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3.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notesSlides/notesSlide4.xml" ContentType="application/vnd.openxmlformats-officedocument.presentationml.notesSlide+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notesSlides/notesSlide5.xml" ContentType="application/vnd.openxmlformats-officedocument.presentationml.notesSlide+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notesSlides/notesSlide6.xml" ContentType="application/vnd.openxmlformats-officedocument.presentationml.notesSlide+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notesSlides/notesSlide9.xml" ContentType="application/vnd.openxmlformats-officedocument.presentationml.notesSlide+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notesSlides/notesSlide10.xml" ContentType="application/vnd.openxmlformats-officedocument.presentationml.notesSlide+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notesSlides/notesSlide11.xml" ContentType="application/vnd.openxmlformats-officedocument.presentationml.notesSlide+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notesSlides/notesSlide12.xml" ContentType="application/vnd.openxmlformats-officedocument.presentationml.notesSlide+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notesSlides/notesSlide15.xml" ContentType="application/vnd.openxmlformats-officedocument.presentationml.notesSlide+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notesSlides/notesSlide16.xml" ContentType="application/vnd.openxmlformats-officedocument.presentationml.notesSlide+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notesSlides/notesSlide17.xml" ContentType="application/vnd.openxmlformats-officedocument.presentationml.notesSlide+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notesSlides/notesSlide18.xml" ContentType="application/vnd.openxmlformats-officedocument.presentationml.notesSlide+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notesSlides/notesSlide19.xml" ContentType="application/vnd.openxmlformats-officedocument.presentationml.notesSlide+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notesSlides/notesSlide20.xml" ContentType="application/vnd.openxmlformats-officedocument.presentationml.notesSlide+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notesSlides/notesSlide21.xml" ContentType="application/vnd.openxmlformats-officedocument.presentationml.notesSlide+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notesSlides/notesSlide22.xml" ContentType="application/vnd.openxmlformats-officedocument.presentationml.notesSlide+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notesSlides/notesSlide23.xml" ContentType="application/vnd.openxmlformats-officedocument.presentationml.notesSlide+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1372" r:id="rId2"/>
    <p:sldId id="1411" r:id="rId3"/>
    <p:sldId id="1412" r:id="rId4"/>
    <p:sldId id="1413" r:id="rId5"/>
    <p:sldId id="1414" r:id="rId6"/>
    <p:sldId id="1415" r:id="rId7"/>
    <p:sldId id="1416" r:id="rId8"/>
    <p:sldId id="1417" r:id="rId9"/>
    <p:sldId id="1422" r:id="rId10"/>
    <p:sldId id="1418" r:id="rId11"/>
    <p:sldId id="1312" r:id="rId12"/>
    <p:sldId id="1313" r:id="rId13"/>
    <p:sldId id="1314" r:id="rId14"/>
    <p:sldId id="1315" r:id="rId15"/>
    <p:sldId id="1419" r:id="rId16"/>
    <p:sldId id="1317" r:id="rId17"/>
    <p:sldId id="1318" r:id="rId18"/>
    <p:sldId id="1319" r:id="rId19"/>
    <p:sldId id="1320" r:id="rId20"/>
    <p:sldId id="1328" r:id="rId21"/>
    <p:sldId id="1322" r:id="rId22"/>
    <p:sldId id="1329" r:id="rId23"/>
    <p:sldId id="1324" r:id="rId24"/>
    <p:sldId id="1325" r:id="rId25"/>
    <p:sldId id="1327" r:id="rId26"/>
    <p:sldId id="1420" r:id="rId27"/>
    <p:sldId id="1421" r:id="rId28"/>
    <p:sldId id="1330" r:id="rId29"/>
    <p:sldId id="1331" r:id="rId30"/>
    <p:sldId id="1332" r:id="rId31"/>
    <p:sldId id="1369" r:id="rId32"/>
    <p:sldId id="1333" r:id="rId33"/>
    <p:sldId id="1334" r:id="rId34"/>
    <p:sldId id="1335" r:id="rId35"/>
    <p:sldId id="1336" r:id="rId36"/>
    <p:sldId id="1337" r:id="rId37"/>
    <p:sldId id="1338" r:id="rId38"/>
    <p:sldId id="1339" r:id="rId39"/>
    <p:sldId id="1340" r:id="rId40"/>
    <p:sldId id="1341" r:id="rId41"/>
    <p:sldId id="1342" r:id="rId42"/>
    <p:sldId id="1343" r:id="rId43"/>
    <p:sldId id="1344" r:id="rId44"/>
    <p:sldId id="1345" r:id="rId45"/>
    <p:sldId id="1346" r:id="rId4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6" autoAdjust="0"/>
    <p:restoredTop sz="94660"/>
  </p:normalViewPr>
  <p:slideViewPr>
    <p:cSldViewPr snapToGrid="0">
      <p:cViewPr varScale="1">
        <p:scale>
          <a:sx n="120" d="100"/>
          <a:sy n="120"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173"/>
    </inkml:context>
    <inkml:brush xml:id="br0">
      <inkml:brushProperty name="width" value="0.025" units="cm"/>
      <inkml:brushProperty name="height" value="0.025" units="cm"/>
    </inkml:brush>
  </inkml:definitions>
  <inkml:trace contextRef="#ctx0" brushRef="#br0">1 0 11627,'0'0'5894,"27"54"-7048,-4-21 1187,13 10 31,9 11 0,7 7 96,5 7 0,4 5-96,1 4-32,0 0-32,2-3-128,-5-4-577,0-6-512,-9-7-929,-9-10-641,-14-11-3651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7:39.216"/>
    </inkml:context>
    <inkml:brush xml:id="br0">
      <inkml:brushProperty name="width" value="0.025" units="cm"/>
      <inkml:brushProperty name="height" value="0.025" units="cm"/>
    </inkml:brush>
  </inkml:definitions>
  <inkml:trace contextRef="#ctx0" brushRef="#br0">8095 346 10090,'-316'-189'1142,"284"172"-1381,0 2 1,-1 1-1,-1 1 0,0 2 1,0 1-1,-1 2 0,0 2 1,-41-3-1,-41 3-841,-133 10 0,180-2 482,-1457-28 4548,1242 6-3695,0 13-1,-507 52 1,-183 92 448,10 62 777,775-148-1251,3 10-1,2 7 1,-192 101 0,239-95 125,2 5 0,5 6 0,3 6 0,-159 148 0,232-187-334,2 2-1,3 2 0,-64 92 1,95-119-27,2 0 1,1 1-1,1 0 1,2 2-1,0-1 0,3 2 1,0-1-1,2 1 1,2 1-1,-3 35 1,9-35-25,0 0 1,3 0-1,0 0 1,2 0-1,2-1 1,1 0 0,2 0-1,0-1 1,3 0-1,0-1 1,2 0-1,2-2 1,0 1-1,2-2 1,1-1-1,31 33 1,4 0 32,3-3 0,2-2 0,132 91 0,-99-87-13,4-3 0,143 59 0,-55-45-41,3-8 0,379 73-1,842 58 52,-1048-151 2,701 50 466,-820-87-317,0-9 1,336-51 0,-329 11-97,461-144 1,-531 124-32,-2-8 1,-4-7-1,189-119 0,-276 144 2,-3-5 0,-3-2 0,-3-5 0,122-130 0,-143 129 15,-2-2 1,-3-2 0,-4-3-1,-3-1 1,62-146 0,-73 139 70,-4-2 1,-4-1-1,-3-1 1,-4-1-1,-4-1 1,-3 0-1,-5-1 1,-6-124-1,-4 165-100,-3 0 0,-1 0-1,-3 1 1,-2 1 0,-2 0-1,-1 0 1,-3 2 0,-2 0 0,-1 1-1,-3 2 1,-1 0 0,-2 2-1,-1 0 1,-3 3 0,0 0-1,-3 2 1,0 2 0,-3 1-1,0 2 1,-71-41 0,43 37-57,-1 3 0,-1 3 0,-2 4 0,0 2 0,-1 3 0,-1 3 0,-93-6 0,41 13-515,-1 5 1,0 6-1,-186 27 0,-255 88-3838,275-48 812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6.429"/>
    </inkml:context>
    <inkml:brush xml:id="br0">
      <inkml:brushProperty name="width" value="0.025" units="cm"/>
      <inkml:brushProperty name="height" value="0.025" units="cm"/>
    </inkml:brush>
  </inkml:definitions>
  <inkml:trace contextRef="#ctx0" brushRef="#br0">29 1 9961,'0'0'6567,"-28"54"-6375,38-37-64,13 0-128,2 0-2595,3-3-1184,-3-1-4165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6.997"/>
    </inkml:context>
    <inkml:brush xml:id="br0">
      <inkml:brushProperty name="width" value="0.025" units="cm"/>
      <inkml:brushProperty name="height" value="0.025" units="cm"/>
    </inkml:brush>
  </inkml:definitions>
  <inkml:trace contextRef="#ctx0" brushRef="#br0">169 0 11659,'0'0'8130,"-6"12"-6790,-5 9-823,1 0 1,1 0-1,1 1 0,1 0 0,1 0 0,1 1 0,-4 41 1,11-34-511,2 1 1,0-1 0,3 0 0,14 46 0,-12-51-5,-1 1 0,-2 1-1,-1-1 1,-1 1 0,-1 0 0,0 34-1,-4-58 27,0 0-1,0 0 1,0-1-1,0 1 1,0 0 0,0 0-1,-1 0 1,1-1-1,-1 1 1,0-1-1,0 1 1,0-1-1,0 0 1,0 0 0,0 1-1,0-2 1,-1 1-1,1 0 1,-1 0-1,0-1 1,1 1-1,-1-1 1,0 0 0,0 0-1,0 0 1,0 0-1,-5 0 1,5 0 7,-1 0 0,1-1 0,0 1 0,-1-1 0,1 0 0,0 0 0,-1 0 0,1 0 0,0-1 0,-1 1 0,1-1 0,0 0-1,0 0 1,-1 0 0,1 0 0,0-1 0,0 1 0,0-1 0,1 0 0,-1 0 0,0 0 0,1 0 0,-1 0 0,1-1 0,-3-3 0,0-3-74,0 0-1,2-1 1,-1 0-1,1 0 1,0 0 0,1 0-1,0 0 1,1-1-1,0 1 1,1-1-1,0 1 1,1 0 0,0-1-1,2-12 1,2-1-318,1 1 0,0 0 0,2 0 0,1 0 0,12-22 0,-5 15 158,1 1-1,2 1 0,0 1 1,2 1-1,1 1 0,1 0 0,2 2 1,36-28-1,-59 49 244,0 1 0,0 0-1,1 0 1,-1 0 0,0 0 0,0 0-1,1 0 1,-1 0 0,0 1 0,1-1-1,-1 1 1,0 0 0,1 0 0,-1 0-1,1 0 1,-1 0 0,0 0 0,1 0-1,-1 1 1,1 0 0,-1-1 0,0 1-1,0 0 1,1 0 0,-1 0 0,0 0 0,2 2-1,36 10 43,-27-11-84,0-2 1,0 1 0,0-2-1,0 0 1,1 0-1,-1-1 1,-1-1-1,25-8 1,-2-3-146,59-34 1,-94 48 144,0 0-1,1 0 1,-1-1-1,0 1 1,1 0 0,-1 0-1,0 0 1,1-1-1,-1 1 1,0 0 0,1 0-1,-1 0 1,0 0-1,1 0 1,-1 0 0,1 0-1,-1 0 1,0 0-1,1 0 1,-1 0 0,1 0-1,-1 0 1,0 0-1,1 0 1,-1 0 0,0 1-1,1-1 1,-1 0-1,0 0 1,1 0 0,-1 0-1,0 1 1,1-1-1,-1 0 1,1 1 0,1 17 243,-12 41 431,3-21-274,7-29-353,0 0 0,0 0-1,1 0 1,0 0 0,1 0 0,0 0-1,0 0 1,1 0 0,0-1-1,0 1 1,1-1 0,1 0 0,7 12-1,4 1-72,1-1-1,1-1 0,26 22 0,-21-20-304,39 45 1,-56-58 224,0 0 0,-1 0 0,0 1 0,0-1 1,-1 1-1,0 1 0,0-1 0,-1 0 0,-1 1 1,3 10-1,-5-12 218,0-1 0,0 1 0,-1-1 0,0 0 0,0 1 0,0-1 0,-1 0-1,0 0 1,-1 0 0,1 0 0,-1 0 0,-1 0 0,1-1 0,-1 0 0,0 1 0,-1-1 0,0-1 0,0 1 0,0-1 0,0 0 0,-1 0 0,0 0 0,-8 4 0,2 0 271,0-2 1,0 0 0,-1 0-1,0-1 1,0-1 0,0 0-1,-1 0 1,0-2 0,0 0 0,0 0-1,-19 0 1,30-3-355,0 0 0,0 0 0,0-1 1,0 1-1,0-1 0,0 0 0,0 0 0,0 0 0,0 0 1,1 0-1,-1 0 0,0-1 0,1 0 0,-1 1 0,1-1 0,-1 0 1,1 0-1,0 0 0,0-1 0,0 1 0,0 0 0,0-1 1,1 1-1,-1-1 0,1 0 0,-1 0 0,1 1 0,0-1 1,0 0-1,0 0 0,1 0 0,-1 0 0,1 0 0,-1 0 0,1 0 1,0-4-1,0-9-88,0 1 0,1-1 0,0 0 0,1 1 0,8-29 0,-2 18-131,1 1 1,1 0-1,2 0 0,0 1 0,1 1 0,1 0 1,2 1-1,0 1 0,1 0 0,1 1 0,34-29 1,-10 15-1091,1 3-1,2 2 1,1 1 0,94-40 0,-34 22-7307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8.631"/>
    </inkml:context>
    <inkml:brush xml:id="br0">
      <inkml:brushProperty name="width" value="0.025" units="cm"/>
      <inkml:brushProperty name="height" value="0.025" units="cm"/>
    </inkml:brush>
  </inkml:definitions>
  <inkml:trace contextRef="#ctx0" brushRef="#br0">53 0 16976,'0'0'1217,"-47"13"-929,41-5-255,6 4-98,11-2 65,15 3 65,15-1 159,16-3-64,10-3-32,14-3-96,6-3-1121,5 0-1602,-10-5-544,-15-10-768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8.962"/>
    </inkml:context>
    <inkml:brush xml:id="br0">
      <inkml:brushProperty name="width" value="0.025" units="cm"/>
      <inkml:brushProperty name="height" value="0.025" units="cm"/>
    </inkml:brush>
  </inkml:definitions>
  <inkml:trace contextRef="#ctx0" brushRef="#br0">31 1 9321,'0'0'5872,"12"-1"-5440,18 1-266,0 2-1,0 0 1,0 2-1,50 13 1,-64-12-46,0 0 1,0 0 0,0 1 0,-1 1 0,0 1 0,0 0 0,-1 1 0,0 1-1,-1 0 1,22 21 0,-31-27-91,-1-1 0,0 1 0,0 0 0,-1 0-1,1 0 1,-1 0 0,0 0 0,0 1 0,0-1 0,0 1 0,-1 0-1,0-1 1,0 1 0,0 0 0,0 0 0,-1-1 0,0 1 0,0 0 0,0 0-1,-1 0 1,1 0 0,-1-1 0,-1 1 0,1 0 0,0-1 0,-1 1-1,0-1 1,0 1 0,0-1 0,-1 0 0,0 0 0,-5 7 0,-8 7 136,-1 1 1,-1-2 0,-1 0-1,-1-2 1,-21 14 0,34-23-151,-24 16-310,-102 70 857,40-42-5754,55-36-3938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9.730"/>
    </inkml:context>
    <inkml:brush xml:id="br0">
      <inkml:brushProperty name="width" value="0.025" units="cm"/>
      <inkml:brushProperty name="height" value="0.025" units="cm"/>
    </inkml:brush>
  </inkml:definitions>
  <inkml:trace contextRef="#ctx0" brushRef="#br0">402 7 12588,'-11'-1'2514,"-3"-1"-2329,-1 0-1,0 1 1,1 1-1,-1 0 0,0 1 1,0 1-1,1 0 1,-1 1-1,1 1 0,-24 9 1,20-4 4,0 2 1,2 0-1,-1 1 1,1 1-1,1 0 1,-18 21-1,25-25 33,0 0 0,1 1 0,0 0-1,0 0 1,1 0 0,1 1 0,0 0 0,0 0-1,1 1 1,1-1 0,-5 24 0,8-32-211,-1 0 1,1 1 0,0-1 0,0 1 0,1-1 0,-1 0 0,1 1-1,-1-1 1,1 0 0,0 0 0,0 1 0,0-1 0,1 0-1,-1 0 1,1 0 0,0 0 0,0 0 0,0-1 0,0 1-1,0-1 1,0 1 0,1-1 0,-1 0 0,1 0 0,0 0-1,0 0 1,-1 0 0,1 0 0,0-1 0,1 0 0,-1 1-1,0-1 1,0 0 0,0-1 0,1 1 0,5 0 0,4 1 8,0-1 1,0-1 0,1 0 0,-1-1-1,0 0 1,0-1 0,0 0-1,19-7 1,-11 1 6,0-1-1,0 0 1,-1-2-1,-1 0 1,31-23-1,-37 24-7,-1 0-1,0-1 1,-1 0-1,0-1 1,-1 0-1,-1-1 1,0 0-1,15-28 1,-22 38-9,-1-1 1,1 1-1,-1-1 0,1 1 1,-1-1-1,0 0 0,0 0 0,-1 1 1,1-1-1,-1 0 0,0 0 1,0 0-1,0 0 0,-1 0 1,1 1-1,-1-1 0,0 0 1,0 0-1,0 1 0,-1-1 1,1 0-1,-4-5 0,1 5-6,1 1 1,0 0-1,-1 0 0,0 0 0,1 0 0,-1 0 0,0 1 0,-1 0 0,1 0 0,0 0 0,-1 0 0,1 1 0,-1-1 0,1 1 1,-1 0-1,0 1 0,1-1 0,-6 1 0,-3-1 54,0 1 1,0 1-1,0 0 0,0 1 1,-23 5-1,33-6-124,-1 0 0,1 1-1,1-1 1,-1 0 0,0 1-1,0-1 1,0 1 0,1 0-1,-1 0 1,1 0 0,0 0-1,-1 1 1,-1 2 0,3-3-158,0 0 0,0 0 0,0 0 0,1 0 0,-1 0 0,1 0 0,-1 0 0,1 0 0,0 0 1,0 0-1,0 0 0,0 0 0,0 0 0,0 1 0,0-1 0,1 0 0,-1 0 0,1 0 0,0 0 0,-1 0 1,1 0-1,2 2 0,11 11-5099,8-2-1622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0.265"/>
    </inkml:context>
    <inkml:brush xml:id="br0">
      <inkml:brushProperty name="width" value="0.025" units="cm"/>
      <inkml:brushProperty name="height" value="0.025" units="cm"/>
    </inkml:brush>
  </inkml:definitions>
  <inkml:trace contextRef="#ctx0" brushRef="#br0">0 364 17392,'0'0'2125,"8"-1"-1714,23-7-251,-22 5-117,1-1-1,0 2 1,0-1 0,0 1 0,1 1-1,-1 0 1,0 0 0,0 1 0,16 2-1,-24-1-33,0 1-1,0-1 0,-1 1 1,1-1-1,0 1 1,-1 0-1,1-1 0,-1 1 1,0 0-1,0 0 0,0 0 1,0 0-1,0 0 0,0 0 1,0 1-1,0-1 0,-1 0 1,1 0-1,-1 1 0,0-1 1,0 0-1,0 1 1,0-1-1,-1 5 0,1 2 83,0 1-1,-2 0 1,1-1 0,-5 15-1,16-50 380,-2 3-396,0 0-1,-1 0 0,4-32 1,-9 36-116,-3 16 63,1-1 0,0 1 0,0-1 0,1 1 1,-1 0-1,1-1 0,0 1 0,-1-1 0,1 1 0,1 0 0,-1 0 0,1 0 0,-1-1 1,1 1-1,0 1 0,0-1 0,0 0 0,0 0 0,0 1 0,1-1 0,-1 1 0,1 0 1,0 0-1,0 0 0,5-3 0,84-44-74,-57 33 70,0-2 0,-2-2 0,0-1 0,47-41 0,-65 46 8,-16 11-54,-1 6 15,-1 0-1,1 0 1,0 1 0,0-1-1,0 1 1,0-1 0,0 1-1,0 0 1,0 0-1,0 0 1,-1 2 0,-8 11 45,0 1 0,1 1 0,1-1 1,0 1-1,2 1 0,0 0 0,0 0 0,2 0 0,0 0 1,2 1-1,0 0 0,1 0 0,0 0 0,2 0 1,0 0-1,1 0 0,2 0 0,5 25 0,4-4 68,-11-39-121,-1 1-1,1-1 1,-1 0 0,1 1 0,0-1 0,0 1 0,0-1 0,0 0 0,0 0 0,0 0-1,0 1 1,0-1 0,0 0 0,0 0 0,0 0 0,1-1 0,-1 1 0,1 0-1,-1 0 1,0-1 0,1 1 0,-1-1 0,3 1 0,-7-31-7361,-8 6 1206</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0.610"/>
    </inkml:context>
    <inkml:brush xml:id="br0">
      <inkml:brushProperty name="width" value="0.025" units="cm"/>
      <inkml:brushProperty name="height" value="0.025" units="cm"/>
    </inkml:brush>
  </inkml:definitions>
  <inkml:trace contextRef="#ctx0" brushRef="#br0">0 65 11883,'0'0'8296,"78"-48"-8296,-30 41 32,0 2-160,-4 2-3331,4 1-3172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0.943"/>
    </inkml:context>
    <inkml:brush xml:id="br0">
      <inkml:brushProperty name="width" value="0.025" units="cm"/>
      <inkml:brushProperty name="height" value="0.025" units="cm"/>
    </inkml:brush>
  </inkml:definitions>
  <inkml:trace contextRef="#ctx0" brushRef="#br0">212 1 13549,'-9'2'2162,"-11"2"-1727,-1 1 1,1 1 0,1 0-1,-22 11 1,36-14-243,0-1 0,-1 1-1,1 0 1,1 0 0,-1 0 0,0 1 0,1 0 0,0 0 0,0 0 0,0 0 0,0 0 0,1 1 0,0 0 0,-1 0 0,2 0-1,-1 0 1,1 0 0,-1 0 0,2 1 0,-1-1 0,-1 10 0,2-14-182,1 1 0,0-1 1,0 0-1,0 0 0,1 0 1,-1 1-1,0-1 0,0 0 0,1 0 1,-1 0-1,0 0 0,1 0 1,-1 1-1,1-1 0,0 0 0,-1 0 1,1 0-1,0 0 0,0-1 0,-1 1 1,1 0-1,0 0 0,0 0 1,0-1-1,2 2 0,0 0 14,1-1 1,-1 1-1,1-1 0,-1 0 1,1 0-1,0 0 0,-1-1 0,7 1 1,3-1 41,0 0 1,-1-1 0,1 0 0,14-4-1,-12 1-49,-1 0-1,-1-1 1,1-1-1,0 0 1,-1-1-1,-1 0 0,1-1 1,-1 0-1,0-1 1,-1-1-1,0 0 1,-1 0-1,0-1 1,11-15-1,-14 3 22,-7 22-41,0 1 1,0 0-1,0-1 0,-1 1 0,1 0 0,0-1 0,0 1 1,-1 0-1,1-1 0,0 1 0,0 0 0,-1 0 0,1-1 0,0 1 1,-1 0-1,1 0 0,0-1 0,-1 1 0,1 0 0,0 0 1,-1 0-1,1 0 0,-1 0 0,1 0 0,0 0 0,-1 0 1,1 0-1,0 0 0,-1 0 0,1 0 0,-1 0 0,0 0 0,-2 1-16,0-1-1,0 1 0,0 0 1,0 0-1,0 1 0,1-1 1,-1 0-1,0 1 0,1 0 1,-1 0-1,-3 3 0,2-1 14,0 1-1,0 0 1,0-1-1,0 1 0,1 0 1,0 1-1,0-1 1,1 1-1,0-1 0,-1 1 1,2 0-1,-1 0 1,1 0-1,0 0 0,0 0 1,0 0-1,1 0 1,0 0-1,1 7 0,-1-12-39,1 1 0,-1 0 0,1-1 0,-1 1 0,1 0 0,0-1 0,0 1 0,0-1 0,0 1 0,0-1 0,0 1 0,0-1 0,0 0 0,0 0-1,1 1 1,-1-1 0,0 0 0,1 0 0,-1 0 0,1 0 0,-1-1 0,1 1 0,0 0 0,-1-1 0,1 1 0,0-1 0,-1 1 0,1-1 0,0 0 0,0 0 0,-1 0 0,1 0 0,2 0-1,2 0-490,0 0 0,0-1 0,0 1 0,0-1 0,0 0 0,-1-1 0,1 0 0,0 0 0,5-2 0,23-19-4834</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1.322"/>
    </inkml:context>
    <inkml:brush xml:id="br0">
      <inkml:brushProperty name="width" value="0.025" units="cm"/>
      <inkml:brushProperty name="height" value="0.025" units="cm"/>
    </inkml:brush>
  </inkml:definitions>
  <inkml:trace contextRef="#ctx0" brushRef="#br0">151 1 16688,'-8'4'1655,"-3"3"-1466,0 1 0,1 0 1,-1 0-1,2 1 0,-1 0 1,1 1-1,0 0 1,1 1-1,1-1 0,-1 2 1,2-1-1,0 1 0,0 0 1,1 0-1,0 0 0,-5 23 1,10-33-195,-1 0 0,1 0-1,0 0 1,0 1 0,0-1 0,0 0 0,0 0 0,1 1 0,-1-1 0,0 0 0,1 0 0,0 0 0,-1 0 0,1 0 0,0 0-1,0 0 1,0 0 0,1 0 0,-1 0 0,0 0 0,4 2 0,-3-2-27,1 0 0,0 0 0,0 0 0,1-1 0,-1 1 0,0-1 0,0 0 1,1 0-1,-1 0 0,1 0 0,-1-1 0,6 1 0,3-1-157,-1 0 0,1-1 0,-1 0 0,0-1 0,0 0 0,1-1 0,16-7-1,-6 1-180,0-1-1,-1-1 0,-1-1 0,0-1 1,-1-1-1,0 0 0,-1-1 0,-1-2 0,0 1 1,20-28-1,-30 28 5061,-25 31-3358,-27 32-1097,28-27 155,2 0 0,-24 41 0,33-52-335,2 1 0,-1 0 0,1 0 0,1 1-1,0-1 1,0 1 0,1-1 0,0 1 0,0 13-1,2-22-93,0 0-1,0 0 0,0 0 0,0 0 0,1-1 1,-1 1-1,0 0 0,1 0 0,-1 0 0,1-1 1,0 1-1,0 0 0,-1-1 0,1 1 0,0-1 0,0 1 1,1-1-1,-1 1 0,0-1 0,0 0 0,1 1 1,-1-1-1,4 2 0,-3-2-493,0 0-1,1 0 1,-1-1-1,0 1 1,1 0 0,-1-1-1,1 0 1,-1 0-1,1 1 1,-1-2 0,5 1-1,14-4-9635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1.681"/>
    </inkml:context>
    <inkml:brush xml:id="br0">
      <inkml:brushProperty name="width" value="0.025" units="cm"/>
      <inkml:brushProperty name="height" value="0.025" units="cm"/>
    </inkml:brush>
  </inkml:definitions>
  <inkml:trace contextRef="#ctx0" brushRef="#br0">0 80 15182,'0'0'1671,"9"1"-774,1-1-768,0-1-1,0 1 1,1-2-1,-1 1 1,0-1-1,10-4 1,-16 5-54,1 0 0,-1 0 0,0-1 1,0 0-1,0 0 0,-1 0 0,1 0 0,0 0 0,-1-1 0,1 1 0,-1-1 0,0 0 1,0 0-1,0-1 0,0 1 0,-1 0 0,1-1 0,-1 0 0,3-6 0,-5 10-54,0-1 0,0 0 0,0 1 0,0-1 0,0 1 0,-1-1 0,1 1 0,0-1 0,0 1 0,-1-1 0,1 1 0,0 0 0,-1-1 0,1 1 0,-1-1 0,1 1 0,0 0 0,-1-1 0,1 1 0,-1 0 0,1-1 0,-1 1 0,1 0 0,-1 0 0,1-1 0,-1 1 0,0 0 0,1 0-1,-1 0 1,1 0 0,-1 0 0,1 0 0,-1 0 0,1 0 0,-1 0 0,0 0 0,1 0 0,-1 0 0,1 0 0,-1 1 0,1-1 0,-1 0 0,1 0 0,-1 1 0,-27 4 706,23-2-683,0 0 0,0 0 0,1 0 0,-1 0-1,1 1 1,0 0 0,0 0 0,1 0 0,-1 0-1,-4 8 1,7-12-34,0 1 0,1 0 1,-1 0-1,0 0 0,1 0 0,-1 0 0,1 0 1,-1 0-1,1 0 0,-1 0 0,1 0 0,0 0 0,0 1 1,0-1-1,-1 0 0,1 0 0,0 0 0,0 0 0,0 0 1,1 0-1,-1 1 0,0-1 0,0 0 0,1 0 0,-1 0 1,0 0-1,1 0 0,-1 0 0,1 0 0,0 0 1,-1 0-1,1 0 0,0 0 0,-1 0 0,1-1 0,0 1 1,0 0-1,0 0 0,0-1 0,0 1 0,0-1 0,0 1 1,0-1-1,0 1 0,0-1 0,0 1 0,0-1 1,0 0-1,0 0 0,0 1 0,0-1 0,0 0 0,1 0 1,-1 0-1,2-1 0,13 3 58,0-2 0,0 0 0,0-1 0,0-1 0,0 0 0,16-5 0,53-6-32,-84 13 279,-35-2 3182,33 2-3501,0 0 0,0-1 0,1 1 0,-1-1 0,0 1 0,0-1-1,0 1 1,1-1 0,-1 0 0,0 1 0,1-1 0,-1 0 0,0 0 0,1 1 0,-1-1 0,1 0 0,-1 0 0,1 0 0,0 0-1,-1 0 1,1 0 0,0 0 0,-1 0 0,1 1 0,0-1 0,0 0 0,0 0 0,0 0 0,0 0 0,0 0 0,0 0-1,0 0 1,1 0 0,-1 0 0,0 0 0,1 0 0,0-1 0,0 0-83,0 1 1,0 0-1,0-1 0,0 1 1,0 0-1,1 0 1,-1-1-1,1 1 0,-1 0 1,1 0-1,-1 1 1,1-1-1,0 0 0,-1 0 1,1 1-1,0-1 1,-1 1-1,1 0 0,0-1 1,0 1-1,1 0 0,56-3-3347,-17-2-3024,0-1-5969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7:45.296"/>
    </inkml:context>
    <inkml:brush xml:id="br0">
      <inkml:brushProperty name="width" value="0.025" units="cm"/>
      <inkml:brushProperty name="height" value="0.025" units="cm"/>
    </inkml:brush>
  </inkml:definitions>
  <inkml:trace contextRef="#ctx0" brushRef="#br0">5336 840 5733,'-97'-74'5106,"30"28"-3524,-104-54 0,121 74-1431,-410-201-108,328 170 145,-216-63 1,159 75 359,-2 8-1,-1 9 1,0 8 0,-386 11-1,410 21-522,0 6 0,1 8 0,-307 90-1,254-43-350,4 10-1,-265 141 1,165-38 337,251-141-36,2 2 0,-92 91-1,136-118 7,0 1-1,1 1 1,2 0-1,0 1 0,1 1 1,1 1-1,2 0 1,-16 42-1,24-54-9,0 1 0,1 0-1,0 0 1,1 1 0,1-1 0,0 0 0,1 1-1,0-1 1,1 1 0,1-1 0,0 0 0,1 0-1,0 0 1,2 0 0,-1-1 0,2 1 0,0-1-1,10 18 1,2-6-5,1 0-1,1-2 0,1 0 1,1-1-1,1-2 1,0 0-1,2-1 1,0-1-1,43 21 1,13 2 11,168 58 1,294 50 15,12-51 212,-227-58 254,1-15 0,614-32 1,-451-37-351,604-135 0,-385-9-424,-569 138 171,-1-6 0,242-137 0,-325 159 232,-2-3 0,-1-2 0,-2-2 0,-2-2 0,79-88 0,-114 110 21,0 0 0,-1-1 0,-1-1 0,-1 0-1,-1-1 1,-1-1 0,11-37 0,-17 43-19,-1 1 1,-1-1 0,-1-1 0,0 1-1,-2 0 1,0 0 0,-1 0 0,-1 0-1,-1-1 1,0 2 0,-10-29-1,4 23-51,-2 0-1,-1 1 0,0 0 0,-2 0 1,0 2-1,-2-1 0,0 2 0,-2 0 0,0 2 1,-1-1-1,-27-19 0,-6-1 2,-2 3 0,-2 2 1,-83-39-1,24 24-104,-2 5 1,-2 5-1,-1 6 1,-1 4-1,-2 6 1,-138-7-1,73 19-1373,-1 9 0,0 8 0,-258 41 0,130 7-1782,-8 9-1004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2.339"/>
    </inkml:context>
    <inkml:brush xml:id="br0">
      <inkml:brushProperty name="width" value="0.025" units="cm"/>
      <inkml:brushProperty name="height" value="0.025" units="cm"/>
    </inkml:brush>
  </inkml:definitions>
  <inkml:trace contextRef="#ctx0" brushRef="#br0">1 0 6150,'0'0'16543,"0"11"-15411,-1 86 416,2-95-1542,-1 0 0,1-1 0,0 1 1,0 0-1,0-1 0,0 1 0,0-1 0,0 0 0,0 1 0,0-1 0,0 0 0,1 1 0,-1-1 0,0 0 0,1 0 0,-1 0 0,1 0 0,-1-1 0,1 1 0,0 0 0,-1-1 0,1 1 0,0-1 1,0 1-1,-1-1 0,1 0 0,0 0 0,0 0 0,-1 0 0,1 0 0,0 0 0,2-1 0,7 1 51,0-1 0,-1 0 1,1-1-1,11-3 0,-4-2-21,1 0-1,-1-1 1,29-19-1,23-10-33,-70 37-3,0 0 0,1 0 0,-1-1 0,1 1 0,-1 0 0,1 0 0,-1 0 0,1 0 0,0 0 0,-1 0 0,1 0 0,-1 0 0,1 0 0,-1 0 0,1 0 0,-1 0 0,1 0 0,-1 0 0,1 1 1,-1-1-1,1 0 0,-1 0 0,1 1 0,-1-1 0,0 0 0,1 0 0,-1 1 0,1-1 0,-1 0 0,0 1 0,1-1 0,-1 1 0,0-1 0,1 1 0,-1-1 0,0 0 0,0 1 0,0-1 0,1 1 0,-1-1 0,0 1 0,0-1 0,0 1 0,0-1 0,0 1 0,0-1 0,0 1 0,0 0 0,1 37-74,-1-12 43,1-25 36,1 0 0,-1 0 0,0 0 0,1 0 0,-1 0 0,0-1 0,1 1 0,-1 0-1,1-1 1,-1 1 0,1-1 0,0 0 0,-1 1 0,1-1 0,-1 0 0,1 0 0,0 0-1,-1 0 1,1 0 0,-1 0 0,1-1 0,2 0 0,38-6 157,-25 1-227,0 0-1,0-2 0,-1 0 0,-1-1 0,30-21 0,-15 10-183,-52 60-353,19-34 130,0 0-1,1 0 1,-1 0-1,1 1 1,-2 8 0,4-14 367,0 0 0,0 0 1,0 0-1,0 0 0,0 0 1,0 0-1,0-1 0,0 1 1,0 0-1,0 0 0,0 0 1,1 0-1,-1 0 0,0 0 1,1-1-1,-1 1 0,0 0 1,1 0-1,-1 0 0,1-1 1,0 1-1,-1 0 0,1-1 1,0 1-1,-1 0 0,1-1 1,0 1-1,-1-1 0,1 1 0,0-1 1,0 1-1,0-1 0,0 0 1,-1 1-1,1-1 0,0 0 1,0 0-1,0 0 0,0 0 1,0 0-1,0 0 0,0 0 1,0 0-1,-1 0 0,1 0 1,0 0-1,0 0 0,1-1 1,20-2-5575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2.700"/>
    </inkml:context>
    <inkml:brush xml:id="br0">
      <inkml:brushProperty name="width" value="0.025" units="cm"/>
      <inkml:brushProperty name="height" value="0.025" units="cm"/>
    </inkml:brush>
  </inkml:definitions>
  <inkml:trace contextRef="#ctx0" brushRef="#br0">181 1 7783,'-10'6'9113,"-12"9"-7578,-60 43 741,74-52-2104,2 0 0,-1 0 0,1 0 0,0 0 0,0 1 0,1 0 0,0 0 0,0 1 0,-4 9 0,8-16-167,1 0 0,-1 0 0,1 0 0,0 0 0,0 0 0,-1 0 0,1 0 0,0 0 0,0 0 0,0 0 0,0 0 0,0 0 1,0 0-1,0 0 0,1 0 0,-1 0 0,0-1 0,0 1 0,1 0 0,-1 0 0,0 0 0,1 0 0,-1 0 0,1 0 1,0-1-1,-1 1 0,1 0 0,-1-1 0,1 1 0,1 1 0,1 0 9,0-1 0,0 0 1,0 1-1,0-1 0,1 0 0,-1 0 0,0-1 1,0 1-1,6 0 0,7-1 22,0 0 0,0-1 0,16-2 0,-22 1-37,0-1 0,0 0 1,0-1-1,-1 0 1,1 0-1,-1-1 0,12-8 1,-18 11 15,1 0 0,0-1 0,-1 1 0,1-1-1,-1 0 1,0 0 0,0-1 0,0 1 0,0 0 0,-1-1 0,1 0 0,-1 1 0,0-1 0,0 0 0,-1 0 0,1 0-1,-1-1 1,1 1 0,0-6 0,-3 9 8,0 0 0,1 0 0,-1 0 0,0 0 0,0 0 0,0 0 0,0 0-1,0 0 1,0 1 0,0-1 0,0 0 0,0 1 0,0-1 0,0 0 0,0 1 0,-1-1 0,1 1 0,0 0-1,0-1 1,-1 1 0,1 0 0,0 0 0,0 0 0,-1 0 0,1 0 0,0 0 0,0 0 0,-2 1-1,0-1-159,1-1 0,0 1 0,-1 0 0,1 1 0,0-1 0,-1 0 0,1 1 0,0-1 0,0 1 0,0 0 0,-1 0 0,1-1 0,0 2 0,0-1 0,0 0 0,-2 2 0,4-3-7,-1 1 1,0 0 0,1 0-1,-1 0 1,1 0 0,0 0-1,-1-1 1,1 1 0,0 0-1,-1 0 1,1 0 0,0 0-1,0 0 1,0 0 0,0 0-1,0 0 1,0 0 0,0 0-1,0 0 1,0 0 0,0 0-1,1 0 1,-1 0-1,0 0 1,1 0 0,-1 0-1,1-1 1,-1 1 0,1 0-1,-1 0 1,1 0 0,-1-1-1,1 1 1,0 0 0,0-1-1,-1 1 1,1 0 0,0-1-1,0 1 1,0-1 0,-1 1-1,1-1 1,0 0 0,0 1-1,0-1 1,2 1 0,4 1-1151,0-1 0,1 1 0,-1-1 0,15 0 0,14 0-6164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3.236"/>
    </inkml:context>
    <inkml:brush xml:id="br0">
      <inkml:brushProperty name="width" value="0.025" units="cm"/>
      <inkml:brushProperty name="height" value="0.025" units="cm"/>
    </inkml:brush>
  </inkml:definitions>
  <inkml:trace contextRef="#ctx0" brushRef="#br0">162 223 14157,'-11'2'1303,"-4"3"-828,1 0 0,-1 1 0,1 1-1,0 0 1,-23 16 0,34-20-335,-1 0-1,1 0 1,-1 0-1,1 0 0,0 0 1,0 1-1,1-1 1,-1 1-1,1 0 1,0 0-1,0 0 0,-3 6 1,5-7-88,-1 0 1,1 0 0,0 0-1,0 0 1,0-1 0,0 1-1,0 0 1,1 0-1,-1 0 1,1 0 0,0-1-1,0 1 1,0 0 0,0-1-1,0 1 1,0-1-1,1 1 1,0-1 0,-1 1-1,1-1 1,0 0 0,3 3-1,14 16 40,-2-4-32,-1 1 0,16 23 0,-28-33-93,1-1 0,-1 1 0,0 0 0,-1 1 0,0-1 0,0 0 0,-1 1 0,0 0 0,1 14-1,-2-16 63,0 0-1,-1 0 0,-1 0 1,1 0-1,-1 1 0,0-1 0,-1 0 1,1 0-1,-1 0 0,-1-1 0,1 1 1,-1 0-1,-1-1 0,1 0 1,-1 0-1,0 0 0,0 0 0,-1 0 1,0-1-1,0 0 0,0 0 1,0 0-1,-1-1 0,0 1 0,0-1 1,-12 5-1,17-8 26,0 0 0,0 0 0,0-1 0,0 1 0,-1-1 0,1 1 0,0-1 0,0 0 0,0 1 0,-1-1 0,1 0 0,0 0 0,0 1 0,0-1 0,-1 0 0,1 0 0,0-1 0,0 1 0,-1 0 1,1 0-1,0-1 0,0 1 0,0 0 0,-1-1 0,1 1 0,0-1 0,0 0 0,0 1 0,0-1 0,0 0 0,0 0 0,0 1 0,0-1 0,1 0 0,-1 0 0,0 0 0,0 0 0,1 0 0,-1 0 0,0 0 0,1-1 0,-1 1 0,1 0 0,0 0 0,-1 0 0,1 0 0,0-1 0,0 1 0,0 0 1,0 0-1,0-1 0,0 1 0,0 0 0,0-2 0,0-7-65,0-1 1,1 0-1,0 1 1,1-1 0,3-12-1,2 4-276,0-1-1,1 1 1,1 1 0,1-1-1,0 1 1,2 1-1,17-21 1,109-108 53,-6 5 579,-123 130-225,50-70 231,-55 74-304,0 0 0,0 0 0,-1-1 0,0 1-1,0 0 1,-1-1 0,0 0 0,0 0 0,-1 0 0,1-8 0,-2 16-42,0-1-1,0 1 0,0-1 1,0 1-1,0-1 0,0 1 1,-1-1-1,1 1 0,0-1 1,0 0-1,0 1 1,-1-1-1,1 1 0,0 0 1,0-1-1,-1 1 0,1-1 1,0 1-1,-1-1 1,1 1-1,-1 0 0,1-1 1,0 1-1,-1 0 0,1-1 1,-1 1-1,1 0 0,-1 0 1,1 0-1,-1-1 1,1 1-1,-1 0 0,1 0 1,-1 0-1,1 0 0,-1 0 1,0 0-1,1 0 1,-1 0-1,1 0 0,-1 0 1,1 0-1,-1 0 0,1 0 1,-1 1-1,1-1 0,-1 0 1,1 0-1,-1 0 1,0 1-1,-28 17-168,14-3 231,2 0 0,0 1 0,0 1-1,2 0 1,0 1 0,1 0 0,1 1 0,1 0 0,0 0 0,1 1 0,1 0 0,2 0 0,-1 0 0,-1 31-1,6-48-64,0-1-1,1 0 0,-1 1 0,1-1 0,-1 0 0,1 1 1,0-1-1,-1 0 0,1 0 0,0 0 0,1 1 0,-1-1 1,0 0-1,1 0 0,-1-1 0,1 1 0,-1 0 0,1 0 1,0-1-1,0 1 0,0-1 0,0 0 0,0 1 1,0-1-1,0 0 0,0 0 0,0 0 0,1-1 0,-1 1 1,0 0-1,1-1 0,-1 0 0,0 1 0,1-1 0,-1 0 1,1 0-1,2-1 0,4 1-300,-1 0 1,1-1-1,0 0 1,-1 0-1,1-1 0,0-1 1,-1 1-1,0-1 1,11-6-1,42-33-5123,-27 9-1135,-8 3-3330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3.566"/>
    </inkml:context>
    <inkml:brush xml:id="br0">
      <inkml:brushProperty name="width" value="0.025" units="cm"/>
      <inkml:brushProperty name="height" value="0.025" units="cm"/>
    </inkml:brush>
  </inkml:definitions>
  <inkml:trace contextRef="#ctx0" brushRef="#br0">77 152 11851,'0'0'1954,"-41"49"-384,25-25-513,5 0-737,4-2 417,6-5-257,1-5-384,1-3-32,10-5-64,1-4-865,6 0-2049,-4-13-1763</inkml:trace>
  <inkml:trace contextRef="#ctx0" brushRef="#br0" timeOffset="1">52 0 16303,'0'0'4741,"73"34"-6118,-38-17-321,4 0-2082,3-1-1280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4.006"/>
    </inkml:context>
    <inkml:brush xml:id="br0">
      <inkml:brushProperty name="width" value="0.025" units="cm"/>
      <inkml:brushProperty name="height" value="0.025" units="cm"/>
    </inkml:brush>
  </inkml:definitions>
  <inkml:trace contextRef="#ctx0" brushRef="#br0">223 206 6278,'0'0'6571,"-13"-1"-4408,11 1-2115,-7-1 124,-1 1 0,0 0 0,1 1 0,-1 0 0,0 0 0,1 1 0,-1 0 0,1 1 0,0 0 0,0 0 0,0 1 0,-10 5 0,13-5 115,0 0-1,1 0 1,-1 0-1,1 0 0,0 1 1,0 0-1,1 0 0,-1 0 1,1 1-1,0-1 1,1 1-1,-1 0 0,1 0 1,0 1-1,1-1 1,-4 10-1,6-14-277,0-1 0,0 0 0,0 0-1,0 0 1,0 0 0,0 1 0,1-1 0,-1 0 0,0 0-1,0 0 1,1 0 0,-1 0 0,1 0 0,-1 0 0,1 0 0,-1 0-1,1 0 1,0 0 0,0 0 0,-1 0 0,1 0 0,0 0-1,0-1 1,2 2 0,0 0 8,0 0-1,0-1 0,0 1 1,1-1-1,-1 0 0,0 0 1,1-1-1,5 2 0,4-1 43,0-1 0,0 0-1,23-3 1,-21-1-63,0-1-1,0 0 1,0-2-1,-1 1 1,0-2-1,0 0 1,-1 0-1,0-1 1,0-1-1,-1 0 1,0-1-1,-1 0 1,0-1-1,-1 0 1,0-1-1,-1 0 1,-1-1-1,14-27 1,-20 36 13,0-1 1,0 0 0,-1 0 0,1 0-1,-1 0 1,-1 0 0,1 0-1,-1 0 1,0 0 0,0 0-1,-1 0 1,0 0 0,0 0 0,0 0-1,-1 0 1,-3-8 0,3 11-19,0-1 1,-1 0 0,0 1-1,0 0 1,0-1 0,0 1-1,0 0 1,-1 1 0,1-1-1,-1 0 1,0 1 0,1 0-1,-1 0 1,0 0 0,-1 1-1,1-1 1,0 1 0,0 0-1,-1 0 1,1 0 0,0 1-1,-8-1 1,7 1 2,-1 0 0,1 0 0,0 0-1,0 1 1,0 0 0,-1 0 0,1 0 0,0 1-1,-6 2 1,9-3-2,1 0 0,-1-1 0,1 1 0,-1 0 0,1 0 0,0 0 0,-1 0 0,1 1 0,0-1 0,0 0 0,0 1 0,0-1 0,0 0 0,0 1 0,0-1 0,1 1 0,-1-1 0,0 1 0,1 0 0,-1-1 0,1 1 0,0 0 0,0-1 0,-1 1 0,1 0 0,0-1 0,0 1 0,1 0 0,-1-1 0,0 1 0,0 0 0,1-1 0,-1 1 0,2 1 0,-1 0-43,0-1-1,0 0 1,1 0-1,-1 0 0,1 0 1,-1 0-1,1-1 0,0 1 1,0 0-1,-1-1 1,1 1-1,0-1 0,1 0 1,2 2-1,39 17-426,-19-9 257,-19-8 270,0 1-1,0 0 1,0 0-1,-1 0 1,1 1 0,-1-1-1,0 1 1,0 1-1,-1-1 1,1 1-1,-1-1 1,-1 1 0,1 1-1,-1-1 1,0 0-1,0 1 1,-1 0 0,0-1-1,3 15 1,-4-10 165,-1 0 1,1 0 0,-2-1 0,1 1 0,-2 0-1,1 0 1,-1 0 0,-1-1 0,0 1-1,-1-1 1,0 0 0,-6 13 0,4-12-391,-19 31-179,24-41-77,0 1-1,0-1 0,0 0 1,-1 0-1,1 0 0,-1 0 1,1 0-1,-1 0 1,1 0-1,-1 0 0,0 0 1,1-1-1,-1 1 0,-3 0 1,-14 0-7640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4.383"/>
    </inkml:context>
    <inkml:brush xml:id="br0">
      <inkml:brushProperty name="width" value="0.025" units="cm"/>
      <inkml:brushProperty name="height" value="0.025" units="cm"/>
    </inkml:brush>
  </inkml:definitions>
  <inkml:trace contextRef="#ctx0" brushRef="#br0">0 3 15054,'0'0'6983,"73"2"-6182,-29-2-673,7 0-160,-1 0-2467,-6 0-3106,-7-4-4260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4.714"/>
    </inkml:context>
    <inkml:brush xml:id="br0">
      <inkml:brushProperty name="width" value="0.025" units="cm"/>
      <inkml:brushProperty name="height" value="0.025" units="cm"/>
    </inkml:brush>
  </inkml:definitions>
  <inkml:trace contextRef="#ctx0" brushRef="#br0">0 27 15919,'0'0'6662,"53"-26"-15214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5.342"/>
    </inkml:context>
    <inkml:brush xml:id="br0">
      <inkml:brushProperty name="width" value="0.025" units="cm"/>
      <inkml:brushProperty name="height" value="0.025" units="cm"/>
    </inkml:brush>
  </inkml:definitions>
  <inkml:trace contextRef="#ctx0" brushRef="#br0">241 186 10025,'11'-8'1106,"0"-1"-826,56-49 1575,-61 52-1370,-1 1-1,0-1 0,0 0 1,-1 0-1,0 0 0,0 0 0,0-1 1,-1 0-1,0 0 0,4-12 1,-7 18-363,0 0 0,0 0 0,1 0 0,-1 0 0,0 0 0,0 1 0,0-1 0,0 0 0,0 0 0,-1 0 0,1 0 0,0 0 0,0 0 0,-1 0 0,1 1 0,0-1 0,-1 0 0,1 0 0,-1 0 0,1 1 0,-1-1 0,1 0 0,-1 1 0,1-1 0,-1 0 0,0 1 0,1-1 0,-2 0 0,-1 0-25,1 0 0,-1 0 0,1 0 1,-1 1-1,1-1 0,-1 1 0,1-1 1,-1 1-1,1 0 0,-4 0 0,-4 1-77,0 0 1,1 1-1,-1 0 0,-16 6 0,5 3 3,0 0-1,1 1 1,1 2-1,0 0 1,1 0-1,0 2 1,2 0-1,0 1 1,0 1-1,2 0 1,0 1-1,1 1 1,-15 31-1,24-44 27,1 1 0,0-1 0,0 1-1,1 0 1,0-1 0,0 1 0,1 0 0,0 0 0,0 12 0,2-17-42,-1-1 1,1 1 0,-1 0 0,1-1 0,0 1 0,0-1 0,0 1 0,0-1 0,0 0 0,0 1 0,1-1 0,-1 0 0,1 0-1,0 0 1,0 0 0,0 0 0,-1 0 0,2 0 0,-1-1 0,0 1 0,0-1 0,0 0 0,1 1 0,-1-1 0,1 0 0,-1 0-1,1-1 1,-1 1 0,1 0 0,0-1 0,3 1 0,12 1 49,1-1 0,-1 0 0,1-1-1,-1-1 1,1-1 0,-1 0 0,25-7 0,-29 5-54,0 0 1,0-1 0,0-1-1,-1 0 1,0 0 0,0-2-1,0 1 1,-1-2 0,20-17-1,-31 25 3,1 0 0,-1-1-1,1 0 1,-1 1 0,0-1-1,0 0 1,1 1 0,-1-1-1,-1 0 1,1 0-1,0 0 1,0 0 0,-1 0-1,1 0 1,-1 0 0,1-3-1,-1 4 5,-1 0 0,1 1 0,0-1 0,-1 0 0,1 0 0,0 0 0,-1 0 0,1 0-1,-1 0 1,1 1 0,-1-1 0,0 0 0,1 0 0,-1 1 0,0-1 0,0 0 0,1 1-1,-1-1 1,0 1 0,0-1 0,0 1 0,0-1 0,0 1 0,0 0 0,1-1-1,-1 1 1,0 0 0,0 0 0,0 0 0,0 0 0,0 0 0,0 0 0,-2 0 0,-11-1 3,-1 0 1,1 1 0,0 1-1,-1 1 1,1 0 0,0 0 0,0 1-1,0 1 1,1 1 0,-1 0 0,1 0-1,0 1 1,-16 11 0,29-17-11,0 0 0,-1 0-1,1 0 1,0 0 0,-1 0 0,1 0 0,0 1 0,-1-1 0,1 0 0,0 0 0,0 0 0,-1 1 0,1-1-1,0 0 1,0 0 0,-1 1 0,1-1 0,0 0 0,0 0 0,0 1 0,0-1 0,-1 0 0,1 1 0,0-1-1,0 0 1,0 0 0,0 1 0,0-1 0,0 0 0,0 1 0,0-1 0,0 0 0,0 1 0,0-1 0,0 0-1,0 1 1,0-1 0,0 0 0,0 1 0,0 0 0,16 2 52,23-5 43,-14-3-160,1-2 1,-1-1-1,0-1 0,30-16 1,-32 14-97,0 1 1,1 1 0,0 1 0,42-8 0,-65 15 147,0 1 0,0 0 0,0 0 0,0 0 0,-1 0 0,1 0 0,0 0 0,0 0 0,0 0 0,0 0 0,0 0 0,-1 0 0,1 0 0,0 1 0,0-1 0,0 0 0,0 1 0,-1-1 0,1 0 0,0 1 0,0-1 0,-1 1 0,1-1 0,0 1 0,-1 0 0,1-1 0,-1 1 0,1 0 0,0 0 0,0 1 11,-1 0 0,0 0 0,0-1 0,1 1 0,-1 0 0,0 0 0,0 0 0,-1 0 0,1-1 0,0 1 0,0 0 0,-1 0 0,0 2 0,-28 55 397,27-56-361,-10 19 61,6-14-92,0 0-1,1 0 1,0 1 0,1 0-1,0 0 1,1 0-1,-1 0 1,2 1 0,-1-1-1,1 1 1,0 11 0,2-20-82,0-1 1,1 1 0,-1-1 0,0 1 0,1-1-1,-1 1 1,0-1 0,1 1 0,-1-1 0,1 1-1,-1-1 1,1 0 0,-1 1 0,1-1 0,-1 0-1,1 0 1,-1 1 0,1-1 0,-1 0 0,1 0-1,0 0 1,-1 0 0,1 1 0,-1-1 0,1 0-1,0 0 1,-1 0 0,1 0 0,-1 0 0,1-1-1,0 1 1,-1 0 0,1 0 0,-1 0 0,1 0-1,-1-1 1,1 1 0,-1 0 0,1-1 0,-1 1-1,2-1 1,24-11-3744,7-12-4049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05.891"/>
    </inkml:context>
    <inkml:brush xml:id="br0">
      <inkml:brushProperty name="width" value="0.025" units="cm"/>
      <inkml:brushProperty name="height" value="0.025" units="cm"/>
    </inkml:brush>
  </inkml:definitions>
  <inkml:trace contextRef="#ctx0" brushRef="#br0">168 1 14478,'-8'9'2226,"5"-5"-2048,-30 34 1937,2 2 0,-51 88 0,80-126-2076,1 1-1,0-1 0,0 1 1,0 0-1,0-1 0,0 1 1,0 0-1,1-1 0,-1 1 1,1 0-1,0 0 1,0 0-1,0-1 0,0 1 1,0 0-1,1 0 0,-1 0 1,1-1-1,0 1 0,0 0 1,0-1-1,0 1 0,0-1 1,2 4-1,0-3-15,0 0 0,1 0 0,-1-1-1,1 1 1,-1-1 0,1 0 0,-1 0 0,1 0 0,0 0-1,0-1 1,0 0 0,0 0 0,0 0 0,7 1 0,1 0 67,-1-1 1,1-1 0,0 0 0,0 0 0,0-1 0,0-1 0,-1 0 0,1 0-1,-1-1 1,23-9 0,-26 7 70,0 0 0,-1 0 0,1 0 0,10-11-1,-16 14-124,0 0 0,0 0 0,-1 0 0,1-1 0,0 1 0,-1 0-1,1-1 1,-1 1 0,0-1 0,0 1 0,0-1 0,0 0 0,0 1-1,-1-1 1,1 0 0,-1 0 0,0 1 0,0-1 0,0-4 0,-1 5-31,0 0-1,0 0 1,0 1 0,0-1 0,0 0 0,-1 1 0,1-1 0,-1 1 0,1-1 0,-1 1 0,1-1 0,-1 1-1,0 0 1,0 0 0,0 0 0,1 0 0,-1 0 0,0 0 0,0 1 0,0-1 0,-1 1 0,1-1 0,0 1-1,0 0 1,0 0 0,0 0 0,-2 0 0,-63 2 44,60 0-21,-1 0-1,1 0 0,0 1 0,0 0 0,-10 6 0,15-9-21,1 1-1,-1-1 1,1 1 0,-1 0-1,1 0 1,-1 0-1,1 0 1,0 0 0,-1 0-1,1 0 1,0 0-1,0 0 1,0 0 0,0 1-1,0-1 1,0 1-1,0-1 1,0 1-1,1-1 1,-1 1 0,1-1-1,-1 1 1,1-1-1,-1 1 1,1 0 0,0-1-1,0 1 1,0 0-1,0-1 1,0 1 0,0 2-1,1-3-1,0 0 0,0 0-1,0 0 1,0 0 0,0 0 0,0-1 0,0 1-1,0 0 1,0-1 0,1 1 0,-1-1 0,0 1-1,0-1 1,0 0 0,1 1 0,-1-1 0,0 0-1,0 0 1,1 0 0,0 0 0,34-1 59,-26 1-35,15-3-26,0 0 0,0-2 0,-1 0 0,1-2 0,-1-1 0,0-1 0,-1-1-1,0-1 1,-1-1 0,37-25 0,-59 34 27,-10 4 14,-13 7 13,9 0 11,1 0-1,0 1 1,1 1-1,0 0 1,1 0-1,0 2 0,0-1 1,-10 17-1,20-27-73,0 0-1,0 1 0,0-1 1,0 0-1,0 1 0,0-1 1,1 0-1,-1 1 1,0-1-1,1 1 0,-1-1 1,1 1-1,0-1 0,0 1 1,-1-1-1,1 1 1,0-1-1,0 1 0,0-1 1,1 1-1,-1-1 0,0 1 1,0-1-1,1 1 0,-1-1 1,1 1-1,0-1 1,-1 1-1,1-1 0,1 2 1,-1-2-373,0 0 1,1 0-1,-1 0 0,1 0 1,-1 0-1,1-1 1,0 1-1,-1 0 1,1-1-1,0 1 1,-1-1-1,1 1 1,0-1-1,0 0 0,-1 0 1,4 0-1,11 0-6885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7.314"/>
    </inkml:context>
    <inkml:brush xml:id="br0">
      <inkml:brushProperty name="width" value="0.025" units="cm"/>
      <inkml:brushProperty name="height" value="0.025" units="cm"/>
    </inkml:brush>
  </inkml:definitions>
  <inkml:trace contextRef="#ctx0" brushRef="#br0">0 0 18706,'0'0'3363,"11"55"-2114,-4-35-608,7-4-449,0-2-128,6-6-64,3-7-288,5-1-962,5-6-351,-2-14-449,2-5-2402,-1-5-2114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5.852"/>
    </inkml:context>
    <inkml:brush xml:id="br0">
      <inkml:brushProperty name="width" value="0.025" units="cm"/>
      <inkml:brushProperty name="height" value="0.025" units="cm"/>
    </inkml:brush>
  </inkml:definitions>
  <inkml:trace contextRef="#ctx0" brushRef="#br0">20 29 9641,'-19'-28'1313,"18"27"-325,2 17 544,6 6-880,0 0 0,2 0 0,0 0 0,22 35 0,-17-31-485,23 41-22,4-1 0,3-2 0,52 58 0,17-4-4600,-97-109 872,-13-27-586,-3-16-176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7.661"/>
    </inkml:context>
    <inkml:brush xml:id="br0">
      <inkml:brushProperty name="width" value="0.025" units="cm"/>
      <inkml:brushProperty name="height" value="0.025" units="cm"/>
    </inkml:brush>
  </inkml:definitions>
  <inkml:trace contextRef="#ctx0" brushRef="#br0">140 0 12236,'0'0'3010,"-41"78"-1056,17-28-224,1 2-449,3 3 128,1-4-191,10-3-450,5-8-479,4-7-257,4-10-609,3-6-1633,0-9-3011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8.005"/>
    </inkml:context>
    <inkml:brush xml:id="br0">
      <inkml:brushProperty name="width" value="0.025" units="cm"/>
      <inkml:brushProperty name="height" value="0.025" units="cm"/>
    </inkml:brush>
  </inkml:definitions>
  <inkml:trace contextRef="#ctx0" brushRef="#br0">15 0 16143,'0'0'3460,"-14"63"-2820,14-32-288,0 2-191,0-1-161,2-4-929,5-4-2659,2-6-3554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8.368"/>
    </inkml:context>
    <inkml:brush xml:id="br0">
      <inkml:brushProperty name="width" value="0.025" units="cm"/>
      <inkml:brushProperty name="height" value="0.025" units="cm"/>
    </inkml:brush>
  </inkml:definitions>
  <inkml:trace contextRef="#ctx0" brushRef="#br0">0 47 11915,'10'-5'769,"13"-4"136,0 2 0,0 0 1,0 2-1,1 0 0,-1 1 0,37 0 1,-56 4-788,35 0 997,45 5-1,-73-4-1069,1 1 1,0 1-1,-1 0 0,1 0 0,-1 1 1,0 1-1,0 0 0,11 7 0,-19-11-39,-1 0 1,0 1-1,1-1 0,-1 0 0,0 1 1,0 0-1,0 0 0,0-1 0,0 1 0,-1 0 1,1 0-1,0 1 0,-1-1 0,0 0 0,1 0 1,-1 1-1,0-1 0,0 1 0,0-1 0,-1 1 1,1-1-1,-1 1 0,1 0 0,-1-1 1,0 1-1,0 0 0,0-1 0,0 1 0,-1 0 1,1-1-1,-1 1 0,1-1 0,-1 1 0,0-1 1,0 1-1,0-1 0,0 1 0,-1-1 0,-1 3 1,-3 3 78,-1 1 0,0-1 0,0-1 0,-1 1 0,0-1 0,0-1 0,0 1 0,-12 6 1,3-3 214,-1 0 0,0 0 0,0-2 1,0 0-1,-1-1 0,0-1 1,-1-1-1,1-1 0,-1 0 0,0-2 1,-36 1-1,55-3-399,0 0-1,0 0 1,0 0-1,0-1 1,0 1 0,0 0-1,0-1 1,0 1-1,0 0 1,0-1 0,0 1-1,0-1 1,0 0-1,0 1 1,0-1 0,1 0-1,-1 0 1,0 1-1,0-1 1,1 0 0,-1 0-1,1 0 1,-1 0-1,1 0 1,-1 0 0,1 0-1,-1 0 1,1 0-1,0 0 1,0 0 0,-1-1-1,1 1-304,0 0 0,0-1 0,0 1 0,1 0 0,-1-1 0,0 1 0,0 0 0,1-1 0,-1 1 0,1 0 0,-1 0 0,1 0 0,0-1 0,-1 1 0,1 0 0,0 0 0,1-1 0,16-13-9194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8.712"/>
    </inkml:context>
    <inkml:brush xml:id="br0">
      <inkml:brushProperty name="width" value="0.025" units="cm"/>
      <inkml:brushProperty name="height" value="0.025" units="cm"/>
    </inkml:brush>
  </inkml:definitions>
  <inkml:trace contextRef="#ctx0" brushRef="#br0">1 0 17489,'0'0'6470,"78"14"-5798,-39-14-159,7-2-289,-2-2-192,0 4-160,-10 0-833,-9 5-1409,-11 4-1442,-11 2-3747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9.030"/>
    </inkml:context>
    <inkml:brush xml:id="br0">
      <inkml:brushProperty name="width" value="0.025" units="cm"/>
      <inkml:brushProperty name="height" value="0.025" units="cm"/>
    </inkml:brush>
  </inkml:definitions>
  <inkml:trace contextRef="#ctx0" brushRef="#br0">1 31 11531,'0'0'8168,"51"-4"-6727,-8 0-128,1 0-384,2 0-192,0 0-545,-2 4-897,-7-5-2530,-3 0-5893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9.391"/>
    </inkml:context>
    <inkml:brush xml:id="br0">
      <inkml:brushProperty name="width" value="0.025" units="cm"/>
      <inkml:brushProperty name="height" value="0.025" units="cm"/>
    </inkml:brush>
  </inkml:definitions>
  <inkml:trace contextRef="#ctx0" brushRef="#br0">347 13 6951,'0'0'9465,"-9"-3"-7581,2 1-1775,-1 0 1,1 0-1,0 1 1,0 0-1,-1 0 1,1 1-1,0 0 0,-1 0 1,1 1-1,0-1 1,-1 2-1,1-1 1,0 1-1,0 0 1,0 1-1,0-1 0,-7 5 1,-4 3 90,0 0-1,0 1 1,1 1 0,1 0 0,-30 30 0,39-35-58,0 1-1,1 0 1,0 0 0,0 1 0,1 0-1,0 0 1,0 0 0,1 1 0,1-1 0,-1 1-1,2 0 1,-1 0 0,1 0 0,0 11 0,2-19-134,0 1 0,0 0 1,0-1-1,0 1 0,1-1 1,-1 1-1,1-1 1,0 1-1,0-1 0,0 0 1,0 1-1,0-1 0,0 0 1,1 0-1,-1 0 0,1 1 1,0-2-1,-1 1 1,1 0-1,0 0 0,0 0 1,0-1-1,0 1 0,1-1 1,-1 0-1,0 0 0,0 0 1,1 0-1,-1 0 1,1 0-1,-1 0 0,1-1 1,2 1-1,11 2-342,1-1 0,-1 0-1,1-2 1,16 0 0,-17-1-495,27-2-2358,-4-8-2386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59.749"/>
    </inkml:context>
    <inkml:brush xml:id="br0">
      <inkml:brushProperty name="width" value="0.025" units="cm"/>
      <inkml:brushProperty name="height" value="0.025" units="cm"/>
    </inkml:brush>
  </inkml:definitions>
  <inkml:trace contextRef="#ctx0" brushRef="#br0">146 10 14414,'0'0'2605,"-10"3"-731,1 1-1472,-1-1 1,1 2 0,0-1 0,1 1 0,-1 1 0,1 0-1,0 0 1,-13 13 0,17-15-233,0 0 1,0 0-1,0 1 0,1-1 0,0 1 1,0 0-1,0 0 0,0 0 0,1 0 1,0 1-1,0-1 0,0 1 0,1-1 1,-1 1-1,1-1 0,1 1 0,-1 0 1,1 0-1,0 7 0,1-11-166,0 0-1,0-1 1,0 1-1,0-1 0,0 1 1,1-1-1,-1 1 1,0-1-1,1 0 1,-1 0-1,1 0 1,-1 0-1,1 0 1,-1 0-1,1 0 0,0 0 1,-1 0-1,1-1 1,0 1-1,0-1 1,0 1-1,-1-1 1,1 0-1,0 0 1,0 0-1,0 0 0,0 0 1,3 0-1,3 0 14,0-1-1,-1 1 0,1-1 0,0-1 0,-1 1 1,9-3-1,-12 2-27,0 0 1,0 0-1,0 0 0,-1 0 1,1 0-1,0-1 1,-1 0-1,1 0 0,-1 0 1,0 0-1,0 0 1,0-1-1,-1 1 0,1-1 1,-1 1-1,0-1 1,0 0-1,0 0 0,0 0 1,-1-1-1,0 1 1,0 0-1,0 0 0,0-1 1,-1 1-1,1-1 1,-1 1-1,0 0 0,0-1 1,-1 1-1,1 0 1,-1-1-1,0 1 0,0 0 1,-1-1-1,1 1 1,-1 0-1,0 0 0,0 0 1,0 1-1,-1-1 1,1 0-1,-1 1 0,0 0 1,0-1-1,0 1 1,-1 0-1,1 1 0,0-1 1,-1 0-1,0 1 1,0 0-1,0 0 0,0 0 1,0 1-1,0-1 1,0 1-1,0 0 0,-1 0 1,1 0-1,-1 1 1,1-1-1,0 1 0,-1 0 1,1 0-1,-9 2 1,12-2-86,1 1 0,-1-1 0,0 0 0,0 0 0,0 1 0,0-1 0,1 1 1,-1-1-1,0 0 0,0 1 0,1-1 0,-1 1 0,0 0 0,1-1 0,-1 1 0,0 0 0,1-1 1,-1 1-1,0 1 0,0 10-4713,4-6-1111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0.078"/>
    </inkml:context>
    <inkml:brush xml:id="br0">
      <inkml:brushProperty name="width" value="0.025" units="cm"/>
      <inkml:brushProperty name="height" value="0.025" units="cm"/>
    </inkml:brush>
  </inkml:definitions>
  <inkml:trace contextRef="#ctx0" brushRef="#br0">200 1 16912,'0'0'4708,"-51"68"-2850,40-39-833,6 0-288,5 1-481,0-1-192,16-3-32,-4-1-32,1-3-640,-3-2-513,-6-6-929,-4-3-1442</inkml:trace>
  <inkml:trace contextRef="#ctx0" brushRef="#br0" timeOffset="1">0 128 13901,'0'0'7143,"73"0"-5990,-31-2-544,6-1-417,0-1-256,-2-2-2531,0-1-5989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1.563"/>
    </inkml:context>
    <inkml:brush xml:id="br0">
      <inkml:brushProperty name="width" value="0.025" units="cm"/>
      <inkml:brushProperty name="height" value="0.025" units="cm"/>
    </inkml:brush>
  </inkml:definitions>
  <inkml:trace contextRef="#ctx0" brushRef="#br0">211 12 4612,'0'0'422,"0"-1"0,-1 1-1,1-1 1,0 1 0,0 0-1,0-1 1,0 1 0,0-1 0,0 1-1,-1-1 1,1 1 0,0-1-1,0 1 1,-1 0 0,1-1-1,0 1 1,-1-1 0,1 1-1,0 0 1,-1-1 0,1 1-1,0 0 1,-1 0 0,1-1-1,-1 1 1,1 0 0,-1 0 0,1 0-1,-1-1 1,0 1 0,-20 0 1963,-20 12-2783,29-6 653,0 2 0,1-1-1,-1 2 1,2-1 0,-1 2 0,-17 19 0,24-24-151,-1 0 0,1 0 0,1 1 1,-1-1-1,1 1 0,0 0 0,0-1 0,0 2 1,1-1-1,0 0 0,0 0 0,1 1 0,0-1 1,0 1-1,0-1 0,1 12 0,1-15-91,-1-1-1,1 0 1,0 0-1,0 0 0,1 0 1,-1 0-1,0 0 1,1 0-1,-1 0 1,1 0-1,-1-1 1,1 1-1,0-1 0,0 1 1,0-1-1,0 0 1,0 1-1,0-1 1,0 0-1,0 0 0,0-1 1,1 1-1,-1 0 1,0-1-1,1 1 1,3-1-1,10 2-586,1 0 0,27-1-1,-32-2-515,21 0-2716,-1-6-2664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2.114"/>
    </inkml:context>
    <inkml:brush xml:id="br0">
      <inkml:brushProperty name="width" value="0.025" units="cm"/>
      <inkml:brushProperty name="height" value="0.025" units="cm"/>
    </inkml:brush>
  </inkml:definitions>
  <inkml:trace contextRef="#ctx0" brushRef="#br0">3 0 9129,'0'0'8973,"-1"7"-5377,0 25-1923,1-30-1567,0 0-1,-1 1 1,1-1-1,0 0 1,1 0-1,-1 0 1,0 0-1,1 1 1,-1-1-1,1 0 1,-1 0-1,1 0 1,0 0-1,0 0 1,0 0-1,0-1 1,0 1-1,3 3 0,-1-4-73,0 1-1,0-1 1,0 0-1,1 0 1,-1 0-1,0-1 1,0 1-1,1-1 1,-1 1-1,0-1 0,1 0 1,3-1-1,2 1-56,1-1 0,0-1 0,-1 1-1,1-2 1,-1 1 0,1-1 0,-1-1-1,0 1 1,0-2 0,0 1-1,-1-1 1,0-1 0,0 1 0,13-13-1,-56 86-273,15-35 415,-38 74 3278,38-51-3902,13 2-4309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6.182"/>
    </inkml:context>
    <inkml:brush xml:id="br0">
      <inkml:brushProperty name="width" value="0.025" units="cm"/>
      <inkml:brushProperty name="height" value="0.025" units="cm"/>
    </inkml:brush>
  </inkml:definitions>
  <inkml:trace contextRef="#ctx0" brushRef="#br0">74 4 8808,'0'0'1666,"-8"-1"-582,5 0-968,0 1 0,0-1 0,-1 1 0,1 0 0,0 0 0,0 0 0,0 1 0,0-1 0,0 1 0,0-1 0,0 1 0,-5 2 0,7-1-10,-1-1 0,0 1-1,1-1 1,-1 1 0,1 0-1,-1 0 1,1 0 0,0 0-1,0 0 1,0 0 0,0 0 0,0 0-1,0 0 1,1 0 0,-1 1-1,1-1 1,-1 0 0,1 1 0,0-1-1,0 0 1,0 0 0,1 5-1,0 6 22,0 0-1,1 0 0,1 0 0,0 0 0,1 0 1,1-1-1,0 1 0,0-1 0,1 0 0,1 0 1,11 15-1,13 15-7,57 58-1,-74-85-97,108 111-1052,-116-115 838,-3-6-4482,-9-11 1600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2.658"/>
    </inkml:context>
    <inkml:brush xml:id="br0">
      <inkml:brushProperty name="width" value="0.025" units="cm"/>
      <inkml:brushProperty name="height" value="0.025" units="cm"/>
    </inkml:brush>
  </inkml:definitions>
  <inkml:trace contextRef="#ctx0" brushRef="#br0">1 1 6182,'0'0'20948,"58"35"-24312,-40-35-1024,-2-1-4580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3.108"/>
    </inkml:context>
    <inkml:brush xml:id="br0">
      <inkml:brushProperty name="width" value="0.025" units="cm"/>
      <inkml:brushProperty name="height" value="0.025" units="cm"/>
    </inkml:brush>
  </inkml:definitions>
  <inkml:trace contextRef="#ctx0" brushRef="#br0">3 0 11979,'0'0'10004,"-1"9"-8770,1-7-1209,-1 0 0,1 1 0,0-1 0,-1 0 1,1 0-1,0 1 0,0-1 0,1 0 0,-1 1 1,1-1-1,-1 0 0,1 0 0,-1 0 0,1 1 1,0-1-1,0 0 0,0 0 0,0 0 0,1 0 1,-1-1-1,0 1 0,1 0 0,0 0 0,-1-1 1,1 1-1,0-1 0,-1 1 0,1-1 1,0 0-1,0 0 0,0 0 0,0 0 0,1 0 1,-1 0-1,0-1 0,0 1 0,0-1 0,1 1 1,-1-1-1,0 0 0,1 0 0,2 0 0,5 1-402,0 0 1,1-1-1,-1 0 0,0 0 0,1-1 0,-1-1 0,17-4 0,-22 5 134,-1-1-1,1 0 1,0 0-1,-1 0 0,0-1 1,1 1-1,-1-1 1,0 0-1,0 0 1,0-1-1,-1 1 1,1-1-1,-1 0 1,0 0-1,0 0 0,0 0 1,3-9-1,-32 38 2700,4 8-31,2 1-1,-24 55 1,36-70-2269,2-1 0,0 2-1,1-1 1,2 0 0,-1 1 0,2 0-1,0 20 1,2-21-2954,0-7-3543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3.466"/>
    </inkml:context>
    <inkml:brush xml:id="br0">
      <inkml:brushProperty name="width" value="0.025" units="cm"/>
      <inkml:brushProperty name="height" value="0.025" units="cm"/>
    </inkml:brush>
  </inkml:definitions>
  <inkml:trace contextRef="#ctx0" brushRef="#br0">59 0 10154,'0'0'10698,"-25"48"-9353,16-17-416,-5 5-160,7-2-225,4 0 65,3-5-289,0 0-224,0-7-64,0-2-32,5-4-897,-5-9-1089,0-4-1056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3.798"/>
    </inkml:context>
    <inkml:brush xml:id="br0">
      <inkml:brushProperty name="width" value="0.025" units="cm"/>
      <inkml:brushProperty name="height" value="0.025" units="cm"/>
    </inkml:brush>
  </inkml:definitions>
  <inkml:trace contextRef="#ctx0" brushRef="#br0">0 121 7015,'0'0'16239,"73"16"-15182,-34-16-609,5 0-351,4 0-97,-1 0-897,1 0-1089,-3-1-865,-5-8-3939</inkml:trace>
  <inkml:trace contextRef="#ctx0" brushRef="#br0" timeOffset="1">620 0 15118,'0'0'5830,"-16"58"-4004,14-35-577,2 5-545,0-1-479,0 0-161,0 0-64,0-1-1089,0-1-1025,-4-5-1218,-3-4-2113,-3-5-1249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4.147"/>
    </inkml:context>
    <inkml:brush xml:id="br0">
      <inkml:brushProperty name="width" value="0.025" units="cm"/>
      <inkml:brushProperty name="height" value="0.025" units="cm"/>
    </inkml:brush>
  </inkml:definitions>
  <inkml:trace contextRef="#ctx0" brushRef="#br0">0 135 9289,'0'0'13997,"55"-27"-12972,-12 19-448,-4-1-353,3-1-192,1-1 0,-5 1-128,-4-3-1025,-6 0-1089,-10-3-2595,-11-1-4740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4.479"/>
    </inkml:context>
    <inkml:brush xml:id="br0">
      <inkml:brushProperty name="width" value="0.025" units="cm"/>
      <inkml:brushProperty name="height" value="0.025" units="cm"/>
    </inkml:brush>
  </inkml:definitions>
  <inkml:trace contextRef="#ctx0" brushRef="#br0">0 23 11851,'0'0'11435,"59"-23"-10218,-17 23-352,4 0-513,5 0-320,2 1-352,-10 6-1153,1-4-1314,-5-3-5253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4.871"/>
    </inkml:context>
    <inkml:brush xml:id="br0">
      <inkml:brushProperty name="width" value="0.025" units="cm"/>
      <inkml:brushProperty name="height" value="0.025" units="cm"/>
    </inkml:brush>
  </inkml:definitions>
  <inkml:trace contextRef="#ctx0" brushRef="#br0">1 0 14798,'0'0'9417,"12"46"-9193,-17-23-128,1 2-64,1-2-32,3 0 0,0 1-704,0-6-1795,5-4-2081,-3-1-4293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5.231"/>
    </inkml:context>
    <inkml:brush xml:id="br0">
      <inkml:brushProperty name="width" value="0.025" units="cm"/>
      <inkml:brushProperty name="height" value="0.025" units="cm"/>
    </inkml:brush>
  </inkml:definitions>
  <inkml:trace contextRef="#ctx0" brushRef="#br0">0 28 12364,'0'0'7655,"62"-15"-7463,-26 15-128,8-3-64,5 2-608,1 0-1795,-2-2-1408,-4-2-545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5.609"/>
    </inkml:context>
    <inkml:brush xml:id="br0">
      <inkml:brushProperty name="width" value="0.025" units="cm"/>
      <inkml:brushProperty name="height" value="0.025" units="cm"/>
    </inkml:brush>
  </inkml:definitions>
  <inkml:trace contextRef="#ctx0" brushRef="#br0">296 7 16111,'-8'-1'1623,"-2"-1"-1324,0 0-1,-1 1 1,1 1-1,0-1 1,0 2-1,-1-1 1,1 1-1,0 1 1,0 0 0,0 0-1,0 1 1,-12 6-1,11-3-174,1 0 0,0 1-1,1 0 1,0 0 0,0 1-1,1 1 1,-1-1 0,2 1 0,0 1-1,0-1 1,0 1 0,1 1-1,1-1 1,0 1 0,0 0-1,1 0 1,0 0 0,1 1 0,0-1-1,1 1 1,1 0 0,-1 12-1,2-21-115,0 1-1,0-1 0,1 1 0,-1-1 0,1 1 0,0-1 0,0 0 1,0 1-1,1-1 0,-1 0 0,1 0 0,0 0 0,-1 0 0,1 0 0,1 0 1,-1-1-1,0 1 0,4 2 0,-1-1 3,1 1 0,0-2 0,0 1 0,1-1 0,-1 1 0,1-2 0,0 1 0,10 2 0,4-1 12,1 0 0,0-2 1,0 0-1,41-3 0,-58 1-16,1-1 0,0 0 1,-1 0-1,1 0 0,0-1 1,-1 0-1,0 0 0,7-4 1,-10 5 13,0 0 0,0 0 1,0-1-1,0 1 0,0-1 0,-1 1 1,1-1-1,0 0 0,-1 1 0,1-1 1,-1 0-1,0 0 0,0 0 1,0 0-1,0 0 0,0 0 0,0-1 1,0 1-1,-1 0 0,1 0 0,-1 0 1,1-5-1,-2 6 12,1-1-1,-1 0 1,1 1 0,-1-1 0,0 1-1,0-1 1,0 1 0,0 0 0,0-1-1,0 1 1,0 0 0,0 0 0,-1 0-1,1 0 1,0 0 0,-1 0 0,1 0-1,0 0 1,-1 0 0,1 1 0,-1-1-1,0 0 1,1 1 0,-1 0 0,1-1-1,-1 1 1,0 0 0,1 0 0,-4 0-1,-60-3 20,55 3-18,6 0-182,16-1 127,90-10-453,-60-3-176,-32 10 600,0 0 0,-1 1 0,1 1 1,1-1-1,17-1 0,-28 4 48,1 1 0,-1-1 1,1 0-1,-1 0 0,1 1 0,-1-1 0,0 0 1,1 0-1,-1 1 0,1-1 0,-1 1 0,0-1 1,1 0-1,-1 1 0,0-1 0,0 1 0,1-1 1,-1 1-1,0-1 0,0 1 0,0-1 0,1 1 0,-1-1 1,0 1-1,0-1 0,0 1 0,0-1 0,0 1 1,0-1-1,0 1 0,0-1 0,0 1 0,-2 22-86,2-20 84,-2 10 45,-1 0-1,0-1 1,-1 0 0,-10 23-1,9-23-5,0 0 0,0 0 0,1 1-1,1-1 1,-2 17 0,4-22-125,0 21-816,6-13-3140,16-1-7100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2.112"/>
    </inkml:context>
    <inkml:brush xml:id="br0">
      <inkml:brushProperty name="width" value="0.025" units="cm"/>
      <inkml:brushProperty name="height" value="0.025" units="cm"/>
    </inkml:brush>
  </inkml:definitions>
  <inkml:trace contextRef="#ctx0" brushRef="#br0">61 0 3331,'0'0'5061,"-29"10"-4901,26-10-64,-3 0-32,1 1-64,3 5-128,-3 0-705,0 3-1153,-1 1-448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6.548"/>
    </inkml:context>
    <inkml:brush xml:id="br0">
      <inkml:brushProperty name="width" value="0.025" units="cm"/>
      <inkml:brushProperty name="height" value="0.025" units="cm"/>
    </inkml:brush>
  </inkml:definitions>
  <inkml:trace contextRef="#ctx0" brushRef="#br0">1 580 9257,'0'0'2450,"0"11"-1382,1-6-916,-1 1 0,1 0 0,0-1 1,0 1-1,0 0 0,1-1 0,0 0 1,0 1-1,1-1 0,-1 0 0,1 0 1,0 0-1,0 0 0,1-1 0,-1 1 1,1-1-1,0 0 0,0 0 0,1 0 0,-1-1 1,1 0-1,0 1 0,0-1 0,0-1 1,0 1-1,0-1 0,1 0 0,8 2 1,1-1 92,0-1 0,-1-1 0,1 0 0,0-1 0,0-1 0,23-4 0,88-24 1349,-84 17-1337,-37 11-222,-1-1 0,0 0 0,1 0 0,-1 0 0,0-1 0,-1 0 1,1 0-1,0 0 0,-1 0 0,1 0 0,-1 0 0,0-1 0,0 0 1,-1 0-1,1 1 0,-1-2 0,1 1 0,-1 0 0,-1 0 0,1-1 0,-1 1 1,1-1-1,0-7 0,2-11 58,-1-1 0,-1 1 1,-1-33-1,-1 47-66,1-16-81,-2-1-1,0 0 0,-2 1 0,-1-1 0,-1 1 1,-1 0-1,-1 0 0,-1 1 0,-2 0 0,0 0 1,-1 1-1,-2 1 0,0 0 0,-30-38 0,38 55-296,-12-16-591,16 7-2911,13 3-2377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2.463"/>
    </inkml:context>
    <inkml:brush xml:id="br0">
      <inkml:brushProperty name="width" value="0.025" units="cm"/>
      <inkml:brushProperty name="height" value="0.025" units="cm"/>
    </inkml:brush>
  </inkml:definitions>
  <inkml:trace contextRef="#ctx0" brushRef="#br0">28 111 2402,'0'0'8926,"-5"1"-7842,4-1-1036,1 0 0,-1 0 0,0 1 0,0-1 0,1 0 0,-1 0 0,0 0 0,0 0 0,1 0 0,-1 0 0,0 0 0,1-1 0,-1 1 0,0 0 0,0 0 0,1-1 0,-1 1 0,0 0 0,1-1 0,-1 1 0,1 0 0,-1-1 0,0 1 1,1-1-1,-1 1 0,1-1 0,-1 1 0,1-1 0,-1 1 0,1-1 0,0 0 0,-1 1 0,1-1 0,0 0 0,-1 1 0,1-1 0,0 0 0,0 1 0,0-1 0,0 0 0,0 0 0,0 1 0,-1-1 0,2-1 0,-1-1 155,1 0 1,-1 0-1,1 0 0,0 1 1,0-1-1,0 0 0,1 0 0,-1 1 1,1-1-1,-1 0 0,1 1 1,0 0-1,3-4 0,-1 2-121,1 1 0,0-1 0,0 1 0,0 0 0,0 0 0,1 1 0,-1-1 0,1 1 0,0 0 0,-1 1 0,1-1 0,0 1 0,0 0 0,0 1 0,0 0 0,8 0 0,41-7-4145,-46 3 636,1-4-1522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7.750"/>
    </inkml:context>
    <inkml:brush xml:id="br0">
      <inkml:brushProperty name="width" value="0.025" units="cm"/>
      <inkml:brushProperty name="height" value="0.025" units="cm"/>
    </inkml:brush>
  </inkml:definitions>
  <inkml:trace contextRef="#ctx0" brushRef="#br0">15 0 5157,'-2'89'4484,"-3"-2"-3107,0-2 513,3-3-224,2-2-962,0-5-543,3-6-514,8-2-2177,-2-4-1730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8.093"/>
    </inkml:context>
    <inkml:brush xml:id="br0">
      <inkml:brushProperty name="width" value="0.025" units="cm"/>
      <inkml:brushProperty name="height" value="0.025" units="cm"/>
    </inkml:brush>
  </inkml:definitions>
  <inkml:trace contextRef="#ctx0" brushRef="#br0">8 1 3491,'-5'184'-85,"2"283"6591,22-268-7871,5 15 2080,-2 263 0,-14-290-202,44 249 0,-46-397-530,3 45 1638,-3 116-1,-10-145-2131,4-53 413,0 1 0,-1-1 1,1 1-1,-1-1 0,1 1 1,-1-1-1,0 1 0,0-1 1,0 1-1,0-1 1,0 0-1,-1 0 0,1 1 1,-1-1-1,1 0 0,-1 0 1,-2 2-1,-8-3-2443,-7-4-3609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7.417"/>
    </inkml:context>
    <inkml:brush xml:id="br0">
      <inkml:brushProperty name="width" value="0.025" units="cm"/>
      <inkml:brushProperty name="height" value="0.025" units="cm"/>
    </inkml:brush>
  </inkml:definitions>
  <inkml:trace contextRef="#ctx0" brushRef="#br0">38 1 12716,'0'0'545,"-25"84"-577,16-37 64,6 1 0,3 0-32,0 3-289,3 3-672,6 3-352,0 6-64,-2 3-129,-1 2 610,-3 2 511,-1 7-95,-2 1 95,0 3-2305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8.702"/>
    </inkml:context>
    <inkml:brush xml:id="br0">
      <inkml:brushProperty name="width" value="0.025" units="cm"/>
      <inkml:brushProperty name="height" value="0.025" units="cm"/>
    </inkml:brush>
  </inkml:definitions>
  <inkml:trace contextRef="#ctx0" brushRef="#br0">235 26 19506,'0'0'929,"-62"-22"-897,37 20-1153,-4 0-736,-4 2-1891,-6 0-320,-7 0-5157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9.046"/>
    </inkml:context>
    <inkml:brush xml:id="br0">
      <inkml:brushProperty name="width" value="0.025" units="cm"/>
      <inkml:brushProperty name="height" value="0.025" units="cm"/>
    </inkml:brush>
  </inkml:definitions>
  <inkml:trace contextRef="#ctx0" brushRef="#br0">520 1 14029,'-86'5'545,"1"-2"-289,0-3-160,-2 0-480,0 0-1250,-3-4-1921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0.488"/>
    </inkml:context>
    <inkml:brush xml:id="br0">
      <inkml:brushProperty name="width" value="0.025" units="cm"/>
      <inkml:brushProperty name="height" value="0.025" units="cm"/>
    </inkml:brush>
  </inkml:definitions>
  <inkml:trace contextRef="#ctx0" brushRef="#br0">25 1 9993,'0'0'14660,"-5"10"-13828,1-3-640,2-5-129,0 0 0,1 1 0,-1-1 1,1 0-1,-1 1 0,1 0 1,0-1-1,0 1 0,1 0 0,-1 0 1,0-1-1,1 1 0,0 0 1,-1 0-1,1 0 0,0-1 0,1 1 1,-1 0-1,0 0 0,1 0 0,0 0 1,-1-1-1,1 1 0,0 0 1,2 3-1,6 8-74,1-1 0,0-1 0,1 1 0,0-2 0,1 0 1,0 0-1,0-1 0,1 0 0,1-1 0,16 8 0,-20-12-372,1 0 0,-1 0 0,1-1 0,0-1-1,1 0 1,-1 0 0,1-1 0,-1-1 0,1 0 0,-1 0 0,1-1-1,0 0 1,-1-1 0,23-5 0,-28 3-355,0 1 0,0-1 0,0 0-1,0 0 1,-1 0 0,1-1 0,-1 0 0,0 0 0,0 0-1,6-8 1,17-20-6351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0.867"/>
    </inkml:context>
    <inkml:brush xml:id="br0">
      <inkml:brushProperty name="width" value="0.025" units="cm"/>
      <inkml:brushProperty name="height" value="0.025" units="cm"/>
    </inkml:brush>
  </inkml:definitions>
  <inkml:trace contextRef="#ctx0" brushRef="#br0">275 1 14958,'0'0'4773,"-56"36"-3364,33 0-512,0 9-64,-4 6 544,2 4-224,-1 5-673,-1 0-383,8 0-1,-1-5-128,6-2 0,5-6-737,4-8-897,5-9-1056,0-13-2179,0-9-3875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1.544"/>
    </inkml:context>
    <inkml:brush xml:id="br0">
      <inkml:brushProperty name="width" value="0.025" units="cm"/>
      <inkml:brushProperty name="height" value="0.025" units="cm"/>
    </inkml:brush>
  </inkml:definitions>
  <inkml:trace contextRef="#ctx0" brushRef="#br0">220 0 14862,'0'0'4655,"5"12"-4222,-3-8-389,1 0 0,-1 1 1,-1-1-1,1 1 0,-1-1 1,0 1-1,0-1 0,0 1 1,0 0-1,-1-1 0,0 1 1,0 0-1,0-1 0,-1 1 1,1 0-1,-1 0 0,0-1 1,0 1-1,-1-1 0,0 1 1,1-1-1,-6 8 0,-50 87 973,-91 118 0,131-200-705,16-29-174,17-35-508,119-255-3580,-119 279 4123,-15 23-161,-1 0 1,0 0-1,1 0 0,-1 1 0,0-1 1,1 0-1,-1 0 0,0 1 1,1-1-1,-1 0 0,0 1 0,0-1 1,1 0-1,-1 1 0,0-1 1,0 0-1,0 1 0,0-1 0,1 1 1,-1-1-1,0 0 0,0 1 1,0-1-1,0 1 0,0-1 0,0 1 1,0-1-1,0 0 0,0 1 1,0-1-1,0 1 0,0-1 0,-1 1 1,-4 61 942,4-51-788,-2 16 373,1 1-1,2-1 0,3 33 0,-3-52-484,2 1 1,-1-1-1,1 0 1,0-1-1,1 1 0,-1 0 1,2-1-1,-1 1 1,1-1-1,0 0 0,1 0 1,-1 0-1,1-1 0,1 0 1,6 7-1,-10-11-57,-1-1 0,1 0 0,-1 1-1,1-1 1,-1 0 0,1 0 0,0 0 0,-1 0 0,1-1-1,0 1 1,0 0 0,0-1 0,0 1 0,-1-1-1,1 0 1,0 1 0,3-1 0,-4 0-23,0-1 0,0 1 0,0 0 0,0-1 0,0 1 0,0-1 0,-1 1 0,1-1 0,0 0 0,0 1 0,-1-1 0,1 0 0,0 1 0,-1-1 0,1 0 0,0 0 0,-1 0 0,1 1-1,-1-1 1,0 0 0,1 0 0,-1 0 0,0 0 0,1-1 0,0-2-24,-1 0-1,1 1 0,-1-1 0,0 0 1,0 0-1,0 1 0,-1-1 0,1 0 1,-1 0-1,0 1 0,0-1 0,0 0 1,-1 1-1,1-1 0,-1 1 0,-3-5 0,-3-2-83,-1 0 0,0 1 0,0 0-1,-1 1 1,0 0 0,0 0 0,-1 1-1,0 1 1,-1 0 0,-21-8 0,15 7 577,0 1-1,0 1 1,-33-4 0,61 9-44,-1-1 0,0 0 0,0 0 0,0-1 0,12-3-1,18-4-134,217-18 3,-146 23-4700,-69 4-2310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39.422"/>
    </inkml:context>
    <inkml:brush xml:id="br0">
      <inkml:brushProperty name="width" value="0.025" units="cm"/>
      <inkml:brushProperty name="height" value="0.025" units="cm"/>
    </inkml:brush>
  </inkml:definitions>
  <inkml:trace contextRef="#ctx0" brushRef="#br0">2064 0 12460,'-673'52'890,"-4"-45"-2942,536-7 1425,-20-7 89,93 2 2598,-112 7 0,174-2-1851,0 1-1,0 0 0,1 1 0,-1-1 0,0 1 0,1 0 0,-1 1 0,1-1 0,-1 1 0,1 0 0,0 1 1,-7 5-1,0 2-576,1 1 0,0 1 0,-10 15 0,8-11-1442,-4 2-2002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7.914"/>
    </inkml:context>
    <inkml:brush xml:id="br0">
      <inkml:brushProperty name="width" value="0.025" units="cm"/>
      <inkml:brushProperty name="height" value="0.025" units="cm"/>
    </inkml:brush>
  </inkml:definitions>
  <inkml:trace contextRef="#ctx0" brushRef="#br0">49 78 9385,'0'0'5226,"-8"-9"-3453,-23-28-151,30 37-1532,0-1-1,1 0 0,-1 0 1,0 0-1,0 0 0,1 0 0,-1 0 1,0 0-1,1 0 0,-1 0 1,1-1-1,0 1 0,-1 0 1,1 0-1,0 0 0,0-1 0,0 1 1,0 0-1,0 0 0,0-1 1,0 0-1,0 1-58,1 1 0,-1-1 0,1 1 0,0-1 1,-1 1-1,1-1 0,0 1 0,-1-1 0,1 1 0,0 0 1,0-1-1,-1 1 0,1 0 0,0 0 0,0 0 0,-1 0 0,1-1 1,0 1-1,0 0 0,0 0 0,-1 0 0,2 1 0,44 10 139,-23 3 130,-1 1 0,32 26 0,-31-21-163,2-2-1,39 24 1,-57-38-91,0-1 0,0 0-1,0 0 1,0 0 0,1-1 0,-1 0-1,1-1 1,0 0 0,-1 0 0,1 0 0,0-1-1,0 0 1,-1-1 0,13-1 0,-15 0 38,1 1-1,-1-1 1,1-1 0,-1 1 0,0-1 0,0 1 0,0-2 0,0 1 0,-1 0 0,1-1 0,-1 0 0,0 0 0,0 0 0,5-8 0,-1 1-133,-1-1 0,0-1 0,-1 0 0,8-22 0,-3 18-7435,-5 6 229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2.423"/>
    </inkml:context>
    <inkml:brush xml:id="br0">
      <inkml:brushProperty name="width" value="0.025" units="cm"/>
      <inkml:brushProperty name="height" value="0.025" units="cm"/>
    </inkml:brush>
  </inkml:definitions>
  <inkml:trace contextRef="#ctx0" brushRef="#br0">34 1 8680,'0'0'12588,"-34"60"-11883,34-31-33,0 1-63,0-1-161,14-8-351,9-10-162,11-11 97,7-3-416,12-19-737,-6-10-897,7-7-704,-16-3-1955,-9-1-1601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2.785"/>
    </inkml:context>
    <inkml:brush xml:id="br0">
      <inkml:brushProperty name="width" value="0.025" units="cm"/>
      <inkml:brushProperty name="height" value="0.025" units="cm"/>
    </inkml:brush>
  </inkml:definitions>
  <inkml:trace contextRef="#ctx0" brushRef="#br0">130 0 15310,'-27'66'2082,"-3"6"-384,3 0 224,6-1-577,7-8-192,3-11-640,11-11-449,0-14-160,11-12-1153,7-13-673,-2-2-1025,-9-12-3203,-4-10-4836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43.223"/>
    </inkml:context>
    <inkml:brush xml:id="br0">
      <inkml:brushProperty name="width" value="0.025" units="cm"/>
      <inkml:brushProperty name="height" value="0.025" units="cm"/>
    </inkml:brush>
  </inkml:definitions>
  <inkml:trace contextRef="#ctx0" brushRef="#br0">336 0 13677,'0'8'2418,"-3"18"-1640,-2-1-1,-1 0 1,-1 0-1,-14 34 1,-11 39 283,8 32-832,34-157-591,0 0 0,-2 0-1,-1-1 1,-1 0-1,-1 0 1,-2-1-1,-1 1 1,-1-1-1,-3-32 1,2 60 368,0 1 1,0 0-1,0-1 1,0 1-1,0-1 1,0 1-1,0-1 1,0 1-1,0 0 1,0-1-1,0 1 1,0-1-1,0 1 1,0-1-1,0 1 1,0 0-1,0-1 1,0 1-1,-1-1 1,1 1-1,0 0 1,0-1-1,-1 1 1,1 0-1,0-1 1,0 1-1,-1 0 1,1 0-1,0-1 1,-1 1-1,1 0 1,0 0-1,-1-1 1,1 1-1,-1 0 1,1 0-1,0 0 1,-1 0-1,1 0 1,-1-1-1,1 1 1,-1 0-1,1 0 1,-1 0-1,-9 19 497,4 6-132,2 0-1,1 0 1,1 0 0,1 1 0,3 32-1,-2-49-318,1-1 1,0 0-1,0 0 0,1 0 0,0 0 0,1 0 1,0 0-1,0 0 0,1-1 0,-1 1 1,2-1-1,-1 0 0,1 0 0,0-1 0,0 1 1,1-1-1,0-1 0,0 1 0,0-1 0,9 6 1,-9-9-31,1 1 1,-1-1 0,1 0 0,0 0-1,0-1 1,0 0 0,0 0 0,11-1-1,-16 0-12,-1 0 0,1 0 0,0 0 0,0-1 1,0 1-1,-1 0 0,1-1 0,0 1 0,-1-1 0,1 0 0,0 0 0,-1 1 0,1-1 0,-1 0 0,3-3 0,-3 3-9,0 0 1,-1 0 0,1 0-1,-1 0 1,1-1-1,-1 1 1,0 0-1,0 0 1,1-1-1,-1 1 1,0 0 0,0 0-1,0-1 1,0 1-1,0 0 1,-1 0-1,1-1 1,0 1-1,-1 0 1,1 0 0,-1 0-1,1-1 1,-1 1-1,1 0 1,-2-2-1,-1-1-56,0 0-1,-1 0 0,1 0 1,-1 0-1,0 0 0,0 1 1,0 0-1,0 0 0,-9-5 1,-49-23-606,45 23 496,-25-13-3,-84-36-88,110 51 358,0 1 1,1 0-1,-2 1 1,1 1-1,0 1 1,-19-1-1,34 3-72,1 0 0,-1 0 0,1 0 1,-1 0-1,1 0 0,-1 0 0,0 0 0,1 0 0,-1 0 0,1 1 0,-1-1 0,1 0 0,-1 0 0,0 0 0,1 1 0,-1-1 0,1 0 0,-1 1 0,1-1 0,-1 0 1,1 1-1,0-1 0,-1 0 0,1 1 0,-1-1 0,1 1 0,0-1 0,-1 1 0,1-1 0,0 2 0,0-1-7,0-1 0,0 1 1,0 0-1,0 0 0,1 0 0,-1-1 0,0 1 0,1 0 1,-1 0-1,0-1 0,1 1 0,-1 0 0,1-1 0,-1 1 1,1 0-1,0-1 0,-1 1 0,1-1 0,0 1 0,-1-1 0,1 1 1,0-1-1,-1 1 0,2-1 0,7 4 70,0 0 0,0-1 0,0-1 0,0 1-1,0-2 1,0 1 0,1-1 0,-1 0 0,12-1 0,13-2 257,45-6-1,-13-4-280,0-2 0,-1-4 0,68-27 0,-2-15-5774,-60 20-5399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08.965"/>
    </inkml:context>
    <inkml:brush xml:id="br0">
      <inkml:brushProperty name="width" value="0.025" units="cm"/>
      <inkml:brushProperty name="height" value="0.025" units="cm"/>
      <inkml:brushProperty name="color" value="#E71224"/>
    </inkml:brush>
  </inkml:definitions>
  <inkml:trace contextRef="#ctx0" brushRef="#br0">101 1 14478,'0'0'4612,"-51"0"-4580,22 4 32,13 11-704,11-1 415,5 0-672,21-6-1729,2-8-641,6-1-2210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10.565"/>
    </inkml:context>
    <inkml:brush xml:id="br0">
      <inkml:brushProperty name="width" value="0.025" units="cm"/>
      <inkml:brushProperty name="height" value="0.025" units="cm"/>
      <inkml:brushProperty name="color" value="#E71224"/>
    </inkml:brush>
  </inkml:definitions>
  <inkml:trace contextRef="#ctx0" brushRef="#br0">2746 355 5958,'-147'-95'5067,"-73"-42"-4585,184 119-1354,-1 0-1,0 3 0,-1 1 0,-57-13 0,29 14-128,-94-4 0,-183 18 3126,220 7-513,0 6 0,-181 44 1,225-37-987,0 3 1,2 4 0,1 4-1,-126 71 1,156-74-597,2 1 1,1 3 0,2 1-1,1 2 1,2 2-1,1 1 1,-52 75 0,71-86-42,1 0 0,1 1 1,2 1-1,1 0 0,-17 59 0,25-65 8,0-1-1,2 2 1,0-1 0,2 0-1,0 0 1,2 1-1,1-1 1,7 39-1,-4-42-24,1-1-1,1 0 0,0 0 1,2-1-1,0 0 0,1 0 1,1-1-1,18 22 1,-10-17 66,1-1 0,1 0 0,1-2 1,1-1-1,33 23 0,-7-13 150,1-1 0,2-3 0,1-1 0,0-4 0,97 25 0,-29-18-89,1-6 0,170 8-1,252-32 658,-358-12-486,-1-8 0,-2-9 0,0-7-1,-3-9 1,-2-7 0,323-148 0,-388 147 59,112-76 0,-177 101-199,-2-3 0,-2-2 0,-1-1 0,66-76 0,-96 98-108,-1 0-1,-1-2 1,-1 1-1,0-1 0,-1-1 1,-1 0-1,0 0 1,-2 0-1,7-30 0,-11 37-64,0-1 0,-1 1 0,-1-1 0,0 0 0,0 1 0,-1-1 0,-1 0 0,0 1 0,0 0 0,-1-1 0,-1 1 0,0 0 0,0 0 0,-1 1 0,-1-1 0,1 1 0,-10-11 0,-5-5-95,-2 2 1,-1 1-1,-1 0 1,0 2 0,-2 1-1,0 1 1,-1 1-1,-35-17 1,-3 3 168,-1 3 1,-115-34-1,86 38-384,-1 4 0,-2 4 0,0 4 0,-155 0 0,119 17-2212,0 6 1,-245 49-1,95 8-5149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2.317"/>
    </inkml:context>
    <inkml:brush xml:id="br0">
      <inkml:brushProperty name="width" value="0.025" units="cm"/>
      <inkml:brushProperty name="height" value="0.025" units="cm"/>
      <inkml:brushProperty name="color" value="#008C3A"/>
    </inkml:brush>
  </inkml:definitions>
  <inkml:trace contextRef="#ctx0" brushRef="#br0">541 134 3171,'1'-14'5595,"0"7"-5021,-1-49 978,0 54-1432,-1-1 1,1 0-1,-1 1 1,0-1-1,0 1 0,0-1 1,0 1-1,0 0 1,0-1-1,0 1 0,-1 0 1,1 0-1,-1 0 0,0 0 1,0 0-1,0 0 1,1 1-1,-2-1 0,1 0 1,0 1-1,0 0 1,-5-2-1,3 1 83,-1 0 0,-1 1 1,1 0-1,0 0 0,0 1 0,0-1 1,-1 1-1,1 0 0,0 1 0,0-1 1,0 1-1,-1 0 0,-7 3 0,3 0-76,0 0-1,0 1 1,0 0 0,1 0-1,0 1 1,-10 9-1,-6 6-42,1 2 1,2 1-1,-28 38 0,20-22 16,3 2 0,1 1 1,3 1-1,1 1 0,-30 89 0,40-94-93,2 1-1,1 0 0,2 0 0,2 1 0,2-1 1,2 1-1,5 59 0,-3-91-13,0 0 0,1 0 0,0 0 0,1 0 0,0 0 0,1 0-1,0-1 1,0 0 0,1 0 0,0 0 0,1 0 0,0-1 0,13 15 0,-14-19 35,1 1-1,-1-1 1,1-1 0,-1 1 0,1-1-1,0 0 1,0 0 0,0-1 0,1 1-1,-1-2 1,1 1 0,-1-1 0,1 1-1,0-2 1,-1 1 0,1-1 0,0 0-1,0-1 1,-1 1 0,1-1 0,-1 0-1,9-3 1,3-3 275,0 0 1,-1 0-1,0-2 0,0 0 0,-1-1 1,0-1-1,0 0 0,24-25 0,5-8 610,51-66-1,-53 56-314,-2-2 0,66-120 0,-94 150-529,-1 0-1,-1 0 0,-1-2 0,-2 1 1,0-1-1,-2 0 0,-1 0 0,-2-1 1,1-52-1,-5 73-65,1-1 0,-1 1 0,-1 0 0,0 0-1,0 0 1,-1 0 0,1 0 0,-2 1 0,1-1 0,-1 1 0,0-1 0,-1 2 0,0-1 0,0 0-1,0 1 1,-1 0 0,-6-6 0,3 5 28,0 1-1,-1 0 1,1 0 0,-1 1-1,0 1 1,0-1-1,0 2 1,-1-1 0,0 1-1,0 1 1,-20-2-1,16 3-217,0 0 0,0 1-1,-1 1 1,1 1-1,0 0 1,0 1-1,1 0 1,-25 10-1,29-9-321,0 0 0,0 1 0,0 1 0,1-1 0,-1 2-1,1-1 1,1 1 0,-1 1 0,1-1 0,1 1-1,-14 18 1,5 4-5149,11-5-3284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3.332"/>
    </inkml:context>
    <inkml:brush xml:id="br0">
      <inkml:brushProperty name="width" value="0.025" units="cm"/>
      <inkml:brushProperty name="height" value="0.025" units="cm"/>
      <inkml:brushProperty name="color" value="#008C3A"/>
    </inkml:brush>
  </inkml:definitions>
  <inkml:trace contextRef="#ctx0" brushRef="#br0">2676 0 2659,'0'0'9096,"-6"9"-8284,0 1-525,0 0 1,0 1 0,1 0 0,1 0-1,0 0 1,0 1 0,1-1 0,1 1 0,0 0-1,-1 17 1,4-12 35,0 1 0,1 0 0,1-1 0,0 1 0,1-1 0,1 0 0,12 27 0,-11-29-325,0 1-1,-1 0 1,-1 0-1,0 0 1,-2 0-1,0 1 1,0-1-1,-2 1 1,0-1-1,-1 1 1,0 0-1,-1-1 1,-1 0-1,-1 0 1,0 0 0,-1 0-1,-1 0 1,-1-1-1,0 0 1,0 0-1,-2-1 1,0 0-1,0 0 1,-2-1-1,-22 23 1,-8 2 21,-1-1 1,-1-3-1,-3-1 1,0-3-1,-2-1 1,-1-3-1,-1-2 1,-99 34-1,-16-11 194,-259 41-1,280-62 53,74-13-255,0 4 0,1 2-1,2 4 1,0 2 0,2 4 0,-123 72 0,142-71-16,1 3-1,2 1 0,1 2 1,2 2-1,2 2 1,1 1-1,2 2 1,2 1-1,2 2 0,2 1 1,2 2-1,-35 87 1,11 12-1,7 2 0,5 2 1,-26 230-1,53-282 156,1 148-1,13-190-113,2 0 0,3-1 1,29 113-1,-31-152-28,4 18-4,2 0 0,1 0 0,2-2 0,25 47 0,-33-73-4,-1 1 0,1-1 0,1 0 0,-1 0 0,1-1 0,1 0 0,-1 0 0,1 0 0,1-1 0,-1-1-1,1 1 1,0-1 0,0-1 0,0 0 0,1 0 0,-1 0 0,1-1 0,0-1 0,0 0 0,21 2 0,-12-3-97,1-1 0,0-1 0,0 0 0,0-2 0,36-8 0,-40 6-732,0-1-1,-1 0 0,0-1 1,19-11-1,12-15-3786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4.115"/>
    </inkml:context>
    <inkml:brush xml:id="br0">
      <inkml:brushProperty name="width" value="0.025" units="cm"/>
      <inkml:brushProperty name="height" value="0.025" units="cm"/>
      <inkml:brushProperty name="color" value="#008C3A"/>
    </inkml:brush>
  </inkml:definitions>
  <inkml:trace contextRef="#ctx0" brushRef="#br0">271 1 9577,'-1'0'273,"0"0"0,1 1-1,-1-1 1,0 0 0,0 1 0,1-1 0,-1 1-1,0-1 1,1 1 0,-1 0 0,0-1 0,1 1-1,-1 0 1,1-1 0,-1 1 0,1 0 0,-1-1-1,1 1 1,0 0 0,-1 1 0,8 11 2053,31 7-1417,-33-18-531,12 6-227,1 1-1,-1 0 0,-1 1 1,1 1-1,-2 1 0,0 0 1,0 1-1,-1 0 0,-1 1 1,0 1-1,18 27 1,-25-32-142,0 0 1,-1 0 0,0 1 0,-1 0 0,0 0 0,-1 0 0,0 1 0,-1-1 0,0 1 0,0-1 0,-2 1 0,1 0-1,-1 0 1,-1-1 0,0 1 0,-1-1 0,0 1 0,-1-1 0,0 1 0,-9 19 0,-1-3 82,-2-1 0,-1 0 0,-1-1 0,-33 38 0,-95 89 535,105-113-406,-10 10-33,18-20-198,1 1 0,2 2 1,-44 62-1,59-66-1513,11-11-3525,3-11-3787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4.836"/>
    </inkml:context>
    <inkml:brush xml:id="br0">
      <inkml:brushProperty name="width" value="0.025" units="cm"/>
      <inkml:brushProperty name="height" value="0.025" units="cm"/>
      <inkml:brushProperty name="color" value="#008C3A"/>
    </inkml:brush>
  </inkml:definitions>
  <inkml:trace contextRef="#ctx0" brushRef="#br0">0 0 6150,'0'0'14221,"7"73"-12843,-7-24 127,0 8-960,2 6-385,2-1-160,-2-5-385,3-7-512,9-12-736,-5-9-33,5-15 193,-2-13-1858,-4-1-993,-3-22-3620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5.164"/>
    </inkml:context>
    <inkml:brush xml:id="br0">
      <inkml:brushProperty name="width" value="0.025" units="cm"/>
      <inkml:brushProperty name="height" value="0.025" units="cm"/>
      <inkml:brushProperty name="color" value="#008C3A"/>
    </inkml:brush>
  </inkml:definitions>
  <inkml:trace contextRef="#ctx0" brushRef="#br0">1 43 18481,'0'0'4517,"46"3"-3909,-9-3 257,9 0 160,5 0-512,4-11-385,2 2-96,-8-3-385,-8 4-543,-11 2-1026,-16 6-1057,-8 0-1089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8.274"/>
    </inkml:context>
    <inkml:brush xml:id="br0">
      <inkml:brushProperty name="width" value="0.025" units="cm"/>
      <inkml:brushProperty name="height" value="0.025" units="cm"/>
    </inkml:brush>
  </inkml:definitions>
  <inkml:trace contextRef="#ctx0" brushRef="#br0">1 19 11435,'0'0'4180,"10"-2"-2979,23-4-298,48-3 1,-68 8-782,0 0 1,-1 2-1,1-1 1,0 1-1,0 1 1,-1 0-1,24 8 1,-33-9-120,0 1 1,0-1 0,0 1 0,-1-1-1,1 1 1,-1 0 0,1 0 0,-1 0-1,0 0 1,0 1 0,0-1 0,0 0 0,0 1-1,-1 0 1,1-1 0,-1 1 0,1 0-1,-1 0 1,1 4 0,-1-2 17,0 0 0,-1-1 0,0 1 0,0 0 0,0 0 0,-1 0 0,1 0 0,-1-1 0,0 1 0,-1 0 0,-1 5 0,-5 6 38,1 0-1,-2-1 1,0 0-1,-1 0 0,-19 22 1,6-10-55,14-14-805,-1-1 1,-23 20 0,21-24-4720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5.496"/>
    </inkml:context>
    <inkml:brush xml:id="br0">
      <inkml:brushProperty name="width" value="0.025" units="cm"/>
      <inkml:brushProperty name="height" value="0.025" units="cm"/>
      <inkml:brushProperty name="color" value="#008C3A"/>
    </inkml:brush>
  </inkml:definitions>
  <inkml:trace contextRef="#ctx0" brushRef="#br0">49 26 11243,'0'0'5509,"-25"47"-2819,21-34-351,8-6-866,15-7-288,18 0 160,4-11-288,7-6-320,3-1-449,-1 0-224,-4 5-128,-11 2-993,-7 7-1185,-17 4-1537,-22 7-13261</inkml:trace>
  <inkml:trace contextRef="#ctx0" brushRef="#br0" timeOffset="1">2 331 15118,'0'0'4485,"-1"45"-2916,29-45-864,6-3 512,8-13-192,2-3-641,6-1-352,-8 0-929,-4 3-1217,-5 0-1441,-8-2-2339,-7 0-2241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5.828"/>
    </inkml:context>
    <inkml:brush xml:id="br0">
      <inkml:brushProperty name="width" value="0.025" units="cm"/>
      <inkml:brushProperty name="height" value="0.025" units="cm"/>
      <inkml:brushProperty name="color" value="#008C3A"/>
    </inkml:brush>
  </inkml:definitions>
  <inkml:trace contextRef="#ctx0" brushRef="#br0">0 72 14157,'0'0'8408,"9"2"-8173,-3-1-269,0 0 0,0-1 0,0 1 0,-1-1-1,1 0 1,0 0 0,0-1 0,0 0 0,0 0 0,-1 0-1,1-1 1,0 0 0,-1 0 0,6-3 0,23-16-752,-26 16 671,0-1-1,0 2 0,0-1 1,0 1-1,1 0 1,0 1-1,0 0 1,16-4-1,-24 7 163,1 0 0,-1 0 0,0 0 0,0 1 0,0-1 0,0 0 0,0 0 0,0 1 0,1-1 0,-1 1 0,0-1 0,0 1 0,0-1 0,0 1 0,0 0 0,-1-1 0,1 1 0,0 0 0,0 0 0,0 0 0,-1 0 0,1-1 0,0 1 0,-1 0 0,1 0 0,-1 0 0,1 0-1,-1 1 1,1-1 0,-1 0 0,0 0 0,1 0 0,-1 0 0,0 0 0,0 2 0,1 48 1847,-2-37-1005,1 8 122,-1-16-737,0-1-1,1 1 1,0-1-1,1 1 0,-1 0 1,1-1-1,3 9 1,-4-12-250,1-1 0,0 0 0,0 1 0,0-1 0,0 0 0,0 0 0,0 1 0,1-1 0,-1 0 0,0 0 0,1 0 0,-1-1 0,0 1 1,1 0-1,-1 0 0,1-1 0,-1 1 0,1-1 0,0 1 0,-1-1 0,1 0 0,0 0 0,-1 1 0,1-1 0,-1 0 0,1-1 0,0 1 0,-1 0 1,1 0-1,2-1 0,-1 0-119,-1 1 0,1-1 1,0 0-1,-1 0 0,0 0 1,1 0-1,-1 0 0,1 0 1,-1-1-1,0 1 0,0-1 1,0 1-1,0-1 0,0 0 1,0 0-1,2-3 0,12-26-6095,-8 6-2816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6.313"/>
    </inkml:context>
    <inkml:brush xml:id="br0">
      <inkml:brushProperty name="width" value="0.025" units="cm"/>
      <inkml:brushProperty name="height" value="0.025" units="cm"/>
      <inkml:brushProperty name="color" value="#008C3A"/>
    </inkml:brush>
  </inkml:definitions>
  <inkml:trace contextRef="#ctx0" brushRef="#br0">246 325 2691,'0'0'15369,"-9"0"-13426,0 1-1798,-1-1 0,1 2 1,0-1-1,0 2 0,0-1 0,0 1 0,0 0 1,1 1-1,-1 0 0,1 0 0,0 1 0,0 0 1,0 1-1,-11 11 0,6-6-155,0 1 0,1 0 0,-15 22 0,23-29 29,0 1 0,1 0 0,0 0 0,0 0 1,0 0-1,1 0 0,0 0 0,0 1 0,0-1 0,1 1 0,0-1 0,0 8 0,1-13-13,1 0 0,-1-1 0,0 1 0,1 0 0,-1 0 0,0 0 0,1 0 0,-1 0 0,1-1-1,-1 1 1,1 0 0,0-1 0,-1 1 0,1 0 0,0-1 0,-1 1 0,1 0 0,0-1 0,0 1 0,-1-1 0,1 0 0,0 1-1,0-1 1,0 0 0,0 1 0,0-1 0,0 0 0,0 0 0,0 0 0,0 0 0,-1 0 0,1 0 0,0 0 0,0 0 0,0 0 0,1 0-1,41-7 139,-25-1-51,-1 0 1,0 0-1,0-2 0,-1 0 1,0-1-1,0-1 0,23-23 0,92-106 773,-104 109-261,41-65-1,-60 84-442,-1 0-1,0 0 1,-1-1 0,-1 1-1,0-1 1,-1-1 0,0 1 0,2-26-1,-6 39-156,1 0 0,-1 0 0,0 0 0,0 0 0,0 0 0,0 0 0,0 0 0,0 0 0,0 0 0,0 1 0,0-1 0,-1 0 0,1 0 0,0 0-1,0 0 1,-1 0 0,1 0 0,-1 0 0,1 0 0,-1 1 0,1-1 0,-1 0 0,1 0 0,-1 1 0,0-1 0,1 0 0,-1 1 0,0-1 0,0 1 0,0-1 0,1 1 0,-1-1 0,0 1 0,0-1-1,0 1 1,0 0 0,0-1 0,0 1 0,0 0 0,0 0 0,0 0 0,0 0 0,0 0 0,0 0 0,0 0 0,0 0 0,1 0 0,-1 0 0,0 1 0,0-1 0,0 0 0,0 1 0,0-1-1,0 1 1,-1 0 0,-4 1-1,1 1-1,-1 0 1,0 0-1,1 0 0,-1 1 1,1 0-1,-7 7 1,-5 8 18,1 1 1,1 1 0,1 0-1,0 1 1,2 1 0,1 0-1,0 0 1,2 1 0,1 0-1,1 1 1,1 0 0,1 0-1,1 0 1,1 1 0,1 47 0,3-68-47,0-1 0,0 1 1,0-1-1,1 0 0,-1 0 1,1 0-1,0 0 0,0 0 1,1 0-1,-1 0 0,1-1 1,-1 1-1,1-1 0,0 0 1,1 0-1,4 4 0,-6-5-193,0-1 0,1 1 0,-1-1-1,1 0 1,-1 1 0,1-1-1,0-1 1,0 1 0,-1 0-1,1-1 1,5 1 0,-6-1-264,1 0-1,-1 0 1,1 0 0,-1-1 0,1 1-1,-1-1 1,0 0 0,1 0 0,-1 0-1,0 0 1,1 0 0,-1 0 0,0-1-1,3-2 1,13-15-6768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6.893"/>
    </inkml:context>
    <inkml:brush xml:id="br0">
      <inkml:brushProperty name="width" value="0.025" units="cm"/>
      <inkml:brushProperty name="height" value="0.025" units="cm"/>
      <inkml:brushProperty name="color" value="#008C3A"/>
    </inkml:brush>
  </inkml:definitions>
  <inkml:trace contextRef="#ctx0" brushRef="#br0">230 16 11883,'-8'-2'3524,"-1"0"-2862,1 1 0,-1-1 0,0 1 0,0 1 1,1 0-1,-1 0 0,0 1 0,-17 3 0,19-3-467,0 2 0,0-1 0,1 1 0,-1 0 0,0 0 0,1 1 0,0 0 0,0 0-1,0 1 1,0-1 0,1 1 0,-8 9 0,9-9-49,0 1 1,0-1-1,0 1 1,1 0-1,0 0 0,0 0 1,0 1-1,1-1 1,0 1-1,-1 9 0,2-14-132,1 0 0,0 0 0,0 0 0,-1 0 0,2 0 1,-1-1-1,0 1 0,0 0 0,0 0 0,1 0 0,-1 0 0,1-1 0,0 1 0,-1 0 0,1 0 0,0-1 0,0 1 0,0-1 0,0 1 0,0-1 0,1 1 0,-1-1 0,0 1 0,1-1 0,-1 0 0,1 0 0,-1 0 0,1 0 0,-1 0 0,1 0 0,0 0 0,0-1 0,-1 1 0,1 0 0,0-1 0,0 0 0,0 1 0,0-1 0,-1 0 0,1 0 0,3 0 0,3 0 1,0 0-1,1-1 1,-1 0-1,0-1 1,0 1-1,0-1 1,0-1-1,0 0 1,0 0-1,-1 0 1,1-1-1,-1 0 1,0-1-1,0 1 1,-1-2-1,0 1 1,1 0-1,-2-1 1,1 0-1,-1-1 1,1 1-1,-2-1 1,1 0-1,-1 0 1,0-1-1,-1 1 1,0-1-1,0 1 1,0-1-1,-1 0 1,0 0-1,-1-1 1,0 1-1,1-13 1,-6 14-45,-5 14-46,-6 15 5,14-18-25,-1 1 0,1-1 0,0 0 0,0 1 0,0-1 0,1 1 0,0-1 0,0 0 0,0 1-1,0-1 1,1 1 0,-1-1 0,2 5 0,-1-7-286,0 0-1,0 0 0,0 0 1,0 0-1,1 0 1,-1 0-1,1 0 0,-1-1 1,1 1-1,-1-1 1,1 1-1,0-1 0,0 1 1,-1-1-1,1 0 1,0 0-1,0 0 1,0 0-1,1 0 0,-1-1 1,0 1-1,0-1 1,0 1-1,0-1 0,1 0 1,3 0-1,19 1-5532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7.651"/>
    </inkml:context>
    <inkml:brush xml:id="br0">
      <inkml:brushProperty name="width" value="0.025" units="cm"/>
      <inkml:brushProperty name="height" value="0.025" units="cm"/>
      <inkml:brushProperty name="color" value="#008C3A"/>
    </inkml:brush>
  </inkml:definitions>
  <inkml:trace contextRef="#ctx0" brushRef="#br0">130 70 8712,'0'0'2419,"-4"9"250,-6 18-1433,1 1 0,2 0 0,0 0 0,2 1 0,1 0 0,0 37 0,4-44-842,1 1 1,2-1-1,0 0 0,1-1 1,12 36-1,-8-36-353,-1-1 0,-1 1-1,-1 1 1,-1-1 0,0 1-1,-2 0 1,0 36 0,-3-54-31,0-1 1,1 0-1,-1 1 1,-1-1 0,1 0-1,0 1 1,-1-1-1,0 0 1,0 0-1,0-1 1,0 1 0,0 0-1,0 0 1,-1-1-1,1 0 1,-1 1-1,0-1 1,0 0 0,0 0-1,0-1 1,0 1-1,-5 2 1,6-3-4,-1 0 0,1-1 0,0 1 0,0-1 0,0 1 0,-1-1 0,1 1 1,0-1-1,0 0 0,-1 0 0,1 0 0,0-1 0,-1 1 0,1 0 0,0-1 0,0 0 0,0 1 0,0-1 0,-1 0 1,1 0-1,0 0 0,0 0 0,0-1 0,1 1 0,-1 0 0,0-1 0,0 1 0,1-1 0,-1 0 0,1 1 1,0-1-1,-1 0 0,1 0 0,-1-3 0,-3-5-188,1-1-1,1 0 1,0 0 0,0-1 0,2 1 0,-1 0-1,1-1 1,1 1 0,0-1 0,0 1 0,1-1-1,1 1 1,0 0 0,0-1 0,1 1-1,1 0 1,0 1 0,0-1 0,1 1 0,7-13-1,14-19-35,1 1-1,2 1 0,47-49 0,-52 61 517,10-10-13,-15 19-42,-2 0 1,0-1-1,-1-1 1,-2-1-1,0 0 1,12-27-1,-25 49-234,-1-1 0,1 0 1,-1 0-1,1 0 0,-1 0 0,1 0 0,-1 0 0,0-1 0,0 1 1,0 0-1,1 0 0,-1 0 0,0 0 0,0 0 0,-1 0 1,1 0-1,0 0 0,0 0 0,0 0 0,-1-1 0,1 1 1,0 0-1,-1 0 0,1 0 0,-2 0 0,1 0 8,0 1-1,0-1 1,0 1 0,0 0-1,0-1 1,0 1 0,0 0-1,0 0 1,0 0-1,0 0 1,-1 0 0,1 0-1,0 0 1,0 0 0,0 1-1,0-1 1,0 0-1,0 1 1,-2 0 0,-4 2 55,-1 0 0,1 1 1,0 0-1,0 0 1,-9 8-1,9-7-52,1 2 0,-1-1 0,1 1 0,0 0 0,1 0 0,0 0 1,0 1-1,0 0 0,1 0 0,1 0 0,-1 1 0,1-1 0,1 1 0,-1-1 0,1 1 0,1 0 0,0 0 0,0 17 0,1-25-18,1 1 0,-1 0 0,1 0 0,0 0-1,0 0 1,0-1 0,0 1 0,0 0 0,0-1-1,0 1 1,0 0 0,1-1 0,-1 0 0,1 1-1,-1-1 1,1 0 0,-1 0 0,1 0 0,0 0-1,-1 0 1,1 0 0,0 0 0,0-1 0,0 1-1,0 0 1,0-1 0,0 0 0,0 0 0,0 1-1,0-1 1,0 0 0,3-1 0,5 1 16,-1 0 0,1-1 1,-1 0-1,0 0 0,18-6 1,-9 0 4,-1-2 0,-1 0 0,0 0 0,29-23 0,-25 17 236,41-23 0,-61 38-241,1-1-1,-1 1 0,0 0 0,1-1 1,-1 1-1,1 0 0,-1-1 1,1 1-1,-1 0 0,1 0 1,-1-1-1,1 1 0,-1 0 1,1 0-1,-1 0 0,1 0 1,-1 0-1,1 0 0,-1 0 1,1 0-1,0 0 0,-1 0 1,1 0-1,-1 0 0,1 0 1,-1 0-1,1 1 0,-1-1 1,1 0-1,-1 0 0,1 1 1,-1-1-1,1 0 0,-1 0 1,0 1-1,1-1 0,-1 1 1,0-1-1,1 0 0,-1 1 1,0-1-1,1 1 0,-1-1 1,0 1-1,1-1 0,-1 1 0,0-1 1,0 1-1,0-1 0,0 1 1,0-1-1,1 1 0,-1-1 1,0 1-1,0 0 0,-5 43 590,4-39-495,0-1-1,0 0 1,0 0 0,1 1-1,0-1 1,-1 0 0,2 1-1,0 6 1,0-10-95,0 0 0,0 0 0,0-1 0,0 1 0,1 0 0,-1 0 0,0 0 0,1-1 0,-1 1 0,0-1 0,1 1 0,-1-1 0,1 0 0,-1 1 0,1-1 0,-1 0 0,1 0 0,-1 0 0,1 0 0,-1 0 0,1 0 0,-1-1 0,1 1 0,-1 0 0,0-1 0,1 1 0,-1-1 0,3-1 0,39-16 143,-12-2-99,43-34 0,15-11-116,-88 64 51,1 0 0,-1 0 1,1 0-1,-1 0 0,1 0 0,0 0 1,-1 1-1,1-1 0,0 0 0,0 1 1,0 0-1,-1-1 0,1 1 0,0 0 1,0 0-1,3 0 0,-5 0 6,1 1 0,-1-1 0,1 1 0,-1-1 0,0 1 0,1-1 0,-1 1 0,0 0 0,1-1 1,-1 1-1,0 0 0,0-1 0,1 1 0,-1-1 0,0 1 0,0 0 0,0-1 0,0 1 0,0 0 0,0 0 0,0-1 0,0 1 0,0 0 0,0-1 0,-1 1 0,1 0 0,0-1 0,-1 2 0,-27 63 469,22-53-291,2-6-38,1 1 0,0 0 0,0 1 0,1-1 0,0 0 0,0 1 0,0-1 0,1 1 0,0 13 0,1-20-188,0 0 0,1-1 0,-1 1-1,1-1 1,-1 1 0,1-1 0,-1 1-1,1-1 1,-1 1 0,1-1 0,-1 1-1,1-1 1,0 0 0,-1 1 0,1-1-1,0 0 1,-1 1 0,1-1 0,0 0-1,-1 0 1,1 0 0,0 0 0,-1 0-1,1 0 1,0 0 0,0 0-1,-1 0 1,1 0 0,0 0 0,-1 0-1,1 0 1,0-1 0,-1 1 0,2-1-1,25-7-3126,-21 3 1518,-1 1 0,1-1 0,-1 0 0,-1 0 0,9-11 0,6-11-6519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7.997"/>
    </inkml:context>
    <inkml:brush xml:id="br0">
      <inkml:brushProperty name="width" value="0.025" units="cm"/>
      <inkml:brushProperty name="height" value="0.025" units="cm"/>
      <inkml:brushProperty name="color" value="#008C3A"/>
    </inkml:brush>
  </inkml:definitions>
  <inkml:trace contextRef="#ctx0" brushRef="#br0">1 77 18225,'0'0'5002,"8"5"-3026,0 0-1748,0-2 0,0 1 0,0-1 0,1 0 0,-1-1 0,1 0 0,0 0 0,-1-1 0,1 0 0,0 0 0,0-1 0,0-1 0,0 1 0,-1-1 1,1-1-1,0 0 0,16-5 0,-21 5-176,56-28 399,-57 28-433,0 0-1,1 0 0,-1 0 0,0-1 1,-1 1-1,1-1 0,0 1 0,-1-1 1,0 0-1,1 0 0,-1 0 0,-1-1 0,1 1 1,0 0-1,1-5 0,-3 7-12,0 1 0,0-1-1,0 1 1,0-1 0,1 1-1,-1 0 1,0-1 0,-1 1-1,1-1 1,0 1 0,0-1-1,0 1 1,0 0 0,0-1-1,0 1 1,0-1 0,-1 1-1,1 0 1,0-1 0,0 1-1,-1-1 1,1 1 0,0 0 0,0-1-1,-1 1 1,1 0 0,0 0-1,-1-1 1,1 1 0,0 0-1,-1 0 1,1-1 0,-1 1-1,-19-2 25,-21 9-62,27-1 30,-1 0-1,1 2 1,1 0 0,-1 0-1,1 1 1,1 1 0,-20 19-1,25-23-33,0 0 0,1 1 0,0 0 0,1 0 0,0 1 0,0-1 0,0 1 0,1 0 0,0 1 0,0-1 0,1 1 0,1 0 0,-1-1 0,-1 16 0,4-22-126,0 0 0,0 0 0,0 0 0,0 1 0,1-1 0,-1 0 0,1 0 0,-1 0 0,1 0 0,0 0 0,0 0 0,0 0 0,0 0 0,0 0-1,0 0 1,1 0 0,-1-1 0,1 1 0,-1-1 0,1 1 0,0-1 0,-1 1 0,1-1 0,0 0 0,4 2 0,0 0-1042,1-1 0,-1 0 0,1 0 0,0 0 0,0-1-1,0 0 1,8 0 0,29 0-9642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8.469"/>
    </inkml:context>
    <inkml:brush xml:id="br0">
      <inkml:brushProperty name="width" value="0.025" units="cm"/>
      <inkml:brushProperty name="height" value="0.025" units="cm"/>
      <inkml:brushProperty name="color" value="#008C3A"/>
    </inkml:brush>
  </inkml:definitions>
  <inkml:trace contextRef="#ctx0" brushRef="#br0">39 1 9353,'0'0'14248,"0"14"-13015,-4 41-234,-11 66-1,7-72-687,2 1 0,2 0 0,3 63 0,1-112-303,-1 0 0,1 0 1,1 0-1,-1 1 1,0-1-1,0 0 0,0 0 1,1 0-1,-1 0 1,0 0-1,1 0 0,-1 0 1,1 0-1,-1 0 1,1 0-1,0 0 0,-1 0 1,1 0-1,0 0 1,0 0-1,0 0 1,0-1-1,0 1 0,-1 0 1,1-1-1,0 1 1,1-1-1,-1 1 0,0-1 1,0 1-1,0-1 1,0 0-1,0 1 0,0-1 1,0 0-1,1 0 1,-1 0-1,0 0 0,0 0 1,0 0-1,0 0 1,1-1-1,0 1 0,3-2 52,0 1-1,-1-1 0,1 0 0,-1 0 0,0 0 0,0-1 0,1 1 0,-2-1 0,7-5 0,11-14 133,-1-1-1,0 0 0,-2-2 0,-1 0 0,21-42 0,55-144 985,-78 169-1291,-16 37-456,-12 23-291,-25 41-5011,15-29-607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9.079"/>
    </inkml:context>
    <inkml:brush xml:id="br0">
      <inkml:brushProperty name="width" value="0.025" units="cm"/>
      <inkml:brushProperty name="height" value="0.025" units="cm"/>
      <inkml:brushProperty name="color" value="#008C3A"/>
    </inkml:brush>
  </inkml:definitions>
  <inkml:trace contextRef="#ctx0" brushRef="#br0">167 223 15887,'2'-9'5424,"0"1"-4902,-1-1 0,0 1 0,0 0 0,-1-1 0,0 1 0,-1 0 0,0-1 0,-2-9 0,2 16-476,0 0-1,1 0 1,-1-1 0,0 1-1,0 0 1,0 0 0,0 0 0,-1 0-1,1 0 1,-1 1 0,1-1-1,-1 0 1,1 1 0,-1-1 0,0 1-1,-3-3 1,3 3-57,-1 1 0,1-1 1,-1 0-1,0 1 0,1-1 0,-1 1 0,0 0 0,1 0 0,-1 0 1,0 0-1,0 0 0,1 1 0,-1-1 0,0 1 0,1 0 0,-1 0 1,1 0-1,-4 1 0,1 1 3,-1 1 0,1 0 0,-1 0 0,1 0 0,1 1 1,-1-1-1,1 1 0,-1 0 0,1 0 0,1 1 0,-7 10 0,6-9 16,0 0-1,1 1 1,-1 0 0,1 0-1,1 0 1,-1 0-1,1 0 1,-1 16-1,3-23-3,1 1 0,-1-1 0,0 1 0,1-1 0,-1 0 0,1 1 0,0-1 0,-1 0 0,1 1 0,0-1 0,0 0 0,0 0 0,0 0 0,0 0 0,0 0 0,0 0 0,0 0 0,1 0 0,-1 0 0,0 0 0,0-1 0,1 1 0,-1 0 0,0-1 0,1 1 0,-1-1 0,1 0 1,-1 1-1,1-1 0,-1 0 0,3 0 0,57 2 142,-48-2-133,190 12 414,-202-12-373,1-1 0,-1 1 0,1-1-1,-1 0 1,1 1 0,-1-1 0,1 0-1,-1 0 1,0 0 0,1 0-1,-1 0 1,0 0 0,0 0 0,0 0-1,0-1 1,0 1 0,0 0 0,0-1-1,0 1 1,-1 0 0,1-1-1,0 1 1,-1-1 0,0 1 0,1-1-1,-1 0 1,0 1 0,1-1 0,-1 1-1,0-1 1,0-2 0,1-64 501,-1 53-267,0 3-179,-1 0-1,0 0 1,-5-22 0,6 32-131,-1 0 1,1 0-1,0 0 1,-1 0-1,0 0 0,1 1 1,-1-1-1,0 0 1,0 0-1,0 0 0,0 1 1,0-1-1,-1 0 0,1 1 1,0-1-1,-1 1 1,1 0-1,-1-1 0,1 1 1,-1 0-1,0 0 1,0 0-1,1 0 0,-1 0 1,0 0-1,0 1 0,0-1 1,0 1-1,0-1 1,-3 1-1,4 0 11,1 0 0,-1 1 1,0-1-1,0 0 0,1 1 0,-1-1 1,0 1-1,1-1 0,-1 1 0,1 0 1,-1-1-1,0 1 0,1 0 0,-1-1 1,1 1-1,0 0 0,-1-1 0,1 1 1,0 0-1,-1 0 0,1 0 0,0-1 1,0 1-1,0 0 0,-1 0 0,1 0 1,0-1-1,0 1 0,0 0 0,1 0 1,-1 0-1,0 1 0,8 29-50,-5-28 55,0 0 1,0-1-1,1 0 1,-1 1-1,1-1 1,-1 0 0,1 0-1,0-1 1,0 1-1,0-1 1,0 0-1,0 0 1,0 0 0,0-1-1,0 1 1,0-1-1,6 0 1,3 0 18,1-1 0,-1 0 0,0-1 0,16-4 1,-15 2 20,0-2 0,0 1 1,-1-2-1,0 0 0,0 0 0,-1-1 1,0-1-1,0 0 0,-1 0 1,0-2-1,-1 1 0,0-1 1,10-14-1,-32 45-28,1 0 0,0 0 0,2 1-1,1 0 1,0 1 0,2 0 0,0 0 0,2 1-1,0-1 1,0 27 0,4-48-35,0 1 0,0-1 0,0 0 0,0 1 0,0-1 1,0 0-1,0 1 0,1-1 0,-1 0 0,1 1 0,-1-1 0,1 0 0,-1 0 0,1 0 0,1 2 0,-2-2-45,1-1-1,-1 0 1,1 1 0,-1-1-1,1 0 1,-1 0-1,1 0 1,-1 1-1,1-1 1,-1 0 0,1 0-1,-1 0 1,1 0-1,-1 0 1,1 0-1,-1 0 1,1 0-1,-1 0 1,1 0 0,-1 0-1,1 0 1,-1-1-1,1 1 1,-1 0-1,1 0 1,0-1 0,1 0-405,1-1 0,-1 0 0,0 0 1,0 1-1,1-2 0,-1 1 0,-1 0 1,1 0-1,0 0 0,0-1 0,-1 1 1,2-5-1,8-24-6360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9.425"/>
    </inkml:context>
    <inkml:brush xml:id="br0">
      <inkml:brushProperty name="width" value="0.025" units="cm"/>
      <inkml:brushProperty name="height" value="0.025" units="cm"/>
      <inkml:brushProperty name="color" value="#008C3A"/>
    </inkml:brush>
  </inkml:definitions>
  <inkml:trace contextRef="#ctx0" brushRef="#br0">27 1 17392,'0'0'2851,"-26"56"-2531,26-33-320,0-1-1921,12 2-2211,9-2-3139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59.819"/>
    </inkml:context>
    <inkml:brush xml:id="br0">
      <inkml:brushProperty name="width" value="0.025" units="cm"/>
      <inkml:brushProperty name="height" value="0.025" units="cm"/>
      <inkml:brushProperty name="color" value="#008C3A"/>
    </inkml:brush>
  </inkml:definitions>
  <inkml:trace contextRef="#ctx0" brushRef="#br0">126 28 14286,'0'0'8354,"-9"3"-6822,1 0-1364,0 0 1,0 1-1,0 0 0,1 0 0,-1 1 1,1-1-1,0 2 0,-7 6 0,10-8-63,0 0 0,1 0-1,-1 0 1,1 0 0,0 1-1,0-1 1,0 1 0,1 0-1,0 0 1,0 0 0,0 0 0,0 0-1,1 0 1,0 0 0,0 1-1,0 8 1,1-13-104,0 0 1,0 1-1,0-1 0,0 0 1,0 0-1,0 0 1,1 0-1,-1 0 0,0 0 1,1 0-1,-1 0 0,1 0 1,-1 0-1,1 0 1,-1 0-1,1 0 0,0-1 1,-1 1-1,1 0 0,0 0 1,0-1-1,0 1 1,0 0-1,0-1 0,-1 1 1,1-1-1,2 2 0,1-1 9,-1-1 0,1 1-1,-1 0 1,1-1 0,-1 0-1,1 0 1,0 0 0,6-1-1,0-1 14,1 0 0,-1 0 0,0-1-1,0-1 1,12-6 0,6-8 15,-1-2 0,0-2 0,-2 0 1,-1-1-1,33-42 0,-71 82-203,-43 53 266,54-65-259,0 0-1,0 1 1,0-1-1,1 0 1,-1 1-1,1 0 1,1-1-1,-1 1 1,1 0-1,0 0 0,0 0 1,0 11-1,1-17 55,0 1 1,0-1-1,0 0 0,0 1 0,1-1 0,-1 0 0,0 1 0,0-1 0,0 0 0,0 1 0,0-1 0,0 0 0,1 1 0,-1-1 0,0 0 0,0 1 0,0-1 0,1 0 0,-1 0 0,0 1 0,1-1 0,-1 0 0,0 0 0,0 0 0,1 1 0,-1-1 0,0 0 0,1 0 0,-1 0 0,0 0 0,1 0 0,-1 0 1,1 1-1,-1-1 0,1 0 0,16-5-2503,13-16-1971,-6-7 45,2-6-906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9.184"/>
    </inkml:context>
    <inkml:brush xml:id="br0">
      <inkml:brushProperty name="width" value="0.025" units="cm"/>
      <inkml:brushProperty name="height" value="0.025" units="cm"/>
    </inkml:brush>
  </inkml:definitions>
  <inkml:trace contextRef="#ctx0" brushRef="#br0">222 346 5605,'2'-10'6316,"-2"10"-6286,1-10 972,1-1 0,-1 0 0,-1 1 0,0-1 0,-2-15 0,2 24-934,-1 0-1,1 0 0,0 0 1,-1 1-1,1-1 0,-1 0 1,0 0-1,1 0 0,-1 0 1,0 1-1,0-1 0,0 0 1,-1 1-1,1-1 1,0 1-1,-1-1 0,1 1 1,-1-1-1,1 1 0,-1 0 1,1 0-1,-1 0 0,0 0 1,0 0-1,1 0 0,-1 0 1,0 1-1,0-1 0,0 1 1,0-1-1,0 1 0,0 0 1,0 0-1,0 0 0,0 0 1,0 0-1,0 0 0,0 0 1,0 1-1,0-1 0,0 1 1,0-1-1,-2 3 0,-4 0-4,1 0 0,-1 1 0,1 0 0,0 0 0,1 1-1,-1 0 1,1 1 0,0-1 0,0 1 0,1 0-1,-8 11 1,0 0 296,2 0 0,0 1-1,-12 26 1,20-38-247,1 0 0,0 0 1,0 0-1,0 1 0,1-1 0,0 0 0,-1 12 0,2-17-108,0 0 1,0 0-1,1 0 1,-1 0-1,0 0 0,0-1 1,1 1-1,-1 0 0,1 0 1,-1-1-1,1 1 1,-1 0-1,1 0 0,-1-1 1,1 1-1,-1-1 1,1 1-1,0 0 0,-1-1 1,1 1-1,0-1 0,0 0 1,-1 1-1,1-1 1,0 0-1,0 1 0,0-1 1,0 0-1,-1 0 1,1 0-1,0 1 0,0-1 1,0 0-1,0 0 0,0 0 1,0-1-1,-1 1 1,1 0-1,1 0 0,39-9 189,-26 2-118,-1 0 0,-1-1 0,1 0 0,-1-1 0,0 0 0,-1-1 0,0-1 0,18-21 0,-8 7-29,-1-2 0,-1 0 1,18-35-1,-29 43 10,0 0 0,-1-1 0,-1 0 0,0-1 0,-2 1 0,-1-1 0,3-36 0,-9 43 386,-5 17-185,-10 22-144,-13 31 208,4 2 1,2 1 0,-28 104-1,51-159-325,0 0 0,0 0 0,0 1 0,1-1 0,-1 0 0,1 0-1,0 0 1,0 1 0,1-1 0,-1 0 0,1 0 0,2 6 0,-2-8-49,0-1-1,1 1 1,-1-1 0,0 1 0,1-1 0,0 0-1,-1 1 1,1-1 0,0 0 0,0 0 0,-1 0 0,1 0-1,0-1 1,0 1 0,0 0 0,0-1 0,0 0-1,0 1 1,0-1 0,0 0 0,0 0 0,0 0 0,0 0-1,0 0 1,0-1 0,3 0 0,4 0-497,-1-1 1,1 0-1,-1 0 1,1-1 0,-1 0-1,0-1 1,0 1-1,0-2 1,0 1-1,-1-1 1,0 0-1,0-1 1,12-12-1,24-22-6171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0.198"/>
    </inkml:context>
    <inkml:brush xml:id="br0">
      <inkml:brushProperty name="width" value="0.025" units="cm"/>
      <inkml:brushProperty name="height" value="0.025" units="cm"/>
      <inkml:brushProperty name="color" value="#008C3A"/>
    </inkml:brush>
  </inkml:definitions>
  <inkml:trace contextRef="#ctx0" brushRef="#br0">128 95 7399,'6'-17'1510,"-3"11"-551,0 0-1,-1-1 0,1 1 1,-1-1-1,-1 1 0,0-1 0,0 1 1,0-1-1,0-11 0,-7 16 2241,-13 12-1641,9-2-1270,1 0 0,0 0 0,1 1 1,0 1-1,0-1 0,1 1 1,0 0-1,1 1 0,0 0 0,1 0 1,0 0-1,1 1 0,0-1 0,0 1 1,2 0-1,-1 0 0,2 0 1,-2 24-1,4-34-284,-1 0 0,1 0 0,-1 0 0,1 0 0,0 0 0,0 0 0,0 0 0,0 0 0,0 0 0,0 0 0,1-1 0,-1 1 0,1-1 0,-1 1 0,1-1 0,-1 1 0,1-1 0,0 0 0,0 0 0,-1 0 0,1 0 0,0 0 0,0 0 0,0 0 0,0-1 0,4 2 0,8 1-12,0-1 0,0 0 0,16 0 0,-8 0-122,-14-1 64,80 13-421,-81-13 454,0 1-1,0 1 0,0-1 1,-1 1-1,1 0 0,-1 1 1,0-1-1,0 1 0,0 0 1,6 6-1,-11-9 37,1 0-1,-1 1 1,0-1 0,1 1 0,-1-1-1,0 1 1,0-1 0,0 1 0,0 0 0,0-1-1,0 1 1,-1 0 0,1 0 0,-1 0-1,1 0 1,-1 0 0,1-1 0,-1 1-1,0 0 1,0 0 0,0 0 0,0 0-1,-1 0 1,1 0 0,-1 3 0,-1-1 36,0-1 0,0 1 0,0-1 0,-1 1 0,1-1 0,-1 0 0,0 0 0,0 0 0,0 0 0,0-1 0,-6 4 0,-8 5 495,-1-1-1,-1-1 1,-31 11-1,33-14-225,-1 0-1,-1-2 0,1 0 1,-1-1-1,1-1 0,-31 0 1,47-2-375,1 0 1,-1 0-1,1 0 1,-1 0-1,1 0 1,-1 0-1,1 0 1,-1-1-1,1 1 1,-1 0-1,1-1 1,-1 1-1,1-1 0,-1 0 1,1 1-1,0-1 1,-1 0-1,1 0 1,0 0-1,0 0 1,0 0-1,0 0 1,0 0-1,0 0 1,0-1-1,0 1 1,0 0-1,0-1 1,1 1-1,-1 0 1,0-1-1,1 1 0,-1-1 1,1 1-1,0-1 1,-1-2-1,1 0-549,1 0 0,-1 0 0,1 1 0,0-1 0,0 0 0,0 0 0,1 1 0,-1-1 0,1 1 0,0-1 0,0 1 0,0-1 0,0 1 0,3-3 0,20-19-7637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0.530"/>
    </inkml:context>
    <inkml:brush xml:id="br0">
      <inkml:brushProperty name="width" value="0.025" units="cm"/>
      <inkml:brushProperty name="height" value="0.025" units="cm"/>
      <inkml:brushProperty name="color" value="#008C3A"/>
    </inkml:brush>
  </inkml:definitions>
  <inkml:trace contextRef="#ctx0" brushRef="#br0">93 0 14189,'0'0'6156,"-2"11"-4080,-28 101 1769,14-60-3385,3 1 0,1 1 1,-7 105-1,19-159-530,0 0 0,0 0 0,1 0 1,-1-1-1,0 1 0,0 0 0,0 0 1,1 0-1,-1 0 0,0-1 0,0 1 1,0 0-1,1 0 0,-1 0 0,0 0 1,0 0-1,1 0 0,-1 0 0,0 0 1,0 0-1,1 0 0,-1 0 0,0 0 1,0 0-1,1 0 0,-1 0 0,0 0 1,1 0-1,-1 0 0,0 0 0,0 0 1,1 0-1,-1 0 0,0 0 0,0 0 1,0 0-1,1 1 0,-1-1 1,0 0-1,0 0 0,0 0 0,1 1 1,-1-1-1,0 0 0,0 0 0,0 0 1,0 1-1,1-1 0,-1 0 0,0 0 1,0 1-1,0-1 0,0 0 0,0 0 1,0 1-1,0-1 0,0 0 0,0 0 1,0 1-1,0-1 0,0 0 0,0 0 1,0 1-1,14-20-4285,-4-8-1320</inkml:trace>
  <inkml:trace contextRef="#ctx0" brushRef="#br0" timeOffset="1">52 333 8200,'0'0'9897,"-46"46"-8295,43-42-1314,15-9-2114,13-11-1921,0-2-2499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1.081"/>
    </inkml:context>
    <inkml:brush xml:id="br0">
      <inkml:brushProperty name="width" value="0.025" units="cm"/>
      <inkml:brushProperty name="height" value="0.025" units="cm"/>
      <inkml:brushProperty name="color" value="#008C3A"/>
    </inkml:brush>
  </inkml:definitions>
  <inkml:trace contextRef="#ctx0" brushRef="#br0">54 126 8008,'0'0'18988,"11"4"-18443,-5-2-524,-1 0 0,1-1 1,0 1-1,0-1 0,-1 0 1,1-1-1,0 0 1,0 0-1,0 0 0,0 0 1,0-1-1,0 0 0,-1 0 1,1-1-1,0 0 0,-1 0 1,1 0-1,-1 0 0,0-1 1,0 0-1,0 0 0,0 0 1,0-1-1,-1 0 1,5-4-1,21-28 74,-28 34-87,0 0 0,-1 0 1,0-1-1,0 1 0,0-1 0,0 1 0,0-1 0,0 1 0,0-1 0,-1 1 0,1-1 0,-1 0 0,0 1 0,0-1 0,0-2 0,-1 3-4,0 1-1,0-1 1,0 1-1,0 0 1,0 0-1,-1-1 1,1 1-1,0 0 1,-1 0-1,1 0 0,-1 1 1,1-1-1,-1 0 1,1 0-1,-1 1 1,0-1-1,1 1 1,-1-1-1,0 1 1,1 0-1,-1 0 1,0 0-1,1 0 1,-1 0-1,0 0 1,-3 1-1,-48 6-65,42-3 47,0 0 0,1 2 0,0-1 0,0 1 0,0 1 0,1-1 0,0 2 0,0-1 0,1 1 1,-13 15-1,17-18 10,0 0 1,0 0 0,0 0 0,1 0 0,0 0 0,0 1-1,0 0 1,1-1 0,-1 1 0,1 0 0,1 0 0,-1 0-1,1 1 1,0-1 0,1 0 0,-1 0 0,1 1 0,0-1-1,1 0 1,0 0 0,1 8 0,0-11 5,-1-1 1,1 1-1,0 0 1,0 0-1,0-1 0,0 1 1,0-1-1,0 0 1,1 0-1,-1 1 0,1-2 1,0 1-1,0 0 1,-1 0-1,1-1 0,0 0 1,0 1-1,1-1 1,-1 0-1,0-1 1,5 2-1,9 0-2,0 0 0,31 0 1,-39-2-2,8 0-340,1 0 0,-1-2 0,34-6 0,-39 4-831,0 0 0,0 0 0,16-9 1,21-16-7792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2.592"/>
    </inkml:context>
    <inkml:brush xml:id="br0">
      <inkml:brushProperty name="width" value="0.025" units="cm"/>
      <inkml:brushProperty name="height" value="0.025" units="cm"/>
      <inkml:brushProperty name="color" value="#008C3A"/>
    </inkml:brush>
  </inkml:definitions>
  <inkml:trace contextRef="#ctx0" brushRef="#br0">102 0 22389,'0'0'192,"-25"62"-256,7-23-64,-3 2-480,3 1-1442,8-6-64,3-3-1378,5-9-2946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3.499"/>
    </inkml:context>
    <inkml:brush xml:id="br0">
      <inkml:brushProperty name="width" value="0.025" units="cm"/>
      <inkml:brushProperty name="height" value="0.025" units="cm"/>
      <inkml:brushProperty name="color" value="#008C3A"/>
    </inkml:brush>
  </inkml:definitions>
  <inkml:trace contextRef="#ctx0" brushRef="#br0">244 304 737,'-10'-2'11130,"4"0"-10817,0 0 0,0 1 0,-1 0 0,1 0 0,-1 1-1,1-1 1,-1 1 0,1 1 0,-1-1 0,1 1 0,-1 0 0,1 1 0,0-1-1,-1 1 1,1 1 0,0-1 0,0 1 0,1 0 0,-1 0 0,0 1 0,1 0-1,-9 8 1,5-3-123,0 1-1,1 1 0,1-1 1,0 1-1,0 1 0,1-1 1,1 1-1,-1 0 0,2 0 1,0 1-1,0-1 0,2 1 1,-1 0-1,0 14 0,3-26-187,0 0 0,0 0-1,0 0 1,0 1 0,1-1-1,-1 0 1,0 0 0,0 0-1,1 0 1,-1 1-1,1-1 1,-1 0 0,1 0-1,-1 0 1,1 0 0,0 0-1,0 0 1,-1 0 0,1-1-1,0 1 1,0 0-1,0 0 1,0-1 0,0 1-1,0 0 1,0-1 0,0 1-1,0-1 1,0 1 0,0-1-1,1 0 1,-1 1 0,0-1-1,0 0 1,0 0-1,0 0 1,1 0 0,-1 0-1,0 0 1,0 0 0,0 0-1,1 0 1,1-1 0,3 0 26,1-1 1,0 0-1,-1 0 1,0 0-1,1-1 1,10-6 0,4-5-81,0-1 0,-1-1 1,-1-1-1,0-1 0,-1 0 1,-2-1-1,1-1 0,-2-1 0,-1 0 1,-1-1-1,0 0 0,-2-1 1,0 0-1,-2-1 0,-1 0 1,0-1-1,-2 0 0,-1 0 1,-1 0-1,-1-1 0,-1-37 1,-2 62 56,0 0 1,0 0-1,0 0 1,0-1-1,0 1 1,0 0-1,0 0 1,0 0-1,-1 0 1,1-1-1,-1 1 1,1 0-1,-1 0 1,1 0-1,-1 0 1,1 0-1,-1 0 1,0 0-1,1 0 1,-1 0-1,-1-1 1,1 2 6,0 0 1,0 0 0,0 0-1,0 0 1,1 0 0,-1 0-1,0 0 1,0 0 0,0 1-1,0-1 1,1 0 0,-1 0-1,0 1 1,0-1 0,1 0-1,-1 1 1,0-1 0,0 1-1,1-1 1,-1 1 0,0-1-1,0 2 1,-4 3 67,0 0 0,0 1 0,1-1-1,-1 1 1,-6 13 0,-1 7 95,1 1 0,1 1-1,1 0 1,2 1 0,-6 39 0,11-52 1,0 0 1,1 0-1,1 0 0,0 0 1,1 0-1,1 0 1,0 0-1,2 0 0,0-1 1,0 1-1,11 22 1,-11-32-126,-1 0 1,2 0-1,-1-1 1,1 1-1,0-1 1,0 0-1,0-1 0,1 1 1,0-1-1,0 0 1,0-1-1,0 1 1,0-1-1,1 0 1,-1-1-1,8 2 1,-9-2-141,0-1 0,0-1 0,-1 1 0,1-1 0,0 1 1,0-1-1,0-1 0,0 1 0,-1-1 0,9-2 0,-9 2-192,-1 0 1,0-1-1,1 1 0,-1-1 0,0 0 0,0 0 0,0 0 0,0 0 0,-1-1 1,1 1-1,-1-1 0,1 1 0,-1-1 0,0 0 0,3-5 0,6-21-5324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3.827"/>
    </inkml:context>
    <inkml:brush xml:id="br0">
      <inkml:brushProperty name="width" value="0.025" units="cm"/>
      <inkml:brushProperty name="height" value="0.025" units="cm"/>
      <inkml:brushProperty name="color" value="#008C3A"/>
    </inkml:brush>
  </inkml:definitions>
  <inkml:trace contextRef="#ctx0" brushRef="#br0">1 0 15214,'0'0'10346,"11"56"-10282,-8-27 0,-1 1-288,1-2-481,1-6-896,1-2-994,1-10-928,-1-5-1954,0-5-2531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4.218"/>
    </inkml:context>
    <inkml:brush xml:id="br0">
      <inkml:brushProperty name="width" value="0.025" units="cm"/>
      <inkml:brushProperty name="height" value="0.025" units="cm"/>
      <inkml:brushProperty name="color" value="#008C3A"/>
    </inkml:brush>
  </inkml:definitions>
  <inkml:trace contextRef="#ctx0" brushRef="#br0">1 122 7719,'0'0'-2530</inkml:trace>
  <inkml:trace contextRef="#ctx0" brushRef="#br0" timeOffset="1">57 248 7591,'0'0'14707,"9"-1"-12790,0-2-1726,1 1 1,-1-1-1,0-1 0,0 1 1,0-2-1,0 1 0,-1-1 1,1 0-1,-1-1 0,10-9 1,1-2-133,-1-1 1,-1 0 0,19-27-1,-34 42-50,1 0-1,-1 0 1,0-1-1,0 1 1,0-1-1,0 1 1,-1-1-1,0 0 1,1 0-1,-1 0 1,-1 1-1,1-1 1,-1 0-1,1 0 1,-1 0-1,0-5 1,-1 8-7,1-1 0,0 1 0,-1 0 0,1 0 0,-1 0 0,0-1 0,1 1 0,-1 0 0,0 0 0,1 0 0,-1 0 0,0 0 0,0 0 0,0 0 0,0 0 0,0 0 0,0 1 0,0-1 0,-2-1 0,0 1-5,1 1 0,-1-1 0,0 0 0,0 1 0,0-1 0,1 1-1,-1 0 1,0 0 0,0 0 0,0 0 0,0 0 0,-3 1 0,-2 2-15,0 0 1,0 0 0,1 0-1,-1 1 1,1 0-1,-1 1 1,1 0 0,1 0-1,-1 0 1,1 1 0,0 0-1,0 0 1,0 1 0,1-1-1,-6 10 1,0 0-2,1 1 1,0 0-1,1 1 0,1-1 1,-9 31-1,15-42 29,0 1 0,1-1 0,0 0 0,0 1 0,0-1 0,1 1 0,0-1 0,0 0 0,1 1 0,2 12 0,-2-17-6,0 1 0,0-1 0,0 1 0,1-1 0,-1 0 0,1 1 0,0-1-1,0 0 1,0 0 0,0 0 0,0-1 0,0 1 0,0 0 0,0-1-1,1 0 1,-1 1 0,0-1 0,1 0 0,-1 0 0,1 0 0,0 0 0,-1-1-1,1 1 1,0-1 0,-1 0 0,1 1 0,3-2 0,2 2-61,0-1-1,0-1 1,-1 1 0,1-1 0,-1-1-1,1 1 1,-1-1 0,1-1 0,-1 1-1,0-1 1,0-1 0,0 1 0,-1-1-1,1 0 1,-1-1 0,7-6 0,18-24-3427,-11-9-3804,-9 2-2182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4.562"/>
    </inkml:context>
    <inkml:brush xml:id="br0">
      <inkml:brushProperty name="width" value="0.025" units="cm"/>
      <inkml:brushProperty name="height" value="0.025" units="cm"/>
      <inkml:brushProperty name="color" value="#008C3A"/>
    </inkml:brush>
  </inkml:definitions>
  <inkml:trace contextRef="#ctx0" brushRef="#br0">1 1 12780,'0'0'641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5.015"/>
    </inkml:context>
    <inkml:brush xml:id="br0">
      <inkml:brushProperty name="width" value="0.025" units="cm"/>
      <inkml:brushProperty name="height" value="0.025" units="cm"/>
      <inkml:brushProperty name="color" value="#008C3A"/>
    </inkml:brush>
  </inkml:definitions>
  <inkml:trace contextRef="#ctx0" brushRef="#br0">3 40 3972,'0'0'5077,"0"-8"-2008,0-2-3376,0-8 4318,0 15 190,0 22-2363,0 9-1172,-1-18-610,0 0 1,0-1-1,1 1 0,1 0 1,0-1-1,0 1 0,1 0 1,0-1-1,1 0 0,0 1 1,0-1-1,7 13 0,-8-20-17,-1-1-1,1 1 1,0-1 0,0 1-1,0-1 1,0 1-1,0-1 1,0 0-1,0 0 1,0 0-1,1 0 1,-1-1 0,0 1-1,0-1 1,1 1-1,-1-1 1,1 0-1,-1 0 1,0 0-1,1 0 1,-1 0 0,0 0-1,1-1 1,-1 1-1,0-1 1,1 1-1,-1-1 1,4-2-1,4-1 121,0-1 0,0 0-1,0-1 1,14-11-1,44-40-105,-46 37-69,1 1 1,36-24-1,-58 42 17,1 0 1,-1 0-1,0 1 0,1-1 1,-1 0-1,1 0 1,-1 1-1,1-1 0,0 1 1,-1-1-1,1 1 1,-1 0-1,1 0 0,0 0 1,-1-1-1,1 2 1,0-1-1,-1 0 0,1 0 1,0 0-1,2 2 1,-3-1 1,0 0 1,0 0 0,0 0 0,0 0 0,0 0 0,0 0-1,0 0 1,0 1 0,0-1 0,-1 0 0,1 1-1,0-1 1,-1 1 0,0-1 0,1 1 0,-1-1-1,0 1 1,1 2 0,-1 9 26,0 0 0,0 0 0,-1 1 1,-4 14-1,5-23-23,-8 53 735,8-58-728,0 1 0,1-1-1,-1 0 1,0 1 0,0-1-1,0 0 1,0 1 0,1-1-1,-1 0 1,0 1 0,0-1-1,1 0 1,-1 0-1,0 1 1,0-1 0,1 0-1,-1 0 1,0 0 0,1 1-1,-1-1 1,0 0 0,1 0-1,-1 0 1,1 0 0,-1 0-1,0 0 1,1 0 0,-1 1-1,0-1 1,1 0-1,-1 0 1,1-1 0,-1 1-1,0 0 1,1 0 0,-1 0-1,0 0 1,1 0 0,-1 0-1,0 0 1,1-1 0,-1 1-1,0 0 1,1 0 0,17-8 231,-12 3-200,0 0-1,0-1 1,-1 1 0,0-1 0,0 0-1,6-9 1,-7 8-159,1 1 0,-1 0 0,1 0 0,1 1-1,-1-1 1,8-5 0,-11 16-1197,-1-1 0,0 0 1,0 0-1,0 1 0,-1-1 0,1 1 0,-1-1 0,0 0 0,-1 6 1,1-9 202,0 14-6937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5.422"/>
    </inkml:context>
    <inkml:brush xml:id="br0">
      <inkml:brushProperty name="width" value="0.025" units="cm"/>
      <inkml:brushProperty name="height" value="0.025" units="cm"/>
      <inkml:brushProperty name="color" value="#008C3A"/>
    </inkml:brush>
  </inkml:definitions>
  <inkml:trace contextRef="#ctx0" brushRef="#br0">89 1 11082,'0'0'8905,"-7"12"-7538,-6 10-727,1 0 0,2 1 0,0 1 0,1 0 0,2 0 0,0 0 0,2 1 0,-4 31 0,9-56-634,1 1 1,-1 0-1,0-1 1,0 1-1,0-1 1,0 1-1,1 0 1,-1-1-1,0 1 1,1-1 0,-1 1-1,0-1 1,1 1-1,-1-1 1,0 1-1,1-1 1,-1 1-1,1-1 1,-1 0-1,1 1 1,-1-1-1,1 0 1,0 1 0,-1-1-1,1 0 1,-1 0-1,1 1 1,0-1-1,-1 0 1,1 0-1,-1 0 1,1 0-1,0 0 1,-1 0-1,1 0 1,0 0 0,-1 0-1,1 0 1,-1 0-1,1 0 1,0-1-1,-1 1 1,1 0-1,-1 0 1,1-1-1,0 0 1,32-14 321,36-42-86,-55 43-241,1 1-1,1 1 1,0 0-1,0 0 1,1 2-1,33-15 0,-49 24-6,0 1 0,0-1 0,0 1 0,0 0 0,0-1 0,-1 1-1,1 0 1,0 0 0,0-1 0,0 1 0,0 0 0,0 0-1,0 0 1,0 0 0,0 0 0,0 1 0,0-1 0,0 0-1,-1 0 1,1 1 0,0-1 0,0 0 0,0 1 0,0-1-1,0 1 1,-1-1 0,1 1 0,0-1 0,0 1 0,-1-1-1,1 1 1,0 0 0,0 1 0,0 0 5,0 1 1,-1 0-1,1-1 0,-1 1 1,0 0-1,1-1 0,-1 1 1,0 0-1,-1-1 0,1 1 1,-1 4-1,-3 8 25,0 0-1,0-1 1,-9 17 0,4-14 1,7-14-199,0-1-1,0 1 0,1 0 1,-1 0-1,1 0 1,0 0-1,0 0 0,0 0 1,0 0-1,0 5 1,11-16-15553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9.513"/>
    </inkml:context>
    <inkml:brush xml:id="br0">
      <inkml:brushProperty name="width" value="0.025" units="cm"/>
      <inkml:brushProperty name="height" value="0.025" units="cm"/>
    </inkml:brush>
  </inkml:definitions>
  <inkml:trace contextRef="#ctx0" brushRef="#br0">164 1 12492,'-9'11'2455,"-20"22"-778,4-6 182,1 1 0,1 1 0,-26 44 0,49-72-1846,-1 0 0,1-1-1,-1 1 1,1 0 0,-1 0 0,1-1-1,0 1 1,-1 0 0,1 0 0,0 0-1,0-1 1,0 1 0,-1 0 0,1 0-1,0 0 1,0 0 0,0-1 0,0 1 0,1 0-1,-1 0 1,0 0 0,0 0 0,0-1-1,1 1 1,-1 0 0,0 0 0,1 0-1,-1-1 1,1 1 0,-1 0 0,1-1-1,-1 1 1,1 0 0,1 0 0,0 0 4,0 0 1,1 0 0,-1 0-1,1-1 1,-1 1 0,1-1 0,-1 1-1,1-1 1,0 0 0,-1 0-1,5-1 1,6-1-59,0 0 1,0-1-1,24-9 1,-22 6-320,0-2 1,-1 0 0,0-1 0,0 0 0,15-15 0,-23 19 399,0-1 0,0 1 1,-1-1-1,0 0 0,0 0 1,-1-1-1,0 1 0,0-1 0,0 0 1,-1 0-1,0 0 0,-1-1 0,3-7 1,-5 15-14,0-1 1,0 1 0,0 0 0,0 0-1,0 0 1,0-1 0,0 1-1,0 0 1,0 0 0,0 0 0,0-1-1,0 1 1,0 0 0,0 0-1,0 0 1,0 0 0,0-1 0,0 1-1,0 0 1,0 0 0,0 0-1,-1 0 1,1-1 0,0 1-1,0 0 1,0 0 0,0 0 0,0 0-1,0 0 1,-1-1 0,1 1-1,0 0 1,0 0 0,0 0 0,0 0-1,-1 0 1,1 0 0,0 0-1,0 0 1,0 0 0,0 0 0,-1 0-1,1-1 1,0 1 0,0 0-1,-13 4 401,-9 10-240,6-1 13,1 2 1,0-1 0,-19 26 0,29-33-182,0-1 1,0 1 0,1 0 0,0 0 0,1 0 0,-1 0 0,1 1 0,1-1-1,-1 1 1,1 0 0,1-1 0,-2 10 0,4-16-64,-1 0 1,0-1 0,0 1-1,0 0 1,0-1 0,0 1-1,1 0 1,-1-1-1,0 1 1,0 0 0,1-1-1,-1 1 1,1-1 0,-1 1-1,0-1 1,1 1 0,-1-1-1,1 1 1,-1-1-1,1 1 1,0-1 0,-1 1-1,1-1 1,-1 0 0,1 0-1,0 1 1,-1-1-1,1 0 1,1 1 0,29 0-1377,27-13-1940,-14-12-484,1-8-1373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5.910"/>
    </inkml:context>
    <inkml:brush xml:id="br0">
      <inkml:brushProperty name="width" value="0.025" units="cm"/>
      <inkml:brushProperty name="height" value="0.025" units="cm"/>
      <inkml:brushProperty name="color" value="#008C3A"/>
    </inkml:brush>
  </inkml:definitions>
  <inkml:trace contextRef="#ctx0" brushRef="#br0">1 222 17713,'0'0'8680,"13"5"-8440,-6-2-217,-2-1-15,-1 0-1,1 0 1,0 0 0,0-1-1,0 0 1,0 0 0,0 0-1,0-1 1,0 1 0,0-1-1,0-1 1,0 1 0,0 0-1,0-1 1,0 0 0,0-1-1,0 1 1,0-1 0,6-2-1,4-5 4,-1-1-1,1 0 1,18-18-1,-30 25-20,0 1 0,0-1-1,0 1 1,-1-1-1,1 0 1,-1 0-1,0 0 1,0 0 0,0-1-1,0 1 1,-1-1-1,1 1 1,-1-1 0,0 1-1,0-1 1,0 0-1,0 1 1,-1-1 0,1 0-1,-1 0 1,0 0-1,-1-4 1,1 7 10,-1 0 0,0 0 0,0 0 0,1 1 0,-1-1 0,0 0 0,0 0 0,0 1-1,0-1 1,0 1 0,0-1 0,0 1 0,0-1 0,0 1 0,0 0 0,0-1 0,0 1 0,0 0 0,-1 0 0,1 0 0,0 0 0,0 0 0,0 0 0,-2 0 0,-30 4-58,26-1 45,0 0 0,0 1 0,0 0 0,1 0 0,0 0 1,0 1-1,0 0 0,0 0 0,1 0 0,-1 1 0,-7 12 0,9-14 11,1 0 0,0 0-1,0 0 1,1 1 0,-1 0 0,1-1-1,0 1 1,1 0 0,-1 0 0,1 0-1,0 0 1,0 0 0,0 0 0,1 0 0,-1 1-1,1-1 1,1 0 0,1 9 0,-1-12 1,0 0 1,0 0 0,1 0 0,-1 0 0,1 0 0,0 0 0,0-1-1,-1 1 1,1-1 0,0 1 0,0-1 0,0 0 0,1 1 0,-1-1-1,0 0 1,0 0 0,1-1 0,2 2 0,53 11 6,-36-9-4,59 17 317,55 11 611,-136-33-758,1-1 0,-1 1 0,1-1-1,-1 0 1,0 1 0,0-1 0,0 1 0,0-1 0,0 0-1,0 1 1,0-1 0,0 0 0,-1 1 0,1-1 0,-1-1-1,-28-77 626,21 63-868,1 0 1,1 0 0,1-1-1,0 0 1,2 0 0,-4-36 0,7 51-14,0 1 1,1 0-1,-1 0 1,0-1 0,1 1-1,0 0 1,-1 0-1,1 0 1,0 0-1,0 0 1,0 0 0,1 0-1,-1 0 1,0 0-1,1 0 1,-1 1 0,1-1-1,-1 0 1,1 1-1,0 0 1,0-1-1,0 1 1,0 0 0,0 0-1,3-1 1,6-3-967,0 1 0,1 1 0,21-4 1,-9 2-1909,28-8-4062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6.430"/>
    </inkml:context>
    <inkml:brush xml:id="br0">
      <inkml:brushProperty name="width" value="0.025" units="cm"/>
      <inkml:brushProperty name="height" value="0.025" units="cm"/>
      <inkml:brushProperty name="color" value="#008C3A"/>
    </inkml:brush>
  </inkml:definitions>
  <inkml:trace contextRef="#ctx0" brushRef="#br0">66 0 15695,'-1'9'1911,"-52"324"6315,49-301-7599,-3 46 200,7-72-796,0-1 0,0 1 0,1 0 0,-1 0 0,2-1 0,-1 1 0,0 0-1,1-1 1,0 1 0,4 5 0,-5-9-26,0 0 0,0 0 1,1-1-1,-1 1 0,1-1 0,0 1 0,-1-1 0,1 0 0,0 1 0,0-1 1,0 0-1,0 0 0,0 0 0,0-1 0,0 1 0,0 0 0,0-1 1,0 1-1,0-1 0,0 0 0,0 0 0,1 0 0,-1 0 0,0 0 0,0 0 1,0 0-1,0-1 0,1 1 0,-1-1 0,0 0 0,0 1 0,0-1 1,0 0-1,0 0 0,2-2 0,5-2 15,0-1 0,0 1 0,0-2 0,-1 1 0,14-15-1,139-168-323,-150 181 282,-5 12-31,-5 27-103,-18 43-67,5-41 132,6-18-149,1 0 0,0 0 0,-3 23 0,8-37 88,0-1 0,0 1-1,0 0 1,0-1 0,0 1 0,0-1 0,0 1 0,0-1 0,0 1 0,0-1 0,0 1 0,1-1-1,-1 1 1,0-1 0,0 1 0,1-1 0,-1 1 0,0-1 0,1 0 0,-1 1 0,0-1 0,1 1-1,-1-1 1,1 0 0,-1 1 0,0-1 0,1 0 0,-1 0 0,1 1 0,-1-1 0,1 0 0,-1 0-1,1 0 1,-1 1 0,1-1 0,-1 0 0,1 0 0,-1 0 0,1 0 0,-1 0 0,1 0 0,0 0-1,-1 0 1,1 0 0,-1-1 0,1 1 0,-1 0 0,1 0 0,-1 0 0,1-1 0,-1 1 0,1 0-1,-1 0 1,0-1 0,1 1 0,-1 0 0,1-1 0,-1 0 0,21-12-6425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7.291"/>
    </inkml:context>
    <inkml:brush xml:id="br0">
      <inkml:brushProperty name="width" value="0.025" units="cm"/>
      <inkml:brushProperty name="height" value="0.025" units="cm"/>
      <inkml:brushProperty name="color" value="#008C3A"/>
    </inkml:brush>
  </inkml:definitions>
  <inkml:trace contextRef="#ctx0" brushRef="#br0">180 322 15118,'-10'12'2280,"-22"27"-791,2-2 252,0 0-1,-40 69 0,69-104-1689,0-1-1,0 1 1,1 0-1,-1-1 1,0 1-1,1 0 1,-1 0-1,1-1 1,-1 1-1,1 0 1,0 0-1,0 0 1,0 0-1,0 0 1,0-1 0,0 5-1,1-6-41,-1 1 0,1-1 0,-1 1 0,1-1 0,-1 1 0,1-1 0,0 1-1,-1-1 1,1 1 0,-1-1 0,1 0 0,0 1 0,-1-1 0,1 0 0,0 0 0,0 0 0,-1 1 0,1-1 0,0 0 0,-1 0-1,1 0 1,0 0 0,0 0 0,-1 0 0,1 0 0,0-1 0,1 1 0,4-2-53,0 1-1,0-1 1,0-1 0,-1 1-1,1-1 1,-1 0 0,1 0-1,5-5 1,2-4-165,-1-1 1,0 0-1,0-1 0,-1 0 1,-1-1-1,-1 0 0,0-1 1,-1 0-1,0 0 0,9-33 1,-22 111-113,3-53 393,1 1-1,0-1 1,0 1-1,1-1 1,0 1-1,2 12 1,-2-20-37,1 0 1,0 1-1,0-1 1,-1 0-1,1 0 1,0 0-1,1 0 0,-1 0 1,0 0-1,1-1 1,-1 1-1,1 0 1,-1-1-1,1 1 1,0-1-1,0 1 1,-1-1-1,1 0 1,0 0-1,0 0 1,0 0-1,1 0 1,-1 0-1,0-1 0,0 1 1,0-1-1,1 1 1,-1-1-1,0 0 1,0 0-1,1 0 1,2 0-1,6-1 54,0-1 0,-1 0 0,1 0 0,-1-1 1,1-1-1,-1 1 0,0-2 0,0 0 0,0 0 0,-1 0 0,0-1 0,0-1 0,0 1 0,-1-1 0,8-10 0,10-8-41,-2-1 0,-2-2 1,28-41-1,-34 43 3,0 0 1,17-44-1,-29 60-137,0 0 0,0-1 1,-1 1-1,-1-1 0,0 0 0,0 0 0,-1 0 0,0 1 0,-1-1 1,-2-17-1,2 27 65,0 0 0,0 0 0,-1 0 0,1 1 0,0-1 0,-1 0 0,1 0 0,-1 0 0,1 1 0,0-1-1,-1 0 1,0 0 0,1 1 0,-1-1 0,1 0 0,-1 1 0,0-1 0,0 1 0,1-1 0,-1 1 0,0-1 0,0 1 0,0 0 0,1-1 0,-1 1 0,0 0 0,0-1 0,0 1 0,0 0 0,0 0 0,0 0 0,1 0 0,-1 0 0,0 0 0,0 0 0,0 0 0,0 0 0,0 1 0,0-1 0,0 0 0,-1 1 0,-34 18 28,25-9 16,-1 1-1,2 0 0,-1 1 1,2 1-1,-1-1 1,2 1-1,-10 19 1,6-7 144,1 0 0,0 1 1,-8 36-1,16-50-39,0 1 0,1-1 0,0 1 0,1 0 0,0-1 0,1 1 0,3 23 0,-2-32-116,-1-1 1,1 1-1,0-1 0,1 1 0,-1-1 1,1 0-1,-1 0 0,1 1 0,0-1 1,0 0-1,0 0 0,1-1 0,-1 1 1,1 0-1,-1-1 0,1 0 0,0 1 1,0-1-1,0 0 0,0-1 0,0 1 1,1 0-1,-1-1 0,0 0 0,1 0 1,-1 0-1,1 0 0,0 0 1,-1-1-1,8 1 0,-1-2 31,1 1 1,-1-1-1,0-1 1,0 0-1,1 0 1,-1-1-1,-1-1 1,1 1-1,0-2 1,-1 1-1,0-1 1,0-1-1,-1 1 1,1-2-1,9-8 1,5-6-11,-1 0 0,-1-2 0,34-49-1,-35 44 7,-2-1 0,23-51 0,-35 65-50,0 1-1,-1-2 1,-1 1 0,0 0 0,-1-1 0,-1 0-1,1-28 1,-3 43 6,1 0 1,-1 0-1,0-1 0,0 1 0,0 0 0,0 0 1,-1 0-1,1 0 0,0 0 0,0 0 0,-1 0 0,1 0 1,0 0-1,-1 0 0,1 0 0,-1 0 0,1 0 1,-1 0-1,0 0 0,1 0 0,-1 1 0,0-1 1,0 0-1,0 0 0,1 1 0,-1-1 0,0 0 1,0 1-1,0-1 0,0 1 0,0-1 0,0 1 1,0 0-1,0-1 0,0 1 0,0 0 0,0 0 1,-1 0-1,1 0 0,0 0 0,0 0 0,0 0 0,0 0 1,0 0-1,0 0 0,0 1 0,0-1 0,-2 1 1,-3 1 6,1 0 0,-1 1 0,1-1 0,0 1 0,0 0 0,0 1 0,-8 6 0,-6 7 32,2 1 0,0 1 0,1 0 0,1 2-1,1-1 1,-21 43 0,28-50 55,1 1-1,1 0 1,1 0-1,0 1 1,0-1-1,1 1 1,1 0-1,1 0 1,0 0 0,1 0-1,0 0 1,5 27-1,-4-37-79,1 0-1,-1 0 1,1 0 0,0 0-1,0 0 1,0-1-1,1 1 1,-1-1-1,1 0 1,0 0-1,1 0 1,-1 0 0,1 0-1,-1-1 1,1 1-1,0-1 1,0 0-1,1 0 1,4 2 0,-2-2 12,1 0 1,0 0 0,0-1-1,0 0 1,0 0 0,0-1 0,0 0-1,1 0 1,-1-1 0,0 0 0,11-1-1,-8-1 12,0 0-1,0 0 1,0-1-1,-1 0 0,0-1 1,1 0-1,-1-1 1,14-9-1,-18 11-13,-1-1 0,0 0 0,1 0-1,-2-1 1,1 1 0,0-1 0,-1 0 0,0-1 0,0 1-1,0-1 1,-1 0 0,0 1 0,5-14 0,-7 15 11,0-1 1,0 0-1,0 0 0,-1 0 1,0 0-1,0 0 1,0 0-1,-1 0 1,1 0-1,-1 0 0,-1 0 1,1 1-1,0-1 1,-1 0-1,0 1 0,0-1 1,-1 1-1,1 0 1,-1-1-1,-4-4 0,3 4-25,0 1 0,0-1 0,-1 1 0,0 0 0,1 0-1,-1 1 1,-1-1 0,1 1 0,-1 0 0,1 0 0,-1 1-1,0 0 1,0 0 0,0 0 0,0 0 0,-6 0 0,113 24-1965,14-18-4168,-49-4-508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8.089"/>
    </inkml:context>
    <inkml:brush xml:id="br0">
      <inkml:brushProperty name="width" value="0.025" units="cm"/>
      <inkml:brushProperty name="height" value="0.025" units="cm"/>
      <inkml:brushProperty name="color" value="#008C3A"/>
    </inkml:brush>
  </inkml:definitions>
  <inkml:trace contextRef="#ctx0" brushRef="#br0">134 320 9513,'2'-3'793,"0"0"0,0 0 0,0 0 1,0 0-1,-1 0 0,1-1 0,-1 1 0,0-1 0,1-5 0,-2 9-750,0-1 0,0 0 0,0 0-1,0 1 1,0-1 0,0 0 0,-1 0-1,1 1 1,0-1 0,0 0 0,-1 1-1,1-1 1,0 0 0,-1 1 0,1-1-1,-1 0 1,1 1 0,-1-1-1,1 1 1,-1-1 0,1 1 0,-1-1-1,0 1 1,1-1 0,-1 1 0,0 0-1,1-1 1,-1 1 0,0 0 0,0-1-1,1 1 1,-1 0 0,0 0-1,0 0 1,1 0 0,-1 0 0,0 0-1,0 0 1,1 0 0,-1 0 0,0 0-1,0 0 1,1 1 0,-1-1 0,0 0-1,0 0 1,0 1 0,-5 1 62,1-1-1,-1 1 1,1 0 0,0 0 0,-1 1 0,1 0-1,1 0 1,-1 0 0,0 0 0,1 1 0,-1 0 0,1 0-1,0 0 1,0 0 0,1 1 0,-6 9 0,3-6 111,1 1 0,1-1 0,-1 1 0,1 0 0,1 1 0,0-1 0,0 1 0,-2 18 0,4-26-207,1 0 1,0 0-1,0-1 0,0 1 1,0 0-1,0 0 0,0 0 1,0-1-1,1 1 0,-1 0 1,0 0-1,1-1 0,0 1 1,-1 0-1,1-1 0,0 1 1,0 0-1,0-1 0,0 1 0,0-1 1,0 0-1,0 1 0,1-1 1,-1 0-1,0 0 0,1 1 1,-1-1-1,1 0 0,-1-1 1,1 1-1,0 0 0,-1 0 1,1-1-1,0 1 0,0-1 1,-1 1-1,1-1 0,0 0 1,0 0-1,0 0 0,-1 0 1,4 0-1,3 0 18,0-1 0,1 0 1,-1-1-1,0 0 0,0 0 0,0-1 0,0 0 1,9-5-1,25-17 39,-1-2 0,-1-2 0,-2-2 0,-1-2 0,-1-1 0,-2-1 0,31-42 0,-11 2 375,-50 69-439,-1 0-1,1-1 0,-1 1 0,0-1 0,-1 0 0,0 0 1,0 0-1,0 0 0,-1 0 0,0-8 0,-1 15-6,0-1-1,0 1 1,0 0-1,0-1 1,0 1-1,0-1 1,0 1-1,0 0 1,0-1-1,-1 1 1,1-1-1,0 1 0,0 0 1,0-1-1,-1 1 1,1 0-1,0-1 1,-1 1-1,1 0 1,0 0-1,-1-1 1,1 1-1,0 0 1,-1 0-1,1 0 1,0-1-1,-1 1 1,1 0-1,0 0 1,-1 0-1,1 0 1,-1 0-1,1 0 1,0 0-1,-1 0 1,1 0-1,-1 0 1,1 0-1,0 0 1,-1 0-1,-17 4-51,9 0 67,1 1 0,-1 0 0,1 1 0,0-1 0,0 1 0,1 1 0,0 0 0,0 0 0,-7 9 0,-51 75 189,55-75 71,0 1 1,2-1-1,0 2 0,1-1 1,0 1-1,2 0 0,0 0 1,1 0-1,1 1 0,-1 19 1,3-35-246,1-1-1,0 1 1,0-1 0,0 1 0,0-1 0,1 1 0,-1-1 0,1 0 0,-1 1-1,1-1 1,0 1 0,0-1 0,0 0 0,0 0 0,1 0 0,-1 0 0,0 0-1,1 0 1,0 0 0,-1 0 0,1 0 0,3 2 0,-1-2-10,0 0 0,-1 0 0,1-1 0,0 0 0,0 0 0,0 0-1,0 0 1,0 0 0,1-1 0,-1 1 0,0-1 0,6-1 0,4 0-2,0-1-1,-1-1 0,0 0 0,1-1 1,-1 0-1,0-1 0,17-10 0,-13 5-25,0-1 0,-1 0 0,-1-1-1,0-1 1,0 0 0,18-23 0,-28 30 15,0-1 1,0 0 0,-1 0 0,1 0-1,-1-1 1,-1 1 0,0-1 0,0 0 0,0 0-1,-1 0 1,0 0 0,-1 0 0,1-1 0,-2 1-1,1 0 1,-1-1 0,-2-13 0,2 21-4,0-1 1,-1 0 0,1 1-1,-1-1 1,1 1 0,-1-1-1,1 1 1,-1-1 0,0 1-1,0 0 1,0-1 0,0 1-1,0 0 1,0 0 0,0-1-1,0 1 1,0 0 0,0 0-1,-1 0 1,1 0 0,0 1-1,-4-2 1,3 1-4,-1 0 0,0 0 0,-1 1 0,1-1 1,0 1-1,0 0 0,0 0 0,0 0 0,0 1 0,0-1 0,-4 2 0,-1 0-3,0 0 0,0 1 0,0 0 0,0 1 0,1 0 0,0 0 0,-1 1 0,-5 5 0,-3 4 91,1 1-1,1 1 1,0 1-1,-20 32 1,29-41-4,1 0 0,-1 0 0,2 0 0,-1 0 0,1 1 0,0-1 0,1 1 0,0 0 0,0 0 0,1 0 0,0 0 0,0 0 0,2 18 0,0-26-76,-1 1 0,1 0 0,-1 0 0,1 0 0,0 0 0,0-1 0,0 1 0,0 0 0,0-1 0,0 1 0,0-1 0,1 1 0,-1-1 0,0 1 0,1-1 0,-1 0 0,1 0 0,0 0 0,2 1 0,1 1 3,-1-1 0,1-1 0,0 1 0,1-1 0,-1 0 1,0 0-1,6 0 0,7 0-45,-1-1-1,0-1 1,27-5 0,-24 1-752,1 0-1,-1-1 1,-1-1 0,38-18 0,-41 16-1563,-1-1 0,0 0 1,19-16-1,-2-4-5030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8.465"/>
    </inkml:context>
    <inkml:brush xml:id="br0">
      <inkml:brushProperty name="width" value="0.025" units="cm"/>
      <inkml:brushProperty name="height" value="0.025" units="cm"/>
      <inkml:brushProperty name="color" value="#008C3A"/>
    </inkml:brush>
  </inkml:definitions>
  <inkml:trace contextRef="#ctx0" brushRef="#br0">165 8 16560,'0'0'5493,"-8"-2"-3566,2 0-1694,0 1 1,-1 0-1,1 0 0,-1 1 1,1-1-1,0 2 0,-1-1 1,-6 1-1,11 0-201,-1 0-1,1-1 1,0 1-1,-1 0 1,1 0-1,0 0 1,-1 1 0,1-1-1,0 0 1,0 1-1,0-1 1,0 1 0,0 0-1,0 0 1,1 0-1,-1 0 1,1 0-1,-1 0 1,1 0 0,0 0-1,0 1 1,0-1-1,0 0 1,0 1-1,0-1 1,0 1 0,1 2-1,-1-2-44,0 0-1,1 0 1,-1 0 0,1 0-1,0 0 1,0 0-1,0 0 1,1 0 0,-1 0-1,1 0 1,-1 0-1,1 0 1,0 0 0,0 0-1,0 0 1,1-1-1,-1 1 1,1 0 0,-1-1-1,1 1 1,0-1-1,0 0 1,0 0 0,0 1-1,1-1 1,4 3-1,3 1-71,1-1-1,0 0 0,0 0 0,1-1 0,17 3 0,-19-4 93,9 2-91,47 15-187,-61-18 297,0 0 1,-1 0-1,1 0 1,-1 1-1,0 0 1,1-1-1,-1 1 1,-1 1-1,1-1 1,5 7-1,-8-9 42,0 0 0,-1 1 1,1-1-1,0 0 0,-1 1 0,0-1 1,1 1-1,-1-1 0,0 0 0,1 1 1,-1-1-1,0 1 0,0-1 0,0 1 0,-1-1 1,1 0-1,0 1 0,0-1 0,-1 1 1,1-1-1,-1 0 0,1 1 0,-1-1 1,0 0-1,1 1 0,-1-1 0,0 0 1,0 0-1,0 0 0,0 0 0,0 0 0,0 0 1,0 0-1,0 0 0,0 0 0,-1 0 1,1-1-1,-2 2 0,-8 5 214,0-1 0,-1-1-1,-16 7 1,17-8-216,-7 4-50,-1-2 0,-1 0 0,1-1 1,-40 5-1,-2-9-9188,40-3-1724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9.246"/>
    </inkml:context>
    <inkml:brush xml:id="br0">
      <inkml:brushProperty name="width" value="0.025" units="cm"/>
      <inkml:brushProperty name="height" value="0.025" units="cm"/>
      <inkml:brushProperty name="color" value="#008C3A"/>
    </inkml:brush>
  </inkml:definitions>
  <inkml:trace contextRef="#ctx0" brushRef="#br0">128 223 16239,'-6'8'1895,"-4"6"-1290,1 1 0,0 0 0,1 0-1,1 1 1,0 0 0,1 0-1,-5 23 1,-22 133 1652,23-105-1910,5-38-99,2 0-1,0 30 0,3-58-236,0-1-1,-1 1 0,1-1 1,0 1-1,0-1 0,0 1 1,0-1-1,0 1 1,0-1-1,0 1 0,0-1 1,1 0-1,-1 1 0,0-1 1,0 1-1,0-1 1,0 1-1,1-1 0,-1 0 1,0 1-1,0-1 0,1 1 1,-1-1-1,0 0 1,1 1-1,-1-1 0,0 0 1,1 0-1,-1 1 0,0-1 1,1 0-1,-1 0 0,1 1 1,-1-1-1,0 0 1,1 0-1,-1 0 0,1 0 1,19-9 185,14-25-7,-22 14-273,0-1 0,-1 0-1,-2 0 1,0-1 0,-1-1-1,-1 1 1,-1-1 0,-2 0-1,0-1 1,-1 1 0,-1-1-1,-2 1 1,0-1-1,-1 1 1,-2-1 0,0 1-1,-1-1 1,-2 1 0,-12-35-1,13 50-90,1 0 0,-1 0 0,-1 0-1,-10-11 1,15 17 157,-1 1 0,1-1 0,0 1 0,-1 0-1,0 0 1,1 0 0,-1-1 0,0 1 0,1 1 0,-1-1 0,0 0 0,-3 0-1,5 1 20,-1 0 0,0 0 0,0 0-1,1 0 1,-1 0 0,0 0-1,0 1 1,1-1 0,-1 0 0,0 0-1,1 1 1,-1-1 0,0 1-1,1-1 1,-1 1 0,0-1 0,1 1-1,-1-1 1,1 1 0,-1-1-1,1 1 1,-1 0 0,1-1 0,-1 1-1,1 0 1,0-1 0,-1 1-1,1 0 1,0-1 0,0 1 0,-1 1-1,0 0 11,0 0-1,1 0 1,-1 0-1,0 0 1,1 0-1,-1-1 1,1 1-1,-1 0 1,1 0-1,0 0 0,0 0 1,0 0-1,0 0 1,0 0-1,1 0 1,-1 0-1,0 0 1,1 0-1,-1 0 1,1 0-1,0 0 0,0 0 1,0 0-1,0-1 1,0 1-1,0 0 1,0-1-1,1 1 1,-1-1-1,0 1 1,1-1-1,-1 0 1,1 0-1,0 1 0,-1-1 1,1 0-1,0 0 1,0-1-1,0 1 1,2 1-1,2-1 25,-1 0-1,1-1 0,0 1 1,-1-1-1,1 0 1,-1 0-1,1-1 0,0 0 1,-1 0-1,1 0 1,-1-1-1,1 1 0,-1-1 1,7-4-1,8-6 46,-1-2-1,0 0 1,0-2 0,-2 0-1,0 0 1,0-2-1,-2 0 1,15-21-1,11-13-282,-41 52 188,0-1 0,1 1 1,-1 0-1,0-1 0,0 1 1,0 0-1,0 0 1,1-1-1,-1 1 0,0 0 1,0 0-1,1 0 0,-1-1 1,0 1-1,0 0 0,1 0 1,-1 0-1,0 0 0,0-1 1,1 1-1,-1 0 0,0 0 1,1 0-1,-1 0 0,0 0 1,1 0-1,-1 0 1,0 0-1,1 0 0,-1 0 1,0 0-1,1 0 0,-1 0 1,0 0-1,0 0 0,1 1 1,3 11-242,-5 26 207,1-35 58,-32 212 404,20-155 143,2-1 0,-2 86 1,12-142-578,0 0 0,0 0 1,0 0-1,0 0 0,1 0 1,-1 0-1,1 0 0,0 0 1,0-1-1,0 1 0,0 0 1,0 0-1,1-1 1,-1 1-1,1-1 0,0 1 1,-1-1-1,4 3 0,-3-4-119,0 1 0,1-1 1,-1 0-1,0 0 0,1 0 0,-1 0 0,1 0 0,-1-1 0,1 1 0,0-1 0,-1 0 1,1 0-1,-1 0 0,1 0 0,0 0 0,-1 0 0,1-1 0,-1 1 0,1-1 0,-1 0 1,5-1-1,1-2-714,0 0 1,0-1-1,0 0 0,0 0 1,-1 0-1,0-1 1,0 0-1,8-10 1,23-27-5036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09.940"/>
    </inkml:context>
    <inkml:brush xml:id="br0">
      <inkml:brushProperty name="width" value="0.025" units="cm"/>
      <inkml:brushProperty name="height" value="0.025" units="cm"/>
      <inkml:brushProperty name="color" value="#008C3A"/>
    </inkml:brush>
  </inkml:definitions>
  <inkml:trace contextRef="#ctx0" brushRef="#br0">221 210 10154,'-5'8'6560,"-11"18"-5104,-1 0-1,-39 42 0,38-49-1016,1 1-1,0 1 1,2 1 0,0 0-1,2 1 1,-12 27 0,24-48-413,0 0 1,0 0 0,1 0-1,-1 0 1,0 0 0,1-1-1,-1 1 1,1 0 0,0 0-1,0 0 1,0 1 0,0-1-1,0 0 1,0 0 0,0 0-1,1 0 1,-1 0-1,1-1 1,-1 1 0,1 0-1,0 0 1,0 0 0,2 2-1,-2-2-7,1-1-1,0 0 1,0 0-1,0 0 1,0 0-1,0 0 1,0 0-1,0 0 1,0-1-1,0 1 1,0-1-1,1 0 1,-1 1-1,0-1 1,0 0-1,0 0 0,4-1 1,5 0 10,-1-1 1,1 0-1,-1-1 0,0 0 0,0-1 1,0 0-1,17-10 0,-14 5-3,0 0 1,-1-2-1,0 1 0,0-2 0,16-20 0,-24 27 8,-1 0 1,1 0-1,0-1 0,-1 1 1,0-1-1,-1 1 0,1-1 0,-1 0 1,0 0-1,0 0 0,-1-1 1,0 1-1,0 0 0,-1 0 0,1-1 1,-1 1-1,-1-8 0,0 13-77,1 0-1,-1-1 1,1 1-1,-1 0 1,0-1-1,0 1 0,0 0 1,1 0-1,-1 0 1,0 0-1,0 0 1,-1 0-1,1 0 1,0 0-1,0 0 0,0 0 1,-1 1-1,1-1 1,0 0-1,-1 1 1,1-1-1,0 1 0,-1 0 1,1-1-1,-1 1 1,1 0-1,-1 0 1,1 0-1,-1 0 1,1 0-1,0 0 0,-1 0 1,-2 1-1,3-1-80,0 1-1,-1-1 1,1 0-1,0 0 1,-1 1-1,1-1 0,0 1 1,0-1-1,-1 1 1,1-1-1,0 1 1,0 0-1,0 0 1,0-1-1,0 1 1,0 0-1,0 0 0,0 0 1,0 0-1,0 0 1,1 1-1,-1-1 1,0 0-1,1 0 1,-1 0-1,1 1 1,-1-1-1,1 0 0,-1 0 1,1 1-1,0-1 1,0 0-1,0 1 1,0-1-1,0 1 1,0-1-1,0 2 1,1-2-97,0 0 1,-1 0-1,1 1 1,0-1-1,0 0 1,0 0-1,0 0 1,0 0-1,0 0 1,0 0-1,1 0 1,-1-1-1,0 1 1,0 0-1,1-1 1,-1 1-1,0-1 1,1 1 0,-1-1-1,0 1 1,1-1-1,-1 0 1,1 0-1,-1 0 1,3 0-1,44 0-3843,-40-1 3467,7-1 358,0-1-1,0 0 1,0-1 0,0-1 0,0 0 0,-1-1 0,0 0 0,17-11 0,-14 6 762,0 0 0,-1 0 1,-1-2-1,1 0 0,25-29 0,-24 15 2738,-17 28-3203,-1-1 0,1 0 0,0 0 0,-1 0 0,1 1-1,0-1 1,-1 0 0,1 0 0,0 0 0,-1 0 0,1 0 0,0 0-1,-1 0 1,1 0 0,-1 0 0,1 0 0,0 0 0,-1 0 0,1 0-1,0 0 1,-1 0 0,1 0 0,0 0 0,-1 0 0,1 0 0,0-1-1,-1 1 1,1 0 0,0 0 0,-1 0 0,1-1 0,0 1 0,-1 0-1,1 0 1,0-1 0,0 1 0,0 0 0,-1-1 0,1 1 0,0 0-1,0-1 1,0 1 0,0 0 0,-1-1 0,1 1 0,0 0 0,0-1-1,0 1 1,0 0 0,0-1 0,0 1 0,0 0 0,0-1 0,0 1-1,0-1 1,0 1 0,0 0 0,0-1 0,1 1 0,-1 0 0,0-1-1,0 1 1,0 0 0,0-1 0,1 1 0,-1-1 0,-9 5-4,1 0 0,-1 1-1,1 0 1,0 0 0,0 1 0,1 0 0,0 0 0,0 1 0,0 0 0,1 0 0,-11 15-1,6-6 231,1 0 0,0 1 0,2 0-1,0 0 1,-7 21 0,13-33-69,1 0-1,-1 0 1,1 1 0,0-1 0,1 0 0,-1 1 0,1-1 0,0 8 0,1-11-184,-1-1-1,0 1 1,1-1 0,-1 0-1,1 1 1,0-1 0,-1 0-1,1 0 1,0 1 0,0-1-1,0 0 1,0 0 0,0 0-1,0 0 1,0 0 0,0 0 0,1 0-1,-1 0 1,0-1 0,0 1-1,1 0 1,-1-1 0,1 1-1,-1-1 1,0 1 0,1-1-1,-1 0 1,1 0 0,-1 0-1,1 0 1,-1 0 0,3 0-1,5 0 88,-1-1-1,1-1 0,-1 1 0,0-1 0,0-1 1,0 1-1,0-1 0,0-1 0,0 0 1,-1 0-1,1 0 0,-1-1 0,10-8 0,11-11 80,43-46 0,-71 69-198,32-34 46,51-73-1,-71 91 71,-2 0 0,0-1-1,-1-1 1,-1 1 0,-1-1-1,10-38 1,-17 56-109,1 0 0,-1 0 0,0 1 0,1-1 0,-1 0 0,0 0 0,0 0 0,0 0 0,0 1 0,0-1 0,0 0 0,0 0 0,0 0 1,0 1-1,0-1 0,-1 0 0,1 0 0,0 0 0,0 1 0,-1-1 0,1 0 0,0 0 0,-1 1 0,1-1 0,-1 0 0,1 1 0,-2-2 0,1 2 0,0 0-1,0 0 0,0 0 1,0 0-1,0 1 0,0-1 1,0 0-1,0 0 1,0 0-1,0 1 0,0-1 1,1 1-1,-1-1 1,0 0-1,0 1 0,0 0 1,-1 0-1,-37 35 118,22-15 125,0 2-1,2 0 1,0 1-1,2 1 1,0 0-1,2 0 1,1 1-1,1 1 1,1 0-1,2 0 1,0 0-1,2 1 1,-2 50-1,6-75-239,0-1-1,0 0 0,0 0 1,0 1-1,1-1 1,-1 0-1,1 0 1,-1 1-1,1-1 1,0 0-1,0 0 0,0 0 1,0 0-1,0 0 1,0 0-1,0 0 1,1 0-1,-1-1 1,1 1-1,-1 0 1,1-1-1,0 1 0,-1-1 1,1 0-1,3 2 1,-2-2-212,0 0 1,1 0-1,0 0 0,-1-1 1,1 1-1,-1-1 0,1 0 1,0 0-1,-1 0 1,1 0-1,-1-1 0,1 1 1,0-1-1,-1 0 1,7-3-1,-2 1-1183,0 0-1,0-1 1,-1 0 0,1 0-1,-1-1 1,0 0 0,11-9-1,-1-3-4724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0.317"/>
    </inkml:context>
    <inkml:brush xml:id="br0">
      <inkml:brushProperty name="width" value="0.025" units="cm"/>
      <inkml:brushProperty name="height" value="0.025" units="cm"/>
      <inkml:brushProperty name="color" value="#008C3A"/>
    </inkml:brush>
  </inkml:definitions>
  <inkml:trace contextRef="#ctx0" brushRef="#br0">0 198 11179,'0'0'11429,"10"-4"-10190,12-4-833,0 1 1,29-6-1,54-16 88,-96 25-485,0 1 0,0-1 0,-1-1 0,0 0 0,0 0 0,0 0 1,-1-1-1,1 0 0,6-9 0,-12 14-4,0-1 0,0 0 1,-1 0-1,1-1 0,-1 1 1,1 0-1,-1-1 0,0 1 0,0 0 1,0-1-1,0 1 0,0-1 0,-1 0 1,1 1-1,-1-1 0,0 0 0,1 1 1,-1-1-1,0 0 0,-1 1 1,1-1-1,-1-3 0,0 4-5,0 1 0,0-1 0,-1 1 0,1 0 0,0-1-1,0 1 1,-1 0 0,1 0 0,-1 0 0,1 0 0,-1 0 0,1 0 0,-1 0 0,0 1-1,1-1 1,-1 1 0,0-1 0,0 1 0,1-1 0,-1 1 0,0 0 0,0 0 0,0 0-1,1 0 1,-1 0 0,0 1 0,0-1 0,0 0 0,1 1 0,-1-1 0,0 1 0,1 0 0,-4 1-1,-4 2-31,0 0-1,1 1 0,-1 0 0,1 0 0,0 1 1,1 0-1,-1 1 0,1-1 0,1 1 1,-1 1-1,-8 13 0,5-8 33,2 0-1,-1 1 1,2 0 0,0 0 0,1 1 0,-7 22-1,11-31 12,1-1-1,0 1 1,0-1 0,0 1-1,0 0 1,1-1-1,0 1 1,1-1-1,-1 1 1,3 11-1,-2-15-41,0 0 0,0 0 0,1 0-1,-1-1 1,0 1 0,1 0 0,-1 0-1,1-1 1,0 1 0,-1-1 0,1 0-1,0 1 1,0-1 0,0 0 0,0 0-1,0 0 1,0 0 0,0 0 0,1-1-1,-1 1 1,0-1 0,0 1 0,1-1-1,-1 0 1,0 0 0,0 0 0,1 0-1,1-1 1,3 1-316,0-1 0,0 1 0,-1-2 0,1 1 0,0-1-1,-1 0 1,1-1 0,-1 1 0,0-1 0,0 0 0,10-7 0,3-5-4062,35-33 1,-48 43 3350,43-43-9229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0.647"/>
    </inkml:context>
    <inkml:brush xml:id="br0">
      <inkml:brushProperty name="width" value="0.025" units="cm"/>
      <inkml:brushProperty name="height" value="0.025" units="cm"/>
      <inkml:brushProperty name="color" value="#008C3A"/>
    </inkml:brush>
  </inkml:definitions>
  <inkml:trace contextRef="#ctx0" brushRef="#br0">181 1 9385,'0'0'1820,"-9"10"-1222,8-9-561,-7 6 345,0 2 1,0-1 0,1 1-1,1 0 1,0 1 0,0-1-1,0 1 1,-5 16 0,-80 223 8852,88-242-9155,1 1 0,0-1 0,0 1 1,0 0-1,1-1 0,0 1 0,0 0 0,1 0 0,0 0 0,2 11 0,-1-18-77,-1 0 0,1 0 0,0 0-1,-1-1 1,1 1 0,0 0 0,0-1 0,-1 1 0,1-1-1,0 1 1,0 0 0,0-1 0,0 0 0,0 1-1,0-1 1,0 0 0,0 1 0,0-1 0,0 0 0,0 0-1,0 0 1,0 0 0,0 0 0,0 0 0,0 0 0,0 0-1,0 0 1,0-1 0,0 1 0,0 0 0,0-1 0,0 1-1,-1 0 1,1-1 0,0 1 0,0-1 0,1 0 0,32-23 124,-16 5-160,-1-2-1,-1 0 1,-1-1-1,-1-1 1,-1 0 0,12-27-1,49-152 369,-93 247 1745,-55 134-1768,63-149-197,2 0-1,1 0 1,1 1 0,2 0 0,-2 41 0,7-72-137,0 1-76,-1 0 1,1-1-1,0 1 1,0 0-1,0-1 0,0 1 1,-1 0-1,1-1 1,0 1-1,0-1 1,0 1-1,1 0 0,-1-1 1,0 1-1,0 0 1,0-1-1,0 1 1,1 0-1,-1-1 0,0 1 1,0-1-1,1 1 1,-1-1-1,1 1 1,-1 0-1,0-1 0,1 0 1,-1 1-1,1-1 1,-1 1-1,1-1 1,-1 1-1,1-1 0,0 0 1,-1 0-1,1 1 1,-1-1-1,1 0 1,0 0-1,-1 1 0,1-1 1,1 0-1,13-2-6084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1.195"/>
    </inkml:context>
    <inkml:brush xml:id="br0">
      <inkml:brushProperty name="width" value="0.025" units="cm"/>
      <inkml:brushProperty name="height" value="0.025" units="cm"/>
      <inkml:brushProperty name="color" value="#008C3A"/>
    </inkml:brush>
  </inkml:definitions>
  <inkml:trace contextRef="#ctx0" brushRef="#br0">279 5 11627,'0'0'7938,"-13"-1"-6187,7 0-1585,0 0-68,0 0 0,-1 1 1,1 0-1,0 0 0,0 0 0,0 1 0,0 0 1,-1 0-1,1 1 0,0 0 0,1 0 0,-1 0 1,0 0-1,-6 5 0,-7 5 72,-7 3 371,-36 30 1,57-42-483,0 1 0,0 1 0,0-1-1,1 1 1,0-1 0,0 1 0,0 1 0,1-1 0,0 0-1,0 1 1,0 0 0,1-1 0,-4 12 0,6-16-77,0 1 1,0-1 0,0 0-1,0 0 1,0 1-1,1-1 1,-1 0 0,0 1-1,1-1 1,-1 0 0,1 0-1,-1 1 1,1-1-1,0 0 1,-1 0 0,1 0-1,0 0 1,0 0 0,0 0-1,0 0 1,0 0-1,0 0 1,0 0 0,0-1-1,0 1 1,0 0 0,0-1-1,1 1 1,-1-1 0,0 1-1,0-1 1,1 0-1,-1 1 1,0-1 0,1 0-1,-1 0 1,2 0 0,60 2-1074,-48-2 963,10 0-57,89 3-56,-102-2 279,0 1 0,0 0 0,-1 0 0,1 1-1,-1 1 1,0 0 0,13 7 0,-22-11-3,-1 1 0,0 0 0,1-1 0,-1 1 1,1 0-1,-1 0 0,0 0 0,0 0 0,0 0 1,0 0-1,0 0 0,0 0 0,0 0 0,0 1 0,0-1 1,0 0-1,0 1 0,-1-1 0,1 0 0,-1 1 0,1-1 1,-1 1-1,1-1 0,-1 1 0,0-1 0,0 1 0,0-1 1,0 1-1,0 0 0,0-1 0,0 1 0,0-1 1,0 1-1,-1-1 0,1 1 0,-1-1 0,1 0 0,-1 1 1,0-1-1,0 1 0,1-1 0,-1 0 0,0 0 0,0 1 1,0-1-1,0 0 0,-3 2 0,-4 5 244,0-1 0,-1 0 1,0 0-1,0-1 0,-11 6 0,-1 1-147,-1-2 1,0 0-1,0-1 0,-1-2 0,0 0 1,0-1-1,-1-2 0,-35 5 0,57-10-264,0 0 0,0 0 0,0 0 0,1 0 0,-1 0 0,0 0 0,0 0-1,1 0 1,-1-1 0,0 1 0,0-1 0,1 0 0,-1 1 0,0-1 0,1 0-1,-1 0 1,-2-2 0,3 2-377,0-1-1,0 0 1,0 0-1,0 0 1,1 0-1,-1 0 1,1 0 0,-1 0-1,1 0 1,-1 0-1,1 0 1,0 0-1,0 0 1,1-3-1,-1-28-10134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09.887"/>
    </inkml:context>
    <inkml:brush xml:id="br0">
      <inkml:brushProperty name="width" value="0.025" units="cm"/>
      <inkml:brushProperty name="height" value="0.025" units="cm"/>
    </inkml:brush>
  </inkml:definitions>
  <inkml:trace contextRef="#ctx0" brushRef="#br0">194 1 14510,'-9'8'2365,"-4"4"-1574,-8 7 1580,-30 36 1,46-50-2197,1 0 0,0 0 1,0 1-1,1-1 0,0 1 0,0 0 0,0 0 0,1 0 0,-1 1 0,2-1 0,-1 0 1,1 1-1,-2 12 0,4-17-219,-1 0 1,1 0-1,0 0 0,0 0 1,0-1-1,0 1 0,0 0 1,0 0-1,0-1 0,0 1 1,1 0-1,-1-1 1,1 0-1,-1 1 0,1-1 1,0 0-1,-1 1 0,1-1 1,0 0-1,0-1 0,0 1 1,-1 0-1,1 0 0,0-1 1,0 1-1,0-1 1,1 1-1,2-1 0,69 6-1762,-60-5 1200,-13-1 564,55 8-1540,-55-8 1616,0 0 0,0 0 0,0 0-1,0 0 1,0 1 0,0-1 0,0 0 0,0 1 0,-1-1 0,1 0 0,0 1 0,0-1 0,0 1 0,0-1 0,-1 1 0,1 0 0,0-1-1,0 1 1,-1 0 0,1 0 0,0-1 0,-1 1 0,1 0 0,-1 0 0,0 0 0,1 0 0,-1 0 0,1 0 0,-1 0 0,0 0 0,0-1-1,0 1 1,1 0 0,-1 0 0,0 0 0,0 0 0,0 0 0,-1 0 0,1 0 0,0 0 0,0 0 0,0 0 0,-1 0 0,1 0 0,0 0-1,-1 0 1,1 0 0,-1 0 0,1-1 0,-1 1 0,0 0 0,1 0 0,-2 1 0,-5 4 371,1 1 1,-1-1-1,-1-1 0,1 1 1,-1-1-1,0 0 0,0-1 1,0 0-1,-13 4 0,2-1-33,-1-1 0,0 0 0,-25 2 0,39-7-438,-41 0-3172,28-7-2966</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1.557"/>
    </inkml:context>
    <inkml:brush xml:id="br0">
      <inkml:brushProperty name="width" value="0.025" units="cm"/>
      <inkml:brushProperty name="height" value="0.025" units="cm"/>
      <inkml:brushProperty name="color" value="#008C3A"/>
    </inkml:brush>
  </inkml:definitions>
  <inkml:trace contextRef="#ctx0" brushRef="#br0">0 0 11211,'0'0'-7656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1.916"/>
    </inkml:context>
    <inkml:brush xml:id="br0">
      <inkml:brushProperty name="width" value="0.025" units="cm"/>
      <inkml:brushProperty name="height" value="0.025" units="cm"/>
      <inkml:brushProperty name="color" value="#008C3A"/>
    </inkml:brush>
  </inkml:definitions>
  <inkml:trace contextRef="#ctx0" brushRef="#br0">147 1 8552,'0'0'6428,"-5"8"-3866,-11 23-1399,1 2 1,2 0-1,1 0 0,-9 44 0,6-6 235,-7 85-1,21-149-1367,0-1 1,1 1-1,0 0 1,0 0-1,0 0 1,1 0 0,2 8-1,-3-14-26,1 0 0,0 1 1,-1-1-1,1 0 0,0 0 0,0 0 0,0 1 0,0-1 1,0 0-1,0 0 0,0 0 0,0 0 0,0-1 0,0 1 1,1 0-1,-1 0 0,0-1 0,0 1 0,1-1 0,-1 1 1,1-1-1,-1 1 0,0-1 0,1 0 0,-1 0 0,1 0 1,-1 0-1,1 0 0,-1 0 0,0 0 0,1 0 0,-1 0 1,1-1-1,-1 1 0,0-1 0,1 1 0,-1-1 0,0 1 1,2-2-1,9-3-171,-1 0-1,0-1 1,0-1 0,0 0 0,-1 0-1,17-16 1,-19 15 39,0 2-1,0-1 1,0 1-1,0 0 1,1 0 0,0 1-1,1 0 1,-1 1-1,1 0 1,0 1-1,16-4 1,-25 6 124,0 1-1,0 0 1,1 0-1,-1-1 1,0 1 0,1 0-1,-1 0 1,0 0 0,1 1-1,-1-1 1,0 0-1,0 0 1,1 1 0,-1-1-1,0 1 1,0-1 0,1 1-1,-1-1 1,0 1-1,0 0 1,0-1 0,0 1-1,0 0 1,0 0 0,0 0-1,0 0 1,0 0-1,-1 0 1,1 0 0,0 0-1,-1 0 1,1 1 0,-1-1-1,1 0 1,-1 0-1,1 1 1,-1-1 0,0 0-1,1 0 1,-1 1 0,0-1-1,0 0 1,0 1-1,0-1 1,0 0 0,-1 1-1,1-1 1,0 0 0,-1 2-1,0 4 94,-1-1 0,0 0 0,0 1 0,0-1 0,-1 0 0,0 0 0,0 0 0,-7 9 0,-1-1 243,-1-1 1,-1-1-1,1 0 0,-2-1 1,0-1-1,0 0 1,-1-1-1,0 0 0,-1-1 1,0-1-1,0 0 1,0-1-1,-1-1 0,-31 6 1,46-11-402,0 0 1,0 0-1,0 0 0,0 0 1,-1 0-1,1-1 0,0 1 1,0-1-1,0 1 0,0-1 1,0 0-1,0 0 0,0 0 1,0 0-1,1 0 1,-1 0-1,0 0 0,1-1 1,-1 1-1,0 0 0,1-1 1,0 0-1,-1 1 0,1-1 1,0 0-1,0 0 0,0 1 1,0-1-1,0 0 1,0 0-1,1 0 0,-1 0 1,0 0-1,1 0 0,0-1 1,0 1-1,-1 0 0,1-3 1,0-1-727,0-1 0,0 1 0,1 0 1,0 0-1,0 0 0,0 0 0,0-1 0,1 2 0,0-1 1,1 0-1,-1 0 0,6-8 0,10-8-5622</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2.265"/>
    </inkml:context>
    <inkml:brush xml:id="br0">
      <inkml:brushProperty name="width" value="0.025" units="cm"/>
      <inkml:brushProperty name="height" value="0.025" units="cm"/>
      <inkml:brushProperty name="color" value="#008C3A"/>
    </inkml:brush>
  </inkml:definitions>
  <inkml:trace contextRef="#ctx0" brushRef="#br0">134 262 18578,'0'0'2034,"9"0"-38,1-1-1858,0 1 1,0-2-1,-1 0 1,1 0-1,-1 0 1,1-1-1,-1-1 1,0 0-1,0 0 0,0-1 1,-1 0-1,1 0 1,-1-1-1,11-10 1,-2 2-213,-1 0-1,22-27 1,-34 37 28,0-1 0,-1 0 0,0 0 0,0 0 0,0 0 0,0 0 0,-1-1 0,0 1 0,0-1 0,0 0 0,-1 1 0,0-1 0,0 0 0,0-8 0,-1 12 39,-1 0 1,1 0 0,-1 0-1,1 0 1,-1 0 0,0 1-1,0-1 1,0 0-1,0 0 1,0 1 0,0-1-1,0 0 1,-1 1-1,1-1 1,-1 1 0,1 0-1,-1-1 1,1 1-1,-1 0 1,0 0 0,0 0-1,1 0 1,-1 0 0,0 0-1,0 1 1,0-1-1,0 1 1,0-1 0,0 1-1,0 0 1,-3 0-1,-9-2-15,0 1-1,-1 1 1,-17 1-1,30-1 24,-13 2-7,1 1-1,0 0 1,0 1 0,0 0-1,0 2 1,1-1-1,0 1 1,0 1 0,0 0-1,1 1 1,0 1-1,-16 13 1,21-16 6,0 1-1,0-1 1,0 1 0,1 1-1,0-1 1,1 1-1,-1 0 1,2 0 0,-1 1-1,1-1 1,0 1 0,1 0-1,0 0 1,0 0-1,1 1 1,0-1 0,1 0-1,0 1 1,0 16-1,2-23-110,-1-1-1,1 1 0,0-1 0,0 1 1,0-1-1,0 0 0,0 1 0,0-1 0,1 0 1,-1 0-1,1 0 0,-1 0 0,1 0 0,0 0 1,0-1-1,0 1 0,0-1 0,0 1 0,0-1 1,0 0-1,0 1 0,1-1 0,-1 0 1,1-1-1,-1 1 0,0 0 0,4 0 0,7 1-1291,1 0 0,-1 0 0,25-1 0,-34-1 1060,50-3-3736,2-9-250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2.611"/>
    </inkml:context>
    <inkml:brush xml:id="br0">
      <inkml:brushProperty name="width" value="0.025" units="cm"/>
      <inkml:brushProperty name="height" value="0.025" units="cm"/>
      <inkml:brushProperty name="color" value="#008C3A"/>
    </inkml:brush>
  </inkml:definitions>
  <inkml:trace contextRef="#ctx0" brushRef="#br0">174 74 9001,'0'-9'4927,"0"5"-4588,0-1-1,0 1 1,0 0 0,-1 0-1,1-1 1,-1 1 0,0 0-1,0 0 1,-2-4 0,2 6-276,0 1 0,0 0 0,0-1 0,0 1 0,-1 0-1,1 0 1,0 0 0,-1 0 0,1 0 0,0 0 0,-1 0 0,1 0 0,-1 0 0,1 1 0,-1-1 0,1 1 0,-1-1-1,0 1 1,1 0 0,-1-1 0,0 1 0,1 0 0,-1 0 0,0 0 0,1 0 0,-1 1 0,0-1 0,1 0 0,-1 1 0,0-1-1,1 1 1,-1-1 0,1 1 0,-3 1 0,-3 2 38,1-1 0,0 1 0,0 0 0,0 1 0,1 0 0,-1 0 0,1 0 0,0 0 0,1 1 0,-1-1 0,1 1 0,0 1 0,1-1 0,-1 0 0,1 1 0,1 0 0,-1-1 0,1 1 0,0 0 0,1 0 0,-1 1 0,2-1 0,-1 9 0,2-13-133,0 0 0,0 0 0,0-1 1,1 1-1,0 0 0,-1-1 0,1 1 0,0-1 0,0 0 1,0 1-1,1-1 0,-1 0 0,1 0 0,-1-1 1,1 1-1,-1 0 0,1-1 0,0 1 0,0-1 1,0 0-1,0 0 0,3 0 0,76 20-760,-70-19 880,18 4-47,49 10-111,-72-14 172,0 0 1,-1 1 0,0-1 0,1 1 0,-1 0 0,0 1 0,0-1 0,8 8 0,-13-10-35,0 0 0,0 0 0,0 0 0,0 0 1,-1 0-1,1 0 0,0 0 0,-1 0 1,1 1-1,-1-1 0,1 0 0,-1 0 1,1 1-1,-1-1 0,0 0 0,0 0 0,0 1 1,0-1-1,0 0 0,0 1 0,0-1 1,0 0-1,0 0 0,0 1 0,-1-1 0,1 0 1,0 1-1,-1-1 0,0 0 0,1 0 1,-1 0-1,1 0 0,-1 0 0,0 0 1,0 0-1,0 0 0,0 0 0,0 0 0,0 0 1,0 0-1,0 0 0,0-1 0,-2 2 1,-5 4 296,-1-1 1,1 1 0,-1-2 0,-11 5 0,-4 1-93,1-1 0,-1-1 0,0-2 0,0 0-1,-1-1 1,0-2 0,-39 1 0,62-4-370,0 0-1,0 0 1,0 0-1,0 0 0,1-1 1,-1 1-1,0 0 1,0-1-1,0 0 1,0 1-1,1-1 1,-1 0-1,0 0 1,1 0-1,-1 0 1,1 0-1,-1 0 0,1 0 1,0-1-1,-1 1 1,1-1-1,0 1 1,0-1-1,0 1 1,0-1-1,0 1 1,-1-4-1,1 1-564,0 0 0,0-1 0,1 1 0,-1 0-1,1 0 1,0-1 0,0 1 0,1 0 0,0-1 0,-1 1 0,1 0 0,2-5-1,16-32-6613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3.415"/>
    </inkml:context>
    <inkml:brush xml:id="br0">
      <inkml:brushProperty name="width" value="0.025" units="cm"/>
      <inkml:brushProperty name="height" value="0.025" units="cm"/>
      <inkml:brushProperty name="color" value="#008C3A"/>
    </inkml:brush>
  </inkml:definitions>
  <inkml:trace contextRef="#ctx0" brushRef="#br0">153 1 8680,'0'0'15780,"-7"14"-14877,-4 8-491,0 1 0,2 0-1,1 1 1,1 0 0,-6 35 0,7 22-98,3 1 0,5 0-1,16 120 1,-13-181-339,-1-26-271,0-36-317,-5 22 384,0 0 0,-1-1 0,-1 1 0,-1 0 0,-8-24-1,10 35 175,-1 0 0,0 0-1,-1 0 1,0 1 0,0-1-1,0 1 1,-1 0-1,0 0 1,-1 1 0,1-1-1,-1 1 1,-1 0 0,1 1-1,-12-9 1,12 12 7,13 3 47,1 0 0,-1 0 0,1-1 0,-1 0 0,0 0 0,11-2 0,3 0 8,-6 1-55,-1-2 0,1 0 1,-1 0-1,0-2 0,0 1 0,-1-2 0,1 0 1,-1 0-1,0-1 0,-1-1 0,0 0 1,0-1-1,0 0 0,-2-1 0,1 0 1,-1-1-1,0 0 0,13-21 0,-19 21 311,-12 19-188,-15 24 30,4 4 198,-20 55 1,35-81-224,0 0 1,2 0 0,-1 1-1,1-1 1,0 1 0,1-1 0,1 1-1,0 0 1,0-1 0,1 1 0,2 11-1,-3-21-71,1 1 0,0 0 0,0 0-1,0-1 1,0 1 0,1-1 0,-1 1 0,0-1-1,1 0 1,-1 1 0,1-1 0,-1 0 0,1 0 0,-1 0-1,1 0 1,0 0 0,-1 0 0,1-1 0,0 1-1,0 0 1,0-1 0,0 0 0,0 1 0,0-1-1,-1 0 1,1 0 0,0 0 0,0 0 0,0 0-1,0-1 1,0 1 0,3-1 0,3-1 15,0 1 0,0-1 0,0-1 0,0 1 0,-1-1 0,12-6 0,8-9-283,-1-2-1,-1 0 1,-1-2-1,-1-1 0,0 0 1,-2-2-1,19-29 1,-48 70 463,1 1 0,1-1 0,0 1 0,1 0 0,1 0 0,1 0 0,0 1 0,0 19 0,3-36-186,0 0-1,1 0 0,-1 0 1,0 0-1,0 0 1,1 0-1,-1 0 1,1 0-1,-1 0 1,1 0-1,-1 0 1,1 0-1,-1 0 1,1 0-1,0-1 0,0 1 1,-1 0-1,1 0 1,0-1-1,0 1 1,0 0-1,0-1 1,0 1-1,-1-1 1,3 1-1,30 2 185,-23-4-184,0-1 0,0 0 1,-1-1-1,17-6 0,135-82-1435,-93 50 977,-67 41 426,-1-1 0,1 0 0,0 1 0,0-1 0,0 1 0,0-1 0,0 1 0,0 0 0,0-1 0,0 1 0,0 0 0,0 0 0,0-1 0,0 1 0,0 0 0,0 0 0,0 0 0,0 0 0,2 1 0,-3-1 17,0 1 0,1-1 0,-1 1 0,0-1 0,1 1-1,-1-1 1,0 1 0,0 0 0,1-1 0,-1 1 0,0-1 0,0 1 0,0 0-1,0-1 1,0 1 0,0-1 0,0 1 0,0 0 0,0-1 0,0 1 0,0 0 0,0-1-1,-1 2 1,-19 52 584,10-30-349,9-20-137,0 0 1,0 0 0,0 1 0,1-1 0,-1 0 0,1 0 0,0 1-1,0-1 1,2 8 0,-2-12-82,0 1-1,1 0 1,-1 0 0,0-1-1,1 1 1,-1 0-1,1-1 1,-1 1 0,1 0-1,-1-1 1,1 1 0,0-1-1,-1 1 1,1-1-1,0 1 1,-1-1 0,1 1-1,0-1 1,0 0 0,1 1-1,27-3 61,-16-3-418,-1-1-1,0 0 1,0-1-1,0 0 0,-1-1 1,0 0-1,-1-1 1,14-15-1,-11 13-142,-1-1 1,1 1-1,1 1 1,26-15-1,-40 25 538,1-1 1,0 1-1,-1 0 1,1-1-1,0 1 1,-1 0-1,1 0 1,0-1-1,-1 1 1,1 0-1,0 0 1,0 0-1,-1 0 1,1 0-1,0 0 1,0 0-1,-1 0 1,1 0-1,0 0 1,-1 0-1,1 1 1,0-1-1,0 0 1,-1 0-1,1 1 1,-1-1-1,1 0 1,0 1-1,-1-1 1,1 1-1,-1-1 1,1 1-1,-1-1 1,1 1-1,-1-1 0,1 1 1,0 0-1,8 34 1902,-9-32-1889,0 0-1,1 0 1,-1 0 0,1 0 0,-1-1 0,1 1 0,0 0 0,0 0 0,0 0-1,0-1 1,0 1 0,1-1 0,-1 1 0,1-1 0,0 1 0,0-1 0,0 0-1,0 0 1,0 0 0,0 0 0,4 2 0,15-2-2230,-20-3 1757,0 1 0,-1-1 0,1 1 0,0-1 1,-1 0-1,1 1 0,0-1 0,-1 1 0,1-1 0,-1 0 0,1 0 0,-1 1 0,1-1 0,-1 0 0,0 0 0,1 0 1,-1 1-1,0-1 0,0 0 0,1 0 0,-1 0 0,0 0 0,0-1 0,1-19-14608</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3.794"/>
    </inkml:context>
    <inkml:brush xml:id="br0">
      <inkml:brushProperty name="width" value="0.025" units="cm"/>
      <inkml:brushProperty name="height" value="0.025" units="cm"/>
      <inkml:brushProperty name="color" value="#008C3A"/>
    </inkml:brush>
  </inkml:definitions>
  <inkml:trace contextRef="#ctx0" brushRef="#br0">1 1 18738,'0'0'2786</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4.485"/>
    </inkml:context>
    <inkml:brush xml:id="br0">
      <inkml:brushProperty name="width" value="0.025" units="cm"/>
      <inkml:brushProperty name="height" value="0.025" units="cm"/>
      <inkml:brushProperty name="color" value="#008C3A"/>
    </inkml:brush>
  </inkml:definitions>
  <inkml:trace contextRef="#ctx0" brushRef="#br0">18 348 15054,'0'0'6641,"-1"10"-4586,-5 30-958,2-14-752,0 1-1,1 31 0,3-57-339,1 0 0,-1 0 0,1 0 0,-1 0 0,0 0 0,1 0 0,-1 0 0,1 0 0,0 0 0,-1 0 0,1 0 0,0-1 0,0 1 0,-1 0 0,1-1 0,0 1 0,0 0 0,0-1-1,0 1 1,0-1 0,0 1 0,0-1 0,0 1 0,0-1 0,0 0 0,0 0 0,0 1 0,0-1 0,0 0 0,0 0 0,1 0 0,-1 0 0,0 0 0,0 0 0,0-1 0,0 1 0,2-1-1,43-11 145,-23 2-142,-1-2 1,21-15-1,-29 17-64,1 1 0,0 0-1,0 1 1,1 1 0,0 0-1,21-5 1,-36 11 49,0 1 1,0 0-1,1-1 1,-1 1-1,0 0 1,0 0-1,0 0 1,1 0 0,-1 0-1,0 0 1,0 0-1,0 0 1,0 1-1,1-1 1,-1 0-1,0 1 1,0-1-1,0 1 1,0-1-1,0 1 1,0-1-1,0 1 1,0 0-1,0-1 1,0 1 0,0 0-1,1 2 1,-1-1 0,0 0 0,0 0 0,-1 1 0,1-1 0,-1 1 0,1-1 0,-1 0 0,0 1 0,0-1 0,0 1 1,0-1-1,-1 5 0,-2 10 12,-1-1-1,-1 0 1,-7 17 0,10-27 3,-2 2 5,2-3 1,1-1 0,-1 0-1,1 1 1,0-1-1,0 1 1,0 0 0,0 4-1,1-8-6,0-1 0,1 0 0,-1 1-1,0-1 1,1 0 0,-1 0 0,0 0-1,0 1 1,1-1 0,-1 0 0,0 0-1,1 0 1,-1 0 0,1 0 0,-1 1-1,0-1 1,1 0 0,-1 0 0,0 0-1,1 0 1,-1 0 0,0 0 0,1 0-1,-1 0 1,1-1 0,-1 1 0,0 0-1,1 0 1,-1 0 0,0 0 0,1 0-1,-1 0 1,0-1 0,1 1 0,-1 0 0,0 0-1,0-1 1,1 1 0,15-9 60,51-47-167,-57 45-1,1 1 0,0 0 0,0 1 0,1 0 1,0 1-1,0 1 0,24-12 0,-35 19 71,0 0-1,0 0 1,0 0 0,0 0 0,0 0 0,0 1 0,0-1-1,0 0 1,0 0 0,0 1 0,0-1 0,0 0 0,-1 1-1,1-1 1,0 1 0,0-1 0,0 1 0,-1-1 0,1 1-1,0 0 1,-1 0 0,1-1 0,0 1 0,-1 0 0,1 0-1,-1-1 1,1 1 0,-1 0 0,0 0 0,1 0 0,-1 0-1,0 0 1,1 0 0,-1 0 0,0 0 0,0 0 0,0-1-1,0 1 1,0 2 0,4 52 155,-3-37-196,-1-15 67,0-1 1,0 1-1,1 0 1,-1-1-1,1 1 1,-1-1 0,1 1-1,0-1 1,0 1-1,0-1 1,0 0-1,1 1 1,-1-1-1,1 0 1,-1 0-1,1 0 1,0 0 0,2 2-1,-2-3-20,-1 0-1,1 0 1,0-1-1,0 1 0,0-1 1,0 1-1,0-1 1,0 0-1,0 1 1,0-1-1,0 0 1,0 0-1,0 0 1,-1-1-1,1 1 1,0 0-1,0-1 1,3-1-1,5-2-217,0 0 0,-1-2 1,1 1-1,-1-1 0,0 0 0,-1-1 0,10-9 0,13-15-2256,34-43 0,-41 42 1857,34-58 0,-45 67 741,-2 0 0,0-1 1,-1 0-1,-2-1 0,0 0 1,-2 0-1,0-1 0,3-50 1,-9 75-71,1 0 0,-1 0 0,0 0 0,0 0 0,0 0 0,0 0 0,0 0 1,0 0-1,0 0 0,0 0 0,0 0 0,-1 0 0,1 0 0,0 0 0,-1 0 1,1 0-1,0 0 0,-1 0 0,1 0 0,-1 0 0,0 0 0,1 0 0,-1 0 1,0 0-1,0 1 0,1-1 0,-1 0 0,0 1 0,0-1 0,0 0 0,0 1 1,0-1-1,0 1 0,0 0 0,0-1 0,0 1 0,0 0 0,0-1 1,0 1-1,-2 0 0,0 0 75,1 1 0,-1 0 0,0-1 1,0 1-1,1 0 0,-1 1 0,1-1 0,-1 0 1,1 1-1,-1-1 0,1 1 0,0 0 0,0 0 1,-4 4-1,-5 7-13,1 1 1,1 0-1,0 1 0,1 0 0,0 1 1,1 0-1,1 0 0,1 0 1,0 1-1,1-1 0,1 1 1,-3 34-1,5-21 59,1 0 0,1 0 0,1 0 1,2 0-1,1 0 0,14 47 0,10 11-3117,-14-52-5465,-29-55 5238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4.849"/>
    </inkml:context>
    <inkml:brush xml:id="br0">
      <inkml:brushProperty name="width" value="0.025" units="cm"/>
      <inkml:brushProperty name="height" value="0.025" units="cm"/>
      <inkml:brushProperty name="color" value="#008C3A"/>
    </inkml:brush>
  </inkml:definitions>
  <inkml:trace contextRef="#ctx0" brushRef="#br0">149 221 6566,'0'0'3203,"-71"-82"257,41 46-289,4 6-1218,10 6 225,10 8 97,6 4-418,9 5-672,21 4-544,9 1-225,16 2-223,7 0-161,9 0-96,3 0-897,0 0-1890,-1-9-4003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5.755"/>
    </inkml:context>
    <inkml:brush xml:id="br0">
      <inkml:brushProperty name="width" value="0.025" units="cm"/>
      <inkml:brushProperty name="height" value="0.025" units="cm"/>
      <inkml:brushProperty name="color" value="#008C3A"/>
    </inkml:brush>
  </inkml:definitions>
  <inkml:trace contextRef="#ctx0" brushRef="#br0">0 265 6919,'0'-9'7938,"1"-1"-7497,1 0-1,1 0 1,-1 1 0,1-1 0,1 1 0,0 0-1,0 0 1,1 0 0,0 0 0,0 1 0,1-1-1,0 2 1,1-1 0,0 1 0,0-1 0,11-7 0,-6 4-178,0 1 1,1 1-1,0 0 1,1 1 0,0 0-1,0 1 1,1 0 0,0 2-1,0-1 1,21-3 0,-35 8-278,0 1 0,0 0 0,1-1 0,-1 1 0,0 0 1,0 0-1,0 0 0,1 0 0,-1 0 0,0 0 1,0 0-1,0 0 0,1 0 0,-1 1 0,0-1 1,0 0-1,0 1 0,0-1 0,0 1 0,0-1 0,0 1 1,0 0-1,0-1 0,0 1 0,0 0 0,0 0 1,0 0-1,0-1 0,0 1 0,-1 0 0,1 0 1,0 0-1,-1 0 0,1 1 0,-1-1 0,1 0 0,-1 0 1,0 0-1,1 0 0,-1 0 0,0 1 0,0-1 1,0 0-1,0 0 0,0 0 0,0 1 0,0-1 0,0 0 1,0 0-1,-1 0 0,1 1 0,0-1 0,-2 1 1,-1 10-24,0-1 0,-1 1 1,-1-1-1,-6 11 1,-9 18 19,10-25-1,1 1 1,1 0-1,1 0 0,0 1 0,1 0 1,1 0-1,0 0 0,-3 35 1,8-51 15,0 0 0,0 0 1,0 0-1,0 1 1,0-1-1,0 0 1,0 0-1,0 0 1,1 0-1,-1 1 1,0-1-1,1 0 0,-1 0 1,1 0-1,-1 0 1,1 0-1,0 0 1,-1 0-1,1 0 1,0 0-1,0-1 1,-1 1-1,1 0 1,0 0-1,0-1 0,0 1 1,0 0-1,0-1 1,2 2-1,0-2 11,0 1 1,0-1-1,0 0 0,0 0 0,1 0 0,-1-1 0,0 1 1,0-1-1,0 1 0,-1-1 0,6-2 0,6-3 66,0 0 0,0-1 0,21-15 0,-1-2-37,-2-2 0,-1 0 0,-1-3 0,-1 0 0,-2-2 0,34-48 0,-59 76-64,0 0-44,0 0 1,0 0 0,-1 0-1,1 0 1,-1 0-1,1 0 1,-1-1 0,1-4-1,-26 21-1163,7 2 1330,1 0 0,0 2 0,2 0 0,0 0 0,0 2 0,2-1 0,0 2 0,2-1 0,0 2 0,1-1 0,-10 34 0,19-51-11,-1 1 1,1-1-1,-1 0 1,1 0-1,0 0 1,0 0-1,0 0 0,1 1 1,0 4-1,0-7-51,-1 0 1,1 0-1,-1 0 0,1 0 0,-1 0 0,1 0 0,-1 0 0,1 0 0,0-1 0,0 1 0,-1 0 0,1 0 0,0-1 0,0 1 0,0 0 0,0-1 0,0 1 0,0-1 0,1 2 0,2-2 11,0 0 0,-1 1 1,1-1-1,-1 0 0,1-1 0,-1 1 0,1-1 0,-1 1 0,1-1 0,-1 0 0,0 0 0,1-1 0,-1 1 0,0-1 0,0 1 1,3-3-1,14-9-7,-1 0 1,-1-1-1,0-1 1,-1-1 0,0 0-1,-2-1 1,0-1-1,-1-1 1,-1 0 0,0 0-1,18-40 1,-28 52-59,-1 1 0,0 0 0,0-1 0,0 1 0,-1-1 0,0 1 1,0-1-1,-1 1 0,1-1 0,-2 0 0,1 1 0,-2-9 0,2 14 14,-1 0 0,1 0 0,-1 0 0,1 0 0,-1 0 0,1 0 1,-1 0-1,0 1 0,0-1 0,1 0 0,-1 0 0,0 1 0,0-1 0,0 0 0,0 1 0,0-1 0,1 1 0,-1-1 0,0 1 0,0 0 0,-1-1 0,1 1 0,0 0 0,0 0 0,0 0 0,0 0 1,0 0-1,0 0 0,0 0 0,0 0 0,0 0 0,0 0 0,0 0 0,0 1 0,0-1 0,0 0 0,-2 1 0,-2 1 3,0 0 0,0 0 0,1 0 0,-1 0 0,0 1-1,-6 4 1,3 0 58,0 0-1,0 0 0,1 1 1,0 0-1,0 0 0,1 0 1,0 1-1,0 0 0,1 0 1,-6 16-1,10-24-53,1-1 0,0 1 0,0-1 0,0 0 0,0 1 0,-1-1 1,1 1-1,0-1 0,0 0 0,0 1 0,0-1 0,0 1 0,0-1 0,0 0 0,0 1 0,0-1 0,0 1 0,0-1 1,1 0-1,-1 1 0,0-1 0,0 1 0,0-1 0,0 0 0,1 1 0,-1-1 0,0 0 0,0 1 0,1-1 1,-1 0-1,0 1 0,1-1 0,-1 0 0,1 1 0,16 0 65,19-13 1,-2-14-365,-28 21 201,-1 0 0,1 0-1,1 0 1,-1 1 0,1-1 0,-1 2-1,1-1 1,1 1 0,-1 0 0,0 1-1,10-3 1,-16 5 87,0 1 1,0-1-1,0 1 0,0-1 0,0 1 1,0 0-1,0-1 0,0 1 0,0 0 1,0 0-1,-1 0 0,1-1 1,0 1-1,-1 0 0,1 0 0,-1 0 1,1 0-1,-1 0 0,1 0 0,-1 0 1,1 0-1,-1 1 0,0-1 1,0 2-1,7 30 37,-7-31-35,11 161 946,-8-164-909,-1 0 1,1 0-1,-1 0 0,1 0 0,-1 0 1,0 0-1,1-1 0,-1 1 0,0-1 1,0 0-1,2-1 0,12-14-23,0 0 1,-2 0-1,0-2 0,-1 0 1,0 0-1,-2-1 0,16-39 1,-22 47-388,4-10-2056,-10 5-7491,-3 6 1284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6.082"/>
    </inkml:context>
    <inkml:brush xml:id="br0">
      <inkml:brushProperty name="width" value="0.025" units="cm"/>
      <inkml:brushProperty name="height" value="0.025" units="cm"/>
      <inkml:brushProperty name="color" value="#008C3A"/>
    </inkml:brush>
  </inkml:definitions>
  <inkml:trace contextRef="#ctx0" brushRef="#br0">0 0 16848,'0'0'3715,"51"9"-12939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2.501"/>
    </inkml:context>
    <inkml:brush xml:id="br0">
      <inkml:brushProperty name="width" value="0.025" units="cm"/>
      <inkml:brushProperty name="height" value="0.025" units="cm"/>
    </inkml:brush>
  </inkml:definitions>
  <inkml:trace contextRef="#ctx0" brushRef="#br0">9 725 17457,'0'0'1569,"-9"-56"-1505,50 32-320,24-14 320,29-20-32,39-22 0,37-17-64,13-16-1313,-1-12-2819,-7-8-7303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0.754"/>
    </inkml:context>
    <inkml:brush xml:id="br0">
      <inkml:brushProperty name="width" value="0.025" units="cm"/>
      <inkml:brushProperty name="height" value="0.025" units="cm"/>
    </inkml:brush>
  </inkml:definitions>
  <inkml:trace contextRef="#ctx0" brushRef="#br0">303 15 16848,'0'0'9508,"-4"10"-9332,-44 77-92,-3-3 0,-67 84 1,36-54-34,137-173-179,-8-13-143,-4-2 0,-3-1 0,46-123 0,-97 249 463,-25 43-44,-12 35 209,45-115-332,-1 0 0,2 1 0,0-1 0,0 0 0,2 1 0,0-1 0,2 19 0,-1-28-34,0 0 0,1 0-1,0 0 1,0 0 0,0-1-1,1 1 1,-1-1 0,1 1-1,0-1 1,1 0 0,-1 0 0,6 4-1,14 20-18,-23-27 76,0-14 224,0-38-141,-2 25-126,2-1 0,1 1 0,1-1-1,1 1 1,7-27 0,-10 51-5,1-1-1,-1 1 1,1 0 0,0 0-1,0 0 1,0 0 0,0 0-1,0 0 1,0 0 0,1 0-1,-1 0 1,0 1 0,1-1-1,0 1 1,-1-1 0,1 1-1,0-1 1,0 1 0,0 0-1,0 0 1,0 0-1,0 0 1,0 0 0,0 0-1,0 1 1,0-1 0,0 1-1,1-1 1,-1 1 0,0 0-1,0 0 1,1 0 0,-1 0-1,0 0 1,0 1 0,1-1-1,-1 1 1,0-1 0,0 1-1,0 0 1,0 0 0,4 2-1,1 0-13,1 1 1,-1 0-1,0 1 0,-1-1 1,1 1-1,-1 1 0,0-1 1,0 1-1,-1 0 0,8 11 1,-8-10 24,-1 0 1,0 1-1,-1 0 1,0 0-1,0 0 1,0 0 0,-1 0-1,0 1 1,-1-1-1,0 1 1,0 10-1,-1-19 2,0 1 0,0-1 0,0 0 0,0 1-1,0-1 1,0 0 0,0 1 0,1-1 0,-1 0-1,0 1 1,0-1 0,0 0 0,0 1 0,0-1-1,1 0 1,-1 0 0,0 1 0,0-1 0,1 0 0,-1 0-1,0 1 1,0-1 0,1 0 0,-1 0 0,0 0-1,1 1 1,-1-1 0,0 0 0,1 0 0,-1 0-1,0 0 1,1 0 0,-1 0 0,0 0 0,1 0-1,-1 0 1,0 0 0,1 0 0,-1 0 0,0 0-1,1 0 1,-1 0 0,0 0 0,1 0 0,-1 0-1,0 0 1,1 0 0,-1-1 0,0 1 0,0 0-1,1 0 1,-1 0 0,0-1 0,1 1 0,-1 0 0,0 0-1,0-1 1,1 1 0,-1 0 0,0-1 0,24-17 173,-21 15-177,4-3-10,0 0 0,1 0 0,0 1 1,0 0-1,9-4 0,-15 8-10,0 0 0,0 1 0,0-1 0,1 0 0,-1 0 1,0 1-1,0-1 0,1 1 0,-1 0 0,0 0 0,1 0 0,-1 0 0,0 0 1,0 0-1,1 1 0,-1-1 0,0 1 0,0 0 0,1-1 0,-1 1 1,0 0-1,0 0 0,0 0 0,0 1 0,0-1 0,2 2 0,-1-1-437,-1 0 0,1 0-1,0-1 1,0 1-1,0-1 1,0 0-1,0 0 1,0 0 0,0 0-1,0-1 1,0 1-1,0-1 1,0 0-1,1 0 1,-1 0 0,0 0-1,0 0 1,0-1-1,0 1 1,0-1-1,0 0 1,1 0 0,2-2-1,19-9-5690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6.456"/>
    </inkml:context>
    <inkml:brush xml:id="br0">
      <inkml:brushProperty name="width" value="0.025" units="cm"/>
      <inkml:brushProperty name="height" value="0.025" units="cm"/>
      <inkml:brushProperty name="color" value="#008C3A"/>
    </inkml:brush>
  </inkml:definitions>
  <inkml:trace contextRef="#ctx0" brushRef="#br0">37 0 5990,'0'0'19063,"-6"13"-18470,0 0-399,1 0 0,1 0-1,0 1 1,0-1 0,1 1 0,1 0 0,1 0 0,-1 14 0,2 87 1085,0-90-5527,0-1-4762,0-32-252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7.379"/>
    </inkml:context>
    <inkml:brush xml:id="br0">
      <inkml:brushProperty name="width" value="0.025" units="cm"/>
      <inkml:brushProperty name="height" value="0.025" units="cm"/>
      <inkml:brushProperty name="color" value="#008C3A"/>
    </inkml:brush>
  </inkml:definitions>
  <inkml:trace contextRef="#ctx0" brushRef="#br0">47 173 6598,'0'0'8680,"-9"2"-6437,1 1-2425,-20 3 3525,28-6-3310,0 0-1,0 0 0,0 0 1,0 0-1,0 0 1,1 0-1,-1 0 0,0 0 1,0 0-1,0 0 0,0 0 1,0 0-1,0 0 1,0-1-1,0 1 0,0 0 1,0 0-1,0 0 1,0 0-1,0 0 0,0 0 1,0 0-1,0 0 1,0 0-1,0 0 0,0 0 1,0-1-1,0 1 0,0 0 1,0 0-1,0 0 1,0 0-1,0 0 0,0 0 1,0 0-1,-1 0 1,1 0-1,0 0 0,0 0 1,0 0-1,0 0 0,0 0 1,0-1-1,0 1 1,0 0-1,0 0 0,0 0 1,0 0-1,0 0 1,0 0-1,-1 0 0,1 0 1,0 0-1,0 0 0,0 0 1,0 0-1,0 0 1,0 0-1,0 0 0,0 0 1,18-12 777,-12 7-661,0 1 0,0 1 1,1-1-1,0 1 1,-1 0-1,1 0 1,0 1-1,0 0 1,1 0-1,-1 1 1,0 0-1,1 0 1,-1 1-1,15 1 1,-20-1-122,-1 1 1,1 0-1,-1 0 1,1-1-1,-1 1 1,1 1 0,-1-1-1,0 0 1,1 0-1,-1 0 1,0 1-1,0-1 1,0 0-1,0 1 1,0-1-1,0 1 1,0 0 0,-1-1-1,1 1 1,-1-1-1,1 1 1,-1 0-1,1 0 1,-1-1-1,0 3 1,1 51 516,-1-40-396,-2 49 0,2-64-141,0 0-1,0 1 1,0-1-1,0 0 0,1 1 1,-1-1-1,0 0 1,0 0-1,0 1 1,0-1-1,1 0 1,-1 0-1,0 1 1,0-1-1,0 0 1,1 0-1,-1 0 1,0 1-1,0-1 0,1 0 1,-1 0-1,0 0 1,1 0-1,-1 0 1,0 0-1,1 1 1,-1-1-1,0 0 1,0 0-1,1 0 1,-1 0-1,0 0 1,1 0-1,-1 0 0,0 0 1,1 0-1,-1-1 1,0 1-1,1 0 1,-1 0-1,0 0 1,0 0-1,1 0 1,-1 0-1,0-1 1,0 1-1,1 0 1,-1 0-1,0 0 0,0-1 1,1 1-1,-1 0 1,0 0-1,0-1 1,0 1-1,0 0 1,1 0-1,-1-1 1,17-14 501,-12 5-462,1 1-1,-2-1 0,1 0 0,-1 0 0,-1 0 1,0 0-1,0-1 0,-1 1 0,2-21 0,-2 3-18,-2-1-1,-4-43 1,-9 30-786,16 48 285,1-1 0,0-1 0,0 1 0,1 0 0,-1-1 0,1 0 0,0 0 0,0 0 0,1-1 0,-1 0 0,1 0 0,0 0 0,0 0 0,-1-1 0,9 2 0,4 1-2441,1-1 0,0 0 0,34 2 0,-10-5-4357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17.712"/>
    </inkml:context>
    <inkml:brush xml:id="br0">
      <inkml:brushProperty name="width" value="0.025" units="cm"/>
      <inkml:brushProperty name="height" value="0.025" units="cm"/>
      <inkml:brushProperty name="color" value="#008C3A"/>
    </inkml:brush>
  </inkml:definitions>
  <inkml:trace contextRef="#ctx0" brushRef="#br0">224 297 6502,'0'0'6817,"-10"-5"-4009,7 2-2669,-1 1-1,-1 0 0,1-1 1,0 2-1,0-1 0,-1 0 1,1 1-1,-1 0 0,1 0 1,-1 0-1,0 0 0,1 1 1,-1 0-1,0 0 1,1 0-1,-1 0 0,0 1 1,1 0-1,-1 0 0,1 0 1,-1 1-1,1-1 0,-7 4 1,4-1 123,-1 1 1,1 1 0,0-1 0,1 1-1,-1 0 1,1 0 0,0 1-1,0 0 1,1 0 0,0 0-1,0 1 1,1 0 0,0 0 0,1 0-1,-1 0 1,1 0 0,1 1-1,-3 13 1,5-21-241,0 0 0,0 0 0,0 0 0,0 1-1,0-1 1,0 0 0,0 0 0,1 0 0,-1 1 0,0-1-1,1 0 1,-1 0 0,1 0 0,-1 0 0,1 0 0,0 0 0,-1 0-1,1 0 1,0 0 0,0 0 0,0 0 0,0 0 0,-1-1-1,1 1 1,0 0 0,2 0 0,1 1 9,-1-1 0,1 0 0,-1 0 0,1 0-1,0 0 1,-1-1 0,1 1 0,0-1 0,4 0 0,5-1 91,-1-1 1,1 0-1,0 0 0,18-7 1,-3-2-43,0-1 1,-2-2-1,0-1 1,0-1-1,-1-1 1,40-36-1,-49 38 0,0 0 0,-1-2 0,0 1 0,-2-2-1,0 0 1,-1-1 0,-1 0 0,0-1-1,13-37 1,-22 50-26,0 0 0,0-1 0,-1 1 1,0-1-1,0 0 0,0 1 0,-2-15 0,1 21-46,0 0 0,-1 0 0,1 0 0,0 0 0,0 0 0,-1 0 0,1 0 0,-1 0 0,1 0 0,-1 0 0,0 0 0,1 0 0,-1 0 0,0 0 0,1 0-1,-1 0 1,0 0 0,0 1 0,0-1 0,0 0 0,0 1 0,-1-1 0,0 0 0,-1 1 0,1 0-1,0-1 1,0 1 0,0 1 0,0-1-1,-1 0 1,1 0 0,0 1 0,0-1-1,0 1 1,0 0 0,0 0-1,0-1 1,0 1 0,-3 2 0,-4 4 64,0-1 0,0 1 0,0 0 0,1 1 0,0 0 0,1 1 0,0-1 0,0 1 0,1 0 0,0 1 0,1 0 0,0 0 0,-7 19 0,6-14 122,1 1 0,0 0 0,2 0 0,-1 0 0,2 1 0,0-1 0,1 1 0,2 28 0,1-37-179,-1 0 0,1 0 0,0-1 1,1 1-1,0-1 0,0 1 0,1-1 0,0 0 0,0 0 0,1-1 0,-1 1 0,1-1 0,1 0 0,-1-1 1,1 1-1,0-1 0,7 5 0,-2-3-491,0 0 1,0-1-1,0 0 0,1-1 1,0 0-1,0-1 1,0 0-1,1-1 1,24 3-1,29-4-6250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17.910"/>
    </inkml:context>
    <inkml:brush xml:id="br0">
      <inkml:brushProperty name="width" value="0.025" units="cm"/>
      <inkml:brushProperty name="height" value="0.025" units="cm"/>
      <inkml:brushProperty name="color" value="#E71224"/>
    </inkml:brush>
  </inkml:definitions>
  <inkml:trace contextRef="#ctx0" brushRef="#br0">552 20 3107,'0'0'1666,"-12"-3"1595,2-1-3004,0 1-1,-1 0 1,1 1 0,-1 0-1,0 0 1,1 2-1,-1-1 1,0 1-1,0 1 1,1 0 0,-1 0-1,0 1 1,1 0-1,-1 1 1,-11 5-1,-1 5-104,0 2-1,0 1 0,2 0 0,0 2 0,1 0 0,0 2 0,2 0 0,0 1 0,2 0 1,0 1-1,1 1 0,2 1 0,0 0 0,2 1 0,-10 29 0,5-8 276,3 1-1,1 1 1,2 0-1,3 0 1,2 1-1,2 0 1,4 78-1,1-104-413,1 0-1,1-1 1,1 0-1,0 0 1,2 0 0,1 0-1,1-1 1,0 0 0,2-1-1,19 29 1,-22-38-11,1 1 1,0-2-1,0 1 0,2-1 1,-1-1-1,1 0 0,0 0 1,1-1-1,0-1 1,1 0-1,-1 0 0,1-1 1,0-1-1,1 0 0,-1-1 1,1 0-1,26 3 1,-23-6 51,0 0 0,-1-1 0,1-1 0,-1 0 0,1-1 0,-1-1 0,0-1 0,0 0 0,0-1 0,0-1 0,26-14 0,-23 10 106,-2-2 0,0 0-1,0-1 1,-1 0 0,-1-2 0,0 0 0,-1 0 0,19-28 0,-14 14 24,-2-2 1,0 1 0,-3-2-1,0 0 1,-2-1 0,-1 0-1,-2 0 1,-1-1-1,-2-1 1,-1 1 0,0-40-1,-5 41-173,-1 0-1,-1 1 0,-1 0 1,-3 0-1,0 0 0,-2 0 1,-13-32-1,15 47-314,-2 0 0,0 1 1,-1 0-1,-1 1 0,0 0 0,-1 0 1,-1 1-1,0 1 0,-1 0 0,0 0 1,-1 2-1,-1-1 0,0 2 0,-18-11 1,21 15-1115,0 1 1,0 0 0,0 1-1,-1 0 1,-21-4 0,-1 3-7450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18.661"/>
    </inkml:context>
    <inkml:brush xml:id="br0">
      <inkml:brushProperty name="width" value="0.025" units="cm"/>
      <inkml:brushProperty name="height" value="0.025" units="cm"/>
      <inkml:brushProperty name="color" value="#E71224"/>
    </inkml:brush>
  </inkml:definitions>
  <inkml:trace contextRef="#ctx0" brushRef="#br0">337 0 8200,'-15'4'939,"5"-1"-855,0 0 0,0 0 1,0 1-1,0 0 0,0 1 0,1 0 0,0 1 0,0 0 0,0 0 0,1 1 0,-9 8 0,-4 10 274,1 2 0,1 0 0,1 1 0,2 1 0,1 1 0,1 0 0,1 1 0,2 0 0,-9 40 0,8-16 233,3 1 0,2 0 0,2 0 0,5 92-1,2-113-529,2-1-1,1 1 1,2-1-1,1 0 0,2 0 1,1-1-1,2-1 0,24 45 1,-28-61-61,1 0-1,1-1 1,1 0 0,0 0 0,1-1 0,0-1-1,22 17 1,-24-22 5,0-1 0,1 0-1,-1-1 1,1-1 0,0 1-1,1-2 1,-1 0 0,1 0-1,0-1 1,0-1 0,20 2-1,-23-4 30,0 0-1,0-1 1,0 0 0,0 0-1,0-1 1,0 0-1,-1-1 1,1 0 0,-1-1-1,0 0 1,0 0-1,9-6 1,-4 1 146,-1-1 1,-1 0-1,1-1 1,-2 0-1,1-1 1,16-24-1,-6 3 234,-2 0 1,-2-2-1,-1 0 0,-1-1 0,15-55 1,-20 52-246,-2 0 0,-1-1 0,-3 0 0,0 0 0,-3 0 0,-2-1 0,-1 1 0,-8-49 1,5 66-450,-1-1 0,-2 1 0,0 1 0,-1-1 1,-1 1-1,-19-32 0,19 39-512,0 2 1,-1-1-1,-1 1 0,0 1 1,-1 0-1,0 0 1,-1 1-1,0 1 0,-1 0 1,-16-9-1,-37-12-5860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19.434"/>
    </inkml:context>
    <inkml:brush xml:id="br0">
      <inkml:brushProperty name="width" value="0.025" units="cm"/>
      <inkml:brushProperty name="height" value="0.025" units="cm"/>
      <inkml:brushProperty name="color" value="#E71224"/>
    </inkml:brush>
  </inkml:definitions>
  <inkml:trace contextRef="#ctx0" brushRef="#br0">373 19 2947,'0'0'9678,"-13"-6"-8482,9 5-1087,1-1-59,0 0 1,0 1 0,0 0 0,0-1 0,0 1 0,0 1 0,0-1 0,0 0 0,-1 1 0,1-1 0,0 1-1,0 0 1,0 0 0,-1 0 0,1 1 0,0-1 0,0 1 0,0 0 0,-1 0 0,1 0 0,0 0-1,0 0 1,1 0 0,-1 1 0,0 0 0,0 0 0,1-1 0,-1 1 0,1 1 0,-1-1 0,1 0 0,-3 5-1,-18 24 190,1 2-1,2 0 0,2 1 0,1 0 0,-18 53 0,-42 189 13,60-198-149,-6 86-1,21-130-57,0 0-1,3 0 0,0 1 0,3-1 0,7 37 0,-9-62-36,1 0 0,-1 0 0,2 0 0,-1 0 0,1-1 0,0 1 0,1-1 0,0 0 0,0 0 0,1-1 0,0 0 0,0 0-1,1 0 1,0-1 0,13 10 0,-14-13 1,0 1-1,0-1 1,1-1-1,0 1 1,-1-1 0,1 0-1,0-1 1,0 0-1,0 0 1,0 0-1,0-1 1,0 0-1,0 0 1,0-1-1,0 0 1,0 0-1,0 0 1,0-1 0,0 0-1,-1-1 1,12-5-1,3-3 149,-2-1 0,1-1 0,-2-1 0,0 0 0,0-1 0,-2-1 0,18-21 0,7-12 595,45-73 0,-53 72-466,-3-1 1,-3-1-1,29-74 0,-47 102-253,-2-1 0,0 0-1,-1 0 1,-2-1 0,0 0 0,-2 0-1,-1 0 1,-1 0 0,-1 0 0,-4-26-1,2 40-284,0 1-1,-1-1 0,0 1 1,0-1-1,-2 2 0,1-1 0,-1 0 1,-1 1-1,0 0 0,0 1 1,-1-1-1,0 1 0,0 1 0,-1 0 1,-1 0-1,1 1 0,-1 0 1,0 0-1,-14-6 0,11 7-322,0 0-1,0 1 0,0 1 1,-1 0-1,1 0 0,-1 2 0,0-1 1,0 2-1,0 0 0,0 1 1,0 0-1,0 1 0,0 0 1,0 1-1,0 1 0,-16 5 1,-27 20-1646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20.031"/>
    </inkml:context>
    <inkml:brush xml:id="br0">
      <inkml:brushProperty name="width" value="0.025" units="cm"/>
      <inkml:brushProperty name="height" value="0.025" units="cm"/>
      <inkml:brushProperty name="color" value="#E71224"/>
    </inkml:brush>
  </inkml:definitions>
  <inkml:trace contextRef="#ctx0" brushRef="#br0">605 17 8360,'-12'-4'4447,"5"1"-4328,1 1-1,-1 0 1,1 1 0,-1-1-1,0 1 1,0 0 0,0 1 0,0-1-1,1 2 1,-1-1 0,0 1-1,0 0 1,0 0 0,1 0 0,-1 1-1,0 0 1,1 1 0,0 0 0,-1 0-1,1 0 1,0 0 0,1 1-1,-1 0 1,-5 5 0,-26 25-32,2 2 0,1 1 0,2 2 0,1 1 0,-27 49 0,24-32 220,4 2 0,1 2 1,-27 88-1,44-111-134,1 1 1,3 1-1,1 0 0,1 0 0,3 0 1,2 59-1,2-83-111,1 0 0,1 0-1,0-1 1,1 1 0,0-1-1,2 0 1,0 0 0,11 19 0,-12-24-46,1-2 1,1 1 0,0-1-1,0 0 1,0 0 0,1-1-1,0 0 1,1 0 0,-1-1-1,1 0 1,1 0 0,-1-1-1,17 6 1,-11-6 19,0-1 1,0 0-1,0-2 1,0 0 0,1 0-1,-1-1 1,0-1-1,1-1 1,-1 0-1,0-1 1,1 0-1,-1-2 1,0 1 0,-1-2-1,1 0 1,-1-1-1,15-8 1,12-8 189,-1-2 0,0-2 0,-3-2 0,48-43 0,-36 27 398,-3-2 1,-2-2-1,72-99 0,-100 122-549,0 0 0,-1-1 0,-2-1 0,-1 0 0,-1-1-1,-1 0 1,-2 0 0,0-1 0,-2 0 0,4-54 0,-10 69-178,0-1 1,-1 0-1,-1 1 1,0-1-1,-1 1 1,-1 0-1,0 0 1,-1 0-1,0 1 1,-12-23-1,10 25-279,0 1-1,0 0 1,-1 1 0,0-1-1,-1 2 1,1-1-1,-2 1 1,1 1 0,-1-1-1,-1 2 1,1-1 0,-1 1-1,-12-4 1,8 4-820,-1 1-1,0 0 1,0 1 0,-19-1 0,-70 0-7420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6.180"/>
    </inkml:context>
    <inkml:brush xml:id="br0">
      <inkml:brushProperty name="width" value="0.025" units="cm"/>
      <inkml:brushProperty name="height" value="0.025" units="cm"/>
      <inkml:brushProperty name="color" value="#E71224"/>
    </inkml:brush>
  </inkml:definitions>
  <inkml:trace contextRef="#ctx0" brushRef="#br0">1 1 13004,'0'0'673,"49"72"512,-10-34-128,13 4-320,3-1-577,1-2-64,1-2-32,-2-6-64,-6-1 64,-8-5-32,-2-5 0,-11-5-96,-7-4-1281,-5-5-1730,-7-6-1185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6.541"/>
    </inkml:context>
    <inkml:brush xml:id="br0">
      <inkml:brushProperty name="width" value="0.025" units="cm"/>
      <inkml:brushProperty name="height" value="0.025" units="cm"/>
      <inkml:brushProperty name="color" value="#E71224"/>
    </inkml:brush>
  </inkml:definitions>
  <inkml:trace contextRef="#ctx0" brushRef="#br0">349 1 15759,'0'0'3502,"0"12"-2910,-2 8-389,-1-1-1,-1 1 0,0-1 0,-1 0 1,-13 29-1,-52 107 404,41-94-370,-40 78 321,29-62-267,-55 153 0,86-176-1976,8-19-2361,1-31 3454,0 12-4980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7.072"/>
    </inkml:context>
    <inkml:brush xml:id="br0">
      <inkml:brushProperty name="width" value="0.025" units="cm"/>
      <inkml:brushProperty name="height" value="0.025" units="cm"/>
      <inkml:brushProperty name="color" value="#E71224"/>
    </inkml:brush>
  </inkml:definitions>
  <inkml:trace contextRef="#ctx0" brushRef="#br0">1941 0 8552,'0'0'5226,"-15"11"-3395,-714 452-1707,209-148 1909,-131 154-1675,631-449-223,15-11-383,13-6-1241,0-5 650,0-1-1,0 0 1,0-1-1,0 1 1,-1-1 0,0-1-1,10-6 1,38-28-6566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1.225"/>
    </inkml:context>
    <inkml:brush xml:id="br0">
      <inkml:brushProperty name="width" value="0.025" units="cm"/>
      <inkml:brushProperty name="height" value="0.025" units="cm"/>
    </inkml:brush>
  </inkml:definitions>
  <inkml:trace contextRef="#ctx0" brushRef="#br0">123 1 10282,'-6'7'4121,"-3"3"-3247,-2 2 438,0 1-1,1 0 0,-8 15 0,16-26-1221,0 1 0,0 0-1,1-1 1,0 1-1,-1 0 1,1 0 0,0 0-1,0 0 1,1 0 0,-1 0-1,0 0 1,1 1-1,0-1 1,0 0 0,0 0-1,0 0 1,1 0 0,-1 0-1,1 1 1,-1-1-1,1 0 1,0 0 0,1 0-1,1 3 1,31 37-255,17 25-1456,-48-62 1509,0 0 0,0 0 0,0 0 1,-1 1-1,0-1 0,0 0 0,0 1 0,-1 0 0,0-1 1,0 10-1,-1-14 205,0 0 0,-1 1 1,0-1-1,1 0 0,-1 0 0,0 0 1,0 0-1,0 1 0,0-2 1,0 1-1,-1 0 0,1 0 1,-1 0-1,1 0 0,-1-1 0,0 1 1,1-1-1,-1 1 0,0-1 1,0 0-1,0 0 0,0 0 0,0 0 1,0 0-1,0 0 0,-1 0 1,1-1-1,0 1 0,0-1 1,-1 0-1,-2 1 0,2-1 74,-1 1 1,0-1-1,1 0 0,-1 1 1,0-2-1,1 1 0,-1 0 0,0-1 1,1 1-1,-1-1 0,1 0 1,-1 0-1,1-1 0,-1 1 1,1-1-1,0 0 0,0 0 0,0 0 1,-4-3-1,3 0-180,0 0 0,1 0-1,-1 0 1,1 0 0,1-1 0,-1 1-1,1-1 1,0 0 0,0 0 0,0 1-1,1-1 1,0-1 0,0 1 0,0 0-1,1 0 1,0 0 0,1 0 0,-1 0-1,1 0 1,0 0 0,0 0 0,1 0-1,2-7 1,0 3-46,1 0-1,0 1 1,0 0 0,0 0 0,1 1-1,0-1 1,1 1 0,0 0-1,0 1 1,1 0 0,0 0-1,16-10 1,41-14 44,-50 25 11,-1 0 0,25-15 0,-39 17 886,-11 5-584,-20 6-180,20-1-69,1 0 1,0 0 0,0 1 0,0 0 0,-11 12 0,18-16-28,0 0 0,0 0 1,1 0-1,-1 0 1,1 0-1,0 1 0,-1-1 1,2 1-1,-1 0 1,0 0-1,1-1 1,-1 1-1,1 0 0,0 0 1,1 0-1,-1 0 1,1 0-1,0 1 0,0 5 1,1-8-31,0-1-1,-1 1 1,1-1 0,0 1 0,1-1 0,-1 0-1,0 1 1,0-1 0,0 0 0,1 0-1,-1 0 1,1 0 0,-1 0 0,1 0 0,-1 0-1,1-1 1,0 1 0,-1-1 0,1 1-1,0-1 1,-1 1 0,1-1 0,0 0 0,0 0-1,-1 0 1,1 0 0,3 0 0,52-5-1075,-45 2 154,-1-2 0,0 1 0,0-2 0,0 1 0,-1-1 0,0-1 0,0 0 1,0 0-1,-1-1 0,0 0 0,0-1 0,-1 0 0,-1 0 0,8-11 0,14-28-5674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7.799"/>
    </inkml:context>
    <inkml:brush xml:id="br0">
      <inkml:brushProperty name="width" value="0.025" units="cm"/>
      <inkml:brushProperty name="height" value="0.025" units="cm"/>
      <inkml:brushProperty name="color" value="#E71224"/>
    </inkml:brush>
  </inkml:definitions>
  <inkml:trace contextRef="#ctx0" brushRef="#br0">2513 1 2242,'0'0'15385,"-11"5"-15038,-217 119-175,46-22-130,-331 156 12,-359 195 298,706-358-770,-317 171 78,481-265 203,-33 14-638,35-15 657,-1 1-1,1-1 1,-1 0-1,1 0 0,-1 1 1,1-1-1,0 0 1,-1 0-1,1 0 1,-1 1-1,1-1 1,-1 0-1,1 0 0,-1 0 1,1 0-1,-1 0 1,1 0-1,-1 0 1,1 0-1,-1 0 0,1 0 1,-1 0-1,1 0 1,-1 0-1,1-1 1,-1 1-1,1 0 1,-1 0-1,1-1 0,-1 1 1,1 0-1,-1 0 1,1-1-1,0 1 1,-1-1-1,1 1 0,0 0 1,-1-1-1,1 1 1,0-1-1,-1 1 1,1 0-1,0-1 1,0 1-1,0-1 0,-1 1 1,1-1-1,0 1 1,0-1-1,0 1 1,0-1-1,0 1 1,0-2-1,4-20-3837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8.752"/>
    </inkml:context>
    <inkml:brush xml:id="br0">
      <inkml:brushProperty name="width" value="0.025" units="cm"/>
      <inkml:brushProperty name="height" value="0.025" units="cm"/>
      <inkml:brushProperty name="color" value="#E71224"/>
    </inkml:brush>
  </inkml:definitions>
  <inkml:trace contextRef="#ctx0" brushRef="#br0">73 0 19122,'0'0'2146,"-32"67"-1505,21-23-193,-1 7-352,0 7-64,6-2 0,6-2-32,0-11-512,2-7-1026,12-12-896,-3-13-1346,-8-11-896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9.081"/>
    </inkml:context>
    <inkml:brush xml:id="br0">
      <inkml:brushProperty name="width" value="0.025" units="cm"/>
      <inkml:brushProperty name="height" value="0.025" units="cm"/>
      <inkml:brushProperty name="color" value="#E71224"/>
    </inkml:brush>
  </inkml:definitions>
  <inkml:trace contextRef="#ctx0" brushRef="#br0">1 81 15983,'0'0'7079,"56"-31"-6342,-22 27 416,14-3-321,-1-1-543,8-1-193,0 3-96,-2-2 0,-8 3-449,-8 2-768,-9 3-641,-12 0-704,-11 8-1794,-5 4-2018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9.453"/>
    </inkml:context>
    <inkml:brush xml:id="br0">
      <inkml:brushProperty name="width" value="0.025" units="cm"/>
      <inkml:brushProperty name="height" value="0.025" units="cm"/>
      <inkml:brushProperty name="color" value="#E71224"/>
    </inkml:brush>
  </inkml:definitions>
  <inkml:trace contextRef="#ctx0" brushRef="#br0">117 43 13965,'0'0'9065,"87"7"-7560,-40-22-576,7 2-577,-7 1-320,-2 7-128,-12 1-1409,-6 4-1474,-17 0-2530,-10 9-4549</inkml:trace>
  <inkml:trace contextRef="#ctx0" brushRef="#br0" timeOffset="1">0 401 15214,'0'0'4677,"76"22"-3172,-26-34-127,6-4-578,3-2-608,-4 1-416,1-3-1441,-3 2-2051,-10-2-2786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39.833"/>
    </inkml:context>
    <inkml:brush xml:id="br0">
      <inkml:brushProperty name="width" value="0.025" units="cm"/>
      <inkml:brushProperty name="height" value="0.025" units="cm"/>
      <inkml:brushProperty name="color" value="#E71224"/>
    </inkml:brush>
  </inkml:definitions>
  <inkml:trace contextRef="#ctx0" brushRef="#br0">342 0 11723,'0'0'8360,"-60"48"-6182,21-7-1377,-6 6-673,1 7 0,4 0 256,2-5-31,10-6-225,5-7-96,12-10-32,4-8-224,4-11-801,3-27-9257,-4-7 2915</inkml:trace>
  <inkml:trace contextRef="#ctx0" brushRef="#br0" timeOffset="1">4 180 14221,'0'0'7303,"21"57"-5797,0-42 287,6 0-127,8-2-545,9-4-448,2 0-545,9-2-96,-5-2-160,-6 0-1442,-10-1-2081,-15-4-3236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0.335"/>
    </inkml:context>
    <inkml:brush xml:id="br0">
      <inkml:brushProperty name="width" value="0.025" units="cm"/>
      <inkml:brushProperty name="height" value="0.025" units="cm"/>
      <inkml:brushProperty name="color" value="#E71224"/>
    </inkml:brush>
  </inkml:definitions>
  <inkml:trace contextRef="#ctx0" brushRef="#br0">166 16 10346,'-9'1'7201,"-2"1"-6617,1 1 0,-1 0 0,1 0 0,0 1-1,0 0 1,0 1 0,-9 6 0,14-8-533,0 0 0,0 1 1,1-1-1,0 1 0,0 0 1,0 0-1,0 1 0,1-1 1,-1 1-1,1 0 0,0 0 1,1 0-1,-1 0 1,1 1-1,0-1 0,0 1 1,-1 7-1,2-10-43,0 0-1,1 1 1,-1-1 0,1 0-1,0 1 1,0-1 0,0 1-1,0-1 1,1 0 0,-1 1 0,1-1-1,0 0 1,0 1 0,0-1-1,0 0 1,1 0 0,2 4-1,-2-5-3,0 0 0,1 0 0,-1 0 0,1 0 0,0 0 0,0-1 0,0 0 0,0 1 0,0-1 0,0 0 0,0 0 0,0 0 0,0-1 0,0 1 0,0-1 0,1 0 0,-1 0-1,4 0 1,1-1 20,-1 1 0,1-1 0,-1-1-1,0 1 1,1-1 0,-1-1-1,0 1 1,0-1 0,-1 0 0,1-1-1,-1 0 1,1 0 0,-1 0 0,0-1-1,0 1 1,-1-1 0,8-10-1,-8 10 84,-1 0 0,0-1 0,0 1 0,-1-1-1,1 0 1,-1 0 0,0 0 0,-1-1-1,0 1 1,0-1 0,0 1 0,-1-1-1,0 0 1,0 1 0,0-1 0,-1 0 0,0 0-1,-1 0 1,-1-10 0,2 16-110,-1 0 0,1-1 0,-1 1 0,1 0 1,-1-1-1,1 1 0,-1 0 0,0 0 0,0 0 0,1 0 0,-1 0 0,0 0 1,0 0-1,0 0 0,0 0 0,-1 0 0,1 0 0,0 0 0,0 1 0,0-1 1,-1 0-1,1 1 0,0-1 0,-1 1 0,1 0 0,0-1 0,-1 1 0,1 0 1,0 0-1,-1 0 0,1 0 0,-1 0 0,1 0 0,0 0 0,-1 1 1,1-1-1,-2 1 0,0-1-57,1 1-1,-1 0 1,1 0 0,-1 0 0,1 0 0,0 0-1,-1 0 1,1 1 0,0-1 0,0 1-1,0-1 1,0 1 0,0 0 0,0 0 0,1 0-1,-1 0 1,0 0 0,1 0 0,-2 3 0,2-3-97,0 0 0,1 0 0,-1 0 1,0 0-1,0 0 0,1 0 0,0 0 1,-1 0-1,1 1 0,0-1 1,0 0-1,0 0 0,0 0 0,0 1 1,1-1-1,-1 0 0,1 0 0,-1 0 1,1 0-1,0 0 0,0 0 0,0 0 1,2 3-1,-1-3-437,1 0-1,-1-1 1,1 1-1,-1-1 1,1 0-1,0 0 1,-1 0-1,1 0 1,0 0 0,0-1-1,0 1 1,0-1-1,-1 0 1,1 0-1,0 0 1,0 0-1,5-1 1,16-2-6538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0.731"/>
    </inkml:context>
    <inkml:brush xml:id="br0">
      <inkml:brushProperty name="width" value="0.025" units="cm"/>
      <inkml:brushProperty name="height" value="0.025" units="cm"/>
      <inkml:brushProperty name="color" value="#E71224"/>
    </inkml:brush>
  </inkml:definitions>
  <inkml:trace contextRef="#ctx0" brushRef="#br0">89 1 12812,'-7'8'2237,"0"-1"-1715,-29 38 3472,33-41-3733,0 0 0,1 0 0,-1 1 0,1-1 0,0 0 1,0 1-1,1-1 0,-1 1 0,1 0 0,-1 9 0,2-13-261,1 1 0,-1-1 0,1 0 0,-1 1 0,1-1 0,0 0 0,-1 0 0,1 1-1,0-1 1,0 0 0,0 0 0,0 0 0,0 0 0,0 0 0,0 0 0,0 0 0,0 0 0,1-1 0,1 2 0,34 17-234,-15-8 37,-8-1 219,1 0 0,-2 2 0,0-1 0,0 2 0,-1 0 0,0 0 0,-1 1 0,-1 1 1,0-1-1,-1 2 0,-1-1 0,-1 1 0,0 1 0,0-1 0,-2 1 0,0 0 0,-1 0 0,-1 1 0,-1-1 0,0 1 1,-1 32-1,-3-41 245,1 0 0,-1-1 0,-1 1 0,0 0 0,0-1 0,-1 0 0,0 0 0,0 0 0,-1 0 0,0-1 0,-11 14 0,13-17-45,-1 0 0,0 1 0,-1-1 0,1 0 0,-1-1 0,1 1 0,-1-1 0,0 0 0,0 0 0,-1-1 0,1 1 0,-1-1 0,1 0 0,-1-1 0,1 1 0,-1-1 0,0 0 0,0-1 0,-6 1 0,9-2-182,1 0 0,-1 1 0,0-1-1,1 0 1,-1 0 0,1-1 0,-1 1 0,1 0-1,-1-1 1,1 0 0,0 1 0,0-1 0,0 0-1,0 0 1,0 0 0,0 0 0,1-1 0,-3-3-1,-25-51-36,24 45-4,-2-5-388,0-1 0,1 0 0,1-1 0,1 1 0,0-1 0,2 0-1,0 0 1,1-36 0,1 52 96,1-1-1,0 1 1,0 0 0,0-1-1,0 1 1,0 0 0,0 0-1,1 0 1,0 0-1,0 0 1,0 0 0,3-4-1,32-26-7574,-29 28 5868,18-18-7545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1.359"/>
    </inkml:context>
    <inkml:brush xml:id="br0">
      <inkml:brushProperty name="width" value="0.025" units="cm"/>
      <inkml:brushProperty name="height" value="0.025" units="cm"/>
      <inkml:brushProperty name="color" value="#E71224"/>
    </inkml:brush>
  </inkml:definitions>
  <inkml:trace contextRef="#ctx0" brushRef="#br0">11 60 4805,'0'0'12684,"-3"9"-10362,-5 26-603,9-34-1672,-1 0 1,0 0 0,0 0 0,0 0-1,0 0 1,0-1 0,1 1-1,-1 0 1,0 0 0,1 0 0,-1-1-1,1 1 1,-1 0 0,1 0 0,-1-1-1,1 1 1,-1 0 0,1-1-1,0 1 1,-1-1 0,1 1 0,0-1-1,0 1 1,-1-1 0,1 1 0,0-1-1,0 0 1,0 1 0,-1-1-1,1 0 1,0 0 0,0 0 0,2 1-1,30 0 397,-27-2-332,3 1-64,1-1 1,-1 0 0,1 0-1,-1-1 1,0-1-1,0 1 1,0-1-1,13-7 1,-19 9-51,1-1 0,-1 0 0,0 0 0,0 0 0,0 0 0,0 0 0,0-1 0,0 0 0,-1 1 0,1-1 0,-1 0 0,0 0 0,0 0 0,0 0 0,0-1 0,0 1 0,-1 0 0,1-1 0,-1 0 0,0 1 0,0-1 0,0 1 0,0-8 0,-1 10-5,0 0-1,0 0 0,0 0 0,0 0 0,0 0 1,-1 0-1,1 0 0,0 0 0,0 0 0,-1 0 0,1 0 1,-1 0-1,1 1 0,-1-1 0,1 0 0,-1 0 0,1 0 1,-1 0-1,0 1 0,0-1 0,1 0 0,-1 0 1,0 1-1,0-1 0,0 1 0,0-1 0,-1 0 0,-1 0-16,1 1-1,-1-1 0,0 1 1,1 0-1,-1-1 0,0 1 1,0 0-1,1 1 0,-1-1 1,-4 1-1,1 1-3,0-1 0,0 1 0,0 0 1,0 1-1,0-1 0,1 1 0,-1 0 0,1 1 1,-7 5-1,7-4 58,1 0 0,0 0 0,0 1 0,1 0 0,0-1-1,0 1 1,0 0 0,1 0 0,-1 1 0,1-1 0,1 0 0,-1 1 0,1-1 0,1 1 0,-1-1 0,1 1 0,1 10 0,-1-16-22,0 0 0,0 0 0,1 0 0,-1 0-1,0 0 1,1-1 0,-1 1 0,1 0 0,-1 0 0,1 0 0,-1-1 0,1 1 0,0 0 0,-1-1-1,1 1 1,0-1 0,0 1 0,-1-1 0,1 1 0,0-1 0,0 1 0,0-1 0,0 0 0,-1 1 0,2-1-1,30 1 98,27-17 17,-19-5-89,-32 15-32,1 1-1,1 0 0,-1 1 1,1-1-1,-1 2 0,1-1 1,0 2-1,0-1 1,1 1-1,-1 1 0,19-1 1,-27 2-3,0 0 1,-1 1 0,1-1 0,0 1-1,0 0 1,0-1 0,0 1-1,0 0 1,-1 0 0,1 0 0,0 0-1,-1 0 1,1 1 0,-1-1-1,1 0 1,-1 1 0,0-1 0,0 1-1,1-1 1,-1 1 0,1 1-1,15 46 992,0-1 331,-16-46-1261,0 0 0,0 0 0,1 0 0,-1 0 0,1 0 0,-1 0 0,1-1 0,0 1 0,0-1 0,-1 1 1,1-1-1,0 1 0,0-1 0,0 0 0,1 0 0,-1 0 0,4 1 0,-1-1 0,1 1-1,-1-2 1,1 1-1,-1 0 1,1-1 0,-1 0-1,1-1 1,-1 1 0,1-1-1,-1 0 1,1 0 0,-1-1-1,1 0 1,7-3-1,0-2-16,0-1-1,-1-1 0,22-18 0,-25 18-60,0 1 0,1 1 0,0 0 0,0 0-1,1 1 1,0 0 0,12-4 0,-23 10 10,1 1 0,-1-1 0,1 0 1,0 1-1,-1-1 0,1 1 0,-1-1 0,1 0 0,-1 1 0,1 0 0,-1-1 1,1 1-1,-1-1 0,1 1 0,-1-1 0,0 1 0,1 0 0,-1-1 0,0 1 1,0 0-1,0 0 0,1-1 0,-1 1 0,0 0 0,0-1 0,0 1 0,0 0 1,0-1-1,0 1 0,0 0 0,0 0 0,-1-1 0,1 1 0,0 0 0,-1 0 1,-1 29-399,-3-15-1466,0-8-2710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2.990"/>
    </inkml:context>
    <inkml:brush xml:id="br0">
      <inkml:brushProperty name="width" value="0.025" units="cm"/>
      <inkml:brushProperty name="height" value="0.025" units="cm"/>
      <inkml:brushProperty name="color" value="#E71224"/>
    </inkml:brush>
  </inkml:definitions>
  <inkml:trace contextRef="#ctx0" brushRef="#br0">0 285 9513,'0'0'8184,"11"-6"-7693,3-4-406,0-1 1,-1 0-1,0-1 1,0 0-1,-1-1 0,-1-1 1,0 0-1,-1 0 1,-1-1-1,14-28 0,-5-10-105,-16 50 7,-2 0-1,1-1 0,0 1 1,-1 0-1,1 0 1,-1-1-1,0 1 0,0 0 1,0 0-1,0-1 1,-1 1-1,0 0 0,1 0 1,-3-5-1,3 8 13,-1-1 0,1 1 1,-1 0-1,1-1 0,-1 1 0,1 0 0,-1-1 0,1 1 0,-1 0 0,0 0 0,1-1 0,-1 1 0,0 0 1,1 0-1,-1 0 0,0 0 0,1 0 0,-1 0 0,1 0 0,-1 0 0,0 0 0,1 0 0,-1 1 1,0-1-1,1 0 0,-1 0 0,1 0 0,-1 1 0,0-1 0,1 0 0,-1 1 0,1-1 0,-1 1 1,1-1-1,-1 0 0,1 1 0,-1-1 0,1 1 0,0-1 0,-1 1 0,1 0 0,-1 0 0,-17 23-13,10-9 157,2 0 1,-1 1 0,2 0-1,0 0 1,1 0-1,1 0 1,0 1 0,1-1-1,1 30 1,1-45-131,0 1 0,0 0 0,0 0 0,0-1 0,0 1 0,1 0 0,-1-1 0,1 1 0,-1 0 0,1-1 0,-1 1 0,1-1 0,0 1 0,0-1 1,0 1-1,0-1 0,0 0 0,0 1 0,1-1 0,-1 0 0,0 0 0,0 0 0,1 0 0,-1 0 0,1 0 0,-1 0 0,1 0 0,0-1 0,-1 1 0,1 0 0,-1-1 0,1 0 0,0 1 0,0-1 0,-1 0 0,1 0 1,0 0-1,0 0 0,-1 0 0,1 0 0,0 0 0,-1-1 0,1 1 0,0-1 0,1 0 0,5-1 25,0 0-1,0-1 1,0 0 0,0-1 0,-1 1-1,0-1 1,0-1 0,8-5-1,14-20 13,-24 24-37,0 0 1,0 1 0,0 0-1,0 0 1,1 0 0,0 0 0,0 1-1,0 0 1,0 0 0,1 1-1,7-4 1,-13 7-2,0 0 1,-1 0-1,1 0 1,0 0-1,-1 0 1,1 1-1,0-1 1,-1 0 0,1 0-1,0 0 1,-1 1-1,1-1 1,-1 0-1,1 1 1,0-1-1,-1 0 1,1 1-1,-1-1 1,1 1-1,-1-1 1,1 1-1,-1-1 1,0 1-1,1-1 1,-1 1-1,0-1 1,1 1-1,-1 0 1,0-1-1,1 1 1,-1 0-1,0-1 1,0 1-1,0 0 1,0 0-1,4 31 797,-3-21-440,0-7-301,-1-1 0,1 0 0,-1 1 0,1-1 0,0 0 0,0 0 0,1 0 0,-1 0 1,1 0-1,-1 0 0,1 0 0,0 0 0,0-1 0,0 1 0,1-1 0,-1 1 0,0-1 0,1 0 0,3 3 0,-3-4-18,-1 0 0,1 0 0,0 0 0,0-1 0,0 1 0,-1-1 0,1 0 0,0 1 1,0-1-1,0 0 0,0-1 0,0 1 0,0 0 0,-1-1 0,1 0 0,0 1 0,0-1 0,-1 0 0,1-1 0,0 1 0,-1 0 0,1-1 1,2-2-1,13-10 170,-1-1 0,0 0 0,-2-1-1,0-1 1,21-30 0,-1 2 414,-34 44-637,0 0 0,0-1 0,0 1 0,0 0 0,0 0 0,0 0 0,0 0 0,1 0 0,-1 0 0,0 0 0,1 0 0,-1 0-1,0 1 1,1-1 0,2 0 0,-3 1 14,-1 0 0,1 0 1,-1 0-1,1 0 0,-1 1 0,1-1 0,-1 0 0,1 0 0,0 1 0,-1-1 0,0 0 0,1 1 1,-1-1-1,1 1 0,-1-1 0,1 1 0,-1-1 0,0 0 0,1 1 0,-1-1 0,0 1 0,0-1 1,1 1-1,-1 0 0,0-1 0,0 1 0,0-1 0,1 1 0,1 10-11,-1-1 0,0 0 0,0 21 1,0-1-1689,3-21-2748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3.347"/>
    </inkml:context>
    <inkml:brush xml:id="br0">
      <inkml:brushProperty name="width" value="0.025" units="cm"/>
      <inkml:brushProperty name="height" value="0.025" units="cm"/>
      <inkml:brushProperty name="color" value="#E71224"/>
    </inkml:brush>
  </inkml:definitions>
  <inkml:trace contextRef="#ctx0" brushRef="#br0">0 1 15759,'0'0'3427,"4"90"-2306,-4-34-288,0 2-577,0 1-128,0-5 33,2-7-33,3-7-96,9-9-192,-1-6-1346,-6-7-288,-4-8-1056,-13-8-8841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1.633"/>
    </inkml:context>
    <inkml:brush xml:id="br0">
      <inkml:brushProperty name="width" value="0.025" units="cm"/>
      <inkml:brushProperty name="height" value="0.025" units="cm"/>
    </inkml:brush>
  </inkml:definitions>
  <inkml:trace contextRef="#ctx0" brushRef="#br0">85 1 6502,'0'0'8814,"-9"8"-5221,2-2-3296,1-1 0,0 1 1,0 0-1,0 1 1,1 0-1,0 0 1,0 0-1,1 0 1,0 1-1,0-1 1,1 1-1,0 0 1,0 0-1,1 1 1,0-1-1,0 0 0,-1 17 1,3-20-281,0 1 1,1 0-1,-1-1 0,1 1 1,0-1-1,1 1 1,-1-1-1,1 1 0,0-1 1,1 0-1,-1 0 0,1 0 1,0 0-1,0-1 0,0 1 1,1-1-1,0 1 1,4 3-1,-2-3-304,1 0 0,-1-1 0,1 0 0,-1 0 0,1-1 0,0 0 0,1 0 0,9 2 0,20 0-2141,0 0 2918,-37-5-331,1 0 0,-1 1 0,0-1 0,1 0 0,-1 1 0,0-1 0,1 1-1,-1-1 1,0 1 0,0-1 0,1 1 0,-1-1 0,0 1 0,0-1 0,0 1 0,0-1-1,0 1 1,1 0 0,-1-1 0,0 1 0,0-1 0,-1 1 0,1-1 0,0 1 0,0-1 0,0 1-1,0 0 1,0-1 0,0 1 0,-1-1 0,1 1 0,0-1 0,-1 1 0,1-1 0,0 0-1,-1 1 1,1-1 0,0 1 0,-1-1 0,1 0 0,-1 1 0,1-1 0,0 0 0,-2 1-1,-19 23 821,20-23-641,-6 6 226,-24 23 207,31-29-790,-1 0 0,0 0 0,0 0 0,0 0 0,0 0 0,0 0 0,-1 0 0,1-1 0,0 1 0,0-1 0,0 1 0,-1-1-1,1 1 1,0-1 0,-1 1 0,1-1 0,0 0 0,-1 0 0,1 0 0,0 0 0,-1 0 0,-1 0 0,1-4-280,0 1 1,1 0 0,0-1-1,-1 0 1,1 1-1,0-1 1,1 0 0,-1 1-1,1-1 1,-1 0 0,1 0-1,0 0 1,1 1-1,-1-1 1,2-4 0,-2-5-1420,0 8 987,0-2-170,0 0 0,0 0 0,1 0 1,0-1-1,2-6 0,-3 13 898,0 0 1,1 0-1,-1 0 0,0 0 1,1 0-1,-1 1 0,1-1 1,-1 0-1,1 0 0,-1 0 1,1 1-1,0-1 0,-1 0 1,1 0-1,0 1 0,0-1 1,-1 1-1,1-1 0,0 1 1,0-1-1,0 1 0,0-1 1,0 1-1,0 0 0,0-1 1,0 1-1,-1 0 0,1 0 1,0 0-1,0 0 0,0 0 1,0 0-1,0 0 0,0 0 1,0 0-1,0 0 0,0 1 1,0-1-1,0 0 0,0 1 0,0-1 1,0 0-1,0 1 0,-1-1 1,1 1-1,0 0 0,0-1 1,0 1-1,8 4 136,0 0 0,0-1 0,0-1 0,0 0 0,1 0 0,11 2 1,6-2-2769,1-2-3435,-20-1 2931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3.720"/>
    </inkml:context>
    <inkml:brush xml:id="br0">
      <inkml:brushProperty name="width" value="0.025" units="cm"/>
      <inkml:brushProperty name="height" value="0.025" units="cm"/>
      <inkml:brushProperty name="color" value="#E71224"/>
    </inkml:brush>
  </inkml:definitions>
  <inkml:trace contextRef="#ctx0" brushRef="#br0">0 225 3748,'2'-11'5434,"2"0"-4595,0-1 0,0 1 0,1 0 0,1 0 0,0 0 0,0 1 0,1 0 0,0 0 0,1 0 0,0 1 0,16-14 0,-12 13-341,1 1-1,0 1 1,0 0-1,0 0 1,1 2-1,0 0 1,27-8-1,-35 12-281,0 1 0,1 0-1,-1 0 1,0 1 0,0 0 0,1 0 0,-1 0-1,0 1 1,11 2 0,-13-2-164,-1 0 1,1 0-1,-1 1 0,0-1 0,1 1 1,-1 0-1,0 0 0,0 1 0,0-1 1,-1 0-1,1 1 0,-1 0 1,1-1-1,-1 1 0,0 0 0,0 1 1,3 4-1,-3-3-55,0 0 0,0 0 0,-1 1 0,1-1 1,-1 0-1,-1 0 0,1 1 0,-1-1 0,0 1 0,0-1 0,0 0 0,-1 1 1,0-1-1,0 0 0,0 1 0,-1-1 0,1 0 0,-1 0 0,0 0 0,-1 0 1,1-1-1,-1 1 0,0-1 0,-1 1 0,-4 5 0,-7 7-166,-1-1 1,-1 0-1,0-1 0,-29 18 1,36-21-1667,21-10-11395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4.092"/>
    </inkml:context>
    <inkml:brush xml:id="br0">
      <inkml:brushProperty name="width" value="0.025" units="cm"/>
      <inkml:brushProperty name="height" value="0.025" units="cm"/>
      <inkml:brushProperty name="color" value="#E71224"/>
    </inkml:brush>
  </inkml:definitions>
  <inkml:trace contextRef="#ctx0" brushRef="#br0">182 10 17072,'-8'6'2258,"-82"67"1587,80-64-3564,0 1 1,1 0-1,0 1 1,0 0-1,1 0 1,1 0-1,-9 18 1,15-28-278,1 0-1,-1 1 1,1-1 0,-1 0 0,1 0 0,-1 1-1,1-1 1,-1 0 0,1 1 0,0-1 0,0 0-1,0 1 1,0-1 0,0 1 0,0-1 0,0 0 0,1 1-1,-1-1 1,0 0 0,1 0 0,0 3 0,0-4-2,0 1 0,-1-1 0,1 1 0,0 0 0,0-1 0,0 0 1,0 1-1,0-1 0,0 0 0,0 1 0,0-1 0,0 0 1,0 0-1,0 0 0,0 0 0,0 0 0,0 0 0,0 0 0,0 0 1,0 0-1,1-1 0,10-2-5,-1 0 0,0-1 0,18-9 0,-23 10-15,5-2 0,0 1 0,1 0 0,-1 0 0,1 1 0,-1 1 0,1 0 0,18-1 0,-27 3 20,0 0-1,-1 0 0,1 0 0,-1 1 1,1-1-1,-1 1 0,1-1 0,-1 1 0,1 0 1,-1 0-1,1 0 0,-1 0 0,0 0 1,0 1-1,1-1 0,-1 1 0,0-1 0,0 1 1,-1 0-1,1 0 0,0 0 0,0 0 1,-1 0-1,1 0 0,-1 0 0,0 1 0,0-1 1,0 0-1,0 1 0,0-1 0,0 1 1,-1-1-1,1 1 0,-1-1 0,1 1 0,-1-1 1,0 1-1,-1 4 0,10-105 3368,-10 86-3332,0 0 1,-1 0 0,0 0 0,-1 0 0,0 1 0,-1-1 0,0 1 0,-1 0 0,-12-21 0,15 28-1129,4 6 233,29 27-2532,-25-26 2170,1 0-1,0-1 0,0 0 0,0 0 1,9 1-1,12 0-5303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4.819"/>
    </inkml:context>
    <inkml:brush xml:id="br0">
      <inkml:brushProperty name="width" value="0.025" units="cm"/>
      <inkml:brushProperty name="height" value="0.025" units="cm"/>
      <inkml:brushProperty name="color" value="#E71224"/>
    </inkml:brush>
  </inkml:definitions>
  <inkml:trace contextRef="#ctx0" brushRef="#br0">133 0 13677,'-7'4'3641,"-2"1"-3073,0 0-1,0 1 1,1 0 0,0 1 0,0-1-1,0 2 1,1-1 0,-10 14 0,12-14-314,0-1 0,1 1 0,-1 0 0,1 1 0,1-1 0,0 1 0,0 0 1,0 0-1,1 0 0,0 0 0,0 0 0,0 11 0,2-18-253,0-1 0,0 1 0,0-1 0,0 1 0,0-1 0,0 1 0,1 0 0,-1-1 0,0 1 1,0-1-1,0 1 0,1-1 0,-1 1 0,0-1 0,0 1 0,1-1 0,-1 0 0,0 1 0,1-1 0,-1 1 0,1-1 0,-1 0 0,0 1 0,1-1 0,-1 0 0,1 1 0,-1-1 0,1 0 1,-1 0-1,1 0 0,0 1 0,21-2 10,18-18-13,-32 12-34,-1-1 1,-1 0 0,0 0 0,0 0-1,0-1 1,-1 0 0,0 0 0,-1-1-1,4-12 1,11-20-189,-31 105-662,7-51 857,1 0-1,1 0 1,0 1 0,0-1-1,0 19 1,3-30-39,0-1-1,0 1 1,0-1 0,0 0 0,0 1 0,0-1-1,0 1 1,0-1 0,0 1 0,0-1-1,0 1 1,1-1 0,-1 0 0,0 1 0,0-1-1,0 0 1,1 1 0,-1-1 0,0 1-1,1-1 1,-1 0 0,0 0 0,1 1 0,-1-1-1,0 0 1,1 1 0,-1-1 0,0 0-1,1 0 1,-1 0 0,1 0 0,-1 1 0,1-1-1,-1 0 1,0 0 0,1 0 0,21-5-1704,18-18-536,-24 7 612,-1-1-1,20-28 1,-29 37 1562,-1 0 0,0-1 0,0 1 0,-1-1 1,0 0-1,0-1 0,-1 1 0,2-12 0,-14 32 6971,-9 11-5282,13-15-1124,0 0 0,1 0 0,0 0 0,0 0 0,1 1 0,0 0-1,0 0 1,0-1 0,1 2 0,1-1 0,-1 0 0,1 0 0,0 15 0,2-22-412,0 0 0,-1 0-1,1 0 1,0 0 0,0 0 0,0 0 0,-1-1 0,1 1 0,0 0 0,0-1 0,0 1 0,0 0 0,0-1 0,0 1 0,0-1 0,1 0 0,-1 1 0,0-1 0,0 0 0,0 0 0,0 0 0,0 1 0,1-1 0,-1-1 0,0 1-1,0 0 1,0 0 0,2-1 0,35-5 259,-32 3-233,0-1 0,0 1-1,0-1 1,-1 0 0,1 0-1,-1-1 1,0 0 0,6-6 0,-6 5-34,0 1 0,0 0 0,1 0 0,0 0 0,0 1 0,10-6 1,-15 10-16,-1 0 1,0 0 0,1 0 0,-1-1 0,0 1 0,1 0 0,-1 0 0,1 0 0,-1 0 0,0 0-1,1 0 1,-1 0 0,0 0 0,1 0 0,-1 0 0,0 0 0,1 0 0,-1 0 0,0 0 0,1 1-1,-1-1 1,0 0 0,1 0 0,-1 0 0,0 0 0,1 1 0,-1-1 0,0 0 0,1 0 0,-1 1-1,0-1 1,0 0 0,1 0 0,-1 1 0,5 17-5,-5 29 113,0-35-83,-1-10 10,1 0 0,0 0 0,0 0 0,0 0 0,0 0 0,1 0 0,-1 0 0,0 0 0,1 0 1,0 0-1,-1 0 0,1 0 0,0 0 0,0 0 0,2 3 0,-2-5 1,1 1 1,-1-1 0,0 0 0,1 1-1,-1-1 1,1 0 0,-1 0 0,1 0-1,-1 0 1,1 0 0,-1 0 0,1 0-1,-1 0 1,0-1 0,1 1 0,-1-1-1,1 1 1,-1-1 0,0 1-1,1-1 1,-1 0 0,0 0 0,0 0-1,2-1 1,16-10 143,-1-1 0,30-26 0,-33 26-223,0 0 0,1 0 0,33-17 0,-48 29 33,-1 1-1,1-1 1,0 1-1,-1-1 1,1 1 0,0-1-1,-1 1 1,1 0-1,0-1 1,0 1-1,0 0 1,-1 0 0,1 0-1,0 0 1,0 0-1,0 0 1,-1 0-1,1 0 1,0 0 0,0 0-1,0 0 1,0 0-1,-1 0 1,1 1-1,0-1 1,0 0 0,-1 1-1,1-1 1,1 1-1,-2 0 15,1 1-1,-1-1 1,1 0-1,-1 0 1,0 1-1,0-1 1,1 0-1,-1 1 1,0-1-1,0 0 0,-1 1 1,1-1-1,0 0 1,0 1-1,-1 1 1,-21 56 762,20-56-650,-6 23 864,8-26-1040,1 0 0,-1 0 1,0 0-1,1 0 0,-1 0 0,1 0 1,-1 0-1,0 0 0,1 0 1,-1 0-1,0 0 0,1 0 1,-1 0-1,0 0 0,1 0 1,-1 0-1,0 0 0,1 0 1,-1 0-1,0-1 0,1 1 1,-1 0-1,0 0 0,1 0 1,-1-1-1,0 1 0,1 0 1,-1 0-1,0-1 0,0 1 1,0 0-1,1-1 0,-1 1 1,0-1-1,35-38-13716,-20 18 668</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5.182"/>
    </inkml:context>
    <inkml:brush xml:id="br0">
      <inkml:brushProperty name="width" value="0.025" units="cm"/>
      <inkml:brushProperty name="height" value="0.025" units="cm"/>
      <inkml:brushProperty name="color" value="#E71224"/>
    </inkml:brush>
  </inkml:definitions>
  <inkml:trace contextRef="#ctx0" brushRef="#br0">25 142 9065,'0'0'17824,"10"-3"-17188,1 0-567,-1-1 0,0-1 0,-1 0 0,1 0 1,17-13-1,-24 15-76,1 1 1,-1-1 0,0 0 0,0 0-1,0-1 1,0 1 0,0-1-1,-1 1 1,1-1 0,-1 0 0,0 0-1,0 0 1,-1 0 0,1 0-1,-1 0 1,0 0 0,0-1 0,0 1-1,-1-1 1,1-7 0,-1 11-1,-1 1 0,1-1 1,0 0-1,-1 1 0,1-1 1,0 0-1,-1 1 0,1-1 0,-1 1 1,1-1-1,-1 0 0,1 1 1,-1-1-1,1 1 0,-1-1 1,0 1-1,1 0 0,-1-1 1,0 1-1,1 0 0,-1-1 0,0 1 1,0 0-1,1 0 0,-1 0 1,0-1-1,0 1 0,1 0 1,-1 0-1,0 0 0,0 0 1,1 1-1,-1-1 0,0 0 0,0 0 1,1 0-1,-1 0 0,-1 1 1,-32 12-139,26-5 134,-1 0 0,1 0-1,0 1 1,0 0 0,1 1 0,1-1-1,0 1 1,-9 19 0,11-22 23,1 0 0,0 0 0,1 1 0,-1-1 0,1 1 0,1-1 0,-1 1 1,1 0-1,1 0 0,-1 0 0,2-1 0,-1 1 0,1 0 0,2 9 0,-2-14-30,0-1 0,0 0-1,0 1 1,1-1 0,-1 0 0,1 0 0,0 0-1,0 0 1,0 0 0,0 0 0,0 0 0,0 0-1,0-1 1,0 1 0,1-1 0,-1 0-1,1 0 1,-1 0 0,1 0 0,-1 0 0,1 0-1,0-1 1,-1 1 0,1-1 0,0 0 0,-1 0-1,5 0 1,-1 0-235,0 0 0,-1 0 0,1-1 0,0 0-1,-1 0 1,1-1 0,-1 1 0,0-1 0,1 0 0,-1-1-1,0 1 1,7-6 0,-4 1-717,0-1 0,0 0 1,-1 0-1,0-1 0,10-15 0,11-19-5137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5.589"/>
    </inkml:context>
    <inkml:brush xml:id="br0">
      <inkml:brushProperty name="width" value="0.025" units="cm"/>
      <inkml:brushProperty name="height" value="0.025" units="cm"/>
      <inkml:brushProperty name="color" value="#E71224"/>
    </inkml:brush>
  </inkml:definitions>
  <inkml:trace contextRef="#ctx0" brushRef="#br0">195 1 17457,'0'0'4457,"-6"9"-3421,-1 8-710,-1 1 1,2 0-1,0 1 0,2-1 1,0 1-1,-3 34 1,-8 79 623,-54 214 0,63-318-58,13-39-332,11-47-325,-15 40-324,-1-1 0,-1 1 0,-1-1 0,0 1 0,-1-1 0,-1 1 0,-1 0 0,-1 0 0,0 0 0,-2 0 0,1 0 0,-2 1 0,-1 0 0,-18-31 0,12 36 86,8 20 84,6-6-57,-1 1-1,1 0 1,0-1-1,0 1 1,0 0-1,0-1 1,1 1-1,-1 0 1,1-1-1,1 5 1,1-2-6,0-1 1,0 0 0,1 1-1,-1-1 1,1 0 0,0-1-1,0 1 1,1-1 0,-1 0 0,1 0-1,-1 0 1,1 0 0,0-1-1,0 0 1,0 0 0,1 0-1,-1-1 1,0 0 0,0 0-1,1 0 1,-1 0 0,1-1-1,8-1 1,1 2-198,0-2 0,-1 0 1,1-1-1,-1 0 0,0-1 0,1-1 0,23-9 0,8-13-4161,-27 8-758,-8-4-4895,-10 14 3512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4:46.058"/>
    </inkml:context>
    <inkml:brush xml:id="br0">
      <inkml:brushProperty name="width" value="0.025" units="cm"/>
      <inkml:brushProperty name="height" value="0.025" units="cm"/>
      <inkml:brushProperty name="color" value="#E71224"/>
    </inkml:brush>
  </inkml:definitions>
  <inkml:trace contextRef="#ctx0" brushRef="#br0">54 175 6758,'0'0'11857,"-9"5"-9327,-24 18-400,32-22-1993,1-1-1,-1 1 1,0-1-1,0 1 0,1-1 1,-1 1-1,0 0 1,1 0-1,-1-1 1,1 1-1,-1 0 0,1 0 1,-1 0-1,1 0 1,-1-1-1,1 1 1,0 0-1,-1 0 0,1 0 1,0 0-1,0 0 1,0 2-1,0-3-65,1 1 0,-1 0 0,0-1 0,1 1 0,-1 0 0,1-1 0,0 1 0,-1 0 0,1-1 0,-1 1 0,1-1 0,0 1 0,-1-1-1,1 0 1,0 1 0,0-1 0,-1 0 0,1 1 0,2-1 0,36 5 689,-33-5-715,-1-1-1,1 0 0,0 0 0,-1-1 1,1 1-1,-1-1 0,0 0 0,0-1 1,0 1-1,0-1 0,0 0 0,7-6 1,-8 6-21,-1 0 0,0 1 0,0-1 0,0 0 0,0-1 0,-1 1 0,1 0 0,-1-1 1,0 1-1,0-1 0,0 0 0,0 0 0,-1 0 0,1 1 0,-1-2 0,0 1 0,0-8 0,-1 12-24,-1 0 0,0-1 0,0 1 0,0 0 0,0 0 0,0 0 0,0 0 0,0 0 0,0 0 0,0 0 0,0 0 0,0 0 0,1 1 0,-1-1 0,0 0 0,0 0 0,0 1 0,0-1 0,0 1 0,1-1 0,-1 1 0,0-1 0,0 1 0,1-1 0,-2 2 0,-4 4-8,-1 1 0,1 0 0,1 0 0,-1 0 0,1 1 0,0 0 0,-6 15 0,9-18 5,0 0 0,0 0 0,0 0-1,0 1 1,1-1 0,0 1 0,0-1 0,0 1-1,1-1 1,0 1 0,0 0 0,1-1 0,-1 1-1,2 6 1,0-11-4,-1 1 0,0 0-1,0 0 1,1-1 0,-1 1 0,1 0-1,0-1 1,-1 0 0,1 1 0,0-1-1,0 0 1,0 0 0,0 0 0,0 0-1,0 0 1,0 0 0,0-1 0,0 1-1,0-1 1,0 1 0,1-1 0,-1 0-1,3 0 1,59 0-139,-54-1 141,42-4-44,85-20 1,-38 6 689,-98 19-622,-1-1-1,0 1 1,0 0 0,0 0-1,1 0 1,-1 0-1,0 0 1,0-1 0,0 1-1,0 0 1,0 0-1,1 0 1,-1-1 0,0 1-1,0 0 1,0 0-1,0 0 1,0-1 0,0 1-1,0 0 1,0 0-1,0-1 1,0 1 0,0 0-1,0 0 1,0-1-1,0 1 1,0 0 0,0 0-1,0-1 1,0 1-1,0 0 1,0 0 0,0 0-1,0-1 1,0 1-1,0 0 1,0 0 0,-1 0-1,1-1 1,0 1 0,0 0-1,0 0 1,0 0-1,-1 0 1,1-1 0,0 1-1,0 0 1,0 0-1,-1 0 1,1 0 0,0 0-1,-1-1 1,-16-16 1418,5 4-820,0-6-617,1 0 0,2 0 0,-1-2 0,2 1 0,1-1 0,0 0 0,2 0 0,-5-34 0,10 54-2,0 0 1,0 0-1,1 0 0,-1 0 1,0 0-1,0 0 0,1 0 1,-1 0-1,1 0 0,-1 1 1,1-1-1,-1 0 0,1 0 1,-1 0-1,1 1 1,0-1-1,-1 0 0,1 1 1,0-1-1,0 0 0,-1 1 1,1-1-1,0 1 0,0-1 1,0 1-1,0 0 0,0-1 1,0 1-1,0 0 0,0 0 1,-1 0-1,1-1 0,0 1 1,0 0-1,0 0 0,0 0 1,2 1-1,47 2-336,-42-2 184,11 1-317,59 5-2890,-24-5-2843,5-2-5690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5.963"/>
    </inkml:context>
    <inkml:brush xml:id="br0">
      <inkml:brushProperty name="width" value="0.025" units="cm"/>
      <inkml:brushProperty name="height" value="0.025" units="cm"/>
      <inkml:brushProperty name="color" value="#E71224"/>
    </inkml:brush>
  </inkml:definitions>
  <inkml:trace contextRef="#ctx0" brushRef="#br0">0 0 5285,'0'0'16496,"11"1"-15338,260 2 2619,-205-5-7587,-2 2-4447,-79 0 3441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6.294"/>
    </inkml:context>
    <inkml:brush xml:id="br0">
      <inkml:brushProperty name="width" value="0.025" units="cm"/>
      <inkml:brushProperty name="height" value="0.025" units="cm"/>
      <inkml:brushProperty name="color" value="#E71224"/>
    </inkml:brush>
  </inkml:definitions>
  <inkml:trace contextRef="#ctx0" brushRef="#br0">1 9 13933,'0'0'8809,"69"18"-7592,-18-19-513,6-7-544,1 3-95,-5 1-514,-3 1-1313,-16 1-2466,-13-2-3619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6.688"/>
    </inkml:context>
    <inkml:brush xml:id="br0">
      <inkml:brushProperty name="width" value="0.025" units="cm"/>
      <inkml:brushProperty name="height" value="0.025" units="cm"/>
      <inkml:brushProperty name="color" value="#E71224"/>
    </inkml:brush>
  </inkml:definitions>
  <inkml:trace contextRef="#ctx0" brushRef="#br0">0 1 15663,'0'0'5194,"14"2"-4393,169 15 803,-112-13-1707,120 22 0,-183-24 33,0 0-1,0 1 0,0 0 1,-1 0-1,1 1 0,-1 0 1,0 0-1,12 9 0,-18-12 53,0 0-1,0 1 0,1-1 0,-1 0 0,0 1 1,0-1-1,0 1 0,0-1 0,0 1 1,-1-1-1,1 1 0,0 0 0,-1-1 1,1 1-1,-1 0 0,0 0 0,1-1 1,-1 4-1,-1-3 17,1 1 0,-1-1 0,0 0 1,0 1-1,0-1 0,0 0 0,0 0 0,0 0 1,-1 0-1,1 0 0,-1 0 0,1 0 0,-1 0 1,0-1-1,0 1 0,0 0 0,-3 1 1,-32 21 137,-1-1 1,-2-2-1,-48 18 1,36-16-10,-60 35 0,89-44-1504,12-8-3102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7.534"/>
    </inkml:context>
    <inkml:brush xml:id="br0">
      <inkml:brushProperty name="width" value="0.025" units="cm"/>
      <inkml:brushProperty name="height" value="0.025" units="cm"/>
      <inkml:brushProperty name="color" value="#E71224"/>
    </inkml:brush>
  </inkml:definitions>
  <inkml:trace contextRef="#ctx0" brushRef="#br0">214 84 9513,'0'0'6940,"3"-8"-4255,-1 2-2362,0 1-11,-1 0-1,1 0 1,-1 0-1,0 0 1,0-1-1,0 1 1,-1 0-1,0-1 1,0-6-1,-1 11-283,0 0-1,1 0 1,-1 0-1,0 1 1,0-1-1,0 0 1,0 1-1,0-1 1,0 0-1,0 1 1,0 0-1,0-1 1,0 1-1,0-1 1,-1 1-1,1 0 1,0 0-1,0 0 1,0 0-1,0 0 1,0 0-1,-1 0 1,1 0-1,0 0 1,0 0-1,0 1 1,0-1-1,0 0 1,-2 1-1,-36 11 178,25-5-19,-1 1 0,-24 17 0,37-23-174,-1 0 0,0 0 0,1 0 0,0 0 0,-1 0 0,1 0 0,0 0 0,0 1 0,0 0 0,0-1 0,1 1 0,-1 0 0,1 0 0,0-1 0,0 1 0,0 0-1,0 0 1,0 0 0,0 1 0,1-1 0,0 0 0,-1 5 0,2-6-31,0 0 0,0 0 0,0 0 0,0 0 0,0 0 0,0 0-1,1-1 1,-1 1 0,1 0 0,-1-1 0,1 1 0,0-1 0,-1 0 0,1 0 0,0 1-1,0-1 1,0 0 0,0 0 0,0-1 0,0 1 0,3 1 0,52 11-516,-42-10 454,6 1 21,-12-3 55,0 1 0,0-1-1,-1 1 1,1 1 0,-1 0 0,1 0 0,-1 1 0,0 0-1,0 0 1,10 7 0,-17-10 12,-1-1 0,1 1 0,-1-1 0,1 1 0,-1 0 0,1-1 0,-1 1 0,1-1 0,-1 1 0,0 0 0,1 0 0,-1-1 0,0 1 0,0 0-1,1-1 1,-1 1 0,0 0 0,0 0 0,0-1 0,0 1 0,0 0 0,0 0 0,0-1 0,0 1 0,0 0 0,0 0 0,-1-1 0,1 1 0,0 1 0,-20 14 423,-35 1 595,52-16-959,-15 3 337,-1-1 0,0 0 0,0-2 0,0 0 0,0-1 0,0-1 0,-26-4 0,44 5-483,-1 0 0,0-1 0,0 1 0,1-1 0,-1 1 0,0-1 0,1 0 0,-1 1 1,1-1-1,-1 0 0,1 0 0,-1 0 0,1 0 0,-1 0 0,1-1 0,0 1 0,0 0 0,0-1 0,0 1 0,0-1 0,0 1 0,0-1 0,0 1 0,0-1 0,1 0 0,-1 1 1,0-3-1,1 1-289,0 1 1,0 0 0,1-1 0,-1 1-1,1 0 1,-1 0 0,1-1-1,0 1 1,0 0 0,0 0 0,0 0-1,0 0 1,0 0 0,1 0 0,-1 0-1,1 1 1,-1-1 0,1 0-1,0 1 1,1-2 0,26-21-6561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2.395"/>
    </inkml:context>
    <inkml:brush xml:id="br0">
      <inkml:brushProperty name="width" value="0.025" units="cm"/>
      <inkml:brushProperty name="height" value="0.025" units="cm"/>
    </inkml:brush>
  </inkml:definitions>
  <inkml:trace contextRef="#ctx0" brushRef="#br0">52 413 1794,'0'0'15561,"-36"14"-14872,35-13-589,0-1 0,0 1 0,0-1 0,0 1 0,0 0 0,0 0 0,1-1 0,-1 1 0,0 0 0,0 0 0,0 0 0,1 0 0,-1 0 0,1 0 0,-1 0 0,0 0 0,1 0 0,0 0 0,-1 0 0,1 0 0,0 0 0,-1 1 0,1-1 0,0 0 0,0 0 0,0 0 0,0 0 0,0 1 0,0-1 0,0 0 0,1 0 0,-1 0 0,0 0 0,1 0 0,-1 1 0,1-1 0,-1 0 0,1 0 0,-1 0 0,1 0 0,0 0 0,-1 0 0,1-1 0,2 3 0,0-1-12,-1 1 0,1-1 1,0 0-1,0 0 0,0-1 0,1 1 1,-1-1-1,0 1 0,1-1 1,-1 0-1,0 0 0,1 0 0,-1-1 1,6 1-1,-5-1-62,0 0 0,0-1 0,0 1-1,0-1 1,0 0 0,0 0 0,0 0 0,-1-1 0,1 1 0,0-1 0,-1 0 0,1 0 0,-1 0-1,0 0 1,0-1 0,5-4 0,-3 1-3,0 1 0,-1-1-1,1-1 1,-2 1 0,1 0 0,-1-1-1,0 0 1,4-11 0,-3 2 102,0 1 0,-1-1 0,0-1-1,-2 1 1,0 0 0,-1 0 0,-3-31 0,-1 37 155,-1 14-251,-1 17-215,6-17 181,0 0 0,1 0 0,-1 0 0,1 0 1,0 0-1,0-1 0,1 1 0,-1 0 0,1 0 0,0-1 0,0 1 1,0-1-1,4 5 0,-5-7 17,0 0 0,0 0 0,0 0 1,0 0-1,0 0 0,0 0 0,0-1 0,1 1 1,-1 0-1,0-1 0,1 1 0,-1 0 1,0-1-1,1 0 0,-1 1 0,1-1 0,-1 0 1,1 0-1,-1 0 0,1 0 0,-1 0 0,0 0 1,1 0-1,-1 0 0,1 0 0,-1-1 0,1 1 1,-1-1-1,0 1 0,1-1 0,-1 1 0,0-1 1,1 0-1,-1 0 0,0 0 0,0 0 1,0 0-1,0 0 0,0 0 0,1-1 0,11-14 123,0 1 0,-1-2 0,-1 0 0,-1 0 0,0-1 0,-2 0 0,0-1-1,-1 0 1,0 0 0,-2-1 0,0 1 0,-2-1 0,0 0 0,1-25 0,-4 44-127,0 1 1,0-1 0,0 1 0,0 0 0,0-1 0,-1 1 0,1-1 0,0 1 0,0 0-1,0-1 1,0 1 0,0-1 0,0 1 0,-1 0 0,1-1 0,0 1 0,0 0-1,-1-1 1,1 1 0,0 0 0,-1-1 0,1 1 0,0 0 0,-1-1 0,1 1 0,0 0-1,-1 0 1,1 0 0,0-1 0,-1 1 0,1 0 0,-1 0 0,1 0 0,0 0-1,-1 0 1,1 0 0,-1 0 0,1 0 0,-1 0 0,1 0 0,0 0 0,-1 0 0,1 0-1,-1 0 1,1 0 0,0 0 0,-1 0 0,1 1 0,-1-1 0,1 0 0,0 0-1,-1 0 1,1 1 0,0-1 0,-1 0 0,0 1 0,-20 15-62,15-6 49,1 1-1,0-1 1,0 1-1,1 0 1,0 0-1,1 1 1,1-1-1,0 0 1,0 1 0,0 13-1,1 16 118,6 62 0,-3-81-91,1 0 0,1-1 0,10 31 0,-11-43-36,0-1 0,0 1 0,1-1 0,1 1 0,-1-1 1,1 0-1,1-1 0,-1 1 0,1-1 0,12 11 0,-17-17 20,-1-1-1,1 1 0,-1 0 1,1-1-1,-1 1 1,1-1-1,-1 1 0,1-1 1,0 0-1,-1 1 0,1-1 1,0 1-1,-1-1 0,1 0 1,0 0-1,0 1 0,-1-1 1,1 0-1,0 0 0,0 0 1,-1 0-1,1 0 1,0 0-1,0 0 0,-1 0 1,1 0-1,0 0 0,0-1 1,-1 1-1,1 0 0,0 0 1,0-1-1,-1 1 0,1 0 1,0-1-1,-1 1 0,1-1 1,-1 1-1,1-1 0,0 1 1,-1-1-1,1 1 1,-1-1-1,1 0 0,-1 1 1,0-1-1,1 0 0,-1 1 1,0-1-1,1 0 0,-1 1 1,0-1-1,0 0 0,0 0 1,1 1-1,-1-1 0,0 0 1,0 0-1,0 0 1,0 1-1,-1-1 0,1-1 1,1-6-22,-1 0 1,0 1 0,0-1 0,-1 0-1,-2-8 1,0 5-229,-1-1-1,-1 1 1,0 0 0,0 0-1,-1 0 1,-15-18-1,-53-58-1410,62 73 1396,-6-5 67,0 1 0,-1 1 0,-37-25 0,66 47 278,0-1 0,0 0 1,1-1-1,-1 0 1,1-1-1,17 2 1,-6 0-25,2 0-2024,47 1 0,-22-5-5677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7.864"/>
    </inkml:context>
    <inkml:brush xml:id="br0">
      <inkml:brushProperty name="width" value="0.025" units="cm"/>
      <inkml:brushProperty name="height" value="0.025" units="cm"/>
      <inkml:brushProperty name="color" value="#E71224"/>
    </inkml:brush>
  </inkml:definitions>
  <inkml:trace contextRef="#ctx0" brushRef="#br0">11 189 17104,'0'0'3700,"8"0"-2174,0 0-1431,0-1 0,-1 0-1,1-1 1,-1 1 0,1-2-1,-1 1 1,0-1 0,0 0-1,0 0 1,0-1 0,0 0-1,-1 0 1,0 0 0,10-10-1,-7 8-75,0-1-1,-1 0 1,0-1-1,-1 1 1,0-2-1,0 1 1,0-1-1,-1 0 1,-1 0-1,1 0 1,-2-1-1,6-12 1,-10 22 4,0-1 1,0 0-1,0 1 0,0-1 1,0 0-1,0 1 1,0-1-1,0 0 1,0 1-1,0-1 1,0 0-1,0 1 1,-1-1-1,1 0 0,0 1 1,0-1-1,-1 0 1,1 1-1,0-1 1,-1 1-1,1-1 1,-1 1-1,1-1 0,-1 1 1,1-1-1,-1 1 1,1-1-1,-1 1 1,1 0-1,-1-1 1,1 1-1,-1 0 0,0-1 1,1 1-1,-1 0 1,0 0-1,1 0 1,-1 0-1,0-1 1,1 1-1,-1 0 1,0 0-1,1 0 0,-1 0 1,0 1-1,1-1 1,-1 0-1,0 0 1,1 0-1,-1 0 1,0 1-1,-37 11 413,25-4-323,0 1 0,0 0 1,1 1-1,0 0 0,1 1 0,0 1 1,-12 16-1,16-19-20,0 1 1,0 0-1,1 1 0,1-1 0,-1 1 1,2 0-1,-1 1 0,2-1 1,-1 1-1,-1 13 0,5-24-90,0 1 0,0 0 0,0 0 0,0 0 1,0-1-1,0 1 0,0 0 0,1 0 0,-1-1 0,1 1 0,-1 0 0,1 0 0,0-1 0,-1 1 1,1-1-1,0 1 0,0-1 0,0 1 0,1-1 0,-1 1 0,0-1 0,0 0 0,1 0 0,2 2 0,0-1-44,0 0 0,0 0-1,0-1 1,0 1-1,1-1 1,-1 0-1,0 0 1,1-1-1,-1 1 1,5-1-1,4-1-473,0 1-1,-1-2 0,1 0 1,0 0-1,-1-1 1,20-7-1,13-15-3909,2-6-2024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8.278"/>
    </inkml:context>
    <inkml:brush xml:id="br0">
      <inkml:brushProperty name="width" value="0.025" units="cm"/>
      <inkml:brushProperty name="height" value="0.025" units="cm"/>
      <inkml:brushProperty name="color" value="#E71224"/>
    </inkml:brush>
  </inkml:definitions>
  <inkml:trace contextRef="#ctx0" brushRef="#br0">44 1 16111,'0'0'6289,"-6"10"-4709,1-1-1313,0 0 1,1-1-1,0 1 1,1 0-1,0 1 0,1-1 1,0 1-1,0-1 1,1 1-1,-1 13 0,1 21 81,-1-30-323,1 1 0,1 0 0,0-1-1,1 1 1,1-1 0,0 1 0,1-1 0,8 25 0,-10-38-21,1 1 1,-1-1-1,0 0 1,1 1-1,0-1 1,-1 0-1,1 0 1,0 0-1,-1 0 1,1-1-1,0 1 1,0 0-1,0-1 1,0 1-1,0-1 1,-1 0-1,1 1 1,0-1-1,0 0 1,0 0-1,0 0 1,0 0-1,0-1 1,0 1-1,0-1 1,0 1-1,0-1 1,3-1-1,54-21 132,-58 22-135,33-17-25,33-17-73,-62 33 92,-1 1-1,1-1 1,0 1-1,-1 0 1,1 0-1,0 0 0,0 0 1,0 1-1,0 0 1,0 0-1,9 1 1,-14 0 3,1 0 0,0-1 0,-1 1 0,1 0 0,0-1 0,-1 1 0,1 0 0,-1 0 1,1-1-1,-1 1 0,1 0 0,-1 0 0,1 0 0,-1 0 0,0 0 0,0 0 0,1 0 0,-1 0 0,0 0 1,0-1-1,0 1 0,0 0 0,0 0 0,0 0 0,0 0 0,-1 0 0,1 0 0,0 0 0,0 0 0,-1 0 1,1 0-1,-1 0 0,1-1 0,0 1 0,-1 0 0,-1 1 0,-17 33 46,-5-7-18,-40 37 0,29-31 82,35-34-106,0 0-1,-1 0 1,1 0-1,0 0 0,0 0 1,0 1-1,0-1 1,0 0-1,0 0 1,-1 0-1,1 0 1,0 0-1,0 0 1,0 0-1,0 0 0,0 1 1,0-1-1,0 0 1,0 0-1,0 0 1,0 0-1,0 0 1,0 1-1,0-1 0,0 0 1,-1 0-1,1 0 1,0 0-1,0 0 1,0 1-1,0-1 1,1 0-1,-1 0 0,0 0 1,0 0-1,0 0 1,0 1-1,0-1 1,0 0-1,0 0 1,0 0-1,0 0 1,0 0-1,0 0 0,0 1 1,0-1-1,1 0 1,-1 0-1,0 0 1,0 0-1,0 0 1,0 0-1,0 0 0,0 0 1,1 0-1,-1 0 1,0 1-1,0-1 1,15 1 53,19-6 23,26-7-63,-35 8-142,-1-1 0,0-1 1,0-1-1,26-11 0,-38 7-2541,-11-5-4455,-6 4-367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8.667"/>
    </inkml:context>
    <inkml:brush xml:id="br0">
      <inkml:brushProperty name="width" value="0.025" units="cm"/>
      <inkml:brushProperty name="height" value="0.025" units="cm"/>
      <inkml:brushProperty name="color" value="#E71224"/>
    </inkml:brush>
  </inkml:definitions>
  <inkml:trace contextRef="#ctx0" brushRef="#br0">0 25 14958,'0'0'8520,"71"-7"-7527,-25 1-833,5 0-352,8 2-1281,-6 3-1730,3 0-2178,-6 1-2659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29.012"/>
    </inkml:context>
    <inkml:brush xml:id="br0">
      <inkml:brushProperty name="width" value="0.025" units="cm"/>
      <inkml:brushProperty name="height" value="0.025" units="cm"/>
      <inkml:brushProperty name="color" value="#E71224"/>
    </inkml:brush>
  </inkml:definitions>
  <inkml:trace contextRef="#ctx0" brushRef="#br0">0 139 13677,'0'0'8659,"10"4"-8019,-4-2-542,-4 0-50,1-1 0,0 1-1,0-1 1,-1 0 0,1 0 0,0-1-1,0 1 1,0-1 0,0 1 0,0-1-1,1 0 1,-1 0 0,0 0 0,0 0-1,0-1 1,0 1 0,0-1 0,0 0-1,0 0 1,-1 0 0,1 0-1,5-3 1,61-45 281,-63 44-340,-1 1-1,0-1 1,0 0-1,0 0 1,-1-1 0,0 1-1,0-1 1,0 0-1,-1 0 1,4-8-1,-7 13 9,1 0 0,-1 0 0,0 1 0,0-1 1,1 0-1,-1 0 0,0 0 0,0 0 0,0 0 0,0 0 0,0 1 0,0-1 0,0 0 0,-1 0 0,1 0 0,0 0 1,0 0-1,-1 1 0,1-1 0,0 0 0,-1 0 0,1 0 0,-1 1 0,1-1 0,-1 0 0,0 1 0,1-1 1,-1 0-1,1 1 0,-1-1 0,0 1 0,0-1 0,1 1 0,-1-1 0,0 1 0,0 0 0,0-1 0,1 1 0,-1 0 1,0-1-1,0 1 0,0 0 0,0 0 0,0 0 0,0 0 0,1 0 0,-1 0 0,0 0 0,0 0 0,0 1 1,0-1-1,0 0 0,1 0 0,-2 1 0,-5 0-15,1 0-1,0 0 1,0 1 0,0 0-1,0 0 1,-8 4 0,6-1 79,0 1 1,1 0-1,0 0 1,0 0 0,0 1-1,1 0 1,-10 15-1,13-18-28,0-1-1,1 1 0,-1 1 0,1-1 1,0 0-1,1 0 0,-1 1 0,1-1 1,0 1-1,0 0 0,0-1 0,1 1 1,-1 0-1,1-1 0,0 1 0,0 0 1,2 7-1,-1-10-21,1 0 0,-1 0 0,0-1-1,0 1 1,1-1 0,-1 1 0,1-1 0,0 0 0,-1 1 0,1-1 0,0 0 0,0 0 0,-1 0 0,1 0-1,0 0 1,0-1 0,0 1 0,0-1 0,0 1 0,0-1 0,0 0 0,1 0 0,-1 0 0,3 0-1,55-3 118,-38-2-182,0-2 0,0 0-1,0-1 1,-1-1 0,-1-1-1,0-1 1,28-20 0,-40 26 45,-6 4 68,-4 4 176,-9 9 215,8-9-363,0-1 0,1 0 0,-1 1 0,1 0 0,-1 0 0,1 0 0,0 0 0,0 0 0,1 0 0,-1 0 0,1 1 0,-1-1 0,1 0 0,0 1 0,0 0 0,1-1 0,-1 1 0,0 4 0,2-8-73,0 1 0,0 0 1,-1 0-1,1-1 0,0 1 0,0-1 0,0 1 1,0-1-1,-1 1 0,1-1 0,0 0 0,0 1 1,0-1-1,0 0 0,0 0 0,0 0 0,0 1 1,0-1-1,0 0 0,0 0 0,2-1 0,28 0 42,-24 1-13,4-1-42,0-1-1,0 0 1,0-1-1,0 0 1,-1-1 0,12-5-1,-12 5-41,-1 0 0,1 0 0,1 1 0,-1 1 0,0-1 0,19 0 0,-28 3 38,-1 1-1,1-1 1,0 1-1,-1-1 1,1 1-1,-1-1 1,1 1-1,-1 0 1,0-1-1,1 1 1,-1 0-1,1 0 1,-1-1 0,0 1-1,0 0 1,0 0-1,1-1 1,-1 1-1,0 0 1,0 0-1,0-1 1,0 1-1,0 0 1,0 0-1,0 0 1,-1-1-1,1 1 1,0 0-1,-1 1 1,-4 27-113,5-28 112,-3 16-851,2-6-2539,1-7-3247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0.003"/>
    </inkml:context>
    <inkml:brush xml:id="br0">
      <inkml:brushProperty name="width" value="0.025" units="cm"/>
      <inkml:brushProperty name="height" value="0.025" units="cm"/>
      <inkml:brushProperty name="color" value="#E71224"/>
    </inkml:brush>
  </inkml:definitions>
  <inkml:trace contextRef="#ctx0" brushRef="#br0">146 203 7815,'0'0'12070,"-8"-6"-10265,3 3-1712,0 0 1,0 0-1,0 0 0,0 0 1,0 1-1,0 0 0,0 0 1,-1 0-1,-8-1 0,12 3-62,-1 0-1,0 0 1,1 0-1,-1 0 1,0 1-1,1-1 1,-1 1-1,1-1 1,-1 1-1,0 0 1,1 0-1,0 0 1,-1 0-1,1 1 0,0-1 1,-1 0-1,1 1 1,0 0-1,0 0 1,0-1-1,0 1 1,1 0-1,-1 0 1,0 1-1,1-1 1,-2 4-1,1-4 9,0 0 0,1 1 0,-1-1 0,1 1 0,0-1 0,0 1 0,0 0 0,0-1 0,0 1 0,0 0 0,1 0 0,-1 0 0,1-1 0,0 1 0,0 0 0,0 0 0,1 3 0,0-4-40,0-1 1,0 0-1,1 1 1,-1-1-1,1 0 1,-1 0-1,1 1 1,-1-1-1,1 0 1,0-1-1,0 1 1,-1 0-1,1 0 1,0-1-1,0 1 1,0-1-1,0 0 1,0 0-1,0 1 1,-1-1-1,1 0 1,0 0-1,0-1 1,0 1-1,2-1 1,13-1-308,-1 0 0,1-1-1,-1-1 1,-1-1 0,1 0 0,0-1 0,-1-1 0,0 0 0,25-17 0,-31 18 208,0 1 1,-1-2-1,1 1 1,-1-1-1,-1 0 1,1-1-1,-2 0 1,1 0-1,-1 0 1,0-1-1,0 0 1,-1 0-1,0 0 1,-1-1-1,0 0 1,4-16-1,-8 24 114,1 0 0,-1 1 0,1-1 0,-1 0 0,0 1 0,1-1 0,-1 0 0,0 0 0,0 1 0,0-1 0,-1 0 0,1 0 0,0 1 0,-1-1-1,1 0 1,-1 1 0,1-1 0,-1 0 0,0 1 0,0-1 0,1 1 0,-1-1 0,0 1 0,-1 0 0,1-1 0,0 1 0,0 0 0,-1 0 0,1 0 0,0 0 0,-1 0 0,1 0-1,-1 0 1,1 0 0,-1 0 0,0 1 0,1-1 0,-1 1 0,0-1 0,1 1 0,-1 0 0,0 0 0,1-1 0,-1 1 0,0 0 0,-2 1 0,-2-1 71,1 1 1,0 0 0,0 1 0,-1-1 0,1 1 0,0 0 0,1 0-1,-1 1 1,0-1 0,1 1 0,-1 0 0,1 0 0,0 1 0,-6 5-1,2 0 112,1 1 0,0 0 0,0 0 0,1 1 0,0 0 0,1 0 0,0 1 0,1-1 0,0 1-1,1 0 1,0 0 0,1 0 0,0 0 0,1 1 0,1-1 0,0 14 0,0-23-109,1 0 0,-1 0 0,1 0 0,0 0 1,-1 1-1,2-1 0,-1 0 0,0 0 0,0-1 0,1 1 1,0 0-1,-1 0 0,1-1 0,0 1 0,0-1 0,1 1 1,-1-1-1,0 0 0,6 4 0,-3-3-9,0-1-1,1 1 1,0-1 0,0 1-1,0-2 1,0 1 0,0-1-1,0 0 1,12 1-1,-5-2-41,0 0 1,1-1-1,-1 0 0,0-1 0,0 0 0,0-1 0,-1-1 0,1 0 0,16-8 0,42-35 13,-65 42-63,-1 0-1,1 0 0,-1 0 1,0-1-1,0 0 1,-1 0-1,1 0 1,-2 0-1,5-9 0,-18 21-179,-7 12 39,12-12 186,1-1-1,0 1 0,0-1 0,1 1 0,-1 0 1,1 1-1,1-1 0,-1 1 0,1-1 0,0 1 1,0 0-1,0 10 0,2-16-23,0 0 1,0 0-1,1 0 0,-1 0 1,0 0-1,1 0 0,-1 0 0,1 0 1,-1 0-1,1 0 0,0-1 1,-1 1-1,1 0 0,0-1 1,0 1-1,-1 0 0,1-1 0,0 1 1,0-1-1,0 1 0,0-1 1,0 1-1,-1-1 0,1 0 0,0 1 1,0-1-1,0 0 0,0 0 1,0 0-1,0 1 0,0-1 1,0 0-1,0-1 0,0 1 0,0 0 1,0 0-1,2-1 0,41-8 115,-33 4-127,0 1-1,-1-2 1,0 0 0,-1 0-1,1-1 1,-1 0 0,0 0 0,-1-1-1,0 0 1,0-1 0,-1 0 0,0 0-1,0 0 1,-1-1 0,0 0-1,-1 0 1,0-1 0,-1 1 0,4-13-1,-8 23 3,0-1 0,1 0 0,-1 0-1,0 0 1,0 0 0,1 0 0,-1 0-1,0 0 1,0 0 0,0 0-1,0 0 1,-1 0 0,1 0 0,0 0-1,0 0 1,0 0 0,-1 0 0,1 0-1,-1 0 1,1 0 0,0 0 0,-2-1-1,1 2-2,0-1-1,1 1 1,-1 0-1,0 0 1,0-1-1,1 1 1,-1 0-1,0 0 1,0 0-1,0 0 1,0 0-1,1 0 1,-1 0-1,0 0 1,0 0-1,0 1 1,1-1-1,-1 0 1,0 1-1,-1 0 1,-2 1 0,-1 0 1,1 0 0,0 1-1,0 0 1,0 0-1,1 0 1,-7 6 0,2 2 81,1 0 0,0 0 1,1 1-1,-8 19 0,12-26 10,0 1-1,1-1 0,-1 0 1,1 1-1,0-1 1,1 0-1,-1 1 0,1-1 1,0 1-1,0-1 1,1 1-1,0-1 0,2 11 1,-1-14-65,1 1 0,-1 0 0,0 0-1,1-1 1,-1 0 0,1 1 0,0-1 0,0 0 0,0 0 0,0 0 0,0-1 0,0 1 0,0-1 0,1 0 0,-1 0 0,0 0 0,1 0 0,-1 0 0,1-1 0,-1 0 0,1 1-1,5-2 1,2 2-105,0-1-1,0 0 1,1-1-1,-1 0 1,0-1-1,12-3 1,-17 2-296,0 1 0,0-1 0,0-1 1,0 1-1,-1-1 0,8-6 0,-8 6-422,-1 0-1,1 0 0,-1-1 1,0 0-1,-1 0 0,1 0 1,2-6-1,7-26-6181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0.381"/>
    </inkml:context>
    <inkml:brush xml:id="br0">
      <inkml:brushProperty name="width" value="0.025" units="cm"/>
      <inkml:brushProperty name="height" value="0.025" units="cm"/>
      <inkml:brushProperty name="color" value="#E71224"/>
    </inkml:brush>
  </inkml:definitions>
  <inkml:trace contextRef="#ctx0" brushRef="#br0">71 0 7815,'0'0'13165,"-50"0"-10282,34 0-385,11 2-1601,5 5-801,18-1-256,7-5-1570,-2-1-3171,7 0-9832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0.711"/>
    </inkml:context>
    <inkml:brush xml:id="br0">
      <inkml:brushProperty name="width" value="0.025" units="cm"/>
      <inkml:brushProperty name="height" value="0.025" units="cm"/>
      <inkml:brushProperty name="color" value="#E71224"/>
    </inkml:brush>
  </inkml:definitions>
  <inkml:trace contextRef="#ctx0" brushRef="#br0">91 0 17457,'0'0'4324,"-19"55"-3139,15-13-320,-1 9-513,1 3 0,4-1-224,0-3-96,0-8 0,0-4 0,0-8-32,0-8 0,0-2-288,0-9-705,-16-5-1025,-1-6-1825,-8-8-2692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1.087"/>
    </inkml:context>
    <inkml:brush xml:id="br0">
      <inkml:brushProperty name="width" value="0.025" units="cm"/>
      <inkml:brushProperty name="height" value="0.025" units="cm"/>
      <inkml:brushProperty name="color" value="#E71224"/>
    </inkml:brush>
  </inkml:definitions>
  <inkml:trace contextRef="#ctx0" brushRef="#br0">0 139 5573,'4'-8'8392,"0"1"-7610,1 0 0,-1 0-1,1 0 1,1 1 0,-1 0 0,1 0 0,0 1-1,12-9 1,-6 6-77,0 0 0,0 1 0,1 1 0,25-9 0,-21 10-471,0 0-1,0 1 0,0 1 0,1 1 0,-1 0 0,1 2 0,-1 0 0,1 0 0,22 5 0,-36-4-228,0 0 0,0 0 0,0 0-1,0 1 1,-1-1 0,1 1 0,0 0 0,-1 0-1,1 1 1,-1-1 0,0 1 0,0 0-1,0 0 1,0 0 0,0 0 0,-1 0-1,1 0 1,-1 1 0,0-1 0,0 1 0,0 0-1,0-1 1,-1 1 0,0 0 0,1 0-1,-2 0 1,1 0 0,0 0 0,-1 0-1,0 1 1,1-1 0,-2 0 0,1 0 0,0 0-1,-1 0 1,0 0 0,0 0 0,0 0-1,0 0 1,-1 0 0,0 0 0,1-1-1,-1 1 1,-1 0 0,1-1 0,-4 5 0,-11 12 22,-1-1 1,-1 0-1,-37 28 1,30-26 186,-42 43 1,67-64-209,0 1 0,1-1 0,-1 1-1,0-1 1,1 1 0,-1 0 0,1 0 0,-1-1 0,1 1 0,-1 0 0,1 0 0,0-1 0,-1 1-1,1 0 1,0 0 0,-1 0 0,1 0 0,0-1 0,0 1 0,0 0 0,0 0 0,0 0 0,0 0-1,0 0 1,0-1 0,0 1 0,1 0 0,-1 2 0,1-2-5,1 0 1,-1 0-1,0 0 0,0 0 1,1-1-1,-1 1 0,0 0 1,1 0-1,-1-1 1,1 1-1,-1-1 0,1 0 1,-1 1-1,1-1 0,1 0 1,76 1-711,-59-1 120,12-1-2049,54-7 0,-10-11-5438,-50 8 2535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1.448"/>
    </inkml:context>
    <inkml:brush xml:id="br0">
      <inkml:brushProperty name="width" value="0.025" units="cm"/>
      <inkml:brushProperty name="height" value="0.025" units="cm"/>
      <inkml:brushProperty name="color" value="#E71224"/>
    </inkml:brush>
  </inkml:definitions>
  <inkml:trace contextRef="#ctx0" brushRef="#br0">100 11 8648,'0'0'2685,"-9"4"289,3 0-2620,0 0 1,0 0 0,0 0-1,1 1 1,-1-1-1,1 1 1,1 1 0,-1-1-1,1 1 1,-1-1-1,2 1 1,-1 1-1,1-1 1,0 0 0,0 1-1,0 0 1,1-1-1,-2 10 1,2-10-38,1 1 0,-1 0 0,1 0 0,0-1 0,1 1 0,-1 0 0,2 13 0,0-19-287,-1 1 0,1-1 0,-1 0 0,1 1 0,-1-1 0,1 1 0,0-1 0,-1 0 0,1 0 1,0 1-1,0-1 0,0 0 0,0 0 0,0 0 0,1 0 0,-1 0 0,0 0 0,0-1 0,1 1 0,-1 0 0,0 0 0,1-1 1,-1 1-1,0-1 0,1 0 0,-1 1 0,1-1 0,-1 0 0,1 0 0,-1 0 0,1 0 0,-1 0 0,1 0 0,-1 0 0,1 0 0,-1-1 1,1 1-1,-1 0 0,1-1 0,1-1 0,6-1 2,-1 0 1,1-1-1,-1 0 1,0 0 0,0-1-1,-1 0 1,0 0-1,0-1 1,0 0-1,7-8 1,0-1-8,-1-1 0,0 1 1,16-29-1,-26 40-6,0-2 0,0 1 1,-1 0-1,0-1 0,1 1 0,-2-1 0,1 0 1,-1 1-1,1-9 0,-2 14-16,0-1 1,0 1-1,0 0 1,0-1-1,0 1 0,0 0 1,0 0-1,0-1 1,0 1-1,0 0 0,0 0 1,0-1-1,0 1 1,-1 0-1,1 0 0,0 0 1,0-1-1,0 1 1,0 0-1,-1 0 0,1 0 1,0-1-1,0 1 1,0 0-1,-1 0 0,1 0 1,0 0-1,0 0 1,-1 0-1,1-1 0,0 1 1,0 0-1,-1 0 1,1 0-1,0 0 0,0 0 1,-1 0-1,1 0 1,0 0-1,0 0 0,-1 0 1,1 0-1,0 0 1,0 0-1,-1 0 0,1 1 1,0-1-1,0 0 1,-1 0-1,1 0 0,0 0 1,0 0-1,-1 1 0,1-1 1,0 0-1,-15 11 207,5 2-87,0 0 0,0 1 0,2 0 0,-1 1-1,2 0 1,0 0 0,1 0 0,1 1 0,0 0-1,1 0 1,1 0 0,-3 26 0,6-41-141,0 0 0,1 0 0,-1 0 0,0 0 0,0 1 0,1-1 0,-1 0-1,0 0 1,1 0 0,-1 0 0,1 0 0,0 0 0,-1-1 0,1 1 0,0 0 0,-1 0 0,1 0 0,0-1 0,0 1 0,0 0 0,0 0 0,-1-1 0,1 1 0,0-1 0,0 1 0,0-1 0,0 0 0,0 1 0,1-1 0,-1 0 0,0 0 0,0 1 0,0-1 0,0 0 0,0 0 0,0 0 0,0 0 0,0 0 0,0-1 0,1 1 0,-1 0 0,1-1 0,2 0-486,0 0 0,0 0 0,0 0 0,0 0 0,-1 0 0,1-1 0,-1 0 0,1 0 0,-1 0 0,0 0 0,5-4 0,10-18-5945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1.793"/>
    </inkml:context>
    <inkml:brush xml:id="br0">
      <inkml:brushProperty name="width" value="0.025" units="cm"/>
      <inkml:brushProperty name="height" value="0.025" units="cm"/>
      <inkml:brushProperty name="color" value="#E71224"/>
    </inkml:brush>
  </inkml:definitions>
  <inkml:trace contextRef="#ctx0" brushRef="#br0">101 1 16496,'0'0'2695,"-8"1"-629,4 0-1892,0-1 0,1 1 0,-1 0 0,1 1 0,-1-1 0,1 0 0,-1 1 0,1 0 0,0 0 0,0 0 0,0 0 0,0 1 0,0-1 0,1 1 0,-1-1 0,1 1 0,-1 0 0,1 0 0,0 0 0,0 0 0,0 1 0,1-1-1,-1 1 1,1-1 0,0 1 0,0-1 0,0 1 0,-1 6 0,-5 33 506,1 0 1,2 1-1,3 64 0,1-83-598,0-24-78,0 1 0,0-1 0,0 1 1,0-1-1,0 1 0,0-1 0,0 1 0,0-1 1,1 1-1,-1-1 0,0 1 0,1-1 0,-1 0 1,1 1-1,0-1 0,-1 0 0,1 1 0,0-1 0,0 0 1,0 0-1,0 0 0,0 1 0,0-1 0,0 0 1,0-1-1,0 1 0,1 0 0,-1 0 0,0 0 1,1-1-1,-1 1 0,0-1 0,1 1 0,-1-1 1,1 1-1,-1-1 0,1 0 0,-1 0 0,1 0 0,-1 0 1,1 0-1,-1 0 0,1 0 0,-1 0 0,1 0 1,-1-1-1,1 1 0,1-1 0,6-2 19,0 0 1,-1-1-1,1 0 0,-1 0 1,1 0-1,11-10 0,3-5-236,0-1-1,39-44 1,-61 63 194,-1 0 1,1 1-1,-1-1 1,1 0-1,-1 0 1,1 1-1,0-1 1,-1 0-1,1 1 1,0-1-1,-1 1 1,1-1-1,0 1 1,0-1 0,0 1-1,0 0 1,-1-1-1,1 1 1,0 0-1,1-1 1,0 16-120,-18 42 184,12-45-58,-9 29 14,8-26 209,0 1 0,1 0 0,1 1 0,-3 30 0,6-47-202,0 1-1,0 0 0,0-1 0,0 1 1,0-1-1,0 1 0,1 0 1,-1-1-1,0 1 0,0-1 0,1 1 1,-1-1-1,0 1 0,1-1 0,-1 1 1,0-1-1,1 0 0,-1 1 0,1-1 1,-1 1-1,1-1 0,-1 0 0,1 1 1,-1-1-1,1 0 0,-1 0 0,1 1 1,-1-1-1,1 0 0,-1 0 0,1 0 1,0 0-1,-1 0 0,1 0 0,-1 1 1,1-2-1,-1 1 0,1 0 0,0 0 1,-1 0-1,1 0 0,-1 0 0,1 0 1,0 0-1,-1-1 0,1 1 0,-1 0 1,1-1-1,29-15 153,-15 4-414,-1-2 0,21-23-1,-9-4-2993,-24 38 2188,0-1 0,-1 1 0,1-1 0,-1 0 0,0 0 0,0 0 0,-1 0 0,1-5 0,-6 8-7295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3.040"/>
    </inkml:context>
    <inkml:brush xml:id="br0">
      <inkml:brushProperty name="width" value="0.025" units="cm"/>
      <inkml:brushProperty name="height" value="0.025" units="cm"/>
    </inkml:brush>
  </inkml:definitions>
  <inkml:trace contextRef="#ctx0" brushRef="#br0">89 58 11883,'9'-42'4465,"-8"27"-760,-7 26 1199,-10 38-4473,3 1 0,2 0 0,-8 89 0,12 158 1256,13-229-1550,-6-63-131,1-1 0,0 1 0,0 0 0,0-1 0,1 1 0,-1-1 0,1 0 0,0 1 0,0-1 0,1 0-1,3 5 1,-6-9 0,1 0-1,-1 1 1,0-1-1,1 0 1,-1 0-1,0 0 0,1 0 1,-1 1-1,0-1 1,1 0-1,-1 0 1,0 0-1,1 0 1,-1 0-1,1 0 0,-1 0 1,0 0-1,1 0 1,-1 0-1,0 0 1,1 0-1,-1 0 1,1-1-1,-1 1 0,0 0 1,1 0-1,-1 0 1,0 0-1,1-1 1,-1 1-1,0 0 0,1 0 1,-1-1-1,0 1 1,0 0-1,1 0 1,-1-1-1,0 1 1,0 0-1,0-1 0,1 1 1,-1 0-1,0-1 1,0 1-1,0-1 1,0 1-1,0 0 1,0-1-1,0 1 0,0 0 1,0-1-1,0 1 1,0-1-1,0 1 1,0 0-1,0-1 1,0 0-1,4-24 282,-4 25-286,2-27-13,-2 0 0,0 1 1,-1-1-1,-2 0 1,-1 0-1,-1 1 1,-1 0-1,-1 0 1,-2 1-1,0-1 0,-21-37 1,35 68-824,-1 0 0,2 0 0,-1 0 0,0-1-1,1 0 1,0 0 0,0-1 0,0 1 0,0-1 0,1-1 0,-1 1 0,1-1 0,6 1 0,22 4-4952</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2.441"/>
    </inkml:context>
    <inkml:brush xml:id="br0">
      <inkml:brushProperty name="width" value="0.025" units="cm"/>
      <inkml:brushProperty name="height" value="0.025" units="cm"/>
      <inkml:brushProperty name="color" value="#E71224"/>
    </inkml:brush>
  </inkml:definitions>
  <inkml:trace contextRef="#ctx0" brushRef="#br0">20 1 12268,'0'0'14269,"0"8"-13735,-9 68 178,5-51-351,1-1 0,0 1 1,2 27-1,2-52-357,-1 1 0,0-1 1,0 0-1,1 1 0,-1-1 1,0 1-1,1-1 0,-1 0 0,0 1 1,1-1-1,-1 0 0,0 1 1,1-1-1,-1 0 0,1 1 1,-1-1-1,1 0 0,-1 0 1,1 0-1,-1 0 0,1 1 1,-1-1-1,1 0 0,-1 0 0,1 0 1,-1 0-1,1 0 0,-1 0 1,1 0-1,-1 0 0,1 0 1,-1 0-1,1-1 0,-1 1 1,1 0-1,-1 0 0,0 0 1,1-1-1,0 1 0,20-8 112,6-10-163,-2 0 0,0-2-1,0-1 1,-2 0 0,39-48 0,-80 116-225,7-28 292,7-13 41,-1 0 0,1 1 0,1-1 0,-1 1 0,1 0 0,1 0 0,-1 0 0,1 1 0,-2 10 0,4-17-54,1-1 1,-1 1-1,0-1 1,1 1 0,-1-1-1,0 0 1,1 1-1,-1-1 1,1 0-1,-1 1 1,0-1 0,1 0-1,-1 1 1,1-1-1,-1 0 1,1 0-1,-1 0 1,1 1 0,-1-1-1,1 0 1,0 0-1,-1 0 1,1 0-1,-1 0 1,1 0 0,-1 0-1,1 0 1,-1 0-1,1 0 1,-1 0-1,1 0 1,0-1 0,-1 1-1,1 0 1,-1 0-1,1-1 1,-1 1-1,0 0 1,1-1 0,-1 1-1,1 0 1,-1-1-1,1 0 1,24-12 70,97-96-4,-122 108-74,0 1-1,1 0 1,-1-1-1,0 1 1,1 0-1,-1-1 1,0 1-1,1 0 1,-1 0-1,0 0 1,1-1-1,-1 1 1,0 0-1,1 0 1,-1 0-1,1 0 1,-1 0-1,1 0 1,-1-1-1,0 1 1,1 0-1,-1 0 1,1 0-1,-1 1 1,0-1-1,1 0 0,-1 0 1,1 0-1,-1 0 1,0 0-1,1 0 1,-1 1-1,1-1 1,-1 0-1,0 0 1,1 0-1,-1 1 1,0-1-1,1 1 1,3 19-45,-11 28-12,2-33-55,2-7-44,0 0 1,1 0-1,-1 0 1,2 0 0,-1 1-1,1-1 1,1 1-1,0 12 1,1-20-226,-1 0 0,1-1-1,0 1 1,-1-1 0,1 1 0,0-1 0,0 1 0,0-1-1,-1 0 1,1 1 0,0-1 0,0 0 0,0 1 0,0-1 0,0 0-1,0 0 1,0 0 0,0 0 0,0 0 0,-1 0 0,1 0-1,0 0 1,0-1 0,0 1 0,0 0 0,0 0 0,0-1-1,0 1 1,0-1 0,15-10-8972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3.107"/>
    </inkml:context>
    <inkml:brush xml:id="br0">
      <inkml:brushProperty name="width" value="0.025" units="cm"/>
      <inkml:brushProperty name="height" value="0.025" units="cm"/>
      <inkml:brushProperty name="color" value="#E71224"/>
    </inkml:brush>
  </inkml:definitions>
  <inkml:trace contextRef="#ctx0" brushRef="#br0">0 175 13485,'0'0'7575,"9"1"-6550,3-2-834,0 0-1,0-1 1,0 0-1,0 0 1,0-1 0,-1-1-1,1 0 1,20-11 0,-16 7 0,0-1 1,-1-1 0,0 0 0,0-1 0,24-24 0,-37 34-142,0-1 1,0 0 0,-1 0-1,1 0 1,-1 0-1,1 0 1,-1 0 0,0-1-1,0 1 1,0 0 0,0-1-1,0 1 1,0-1-1,-1 1 1,1-4 0,-1 4-28,-1 1 1,1 0 0,0 0-1,-1 0 1,1 0-1,-1 0 1,1 0 0,-1 1-1,0-1 1,1 0 0,-1 0-1,0 0 1,0 0-1,1 1 1,-1-1 0,0 0-1,0 1 1,0-1-1,0 1 1,0-1 0,0 1-1,0-1 1,0 1-1,0 0 1,0-1 0,0 1-1,0 0 1,0 0 0,0 0-1,-1 0 1,1 0-1,0 0 1,0 0 0,0 0-1,-1 1 1,-8 0-6,1 0-1,1 1 1,-1 0 0,0 1 0,0 0 0,1 0 0,0 1-1,-1 0 1,1 1 0,1-1 0,-1 1 0,1 1-1,0 0 1,0 0 0,0 0 0,-6 9 0,7-9 60,1 0 1,-1 0 0,2 1 0,-1 0-1,1 0 1,-1 0 0,2 1 0,-1-1-1,1 1 1,1 0 0,-1 0 0,1 0-1,0 0 1,1 0 0,0 0 0,1 0-1,-1 1 1,2 9 0,0-15-205,1-1 0,-1 1 0,1-1 1,-1 0-1,1 0 0,0 1 0,0-1 0,0 0 1,0-1-1,0 1 0,0 0 0,1-1 0,-1 1 1,1-1-1,-1 0 0,1 1 0,-1-1 0,1 0 1,0-1-1,-1 1 0,1 0 0,0-1 0,0 0 0,3 1 1,3 0-833,0 0 0,0-1 0,0 1 1,0-2-1,0 1 0,14-3 1,-15-2 1010,-1 1 1,0-1 0,-1 0 0,1-1-1,-1 1 1,0-1 0,0 0 0,-1-1-1,1 0 1,6-12 0,4-2 364,6-10 72,21-26 963,-40 54-976,0 0 0,0 1 0,0-1 0,0 0 0,1 1 0,-1 0 1,7-3-1,-10 36 740,-11 10-659,8-33-450,0 0 1,1 0-1,0 0 0,0 0 1,1 0-1,0 0 1,0 1-1,1-1 1,0 0-1,2 16 1,-1-23-86,0 0 1,0 0-1,0 0 1,0 0 0,-1 0-1,2 0 1,-1-1-1,0 1 1,0 0-1,0-1 1,0 1-1,0-1 1,0 1-1,1-1 1,-1 1 0,0-1-1,0 0 1,1 0-1,-1 0 1,0 0-1,1 0 1,-1 0-1,0 0 1,1 0-1,-1 0 1,0 0 0,2-1-1,37-9 252,-22 2-333,0-1 0,0-1 0,-1-1 0,-1 0 0,0-1 0,20-18 0,-36 29-91,-18 24-150,17-21-642,-10 18 1555,9-11-3686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3.908"/>
    </inkml:context>
    <inkml:brush xml:id="br0">
      <inkml:brushProperty name="width" value="0.025" units="cm"/>
      <inkml:brushProperty name="height" value="0.025" units="cm"/>
      <inkml:brushProperty name="color" value="#E71224"/>
    </inkml:brush>
  </inkml:definitions>
  <inkml:trace contextRef="#ctx0" brushRef="#br0">130 23 5285,'-1'-2'1101,"-1"0"-1,0 0 1,0 0-1,0 0 1,0 0-1,0 1 1,0-1-1,0 1 1,-1-1-1,-3-1 1,5 2-849,0 1 1,0 0-1,0 0 1,0 0-1,0 0 1,0-1-1,0 1 1,0 0-1,0 1 1,0-1-1,0 0 1,0 0-1,0 0 0,0 0 1,0 1-1,0-1 1,0 1-1,0-1 1,0 0-1,-1 2 1,0 0-86,-1 1-1,1 0 1,0 0-1,0 0 1,0 0 0,0 0-1,1 0 1,-1 0-1,1 0 1,0 1-1,0-1 1,0 0 0,0 1-1,0 5 1,-4 18 372,1 1 0,2 0 0,0 0 1,5 46-1,-3-72-538,1 0 1,0 0 0,-1 0-1,1-1 1,0 1-1,0 0 1,0-1 0,0 1-1,0-1 1,0 1-1,1-1 1,-1 0 0,0 1-1,1-1 1,-1 0-1,1 0 1,-1 0 0,1 0-1,0 0 1,-1 0-1,1-1 1,0 1 0,0 0-1,-1-1 1,1 1 0,0-1-1,0 0 1,3 0-1,65 1-586,-48-2 211,-19 1 350,-1-1 1,0 1-1,0 0 1,0 0-1,0 1 1,0-1 0,0 0-1,0 1 1,0-1-1,0 1 1,0-1-1,0 1 1,0 0-1,0 0 1,-1 0-1,1 0 1,0 0-1,1 2 1,-2-1 17,0 0 1,0 0-1,0 0 1,-1 1-1,1-1 1,-1 0 0,1 0-1,-1 0 1,0 1-1,0-1 1,0 0-1,0 1 1,0-1-1,0 0 1,-1 0-1,1 1 1,-2 1-1,1 2 18,-1-1 0,0 0 1,0 0-1,-1 1 0,0-1 0,0-1 0,0 1 0,0 0 0,-1-1 0,0 0 0,0 0 0,0 0 0,0 0 0,0 0 0,-1-1 0,0 0 0,0 0 0,-8 4 0,4-3 120,-1 0 0,1 0 0,-1-1 0,1 0 0,-1-1 0,0 0 0,0 0 0,0-1 0,-17 0-1,26-1-156,-1-1-1,0 1 0,1 0 0,-1-1 0,1 1 0,-1-1 1,1 1-1,-1-1 0,1 0 0,-1 0 0,1 0 0,-1 0 1,1 0-1,0 0 0,0 0 0,-1 0 0,1 0 0,0 0 1,0-1-1,0 1 0,0 0 0,1-1 0,-1 1 0,0-1 1,0 1-1,1-1 0,-1 0 0,1 1 0,0-1 0,-1 1 1,1-1-1,0-3 0,0 2-370,-1 0 0,1 0 0,0 0 0,1 0 0,-1 0 0,1 0 0,-1 1 0,1-1 0,0 0 0,0 0 0,0 0 0,0 1 0,1-1 0,-1 0 0,1 1 0,-1-1 0,3-2 0,14-9-4569,-1 3-1868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5.052"/>
    </inkml:context>
    <inkml:brush xml:id="br0">
      <inkml:brushProperty name="width" value="0.025" units="cm"/>
      <inkml:brushProperty name="height" value="0.025" units="cm"/>
      <inkml:brushProperty name="color" value="#E71224"/>
    </inkml:brush>
  </inkml:definitions>
  <inkml:trace contextRef="#ctx0" brushRef="#br0">86 274 11147,'0'0'5002,"8"-3"-2611,4 0-1548,54-17 884,-62 19-1682,0-1-1,0 1 0,0-1 0,-1 0 0,1-1 0,0 1 0,-1 0 0,1-1 0,-1 0 0,0 0 0,0 0 0,0 0 0,3-5 0,-5 7 18,-1 0 0,1 1 0,-1-1-1,1 0 1,-1 0 0,0 1 0,1-1-1,-1 0 1,0 0 0,0 0 0,0 1-1,0-1 1,0 0 0,0 0 0,0 0-1,0 0 1,0 1 0,0-1 0,0 0-1,0 0 1,-1 0 0,1 0 0,0 1 0,-1-1-1,1 0 1,0 0 0,-1 1 0,1-1-1,-1 0 1,1 1 0,-1-1 0,1 1-1,-1-1 1,0 0 0,1 1 0,-1-1-1,0 1 1,1 0 0,-1-1 0,0 1 0,0-1-1,0 1 1,1 0 0,-1 0 0,0-1-1,0 1 1,0 0 0,1 0 0,-1 0-1,0 0 1,0 0 0,0 0 0,0 0-1,0 1 1,-5-2 66,1 1 0,-1 1 0,1-1 0,-1 1 0,1 0 0,-1 0 0,-5 3-1,0 2-73,0 1-1,1 0 1,0 1-1,0 0 0,1 0 1,0 1-1,0 0 0,1 1 1,0 0-1,1 0 1,0 1-1,1 0 0,0 0 1,1 0-1,0 1 1,-5 17-1,10-28-49,0-1-1,-1 0 1,1 1 0,0-1 0,0 1-1,0-1 1,0 1 0,-1-1 0,1 1-1,0-1 1,0 1 0,0-1 0,0 1-1,0-1 1,0 1 0,0-1 0,0 1-1,1-1 1,-1 1 0,0-1 0,0 1 0,0-1-1,0 1 1,1-1 0,-1 1 0,0-1-1,1 0 1,-1 1 0,0-1 0,0 1-1,1-1 1,-1 0 0,1 1 0,-1-1-1,0 0 1,1 0 0,-1 1 0,1-1-1,-1 0 1,2 1 0,21-11 132,19-25-202,-29 24-462,-2-1-1,0-1 1,12-16-1,-24 25-687,-9 7 901,-11 9 277,3 3-57,1 1 1,-22 25 0,35-36 319,0 0-1,0 1 1,0-1-1,1 1 1,0 0-1,0 0 1,1 0 0,0 0-1,0 1 1,0-1-1,1 0 1,-1 1-1,1 10 1,1-16-173,1-1-1,-1 1 1,0-1-1,1 1 1,-1 0-1,1-1 1,-1 1-1,1-1 1,-1 1-1,1-1 1,0 1-1,-1-1 1,1 0 0,0 1-1,-1-1 1,1 0-1,0 1 1,-1-1-1,1 0 1,0 0-1,0 1 1,-1-1-1,1 0 1,0 0 0,0 0-1,-1 0 1,1 0-1,1-1 1,30 2 405,-24-2-306,3 1-130,0-2 0,0 0 0,0 0 0,0-1 0,-1 0-1,1-1 1,-1 0 0,0-1 0,-1 0 0,1 0 0,-1-1-1,10-8 1,18-15 106,51-52 0,-40 35 181,110-91-233,-203 204-145,44-66 61,1 0 0,-1 0 0,1 0 0,-1 0 0,1 0 0,0 0 0,0 0 0,-1 0-1,1 1 1,0-1 0,0 0 0,0 0 0,0 0 0,1 0 0,-1 0 0,0 0 0,0 0-1,1 0 1,-1 0 0,0 0 0,1 0 0,-1 0 0,1 0 0,-1 0 0,1 0-1,0 0 1,-1 0 0,1 0 0,0 0 0,0-1 0,0 1 0,-1 0 0,1-1 0,0 1-1,0 0 1,0-1 0,0 1 0,0-1 0,0 0 0,2 1 0,-3-1 35,0-1-26,-1 0 0,1 0-1,-1 0 1,0 0-1,0 0 1,0 0-1,1 0 1,-1 0-1,0 0 1,0 1 0,0-1-1,0 0 1,0 0-1,0 1 1,0-1-1,-1 1 1,1-1-1,0 1 1,0 0-1,0-1 1,-1 1 0,1 0-1,0 0 1,0 0-1,0 0 1,-1 0-1,1 0 1,0 0-1,0 0 1,-1 0-1,1 1 1,0-1 0,-2 1-1,-45 9-80,38-5 66,0 1 0,0 0 0,0 0 0,-14 14 0,20-17 9,0 1-1,0 0 1,1 0-1,-1 0 1,1 0-1,0 0 1,0 1-1,0 0 0,1-1 1,0 1-1,0 0 1,-2 7-1,4-11 7,0-1 0,0 1-1,0 0 1,0 0 0,1-1-1,-1 1 1,0 0 0,0 0 0,1-1-1,-1 1 1,0 0 0,1-1-1,-1 1 1,0 0 0,1-1-1,-1 1 1,1-1 0,-1 1-1,1 0 1,0-1 0,-1 1 0,1-1-1,0 0 1,-1 1 0,1-1-1,0 0 1,-1 1 0,1-1-1,0 0 1,0 0 0,-1 1 0,1-1-1,0 0 1,0 0 0,-1 0-1,1 0 1,0 0 0,0 0-1,-1 0 1,1 0 0,1-1 0,36-3 44,-25 0-43,0-1 0,0 0 0,-1-1 0,0 0 0,0-1 0,-1 0 0,1-1 0,-2-1 0,1 0 0,-1 0-1,12-15 1,-8 8 7,0-1 0,-2 0-1,0-1 1,-1-1-1,-1 0 1,12-30-1,-19 43 3,-2 0-1,1-1 1,-1 1-1,0-1 1,0 1-1,-1 0 1,1-1-1,-2-9 1,1 16-13,0-1 1,-1 1-1,1-1 1,0 1 0,0 0-1,0-1 1,0 1-1,-1 0 1,1-1-1,0 1 1,0 0-1,-1-1 1,1 1 0,0 0-1,0-1 1,-1 1-1,1 0 1,0 0-1,-1-1 1,1 1-1,-1 0 1,1 0 0,0 0-1,-1 0 1,1 0-1,0-1 1,-1 1-1,1 0 1,-1 0-1,1 0 1,0 0 0,-1 0-1,1 0 1,-1 0-1,1 0 1,0 0-1,-1 1 1,1-1-1,-1 0 1,1 0 0,0 0-1,-1 0 1,1 0-1,0 1 1,-1-1-1,1 0 1,0 0-1,-1 1 1,1-1 0,-20 14-106,7 0 192,1 2-1,1-1 0,0 2 1,1-1-1,1 1 0,1 1 1,0 0-1,1 0 0,1 0 1,0 1-1,2 0 1,-3 22-1,7-39-89,0 1-1,-1-1 1,1 0 0,0 0 0,0 0-1,1 1 1,-1-1 0,0 0 0,1 0-1,0 0 1,-1 1 0,1-1 0,0 0 0,0 0-1,0 0 1,0 0 0,0-1 0,1 1-1,-1 0 1,0 0 0,1-1 0,0 1-1,-1-1 1,1 1 0,0-1 0,0 0-1,-1 1 1,1-1 0,0 0 0,0 0-1,3 0 1,32 6-2307,2-7-3908,-14-4-3922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5.434"/>
    </inkml:context>
    <inkml:brush xml:id="br0">
      <inkml:brushProperty name="width" value="0.025" units="cm"/>
      <inkml:brushProperty name="height" value="0.025" units="cm"/>
      <inkml:brushProperty name="color" value="#E71224"/>
    </inkml:brush>
  </inkml:definitions>
  <inkml:trace contextRef="#ctx0" brushRef="#br0">19 1 21044,'-9'16'2658,"0"-6"193,9-2-1313,3-3-802,12-2-512,4-3-288,0 0-1377,-3-13-3043,2-5-8873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6.156"/>
    </inkml:context>
    <inkml:brush xml:id="br0">
      <inkml:brushProperty name="width" value="0.025" units="cm"/>
      <inkml:brushProperty name="height" value="0.025" units="cm"/>
      <inkml:brushProperty name="color" value="#E71224"/>
    </inkml:brush>
  </inkml:definitions>
  <inkml:trace contextRef="#ctx0" brushRef="#br0">155 231 15118,'0'0'5168,"-11"-3"-3775,9 3-1358,-2-2 22,-1 1 1,1 0-1,0 0 1,-1 0-1,1 1 1,-1-1-1,1 1 1,0 0-1,-1 1 0,1-1 1,-1 1-1,1 0 1,0 0-1,-1 0 1,1 0-1,0 1 0,0 0 1,0-1-1,0 2 1,0-1-1,0 0 1,-6 6-1,7-5 15,-1 0 0,1 1 0,0-1 0,-1 1-1,2-1 1,-1 1 0,0 0 0,1 0 0,0 0 0,0 1 0,0-1-1,-3 9 1,5-12-70,0-1-1,0 1 0,0-1 1,0 1-1,0-1 1,0 0-1,0 1 0,0-1 1,1 1-1,-1-1 0,0 1 1,0-1-1,0 1 1,0-1-1,1 0 0,-1 1 1,0-1-1,0 0 0,1 1 1,-1-1-1,0 1 1,1-1-1,-1 0 0,0 0 1,1 1-1,-1-1 0,0 0 1,1 0-1,-1 1 0,1-1 1,-1 0-1,1 0 1,-1 0-1,0 0 0,1 0 1,-1 0-1,1 0 0,-1 1 1,1-1-1,-1 0 1,1-1-1,-1 1 0,0 0 1,1 0-1,-1 0 0,1 0 1,25-5 35,-12-2 6,0 0 1,-1-1-1,1 0 1,-1-1-1,-1 0 1,18-17-1,65-73 83,-91 95-118,12-14 281,0-2 0,-2 1 1,0-2-1,17-32 0,-32 49-377,-5 9 48,-9 10 8,-63 115-41,70-113 167,0 0 1,1 0-1,1 1 0,0 0 1,1 0-1,-2 20 0,7-37-88,0 0-1,0 0 0,0 0 0,0 0 1,0 0-1,0 0 0,0 0 0,0 0 0,0 0 1,0 0-1,0-1 0,1 1 0,-1 0 1,0 0-1,1 0 0,-1 0 0,1 0 1,-1 0-1,1-1 0,-1 1 0,1 0 1,0 0-1,-1-1 0,1 1 0,0 0 1,0-1-1,-1 1 0,3 0 0,-1 0 3,0 0-1,1-1 0,-1 1 1,1-1-1,-1 1 0,1-1 1,-1 0-1,1 0 0,-1 0 1,1 0-1,2-1 0,3-1-6,0 0 0,0 0 0,0-1 0,0 0-1,-1 0 1,11-6 0,-11 4-21,0 1-1,0-1 1,-1-1 0,1 0 0,-1 0-1,0 0 1,-1 0 0,0-1 0,0 0 0,0 0-1,-1 0 1,0-1 0,0 0 0,-1 1-1,0-1 1,0 0 0,-1-1 0,3-15-1,-5 23 16,0 1 0,0 0 0,0 0 0,0-1-1,0 1 1,0 0 0,0 0 0,0-1-1,0 1 1,0 0 0,0 0 0,0-1-1,0 1 1,0 0 0,0 0 0,-1-1 0,1 1-1,0 0 1,0 0 0,0-1 0,0 1-1,0 0 1,-1 0 0,1 0 0,0-1-1,0 1 1,0 0 0,-1 0 0,1 0 0,0 0-1,0 0 1,-1 0 0,1-1 0,0 1-1,0 0 1,-1 0 0,1 0 0,0 0-1,0 0 1,-1 0 0,1 0 0,0 0 0,0 0-1,-1 0 1,1 0 0,-16 8-120,-11 14 37,22-15 97,-1 0 0,1 1 0,0 0 0,1-1-1,-7 17 1,11-22-1,-1-1 0,1 0 0,-1 0-1,1 0 1,-1 1 0,1-1 0,0 0-1,0 1 1,0-1 0,0 0 0,0 0-1,0 1 1,0-1 0,0 0 0,0 1-1,1-1 1,-1 0 0,0 0-1,1 1 1,-1-1 0,1 0 0,-1 0-1,1 0 1,0 0 0,0 0 0,-1 0-1,1 0 1,0 0 0,0 0 0,0 0-1,0 0 1,0 0 0,0-1 0,0 1-1,0 0 1,0-1 0,1 1 0,-1-1-1,0 1 1,0-1 0,1 1-1,-1-1 1,0 0 0,0 0 0,1 0-1,-1 0 1,0 0 0,1 0 0,-1 0-1,1 0 1,27-1 47,0 0 0,0-2-1,53-13 1,29-3 30,-120 11 499,1 0-1,1-1 0,-1 0 0,2 0 0,-1-1 0,1 1 0,1-1 0,-7-15 0,12 24-597,0-1 0,-1 1 0,1-1 0,0 1 0,0-1 0,0 1 0,0-1-1,0 1 1,0-1 0,0 1 0,1-1 0,-1 1 0,1-1 0,-1 1 0,1 0 0,-1-1 0,1 1 0,0-1 0,-1 1-1,1 0 1,0 0 0,0 0 0,0-1 0,0 1 0,0 0 0,1 0 0,-1 0 0,0 1 0,0-1 0,1 0 0,-1 0 0,0 1-1,1-1 1,-1 0 0,0 1 0,1 0 0,-1-1 0,1 1 0,-1 0 0,1 0 0,1-1 0,9 1-844,1 0 0,-1 1 0,0 0 0,18 5 0,7-1-4820,5-4-4406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6.945"/>
    </inkml:context>
    <inkml:brush xml:id="br0">
      <inkml:brushProperty name="width" value="0.025" units="cm"/>
      <inkml:brushProperty name="height" value="0.025" units="cm"/>
      <inkml:brushProperty name="color" value="#E71224"/>
    </inkml:brush>
  </inkml:definitions>
  <inkml:trace contextRef="#ctx0" brushRef="#br0">24 184 9801,'0'-10'2066,"0"-7"-728,0-20 2013,0 23 4116,-10 106-6227,4-52-1043,-1 48-1,7-87-189,0 0 0,0 0-1,0 0 1,0 0 0,-1 0-1,1-1 1,0 1 0,1 0-1,-1 0 1,0 0-1,0 0 1,0 0 0,0 0-1,1 0 1,-1 0 0,0 0-1,1-1 1,-1 1 0,1 0-1,-1 0 1,1 0 0,-1-1-1,1 1 1,0 0 0,-1-1-1,1 1 1,0 0 0,0-1-1,-1 1 1,1-1 0,0 1-1,0-1 1,0 0 0,-1 1-1,1-1 1,0 0-1,0 1 1,0-1 0,0 0-1,0 0 1,0 0 0,0 0-1,0 0 1,0 0 0,0 0-1,0 0 1,-1 0 0,1-1-1,0 1 1,0 0 0,0-1-1,0 1 1,0 0 0,0-1-1,-1 1 1,1-1 0,1 0-1,6-4 115,0 1-1,-1-1 0,1-1 1,11-10-1,-1-2-76,-1 0 0,0 0 1,-1-2-1,-2 0 0,0-1 1,-1 0-1,0-1 0,-2 0 1,9-27-1,-37 94-183,4-11-33,1 0-1,-14 62 0,24-81 162,0 0-1,1-1 0,1 1 0,3 27 1,-3-41 16,0 0 0,1 0 1,-1 0-1,0-1 0,1 1 1,-1 0-1,1 0 1,-1 0-1,1 0 0,-1-1 1,1 1-1,-1 0 0,1-1 1,0 1-1,-1 0 0,1-1 1,0 1-1,0-1 1,0 1-1,-1-1 0,1 1 1,0-1-1,0 0 0,0 1 1,0-1-1,0 0 0,0 0 1,0 1-1,-1-1 1,1 0-1,0 0 0,0 0 1,0 0-1,0 0 0,0-1 1,0 1-1,0 0 0,0 0 1,0-1-1,0 1 1,0 0-1,-1-1 0,2 0 1,3-1 70,-1 1 0,1-2 0,-1 1 0,1-1 0,-1 1 0,8-7 0,3-8 101,-1 0-1,-1 0 1,0-1-1,-1-1 1,-1 0-1,-1 0 1,0-1-1,-2 0 1,0-1-1,-2 0 1,0 0-1,-1-1 1,-1 1-1,-1-1 1,0-37-1,-3 58-186,1 0 1,-1 0-1,0 0 0,0 0 0,0 0 0,0 0 0,0-1 0,0 1 0,0 0 0,0 0 0,0 0 0,-1 0 0,1 0 0,0 0 0,-1 0 1,1 0-1,-1 0 0,1 0 0,-1 0 0,1 0 0,-1 0 0,0 1 0,1-1 0,-1 0 0,0 0 0,0 1 0,1-1 0,-1 0 1,0 1-1,0-1 0,0 1 0,0-1 0,0 1 0,0-1 0,0 1 0,0 0 0,0-1 0,-2 1 0,2 0-10,-1 1 0,1-1 0,-1 1 0,1 0 0,-1 0 1,1-1-1,0 1 0,-1 0 0,1 0 0,0 0 0,-1 1 0,1-1 0,0 0 0,0 0 0,0 1 0,0-1 0,0 0 0,1 1 0,-1-1 0,0 1 0,1-1 0,-1 1 0,1-1 0,-1 4 0,-2 5-91,1 0 0,1 0 0,0 1-1,0-1 1,1 0 0,2 19 0,-1-25-251,0 0 1,0 0-1,0 0 1,0 0 0,1 0-1,-1-1 1,1 1-1,0 0 1,3 3 0,-4-5-259,1-1 0,-1 1 0,1-1 0,-1 1 0,1-1 0,0 1 0,0-1 0,-1 0 1,1 0-1,0 0 0,0 0 0,0 0 0,0 0 0,1-1 0,-1 1 0,0-1 0,4 1 0,5-1-7974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7.399"/>
    </inkml:context>
    <inkml:brush xml:id="br0">
      <inkml:brushProperty name="width" value="0.025" units="cm"/>
      <inkml:brushProperty name="height" value="0.025" units="cm"/>
      <inkml:brushProperty name="color" value="#E71224"/>
    </inkml:brush>
  </inkml:definitions>
  <inkml:trace contextRef="#ctx0" brushRef="#br0">8 151 9641,'0'0'9764,"0"-9"-8056,-5-56 2862,5 63-3764,0 5-507,-2 174 139,2-176-438,0-1 1,0 1-1,0 0 1,0-1 0,0 1-1,0-1 1,0 1-1,0-1 1,0 1-1,0-1 1,0 1 0,0-1-1,0 1 1,1-1-1,-1 1 1,0-1-1,0 1 1,1-1 0,-1 0-1,0 1 1,0-1-1,1 1 1,-1-1-1,0 0 1,1 1 0,-1-1-1,1 0 1,-1 1-1,1-1 1,-1 0-1,0 1 1,1-1 0,-1 0-1,2 0 1,16-7 90,14-23 75,43-83-80,-75 113-92,1 0 0,-1 0 0,0 0 0,0 0 0,0 0-1,0 0 1,0 0 0,0 0 0,0 0 0,0 0 0,1 0 0,-1 0 0,0 0 0,0 0 0,0 0 0,0 0 0,0 0 0,0 0 0,1 0 0,-1 0 0,0 0 0,0 0 0,0 0 0,0 0-1,0 0 1,0 0 0,1 0 0,-1 0 0,0 0 0,0 0 0,0 0 0,0 0 0,0 0 0,0 0 0,0 0 0,0 1 0,1-1 0,-1 0 0,0 0 0,0 0 0,0 0 0,0 0 0,0 0-1,0 0 1,0 0 0,0 1 0,0-1 0,0 0 0,0 0 0,0 0 0,0 0 0,0 0 0,0 0 0,0 1 0,0-1 0,0 0 0,0 0 0,0 0 0,0 0 0,0 0 0,0 0 0,0 1-1,0-1 1,0 0 0,0 0 0,0 0 0,2 20-75,-1 21 114,-1-34 27,1 27-135,-1-33 91,0-1-1,1 1 0,-1-1 0,0 1 0,0-1 0,0 1 0,0-1 0,1 1 0,-1-1 0,0 1 1,1-1-1,-1 1 0,0-1 0,1 0 0,-1 1 0,0-1 0,1 0 0,-1 1 0,1-1 0,-1 0 1,1 1-1,-1-1 0,1 0 0,-1 0 0,1 0 0,-1 1 0,1-1 0,-1 0 0,1 0 0,-1 0 1,1 0-1,-1 0 0,1 0 0,-1 0 0,1 0 0,0 0 0,-1 0 0,1 0 0,-1 0 0,1-1 0,-1 1 1,1 0-1,-1 0 0,1 0 0,-1-1 0,1 1 0,-1 0 0,0-1 0,1 1 0,-1 0 0,1-1 1,-1 1-1,1-1 0,4-4 91,0 1 1,0-1 0,-1 0-1,1 0 1,-1-1-1,0 1 1,-1-1 0,1 0-1,-1 0 1,-1 0 0,1 0-1,-1-1 1,0 1-1,2-12 1,5-42-2177,-7 6-5526,-2 33 219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7.795"/>
    </inkml:context>
    <inkml:brush xml:id="br0">
      <inkml:brushProperty name="width" value="0.025" units="cm"/>
      <inkml:brushProperty name="height" value="0.025" units="cm"/>
      <inkml:brushProperty name="color" value="#E71224"/>
    </inkml:brush>
  </inkml:definitions>
  <inkml:trace contextRef="#ctx0" brushRef="#br0">141 1 1121,'0'0'21903,"0"10"-21161,1 81 835,0 9-72,-12 112-1,10-222-1870,0 0 0,-1 1 0,0-1 0,-1 1 0,0 0 0,-1 0 0,-9-17 1,-44-83-1371,51 98 1493,-8-9-142,11 16 406,0 1 0,1-1 0,-1 0 0,1 0 0,-1-1 0,1 1 0,1 0-1,-1-1 1,0 1 0,0-6 0,27 12 1624,0 3-1587,-1-2 1,1-1 0,30-1-1,-55-1-203,0 0 0,1 0 0,-1 0-1,1 1 1,-1-1 0,0 0 0,1-1-1,-1 1 1,1 0 0,-1 0 0,0 0-1,1 0 1,-1 0 0,1 0 0,-1 0-1,0-1 1,1 1 0,-1 0 0,0 0-1,1 0 1,-1-1 0,0 1 0,1 0-1,-1-1 1,0 1 0,1 0 0,-1-1-1,0 1 1,0 0 0,0-1 0,1 1-1,-1 0 1,0-1 0,0 1 0,0-1-1,0 1 1,0 0 0,1-1 0,-1 1-1,0-1 1,0 1 0,0 0-1,0-1 1,0 1 0,-1-1 0,1 1-1,0 0 1,0-1 0,0 1 0,0-1-1,0 1 1,0 0 0,-1-1 0,1 1-1,0 0 1,0-1 0,-1 1 0,1 0-1,0-1 1,0 1 0,-1-1 0,-12-11-5866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8.141"/>
    </inkml:context>
    <inkml:brush xml:id="br0">
      <inkml:brushProperty name="width" value="0.025" units="cm"/>
      <inkml:brushProperty name="height" value="0.025" units="cm"/>
      <inkml:brushProperty name="color" value="#E71224"/>
    </inkml:brush>
  </inkml:definitions>
  <inkml:trace contextRef="#ctx0" brushRef="#br0">55 60 5701,'0'0'5926,"-55"-47"-3812,55 38-801,0 6-448,4 3-737,12 0-160,3 7-224,8 5-1570,-3 2-992,6 2-1282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3.527"/>
    </inkml:context>
    <inkml:brush xml:id="br0">
      <inkml:brushProperty name="width" value="0.025" units="cm"/>
      <inkml:brushProperty name="height" value="0.025" units="cm"/>
    </inkml:brush>
  </inkml:definitions>
  <inkml:trace contextRef="#ctx0" brushRef="#br0">230 296 17296,'0'0'3577,"-10"-5"-870,1 1-2516,0 1 1,0-1-1,0 1 1,0 1-1,-1 0 1,1 0-1,-1 1 1,1 0-1,-11 1 1,15 0-172,0 0 0,0 1 1,-1-1-1,1 1 1,0 0-1,0 0 1,0 1-1,0 0 1,0 0-1,0 0 1,1 0-1,-1 1 0,1 0 1,-1 0-1,1 0 1,0 0-1,0 1 1,1-1-1,-1 1 1,1 0-1,-4 5 1,5-7-18,1 0 0,0-1-1,-1 1 1,1 0 0,0 0 0,0 0 0,0 0 0,1 0 0,-1 1 0,0-1 0,1 0 0,-1 0 0,1 0 0,0 1 0,0-1 0,0 0 0,0 0 0,0 1 0,0-1 0,0 0 0,1 0 0,-1 0 0,1 0 0,0 1 0,1 1 0,0-2 3,0 0 1,0 0-1,0 0 0,1 0 1,-1 0-1,0-1 0,1 1 1,0-1-1,-1 0 0,1 1 1,0-1-1,0-1 0,-1 1 1,1 0-1,0-1 0,4 1 1,4 0 14,0 0 0,0-1 0,-1 0 0,1 0 0,0-2 0,0 1 0,0-1 0,-1-1 0,16-5 0,-15 2 1,0-1 1,-1 0-1,0-1 1,0 0 0,0-1-1,-1 0 1,14-18 0,-17 21-32,-1-1 0,-1 0 0,1 0 0,-1 0 0,0-1 0,-1 0 0,0 1 0,0-1 0,0 0 0,-1-1 0,-1 1 0,2-13 0,-3 21 1,0 0 1,0 0 0,0 0 0,0 0 0,0 0-1,0 0 1,0 0 0,0 0 0,0 0-1,0 0 1,0 1 0,-1-1 0,1 0 0,0 0-1,0 0 1,0 0 0,0 0 0,0 0-1,0 0 1,0 0 0,0 0 0,0 0 0,-1 0-1,1 0 1,0 0 0,0 0 0,0 0 0,0 0-1,0 0 1,0 0 0,0 0 0,0 0-1,0 0 1,-1 0 0,1 0 0,0 0 0,0 0-1,0 0 1,0 0 0,0 0 0,0 0-1,0-1 1,0 1 0,0 0 0,0 0 0,-1 0-1,1 0 1,0 0 0,0 0 0,0 0-1,0 0 1,0 0 0,0 0 0,0-1 0,0 1-1,0 0 1,0 0 0,0 0 0,0 0 0,0 0-1,0 0 1,0 0 0,0 0 0,0 0-1,0-1 1,0 1 0,0 0 0,0 0 0,-9 11-172,-7 14 140,15-21 59,-1-1 0,1 1 0,0 0 0,0-1-1,0 1 1,1 0 0,-1 0 0,1 0 0,0 0 0,0-1 0,0 1-1,1 0 1,-1 0 0,1 0 0,1 5 0,-1-7 1,0-1 0,1 1 0,-1-1-1,0 1 1,1-1 0,-1 1 0,0-1 0,1 0 0,0 0 0,-1 1 0,1-1 0,0 0 0,-1-1 0,1 1 0,0 0 0,0 0 0,0-1 0,0 1 0,0-1 0,0 0 0,0 0-1,0 1 1,0-1 0,0 0 0,0-1 0,0 1 0,0 0 0,-1 0 0,1-1 0,0 1 0,4-3 0,1 1 75,0-1 0,0 0-1,0 0 1,-1-1 0,1 0 0,-1 0 0,0-1-1,0 1 1,0-1 0,0-1 0,-1 1 0,0-1-1,0 0 1,-1 0 0,0 0 0,6-12 0,0-1 23,-1 0 1,-1-1-1,-1 0 1,9-37-1,-8 5 43,-9 26-244,1 25 71,0 1-1,0-1 0,0 1 0,0-1 0,0 1 1,-1 0-1,1-1 0,0 1 0,0-1 0,0 1 1,-1-1-1,1 1 0,0 0 0,0-1 1,-1 1-1,1-1 0,0 1 0,-1 0 0,1 0 1,-1-1-1,1 1 0,0 0 0,-1-1 1,1 1-1,-1 0 0,1 0 0,0 0 0,-1 0 1,1-1-1,-1 1 0,1 0 0,-1 0 0,0 0 1,-1 1-19,0-1 0,-1 1 1,1 0-1,0 0 1,0 0-1,0 0 0,0 1 1,0-1-1,0 0 0,0 1 1,0 0-1,1-1 0,-1 1 1,1 0-1,-1 0 0,-1 2 1,-22 38-14,19-30 8,-4 5-19,0 1 1,2 0 0,0 0-1,1 1 1,1 0 0,1 0-1,0 1 1,2 0-1,0 0 1,2-1 0,0 24-1,1-40-56,0 0-1,0 0 0,1 0 1,0 0-1,-1 0 1,1 0-1,0 0 1,0 0-1,1 0 0,-1-1 1,1 1-1,-1-1 1,1 1-1,0-1 0,0 1 1,0-1-1,0 0 1,0 0-1,0 0 1,1 0-1,-1 0 0,1 0 1,0-1-1,-1 1 1,1-1-1,4 2 0,2-1-668,-1 0 0,1 0 0,0-1 0,-1 0-1,1-1 1,0 0 0,0 0 0,10-2-1,21-5-6747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8.533"/>
    </inkml:context>
    <inkml:brush xml:id="br0">
      <inkml:brushProperty name="width" value="0.025" units="cm"/>
      <inkml:brushProperty name="height" value="0.025" units="cm"/>
      <inkml:brushProperty name="color" value="#E71224"/>
    </inkml:brush>
  </inkml:definitions>
  <inkml:trace contextRef="#ctx0" brushRef="#br0">65 1 6726,'0'0'16229,"11"0"-15722,-12 0-525,0 1 0,0-1 0,0 0-1,0 0 1,1 1 0,-1-1 0,0 1 0,0-1-1,0 1 1,0-1 0,0 1 0,1-1 0,-1 1-1,0 0 1,0-1 0,1 1 0,-1 0 0,1 0-1,-1 0 1,1-1 0,-1 1 0,1 0 0,-1 0-1,1 0 1,0 0 0,-1 0 0,1 0 0,0 0-1,0 0 1,0 0 0,0 0 0,0 0 0,0 0-1,0 0 1,0 1 0,0 39 6,2-37-53,0-2 0,-1 1-1,1 0 1,0 0 0,0 0 0,1-1 0,-1 1-1,0-1 1,1 0 0,0 0 0,-1 0 0,1 0-1,0 0 1,0-1 0,0 1 0,0-1 0,5 2-1,28 19-543,-35-21 675,0 0-1,0 0 1,0 1 0,0-1 0,0 0 0,-1 1 0,1-1 0,0 1-1,-1-1 1,1 1 0,-1-1 0,1 1 0,-1-1 0,0 1-1,1-1 1,-1 1 0,0-1 0,0 1 0,0 0 0,-1-1-1,1 1 1,0-1 0,-1 3 0,0-1 110,-1 0 0,0 0-1,1 0 1,-1-1 0,0 1 0,0-1 0,0 1-1,-1-1 1,1 0 0,-1 0 0,1 0 0,-1 0-1,0 0 1,1-1 0,-1 1 0,0-1-1,0 1 1,0-1 0,-5 1 0,-1 1-75,-1 0-1,0-1 1,0 0 0,-17 1 0,26-3-188,-1 0 0,0 0 1,0 1-1,1-2 0,-1 1 1,0 0-1,0 0 0,1 0 0,-1-1 1,0 1-1,1-1 0,-1 1 1,1-1-1,-3-1 0,3 1-278,1 0 0,-1-1 0,0 1 0,1 0 0,-1-1 0,1 1 0,0 0 0,-1-1 0,1 1 0,0-1 0,0 1 0,0 0 0,0-1 0,0 1 0,0-1 0,1-1 0,0-15-6057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8.892"/>
    </inkml:context>
    <inkml:brush xml:id="br0">
      <inkml:brushProperty name="width" value="0.025" units="cm"/>
      <inkml:brushProperty name="height" value="0.025" units="cm"/>
      <inkml:brushProperty name="color" value="#E71224"/>
    </inkml:brush>
  </inkml:definitions>
  <inkml:trace contextRef="#ctx0" brushRef="#br0">132 388 15054,'0'0'1559,"-9"3"-86,1 0-1261,1-1-1,0 2 1,0-1-1,0 1 1,1 0-1,-1 0 1,1 1-1,0 0 0,0 0 1,0 0-1,1 1 1,0 0-1,0 0 1,1 0-1,-1 0 1,1 1-1,1 0 0,-1 0 1,1 0-1,0 0 1,1 0-1,-3 11 1,5-17-183,0 0 0,-1 0 0,1 0 0,0 0 0,0 0 0,0 0 0,0 0 0,0 0 0,0 0 0,0 0 0,0 0 0,0 0 0,0 0 0,0 0 0,1 0 0,-1-1 0,0 1 0,1 0 0,-1 0 0,1 0 0,-1 0 0,1 0 0,-1-1 0,1 1 0,-1 0 0,1 0 0,0-1 0,-1 1 0,2 0 1,0 0 12,0-1 1,0 0-1,-1 0 1,1 0-1,0 0 1,-1 0-1,1 0 1,0-1-1,-1 1 1,1-1-1,0 1 1,-1-1 0,1 0-1,-1 1 1,3-2-1,6-4 212,1-1 0,-1 0 0,16-15 0,-4 0-106,0-1 0,-2-1 0,-1-1 0,-1 0 0,26-51-1,-35 59-148,-1 0-1,0-1 1,-2-1-1,0 1 1,-1-1-1,0 0 1,-2 0-1,-1 0 1,0-1-1,-1-28 1,-1 45-72,-1-1 1,1 1-1,-1-1 1,0 1-1,0 0 1,0 0-1,0-1 0,0 1 1,-1 0-1,0 0 1,1 0-1,-1 0 1,0 0-1,0 1 1,-1-1-1,1 1 1,0-1-1,-1 1 1,0 0-1,1 0 1,-1 0-1,0 0 1,0 0-1,0 1 1,0-1-1,-1 1 1,1 0-1,0 0 1,-5-1-1,3 2 9,-1-1 1,0 0-1,1 1 1,-1 0-1,0 1 1,1-1-1,-1 1 0,0 0 1,1 0-1,-1 1 1,1 0-1,0 0 1,-1 0-1,1 0 0,0 1 1,-9 6-1,6-3 120,1 0-1,0 0 0,0 1 1,0 0-1,1 0 0,0 0 1,0 1-1,1 0 0,0 0 1,0 0-1,1 1 0,0 0 1,1 0-1,0 0 0,0 0 1,1 0-1,0 1 1,-1 11-1,3-19-53,0 0 1,0-1-1,0 1 0,1 0 0,-1 0 1,1 0-1,-1-1 0,1 1 1,0 0-1,-1 0 0,1-1 1,0 1-1,0-1 0,0 1 1,0-1-1,1 1 0,-1-1 1,0 1-1,1-1 0,-1 0 0,1 0 1,-1 0-1,1 0 0,-1 0 1,1 0-1,3 1 0,5 1 13,-1 0-1,1 0 1,1-1-1,10 1 1,-13-2-9,0 0 0,0 0 0,-1 1 0,1 0 0,11 5 0,-14-4-3,1 1 1,-1-1-1,0 1 1,-1 0-1,1 1 1,-1-1-1,0 1 1,0 0 0,0 0-1,-1 0 1,1 1-1,-1-1 1,-1 1-1,1-1 1,-1 1-1,0 0 1,0 0-1,1 9 1,0 9-15,-1-1 1,0 0-1,-4 37 0,2-52-3,-3 12-380,2-14-9018,5-20 1260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39.783"/>
    </inkml:context>
    <inkml:brush xml:id="br0">
      <inkml:brushProperty name="width" value="0.025" units="cm"/>
      <inkml:brushProperty name="height" value="0.025" units="cm"/>
      <inkml:brushProperty name="color" value="#E71224"/>
    </inkml:brush>
  </inkml:definitions>
  <inkml:trace contextRef="#ctx0" brushRef="#br0">49 249 15663,'0'0'6502,"-8"7"-6374,-24 24-37,24-23 26,36-43 1165,24-43-946,-51 77-304,-8 16 43,-2 3 75,1 0 0,0 1 0,1 1 1,1-1-1,1 1 0,-5 40 0,10-59-119,0 0 1,0 0-1,0-1 0,0 1 0,-1 0 1,1 0-1,0-1 0,0 1 0,0 0 1,1 0-1,-1-1 0,0 1 0,0 0 1,0 0-1,1-1 0,-1 1 0,0 0 1,0-1-1,1 1 0,-1 0 0,1-1 0,-1 1 1,1 0-1,-1-1 0,1 1 0,-1-1 1,1 1-1,-1-1 0,1 1 0,0-1 1,-1 0-1,1 1 0,0-1 0,0 1 1,1-1 39,1 0 0,-1-1 0,0 1 0,0 0 0,0-1 0,0 0 0,0 1 0,-1-1 0,1 0 0,0 0 0,0 0 0,2-2 0,47-39 795,-30 17-824,-1 0 1,-1-2-1,22-40 0,-34 53-95,0-1 0,-1 1 0,0-1-1,-1-1 1,-1 1 0,0-1 0,-1 0 0,1-30-1,-4 46 51,0-1-1,0 0 1,-1 1-1,1-1 1,0 0-1,-1 1 0,1-1 1,-1 1-1,1-1 1,-1 1-1,1-1 1,-1 0-1,1 1 0,-1 0 1,1-1-1,-1 1 1,0-1-1,1 1 1,-1 0-1,0-1 1,1 1-1,-1 0 0,0 0 1,1 0-1,-1-1 1,0 1-1,0 0 1,1 0-1,-1 0 0,0 0 1,1 0-1,-1 0 1,0 1-1,0-1 1,1 0-1,-1 0 0,0 0 1,1 1-1,-1-1 1,0 0-1,1 1 1,-1-1-1,1 0 1,-2 1-1,-32 16 282,29-10-275,0 1 1,1-1-1,0 1 1,1 0-1,0 0 0,0 0 1,1 1-1,-3 15 1,5-24-3,-57 283 1942,48-201-1460,9-67-446,-1 0-1,0 0 1,-1 0 0,-1 0-1,0 0 1,-1-1 0,-1 1-1,0-1 1,-1 0 0,-9 15-1,22-43-26,-2 1-1,1-1 0,-2-1 1,1 1-1,-2 0 0,3-27 1,-2 17-605,1 0 0,13-39 0,14-9 190,43-67 0,-27 54-1246,-37 64 1284,1 0 0,1 1-1,1 0 1,30-32 0,-81 101-6346,2 0-1959,17-30-564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40.202"/>
    </inkml:context>
    <inkml:brush xml:id="br0">
      <inkml:brushProperty name="width" value="0.025" units="cm"/>
      <inkml:brushProperty name="height" value="0.025" units="cm"/>
      <inkml:brushProperty name="color" value="#E71224"/>
    </inkml:brush>
  </inkml:definitions>
  <inkml:trace contextRef="#ctx0" brushRef="#br0">55 221 8488,'-2'28'9946,"8"-34"-4788,1-9-6142,-4 5 829,0 1 1,0-1-1,-1 0 1,0 0-1,-1 0 0,0-1 1,-1 1-1,0 0 0,-2-13 1,2 19 175,-1 0 1,1 1 0,-1-1-1,0 1 1,0-1 0,-1 0-1,1 1 1,-1 0 0,0-1-1,1 1 1,-1 0 0,-1 0-1,1 0 1,0 0 0,-1 1-1,0-1 1,1 0 0,-1 1-1,0 0 1,0 0 0,-1 0-1,1 0 1,0 0 0,-1 1-1,1-1 1,-1 1 0,1 0-1,-5-1 1,8 2 48,0 1-1,0-1 1,0 0 0,0 0-1,0 1 1,1-1 0,-1 0 0,0 0-1,0 0 1,0 1 0,0-1 0,0 0-1,0 0 1,0 1 0,0-1-1,0 0 1,0 0 0,0 1 0,0-1-1,0 0 1,0 0 0,0 1 0,0-1-1,0 0 1,0 0 0,-1 1-1,1-1 1,0 0 0,0 0 0,0 1-1,0-1 1,0 0 0,-1 0 0,1 0-1,0 1 1,0-1 0,0 0-1,0 0 1,-1 0 0,1 0 0,0 0-1,0 0 1,-1 1 0,1-1 0,0 0-1,0 0 1,-1 0 0,1 0-1,0 0 1,0 0 0,-1 0 0,1 0-1,0 0 1,0 0 0,-1 0 0,1 0-1,0 0 1,0 0 0,-1 0-1,1 0 1,0 0 0,0-1 0,-1 1-1,1 0 1,19 14 1622,2-10-1182,-1-1-1,1 0 0,-1-2 0,39-2 0,85-17 107,-113 14-532,-4 0-367,53-9-733,-27-4-5602,-27 4-5286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40.907"/>
    </inkml:context>
    <inkml:brush xml:id="br0">
      <inkml:brushProperty name="width" value="0.025" units="cm"/>
      <inkml:brushProperty name="height" value="0.025" units="cm"/>
      <inkml:brushProperty name="color" value="#E71224"/>
    </inkml:brush>
  </inkml:definitions>
  <inkml:trace contextRef="#ctx0" brushRef="#br0">236 101 16335,'-32'9'3,"-2"-1"23,-40 16 0,65-21-14,1 1 0,0 0 0,0 0 0,0 1 0,1 0 0,-1 0 0,1 1 0,0 0 0,1 0 0,-7 8 0,13-14 17,-1 1 0,0-1 0,1 1 0,-1-1 1,1 1-1,-1-1 0,1 1 0,0 0 0,-1-1 0,1 1 0,0 0 0,-1 0 0,1-1 0,0 1 0,0 0 0,-1-1 0,1 1 0,0 0 0,0 0 0,0 0 0,0-1 0,0 1 0,0 0 1,0 0-1,1-1 0,-1 1 0,0 0 0,0 0 0,0-1 0,1 1 0,-1 0 0,0-1 0,1 1 0,-1 0 0,1-1 0,-1 1 0,1-1 0,-1 1 0,1 0 0,-1-1 0,1 1 0,0-1 1,-1 0-1,1 1 0,0-1 0,-1 1 0,1-1 0,0 0 0,-1 0 0,2 1 0,46 8 1369,-43-9-1262,104 6 1536,154-10-1,107-31-620,298-62-126,-48 7-1209,-538 78-2951,-28 1-4042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5:55.820"/>
    </inkml:context>
    <inkml:brush xml:id="br0">
      <inkml:brushProperty name="width" value="0.025" units="cm"/>
      <inkml:brushProperty name="height" value="0.025" units="cm"/>
      <inkml:brushProperty name="color" value="#E71224"/>
    </inkml:brush>
  </inkml:definitions>
  <inkml:trace contextRef="#ctx0" brushRef="#br0">949 89 12011,'-15'0'748,"-49"-1"529,-138 2 1476,186 1-2665,0 2-1,0 0 1,0 1-1,1 0 1,-1 2-1,1-1 1,1 2-1,-1 0 1,1 1-1,1 0 1,-21 19-1,3 0-20,1 2 1,2 1-1,-34 48 0,14-12 206,4 2 1,2 2 0,-62 150-1,87-178-169,3 1 0,1 0 0,2 1-1,2 1 1,2 0 0,2 0 0,2 0 0,5 74-1,-1-112-107,0 1 0,1-1-1,-1 1 1,2-1-1,-1 0 1,1 0-1,1 0 1,-1 0-1,1-1 1,0 1 0,1-1-1,0 0 1,0 0-1,1 0 1,0-1-1,0 0 1,0 0 0,1-1-1,-1 0 1,1 0-1,1 0 1,-1-1-1,1 0 1,-1 0 0,1-1-1,0 0 1,11 2-1,-1-1-4,0 0-1,0-2 0,0 0 1,0-1-1,1-1 0,-1-1 1,0 0-1,1-1 0,-1-1 0,0-1 1,33-12-1,-7-2 24,0-3 0,-1-2 1,-1-2-1,-1-1 0,72-62 0,163-186 77,-224 216-80,-2-2 0,82-133 0,-116 165-15,-1-1 1,-1 0-1,-2 0 1,-1-2-1,-1 1 1,-2-1 0,-1 0-1,-1-1 1,-2 0-1,0-33 1,-3 54 0,-2-1 0,1 1 0,-2 0 0,1 0-1,-2 0 1,1 1 0,-2-1 0,1 0 0,-1 1 0,-1 0 0,0 0 0,0 0 0,-1 1 0,0 0 0,-1 0-1,0 0 1,0 1 0,-1 0 0,0 0 0,0 1 0,-1 0 0,0 0 0,0 1 0,-1 0 0,0 1-1,0 0 1,0 1 0,0 0 0,-1 0 0,-13-2 0,-1 2 53,0 1 0,0 1 0,0 1-1,-1 1 1,1 1 0,0 2 0,0 0 0,1 2 0,-1 1 0,1 0-1,0 2 1,0 1 0,-24 13 0,-12 9 92,2 2 0,1 3-1,-87 73 1,95-69-7,1 2 0,2 2-1,-48 60 1,60-51-39,34-52-104,-1 0-1,0 0 1,0 0-1,1 1 1,-1-1 0,0 0-1,1 1 1,-1-1-1,1 0 1,0 1 0,0-1-1,-1 1 1,1-1-1,0 0 1,0 1 0,0-1-1,0 1 1,0-1-1,1 1 1,-1-1 0,0 0-1,1 1 1,-1-1-1,1 0 1,-1 1 0,1-1-1,0 0 1,0 0-1,-1 0 1,1 1 0,0-1-1,0 0 1,0 0-1,0 0 1,0 0 0,0-1-1,1 1 1,-1 0-1,2 1 1,12 1-297,1-1 0,0 0 0,-1-1 0,1 0 1,0-2-1,0 0 0,28-5 0,-31 4-16,135-23-5658,-79 14 710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7:07.678"/>
    </inkml:context>
    <inkml:brush xml:id="br0">
      <inkml:brushProperty name="width" value="0.025" units="cm"/>
      <inkml:brushProperty name="height" value="0.025" units="cm"/>
      <inkml:brushProperty name="color" value="#004F8B"/>
    </inkml:brush>
  </inkml:definitions>
  <inkml:trace contextRef="#ctx0" brushRef="#br0">314 37 2434,'-73'5'17425,"-8"-3"-17137,8-1 385,25 3-545,18 0-96,21 1 0,15-4-256,38-1-1154,18-6 482,19-15-2692,1-10-3587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7:09.096"/>
    </inkml:context>
    <inkml:brush xml:id="br0">
      <inkml:brushProperty name="width" value="0.025" units="cm"/>
      <inkml:brushProperty name="height" value="0.025" units="cm"/>
      <inkml:brushProperty name="color" value="#004F8B"/>
    </inkml:brush>
  </inkml:definitions>
  <inkml:trace contextRef="#ctx0" brushRef="#br0">10089 815 7719,'0'0'6801,"-4"-12"-5130,0 1-1628,0 0-1,-1 0 0,0 1 0,-1-1 0,0 1 1,-1 0-1,0 1 0,0 0 0,-1 0 1,-12-10-1,-15-7-108,-1 2-1,-2 1 1,0 2 0,-1 2 0,-1 2 0,-1 1 0,-70-17 0,-310-42-1750,383 69 1502,-629-87 480,-875-111 905,-7 90-888,-189 103 730,1211 28-996,-607 99 1,950-85 378,2 8 1,2 7-1,-216 87 1,308-97-166,3 4 0,1 4 0,2 3 0,2 3 0,3 5 0,2 2 0,2 4 0,-83 90 0,125-116-216,2 1 0,1 2 0,2 0 1,2 2-1,2 1 0,1 1 1,2 1-1,-22 74 0,33-85 0,1 1 0,1-1 0,2 1 0,1 0 0,2 0-1,1 0 1,2 0 0,1-1 0,1 1 0,2 0 0,1-1 0,2-1 0,13 33 0,-6-30 78,1-1 0,2-1 0,1-1 0,1-1 1,2-1-1,1 0 0,1-2 0,1-1 0,2-1 0,0-2 1,41 27-1,9-1 239,3-3 1,1-3 0,120 43-1,28-5-9,4-11-1,367 62 0,497 5-146,456-45-372,0-143 186,506-210 564,-1750 206-442,417-130 0,-589 137-23,215-106 0,-262 105 14,-3-4 1,-1-3-1,86-75 1,-138 102 54,-2-2 1,-1-1 0,-1-1 0,-1-2 0,41-66 0,-61 85 135,0-2 0,-2 1 0,0-1 0,-1-1 0,0 1 0,-2-1 1,0-1-1,-2 1 0,0 0 0,-1-1 0,-1 0 0,0 1 0,-2-1 1,0 0-1,-7-30 0,1 24-32,-1 0 0,-2 1 1,0 1-1,-2 0 0,-1 0 0,0 1 0,-2 1 1,-1 0-1,0 1 0,-2 1 0,-39-36 1,12 18-187,-1 2 1,-3 2 0,0 1 0,-75-34 0,6 13-836,-247-76 0,-144 1-3884,363 94 2449,-223-53-5682</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7:17.433"/>
    </inkml:context>
    <inkml:brush xml:id="br0">
      <inkml:brushProperty name="width" value="0.025" units="cm"/>
      <inkml:brushProperty name="height" value="0.025" units="cm"/>
      <inkml:brushProperty name="color" value="#004F8B"/>
    </inkml:brush>
  </inkml:definitions>
  <inkml:trace contextRef="#ctx0" brushRef="#br0">3884 777 10730,'-10'-7'2611,"-51"-33"-1978,-2 2 0,-104-46 0,-159-41-2164,259 105 1019,0 4 0,-2 2-1,0 3 1,-92-2 0,-283 22 1082,-628 73 1971,956-68-2490,0 4 0,1 6 0,-143 48 0,197-50-92,2 2 0,1 3 0,1 2 0,1 2 1,2 4-1,1 1 0,-77 71 0,112-90 36,0 1 1,1 1-1,2 1 1,0 0-1,1 1 0,0 1 1,2 0-1,1 0 0,-10 29 1,16-37 21,1 0 0,1 1 0,0 0 0,1-1 1,0 1-1,2 0 0,-1 0 0,2 0 0,0 0 0,1 0 1,0-1-1,1 1 0,1-1 0,0 1 0,1-1 0,12 23 1,3-1 37,2-1 1,2-1-1,1-1 1,2-1-1,1-2 1,1 0-1,43 32 1,-20-22 70,3-2 1,0-2-1,113 52 1,-95-58-26,2-3 0,1-4-1,0-3 1,2-3 0,145 12 0,-95-22 3,0-6 1,240-30-1,-145-7 10,-2-10 0,-3-9 0,237-94-1,-208 50 157,-5-11 0,303-187 0,-470 251-247,-2-3-1,88-77 1,-140 107-12,-1 0 0,-1-1-1,0-1 1,-2 0 0,0-2 0,-1 0 0,-2-1-1,0 0 1,-2-1 0,0-1 0,11-39 0,-19 50 6,-1-1 1,-1 1 0,0-1-1,-1 0 1,-1 0-1,-1 0 1,0 1 0,-1-1-1,0 0 1,-1 1-1,-1 0 1,-7-17 0,3 13-36,-1 0 0,0 2 0,-2-1 1,0 1-1,-1 0 0,-1 1 1,0 1-1,-23-20 0,-2 3-39,-1 3 0,-2 1-1,-1 2 1,-1 2-1,-1 2 1,-1 1-1,-50-14 1,-7 3 37,-1 5 0,-2 4 0,0 5 0,-161-6 1,33 19-1707,-235 27 1,137 9-4201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10.785"/>
    </inkml:context>
    <inkml:brush xml:id="br0">
      <inkml:brushProperty name="width" value="0.025" units="cm"/>
      <inkml:brushProperty name="height" value="0.025" units="cm"/>
    </inkml:brush>
  </inkml:definitions>
  <inkml:trace contextRef="#ctx0" brushRef="#br0">0 231 9641,'8'-4'198,"9"-5"-156,0 1 1,1 0-1,0 1 1,0 2-1,1 0 1,0 0-1,0 2 1,23-2-1,172 2 745,-129 4-248,-61-1-375,1072-24 2443,758-50-1033,-153 33-15,-1236 25-972,-46 12 1597,-429 2-5643,-10-7-1677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4.153"/>
    </inkml:context>
    <inkml:brush xml:id="br0">
      <inkml:brushProperty name="width" value="0.025" units="cm"/>
      <inkml:brushProperty name="height" value="0.025" units="cm"/>
    </inkml:brush>
  </inkml:definitions>
  <inkml:trace contextRef="#ctx0" brushRef="#br0">125 253 705,'0'0'15129,"-9"6"-12946,2-2-1859,0 0 0,1 0 0,0 1 1,-1 0-1,2 1 0,-1-1 0,0 1 0,1 0 0,0 0 0,1 1 0,-1-1 0,1 1 1,1 0-1,-1 1 0,1-1 0,0 0 0,1 1 0,0 0 0,0-1 0,-1 15 0,3-16-353,0 1-1,1 0 0,0-1 1,1 1-1,-1-1 0,1 1 0,0-1 1,1 0-1,-1 0 0,7 11 1,45 57-2217,-7-10 19,-42-56 2182,-2 0 0,1 0 0,-1 1 1,0-1-1,-1 1 0,0-1 0,0 1 0,-1 0 0,0 0 0,-1 0 0,0 12 0,0-18 116,-1-1 1,1 1-1,-1 0 0,1-1 1,-1 1-1,0-1 0,0 1 0,0-1 1,0 1-1,-1-1 0,1 0 1,-1 0-1,1 1 0,-1-1 0,0 0 1,0-1-1,-2 3 0,1-2 60,1-1-1,-1 0 1,0 1-1,0-1 1,0-1 0,0 1-1,0 0 1,0-1-1,-1 1 1,1-1-1,0 0 1,0 0-1,0 0 1,0-1-1,0 1 1,0-1 0,0 0-1,-4-1 1,1 0-63,1 0 1,0-1 0,1 0 0,-1 0-1,0 0 1,1-1 0,0 1 0,0-1-1,0 0 1,0 0 0,0-1-1,1 1 1,0-1 0,0 1 0,0-1-1,1 0 1,-1 0 0,1-1 0,0 1-1,1 0 1,-1-1 0,0-7 0,0 5-146,0 1 1,1-1-1,0 1 1,1-1-1,0 0 1,0 0-1,0 1 1,1-1-1,0 0 1,1 1 0,0-1-1,0 1 1,0-1-1,1 1 1,7-14-1,7 2 61,0 0-1,2 0 0,0 2 1,1 1-1,33-22 0,-21 16 19,42-40 0,-60 48 67,-1 0-1,-1-2 1,0 0-1,-1 0 1,0-1-1,-2 0 0,0 0 1,-1-1-1,-1-1 1,0 1-1,-1-1 1,-2 0-1,0-1 1,0 1-1,-2-1 1,0-23-1,-2 43-57,0-1-1,0 1 1,0-1-1,0 1 1,0-1-1,1 1 1,-1-1-1,-1 1 1,1-1-1,0 1 1,0-1-1,0 1 1,0 0 0,0-1-1,0 1 1,0-1-1,-1 1 1,1-1-1,0 1 1,0-1-1,-1 1 1,1 0-1,0-1 1,-1 1-1,1 0 1,0-1 0,-1 1-1,1 0 1,-1-1-1,1 1 1,0 0-1,-1 0 1,1-1-1,-1 1 1,1 0-1,-1 0 1,1 0-1,-1 0 1,1 0 0,-1 0-1,1 0 1,-1 0-1,1 0 1,-1 0-1,1 0 1,-1 0-1,1 0 1,0 0-1,-1 0 1,1 0-1,-1 0 1,0 1 0,-1 0-13,0 0 1,0 0 0,0 0 0,0 0 0,0 1 0,0-1-1,1 1 1,-1-1 0,0 1 0,1-1 0,-2 3 0,-4 10 23,0-1 1,0 2 0,2-1 0,0 0-1,0 1 1,2 0 0,0 0 0,-3 30-1,4-2 295,6 84 0,-3-114-322,0 0 0,1 0 0,1 0 0,0-1 0,1 1 0,1-1 0,-1 1 0,2-2 0,0 1 0,0 0 0,1-1 0,1 0 0,8 10 0,-16-32-286,-7-9 43,-43-72-208,-77-107-1,122 185 579,15 11-69,31 15-274,-22-5-155,4-2-2375,0-1 0,37 3 0,5-6-7632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26.324"/>
    </inkml:context>
    <inkml:brush xml:id="br0">
      <inkml:brushProperty name="width" value="0.025" units="cm"/>
      <inkml:brushProperty name="height" value="0.025" units="cm"/>
    </inkml:brush>
  </inkml:definitions>
  <inkml:trace contextRef="#ctx0" brushRef="#br0">1345 142 3043,'1'-20'-97,"0"10"697,-1 0 0,0-1 0,-1 1 0,-3-20 0,3 28-490,1 0 1,-1 0-1,0 0 1,1 0-1,-1 0 0,0 1 1,0-1-1,0 0 1,0 1-1,-1-1 1,1 0-1,0 1 0,-1-1 1,1 1-1,-1 0 1,1 0-1,-1-1 0,0 1 1,1 0-1,-1 0 1,0 0-1,0 1 1,0-1-1,0 0 0,0 1 1,0-1-1,0 1 1,0 0-1,0 0 0,-4 0 1,-12 1 4,-1 1-1,0 1 1,1 0 0,0 2 0,0 0 0,-24 10-1,-1 4 245,-56 32 0,45-15-234,1 2-1,2 2 0,2 2 1,1 3-1,3 1 1,1 3-1,3 1 0,2 2 1,-47 82-1,50-67-45,-48 125-1,-9 80-48,26-69-19,15-62-8,5-16 6,-44 185 0,84-278-12,2 1 0,2 0 0,0 1 0,2-1 0,2 0 0,1 0 0,11 57 0,-10-77 1,0 0 0,0-1 1,2 1-1,0-1 0,0 1 0,1-1 0,0-1 0,1 1 1,0-1-1,1 0 0,1-1 0,-1 0 0,1 0 1,1-1-1,0 0 0,0-1 0,1 0 0,0-1 0,1 0 1,-1 0-1,24 8 0,-24-11 15,0-1 1,0 0-1,1-1 0,-1 0 0,1-1 1,-1 0-1,1-1 0,0 0 0,-1-1 1,1 0-1,-1-1 0,19-5 0,-13 1 11,0 0 0,-1-1-1,0-1 1,0-1-1,-1 0 1,0-1-1,19-18 1,6-10 65,-2-2 0,-2-1 0,-1-2 0,36-61 0,291-458 1844,-281 442-1825,196-307 48,-224 334-132,-4-2 0,63-172 0,-96 217-186,-2 0 1,-3-1-1,-2-1 0,-2 0 0,-2 0 1,-3-79-1,-3 119 100,0 0 1,0 1-1,-1-1 0,-1 1 0,0 0 1,0 0-1,-6-12 0,7 19 28,0 0-1,-1 0 1,1 0 0,-1 0-1,1 0 1,-1 1-1,-1-1 1,1 1-1,0 0 1,-1 0-1,1 0 1,-1 1 0,0-1-1,0 1 1,0 0-1,0 0 1,-1 0-1,1 0 1,-1 1-1,-6-2 1,-1 2-64,0 0 0,0 0 1,0 1-1,0 1 0,1 0 0,-1 1 0,0 0 1,1 1-1,-1 0 0,1 1 0,0 0 0,-21 11 1,-4 6-988,0 1 0,-42 36-1,41-30-841,-11 8-3289</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54.600"/>
    </inkml:context>
    <inkml:brush xml:id="br0">
      <inkml:brushProperty name="width" value="0.025" units="cm"/>
      <inkml:brushProperty name="height" value="0.025" units="cm"/>
    </inkml:brush>
  </inkml:definitions>
  <inkml:trace contextRef="#ctx0" brushRef="#br0">44 110 5926,'0'0'640,"-8"0"-170,-11 0-392,3 0 721,36-1-336,74-9 673,-74 6-913,1 1 0,0 2 0,-1 0 0,1 1 0,0 0 0,0 2 0,22 5 0,6 3-176,2-1 1,-1-3-1,72 0 1,153-18 690,-27 0-22,498-4 117,188 15 1264,-405 9-1669,276-40-396,775-32 38,504 98 122,-1725 2 1332,-255-23-1308,-49-5-120,-54-8 6,-27 0 693,-97-1-996,-305 16-810,-462 53-1060,-949-8 1110,1334-53 1023,-351 14-17,-131 54 649,921-72-1055,-68-4 1,157 0-2272,101 2 2403,580 4 224,2-40 37,140-4 58,1922 56 582,-2256-8-602,547 29-22,-8 72-160,-1023-106-25,193 22-3169,-188-25-837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38.113"/>
    </inkml:context>
    <inkml:brush xml:id="br0">
      <inkml:brushProperty name="width" value="0.025" units="cm"/>
      <inkml:brushProperty name="height" value="0.025" units="cm"/>
    </inkml:brush>
  </inkml:definitions>
  <inkml:trace contextRef="#ctx0" brushRef="#br0">1253 256 5541,'4'-12'1180,"6"-19"-558,2-3-11,-2-1-1,-1 0 1,8-67-1,-17 102-574,0-1 0,0 1 0,0 0 0,-1-1 0,1 1 0,0 0 0,0-1 0,0 1-1,-1 0 1,1 0 0,0-1 0,0 1 0,-1 0 0,1 0 0,0-1 0,0 1 0,-1 0 0,1 0 0,0 0-1,-1 0 1,1-1 0,0 1 0,-1 0 0,1 0 0,0 0 0,-1 0 0,1 0 0,-1 0 0,1 0 0,0 0 0,-1 0-1,1 0 1,0 0 0,-1 0 0,1 0 0,0 0 0,-1 0 0,1 0 0,0 1 0,-1-1 0,1 0 0,0 0-1,-1 0 1,1 0 0,0 1 0,-1-1 0,-18 10 262,-10 13-236,1 2-1,1 0 1,1 2-1,-32 44 1,-1-1-28,-183 165 483,32-33 194,75-66-622,-38 41 53,135-134 234,2 1 1,-39 64 0,54-70-255,2 1 0,1 1 0,2 0 0,2 2 0,1-1 0,-11 73 0,14-32-88,2 1 0,6 129-1,5-174-33,1 0-1,2 0 1,2 0-1,1-1 1,3-1-1,0 1 0,2-2 1,34 62-1,-44-90-19,1 1 0,0-1 0,0 1 0,1-1 0,0-1 0,0 1 0,1-1-1,-1 0 1,1 0 0,1-1 0,-1 0 0,13 6 0,-15-9 25,0 0-1,-1-1 1,1 0 0,0 0-1,-1 0 1,1-1 0,0 1-1,0-1 1,0 0 0,-1-1-1,1 1 1,0-1 0,0 0 0,-1 0-1,1 0 1,0-1 0,-1 0-1,0 0 1,1 0 0,-1 0-1,0-1 1,0 1 0,0-1-1,7-7 1,12-12 98,-1-1 0,-1-1 0,0-1 0,26-44 0,60-122 260,-83 145-317,128-258 121,-14-7 0,137-454 0,-259 714-177,-1 0-1,-3-1 0,-3-1 1,-1 1-1,0-70 0,-8 120 9,0 0 0,0 0-1,0 0 1,0 0-1,-1-1 1,1 1 0,-1 0-1,1 0 1,-1 0-1,0 0 1,0 0 0,1 0-1,-2 1 1,1-1-1,0 0 1,0 0 0,-3-2-1,2 3-5,1 0 1,0 0-1,-1 0 0,1 1 0,-1-1 0,1 1 0,-1-1 0,1 1 1,-1 0-1,1-1 0,-1 1 0,0 0 0,1 0 0,-1 0 1,1 0-1,-1 1 0,1-1 0,-3 1 0,-2 0-53,1 1-1,-1 1 1,1-1 0,0 1-1,0 0 1,0 0-1,0 0 1,1 1 0,-1-1-1,1 1 1,-6 7-1,-39 50-4347,26-31 661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39.120"/>
    </inkml:context>
    <inkml:brush xml:id="br0">
      <inkml:brushProperty name="width" value="0.025" units="cm"/>
      <inkml:brushProperty name="height" value="0.025" units="cm"/>
    </inkml:brush>
  </inkml:definitions>
  <inkml:trace contextRef="#ctx0" brushRef="#br0">6 2160 6758,'0'0'108,"0"0"-1,-1 0 1,1 0-1,0 0 1,0 0-1,0 0 1,-1 0-1,1 0 0,0 0 1,0 0-1,0 0 1,-1 0-1,1 0 1,0 0-1,0 0 1,0-1-1,0 1 1,-1 0-1,1 0 0,0 0 1,0 0-1,0 0 1,0 0-1,0-1 1,-1 1-1,1 0 1,0 0-1,0 0 0,0 0 1,0 0-1,0-1 1,0 1-1,0 0 1,0 0-1,0 0 1,0-1-1,0 1 1,0 0-1,0 0 0,0 0 1,0 0-1,0-1 1,0 1-1,0 0 1,0-1-1,2-14 1269,8-15-931,364-649 1891,-268 503-1645,106-171-619,210-377-5,-411 702-14,-4 12 99,-1-1 1,-1 0-1,0 0 0,0 0 0,-1-1 0,0 1 0,-1-1 0,-1 0 0,2-15 1,-4 26-252,0 0 1,1 0-1,-1 0 1,0 1 0,1-1-1,-1 0 1,1 0-1,-1 1 1,1-1 0,-1 0-1,1 1 1,0-1-1,-1 1 1,1-1-1,0 0 1,-1 1 0,1-1-1,0 1 1,0 0-1,-1-1 1,1 1 0,0 0-1,1-1 1,11-7-3198,-9-1-2609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39.515"/>
    </inkml:context>
    <inkml:brush xml:id="br0">
      <inkml:brushProperty name="width" value="0.025" units="cm"/>
      <inkml:brushProperty name="height" value="0.025" units="cm"/>
    </inkml:brush>
  </inkml:definitions>
  <inkml:trace contextRef="#ctx0" brushRef="#br0">188 502 7015,'-11'6'592,"-17"9"-160,4 0 737,-2-2 0,1-1 1,-43 14-1,68-26-1118,0-1-1,0 1 1,1 0-1,-1 0 1,0 0-1,0-1 1,0 1 0,0 0-1,0 0 1,0 0-1,0-1 1,0 1 0,0 0-1,0 0 1,0 0-1,0-1 1,0 1-1,0 0 1,0 0 0,0-1-1,0 1 1,0 0-1,0 0 1,0 0-1,0-1 1,0 1 0,0 0-1,0 0 1,-1 0-1,1 0 1,0-1-1,0 1 1,0 0 0,0 0-1,0 0 1,-1 0-1,1-1 1,0 1 0,0 0-1,0 0 1,-1 0-1,1 0 1,0 0-1,0 0 1,0 0 0,-1 0-1,1 0 1,0 0-1,0 0 1,0 0-1,-1 0 1,1 0 0,0 0-1,0 0 1,0 0-1,-1 0 1,1 0-1,0 0 1,15-17 59,-13 15 15,272-280 1148,-61 60-1115,-201 209-110,-9 9-7,1 0 1,-1 0-1,1 0 1,0 0-1,0 1 1,0 0-1,0 0 1,0 0-1,1 0 1,-1 1-1,1-1 1,8-1-1,-12 5-4,0 0 0,0 0 0,-1 1 0,1-1-1,0 1 1,-1-1 0,1 1 0,-1-1 0,0 1 0,1-1 0,-1 1 0,0-1 0,0 1 0,0 1-1,0-1 30,17 97-118,30 205 878,-37-221-2523,-4 137-1,-12-152-2706,-8-7-2050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3:48.369"/>
    </inkml:context>
    <inkml:brush xml:id="br0">
      <inkml:brushProperty name="width" value="0.025" units="cm"/>
      <inkml:brushProperty name="height" value="0.025" units="cm"/>
    </inkml:brush>
  </inkml:definitions>
  <inkml:trace contextRef="#ctx0" brushRef="#br0">1380 1 3908,'-36'17'89,"1"1"0,1 2 0,0 2 0,2 1 0,0 1 0,2 1 0,-36 40 0,-14 24 385,-74 109 0,2 16-19,9 7 0,11 6 0,-140 327 0,177-301-125,81-204-35,2 0 1,2 1-1,-5 64 0,14-102-185,0 0 0,1 0 0,1 0 1,0 0-1,0-1 0,6 22 0,-5-28-85,0 0-1,0 0 1,1 0 0,0 0-1,-1 0 1,1-1 0,1 0-1,-1 1 1,1-1 0,0 0-1,0-1 1,0 1 0,0-1-1,0 1 1,1-1 0,7 3 0,3 1 3,-1-1 1,1-1-1,0-1 1,1 0-1,-1-1 1,1 0 0,-1-1-1,1-1 1,0-1-1,0 0 1,0-1-1,30-6 1,-14 0-17,-1-1 0,0-2 0,-1-1 0,0-1 0,39-23 0,-15 2-33,-2-2 0,-1-2 1,-3-3-1,-1-1 1,50-57-1,186-257 65,-36-28 50,-204 306-79,-4-2 0,-4-2 0,28-94 0,-56 152 33,-1-1 0,-1 0 1,-1 0-1,-1 0 0,0-32 0,-3 52-24,0 1 1,0-1-1,0 0 1,0 1-1,-1-1 1,0 1-1,0-1 1,0 1-1,0 0 0,0-1 1,-1 1-1,1 0 1,-1 0-1,0 0 1,0 0-1,0 0 1,0 0-1,-1 0 1,1 1-1,-1-1 1,-4-3-1,1 4-8,1-1 0,-1 1 0,1 0 1,-1 1-1,0-1 0,0 1 0,0 0 0,1 1 0,-1-1 0,0 1 0,-12 2 0,-33 9-111,49-10-156,0 0 0,0 0 0,0 0-1,0 0 1,0 0 0,0 0 0,0 0-1,0 1 1,0-1 0,0 1 0,1-1-1,-1 1 1,1 0 0,-1 0 0,1 0-1,0 0 1,-1 0 0,1 0 0,-1 4-1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43.334"/>
    </inkml:context>
    <inkml:brush xml:id="br0">
      <inkml:brushProperty name="width" value="0.025" units="cm"/>
      <inkml:brushProperty name="height" value="0.025" units="cm"/>
    </inkml:brush>
  </inkml:definitions>
  <inkml:trace contextRef="#ctx0" brushRef="#br0">169 217 2370,'6'-12'1287,"6"-12"-1384,-2 7 1096,-1 0 1,-1 0 0,0-1 0,-2 0-1,0 0 1,-1-1 0,5-29 0,-10 47-935,0 1 1,0 0 0,0 0-1,0-1 1,0 1 0,0 0-1,0-1 1,0 1 0,0 0 0,0 0-1,0-1 1,0 1 0,0 0-1,-1 0 1,1-1 0,0 1-1,0 0 1,0 0 0,0-1-1,0 1 1,0 0 0,-1 0 0,1-1-1,0 1 1,0 0 0,0 0-1,-1 0 1,1 0 0,0-1-1,0 1 1,0 0 0,-1 0-1,1 0 1,0 0 0,0 0-1,-1 0 1,1 0 0,0 0 0,-1-1-1,1 1 1,0 0 0,-1 0-1,-13 7 1334,-10 15-594,6 3-684,1 1 0,1 1 0,1 0 0,-16 43 0,-35 121-49,60-172-12,-2 6-86,1-1 1,1 1-1,1 0 1,-3 48-1,8-72-38,8-11-48,14-29 228,-1-1 1,30-82-1,-23 50-60,-11 35-22,-11 25 0,0 0 1,0 0-1,-2-1 1,1 0 0,-2 0-1,0 0 1,3-22-1,-28 55-50,13-4-57,-24 40 106,3 1 1,-40 107-1,67-145-15,10-17-117,17-28 100,-5-7 63,-1-2 0,20-54 0,-32 67-247,-16 36-293,-16 35 19,-1 14-223,-23 48-3348,43-101 1497,3-8-1686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2:43.852"/>
    </inkml:context>
    <inkml:brush xml:id="br0">
      <inkml:brushProperty name="width" value="0.025" units="cm"/>
      <inkml:brushProperty name="height" value="0.025" units="cm"/>
    </inkml:brush>
  </inkml:definitions>
  <inkml:trace contextRef="#ctx0" brushRef="#br0">0 320 11339,'0'0'2856,"6"-10"-2221,16-27-163,65-105 953,-70 117-1225,1 1 0,1 1-1,34-33 1,-52 56-197,-1 0-1,0-1 1,0 1 0,1 0 0,-1 0-1,0 0 1,0 0 0,1-1 0,-1 1 0,0 0-1,1 0 1,-1 0 0,0 0 0,1 0-1,-1 0 1,0 0 0,0 0 0,1 0-1,-1 0 1,0 0 0,1 0 0,-1 0-1,0 0 1,1 0 0,-1 0 0,0 1-1,0-1 1,1 0 0,-1 0 0,0 0-1,0 0 1,1 1 0,-1-1 0,0 0 0,0 0-1,1 0 1,-1 1 0,0-1 0,10 18 196,7 35 162,-11-34-362,1 8-11,-2 0 1,-1 0-1,-1 1 0,-1-1 0,-2 1 0,-3 35 0,2-32-60,0-9-899,-1 0-1,-7 31 1,0-21-3038</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3:49.377"/>
    </inkml:context>
    <inkml:brush xml:id="br0">
      <inkml:brushProperty name="width" value="0.025" units="cm"/>
      <inkml:brushProperty name="height" value="0.025" units="cm"/>
    </inkml:brush>
  </inkml:definitions>
  <inkml:trace contextRef="#ctx0" brushRef="#br0">569 41 5733,'-174'1'3956,"171"-1"-3948,0 1 1,0-1-1,0 1 0,0 0 1,0 0-1,1 0 0,-1 0 1,1 1-1,-1-1 0,1 1 1,-1 0-1,1-1 0,0 1 0,-1 0 1,1 0-1,0 1 0,-2 2 1,-29 49-35,12-17 25,-72 85 82,-32 46 145,114-151-210,1 1 0,0 1 1,2 0-1,0 0 1,1 0-1,1 1 0,-6 36 1,11-52-13,0 1-1,1-1 1,0 0 0,0 0 0,0 0 0,0 0-1,1 0 1,-1 0 0,1 0 0,0 0 0,0 0-1,1 0 1,-1 0 0,1 0 0,0 0 0,0-1-1,0 1 1,0-1 0,5 5 0,-5-6 3,1 0-1,0 0 1,0 0 0,1 0 0,-1-1 0,0 1 0,0-1-1,1 0 1,-1 0 0,1 0 0,-1-1 0,1 1 0,-1-1 0,1 0-1,0 0 1,-1 0 0,1 0 0,-1-1 0,1 1 0,-1-1-1,1 0 1,-1 0 0,5-2 0,5-3 79,0 0-1,0 0 1,-1-2 0,0 1-1,-1-1 1,0-1-1,19-19 1,68-80 406,-92 101-473,40-50 297,48-77 1,-80 112-221,-1-1 1,-1-1-1,-1-1 0,-1 1 1,-1-1-1,10-47 1,-17 62-65,-1 0 1,0 0-1,-1-1 1,0 1 0,-2-14-1,2 22-51,0-1 0,-1 1 0,1-1 0,-1 1-1,0-1 1,0 1 0,0-1 0,0 1 0,0 0 0,-1 0 0,1-1-1,-1 1 1,0 0 0,1 0 0,-1 0 0,0 1 0,0-1 0,0 0 0,0 1-1,0-1 1,-1 1 0,1 0 0,0 0 0,-5-2 0,-3 1-291,-1 0 0,0 0 1,0 2-1,0-1 1,0 1-1,0 1 0,0 0 1,-16 3-1,-49 17-1959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6:02.238"/>
    </inkml:context>
    <inkml:brush xml:id="br0">
      <inkml:brushProperty name="width" value="0.025" units="cm"/>
      <inkml:brushProperty name="height" value="0.025" units="cm"/>
      <inkml:brushProperty name="color" value="#E71224"/>
    </inkml:brush>
  </inkml:definitions>
  <inkml:trace contextRef="#ctx0" brushRef="#br0">4797 671 16111,'-238'-79'243,"136"49"-977,2-4 0,-105-53 0,167 67 202,-221-107-1346,192 98 1884,-1 4 0,-71-18 0,21 18 910,-209-18 0,-126 22 1311,-22-1-910,263 0-1175,-154-10-260,276 29 8,1 3 1,-100 15 0,88 0 81,0 5 0,1 5 1,-145 55-1,172-51 29,2 4-1,1 3 1,1 3 0,3 3-1,-72 58 1,115-81 10,0 1 0,2 1 1,0 1-1,2 1 0,0 0 0,1 1 0,-15 30 0,24-37-26,2 0 0,0 1 0,1-1 0,0 1 0,1 0 0,2 1 0,0-1 0,0 1 0,2 0 0,0-1 0,2 1-1,3 27 1,0-19-41,1-1-1,2-1 0,1 1 0,1-1 0,1 0 0,1-1 0,1-1 1,1 1-1,1-2 0,1 0 0,1-1 0,1 0 0,0-1 0,39 32 1,-22-25-33,1-1 1,2-2-1,0-2 0,1-1 1,1-2-1,1-1 1,0-3-1,61 16 1,15-5 121,1-6 1,141 7 0,241-12 87,-478-15-119,1661-81 206,-1196 17 35,685-181 0,-680 93-188,-404 118-13,-1-4 1,-2-3-1,114-75 0,-172 98-8,0-1 0,-1-1 1,-2-2-1,0 0 0,-1-1 0,26-37 0,-41 51-3,-1 0 0,0-1 0,-1 0 0,0 0-1,0 0 1,-1-1 0,-1 1 0,1-1 0,-2 0 0,0 0 0,0 0 0,-1-1-1,0 1 1,-1 0 0,0 0 0,-1 0 0,0-1 0,-1 1 0,0 0 0,-1 0 0,-6-17-1,2 15-13,0 0 0,0 0 0,-1 1 0,-1 0-1,0 1 1,-1 0 0,0 0 0,0 1-1,-1 1 1,-22-15 0,0 2 5,-1 2 0,-69-29 0,17 16-65,-3 4-1,0 4 1,-2 4 0,0 3-1,-98-5 1,-472 4-4901,554 19 3182,-172 0-4836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5.020"/>
    </inkml:context>
    <inkml:brush xml:id="br0">
      <inkml:brushProperty name="width" value="0.025" units="cm"/>
      <inkml:brushProperty name="height" value="0.025" units="cm"/>
    </inkml:brush>
  </inkml:definitions>
  <inkml:trace contextRef="#ctx0" brushRef="#br0">158 274 11883,'3'-10'4783,"6"-35"-2177,-8 43-2477,-1 1 0,1-1 0,-1 1 0,0-1 1,0 1-1,0-1 0,0 1 0,0-1 0,0 0 1,0 1-1,0-1 0,-1 1 0,1-1 0,0 1 1,-1 0-1,1-1 0,-1 1 0,0-1 0,1 1 1,-1 0-1,0-1 0,-1 0 0,0 1-90,1 0-1,0 1 1,0-1 0,-1 1-1,1-1 1,-1 1-1,1 0 1,0-1 0,-1 1-1,1 0 1,0 0-1,-1 0 1,1 0 0,-1 0-1,1 1 1,0-1-1,-1 0 1,-2 1 0,-2 2-42,-1-1 0,1 1 1,0 0-1,0 0 0,0 1 0,1 0 1,-10 8-1,2 1 94,1 0 0,1 1 0,-9 16 1,17-26-63,0 0 0,1 0 0,0 0 0,0 1 0,0-1 0,0 0 0,1 1 0,0 0 1,0-1-1,0 1 0,0 0 0,1-1 0,0 1 0,0 0 0,0 0 0,1 6 1,0-10-22,0 0 0,0 0 1,-1 0-1,1 0 1,0 0-1,0 0 1,0 0-1,0-1 1,0 1-1,0 0 1,0-1-1,0 1 1,1 0-1,-1-1 1,0 0-1,0 1 1,0-1-1,1 0 1,-1 1-1,0-1 1,0 0-1,1 0 0,-1 0 1,0 0-1,0 0 1,3-1-1,35-5 596,-25 0-503,-1 1 0,-1-2 0,1 1 0,-1-2 0,0 0 1,0 0-1,-1-1 0,-1 0 0,1-1 0,15-19 0,-7 5-62,-1-1 0,-2 0 1,0-1-1,12-29 0,-23 46-15,0-1 0,-1 0-1,0-1 1,-1 1 0,0-1 0,-1 1-1,0-1 1,0-13 0,-2 24-31,0-1 1,0 1 0,0 0 0,0 0-1,0-1 1,0 1 0,1 0-1,-1 0 1,0-1 0,0 1-1,-1 0 1,1 0 0,0-1-1,0 1 1,0 0 0,0 0-1,0-1 1,0 1 0,0 0 0,0 0-1,0 0 1,0-1 0,-1 1-1,1 0 1,0 0 0,0 0-1,0-1 1,0 1 0,-1 0-1,1 0 1,0 0 0,0 0 0,0 0-1,-1-1 1,1 1 0,0 0-1,0 0 1,-1 0 0,1 0-1,0 0 1,-1 0 0,-9 7-153,-9 15 38,0 8 185,1 1 0,-14 33-1,28-54-3,-1 1-1,2 0 0,-1-1 1,1 1-1,1 0 0,0 0 0,1 1 1,0-1-1,0 0 0,3 19 1,-1-27-54,0-1 0,0 1 0,1 0-1,-1 0 1,1-1 0,-1 1 0,1-1 0,0 0 0,0 1 0,0-1 0,1 0 0,-1 0 0,0 0 0,1 0 0,0-1 0,-1 1 0,1-1-1,0 0 1,-1 1 0,1-1 0,0 0 0,0-1 0,0 1 0,0 0 0,0-1 0,0 0 0,0 0 0,6 0 0,4 1 23,0-1 0,0-1 0,0 0 0,0 0 1,20-6-1,-23 4-45,0-1 1,0 0-1,0-1 1,-1 0-1,1 0 0,15-13 1,-21 15 14,-1 1 1,0-1 0,0 1-1,0-1 1,-1 0 0,1 0-1,0 0 1,-1-1-1,0 1 1,0-1 0,0 1-1,0-1 1,-1 0-1,1 1 1,-1-1 0,0 0-1,0 0 1,-1 0-1,1 0 1,-1 0 0,0-6-1,0 10-2,0-1 0,0 1 0,0-1 0,0 1 0,0-1 0,0 1 0,-1-1 0,1 1 0,0-1 0,0 1 0,-1-1 0,1 1 0,0-1 0,-1 1 0,1-1 0,0 1 0,-1 0 0,1-1 0,0 1 0,-1 0 0,1-1 0,-1 1 0,1 0 0,-1 0 0,1-1 0,-1 1 0,1 0 0,-1 0 0,1 0 0,-1 0 0,0 0 0,-22 4-50,-15 20 96,23-11 17,2 0 0,-17 23 1,26-32-44,1 1 0,0 0 0,0 0 1,0 1-1,0-1 0,1 0 1,0 1-1,1 0 0,-1-1 0,1 1 1,0 0-1,0 8 0,1-12-18,0-1 0,1 1 0,-1 0 1,1-1-1,0 1 0,0-1 0,-1 1 0,1-1 0,0 0 0,0 1 0,0-1 0,1 0 0,-1 0 0,0 0 0,0 1 0,1-1 1,-1-1-1,0 1 0,1 0 0,-1 0 0,1 0 0,-1-1 0,1 1 0,0-1 0,-1 1 0,1-1 0,0 0 0,-1 1 0,3-1 1,58 6-43,-53-6 12,-6 0 27,35 3-409,0-2-1,0-2 1,1-1-1,58-12 0,-95 14 538,1-1 0,-1 1 0,0-1 0,1 0 0,-1 0 0,0 0 0,0 0 0,0 0 0,0-1 0,0 1 0,0-1 0,0 1 0,0-1 0,2-3 0,-3 4-8,0-1 0,-1 1 0,1 0 0,-1-1 0,1 1 0,-1-1 1,0 1-1,1-1 0,-1 1 0,0-1 0,0 1 0,0-1 0,0 1 0,0-1 0,-1 1 0,1-1 0,0 1 0,-1-2 1,-3-6 303,-1 0 0,0 0 1,0 1-1,0 0 0,-1 0 1,-7-7-1,-7-10-803,17 21 348,-6-9-254,0 0 1,1-1-1,0 1 1,1-2-1,0 1 1,-7-25-1,15 38 81,0 0 0,-1 1 0,1-1-1,0 1 1,0-1 0,0 1 0,0-1 0,0 1 0,-1-1-1,1 1 1,0 0 0,0-1 0,0 1 0,0 0 0,0 0-1,0 0 1,0 0 0,0 0 0,0 0 0,0 0 0,0 0-1,0 0 1,1 1 0,30 1-3028,16 4-3613,10 0-6790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7:15.652"/>
    </inkml:context>
    <inkml:brush xml:id="br0">
      <inkml:brushProperty name="width" value="0.025" units="cm"/>
      <inkml:brushProperty name="height" value="0.025" units="cm"/>
      <inkml:brushProperty name="color" value="#E71224"/>
    </inkml:brush>
  </inkml:definitions>
  <inkml:trace contextRef="#ctx0" brushRef="#br0">2076 1 12684,'-53'12'32,"0"2"1,1 3-1,1 2 0,0 2 1,2 2-1,1 3 0,-90 62 1,-5 22-114,-135 135 1,230-201 73,-63 63 252,5 4 0,4 5 0,6 5 0,5 3 0,6 4 0,5 4 0,6 3 0,-75 192 0,3 93 661,126-343-697,2 1 1,5 1 0,-7 123 0,19-178-139,2 0-1,0 0 1,1 0 0,2 0-1,0 0 1,2-1 0,0 0-1,15 33 1,-14-42-32,0 0 0,1-1-1,0 0 1,1 0 0,1-1 0,0 0-1,1-1 1,0 0 0,0-1 0,1 0-1,1 0 1,-1-2 0,2 1 0,16 7-1,-11-8-23,0 0-1,0-1 1,1-1-1,-1-1 0,1-1 1,1-1-1,-1 0 1,0-1-1,37-3 1,-27-2-8,-1-1 0,0-1 0,0-2 0,-1-1 1,1-1-1,28-14 0,8-10 15,-2-2 0,-2-4 0,-1-2 0,95-85 0,-12-5 40,208-250 1,79-191 297,-298 378-377,-8-5-1,177-391 0,-273 518 17,27-99 0,-47 139 10,-2 0 0,-1 0 1,-1 0-1,-2-1 0,-3-55 0,0 76-4,-1 0 0,0 1 0,-1 0 0,0-1 0,-1 1-1,0 0 1,-1 1 0,0-1 0,-1 1 0,0 0 0,-1 0-1,-8-9 1,4 6 0,-2 0 0,0 1 0,0 1 0,-1 0 0,0 1 0,-1 1 0,-22-11-1,-4 2 6,-2 2 0,0 2-1,-1 2 1,0 2 0,-63-7 0,55 10 19,-1 3 1,0 2-1,0 2 1,0 3 0,-77 13-1,97-9-67,1 1-1,-1 2 1,2 2-1,-1 0 0,2 2 1,0 2-1,0 0 1,2 2-1,-47 38 0,27-13-862,1 3 1,-41 53-1,-19 40-4628,25-20-3419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7:16.820"/>
    </inkml:context>
    <inkml:brush xml:id="br0">
      <inkml:brushProperty name="width" value="0.025" units="cm"/>
      <inkml:brushProperty name="height" value="0.025" units="cm"/>
      <inkml:brushProperty name="color" value="#E71224"/>
    </inkml:brush>
  </inkml:definitions>
  <inkml:trace contextRef="#ctx0" brushRef="#br0">740 39 4933,'-5'-4'1022,"0"0"0,0 1 0,0 0 0,-1 0 1,1 1-1,-7-3 0,0 1-450,-1 1 0,1 1 0,-1 0 0,-19-1 1,7 3-184,1 0 0,0 2 1,-35 7-1,46-6-336,0 0 0,0 1 0,1 1 0,-1 0 0,1 1 0,1 0 0,-1 0 0,1 2 0,0-1 0,0 1 0,1 1 0,0 0 0,-14 17 0,0 5 12,2 2 1,1 0-1,-23 50 1,44-83-66,-130 279 51,116-243-51,2 1 0,1 0 1,2 1-1,2 0 1,-5 77-1,12-102 1,0-1-1,1 1 1,1 0-1,0 0 1,1 0-1,1-1 1,-1 0 0,2 1-1,7 14 1,-9-22-1,-1 0 0,1-1 0,0 1 0,0-1 1,1 1-1,-1-1 0,1 0 0,0 0 1,0-1-1,0 1 0,1-1 0,-1 0 0,1 0 1,0 0-1,0-1 0,0 0 0,0 0 0,0 0 1,0 0-1,1-1 0,-1 0 0,0 0 1,1-1-1,5 1 0,-5-2 18,-1 1 0,1-1 0,-1-1 0,1 1 0,-1-1 0,0 0 0,1 0 0,-1-1 0,0 1-1,-1-1 1,1 0 0,0 0 0,3-5 0,58-56 486,-45 40-330,83-87 226,-5-4 1,148-227-1,-231 318-405,-2-1-1,0 0 1,-2-1 0,0-1-1,-2 0 1,-1 0 0,9-48-1,-17 70-4,-1 0 0,1 0 0,-1 0-1,0 0 1,0 1 0,-1-1 0,0 0 0,1 0-1,-1 0 1,-1 1 0,1-1 0,-1 0 0,0 1-1,-3-7 1,2 8-33,0 0 0,1 0 0,-1 0 0,-1 0 0,1 1 0,0-1-1,0 1 1,-1 0 0,1 0 0,-1 0 0,0 0 0,0 1 0,0-1 0,0 1 0,0 0 0,0 0-1,-7 0 1,-4 0-291,0 0-1,1 1 1,-1 1-1,1 1 1,-1 0-1,-27 7 1,-86 36-4470,114-39 4049,-89 35-6618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6.322"/>
    </inkml:context>
    <inkml:brush xml:id="br0">
      <inkml:brushProperty name="width" value="0.025" units="cm"/>
      <inkml:brushProperty name="height" value="0.025" units="cm"/>
    </inkml:brush>
  </inkml:definitions>
  <inkml:trace contextRef="#ctx0" brushRef="#br0">102 1 15599,'0'0'9507,"-8"10"-9459,5-5-37,-2 0 5,1 1 0,0 0 0,0-1 0,1 2 0,-1-1 0,1 0 0,1 1 0,-1-1 0,1 1 0,1 0 0,-2 9 0,-4 56 609,5 139 0,4-198 496,0-5-4276,-11-27-4501,-7-6 2900,-6-2 442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6.681"/>
    </inkml:context>
    <inkml:brush xml:id="br0">
      <inkml:brushProperty name="width" value="0.025" units="cm"/>
      <inkml:brushProperty name="height" value="0.025" units="cm"/>
    </inkml:brush>
  </inkml:definitions>
  <inkml:trace contextRef="#ctx0" brushRef="#br0">76 39 7015,'-8'-6'2930,"3"2"-2015,-28-17 2043,4 13 4033,33 11-3944,15 8-1765,8-6-237,0-1-1,41 2 1,58-7-1474,-66 0-1053,-52 1 214,0 0 1,0-1-1,0 0 1,0 0 0,0-1-1,12-3 1,8-9-6901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7.009"/>
    </inkml:context>
    <inkml:brush xml:id="br0">
      <inkml:brushProperty name="width" value="0.025" units="cm"/>
      <inkml:brushProperty name="height" value="0.025" units="cm"/>
    </inkml:brush>
  </inkml:definitions>
  <inkml:trace contextRef="#ctx0" brushRef="#br0">345 1 15278,'0'0'5702,"2"10"-4827,0-5-780,-2 0 0,1 0 0,-1 0 0,1 0 0,-1 0-1,-1 0 1,1 0 0,-1 1 0,0-1 0,-2 8 0,-1-3 83,-1 0 1,1 0-1,-1-1 0,-1 0 1,-10 14-1,-52 58 1080,-141 129-1,186-188-1391,18-23-3652,6-10 1970,6-16-733,7-14-2555,5-9-1233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7.383"/>
    </inkml:context>
    <inkml:brush xml:id="br0">
      <inkml:brushProperty name="width" value="0.025" units="cm"/>
      <inkml:brushProperty name="height" value="0.025" units="cm"/>
    </inkml:brush>
  </inkml:definitions>
  <inkml:trace contextRef="#ctx0" brushRef="#br0">285 1 14350,'0'0'3128,"1"8"-1260,9 169 3220,-9-106-5086,21 136 1,3-135 42,-12-40-891,-12-24-380</inkml:trace>
  <inkml:trace contextRef="#ctx0" brushRef="#br0" timeOffset="1">0 448 11435,'0'0'15631,"83"23"-14670,-29-23-609,-3 0-256,-2 0-32,-6 0-128,1 0-1474,-7 0-1793,-3 0-1633,-4-5-3653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07.795"/>
    </inkml:context>
    <inkml:brush xml:id="br0">
      <inkml:brushProperty name="width" value="0.025" units="cm"/>
      <inkml:brushProperty name="height" value="0.025" units="cm"/>
    </inkml:brush>
  </inkml:definitions>
  <inkml:trace contextRef="#ctx0" brushRef="#br0">428 86 17168,'-1'-8'2285,"1"5"-2141,0-1 1,0 1-1,0 0 1,-1 0-1,1 0 1,-1-1-1,0 1 0,0 0 1,0 0-1,-1 0 1,1 1-1,0-1 0,-1 0 1,0 0-1,0 1 1,0-1-1,0 1 0,0-1 1,0 1-1,-1 0 1,1 0-1,-1 0 0,0 0 1,1 1-1,-1-1 1,0 1-1,0-1 1,0 1-1,0 0 0,0 0 1,0 1-1,0-1 1,-1 0-1,1 1 0,0 0 1,0 0-1,0 0 1,-7 1-1,2 0-157,-1 1 1,1 0-1,-1 1 1,1 0-1,0 0 1,0 1-1,0 0 1,1 0-1,-1 1 0,1 0 1,0 0-1,-9 9 1,-11 11 100,-34 43 0,60-67-80,-19 23 357,1 2-1,1-1 0,-26 50 0,38-61-298,-1 0 0,2 0 1,0 0-1,1 1 0,0 0 1,1 0-1,1 0 0,0 0 0,1 27 1,1-37-48,1-1-1,0 1 1,0 0 0,0 0 0,0 0 0,1-1 0,0 1 0,0-1-1,0 1 1,0-1 0,1 0 0,0 0 0,0 0 0,0 0 0,0 0 0,1-1-1,-1 0 1,1 1 0,0-1 0,0 0 0,0-1 0,0 1 0,0-1-1,1 0 1,-1 0 0,1 0 0,0-1 0,-1 1 0,1-1 0,0 0-1,0-1 1,0 1 0,0-1 0,8 0 0,-6 0 65,1 0-1,-1-1 1,0 1 0,1-2-1,-1 1 1,0-1 0,0 0 0,0 0-1,0-1 1,0 1 0,-1-2-1,1 1 1,-1-1 0,0 0 0,0 0-1,0-1 1,-1 0 0,1 0-1,-1 0 1,-1 0 0,1-1 0,-1 0-1,5-7 1,-8 10-41,1 1 0,-1-1 0,0 0-1,1 0 1,-1 0 0,-1 1 0,1-1 0,0 0 0,-1 0 0,1 0 0,-1-1 0,0 1-1,0 0 1,0 0 0,-1 0 0,1 0 0,-1 0 0,0 0 0,1 0 0,-1 1 0,-1-1-1,1 0 1,0 0 0,-1 1 0,-2-5 0,1 4-47,0 0 1,-1 1-1,1-1 1,0 1-1,-1 0 1,0 0-1,0 0 1,1 0-1,-1 1 1,0 0-1,0 0 1,0 0-1,-1 0 1,1 0-1,0 1 1,0 0-1,-8 0 1,11 0-6,-1 0 0,1 1 1,-1-1-1,1 0 0,-1 1 1,1-1-1,-1 1 0,1 0 1,0-1-1,-1 1 0,1 0 1,0 0-1,0 0 0,0 0 1,-1 0-1,1 0 0,0 0 1,0 0-1,1 0 0,-1 1 1,-1 1-1,1-2 7,1 0-1,0 0 1,-1-1-1,1 1 1,0 0-1,0 0 0,-1-1 1,1 1-1,0 0 1,0 0-1,0 0 1,0-1-1,0 1 1,0 0-1,0 0 1,1 0-1,-1-1 1,0 1-1,0 0 1,1 0-1,-1 0 1,0-1-1,1 1 1,-1 0-1,0-1 1,1 1-1,-1 0 1,1-1-1,0 1 1,-1-1-1,1 1 1,-1-1-1,1 1 1,0-1-1,-1 1 1,1-1-1,0 1 1,0-1-1,-1 0 1,3 1-1,5 2 22,0-1 0,1 0 0,-1 0-1,1-1 1,-1 0 0,1 0 0,0-1 0,-1 0 0,1-1-1,0 0 1,-1 0 0,1-1 0,-1 0 0,12-5 0,7-4-10,1-1 0,-2-2 1,29-19-1,-58 36-50,1 1-1,-1-1 0,1 1 0,-1-1 1,1 1-1,1 0 0,-4 7 1,-4 8-74,-1-4 126,1 0 0,0 0 0,1 1 0,1 0 0,0 0 1,2 0-1,0 1 0,0 0 0,2 0 0,0 0 0,-1 25 0,4-31-342,1 19-1724,4-11-3112,1-6-4197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38.477"/>
    </inkml:context>
    <inkml:brush xml:id="br0">
      <inkml:brushProperty name="width" value="0.025" units="cm"/>
      <inkml:brushProperty name="height" value="0.025" units="cm"/>
    </inkml:brush>
  </inkml:definitions>
  <inkml:trace contextRef="#ctx0" brushRef="#br0">336 65 8456,'0'0'4239,"2"-8"-2793,0 1-903,6-18 321,-6 1 2860,-6 24-3265,-1 0 0,1 0 0,0 0 0,0 1 0,0 0 0,0 0 0,-5 1 0,-20 13 150,0 1 0,1 1-1,1 1 1,1 2-1,-29 26 1,43-34-541,0-1 0,1 2 0,1-1 1,0 1-1,0 1 0,2 0 0,-1 0 0,2 1 0,0 0 1,1 0-1,0 1 0,-4 18 0,10-33-68,0 0 0,0 0 0,0 0 0,1 0 0,-1 0 0,0 0 0,0 0 0,1 0 0,-1 0 0,0 0 0,1 0 0,-1-1 0,1 1 0,-1 0 0,1 0 1,-1-1-1,1 1 0,0 0 0,-1 0 0,1-1 0,0 1 0,0-1 0,-1 1 0,1-1 0,0 1 0,0-1 0,0 1 0,0-1 0,0 0 0,0 1 0,0-1 0,-1 0 0,1 0 0,0 0 0,0 0 0,0 0 0,0 0 0,0 0 0,0 0 0,0 0 0,1-1 0,46-3-16,-48 4 15,36-6-104,-15 1-6,0 2 0,29-2 0,-48 5 109,-1 1 0,0-1 0,0 0 0,1 0 0,-1 0 0,0 1 0,0-1 0,1 0-1,-1 1 1,0 0 0,0-1 0,0 1 0,0-1 0,0 1 0,0 0 0,0 0 0,0 0 0,0 0 0,0 0 0,0-1-1,0 1 1,-1 1 0,1-1 0,0 0 0,-1 0 0,1 0 0,-1 0 0,1 0 0,-1 1 0,0-1 0,1 0-1,-1 0 1,0 1 0,0-1 0,0 0 0,0 0 0,0 1 0,0-1 0,0 0 0,0 1 0,-1-1 0,1 0 0,0 0-1,-1 0 1,0 3 0,-1 3 17,-1 1-1,1 0 1,-1-1-1,0 0 1,-1 1-1,-5 7 1,-5 6 119,-1-2 0,-1 0 0,0-1 0,-2 0 0,0-2 0,0 0 0,-25 15 1,34-24 50,26-12-243,28-7-352,-43 12 404,0 0-1,1 0 1,-1 0 0,0 0 0,0 0 0,1 0 0,-1 1-1,0-1 1,0 1 0,0 0 0,0-1 0,0 1 0,0 0 0,0 0-1,0 0 1,0 1 0,0-1 0,0 0 0,0 1 0,-1-1 0,1 1-1,1 1 1,-2 0-6,1 1 1,0-1-1,-1 0 0,0 0 0,0 0 0,0 1 0,0-1 1,-1 0-1,1 1 0,-1-1 0,0 1 0,0-1 1,-1 4-1,0 4-10,0 0 0,-2-1 1,1 1-1,-1-1 0,-1 0 1,0 0-1,0 0 0,-9 14 1,-4-1 22,13-18-2,0-1 1,0 1-1,1-1 1,0 1-1,0 0 1,0 0-1,0 1 1,1-1-1,0 1 1,0-1-1,0 1 1,-1 7 0,4-12-4,-1 0 1,1 0 0,-1 0 0,1 0 0,0 0 0,-1 0-1,1 0 1,0 0 0,0 0 0,0 0 0,0 0 0,-1 0-1,1-1 1,0 1 0,0 0 0,0-1 0,1 1 0,-1-1-1,0 1 1,0-1 0,0 0 0,0 1 0,0-1 0,1 0-1,-1 0 1,0 0 0,0 0 0,0 0 0,3 0 0,46 1-1153,-39-1 138,25-2-2490,3-9-2113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39.565"/>
    </inkml:context>
    <inkml:brush xml:id="br0">
      <inkml:brushProperty name="width" value="0.025" units="cm"/>
      <inkml:brushProperty name="height" value="0.025" units="cm"/>
    </inkml:brush>
  </inkml:definitions>
  <inkml:trace contextRef="#ctx0" brushRef="#br0">266 1 12684,'0'0'12508,"-8"4"-12054,-5 5-302,0 1 0,1 0 1,-1 1-1,2 0 0,0 1 1,0 0-1,-11 18 0,-66 108 529,79-123-680,4-7-14,-2 3-22,0 0 0,0 1 0,1 0 0,1 0 0,0 0 0,1 1-1,-4 18 1,8-31-8,-1 0 0,1 1 0,0-1 0,0 0-1,0 1 1,0-1 0,0 0 0,1 0 0,-1 1-1,0-1 1,0 0 0,0 1 0,0-1 0,0 0-1,0 0 1,0 1 0,0-1 0,1 0 0,-1 0-1,0 0 1,0 1 0,0-1 0,1 0 0,-1 0 0,0 0-1,0 1 1,0-1 0,1 0 0,-1 0 0,0 0-1,0 0 1,1 0 0,-1 1 0,0-1 0,1 0-1,-1 0 1,0 0 0,0 0 0,1 0 0,-1 0-1,0 0 1,1 0 0,-1 0 0,0 0 0,0 0-1,1 0 1,-1 0 0,0-1 0,1 1 0,-1 0-1,0 0 1,0 0 0,1 0 0,-1 0 0,0 0-1,0-1 1,0 1 0,1 0 0,-1 0 0,0 0-1,0-1 1,0 1 0,1 0 0,-1 0 0,0-1-1,0 1 1,19-17-1691,9-18-1533,-2-2 0,-1-1 0,-2-1 0,25-57 0,-22 43 5256,1 2 5300,-36 74-6182,2 0 0,1 0 1,1 1-1,1 0 0,1 0 1,1 31-1,3-37-1946,1-1 0,1 1 0,0-1 0,2 0-1,0 0 1,0 0 0,13 22 0,1 8-1240,-19-43-1226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39.914"/>
    </inkml:context>
    <inkml:brush xml:id="br0">
      <inkml:brushProperty name="width" value="0.025" units="cm"/>
      <inkml:brushProperty name="height" value="0.025" units="cm"/>
    </inkml:brush>
  </inkml:definitions>
  <inkml:trace contextRef="#ctx0" brushRef="#br0">1 53 10442,'0'0'9481,"67"23"-8520,-17-23-321,10 0-223,0-11-321,-3-2-96,-4-1-417,-9 1-1632,-10 0-1827,-13 2-2530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5.732"/>
    </inkml:context>
    <inkml:brush xml:id="br0">
      <inkml:brushProperty name="width" value="0.025" units="cm"/>
      <inkml:brushProperty name="height" value="0.025" units="cm"/>
    </inkml:brush>
  </inkml:definitions>
  <inkml:trace contextRef="#ctx0" brushRef="#br0">110 74 16528,'0'0'5103,"-6"13"-3736,-15 35-1224,2 1 0,2 1 1,2 1-1,2 0 0,-6 54 0,23-82-165,-4-23 19,0 0 0,0 0-1,1 1 1,-1-1 0,0 0-1,1 0 1,-1 0 0,0 0 0,1 0-1,-1 0 1,0 0 0,1 0-1,-1 0 1,0 1 0,1-1 0,-1-1-1,0 1 1,1 0 0,-1 0-1,0 0 1,1 0 0,-1 0-1,0 0 1,1 0 0,-1 0 0,0 0-1,1-1 1,-1 1 0,0 0-1,0 0 1,1 0 0,-1-1 0,0 1-1,1-1 1,2-2-43,0 0-1,0 0 1,-1 0-1,1-1 1,-1 0-1,0 1 1,0-1-1,2-5 1,5-17-178,-2-1 0,0 1 0,-2-1 0,2-40-1,-3-112-1954,-4 127 925,-1 48 1047,-2 10 203,-4 31 417,-7 53 789,14-89-1199,-3 22 495,1-1 0,1 0 0,1 1 0,6 42 0,-5-60-395,0 0 1,0 0 0,1 0-1,0 0 1,-1 0-1,2 0 1,-1-1-1,0 1 1,1-1-1,0 0 1,0 0-1,0 0 1,1 0 0,-1 0-1,1 0 1,0-1-1,0 0 1,0 0-1,1 0 1,-1-1-1,1 1 1,-1-1-1,1 0 1,0 0 0,0 0-1,0-1 1,9 2-1,-5-2-37,0-1-1,0 0 1,0 0 0,0 0-1,0-1 1,0-1-1,-1 0 1,1 0-1,0 0 1,-1-1 0,1-1-1,-1 1 1,0-1-1,0-1 1,0 1 0,-1-1-1,0-1 1,0 1-1,0-1 1,-1-1-1,1 1 1,-1-1 0,-1 0-1,9-14 1,-6 10-17,-2 0 0,1-1 0,-1 0 0,-1 0 0,0 0-1,-1 0 1,-1-1 0,0 0 0,0 0 0,-1 0 0,-1 0 0,0 0 0,0 0 0,-2 0 0,0 0 0,-4-23 0,3 31-54,1 1 0,-1-1 0,0 1 0,-1 0-1,1 0 1,-1 0 0,0 0 0,0 0 0,0 0 0,0 1 0,-7-6 0,8 7-17,0 0 0,0 1 1,-1-1-1,1 0 0,0 1 0,-1 0 1,1 0-1,-1 0 0,0 0 0,1 0 1,-1 0-1,0 1 0,1-1 1,-1 1-1,0 0 0,0-1 0,1 2 1,-1-1-1,0 0 0,0 0 0,-4 2 1,7-2-47,-1 1 0,1-1 0,-1 1 0,1-1 1,0 1-1,-1-1 0,1 1 0,-1-1 0,1 1 1,0 0-1,0-1 0,-1 1 0,1 0 0,0-1 1,0 1-1,0-1 0,0 1 0,0 0 0,0-1 0,0 1 1,0 0-1,0 0 0,0-1 0,0 1 0,0-1 1,0 1-1,0 0 0,1-1 0,-1 1 0,0 0 1,0-1-1,1 2 0,11 20-2227,18 14-3961,-8-18-887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0.291"/>
    </inkml:context>
    <inkml:brush xml:id="br0">
      <inkml:brushProperty name="width" value="0.025" units="cm"/>
      <inkml:brushProperty name="height" value="0.025" units="cm"/>
    </inkml:brush>
  </inkml:definitions>
  <inkml:trace contextRef="#ctx0" brushRef="#br0">146 0 11435,'0'0'12945,"-9"9"-12715,-4 3-215,1 1 0,0 1 0,2 0 0,-1 0 0,2 1 0,0 1 0,1-1 0,0 1-1,-7 25 1,6-13-19,-8 57 0,16-74 1,-1 0 0,2 0 0,0 0-1,0 1 1,1-1 0,0 0 0,1 0-1,5 15 1,-6-23 35,0-1-1,0 1 0,0 0 1,0-1-1,0 1 1,1 0-1,0-1 1,-1 0-1,1 1 1,0-1-1,0 0 1,0 0-1,0 0 1,1 0-1,-1-1 1,0 1-1,1-1 0,-1 1 1,1-1-1,0 0 1,-1 0-1,1 0 1,0 0-1,0 0 1,0-1-1,-1 1 1,1-1-1,0 0 1,0 1-1,0-2 0,0 1 1,0 0-1,4-1 1,-2-1 59,0 1 1,0-1-1,0 0 1,0 0-1,-1 0 1,1-1-1,-1 1 1,0-1-1,0 0 1,0 0-1,0-1 1,0 1-1,-1-1 1,1 0-1,-1 0 1,0 0-1,0 0 1,2-7-1,-2 6-15,-1 0-1,0-1 1,0 1-1,0-1 0,-1 1 1,0-1-1,0 0 1,0 0-1,-1 0 1,0 1-1,0-1 1,0 0-1,-1 0 1,0 0-1,-3-10 1,3 13-38,-1-1-1,0 1 1,1 0 0,-2-1 0,1 1-1,0 0 1,-1 0 0,1 0 0,-1 0-1,0 1 1,0-1 0,0 1 0,0 0-1,0 0 1,-1 0 0,1 0-1,0 0 1,-1 1 0,0-1 0,1 1-1,-1 0 1,0 0 0,0 1 0,-4-1-1,2 0-54,1 1 0,-1 0-1,1 1 1,-1 0 0,1 0-1,-8 2 1,12-3 14,0 0 0,0 0-1,0 0 1,1 0 0,-1 0 0,0 1 0,0-1 0,0 0-1,1 1 1,-1-1 0,0 0 0,0 1 0,1-1 0,-1 1-1,0-1 1,1 1 0,-1-1 0,0 1 0,1 0 0,-1-1-1,1 1 1,-1 0 0,1-1 0,-1 1 0,1 0 0,0 0-1,-1-1 1,1 1 0,0 0 0,0 0 0,0 0 0,-1 0-1,1-1 1,0 1 0,0 0 0,0 0 0,0 0 0,0 0 0,1-1-1,-1 1 1,0 0 0,0 0 0,0 0 0,1-1 0,-1 1-1,0 0 1,1 0 0,-1-1 0,1 1 0,0 1-1,1-1-5,-1 0-1,0 0 0,1 0 0,-1 0 1,1 0-1,0 0 0,-1-1 0,1 1 1,0-1-1,-1 1 0,1-1 0,0 1 0,0-1 1,-1 0-1,1 0 0,3 0 0,34-2-163,-29 1 91,4-1-9,-1-1 0,1 0 0,0-1-1,-1 0 1,0-1 0,20-10 0,24-10 3,-56 25 82,-1 0 0,1-1 0,0 1 0,-1 0-1,1-1 1,0 1 0,-1 0 0,1 0 0,0 0 0,0-1 0,-1 1 0,1 0 0,0 0 0,0 0 0,0 0 0,-1 0 0,1 1 0,0-1 0,-1 0 0,1 0 0,0 0 0,0 1-1,-1-1 1,1 0 0,0 1 0,-1-1 0,1 1 0,0-1 0,-1 1 0,1-1 0,-1 1 0,1-1 0,0 2 0,0 0 0,-1 0 0,0 0 0,1 0 0,-1 0 0,0 0 0,0 0 0,0 0 0,0 0 0,0 0 0,0 0 0,-1 0 0,0 3 0,-26 66 11,23-63-9,-3 8-204,-27 67 473,19-29-3910,14-38-2414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3.184"/>
    </inkml:context>
    <inkml:brush xml:id="br0">
      <inkml:brushProperty name="width" value="0.025" units="cm"/>
      <inkml:brushProperty name="height" value="0.025" units="cm"/>
    </inkml:brush>
  </inkml:definitions>
  <inkml:trace contextRef="#ctx0" brushRef="#br0">0 7726 3491,'0'0'13960,"6"3"-13207,-1 0-677,-4-2 5,0 0 0,0-1 0,1 1-1,-1 0 1,0 0 0,1-1 0,-1 1-1,1-1 1,-1 1 0,0-1-1,1 1 1,-1-1 0,1 0 0,0 0-1,-1 0 1,1 0 0,-1 0 0,1 0-1,-1 0 1,1 0 0,-1-1-1,1 1 1,-1-1 0,0 1 0,1-1-1,-1 1 1,1-1 0,-1 0 0,2-1-1,3-2 281,0 1 1,0 0-1,1 0 0,-1 1 0,11-3 0,31-15-141,-25 5-170,-11 6 81,1 1 1,0 0-1,1 0 0,0 1 0,0 1 0,0 1 0,16-5 0,-11 4 108,-1 0 0,1-2 1,22-12-1,24-10 208,159-46 738,-147 45-1004,-1-4 1,-1-3-1,85-58 0,-46 26-201,99-47 17,34-20 43,-147 76 62,260-144-22,-247 149-70,122-83 0,92-89 18,173-82-28,-320 206-4,131-72 3,131-75 12,104-51-6,-149 98-15,58-29-2,71-37 41,-167 81-58,553-341-116,-810 467 141,223-135-20,402-260-59,-158 88 105,-336 221-44,815-459-46,-1038 602 67,691-411 7,-6 3-7,-36 29-4,135-50-22,-635 362 32,44-23 27,-203 96-85,0 0 1,0 0-1,-1 0 0,1 0 0,0 0 1,0 0-1,0 0 0,0 0 0,0-1 0,0 1 1,0 0-1,0 0 0,0 0 0,0 0 1,0 0-1,0 0 0,0 0 0,0 0 0,0-1 1,0 1-1,0 0 0,0 0 0,0 0 0,0 0 1,0 0-1,0 0 0,0 0 0,0 0 1,0-1-1,0 1 0,0 0 0,0 0 0,0 0 1,0 0-1,0 0 0,0 0 0,0 0 0,0 0 1,1 0-1,-1 0 0,0 0 0,0-1 1,0 1-1,0 0 0,0 0 0,0 0 0,0 0 1,0 0-1,0 0 0,0 0 0,1 0 0,-1 0 1,0 0-1,0 0 0,0 0 0,0 0 1,0 0-1,-4-4-3788,1-4-2234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4.368"/>
    </inkml:context>
    <inkml:brush xml:id="br0">
      <inkml:brushProperty name="width" value="0.025" units="cm"/>
      <inkml:brushProperty name="height" value="0.025" units="cm"/>
    </inkml:brush>
  </inkml:definitions>
  <inkml:trace contextRef="#ctx0" brushRef="#br0">0 1 7175,'0'0'16794,"3"10"-16052,2 8-638,1 0 0,0-1 0,1 1 0,16 26 0,-20-39-98,0 0 0,1-1-1,-1 1 1,1-1 0,0 0 0,0 0-1,1 0 1,-1 0 0,1-1 0,0 0-1,0 0 1,0 0 0,0 0-1,0-1 1,1 0 0,-1 0 0,1 0-1,-1-1 1,1 0 0,0 0 0,8 0-1,-10 0-150,0-1 0,-1 0 0,1 0 0,-1 0-1,1-1 1,0 1 0,-1-1 0,1 0 0,-1 0 0,1 0-1,-1-1 1,0 1 0,1-1 0,-1 1 0,0-1 0,0 0-1,4-4 1,-4 1-745,1 0-1,-1 0 0,0 0 0,0 0 1,0-1-1,-1 0 0,0 1 1,0-1-1,1-11 0,4-16-4469,-3-2-2252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4.715"/>
    </inkml:context>
    <inkml:brush xml:id="br0">
      <inkml:brushProperty name="width" value="0.025" units="cm"/>
      <inkml:brushProperty name="height" value="0.025" units="cm"/>
    </inkml:brush>
  </inkml:definitions>
  <inkml:trace contextRef="#ctx0" brushRef="#br0">78 0 2338,'0'0'17243,"-5"9"-16074,-5 7-784,1 1 0,1 0 0,1 1 0,0 0 0,1 0 0,-5 32 0,5-17-123,2 0 0,1 0 0,2 45 0,11-5-1511,3-35-1669,6-13-4494,-14-23 2730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5.044"/>
    </inkml:context>
    <inkml:brush xml:id="br0">
      <inkml:brushProperty name="width" value="0.025" units="cm"/>
      <inkml:brushProperty name="height" value="0.025" units="cm"/>
    </inkml:brush>
  </inkml:definitions>
  <inkml:trace contextRef="#ctx0" brushRef="#br0">252 66 6470,'0'0'16560,"19"67"-16016,-15-29-319,1 3-161,-1 1-128,-3-3-737,3-4-545,-4-4-383,0-8 31,0-7-288,-5-10-704,-11-6-513,-6 0-1826</inkml:trace>
  <inkml:trace contextRef="#ctx0" brushRef="#br0" timeOffset="1">0 103 11018,'0'0'2563,"2"-8"-70,-2 5-2312,1-1 1,0 1-1,0 0 1,0 0-1,0 0 1,1 0-1,-1 0 1,1 0-1,0 0 1,0 1-1,0-1 1,0 0-1,0 1 1,1 0-1,-1-1 1,1 1-1,-1 0 1,1 0-1,0 1 1,0-1-1,0 0 1,0 1-1,0 0 1,0 0-1,0 0 1,6-1 0,19-7 216,0 3 0,0 0 0,0 1 0,1 2 1,-1 1-1,1 1 0,0 2 0,-1 1 1,43 8-1,-64-9-443,0 1 0,0 1 0,0-1 0,0 1 1,-1 1-1,1-1 0,-1 1 0,0 0 0,0 1 0,0-1 0,-1 1 0,1 0 0,-1 1 1,0-1-1,4 8 0,-6-8 70,0 0 0,-1 0 0,0 0 0,0 0 0,0 0 1,-1 1-1,0-1 0,0 0 0,0 1 0,0-1 0,-1 1 0,0-1 0,0 1 0,-1-1 1,1 1-1,-1-1 0,-1 0 0,1 1 0,-1-1 0,1 0 0,-5 7 0,-4 7 495,-2-1 0,0 0 0,-1-1 0,0-1-1,-2 0 1,0 0 0,-1-2 0,0 0-1,-1-1 1,-28 17 0,38-25-379,0-2 1,0 1-1,-1-1 1,0 0-1,-11 3 1,18-6-166,0 1 1,0-1 0,-1 1 0,1-1 0,0 0 0,-1 1 0,1-1 0,0 0-1,-1 0 1,1 0 0,-1 0 0,1 0 0,0-1 0,-1 1 0,1 0-1,0 0 1,-1-1 0,1 1 0,0-1 0,0 0 0,-1 1 0,1-1 0,0 0-1,0 1 1,0-1 0,0 0 0,0 0 0,0 0 0,0 0 0,0 0 0,0 0-1,0-1 1,1 1 0,-1 0 0,0 0 0,1 0 0,-1-1 0,0 0-1,0-6-679,0 1-1,1-1 1,-1 1-1,2 0 0,-1-1 1,1 1-1,1-8 1,11-30-5888,5 0-5175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5.734"/>
    </inkml:context>
    <inkml:brush xml:id="br0">
      <inkml:brushProperty name="width" value="0.025" units="cm"/>
      <inkml:brushProperty name="height" value="0.025" units="cm"/>
    </inkml:brush>
  </inkml:definitions>
  <inkml:trace contextRef="#ctx0" brushRef="#br0">0 1 4036,'0'0'19538,"25"66"-19185,-14-32-289,-4-3 0,1-2-417,-2-7-1664,1-10-1667,-2-12-4676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7.117"/>
    </inkml:context>
    <inkml:brush xml:id="br0">
      <inkml:brushProperty name="width" value="0.025" units="cm"/>
      <inkml:brushProperty name="height" value="0.025" units="cm"/>
    </inkml:brush>
  </inkml:definitions>
  <inkml:trace contextRef="#ctx0" brushRef="#br0">0 6 8008,'0'0'12716,"55"8"-10987,-7-8 33,10 0-417,9-1-736,4-4-481,-5-1-64,-10 4-224,-8 2-1057,-18 0-993,-19 0-161,-11 6-1248,-27 3-1730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7.464"/>
    </inkml:context>
    <inkml:brush xml:id="br0">
      <inkml:brushProperty name="width" value="0.025" units="cm"/>
      <inkml:brushProperty name="height" value="0.025" units="cm"/>
    </inkml:brush>
  </inkml:definitions>
  <inkml:trace contextRef="#ctx0" brushRef="#br0">1 73 12075,'0'0'11531,"62"34"-9705,-13-34-833,8-4-609,6-10-256,-4-2-192,3-5-1665,-9-2-3172,-11-5-8135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7.810"/>
    </inkml:context>
    <inkml:brush xml:id="br0">
      <inkml:brushProperty name="width" value="0.025" units="cm"/>
      <inkml:brushProperty name="height" value="0.025" units="cm"/>
    </inkml:brush>
  </inkml:definitions>
  <inkml:trace contextRef="#ctx0" brushRef="#br0">1 0 4356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8.186"/>
    </inkml:context>
    <inkml:brush xml:id="br0">
      <inkml:brushProperty name="width" value="0.025" units="cm"/>
      <inkml:brushProperty name="height" value="0.025" units="cm"/>
    </inkml:brush>
  </inkml:definitions>
  <inkml:trace contextRef="#ctx0" brushRef="#br0">328 73 3171,'0'0'13890,"5"-9"-10697,11-27-700,-16 35-2416,0 0 1,0 0-1,0 0 0,0 0 0,0 0 1,0 0-1,0 1 0,0-1 1,0 0-1,0 0 0,-1 0 1,1 0-1,0 0 0,-1 0 1,1 1-1,-1-1 0,1 0 1,-1 0-1,1 1 0,-1-1 1,1 0-1,-1 1 0,0-1 1,1 0-1,-1 1 0,0-1 1,1 1-1,-1-1 0,0 1 1,0-1-1,0 1 0,0 0 1,1-1-1,-1 1 0,0 0 1,0 0-1,0 0 0,0 0 1,0-1-1,-2 2 0,-37-3 357,38 2-365,-11 2-57,1 0 0,0 0 0,0 2 0,0-1 0,0 1 1,0 1-1,1 0 0,0 1 0,0 0 0,-17 14 0,11-8 104,0 2 0,1 0-1,1 1 1,0 1-1,-17 24 1,29-37-100,0 1 0,1-1 0,-1 1 0,1-1 0,0 1 0,0 0 0,1 0 0,-1 0 0,1 0 0,0 1 0,0-1 0,0 0-1,0 0 1,1 1 0,0-1 0,0 0 0,0 1 0,0-1 0,1 0 0,0 0 0,-1 1 0,3 4 0,0-5-39,-1 0 1,1 0-1,0 0 0,0 0 1,1-1-1,-1 1 1,1-1-1,-1 0 0,1 0 1,0 0-1,0-1 1,1 1-1,-1-1 0,0 0 1,1 0-1,-1-1 1,1 1-1,0-1 0,7 1 1,10 2-1277,1-1 1,39 0 0,10-6-5249,-13-4-4023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6.064"/>
    </inkml:context>
    <inkml:brush xml:id="br0">
      <inkml:brushProperty name="width" value="0.025" units="cm"/>
      <inkml:brushProperty name="height" value="0.025" units="cm"/>
    </inkml:brush>
  </inkml:definitions>
  <inkml:trace contextRef="#ctx0" brushRef="#br0">189 30 17200,'-8'0'3006,"-29"-7"-1104,25 4-1674,0 0 0,0 1 0,-1 1 0,1 0 0,-1 0 0,1 2 0,-14 1 0,24-1-214,0 0 0,0 0 0,0 0 0,0 0 0,0 1 0,0-1-1,1 1 1,-1 0 0,1-1 0,-1 1 0,1 0 0,-1 0 0,1 0 0,0 0 0,0 0 0,0 0 0,0 0 0,0 0 0,1 0-1,-1 1 1,1-1 0,-1 0 0,1 1 0,0-1 0,0 0 0,0 0 0,0 1 0,0-1 0,0 0 0,1 1 0,-1-1 0,1 0 0,0 0-1,0 0 1,-1 1 0,1-1 0,1 0 0,-1 0 0,0 0 0,0-1 0,1 1 0,-1 0 0,1 0 0,0-1 0,2 3 0,2-2 10,1 0 1,0 0 0,0-1 0,0 0 0,0 0-1,0-1 1,0 0 0,0 0 0,0 0 0,0-1-1,0 0 1,0 0 0,0-1 0,-1 0 0,1 0 0,0-1-1,-1 0 1,0 0 0,1 0 0,-1-1 0,-1 0-1,1 0 1,0-1 0,-1 1 0,0-1 0,0 0-1,-1 0 1,1-1 0,-1 0 0,0 1 0,-1-2-1,1 1 1,3-9 0,-8 15-68,1 0-1,0 0 0,-1 1 1,1-1-1,0 0 1,-1 0-1,1 0 1,0 0-1,-1 1 1,1-1-1,-1 0 1,1 0-1,0 0 0,-1 0 1,1 0-1,-1 0 1,1 0-1,0 0 1,-1 0-1,1-1 1,-1 1-1,1 0 1,0 0-1,-1 0 1,1 0-1,0 0 0,-1-1 1,1 1-1,0 0 1,-1 0-1,1-1 1,0 1-1,-1 0 1,1 0-1,0-1 1,0 1-1,-1 0 1,1-1-1,0 1 0,0 0 1,0-1-1,0 1 1,-1-1-1,1 1 1,0 0-1,0-1 1,0 1-1,0 0 1,0-1-1,0 1 1,0-1-1,0 1 0,0 0 1,0-1-1,0 1 1,0-1-1,0 1 1,1 0-1,-1-1 1,0 1-1,0-1 1,-26 25-1144,25-22 1067,0 0 1,0 1-1,0-1 1,0 0-1,0 1 1,0-1-1,1 1 1,-1-1-1,1 1 1,0-1-1,0 1 0,0 0 1,0-1-1,0 1 1,1-1-1,-1 1 1,1-1-1,1 5 1,-1-5-223,0 0-1,0-1 1,1 1 0,-1 0 0,1-1-1,-1 1 1,1-1 0,-1 0-1,1 1 1,0-1 0,0 0 0,0 0-1,0 0 1,0 0 0,0-1 0,0 1-1,0 0 1,0-1 0,0 0 0,0 1-1,0-1 1,4 0 0,29 1-5760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8.514"/>
    </inkml:context>
    <inkml:brush xml:id="br0">
      <inkml:brushProperty name="width" value="0.025" units="cm"/>
      <inkml:brushProperty name="height" value="0.025" units="cm"/>
    </inkml:brush>
  </inkml:definitions>
  <inkml:trace contextRef="#ctx0" brushRef="#br0">153 254 18033,'0'0'5104,"-11"-4"-3540,-36-11-822,44 14-722,0 0 0,1 1 0,-1 0 1,0-1-1,1 1 0,-1 0 0,0 0 0,0 0 1,1 1-1,-1-1 0,0 1 0,0-1 0,1 1 1,-1 0-1,1 0 0,-1 0 0,1 0 1,-1 1-1,1-1 0,0 1 0,-1-1 0,1 1 1,0 0-1,0 0 0,0 0 0,0 0 0,1 0 1,-1 0-1,1 1 0,-1-1 0,1 0 0,0 1 1,0-1-1,-2 5 0,0 2 19,0 0 0,1 0 0,0 1 0,0-1 0,1 0 0,0 1 0,1 18 0,0-26-25,1 0 1,0 0-1,-1 0 0,1 0 0,0 0 0,0-1 0,0 1 0,0 0 0,1 0 0,-1-1 0,0 1 1,1-1-1,-1 1 0,1-1 0,-1 0 0,1 1 0,0-1 0,0 0 0,-1 0 0,1 0 0,0 0 1,0-1-1,0 1 0,0 0 0,0-1 0,0 1 0,0-1 0,0 0 0,0 0 0,0 0 0,0 0 0,1 0 1,-1 0-1,2-1 0,2 1 114,1 0 1,-1-1-1,0 0 0,0 0 1,0 0-1,-1-1 0,1 0 1,0 0-1,-1-1 1,1 1-1,6-5 0,-7 2-16,0 0-1,-1-1 0,1 1 1,-1-1-1,0 0 0,-1 0 1,1 0-1,-1-1 0,0 1 1,-1-1-1,1 0 0,1-11 0,-3 14-197,0 1 0,0 0 0,-1-1 0,1 1 0,-1-1 0,0 1 0,0 0 0,0-1 0,-1 1 0,1-1 0,-1 1 0,0 0 0,1-1 0,-2 1 0,1 0 0,0 0 0,-1 0 0,1 0 0,-1 0 0,0 0 0,0 0 0,0 0 0,0 1 0,-1-1 0,1 1 0,-1-1 0,-4-2 0,-9 0-2757,9 4-4435</inkml:trace>
  <inkml:trace contextRef="#ctx0" brushRef="#br0" timeOffset="1">388 1 11723,'0'0'9705,"-11"67"-9000,10-38-289,1-3-320,0-1-32,0 0-288,0-4-448,0 0-321,0-3-929,0-6-1954,-4-4-2338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8.844"/>
    </inkml:context>
    <inkml:brush xml:id="br0">
      <inkml:brushProperty name="width" value="0.025" units="cm"/>
      <inkml:brushProperty name="height" value="0.025" units="cm"/>
    </inkml:brush>
  </inkml:definitions>
  <inkml:trace contextRef="#ctx0" brushRef="#br0">1 91 8136,'0'0'15054,"44"-48"-13901,-11 36-256,6 4-641,4 1-224,-6 3-320,-3 0-2339,1 1-2978,-10-1-6374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9.216"/>
    </inkml:context>
    <inkml:brush xml:id="br0">
      <inkml:brushProperty name="width" value="0.025" units="cm"/>
      <inkml:brushProperty name="height" value="0.025" units="cm"/>
    </inkml:brush>
  </inkml:definitions>
  <inkml:trace contextRef="#ctx0" brushRef="#br0">260 9 16496,'0'0'1051,"-11"-2"524,8 1-1490,-4 0 53,0-1-1,0 1 1,0 1-1,0-1 1,0 1-1,1 0 1,-1 1-1,0-1 1,0 1-1,0 1 1,0 0-1,1 0 0,-1 0 1,1 0-1,-11 6 1,8-2 11,-1 1 0,1 0 0,0 0-1,0 1 1,1 0 0,0 1 0,1-1 0,-1 2 0,2-1 0,-1 1 0,2 0 0,-1 0-1,1 1 1,1-1 0,0 1 0,0 0 0,-4 23 0,8-32-143,0-1 1,0 1 0,0 0 0,0 0-1,0-1 1,0 1 0,0 0-1,1-1 1,-1 1 0,1 0-1,-1-1 1,1 1 0,0-1-1,0 1 1,-1-1 0,1 1-1,0-1 1,0 1 0,1-1-1,-1 0 1,0 0 0,0 1 0,2 0-1,1 0-50,0 1 0,0-1-1,0-1 1,0 1-1,0-1 1,0 1 0,0-1-1,1 0 1,4 0 0,10 1-1026,1-2 1,-1 0 0,22-3-1,-39 3 869,41-9-4854,-4-6-2969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49.560"/>
    </inkml:context>
    <inkml:brush xml:id="br0">
      <inkml:brushProperty name="width" value="0.025" units="cm"/>
      <inkml:brushProperty name="height" value="0.025" units="cm"/>
    </inkml:brush>
  </inkml:definitions>
  <inkml:trace contextRef="#ctx0" brushRef="#br0">45 28 7431,'0'0'5659,"-7"10"-3449,-23 35-753,29-44-1398,0 0 1,1 0-1,-1 0 0,0 0 0,1 0 1,-1 0-1,1 0 0,-1 0 0,1 0 1,0 0-1,-1 0 0,1 0 0,0 0 1,0 0-1,0 1 0,0-1 0,0 0 1,0 0-1,0 0 0,0 0 0,0 1 1,0-1-1,1 2 0,0-2-41,0-1-1,0 1 1,0 0 0,0-1-1,0 1 1,0-1 0,0 1-1,0-1 1,0 0-1,0 1 1,0-1 0,0 0-1,0 0 1,0 0 0,0 0-1,0 0 1,1 0 0,-1 0-1,1 0 1,6-1 13,0 0 1,0-1 0,0 0-1,13-6 1,-2-1 3,-2-1 0,1 0 0,-1-2 0,-1 0 0,0-1 0,21-22 0,-36 34 99,-2 3 197,-11 31 1162,-34 61 0,29-61-448,-22 56 0,36-83-877,1 1 0,1 0 0,-1 0 0,1 0 0,0 10 0,1-16-168,0-1 0,0 1-1,0 0 1,0-1 0,0 1-1,0 0 1,0-1 0,0 1 0,0 0-1,1-1 1,-1 1 0,0-1 0,0 1-1,1 0 1,-1-1 0,0 1-1,1-1 1,-1 1 0,1-1 0,-1 1-1,1-1 1,-1 1 0,1-1 0,-1 0-1,2 1 1,-1-1-78,0 0 1,1 0-1,-1 0 0,0 0 1,1 0-1,-1 0 0,0-1 1,1 1-1,-1-1 0,0 1 1,1-1-1,-1 1 0,0-1 1,0 0-1,0 0 0,0 1 1,0-1-1,1-1 0,2-2-1139,0 1 0,0-1 0,-1 0 0,0 0 0,0-1-1,5-8 1,3-11-9459</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0.267"/>
    </inkml:context>
    <inkml:brush xml:id="br0">
      <inkml:brushProperty name="width" value="0.025" units="cm"/>
      <inkml:brushProperty name="height" value="0.025" units="cm"/>
    </inkml:brush>
  </inkml:definitions>
  <inkml:trace contextRef="#ctx0" brushRef="#br0">0 35 6246,'0'0'19186,"6"9"-18481,-4-5-680,0 1 0,0-2 0,1 1 1,-1 0-1,1 0 0,0-1 0,0 1 0,0-1 0,1 0 1,-1 0-1,1 0 0,-1-1 0,1 1 0,0-1 1,0 0-1,0 0 0,1 0 0,-1-1 0,0 1 1,1-1-1,-1 0 0,1 0 0,-1-1 0,6 1 1,13 0-600,0 0 0,-1-2 0,42-6 0,-55 5-69,-1-1 0,0 1 0,1-1 0,-1 0 0,12-8 0,-15 9-52,-1-1 1,0 0 0,0-1 0,0 1 0,0-1 0,0 0 0,-1 0 0,0 0 0,0 0 0,4-6 0,-6 8 401,-1 1 0,1 0 0,0-1 1,0 1-1,-1-1 0,1 1 1,-1-1-1,0 1 0,1-1 0,-1 1 1,0-1-1,0 1 0,0-1 1,0 1-1,0-1 0,0 1 0,0-1 1,-1-2-1,-7 3 956,-4 16 2479,-18 42 2429,-28 72 0,47-100-4778,1 1 0,1 0 1,2 0-1,-5 48 0,12-75-948,0 29 175,7-21-2636,8-10-4861,-6-5-1866</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0.598"/>
    </inkml:context>
    <inkml:brush xml:id="br0">
      <inkml:brushProperty name="width" value="0.025" units="cm"/>
      <inkml:brushProperty name="height" value="0.025" units="cm"/>
    </inkml:brush>
  </inkml:definitions>
  <inkml:trace contextRef="#ctx0" brushRef="#br0">50 0 16976,'0'0'5125,"-14"54"-3652,1-20-320,6 5-192,-3-2-384,4 0-353,6-1-192,0-7-32,0-7-865,2-6-1057,3-7-576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0.929"/>
    </inkml:context>
    <inkml:brush xml:id="br0">
      <inkml:brushProperty name="width" value="0.025" units="cm"/>
      <inkml:brushProperty name="height" value="0.025" units="cm"/>
    </inkml:brush>
  </inkml:definitions>
  <inkml:trace contextRef="#ctx0" brushRef="#br0">0 11 14189,'0'0'5702,"53"11"-4037,-15-11-319,6 0-770,7 0-448,-1-3-384,-2-5-2691,-4-2-6181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1.264"/>
    </inkml:context>
    <inkml:brush xml:id="br0">
      <inkml:brushProperty name="width" value="0.025" units="cm"/>
      <inkml:brushProperty name="height" value="0.025" units="cm"/>
    </inkml:brush>
  </inkml:definitions>
  <inkml:trace contextRef="#ctx0" brushRef="#br0">303 0 20147,'0'0'4260,"2"47"-3747,-2-14 127,0 6-352,-5 5-127,3-1-97,2-1-96,0-6 64,0 0-513,0-9-1184,0-7-610,0-11-992,0-5-2210,-7-4-4708</inkml:trace>
  <inkml:trace contextRef="#ctx0" brushRef="#br0" timeOffset="1">1 340 3587,'0'0'16144,"56"3"-14735,-10-12 160,15-3-319,2-1-578,5-4-255,-5 3-321,-10-2-449,-8 2-1152,-17-1-513,-12 1-576,-14-1-1410,-2 1-2178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1.609"/>
    </inkml:context>
    <inkml:brush xml:id="br0">
      <inkml:brushProperty name="width" value="0.025" units="cm"/>
      <inkml:brushProperty name="height" value="0.025" units="cm"/>
    </inkml:brush>
  </inkml:definitions>
  <inkml:trace contextRef="#ctx0" brushRef="#br0">0 78 5701,'0'0'15247,"62"-3"-13293,-8-1-417,13-4-576,4 0-416,1-4-353,-1 3-192,-11-1-1826,-12-1-3011,-9-2-5701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2.096"/>
    </inkml:context>
    <inkml:brush xml:id="br0">
      <inkml:brushProperty name="width" value="0.025" units="cm"/>
      <inkml:brushProperty name="height" value="0.025" units="cm"/>
    </inkml:brush>
  </inkml:definitions>
  <inkml:trace contextRef="#ctx0" brushRef="#br0">0 0 13837,'0'0'10058,"25"64"-9226,-16-35-543,-7 0-193,3 0-32,-3-6-224,3-2-769,-1 0-481,-4-8-255,0-4-289,-4-6-1569,-10-3-2083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7.070"/>
    </inkml:context>
    <inkml:brush xml:id="br0">
      <inkml:brushProperty name="width" value="0.025" units="cm"/>
      <inkml:brushProperty name="height" value="0.025" units="cm"/>
    </inkml:brush>
  </inkml:definitions>
  <inkml:trace contextRef="#ctx0" brushRef="#br0">4 0 7079,'0'0'7714,"-1"14"-7410,-1 33 289,7 90-1,1-73-264,-4 0 1,-1 0-1,-11 72 0,10-132-299,-1-1-1,1 0 0,0 1 1,0-1-1,0 0 1,1 0-1,-1 1 0,1-1 1,0 0-1,0 0 0,0 0 1,0 0-1,0 0 0,2 3 1,-2-5-20,0 0 0,0 0 0,1 0 0,-1 0 0,0-1 0,0 1 0,0 0 0,1-1 0,-1 1 0,0-1 0,1 1 0,-1-1 0,1 0 0,-1 0 0,0 1 0,1-1 0,-1 0 0,1 0 0,-1-1 0,0 1 0,1 0 0,-1 0 0,1-1-1,-1 1 1,0 0 0,1-1 0,-1 0 0,0 1 0,0-1 0,1 0 0,-1 0 0,0 1 0,0-1 0,0 0 0,0 0 0,1-1 0,7-7 17,0 1-1,-1-2 1,0 1-1,-1-1 1,0 0 0,0 0-1,-1-1 1,7-17-1,7-8 23,14-30-10,18-29-7,-51 109-132,-21 326 208,20-339-109,0 1 0,-1-1 1,1 1-1,0-1 1,0 1-1,0-1 0,1 1 1,-1-1-1,0 0 1,0 1-1,1-1 0,-1 1 1,1-1-1,-1 1 0,1-1 1,0 0-1,0 1 1,-1-1-1,1 0 0,0 0 1,0 0-1,0 0 1,0 0-1,3 2 0,-3-3 2,1 1-1,0-1 0,-1 0 1,1 0-1,0 0 0,-1 0 0,1-1 1,0 1-1,-1 0 0,1-1 1,0 1-1,-1-1 0,1 1 0,-1-1 1,1 0-1,-1 0 0,0 0 1,2-1-1,9-6 10,-1-1 1,0-1-1,17-20 1,33-48-231,-4-3 1,56-106 0,-101 167 112,-6 14-77,-8 17 161,-7 22 148,-52 104 603,43-104-495,2 1-1,2 0 0,1 1 1,-12 50-1,25-85-229,1 0 0,-1-1-1,0 1 1,0 0 0,1 0 0,-1 0-1,0 0 1,1-1 0,-1 1 0,0 0 0,0 0-1,1 0 1,-1 0 0,0 0 0,1 0-1,-1 0 1,0 0 0,1 0 0,-1 0 0,0 0-1,1 0 1,-1 0 0,0 0 0,1 0 0,-1 0-1,0 0 1,1 0 0,-1 0 0,0 0-1,1 1 1,-1-1 0,0 0 0,0 0 0,1 0-1,-1 1 1,0-1 0,0 0 0,1 0-1,-1 0 1,0 1 0,0-1 0,0 0 0,1 1-1,-1-1 1,0 0 0,0 1 0,0-1-1,0 0 1,0 0 0,0 1 0,0-1 0,0 0-1,0 1 1,0-1 0,0 0 0,0 1 0,0-1-1,0 0 1,0 1 0,0-1 0,0 0-1,0 1 1,0-1 0,23-20 39,6-17-20,-2-1 1,-1-1-1,24-47 1,39-60-877,-75 130 783,-10 20 65,-6 11 59,-7 19 202,-2 0 1,-1 0-1,-19 35 0,-19 50 342,49-118-579,1 1 0,-1-1 0,0 0 0,1 1 0,-1-1 0,1 0 0,0 1 0,-1-1 0,1 1 0,0-1 0,0 1 0,0-1 0,0 1 0,0-1 0,0 1 0,0-1 0,0 0 0,1 1 0,-1-1 0,0 1 0,1-1 0,0 2 0,0-3-12,0 0 1,1 0-1,-1 0 1,0 0-1,0 0 1,0 0-1,0 0 1,0 0-1,0-1 1,0 1-1,1 0 1,-1-1-1,0 1 1,0-1-1,0 1 1,0-1 0,0 0-1,-1 1 1,1-1-1,2-1 1,52-50 111,126-174-539,-152 198 70,-29 29 351,0-1 0,-1 0-1,1 1 1,0-1 0,0 0 0,0 1 0,0-1-1,0 1 1,0-1 0,0 0 0,0 1 0,0-1-1,0 0 1,0 1 0,0-1 0,0 1 0,0-1-1,0 0 1,0 1 0,0-1 0,0 1 0,0-1-1,0 0 1,1 1 0,-1-1 0,0 0 0,0 1-1,0-1 1,1 0 0,-1 1 0,0-1 0,0 0-1,1 0 1,-1 1 0,0-1 0,1 0 0,-1 0-1,0 0 1,1 1 0,-1-1 0,1 0-1,-1 0 1,0 0 0,1 0 0,-1 0 0,0 0-1,1 0 1,-1 0 0,1 0 0,-1 0 0,0 0-1,1 0 1,-1 0 0,1 0 0,-1 0 0,0 0-1,1 0 1,-1 0 0,0-1 0,1 1 0,-1 0-1,0 0 1,1 0 0,-1-1 0,0 1 0,1 0-1,-1 0 1,0-1 0,1 1 0,-6 34 203,4-33-186,-9 37 419,-28 64 0,27-78-379,1 0 0,1 0-1,1 1 1,2 0-1,0 0 1,-3 44-1,9-68-56,0-1 0,-1 1 0,1-1 0,0 1-1,1-1 1,-1 1 0,0-1 0,0 1-1,0-1 1,0 0 0,0 1 0,0-1 0,1 1-1,-1-1 1,0 1 0,0-1 0,1 1-1,-1-1 1,0 0 0,0 1 0,1-1 0,-1 0-1,1 1 1,-1-1 0,0 0 0,1 1 0,-1-1-1,1 0 1,-1 0 0,0 0 0,1 1-1,-1-1 1,1 0 0,-1 0 0,1 0 0,-1 0-1,1 0 1,-1 0 0,1 0 0,-1 0-1,1 0 1,-1 0 0,1 0 0,-1 0 0,1 0-1,-1 0 1,1 0 0,-1-1 0,1 1-1,-1 0 1,0 0 0,1-1 0,-1 1 0,1 0-1,-1 0 1,0-1 0,1 1 0,-1-1-1,29-20-11,4-15-136,-1-1-1,44-69 1,9-11-1186,-85 116 1343,0 1-1,0 0 1,0 0-1,0 0 1,0-1 0,0 1-1,0 0 1,0 0-1,0 0 1,0 0 0,0 0-1,0-1 1,1 1 0,-1 0-1,0 0 1,0 0-1,0 0 1,0 0 0,0 0-1,0-1 1,1 1-1,-1 0 1,0 0 0,0 0-1,0 0 1,0 0-1,1 0 1,-1 0 0,0 0-1,0 0 1,0 0 0,0 0-1,1 0 1,-1 0-1,0 0 1,0 0 0,0 0-1,0 0 1,1 0-1,-1 0 1,0 0 0,0 0-1,0 0 1,0 0-1,1 0 1,-1 0 0,0 1-1,0-1 1,0 0 0,0 0-1,0 0 1,1 0-1,-1 0 1,0 0 0,0 1-1,0-1 1,0 0-1,0 0 1,0 0 0,0 0-1,0 0 1,0 1-1,1-1 1,-1 0 0,0 0-1,0 0 1,0 0 0,0 1-1,0 22 473,-7 29 229,-4-13-518,1-6-46,2 1-1,1 0 0,-4 66 0,10-98-146,1-1 0,0 0 0,0 1 0,0-1 0,0 0 0,0 1 0,0-1 0,0 0 0,1 1 0,-1-1 0,0 0 0,1 1 0,-1-1 0,1 0 0,-1 0 0,1 0 0,0 1 0,-1-1 0,1 0 0,0 0 0,0 0 0,0 0 0,0 0 0,0 0 0,2 1 0,-2-2-6,1 0 1,0 0-1,-1 0 1,1 0 0,0 0-1,-1 0 1,1 0 0,0 0-1,-1-1 1,1 1-1,-1 0 1,1-1 0,0 0-1,-1 1 1,1-1 0,-1 0-1,2-1 1,7-4-64,0-1 0,0-1 1,0 0-1,9-11 0,8-9-308,-1-1 0,-2-2 0,-1 0 0,-1-2 0,23-45 0,-46 111 1596,-7 14-420,-14 48-1,13-61-742,1 0 1,2 0-1,-4 60 0,29-109-428,14-23-30,-1-1 0,36-57 0,45-94-738,-107 180 1121,-2 3 700,-3 9-168,-8 23 124,-17 39-74,-87 156-257,126-246-670,1-1 0,26-33 0,16-24-575,4-37 1026,-212 373 1143,117-196-1174,25-46-149,6-11 22,4-10-85,15-22-403,25-41-1,8-13-397,-30 43 431,-12 25 482,0 1-1,16-23 1,-27 45 149,-32 51 378,-4-1 1,-1-1-1,-75 73 0,114-125-478,0 1-1,0-1 0,0-1 1,0 1-1,0 0 0,-1 0 1,1 0-1,0 0 0,0-1 1,-1 1-1,1-1 1,0 1-1,-1-1 0,1 1 1,0-1-1,-1 0 0,1 0 1,-1 0-1,-2 0 0,3 0-14,0 0 0,0-1 0,0 0 0,0 1 0,1-1 0,-1 1 0,0-1 0,0 0 0,0 0 0,1 1 0,-1-1 0,0 0 0,1 0 0,-1 0 0,1 0 0,-1 0 0,1 0 0,-1 0-1,1 0 1,-1-1 0,-1-9-131,0-1 0,1 1 0,0 0 0,0-13 0,1 8 34,-2-11-62,1-5-422,-11-61 0,11 86 561,0 0 0,-1 1 0,0-1 0,0 1 0,-1-1 0,0 1 0,0 0 0,0 0 0,-1 0 0,0 0 0,0 1 0,0 0 0,-1 0 0,0 0 0,-6-5 0,8 8 77,0 0-1,0 1 1,-1-1-1,1 1 0,0 0 1,-1 0-1,1 0 1,-1 1-1,1-1 0,-1 1 1,1 0-1,-1 0 0,0 0 1,1 0-1,-1 1 1,1-1-1,-1 1 0,1 0 1,0 0-1,-1 0 0,1 1 1,0-1-1,-6 4 1,-4 3 90,1 0 0,-1 1 0,1 0 0,-12 13 0,-12 12 87,1 2 1,-52 69-1,83-99-234,1-1 0,0 1-1,0 0 1,0 0 0,1 0-1,-2 6 1,3-11-8,1 0-1,0 0 1,-1 0 0,1 0-1,0 0 1,0 0 0,0 0-1,-1 0 1,1 0 0,0 0-1,0 0 1,1 0 0,-1 0-1,0 0 1,0 0 0,0 0-1,1 0 1,-1 0 0,0 0-1,1 0 1,-1 0-1,1 0 1,-1-1 0,1 1-1,0 0 1,-1 0 0,1 0-1,0-1 1,-1 1 0,1 0-1,0-1 1,0 1 0,0-1-1,0 1 1,0-1 0,0 1-1,0-1 1,-1 1 0,1-1-1,0 0 1,0 0-1,2 1 1,22 0-304,0-1 0,0-1 0,1-1 0,-1-1 0,39-10 0,-30 6-347,72-6 1,-95 13 687,1 0 1,-1 1-1,0 0 0,1 1 0,-1 0 0,0 0 0,0 2 0,0-1 1,-1 1-1,15 8 0,74 47 1345,-72-41-1207,1 0 0,1-2 1,0-1-1,1-2 1,0 0-1,2-3 1,40 10-1,-40-15-263,1-2 1,-1-2-1,1 0 0,0-3 0,-1 0 1,47-10-1,181-63-4082,-160 43 1532,-89 28 2373,13-4-552,0 1 1,1 1 0,47-4 0,-68 9 882,1 0 1,0 1 0,0 0-1,0 0 1,0 1 0,0-1-1,-1 1 1,1 0 0,0 1-1,0-1 1,-1 1 0,1 0-1,-1 0 1,0 0 0,1 0-1,-1 1 1,0 0 0,0 0-1,-1 0 1,1 0 0,0 1 0,-1-1-1,0 1 1,0 0 0,0 0-1,3 7 1,5 17 1230,-2 1 0,-1 0 0,-2 1-1,0-1 1,2 57 0,-5-45-891,2 0 0,13 49 0,-17-85-437,0 0 0,1 0 0,0 0 0,0 0-1,0 0 1,1 0 0,-1-1 0,1 1 0,0-1 0,1 0 0,-1 0 0,1 0 0,0 0 0,0-1-1,0 1 1,0-1 0,0 0 0,1 0 0,0 0 0,-1-1 0,1 0 0,0 0 0,0 0 0,0 0 0,0-1-1,1 0 1,-1 0 0,0 0 0,1-1 0,-1 0 0,0 0 0,1 0 0,-1 0 0,0-1 0,0 0-1,1 0 1,-1-1 0,0 1 0,0-1 0,0 0 0,5-4 0,7-3-1009,-1 0-1,0-2 1,0 0 0,25-24 0,5-12-2592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6.473"/>
    </inkml:context>
    <inkml:brush xml:id="br0">
      <inkml:brushProperty name="width" value="0.025" units="cm"/>
      <inkml:brushProperty name="height" value="0.025" units="cm"/>
    </inkml:brush>
  </inkml:definitions>
  <inkml:trace contextRef="#ctx0" brushRef="#br0">102 371 3683,'0'0'10512,"-10"-1"-8713,6 1-1638,0 0 1,1 0 0,-1 1 0,0-1-1,0 1 1,1 0 0,-1 0-1,1 0 1,-1 0 0,1 0-1,-1 1 1,1 0 0,0 0 0,0 0-1,0 0 1,0 0 0,0 0-1,0 1 1,0 0 0,1-1-1,-1 1 1,1 0 0,0 0 0,0 0-1,0 1 1,1-1 0,-1 0-1,1 1 1,-1-1 0,1 1-1,0-1 1,0 1 0,1 0-1,-1-1 1,1 1 0,0 0 0,0 5-1,0-7-129,1 0 0,-1 0 0,1-1 0,-1 1 0,1 0 0,0-1-1,-1 1 1,1 0 0,0-1 0,0 1 0,0-1 0,0 0 0,1 1 0,-1-1-1,0 0 1,0 0 0,1 1 0,-1-1 0,1 0 0,-1 0 0,1-1 0,-1 1-1,1 0 1,0 0 0,-1-1 0,1 1 0,0-1 0,0 0 0,-1 1 0,1-1-1,0 0 1,0 0 0,0 0 0,2 0 0,7 0 84,0 1 1,0-2-1,0 1 0,17-5 1,-17 2-99,0 0 0,-1-1 0,1 0 0,-1-1 0,0-1 0,0 1 0,-1-2 0,1 1 1,-1-1-1,-1 0 0,1-1 0,-1 0 0,-1-1 0,1 0 0,-2 0 0,1 0 0,-1-1 0,0 0 0,7-18 0,-5 10-81,-1-1-1,-1 0 1,-1-1 0,0 1-1,-1-1 1,-2 0-1,0 0 1,-1 0-1,0-1 1,-4-25 0,2 42 41,1-1 0,-1 1 0,0 0 0,0 0 0,0-1 0,0 1 0,-1 0 0,0 0 0,0 0 0,0 1 0,0-1 0,0 0 0,-1 1 0,0-1 0,0 1 1,0 0-1,0 0 0,0 0 0,-1 1 0,1-1 0,-1 1 0,1-1 0,-1 1 0,0 0 0,0 1 0,0-1 0,0 1 0,-1 0 0,-5-2 0,5 3 46,0 0 1,0 0-1,0 0 0,0 1 0,0-1 0,1 1 0,-1 0 0,0 1 0,0-1 0,0 1 0,1 0 0,-1 0 0,1 0 1,-1 1-1,1 0 0,0 0 0,0 0 0,0 0 0,1 0 0,-1 1 0,1 0 0,0-1 0,0 1 0,0 1 0,-3 5 1,3-6-4,1 0 0,-1 1 1,1 0-1,0 0 1,0 0-1,1-1 0,-1 2 1,1-1-1,0 0 1,1 0-1,-1 0 0,1 0 1,0 1-1,0-1 1,1 0-1,-1 0 0,1 0 1,0 0-1,1 0 1,3 9-1,2-1-591,1 0 1,0 0-1,1 0 1,1-1-1,17 16 0,-16-16-109,0 0 0,0 1 1,-1 1-1,14 24 0,-21-33 671,-1 0 0,0 0 0,-1 0 0,1 0 0,-1 0 0,0 1 0,0-1-1,-1 0 1,0 1 0,0-1 0,0 0 0,0 1 0,-1-1 0,0 0 0,0 0 0,0 1 0,-1-1 0,0 0 0,-2 5 0,-7 8 199,-2 3-356,9-8-3123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2.429"/>
    </inkml:context>
    <inkml:brush xml:id="br0">
      <inkml:brushProperty name="width" value="0.025" units="cm"/>
      <inkml:brushProperty name="height" value="0.025" units="cm"/>
    </inkml:brush>
  </inkml:definitions>
  <inkml:trace contextRef="#ctx0" brushRef="#br0">1 71 12524,'0'0'6502,"46"-14"-5381,-9 8 64,11 0-384,10-1-577,6-2-160,3 3-736,0-5-2692,-1-1-4259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2.818"/>
    </inkml:context>
    <inkml:brush xml:id="br0">
      <inkml:brushProperty name="width" value="0.025" units="cm"/>
      <inkml:brushProperty name="height" value="0.025" units="cm"/>
    </inkml:brush>
  </inkml:definitions>
  <inkml:trace contextRef="#ctx0" brushRef="#br0">297 1 17072,'0'0'1767,"-10"-1"27,2 1-1696,0 1-1,1-1 1,-1 1 0,1 0-1,-1 1 1,1 0-1,0 0 1,-1 1 0,1 0-1,0 0 1,1 0 0,-1 1-1,1 0 1,-1 0 0,1 1-1,-10 9 1,-1 3 166,-1 0 1,2 1-1,0 1 1,-22 35-1,31-41-142,-1 1 1,2-1-1,0 1 1,0 0-1,2 0 0,-1 1 1,2-1-1,-4 29 1,7-40-97,0 1 1,0-1-1,0 1 1,1 0-1,-1-1 1,1 1-1,0-1 0,0 1 1,0-1-1,0 0 1,1 1-1,-1-1 1,1 0-1,0 0 1,0 0-1,0 0 1,0 0-1,0-1 1,1 1-1,-1-1 1,1 1-1,0-1 0,0 0 1,-1 0-1,2 0 1,-1 0-1,0-1 1,0 1-1,0-1 1,7 2-1,1 0 137,1 0 0,0-1-1,-1 0 1,1-1 0,0-1-1,0 0 1,0 0 0,14-3 0,-21 2-73,0-1 0,0 1 0,0-1 0,0-1 0,-1 1 0,1-1 0,-1 1 0,1-1 0,-1-1 0,0 1 0,0 0 0,-1-1 0,1 0 0,4-7 0,-6 10-65,-1 0 0,0 0 0,0-1 0,0 1 0,-1-1 0,1 1 0,0 0 0,-1-1 0,1 0 0,0 1 0,-1-1 0,0 1-1,1-1 1,-1 1 0,0-1 0,0 0 0,0 1 0,0-1 0,0 0 0,0 1 0,0-1 0,-1 1 0,1-1 0,-1 0 0,1 1 0,-1-1 0,1 1 0,-1-1 0,0 1 0,0 0 0,0-1 0,0 1-1,0 0 1,0-1 0,0 1 0,0 0 0,0 0 0,-1 0 0,1 0 0,0 0 0,-1 0 0,1 0 0,-1 1 0,1-1 0,-1 1 0,1-1 0,-1 1 0,-1-1 0,-6-2-59,0 1 0,-1 0 0,1 1 0,0 0 1,-13 0-1,19 1-9,26-1-154,44-18-69,-54 14-57,1 1 0,-1 1 0,0 0-1,1 0 1,17 0 0,-30 4 299,0-1 0,0 1-1,-1-1 1,1 1 0,0-1 0,0 1 0,-1 0 0,1 0 0,-1-1 0,1 1-1,-1 0 1,1 0 0,-1 0 0,1-1 0,-1 1 0,0 0 0,1 0 0,-1 0-1,0 0 1,0 0 0,1 0 0,-1 0 0,0 0 0,0 0 0,0 0 0,0 0 0,-1-1-1,1 1 1,0 0 0,0 0 0,0 0 0,-1 0 0,1 0 0,-1 1 0,-11 38 152,-8-4 183,14-27-370,1 1-1,-1-1 0,2 1 1,0 0-1,0 0 0,-3 14 1,7-12-2739,6-9-2860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3.163"/>
    </inkml:context>
    <inkml:brush xml:id="br0">
      <inkml:brushProperty name="width" value="0.025" units="cm"/>
      <inkml:brushProperty name="height" value="0.025" units="cm"/>
    </inkml:brush>
  </inkml:definitions>
  <inkml:trace contextRef="#ctx0" brushRef="#br0">0 0 16656,'0'0'5541,"4"71"-3587,-4-36-128,0 6-801,0 2-481,0-2-320,2-4-192,7-4-32,3-6 0,0-8-640,-1-4-802,-2-8-1024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3.509"/>
    </inkml:context>
    <inkml:brush xml:id="br0">
      <inkml:brushProperty name="width" value="0.025" units="cm"/>
      <inkml:brushProperty name="height" value="0.025" units="cm"/>
    </inkml:brush>
  </inkml:definitions>
  <inkml:trace contextRef="#ctx0" brushRef="#br0">0 72 4805,'0'0'21236,"69"0"-20692,-18 0-448,8-8-288,5-3-1506,6-5-1697,-6-1-2338,3-3-5382</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3.869"/>
    </inkml:context>
    <inkml:brush xml:id="br0">
      <inkml:brushProperty name="width" value="0.025" units="cm"/>
      <inkml:brushProperty name="height" value="0.025" units="cm"/>
    </inkml:brush>
  </inkml:definitions>
  <inkml:trace contextRef="#ctx0" brushRef="#br0">386 9 16271,'0'0'4036,"-73"23"-2787,40 7-320,-8 8 545,-3 9-257,-6 5-737,8 2-288,3-3-127,5-5-33,13-8 32,12-11-96,9-10-577,6-14-672,18-3-929,5-21-1890,4-14-4612</inkml:trace>
  <inkml:trace contextRef="#ctx0" brushRef="#br0" timeOffset="1">317 0 14350,'0'0'5477,"-46"65"-4452,30-34 416,5 4-352,6 1-544,3 0-321,2 5-128,4-2-32,12-2 0,0-1-224,1-3-1089,-6-4-1410,-2-7-1441,-9-6-1921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4.233"/>
    </inkml:context>
    <inkml:brush xml:id="br0">
      <inkml:brushProperty name="width" value="0.025" units="cm"/>
      <inkml:brushProperty name="height" value="0.025" units="cm"/>
    </inkml:brush>
  </inkml:definitions>
  <inkml:trace contextRef="#ctx0" brushRef="#br0">1 1 3940,'0'0'10890,"46"17"-8552,3-13-960,11-4-225,9 0-257,4 0-415,0-3-417,-8-4-1025,-8-2-4420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4.563"/>
    </inkml:context>
    <inkml:brush xml:id="br0">
      <inkml:brushProperty name="width" value="0.025" units="cm"/>
      <inkml:brushProperty name="height" value="0.025" units="cm"/>
    </inkml:brush>
  </inkml:definitions>
  <inkml:trace contextRef="#ctx0" brushRef="#br0">368 1 17008,'0'0'2504,"-12"-1"-486,1 1-1815,1 1-1,-1 0 1,1 0 0,0 1 0,-1 0 0,1 1 0,0 0 0,1 1-1,-1 0 1,0 0 0,1 1 0,-16 11 0,2 0 193,1 1-1,1 1 1,1 1 0,0 1 0,-18 24 0,30-34-292,1-1 0,0 2 0,1-1 0,0 1 0,1 0 1,0 0-1,0 1 0,1-1 0,1 1 0,0 0 0,1 0 1,0 0-1,-1 24 0,4-30-98,0-1 0,0 0 0,1 1 0,-1-1 0,1 0 0,0 0 0,0 0 0,1-1 0,0 1 1,-1 0-1,2-1 0,-1 0 0,0 0 0,1 0 0,0 0 0,0 0 0,0-1 0,0 1 0,1-1 0,-1 0 0,1-1 0,0 1 0,-1-1 0,1 0 1,0 0-1,10 2 0,2 1-47,1-1 1,-1 0 0,1-2 0,0 0 0,0 0 0,34-3-1,-45 0 38,0-1-1,0 0 0,0 0 1,-1 0-1,1-1 0,-1 0 1,0 0-1,1 0 1,-1-1-1,-1 0 0,1 0 1,-1-1-1,9-8 0,-12 11 10,1 0 1,-2 0-1,1 0 0,0-1 0,0 1 0,-1 0 0,1-1 1,-1 0-1,0 1 0,1-1 0,-1 1 0,-1-1 0,1 0 1,0 0-1,-1 0 0,1 1 0,-1-1 0,0 0 0,0 0 1,0 0-1,0 0 0,0 0 0,-1 0 0,1 1 0,-1-1 1,0 0-1,0 0 0,0 1 0,0-1 0,0 1 0,-1-1 1,1 1-1,-1-1 0,0 1 0,-3-4 0,-1 1-6,-1 1 1,0 0-1,0 0 0,0 0 1,0 1-1,0 0 0,-1 0 0,1 1 1,-1 0-1,0 1 0,0-1 0,0 2 1,1-1-1,-1 1 0,0 0 0,0 0 1,0 1-1,0 0 0,-11 4 1,18-5 4,0 0 0,0 0 0,0 1 1,0-1-1,0 1 0,0-1 1,0 0-1,0 1 0,0 0 1,0-1-1,0 1 0,1-1 1,-1 1-1,0 0 0,0 0 1,1-1-1,-1 1 0,0 0 0,1 0 1,-1 0-1,1 0 0,-1 0 1,1 0-1,0 0 0,-1 0 1,1 0-1,0 0 0,0 0 1,0 0-1,-1 0 0,1 0 0,0 0 1,0 0-1,1 0 0,-1 1 1,1 0-3,-1-1 0,1 1 0,0-1 1,0 1-1,0-1 0,0 1 0,0-1 0,0 0 1,0 0-1,0 0 0,1 0 0,-1 1 0,0-2 1,1 1-1,-1 0 0,1 0 0,-1 0 0,1-1 1,-1 1-1,1-1 0,1 1 0,29 4 19,1-1-1,-1-2 1,0-1 0,1-1-1,48-8 1,-4 2-184,-76 6 156,0 0-1,0 0 1,0-1-1,0 1 1,0 0-1,0 0 1,0 0-1,0 1 1,0-1-1,0 0 1,0 0 0,0 0-1,0 1 1,0-1-1,0 1 1,0-1-1,0 0 1,0 1-1,0 0 1,-1-1-1,1 1 1,0-1-1,0 1 1,-1 0 0,1 0-1,1 1 1,-2-1 16,0 1 1,0-1 0,1 1-1,-1-1 1,0 1 0,0-1-1,0 1 1,0-1 0,-1 1-1,1-1 1,0 1 0,-1-1-1,1 1 1,-1-1-1,-1 3 1,-4 9 132,-2 0 1,0 0-1,-9 11 0,8-12-98,-64 101-313,44-63-4578,18-28-2350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6.797"/>
    </inkml:context>
    <inkml:brush xml:id="br0">
      <inkml:brushProperty name="width" value="0.025" units="cm"/>
      <inkml:brushProperty name="height" value="0.025" units="cm"/>
    </inkml:brush>
  </inkml:definitions>
  <inkml:trace contextRef="#ctx0" brushRef="#br0">3888 400 4612,'0'0'6380,"-9"-5"-4197,3 3-2112,0-1 174,0 0 0,-1 0 0,1-1 0,0 0 0,1 0 0,-1 0 0,1-1 0,0 0 0,0 0 0,0 0 0,1 0 1,-6-9-1,4 4-170,0 0 1,-1 1-1,-1 0 0,1 0 1,-1 1-1,-1 0 1,0 0-1,0 1 1,0 0-1,-1 1 1,0 0-1,0 0 1,0 1-1,-15-5 1,-17-5 189,-1 2 0,-56-10 0,-252-32-853,29 6-143,174 25 949,-1 6-1,-1 7 1,-163 9-1,72 16-107,-276 53-1,446-55 99,1 4-1,1 2 1,0 4-1,2 2 1,0 4-1,2 2 1,-99 63-1,87-42-168,2 3 0,-93 89 0,136-112-32,1 2 0,1 2 0,3 0 0,0 2 0,3 1 0,-39 80 0,43-71 1,-25 91 0,40-118-18,0 1-1,2-1 0,1 1 0,0 0 1,2 0-1,0 0 0,4 27 0,-1-38 2,-1-1 0,1 0-1,1 1 1,0-1-1,0 0 1,1-1-1,0 1 1,0-1 0,1 0-1,0 0 1,1-1-1,0 0 1,0 0-1,0-1 1,1 1-1,0-2 1,0 1 0,17 8-1,6 1 26,1-1-1,1-1 1,66 16-1,12-5 24,0-5 1,127 6-1,230-12 0,-357-12-9,38 1 167,271 0-854,-3-30-776,-338 18 1424,-1-4 0,0-3 0,-1-3 0,-1-4-1,-1-3 1,-2-3 0,0-4 0,99-62 0,-103 49 974,120-107 1,-155 121-556,0-2 0,-2-1 1,-2-1-1,44-73 0,-65 94-320,0 0 0,-2 0 0,0-1 1,-1-1-1,-1 1 0,0-1 0,-1 0 0,-1 0 0,-1 0 0,-1 0 0,0 0 1,-1-1-1,-1 1 0,-1 0 0,-1 0 0,-5-23 0,6 36-557,0 1 1,-1-1-1,0 0 0,1 1 0,-1 0 1,-1 0-1,1-1 0,0 2 0,-1-1 1,0 0-1,0 1 0,-8-5 0,10 6 124,-39-29-5690</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7.541"/>
    </inkml:context>
    <inkml:brush xml:id="br0">
      <inkml:brushProperty name="width" value="0.025" units="cm"/>
      <inkml:brushProperty name="height" value="0.025" units="cm"/>
    </inkml:brush>
  </inkml:definitions>
  <inkml:trace contextRef="#ctx0" brushRef="#br0">851 207 6342,'4'-11'931,"-2"0"1,1-1-1,-2 0 1,1 1-1,-2-1 1,1 0-1,-3-17 1,1 25-836,0 0 0,0 0 1,0 0-1,0 0 0,-1 0 1,0 0-1,0 1 1,0-1-1,0 0 0,0 1 1,-1-1-1,0 1 0,0 0 1,0 0-1,0 0 0,0 0 1,0 1-1,-1-1 0,1 1 1,-1 0-1,0 0 0,1 0 1,-9-2-1,-5-1-68,0 1-1,0 0 1,0 2 0,0 0 0,-1 1-1,1 0 1,-1 2 0,1 0 0,-1 1-1,1 0 1,0 2 0,0 0 0,0 1 0,1 0-1,-1 2 1,1 0 0,-23 14 0,13-6 120,0 2 0,1 0 0,0 2 0,2 1 0,0 1 0,1 1 0,2 1 0,0 0 0,-20 32 0,9-2-86,1 2-1,3 1 1,3 2-1,1 0 0,4 1 1,2 1-1,3 0 1,2 2-1,-4 73 0,15-112-68,0 0 1,2 0-1,0 0 0,2 0 0,9 41 0,-8-52 3,0 0 0,1-1 1,0 0-1,0 0 0,1 0 0,1 0 0,0-1 1,0 0-1,1-1 0,1 0 0,-1 0 0,17 13 1,-7-10 25,0-1 1,1 0 0,0-2 0,0 0 0,1-1 0,0-1 0,1 0 0,-1-2-1,1-1 1,0 0 0,0-1 0,1-2 0,-1 0 0,28-3 0,-5-1 43,-1-3 0,1-1 0,-1-3 0,-1-1 0,0-2 1,41-18-1,-32 8-5,0-2-1,-1-3 1,-2-1 0,47-38 0,-71 48-62,-1-1 0,-1 0 0,-1-2 0,-1 0 0,-1-2 0,-1 0 0,-1-1-1,-1-1 1,16-35 0,-26 48-3,-1 0-1,-1 0 0,0 0 0,-1-1 0,0 1 0,-1-1 1,-1 0-1,0 0 0,-1 0 0,0 0 0,-1 0 0,-1 1 1,-3-15-1,2 17-11,0 1 1,-1 0-1,0 1 1,-1-1-1,0 1 1,0 0-1,-1 0 1,0 0-1,-1 1 1,0 0-1,0 0 0,-1 1 1,1-1-1,-2 2 1,1-1-1,-1 1 1,-13-6-1,5 3-211,-1 2-1,1 0 1,-1 2-1,-1 0 0,1 0 1,-1 2-1,-33-2 1,-26 4-3088,45 4-732,15 5-1969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8.293"/>
    </inkml:context>
    <inkml:brush xml:id="br0">
      <inkml:brushProperty name="width" value="0.025" units="cm"/>
      <inkml:brushProperty name="height" value="0.025" units="cm"/>
    </inkml:brush>
  </inkml:definitions>
  <inkml:trace contextRef="#ctx0" brushRef="#br0">43 54 16432,'0'0'971,"-6"14"-400,2-7-514,-1 3-10,0-1 1,1 1 0,0 0-1,1 0 1,0 1 0,0-1 0,1 0-1,-1 15 1,2 14 8,2 0 0,1-1 0,15 72 0,-13-89-40,2 0 1,1-1 0,0 0-1,1 0 1,2-1 0,0 0-1,0 0 1,22 27 0,-24-38 57,0 1 0,1-2 1,0 1-1,0-1 0,1 0 0,-1-1 1,2 0-1,-1 0 0,1-1 0,-1-1 1,1 0-1,1 0 0,-1-1 0,16 2 1,16 1 297,1-2 0,67-3 0,-72-1-237,660-43 1258,-380 16-1308,109 3-22,113-9-2,-9-40 162,-431 50-132,-1-5 0,-2-4 0,-1-5-1,104-54 1,-194 87 69,0 1-1,0 0 1,0 0 0,1 1-1,-1 0 1,0 1 0,1-1-1,-1 2 1,11-1-1,-17 0-150,1 1-1,-1-1 1,1 1-1,-1-1 1,0 1-1,1-1 0,-1 0 1,0 0-1,0 1 1,0-1-1,1 0 1,-1 0-1,0 0 0,0-1 1,-1 1-1,1 0 1,0 0-1,0 0 1,0-1-1,-1 1 1,1 0-1,-1-1 0,1 1 1,-1 0-1,1-1 1,-1 1-1,0-2 1,9-47 202,-8 40-183,1-6 23,0-1 1,-1 1 0,-1 0-1,-1-1 1,0 1 0,-4-19 0,4 32-19,0 0 1,0 0 0,0 0 0,0-1-1,0 1 1,-1 0 0,1 1-1,-1-1 1,0 0 0,0 0 0,0 1-1,0-1 1,-1 1 0,1 0 0,-5-4-1,4 5-12,0 0 0,0 0 0,0 0 0,0 0 0,0 0-1,-1 1 1,1-1 0,0 1 0,0 0 0,0 0 0,-1 0-1,1 1 1,0-1 0,0 1 0,0-1 0,0 1 0,0 0-1,0 0 1,-5 3 0,4-2-108,0 0-1,0 1 1,0-1 0,0 1-1,0 0 1,1 0 0,-4 3-1,-9 16-3959,14-16-875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6.989"/>
    </inkml:context>
    <inkml:brush xml:id="br0">
      <inkml:brushProperty name="width" value="0.025" units="cm"/>
      <inkml:brushProperty name="height" value="0.025" units="cm"/>
    </inkml:brush>
  </inkml:definitions>
  <inkml:trace contextRef="#ctx0" brushRef="#br0">167 0 17521,'0'0'800,"-8"14"877,-12 22-20,1 2 1,2 0-1,-21 72 1,17-9-372,-9 139 1,19-133-1180,9-89-30,1-19 307,5-30 89,3 0-716,0 0 1,3 0-1,0 1 1,2 0-1,1 1 1,33-53-1,-45 80 224,1-1-1,0 1 0,0-1 0,0 1 0,0 0 0,0 0 1,0 0-1,1 0 0,-1 1 0,1-1 0,-1 0 0,1 1 1,0 0-1,3-2 0,-5 3-4,1 0 0,0 0 0,-1 0 0,1-1 0,-1 2 0,1-1 0,0 0 0,-1 0 1,1 0-1,-1 1 0,1-1 0,-1 1 0,1-1 0,-1 1 0,1 0 0,-1-1 0,1 1 0,-1 0 0,2 1 0,0 1 9,0 1 0,0-1 0,0 0 0,-1 1 0,1 0 0,-1-1 0,0 1 0,0 0 0,0 0 0,-1 0 0,0 0 0,1 1 0,-1-1 0,-1 0 0,1 1 0,-1-1 0,1 5 0,-1-8 26,0-1-1,0 0 1,0 1-1,0-1 1,0 0-1,0 1 1,0-1-1,0 0 1,0 1-1,0-1 1,0 0-1,0 1 1,0-1-1,0 0 1,0 1-1,0-1 1,0 0-1,-1 1 1,1-1-1,0 0 1,0 0-1,0 1 1,0-1-1,-1 0 1,1 0-1,0 1 1,0-1-1,-1 0 1,1 0 0,0 1-1,0-1 1,-1 0-1,1 0 1,0 0-1,-1 0 1,1 0-1,0 1 1,0-1-1,-1 0 1,1 0-1,0 0 1,-1 0-1,1 0 1,0 0-1,-1 0 1,1 0-1,0 0 1,-1 0-1,1 0 1,-1-1 14,0 1 0,0-1-1,1 1 1,-1-1 0,0 1 0,1-1 0,-1 1 0,1-1 0,-1 1 0,1-1-1,-1 0 1,1 0 0,-1 1 0,1-1 0,-1 0 0,1 1 0,0-1 0,0 0-1,-1 0 1,1 0 0,0-1 0,-4-96 118,5 72-135,-6-52 1,78 114-1194,-52-28-352,1-1 1,27 6-1,15-5-6857,-30-8 546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4:59.490"/>
    </inkml:context>
    <inkml:brush xml:id="br0">
      <inkml:brushProperty name="width" value="0.025" units="cm"/>
      <inkml:brushProperty name="height" value="0.025" units="cm"/>
    </inkml:brush>
  </inkml:definitions>
  <inkml:trace contextRef="#ctx0" brushRef="#br0">51 54 11979,'2'-5'1414,"-1"2"-744,1 0 1,-1 1-1,0-1 1,0 0 0,0 0-1,-1 0 1,1 0-1,-1 0 1,1 0 0,-1 1-1,0-1 1,0 0-1,0 0 1,-1-6 0,0 9-592,0 1 0,0-1 0,1 0 0,-1 0 0,0 0 0,1 0 0,-1 1 0,0-1 0,1 0 0,-1 1 0,0-1 0,1 1 0,-1-1 0,0 0 0,1 1 1,-1-1-1,1 1 0,-1 0 0,1-1 0,-1 1 0,1-1 0,0 1 0,-1 0 0,1-1 0,0 1 0,-1 0 0,1-1 0,0 1 0,0 1 0,-13 23-70,5 0 9,1 0-1,2 1 0,0 0 1,2 0-1,1 0 1,1 0-1,4 48 0,-3-71 2,0-1 0,0 1 1,1-1-1,-1 1 0,0-1 0,1 1 0,0-1 0,0 1 0,0-1 0,0 1 0,0-1 1,0 0-1,0 0 0,1 1 0,-1-1 0,1 0 0,-1 0 0,1 0 0,0-1 0,0 1 1,0 0-1,0-1 0,0 1 0,0-1 0,1 0 0,2 2 0,-2-3 69,0 1-1,0-1 1,0 0 0,0-1-1,-1 1 1,1 0-1,0-1 1,0 0-1,0 1 1,-1-1 0,1 0-1,0 0 1,-1-1-1,1 1 1,-1-1 0,1 1-1,-1-1 1,0 0-1,0 0 1,0 0-1,0 0 1,4-4 0,4-6 44,0-1 1,0 1 0,-1-2 0,-1 1-1,0-2 1,-1 1 0,0-1 0,-1 0-1,-1 0 1,-1 0 0,0-1 0,0 1-1,-2-1 1,1-25 0,-4 47-313,0 1 134,-1 0 0,1 1 0,1-1 0,-1 1 0,1-1 0,2 16 0,-1-20 43,0 1 0,1-1 0,-1 1 0,1-1 0,0 0 1,0 1-1,0-1 0,0 0 0,1 0 0,-1 0 0,1-1 0,0 1 0,0-1 0,0 1 0,0-1 0,0 0 0,0 0 0,1 0 1,-1-1-1,1 1 0,-1-1 0,1 0 0,6 2 0,-6-3 7,1 1 0,0 0 1,0-1-1,0 0 0,-1 0 0,1 0 1,0-1-1,0 1 0,0-1 0,-1 0 1,1-1-1,-1 1 0,1-1 0,-1 0 1,1 0-1,-1 0 0,0-1 0,6-3 1,-3 0 28,1 0 0,-1-1 0,0 0 0,0 0 0,-1 0 1,0-1-1,0 0 0,-1 0 0,0-1 0,-1 1 0,1-1 1,-2 0-1,1 0 0,-1 0 0,-1-1 0,0 1 0,0-1 0,1-17 1,-3 27-33,0-1 1,0 0-1,0 1 1,0-1 0,0 1-1,0-1 1,0 0-1,0 1 1,0-1-1,0 1 1,0-1 0,0 0-1,0 1 1,-1-1-1,1 1 1,0-1 0,-1 1-1,1-1 1,0 1-1,-1-1 1,1 1-1,0-1 1,-1 1 0,1-1-1,-1 1 1,1-1-1,-1 1 1,1 0 0,-1-1-1,1 1 1,-1 0-1,1 0 1,-1-1-1,1 1 1,-1 0 0,0 0-1,1 0 1,-1 0-1,1 0 1,-1 0 0,0 0-1,1 0 1,-1 0-1,0 0 1,1 0-1,-1 0 1,1 0 0,-1 0-1,0 1 1,-2 0-14,1-1 1,-1 2-1,1-1 0,-1 0 1,1 0-1,0 1 1,-1 0-1,1-1 1,0 1-1,-2 3 1,-4 4-10,1 1 0,1 0 0,-1 1 0,2-1 0,-1 1 0,2 0 0,-1 1 0,2-1 0,-1 1 1,2 0-1,-3 21 0,5-32 17,-1 0 1,1 0-1,0 0 0,1 1 1,-1-1-1,0 0 1,0 0-1,0 0 0,1 1 1,-1-1-1,0 0 1,1 0-1,-1 0 1,1 0-1,-1 0 0,1 0 1,0 0-1,0 0 1,-1 0-1,1 0 1,0 0-1,0-1 0,0 1 1,0 0-1,0 0 1,2 0-1,0 1 2,0-1 0,1 0 0,-1 0 0,1 0 0,-1-1 0,1 1 0,0-1 0,-1 0 0,5 0 0,10-1-25,0-1 0,31-8 0,-44 9 0,9-4-13,1 2-1,0 0 0,0 1 1,0 0-1,0 1 0,0 1 1,27 3-1,-27 8 44,-14-9 440,-2-11-14,0 6-370,-24-60 476,20 54-575,0-1 0,1 1-1,0-1 1,1 0 0,0 0 0,1 0 0,-2-16 0,6 25-452,0 0 1,0 0 0,0 1 0,1-1 0,-1 1-1,0 0 1,0-1 0,1 1 0,-1 0 0,0 0-1,5 1 1,-4-1-448,26 0-5077,5 0-5050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0.241"/>
    </inkml:context>
    <inkml:brush xml:id="br0">
      <inkml:brushProperty name="width" value="0.025" units="cm"/>
      <inkml:brushProperty name="height" value="0.025" units="cm"/>
    </inkml:brush>
  </inkml:definitions>
  <inkml:trace contextRef="#ctx0" brushRef="#br0">13 0 5093,'0'0'16581,"0"10"-16042,-12 397 2248,12-406-2773,-1-1-1,1 1 1,0-1 0,0 1 0,0-1 0,0 1 0,0-1 0,0 1 0,0-1 0,0 1 0,0-1-1,0 1 1,1-1 0,-1 1 0,0-1 0,0 1 0,0-1 0,1 1 0,-1-1 0,0 1 0,0-1-1,1 0 1,-1 1 0,0-1 0,1 0 0,-1 1 0,1 0 0,10-9 471,6-22 178,-11 4-480,-1 0 1,-1 0-1,-2 0 0,-1 0 1,-2-40-1,-3 47-54,1 27-148,2 34-107,2-37 125,0 0 0,0 1 0,1-1 0,0 0 0,0 0 0,0 0 0,0 0 1,1 0-1,0-1 0,0 1 0,1-1 0,-1 0 0,1 0 0,0 0 0,0 0 0,0 0 0,0-1 1,1 0-1,-1 0 0,1 0 0,0-1 0,0 1 0,0-1 0,0 0 0,0 0 0,0-1 0,1 0 1,-1 0-1,1 0 0,-1-1 0,10 1 0,-7-2 54,0 1 1,0-1-1,-1-1 1,1 1-1,0-1 1,-1-1-1,1 1 1,-1-1-1,0-1 1,0 1-1,0-1 1,0 0-1,-1-1 1,1 0-1,-1 0 1,0 0-1,-1-1 1,0 1-1,1-1 1,-2-1-1,8-10 1,-8 9 56,0 0 0,0 0-1,-1 0 1,0 0 0,-1-1 0,0 1 0,0-1 0,-1 1 0,1-14 0,-19 70-483,10-16 341,1 0 0,2 1-1,-1 57 1,5-89 29,0 0 0,0 1-1,0-1 1,0 1-1,0-1 1,0 0-1,0 1 1,1-1-1,-1 0 1,1 1 0,-1-1-1,1 0 1,-1 0-1,1 1 1,0-1-1,-1 0 1,2 1-1,-1-1-16,0-1 0,-1 1 0,1-1 0,0 0 0,-1 1 0,1-1 0,0 0 0,0 0-1,-1 0 1,1 0 0,0 1 0,0-1 0,0 0 0,-1 0 0,1 0 0,0 0 0,0-1-1,-1 1 1,1 0 0,0 0 0,1-1 0,2-1-216,0 0-1,0 0 1,0 0 0,-1-1-1,1 1 1,-1-1-1,1 0 1,4-6 0,5-6-2218,-1-1 1,0 0-1,-1-1 1,12-27-1,-1-4-5223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0.598"/>
    </inkml:context>
    <inkml:brush xml:id="br0">
      <inkml:brushProperty name="width" value="0.025" units="cm"/>
      <inkml:brushProperty name="height" value="0.025" units="cm"/>
    </inkml:brush>
  </inkml:definitions>
  <inkml:trace contextRef="#ctx0" brushRef="#br0">64 1 4740,'0'0'19299,"-3"9"-18808,-11 26-270,3 1-1,1 0 1,2 1-1,1 0 1,2 0 0,2 1-1,1 0 1,4 50 0,-2-87-219,0 0-1,0 0 1,0 0 0,0 1 0,0-1-1,0 0 1,1 0 0,-1 0 0,0 0-1,1 0 1,-1 0 0,0 0 0,1 0 0,0 0-1,-1 0 1,1 0 0,-1 0 0,1 0-1,0 0 1,0-1 0,0 1 0,-1 0-1,3 0 1,-2-1 17,0 1-1,0-1 0,0 0 1,0 0-1,0 0 0,0 0 1,0 0-1,1-1 0,-1 1 1,0 0-1,0-1 1,0 1-1,0 0 0,0-1 1,0 1-1,0-1 0,0 0 1,1 0-1,42-41 553,-41 38-594,26-27 28,-2-1-1,-1-1 0,-2-1 0,38-69 1,-57 88-1912,-6 11-4397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0.925"/>
    </inkml:context>
    <inkml:brush xml:id="br0">
      <inkml:brushProperty name="width" value="0.025" units="cm"/>
      <inkml:brushProperty name="height" value="0.025" units="cm"/>
    </inkml:brush>
  </inkml:definitions>
  <inkml:trace contextRef="#ctx0" brushRef="#br0">376 344 5093,'0'0'10346,"-6"54"-7816,6-30-64,0-5-832,4-3-577,3-3-705,7-5-256,0-2-576,-3-6-1282,-2 0-2274,-9-11-4676</inkml:trace>
  <inkml:trace contextRef="#ctx0" brushRef="#br0" timeOffset="1">62 31 8552,'0'0'12011,"-53"-21"-10729,44 16-738,9 1-384,0 3-288,9 1-929,9 0-640,0 2-2275,3 8-2210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1.303"/>
    </inkml:context>
    <inkml:brush xml:id="br0">
      <inkml:brushProperty name="width" value="0.025" units="cm"/>
      <inkml:brushProperty name="height" value="0.025" units="cm"/>
    </inkml:brush>
  </inkml:definitions>
  <inkml:trace contextRef="#ctx0" brushRef="#br0">161 87 11851,'0'0'2915,"-1"-9"-716,0 2-1798,0 1-1,-1 0 0,1 0 0,-1 0 1,0 0-1,-1 0 0,-3-7 0,5 12-346,0-1 0,-1 1 0,1-1 0,0 1 0,-1-1 0,1 1 0,-1 0 0,1-1-1,-1 1 1,1 0 0,-1 0 0,0 0 0,0 1 0,0-1 0,1 0 0,-1 1-1,0-1 1,0 1 0,0-1 0,0 1 0,0 0 0,0 0 0,0 0 0,0 0 0,0 0-1,0 1 1,0-1 0,0 0 0,0 1 0,0-1 0,1 1 0,-1 0 0,-3 2-1,-1 0-29,1 1 0,0 0 1,0 0-1,0 0 0,0 0 0,1 1 0,0 0 0,0 0 0,0 0 0,1 1 0,-1-1 0,1 1 0,-2 6 0,2-7 49,1 0 0,-1 1 1,1-1-1,0 0 1,1 1-1,0 0 1,0-1-1,0 1 0,0-1 1,1 1-1,0 0 1,0 0-1,1-1 0,-1 1 1,2 6-1,0-10-50,-1 0 0,1-1 0,0 1 0,0 0 0,-1-1 0,1 1 0,0-1 0,0 0 0,0 0-1,1 1 1,-1-1 0,0-1 0,0 1 0,1 0 0,-1 0 0,0-1 0,1 1 0,-1-1 0,0 0 0,1 0 0,-1 0-1,1 0 1,-1 0 0,0-1 0,1 1 0,2-1 0,5-1 148,1 1 0,-1-2 0,0 1 0,18-8 0,-17 4-122,1 0 0,-2 0 1,1-1-1,-1 0 1,0-1-1,0 0 0,-1-1 1,0 1-1,0-2 0,-1 0 1,-1 0-1,0 0 1,0-1-1,-1 0 0,10-21 1,-16 32-62,-1 0-1,1 0 1,0 0 0,0 0 0,0 0 0,0 0 0,0 0 0,0 0-1,0 0 1,0 0 0,0 0 0,0 0 0,0 0 0,0 0-1,0 0 1,0 0 0,0 0 0,-1 0 0,1 0 0,0 0 0,0 0-1,0 0 1,0 0 0,0 0 0,0 0 0,0 0 0,0 0-1,0 0 1,0-1 0,0 1 0,0 0 0,0 0 0,0 0 0,0 0-1,0 0 1,0 0 0,0 0 0,0 0 0,0 0 0,0 0-1,0 0 1,0 0 0,0 0 0,0 0 0,-1-1 0,-7 11-290,-9 16 127,16-22 84,-35 79-769,25-39-1780,11-1-4003,4-31-910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1.647"/>
    </inkml:context>
    <inkml:brush xml:id="br0">
      <inkml:brushProperty name="width" value="0.025" units="cm"/>
      <inkml:brushProperty name="height" value="0.025" units="cm"/>
    </inkml:brush>
  </inkml:definitions>
  <inkml:trace contextRef="#ctx0" brushRef="#br0">111 0 4773,'0'0'9726,"-6"14"-7425,-18 40-360,2 2 1,-23 98-1,40-132-1626,1 1 0,2-1 0,0 1 0,1-1 0,1 1 0,2-1 0,0 1 0,7 30 0,-9-52-504,5 13 919,-2-8-1662,4-26-12605</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2.026"/>
    </inkml:context>
    <inkml:brush xml:id="br0">
      <inkml:brushProperty name="width" value="0.025" units="cm"/>
      <inkml:brushProperty name="height" value="0.025" units="cm"/>
    </inkml:brush>
  </inkml:definitions>
  <inkml:trace contextRef="#ctx0" brushRef="#br0">1 157 11339,'0'0'9459,"9"6"-8588,-4-2-705,1 0 0,0 0 0,0-1 0,0 0 1,1 0-1,-1-1 0,1 0 0,0 0 0,-1 0 1,1-1-1,0 0 0,0 0 0,0-1 1,0 1-1,0-2 0,0 1 0,-1-1 0,1 0 1,0 0-1,0-1 0,8-3 0,-7 1-128,1 0 0,-1-1 1,-1 0-1,1 0 0,-1-1 0,0 0 0,0 0 0,-1-1 0,7-7 0,-10 10-21,0 0-1,0 1 0,-1-1 1,1 0-1,-1 0 1,0-1-1,0 1 1,-1 0-1,1-1 1,-1 1-1,0-1 1,0 1-1,0-1 1,-1 0-1,0 1 0,0-1 1,0 0-1,0 1 1,-2-8-1,1 10-12,0 0 0,1 0 0,-1 1 0,0-1-1,-1 1 1,1-1 0,0 1 0,0-1 0,0 1-1,-1 0 1,1-1 0,-1 1 0,1 0 0,-1 0 0,0 0-1,1 0 1,-1 0 0,0 1 0,0-1 0,1 0-1,-1 1 1,0-1 0,0 1 0,0 0 0,0 0 0,0 0-1,0 0 1,1 0 0,-1 0 0,-3 1 0,-2-1-18,0 1 1,0 0-1,0 1 1,1 0-1,-1 0 1,1 0-1,-10 6 1,4-1 1,0 1 1,1 1 0,0 0-1,1 1 1,0 0-1,1 0 1,0 1-1,0 0 1,-9 17-1,13-20 13,0 0-1,1 1 1,0 0-1,0-1 1,1 1-1,0 0 1,0 1 0,1-1-1,1 0 1,-1 1-1,1-1 1,1 1-1,0-1 1,2 18-1,0-22 0,-1-1 1,1 0-1,0 0 0,0 0 1,0 0-1,0-1 0,1 1 0,0 0 1,0-1-1,0 0 0,0 0 0,0 0 1,0 0-1,1 0 0,0-1 1,-1 1-1,1-1 0,0 0 0,0 0 1,0 0-1,0-1 0,1 0 0,-1 1 1,0-1-1,1-1 0,5 1 0,9 2-352,0-2-1,1 0 0,-1-1 1,33-5-1,10-11-2952,-7-8-2615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2.859"/>
    </inkml:context>
    <inkml:brush xml:id="br0">
      <inkml:brushProperty name="width" value="0.025" units="cm"/>
      <inkml:brushProperty name="height" value="0.025" units="cm"/>
    </inkml:brush>
  </inkml:definitions>
  <inkml:trace contextRef="#ctx0" brushRef="#br0">235 5 5221,'0'0'19095,"-4"14"-18449,-12 31-393,-1 0 1,-47 82-1,-70 81-169,151-231-307,114-175-3581,-112 165 3578,-2-1 0,-1 0 0,-2-1 0,14-51 0,-38 188 3146,9-101-2918,-8 64 971,2 0-1,4 101 1,3-157-944,2 0 0,-1 0-1,1 1 1,4 10 0,-5-18-26,0 1 1,0-1 0,-1 0-1,1 0 1,1 1 0,-1-1-1,0 0 1,0 0 0,1 0-1,-1 0 1,1-1 0,0 1-1,0 0 1,-1-1 0,1 1-1,0-1 1,0 1 0,0-1-1,1 0 1,-1 0 0,3 1-1,-5-2-18,0 0 0,1 0 0,-1 0 0,0 0-1,1 0 1,-1 0 0,0 0 0,1 0 0,-1 0-1,0 0 1,1 0 0,-1 0 0,0 0 0,1 0-1,-1 0 1,0 0 0,0 0 0,1-1 0,-1 1 0,0 0-1,0 0 1,1 0 0,-1-1 0,0 1 0,0 0-1,1 0 1,-1 0 0,0-1 0,0 1 0,0 0-1,1 0 1,-1-1 0,0 1 0,0 0 0,0-1 0,0 1-1,0 0 1,0-1 0,0 1 0,0 0 0,0 0-1,0-1 1,-3-20-404,-14-19-137,7 21 494,-2 1 1,0 0-1,-1 0 0,0 2 1,-2-1-1,0 2 0,0 0 1,-31-22-1,59 42-52,-1-1 1,1 0-1,0-1 1,0-1-1,1 0 1,16 0 0,107 0-8104,-85-7 1987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3.297"/>
    </inkml:context>
    <inkml:brush xml:id="br0">
      <inkml:brushProperty name="width" value="0.025" units="cm"/>
      <inkml:brushProperty name="height" value="0.025" units="cm"/>
    </inkml:brush>
  </inkml:definitions>
  <inkml:trace contextRef="#ctx0" brushRef="#br0">190 323 3587,'0'0'11403,"-9"-2"-9161,4 1-2083,1 0-1,0 1 1,-1-1-1,1 1 1,-1 0-1,1 0 0,-1 0 1,1 0-1,-1 1 1,1 0-1,0 0 1,-1 0-1,1 1 0,0-1 1,0 1-1,0 0 1,0 0-1,0 1 1,0-1-1,1 1 1,-1-1-1,1 1 0,-1 0 1,-2 4-1,-5 5 260,1 0-1,0 0 0,-14 25 0,21-33-347,1 0-1,-1 0 1,1 1-1,0-1 1,1 1-1,-1-1 1,1 1-1,0-1 1,0 1-1,0 0 1,0 0-1,1-1 1,0 1 0,0 0-1,0 0 1,2 8-1,-1-12-63,0 0 0,0 1 0,0-1 0,0 0 0,0 0 0,1 0 0,-1 0 0,0 0 0,1 0 1,-1 0-1,0 0 0,1 0 0,-1-1 0,1 1 0,-1-1 0,1 1 0,0-1 0,-1 1 0,1-1 0,-1 0 0,1 0 0,0 0 0,-1 0 0,1 0 0,0 0 0,-1 0 0,1 0 0,-1-1 0,1 1 0,-1-1 0,1 1 1,-1-1-1,3-1 0,3 0 15,1-1-1,-1 0 1,0 0 0,0-1 0,12-7 0,-3-4 2,0-1-1,-1 0 1,-1-1 0,0-1-1,-1 0 1,-1-1 0,-1 0-1,-1-1 1,0 0-1,7-25 1,-3 4 61,-2-2-1,-1 0 1,-3 0 0,4-50-1,-12 93-83,0-1-1,0 1 0,1-1 0,-1 1 0,0 0 0,0-1 1,0 1-1,0-1 0,0 1 0,0-1 0,0 1 0,0-1 1,0 1-1,0 0 0,0-1 0,0 1 0,0-1 0,-1 1 1,1-1-1,0 1 0,0 0 0,0-1 0,-1 1 1,1 0-1,0-1 0,0 1 0,-1-1 0,1 1 0,0 0 1,-1 0-1,1-1 0,-11 9-71,-9 21 0,-117 235 990,135-260-913,1 0-1,-1 0 1,1 0 0,0 0 0,0 0 0,0 0 0,0 0 0,1 0-1,0 0 1,0 1 0,0 7 0,1-10-5,0-1-1,-1 1 1,1 0 0,0-1-1,0 1 1,0-1 0,0 0-1,0 1 1,0-1 0,1 0-1,-1 0 1,0 1-1,1-1 1,-1 0 0,1 0-1,-1 0 1,1-1 0,-1 1-1,1 0 1,-1-1 0,1 1-1,0-1 1,0 1 0,-1-1-1,1 0 1,0 0-1,0 1 1,2-2 0,34 2-26,-26-2-39,0 1 0,-1 0 1,1 1-1,22 5 0,-32-6 56,0 1 1,0-1-1,0 1 1,0 0-1,0 0 1,0 0-1,0 0 1,0 1-1,0-1 1,0 0-1,-1 1 1,1 0-1,0-1 1,-1 1-1,1 0 0,-1-1 1,0 1-1,0 0 1,0 0-1,0 0 1,0 0-1,0 0 1,0 1-1,-1-1 1,1 0-1,-1 0 1,1 0-1,-1 1 1,0-1-1,0 4 1,0 5-376,0-24-19619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3.640"/>
    </inkml:context>
    <inkml:brush xml:id="br0">
      <inkml:brushProperty name="width" value="0.025" units="cm"/>
      <inkml:brushProperty name="height" value="0.025" units="cm"/>
    </inkml:brush>
  </inkml:definitions>
  <inkml:trace contextRef="#ctx0" brushRef="#br0">198 0 4676,'0'0'9236,"-12"4"-5136,-7 4-3461,-1 0-1,1 0 1,0 2 0,1 0 0,0 2 0,0 0-1,1 0 1,-18 19 0,35-30-636,0-1 0,-1 0-1,1 0 1,0 0 0,0 0 0,0 1-1,-1-1 1,1 0 0,0 0 0,0 1-1,0-1 1,0 0 0,0 0 0,-1 0-1,1 1 1,0-1 0,0 0 0,0 1-1,0-1 1,0 0 0,0 0 0,0 1-1,0-1 1,0 0 0,0 0 0,0 1-1,0-1 1,0 0 0,0 0 0,0 1-1,0-1 1,1 0 0,-1 0 0,0 1-1,0-1 1,0 0 0,0 0 0,0 1-1,1-1 1,-1 0 0,0 0 0,0 0-1,0 1 1,1-1 0,-1 0 0,0 0-1,0 0 1,1 0 0,-1 0 0,0 0-1,0 1 1,1-1 0,-1 0 0,25 2 93,28-8-21,-28 2-185,1 0 1,-1 2-1,1 1 0,25 3 0,-50-3 108,1 1 0,-1 0 0,0 0 0,0 0 0,0 0 0,0 0 0,0 0 0,1 0 1,-1 1-1,0-1 0,0 0 0,0 1 0,0-1 0,0 1 0,0-1 0,0 1 0,0-1 1,0 1-1,0 0 0,0-1 0,0 1 0,-1 0 0,1 0 0,0 0 0,0 0 0,-1 0 0,1-1 1,-1 1-1,1 0 0,-1 1 0,1-1 0,-1 0 0,1 0 0,-1 0 0,0 0 0,0 0 1,1 0-1,-1 0 0,0 0 0,0 1 0,0-1 0,0 0 0,-1 0 0,1 0 0,0 1 0,-2 2 64,1 0 0,-1 0 0,1-1 0,-1 1 0,-1 0 0,1-1 0,0 0 0,-1 0 0,1 0 0,-1 0 0,-5 5 0,-6 3 81,4-2-72,-1 1 1,-1-2 0,1 1-1,-1-1 1,-1-1 0,1-1 0,-1 1-1,0-2 1,-16 5 0,28-10-153,1 0 1,-1 0 0,1 0 0,-1 0-1,1 0 1,-1 0 0,1 0 0,-1 0 0,1 0-1,-1-1 1,1 1 0,-1 0 0,1 0-1,-1-1 1,1 1 0,-1 0 0,1 0-1,0-1 1,-1 1 0,1-1 0,-1 1-1,1 0 1,0-1 0,-1 1 0,1-1-1,0 1 1,0-1 0,-1 1 0,1-1-1,0 1 1,0-1 0,0 1 0,0-1-1,-1 1 1,1-1 0,0 1 0,0-1 0,0 1-1,0-1 1,0 1 0,0-1 0,1 1-1,-1-1 1,0 1 0,0-1 0,0 0-1,8-27-5933,8 2-1689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7.351"/>
    </inkml:context>
    <inkml:brush xml:id="br0">
      <inkml:brushProperty name="width" value="0.025" units="cm"/>
      <inkml:brushProperty name="height" value="0.025" units="cm"/>
    </inkml:brush>
  </inkml:definitions>
  <inkml:trace contextRef="#ctx0" brushRef="#br0">179 15 9385,'0'0'4345,"-11"-1"-1163,3 1-2822,1 0 1,-1 1-1,1-1 0,0 1 1,-1 1-1,1-1 0,0 1 1,0 1-1,0-1 0,0 1 1,0 0-1,1 1 0,0-1 1,-1 1-1,1 1 0,0-1 1,1 1-1,-1 0 0,1 0 1,0 1-1,0 0 0,1 0 1,-8 12-1,11-15-295,0-1 1,0 1-1,0 0 0,0 0 0,0 0 0,0-1 1,1 1-1,-1 0 0,1 0 0,0 0 1,0 0-1,0 0 0,0 0 0,1 4 0,0-6-47,0 1 0,-1 0 0,1-1-1,0 1 1,0-1 0,0 1 0,0-1-1,0 1 1,1-1 0,-1 0-1,0 1 1,0-1 0,1 0 0,-1 0-1,1 0 1,-1 0 0,4 1 0,1 0-29,-1 0 1,1-1 0,0 0-1,0 0 1,0 0 0,-1-1-1,1 0 1,0 0 0,0 0 0,0-1-1,0 0 1,0 0 0,6-2-1,-3-1-109,-1 1 0,0-2 0,0 1 0,0-1 0,0 0 0,-1-1 0,0 1 0,0-2 0,0 1 0,-1-1 0,0 0 0,0 0 0,-1-1 0,0 1 0,0-1 0,-1 0 0,0-1 0,0 1 0,-1-1 0,0 0 0,-1 1 0,3-16 0,-5 23 113,0 1 0,0 0 0,0 0 0,0 0 0,0-1-1,0 1 1,0 0 0,0 0 0,0-1 0,0 1 0,0 0 0,0 0-1,0 0 1,0-1 0,0 1 0,0 0 0,0 0 0,0-1-1,0 1 1,0 0 0,-1 0 0,1 0 0,0-1 0,0 1 0,0 0-1,0 0 1,-1 0 0,1 0 0,0-1 0,0 1 0,0 0 0,0 0-1,-1 0 1,1 0 0,0 0 0,0 0 0,0 0 0,-1 0-1,1 0 1,0 0 0,-1-1 0,-9 8 41,-8 13 227,13-13-200,1 1 0,1-1 0,-1 1 0,1-1 0,0 1 0,1 0 0,-2 14 0,3-21-122,1 1 0,0 0-1,0 0 1,0-1 0,0 1-1,0 0 1,0 0 0,1-1-1,-1 1 1,0 0 0,1-1-1,-1 1 1,1 0 0,0-1-1,0 1 1,0-1 0,-1 1 0,1-1-1,1 0 1,-1 1 0,0-1-1,0 0 1,0 0 0,1 1-1,-1-1 1,1 0 0,-1 0-1,0-1 1,1 1 0,0 0-1,-1 0 1,1-1 0,0 1-1,-1-1 1,1 1 0,0-1-1,-1 0 1,1 0 0,0 0-1,0 0 1,2 0 0,2 0-535,1 0 1,0 0 0,-1-1 0,1 0 0,0 0-1,-1 0 1,13-5 0,20-13-4717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4.064"/>
    </inkml:context>
    <inkml:brush xml:id="br0">
      <inkml:brushProperty name="width" value="0.025" units="cm"/>
      <inkml:brushProperty name="height" value="0.025" units="cm"/>
    </inkml:brush>
  </inkml:definitions>
  <inkml:trace contextRef="#ctx0" brushRef="#br0">50 88 6150,'0'0'15801,"9"-6"-15550,-9 6-238,34-25 56,-33 24-63,0 0 1,0 0-1,0 0 0,0 0 1,0 0-1,0 0 0,0 0 1,0 0-1,-1-1 0,1 1 1,0 0-1,-1 0 1,1-1-1,-1 1 0,1 0 1,-1-1-1,1 1 0,-1-1 1,0 1-1,0 0 0,0-1 1,0 1-1,0-1 1,0 1-1,0 0 0,-1-1 1,1 1-1,0-1 0,-1 1 1,1 0-1,-1-1 1,1 1-1,-1 0 0,-1-2 1,1 2 12,0 0 1,0 0-1,0 0 0,0 0 1,-1 1-1,1-1 1,0 0-1,0 1 1,-1-1-1,1 1 1,-1-1-1,1 1 1,0 0-1,-1-1 1,1 1-1,-1 0 0,1 0 1,-1 0-1,1 0 1,0 0-1,-1 0 1,1 1-1,-1-1 1,1 0-1,0 1 1,-1-1-1,1 1 1,0 0-1,-1-1 1,1 1-1,0 0 0,0 0 1,0 0-1,-1-1 1,1 1-1,-1 2 1,-2 1 100,-1 0 0,1 0 0,-1 0 0,1 1 1,1 0-1,-1 0 0,-3 6 0,4-6-79,1 0 0,0 0-1,0 0 1,0 0 0,1 1 0,0-1-1,0 0 1,0 1 0,0-1-1,1 1 1,1 8 0,-1-12-34,0 0 1,1 0 0,0 0-1,-1 0 1,1 0-1,0 0 1,0 0 0,0 0-1,0-1 1,0 1-1,1 0 1,-1-1-1,0 1 1,1-1 0,-1 1-1,1-1 1,0 0-1,-1 1 1,1-1 0,0 0-1,0 0 1,0 0-1,0-1 1,0 1-1,0 0 1,0-1 0,0 1-1,0-1 1,0 0-1,0 1 1,3-1 0,9 0 8,-1-1 1,0 0 0,0-1-1,0 0 1,-1-1 0,1-1-1,0 0 1,-1 0 0,0-1 0,0-1-1,20-13 1,30-12-314,-61 31 285,0-1-1,-1 1 0,1 0 0,-1-1 0,1 1 0,0 0 0,-1 0 0,1-1 0,0 1 0,-1 0 0,1 0 0,0 0 1,-1 0-1,1 0 0,0 0 0,-1 0 0,1 0 0,0 0 0,0 0 0,-1 1 0,1-1 0,0 0 0,-1 0 0,1 1 0,-1-1 1,1 0-1,0 1 0,0 0 0,2 20-60,-19 45 485,6-34-14,10-31-368,0 0 0,0 0 0,0 0 0,-1 0-1,1 0 1,0 0 0,0 0 0,0 0 0,0 0-1,1 1 1,-1-1 0,0 0 0,0 0 0,1 0-1,-1 0 1,0 0 0,1 0 0,-1-1 0,1 1-1,0 0 1,-1 0 0,1 0 0,0 0 0,-1-1-1,1 1 1,0 0 0,0 0 0,-1-1-1,1 1 1,0-1 0,0 1 0,0-1 0,0 1-1,0-1 1,0 1 0,0-1 0,0 0 0,0 0-1,0 0 1,0 1 0,0-1 0,0 0 0,0 0-1,0 0 1,1-1 0,-1 1 0,0 0 0,0 0-1,0 0 1,0-1 0,0 1 0,0-1-1,1 0 1,11-3 117,-1 0-1,0-1 0,16-9 1,-24 12-131,27-14-285,34-16-549,-19 18-7438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4.642"/>
    </inkml:context>
    <inkml:brush xml:id="br0">
      <inkml:brushProperty name="width" value="0.025" units="cm"/>
      <inkml:brushProperty name="height" value="0.025" units="cm"/>
    </inkml:brush>
  </inkml:definitions>
  <inkml:trace contextRef="#ctx0" brushRef="#br0">117 63 15919,'0'0'1746,"-10"0"144,5 0-1776,1 0 1,0 1-1,0-1 1,0 1-1,0 0 1,0 0-1,0 0 1,0 0-1,0 1 1,0-1 0,0 1-1,1 0 1,-1 0-1,1 1 1,-1-1-1,1 1 1,0-1-1,0 1 1,0 0 0,0 0-1,1 1 1,-1-1-1,-3 7 1,3-5-70,1-1 0,-1 1 0,1 0 0,1 0 0,-1 0 0,1 0 0,-1 0 1,2 0-1,-1 0 0,0 1 0,1-1 0,0 0 0,0 0 0,1 6 0,0-10-26,-1 1 1,1-1-1,-1 0 0,1 0 0,-1 0 0,1 0 1,0 0-1,-1 0 0,1 0 0,0 0 1,0 0-1,0 0 0,0 0 0,0 0 0,0-1 1,0 1-1,0 0 0,0-1 0,0 1 0,0-1 1,0 1-1,3 0 0,-1-1 28,1 1 0,-1-1 0,1 0 0,0 0 0,-1-1 0,1 1 0,-1-1 0,1 0 0,-1 0-1,1 0 1,5-2 0,8-5 41,0-1 0,-1-1 0,0 0 0,-1-1 0,0-1 0,0 0 0,-1-1 0,-1 0 0,0-1-1,-1-1 1,0 0 0,-1 0 0,-1-1 0,9-19 0,-19 35-89,0 0 0,-1 0 0,1 0 0,0 0 1,0 0-1,0 1 0,0-1 0,0 0 0,0 0 0,0 0 0,0 0 1,0 0-1,0 0 0,-1 0 0,1 0 0,0 0 0,0 0 0,0 0 1,0 0-1,0 1 0,0-1 0,-1 0 0,1 0 0,0 0 0,0 0 0,0 0 1,0 0-1,0 0 0,0 0 0,-1 0 0,1 0 0,0 0 0,0 0 1,0-1-1,0 1 0,0 0 0,0 0 0,-1 0 0,1 0 0,0 0 0,0 0 1,0 0-1,0 0 0,0 0 0,0 0 0,0 0 0,-1 0 0,1-1 1,0 1-1,0 0 0,0 0 0,0 0 0,0 0 0,0 0 0,0 0 0,0-1 1,-11 11-85,-3 9 15,2 0 0,0 1 0,1 0 0,-13 32 0,20-41-392,0 1-1,1-1 1,0 1 0,1 0-1,0 0 1,0 13-1,2-24 291,0 0 0,-1 0-1,1-1 1,0 1 0,0 0 0,0 0 0,0 0-1,0 0 1,1 0 0,-1 0 0,0-1-1,0 1 1,1 0 0,-1 0 0,0 0 0,1 0-1,-1-1 1,0 1 0,1 0 0,-1 0-1,1-1 1,0 1 0,-1-1 0,1 1 0,0 0-1,-1-1 1,1 1 0,0-1 0,-1 1-1,1-1 1,0 0 0,0 1 0,0-1 0,-1 0-1,1 1 1,0-1 0,0 0 0,0 0-1,0 0 1,0 0 0,0 0 0,-1 0 0,1 0-1,0 0 1,1 0 0,27 1-4969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4.976"/>
    </inkml:context>
    <inkml:brush xml:id="br0">
      <inkml:brushProperty name="width" value="0.025" units="cm"/>
      <inkml:brushProperty name="height" value="0.025" units="cm"/>
    </inkml:brush>
  </inkml:definitions>
  <inkml:trace contextRef="#ctx0" brushRef="#br0">103 68 7911,'1'-11'2275,"2"-33"271,-6 32 1064,-5 18-2273,-7 17-428,3-1-495,1 0 0,2 1-1,0 0 1,1 0 0,1 1 0,2 0-1,-6 46 1,11-69-407,0 0 0,0 0 0,0 0 0,0 0 0,0 0 0,1 1 0,-1-1 0,0 0 0,1 0 0,-1 0 0,0 0 0,1 0 0,-1 0 0,1 0 0,0 0 0,-1 0 0,1 0 0,0-1 0,0 1 0,-1 0 0,1 0 0,0 0 0,0-1 0,0 1 0,0-1 0,0 1 0,0-1 0,0 1 1,0-1-1,0 1 0,0-1 0,0 0 0,1 0 0,-1 1 0,0-1 0,0 0 0,0 0 0,0 0 0,0 0 0,1 0 0,-1-1 0,0 1 0,0 0 0,0 0 0,0-1 0,2 0 0,10-3 37,1 0 1,-1-1-1,16-8 1,-4 2-131,-22 10 21,-1 0 1,1 0 0,0 0-1,-1 1 1,1-1 0,0 1-1,0 0 1,-1 0 0,1 0-1,0 0 1,0 0 0,-1 0-1,6 2 1,-7-2 61,-1 1 1,1-1-1,0 1 1,0 0-1,0-1 1,0 1-1,-1-1 1,1 1-1,0 0 1,-1 0-1,1 0 1,-1-1-1,1 1 1,-1 0 0,1 0-1,-1 0 1,1 0-1,-1 0 1,0 0-1,1 0 1,-1 0-1,0 0 1,0 0-1,0 0 1,0 1-1,0 3 95,-1 0 1,0 0-1,0 0 0,-1-1 0,1 1 1,-1 0-1,0 0 0,0-1 0,-1 0 0,1 1 1,-1-1-1,0 0 0,-6 6 0,5-4 108,-1-1 1,0 0-1,0 0 0,0 0 0,-1-1 0,0 1 0,0-1 0,0-1 0,0 1 0,-1-1 0,1 0 0,-1-1 0,0 1 0,0-1 0,0-1 0,0 1 0,0-1 1,0-1-1,0 1 0,-8-1 0,14 0-277,-1-1 1,1 1-1,-1-1 1,1 1-1,0-1 1,0 0-1,-1 1 1,1-1-1,0 0 1,0 0-1,0 0 1,0 0-1,0 0 1,0 0-1,0 0 1,0 0-1,0 0 1,0 0-1,1-1 1,-1 1-1,0 0 1,1-1-1,-1 1 1,1 0-1,-1-1 1,1 1-1,0 0 1,0-1-1,0 1 1,-1-1-1,2-1 1,-2-2-864,1 1-1,1 0 1,-1-1 0,0 1 0,1 0-1,0-1 1,0 1 0,1 0 0,-1 0-1,3-4 1,12-15-8183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5.351"/>
    </inkml:context>
    <inkml:brush xml:id="br0">
      <inkml:brushProperty name="width" value="0.025" units="cm"/>
      <inkml:brushProperty name="height" value="0.025" units="cm"/>
    </inkml:brush>
  </inkml:definitions>
  <inkml:trace contextRef="#ctx0" brushRef="#br0">218 6 4740,'0'0'17446,"-12"-2"-17136,6 1-272,2 0-20,-1 1-1,1-1 0,0 1 1,-1 0-1,1 0 0,0 0 1,-1 0-1,1 1 1,0 0-1,-1 0 0,1 0 1,0 0-1,0 1 0,0-1 1,0 1-1,0 0 1,0 0-1,-5 5 0,-3 3-7,-2 0-3,0 2 0,1-1 0,1 2 0,0-1 0,1 2 0,-14 20 0,25-34-7,0 0 1,0 0-1,-1 0 1,1 0-1,0 1 0,0-1 1,0 0-1,0 0 0,0 0 1,0 0-1,0 1 0,0-1 1,0 0-1,0 0 1,0 0-1,0 0 0,0 0 1,0 1-1,0-1 0,0 0 1,0 0-1,0 0 1,0 0-1,0 1 0,0-1 1,0 0-1,0 0 0,0 0 1,1 0-1,-1 0 1,0 1-1,0-1 0,0 0 1,0 0-1,0 0 0,0 0 1,0 0-1,1 0 1,-1 0-1,0 1 0,0-1 1,0 0-1,0 0 0,0 0 1,1 0-1,-1 0 1,0 0-1,0 0 0,0 0 1,1 0-1,12-1 45,15-6 51,-27 6-95,100-33-142,-89 31-3,-1 0 0,1 1 0,0 0 0,-1 1 0,1 1 0,0 0 0,13 1 0,-24 0 140,0-1 0,-1 0 0,1 1 1,0-1-1,0 1 0,-1-1 0,1 1 0,-1-1 0,1 1 0,0-1 0,-1 1 0,1 0 0,-1-1 0,1 1 0,-1 0 0,0-1 0,1 1 0,-1 0 0,0 0 1,1-1-1,-1 1 0,0 0 0,0 0 0,0-1 0,0 1 0,1 0 0,-1 0 0,0 0 0,-1-1 0,1 1 0,0 0 0,0 0 0,0 0 0,0-1 0,-1 1 1,1 0-1,0 0 0,-1-1 0,1 1 0,0 0 0,-1 0 0,1-1 0,-1 1 0,0 0 0,-21 33 747,5-18 719,-40 28 1,52-40-1368,0-1 1,-1 0 0,1 0 0,-1 0 0,1-1-1,-1 0 1,0 0 0,0 0 0,0-1-1,0 1 1,0-2 0,0 1 0,-9-1 0,14 0-199,1 0 0,-1 0 0,0-1 0,1 1 0,-1 0 0,1-1 0,-1 1 0,1 0 0,-1-1 1,1 1-1,-1-1 0,1 1 0,-1-1 0,1 1 0,0-1 0,-1 1 0,1-1 0,0 1 0,-1-1 1,1 1-1,0-1 0,0 0 0,0 1 0,0-1 0,-1 0 0,1 1 0,0-1 0,0 1 0,0-1 0,0 0 1,0 1-1,0-1 0,0 0 0,1 1 0,-1-1 0,0 1 0,0-1 0,0 0 0,1 1 0,-1-1 1,0 1-1,1-1 0,-1 1 0,0-1 0,1 1 0,0-2 0,18-28-5844,3 7-795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5.969"/>
    </inkml:context>
    <inkml:brush xml:id="br0">
      <inkml:brushProperty name="width" value="0.025" units="cm"/>
      <inkml:brushProperty name="height" value="0.025" units="cm"/>
    </inkml:brush>
  </inkml:definitions>
  <inkml:trace contextRef="#ctx0" brushRef="#br0">162 299 4708,'-8'6'7165,"3"-3"-6584,-18 13 1602,1 1 0,-25 24 0,42-36-1962,-1 0 1,2 0 0,-1 0-1,1 1 1,-1 0 0,2 0-1,-1 0 1,1 0 0,-1 1-1,2-1 1,-1 1 0,1 0-1,0 0 1,0 0 0,0 11-1,2-17-212,0 0-1,0 0 0,0 1 0,1-1 0,-1 0 1,1 0-1,-1 0 0,1 0 0,-1 0 0,1 0 1,-1 0-1,1 0 0,0 0 0,0 0 1,-1 0-1,1 0 0,0 0 0,0 0 0,0-1 1,0 1-1,0 0 0,0-1 0,0 1 1,0-1-1,0 1 0,0-1 0,1 1 0,-1-1 1,0 0-1,0 1 0,0-1 0,1 0 0,-1 0 1,0 0-1,0 0 0,0 0 0,1 0 1,-1-1-1,0 1 0,0 0 0,0-1 0,2 0 1,5 0 12,-1-1 0,1 0 0,-1-1 0,0 1 1,13-8-1,1-4-33,-2-1 1,0-1-1,0-1 1,-2-1-1,0 0 1,-1-1-1,0-1 1,-2 0-1,-1-1 1,0 0 0,-2-1-1,0-1 1,-2 0-1,0 0 1,-2-1-1,0 0 1,-2 0-1,0-1 1,1-40-1,-6 63 4,1 0 0,-1 0-1,0 1 1,0-1 0,-1 0 0,1 0-1,0 0 1,-1 1 0,1-1-1,-1 0 1,1 0 0,-1 1 0,0-1-1,0 1 1,1-1 0,-1 0-1,0 1 1,-1 0 0,1-1 0,-2-1-1,1 2 16,1 0-1,-1 1 0,1-1 0,-1 1 0,1 0 1,-1-1-1,1 1 0,-1 0 0,1 0 1,-1 0-1,1 0 0,-1 0 0,0 0 0,1 0 1,-1 1-1,1-1 0,-1 1 0,-2 0 1,-4 3 43,0 0 0,1 0 1,-1 0-1,1 1 0,0 0 1,1 1-1,-10 8 0,2 0 153,1 1 0,0 1 0,0 0 0,2 0 0,0 1-1,1 1 1,1 0 0,0 0 0,2 1 0,0 0 0,1 0 0,1 1-1,-3 21 1,7-38-197,1-1 1,0 0-1,0 0 0,0 0 0,0 0 1,0 0-1,0 0 0,0 0 0,1 0 1,-1 0-1,1 0 0,0 0 0,0 0 1,-1 0-1,1 0 0,0 0 0,1-1 0,-1 1 1,0 0-1,0-1 0,1 1 0,-1-1 1,3 3-1,0-2 11,-1-1 1,0 0 0,0 1-1,0-1 1,1 0-1,-1-1 1,1 1-1,-1-1 1,1 1-1,-1-1 1,0 0 0,8-1-1,4-1-110,0-1 0,0-1-1,0 0 1,-1-1 0,18-8 0,-21 7-173,-9 5 203,1-1 1,0 0-1,-1 1 1,1 0-1,0-1 1,0 1-1,0 1 1,0-1-1,0 0 1,0 0-1,0 1 1,6 0-1,-9 0 66,0 1 0,1 0 0,-1 0-1,0-1 1,1 1 0,-1 0-1,0 0 1,0-1 0,0 1 0,0 0-1,0 0 1,0 0 0,0-1-1,0 1 1,0 0 0,0 0-1,0 0 1,0-1 0,-1 1 0,1 0-1,0 0 1,0-1 0,-1 1-1,1 0 1,-1 0 0,0 0 0,-9 21 308,6-15-203,-2 1-16,1 1 0,0 0 0,1 1-1,-1 0 1,2-1 0,0 1 0,0 0-1,-3 20 1,6-29-89,0-1 1,0 0-1,0 1 1,0-1-1,0 0 1,0 1-1,0-1 1,0 0-1,1 1 1,-1-1-1,0 0 1,0 1-1,0-1 1,0 0-1,0 0 1,1 1-1,-1-1 1,0 0-1,0 0 1,1 1-1,-1-1 0,0 0 1,0 0-1,1 0 1,-1 1-1,0-1 1,0 0-1,1 0 1,-1 0-1,0 0 1,1 0-1,-1 0 1,0 1-1,1-1 1,-1 0-1,0 0 1,1 0-1,0 0 1,18-5 102,16-13 15,29-41-78,-49 43-395,1 1-1,23-17 1,-39 31 342,0 1 0,0 0 0,0 0 0,0 0-1,0 0 1,0 0 0,0-1 0,0 1 0,0 0 0,1 0 0,-1 0 0,0 0 0,0 0 0,0 0 0,0 0 0,0 0 0,1-1 0,-1 1 0,0 0 0,0 0 0,0 0 0,0 0 0,1 0 0,-1 0 0,0 0 0,0 0 0,0 0-1,0 0 1,1 0 0,-1 0 0,0 0 0,0 0 0,0 0 0,0 0 0,0 0 0,1 0 0,-1 1 0,0-1 0,0 0 0,0 0 0,0 0 0,1 0 0,-1 0 0,0 0 0,0 0 0,0 0 0,0 1 0,0-1 0,0 0 0,0 0 0,1 0-1,-3 12-68,-8 13 222,-10 8-53,9-16-43,1 1-1,-10 25 0,20-43-63,-1 1 0,1-1 0,0 0 0,0 1 0,-1-1 0,1 0 0,0 1 0,0-1 0,0 0 0,0 1 0,0-1 0,0 0 0,0 1 0,0-1 0,0 1 0,0-1 0,0 0 0,0 1 0,0-1 0,0 0 0,0 1 0,0-1 0,0 1 0,0-1 0,0 0 0,0 1 0,1-1 0,-1 0 0,0 1 0,0-1-1,0 0 1,1 1 0,-1-1 0,0 0 0,13-3-1690,15-17-6592,-11 3-2997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7.196"/>
    </inkml:context>
    <inkml:brush xml:id="br0">
      <inkml:brushProperty name="width" value="0.025" units="cm"/>
      <inkml:brushProperty name="height" value="0.025" units="cm"/>
    </inkml:brush>
  </inkml:definitions>
  <inkml:trace contextRef="#ctx0" brushRef="#br0">135 208 2787,'1'-1'-34,"32"-34"948,15-20 5707,-40 44-4915,0 0 0,0 0 0,-1-1 0,-1 0-1,0 0 1,7-22 0,-35 46 638,4 10-1929,0 1 1,1 1-1,2 1 1,-18 36 0,-42 109 1762,74-168-2169,-9 21 204,3-8-147,1 0 1,0 0 0,1 1 0,1-1 0,0 1 0,2 0-1,-2 21 1,4-37-125,0-20-407,-11-48-889,0 9 482,8-81-799,3 140 1687,0 0 1,0 0-1,0-1 0,0 1 0,0 0 0,-1 0 1,1 0-1,0 0 0,0-1 0,1 1 1,-1 0-1,0 0 0,0 0 0,0 0 0,0 0 1,0-1-1,0 1 0,0 0 0,0 0 1,0 0-1,0 0 0,0 0 0,0-1 0,0 1 1,0 0-1,1 0 0,-1 0 0,0 0 1,0 0-1,0 0 0,0 0 0,0-1 0,1 1 1,-1 0-1,0 0 0,0 0 0,0 0 1,0 0-1,0 0 0,1 0 0,-1 0 0,0 0 1,0 0-1,0 0 0,0 0 0,1 0 0,-1 0 1,0 0-1,0 0 0,10 7 341,8 10 82,-11-9-350,1 0-1,0 0 1,1-1-1,-1 0 1,1-1-1,1 0 1,-1 0-1,1-1 1,0 0-1,11 3 1,-15-6-73,0 0 1,0 0 0,0-1 0,0 0-1,-1-1 1,1 1 0,1-1-1,-1 0 1,0 0 0,0-1-1,-1 0 1,1 0 0,0 0-1,0-1 1,0 0 0,-1 0-1,1-1 1,-1 1 0,1-1-1,4-4 1,3-3-19,-1-1 0,0-1 0,-1 0 1,0 0-1,-1-1 0,0-1 0,-2 1 0,12-22 0,-10 14-263,-1 0-1,0-1 0,-1 0 0,-2-1 0,6-28 0,-12 36-133,-4 12 158,-14 21 95,-18 40 254,21-32 57,2 0 0,2 1 0,0 0 0,2 1 0,1 0 0,1 1 0,1 0 0,1 0 0,2 0 1,1 0-1,2 0 0,4 48 0,7-45-132,-10-30-213,-8-19-191,-43-77-1152,26 52 1411,2-1 1,-31-89-1,53 131 157,-1 1 0,1-1 1,0 0-1,0 0 0,0 0 0,0 1 0,0-1 0,0 0 0,0 0 0,0 1 0,0-1 1,1 0-1,-1 0 0,0 1 0,0-1 0,1 0 0,-1 0 0,0 1 0,1-1 0,-1 0 1,1 1-1,-1-1 0,1 1 0,-1-1 0,1 1 0,-1-1 0,1 1 0,0-1 0,-1 1 1,1-1-1,0 1 0,-1 0 0,1-1 0,0 1 0,0 0 0,-1 0 0,1-1 1,0 1-1,0 0 0,-1 0 0,1 0 0,0 0 0,0 0 0,0 0 0,-1 0 0,1 0 1,0 1-1,1-1 0,49 8 596,-46-7-509,57 14 221,57 11-34,-104-25-1532,1 1 0,-1-2 0,19-1 0,3-5-6800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7.723"/>
    </inkml:context>
    <inkml:brush xml:id="br0">
      <inkml:brushProperty name="width" value="0.025" units="cm"/>
      <inkml:brushProperty name="height" value="0.025" units="cm"/>
    </inkml:brush>
  </inkml:definitions>
  <inkml:trace contextRef="#ctx0" brushRef="#br0">158 1 13164,'9'0'6086,"-9"21"-4837,0 18-224,-14 13 417,3 11-289,-1 8-160,-6 3-481,2 0-256,-1-6-191,-1-9-33,4-10-64,3-10-769,2-15-480,0-12-641,4-12-1666,-7-4-2593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08.083"/>
    </inkml:context>
    <inkml:brush xml:id="br0">
      <inkml:brushProperty name="width" value="0.025" units="cm"/>
      <inkml:brushProperty name="height" value="0.025" units="cm"/>
    </inkml:brush>
  </inkml:definitions>
  <inkml:trace contextRef="#ctx0" brushRef="#br0">13 574 15727,'0'0'1617,"-3"10"-351,1-4-1156,1-1 184,-1 0 1,1 0-1,0 1 0,0-1 1,0 0-1,1 1 0,0 6 1,0-10-229,0 0 0,1-1 0,-1 1 1,1 0-1,-1-1 0,1 1 0,0-1 0,0 1 1,-1-1-1,1 1 0,0-1 0,1 0 0,-1 1 1,0-1-1,0 0 0,0 0 0,1 0 0,-1 0 1,1 0-1,-1 0 0,1 0 0,-1 0 0,1-1 1,-1 1-1,1 0 0,0-1 0,-1 0 0,1 1 1,0-1-1,-1 0 0,1 0 0,2 0 0,4 1 83,1-2-1,0 1 0,-1-1 1,1 0-1,-1-1 1,1 0-1,-1 0 0,0 0 1,0-2-1,0 1 0,0-1 1,10-6-1,12-9 426,46-38 0,-72 53-533,38-32 17,-1-1-1,-2-2 1,-2-2 0,-2-1 0,-2-2-1,-1-1 1,-3-2 0,-1-1 0,-3-1-1,23-61 1,-46 104-47,5-11-273,-8 38-218,-16 102-25,7-55 857,-3 82 0,13-126-1019,1 0-1,6 34 1,-4-43-436,1 0 0,0 0-1,1-1 1,12 25 0,6-2-7737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3.434"/>
    </inkml:context>
    <inkml:brush xml:id="br0">
      <inkml:brushProperty name="width" value="0.025" units="cm"/>
      <inkml:brushProperty name="height" value="0.025" units="cm"/>
    </inkml:brush>
  </inkml:definitions>
  <inkml:trace contextRef="#ctx0" brushRef="#br0">1 1 8712,'0'0'13709,"0"61"-13645,0-29-160,5 1-961,0-1-929,4 0-1377,-4-6-1281,-1-5-97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3.778"/>
    </inkml:context>
    <inkml:brush xml:id="br0">
      <inkml:brushProperty name="width" value="0.025" units="cm"/>
      <inkml:brushProperty name="height" value="0.025" units="cm"/>
    </inkml:brush>
  </inkml:definitions>
  <inkml:trace contextRef="#ctx0" brushRef="#br0">19 1 256,'0'0'2787,"0"54"1153,0-25-1955,-6 1-479,1 2-545,3-5-321,2-1-127,-3-2-289,3-3-961,-2-2-3555</inkml:trace>
  <inkml:trace contextRef="#ctx0" brushRef="#br0" timeOffset="1">19 452 4164,'0'0'9609,"-11"48"-7239,6-31 1,3-3-802,2-7-1281,0 0-224,0-2-192,0-3-673,0-1-224,2 0 513,-2 0 352,0 1 256,0 4-32,0 1-64,5-1-1153,-5-2-1922,5-4-2210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7.761"/>
    </inkml:context>
    <inkml:brush xml:id="br0">
      <inkml:brushProperty name="width" value="0.025" units="cm"/>
      <inkml:brushProperty name="height" value="0.025" units="cm"/>
    </inkml:brush>
  </inkml:definitions>
  <inkml:trace contextRef="#ctx0" brushRef="#br0">189 0 13164,'-10'8'3396,"8"-6"-3275,-14 11 1147,0 0 0,1 1-1,0 0 1,-19 27-1,30-37-1174,1 0 0,0 1-1,0-1 1,1 1 0,-1 0 0,1 0-1,0 0 1,0 0 0,1 0 0,0 0-1,-1 0 1,2 1 0,-1-1-1,1 0 1,-1 1 0,2-1 0,-1 0-1,0 1 1,1-1 0,0 0-1,0 0 1,1 1 0,0-1 0,-1 0-1,2 0 1,2 4 0,16 27-167,3 3-1435,23 51 0,-41-76 1438,-1 1 1,0 0-1,-1 0 0,0 0 1,-1 0-1,-1 0 1,0 24-1,-2-35 229,-1-1-1,1 1 1,-1 0-1,0 0 1,0-1-1,0 1 1,-1 0 0,1-1-1,-1 1 1,0-1-1,0 0 1,0 0 0,0 0-1,-1 0 1,1 0-1,-1 0 1,0 0-1,0-1 1,0 0 0,0 1-1,0-1 1,0 0-1,-1 0 1,1-1 0,-1 1-1,1-1 1,-1 0-1,0 0 1,1 0-1,-1 0 1,0-1 0,0 1-1,0-1 1,1 0-1,-1 0 1,0 0 0,0-1-1,0 1 1,1-1-1,-1 0 1,0 0-1,1-1 1,-1 1 0,1-1-1,-1 1 1,1-1-1,0 0 1,-1 0-1,1-1 1,0 1 0,0-1-1,1 1 1,-4-5-1,2 2-165,0-1-1,0 0 0,1 1 1,0-1-1,0 0 0,0 0 1,1-1-1,0 1 0,0-1 1,1 1-1,-1-1 0,1 1 1,1-8-1,0 10-37,0 0-1,0-1 1,1 1 0,0 0-1,0-1 1,0 1 0,0 0-1,1 0 1,-1 0 0,1 0-1,0 0 1,0 0 0,1 0-1,-1 1 1,1-1 0,0 1-1,0 0 1,0 0 0,0 0-1,6-4 1,31-18-99,0 3 0,2 1-1,72-26 1,45-22 92,-139 58 87,0 0 1,0-2-1,-2 0 1,1-1-1,23-24 1,-40 36-18,1 0 0,-1-1 0,1 1 1,-1-1-1,0 0 0,0 0 0,0 0 0,-1 0 0,1 0 1,0 0-1,-1-1 0,0 1 0,0 0 0,0-1 1,0 1-1,-1 0 0,1-1 0,-1 1 0,0-5 0,-1 6-9,0-1 0,0 1 0,0 0 1,0 0-1,-1 0 0,1 0 0,0 0 0,-1 1 0,1-1 0,-1 0 0,0 1 0,0-1 0,0 1 0,0 0 0,0-1 0,0 1 0,0 0 0,0 0 0,0 0 0,0 0 0,0 1 0,-1-1 0,1 1 0,0-1 0,-1 1 0,1 0 0,0 0 0,-5 0 1,-10-1-71,0 1 1,0 0 0,1 2 0,-1 0 0,0 0 0,0 2 0,-27 9 0,36-10 25,0 0-1,-1 1 0,1 0 1,1 0-1,-1 0 1,0 1-1,1 1 0,0-1 1,0 1-1,1 0 1,0 1-1,0 0 1,0 0-1,1 0 0,0 0 1,-6 12-1,10-17-42,0 0 0,0 0 1,0 0-1,1 0 0,-1 1 0,1-1 0,-1 0 1,1 0-1,0 1 0,-1-1 0,1 0 0,0 0 0,1 1 1,-1-1-1,0 0 0,1 0 0,-1 0 0,1 1 0,0-1 1,-1 0-1,1 0 0,2 3 0,-1-3-55,1 1-1,-1 0 1,1-1 0,0 1-1,0-1 1,0 0 0,0 0-1,0 0 1,1 0 0,-1-1-1,1 1 1,4 1 0,12 2-1079,0-1 0,0-1 0,39 2 1,-52-5 702,66 2-5405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5.989"/>
    </inkml:context>
    <inkml:brush xml:id="br0">
      <inkml:brushProperty name="width" value="0.025" units="cm"/>
      <inkml:brushProperty name="height" value="0.025" units="cm"/>
    </inkml:brush>
  </inkml:definitions>
  <inkml:trace contextRef="#ctx0" brushRef="#br0">1 43 64,'0'0'20211,"60"-18"-19666,-25 15-321,8 1-128,4-2-96,3 1-96,5 0-1089,-4 1-1057,1-1-1602,-8 1-192,-2-1-1569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6.365"/>
    </inkml:context>
    <inkml:brush xml:id="br0">
      <inkml:brushProperty name="width" value="0.025" units="cm"/>
      <inkml:brushProperty name="height" value="0.025" units="cm"/>
    </inkml:brush>
  </inkml:definitions>
  <inkml:trace contextRef="#ctx0" brushRef="#br0">0 0 4228,'0'0'7532,"10"2"-5647,129 13 2757,12-9-5383,-32-1-2423,-107-5 3065,-7 0 132,0 0 1,0 0-1,0 0 0,0 1 0,0 0 0,0 0 1,-1 0-1,1 0 0,0 1 0,6 3 1,-12-4-265,0-1 1,-1 1 0,1-1 0,0 1 0,-1-1-1,1 1 1,0-1 0,-1 0 0,1 0 0,-1 0 0,1 1-1,-1-1 1,1-1 0,0 1 0,-1 0 0,-1 0-1,-8-4-4482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6.697"/>
    </inkml:context>
    <inkml:brush xml:id="br0">
      <inkml:brushProperty name="width" value="0.025" units="cm"/>
      <inkml:brushProperty name="height" value="0.025" units="cm"/>
    </inkml:brush>
  </inkml:definitions>
  <inkml:trace contextRef="#ctx0" brushRef="#br0">48 1 5573,'0'0'7154,"-4"8"-4256,-4 9-2073,1 0-1,0 0 1,2 1-1,0-1 0,1 1 1,-4 36-1,8-35-889,2-1 0,-1 1 0,2-1 0,5 20 0,16 34-4297,-17-61 1682</inkml:trace>
  <inkml:trace contextRef="#ctx0" brushRef="#br0" timeOffset="1">48 293 3011,'0'0'7079,"-34"-51"-4997,25 43 64,9 3-513,0-2-640,0 3-737,0-4-480,0-2-1602,0-7-2626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7.040"/>
    </inkml:context>
    <inkml:brush xml:id="br0">
      <inkml:brushProperty name="width" value="0.025" units="cm"/>
      <inkml:brushProperty name="height" value="0.025" units="cm"/>
    </inkml:brush>
  </inkml:definitions>
  <inkml:trace contextRef="#ctx0" brushRef="#br0">0 53 4773,'0'0'11659,"55"-10"-11275,-30 7-64,3-2-224,-1 1-352,-1-1-2915,-1-2-448,-4-2-930</inkml:trace>
  <inkml:trace contextRef="#ctx0" brushRef="#br0" timeOffset="1">301 11 4132,'0'0'13292,"48"20"-12331,-29-20-576,1-1-289,-3-7-481,5 0-1857,-6 0-2370,-4 2-2114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7.414"/>
    </inkml:context>
    <inkml:brush xml:id="br0">
      <inkml:brushProperty name="width" value="0.025" units="cm"/>
      <inkml:brushProperty name="height" value="0.025" units="cm"/>
    </inkml:brush>
  </inkml:definitions>
  <inkml:trace contextRef="#ctx0" brushRef="#br0">15 249 4356,'0'0'8771,"0"-8"-8584,-9-232 3843,7 298-3800,-1-29 408,2 0 0,4 39 1,-2-59-1041,1-1 1,-1 1 0,2-1 0,5 15 0,-6-18-241,0-1 1,1 1 0,0-1 0,-1 0 0,1 0 0,1 0 0,-1-1 0,0 1 0,6 4 0,-1-4-1644,0-3-993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7.743"/>
    </inkml:context>
    <inkml:brush xml:id="br0">
      <inkml:brushProperty name="width" value="0.025" units="cm"/>
      <inkml:brushProperty name="height" value="0.025" units="cm"/>
    </inkml:brush>
  </inkml:definitions>
  <inkml:trace contextRef="#ctx0" brushRef="#br0">1 21 6983,'0'0'12139,"53"-20"-11402,-39 28-161,9-2-448,2-1 1,3-4-226,-3-1-831,3 0-1026,-3 0-1730,-7-8-704,-2-5-2530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18.104"/>
    </inkml:context>
    <inkml:brush xml:id="br0">
      <inkml:brushProperty name="width" value="0.025" units="cm"/>
      <inkml:brushProperty name="height" value="0.025" units="cm"/>
    </inkml:brush>
  </inkml:definitions>
  <inkml:trace contextRef="#ctx0" brushRef="#br0">1 0 8392,'0'0'8680,"34"19"-8840,-24-24-5189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0.488"/>
    </inkml:context>
    <inkml:brush xml:id="br0">
      <inkml:brushProperty name="width" value="0.025" units="cm"/>
      <inkml:brushProperty name="height" value="0.025" units="cm"/>
    </inkml:brush>
  </inkml:definitions>
  <inkml:trace contextRef="#ctx0" brushRef="#br0">11 1 4036,'0'0'7708,"0"9"-6122,3 57 194,1 28 800,-9 102 0,-8 338 211,15-353-1354,-4 265 202,6-399-1598,17 81 1,-3-28 8,-10-16 71,-5 120 0,0-15 208,8-8-258,8 249-13,-35 594 9,15-973-65,4 525 235,2-187-196,34 680 7,-32-287 5,-10-677-53,1 199 0,15-242 35,-11-54-26,1 0 0,-1 0 1,-1 1-1,0-1 0,0 1 0,0-1 0,-1 0 0,-2 16 0,2-23-31,0-1 0,0 0-1,0 1 1,0-1-1,-1 0 1,1 1 0,0-1-1,0 0 1,-1 1-1,1-1 1,0 0 0,-1 0-1,1 1 1,0-1-1,-1 0 1,1 0-1,0 0 1,-1 0 0,1 1-1,0-1 1,-1 0-1,1 0 1,-1 0 0,1 0-1,0 0 1,-1 0-1,1 0 1,-1 0 0,1 0-1,0 0 1,-1 0-1,1 0 1,0 0 0,-1 0-1,1-1 1,-1 1-1,1 0 1,0 0-1,-1 0 1,1-1 0,0 1-1,-1 0 1,1-1-1,-16-11-2402,-5-22-7552,9 14-1383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3.235"/>
    </inkml:context>
    <inkml:brush xml:id="br0">
      <inkml:brushProperty name="width" value="0.025" units="cm"/>
      <inkml:brushProperty name="height" value="0.025" units="cm"/>
    </inkml:brush>
  </inkml:definitions>
  <inkml:trace contextRef="#ctx0" brushRef="#br0">1 31 18065,'0'0'6257,"12"0"-5296,388-4 1165,-20-2-3121,-362 9 363,0-1-1947,-18-2 2262,1 0 1,-1 0 0,0 0-1,1 0 1,-1-1 0,1 1 0,-1 0-1,0 0 1,1-1 0,-1 1 0,0 0-1,1 0 1,-1-1 0,0 1-1,1 0 1,-1-1 0,0 1 0,0-1-1,0 1 1,1 0 0,-1-1-1,0 1 1,0-1 0,0 1 0,0 0-1,0-1 1,0 1 0,0-1 0,0 1-1,0-1 1,0 1 0,0-1-1,0 0 1,0-12-4382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3.565"/>
    </inkml:context>
    <inkml:brush xml:id="br0">
      <inkml:brushProperty name="width" value="0.025" units="cm"/>
      <inkml:brushProperty name="height" value="0.025" units="cm"/>
    </inkml:brush>
  </inkml:definitions>
  <inkml:trace contextRef="#ctx0" brushRef="#br0">127 1 7751,'0'0'13352,"5"2"-12648,0 0-626,0 0 0,0 0 0,0 0 0,0 1 0,-1 0 0,1 0 0,-1 0 0,0 0 0,0 1 0,0 0 0,0 0 0,-1 0 0,0 0-1,1 0 1,-1 1 0,-1-1 0,1 1 0,-1 0 0,0 0 0,0 0 0,0 0 0,-1 0 0,1 0 0,0 10 0,-2-8 1,-1 0 1,0-1 0,0 1-1,-1-1 1,1 1-1,-1-1 1,-1 1-1,1-1 1,-1 0 0,0 0-1,0 0 1,-1 0-1,0-1 1,0 0-1,0 1 1,-9 6 0,0 0 25,-1 0 1,-1-2-1,1 0 1,-2 0-1,-18 8 1,29-16-562,-1 0 0,1 0 0,-1 0-1,0 0 1,1-1 0,-10 1 0,4-1-4604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8.168"/>
    </inkml:context>
    <inkml:brush xml:id="br0">
      <inkml:brushProperty name="width" value="0.025" units="cm"/>
      <inkml:brushProperty name="height" value="0.025" units="cm"/>
    </inkml:brush>
  </inkml:definitions>
  <inkml:trace contextRef="#ctx0" brushRef="#br0">43 0 20916,'0'0'4036,"-23"47"-4036,10-6 256,6 7-32,7 6-96,0 2-128,9 3-384,12-4-961,1-3-1794,-7-4-3524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4.235"/>
    </inkml:context>
    <inkml:brush xml:id="br0">
      <inkml:brushProperty name="width" value="0.025" units="cm"/>
      <inkml:brushProperty name="height" value="0.025" units="cm"/>
    </inkml:brush>
  </inkml:definitions>
  <inkml:trace contextRef="#ctx0" brushRef="#br0">3 52 14670,'0'0'5792,"0"10"-4276,-1 0-1194,0-1-44,0 0 0,1 0 1,0 1-1,1-1 0,0 0 0,3 11 0,-3-17-255,0 0 0,0 0 0,0-1 0,0 1 0,1 0-1,-1-1 1,1 1 0,0-1 0,0 0 0,0 0 0,0 1 0,0-1-1,0 0 1,0-1 0,1 1 0,-1 0 0,1-1 0,-1 1 0,1-1 0,0 0-1,-1 0 1,1 0 0,0 0 0,0 0 0,0-1 0,0 1 0,3-1 0,6 1-181,1-1 1,-1-1-1,0 0 1,0 0 0,0-1-1,0-1 1,0 0-1,-1-1 1,1 0 0,-1 0-1,0-1 1,20-13-1,-16 8-1046,-1 0 0,0-1 0,17-16-1,-20 15-912,0 0 0,-1 0 0,14-22 0,-16 14 2570,-8 19-373,0 1-1,0 0 0,0 0 1,0 0-1,0 0 0,0 0 1,0-1-1,0 1 1,0 0-1,0 0 0,0 0 1,0 0-1,-1 0 1,1-1-1,0 1 0,0 0 1,0 0-1,0 0 0,0 0 1,-1 0-1,1 0 1,0 0-1,0 0 0,0 0 1,0 0-1,0 0 1,-1-1-1,1 1 0,0 0 1,0 0-1,0 0 1,0 0-1,-1 0 0,1 0 1,0 0-1,0 0 0,0 1 1,0-1-1,-1 0 1,1 0-1,0 0 0,0 0 1,0 0-1,0 0 1,0 0-1,-1 0 0,1 0 1,0 0-1,0 0 0,0 1 1,0-1-1,-18 13 4566,6 1-4668,-28 41 2296,-33 62-1,63-97-2111,0 1 0,0 0 1,2 0-1,1 0 0,1 1 0,0 0 1,-1 25-1,6-47-199,1 1-1,0 0 1,0 0-1,0-1 1,0 1 0,0 0-1,0 0 1,0-1 0,0 1-1,0 0 1,1 0-1,-1-1 1,0 1 0,0 0-1,1 0 1,-1-1-1,0 1 1,1 0 0,-1-1-1,0 1 1,1-1 0,-1 1-1,1-1 1,0 1-1,-1-1 1,1 1 0,-1-1-1,1 1 1,0-1-1,-1 1 1,1-1 0,0 0-1,-1 0 1,1 1 0,1-1-1,18-4-6047,-3-10-4858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24.581"/>
    </inkml:context>
    <inkml:brush xml:id="br0">
      <inkml:brushProperty name="width" value="0.025" units="cm"/>
      <inkml:brushProperty name="height" value="0.025" units="cm"/>
    </inkml:brush>
  </inkml:definitions>
  <inkml:trace contextRef="#ctx0" brushRef="#br0">34 233 2851,'0'0'7468,"-5"10"-3032,-1-3-3484,4-4-670,-1 0-1,1-1 1,0 1-1,0 0 0,1 0 1,-1 0-1,1 1 1,-1-1-1,1 0 0,0 0 1,0 1-1,0-1 0,1 1 1,-1 3-1,1-6-153,0-1 0,1 1 0,-1 0 0,1-1 0,-1 1 0,0-1 0,1 1 0,-1-1 0,1 1 0,-1 0 0,1-1 0,0 0 0,-1 1 0,1-1 0,-1 1 0,1-1 0,0 0 0,-1 1 0,1-1 0,0 0 0,0 0 0,-1 0 0,1 1 0,0-1 0,-1 0 0,1 0 0,0 0 0,0 0 0,-1 0 0,1 0 0,0 0 0,0-1 0,-1 1 0,1 0 0,0 0 0,-1-1 0,1 1 0,0 0 0,1-1 0,31-12 1153,-10-1-1058,-2-1 0,0-1 1,-1-1-1,0 0 0,25-31 0,73-109 18,-110 145 827,-24 33-819,-25 39-258,28-40 13,2 2 1,1-1-1,0 1 0,2 1 0,-10 37 1,15-44-1300,1-1-1,-1 30 1,4-35-4988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09.543"/>
    </inkml:context>
    <inkml:brush xml:id="br0">
      <inkml:brushProperty name="width" value="0.025" units="cm"/>
      <inkml:brushProperty name="height" value="0.025" units="cm"/>
    </inkml:brush>
  </inkml:definitions>
  <inkml:trace contextRef="#ctx0" brushRef="#br0">56 33 13293,'-7'5'1996,"2"-2"-1550,2-2-215,0 1 0,1-1 0,-1 1 0,0-1 0,1 1 0,-1 0 0,1 0 0,-1 0 0,1 0 0,0 0 0,0 1-1,0-1 1,0 1 0,1-1 0,-1 1 0,1 0 0,-1-1 0,1 1 0,0 0 0,-1 4 0,2-6-158,1-1 0,-1 1 0,1 0 0,-1 0 0,1 0 0,-1 0 1,1-1-1,0 1 0,-1 0 0,1 0 0,0-1 0,0 1 0,0-1 0,-1 1 0,1-1 0,0 1 1,0-1-1,0 1 0,0-1 0,0 0 0,0 1 0,0-1 0,0 0 0,0 0 0,0 0 0,0 0 1,0 0-1,1 0 0,38 1 728,-29-2-460,36-2 51,0-2 1,0-3 0,78-22-1,20-3-318,-122 28-170,106-14-6,-117 18-477,1 1-1,0 0 1,0 0 0,-1 1 0,1 1 0,-1 0 0,22 6 0,-33-7 225,1-1 1,0 1-1,0 0 1,-1 0 0,1 0-1,0 0 1,-1 0 0,1 0-1,-1 0 1,1 0 0,-1 0-1,0 1 1,1-1-1,-1 1 1,0-1 0,0 1-1,0-1 1,0 1 0,0-1-1,0 1 1,-1 0 0,1 0-1,0 0 1,-1-1 0,1 3-1,0 14-5641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09.922"/>
    </inkml:context>
    <inkml:brush xml:id="br0">
      <inkml:brushProperty name="width" value="0.025" units="cm"/>
      <inkml:brushProperty name="height" value="0.025" units="cm"/>
    </inkml:brush>
  </inkml:definitions>
  <inkml:trace contextRef="#ctx0" brushRef="#br0">33 1 10794,'0'0'8520,"-32"60"-6918,43-43-129,17-4-224,11-6-96,17-7-320,17-5-320,10-14-385,2-2-64,4 2-961,-17-1-2850,-15 6-4293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8:20.744"/>
    </inkml:context>
    <inkml:brush xml:id="br0">
      <inkml:brushProperty name="width" value="0.025" units="cm"/>
      <inkml:brushProperty name="height" value="0.025" units="cm"/>
      <inkml:brushProperty name="color" value="#E71224"/>
    </inkml:brush>
  </inkml:definitions>
  <inkml:trace contextRef="#ctx0" brushRef="#br0">1069 115 9833,'-12'-13'1661,"12"13"-1656,-7-9-54,-1 0-1,-1 1 0,0 0 0,0 0 0,0 1 0,-1 0 0,0 0 1,0 2-1,0-1 0,-1 1 0,0 0 0,0 1 0,0 1 0,-18-4 1,6 5-51,0 1 0,-1 1 0,1 1 1,0 1-1,0 1 0,0 1 0,0 1 1,0 2-1,1 0 0,-33 15 0,27-8 207,0 2 0,1 1 0,1 1 0,0 2 0,1 0 0,2 2 0,-22 24-1,5 2 45,3 1-1,1 2 1,3 2-1,3 0 0,2 3 1,2 0-1,-29 92 0,29-56 11,5 1-1,3 1 0,4 1 0,5 0 0,2 118 0,8-173-93,0 0 0,3 0 0,2 0-1,1-1 1,2 0 0,26 74 0,-28-96-40,1-1-1,1 1 1,0-1 0,1-1 0,0 0 0,1 0 0,1-1-1,1 0 1,0-1 0,0-1 0,1 0 0,1-1-1,0 0 1,1-1 0,0-1 0,0 0 0,22 7 0,-14-7-2,1-2 1,1-1 0,-1 0 0,1-2-1,0-1 1,0-2 0,0 0 0,0-1-1,0-2 1,0-1 0,0-1 0,-1-1-1,1-1 1,-1-1 0,0-1 0,-1-2-1,0 0 1,-1-1 0,0-2 0,27-19-1,-15 6 163,-1-1-1,-1-2 1,-1-1 0,-2-1-1,-1-2 1,-1-1 0,-2-1-1,-2-2 1,-1 0-1,-2-1 1,22-56 0,-24 44 23,-2-1 0,-3 0 0,-1-1 0,-3 0 0,-3 0 1,-1-1-1,-3 0 0,-2-1 0,-7-54 0,0 60-474,-1 0-1,-3 1 0,-2 0 0,-19-47 0,15 53-896,-3 1 0,-1 1 0,-1 0 0,-46-59 0,-32-16-4354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8:30.890"/>
    </inkml:context>
    <inkml:brush xml:id="br0">
      <inkml:brushProperty name="width" value="0.025" units="cm"/>
      <inkml:brushProperty name="height" value="0.025" units="cm"/>
      <inkml:brushProperty name="color" value="#E71224"/>
    </inkml:brush>
  </inkml:definitions>
  <inkml:trace contextRef="#ctx0" brushRef="#br0">1 0 4324,'0'0'-705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8:31.639"/>
    </inkml:context>
    <inkml:brush xml:id="br0">
      <inkml:brushProperty name="width" value="0.025" units="cm"/>
      <inkml:brushProperty name="height" value="0.025" units="cm"/>
      <inkml:brushProperty name="color" value="#E71224"/>
    </inkml:brush>
  </inkml:definitions>
  <inkml:trace contextRef="#ctx0" brushRef="#br0">3126 493 6502,'13'-5'1949,"8"-3"-1285,0 0-666,0 0 1,-1-2 0,22-13 0,-37 20 323,0 0 0,0 0 0,-1-1 1,1 0-1,-1 1 0,0-2 0,0 1 0,0 0 0,-1-1 0,0 0 0,0 1 1,0-1-1,0 0 0,-1-1 0,0 1 0,0 0 0,0-1 0,1-10 0,-3 12-227,0 0-1,0 0 0,-1 0 1,0 0-1,0 0 0,0 0 1,0 0-1,-1 0 0,0 0 1,1 0-1,-1 0 0,-1 1 1,1-1-1,0 1 0,-1 0 1,0-1-1,0 1 0,0 0 1,0 1-1,0-1 0,-1 1 1,1-1-1,-1 1 0,-7-3 1,-11-7-183,-2 2 1,-47-16 0,53 21 168,-145-44-400,-3 8 0,-288-34 0,198 54 360,-291 12 0,384 16-20,-247 42 0,319-32 44,2 5 0,0 3 1,2 4-1,-104 50 0,156-61-14,0 1-1,2 1 0,0 2 0,1 2 1,1 1-1,2 1 0,-30 33 1,43-41-22,1 1 0,1 1 1,1 0-1,1 1 1,0 1-1,2-1 1,0 2-1,2 0 0,0 0 1,1 0-1,2 1 1,-5 39-1,8-38-20,2 0-1,0 0 1,2-1 0,0 1-1,2 0 1,0-1-1,2 0 1,1 0 0,19 45-1,-13-43-15,1 0 0,1-1 0,2-1-1,0-1 1,2 0 0,0-1 0,1-1 0,29 23-1,-9-14-89,1-1 0,1-3 0,2-1 0,0-2 0,1-2 0,2-2 0,0-2-1,0-2 1,2-2 0,49 6 0,6-5 159,1-4-1,-1-5 1,185-14-1,-122-10 168,-1-6 0,-1-8-1,-2-7 1,-2-7 0,169-74-1,-231 78-199,-2-4-1,144-95 0,-190 106-15,0-2-1,-3-2 1,-1-3-1,-2-1 1,68-88-1,-95 106-1,0-1 0,-2 0 0,-2-1-1,0-1 1,-2 0 0,-1-1-1,8-32 1,-17 49 23,1 0 0,-2 0 1,1 0-1,-2 0 0,0 0 0,0-1 0,-2 1 0,-3-20 1,3 25 17,-1 0 0,0 0 1,0 0-1,-1 1 1,0-1-1,0 1 1,-1 0-1,1 0 1,-2 0-1,1 1 0,-1 0 1,0 0-1,0 0 1,-11-7-1,2 3-20,-1 1 1,0 1-1,0 1 0,-1 0 0,0 1 1,0 0-1,0 2 0,-1 0 0,-26-2 1,-19 1-32,-85 5 0,147 0 0,-164 13-722,-259 53 0,84-9-7238,198-41-1858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45.260"/>
    </inkml:context>
    <inkml:brush xml:id="br0">
      <inkml:brushProperty name="width" value="0.025" units="cm"/>
      <inkml:brushProperty name="height" value="0.025" units="cm"/>
    </inkml:brush>
  </inkml:definitions>
  <inkml:trace contextRef="#ctx0" brushRef="#br0">0 120 7399,'0'0'8146,"12"0"-6630,447 22 4931,247-23-5649,-4-56-631,68 0 338,-761 59-473,-8-12-7751,-1-8-475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5:48.812"/>
    </inkml:context>
    <inkml:brush xml:id="br0">
      <inkml:brushProperty name="width" value="0.025" units="cm"/>
      <inkml:brushProperty name="height" value="0.025" units="cm"/>
    </inkml:brush>
  </inkml:definitions>
  <inkml:trace contextRef="#ctx0" brushRef="#br0">59 364 4356,'-8'5'-43,"5"-4"316,-1 0-90,1 0 1,0 1-1,0-1 1,0 1-1,0-1 1,0 1-1,0 0 1,1 0-1,-1 1 1,0-1-1,1 0 1,0 1-1,-1-1 1,1 1-1,-3 6 1,6-8-77,0-1 1,0 1-1,0 0 0,0 0 1,0-1-1,0 1 1,0-1-1,0 1 0,0-1 1,1 1-1,-1-1 1,0 0-1,0 1 0,0-1 1,1 0-1,-1 0 1,0 0-1,1 0 0,-1 0 1,0 0-1,0 0 1,1 0-1,1-1 1,2 0 164,77-3 1679,-1-5 0,124-28-1,-99 16-1134,1465-261 727,-1432 258-1545,2 5 0,149 1 1,-241 23-60,-48-5 44,-1 0 1,1 0-1,0 0 1,0 0-1,0 0 1,0 0-1,0 1 1,-1-1-1,1 0 1,0 0-1,0 1 0,0-1 1,-1 1-1,1-1 1,0 0-1,0 1 1,-1 0-1,1-1 1,0 1-1,-1-1 1,1 1-1,-1 0 1,1-1-1,-1 1 1,1 0-1,-1 0 1,1-1-1,-1 1 0,0 0 1,1 0-1,-1 0 1,0-1-1,0 1 1,0 0-1,0 0 1,1 0-1,-1 0 1,0 0-1,-1-1 1,1 1-1,0 0 1,0 0-1,0 0 1,0 0-1,-1 0 1,1-1-1,-1 3 0,0-3-236,0 1-1,0 0 1,0 0-1,0 0 1,0-1-1,0 1 1,0-1-1,0 1 1,0-1-1,-1 1 1,1-1-1,0 0 1,0 1-1,-1-1 0,1 0 1,0 0-1,0 0 1,-1 0-1,1 0 1,0 0-1,-3-1 1,3 1-138,-21-1-6495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7.563"/>
    </inkml:context>
    <inkml:brush xml:id="br0">
      <inkml:brushProperty name="width" value="0.025" units="cm"/>
      <inkml:brushProperty name="height" value="0.025" units="cm"/>
    </inkml:brush>
  </inkml:definitions>
  <inkml:trace contextRef="#ctx0" brushRef="#br0">0 297 8808,'0'0'14147,"15"-8"-13069,82-53-768,-2-3 0,102-93-1,-188 151-376,-6 8 28,-5 9-10,2-11 44,-12 29 107,-30 52 1,29-60-91,2 0 1,0 1-1,1 0 1,-12 44-1,21-65-53,1 1-1,-1-1 1,1 1-1,0-1 1,-1 1-1,1-1 1,0 1-1,0-1 1,0 1-1,0 0 1,0-1-1,0 1 1,0-1-1,1 1 1,-1-1-1,0 1 1,1-1-1,-1 1 1,1-1-1,0 0 1,-1 1-1,1-1 1,0 0-1,0 1 1,0-1-1,0 0 1,0 0-1,0 0 1,2 1-1,-1-1-233,1 0 0,0-1 0,-1 0-1,1 1 1,0-1 0,-1 0 0,1-1 0,0 1 0,-1 0-1,1-1 1,0 1 0,-1-1 0,1 0 0,-1 0 0,1 0 0,-1 0-1,3-2 1,34-21-5432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18.518"/>
    </inkml:context>
    <inkml:brush xml:id="br0">
      <inkml:brushProperty name="width" value="0.025" units="cm"/>
      <inkml:brushProperty name="height" value="0.025" units="cm"/>
    </inkml:brush>
  </inkml:definitions>
  <inkml:trace contextRef="#ctx0" brushRef="#br0">23 60 15375,'0'0'12716,"-23"-45"-15759,39 31-3139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7.894"/>
    </inkml:context>
    <inkml:brush xml:id="br0">
      <inkml:brushProperty name="width" value="0.025" units="cm"/>
      <inkml:brushProperty name="height" value="0.025" units="cm"/>
    </inkml:brush>
  </inkml:definitions>
  <inkml:trace contextRef="#ctx0" brushRef="#br0">75 0 18129,'0'0'1634,"-48"67"-321,29-32-416,11-7-609,8-10-320,8-11-1057,20-7-4741,16-17-4772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8.300"/>
    </inkml:context>
    <inkml:brush xml:id="br0">
      <inkml:brushProperty name="width" value="0.025" units="cm"/>
      <inkml:brushProperty name="height" value="0.025" units="cm"/>
    </inkml:brush>
  </inkml:definitions>
  <inkml:trace contextRef="#ctx0" brushRef="#br0">290 69 15727,'0'0'3363,"-58"67"-1473,40-33-1121,8 4-385,4 0-320,6-2-64,0-2 0,8-2-320,0-5-833,-4-3 160,-1-3-353,-3-4-928,-3-5-2146,-11-5-2210</inkml:trace>
  <inkml:trace contextRef="#ctx0" brushRef="#br0" timeOffset="1">4 157 11499,'-1'-11'2621,"0"2"-2289,0 3 215,1-1 1,-1 0-1,1 0 1,1 0-1,-1 1 1,3-12-1,-2 15-370,0 0 0,1 0-1,-1 0 1,1 0 0,-1 0 0,1 1-1,0-1 1,0 0 0,0 1-1,0 0 1,1-1 0,-1 1-1,1 0 1,-1 0 0,1 0-1,0 1 1,0-1 0,0 0-1,5-1 1,12-4 251,1 1 0,-1 1 0,1 1 0,0 1 0,36-1 0,-14 3-36,77 10 0,-115-9-388,0 1-1,0 0 0,0 0 1,0 0-1,-1 1 0,1-1 1,0 1-1,-1 0 0,0 1 0,1-1 1,-1 1-1,0 0 0,0 0 1,6 6-1,-9-7 39,0 0 1,0 0-1,0 0 0,0 0 1,0 0-1,0 0 0,-1 1 1,1-1-1,-1 0 0,1 0 1,-1 1-1,0-1 0,0 0 1,0 1-1,0-1 0,0 0 1,-1 1-1,1-1 0,-1 0 1,1 0-1,-1 1 0,0-1 1,0 0-1,0 0 0,0 0 1,0 0-1,0 0 0,-1 0 1,1 0-1,-1-1 1,1 1-1,-4 2 0,-9 11 492,-2-1 0,-21 17 0,26-24-378,0 1 0,1 0 0,0 1 0,1 0-1,0 0 1,1 1 0,0 1 0,0-1 0,-7 14 0,14-23-159,1 1 1,-1-1 0,0 1-1,1 0 1,0-1 0,-1 1-1,1 0 1,0-1 0,-1 1 0,1 0-1,0-1 1,0 1 0,1 0-1,-1-1 1,0 1 0,0 0-1,1-1 1,-1 1 0,1 0 0,0-1-1,-1 1 1,1-1 0,0 1-1,1 1 1,1 0-34,-1-1 0,1 0 0,0 0 0,-1 0 0,1 0 0,0 0 0,0-1 0,1 1 0,-1-1 0,0 0 0,5 2 0,8 0-1072,1 0 0,-1-1 0,31 1 0,50-5-10365,-49-4 1934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8.649"/>
    </inkml:context>
    <inkml:brush xml:id="br0">
      <inkml:brushProperty name="width" value="0.025" units="cm"/>
      <inkml:brushProperty name="height" value="0.025" units="cm"/>
    </inkml:brush>
  </inkml:definitions>
  <inkml:trace contextRef="#ctx0" brushRef="#br0">5 1 8872,'0'0'15428,"-2"8"-14195,2-6-1158,-1 1-1,0 0 0,1 0 1,0-1-1,0 1 0,0 0 0,0 0 1,0 0-1,0 0 0,1-1 1,-1 1-1,3 5 0,-2-6-52,0-1 1,1 1-1,-1-1 0,1 1 0,-1-1 1,1 0-1,0 0 0,0 1 1,-1-1-1,1-1 0,0 1 0,0 0 1,0 0-1,0-1 0,0 1 0,0-1 1,0 1-1,0-1 0,0 0 1,0 0-1,0 0 0,0 0 0,3-1 1,57-5 221,-50 4-274,1 0-1,0 1 0,0 0 0,19 2 0,-31-1 16,1 1 0,-1-1 0,1 1 0,-1 0 0,0-1 0,1 1 0,-1 0-1,0 0 1,0 0 0,0 0 0,0 0 0,0 1 0,0-1 0,2 2 0,-2-1-105,0-1 0,1 1 0,-1 0 0,1-1 0,-1 1 0,1-1 0,0 1 0,0-1 0,0 0 0,0 0 0,0 0 0,0 0 0,3 1 1,7 0-1024,0-1 0,0-1 0,-1 0 0,1-1 0,0 0 0,0 0 0,-1-2 0,1 1 0,19-8 0,13-6-3806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8.996"/>
    </inkml:context>
    <inkml:brush xml:id="br0">
      <inkml:brushProperty name="width" value="0.025" units="cm"/>
      <inkml:brushProperty name="height" value="0.025" units="cm"/>
    </inkml:brush>
  </inkml:definitions>
  <inkml:trace contextRef="#ctx0" brushRef="#br0">78 126 12268,'0'0'8861,"-7"2"-8375,7-2-490,-46 20 897,45-20-872,0 1 0,-1 0 0,1-1 0,-1 1 0,1 0 0,0 0 0,-1 0 0,1 0 0,0 0 0,0 0 0,0 0 0,0 0 0,0 1 0,0-1-1,0 0 1,0 1 0,1-1 0,-1 0 0,0 1 0,1-1 0,-1 1 0,1-1 0,-1 1 0,1-1 0,0 1 0,0 0 0,0-1 0,0 1 0,0-1 0,0 1 0,0 0 0,0-1 0,1 1 0,0 1 0,0-2-22,0 0 0,0 0-1,0-1 1,0 1 0,0 0 0,1-1 0,-1 1-1,0-1 1,0 0 0,1 1 0,-1-1 0,0 0 0,1 0-1,-1 1 1,0-1 0,1 0 0,-1 0 0,0-1-1,1 1 1,-1 0 0,0 0 0,1-1 0,0 0-1,34-9-151,-14-3-44,0-1-1,-1-1 1,-1 0-1,0-2 1,-1 0-1,-1-1 1,-1-1-1,23-33 1,-36 45 2303,-6 6-740,-14 9-219,-20 18-721,29-20-309,0 1 0,1 1 1,0-1-1,0 1 1,0 0-1,1 0 1,1 0-1,-1 1 1,1 0-1,1 0 0,0 0 1,0 0-1,0 0 1,1 1-1,1-1 1,0 1-1,0 14 1,1-22-155,1-1 1,-1 1-1,1 0 1,0 0 0,-1 0-1,1-1 1,0 1-1,0 0 1,0-1-1,1 1 1,-1 0 0,0-1-1,1 0 1,-1 1-1,1-1 1,-1 0 0,1 0-1,-1 0 1,1 0-1,0 0 1,0 0 0,-1 0-1,1 0 1,0-1-1,0 1 1,0-1 0,0 1-1,3-1 1,3 1-1403,0 0 0,1 0 0,-1-1 0,0-1 0,14-1 0,3-6-5330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09.372"/>
    </inkml:context>
    <inkml:brush xml:id="br0">
      <inkml:brushProperty name="width" value="0.025" units="cm"/>
      <inkml:brushProperty name="height" value="0.025" units="cm"/>
    </inkml:brush>
  </inkml:definitions>
  <inkml:trace contextRef="#ctx0" brushRef="#br0">14 12 11819,'0'0'10682,"7"6"-10463,29 18-112,-35-23-97,1 0 1,-1 0 0,1-1-1,-1 1 1,1-1-1,0 0 1,-1 1-1,1-1 1,0 0 0,-1 0-1,1 0 1,0 0-1,-1 0 1,1 0-1,0 0 1,-1-1-1,1 1 1,-1-1 0,1 1-1,0-1 1,-1 1-1,1-1 1,-1 0-1,1 0 1,-1 0-1,0 0 1,1 0 0,-1 0-1,0 0 1,0 0-1,0-1 1,0 1-1,0 0 1,0-1-1,0 1 1,0-1 0,0 1-1,-1-1 1,1 1-1,-1-1 1,1 0-1,-1 1 1,1-1-1,-1-2 1,0 3 22,-1 0 1,0 0-1,0 1 0,1-1 1,-1 0-1,0 0 0,0 1 1,0-1-1,1 1 1,-1-1-1,0 1 0,0-1 1,0 1-1,0-1 0,0 1 1,0 0-1,0 0 0,0-1 1,0 1-1,0 0 0,0 0 1,0 0-1,0 0 0,0 0 1,0 0-1,-1 1 0,0-1 1,-32 6 484,30-4-398,0 0-1,0 0 1,0 0 0,0 1-1,0 0 1,1 0-1,-1 0 1,-4 5 0,7-7-82,-1 1 0,1-1 1,0 1-1,0 0 0,0-1 1,0 1-1,0 0 1,0-1-1,1 1 0,-1 0 1,0 0-1,1 0 1,-1 0-1,1 0 0,0 0 1,0 0-1,0-1 0,0 1 1,0 0-1,0 0 1,0 0-1,1 3 0,0-4-25,0 0 0,0 1 1,0-1-1,0 0 0,1 0 0,-1 0 0,0-1 0,0 1 0,1 0 0,-1 0 0,0-1 0,1 1 0,-1-1 0,1 1 1,-1-1-1,1 0 0,-1 1 0,1-1 0,-1 0 0,1 0 0,1 0 0,40 0 174,-33 0-160,9-1-62,-1-1-1,1-1 0,25-7 1,-26 6-87,0 0 0,0 1 0,27-1 0,-44 4 166,-1 0-1,1 0 0,0 1 1,-1-1-1,1 1 1,-1-1-1,1 1 1,-1-1-1,1 1 0,-1-1 1,1 1-1,-1-1 1,0 1-1,1-1 0,-1 1 1,0 0-1,1-1 1,-1 1-1,0 0 1,0-1-1,0 1 0,1 0 1,-1-1-1,0 1 1,0 0-1,0-1 1,0 1-1,0 0 0,0-1 1,0 1-1,-1 0 1,1-1-1,0 1 0,0 0 1,-1 0-1,1 0-8,-1 0 0,1 1 0,0-1 0,0 0-1,0 0 1,-1 0 0,1 0 0,0 1 0,0-1-1,1 0 1,-1 0 0,0 0 0,0 0 0,1 1-1,-1-1 1,0 0 0,1 0 0,-1 0 0,1 0-1,0 0 1,-1 0 0,1 0 0,0 0 0,-1 0-1,1 0 1,0-1 0,0 1 0,0 0 0,0 0-1,0-1 1,0 1 0,0 0 0,0-1 0,2 1-1,36 1-1748,-12-8-3389,5-10-5627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0.208"/>
    </inkml:context>
    <inkml:brush xml:id="br0">
      <inkml:brushProperty name="width" value="0.025" units="cm"/>
      <inkml:brushProperty name="height" value="0.025" units="cm"/>
    </inkml:brush>
  </inkml:definitions>
  <inkml:trace contextRef="#ctx0" brushRef="#br0">0 469 7175,'0'0'13319,"8"6"-11803,-4-3-1388,-1-1 1,1 1-1,0-1 0,-1 0 1,1 0-1,0-1 0,0 1 1,1-1-1,-1 1 1,0-1-1,0-1 0,1 1 1,-1-1-1,0 1 0,1-1 1,-1 0-1,0-1 0,1 1 1,-1-1-1,0 0 0,0 0 1,0 0-1,1-1 0,4-2 1,8-4 30,0-2 1,-1 0 0,0-1 0,28-24 0,-39 31-102,0 0 0,-1-1 0,1 1 1,-1-1-1,-1 0 0,1 0 1,-1 0-1,1 0 0,-1-1 0,-1 1 1,1-1-1,-1 0 0,0 1 0,0-1 1,-1 0-1,0-1 0,0 1 1,0 0-1,-1-9 0,0 14-58,-1 0-1,1 0 1,-1 1-1,1-1 1,-1 0-1,1 0 1,-1 0-1,0 1 1,1-1-1,-1 0 1,0 1 0,1-1-1,-1 1 1,0-1-1,0 1 1,0-1-1,0 1 1,0-1-1,1 1 1,-1 0-1,0 0 1,0-1-1,0 1 1,0 0 0,0 0-1,0 0 1,0 0-1,0 0 1,0 0-1,0 0 1,0 0-1,0 1 1,0-1-1,0 0 1,0 0-1,-1 1 1,-37 15-148,26-6 139,-1 1 0,2 1 0,-1 0 0,-18 25 0,26-30 6,0 0 1,0 0-1,1 0 0,0 0 0,1 0 1,-1 1-1,2 0 0,-1 0 0,1-1 1,0 2-1,0-1 0,0 8 0,2-15 2,0 0-1,1 0 0,-1 0 0,0 0 0,0-1 1,0 1-1,1 0 0,-1 0 0,0 0 0,1 0 1,-1-1-1,1 1 0,-1 0 0,1-1 0,-1 1 0,1 0 1,0-1-1,-1 1 0,1 0 0,0-1 0,-1 1 1,1-1-1,0 0 0,0 1 0,1 0 0,30 5 22,35-10 72,-47-1-153,0-1 0,-1 0 1,0-1-1,0-2 1,0 0-1,-1 0 0,24-18 1,-17 9-99,-1-1 1,0-1 0,-2-1 0,27-31 0,-30 28 41,-1 0 0,-1-2 0,20-40 1,-30 51 280,0 0 0,-2 0 0,1-1 0,-2 1 0,0-1 0,-1-1 0,-1 1 0,1-19 0,-3 35-160,-1 0 0,1 0 1,0 0-1,-1 0 1,1-1-1,0 1 0,-1 0 1,1 0-1,0 0 1,-1 0-1,1 0 0,0 0 1,-1 0-1,1 0 1,0 0-1,-1 0 1,1 0-1,-1 0 0,1 0 1,0 0-1,-1 0 1,1 0-1,0 1 0,-1-1 1,1 0-1,0 0 1,-1 0-1,1 0 0,0 1 1,0-1-1,-1 0 1,1 0-1,0 1 0,0-1 1,-1 0-1,1 0 1,0 1-1,0-1 0,-1 1 1,-13 11-75,-41 82 112,4 1 0,5 3 0,3 2 0,5 1-1,-34 145 1,63-190 47,7-37-231,6-37-755,29-139-8867,-26 110 4244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1.349"/>
    </inkml:context>
    <inkml:brush xml:id="br0">
      <inkml:brushProperty name="width" value="0.025" units="cm"/>
      <inkml:brushProperty name="height" value="0.025" units="cm"/>
    </inkml:brush>
  </inkml:definitions>
  <inkml:trace contextRef="#ctx0" brushRef="#br0">0 490 9673,'9'-5'2803,"100"-58"4121,-4-16-3344,-56 36-3236,-1-2 0,-2-3 0,-3-1 0,40-60 1,-81 106-342,24-42 47,-46 56-311,-19 32 689,2 3 0,2 1 0,2 1 0,-33 64 0,49-77-170,1 1 0,1 1 0,-15 63 0,-9 23-3511,22-91-383,11-22 138,11-24-797,7-13 2981,2 1 0,0 0 1,31-38-1,-27 42 2855,36-36 0,-48 53-566,0 0 0,0 1 1,0 0-1,1 0 0,-1 1 0,1 0 0,0 0 0,9-2 0,29-15 1818,-45 19-2757,1 1 0,-1-1 0,0 1 1,1 0-1,-1-1 0,0 1 1,1 0-1,-1-1 0,1 1 1,-1 0-1,1 0 0,-1-1 1,1 1-1,-1 0 0,1 0 1,-1 0-1,1 0 0,-1 0 1,1 0-1,-1 0 0,1 0 1,-1 0-1,1 0 0,-1 0 1,1 0-1,-1 0 0,1 0 1,-1 0-1,1 0 0,0 1 1,-1 14-304,-2 2 406,2-16-131,0 0 0,0 0 0,1 1 0,-1-1-1,0 0 1,0 0 0,1 0 0,-1 0 0,0 0 0,1 0 0,-1 0 0,1 0 0,-1 0 0,1-1 0,0 1 0,-1 0 0,1 0 0,0 0 0,0-1 0,-1 1 0,1 0-1,0-1 1,0 1 0,0-1 0,0 1 0,1 0 0,2 0 40,0 0-1,0 0 0,-1 0 1,1 0-1,0-1 0,0 1 1,7-1-1,2-1 58,-1-1-1,1 0 1,-1 0-1,16-6 1,-11 2-133,0-1 1,0-1 0,-1-1 0,19-12-1,-23 12-528,0-1 0,-1 0-1,0 0 1,0-1 0,-1 0-1,0-1 1,-1 0 0,-1-1-1,0 0 1,0 0-1,-1 0 1,-1-1 0,0 0-1,-1-1 1,3-17 0,-9 48 4617,-1 2-4278,-1 1 1,-10 34-1,-6-9 156,12-30 91,1 0-1,0 0 1,1 0 0,0 1 0,1 0 0,1 0 0,1 0 0,-2 24 0,4-38-16,1 0 0,-1 0-1,0 0 1,0 0 0,1-1 0,-1 1-1,1 0 1,-1 0 0,1-1 0,-1 1-1,1 0 1,-1-1 0,1 1 0,0 0-1,-1-1 1,1 1 0,0-1 0,-1 1-1,1-1 1,0 1 0,0-1 0,0 0-1,-1 1 1,1-1 0,0 0 0,0 0-1,0 0 1,0 1 0,-1-1 0,1 0-1,0 0 1,0 0 0,0 0 0,0 0-1,0-1 1,0 1 0,1 0 0,36-11 920,-22 1-873,0-1 0,-1 0 1,0-1-1,-1-1 0,0 0 0,-1 0 0,18-26 0,74-120-77,-74 109 29,-22 31-8,-7 15 57,-1 1 0,1-1 0,0 0 0,0 1 0,0-1 0,1 1 0,-1 0 0,1 0 0,3-4 0,-7 27 760,-65 198-342,58-179-259,2 0-1,1 0 0,1 68 0,10-86-40,-6-20-147,1-1 0,-1 0 0,0 1 0,1-1-1,-1 0 1,0 1 0,1-1 0,-1 0 0,1 0 0,-1 1 0,1-1 0,-1 0 0,1 0-1,-1 0 1,0 0 0,1 0 0,-1 0 0,1 0 0,-1 0 0,1 0 0,-1 0-1,1 0 1,-1 0 0,1 0 0,-1 0 0,1 0 0,1-1 25,-1 0 0,1 0 1,-1 0-1,0 0 0,1 0 0,-1 0 1,0 0-1,0 0 0,0 0 0,0 0 0,0-1 1,0 1-1,0-1 0,0 1 0,0-1 1,-1 1-1,1-1 0,-1 1 0,1-1 1,-1 1-1,1-3 0,0-7-153,0 0-1,-1 0 1,0 0 0,-1 0-1,0 0 1,-1 0 0,0 0-1,-1 1 1,0-1 0,0 1-1,-1 0 1,-7-12 0,-2-2-311,0 1 1,-2 1-1,-33-38 1,48 59 885,14 1-133,87 8-1094,-67-3-1686,1-3 1,50-1-1,-29-9-12221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3.377"/>
    </inkml:context>
    <inkml:brush xml:id="br0">
      <inkml:brushProperty name="width" value="0.025" units="cm"/>
      <inkml:brushProperty name="height" value="0.025" units="cm"/>
    </inkml:brush>
  </inkml:definitions>
  <inkml:trace contextRef="#ctx0" brushRef="#br0">391 7 15086,'0'0'135,"0"0"0,0 0 0,0 0 0,1 0 0,-1 0 0,0 0 0,0 0 0,0 0 0,0 0 0,0-1 0,0 1 0,1 0 0,-1 0 0,0 0 0,0 0 0,0 0 0,0 0 0,0-1 0,0 1 0,0 0 0,0 0 0,0 0 0,0 0 0,0 0 0,0-1 0,0 1 0,0 0 0,0 0 0,0 0 0,0 0 0,0-1 0,0 1-1,0 0 1,0 0 0,0 0 0,0 0 0,0 0 0,0-1 0,0 1 0,0 0 0,0 0 0,0 0 0,0 0 0,0 0 0,0-1 0,0 1 0,-1 0 0,1 0 0,0 0 0,0 0 0,0 0 0,0 0 0,0 0 0,0 0 0,-1 0 0,1-1 0,0 1 0,0 0 0,0 0 0,0 0 0,-1 0 0,1 0 0,0 0 0,0 0 0,0 0 0,0 0 0,-1 0 0,-15 8 1391,-16 17-1784,-203 196 3365,197-179-3098,23-24-309,0-1 0,-22 18 0,65-75-5385,39-33-2254,-25 30 1758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3.721"/>
    </inkml:context>
    <inkml:brush xml:id="br0">
      <inkml:brushProperty name="width" value="0.025" units="cm"/>
      <inkml:brushProperty name="height" value="0.025" units="cm"/>
    </inkml:brush>
  </inkml:definitions>
  <inkml:trace contextRef="#ctx0" brushRef="#br0">76 1 14221,'0'0'7426,"-9"8"-6598,3-3-636,0 0 0,0 1 0,1 0 0,0 0 1,0 0-1,1 1 0,0-1 0,0 1 0,0 0 0,1 0 1,0 1-1,1-1 0,-1 1 0,1-1 0,-1 14 1,2-14-337,1 5 363,-1-1 0,2 1 0,0 0 0,3 17 0,-4-27-363,1 0 1,-1 0-1,1 0 0,0 0 1,-1 0-1,1 0 0,0 0 1,0 0-1,0 0 0,1-1 1,-1 1-1,0 0 0,1-1 1,-1 1-1,1-1 0,0 1 1,-1-1-1,1 0 0,0 1 1,0-1-1,0 0 0,-1 0 0,1-1 1,0 1-1,0 0 0,1-1 1,-1 1-1,0-1 0,0 1 1,0-1-1,3 0 0,-5 0 48,0 0 0,0 0-1,1 0 1,-1 0-1,0 0 1,0 0 0,0 0-1,1-1 1,-1 1 0,0 0-1,0 0 1,0 0-1,0 0 1,1 0 0,-1 0-1,0 0 1,0-1 0,0 1-1,0 0 1,0 0-1,0 0 1,1 0 0,-1 0-1,0-1 1,0 1 0,0 0-1,0 0 1,0 0-1,0-1 1,0 1 0,0 0-1,0 0 1,0 0 0,0-1-1,0 1 1,0 0-1,0 0 1,0 0 0,0-1-1,0 1 1,0 0 0,0 0-1,0-1 1,0-1-831,0-8-4470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4.064"/>
    </inkml:context>
    <inkml:brush xml:id="br0">
      <inkml:brushProperty name="width" value="0.025" units="cm"/>
      <inkml:brushProperty name="height" value="0.025" units="cm"/>
    </inkml:brush>
  </inkml:definitions>
  <inkml:trace contextRef="#ctx0" brushRef="#br0">0 33 9129,'0'0'13004,"80"-7"-11242,-29 0-33,4 0-640,7 2-576,-5 1-353,-1 2-64,-8 2-160,-12 0 64,-8 0-737,-9 2-1313,-10-2-993,-5 0-864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5:54.283"/>
    </inkml:context>
    <inkml:brush xml:id="br0">
      <inkml:brushProperty name="width" value="0.025" units="cm"/>
      <inkml:brushProperty name="height" value="0.025" units="cm"/>
    </inkml:brush>
  </inkml:definitions>
  <inkml:trace contextRef="#ctx0" brushRef="#br0">0 393 12524,'0'0'518,"10"0"-476,29-3 18,0-1-1,0-3 1,0 0-1,-1-3 0,54-21 1,-45 15 172,0 2 1,1 1-1,76-8 1,-36 19 28,120 11 0,-9 1 349,399-42 1237,-269 8-1650,724 42-189,-371 8 27,469-64 24,-1120 35-59,672-57 316,3 60 163,-269 40 486,123 8-596,-407-43-315,256-22-1,230-106-233,-187 26-221,-368 85 477,0 3 1,0 5-1,1 2 1,-1 5-1,96 14 1,156 9 677,-215-19-878,-96-4-153,-13-2-3044,-21 2-3128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4.398"/>
    </inkml:context>
    <inkml:brush xml:id="br0">
      <inkml:brushProperty name="width" value="0.025" units="cm"/>
      <inkml:brushProperty name="height" value="0.025" units="cm"/>
    </inkml:brush>
  </inkml:definitions>
  <inkml:trace contextRef="#ctx0" brushRef="#br0">2 0 14638,'0'0'7676,"-1"9"-6037,1-1-1314,0 1-1,0-1 1,1 1 0,0-1-1,0 1 1,1-1-1,0 0 1,5 13-1,-5-17-360,0-1-1,0 1 1,0-1-1,0 1 1,0-1-1,0 0 1,1 0-1,0 0 1,0 0-1,0 0 1,0-1-1,0 1 1,0-1-1,0 0 1,1 0-1,-1 0 1,1 0-1,0-1 1,0 0-1,-1 1 0,1-1 1,0-1-1,8 2 1,33-5-1276,-39 2 478,0-1 0,-1 0 0,1 0 0,0-1 0,-1 0 0,1 0 0,8-6 0,-1-3-1825,1 0 0,-2-1 0,21-26 1,-11 11 2705,-15 24 8773,-10 18-6431,-11 21-1203,-64 123 3576,64-125-4643,2 1 1,-15 64-1,22-78-1987,2-9-5355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5.728"/>
    </inkml:context>
    <inkml:brush xml:id="br0">
      <inkml:brushProperty name="width" value="0.025" units="cm"/>
      <inkml:brushProperty name="height" value="0.025" units="cm"/>
    </inkml:brush>
  </inkml:definitions>
  <inkml:trace contextRef="#ctx0" brushRef="#br0">345 36 5573,'12'-4'2293,"21"-10"3383,-17-1 2082,-25 14-4779,-30 0-2808,28 3-149,0 0 0,0 1 0,0 0 0,0 1 0,0 0-1,1 1 1,0 0 0,-14 9 0,-6 6 18,-35 31 0,46-35 9,1 1-1,1 1 0,1 0 0,-23 35 1,33-46-42,1 1 1,0 1 0,1-1-1,0 0 1,0 1-1,1 0 1,0 0 0,0 0-1,1 0 1,0 1-1,1-1 1,0 1 0,1-1-1,0 1 1,1 9-1,0-15 32,1 0 0,-1 0 0,1 0 0,0-1 0,1 1 0,-1 0 0,0-1 0,1 0 0,0 0 0,0 0-1,0 0 1,0 0 0,1 0 0,-1-1 0,0 1 0,1-1 0,0 0 0,0 0 0,0 0 0,0-1 0,0 0 0,0 1-1,0-1 1,0-1 0,8 2 0,5 0 243,0 0-1,0-1 1,1 0-1,-1-2 1,19-2 0,-30 2-221,1-1 1,-1 0 0,1 0 0,-1 0-1,0-1 1,0 0 0,0 0-1,0 0 1,0-1 0,-1 0 0,1 0-1,-1-1 1,0 1 0,0-1-1,-1 0 1,0-1 0,0 1 0,0-1-1,0 0 1,-1 1 0,0-1 0,0-1-1,-1 1 1,1 0 0,-1-1-1,-1 1 1,1-1 0,-1 0 0,-1 0-1,1 1 1,-1-9 0,0 13-61,0 1 1,0 0-1,-1-1 1,1 1-1,0 0 1,-1-1-1,1 1 1,-1 0-1,1 0 1,-1-1-1,0 1 1,1 0-1,-1 0 1,0 0-1,0 0 1,0 0-1,0 0 1,0 0-1,0 0 1,0 0-1,0 1 1,0-1-1,0 0 1,-1 1-1,0-1 1,-2-1-15,1 1 0,-1 0 0,1 1 0,-1-1 1,1 1-1,-1-1 0,1 1 0,-1 0 1,1 1-1,-5-1 0,6 0-2,-1 1 1,0-1-1,1 0 0,-1 1 0,0-1 1,1 1-1,-1 0 0,1 0 1,-1 0-1,1 0 0,-1 0 0,1 1 1,0-1-1,-1 1 0,1-1 1,0 1-1,0 0 0,0 0 0,0 0 1,1 0-1,-1 0 0,0 0 1,1 0-1,0 1 0,-1-1 0,1 1 1,0-1-1,-1 4 0,5-5 21,-1 0 0,0 0 0,1 0-1,-1-1 1,1 1 0,-1-1 0,1 1-1,-1-1 1,1 0 0,-1 0 0,1 0-1,-1 0 1,1 0 0,2-1 0,3 1 30,6-1-35,0-1 0,1 0 0,-1-1 0,14-5 0,-13 4-75,0 0 1,1 1 0,19-1 0,-35 4 58,1 0 0,-1 0 0,1 0 0,-1 0-1,1 0 1,-1 1 0,1-1 0,-1 0 0,1 0 0,-1 0 0,1 1 0,-1-1 0,0 0 0,1 0 0,-1 1 0,1-1 0,-1 0-1,0 1 1,1-1 0,-1 0 0,0 1 0,1-1 0,-1 1 0,0-1 0,0 0 0,0 1 0,1-1 0,-1 1 0,0-1 0,0 1-1,0-1 1,0 1 0,0-1 0,0 1 0,0 0 0,-2 28-152,-16 25 290,-16 8 112,21-40-139,1 0 0,-14 36 0,26-58-112,0 1 1,-1-1-1,1 1 0,0-1 1,-1 1-1,1-1 0,0 1 1,0 0-1,0-1 1,-1 1-1,1 0 0,0-1 1,0 1-1,0 0 0,0-1 1,0 1-1,0 0 1,0-1-1,0 1 0,1-1 1,-1 1-1,0 0 1,0-1-1,0 1 0,1-1 1,-1 1-1,0 0 0,1-1 1,-1 1-1,0-1 1,1 1-1,-1-1 0,1 1 1,-1-1-1,1 1 0,-1-1 1,1 0-1,-1 1 1,1-1-1,0 1 0,1-1-210,-1 0-1,1-1 1,-1 1-1,1 0 0,-1-1 1,0 1-1,1 0 0,-1-1 1,0 0-1,1 1 1,-1-1-1,0 0 0,0 0 1,1 1-1,-1-1 0,0 0 1,0 0-1,0-1 1,1 0-1,15-21-5544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6.246"/>
    </inkml:context>
    <inkml:brush xml:id="br0">
      <inkml:brushProperty name="width" value="0.025" units="cm"/>
      <inkml:brushProperty name="height" value="0.025" units="cm"/>
    </inkml:brush>
  </inkml:definitions>
  <inkml:trace contextRef="#ctx0" brushRef="#br0">0 27 9961,'0'0'10282,"89"-14"-8744,-29 9-385,12 0-128,4 2-193,6 3-383,-8 0-321,-3 0-96,-20 4-256,-10 4-1121,-13 0-673,-17-2-417,-11-2-1633,-11-1-1152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6.580"/>
    </inkml:context>
    <inkml:brush xml:id="br0">
      <inkml:brushProperty name="width" value="0.025" units="cm"/>
      <inkml:brushProperty name="height" value="0.025" units="cm"/>
    </inkml:brush>
  </inkml:definitions>
  <inkml:trace contextRef="#ctx0" brushRef="#br0">0 46 12236,'0'0'6374,"85"15"-4773,-23-15 321,11-1-929,8-8-673,-1-3-256,-6 0-608,-3 0-2595,-11-3-6887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6.930"/>
    </inkml:context>
    <inkml:brush xml:id="br0">
      <inkml:brushProperty name="width" value="0.025" units="cm"/>
      <inkml:brushProperty name="height" value="0.025" units="cm"/>
    </inkml:brush>
  </inkml:definitions>
  <inkml:trace contextRef="#ctx0" brushRef="#br0">71 0 11018,'0'0'8446,"-3"8"-7016,-16 34 353,12-28-1313,0 0 0,0 1 0,2-1-1,-5 18 1,10-31-468,0 0 0,0 1 0,0-1-1,0 0 1,1 0 0,-1 0-1,0 0 1,0 0 0,1 0 0,-1 0-1,1 0 1,-1 0 0,1 0-1,-1 0 1,1 0 0,-1 0 0,1 0-1,0 0 1,0-1 0,-1 1-1,1 0 1,0 0 0,0-1 0,0 1-1,0-1 1,0 1 0,0 0 0,0-1-1,0 0 1,0 1 0,0-1-1,0 0 1,0 0 0,0 1 0,0-1-1,0 0 1,1 0 0,0 0-1,54 0 371,-39 0-325,31-3-54,-33 2-114,0 0-1,-1 0 1,1 1 0,0 1 0,-1 1 0,1 0-1,17 5 1,-30-7 124,0 1 0,-1 0-1,1-1 1,-1 1 0,1 0-1,-1 0 1,1 0 0,-1 0-1,1 0 1,-1 0 0,0 0-1,1 0 1,-1 0 0,0 1-1,0-1 1,0 1 0,0-1-1,0 0 1,-1 1 0,1 0-1,0-1 1,-1 1 0,1-1-1,-1 1 1,1 0 0,-1 0-1,0-1 1,0 1 0,1 0-1,-1-1 1,-1 1 0,1 0-1,0 0 1,0-1 0,-1 1-1,1 0 1,-1-1 0,1 1-1,-1 0 1,0-1 0,1 1-1,-1-1 1,-2 3 0,-1 3 130,-2 1 1,1-1-1,-1 0 1,0-1-1,0 0 0,-13 11 1,4-6 164,0 0 0,-1-1 0,0-1 0,0 0 0,-1-2 0,0 1 0,0-2 0,-1-1 0,0 0 0,0-1 1,-19 2-1,36-6-335,-1 0 1,0 1 0,1-1 0,-1 0 0,1-1 0,-1 1-1,0 0 1,1 0 0,-1-1 0,1 1 0,-1-1-1,1 1 1,-1-1 0,1 0 0,0 1 0,-1-1 0,1 0-1,0 0 1,-1 0 0,1 0 0,0 0 0,0 0 0,0-1-1,0 1 1,0 0 0,0 0 0,0-1 0,0 1-1,1-1 1,-1 1 0,0-3 0,-1-3-1016,1 0 0,0 0 0,0 0 0,1-1 0,0-12 0,1 4-1456,-1-29-5660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7.260"/>
    </inkml:context>
    <inkml:brush xml:id="br0">
      <inkml:brushProperty name="width" value="0.025" units="cm"/>
      <inkml:brushProperty name="height" value="0.025" units="cm"/>
    </inkml:brush>
  </inkml:definitions>
  <inkml:trace contextRef="#ctx0" brushRef="#br0">0 68 15086,'0'0'4196,"67"-20"-2018,-26 11-864,5 1 447,7 0-608,0 0-768,0 3-321,0 1-224,0 2-2083,-5-1-2881,0 2-9674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7.633"/>
    </inkml:context>
    <inkml:brush xml:id="br0">
      <inkml:brushProperty name="width" value="0.025" units="cm"/>
      <inkml:brushProperty name="height" value="0.025" units="cm"/>
    </inkml:brush>
  </inkml:definitions>
  <inkml:trace contextRef="#ctx0" brushRef="#br0">61 1 14478,'0'0'10826,"83"14"-9609,-34-11-544,4 0-385,4 0-256,2 1-128,-8 2-1153,-16 0-865,-10-1-1858,-18-1-1793</inkml:trace>
  <inkml:trace contextRef="#ctx0" brushRef="#br0" timeOffset="1">0 147 13645,'0'0'6662,"87"14"-4868,-34-12-289,7 0-640,2 0-384,-5 1-257,0-3-192,-4 0-897,-9 0-1345,-2 0-2370,1-2-8200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8.649"/>
    </inkml:context>
    <inkml:brush xml:id="br0">
      <inkml:brushProperty name="width" value="0.025" units="cm"/>
      <inkml:brushProperty name="height" value="0.025" units="cm"/>
    </inkml:brush>
  </inkml:definitions>
  <inkml:trace contextRef="#ctx0" brushRef="#br0">348 40 8168,'19'-16'3350,"-17"13"-2197,1 1 0,-1-1-1,1 0 1,0 1 0,0 0 0,0 0-1,1 0 1,3-2 0,-6 4-1092,-1 0 1,0 1-1,0-1 1,1 0-1,-1 0 1,0 0-1,0 1 1,0-1-1,0 0 0,1 0 1,-1 1-1,0-1 1,0 0-1,0 0 1,0 1-1,0-1 1,0 0-1,0 1 1,0-1-1,0 0 1,0 1-1,0-1 1,0 0-1,0 0 1,0 1-1,0-1 0,0 0 1,0 1-1,0-1 1,0 0-1,0 0 1,0 1-1,-1-1 1,1 0-1,0 0 1,0 1-1,0-1 1,-1 0-1,1 0 1,0 1-1,0-1 1,-1 0-1,-7 16-83,-29 34 366,-2-1 0,-2-3 1,-72 64-1,68-67-258,19-18-157,-4 3-516,-27 34 1,78-85-6540,7-6 2908,1-8-2028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8.978"/>
    </inkml:context>
    <inkml:brush xml:id="br0">
      <inkml:brushProperty name="width" value="0.025" units="cm"/>
      <inkml:brushProperty name="height" value="0.025" units="cm"/>
    </inkml:brush>
  </inkml:definitions>
  <inkml:trace contextRef="#ctx0" brushRef="#br0">0 1 15407,'0'0'7447,"5"11"-7036,6 18-215,-1 1 1,-2 0-1,0 1 0,2 33 1,18 70-59,-9-55-3415,-18-76 3129,0 6-2681,-10-6-3333,-7-3 1816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19.311"/>
    </inkml:context>
    <inkml:brush xml:id="br0">
      <inkml:brushProperty name="width" value="0.025" units="cm"/>
      <inkml:brushProperty name="height" value="0.025" units="cm"/>
    </inkml:brush>
  </inkml:definitions>
  <inkml:trace contextRef="#ctx0" brushRef="#br0">0 6 13261,'0'0'5957,"51"15"-4003,6-15-352,10-3-225,8-5-672,1 3-449,-7 0-224,-7 5-288,-13 0-1762,-15 0-1538,-6 0-4932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0:40.999"/>
    </inkml:context>
    <inkml:brush xml:id="br0">
      <inkml:brushProperty name="width" value="0.025" units="cm"/>
      <inkml:brushProperty name="height" value="0.025" units="cm"/>
      <inkml:brushProperty name="color" value="#E71224"/>
    </inkml:brush>
  </inkml:definitions>
  <inkml:trace contextRef="#ctx0" brushRef="#br0">34 0 20852,'0'0'0,"-33"62"-705,33-51-1441,8-9-3267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20.241"/>
    </inkml:context>
    <inkml:brush xml:id="br0">
      <inkml:brushProperty name="width" value="0.025" units="cm"/>
      <inkml:brushProperty name="height" value="0.025" units="cm"/>
    </inkml:brush>
  </inkml:definitions>
  <inkml:trace contextRef="#ctx0" brushRef="#br0">1 0 3587,'0'0'18343,"8"11"-17574,10 14 66,2-1 1,33 32-1,-43-47-968,0 0 0,1-1 0,0-1 0,14 8-1,-20-12-597,1 0-1,0-1 0,0 0 0,0 0 1,1 0-1,-1-1 0,0 0 1,1 0-1,-1 0 0,7-1 0,-6-1-5124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20.598"/>
    </inkml:context>
    <inkml:brush xml:id="br0">
      <inkml:brushProperty name="width" value="0.025" units="cm"/>
      <inkml:brushProperty name="height" value="0.025" units="cm"/>
    </inkml:brush>
  </inkml:definitions>
  <inkml:trace contextRef="#ctx0" brushRef="#br0">126 0 16912,'0'0'4164,"-25"48"-3555,16-19 351,-5 11-159,7 5-128,-2 5-321,0 5-96,-1 2-127,1 1-65,0-7-32,-1-7 0,1-8-321,3-12-960,6-11-833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22.047"/>
    </inkml:context>
    <inkml:brush xml:id="br0">
      <inkml:brushProperty name="width" value="0.025" units="cm"/>
      <inkml:brushProperty name="height" value="0.025" units="cm"/>
    </inkml:brush>
  </inkml:definitions>
  <inkml:trace contextRef="#ctx0" brushRef="#br0">201 14 13997,'0'-1'177,"0"1"-1,0-1 0,-1 0 1,1 0-1,-1 1 1,1-1-1,0 0 1,-1 1-1,1-1 0,-1 0 1,1 1-1,-1-1 1,0 1-1,1-1 0,-1 1 1,1-1-1,-1 1 1,0 0-1,0-1 0,1 1 1,-1 0-1,0-1 1,0 1-1,1 0 1,-1 0-1,0 0 0,0-1 1,0 1-1,1 0 1,-1 0-1,0 0 0,0 1 1,0-1-1,-31 5 932,23-1-1056,1 1 1,0 0-1,0 1 1,0 0-1,1 0 1,-1 1-1,2 0 1,-1 0 0,1 0-1,-6 10 1,3-3 94,0 0 1,1 0-1,0 1 0,1 0 1,-6 19-1,12-30-110,0 1 0,-1-1 0,1 1 0,1-1 0,-1 1 0,1-1 0,-1 1 0,1 0 0,1-1 0,-1 1 0,1-1 0,-1 1 0,3 5 0,-2-7-3,1-1-1,-1 0 1,1 0 0,-1 0 0,1 0-1,0 0 1,0 0 0,-1-1 0,1 1-1,1-1 1,-1 1 0,0-1 0,0 0-1,0 1 1,1-1 0,-1 0 0,1-1-1,-1 1 1,1 0 0,-1-1 0,1 1-1,-1-1 1,1 0 0,3 0 0,6 0 225,-1 0 1,1-1 0,-1 0 0,1 0 0,-1-2 0,1 1-1,-1-2 1,0 1 0,0-2 0,-1 1 0,1-1 0,-1-1-1,17-12 1,-21 15-214,-1-1 0,0 0 0,-1-1-1,1 1 1,-1-1 0,1 0 0,-2 0 0,1 0-1,0 0 1,-1-1 0,0 1 0,0-1 0,-1 0-1,0 0 1,0 0 0,0 0 0,-1-1-1,1 1 1,-2 0 0,1-1 0,-1 1 0,0-1-1,0 1 1,0 0 0,-1-1 0,-3-9 0,3 13-115,0 1 0,0-1 0,0 0 1,-1 1-1,1-1 0,-1 1 1,0 0-1,0-1 0,0 1 1,0 0-1,0 0 0,0 0 1,-1 1-1,1-1 0,-1 0 0,1 1 1,-1 0-1,1-1 0,-1 1 1,0 0-1,0 0 0,0 1 1,0-1-1,-3 0 0,3 1-611,-1-1-1,1 1 1,-1 0-1,1 0 0,-1 0 1,1 1-1,-1-1 1,1 1-1,0 0 1,-1 0-1,1 0 0,-5 2 1,-2 2-7563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3.224"/>
    </inkml:context>
    <inkml:brush xml:id="br0">
      <inkml:brushProperty name="width" value="0.025" units="cm"/>
      <inkml:brushProperty name="height" value="0.025" units="cm"/>
    </inkml:brush>
  </inkml:definitions>
  <inkml:trace contextRef="#ctx0" brushRef="#br0">0 0 5285,'0'0'12748,"73"26"-11403,-29-23-480,13-2-256,6-1-417,5 0-96,-10 0-160,-7 0-929,-8-3-609,-18 1-1184,-15-2 159,-10 1-1024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3.615"/>
    </inkml:context>
    <inkml:brush xml:id="br0">
      <inkml:brushProperty name="width" value="0.025" units="cm"/>
      <inkml:brushProperty name="height" value="0.025" units="cm"/>
    </inkml:brush>
  </inkml:definitions>
  <inkml:trace contextRef="#ctx0" brushRef="#br0">1 1 11787,'0'0'5798,"5"52"-4101,25-38 97,9-2-161,10-2-640,8 1-576,3-3-385,-3-2-481,-2-4-1665,-9-2-2017,-7-2-3236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3.945"/>
    </inkml:context>
    <inkml:brush xml:id="br0">
      <inkml:brushProperty name="width" value="0.025" units="cm"/>
      <inkml:brushProperty name="height" value="0.025" units="cm"/>
    </inkml:brush>
  </inkml:definitions>
  <inkml:trace contextRef="#ctx0" brushRef="#br0">1 5 10570,'0'0'2509,"11"-1"-1212,0 0-920,18-1 922,50 2 1,-72 0-1245,1 0 1,-1 1-1,0 0 1,0 1-1,0-1 1,0 1-1,0 1 1,0-1 0,0 1-1,-1 0 1,1 1-1,-1 0 1,10 8-1,-14-11-9,-1 0 0,0 0 0,0 1 0,0-1 0,0 1 0,0-1 0,0 1 0,0-1 0,-1 1 0,1 0 0,-1-1 0,1 1 0,-1 0 0,0 0 0,1-1 0,-1 1 0,0 0 0,0 0 0,0-1 0,0 1 0,0 0 0,-1 0 0,1-1 0,-1 1 1,1 0-1,-1-1 0,1 1 0,-1 0 0,0-1 0,0 1 0,0-1 0,0 1 0,0-1 0,0 0 0,-3 3 0,-4 5 478,-1-1 1,-1 0 0,1 0-1,-14 7 1,7-3-219,4-3-186,-68 52 1252,29-17-4348,46-41-3393</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5.481"/>
    </inkml:context>
    <inkml:brush xml:id="br0">
      <inkml:brushProperty name="width" value="0.025" units="cm"/>
      <inkml:brushProperty name="height" value="0.025" units="cm"/>
    </inkml:brush>
  </inkml:definitions>
  <inkml:trace contextRef="#ctx0" brushRef="#br0">52 34 3171,'26'-26'955,"-11"19"3092,-14 7-3829,-1 0-1,0 0 1,1 0 0,-1 0-1,0 0 1,1 0 0,-1 0 0,0 1-1,0-1 1,1 0 0,-1 0-1,0 0 1,1 0 0,-1 1-1,0-1 1,0 0 0,0 0 0,1 0-1,-1 1 1,0-1 0,0 0-1,0 1 1,1-1 0,-1 0 0,0 0-1,0 1 1,0-1 0,0 0-1,0 1 1,0-1 0,0 0-1,0 1 1,0-1 0,0 0 0,0 0-1,0 1 1,0-1 0,0 0-1,0 1 1,0 0 0,-1 18 1207,0 0 0,-1 1 0,-1-1 0,-7 22 0,-28 70 1124,-3 14-1851,40-121-707,0-1 1,0 0-1,1 0 0,0 0 0,-1 0 0,1 0 0,0 1 1,1-1-1,0 5 0,-1-7 34,0 0 0,1 0 0,-1 0-1,0 0 1,1 0 0,-1 0 0,1 0 0,-1-1 0,1 1 0,0 0-1,-1 0 1,1-1 0,0 1 0,-1 0 0,1-1 0,0 1 0,0-1-1,0 1 1,-1-1 0,1 1 0,2 0 0,0-1 75,1 0 1,-1 0-1,0 0 1,1 0 0,-1-1-1,0 1 1,1-1-1,-1 0 1,0 0-1,0 0 1,0-1-1,0 1 1,0-1-1,0 1 1,0-1-1,5-4 1,30-26-25,0-1 1,-3-2-1,-1-1 1,-1-2-1,42-65 1,-74 101-601,6-9 423,-7 4-8013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5.841"/>
    </inkml:context>
    <inkml:brush xml:id="br0">
      <inkml:brushProperty name="width" value="0.025" units="cm"/>
      <inkml:brushProperty name="height" value="0.025" units="cm"/>
    </inkml:brush>
  </inkml:definitions>
  <inkml:trace contextRef="#ctx0" brushRef="#br0">27 1 16111,'0'0'3876,"-26"46"-2082,26-30-193,0-3-288,5 2-864,11-5-225,11-2-288,1-5-1185,2-3-1186,2 0-1761,-4-7-4163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6.197"/>
    </inkml:context>
    <inkml:brush xml:id="br0">
      <inkml:brushProperty name="width" value="0.025" units="cm"/>
      <inkml:brushProperty name="height" value="0.025" units="cm"/>
    </inkml:brush>
  </inkml:definitions>
  <inkml:trace contextRef="#ctx0" brushRef="#br0">113 1 3331,'0'0'17142,"-7"1"-16923,1-1-200,1 1 0,-1 1 0,1-1 0,0 1 1,0 0-1,0 0 0,0 0 0,0 1 1,0 0-1,1 0 0,-1 0 0,1 0 0,0 1 1,0 0-1,0-1 0,0 2 0,1-1 1,0 0-1,0 1 0,0-1 0,0 1 0,0 0 1,1 0-1,-2 8 0,4-13-1,0 1 1,0-1-1,0 1 1,0-1-1,0 1 0,1-1 1,-1 1-1,0-1 0,0 1 1,1-1-1,-1 1 1,0-1-1,1 1 0,-1-1 1,0 0-1,1 1 0,-1-1 1,1 0-1,-1 1 1,1-1-1,-1 0 0,1 1 1,-1-1-1,1 0 0,-1 0 1,1 0-1,-1 1 1,1-1-1,-1 0 0,1 0 1,-1 0-1,1 0 0,-1 0 1,1 0-1,0 0 1,0-1-1,28 2 800,-22-2-624,4 0-166,0 0 0,0-1-1,0 0 1,-1-1-1,1 0 1,-1-1 0,1 0-1,10-6 1,-7 3 756,-1 2 0,1-1 0,26-5 0,-39 11-750,-1 0 0,1 0 0,-1 0 0,1 0 0,-1 0 0,1 0 0,-1 0 0,0 1 0,1-1 0,-1 0 0,1 0 0,-1 0 0,1 0 0,-1 1 0,0-1 0,1 0 0,-1 0 0,0 1 1,1-1-1,-1 0 0,0 1 0,1-1 0,-1 0 0,0 1 0,0-1 0,1 1 0,-1-1 0,0 0 0,0 1 0,0-1 0,0 1 0,1-1 0,-1 1 0,0-1 0,0 1 0,0-1 0,0 0 0,0 1 0,0-1 0,0 1 0,0-1 0,0 1 0,-1-1 0,1 1 0,0-1 0,0 0 1,0 1-1,0-1 0,-1 1 0,1 0 0,-1-1-29,1 1 0,0 0 0,0-1 0,-1 1 1,1-1-1,0 1 0,0 0 0,0-1 0,0 1 1,0 0-1,0-1 0,0 1 0,0-1 0,0 1 1,0 0-1,0-1 0,1 1 0,-1 0 0,0-1 0,0 1 1,0-1-1,1 1 0,-1-1 0,0 1 0,1 0 1,-1-1-1,1 1 0,-1-1 0,1 0 0,-1 1 1,1-1-1,-1 1 0,1-1 0,-1 0 0,1 1 0,-1-1 1,1 0-1,-1 1 0,1-1 0,0 0 0,26-1-134,12 2-1022,-38-1 979,1 1 0,-1-1 0,1 1 0,-1-1 0,0 1 1,1-1-1,-1 1 0,0 0 0,0 0 0,1 0 1,-1 0-1,0 0 0,0 0 0,0 0 0,0 0 0,0 0 1,0 0-1,0 0 0,0 1 0,-1-1 0,2 3 1,10 2-6225,0-6-352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6.572"/>
    </inkml:context>
    <inkml:brush xml:id="br0">
      <inkml:brushProperty name="width" value="0.025" units="cm"/>
      <inkml:brushProperty name="height" value="0.025" units="cm"/>
    </inkml:brush>
  </inkml:definitions>
  <inkml:trace contextRef="#ctx0" brushRef="#br0">145 1 18674,'0'0'1729,"-9"0"-36,0 1-1271,-1 0 1,1 1 0,0 0 0,-16 6 0,22-7-459,0 1 0,1-1 0,-1 0 0,1 1 0,-1-1 0,1 1 1,0 0-1,0-1 0,0 1 0,0 0 0,-2 3 0,3-3-160,0-1 1,1 0 0,-1 0 0,1 1-1,-1-1 1,1 0 0,0 1-1,-1-1 1,1 0 0,0 1-1,0-1 1,0 0 0,0 1-1,0-1 1,0 0 0,0 1-1,1-1 1,-1 0 0,1 1-1,-1-1 1,1 0 0,-1 1-1,1-1 1,-1 0 0,2 2-1,2 1 67,1 0 0,-1-1 1,1 1-1,0-1 0,-1 0 0,2 0 0,-1 0 0,0-1 0,0 0 0,1 0 0,-1 0 0,1-1 0,7 2 0,24 9 653,-37-12-416,-1 0 0,1 0 1,-1 0-1,1 0 0,0 0 0,-1 0 0,1 0 1,0 0-1,-1 0 0,1 1 0,0-1 0,-1 0 0,1 0 1,0 0-1,-1 1 0,1-1 0,0 0 0,0 0 0,-1 1 1,1-1-1,0 0 0,0 0 0,-1 1 0,1-1 1,0 0-1,0 1 0,0-1 0,0 1 0,-1-1 0,1 0 1,0 1-1,0-1 0,0 0 0,0 1 0,0-1 0,0 0 1,0 1-1,0-1 0,0 1 0,0-1 0,0 0 0,0 1 1,1-1-1,-1 0 0,0 1 0,0-1 0,0 0 1,0 1-1,1-1 0,-1 0 0,0 1 0,0-1 0,1 0 1,-1 1-1,0-1 0,0 0 0,1 0 0,-1 0 0,0 1 1,1-1-1,-1 0 0,0 0 0,1 0 0,-1 0 0,0 1 1,1-1-1,-1 0 0,1 0 0,-31 10 3114,29-10-3194,-21 5 246,0-2-1,0 0 1,-40-1 0,66-3-5892,7-5 1533,1-1-199,10-3-3782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0:42.482"/>
    </inkml:context>
    <inkml:brush xml:id="br0">
      <inkml:brushProperty name="width" value="0.025" units="cm"/>
      <inkml:brushProperty name="height" value="0.025" units="cm"/>
      <inkml:brushProperty name="color" value="#E71224"/>
    </inkml:brush>
  </inkml:definitions>
  <inkml:trace contextRef="#ctx0" brushRef="#br0">0 1 13229,'0'0'256,"13"5"-486,14 6 188,1-1-1,0-1 0,0-2 0,36 5 1,388 24 838,-202-18-898,1864 68 2264,1596-116-1693,-588-1 556,-1809-1-1097,-344 5 193,106 32 624,257-7-81,-1069-12-252,-6-1 148,-85 12-3038,-169 3 1838,0-1-1,0 1 1,0 0-1,-1-1 0,1 0 1,0 1-1,0-1 1,0 0-1,-1-1 0,1 1 1,4-3-1,14-12-7799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6:57.028"/>
    </inkml:context>
    <inkml:brush xml:id="br0">
      <inkml:brushProperty name="width" value="0.025" units="cm"/>
      <inkml:brushProperty name="height" value="0.025" units="cm"/>
    </inkml:brush>
  </inkml:definitions>
  <inkml:trace contextRef="#ctx0" brushRef="#br0">44 0 18289,'0'0'8147,"-6"10"-7811,-20 29-240,24-37-92,1-1-1,0 1 1,0-1 0,0 1-1,0-1 1,0 1-1,0 0 1,1 0 0,-1-1-1,1 1 1,-1 0-1,1 0 1,-1 0 0,1 0-1,0-1 1,0 1 0,0 0-1,0 0 1,0 0-1,1 0 1,-1 0 0,1 1-1,0-2 5,0 0-1,0 0 0,0 0 1,0 0-1,1-1 0,-1 1 1,0-1-1,0 1 1,1-1-1,-1 1 0,0-1 1,1 0-1,-1 1 0,0-1 1,1 0-1,-1 0 0,0 0 1,1 0-1,-1 0 1,1 0-1,1-1 0,8-1-37,0 0 1,0-1-1,0-1 0,19-8 0,15-17-461,16-7 480,-60 36 32,-1 0-1,1-1 0,-1 1 0,0 0 1,1 0-1,-1 0 0,1-1 1,-1 1-1,0 0 0,1 0 0,-1 0 1,1 0-1,-1 0 0,1 0 0,-1 0 1,0 0-1,1 0 0,-1 0 0,1 0 1,-1 0-1,1 0 0,-1 0 1,0 1-1,1-1 0,-1 0 0,1 0 1,-1 0-1,0 1 0,1-1 0,-1 0 1,0 0-1,1 1 0,-1-1 1,0 0-1,1 1 0,-1-1 0,0 0 1,0 1-1,1-1 0,-1 1 0,0-1 1,0 0-1,0 1 0,1-1 0,-1 1 1,1 28 1006,-1 0-355,0-28-669,0-1-1,0 1 0,0 0 1,0-1-1,0 1 0,0 0 0,1-1 1,-1 1-1,0-1 0,0 1 1,1 0-1,-1-1 0,0 1 1,1-1-1,-1 1 0,1-1 1,-1 1-1,1-1 0,-1 1 0,1-1 1,-1 1-1,1-1 0,-1 0 1,1 1-1,0-1 0,-1 0 1,1 1-1,-1-1 0,2 0 1,13 1-87,1-1 0,-1 0 0,0-1 0,0-1 0,0-1 0,0 0 1,0-1-1,0 0 0,14-7 0,35-9-497,-64 20 597,1-1 0,-1 1 0,1 0 0,-1-1 0,1 1 0,-1 0 1,1-1-1,-1 1 0,1 0 0,0 0 0,-1 0 0,1 0 0,-1 0 1,1-1-1,0 1 0,-1 0 0,1 0 0,0 1 0,-1-1 1,1 0-1,-1 0 0,1 0 0,0 0 0,-1 0 0,1 1 0,-1-1 1,1 0-1,0 0 0,-1 1 0,1-1 0,-1 0 0,1 1 0,-1-1 1,1 1-1,-1-1 0,0 1 0,1-1 0,-1 1 0,1 0 0,-9 23 2232,-1 0-1196,11-23-1038,0 0 0,0 0 0,0-1 0,1 1-1,-1-1 1,0 1 0,0-1 0,0 0 0,0 0 0,1 0 0,-1 0 0,0 0 0,3-1 0,0 1 47,19-2-431,-1 0 1,0-2 0,0 0-1,30-11 1,45-8-795,-97 23 1186,0 0 0,0 0-1,-1 0 1,1-1 0,0 1 0,0 0-1,-1 0 1,1 0 0,0 0 0,0 0 0,-1 0-1,1 1 1,0-1 0,0 0 0,-1 0-1,1 0 1,0 1 0,0-1 0,-1 0 0,1 1-1,0-1 1,-1 1 0,1-1 0,-1 0-1,1 1 1,-1 0 0,1-1 0,-1 1 0,1-1-1,-1 1 1,1 0 0,-1-1 0,1 2-1,0 26 2189,-2-4-1850,1-23-413,1 0 0,-1-1 0,1 1 0,-1 0 1,1-1-1,-1 1 0,1-1 0,0 1 0,-1-1 0,1 1 0,0-1 1,-1 1-1,1-1 0,0 0 0,0 1 0,-1-1 0,1 0 1,0 0-1,0 1 0,0-1 0,-1 0 0,1 0 0,0 0 0,0 0 1,0 0-1,0 0 0,1-1 0,14 0-4750,0-2-2644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0.276"/>
    </inkml:context>
    <inkml:brush xml:id="br0">
      <inkml:brushProperty name="width" value="0.025" units="cm"/>
      <inkml:brushProperty name="height" value="0.025" units="cm"/>
    </inkml:brush>
  </inkml:definitions>
  <inkml:trace contextRef="#ctx0" brushRef="#br0">110 1 18546,'4'8'4741,"-10"29"-3466,-3 1-589,-36 194-128,45-225-641,-6 29-634,6-36 602,0 0-1,0 1 1,0-1 0,0 1-1,0-1 1,0 1 0,0-1-1,0 0 1,-1 1 0,1-1-1,0 1 1,0-1 0,-1 0-1,1 1 1,0-1 0,0 0-1,-1 1 1,1-1 0,-1 0-1,1 1 1,0-1-1,-1 0 1,1 0 0,0 1-1,-1-1 1,1 0 0,-1 0-1,1 0 1,-1 0 0,1 0-1,0 1 1,-1-1 0,1 0-1,-1 0 1,1 0 0,-1 0-1,1 0 1,-1-1 0,1 1-1,-1 0 1,1 0 0,0 0-1,-1 0 1,1 0 0,-1-1-1,1 1 1,0 0 0,-1 0-1,1 0 1,-1-1 0,1 1-1,0 0 1,-1-1 0,1 1-1,0 0 1,0-1 0,-1 1-1,1 0 1,0-1-1,0 1 1,-1-1 0,1 0-1,-13-17-3887,-1-8-1918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0.640"/>
    </inkml:context>
    <inkml:brush xml:id="br0">
      <inkml:brushProperty name="width" value="0.025" units="cm"/>
      <inkml:brushProperty name="height" value="0.025" units="cm"/>
    </inkml:brush>
  </inkml:definitions>
  <inkml:trace contextRef="#ctx0" brushRef="#br0">4 285 12908,'0'0'11221,"-1"-8"-9918,0 6-1257,1 0 0,-1 0 0,1 0 0,0 0 0,0 0 0,0 0 0,0 0 0,0 0 0,0-1 0,0 1 0,1 0 0,-1 0 0,2-2 0,0 1-18,-1 1 0,1 0 1,0 0-1,0 0 1,1 0-1,-1 0 0,0 0 1,1 0-1,-1 1 0,1-1 1,-1 1-1,1 0 1,3-1-1,7-4 68,-1-1 0,1 0 1,-1-1-1,-1 0 0,1-1 0,-2 0 0,19-20 1,-3-3 311,31-50 0,-56 79-408,0 2 5,0 0 1,-1 0 0,1 0 0,0-1 0,-1 1 0,1 0 0,0 0 0,0 0 0,0 0 0,0 0 0,0 0 0,0 1-1,0-1 1,0 0 0,0 0 0,1 1 0,-1-1 0,0 1 0,0-1 0,1 1 0,-1-1 0,0 1 0,1 0 0,-1 0 0,0 0-1,1 0 1,-1 0 0,0 0 0,1 0 0,-1 0 0,0 0 0,1 0 0,-1 1 0,0-1 0,1 1 0,-1-1 0,0 1-1,0-1 1,0 1 0,1 0 0,-1-1 0,0 1 0,0 0 0,0 0 0,0 0 0,1 2 0,6 5-5,0 2 1,-1-1-1,0 1 1,8 16 0,-5-9 69,8 12-145,80 114-1170,-90-133-2872,1-8-4068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2.724"/>
    </inkml:context>
    <inkml:brush xml:id="br0">
      <inkml:brushProperty name="width" value="0.025" units="cm"/>
      <inkml:brushProperty name="height" value="0.025" units="cm"/>
    </inkml:brush>
  </inkml:definitions>
  <inkml:trace contextRef="#ctx0" brushRef="#br0">340 63 9513,'13'-12'1481,"29"-31"7645,-42 37-4003,-7 5-3976,-9 3-1342,-15 8 227,1 1-1,0 2 1,1 0-1,0 2 0,1 2 1,1 0-1,-46 40 0,60-46-7,0 1-1,1 0 0,1 0 0,-12 18 0,21-27-17,-1 0-1,1 1 1,0-1-1,0 1 0,0 0 1,0-1-1,0 1 1,1 0-1,0 0 0,0 0 1,0 0-1,0 1 1,1-1-1,0 0 0,-1 0 1,1 0-1,1 0 1,-1 1-1,1-1 0,0 0 1,0 0-1,2 7 1,0-7 0,0 0-1,0-1 1,0 0 0,1 0 0,-1 0 0,1 0 0,0 0 0,-1-1 0,1 0 0,0 0 0,1 0 0,-1 0 0,0 0 0,0-1-1,1 0 1,-1 0 0,8 1 0,12 2-511,45 0 0,-68-4 464,35 1-3974,51-5 1,-28-7-5755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3.099"/>
    </inkml:context>
    <inkml:brush xml:id="br0">
      <inkml:brushProperty name="width" value="0.025" units="cm"/>
      <inkml:brushProperty name="height" value="0.025" units="cm"/>
    </inkml:brush>
  </inkml:definitions>
  <inkml:trace contextRef="#ctx0" brushRef="#br0">5 9 5926,'0'0'15529,"0"10"-13773,-4 33-309,4-42-1398,0 1 0,0 0 0,0 0 0,0 0 1,1-1-1,-1 1 0,0 0 0,1 0 0,0-1 0,-1 1 0,1 0 0,0-1 0,0 1 1,0-1-1,0 1 0,0-1 0,0 0 0,0 1 0,0-1 0,1 0 0,-1 0 0,0 1 1,1-1-1,-1 0 0,1-1 0,-1 1 0,1 0 0,0 0 0,-1-1 0,1 1 0,0-1 1,-1 1-1,1-1 0,0 0 0,0 1 0,0-1 0,-1 0 0,4-1 0,4 2-32,0-1-1,0-1 0,0 0 0,0 0 0,16-5 1,-17 3-315,1 0 0,-1-1 0,0 0 0,0-1 0,0 0 0,0 0 0,-1 0 1,0-1-1,0 0 0,-1-1 0,1 1 0,-1-1 0,-1-1 0,10-15 0,-88 123 4185,67-91-3732,1 0 0,-1 1 1,2 0-1,-1 0 0,1 0 0,1 0 1,0 0-1,0 1 0,1-1 1,-1 16-1,3-25-227,0-1 0,0 1 0,0-1 0,0 1 0,0-1 1,0 1-1,0-1 0,0 1 0,0-1 0,1 1 0,-1-1 0,0 0 0,0 1 0,0-1 1,1 1-1,-1-1 0,0 1 0,0-1 0,1 0 0,-1 1 0,0-1 0,1 0 0,-1 1 0,1-1 1,-1 0-1,0 1 0,2-1 0,8 2-5266,-4-2-2488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3.428"/>
    </inkml:context>
    <inkml:brush xml:id="br0">
      <inkml:brushProperty name="width" value="0.025" units="cm"/>
      <inkml:brushProperty name="height" value="0.025" units="cm"/>
    </inkml:brush>
  </inkml:definitions>
  <inkml:trace contextRef="#ctx0" brushRef="#br0">0 1 7623,'0'0'1217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3.821"/>
    </inkml:context>
    <inkml:brush xml:id="br0">
      <inkml:brushProperty name="width" value="0.025" units="cm"/>
      <inkml:brushProperty name="height" value="0.025" units="cm"/>
    </inkml:brush>
  </inkml:definitions>
  <inkml:trace contextRef="#ctx0" brushRef="#br0">218 1 16143,'0'0'4138,"-11"5"-3759,-6 7-121,0 0 0,1 1 0,0 0 1,1 1-1,1 1 0,0 1 0,-15 20 1,17-18-46,0 0 1,-17 36 0,26-49-189,1 1 0,0-1 0,0 1 0,0-1 0,1 1 0,0 0 0,0 0 0,0 0 0,1 0 0,0-1 0,0 1 0,0 0 0,1 0 0,0 0 0,2 9-1,-1-12-58,0 1 0,1-1 0,-1 1 0,1-1 0,0 0 0,-1 0 0,1 0-1,1 0 1,-1-1 0,0 1 0,1-1 0,-1 0 0,1 0 0,0 0-1,-1 0 1,1-1 0,0 1 0,8 1 0,4 0-1269,-1 0-1,1 0 1,25 0 0,11-3-4687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4.162"/>
    </inkml:context>
    <inkml:brush xml:id="br0">
      <inkml:brushProperty name="width" value="0.025" units="cm"/>
      <inkml:brushProperty name="height" value="0.025" units="cm"/>
    </inkml:brush>
  </inkml:definitions>
  <inkml:trace contextRef="#ctx0" brushRef="#br0">202 1 14734,'0'0'3411,"0"11"-1857,0 25-190,2 1 0,2-1 0,12 55-1,-15-88-1329,3 14 121,1 0-1,-2 0 1,0 0-1,0 27 1,-3-40-142,0 0 0,0 1 0,-1-1 0,0 1 0,0-1 0,0 0 0,0 0 0,-1 1 0,1-1 0,-1 0 0,0 0 0,-1-1 0,1 1 0,-1 0 0,1-1 0,-1 1 0,0-1 0,0 0 0,-1 0 0,1 0 0,-1 0 0,-6 3 0,2-1-273,-1-1 1,0 0 0,0-1 0,0 0-1,0 0 1,-1-1 0,1 0 0,-20 0-1,24-2-482,0 0-1,-1 0 1,1 0-1,-1-1 1,1 0-1,0 0 1,-1-1-1,1 1 1,0-1-1,-7-4 1,-12-13-7714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4.494"/>
    </inkml:context>
    <inkml:brush xml:id="br0">
      <inkml:brushProperty name="width" value="0.025" units="cm"/>
      <inkml:brushProperty name="height" value="0.025" units="cm"/>
    </inkml:brush>
  </inkml:definitions>
  <inkml:trace contextRef="#ctx0" brushRef="#br0">69 0 18065,'0'0'6086,"-38"76"-5381,25-36-65,3 3-448,2-1-128,8-2-64,0-4-192,6-7-1281,3-5 63,-4-7-319,0-8-1314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4.886"/>
    </inkml:context>
    <inkml:brush xml:id="br0">
      <inkml:brushProperty name="width" value="0.025" units="cm"/>
      <inkml:brushProperty name="height" value="0.025" units="cm"/>
    </inkml:brush>
  </inkml:definitions>
  <inkml:trace contextRef="#ctx0" brushRef="#br0">1 1 16303,'0'0'5766,"62"-1"-4581,-25 4-256,9 3-609,5-2-320,2-4-2018,0 0-5797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1:51.271"/>
    </inkml:context>
    <inkml:brush xml:id="br0">
      <inkml:brushProperty name="width" value="0.025" units="cm"/>
      <inkml:brushProperty name="height" value="0.025" units="cm"/>
      <inkml:brushProperty name="color" value="#E71224"/>
    </inkml:brush>
  </inkml:definitions>
  <inkml:trace contextRef="#ctx0" brushRef="#br0">7316 290 3395,'-147'-50'4779,"-81"-5"-3157,-159 1-917,-654 10 1557,702 40-2149,-1970 22 1553,2034-2-933,-306 58 0,427-43-736,2 6 1,1 7 0,-214 93 0,228-73-129,2 6 1,3 6-1,-202 155 0,292-197 172,1 2-1,3 1 1,1 3 0,2 0 0,1 3-1,-42 70 1,54-73 2,1 1-1,2 1 0,2 1 1,2 1-1,2 0 1,2 0-1,-11 89 1,18-89-79,2 0 0,2 0 0,2 0 1,2 0-1,1 0 0,21 78 0,-15-89-22,1 0-1,1-1 0,2 0 0,1-1 0,2-1 1,0 0-1,2-2 0,2 0 0,28 28 0,-5-12 54,3-3-1,1-2 0,2-2 0,1-3 1,2-2-1,1-2 0,64 25 0,56 12 318,195 47-1,186 25 60,1035 119 0,-1238-226-306,1-17 0,1-14 0,-1-16 1,660-115-1,-850 94 0,-2-6 0,-2-8 0,301-138 1,-357 136-104,-3-5 0,-2-5 0,-3-4-1,-3-3 1,-3-5 0,127-134 0,-175 160 57,-1-1 0,-3-1 0,-2-3 0,-3-1 0,-2-1 0,31-75 0,-49 96 11,-2 0 0,-1 0 0,-1-1 0,-2-1 0,-1 1 0,-3-1 0,0 0 0,-2 0 0,-2 0 0,-2 0 0,0 0 0,-14-53 0,1 34 69,-2 0 0,-3 2 0,-2 0 0,-2 1 0,-2 2 0,-3 0 0,-2 2 0,-66-77 0,51 75-46,-1 2 0,-3 2 0,-2 2 0,-1 3-1,-2 2 1,-2 2 0,-67-30 0,-1 11-55,-2 6 0,-3 6 0,-257-52 0,-421-18-5913,768 109 5234,-267-27-6616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7.483"/>
    </inkml:context>
    <inkml:brush xml:id="br0">
      <inkml:brushProperty name="width" value="0.025" units="cm"/>
      <inkml:brushProperty name="height" value="0.025" units="cm"/>
    </inkml:brush>
  </inkml:definitions>
  <inkml:trace contextRef="#ctx0" brushRef="#br0">0 17 15439,'32'0'1793,"9"0"546,5 0-418,9 0-607,-4 0-161,5 0-481,-2-4-512,-8 0-128,-9 0-768,-12 2-834,-13 0-928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07.825"/>
    </inkml:context>
    <inkml:brush xml:id="br0">
      <inkml:brushProperty name="width" value="0.025" units="cm"/>
      <inkml:brushProperty name="height" value="0.025" units="cm"/>
    </inkml:brush>
  </inkml:definitions>
  <inkml:trace contextRef="#ctx0" brushRef="#br0">0 2 6278,'0'0'11371,"85"12"-9033,-30-12-128,12 0-801,1-6-608,-1 2-577,-10 1-224,-13 3-929,-12 0-2594,-15-1-5830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1.655"/>
    </inkml:context>
    <inkml:brush xml:id="br0">
      <inkml:brushProperty name="width" value="0.025" units="cm"/>
      <inkml:brushProperty name="height" value="0.025" units="cm"/>
    </inkml:brush>
  </inkml:definitions>
  <inkml:trace contextRef="#ctx0" brushRef="#br0">55 1 7591,'-3'10'1563,"0"1"0,0-1-1,-1 0 1,-10 18 0,10-21-1383,0-1 1,1 1-1,0 0 0,0 0 0,1 1 1,-1-1-1,2 0 0,-1 1 1,1-1-1,0 1 0,1 12 1,0-19-175,0-1 0,0 1 1,0 0-1,0-1 0,0 1 1,1 0-1,-1-1 0,0 1 1,0-1-1,1 1 0,-1 0 1,1-1-1,-1 1 0,0-1 1,1 1-1,-1-1 0,1 1 1,-1-1-1,1 0 0,-1 1 1,1-1-1,0 0 0,-1 1 1,1-1-1,-1 0 0,1 0 1,0 1-1,-1-1 0,2 0 1,25-2 176,24-19 346,-31 9-424,-1 0-1,-1-2 1,0 0 0,0-1 0,-2-1-1,0-1 1,19-25 0,-31 32 743,-14 16-501,-14 15-239,5 0-78,0 1 0,2 1 0,1 1 1,1 0-1,-15 32 0,29-55-31,1 0 1,-1 0-1,1 0 0,-1 0 1,1 0-1,-1 0 0,1 0 0,0 0 1,0 0-1,-1 1 0,1-1 1,0 0-1,0 0 0,0 0 1,0 0-1,0 1 0,1-1 0,-1 0 1,0 0-1,1 2 0,0-3 4,-1 0-1,1 0 0,0 0 1,-1 0-1,1 0 1,0 0-1,0 0 0,-1 0 1,1 0-1,0 0 0,0 0 1,-1 0-1,1-1 1,0 1-1,-1 0 0,1 0 1,0-1-1,-1 1 0,1-1 1,0 1-1,-1 0 0,2-2 1,41-33 188,-42 34-182,12-10 39,0-1 0,-1 0 0,-1-1 0,0 0 0,0 0 1,-2-2-1,0 1 0,0-1 0,11-27 0,-20 41-37,0 1 1,0 0-1,0-1 0,0 1 1,0-1-1,1 1 1,-1 0-1,0-1 1,0 1-1,0 0 0,0-1 1,0 1-1,0 0 1,0-1-1,0 1 0,0-1 1,-1 1-1,1 0 1,0-1-1,0 1 1,0 0-1,0-1 0,0 1 1,-1 0-1,1-1 1,0 1-1,0 0 1,0 0-1,-1-1 0,1 1 1,0 0-1,-1 0 1,1-1-1,0 1 1,0 0-1,-1 0 0,1 0 1,0 0-1,-1-1 1,1 1-1,0 0 0,-1 0 1,1 0-1,-1 0 1,1 0-1,0 0 1,-1 0-1,1 0 0,0 0 1,-1 0-1,1 0 1,0 0-1,-1 0 1,1 0-1,-1 0 0,1 1 1,-22 7 52,-2 7-53,0 2 1,2 0-1,-28 28 0,-16 12 8,66-57-36,0 0 0,0 1 0,-1-1 0,1 0 1,0 1-1,0-1 0,-1 0 0,1 0 0,0 1 0,-1-1 0,1 0 0,0 0 0,-1 0 0,1 0 0,-1 1 0,1-1 1,0 0-1,-1 0 0,1 0 0,0 0 0,-1 0 0,1 0 0,-1 0 0,1 0 0,0 0 0,-1 0 0,1 0 1,-1 0-1,1 0 0,0-1 0,-1 1 0,1 0 0,0 0 0,-1 0 0,1 0 0,-1-1 0,-2-16-311,12-39-652,-5 35-300,-4 20 881,0-9-241,-2 6-2639,-7 3-1168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2.944"/>
    </inkml:context>
    <inkml:brush xml:id="br0">
      <inkml:brushProperty name="width" value="0.025" units="cm"/>
      <inkml:brushProperty name="height" value="0.025" units="cm"/>
    </inkml:brush>
  </inkml:definitions>
  <inkml:trace contextRef="#ctx0" brushRef="#br0">20 191 10025,'0'0'12071,"-2"8"-10865,-2 7-698,1-1-253,-1 0-1,2 0 1,0 1-1,0-1 1,1 1 0,2 15-1,-1-29-253,1 0 1,0 0-1,-1 0 0,1 0 0,0 0 0,-1 0 1,1 0-1,0 0 0,0-1 0,0 1 0,0 0 1,0-1-1,0 1 0,0 0 0,0-1 1,0 1-1,0-1 0,0 0 0,0 1 0,0-1 1,0 0-1,0 0 0,0 0 0,0 1 0,1-1 1,-1 0-1,0-1 0,0 1 0,0 0 0,0 0 1,0 0-1,0-1 0,2 0 0,38-12 118,-25 3-80,-2-1 0,0-1 0,19-20 0,6-4 24,-38 35-62,-1 1-1,0 0 1,1-1-1,-1 1 1,0 0-1,1 0 1,-1-1-1,0 1 1,1 0-1,-1 0 1,0 0-1,1 0 1,-1-1-1,1 1 1,-1 0-1,0 0 1,1 0-1,-1 0 1,1 0-1,-1 0 1,1 0-1,-1 0 1,0 0-1,1 0 1,-1 0-1,1 0 1,-1 0 0,0 1-1,1-1 1,-1 0-1,1 0 1,-1 0-1,0 1 1,1-1-1,-1 0 1,0 0-1,1 1 1,-1-1-1,0 0 1,0 0-1,1 1 1,-1-1-1,0 1 1,0-1-1,1 0 1,-1 1-1,0-1 1,0 0-1,0 1 1,0-1-1,0 1 1,0-1-1,1 0 1,-1 1-1,0-1 1,0 1-1,0-1 1,0 1-1,0-1 1,-1 0-1,1 1 1,3 44 46,-1-11-24,-2-33-21,1 1 0,0-1 0,0 0 0,-1 0 0,1 0 1,0 0-1,0 0 0,0 0 0,0 0 0,0 0 0,0-1 0,1 1 1,-1 0-1,0-1 0,0 1 0,1-1 0,-1 1 0,0-1 0,0 1 1,1-1-1,-1 0 0,0 0 0,1 0 0,-1 0 0,1 0 0,-1 0 1,0 0-1,1 0 0,-1 0 0,0-1 0,1 1 0,-1 0 0,0-1 1,0 1-1,1-1 0,-1 0 0,1 0 0,5-2 16,-1 0-1,1-1 1,-1 0-1,0 0 1,9-7 0,-1-3 9,0 0 1,-1-1-1,-1 0 1,0-1-1,13-24 1,-35 90-44,6-38 22,-1 2 3,1-1-1,1 1 0,-1 0 1,-1 29-1,5-42-8,0 0 1,0-1-1,0 1 0,0 0 1,0 0-1,0-1 1,0 1-1,0 0 0,1 0 1,-1-1-1,0 1 0,0 0 1,1-1-1,-1 1 0,0 0 1,1-1-1,-1 1 1,0-1-1,1 1 0,-1-1 1,1 1-1,-1-1 0,1 1 1,0-1-1,-1 1 0,1-1 1,-1 1-1,1-1 1,0 0-1,-1 1 0,2-1 1,26-4 73,-19 1-47,-1-1-1,1-1 1,-1 0-1,10-7 1,98-99 69,-116 111-98,0-1 1,1 1-1,-1 0 0,0-1 0,0 1 1,1 0-1,-1-1 0,0 1 0,1 0 1,-1-1-1,0 1 0,1 0 1,-1 0-1,1 0 0,-1-1 0,0 1 1,1 0-1,-1 0 0,1 0 0,-1 0 1,1 0-1,-1 0 0,0 0 1,1 0-1,-1 0 0,1 0 0,-1 0 1,1 0-1,-1 0 0,1 0 0,-1 0 1,0 0-1,1 1 0,2 14-117,-10 22-50,2-18 169,2-12 0,1 1 0,1 0 0,-1 0 0,0 13 0,2-20 1,0-1-1,0 1 1,0-1 0,0 1 0,0-1-1,0 1 1,0-1 0,0 1 0,0-1-1,0 1 1,0-1 0,1 1 0,-1-1-1,0 0 1,0 1 0,0-1 0,1 1-1,-1-1 1,0 0 0,1 1 0,-1-1-1,0 1 1,1-1 0,-1 0-1,0 0 1,1 1 0,-1-1 0,1 0-1,-1 0 1,0 1 0,1-1 0,0 0-1,18-3 59,18-20 72,-7-5-68,-2-2 0,-2-1 0,39-57 0,25-60-289,-143 243 212,-15 32 106,62-113-84,1 0 1,0 0-1,1 0 0,0 0 1,1 1-1,1 0 0,-1 20 0,8-15 45,-5-19-50,1-1 1,-1 0-1,0 1 0,0-1 0,1 0 1,-1 0-1,0 0 0,1 1 0,-1-1 1,0 0-1,1 0 0,-1 0 0,0 0 1,1 0-1,-1 1 0,1-1 0,-1 0 1,0 0-1,1 0 0,-1 0 0,0 0 1,1 0-1,-1 0 0,1 0 0,-1-1 1,0 1-1,1 0 0,-1 0 0,0 0 1,1 0-1,1-1-3,-1 0 0,0 0 0,1-1 0,-1 1 0,0 0 0,1-1 0,-1 1 0,0 0 0,0-1 1,0 1-1,0-1 0,0 0 0,-1 1 0,1-1 0,0 0 0,-1 1 0,1-1 0,-1-2 0,3-14-671,-1 0 0,0 0 0,-3-33 0,0 42 326,0 1 1,0 0-1,0-1 0,-1 1 1,-1 0-1,1 0 0,-1 0 1,-1 0-1,0 0 0,-6-9 1,9 16 438,0-1 1,0 1-1,0 0 1,0 0-1,0 0 0,-1 0 1,1 0-1,-1 0 1,1 0-1,-1 0 1,1 0-1,-1 1 1,1-1-1,-3 0 0,20 6 3075,16-1-2743,0-1-1,49-3 0,-55-5-2989,-25 4 2244,-1 0 1,1 0 0,0 0 0,0 0 0,-1 0 0,1 0-1,-1 1 1,1-1 0,0-1 0,-1 1 0,0 0-1,1 0 1,-1 0 0,0 0 0,1 0 0,-1 0 0,0 0-1,0 0 1,0-1 0,0-1 0,0-18-8116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3.277"/>
    </inkml:context>
    <inkml:brush xml:id="br0">
      <inkml:brushProperty name="width" value="0.025" units="cm"/>
      <inkml:brushProperty name="height" value="0.025" units="cm"/>
    </inkml:brush>
  </inkml:definitions>
  <inkml:trace contextRef="#ctx0" brushRef="#br0">0 74 14510,'0'0'6854,"16"-44"-7398,11 31-3556,3-3-8136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3.763"/>
    </inkml:context>
    <inkml:brush xml:id="br0">
      <inkml:brushProperty name="width" value="0.025" units="cm"/>
      <inkml:brushProperty name="height" value="0.025" units="cm"/>
    </inkml:brush>
  </inkml:definitions>
  <inkml:trace contextRef="#ctx0" brushRef="#br0">98 0 9993,'0'0'10859,"-3"12"-10341,-34 115 322,23-90-767,2 1 0,2 1 0,2 0 1,-5 52-1,12-89-66,1 0 0,0 0 0,0 0 0,0 0 0,0 0 0,0-1 0,1 1 0,-1 0 0,0 0 0,1 0 0,0-1 0,-1 1 0,1 0 0,0 0 0,0-1 0,0 1 0,0-1 0,0 1 0,0-1 0,2 2 0,-2-2 24,0 0 1,1-1 0,-1 1 0,1-1-1,-1 1 1,1-1 0,-1 0-1,1 1 1,-1-1 0,1 0 0,-1 0-1,1 0 1,-1 0 0,1-1-1,-1 1 1,1 0 0,-1-1 0,1 1-1,1-1 1,8-4 179,-1 0 1,1-1-1,-1 0 1,-1-1-1,11-8 1,43-37 143,-3-3 0,-3-3 0,95-122 0,-186 220-9860,-18 10 5386,49-48 3927,-10 6-287,1 1-1,1 0 1,-15 15 0,23-20 352,-1 1 1,1-1 0,0 1-1,0 0 1,0 0-1,1 0 1,-1 0 0,1 0-1,1 0 1,-1 1-1,1-1 1,-1 8 0,-1 8-2714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4.095"/>
    </inkml:context>
    <inkml:brush xml:id="br0">
      <inkml:brushProperty name="width" value="0.025" units="cm"/>
      <inkml:brushProperty name="height" value="0.025" units="cm"/>
    </inkml:brush>
  </inkml:definitions>
  <inkml:trace contextRef="#ctx0" brushRef="#br0">0 0 3523,'0'0'4965,"2"56"-2819,9-43 224,1-5-416,8-7-448,-1-1-770,2-2-576,6-13-704,-9 1-2243,3-3-2177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4.427"/>
    </inkml:context>
    <inkml:brush xml:id="br0">
      <inkml:brushProperty name="width" value="0.025" units="cm"/>
      <inkml:brushProperty name="height" value="0.025" units="cm"/>
    </inkml:brush>
  </inkml:definitions>
  <inkml:trace contextRef="#ctx0" brushRef="#br0">150 3 14542,'0'0'6497,"-7"-1"-4901,1 0-1494,0 1 0,0 0 1,0 0-1,0 1 1,0 0-1,0 0 0,0 0 1,0 1-1,1 0 0,-1 0 1,0 0-1,1 1 0,0 0 1,0 0-1,0 0 0,0 1 1,0-1-1,0 1 1,1 1-1,0-1 0,0 0 1,-4 6-1,6-8-81,1 1-1,-1-1 1,0 1-1,0-1 1,1 1 0,0 0-1,0 0 1,-1 0-1,2 0 1,-2 5 0,2-8-19,0 1 1,0 0 0,0 0-1,1 0 1,-1-1-1,0 1 1,1 0 0,-1 0-1,1-1 1,-1 1-1,1 0 1,-1-1 0,1 1-1,0 0 1,-1-1-1,1 1 1,0-1 0,-1 1-1,1-1 1,0 0-1,0 1 1,-1-1 0,1 0-1,0 1 1,0-1-1,0 0 1,-1 0 0,1 0-1,0 1 1,0-1-1,0 0 1,0 0 0,-1 0-1,1-1 1,0 1-1,0 0 1,0 0 0,0 0-1,0-1 1,11 0 37,0-1 0,0-1 0,-1 0 0,0-1 1,1 0-1,-1 0 0,11-7 0,-10 5-84,0 0 0,1 1 1,-1 1-1,1 0 0,22-4 1,-34 8 40,1 0 1,-1 0 0,0 0-1,0 1 1,0-1 0,1 0 0,-1 1-1,0-1 1,0 0 0,0 1-1,0 0 1,0-1 0,0 1-1,0 0 1,0-1 0,0 1 0,0 0-1,0 0 1,0 0 0,0 0-1,-1 0 1,1 0 0,0 0-1,-1 0 1,1 0 0,-1 0-1,1 0 1,-1 0 0,1 1 0,-1-1-1,0 0 1,0 0 0,1 0-1,-1 1 1,0-1 0,0 0-1,0 0 1,-1 2 0,-3 63-118,2-41 95,2-24 28,0-1 0,1 1 0,-1-1 0,0 1 0,0-1 0,1 1 0,-1-1 0,0 0 0,1 1 0,-1-1 0,0 1 0,1-1 0,-1 0 0,1 0 0,-1 1 0,1-1 0,-1 0 0,1 0 0,-1 1 0,1-1 0,-1 0 0,1 0 0,-1 0 0,1 0-1,-1 0 1,1 0 0,-1 0 0,1 0 0,-1 0 0,1 0 0,-1 0 0,1 0 0,-1 0 0,1 0 0,-1 0 0,1 0 0,-1-1 0,1 1 0,-1 0 0,1 0 0,-1-1 0,0 1 0,1 0 0,-1-1 0,1 0 0,23-11 175,17-25-108,9-8-1884,-14 27-4941,-29 17 3554,-4 1-335,2 0 296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4.834"/>
    </inkml:context>
    <inkml:brush xml:id="br0">
      <inkml:brushProperty name="width" value="0.025" units="cm"/>
      <inkml:brushProperty name="height" value="0.025" units="cm"/>
    </inkml:brush>
  </inkml:definitions>
  <inkml:trace contextRef="#ctx0" brushRef="#br0">86 0 5733,'0'0'14542,"-6"7"-14141,1-3-490,-32 34 1100,34-35-893,1 0 0,-1 0 0,1 0 0,0 0 0,0 0 0,0 1 0,1-1 0,-1 1-1,1-1 1,0 1 0,0 0 0,-1 5 0,4-8-137,0 1-1,0-1 1,1-1-1,-1 1 1,0 0-1,1-1 1,-1 1-1,0-1 1,1 1-1,-1-1 1,1 0-1,2 0 1,1 0-150,18 3-680,-16-3 537,1 0-1,-1 1 1,1 1-1,-1-1 1,0 1-1,1 1 0,-1 0 1,11 5-1,-19-8 362,1 0 0,-1 0-1,0 0 1,0 1-1,1-1 1,-1 0 0,0 0-1,0 0 1,0 1-1,1-1 1,-1 0 0,0 0-1,0 1 1,0-1-1,0 0 1,0 0 0,1 1-1,-1-1 1,0 0-1,0 0 1,0 1 0,0-1-1,0 0 1,0 1-1,0-1 1,0 0 0,0 0-1,0 1 1,0-1-1,0 0 1,0 1 0,0-1-1,0 0 1,0 0-1,-1 1 1,1-1 0,0 0-1,0 1 1,0-1 0,-1 0-1,-12 11 1566,-20 3 214,17-8-1550,0-1 1,0-1-1,-1 0 1,1-1-1,-21 1 1,37-5-616,0 0 1,0 0-1,0 0 0,0 0 1,1-1-1,-1 1 1,0 0-1,1 0 0,-1 0 1,1 0-1,-1 0 1,1 0-1,-1 0 0,1 0 1,0 0-1,-1 0 1,1 0-1,2-1 0,16-12-3939,4-3-1436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5.180"/>
    </inkml:context>
    <inkml:brush xml:id="br0">
      <inkml:brushProperty name="width" value="0.025" units="cm"/>
      <inkml:brushProperty name="height" value="0.025" units="cm"/>
    </inkml:brush>
  </inkml:definitions>
  <inkml:trace contextRef="#ctx0" brushRef="#br0">73 1 11211,'0'0'7820,"-8"6"-6282,1 1-993,0 0 0,0 0-1,1 0 1,-1 1 0,-5 11 0,9-15-405,1 0 0,0 0 0,0 0-1,0 0 1,1 0 0,-1 0 0,1 1 0,0-1 0,0 0 0,1 1-1,-1-1 1,1 1 0,0-1 0,0 1 0,0-1 0,1 1 0,1 4 0,-1-8-134,0 1 0,0-1 1,0 0-1,0 1 0,0-1 1,0 0-1,0 0 0,1 0 1,-1 0-1,0 0 0,1 0 1,-1-1-1,1 1 0,-1 0 1,1-1-1,-1 1 0,1-1 1,0 1-1,-1-1 0,1 0 1,-1 0-1,1 0 0,0 0 1,2 0-1,45-2 68,-46 1-71,12-1-97,0-1 1,0-1-1,24-10 1,-29 9 37,1 1 0,1 0 0,-1 1 0,0 0 0,1 1 0,0 0-1,17 0 1,-28 2 71,0 1-1,1-1 1,-1 1-1,0 0 1,0-1-1,0 1 1,0 0-1,0 0 0,0 0 1,0 0-1,0 0 1,0 0-1,-1 0 1,1 0-1,0 0 1,-1 1-1,2 1 1,15 18 119,-10-19-125,-1 0 0,0 0 0,1-1 0,-1 0 0,1 0 0,-1 0 0,1-1 0,-1 0 0,1 0 0,0-1 0,12-2 0,72-23-1585,-51 13-1246,78-17-1,-91 25 3673,56 0 0,-77 5-867,-1-1 0,0 0 0,1 0 0,-1 0 0,0-1-1,9-4 1,-9 4-13,-1 0 0,1 1 0,0-1 0,-1 1 0,1 0-1,8-1 1,-11 2 153,-11 28 2453,8-26-2481,0 0 1,0 0-1,0 0 1,0 0-1,0 0 0,0 0 1,1 0-1,-1 0 1,1 1-1,-1-1 1,1 0-1,0 0 1,0 1-1,0-1 1,0 0-1,0 0 1,1 1-1,-1-1 0,1 0 1,0 4-1,0-5-299,-1-1-1,0 1 0,1 0 1,-1-1-1,0 1 0,0 0 0,0-1 1,1 1-1,-1 0 0,0 0 1,0-1-1,0 1 0,0 0 0,-1-1 1,1 1-1,0 0 0,0 0 1,0-1-1,0 1 0,-1 0 0,1-1 1,0 1-1,-1 0 0,-6 8-6535,-1-5-323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065"/>
    </inkml:context>
    <inkml:brush xml:id="br0">
      <inkml:brushProperty name="width" value="0.025" units="cm"/>
      <inkml:brushProperty name="height" value="0.025" units="cm"/>
    </inkml:brush>
  </inkml:definitions>
  <inkml:trace contextRef="#ctx0" brushRef="#br0">874 311 6758,'-37'146'8029,"25"-108"-7186,2 1 1,2 0 0,1 0-1,-3 56 1,10-94-846,0 0 1,0 1 0,0-1 0,-1 0 0,2 1-1,-1-1 1,0 1 0,0-1 0,0 0 0,1 1-1,-1-1 1,0 0 0,1 0 0,-1 1 0,1-1-1,0 0 1,-1 0 0,1 0 0,0 1 0,0-1-1,0 0 1,0 0 0,0 0 0,0-1 0,0 1-1,0 0 1,0 0 0,0 0 0,0-1 0,2 2-1,0-2-32,0 0 0,0 0 0,0 0 0,0 0 0,0-1-1,0 1 1,0-1 0,0 0 0,0 1 0,0-1-1,0-1 1,0 1 0,2-2 0,12-7-474,0 0 1,0-1-1,16-15 0,-1-4-2075,40-48 0,-13 12-1278,-58 66 3967,-1-1 1,0 1-1,0-1 0,1 1 1,-1-1-1,0 1 0,1-1 1,-1 1-1,1 0 0,-1-1 1,0 1-1,1-1 0,-1 1 1,1 0-1,-1-1 0,1 1 1,-1 0-1,1 0 0,0-1 1,-1 1-1,1 0 1,-1 0-1,1 0 0,-1 0 1,1 0-1,0 0 0,-1 0 1,1 0-1,-1 0 0,1 0 1,0 0-1,0 0 0,0 21 2564,-20 44 750,16-54-2796,-6 18 195,1 1 1,1 1-1,-4 47 1,10-77-824,1 0 0,0 0-1,0 0 1,-1-1 0,1 1 0,0 0 0,0 0 0,0 0-1,0 0 1,0 0 0,0 0 0,0-1 0,1 1 0,-1 0 0,0 0-1,0 0 1,1 0 0,-1-1 0,1 1 0,-1 0 0,0 0-1,1-1 1,-1 1 0,1 0 0,0-1 0,-1 1 0,1 0 0,0-1-1,-1 1 1,1-1 0,0 1 0,-1-1 0,1 1 0,0-1-1,0 0 1,0 1 0,-1-1 0,1 0 0,0 0 0,0 1 0,0-1-1,0 0 1,0 0 0,0 0 0,-1 0 0,1 0 0,0 0-1,0-1 1,0 1 0,0 0 0,0 0 0,1-1 0,3-1-81,-1 0 0,1 0 1,0-1-1,-1 1 0,1-1 1,-1 0-1,0-1 0,4-3 1,11-12-609,-1-2 0,-1-1 0,0 0 1,-2-1-1,14-27 0,-20 32 304,-1 1-1,0-1 1,-2 0 0,0-1-1,-1 0 1,-1 0 0,0 0-1,0-21 1,-4 39 470,1-1-1,-1 0 1,0 0 0,0 1 0,0-1-1,0 0 1,-1 1 0,1-1 0,0 0-1,-1 1 1,1-1 0,-1 0 0,1 1-1,-1-1 1,0 1 0,1-1 0,-1 1-1,0-1 1,0 1 0,0-1 0,-1 1-1,1 0 1,0 0 0,0 0-1,-1 0 1,1 0 0,0 0 0,-1 0-1,1 0 1,-1 0 0,0 0 0,1 1-1,-1-1 1,1 1 0,-1-1 0,0 1-1,0 0 1,1 0 0,-1-1 0,0 1-1,1 0 1,-1 1 0,-2-1 0,-7 2 248,1 0 1,0 0 0,0 1 0,1 0 0,-1 1 0,-11 6 0,-143 80 2319,-61 28-1423,217-114-1239,0-1 0,0 0 0,0-1 0,-1 0 0,1 0-1,-1-1 1,-10 1 0,16-2-31,0-1 1,0 1-1,1 0 0,-1-1 0,0 1 0,0-1 0,0 0 0,1 0 1,-1 0-1,0 0 0,1 0 0,-1-1 0,1 1 0,0-1 1,-1 0-1,1 1 0,0-1 0,0 0 0,0-1 0,0 1 0,0 0 1,1 0-1,-1-1 0,-1-3 0,-7-17-581,1-2 0,1 1 0,1-1 0,1 0 1,-2-27-1,5 29 109,-1-1 0,-1 1 0,-1 0 0,-1 1-1,-1 0 1,-17-34 0,21 51 562,1-1-1,0 1 1,-1 0-1,0 1 0,0-1 1,-1 1-1,1 0 1,-1 0-1,0 0 0,0 0 1,-1 1-1,1 0 1,0 0-1,-1 1 1,-7-3-1,5 3 178,-1 0 0,1 1-1,-1 0 1,1 0 0,-1 1 0,0 0 0,1 1 0,-1 0-1,-15 3 1,-9 6 602,0 2 0,0 1-1,1 1 1,-40 26 0,36-20-723,17-10 19,-30 16 32,47-25-159,-1 1 0,1-1 0,-1 0 1,0-1-1,1 1 0,-1 0 0,0-1 0,0 1 0,1-1 1,-1 0-1,0 0 0,0 0 0,0 0 0,-2-1 0,4 0-39,0 0-1,0-1 0,0 1 0,1 0 0,-1 0 0,1 0 0,-1 0 0,1-1 1,-1 1-1,1 0 0,-1 0 0,1-1 0,0 1 0,0 0 0,0-1 0,0 1 1,0 0-1,0-1 0,0 1 0,0 0 0,1-1 0,0-1 0,-1-3-185,1-7-131,1-1 1,1 0-1,0 1 1,0-1 0,1 1-1,1 0 1,7-14-1,53-88-2021,-49 89 2133,-18 47 3164,-17 57-490,11-54-2230,1 1 0,1 0 0,2 0 1,0 0-1,2 0 0,0 0 0,4 35 0,-2-56-202,1-1-1,-1 0 0,1 0 0,0 0 0,0 0 0,0 0 0,1-1 0,-1 1 0,1 0 0,-1-1 1,1 1-1,0 0 0,0-1 0,0 0 0,1 0 0,-1 1 0,0-1 0,1-1 0,-1 1 1,1 0-1,0-1 0,0 1 0,-1-1 0,1 0 0,0 1 0,0-2 0,0 1 0,0 0 0,0-1 1,1 1-1,-1-1 0,0 0 0,0 0 0,0 0 0,5-1 0,4 0-118,0-1 1,-1 0-1,1-1 0,-1 0 0,1-1 0,-1 0 1,21-12-1,171-123-3103,-34 20 716,-156 111 2465,-1 1 0,1 1 0,1 0 1,19-6-1,-30 10 153,0 2 1,0-1-1,0 0 1,0 0-1,0 1 1,0 0 0,0-1-1,0 1 1,0 0-1,0 1 1,0-1-1,0 0 1,0 1-1,0 0 1,0 0-1,0 0 1,0 0-1,0 0 1,0 0-1,-1 1 1,1-1 0,0 1-1,-1 0 1,1 0-1,-1 0 1,4 4-1,1 7 346,-1-1 0,0 1 0,-1 1 0,-1-1 0,0 1 0,0 0 0,1 19 0,3 7 312,1 3-313,-4-20-293,0 1 0,1-1 1,1 0-1,1 0 0,13 23 0,-19-41-188,1 0 1,0 0-1,1 0 0,-1-1 0,1 1 1,0-1-1,0 0 0,1 0 0,-1-1 0,1 1 1,0-1-1,-1 0 0,2 0 0,-1-1 1,0 1-1,0-1 0,1 0 0,-1-1 0,1 1 1,0-1-1,-1 0 0,1 0 0,0-1 0,-1 0 1,1 0-1,10-2 0,-6 1-209,1-1 0,0-1-1,-1 0 1,1-1 0,-1 0-1,0 0 1,-1-1 0,1 0 0,-1-1-1,0 0 1,9-8 0,13-13-1394,46-51 0,4-4-763,-80 82 2444,-1-1-1,1 0 0,-1 1 0,1-1 1,0 1-1,-1-1 0,1 1 0,-1 0 1,1-1-1,0 1 0,-1-1 0,1 1 0,0 0 1,-1 0-1,1-1 0,0 1 0,0 0 1,-1 0-1,1 0 0,0 0 0,0 0 1,0 0-1,-1 0 0,2 0 0,2 15 1372,-14 28 792,-7 3-605,-25 46 1,23-53-1424,2 1 0,-13 43 1,29-73-552,3-10 92,12-20-109,18-39-441,-24 44 579,58-132-2114,-57 124 2015,-2 0 1,0-1-1,-2 1 0,5-40 0,-10 61 406,1 0 1,-1 0-1,0 0 0,1 0 1,-1 0-1,0 1 0,0-1 1,-1 0-1,1 0 0,0 0 1,-1 0-1,1 0 0,-1 0 1,1 0-1,-1 0 1,0 0-1,0 1 0,0-1 1,0 0-1,0 1 0,0-1 1,-1 1-1,1-1 0,0 1 1,-1-1-1,1 1 0,-1 0 1,1 0-1,-1 0 0,-2-2 1,0 3 115,-1-1 0,1 1 0,-1-1 0,1 1-1,0 1 1,-1-1 0,1 1 0,-1-1 0,1 1 0,0 0 0,0 1 0,-1-1 0,-4 3 0,-23 12 585,0 1 1,2 1-1,0 2 1,-41 35-1,41-30-562,-1-2 0,-1-1 0,-57 28 1,84-47-201,-1-1 1,1 0 0,-1 0 0,0-1 0,1 1 0,-1-1 0,0 0 0,0-1 0,-10 0-1,13 0-35,1-1 0,-1 1 0,0-1-1,1 1 1,-1-1 0,1 0 0,0 0-1,-1-1 1,1 1 0,0 0-1,-1-1 1,1 1 0,0-1 0,0 0-1,0 1 1,1-1 0,-1 0 0,0 0-1,1-1 1,-1 1 0,1 0 0,0 0-1,-2-3 1,-7-21-591,1 0 0,-8-35 0,13 40 393,-1 1 0,-2 0 0,0 0-1,-1 1 1,-17-32 0,22 47 245,-1-1 1,1 1-1,-1-1 1,0 1 0,0 0-1,0 1 1,0-1-1,-1 1 1,0 0 0,1 0-1,-1 0 1,0 1-1,-1-1 1,1 1 0,-8-2-1,3 2 72,1 1-1,-1 0 0,1 0 1,-1 1-1,1 0 1,-1 1-1,1 0 1,-14 4-1,-8 4 213,0 1 1,0 1-1,2 2 0,-35 21 0,-36 28 281,74-43-527,-1-2 1,0-1-1,-2-1 1,-45 17 0,71-30-98,0-1 1,0 0 0,0 0 0,-1-1-1,1 1 1,0-1 0,-1 1 0,1-1-1,0 0 1,0 0 0,-1-1 0,1 1-1,0-1 1,-1 0 0,-3-1 0,5 1-35,0-1 0,0 0-1,0 1 1,0-1 0,1 0 0,-1 0 0,1 0 0,0 0 0,-1 0 0,1 0 0,0 0 0,0 0 0,0-1 0,1 1 0,-1 0 0,0-1 0,1 1 0,-1-1 0,1 1 0,0-1-1,0-3 1,-1-18-690,0 1 0,2-1 0,1 0 0,1 0 0,1 0 0,0 1 0,2 0 0,1 0 0,15-34 0,-19 57 2226,-1 10-873,0 13 251,-7 61 2041,-1 22-1549,6-95-1282,0 0 0,1 0 0,1-1-1,0 1 1,0-1 0,1 0-1,4 12 1,-5-18-48,0 0 0,0 0-1,1 0 1,-1 0 0,1-1 0,0 1-1,0-1 1,0 1 0,0-1 0,1 0-1,-1-1 1,1 1 0,0 0-1,0-1 1,0 0 0,0 0 0,0 0-1,0-1 1,1 1 0,-1-1 0,0 0-1,1 0 1,-1-1 0,1 1 0,-1-1-1,1 0 1,-1 0 0,1 0 0,-1-1-1,7-1 1,8-2-303,0-1-1,-1-1 1,0 0-1,0-1 1,31-18-1,38-28-1637,43-22-1119,-112 66 2817,-1 1 0,1 1 0,1 0 0,-1 2 0,26-5 0,-39 9 381,0 0 0,0 1-1,0 0 1,0 0 0,0 0 0,0 0 0,0 1 0,0-1 0,0 1-1,-1 1 1,1-1 0,0 1 0,-1 0 0,1 0 0,-1 0 0,1 0-1,-1 1 1,0 0 0,0 0 0,5 5 0,0 2 560,0 2 0,-1-1 0,0 1 0,-1 1 0,9 20 0,-4-10-254,3 7-13,1 0 0,2-1-1,0-1 1,43 46 0,-51-63-434,0-1-1,1-1 1,0 1-1,1-2 1,0 0-1,0 0 1,1-1-1,0-1 1,0 0 0,1-1-1,-1 0 1,1-1-1,27 5 1,-14-7-250,0-1 1,0-1 0,0-1-1,0-1 1,0-2 0,-1 0 0,39-13-1,12-9-1650,82-41 0,-33 13-197,-111 47 2112,-1 1 0,1 1 1,0 0-1,0 1 1,0 0-1,0 2 0,1 0 1,-1 0-1,1 2 0,18 1 1,-30 0 183,0 0 1,0 0 0,0 0 0,-1 1-1,1-1 1,-1 1 0,1 0-1,-1 1 1,0-1 0,1 0-1,-1 1 1,-1 0 0,1-1-1,0 1 1,-1 1 0,1-1 0,-1 0-1,0 0 1,2 5 0,4 8 835,-1 1 0,11 34 0,-9-24-327,-7-21-570,50 125 1259,-46-119-1369,0 0-1,0-1 0,2 0 1,-1-1-1,1 1 0,1-2 0,-1 1 1,20 14-1,-23-20-66,1-1 0,0 0 0,-1 0 0,1 0 0,1-1-1,-1 0 1,0 0 0,0-1 0,1 0 0,-1 0 0,1 0 0,-1-1 0,1 0 0,-1 0 0,1-1-1,-1 0 1,1 0 0,-1 0 0,0-1 0,1 0 0,6-3 0,8-4-526,0-1 0,-1-1 0,0-1 0,29-22 0,-9 0-1385,-1-1 0,36-42 1,-10 10 1201,-95 103 7217,-4 11-3930,-35 47-1147,55-79-1301,-31 32 63,42-44-140,-1 0 1,1 0-1,-1 0 0,0-1 0,0 1 0,0-1 1,0 0-1,0-1 0,-1 1 0,1-1 0,-5 2 0,8-3-31,-1 0-1,1 0 0,0 0 1,0 0-1,0-1 0,0 1 1,0 0-1,0 0 0,0-1 0,0 1 1,0-1-1,0 1 0,0-1 1,0 1-1,0-1 0,0 1 1,0-1-1,0 0 0,0 0 1,1 1-1,-1-1 0,0 0 0,1 0 1,-1 0-1,0 0 0,1 0 1,-1 0-1,1 0 0,-1 0 1,1 0-1,0 0 0,-1-2 1,-5-40-1179,6 37 1028,-1-82-2939,3 59 2026,-2 0 1,-1 0-1,-1 0 0,-1 0 0,-9-33 0,10 55 1041,-1 0-1,0 0 0,0 0 1,0 1-1,-1-1 1,0 1-1,0 0 0,-1 0 1,1 0-1,-10-7 1,9 8 284,-1 1 1,0 0-1,0 0 0,-1 1 1,1 0-1,-1 0 1,1 0-1,-1 1 0,0 0 1,0 0-1,0 1 1,-12-1-1,1 1 397,0 1 1,-1 1-1,1 1 0,0 0 0,0 2 0,1 0 1,-1 0-1,1 2 0,-18 8 0,-26 14 673,-65 41 0,37-18-874,65-38-442,-1 0 0,0-2 0,-1 0 1,0-2-1,-1-1 0,0-1 0,0-1 0,-1-1 1,-32 1-1,53-7-134,0 1 0,0-1 0,0 0 0,0-1 0,1 1 0,-1-1 0,0-1 0,1 1-1,-1-1 1,1-1 0,0 1 0,0-1 0,0 0 0,0 0 0,1-1 0,0 1 0,0-1 0,0 0 0,0-1 0,1 1 0,-7-12 0,-4-10-1649,1-1 1,1 0-1,-17-53 1,7 14-1465,-9-10-1123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4:30.856"/>
    </inkml:context>
    <inkml:brush xml:id="br0">
      <inkml:brushProperty name="width" value="0.025" units="cm"/>
      <inkml:brushProperty name="height" value="0.025" units="cm"/>
      <inkml:brushProperty name="color" value="#E71224"/>
    </inkml:brush>
  </inkml:definitions>
  <inkml:trace contextRef="#ctx0" brushRef="#br0">3992 709 10634,'-189'-135'1417,"142"96"-1270,-3 3 0,-1 2 0,-1 2 0,-106-47-1,74 51-118,-139-28 0,-94 2-6,245 43 2,-70-8 18,-1 6-1,0 6 1,-1 7 0,1 6 0,-279 48 0,-99 66-4,430-92 52,1 4 1,1 4-1,-132 74 1,174-81-5,2 2 0,1 3 0,1 1 0,2 2 0,2 1 0,1 3 0,2 1-1,-50 76 1,60-77-42,3 1-1,0 2 0,3 0 0,2 1 1,2 1-1,2 0 0,1 1 1,3 1-1,2 0 0,-2 52 0,10-75-46,2 0-1,0-1 1,1 1-1,2 0 1,0-1-1,2 0 1,0 0-1,2-1 1,0 0-1,2 0 1,13 21-1,9 6 104,1 0 0,2-3 0,63 64 0,-57-69-75,3-1-1,1-1 1,2-3 0,1-3-1,2-1 1,1-2-1,2-3 1,0-3 0,2-1-1,1-3 1,1-3 0,94 18-1,-7-13 40,230 8 1,152-35-23,-230-13-8,0-13 0,-3-13 1,-1-13-1,465-152 0,-551 133 114,245-126 1,-318 130-10,-3-6 1,206-159-1,-307 213-105,-2-2 0,0-1 0,-2-1 0,-1-1 0,-2-1 1,40-63-1,-55 78-18,-1-1 0,-1 1 1,0-1-1,-1 0 1,0-1-1,-1 1 0,-1-1 1,0 0-1,-2 0 1,0 0-1,0 0 0,-2 0 1,0 0-1,0 0 1,-2 0-1,0 0 0,-1 1 1,-10-28-1,-7-5-15,-2 2-1,-3 0 1,-1 1-1,-2 2 1,-2 0-1,-2 3 1,-2 0-1,-1 3 0,-2 1 1,-1 1-1,-76-49 1,36 34 154,-1 4-1,-3 4 1,-1 3 0,-2 3 0,-158-40-1,82 37-90,-2 8-1,-214-12 0,-337 40-66,551 14-21,1 6 0,0 8-1,2 8 1,1 6 0,3 7-1,-258 112 1,309-106-13,3 4-1,3 4 1,2 5-1,-91 79 1,115-79-8,2 3-1,4 3 1,3 3-1,4 3 1,-66 106-1,19 5-1609,18-19-2434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5.867"/>
    </inkml:context>
    <inkml:brush xml:id="br0">
      <inkml:brushProperty name="width" value="0.025" units="cm"/>
      <inkml:brushProperty name="height" value="0.025" units="cm"/>
    </inkml:brush>
  </inkml:definitions>
  <inkml:trace contextRef="#ctx0" brushRef="#br0">284 73 10378,'0'0'2605,"2"-9"1030,5-29-533,-7 37-3005,0 1-1,0-1 1,0 0 0,0 0-1,0 0 1,0 0 0,0 0 0,-1 0-1,1 0 1,0 1 0,-1-1-1,1 0 1,0 0 0,-1 0-1,1 1 1,-1-1 0,1 0-1,-1 0 1,0 1 0,1-1-1,-1 1 1,0-1 0,1 0 0,-1 1-1,0-1 1,0 1 0,1 0-1,-1-1 1,0 1 0,0-1-1,0 1 1,0 0 0,-1 0-1,-31-3 1134,27 3-820,-3 0-276,0 1 0,0 0 0,1 1 0,-1 0 0,0 0-1,0 1 1,1 0 0,0 1 0,-1-1 0,-7 6 0,12-7-119,0 1 0,1-1 0,-1 1 0,0 0 0,1-1 0,-1 2 0,1-1 0,0 0 0,0 1 1,0-1-1,1 1 0,-1 0 0,1 0 0,0 0 0,0 0 0,0 1 0,0-1 0,1 0 0,0 1 0,0-1 1,-1 9-1,2-12-15,1 0-1,-1 0 1,1 0 0,-1 0 0,1 1 0,0-1 0,-1 0 0,1 0 0,0 0-1,0 0 1,-1 0 0,1-1 0,0 1 0,0 0 0,0 0 0,0 0-1,0-1 1,1 1 0,-1-1 0,0 1 0,0-1 0,0 1 0,0-1 0,1 1-1,-1-1 1,0 0 0,0 0 0,1 0 0,-1 0 0,0 0 0,0 0-1,1 0 1,-1 0 0,1-1 0,51-4 106,-38 1-86,0-2 0,0 1 0,0-2-1,17-10 1,-17 9-38,1 0 0,-1 1 0,21-6 0,-36 13 16,0 0 1,0 0 0,1 0-1,-1 0 1,0 0 0,0 0-1,1 0 1,-1 0 0,0 0-1,0 0 1,1 0 0,-1 0-1,0 0 1,0 0 0,1 0-1,-1 0 1,0 0 0,0 0-1,1 0 1,-1 0 0,0 0-1,0 0 1,0 0-1,1 0 1,-1 0 0,0 1-1,0-1 1,0 0 0,1 0-1,-1 0 1,0 0 0,0 1-1,0-1 1,0 0 0,1 0-1,-1 0 1,0 1 0,0-1-1,0 0 1,0 0 0,0 0-1,0 1 1,0-1 0,0 0-1,0 0 1,1 1-1,-1-1 1,0 0 0,0 0-1,-1 1 1,-4 19-140,-17 18-60,-20 19 260,-83 89 0,-25 32-140,150-176-2626,5-6 901,17-14 56,28-28-133,141-131-8842,-135 131 3390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6.212"/>
    </inkml:context>
    <inkml:brush xml:id="br0">
      <inkml:brushProperty name="width" value="0.025" units="cm"/>
      <inkml:brushProperty name="height" value="0.025" units="cm"/>
    </inkml:brush>
  </inkml:definitions>
  <inkml:trace contextRef="#ctx0" brushRef="#br0">129 43 7399,'0'0'12519,"-12"7"-11884,8-5-605,-59 43 605,58-41-524,1-1 0,0 2 0,-1-1 0,2 0 0,-1 1 0,0 0 1,1 0-1,0 0 0,0 0 0,0 0 0,1 1 0,0-1 0,-2 8 1,4-12-103,0-1-1,-1 1 1,1 0 0,0 0 0,0 0 0,0-1 0,0 1 0,0 0 0,0 0 0,1 0 0,-1-1 0,0 1 0,0 0 0,0 0 0,1 0 0,-1-1 0,0 1 0,1 0 0,-1-1 0,1 1 0,-1 0 0,1-1 0,-1 1 0,1 0 0,-1-1 0,1 1 0,0-1 0,-1 1 0,1-1 0,1 1 0,0 0 25,1 0 0,-1-1 0,1 1 0,-1-1 0,1 1 0,-1-1 0,1 0 0,0 0 0,-1 0 0,4-1 0,4 0 149,0-1 1,-1-1-1,1 0 1,14-5-1,2-6-100,-1-1 1,0-1-1,-1 0 1,-1-2-1,0-1 1,-1-1-1,33-41 0,-63 71 43,0 0 0,1 1-1,0 0 1,0 0 0,1 0 0,1 1-1,0 0 1,0 0 0,1 0-1,-4 24 1,9-35-108,-1 0 0,1 0 0,0 1 0,-1-1-1,1 0 1,0 0 0,0 0 0,0 0 0,0 0 0,0 0 0,0 0 0,0 0 0,0 0 0,0-1-1,0 1 1,1 0 0,-1-1 0,0 1 0,0-1 0,1 1 0,-1-1 0,0 0 0,1 1 0,-1-1-1,1 0 1,-1 0 0,0 0 0,1 0 0,-1 0 0,0 0 0,1 0 0,2-1 0,50-6 64,-48 5-597,0 0 0,-1 0 0,1 0 1,0-1-1,-1 0 0,6-4 0,4-5-4498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6.947"/>
    </inkml:context>
    <inkml:brush xml:id="br0">
      <inkml:brushProperty name="width" value="0.025" units="cm"/>
      <inkml:brushProperty name="height" value="0.025" units="cm"/>
    </inkml:brush>
  </inkml:definitions>
  <inkml:trace contextRef="#ctx0" brushRef="#br0">79 1 10442,'0'0'15390,"-9"4"-15277,4-1-92,1 0 0,-1 0 1,0 0-1,1 1 0,0 0 1,-1 0-1,2 0 0,-1 0 1,0 0-1,1 1 0,0 0 1,0 0-1,0 0 0,1 0 1,-1 0-1,1 0 1,1 1-1,-1-1 0,1 1 1,0-1-1,0 1 0,0 0 1,1-1-1,0 11 0,0-15-16,0 0 0,0 0 0,0 0-1,1 0 1,-1 0 0,0 0 0,0 0-1,1 0 1,-1 0 0,0 0 0,1-1-1,-1 1 1,1 0 0,-1 0 0,1 0-1,-1-1 1,1 1 0,0 0 0,-1-1-1,1 1 1,0 0 0,0-1 0,-1 1-1,1-1 1,0 1 0,1 0 0,29 0 355,-23-3-229,0 0 0,0-1 0,0 0 1,0 0-1,10-6 0,-2-2-26,-1-1-1,22-21 0,-25 21 8,1 1-1,0 0 0,20-12 0,-33 23-114,0 0 1,0 0-1,1 0 0,-1 1 0,0-1 0,0 0 0,1 0 0,-1 0 1,0 0-1,0 0 0,0 0 0,1 1 0,-1-1 0,0 0 0,0 0 0,0 0 1,1 0-1,-1 1 0,0-1 0,0 0 0,0 0 0,0 0 0,0 1 0,0-1 1,1 0-1,-1 0 0,0 1 0,0-1 0,0 0 0,0 0 0,0 1 1,0-1-1,0 0 0,0 0 0,0 1 0,0-1 0,0 0 0,0 0 0,0 1 1,0-1-1,0 0 0,-1 0 0,1 1 0,0-1 0,-1 16 20,-34 84 640,39-99-234,10-7 739,0-2-2762,-3 5-5192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8.267"/>
    </inkml:context>
    <inkml:brush xml:id="br0">
      <inkml:brushProperty name="width" value="0.025" units="cm"/>
      <inkml:brushProperty name="height" value="0.025" units="cm"/>
    </inkml:brush>
  </inkml:definitions>
  <inkml:trace contextRef="#ctx0" brushRef="#br0">128 242 8392,'0'0'16613,"-11"-3"-16549,4 1-66,5 1-1,0 0 1,0 0-1,-1 1 0,1-1 1,0 0-1,-1 1 0,1 0 0,0-1 1,-1 1-1,1 0 0,-1 0 1,1 0-1,0 1 0,-1-1 1,1 0-1,0 1 0,-1 0 1,1 0-1,0-1 0,0 1 0,-1 0 1,1 1-1,0-1 0,0 0 1,0 1-1,1-1 0,-1 1 1,-2 1-1,0 2-2,-1 0 0,1 0 0,0 1 0,1-1 0,-1 1 0,1 0 0,0 0 0,0 0 0,1 0 0,0 0 0,0 1 0,0-1 0,1 0 0,-1 8 0,2-13 9,1 0 0,-1 0 0,0 0-1,0 0 1,1 0 0,-1-1 0,1 1-1,-1 0 1,0 0 0,1 0 0,-1-1-1,1 1 1,0 0 0,-1-1 0,1 1-1,0-1 1,-1 1 0,1 0 0,0-1-1,0 1 1,-1-1 0,1 0 0,0 1-1,0-1 1,0 0 0,0 1 0,0-1-1,-1 0 1,1 0 0,0 0 0,0 0-1,0 0 1,0 0 0,0 0 0,0 0-1,0 0 1,0 0 0,-1-1 0,1 1-1,0 0 1,1-1 0,41-13 393,-29 7-330,0 0-1,-1-2 1,0 1 0,-1-2-1,0 0 1,-1 0-1,0-1 1,0-1-1,-1 1 1,-1-2-1,0 1 1,13-25-1,-19 25 0,-8 11-655,-7 17-596,11-14 1108,1-1 0,-1 0 0,1 1 0,-1-1 0,1 0 0,-1 1 0,1-1-1,0 1 1,0-1 0,0 0 0,0 1 0,0-1 0,0 1 0,0-1 0,1 1 0,-1-1 0,0 0 0,1 1 0,0 1 0,0-2 9,0 0 0,0 0 0,0-1 0,-1 1 0,1-1 0,0 1 0,0-1 0,0 1 0,0-1 0,0 1 0,0-1 0,0 0 0,0 0 0,0 1 0,0-1 0,0 0 0,0 0 0,0 0 0,0 0 0,2 0 0,2-1 2,0 0-1,1-1 0,-1 1 1,0-1-1,0 0 0,0 0 1,-1 0-1,1 0 0,7-6 1,15-16 360,0-1 0,-2-1 0,-1-2 0,39-58 1,-50 68 134,-30 67-109,-13 10-180,10-23 55,2 1-1,2 0 1,1 2 0,1 0 0,-8 44-1,22-83-189,0 1-1,-1-1 1,1 1-1,0 0 1,0-1-1,0 1 1,-1-1 0,1 1-1,0-1 1,0 1-1,0-1 1,0 1-1,0 0 1,0-1-1,0 1 1,0-1-1,0 1 1,1-1 0,-1 1-1,0 0 1,0-1-1,0 1 1,1-1-1,-1 1 1,0-1-1,0 1 1,1-1 0,-1 1-1,0-1 1,1 0-1,-1 1 1,1-1-1,-1 1 1,1-1-1,-1 0 1,1 1-1,-1-1 1,1 0 0,-1 0-1,1 1 1,-1-1-1,1 0 1,-1 0-1,1 0 1,-1 0-1,1 0 1,0 1-1,-1-1 1,1 0 0,-1 0-1,1-1 1,0 1-1,0 0 1,1-1 21,0 1 1,1-1 0,-1 0-1,0 0 1,0-1 0,0 1 0,0 0-1,0-1 1,0 1 0,-1-1-1,1 0 1,2-1 0,3-9-31,0 0 0,0 0 0,-1 0-1,0 0 1,-1-1 0,-1 0 0,0 0 0,0-1 0,-2 1 0,0-1 0,0 1 0,-1-1 0,-1 0 0,0 0 0,-1 1-1,-3-18 1,4 31 2,0-1 0,1 1-1,-1 0 1,0-1 0,0 1-1,0-1 1,0 1 0,-1-1-1,1 1 1,0 0-1,0-1 1,0 1 0,0-1-1,0 1 1,0 0 0,-1-1-1,1 1 1,0 0 0,0-1-1,-1 1 1,1 0 0,0-1-1,0 1 1,-1 0 0,1-1-1,0 1 1,-1 0-1,1 0 1,0-1 0,-1 1-1,1 0 1,-1 0 0,1 0-1,0 0 1,-1-1 0,1 1-1,-1 0 1,1 0 0,0 0-1,-1 0 1,1 0 0,-1 0-1,1 0 1,-1 0-1,1 0 1,0 0 0,-1 1-1,1-1 1,-1 0 0,1 0-1,0 0 1,-1 0 0,1 1-1,-1-1 1,-13 19 30,13-17-31,0 1 1,0-1 0,1 0-1,-1 1 1,1-1-1,-1 1 1,1-1-1,0 1 1,-1-1-1,1 1 1,1-1 0,-1 1-1,0 0 1,1-1-1,-1 1 1,1-1-1,-1 0 1,1 1-1,0-1 1,0 0-1,1 1 1,-1-1 0,0 0-1,1 0 1,-1 0-1,1 0 1,0 0-1,-1 0 1,4 1-1,0 0-325,0-1 0,0 0 0,0 0 0,0 0-1,1-1 1,-1 0 0,1 0 0,-1 0 0,1-1-1,-1 0 1,1 0 0,9-1 0,13-5-3788,-1-8-2408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8.776"/>
    </inkml:context>
    <inkml:brush xml:id="br0">
      <inkml:brushProperty name="width" value="0.025" units="cm"/>
      <inkml:brushProperty name="height" value="0.025" units="cm"/>
    </inkml:brush>
  </inkml:definitions>
  <inkml:trace contextRef="#ctx0" brushRef="#br0">58 64 10378,'0'0'3689,"-2"4"-1762,2-4-1850,-1 1 1,1-1-1,-1 0 1,1 1 0,0-1-1,0 1 1,-1-1-1,1 1 1,0-1-1,0 1 1,-1-1-1,1 1 1,0-1 0,0 1-1,0-1 1,0 1-1,0-1 1,0 1-1,0-1 1,0 1-1,0-1 1,0 1 0,0-1-1,0 1 1,0-1-1,0 1 1,1-1-1,-1 1 1,0-1-1,0 1 1,0-1 0,1 1-1,-1-1 1,0 1-1,1-1 1,-1 0-1,0 1 1,2 0-1,24 1 2952,-12-3-2559,-6 1-63,1 0 1,-1-1-1,1-1 0,-1 0 0,0 0 0,0 0 1,12-6-1,-18 8-383,0-1 1,1 0-1,-1 0 1,0 0-1,0-1 1,0 1-1,-1 0 1,1-1-1,0 1 1,0-1-1,-1 0 1,1 1-1,-1-1 1,1 0-1,-1 0 1,0 0-1,0 0 1,0 0-1,0 0 1,0 0-1,0-1 1,0 1-1,-1 0 1,1 0-1,-1-1 1,0 1-1,0 0 0,0-1 1,0 1-1,0 0 1,-1-4-1,1 5-22,-1 0-1,0 0 0,0 1 0,1-1 0,-1 0 0,0 1 0,0-1 0,0 1 0,0-1 0,0 1 0,0 0 0,0-1 0,0 1 0,0 0 1,0-1-1,0 1 0,0 0 0,0 0 0,0 0 0,0 0 0,0 0 0,0 0 0,0 0 0,0 0 0,0 1 0,-1-1 0,-32 8-94,19 0 131,2 0-1,-1 1 0,1 1 1,0 0-1,1 0 1,0 1-1,1 1 0,0 0 1,1 1-1,-9 13 0,18-25-16,0 0-1,1 0 0,-1 0 0,0 0 1,1 1-1,-1-1 0,0 0 0,1 0 1,0 0-1,-1 1 0,1-1 0,0 0 1,-1 1-1,1-1 0,0 0 0,0 1 1,0-1-1,0 0 0,0 1 0,1-1 1,-1 0-1,0 1 0,1-1 0,-1 0 1,0 0-1,1 1 0,0-1 0,-1 0 1,1 0-1,0 0 0,-1 0 0,1 0 1,0 0-1,0 0 0,0 0 1,0 0-1,0 0 0,0 0 0,0-1 1,0 1-1,1 0 0,-1-1 0,0 1 1,0-1-1,0 1 0,1-1 0,-1 1 1,0-1-1,1 0 0,-1 0 0,0 0 1,2 0-1,13 3 15,0-2 0,0 0 0,25-1 1,-23 0-60,14 0-542,16 1-1451,-15-3-2505,-6-4-3016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9.340"/>
    </inkml:context>
    <inkml:brush xml:id="br0">
      <inkml:brushProperty name="width" value="0.025" units="cm"/>
      <inkml:brushProperty name="height" value="0.025" units="cm"/>
    </inkml:brush>
  </inkml:definitions>
  <inkml:trace contextRef="#ctx0" brushRef="#br0">259 64 5349,'0'0'9727,"1"-7"-7443,2-1-1446,4-14 19,-8 2 2771,0 19-3493,0 0 0,0 1 1,1-1-1,-1 1 0,0-1 0,0 1 1,0-1-1,0 1 0,0 0 1,0-1-1,0 1 0,0 0 0,0 0 1,0 0-1,0 0 0,0-1 0,0 1 1,0 1-1,0-1 0,0 0 0,0 0 1,0 0-1,0 0 0,0 1 1,0-1-1,1 1 0,-2 0 0,-30 9 188,5 2-212,1 2-1,-48 32 0,68-41-88,-1 0-1,0 0 0,1 0 1,0 1-1,0 0 0,1 0 1,0 0-1,0 1 0,0 0 1,1 0-1,0 0 1,0 1-1,1-1 0,0 1 1,-3 10-1,6-17-20,0 0 0,0 0-1,0 0 1,0 1 0,1-1 0,-1 0 0,0 0 0,1 0-1,-1 0 1,0 0 0,1 1 0,0-1 0,-1 0-1,1 0 1,-1 0 0,1 0 0,0 0 0,0-1 0,0 1-1,0 0 1,0 0 0,0 0 0,0-1 0,0 1-1,0-1 1,0 1 0,0 0 0,0-1 0,0 0 0,0 1-1,0-1 1,1 0 0,-1 0 0,0 1 0,2-1-1,50 3-215,-43-3 75,8 1-325,98-3-4162,-40-9-3936,-26-1-3000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19.732"/>
    </inkml:context>
    <inkml:brush xml:id="br0">
      <inkml:brushProperty name="width" value="0.025" units="cm"/>
      <inkml:brushProperty name="height" value="0.025" units="cm"/>
    </inkml:brush>
  </inkml:definitions>
  <inkml:trace contextRef="#ctx0" brushRef="#br0">80 3 14125,'0'0'5488,"-8"5"-4073,3-3-1118,0 1 1,1 0-1,-1 0 1,1 1-1,-1-1 1,1 1-1,0 0 1,0 0-1,1 1 1,-1-1-1,1 1 1,0-1-1,0 1 1,1 0-1,-1 0 1,1 0-1,0 1 1,1-1-1,-1 0 1,1 1-1,-1 10 1,2-15-283,0-1-1,1 1 1,-1 0 0,0 0 0,1-1 0,-1 1 0,1 0-1,-1-1 1,1 1 0,-1 0 0,1-1 0,-1 1 0,1-1 0,0 1-1,-1-1 1,1 1 0,0-1 0,-1 1 0,1-1 0,0 0-1,0 1 1,0-1 0,-1 0 0,1 0 0,0 0 0,0 1-1,0-1 1,-1 0 0,1 0 0,0 0 0,0 0 0,0-1-1,0 1 1,-1 0 0,1 0 0,1-1 0,33-5 162,-13-4-666,1 0 0,-2-1-1,0-2 1,0 0 0,-1-1 0,-1-1 0,19-18 0,-68 66 1169,1 2 0,2 1 0,1 1 0,-21 43 0,45-77-634,0 0 0,1 0 0,-1 0 0,1 0 0,0 0 0,0 0 0,0 0 0,0 1 0,1-1 0,-1 0 0,1 1 0,0 5 0,0-9-76,0 1 0,1-1 0,-1 1 0,1-1-1,-1 0 1,1 1 0,-1-1 0,1 1 0,-1-1 0,1 0 0,-1 0 0,1 1-1,-1-1 1,1 0 0,0 0 0,-1 0 0,1 0 0,-1 0 0,1 0-1,0 1 1,-1-1 0,1-1 0,-1 1 0,1 0 0,0 0 0,-1 0-1,1 0 1,-1 0 0,1 0 0,-1-1 0,2 1 0,18-8-4136,-9-3-1407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0.065"/>
    </inkml:context>
    <inkml:brush xml:id="br0">
      <inkml:brushProperty name="width" value="0.025" units="cm"/>
      <inkml:brushProperty name="height" value="0.025" units="cm"/>
    </inkml:brush>
  </inkml:definitions>
  <inkml:trace contextRef="#ctx0" brushRef="#br0">0 1 14574,'0'0'7143,"57"10"-5126,-20-10-607,2 0-577,3 0-193,-3 0-544,0 0-64,-7 0-929,-9 0-1217,-10-1-832,-13-3-1923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0.397"/>
    </inkml:context>
    <inkml:brush xml:id="br0">
      <inkml:brushProperty name="width" value="0.025" units="cm"/>
      <inkml:brushProperty name="height" value="0.025" units="cm"/>
    </inkml:brush>
  </inkml:definitions>
  <inkml:trace contextRef="#ctx0" brushRef="#br0">0 26 16111,'0'0'5029,"48"8"-3395,-6-8-65,10 0-288,3 0-864,3-2-353,0-5-865,-1 0-2274,-6 0-1633,4-3-1955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0.770"/>
    </inkml:context>
    <inkml:brush xml:id="br0">
      <inkml:brushProperty name="width" value="0.025" units="cm"/>
      <inkml:brushProperty name="height" value="0.025" units="cm"/>
    </inkml:brush>
  </inkml:definitions>
  <inkml:trace contextRef="#ctx0" brushRef="#br0">317 22 14478,'-9'-1'3710,"-14"-1"-2524,0 2 1,-1 0 0,1 1-1,-36 7 1,50-6-1020,-1 0 0,1 0 0,0 1 0,0 1 1,0-1-1,0 1 0,1 1 0,-1 0 0,1 0 0,0 1 0,1-1 0,-1 2 1,1-1-1,-10 13 0,14-16-152,1 0 1,0-1-1,1 1 1,-1 0-1,0 0 0,1 0 1,0 0-1,0 0 1,0 0-1,0 0 1,0 1-1,0-1 0,1 0 1,0 0-1,0 1 1,0 4-1,0-6-5,1 0 1,0 1-1,-1-1 0,1 0 1,0 0-1,1 0 0,-1 0 1,0 0-1,0 0 0,1 0 1,-1 0-1,1 0 1,0 0-1,0-1 0,-1 1 1,1-1-1,4 3 0,0-1 54,1 0-1,-1 0 0,1-1 1,0 0-1,0 0 0,0 0 1,0-1-1,0 0 0,0-1 1,0 1-1,0-2 0,0 1 1,0-1-1,8-1 1,-3-1 21,0-1 1,-1-1-1,1 0 1,-1 0 0,0-1-1,0 0 1,-1-1 0,0-1-1,12-10 1,-15 12-65,0 0 0,-1 0-1,0-1 1,0 0 0,-1 0 0,0 0 0,0-1-1,0 1 1,-1-1 0,0 0 0,-1-1 0,0 1-1,4-15 1,-7 21-31,0 1 0,-1 0 0,1-1 0,0 1 0,0 0-1,-1-1 1,1 1 0,-1 0 0,1 0 0,-1-1 0,0 1 0,1 0 0,-1 0-1,0 0 1,0 0 0,0 0 0,0 0 0,1 0 0,-2 0 0,1 0 0,0 0-1,0 0 1,0 1 0,0-1 0,0 0 0,-1 1 0,1-1 0,0 1-1,-1-1 1,1 1 0,0 0 0,-1 0 0,1 0 0,0-1 0,-1 1 0,1 0-1,0 1 1,-1-1 0,-2 0 0,-3 0-134,-1 1 0,0-1-1,0 1 1,1 1 0,-1-1 0,-8 4 0,11-3-179,-1 1 1,0 0-1,1 0 1,0 1 0,0-1-1,0 1 1,0 0-1,0 0 1,-4 6 0,-3 10-3866,6 2-3828,6-11-1273</inkml:trace>
  <inkml:trace contextRef="#ctx0" brushRef="#br0" timeOffset="1">441 140 18161,'0'0'4933,"-53"65"-3043,30-33-161,-7 1 161,12-2-1089,5-1-609,5-3-192,8-5-705,0-7-1088,5-6-994,14-9-1377,1 0-2530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4:35.583"/>
    </inkml:context>
    <inkml:brush xml:id="br0">
      <inkml:brushProperty name="width" value="0.025" units="cm"/>
      <inkml:brushProperty name="height" value="0.025" units="cm"/>
      <inkml:brushProperty name="color" value="#E71224"/>
    </inkml:brush>
  </inkml:definitions>
  <inkml:trace contextRef="#ctx0" brushRef="#br0">4988 279 6566,'-192'-61'740,"-334"-60"0,399 95-309,-21-1-254,-184-12 1,231 35-135,1 4 1,-185 24 0,-20 32-26,3 14 0,-565 211 0,683-208 109,3 9 1,-287 175 0,379-199-120,3 4 1,3 3-1,2 5 1,4 3-1,3 3 1,-112 148 0,159-185 60,2 1 0,1 1 0,3 1 0,1 1 1,2 1-1,-21 78 0,33-98-40,1 1 0,2-1 0,0 0 0,1 1 0,2 0-1,0-1 1,2 1 0,1-1 0,0 1 0,2-1 0,1 0 0,1 0 0,1-1 0,18 36 0,2-11-8,2-2 0,2-1 0,2-1-1,2-2 1,2-2 0,2-1 0,1-2 0,2-2 0,72 46 0,4-10 7,3-5 0,213 82 0,-37-35 192,4-13 0,4-14 0,4-13-1,3-14 1,567 34 0,-382-84 334,508-57-1,-627 6-370,722-180 0,-863 153-130,416-181-1,-526 189-30,-3-6 0,-3-5-1,-3-5 1,179-152 0,-248 184 161,-2-2 0,-2-2 0,-2-2 0,-2-2 0,-3-2 0,46-83-1,-70 110-104,-1-1-1,-2 0 1,-1-1-1,-2-1 1,0 0-1,-2 0 1,-2 0-1,0-1 1,-3 0-1,0 0 0,-2 0 1,-1 0-1,-2 1 1,-1-1-1,-13-49 1,2 38-16,-2 1 1,-1 1-1,-2 0 1,-2 1-1,-2 2 1,-1 0 0,-2 1-1,-1 2 1,-35-33-1,-12-5 54,-4 3-1,-158-108 0,110 97-128,-3 5-1,-3 5 0,-3 7 0,-3 5 1,-197-54-1,200 78-73,-2 5 0,0 7 0,-2 5 1,0 7-1,-263 13 0,246 16-1422,-255 65 0,321-62 32,-91 18-1785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1.114"/>
    </inkml:context>
    <inkml:brush xml:id="br0">
      <inkml:brushProperty name="width" value="0.025" units="cm"/>
      <inkml:brushProperty name="height" value="0.025" units="cm"/>
    </inkml:brush>
  </inkml:definitions>
  <inkml:trace contextRef="#ctx0" brushRef="#br0">216 1 16111,'0'0'1287,"-9"0"47,-1 0-740,-1 0 0,0 1-1,1 0 1,-1 1 0,-17 4-1,25-5-504,0 0-1,0 0 0,0 0 0,0 0 0,1 0 0,-1 1 0,0-1 0,1 1 1,-1 0-1,1 0 0,0 0 0,0 0 0,0 0 0,-1 0 0,2 1 1,-1-1-1,0 0 0,1 1 0,-1 0 0,1-1 0,-1 1 0,1 0 0,0 0 1,0 0-1,1 0 0,-1 0 0,1 0 0,-1 4 0,1-6-82,0 0 1,0 0-1,1-1 0,-1 1 0,0 0 1,0-1-1,0 1 0,1-1 0,-1 1 1,1 0-1,-1-1 0,0 1 0,1-1 1,-1 1-1,1-1 0,-1 1 0,1-1 1,-1 1-1,1-1 0,-1 1 0,1-1 1,0 0-1,-1 1 0,1-1 0,0 0 1,-1 0-1,1 1 0,1-1 0,29 3 239,26-10-25,-11-17-149,-19 9-56,-37 45-165,1-11 228,1-1-1,-8 36 1,14-46-54,0-1 0,1 0 0,0 1 1,0-1-1,1 1 0,0-1 0,0 1 0,1-1 1,0 1-1,0-1 0,3 8 0,9 9-244,-12-23 350,0 1 1,0-1-1,0 1 1,0-1-1,0 1 1,0-1 0,0 1-1,-1 0 1,1-1-1,-1 1 1,1 0 0,-1 0-1,0 2 1,0-3-44,-1 0 1,0 0-1,0 0 0,0 0 1,0-1-1,0 1 1,0 0-1,0 0 1,0-1-1,0 1 1,0 0-1,0-1 0,-1 1 1,1-1-1,0 0 1,0 1-1,-1-1 1,1 0-1,0 0 1,0 1-1,-1-1 0,1 0 1,0-1-1,-1 1 1,0 0-1,-22 2 573,1-2 0,-32-2 0,4-11-1586,48 11 348,0 1 0,-1-1 1,1 0-1,0 0 0,0 0 1,0-1-1,0 1 0,1-1 1,-1 1-1,-4-7 0,1-2-6084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4.827"/>
    </inkml:context>
    <inkml:brush xml:id="br0">
      <inkml:brushProperty name="width" value="0.025" units="cm"/>
      <inkml:brushProperty name="height" value="0.025" units="cm"/>
    </inkml:brush>
  </inkml:definitions>
  <inkml:trace contextRef="#ctx0" brushRef="#br0">7 0 5573,'0'0'277,"0"0"1,0 0-1,-1 0 0,1 0 0,0 0 0,0 0 0,-1 0 0,1 0 0,0 0 1,0 0-1,-1 1 0,1-1 0,0 0 0,0 0 0,-1 0 0,1 0 1,0 0-1,0 1 0,0-1 0,-1 0 0,1 0 0,0 0 0,0 1 1,0-1-1,0 0 0,0 0 0,-1 0 0,1 1 0,0-1 0,0 0 0,0 0 1,0 1-1,0-1 0,0 0 0,0 0 0,0 1 0,0-1 0,0 0 1,0 1-1,0-1 0,0 0 0,0 0 0,0 1 0,0-1 0,0 0 1,0 0-1,1 1 0,15 5 3257,33-1-4409,-44-5 1921,236 11 790,-159-10-3761,-2 0-3602,-88-2 563,-11-3-3770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5.158"/>
    </inkml:context>
    <inkml:brush xml:id="br0">
      <inkml:brushProperty name="width" value="0.025" units="cm"/>
      <inkml:brushProperty name="height" value="0.025" units="cm"/>
    </inkml:brush>
  </inkml:definitions>
  <inkml:trace contextRef="#ctx0" brushRef="#br0">0 92 12588,'0'0'5851,"12"4"-4111,21 3-931,0-1 0,0-2 1,55 1-1,115-8-1839,-200 3 980,11 0-428,-1-1 1,0-1-1,0 0 0,1-1 1,-1 0-1,16-7 0,-23 7-321,1 0 0,0-1-1,-1 0 1,0 0-1,0 0 1,0 0 0,-1-1-1,0 0 1,1 0-1,-2-1 1,1 0 0,7-11-1,2-6-6455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5.489"/>
    </inkml:context>
    <inkml:brush xml:id="br0">
      <inkml:brushProperty name="width" value="0.025" units="cm"/>
      <inkml:brushProperty name="height" value="0.025" units="cm"/>
    </inkml:brush>
  </inkml:definitions>
  <inkml:trace contextRef="#ctx0" brushRef="#br0">112 1 11018,'0'0'5862,"11"2"-4688,4 1-733,0-1-49,-1 1-1,0 0 1,1 1 0,-1 1 0,15 7 0,-26-11-320,-1 1 1,1-1 0,-1 0 0,1 1-1,-1 0 1,0-1 0,0 1-1,1 0 1,-1 0 0,0 0-1,-1 1 1,1-1 0,0 0-1,-1 1 1,1-1 0,-1 1-1,0-1 1,0 1 0,0 0-1,0 0 1,0-1 0,-1 1-1,1 0 1,-1 0 0,0 0-1,0 0 1,0-1 0,0 1-1,0 0 1,0 0 0,-1 0-1,0 0 1,1-1 0,-1 1 0,-2 5-1,-8 11 184,-1 0 0,0-1 0,-1 0 0,-1-1 0,-1-1 1,-24 22-1,13-13-244,-42 43-630,21-26-6014,31-29-4819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3.271"/>
    </inkml:context>
    <inkml:brush xml:id="br0">
      <inkml:brushProperty name="width" value="0.025" units="cm"/>
      <inkml:brushProperty name="height" value="0.025" units="cm"/>
    </inkml:brush>
  </inkml:definitions>
  <inkml:trace contextRef="#ctx0" brushRef="#br0">122 97 2050,'8'-3'1286,"60"-16"-1393,36-11 4204,-41 2 6583,-52 17-5004,-21 6-3204,-25 4-2078,20 3-397,0 1-1,0 1 1,1 0 0,-1 1 0,1 1 0,0 0-1,0 0 1,-17 13 0,8-4 6,0 0 0,2 2 1,-36 36-1,15-2 157,40-48-138,-1 1 0,1 0-1,0-1 1,1 1 0,-1 0 0,1 0-1,0 0 1,0 1 0,0-1 0,0 0-1,1 0 1,0 8 0,0-10-11,1 0 0,0 0 0,-1 0 0,1 0 0,0 0 0,0 0 0,0-1 0,1 1 0,-1 0 0,0-1 0,1 1 0,-1-1 1,1 0-1,-1 1 0,1-1 0,0 0 0,-1 0 0,1 0 0,0 0 0,0 0 0,0 0 0,0-1 0,0 1 0,0 0 0,0-1 0,0 0 0,3 1 0,65 5 220,-61-6-200,145-2-1919,-134 0 320,-1-1-1,0-1 0,24-7 1,8-11-6477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4.820"/>
    </inkml:context>
    <inkml:brush xml:id="br0">
      <inkml:brushProperty name="width" value="0.025" units="cm"/>
      <inkml:brushProperty name="height" value="0.025" units="cm"/>
    </inkml:brush>
  </inkml:definitions>
  <inkml:trace contextRef="#ctx0" brushRef="#br0">301 1 4132,'0'0'21396,"-10"6"-21241,-19 15 85,1 1 0,1 1-1,-27 30 1,-74 94 242,105-107-476,23-40-17,-1 0 0,1 1-1,0-1 1,0 1 0,0-1 0,0 0-1,0 1 1,0-1 0,-1 1-1,1-1 1,0 1 0,0-1 0,0 0-1,0 1 1,1-1 0,-1 1-1,0-1 1,0 0 0,0 1 0,0-1-1,0 1 1,0-1 0,1 0 0,-1 1-1,0-1 1,0 0 0,1 1-1,-1-1 1,0 0 0,1 1 0,0-1-45,1 1 0,-1-1 1,0 0-1,1 0 1,-1 0-1,0-1 0,1 1 1,-1 0-1,0 0 1,1-1-1,-1 1 1,0-1-1,1 1 0,-1-1 1,2-1-1,9-6-1094,1 0-1,-1-2 1,-1 1-1,0-1 0,0-1 1,-1 0-1,14-19 1,-22 27 724,37-46-7924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5.198"/>
    </inkml:context>
    <inkml:brush xml:id="br0">
      <inkml:brushProperty name="width" value="0.025" units="cm"/>
      <inkml:brushProperty name="height" value="0.025" units="cm"/>
    </inkml:brush>
  </inkml:definitions>
  <inkml:trace contextRef="#ctx0" brushRef="#br0">89 0 8104,'0'0'14750,"-9"10"-14243,0 0-382,1 0 0,1 0 1,0 0-1,0 1 0,1 1 0,0-1 0,1 1 1,0 0-1,1 0 0,1 0 0,0 0 1,-3 22-1,4-6 123,1 0 1,4 54-1,-2-72-254,1 1 1,1-1-1,-1 0 1,2 1-1,-1-1 0,1 0 1,1-1-1,0 1 1,0-1-1,12 15 0,-11-18-3490,-13-13-3263,-10-4-1707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5.526"/>
    </inkml:context>
    <inkml:brush xml:id="br0">
      <inkml:brushProperty name="width" value="0.025" units="cm"/>
      <inkml:brushProperty name="height" value="0.025" units="cm"/>
    </inkml:brush>
  </inkml:definitions>
  <inkml:trace contextRef="#ctx0" brushRef="#br0">1 1 5285,'0'0'15246,"53"26"-13035,-12-22-450,13-4-255,5 0-610,3 0-447,-2-5-321,-9 2-128,-3 3-448,-14 0-1442,-9 0-1666,-11 0-3298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6.217"/>
    </inkml:context>
    <inkml:brush xml:id="br0">
      <inkml:brushProperty name="width" value="0.025" units="cm"/>
      <inkml:brushProperty name="height" value="0.025" units="cm"/>
    </inkml:brush>
  </inkml:definitions>
  <inkml:trace contextRef="#ctx0" brushRef="#br0">242 49 3812,'0'0'8920,"8"-7"-6283,23-20-251,-31 27-2229,1 0-1,-1 0 0,0-1 0,1 1 1,-1 0-1,0 0 0,1 0 0,-1-1 1,0 1-1,0 0 0,1 0 0,-1-1 1,0 1-1,0 0 0,1-1 0,-1 1 1,0 0-1,0-1 0,0 1 0,0 0 1,0-1-1,1 1 0,-1 0 0,0-1 1,0 1-1,0 0 0,0-1 0,0 1 1,0-1-1,0 1 0,0 0 0,0-1 0,0 1 1,0 0-1,-1-1 0,1 0 0,-14-2 1117,-23 9-1531,22 1 388,-1 0-1,1 1 0,0 1 0,0 1 1,1 0-1,0 1 0,1 1 1,1 0-1,-1 0 0,2 1 1,0 1-1,1 0 0,0 0 1,1 1-1,0 0 0,1 1 0,-11 32 1,18-43-94,-1 1 0,1-1 1,0 0-1,1 1 1,-1-1-1,1 1 0,0-1 1,0 0-1,2 7 0,-2-10-25,1 0 1,0 0-1,0 0 0,0 0 0,0 0 0,0 0 0,0-1 0,0 1 0,0 0 0,1 0 0,-1-1 0,1 1 0,-1-1 1,1 1-1,0-1 0,0 0 0,0 0 0,-1 1 0,1-1 0,0-1 0,0 1 0,0 0 0,0 0 0,4 0 0,16 3-125,-1 0 0,1-2 1,0-1-1,0 0 0,0-2 0,0 0 0,30-7 0,-31 4-1742,-1-1 0,1 0 0,-1-2 0,26-12 0,-4-5-8938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7.364"/>
    </inkml:context>
    <inkml:brush xml:id="br0">
      <inkml:brushProperty name="width" value="0.025" units="cm"/>
      <inkml:brushProperty name="height" value="0.025" units="cm"/>
    </inkml:brush>
  </inkml:definitions>
  <inkml:trace contextRef="#ctx0" brushRef="#br0">1 335 6502,'0'0'8307,"8"-4"-6263,16-9-1348,-2-1-1,1 0 0,-2-2 1,0 0-1,29-31 0,90-110-415,-107 108 592,-31 45-505,-4 5-64,-14 25-131,5-5-131,0 0 0,-12 36 0,20-48-170,1 0 1,-1 0-1,2 0 0,-1 0 1,1 1-1,0-1 0,1 1 1,0-1-1,2 14 0,-1-22-56,-1 0-1,0 1 1,0-1-1,1 0 0,-1 0 1,1 1-1,-1-1 0,1 0 1,0 0-1,-1 0 1,1 0-1,0 0 0,0 0 1,-1 0-1,1 0 1,0 0-1,0 0 0,0 0 1,0-1-1,1 1 0,-1 0 1,0-1-1,0 1 1,0-1-1,3 2 0,14-1-5344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4:54.317"/>
    </inkml:context>
    <inkml:brush xml:id="br0">
      <inkml:brushProperty name="width" value="0.025" units="cm"/>
      <inkml:brushProperty name="height" value="0.025" units="cm"/>
      <inkml:brushProperty name="color" value="#E71224"/>
    </inkml:brush>
  </inkml:definitions>
  <inkml:trace contextRef="#ctx0" brushRef="#br0">4020 480 6086,'-14'-29'259,"-2"0"0,-1 1 0,-1 1 1,-1 1-1,-2 1 0,0 0 0,-1 2 0,-2 0 1,0 2-1,-2 0 0,0 2 0,-1 1 0,-1 1 1,-1 1-1,0 2 0,-1 1 0,-53-16 1,8 9-193,-2 3 0,1 3 0,-104-5 1,-236 13-4,397 6-51,-169 6-60,0 8-1,-260 53 1,292-32-7,2 7 0,2 6 1,-173 81-1,231-85 109,1 4 0,4 4 0,1 4 0,3 4 0,-87 79-1,127-97-20,1 3 0,3 1 0,1 1 0,3 3-1,1 1 1,3 2 0,3 1 0,1 1-1,-39 112 1,50-104 3,3 0 1,2 1-1,3 0 0,3 1 0,3 0 1,3 1-1,3-1 0,2 0 0,3 0 0,4-1 1,1 0-1,30 85 0,-14-70 42,3-2 1,4-1-1,2-2 0,4-2 0,3-1 0,4-2 0,2-3 1,3-2-1,77 73 0,-52-64 41,4-4 0,3-3 0,2-5 0,3-3 1,2-4-1,3-4 0,2-4 0,2-5 0,1-4 0,2-4 0,191 34 0,-157-47-76,0-6-1,1-6 1,0-7-1,0-5 0,0-6 1,-1-6-1,-1-6 1,243-73-1,-272 58-104,-1-4 0,-3-5 1,-2-4-1,147-99 0,-168 92 220,-2-3 0,-3-3 0,-3-4 0,-3-2 0,97-130 0,-131 152 146,-1-2 0,-3-2 0,-3 0 0,-1-2 0,-3-1 0,31-107 0,-45 120-228,0-1 1,-3 0 0,-2 0 0,-1-1-1,-3 1 1,-1-1 0,-2 1 0,-2-1-1,-2 1 1,-14-50 0,-10-2-199,-3 2 0,-4 1 0,-5 2 0,-3 2 0,-4 2 0,-3 2 0,-4 2 0,-4 4 1,-3 1-1,-3 4 0,-95-80 0,94 98-203,-1 2 1,-3 3 0,-2 3 0,-2 4-1,-122-49 1,130 65 74,-1 4 1,-1 3 0,-1 3-1,-1 3 1,0 3-1,-144-1 1,131 15 16,1 4 0,0 4 1,1 4-1,0 3 1,-86 33-1,-17 18-1000,-184 99-1,34 4-1820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7.707"/>
    </inkml:context>
    <inkml:brush xml:id="br0">
      <inkml:brushProperty name="width" value="0.025" units="cm"/>
      <inkml:brushProperty name="height" value="0.025" units="cm"/>
    </inkml:brush>
  </inkml:definitions>
  <inkml:trace contextRef="#ctx0" brushRef="#br0">0 0 10922,'0'0'9802,"55"42"-8393,-12-42-256,3 0-384,3-4-417,-1-5-288,-4 1-64,-10 4-705,-11 3-1409,-14 1-1953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8.067"/>
    </inkml:context>
    <inkml:brush xml:id="br0">
      <inkml:brushProperty name="width" value="0.025" units="cm"/>
      <inkml:brushProperty name="height" value="0.025" units="cm"/>
    </inkml:brush>
  </inkml:definitions>
  <inkml:trace contextRef="#ctx0" brushRef="#br0">1 0 7559,'0'0'13645,"60"25"-12075,-16-25-449,9-1-705,2-2-416,-3 2-2402,-5-1-4293,-6 2-7046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0.128"/>
    </inkml:context>
    <inkml:brush xml:id="br0">
      <inkml:brushProperty name="width" value="0.025" units="cm"/>
      <inkml:brushProperty name="height" value="0.025" units="cm"/>
    </inkml:brush>
  </inkml:definitions>
  <inkml:trace contextRef="#ctx0" brushRef="#br0">175 0 14318,'2'6'7643,"-6"21"-6270,-7 0-846,-1-1-1,-2-1 1,0 0-1,-32 42 1,-23 38 1132,69-105-1630,-1 1-1,0 0 1,1 0 0,-1 0-1,0 0 1,1 0-1,0 1 1,-1-1 0,1 0-1,-1 0 1,1 0 0,0 0-1,0 0 1,0 1-1,0-1 1,0 0 0,0 0-1,0 0 1,0 0-1,0 1 1,0-1 0,0 0-1,1 0 1,-1 0-1,1 0 1,-1 0 0,1 0-1,-1 0 1,1 0 0,1 2-1,0-2 5,0 0 0,0 0 0,0 0 0,1 0 1,-1 0-1,0 0 0,1-1 0,-1 1 0,1-1 0,-1 1 0,0-1 0,1 0 0,4 0 0,12-2 41,1 0 0,32-9 0,-48 10-71,88-27-2699,-83 25 1182,-1-2 0,1 1 0,-1-1 0,12-9 0,2-7-6499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0.461"/>
    </inkml:context>
    <inkml:brush xml:id="br0">
      <inkml:brushProperty name="width" value="0.025" units="cm"/>
      <inkml:brushProperty name="height" value="0.025" units="cm"/>
    </inkml:brush>
  </inkml:definitions>
  <inkml:trace contextRef="#ctx0" brushRef="#br0">127 1 14830,'0'0'5733,"-45"56"-3490,31-28-546,-5 3 65,5 2-609,-2 1-544,5-1-481,4-1-96,7-3-64,0-4-1057,3-8-1538,13-8-1281,2-9-1248,2 0-2596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0.837"/>
    </inkml:context>
    <inkml:brush xml:id="br0">
      <inkml:brushProperty name="width" value="0.025" units="cm"/>
      <inkml:brushProperty name="height" value="0.025" units="cm"/>
    </inkml:brush>
  </inkml:definitions>
  <inkml:trace contextRef="#ctx0" brushRef="#br0">149 1 8456,'0'0'9929,"-48"66"-8167,24-36-321,-1 7 33,4 0-385,5-1-641,7-2-416,3-4-64,6-5-672,0-8-994,8-8-832,4-9-1218,4 0-2178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1.180"/>
    </inkml:context>
    <inkml:brush xml:id="br0">
      <inkml:brushProperty name="width" value="0.025" units="cm"/>
      <inkml:brushProperty name="height" value="0.025" units="cm"/>
    </inkml:brush>
  </inkml:definitions>
  <inkml:trace contextRef="#ctx0" brushRef="#br0">101 39 6406,'0'0'17542,"-6"10"-16245,-1 0-1014,2-4-152,0 0 0,0 1 0,0-1 0,1 1 0,0 1 0,1-1 0,0 0 0,0 1 0,0 0 0,-2 12 1,5-18-137,1-1 1,-1 0-1,1 0 1,-1 0-1,1 0 1,-1 0-1,1 0 1,0 0-1,-1 0 1,1 0-1,0 0 1,0-1-1,0 1 1,0 0-1,0 0 1,0-1-1,0 1 1,0-1-1,0 1 1,0-1-1,0 1 1,0-1-1,0 1 1,2-1-1,38 10-139,-24-7-107,-7 0 158,0 1-1,0 0 1,0 0-1,-1 1 1,0 0-1,0 0 0,0 1 1,0 1-1,8 7 1,-15-12 117,0 0 1,0 0 0,0 0-1,0 1 1,0-1 0,-1 0-1,1 1 1,-1-1 0,0 1 0,0-1-1,0 1 1,0 0 0,0-1-1,0 1 1,-1 0 0,1 0-1,-1-1 1,0 1 0,0 0-1,0 0 1,0 0 0,0 0-1,-1-1 1,1 1 0,-1 0-1,0 0 1,0-1 0,0 1-1,0-1 1,0 1 0,0-1-1,-1 1 1,1-1 0,-1 0-1,0 1 1,0-1 0,0 0-1,-2 2 1,-8 8 456,0-1-1,0 0 0,-1-1 1,-24 14-1,30-20-287,-1 0-1,0 0 0,0-1 0,0 0 0,0 0 0,0-1 1,0 0-1,-1-1 0,1 1 0,-16-1 0,23-1-262,0-1-1,-1 1 0,1 0 1,0 0-1,0-1 0,-1 1 0,1-1 1,0 1-1,0-1 0,0 0 1,0 1-1,0-1 0,0 0 1,0 0-1,0 1 0,0-1 0,0 0 1,0 0-1,1 0 0,-1 0 1,0 0-1,1-1 0,-1 1 1,1 0-1,-1 0 0,1 0 1,-1-1-1,1 1 0,0-2 0,-5-43-4570,5 30 2680,-3-31-4594</inkml:trace>
  <inkml:trace contextRef="#ctx0" brushRef="#br0" timeOffset="1">68 3 4837,'0'0'17232,"67"-2"-15663,-39 2 161,6 6-385,0-2-928,-1 0-321,1-4-897,-2 0-3779,-4-4-8200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7.124"/>
    </inkml:context>
    <inkml:brush xml:id="br0">
      <inkml:brushProperty name="width" value="0.025" units="cm"/>
      <inkml:brushProperty name="height" value="0.025" units="cm"/>
    </inkml:brush>
  </inkml:definitions>
  <inkml:trace contextRef="#ctx0" brushRef="#br0">2 42 9993,'0'0'9620,"13"-7"-8349,-1 1-1030,1 1 0,1 0-1,-1 0 1,1 1 0,-1 1 0,1 1 0,28-3 0,-34 5-213,0 0 0,0 1 0,-1-1 0,1 1 0,14 5 0,-20-6-25,-1 1 0,0-1 1,0 1-1,1 0 0,-1-1 0,0 1 0,0 0 1,0 0-1,0 0 0,0 0 0,0 0 1,0 0-1,0 0 0,0 0 0,0 0 0,-1 0 1,1 1-1,0-1 0,-1 0 0,1 0 0,-1 1 1,1-1-1,-1 0 0,0 1 0,0-1 1,1 1-1,-1-1 0,0 0 0,0 1 0,0-1 1,-1 1-1,1-1 0,0 0 0,0 1 1,-1-1-1,1 0 0,-1 1 0,1-1 0,-1 0 1,0 0-1,1 1 0,-1-1 0,-1 1 1,-8 13 202,-1 0 1,0-1-1,-1 0 1,-1-1-1,0-1 1,-1 0-1,-17 12 1,-25 24 383,51-44-466,0 0 0,1 0 1,-1 1-1,1 0 0,-1 0 1,2 0-1,-1 1 0,0-1 0,1 1 1,0 0-1,1 0 0,-1 0 1,-2 9-1,5-14-117,1-1-1,-1 1 1,0 0-1,0-1 1,1 1 0,-1-1-1,0 1 1,1 0-1,-1-1 1,1 1 0,-1-1-1,1 1 1,-1-1-1,1 1 1,-1-1 0,1 0-1,-1 1 1,1-1 0,-1 0-1,1 1 1,0-1-1,-1 0 1,1 0 0,0 1-1,-1-1 1,1 0-1,0 0 1,-1 0 0,1 0-1,0 0 1,0 0-1,29 1 112,-22-2-79,22 1-688,-1-1-1,33-5 0,-48 3-1513,1-1 0,-1 0 0,22-9-1,8-9-9420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7.500"/>
    </inkml:context>
    <inkml:brush xml:id="br0">
      <inkml:brushProperty name="width" value="0.025" units="cm"/>
      <inkml:brushProperty name="height" value="0.025" units="cm"/>
    </inkml:brush>
  </inkml:definitions>
  <inkml:trace contextRef="#ctx0" brushRef="#br0">0 1 18193,'0'0'5894,"54"12"-24216</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7.827"/>
    </inkml:context>
    <inkml:brush xml:id="br0">
      <inkml:brushProperty name="width" value="0.025" units="cm"/>
      <inkml:brushProperty name="height" value="0.025" units="cm"/>
    </inkml:brush>
  </inkml:definitions>
  <inkml:trace contextRef="#ctx0" brushRef="#br0">27 0 8136,'0'0'10153,"-5"53"-7494,-4-27-930,4 3-191,-1 1-481,5 2-384,1-1-417,0-5-192,0-1 0,5-4-32,2-2-224,4-4-961,-3-6-673,-4-2-544,-1-6-1826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8.202"/>
    </inkml:context>
    <inkml:brush xml:id="br0">
      <inkml:brushProperty name="width" value="0.025" units="cm"/>
      <inkml:brushProperty name="height" value="0.025" units="cm"/>
    </inkml:brush>
  </inkml:definitions>
  <inkml:trace contextRef="#ctx0" brushRef="#br0">16 103 10570,'0'0'4212,"-3"-10"-1356,-10-32-614,13 41-2193,0 0 0,1-1 0,-1 1 0,0 0 0,0 0 0,1-1 0,-1 1 0,1 0 0,-1 0 0,1-1 0,-1 1-1,1 0 1,0 0 0,0 0 0,-1 0 0,1 0 0,0 0 0,0 0 0,0 0 0,0 0 0,0 0 0,0 1 0,0-1 0,1 0 0,-1 1 0,0-1 0,0 1 0,1-1 0,-1 1 0,0 0-1,0-1 1,1 1 0,-1 0 0,0 0 0,2 0 0,3-1 100,31-7 246,0 3 0,0 1 0,1 2 0,-1 1 0,49 6 1,-14 4-71,-68-8-319,0 0 0,0 0 0,1 0 0,-1 0 0,0 1 1,0 0-1,0 0 0,0 0 0,-1 0 0,1 1 0,0-1 0,-1 1 0,0 0 0,4 4 0,-6-6 62,0 1-1,-1 0 1,1-1 0,0 1-1,-1 0 1,1 0 0,-1 0 0,0 0-1,0-1 1,0 1 0,0 0-1,0 0 1,0 0 0,0 0-1,0 0 1,-1 0 0,1-1 0,-1 1-1,1 0 1,-1 0 0,0 0-1,0-1 1,1 1 0,-1-1-1,-1 1 1,1 0 0,0-1 0,0 0-1,0 1 1,-1-1 0,1 0-1,-1 0 1,1 1 0,-4 0 0,-7 7 96,-1-1 1,1 0-1,-19 8 1,19-11-166,9-4 17,-6 4-12,0 0 0,0 0 0,0 0 0,0 1 0,1 0 0,-9 9 0,16-13-6,0-1 0,-1 1 0,1 0 1,0-1-1,0 1 0,1 0 0,-1 0 0,0 0 0,0-1 0,1 1 0,-1 0 0,1 0 0,0 0 0,0 0 1,0 0-1,-1 0 0,2 0 0,-1 0 0,0 0 0,0 0 0,1 0 0,-1 0 0,1 0 0,-1 0 0,1-1 1,0 1-1,0 0 0,0 0 0,0-1 0,0 1 0,0 0 0,0-1 0,1 1 0,-1-1 0,1 1 0,-1-1 1,1 0-1,-1 0 0,3 1 0,8 8 98,1 0 0,0-1 0,23 11 0,-21-12-64,0 1 1,21 17 0,-31-22-67,-1 0 1,1 1 0,-1 0 0,0-1 0,0 1 0,-1 1 0,0-1 0,1 0-1,-2 1 1,5 12 0,-5-14-388,2 9-1229,0-8-3144,6-4-5397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07.795"/>
    </inkml:context>
    <inkml:brush xml:id="br0">
      <inkml:brushProperty name="width" value="0.025" units="cm"/>
      <inkml:brushProperty name="height" value="0.025" units="cm"/>
      <inkml:brushProperty name="color" value="#E71224"/>
    </inkml:brush>
  </inkml:definitions>
  <inkml:trace contextRef="#ctx0" brushRef="#br0">0 281 10122,'0'0'475,"11"1"-758,206 9 234,-5-2 413,-126 0-263,958 56 1773,-723-72-1511,375-57 0,498-47 1329,47 61-854,-875 16-492,394-31-4,-509 56-259,259 22 0,-123 22-53,343 19-11,1235-4 466,-988-73 284,-782 2-619,611-43 421,237 24-59,-975 36-483,76-7 162,223 9 0,-331 7-160,66 18-1,-9-2 390,-68-14-640,17 3-2626,-40-9 2584,-1 0 0,1-1 0,-1 1 0,1 0 0,-1-1 0,1 1 0,-1-1 1,1 1-1,-1-1 0,0 1 0,1-1 0,-1 0 0,0 0 0,1 0 0,-1 0 0,0 0 0,0 0 0,0 0 0,0 0 0,0 0 0,0 0 0,0-1 1,-1 1-1,1 0 0,1-3 0,7-30-4623</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9.252"/>
    </inkml:context>
    <inkml:brush xml:id="br0">
      <inkml:brushProperty name="width" value="0.025" units="cm"/>
      <inkml:brushProperty name="height" value="0.025" units="cm"/>
    </inkml:brush>
  </inkml:definitions>
  <inkml:trace contextRef="#ctx0" brushRef="#br0">0 1 4612,'0'0'16016,"77"24"-13806,-33-24-481,14 0-608,1 0-640,3-1-225,-6-2-256,-3 1 0,-12 2-192,-9 0-1378,-14 0-832,-11 0-1890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9.616"/>
    </inkml:context>
    <inkml:brush xml:id="br0">
      <inkml:brushProperty name="width" value="0.025" units="cm"/>
      <inkml:brushProperty name="height" value="0.025" units="cm"/>
    </inkml:brush>
  </inkml:definitions>
  <inkml:trace contextRef="#ctx0" brushRef="#br0">0 15 12684,'0'0'9993,"83"4"-8359,-22-8-769,-3-2-673,9 2-192,-5 4-192,0 0-1410,-12 0-1184,-3 0-3108,-9-4-3715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49.944"/>
    </inkml:context>
    <inkml:brush xml:id="br0">
      <inkml:brushProperty name="width" value="0.025" units="cm"/>
      <inkml:brushProperty name="height" value="0.025" units="cm"/>
    </inkml:brush>
  </inkml:definitions>
  <inkml:trace contextRef="#ctx0" brushRef="#br0">75 0 13100,'0'0'6182,"55"7"-5477,-32 15 320,3 4-224,-5 5-353,-8 1-256,-11 4-96,-2 2 0,-18 0 97,-12-2-65,-7-5-32,-2-2-32,0-9-32,5-10-1890,16-10-4548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0.338"/>
    </inkml:context>
    <inkml:brush xml:id="br0">
      <inkml:brushProperty name="width" value="0.025" units="cm"/>
      <inkml:brushProperty name="height" value="0.025" units="cm"/>
    </inkml:brush>
  </inkml:definitions>
  <inkml:trace contextRef="#ctx0" brushRef="#br0">0 1 6118,'0'0'15460,"3"9"-14676,1 14-298,0 0-1,-2 0 0,-1 0 1,-2 35-1,1-20-3,4 44-1,-4-81-478,0 0-1,0 0 1,0 0-1,1 0 1,-1 0 0,0 0-1,1 0 1,-1 0-1,1 0 1,-1 0-1,1 0 1,0 0-1,-1 0 1,1-1-1,0 1 1,-1 0-1,1 0 1,0-1-1,0 1 1,0 0-1,0-1 1,0 1-1,-1-1 1,1 0-1,0 1 1,0-1-1,2 1 1,10-1-2407,-12-13-4594,-1-3-487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1.049"/>
    </inkml:context>
    <inkml:brush xml:id="br0">
      <inkml:brushProperty name="width" value="0.025" units="cm"/>
      <inkml:brushProperty name="height" value="0.025" units="cm"/>
    </inkml:brush>
  </inkml:definitions>
  <inkml:trace contextRef="#ctx0" brushRef="#br0">0 27 9737,'0'0'13261,"64"6"-11051,-25-6-416,8-9-513,5-2-545,3 2-511,-8 5-193,-2 4-257,-12 0-1632,-4 4-1923,-8-2-2210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2.020"/>
    </inkml:context>
    <inkml:brush xml:id="br0">
      <inkml:brushProperty name="width" value="0.025" units="cm"/>
      <inkml:brushProperty name="height" value="0.025" units="cm"/>
    </inkml:brush>
  </inkml:definitions>
  <inkml:trace contextRef="#ctx0" brushRef="#br0">224 77 12524,'0'0'2738,"8"-10"-437,1-5-1354,-5 8-395,-1 1-1,1 0 1,0 0-1,1 1 1,0 0 0,0-1-1,6-4 1,-10 9 932,-10 16-443,-20 23-288,-58 55 1,63-69-741,1 0 0,1 1 0,1 1 0,1 1 0,-24 42 1,41-61-5827,6-18 591,5-10-1648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5.031"/>
    </inkml:context>
    <inkml:brush xml:id="br0">
      <inkml:brushProperty name="width" value="0.025" units="cm"/>
      <inkml:brushProperty name="height" value="0.025" units="cm"/>
    </inkml:brush>
  </inkml:definitions>
  <inkml:trace contextRef="#ctx0" brushRef="#br0">1 0 9641,'0'0'11051,"1"8"-9834,7 17-540,2 0 0,0-1 0,2 0 0,0-1 0,26 36 0,-19-28-805,-13-22-17,45 66-346,-45-69-589,-1 0 0,0 0 0,1-1 0,0 0 0,10 6 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5.359"/>
    </inkml:context>
    <inkml:brush xml:id="br0">
      <inkml:brushProperty name="width" value="0.025" units="cm"/>
      <inkml:brushProperty name="height" value="0.025" units="cm"/>
    </inkml:brush>
  </inkml:definitions>
  <inkml:trace contextRef="#ctx0" brushRef="#br0">0 1 5894,'0'0'13260,"64"17"-10826,-22-15-576,10-2-160,3 0-865,3 0-673,-5 0-96,-5 1-352,-9 3-1474,-11 1-1025,-12-4-1921,-7-1-3236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5.796"/>
    </inkml:context>
    <inkml:brush xml:id="br0">
      <inkml:brushProperty name="width" value="0.025" units="cm"/>
      <inkml:brushProperty name="height" value="0.025" units="cm"/>
    </inkml:brush>
  </inkml:definitions>
  <inkml:trace contextRef="#ctx0" brushRef="#br0">0 1 5093,'0'0'20755,"52"52"-20498,-36-30-129,-2-1-128,7-6 64,2-7-192,5-8-449,6 0-384,0-15-832,-1-8-1474,-4-5-2275,-5-1-1697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6.126"/>
    </inkml:context>
    <inkml:brush xml:id="br0">
      <inkml:brushProperty name="width" value="0.025" units="cm"/>
      <inkml:brushProperty name="height" value="0.025" units="cm"/>
    </inkml:brush>
  </inkml:definitions>
  <inkml:trace contextRef="#ctx0" brushRef="#br0">224 0 8968,'0'0'2371,"-38"47"832,14-10-577,-10 7-1505,4 4-128,0 0 0,3 0 96,8-2-32,3-6-416,11-8-513,5-7-64,1-12-1345,10-7-1890,3-6-3459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2.401"/>
    </inkml:context>
    <inkml:brush xml:id="br0">
      <inkml:brushProperty name="width" value="0.025" units="cm"/>
      <inkml:brushProperty name="height" value="0.025" units="cm"/>
      <inkml:brushProperty name="color" value="#E71224"/>
    </inkml:brush>
  </inkml:definitions>
  <inkml:trace contextRef="#ctx0" brushRef="#br0">271 1 7271,'0'0'5990,"-8"0"-5595,7 0-376,-1 0 0,0 0 1,0 0-1,0 0 0,1 0 1,-1 0-1,0 1 0,0-1 1,1 1-1,-1-1 0,0 1 1,1 0-1,-1-1 0,1 1 0,-1 0 1,1 0-1,-1 0 0,1 0 1,0 1-1,-2 1 0,1 1 21,0 0 0,1 0 0,-1 0 0,1 1-1,0-1 1,1 0 0,-1 1 0,1-1-1,0 1 1,0 5 0,-11 231 1228,-55 314 0,25-256-596,-5 523 1,7-126-512,36-661-151,-8 253-31,14-264-480,6-18-2409,-8-7 2647,0 0 0,1 0 0,-1 0-1,0 0 1,0-1 0,0 1 0,0 0-1,0-1 1,0 1 0,0-1 0,0 1 0,-1-1-1,1 0 1,0 1 0,-1-1 0,0 1-1,1-1 1,-1 0 0,0-3 0,3-30-3442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6.647"/>
    </inkml:context>
    <inkml:brush xml:id="br0">
      <inkml:brushProperty name="width" value="0.025" units="cm"/>
      <inkml:brushProperty name="height" value="0.025" units="cm"/>
    </inkml:brush>
  </inkml:definitions>
  <inkml:trace contextRef="#ctx0" brushRef="#br0">13 136 4420,'0'0'14964,"-2"9"-12631,-1 0-1634,1-5-342,1 0 0,0 0 0,0 0 0,0 0 0,0 0 0,1 0 0,0 6 0,0-9-271,1-1 0,-1 1-1,1-1 1,0 1 0,-1-1 0,1 1 0,-1-1 0,1 1 0,0-1-1,0 1 1,-1-1 0,1 0 0,0 0 0,0 1 0,-1-1 0,1 0-1,0 0 1,0 0 0,0 0 0,0 0 0,-1 0 0,1 0-1,0 0 1,0 0 0,0 0 0,-1-1 0,1 1 0,0 0 0,0 0-1,-1-1 1,2 0 0,30-9 712,-2-8-527,-2-1 0,0-1 1,47-45-1,-7 6-241,-68 58-39,0 1 0,0 0-1,0 0 1,0 0 0,1-1-1,-1 1 1,0 0 0,0 0-1,0 0 1,0 0-1,0-1 1,0 1 0,0 0-1,1 0 1,-1 0 0,0 0-1,0 0 1,0-1 0,0 1-1,1 0 1,-1 0 0,0 0-1,0 0 1,0 0 0,1 0-1,-1 0 1,0 0 0,0 0-1,0 0 1,1 0-1,-1 0 1,0 0 0,0 0-1,0 0 1,1 0 0,-1 0-1,0 0 1,0 0 0,0 0-1,1 0 1,-1 0 0,0 0-1,0 0 1,0 0 0,1 1-1,-1-1 1,0 0 0,0 0-1,0 0 1,0 0 0,1 1-1,-5 13-286,-15 25 86,17-35 204,-5 9-227,-30 66 195,34-72-528,0 1 1,1 0 0,0 0-1,0 0 1,1 0-1,0 0 1,1 0 0,0 11-1,3-15-2904,11-4-1740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6.976"/>
    </inkml:context>
    <inkml:brush xml:id="br0">
      <inkml:brushProperty name="width" value="0.025" units="cm"/>
      <inkml:brushProperty name="height" value="0.025" units="cm"/>
    </inkml:brush>
  </inkml:definitions>
  <inkml:trace contextRef="#ctx0" brushRef="#br0">0 0 16976,'0'0'7399,"50"41"-5894,-11-35-383,11-2-514,-3-3-448,6-1-128,-5 2-512,-12-1-1314,-12 0-1761,-13 2-1666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7.348"/>
    </inkml:context>
    <inkml:brush xml:id="br0">
      <inkml:brushProperty name="width" value="0.025" units="cm"/>
      <inkml:brushProperty name="height" value="0.025" units="cm"/>
    </inkml:brush>
  </inkml:definitions>
  <inkml:trace contextRef="#ctx0" brushRef="#br0">0 15 7079,'0'0'16431,"54"19"-14797,-5-21-193,8-5-640,8-2-577,-6 4-224,-1 0-769,-14 3-2978,-10-2-3236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7.789"/>
    </inkml:context>
    <inkml:brush xml:id="br0">
      <inkml:brushProperty name="width" value="0.025" units="cm"/>
      <inkml:brushProperty name="height" value="0.025" units="cm"/>
    </inkml:brush>
  </inkml:definitions>
  <inkml:trace contextRef="#ctx0" brushRef="#br0">46 1 4260,'0'0'19805,"8"0"-18507,-7 0-1248,1 0 0,-1 0 0,1-1 1,-1 2-1,1-1 0,-1 0 0,1 0 1,-1 0-1,0 1 0,1-1 0,-1 0 1,1 1-1,-1 0 0,0-1 1,1 1-1,-1 0 0,0-1 0,0 1 1,1 0-1,-1 0 0,0 0 0,0 0 1,0 0-1,0 0 0,0 1 0,-1-1 1,1 0-1,1 3 0,-1 0 32,-1 0 0,1 0-1,-1 0 1,0 0 0,0 0-1,-1 1 1,1-1 0,-1 0 0,0 0-1,0 0 1,0 0 0,-3 7-1,-32 62 317,28-59-375,1-1 0,0 1 1,1-1-1,0 2 0,2-1 1,-5 20-1,9-32-16,0-1-1,0 0 1,0 1 0,0-1 0,1 0-1,-1 1 1,0-1 0,1 0 0,-1 1-1,1-1 1,-1 0 0,1 0 0,0 1-1,0-1 1,-1 0 0,1 0-1,0 0 1,0 0 0,0 0 0,0 0-1,0 0 1,0 0 0,1-1 0,-1 1-1,0 0 1,0-1 0,0 1 0,1-1-1,-1 1 1,0-1 0,1 0 0,-1 1-1,0-1 1,1 0 0,-1 0 0,1 0-1,-1 0 1,0 0 0,2 0 0,61-4 347,-49 1-715,0-1-1,0 0 0,-1-1 0,1 0 0,-1-1 1,23-14-1,-27 14-1198,-1-1 1,0 0 0,0 0 0,0-1-1,12-15 1,0-6-5659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8.148"/>
    </inkml:context>
    <inkml:brush xml:id="br0">
      <inkml:brushProperty name="width" value="0.025" units="cm"/>
      <inkml:brushProperty name="height" value="0.025" units="cm"/>
    </inkml:brush>
  </inkml:definitions>
  <inkml:trace contextRef="#ctx0" brushRef="#br0">120 0 15887,'0'0'2883,"-38"48"-257,16-18-480,5 9-544,-3 2-97,6-3-768,5-1-385,9-3-288,0-6-96,14-12-2146,9-7-3331,2-9-7880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8.509"/>
    </inkml:context>
    <inkml:brush xml:id="br0">
      <inkml:brushProperty name="width" value="0.025" units="cm"/>
      <inkml:brushProperty name="height" value="0.025" units="cm"/>
    </inkml:brush>
  </inkml:definitions>
  <inkml:trace contextRef="#ctx0" brushRef="#br0">43 1 4548,'0'0'20211,"2"70"-19025,-9-36-450,-2 4-512,0-1-127,0-5-65,2-2-225,4-9-1152,3-8-1570,0-10-1281,5-3-2530,13-13-3620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8.902"/>
    </inkml:context>
    <inkml:brush xml:id="br0">
      <inkml:brushProperty name="width" value="0.025" units="cm"/>
      <inkml:brushProperty name="height" value="0.025" units="cm"/>
    </inkml:brush>
  </inkml:definitions>
  <inkml:trace contextRef="#ctx0" brushRef="#br0">138 1 8808,'0'0'17291,"-5"8"-17147,-10 11-78,7-9 45,0 0 0,0 1 1,1-1-1,0 2 0,1-1 1,0 1-1,-5 14 0,12-25-104,-1 0-1,0-1 1,1 1 0,-1 0-1,1 0 1,-1-1 0,1 1-1,-1 0 1,1-1 0,-1 1-1,1-1 1,0 1 0,-1 0-1,1-1 1,0 1 0,-1-1-1,1 0 1,0 1 0,0-1-1,-1 0 1,1 1 0,0-1-1,0 0 1,0 0-1,0 0 1,-1 0 0,1 0-1,0 0 1,1 0 0,38 4 190,-27-3-167,8 2-76,-3-2-153,0 1 0,-1 1 0,0 0 0,20 8 0,-33-10 153,-1 0 0,0 0 0,0 1-1,0-1 1,0 1 0,0 0 0,0 0 0,0 0 0,-1 0 0,1 0-1,0 1 1,-1-1 0,0 1 0,0 0 0,0-1 0,0 1 0,0 0 0,-1 0-1,1 0 1,-1 0 0,0 1 0,1-1 0,-2 0 0,1 1 0,0-1 0,-1 0-1,1 6 1,-2-5 109,0 1-1,0-1 1,0 0-1,-1 0 1,1 0-1,-1-1 1,0 1-1,-1 0 1,1-1-1,0 1 1,-1-1-1,0 0 1,0 0-1,0 0 1,0 0-1,0 0 1,-1-1-1,1 1 1,-1-1-1,1 0 1,-6 2-1,-6 4 390,-1 0 0,0-1-1,-31 8 1,36-12-269,1 0-1,-1-1 1,1-1 0,-1 0-1,0 0 1,-20-1 0,28-1-294,0 1 1,0-1-1,0 0 1,0 0-1,0 0 1,0 0 0,0-1-1,1 1 1,-1-1-1,0 0 1,-3-3-1,3 3-269,1-1 0,0 0-1,0 1 1,0-1-1,0 0 1,0 0 0,1 0-1,0 0 1,-1 0 0,1-1-1,0 1 1,-1-6 0,-2-32-6379,0-6-4233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59.248"/>
    </inkml:context>
    <inkml:brush xml:id="br0">
      <inkml:brushProperty name="width" value="0.025" units="cm"/>
      <inkml:brushProperty name="height" value="0.025" units="cm"/>
    </inkml:brush>
  </inkml:definitions>
  <inkml:trace contextRef="#ctx0" brushRef="#br0">0 23 15759,'0'0'3043,"57"0"-193,-20 0-63,9 0-1281,3 0-289,3 0-352,-6 0-673,3 0-224,-8-2-1602,-2-6-3042,-2-4-7688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2.753"/>
    </inkml:context>
    <inkml:brush xml:id="br0">
      <inkml:brushProperty name="width" value="0.025" units="cm"/>
      <inkml:brushProperty name="height" value="0.025" units="cm"/>
    </inkml:brush>
  </inkml:definitions>
  <inkml:trace contextRef="#ctx0" brushRef="#br0">91 1 11627,'0'0'13533,"2"7"-12978,-1-1-437,0 0-1,0-1 1,-1 1 0,0 0-1,0-1 1,-1 1-1,1-1 1,-1 1 0,0 0-1,-3 7 1,-27 64 245,5-13-264,19-41-67,0-1-1,2 1 0,0 1 0,1-1 0,0 27 1,4-44-49,1 0 0,-1 1 0,1-1 0,0 0 0,0 0 1,1 0-1,0 1 0,0-2 0,0 1 0,5 8 0,-5-11-46,1 0-1,-1 1 0,1-1 0,0 0 0,0 0 0,0-1 0,0 1 0,1-1 0,-1 1 1,1-1-1,-1 0 0,1 0 0,0-1 0,0 1 0,0-1 0,0 0 0,5 1 1,0 0-526,-1-1 0,1 0 1,-1 0-1,1-1 0,-1 0 1,1-1-1,0 0 0,-1 0 1,17-6-1,-16 4-617,0 0 0,-1-1 1,1 0-1,-1-1 0,10-7 0,26-24-7352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3.115"/>
    </inkml:context>
    <inkml:brush xml:id="br0">
      <inkml:brushProperty name="width" value="0.025" units="cm"/>
      <inkml:brushProperty name="height" value="0.025" units="cm"/>
    </inkml:brush>
  </inkml:definitions>
  <inkml:trace contextRef="#ctx0" brushRef="#br0">71 1 11979,'0'0'10442,"-5"12"-9961,-9 21-224,2 1 0,2 0 0,1 0 0,1 1 0,-5 67 0,13-101-205,0 0-1,0 0 0,0 0 0,0-1 0,0 1 0,0 0 0,1 0 0,-1 0 0,0-1 0,0 1 0,1 0 0,-1 0 0,0-1 1,1 1-1,-1 0 0,1 0 0,-1-1 0,1 1 0,-1 0 0,1-1 0,-1 1 0,1-1 0,-1 1 0,1-1 0,0 1 0,0-1 1,1 1-1,24-1 1163,28-24-26,-4-6-1209,-1-3 0,-2-2-1,65-63 1,-104 89 30,-7 2-6925,-10 8-1417,-1 3 5823,-8 7-4281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2.968"/>
    </inkml:context>
    <inkml:brush xml:id="br0">
      <inkml:brushProperty name="width" value="0.025" units="cm"/>
      <inkml:brushProperty name="height" value="0.025" units="cm"/>
      <inkml:brushProperty name="color" value="#E71224"/>
    </inkml:brush>
  </inkml:definitions>
  <inkml:trace contextRef="#ctx0" brushRef="#br0">0 148 9513,'0'0'6011,"9"5"-5616,-5-3-325,0 0 1,0 0-1,1 0 1,-1-1-1,0 0 0,1 0 1,-1 0-1,1 0 0,0-1 1,-1 1-1,1-1 1,4-1-1,71-15 718,312-56-104,9 30-675,-253 29 35,214-10 4,-286 23-35,-1 4-1,136 23 0,-129-11 377,1-4 0,0-3 0,1-4-1,0-4 1,130-15 0,140-19 27,-285 32-368,-1 3 0,1 2 1,80 16-1,-33-3-510,0-6 1,204-7-1,-181-6 149,-138 3 208,0-1 0,-1 0 1,1 0-1,0 0 0,-1-1 0,1 1 1,0 0-1,-1 0 0,1 0 0,0 0 1,-1-1-1,1 1 0,0 0 0,-1-1 1,1 1-1,-1 0 0,1-1 0,0 1 1,-1-1-1,1 1 0,-1-1 0,1 1 1,-1-1-1,0 1 0,1-1 0,-1 1 1,0-1-1,1 0 0,-1 1 1,0-1-1,1 1 0,-1-1 0,0 0 1,0 0-1,0 1 0,0-2 0,1-18-4592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3.445"/>
    </inkml:context>
    <inkml:brush xml:id="br0">
      <inkml:brushProperty name="width" value="0.025" units="cm"/>
      <inkml:brushProperty name="height" value="0.025" units="cm"/>
    </inkml:brush>
  </inkml:definitions>
  <inkml:trace contextRef="#ctx0" brushRef="#br0">43 1 7271,'0'0'3555,"-32"50"193,25-23-1218,3-3-768,4 0-353,0-4-224,4-3-384,12-4-417,3-3-223,10-6-706,3-4-3138,1 0-6375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3.778"/>
    </inkml:context>
    <inkml:brush xml:id="br0">
      <inkml:brushProperty name="width" value="0.025" units="cm"/>
      <inkml:brushProperty name="height" value="0.025" units="cm"/>
    </inkml:brush>
  </inkml:definitions>
  <inkml:trace contextRef="#ctx0" brushRef="#br0">106 15 2114,'0'0'15012,"-10"-2"-13149,8 1-1637,-40-9 674,41 10-891,0-1 1,-1 1-1,1 0 0,-1-1 0,1 1 0,-1 0 1,1 0-1,-1 0 0,1 0 0,-1 0 0,1 1 1,-1-1-1,1 0 0,-1 1 0,1-1 0,0 1 1,-1-1-1,1 1 0,0 0 0,-1 0 0,1-1 1,0 1-1,0 0 0,0 0 0,0 0 0,0 0 1,0 0-1,-2 3 0,3-3-9,-2 4 181,0 0-1,0 0 0,0 0 1,1 0-1,0 1 0,0-1 1,1 1-1,-1 5 0,2-10-126,-1 1 1,1-1-1,0 0 0,0 1 0,-1-1 0,1 0 0,0 0 1,0 1-1,0-1 0,0 0 0,0 0 0,0 0 0,1 0 0,-1-1 1,0 1-1,0 0 0,1 0 0,-1-1 0,0 1 0,1-1 1,-1 1-1,1-1 0,-1 0 0,1 1 0,-1-1 0,0 0 0,1 0 1,-1 0-1,1 0 0,-1 0 0,1 0 0,-1-1 0,2 1 1,27-1 106,0-2 1,0 0-1,42-12 1,-69 14-162,0 0 0,-1 1 0,1-1-1,0 0 1,0 1 0,0 0 0,0 0 0,0 0 0,0 0 0,0 0 0,0 0 0,5 2 0,-7 0 13,1-1 0,-1 0-1,0 0 1,0 1-1,-1-1 1,1 1-1,0-1 1,0 1-1,-1-1 1,1 1-1,-1 0 1,1-1-1,-1 1 1,1 0 0,-1-1-1,0 1 1,0 0-1,0-1 1,0 1-1,0 0 1,-1-1-1,0 4 1,1 4 86,2 21 108,-2-29-203,1 0 1,0 0 0,-1 0-1,1 0 1,0-1 0,0 1-1,0 0 1,0 0 0,-1-1-1,1 1 1,0-1 0,0 1-1,0 0 1,1-1 0,-1 0-1,0 1 1,0-1 0,0 0-1,0 0 1,0 1 0,0-1-1,0 0 1,1 0 0,-1 0-1,1-1 1,9 1-259,0 0-1,-1-1 1,1 0 0,-1-1 0,0 0 0,1-1-1,12-5 1,37-25-6964,-28 11 423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4.133"/>
    </inkml:context>
    <inkml:brush xml:id="br0">
      <inkml:brushProperty name="width" value="0.025" units="cm"/>
      <inkml:brushProperty name="height" value="0.025" units="cm"/>
    </inkml:brush>
  </inkml:definitions>
  <inkml:trace contextRef="#ctx0" brushRef="#br0">188 6 12236,'0'0'10522,"-9"-2"-10309,6 2-211,-34-4 24,36 4-34,-1 1 0,1-1 0,0 0 0,0 1 0,0-1 0,-1 1 0,1-1 0,0 1 0,0-1 0,0 1 0,0 0 0,0 0 0,0 0 1,0 0-1,0-1 0,0 1 0,1 0 0,-1 0 0,0 1 0,0-1 0,1 0 0,-1 0 0,1 0 0,-1 0 0,1 1 0,0-1 0,-1 0 0,1 0 0,0 1 0,0-1 0,0 0 0,0 0 0,0 1 0,0 1 0,1 0 8,-1-1 0,1 1-1,0-1 1,0 1 0,1-1-1,-1 1 1,0-1 0,1 1-1,0-1 1,-1 0 0,1 0 0,0 0-1,0 0 1,0 0 0,0 0-1,0-1 1,1 1 0,4 2-1,-3-2-3,0 1 0,-1 0 0,1 0 0,-1 0-1,1 0 1,-1 0 0,0 1 0,0-1-1,3 7 1,-5-8 85,0 1 0,0 0 0,0-1 0,0 1 0,0 0 0,-1-1 0,1 1 0,-1 0 0,0 0 0,0-1 0,0 1 0,0 0 0,0 0 0,-1 0 0,1-1 0,-1 1 0,0 0 0,0-1 0,0 1 0,0 0 0,0-1 0,-1 0 0,1 1 0,-1-1 0,1 0 1,-1 1-1,0-1 0,0 0 0,0 0 0,0 0 0,0-1 0,0 1 0,-1-1 0,1 1 0,0-1 0,-1 0 0,1 1 0,-1-1 0,-3 1 0,-2 0-76,1 1 0,-1-1 0,1 0-1,-1-1 1,0 0 0,0 0 0,1 0 0,-1-1 0,0 0 0,0-1 0,0 0 0,1 0 0,-12-4 0,17 5-368,1-1 0,-1 1 1,1-1-1,0 0 0,-1 0 0,1 1 1,0-1-1,0 0 0,0 0 0,0 0 1,0-1-1,0 1 0,0 0 1,0 0-1,0-1 0,0 1 0,0 0 1,1-1-1,-2-1 0,0-13-7666</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4.726"/>
    </inkml:context>
    <inkml:brush xml:id="br0">
      <inkml:brushProperty name="width" value="0.025" units="cm"/>
      <inkml:brushProperty name="height" value="0.025" units="cm"/>
    </inkml:brush>
  </inkml:definitions>
  <inkml:trace contextRef="#ctx0" brushRef="#br0">46 0 3299,'0'0'19475,"-7"10"-19150,3-5-306,-1 1 0,1-1 0,1 1 0,-1 0 0,1 0 0,0 0 0,1 0 0,-1 0 0,1 1 0,1-1 0,-1 1 0,1 0 0,0-1 0,0 1 0,1 0 0,0 0 0,1 10 0,0-16 8,0 1-1,1-1 1,-1 1 0,0-1-1,0 0 1,1 1 0,-1-1-1,0 0 1,1 0 0,-1 0-1,1 0 1,0 0 0,-1 0 0,1-1-1,0 1 1,-1-1 0,1 1-1,0-1 1,0 1 0,0-1-1,-1 0 1,1 0 0,0 0-1,0 0 1,0 0 0,3-1 0,51-8 1131,-38 2-1070,-1-1 0,0-1 0,0 0 0,-1-1 0,18-15 1,-13 9-57,42-22 0,-63 37-37,1 1 1,-1 0 0,1-1-1,-1 1 1,1 0 0,-1 0-1,1-1 1,-1 1 0,1 0-1,-1 0 1,1 0 0,-1 0-1,1 0 1,0 0 0,-1 0-1,1 0 1,-1 0 0,1 0-1,-1 0 1,1 0 0,-1 0-1,1 0 1,0 0 0,-1 1-1,1-1 1,-1 0 0,1 0-1,-1 1 1,0-1 0,1 0-1,-1 1 1,1-1 0,-1 0-1,1 1 1,-1 0 0,5 24-47,-13 34 85,8-57-32,-3 10 13,2-7-21,-1 1 0,1 0 0,0 0-1,1-1 1,-1 1 0,1 0 0,1 9 0,0-14 25,-1 1 0,1-1 0,0 0 0,-1 1-1,1-1 1,0 0 0,0 0 0,0 1 0,0-1 0,0 0 0,0 0 0,0 0 0,1 0 0,-1 0 0,0-1 0,0 1 0,1 0 0,-1-1 0,1 1 0,-1 0 0,0-1 0,1 0 0,-1 1 0,1-1 0,-1 0 0,1 0 0,-1 0 0,1 0 0,-1 0 0,1 0 0,-1 0 0,1 0 0,-1-1 0,2 1 0,13-3 112,0-1 0,-1 0 1,0 0-1,0-2 1,0 0-1,23-13 1,-26 11-134,1 2 1,0 0-1,0 0 1,1 1 0,0 1-1,-1 0 1,1 1 0,22-2-1,-36 5 5,1 0-1,0 0 0,-1 1 1,1-1-1,0 0 0,-1 0 1,1 1-1,0-1 1,-1 0-1,1 1 0,-1-1 1,1 1-1,-1-1 1,1 1-1,0-1 0,-1 1 1,0-1-1,1 1 0,-1-1 1,1 1-1,-1-1 1,0 1-1,1 0 0,-1-1 1,0 1-1,0 0 1,1-1-1,-1 1 0,0 0 1,0-1-1,0 1 1,0 0-1,0 0 0,0-1 1,0 1-1,0 0 0,0-1 1,0 1-1,-1 0 1,1-1-1,0 1 0,0 0 1,-1-1-1,1 2 1,-1-1 4,1 0 1,-1-1-1,1 1 1,0 0-1,0 0 0,-1 0 1,1 0-1,0 0 1,0-1-1,0 1 1,0 0-1,0 0 1,0 0-1,0 0 1,0 0-1,1 0 1,-1 0-1,0-1 1,0 1-1,1 0 1,-1 0-1,0 0 1,1 0-1,-1-1 1,1 1-1,-1 0 1,1-1-1,0 1 1,-1 0-1,1-1 1,0 1-1,-1-1 1,1 1-1,0-1 0,0 1 1,-1-1-1,1 1 1,0-1-1,0 0 1,0 1-1,0-1 1,-1 0-1,1 0 1,0 0-1,0 0 1,2 1-1,7-3 107,1 1 0,0-1 0,0 0 0,-1-1 0,1-1 0,-1 0 0,18-9 0,-19 9-128,0-1 1,1 1-1,-1 0 0,1 1 0,0 0 0,0 1 1,0 0-1,0 1 0,16-1 0,-25 2 1,0 1 0,0-1 1,0 1-1,0-1 0,0 1 0,0-1 0,-1 1 0,1-1 0,0 1 0,-1 0 0,1-1 0,0 1 0,-1 0 1,1 0-1,0-1 0,-1 1 0,0 0 0,1 0 0,-1 0 0,1 0 0,-1 0 0,0 0 0,0 0 0,1-1 0,-1 1 1,0 0-1,0 0 0,0 0 0,0 2 0,0 37-408,-1-28-543,1-12 797,0 0 0,0 1 0,0-1 0,0 0 0,0 0 1,1 1-1,-1-1 0,0 0 0,0 0 0,0 1 0,0-1 0,0 0 0,0 0 0,1 0 1,-1 1-1,0-1 0,0 0 0,0 0 0,1 0 0,-1 1 0,0-1 0,0 0 0,0 0 0,1 0 1,-1 0-1,0 0 0,0 0 0,1 0 0,-1 0 0,0 1 0,1-1 0,-1 0 0,0 0 0,0 0 1,1 0-1,-1 0 0,0 0 0,0 0 0,1-1 0,-1 1 0,0 0 0,0 0 0,1 0 0,-1 0 1,0 0-1,0 0 0,1 0 0,-1 0 0,0-1 0,0 1 0,0 0 0,1 0 0,-1 0 1,0-1-1,0 1 0,1 0 0,21-10-10270</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5.113"/>
    </inkml:context>
    <inkml:brush xml:id="br0">
      <inkml:brushProperty name="width" value="0.025" units="cm"/>
      <inkml:brushProperty name="height" value="0.025" units="cm"/>
    </inkml:brush>
  </inkml:definitions>
  <inkml:trace contextRef="#ctx0" brushRef="#br0">20 0 7015,'0'0'16335,"-14"66"-16303,9-40-32,5-4 32,0-4-160,0-4-769,10-8-352,-3-6-609,0 0-1569,-1-14-2755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5.442"/>
    </inkml:context>
    <inkml:brush xml:id="br0">
      <inkml:brushProperty name="width" value="0.025" units="cm"/>
      <inkml:brushProperty name="height" value="0.025" units="cm"/>
    </inkml:brush>
  </inkml:definitions>
  <inkml:trace contextRef="#ctx0" brushRef="#br0">0 0 15246,'0'0'5958,"67"20"-23927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5.790"/>
    </inkml:context>
    <inkml:brush xml:id="br0">
      <inkml:brushProperty name="width" value="0.025" units="cm"/>
      <inkml:brushProperty name="height" value="0.025" units="cm"/>
    </inkml:brush>
  </inkml:definitions>
  <inkml:trace contextRef="#ctx0" brushRef="#br0">130 0 7239,'0'0'7949,"-9"8"-4789,-111 90 2050,122-95-4885,11-2-170,20-3-229,-28 1-1,4 0 3,0 1-1,0 0 1,0 0 0,0 0-1,0 1 1,0 1-1,0 0 1,-1 0 0,1 0-1,-1 1 1,1 1-1,-1-1 1,0 1-1,0 1 1,0-1 0,-1 1-1,0 1 1,0-1-1,0 1 1,-1 1 0,1-1-1,7 11 1,-13-15 85,0-1 0,0 1 0,-1-1 0,1 1 0,0-1 0,-1 1 0,1-1 0,0 1 0,-1 0 0,0-1 0,1 1 0,-1 0 0,0-1 0,0 1 0,0 0 0,0 0 0,0-1 0,-1 1 0,1 0 0,0-1 0,-1 1 0,1 0 0,-2 1 0,1 0 90,-1-1 0,0 0 0,0 0 0,0-1 0,0 1 0,0 0 0,0-1 0,0 1 0,0-1 0,-1 1 0,1-1 0,-1 0 0,-3 1 0,-7 2 430,-1 0 0,0-2 0,-1 1 1,-17-1-1,28-1-457,-5 0-31,0-1-1,0 0 0,1 0 1,-1 0-1,-17-4 1,25 3-121,0 1 0,0 0 0,0-1 0,0 1 0,1-1 0,-1 1 0,0-1 0,0 1 0,0-1 0,0 0 1,0 1-1,1-1 0,-1 0 0,0 0 0,1 1 0,-1-1 0,1 0 0,-1 0 0,0 0 0,1 0 0,0 0 0,-1-2 0,1 1-180,0 0 1,0-1-1,0 1 0,0 0 0,1-1 0,-1 1 0,1 0 0,0 0 0,0 0 0,-1-1 0,1 1 0,1 0 0,-1 0 0,0 0 0,2-1 0,55-67-9251,-18 27 560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6.168"/>
    </inkml:context>
    <inkml:brush xml:id="br0">
      <inkml:brushProperty name="width" value="0.025" units="cm"/>
      <inkml:brushProperty name="height" value="0.025" units="cm"/>
    </inkml:brush>
  </inkml:definitions>
  <inkml:trace contextRef="#ctx0" brushRef="#br0">144 1 12236,'0'0'11055,"-6"12"-10916,-3 12-2,1 1 0,1 0 0,1 0 0,1 0 0,-3 47 0,7-42-312,8 61 1,8-12-3390,-29-96-9805,-21-29 15880,21 24-674,8 14-784,-1-1 0,1-1 0,1 1 0,0-1 0,0 0 0,1 0 0,0-1 0,1 1 0,0-1 1,-2-16-1,6 26-986,-1 0 0,0 0 0,1 0 0,-1 0 0,0 0 0,1 0 0,-1 1 1,1-1-1,0 0 0,-1 0 0,1 0 0,0 1 0,-1-1 0,1 0 0,0 1 0,0-1 0,-1 1 1,1-1-1,0 1 0,0-1 0,0 1 0,0 0 0,0-1 0,0 1 0,0 0 0,0 0 1,0-1-1,0 1 0,0 0 0,0 0 0,1 0 0,43 0-217,-33 1 261,59 5-1111,-10 0-3632,-9-5-2863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6.515"/>
    </inkml:context>
    <inkml:brush xml:id="br0">
      <inkml:brushProperty name="width" value="0.025" units="cm"/>
      <inkml:brushProperty name="height" value="0.025" units="cm"/>
    </inkml:brush>
  </inkml:definitions>
  <inkml:trace contextRef="#ctx0" brushRef="#br0">311 133 13453,'0'0'11338,"-23"72"-11017,10-31-33,4 1-224,6-2 0,3-2-64,0-8-416,0-4-1314,0-10-1024,0-9-642</inkml:trace>
  <inkml:trace contextRef="#ctx0" brushRef="#br0" timeOffset="1">1 77 14029,'0'0'5509,"12"-49"-2850,11 36-1506,14 5-288,9 3-32,9 4-385,7 1-384,2 0-192,2 0-1441,-10 4-1763,-6-2-2849,-10-2-4838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7.001"/>
    </inkml:context>
    <inkml:brush xml:id="br0">
      <inkml:brushProperty name="width" value="0.025" units="cm"/>
      <inkml:brushProperty name="height" value="0.025" units="cm"/>
    </inkml:brush>
  </inkml:definitions>
  <inkml:trace contextRef="#ctx0" brushRef="#br0">0 132 16784,'0'0'3561,"13"1"-1917,6 2-1295,0-1 0,-1-1 1,1 0-1,0-2 0,0 0 1,25-6-1,-40 6-296,81-26 407,-79 24-415,0 1 0,0-1 0,-1 0 0,1 0 0,-1-1-1,0 0 1,0 0 0,0 0 0,-1 0 0,1-1 0,6-9-1,-10 14-37,0-1 0,-1 0 0,1 0 0,0 0 0,-1 0 0,1 0 0,0-1 0,-1 1-1,0 0 1,1 0 0,-1 0 0,0 0 0,1-1 0,-1 1 0,0 0 0,0 0 0,0 0-1,0-1 1,0 1 0,0 0 0,0 0 0,-1 0 0,1-1 0,0 1 0,-1 0 0,1 0-1,-1 0 1,1 0 0,-1 0 0,0 0 0,1 0 0,-1 0 0,0 0 0,0 0 0,1 0-1,-1 0 1,0 0 0,0 1 0,0-1 0,0 0 0,0 1 0,0-1 0,0 1 0,-1-1-1,1 1 1,0-1 0,0 1 0,0 0 0,0-1 0,-1 1 0,1 0 0,-2 0 0,-3-1-31,0 0 1,-1 1 0,1 0 0,0 0 0,0 0 0,0 1-1,0 0 1,0 0 0,-8 3 0,8-1-1,-1 1 0,1 0 0,0 0 0,-1 1 0,2 0 0,-1 0 0,1 0 0,-9 11 0,11-13 26,1 0-1,0 0 1,-1 0 0,1 0 0,0 0-1,1 0 1,-1 1 0,1-1-1,-1 1 1,1-1 0,0 1 0,0-1-1,1 1 1,-1 0 0,1 0-1,-1-1 1,1 1 0,1 0 0,0 5-1,0-7 12,0-1 0,0 1 0,1 0 0,-1-1 0,1 1 0,0-1 0,-1 0 0,1 0 0,0 1 0,0-1-1,-1 0 1,1 0 0,0-1 0,0 1 0,0 0 0,0-1 0,0 1 0,1-1 0,-1 0 0,0 1 0,0-1-1,0 0 1,4-1 0,51-2 259,-43-1-242,-1 0 0,1 0 0,-1-1 0,0-1 0,-1 0 0,0-1 0,0 0 0,12-10 0,-7 5 25,-1-1 1,-1 0-1,16-18 0,-33 33-54,-50 69 297,48-65-267,1 0 0,0 1 0,0-1 0,0 1 0,1 0 0,0-1 0,0 1 1,0 0-1,1 1 0,0 7 0,1-14-13,0 0 0,0 0 0,0 0 0,0 0 0,0 0 0,1 0 0,-1 0 0,0 0 0,1 0 0,-1 0 1,1 0-1,-1-1 0,1 1 0,-1 0 0,1 0 0,-1 0 0,1-1 0,0 1 0,0 0 0,-1-1 0,1 1 0,0 0 0,0-1 0,1 2 0,30 4 626,-21-6-495,-1-1 1,1 0-1,-1 0 0,14-5 1,-10 2-93,0-2 1,-1 0-1,1 0 0,19-14 1,-28 17-224,0 0 0,0-1 1,0 0-1,0 0 0,-1 0 0,0 0 0,0-1 1,0 1-1,0-1 0,-1 0 0,0 0 0,0-1 1,4-10-1,-5 3-2297,-7 4-2099,-12 1-2976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3.361"/>
    </inkml:context>
    <inkml:brush xml:id="br0">
      <inkml:brushProperty name="width" value="0.025" units="cm"/>
      <inkml:brushProperty name="height" value="0.025" units="cm"/>
      <inkml:brushProperty name="color" value="#E71224"/>
    </inkml:brush>
  </inkml:definitions>
  <inkml:trace contextRef="#ctx0" brushRef="#br0">46 1 7751,'0'0'2739,"-8"6"-1613,-26 21-346,34-27-751,-1 0 0,1 0 1,0 0-1,0 0 0,0 0 1,0 0-1,-1 0 0,1 0 1,0 0-1,0 1 0,0-1 1,0 0-1,0 0 0,0 0 1,-1 0-1,1 0 0,0 0 1,0 0-1,0 1 0,0-1 1,0 0-1,0 0 0,0 0 1,0 0-1,0 0 0,-1 1 1,1-1-1,0 0 0,0 0 1,0 0-1,0 0 0,0 0 1,0 1-1,0-1 0,0 0 1,0 0-1,0 0 0,0 0 1,0 1-1,0-1 1,1 0-1,-1 0 0,0 0 1,0 0-1,0 0 0,0 1 1,0-1-1,0 0 0,0 0 1,0 0-1,0 0 0,0 0 1,1 0-1,-1 1 0,13 0 433,15-5-103,2-3 136,1 1 0,0 1 0,0 2 0,0 1-1,0 2 1,37 3 0,-51-1-499,0 1 0,0 0 0,-1 2 0,1-1-1,-1 2 1,-1 0 0,1 1 0,-1 1 0,0 0 0,0 1-1,-1 0 1,0 2 0,12 11 0,-21-17 4,-1 1 0,1-1 1,-1 1-1,0 0 0,-1 1 1,1-1-1,-1 1 0,-1-1 0,1 1 1,-1 0-1,0 0 0,-1 0 0,1 0 1,-1 0-1,-1 0 0,1 1 1,-1-1-1,-1 0 0,1 0 0,-4 12 1,1-1 132,-2 1 0,0-1 1,-2 0-1,0 0 1,0-1-1,-17 27 0,-3-2 309,-1-1-1,-3-2 0,-1 0 1,-1-3-1,-67 57 0,96-89-564,-1-1-1,1 0 1,-1 0 0,1 0-1,-1-1 1,-10 5-1,14-7-57,0 0-1,0 0 1,0 1-1,0-1 1,0 0-1,0 0 1,0 0-1,0 0 1,0 0-1,-1 0 1,1 0-1,0-1 1,0 1-1,0 0 0,0 0 1,0-1-1,0 1 1,0-1-1,0 1 1,0-1-1,0 1 1,0-1-1,0 0 1,1 0-1,-1 1 1,0-1-1,0 0 1,1 0-1,-1 0 1,0 0-1,1 0 0,-1 0 1,1 0-1,-1 0 1,1 0-1,0 0 1,-1 0-1,1-1 1,-6-29-7741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7.330"/>
    </inkml:context>
    <inkml:brush xml:id="br0">
      <inkml:brushProperty name="width" value="0.025" units="cm"/>
      <inkml:brushProperty name="height" value="0.025" units="cm"/>
    </inkml:brush>
  </inkml:definitions>
  <inkml:trace contextRef="#ctx0" brushRef="#br0">11 0 11403,'0'0'13228,"-11"55"-27834</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7.660"/>
    </inkml:context>
    <inkml:brush xml:id="br0">
      <inkml:brushProperty name="width" value="0.025" units="cm"/>
      <inkml:brushProperty name="height" value="0.025" units="cm"/>
    </inkml:brush>
  </inkml:definitions>
  <inkml:trace contextRef="#ctx0" brushRef="#br0">126 0 6342,'0'0'16976,"0"11"-16586,-4 13 96,0 0-1,-2 0 1,0 0 0,-2-1 0,-14 32 0,13-32-129,-5 11-290,3 0-1,0 0 0,2 1 1,2 1-1,1 0 0,-1 51 1,6-87-172,1 1 0,0-1 0,0 1 0,0-1 0,0 1 0,0-1 0,0 0 1,0 1-1,0-1 0,0 1 0,0-1 0,0 1 0,0-1 0,0 1 0,0-1 0,0 1 1,0-1-1,0 0 0,0 1 0,1-1 0,-1 1 0,0-1 0,0 0 0,1 1 1,-1-1-1,0 1 0,1-1 0,-1 0 0,0 1 0,1-1 0,-1 0 0,0 0 0,1 1 1,-1-1-1,0 0 0,1 0 0,-1 0 0,1 1 0,-1-1 0,1 0 0,-1 0 1,1 0-1,-1 0 0,0 0 0,1 0 0,-1 0 0,1 0 0,-1 0 0,1 0 0,0 0 1,10 0-5432</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8.148"/>
    </inkml:context>
    <inkml:brush xml:id="br0">
      <inkml:brushProperty name="width" value="0.025" units="cm"/>
      <inkml:brushProperty name="height" value="0.025" units="cm"/>
    </inkml:brush>
  </inkml:definitions>
  <inkml:trace contextRef="#ctx0" brushRef="#br0">94 211 3619,'0'0'19688,"-9"5"-19666,3-2 4,1 0 0,-1 0 0,1 0 0,0 1 0,0 0 0,0 0-1,0 0 1,1 1 0,0 0 0,0-1 0,0 1 0,0 1 0,1-1 0,0 1 0,0-1 0,0 1 0,1 0 0,0 0 0,0 0 0,0 0 0,-1 11 0,4-17-6,-1 1 1,1 0-1,0-1 1,-1 1-1,1 0 1,0-1-1,0 1 1,-1-1-1,1 1 1,0-1-1,0 1 1,0-1-1,0 0 1,-1 1-1,1-1 1,0 0-1,0 0 1,0 0-1,0 0 0,0 0 1,0 0-1,0 0 1,0 0-1,0 0 1,0 0-1,-1 0 1,1 0-1,0-1 1,0 1-1,0 0 1,1-1-1,35-8 724,6-11-534,-1-1 1,-1-2 0,-1-2 0,-1-2 0,-1-1 0,-2-2 0,62-64 0,-89 84-35,-6 8-75,0-1 0,-1 1 1,1-1-1,0 0 1,-1 0-1,0 0 1,1 0-1,-1-1 1,0 1-1,-1-1 0,1 1 1,-1-1-1,2-6 1,-27 22 74,0 8-187,0 1 1,2 1-1,0 0 0,2 2 0,0 1 1,2 0-1,1 1 0,-21 41 1,38-66 9,-5 8 0,1 0 0,0 0-1,1 0 1,0 1 0,-2 11-1,5-19 0,0-1 0,0 1-1,-1-1 1,1 1 0,0-1 0,1 1-1,-1-1 1,0 1 0,0-1 0,1 1-1,-1-1 1,1 1 0,-1-1-1,1 1 1,0-1 0,-1 0 0,1 1-1,0-1 1,0 0 0,0 0 0,0 1-1,0-1 1,0 0 0,0 0 0,0 0-1,1 0 1,-1-1 0,0 1 0,1 0-1,-1 0 1,0-1 0,1 1-1,-1-1 1,1 1 0,-1-1 0,1 0-1,-1 1 1,1-1 0,-1 0 0,3 0-1,51 1-2019,-20-7-2239,-4-7-2065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9.059"/>
    </inkml:context>
    <inkml:brush xml:id="br0">
      <inkml:brushProperty name="width" value="0.025" units="cm"/>
      <inkml:brushProperty name="height" value="0.025" units="cm"/>
    </inkml:brush>
  </inkml:definitions>
  <inkml:trace contextRef="#ctx0" brushRef="#br0">1 165 3171,'0'0'17499,"4"6"-15988,-3-4-1382,0 0 0,0 0 1,1 0-1,-1 0 0,1 0 0,-1 0 0,1 0 1,0-1-1,0 1 0,0-1 0,0 1 1,0-1-1,0 0 0,4 2 0,-3-2 13,1-1-1,-1 0 1,1 0-1,-1 0 0,0 0 1,1 0-1,-1-1 1,0 1-1,1-1 1,-1 0-1,0 0 0,0 0 1,5-3-1,18-6 34,0-2 0,-1 0 0,0-2 0,-1-1 0,-1-1-1,0-1 1,32-31 0,-53 47-160,-1 0 0,0 0-1,0 0 1,1-1 0,-1 1 0,0 0 0,0-1-1,0 1 1,0-1 0,0 0 0,-1 1-1,1-1 1,0 1 0,-1-1 0,1 0 0,-1 0-1,0 1 1,1-1 0,-1 0 0,0-3 0,-1 5-11,1-1 0,-1 0 0,0 0 0,0 0 0,1 1 1,-1-1-1,0 0 0,0 1 0,0-1 0,0 0 0,0 1 0,0 0 1,0-1-1,0 1 0,0-1 0,0 1 0,0 0 0,0 0 1,0-1-1,0 1 0,0 0 0,0 0 0,0 0 0,-1 1 0,-6-1-9,1 0-1,0 1 0,0 0 1,0 0-1,0 1 0,0 0 0,0 0 1,-12 7-1,3 1 21,0 1-1,-20 18 1,33-27-13,0 1 1,0-1-1,0 1 1,0 0-1,1 0 1,-1 0-1,1 0 1,0 0-1,0 1 1,0-1-1,0 1 0,1-1 1,-1 1-1,1 0 1,0-1-1,0 1 1,0 0-1,0 7 1,2-10-6,-1 0 0,1 0 0,-1 0 0,1 0 0,-1 0-1,1 0 1,0 0 0,-1 0 0,1 0 0,0 0 0,0 0 0,0-1 0,0 1 0,0 0 0,0-1 0,0 1 0,0-1 0,0 1 0,0-1 0,0 1 0,0-1 0,0 0 0,0 1 0,0-1 0,2 0 0,32 4-196,-31-4 119,33 2-2195,53-5 0,-6-12-5571,-29-1-1202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9.406"/>
    </inkml:context>
    <inkml:brush xml:id="br0">
      <inkml:brushProperty name="width" value="0.025" units="cm"/>
      <inkml:brushProperty name="height" value="0.025" units="cm"/>
    </inkml:brush>
  </inkml:definitions>
  <inkml:trace contextRef="#ctx0" brushRef="#br0">151 12 17008,'0'0'3673,"-9"-2"-1063,1-1-2302,0 1-1,0 0 0,0 1 0,0 0 0,0 0 0,0 1 0,-9 1 1,14-1-286,1 0 0,-1 1 1,0-1-1,1 1 0,-1 0 1,1 0-1,-1-1 0,1 2 1,0-1-1,-1 0 0,1 0 1,0 1-1,0 0 0,0-1 1,0 1-1,0 0 0,0 0 1,1 0-1,-1 0 0,0 0 1,1 0-1,0 0 0,-1 1 1,1-1-1,0 0 0,0 1 1,1-1-1,-1 1 0,0 0 1,0 4-1,1-5-58,0 0 1,0 0-1,0 0 1,1 0-1,-1 0 0,0 0 1,1 0-1,-1 0 1,1 0-1,0 0 0,0 0 1,0 0-1,0 0 1,0-1-1,0 1 0,0 0 1,0-1-1,1 1 1,-1-1-1,1 1 0,-1-1 1,1 0-1,0 1 1,-1-1-1,1 0 1,2 1-1,59 24-688,-36-17 423,23 21-117,-49-29 451,1 0 0,-1 0 0,0 0-1,0 1 1,0-1 0,0 0 0,0 0 0,0 1 0,0-1 0,0 1 0,-1-1-1,1 1 1,0-1 0,0 3 0,-1-4 45,0 1 0,0 0 0,-1 0 0,1 0 1,0 0-1,0 0 0,-1-1 0,1 1 0,-1 0 0,1 0 0,0-1 0,-1 1 0,1 0 1,-1 0-1,0-1 0,1 1 0,-1-1 0,1 1 0,-1 0 0,0-1 0,0 0 1,1 1-1,-1-1 0,0 1 0,0-1 0,0 0 0,1 1 0,-1-1 0,-1 0 0,-15 6-81,1-2-1,-1 0 0,0-1 0,0 0 0,-1-2 1,-22 0-1,20-4-4214,5-10-4382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6.350"/>
    </inkml:context>
    <inkml:brush xml:id="br0">
      <inkml:brushProperty name="width" value="0.025" units="cm"/>
      <inkml:brushProperty name="height" value="0.025" units="cm"/>
    </inkml:brush>
  </inkml:definitions>
  <inkml:trace contextRef="#ctx0" brushRef="#br0">308 77 18770,'1'-9'2279,"0"4"-1993,-1 3-186,1 0 0,-1 0 0,1 0 1,-1 0-1,0 0 0,0 0 0,0 0 0,0 0 0,0 0 1,0 0-1,0 0 0,-1 0 0,1 0 0,-1 0 0,1 0 1,-1 0-1,0 0 0,0 0 0,0 0 0,0 1 0,0-1 1,0 0-1,-1 0 0,1 1 0,0-1 0,-1 1 0,1 0 1,-1-1-1,0 1 0,1 0 0,-1 0 0,0 0 0,0 0 1,0 0-1,-4-1 0,-4 2-94,0-1 0,-1 2 1,1 0-1,0 0 0,0 1 0,-1 0 0,1 1 0,0 0 1,1 0-1,-1 1 0,1 0 0,-1 1 0,1 0 1,1 1-1,-14 10 0,12-9 131,1 1 0,0 0 0,1 0 0,-1 1 0,2 0 0,-1 0 0,1 1 0,1-1 1,0 2-1,0-1 0,1 1 0,0 0 0,-5 18 0,9-27-110,1 1-1,-1 0 1,1-1 0,0 1 0,-1 0 0,1 0 0,0-1-1,1 1 1,-1 0 0,0-1 0,1 1 0,0 0 0,-1-1-1,1 1 1,0-1 0,0 1 0,1-1 0,-1 1-1,0-1 1,1 0 0,0 0 0,2 4 0,0-3-2,0 0 0,0-1 0,0 1 0,1-1 1,-1 0-1,0 0 0,1 0 0,-1-1 0,1 1 0,0-1 1,-1 0-1,6 0 0,6 0 36,1-1 0,-1 0 0,0-1 0,1 0 1,-1-2-1,30-7 0,-27 3-3,0 0 1,0-2-1,0 0 1,19-14 0,-31 19 5,0 0 1,-1-1 0,0 1 0,0-1 0,-1-1 0,1 1-1,-1-1 1,0 0 0,-1 0 0,0-1 0,0 1 0,0-1-1,0 0 1,3-11 0,-7 17-61,1 0 0,-1-1-1,0 1 1,1 0 0,-1 0 0,0 0 0,0-1-1,0 1 1,0 0 0,0 0 0,0 0 0,0-1 0,-1 1-1,1 0 1,0 0 0,-1 0 0,1 0 0,-1-1-1,1 1 1,-1 0 0,1 0 0,-1 0 0,0 0-1,1 0 1,-1 0 0,-1-1 0,0 1-36,0 0 0,0 0 0,-1 0 0,1 1 0,0-1 1,0 0-1,0 1 0,0-1 0,-1 1 0,1 0 0,0 0 0,0 0 0,-4 0 0,-2 1-200,0 0-1,0 1 0,0 0 1,0 0-1,0 0 1,0 1-1,-8 4 0,9-3-186,1 1 0,-1-1 0,1 1 0,0 0 0,1 0 0,-1 1 0,1 0 0,0 0 0,-5 8 0,8-10-525,-1 1 1,1 0-1,0 0 0,0 0 0,0 0 1,1 0-1,-1 0 0,0 10 0,2 5-5595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6.678"/>
    </inkml:context>
    <inkml:brush xml:id="br0">
      <inkml:brushProperty name="width" value="0.025" units="cm"/>
      <inkml:brushProperty name="height" value="0.025" units="cm"/>
    </inkml:brush>
  </inkml:definitions>
  <inkml:trace contextRef="#ctx0" brushRef="#br0">82 1 16496,'0'0'5765,"-15"68"-4163,0-38-577,-1 3-289,0-6-287,9 1-193,-2-5-160,5-3-192,4-11-2178</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7.336"/>
    </inkml:context>
    <inkml:brush xml:id="br0">
      <inkml:brushProperty name="width" value="0.025" units="cm"/>
      <inkml:brushProperty name="height" value="0.025" units="cm"/>
    </inkml:brush>
  </inkml:definitions>
  <inkml:trace contextRef="#ctx0" brushRef="#br0">152 226 3299,'6'-7'4388,"20"-24"-3345,41-53 1116,-33 29 3464,-33 53-5387,0 1 0,0 0-1,-1-1 1,1 1 0,0-1 0,-1 1 0,1-1 0,-1 1 0,0-1 0,0 1 0,1-1 0,-1 1 0,0-1 0,0 1 0,0-1 0,-1 0 0,1 1 0,0-1 0,0 1 0,-1-1 0,1 1 0,-1-1 0,0-1 0,-1 2-109,1 0 0,0 0 0,0 0 0,-1 0 0,1 1 0,-1-1 0,1 0 0,-1 0 0,1 1 0,-1-1 0,1 1 0,-1 0 0,0-1 0,1 1 1,-1 0-1,1 0 0,-1 0 0,-1 0 0,-7 1-17,0 0 0,0 1 1,0 0-1,0 0 0,-18 8 1,17-5-92,-3 0-10,0 0 0,1 2 0,-1 0 0,1 0 1,1 1-1,-1 1 0,1 0 0,-14 14 0,25-23-11,1 1 0,0-1 1,0 0-1,0 0 0,0 1 0,0-1 1,0 0-1,0 0 0,0 1 0,0-1 0,0 0 1,0 0-1,0 0 0,0 1 0,0-1 1,0 0-1,0 0 0,0 1 0,0-1 0,0 0 1,0 0-1,0 1 0,0-1 0,1 0 1,-1 0-1,0 0 0,0 1 0,0-1 1,0 0-1,1 0 0,-1 0 0,0 0 0,0 1 1,0-1-1,0 0 0,1 0 0,-1 0 1,0 0-1,0 0 0,1 0 0,-1 0 0,0 0 1,0 0-1,0 0 0,1 1 0,-1-1 1,0 0-1,0 0 0,1 0 0,-1 0 0,0-1 1,0 1-1,1 0 0,-1 0 0,0 0 1,0 0-1,1 0 0,-1 0 0,0 0 0,0 0 1,0 0-1,1-1 0,18-1 157,-6-2-90,1-1 0,-1-1 0,0 0 1,-1 0-1,0-1 0,15-11 0,-13 8-48,0 1-1,0 1 1,1 0-1,16-6 1,-30 14-21,0 0 0,-1 0 0,1-1 1,-1 1-1,1 0 0,0 0 0,0 0 0,-1 0 1,1 0-1,0 0 0,-1 0 0,1 0 0,0 0 0,-1 0 1,1 0-1,0 0 0,-1 0 0,1 1 0,0-1 1,-1 0-1,1 0 0,0 1 0,-1-1 0,1 0 1,-1 1-1,1-1 0,-1 1 0,1-1 0,-1 1 0,1-1 1,-1 1-1,1-1 0,-1 1 0,1 1 0,3 29-289,-16 37-134,3-36 543,4-20 8,2 0 1,-1 1 0,2-1 0,-1 1-1,2 0 1,0 0 0,0-1-1,2 15 1,-1-26-48,1-1-1,-1 1 0,1 0 1,-1 0-1,1-1 1,-1 1-1,1 0 0,-1-1 1,1 1-1,0 0 1,-1-1-1,1 1 0,0-1 1,0 1-1,-1-1 1,1 1-1,0-1 0,0 0 1,0 1-1,1-1 0,6 6 1326,-18 5-847,-12 2-100,-1-1 0,-49 17 0,61-25-510,1-1 1,-1 0 0,0 0 0,0-1-1,0-1 1,0 0 0,-1 0 0,1-1-1,-17-3 1,27 3-74,0 0 0,1 0 0,-1 0 0,1-1 0,-1 1 0,0 0 0,1-1 0,-1 1-1,1-1 1,-1 1 0,1 0 0,0-1 0,-1 1 0,1-1 0,-1 0 0,1 1 0,0-1 0,-1 1 0,1-1 0,0 1 0,0-1 0,-1 0 0,1 1-1,0-1 1,0 1 0,0-1 0,0 0 0,0 1 0,0-1 0,0 0 0,0 1 0,0-1 0,0 0 0,0 0 0,9-25-6003,9-4-2650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7.834"/>
    </inkml:context>
    <inkml:brush xml:id="br0">
      <inkml:brushProperty name="width" value="0.025" units="cm"/>
      <inkml:brushProperty name="height" value="0.025" units="cm"/>
    </inkml:brush>
  </inkml:definitions>
  <inkml:trace contextRef="#ctx0" brushRef="#br0">1 1 3267,'0'0'19010,"3"8"-18716,2 16 138,0 1 0,-2 0 1,0-1-1,-2 39 0,-1-33-516,1 1 0,2-1 0,8 38 0,-4-53-2766,-4-15-1688,-2-10-982,-1-10-4687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8.178"/>
    </inkml:context>
    <inkml:brush xml:id="br0">
      <inkml:brushProperty name="width" value="0.025" units="cm"/>
      <inkml:brushProperty name="height" value="0.025" units="cm"/>
    </inkml:brush>
  </inkml:definitions>
  <inkml:trace contextRef="#ctx0" brushRef="#br0">0 41 6983,'0'0'18193,"74"2"-16752,-8-2-864,8 0-481,8 0-320,3-9-2595,-6-7-2338,3-2-7111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4.064"/>
    </inkml:context>
    <inkml:brush xml:id="br0">
      <inkml:brushProperty name="width" value="0.025" units="cm"/>
      <inkml:brushProperty name="height" value="0.025" units="cm"/>
      <inkml:brushProperty name="color" value="#E71224"/>
    </inkml:brush>
  </inkml:definitions>
  <inkml:trace contextRef="#ctx0" brushRef="#br0">44 675 9161,'0'0'1163,"-7"8"124,-29 38 544,59-63 91,168-278 2183,-130 192-4057,113-145 0,-169 241-98,1 0 1,-1 0-1,2 1 0,-1 0 0,1 0 0,0 0 0,0 1 1,15-8-1,-21 12 44,0 1 0,0 0 0,0-1 0,0 1 0,0 0 0,1 0 0,-1 0 0,0 0 0,0 0 1,0 0-1,0 0 0,0 0 0,0 1 0,0-1 0,0 0 0,0 1 0,0-1 0,0 1 0,0-1 0,0 1 0,0-1 1,0 1-1,0 0 0,0-1 0,0 1 0,-1 0 0,1 0 0,0-1 0,0 1 0,-1 0 0,1 0 0,-1 0 0,1 0 1,-1 0-1,1 0 0,-1 0 0,0 0 0,1 0 0,-1 0 0,0 2 0,9 53 61,-8-47-49,3 171-27,0-11-684,-3-153 364,1 0 0,1 0 0,7 25 0,-9-37-3,0 0 0,1 0 0,-1-1 0,1 1 1,0 0-1,0-1 0,0 0 0,1 1 0,-1-1 0,1 0 0,0 0 0,0 0 0,0-1 0,0 1 0,0-1 0,0 1 1,1-1-1,-1 0 0,7 2 0,32 0-7253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8.512"/>
    </inkml:context>
    <inkml:brush xml:id="br0">
      <inkml:brushProperty name="width" value="0.025" units="cm"/>
      <inkml:brushProperty name="height" value="0.025" units="cm"/>
    </inkml:brush>
  </inkml:definitions>
  <inkml:trace contextRef="#ctx0" brushRef="#br0">1 14 7207,'0'0'22133,"11"11"-25272,1-16-833,-1-14-2786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8.859"/>
    </inkml:context>
    <inkml:brush xml:id="br0">
      <inkml:brushProperty name="width" value="0.025" units="cm"/>
      <inkml:brushProperty name="height" value="0.025" units="cm"/>
    </inkml:brush>
  </inkml:definitions>
  <inkml:trace contextRef="#ctx0" brushRef="#br0">148 1 9929,'0'0'15076,"-8"3"-13992,5-2-1006,-38 21 330,40-21-411,0 0 0,-1 0 0,1-1 0,0 1 0,0 0 1,0 0-1,0 0 0,0 1 0,0-1 0,1 0 0,-1 0 0,0 0 0,1 0 0,-1 1 0,0-1 0,1 0 1,0 1-1,-1-1 0,1 0 0,0 1 0,-1-1 0,1 1 0,0-1 0,0 1 0,0-1 0,0 0 0,1 1 0,-1-1 1,0 1-1,1-1 0,-1 0 0,1 1 0,-1-1 0,2 2 0,2 0 21,0-1 0,1 1 0,0-1 0,-1 0 0,1 0 0,0-1 0,0 1 0,0-1 0,0 0 0,0 0 0,1-1 0,7 0 0,16 4 20,-21-2-62,0 1 1,0-1-1,0 1 0,-1 1 0,1-1 0,-1 1 0,1 1 1,-1-1-1,-1 1 0,1 1 0,11 11 0,-15-14 24,0 1 1,0 0-1,-1 0 0,0 0 0,0 0 0,0 1 0,0-1 0,0 0 0,-1 1 1,0 0-1,0-1 0,0 1 0,0-1 0,-1 1 0,0 0 0,0 0 0,0-1 1,-1 1-1,1 0 0,-1-1 0,0 1 0,0-1 0,-3 6 0,0-1 102,-1 0-1,1-1 0,-2 1 0,1-1 0,-1 0 0,-1-1 0,1 1 1,-1-1-1,-1-1 0,1 1 0,-1-1 0,-13 7 0,10-6 21,0 0 0,-1-1 0,0 0 0,0-1 0,-1-1 0,1 0 0,-1 0 0,-25 2 0,35-5-216,1-1-1,-1 0 1,1 0-1,-1 0 0,1 0 1,-1 0-1,1 0 1,0-1-1,-1 1 1,1-1-1,-1 0 0,1 1 1,0-1-1,0 0 1,-1-1-1,1 1 1,0 0-1,0-1 0,0 1 1,0-1-1,1 1 1,-1-1-1,0 0 1,1 0-1,-1 0 0,1 0 1,-1 0-1,1 0 1,0 0-1,-1-4 0,-1-4-1130,1 0 0,0 0 0,1 0-1,0 0 1,0-1 0,2-10-1,-1 15 420,0-47-6529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9.206"/>
    </inkml:context>
    <inkml:brush xml:id="br0">
      <inkml:brushProperty name="width" value="0.025" units="cm"/>
      <inkml:brushProperty name="height" value="0.025" units="cm"/>
    </inkml:brush>
  </inkml:definitions>
  <inkml:trace contextRef="#ctx0" brushRef="#br0">1 63 5990,'0'0'13741,"62"-25"-11371,-37 22-448,10 1-481,2-1-960,7 2-385,10-1-128,4 2-1154,-1-3-1568,3 1-2499,-4-3-5637</inkml:trace>
  <inkml:trace contextRef="#ctx0" brushRef="#br0" timeOffset="1">888 0 5381,'0'0'17072,"49"9"-16976,-31-5-96,-2 0-288,2 1-1986,-13 3-2146,-5 0-2499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9.554"/>
    </inkml:context>
    <inkml:brush xml:id="br0">
      <inkml:brushProperty name="width" value="0.025" units="cm"/>
      <inkml:brushProperty name="height" value="0.025" units="cm"/>
    </inkml:brush>
  </inkml:definitions>
  <inkml:trace contextRef="#ctx0" brushRef="#br0">1 39 4100,'0'0'18129,"90"37"-17040,-23-50-544,4-1-225,3-1-256,-1 4-961,-8 0-2754,-8 0-866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29.930"/>
    </inkml:context>
    <inkml:brush xml:id="br0">
      <inkml:brushProperty name="width" value="0.025" units="cm"/>
      <inkml:brushProperty name="height" value="0.025" units="cm"/>
    </inkml:brush>
  </inkml:definitions>
  <inkml:trace contextRef="#ctx0" brushRef="#br0">150 0 19603,'0'0'4847,"-9"4"-4100,-1 1-564,1 0 0,-1 0 0,2 1 0,-1 1 0,1-1 0,-1 1 0,2 1 0,-1-1 0,1 2 0,0-1 0,1 1 1,0-1-1,-7 17 0,9-18-92,0 0 1,1 0 0,0 1-1,1-1 1,0 1 0,0 0-1,-1 10 1,3-16-79,0 0 1,0 0-1,0 0 1,0-1-1,1 1 0,-1 0 1,1 0-1,-1 0 1,1-1-1,0 1 1,0 0-1,-1-1 1,1 1-1,0-1 0,1 1 1,-1-1-1,0 1 1,0-1-1,1 0 1,-1 1-1,1-1 1,-1 0-1,1 0 0,-1 0 1,1 0-1,0 0 1,-1-1-1,1 1 1,0 0-1,0-1 1,-1 1-1,1-1 0,0 0 1,0 0-1,3 1 1,6 0-260,0 0-1,0 0 1,0-1 0,1 0 0,-1-1-1,0 0 1,0-1 0,-1 0 0,1-1-1,14-5 1,-18 4-986,0 1-1,0-1 1,-1 0-1,1 0 1,-1-1 0,0 0-1,0 0 1,0 0-1,8-11 1,-2-1-3936</inkml:trace>
  <inkml:trace contextRef="#ctx0" brushRef="#br0" timeOffset="1">227 135 8104,'0'0'5317,"-57"47"-3043,41-27 0,4 3-96,-1 6-192,3 4-801,-3 2 64,4 3-160,4-1-576,0-3-321,3-6-128,2-6-32,0-8 0,7-8-448,4-6-769,-1-2-1186,3-16-3746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0.275"/>
    </inkml:context>
    <inkml:brush xml:id="br0">
      <inkml:brushProperty name="width" value="0.025" units="cm"/>
      <inkml:brushProperty name="height" value="0.025" units="cm"/>
    </inkml:brush>
  </inkml:definitions>
  <inkml:trace contextRef="#ctx0" brushRef="#br0">84 0 19731,'0'0'7623,"-18"52"-6950,2-26-97,0 5-448,2 0-96,3-1-32,3-5-512,8-3-834,0-8-1120,0-8-385,8-6-480,8-9-1858,4-17-3203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7:30.634"/>
    </inkml:context>
    <inkml:brush xml:id="br0">
      <inkml:brushProperty name="width" value="0.025" units="cm"/>
      <inkml:brushProperty name="height" value="0.025" units="cm"/>
    </inkml:brush>
  </inkml:definitions>
  <inkml:trace contextRef="#ctx0" brushRef="#br0">170 17 17168,'0'0'9310,"-9"9"-8386,1-2-750,-42 42 481,47-45-633,0-1 0,0 1 0,0 1 0,0-1 0,1 0 0,0 1 0,0-1 0,0 1 0,0 0 0,1 0 0,-1 0 0,1-1 0,0 8 0,1-11-19,1 0 0,-1 0 1,0 0-1,1 0 0,0 0 0,-1 0 0,1 0 1,-1 0-1,1 0 0,0 0 0,0 0 0,0 0 1,0-1-1,-1 1 0,1 0 0,0 0 0,0-1 0,0 1 1,0-1-1,1 1 0,-1-1 0,0 1 0,0-1 1,0 0-1,0 1 0,0-1 0,1 0 0,0 0 1,46 6 127,-30-4-120,-7 0-66,0 1 0,1 0 0,-2 0 0,1 1 0,0 1 0,-1 0 0,0 1 0,13 8 0,-21-12 64,1-1 0,-1 1 0,1 0 1,-1 0-1,0 0 0,0 0 0,0 0 1,0 1-1,0-1 0,-1 1 0,1-1 0,-1 1 1,0-1-1,1 1 0,-1 0 0,0 0 1,0 0-1,-1 0 0,1 0 0,-1 0 1,1 0-1,-1 0 0,0 0 0,0 0 1,0 0-1,-1-1 0,1 1 0,-1 0 1,0 0-1,1 0 0,-1 0 0,-1 0 1,1 0-1,0-1 0,-1 1 0,1-1 1,-3 3-1,-2 3 167,-1 0 1,1-1 0,-2 0 0,1-1-1,-1 0 1,0 0 0,0 0-1,-1-1 1,0-1 0,0 1 0,-10 3-1,5-3-80,1 0-1,-1-2 0,1 1 0,-1-1 1,0-1-1,0-1 0,-19 0 0,31-1-201,0 0 0,0 0 0,0-1 0,0 1 0,-1-1 0,1 1 0,0-1 0,0 0 0,0 0 0,0 0 0,1 0 0,-1 0 0,0-1 0,0 1 0,1 0 0,-1-1 0,0 1 0,1-1-1,0 0 1,-1 1 0,1-1 0,0 0 0,-2-3 0,1-2-981,-1 1-1,1-1 0,0 1 1,1-1-1,0 0 0,-1-10 1,-1-30-7743</inkml:trace>
  <inkml:trace contextRef="#ctx0" brushRef="#br0" timeOffset="1">165 8 15855,'0'0'4676,"55"-8"-1184,-18 8-994,7 0-928,-1 0-449,5 0-833,-1 5-192,1 3-480,-2-2-1923,-3-4-3202,-3-2-7015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09.748"/>
    </inkml:context>
    <inkml:brush xml:id="br0">
      <inkml:brushProperty name="width" value="0.025" units="cm"/>
      <inkml:brushProperty name="height" value="0.025" units="cm"/>
    </inkml:brush>
  </inkml:definitions>
  <inkml:trace contextRef="#ctx0" brushRef="#br0">68 0 7911,'0'0'17169,"-19"57"-17137,5-16 128,-2 2-32,7-2-96,0-2 0,9-8-64,0-3-737,5-10-1056,6-7-1122,-6-10-1666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0.189"/>
    </inkml:context>
    <inkml:brush xml:id="br0">
      <inkml:brushProperty name="width" value="0.025" units="cm"/>
      <inkml:brushProperty name="height" value="0.025" units="cm"/>
    </inkml:brush>
  </inkml:definitions>
  <inkml:trace contextRef="#ctx0" brushRef="#br0">1 100 9065,'0'0'7164,"5"-10"-3769,-2 5-3174,0-1-1,0 1 1,1 0 0,-1 0 0,1 0-1,1 1 1,-1-1 0,1 1 0,-1 0-1,1 0 1,1 1 0,-1-1 0,0 1-1,1 0 1,-1 1 0,1-1 0,0 1-1,0 0 1,7-1 0,9-1 86,0 0 0,0 2 0,0 0 0,0 2 0,32 3 0,-41-2-271,-1 1 1,0 0 0,0 1 0,0 0 0,0 1 0,0 0 0,-1 1 0,0 0 0,0 1 0,0 0 0,11 9 0,-20-13-29,1 0 0,0 0 0,-1 0 0,0 0 1,1 0-1,-1 1 0,0-1 0,0 1 1,0 0-1,0-1 0,-1 1 0,1 0 0,-1 0 1,0 0-1,0 0 0,0 0 0,0 1 1,0-1-1,-1 0 0,1 0 0,-1 0 1,0 1-1,0-1 0,0 0 0,-1 1 0,1-1 1,-1 0-1,1 0 0,-1 0 0,0 0 1,0 0-1,-1 0 0,1 0 0,-1 0 0,1 0 1,-1 0-1,0-1 0,0 1 0,0 0 1,0-1-1,-4 3 0,-8 8 153,0 0 1,-1-2-1,0 0 0,-1-1 1,-32 16-1,-59 22-28,124-48-465,0 0 0,0 2-1,0 0 1,0 0 0,18 7-1,-32-8 325,0-1 0,0 1-1,-1 0 1,1 0 0,0 0 0,-1 0-1,1 1 1,-1-1 0,1 1 0,-1-1-1,0 1 1,1 0 0,-1 0 0,0 0-1,0 0 1,-1 0 0,1 1-1,0-1 1,-1 0 0,1 1 0,-1-1-1,0 1 1,0 0 0,0-1 0,0 1-1,0 0 1,-1 0 0,1 0 0,-1-1-1,1 1 1,-1 0 0,0 0-1,-1 0 1,1 0 0,0 0 0,-1-1-1,1 1 1,-1 0 0,0 0 0,-2 4-1,0-2 117,0 0-1,0-1 0,0 1 0,0-1 0,-1 0 0,1 0 0,-1 0 1,0-1-1,-1 1 0,1-1 0,0 0 0,-1 0 0,0 0 0,0-1 1,0 0-1,0 0 0,-9 2 0,0 1 226,-1-1 1,0-1-1,0-1 1,-1 0-1,-15-1 0,29 0-369,0-1 0,0 0 0,0 0 0,0-1 0,0 1 0,0 0-1,0-1 1,0 1 0,0-1 0,0 0 0,0 1 0,0-1-1,0 0 1,0 0 0,1 0 0,-1-1 0,0 1 0,1 0 0,-1-1-1,1 1 1,-1-1 0,1 1 0,0-1 0,-2-2 0,2 2-238,1 0 0,-1 0 0,1 0 0,0 0 0,0 0 0,0 0 0,0 0 0,0 0 0,0 0 0,0 0 0,1 0 0,-1 0 0,0 0 0,1 0 0,0 0 0,0 0 0,-1 0 0,1 1 0,0-1 0,1 0 0,-1 1 0,0-1 0,0 0 0,1 1 0,-1-1 0,2 0 0,20-19-5753,2 0-2349</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0.529"/>
    </inkml:context>
    <inkml:brush xml:id="br0">
      <inkml:brushProperty name="width" value="0.025" units="cm"/>
      <inkml:brushProperty name="height" value="0.025" units="cm"/>
    </inkml:brush>
  </inkml:definitions>
  <inkml:trace contextRef="#ctx0" brushRef="#br0">75 0 15407,'0'0'9096,"-10"59"-7783,-6-26-320,7 0-288,-7 3-321,5-3-223,4-1-161,2-4 0,5-3-161,0-5-1312,0-7-1506,9-8-832,5-5-1923,4-9-5092</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4.962"/>
    </inkml:context>
    <inkml:brush xml:id="br0">
      <inkml:brushProperty name="width" value="0.025" units="cm"/>
      <inkml:brushProperty name="height" value="0.025" units="cm"/>
      <inkml:brushProperty name="color" value="#E71224"/>
    </inkml:brush>
  </inkml:definitions>
  <inkml:trace contextRef="#ctx0" brushRef="#br0">1 1864 12940,'0'0'1799,"15"-11"-1836,614-470 2382,-336 254-2213,163-140 53,175-131 548,-343 314 87,-183 120-1015,-104 64 157,0 0-82,-1-1 0,1 1-1,0 0 1,0-1 0,0 1 0,0-1 0,-1 1-1,1-1 1,0 1 0,0-1 0,-1 0 0,1 1-1,0-1 1,-1 0 0,1 0 0,-1 1 0,1-1 0,-1 0-1,1 0 1,-1 0 0,0 0 0,1 1 0,-1-1-1,0 0 1,0 0 0,1 0 0,-1 0 0,0 0 0,0 0-1,0-1 1,-6-7-4684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0.862"/>
    </inkml:context>
    <inkml:brush xml:id="br0">
      <inkml:brushProperty name="width" value="0.025" units="cm"/>
      <inkml:brushProperty name="height" value="0.025" units="cm"/>
    </inkml:brush>
  </inkml:definitions>
  <inkml:trace contextRef="#ctx0" brushRef="#br0">75 0 18834,'0'0'5125,"-43"65"-4709,29-31 97,4 4-257,2-2-160,8 0 32,0-3-128,0-4-256,0-3-513,0-4-288,0-4-480,0-2-738,0-6-2785,0-3-2660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1.196"/>
    </inkml:context>
    <inkml:brush xml:id="br0">
      <inkml:brushProperty name="width" value="0.025" units="cm"/>
      <inkml:brushProperty name="height" value="0.025" units="cm"/>
    </inkml:brush>
  </inkml:definitions>
  <inkml:trace contextRef="#ctx0" brushRef="#br0">1 61 13485,'0'0'2594,"7"-9"113,-7 9-2698,3-4 205,1 0 1,-1 0 0,1 0 0,0 0-1,0 1 1,0 0 0,0-1 0,1 2-1,0-1 1,-1 0 0,1 1 0,0 0-1,0 0 1,0 0 0,0 1 0,1 0-1,-1 0 1,10-1 0,5 2 69,0 1-1,-1 0 1,1 1-1,37 10 1,-50-10-257,-1 0 0,1 0 0,0 1 0,0 0 0,-1 0 1,1 0-1,-1 1 0,0 0 0,0 0 0,-1 1 0,1 0 0,-1 0 0,0 0 0,0 0 0,-1 1 1,0 0-1,4 6 0,-6-10 54,-1 0 1,-1 0-1,1 1 1,0-1 0,0 0-1,-1 0 1,1 0-1,-1 1 1,0-1-1,0 0 1,0 1-1,0-1 1,0 0-1,0 0 1,-1 1 0,1-1-1,-1 0 1,1 0-1,-1 1 1,0-1-1,0 0 1,-1 2-1,-1 0 22,1-1-1,-1 1 1,-1-1-1,1 0 1,0 0 0,-1 0-1,1 0 1,-1 0-1,0-1 1,-7 4-1,0-1 1,-2 0 0,1-1 0,0 0 0,-1-1 0,0 0 0,1-1 0,-15 0 0,0-6-1797,28-2-2483,14-2-596,8 0-3966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1.919"/>
    </inkml:context>
    <inkml:brush xml:id="br0">
      <inkml:brushProperty name="width" value="0.025" units="cm"/>
      <inkml:brushProperty name="height" value="0.025" units="cm"/>
    </inkml:brush>
  </inkml:definitions>
  <inkml:trace contextRef="#ctx0" brushRef="#br0">153 218 4260,'0'0'19090,"-10"-3"-18636,1 1-309,-1 0 1,1 0 0,0 0-1,-1 1 1,-16 1-1,23 0-133,0 0 0,0 1 0,-1-1-1,1 1 1,0-1 0,0 1 0,0 0 0,0 1-1,0-1 1,0 0 0,1 1 0,-1 0-1,0-1 1,1 1 0,-1 0 0,1 0 0,-1 1-1,1-1 1,0 0 0,0 1 0,0-1 0,0 1-1,1 0 1,-1 0 0,-1 3 0,3-6 2,0 1 1,0 0-1,-1 0 1,1 0-1,0 0 1,0-1 0,0 1-1,0 0 1,0 0-1,0 0 1,0 0-1,0 0 1,0-1 0,0 1-1,1 0 1,-1 0-1,0 0 1,0-1-1,1 1 1,-1 0-1,1 0 1,-1-1 0,1 1-1,-1 0 1,1-1-1,-1 1 1,1 0-1,-1-1 1,1 1 0,0-1-1,0 1 1,-1-1-1,1 1 1,0-1-1,0 0 1,-1 1-1,1-1 1,0 0 0,0 1-1,0-1 1,-1 0-1,1 0 1,0 0-1,0 0 1,0 0 0,0 0-1,0 0 1,-1 0-1,2-1 1,49-1 1034,-37-1-1032,-1 0 0,1 0 0,-1-2 0,0 1 0,-1-2 0,1 0 0,-1 0 0,0-1-1,0 0 1,-1-1 0,16-15 0,-75 55-834,45-29 853,0 0 0,-1 0 0,2 0 0,-1 0 0,0 0 0,0 1 0,1-1 0,0 1 0,0 0 0,0-1 0,0 1 0,0 0 0,1 0 0,0 0 0,0 1 0,0-1 0,0 0 0,0 6 0,2-9 17,0 0 0,0 0 0,0 0 0,0 0 1,0 0-1,0 0 0,0 0 0,0 0 0,0 0 1,0-1-1,1 1 0,-1 0 0,0-1 0,0 1 1,1-1-1,-1 1 0,1-1 0,-1 0 0,0 1 1,1-1-1,-1 0 0,1 0 0,-1 0 0,0 0 1,3-1-1,40-2 678,-31-1-707,-1 0 0,1 0 0,-1-1 0,-1-1 0,1 0 0,-1-1 0,0 0 0,0-1 0,-1 0 0,0 0 0,-1-1 0,16-18 0,-2-1-212,-1-2 1,-1 0-1,20-42 1,-39 69 149,0 0 9,0-1-1,0 0 0,0 0 0,-1 0 0,1 1 0,-1-1 0,0-1 0,0 1 1,0-7-1,-3 11-7,0 0 1,0 0 0,-1 0 0,1 1 0,0-1-1,-1 1 1,1-1 0,0 1 0,0 0-1,0 0 1,0 0 0,0 0 0,-3 3 0,-6 8 187,1 0 0,0 1 0,1 0 0,0 1 0,1 0 0,-11 27 0,5-5 423,-17 64-1,30-95-531,0 0 0,0 1 0,0-1 0,1 1 0,0 0 0,0-1 0,1 7-1,-1-11-68,0 0-1,0 0 0,0-1 0,1 1 0,-1 0 0,0 0 0,1 0 0,-1-1 1,0 1-1,1 0 0,-1-1 0,1 1 0,-1 0 0,1-1 0,-1 1 0,1-1 0,0 1 1,-1-1-1,1 1 0,0-1 0,0 1 0,1 0-118,-1-1 0,0 0 0,0 0 0,1 0 0,-1 0 0,0 0 0,1-1 0,-1 1-1,0 0 1,0 0 0,1-1 0,-1 1 0,0-1 0,0 1 0,0-1 0,0 0 0,1 1 0,0-2 0,15-14-5353,5-5-4510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2.264"/>
    </inkml:context>
    <inkml:brush xml:id="br0">
      <inkml:brushProperty name="width" value="0.025" units="cm"/>
      <inkml:brushProperty name="height" value="0.025" units="cm"/>
    </inkml:brush>
  </inkml:definitions>
  <inkml:trace contextRef="#ctx0" brushRef="#br0">179 1 14414,'0'0'9918,"-7"0"-9261,0 0-631,0 1 0,0 0-1,0 0 1,0 0 0,0 1 0,-10 4 0,15-5-26,0 0 0,-1 0 0,1 0 0,0 0 0,0 0 0,0 1 0,0-1 0,0 1 0,0-1 0,0 1 0,0 0 0,1 0 0,-1 0 0,1 0 0,-1 0 0,1 0 0,0 0 0,0 0 0,0 1 0,0-1 0,0 0 0,0 1 0,1-1 0,-1 1 0,1-1 0,-1 4 0,2-5-1,1 1-1,-1 0 0,1-1 1,-1 1-1,1-1 0,0 0 1,0 1-1,-1-1 0,1 0 1,0 0-1,0 0 0,0 0 1,0-1-1,0 1 0,0-1 0,0 1 1,1-1-1,3 1 0,4 1-99,-8-1 63,59 24-1242,-59-24 1271,0 0-1,0 0 1,0 0-1,0 0 0,-1 0 1,1 0-1,0 0 1,-1 0-1,1 1 0,-1-1 1,1 1-1,-1-1 0,0 1 1,0-1-1,1 1 1,-1 0-1,-1 0 0,1-1 1,0 1-1,0 0 1,0 0-1,-1 0 0,1 0 1,-1 0-1,0 0 1,0 0-1,0 0 0,0 3 1,0-4 133,-1 1-1,-1 0 1,1-1 0,0 1-1,0-1 1,0 1 0,-1-1 0,1 0-1,-1 0 1,1 0 0,-1 1-1,1-1 1,-1-1 0,0 1 0,0 0-1,1 0 1,-1-1 0,0 1-1,-3 0 1,-42 9 1058,40-9-1043,-11 2-83,-1-1-1,1 0 1,-1-2 0,-25-1-1,43 1-120,1 0-1,-1 0 1,1 0-1,-1-1 1,1 1-1,-1 0 1,1 0-1,-1 0 1,1 0-1,0 0 1,-1-1-1,1 1 1,-1 0 0,1 0-1,-1 0 1,1-1-1,0 1 1,-1 0-1,1-1 1,0 1-1,-1 0 1,1-1-1,0 1 1,0-1-1,-1 1 1,1 0-1,0-1 1,0 1 0,0-1-1,-1 1 1,1-1-1,0 1 1,0-1-1,0 1 1,0-1-1,0 1 1,0-1-1,0 1 1,0-1-1,0 1 1,0 0 0,0-2-1,12-17-5095,9 3-2141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2.592"/>
    </inkml:context>
    <inkml:brush xml:id="br0">
      <inkml:brushProperty name="width" value="0.025" units="cm"/>
      <inkml:brushProperty name="height" value="0.025" units="cm"/>
    </inkml:brush>
  </inkml:definitions>
  <inkml:trace contextRef="#ctx0" brushRef="#br0">150 20 15278,'0'0'7122,"-8"0"-6070,0 0-873,-1 1 0,1 0 1,0 0-1,0 1 1,0 0-1,0 0 1,0 1-1,0 0 1,-8 5-1,13-7-80,0 1 0,-1 0 0,1 0 0,0 0-1,0 1 1,0-1 0,0 1 0,0-1 0,1 1 0,-1 0-1,1 0 1,-1 0 0,1 0 0,0 1 0,1-1-1,-1 1 1,0-1 0,1 1 0,0-1 0,0 1 0,0 0-1,0-1 1,1 1 0,-1 7 0,2-9-55,-1-1 0,1 1-1,-1-1 1,1 1 0,0 0 0,0-1 0,0 0-1,0 1 1,0-1 0,0 1 0,0-1 0,0 0-1,1 0 1,-1 0 0,0 0 0,1 0 0,-1 0 0,1 0-1,-1 0 1,1 0 0,-1-1 0,1 1 0,-1-1-1,1 1 1,0-1 0,0 0 0,-1 1 0,1-1-1,0 0 1,-1 0 0,1 0 0,2-1 0,3 2 25,0-2-1,0 1 1,-1-1 0,1 1 0,0-2 0,-1 1 0,10-4-1,-10 1-45,0 1 0,-1-1 0,0 0-1,1 0 1,-2 0 0,1-1-1,0 0 1,-1 0 0,0 0-1,4-7 1,-6 10-88,0 0-1,-1-1 1,1 1-1,-1-1 1,0 0-1,0 1 1,0-1-1,0 0 1,0 0 0,0 1-1,-1-1 1,1 0-1,-1 0 1,0 0-1,0 0 1,0 0-1,0 0 1,0 1 0,-1-1-1,1 0 1,-1 0-1,0 0 1,0 0-1,0 1 1,-3-6-1,3 7-236,-1 0-1,0-1 1,0 1-1,0 0 1,0 0-1,0 0 0,0 0 1,0 0-1,0 1 1,0-1-1,0 1 1,0-1-1,0 1 0,-1 0 1,-3-1-1,5 1-148,0 0-1,0 0 0,0 0 0,0 0 0,0 1 1,0-1-1,0 0 0,0 0 0,0 1 1,0-1-1,0 0 0,0 1 0,0-1 1,0 1-1,0-1 0,0 1 0,0 0 0,0-1 1,1 1-1,-2 1 0,0 7-5922</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3.119"/>
    </inkml:context>
    <inkml:brush xml:id="br0">
      <inkml:brushProperty name="width" value="0.025" units="cm"/>
      <inkml:brushProperty name="height" value="0.025" units="cm"/>
    </inkml:brush>
  </inkml:definitions>
  <inkml:trace contextRef="#ctx0" brushRef="#br0">62 0 5445,'0'0'16629,"-8"8"-14803,-27 26-80,33-33-1676,1 0 0,-1 0 0,1 1 1,0-1-1,-1 1 0,1-1 1,0 1-1,0 0 0,0-1 1,0 1-1,0 0 0,1 0 0,-1-1 1,0 1-1,1 0 0,-1 0 1,1 0-1,0 0 0,0 0 0,0 0 1,0 0-1,0 0 0,0 0 1,0 0-1,1 0 0,-1 0 1,0-1-1,1 1 0,0 0 0,0 0 1,-1 0-1,1-1 0,0 1 1,0 0-1,0-1 0,1 1 1,-1-1-1,0 1 0,1-1 0,-1 1 1,1-1-1,-1 0 0,1 0 1,2 2-1,3 1-27,0-1 0,0 0 0,0 0 0,1 0 0,-1-1 0,1 0-1,0 0 1,-1-1 0,9 1 0,-4-1-769,-1-1 0,0 0-1,1-1 1,-1 0 0,15-4 0,-21 4-347,0-1 1,0 0 0,-1 0-1,1 0 1,-1 0 0,0-1-1,0 0 1,0 0 0,5-5-1,9-9-6358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13.517"/>
    </inkml:context>
    <inkml:brush xml:id="br0">
      <inkml:brushProperty name="width" value="0.025" units="cm"/>
      <inkml:brushProperty name="height" value="0.025" units="cm"/>
    </inkml:brush>
  </inkml:definitions>
  <inkml:trace contextRef="#ctx0" brushRef="#br0">242 202 11179,'0'0'8840,"-57"44"-6438,34-18-384,-5 5-32,1 4-737,1 2-448,6 2-289,4-1-351,6-4-129,8-5-673,2-8-1665,0-10-1730,9-11-480,10-1-3844</inkml:trace>
  <inkml:trace contextRef="#ctx0" brushRef="#br0" timeOffset="1">493 1 8872,'0'0'12006,"2"8"-11514,4 14-11,-1 0 0,-2 1 0,0 0 0,-1 0 1,-1 0-1,-1-1 0,-6 41 0,3-45-236,-1-1 0,-1 1 0,-1-1 0,0 0 0,-1 0 0,-1 0 0,-1-1 0,0 0 0,-1-1 0,-20 24 0,1-7-108,-2-1 0,0-2-1,-2-1 1,-1-1 0,-48 28-1,53-38-1971,-61 24 0,38-24-3530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0.174"/>
    </inkml:context>
    <inkml:brush xml:id="br0">
      <inkml:brushProperty name="width" value="0.025" units="cm"/>
      <inkml:brushProperty name="height" value="0.025" units="cm"/>
    </inkml:brush>
  </inkml:definitions>
  <inkml:trace contextRef="#ctx0" brushRef="#br0">32 2 15310,'0'0'9834,"14"0"-9391,1 0-339,6-1 44,1 1 0,0 1 0,28 5 0,-43-4-119,-2-1 1,1 1 0,0 0 0,0 0-1,-1 1 1,1-1 0,8 7 0,-11-7-25,-1 0 0,0 0 1,0 0-1,0 0 0,0 0 1,0 0-1,-1 0 1,1 1-1,-1-1 0,1 1 1,-1-1-1,0 1 0,0-1 1,0 1-1,0 0 0,-1 0 1,1 4-1,-1-2 11,-1 0-1,0-1 0,0 1 1,0 0-1,0-1 1,-1 1-1,0-1 1,0 0-1,0 1 0,0-1 1,-1 0-1,0 0 1,1 0-1,-2-1 1,1 1-1,0-1 1,-1 0-1,-4 4 0,-12 10 186,-41 26 0,58-41-191,-52 31 684,54-33-529,38-16 188,-30 14-391,-1 0 0,1 0 0,0 1-1,-1 0 1,1 1 0,0-1 0,0 1 0,-1 0 0,1 1 0,0 0 0,0 0 0,-1 0 0,1 1 0,-1 0 0,13 5 0,-15-4 25,0-1-1,1 1 1,-1-1 0,0 1 0,0 1-1,-1-1 1,1 0 0,-1 1 0,0 0 0,1 0-1,-2 0 1,1 0 0,0 0 0,-1 1 0,0-1-1,0 1 1,0-1 0,-1 1 0,1 0-1,-1 0 1,0 0 0,0 6 0,0-4 6,-1 1 1,0 0-1,0-1 1,0 1-1,-1 0 0,-1-1 1,1 1-1,-1-1 1,0 1-1,-1-1 1,0 0-1,-5 9 0,5-11 59,-1 0 0,1 0 0,-1 0 0,-1-1-1,1 1 1,-1-1 0,1 0 0,-1-1 0,0 1 0,-1-1-1,1 0 1,0 0 0,-1-1 0,0 1 0,0-1-1,-7 1 1,-1 1 195,-1-2 0,1 0 1,-1 0-1,1-1 0,-21-2 0,30 1-213,0-1 0,0 1 0,0-1 0,1-1 0,-1 1 0,0-1 0,1 0 0,0 0 0,-5-2 0,7 2-81,0 1 0,0 0 0,1-1 0,-1 0-1,0 1 1,1-1 0,-1 0 0,1 0 0,0 0 0,0 0 0,0 0 0,-1 0 0,2 0 0,-1 0 0,0 0-1,0-1 1,1 1 0,-1 0 0,1-4 0,0 4-180,0 0-1,0 0 1,1 0-1,-1 0 1,1 0-1,-1 0 1,1 0-1,0 0 1,0 0-1,0 0 1,0 0-1,0 0 1,0 0 0,0 1-1,0-1 1,1 1-1,-1-1 1,1 1-1,0-1 1,-1 1-1,1 0 1,0 0-1,0 0 1,-1 0-1,4-1 1,53-19-7456,-15 12 1688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0.533"/>
    </inkml:context>
    <inkml:brush xml:id="br0">
      <inkml:brushProperty name="width" value="0.025" units="cm"/>
      <inkml:brushProperty name="height" value="0.025" units="cm"/>
    </inkml:brush>
  </inkml:definitions>
  <inkml:trace contextRef="#ctx0" brushRef="#br0">55 0 17649,'0'0'7431,"-28"56"-5894,14-35-928,5 0-513,5-2-32,4-6-1185,4-10-2210,10-3-2435,7-11-6950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0.864"/>
    </inkml:context>
    <inkml:brush xml:id="br0">
      <inkml:brushProperty name="width" value="0.025" units="cm"/>
      <inkml:brushProperty name="height" value="0.025" units="cm"/>
    </inkml:brush>
  </inkml:definitions>
  <inkml:trace contextRef="#ctx0" brushRef="#br0">110 0 8680,'0'0'11723,"-32"69"-10089,18-31-161,-6 9-63,8 4-930,1 5-320,1-2-128,4-3-96,1-5-1633,5-7-1282,0-12-1153,0-10-2466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5.413"/>
    </inkml:context>
    <inkml:brush xml:id="br0">
      <inkml:brushProperty name="width" value="0.025" units="cm"/>
      <inkml:brushProperty name="height" value="0.025" units="cm"/>
      <inkml:brushProperty name="color" value="#E71224"/>
    </inkml:brush>
  </inkml:definitions>
  <inkml:trace contextRef="#ctx0" brushRef="#br0">19 0 10570,'0'0'2712,"-4"9"-1869,1-3-786,2-4-46,-1 0-1,1 0 0,0 1 1,0-1-1,0 0 0,0 1 1,0-1-1,0 1 1,1-1-1,-1 1 0,1 0 1,0-1-1,0 1 0,0-1 1,0 1-1,0 0 0,1-1 1,-1 1-1,1-1 0,-1 1 1,1-1-1,0 1 0,0-1 1,0 0-1,0 1 0,2 2 1,178 190 1307,103 186-643,-44-54-629,11-19 1197,50 65 1261,-286-353-2530,25 33-231,3-1 1,90 85 0,-88-107-1876,-14-18-2398,-14-11-2399</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1.210"/>
    </inkml:context>
    <inkml:brush xml:id="br0">
      <inkml:brushProperty name="width" value="0.025" units="cm"/>
      <inkml:brushProperty name="height" value="0.025" units="cm"/>
    </inkml:brush>
  </inkml:definitions>
  <inkml:trace contextRef="#ctx0" brushRef="#br0">1 91 14318,'2'-8'2049,"0"4"-1797,0 0-1,0 0 0,0 0 0,0 0 0,1 0 0,0 0 1,0 0-1,0 1 0,0-1 0,0 1 0,0 0 0,1 0 0,0 0 1,0 1-1,-1-1 0,1 1 0,1 0 0,-1 0 0,0 0 0,0 1 1,9-2-1,12-2 107,1 1 1,-1 1-1,1 1 1,0 2 0,0 0-1,0 2 1,-1 1-1,1 1 1,-1 1-1,0 1 1,33 13-1,-54-18-362,-1 0-1,0 1 1,1 0-1,-1-1 1,0 1-1,0 0 1,0 0-1,0 1 1,-1-1-1,1 1 1,0-1-1,1 4 1,-3-5 30,0 1 0,-1-1 0,1 0 0,0 1 0,-1-1 0,0 1 0,1-1 0,-1 1 0,0-1 0,0 1 0,0-1 0,0 1 0,0-1 0,0 1 0,0-1 1,0 1-1,-1-1 0,1 1 0,-1-1 0,1 1 0,-1-1 0,1 0 0,-1 1 0,0-1 0,0 0 0,0 0 0,0 1 0,0-1 0,0 0 0,0 0 0,0 0 0,-2 1 0,-70 55 1716,54-45-1503,1 2 1,-29 27 0,45-39-232,0 1-1,-1-1 0,1 1 1,0 0-1,0 0 0,0 0 1,1 0-1,-1 0 0,1 0 1,0 0-1,-1 0 0,2 1 1,-1-1-1,0 0 0,1 1 1,-1-1-1,1 1 0,0-1 1,0 1-1,0-1 0,1 0 1,-1 1-1,1-1 0,0 1 1,0-1-1,0 0 0,0 0 1,2 4-1,2 1-50,1 1 0,-1-1-1,1 0 1,1-1 0,0 1 0,0-1 0,0-1-1,10 8 1,21 18-3050,-15-10-3172,-7-6-2223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1.802"/>
    </inkml:context>
    <inkml:brush xml:id="br0">
      <inkml:brushProperty name="width" value="0.025" units="cm"/>
      <inkml:brushProperty name="height" value="0.025" units="cm"/>
    </inkml:brush>
  </inkml:definitions>
  <inkml:trace contextRef="#ctx0" brushRef="#br0">1 0 15278,'0'0'10635,"63"51"-9707,-8-48-351,9-2-353,3-1-160,-5 0-128,-9 0-1089,-14 0-1185,-21 4-673,-16 0-544,-8 0-801,-22 1-2819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2.149"/>
    </inkml:context>
    <inkml:brush xml:id="br0">
      <inkml:brushProperty name="width" value="0.025" units="cm"/>
      <inkml:brushProperty name="height" value="0.025" units="cm"/>
    </inkml:brush>
  </inkml:definitions>
  <inkml:trace contextRef="#ctx0" brushRef="#br0">0 1 11979,'0'0'10859,"94"38"-10059,-35-36-639,2-2-578,1 0-2562,-3-7-3235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2.479"/>
    </inkml:context>
    <inkml:brush xml:id="br0">
      <inkml:brushProperty name="width" value="0.025" units="cm"/>
      <inkml:brushProperty name="height" value="0.025" units="cm"/>
    </inkml:brush>
  </inkml:definitions>
  <inkml:trace contextRef="#ctx0" brushRef="#br0">156 2 13645,'0'0'6700,"8"-1"-6289,-2 1-333,-1-1 0,0 1 0,0 1 0,0-1 0,0 1 0,0 0-1,0 0 1,0 0 0,0 1 0,-1 0 0,1 0 0,0 0 0,-1 0 0,0 1 0,1 0 0,-1 0 0,0 0 0,0 0 0,-1 0 0,1 1 0,-1 0 0,1 0 0,-1 0 0,-1 0 0,1 0 0,0 1 0,2 6 0,-3-4 43,-1 1-1,0-1 1,0 0-1,0 1 1,-1-1-1,0 1 1,-1-1-1,0 1 1,0-1-1,0 1 1,-1-1-1,0 0 1,0 0-1,-1 0 1,0 0-1,0 0 1,-1 0-1,-7 10 1,-9 11 450,-1 0 0,-42 41 0,49-54-560,-7 8-172,-48 49 633,21-31-3911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5.502"/>
    </inkml:context>
    <inkml:brush xml:id="br0">
      <inkml:brushProperty name="width" value="0.025" units="cm"/>
      <inkml:brushProperty name="height" value="0.025" units="cm"/>
    </inkml:brush>
  </inkml:definitions>
  <inkml:trace contextRef="#ctx0" brushRef="#br0">348 7 7623,'12'-7'9001,"-25"21"-3670,-5 6-5206,-196 242 954,108-136-835,98-118-1003,12-17-1147,12-16-3121,10-17-370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5.884"/>
    </inkml:context>
    <inkml:brush xml:id="br0">
      <inkml:brushProperty name="width" value="0.025" units="cm"/>
      <inkml:brushProperty name="height" value="0.025" units="cm"/>
    </inkml:brush>
  </inkml:definitions>
  <inkml:trace contextRef="#ctx0" brushRef="#br0">303 1 14894,'0'0'4997,"-4"12"-4357,0-3-525,-8 22 563,1 0-1,1 0 0,-10 62 0,18-79-651,1 1-1,1 0 1,0 0-1,1 0 0,1 0 1,6 24-1,-6-31-196,2 1 0,-1-1 0,1 0 0,0 1 0,1-2 1,0 1-1,0-1 0,1 1 0,-1-1 0,2-1 0,-1 1 0,8 5 0,-10-9-501,12 12-1650,-12-4-6295</inkml:trace>
  <inkml:trace contextRef="#ctx0" brushRef="#br0" timeOffset="1">1 368 11563,'0'0'8520,"51"0"-7623,-1 7-513,3-5-288,9 1-256,3-3-2114,1 0-2242,-8 0-2499</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6.213"/>
    </inkml:context>
    <inkml:brush xml:id="br0">
      <inkml:brushProperty name="width" value="0.025" units="cm"/>
      <inkml:brushProperty name="height" value="0.025" units="cm"/>
    </inkml:brush>
  </inkml:definitions>
  <inkml:trace contextRef="#ctx0" brushRef="#br0">449 1 12908,'0'0'5686,"-14"0"-4154,-3 2-1343,0 0 0,0 0 0,0 2 1,0 0-1,1 1 0,-1 1 0,1 1 0,-19 10 1,-3 5 563,-65 48 1,87-57-662,1 0 1,0 1 0,1 1 0,1 0 0,0 1 0,-14 23-1,26-37-83,-1 0 1,1 0-1,0 0 0,-1 1 0,1-1 0,1 0 0,-1 1 0,0-1 0,0 1 0,1-1 0,0 1 1,-1-1-1,1 1 0,0 0 0,0-1 0,0 1 0,1-1 0,0 5 0,0-5 13,0 0 0,0-1 0,0 1 0,1 0 0,-1-1 0,0 1 0,1 0 0,-1-1 0,1 0 0,0 1 0,-1-1 0,1 0 0,0 0 0,0 0 0,0 0 0,0 0 0,3 1-1,9 1-19,1 0-1,-1-1 0,0 0 0,1-1 0,16-2 0,-31 1-15,18 1-1290,0-2 0,0 0 0,20-5 0,8-7-4349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6.558"/>
    </inkml:context>
    <inkml:brush xml:id="br0">
      <inkml:brushProperty name="width" value="0.025" units="cm"/>
      <inkml:brushProperty name="height" value="0.025" units="cm"/>
    </inkml:brush>
  </inkml:definitions>
  <inkml:trace contextRef="#ctx0" brushRef="#br0">0 10 13549,'0'0'11403,"10"0"-10667,141-10-261,-149 10-479,0 0 0,0 0 0,0 1 0,0-1 0,0 0 0,0 1-1,-1-1 1,1 1 0,0 0 0,0-1 0,0 1 0,-1 0-1,1 0 1,0 0 0,-1 1 0,1-1 0,-1 0 0,1 0 0,-1 1-1,0-1 1,1 1 0,-1-1 0,0 1 0,0 0 0,0-1 0,0 1-1,0 0 1,-1 0 0,1 0 0,0 0 0,-1-1 0,0 1-1,1 0 1,-1 0 0,0 0 0,0 0 0,0 0 0,0 0 0,0 0-1,-1 3 1,0 3 60,0 0 0,-1 0-1,0 0 1,0 0 0,0 0-1,-1 0 1,-1-1 0,-4 10-1,-4 2 225,-1 0 0,-1 0-1,-1-1 1,0-1-1,-1-1 1,-1 0 0,-34 25-1,125-62-1414,48-8-5588,-73 20 424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7.175"/>
    </inkml:context>
    <inkml:brush xml:id="br0">
      <inkml:brushProperty name="width" value="0.025" units="cm"/>
      <inkml:brushProperty name="height" value="0.025" units="cm"/>
    </inkml:brush>
  </inkml:definitions>
  <inkml:trace contextRef="#ctx0" brushRef="#br0">54 20 3267,'0'0'15407,"-53"-19"-10827,53 19-3491,16 11-576,12-1 511,11 2-191,12-3-160,13-1-385,-2-5-224,-4-1 0,-1-2-896,-13 0-1411,-10 0-575,-15-1-161,-19-4-3908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7.509"/>
    </inkml:context>
    <inkml:brush xml:id="br0">
      <inkml:brushProperty name="width" value="0.025" units="cm"/>
      <inkml:brushProperty name="height" value="0.025" units="cm"/>
    </inkml:brush>
  </inkml:definitions>
  <inkml:trace contextRef="#ctx0" brushRef="#br0">0 18 14830,'0'0'3299,"78"8"-736,-18-8-866,9-4-384,7-1-992,-7 0-289,-7 2-1506,-9-1-3234,-10 0-7464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39.740"/>
    </inkml:context>
    <inkml:brush xml:id="br0">
      <inkml:brushProperty name="width" value="0.025" units="cm"/>
      <inkml:brushProperty name="height" value="0.025" units="cm"/>
    </inkml:brush>
  </inkml:definitions>
  <inkml:trace contextRef="#ctx0" brushRef="#br0">867 107 5862,'-19'-3'1429,"0"0"1,-1 1 0,1 1 0,-38 3 0,33 2-732,0 1-1,0 0 1,1 2 0,0 1-1,0 0 1,-24 14-1,-138 83 1404,127-69-1913,-1-3-1,-105 43 1,159-74-185,0 0 0,0-1 0,0 1 0,0-1 0,0 0-1,0-1 1,0 1 0,-6-1 0,9 0-30,1-1 0,0 1 1,-1-1-1,1 1 0,0-1 0,-1 1 0,1-1 0,0 0 1,0 1-1,0-1 0,0 0 0,0 0 0,0 0 0,0 0 1,0 0-1,0 0 0,0 0 0,0 0 0,0-1 0,1 1 1,-1 0-1,0 0 0,1-1 0,0 1 0,-1 0 0,1-1 1,0 1-1,-1-1 0,1 1 0,0 0 0,0-3 0,-1-14-692,2 1 0,0 0 0,0-1 0,2 1 0,0 0 0,1 0 0,0 0 0,2 1 0,7-17 0,3-3-1222,2-1-1,40-58 0,-38 73 2141,-8 15 984,-12 7-1101,1 0 0,-1 0 0,0 0-1,1 0 1,-1 0 0,0 0 0,0 0 0,1 0 0,-1 0 0,0 1 0,1-1 0,-1 0 0,0 0 0,0 0 0,1 0 0,-1 0 0,0 1 0,0-1 0,0 0 0,1 0 0,-1 0 0,0 1 0,0-1 0,0 0 0,0 0 0,0 1 0,1-1 0,-1 0 0,0 1 0,0-1 0,0 0 0,0 0 0,0 1 0,0-1 0,0 0 0,0 0 0,0 1 0,0-1 0,0 1 0,2 116 7008,-3-79-6247,2 1 1,6 41-1,-6-69-824,2 1 1,-1-1-1,2 0 1,-1 0 0,2 0-1,-1 0 1,1-1-1,1 1 1,0-1-1,0-1 1,11 13-1,-11-17-62,0 1 0,0-1 0,1 0 0,-1-1 0,1 0 0,0 0 0,0 0 0,1-1 0,-1 0 0,1 0 0,-1-1-1,1 0 1,0 0 0,0-1 0,0 0 0,0 0 0,0-1 0,0 0 0,0-1 0,0 1 0,10-4 0,11-1-531,0-2 0,0-2 0,-1-1 0,36-16 0,67-39-2895,43-18-504,-148 72 3733,1 2 0,0 1 0,0 1 0,49-6 0,-68 12 478,-1 0 0,1 0 0,0 1 0,0 0 0,-1 1 0,1 0 0,0 0 0,-1 1 0,1 0 0,-1 0 0,1 0 0,-1 1 0,0 0 0,0 1 0,0 0 0,-1 0 0,1 0 0,-1 1 0,0 0 0,0 0 0,-1 0 0,1 1 0,8 11 0,11 21 617,-2 1 0,25 56 0,-25-48 469,44 69 1,-58-103-1201,1 0 1,0 0-1,1-2 1,0 1-1,1-1 1,0-1 0,1 0-1,0-1 1,19 11-1,-19-14-265,-1-1 1,1-1-1,0 0 0,0-1 1,0 0-1,1-1 0,-1-1 0,1 0 1,-1 0-1,1-2 0,-1 1 1,1-2-1,-1 0 0,0 0 0,22-8 1,5-4-842,0-2 1,-2-1 0,61-37 0,109-83-6288,-63 38 1411,-140 96 5591,54-29 3893,-58 31-3321,1 1 0,0-1 0,-1 1 0,1-1 0,0 1-1,-1 0 1,1 0 0,0 0 0,-1 0 0,1 0 0,0 0 0,0 0-1,2 1 1,-4-1-130,1 1 0,0-1 0,0 1 1,-1-1-1,1 1 0,0-1 0,-1 1 0,1 0 0,-1-1 0,1 1 0,-1 0 0,1 0 0,-1-1 0,1 1 0,-1 0 0,0 0 0,1 0 0,-1-1 0,0 1 0,0 0 0,0 0 0,0 0 0,0 0 1,0 0-1,0-1 0,0 1 0,0 1 0,0 20 1490,-2-1 1,-5 29-1,-29 85 562,10-46-2030,25-65-468,1-24 241,0 0 0,0 0 0,1 0-1,-1 1 1,0-1 0,1 0 0,-1 0 0,0 0-1,0 0 1,1 0 0,-1 0 0,0 0 0,1 1-1,-1-1 1,0 0 0,1 0 0,-1 0-1,0 0 1,1 0 0,-1-1 0,0 1 0,1 0-1,-1 0 1,0 0 0,1 0 0,-1 0 0,0 0-1,1 0 1,-1-1 0,0 1 0,0 0-1,1 0 1,-1-1 0,0 1 0,1 0 0,31-33-1388,-10 4 356,10-9-1071,-2-1-1,-2-2 1,-2-1 0,30-63 0,-55 103 2191,0 0 1,0-1-1,-1 1 1,1 0-1,0 0 1,-1-1-1,0 1 1,1 0 0,-1-1-1,0 1 1,0-1-1,-1-2 1,1 4 24,0 1 0,0-1 1,-1 1-1,1 0 0,0-1 1,-1 1-1,1 0 0,0-1 1,-1 1-1,1 0 0,0-1 1,-1 1-1,1 0 0,-1 0 0,1-1 1,-1 1-1,1 0 0,0 0 1,-1 0-1,1 0 0,-1-1 1,1 1-1,-1 0 0,1 0 1,-1 0-1,1 0 0,-1 0 1,1 0-1,-1 1 0,1-1 1,-1 0-1,1 0 0,-1 0 1,0 0-1,-5 3 448,-1 0 0,1 0 0,-1 1 0,1-1 0,0 2-1,-7 5 1,-218 206 6279,111-99-6354,116-114-456,1 1-7,0-1 0,0 1-1,0-1 1,-1 0 0,0-1 0,1 1-1,-1-1 1,0 1 0,0-1-1,0 0 1,-1-1 0,1 1 0,-5 1-1,8-3-12,1 0-1,-1 0 0,1 0 0,0 0 0,-1 0 0,1 0 0,-1 0 0,1 0 0,0 0 0,-1-1 0,1 1 0,0 0 0,-1 0 0,1 0 0,-1 0 0,1 0 0,0-1 0,-1 1 0,1 0 0,0 0 0,0-1 0,-1 1 0,1 0 0,0-1 0,0 1 0,-1 0 0,1-1 0,0 1 0,0 0 0,0-1 0,-1 1 0,1 0 0,0-1 0,0 1 0,0-1 0,0 1 1,0 0-1,0-1 0,0 1 0,0-1 0,0 1 0,-2-44-2670,2-21-2466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5.922"/>
    </inkml:context>
    <inkml:brush xml:id="br0">
      <inkml:brushProperty name="width" value="0.025" units="cm"/>
      <inkml:brushProperty name="height" value="0.025" units="cm"/>
      <inkml:brushProperty name="color" value="#E71224"/>
    </inkml:brush>
  </inkml:definitions>
  <inkml:trace contextRef="#ctx0" brushRef="#br0">0 0 12716,'0'0'2819,"16"61"-1730,-7-20-577,5 9-352,2 7-96,-7 10-32,5 4-192,-3 1-608,-8-4-1122,3-3-1121,-6-6 1409,0-14-223,-7-16-2435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9.561"/>
    </inkml:context>
    <inkml:brush xml:id="br0">
      <inkml:brushProperty name="width" value="0.025" units="cm"/>
      <inkml:brushProperty name="height" value="0.025" units="cm"/>
    </inkml:brush>
  </inkml:definitions>
  <inkml:trace contextRef="#ctx0" brushRef="#br0">136 0 9097,'0'0'16602,"-9"13"-16218,-13 19-178,-40 62 125,55-82-294,0 0 0,1 0 0,0 1 0,1 0-1,-7 25 1,12-36-16,0 0-1,0-1 1,0 1-1,0 0 1,0-1-1,1 1 1,-1 0-1,0-1 1,1 1-1,-1-1 1,1 1-1,-1 0 1,1-1-1,0 1 1,0-1-1,0 0 1,0 1-1,0-1 0,0 0 1,0 0-1,0 1 1,0-1-1,1 0 1,-1 0-1,0 0 1,1 0-1,-1-1 1,1 1-1,-1 0 1,1 0-1,-1-1 1,1 1-1,-1-1 1,1 0-1,0 1 1,-1-1-1,4 0 1,9 2 133,1-1 0,-1 0 0,23-2 1,-17 0-125,0 2-344,-8-1 243,0 1 1,1-2-1,-1 0 1,14-2-1,-23 2-381,0 0-1,0 0 1,0 0 0,0-1-1,0 1 1,0-1-1,-1 1 1,6-5-1,-7 5-202,1-1-1,-1 1 0,1-1 0,-1 0 1,0 1-1,1-1 0,-1 0 1,0 0-1,0 0 0,-1 0 1,1 0-1,0 0 0,-1-1 1,1-1-1,0-20-10186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29.920"/>
    </inkml:context>
    <inkml:brush xml:id="br0">
      <inkml:brushProperty name="width" value="0.025" units="cm"/>
      <inkml:brushProperty name="height" value="0.025" units="cm"/>
    </inkml:brush>
  </inkml:definitions>
  <inkml:trace contextRef="#ctx0" brushRef="#br0">83 0 14350,'0'0'3651,"-38"56"-1697,27-28-224,2 4-33,-2 1-320,3 3-544,2-1-577,6-1-191,0-4-418,6-2-2145,8-6-1794,0-8-3075</inkml:trace>
  <inkml:trace contextRef="#ctx0" brushRef="#br0" timeOffset="1">213 235 16143,'0'0'2659,"-48"35"-1122,32-13-480,0 0-256,4 3-641,3 0-128,3-3 0,6 5-544,0-4-1026,0-6-2690,0-4-4228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0.262"/>
    </inkml:context>
    <inkml:brush xml:id="br0">
      <inkml:brushProperty name="width" value="0.025" units="cm"/>
      <inkml:brushProperty name="height" value="0.025" units="cm"/>
    </inkml:brush>
  </inkml:definitions>
  <inkml:trace contextRef="#ctx0" brushRef="#br0">186 0 11915,'0'0'6972,"-12"4"-5600,2-1-1199,0 1 0,1 1 0,-1-1 0,1 2 0,0-1 0,0 1 0,1 1 0,0-1 0,0 2 0,0-1 0,1 1 0,0 0 0,1 0 0,-10 16 0,8-10 59,1-1 0,1 2 0,0-1 0,-3 16 1,8-27-155,0 1 1,0 0 0,1 0-1,-1 0 1,1 0 0,0 0 0,0 0-1,1 0 1,0 6 0,0-8-27,-1-1 1,1 1-1,0-1 1,-1 1-1,1-1 1,0 1-1,0-1 1,0 0-1,0 1 1,0-1-1,0 0 1,0 0-1,1 0 1,-1 0-1,0 0 1,1 0-1,-1 0 1,0 0-1,1-1 1,-1 1-1,1 0 1,0-1 0,2 1-1,3 0 35,-1 0 0,1-1 0,0 0 0,0 0 0,0 0 0,-1-1-1,1 0 1,0 0 0,-1-1 0,1 0 0,-1 0 0,1 0 0,-1-1 0,0 0 0,0-1 0,0 1 0,0-1 0,-1 0 0,0 0-1,1-1 1,-2 1 0,7-8 0,-6 7-83,-1 0 0,0 0 1,0 0-1,-1-1 0,1 0 0,-1 1 0,0-1 0,-1 0 0,1 0 0,-1-1 1,0 1-1,-1 0 0,0-1 0,0 1 0,0-1 0,-1 1 0,0-1 0,0 1 0,0-1 1,-1 1-1,0-1 0,0 1 0,-4-11 0,3 15-136,0-1 0,1 1 0,-1-1 0,0 1 0,0 0 0,0 0-1,-1 0 1,1 0 0,-1 1 0,1-1 0,-1 0 0,1 1 0,-1 0 0,0 0 0,1-1 0,-1 2 0,0-1 0,0 0 0,-5 0 0,6 1-281,0-1 1,0 1 0,0 0 0,0 0 0,0 0-1,0 0 1,0 0 0,0 1 0,0-1 0,1 1 0,-1-1-1,0 1 1,0 0 0,0-1 0,1 1 0,-1 0 0,0 0-1,1 0 1,-3 3 0,-6 10-7510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0.640"/>
    </inkml:context>
    <inkml:brush xml:id="br0">
      <inkml:brushProperty name="width" value="0.025" units="cm"/>
      <inkml:brushProperty name="height" value="0.025" units="cm"/>
    </inkml:brush>
  </inkml:definitions>
  <inkml:trace contextRef="#ctx0" brushRef="#br0">151 0 20211,'0'0'5349,"-8"8"-5157,6-6-187,-3 3 14,0 0 0,1-1 0,-1 2 1,1-1-1,-5 10 0,8-14-23,0 0-1,1 0 1,-1 1 0,0-1-1,1 0 1,0 1 0,-1-1-1,1 1 1,0-1 0,-1 1-1,1-1 1,0 0 0,0 1-1,0-1 1,1 1 0,-1-1-1,0 1 1,0-1 0,1 0-1,-1 1 1,1-1 0,-1 0-1,1 1 1,0-1 0,-1 0 0,1 0-1,0 1 1,0-1 0,0 0-1,0 0 1,0 0 0,0 0-1,0 0 1,0 0 0,0 0-1,1-1 1,-1 1 0,0 0-1,2 0 1,40 18-504,-30-14 369,0 1 1,-1-1-1,0 2 1,0 0 0,12 9-1,-21-13 146,-1-1 0,1 1 0,0 0 0,-1 0 0,0 0 1,1 0-1,-1 0 0,-1 0 0,1 1 0,0-1 0,-1 1 0,1-1 0,-1 1 0,0 0 0,-1 0 0,1-1 0,0 1 0,-1 0 1,0 0-1,0 0 0,0-1 0,-1 1 0,0 4 0,0-3 101,-1-1-1,0 0 1,0 1-1,0-1 1,-1 0 0,0 0-1,1 0 1,-1-1 0,0 1-1,-1-1 1,1 1-1,-1-1 1,1 0 0,-1-1-1,0 1 1,0-1 0,0 1-1,-7 2 1,-4 1 260,1 1 0,-1-2 1,0 0-1,-22 4 0,31-8-329,0 1 0,-1-2-1,1 1 1,0-1 0,-1 0-1,1 0 1,-1 0 0,-11-4 0,15 3-362,0 0 1,0 0 0,1-1 0,-1 1 0,1-1 0,-1 0-1,1 0 1,-1 0 0,1 0 0,0 0 0,0 0 0,0 0 0,0-1-1,0 1 1,1-1 0,-1 0 0,1 1 0,0-1 0,0 0 0,-2-5-1,-7-31-6878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1.002"/>
    </inkml:context>
    <inkml:brush xml:id="br0">
      <inkml:brushProperty name="width" value="0.025" units="cm"/>
      <inkml:brushProperty name="height" value="0.025" units="cm"/>
    </inkml:brush>
  </inkml:definitions>
  <inkml:trace contextRef="#ctx0" brushRef="#br0">0 4 12908,'0'0'5766,"55"-3"-3460,-21 3 0,8 0-961,-5 0 1,2 6-834,0 4-416,0-5-384,-5-2-2659,5-3-5221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1.803"/>
    </inkml:context>
    <inkml:brush xml:id="br0">
      <inkml:brushProperty name="width" value="0.025" units="cm"/>
      <inkml:brushProperty name="height" value="0.025" units="cm"/>
    </inkml:brush>
  </inkml:definitions>
  <inkml:trace contextRef="#ctx0" brushRef="#br0">351 83 13837,'-11'-6'4789,"-3"-2"-3934,-1 2-1,0 0 1,0 0 0,0 2 0,-22-5 0,27 7-760,0 1 0,1 0-1,-1 0 1,0 1 0,1 0 0,-1 1 0,0 0 0,1 1-1,-1 0 1,1 0 0,-19 7 0,21-4-92,-1 0 1,1 0-1,0 0 0,0 1 1,0 0-1,1 1 1,0-1-1,0 1 0,0 1 1,1-1-1,0 1 1,-5 10-1,9-15-2,0 0-1,0-1 1,0 1 0,0 0 0,0 0 0,1 0-1,-1 0 1,1 0 0,0 0 0,-1 0 0,2 0-1,-1 0 1,0 0 0,0 0 0,1 0 0,1 4-1,0-4 9,-1-1 0,1 1-1,0-1 1,0 0 0,0 0 0,0 0-1,0 0 1,0 0 0,0 0-1,1-1 1,-1 1 0,1-1 0,-1 1-1,1-1 1,0 0 0,-1 0-1,1 0 1,0 0 0,0-1-1,5 1 1,7 1 119,0 0 0,0-1 0,0-1-1,0-1 1,0 0 0,0-1 0,0 0 0,0-1-1,-1-1 1,1-1 0,17-7 0,-20 7 69,0-1 1,0 0-1,0-1 0,-1 0 1,0-1-1,0 0 1,-1-1-1,0 0 0,-1-1 1,0 0-1,0 0 1,13-21-1,-21 28-154,1 0 0,0 1 0,-1-1 0,0 0 0,1 0 0,-1 0-1,0 0 1,-1 0 0,1 0 0,0 0 0,-1 0 0,0 0 0,0-1 0,0 1 0,0 0 0,0 0 0,0 0 0,-2-6 0,0 8-49,1-1 0,0 1 0,0 0 0,-1 0 0,1-1 0,-1 1 0,1 0 0,-1 0 0,1 0 0,-1 0 0,0 1 0,1-1 0,-1 0 0,0 1 0,0-1 0,1 1 0,-1-1 0,0 1 0,0 0 0,0 0 0,0 0 0,1 0 0,-1 0 0,0 1 0,0-1 0,0 0 0,0 1 0,1-1 0,-1 1 1,0 0-1,-2 1 0,-4 1-204,0 0 1,0 1-1,1 1 1,-1-1 0,1 1-1,0 0 1,0 1 0,1-1-1,-1 1 1,1 1 0,1-1-1,-9 13 1,10-13-510,0 0-1,0 1 1,1-1 0,0 1 0,0-1 0,0 1 0,1 0 0,0 0-1,-1 11 1,2 10-5612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2.182"/>
    </inkml:context>
    <inkml:brush xml:id="br0">
      <inkml:brushProperty name="width" value="0.025" units="cm"/>
      <inkml:brushProperty name="height" value="0.025" units="cm"/>
    </inkml:brush>
  </inkml:definitions>
  <inkml:trace contextRef="#ctx0" brushRef="#br0">141 1 18514,'0'0'2690,"-55"68"-31,28-24-1218,3 0-768,4 1-353,11-6-192,4-9-128,5-5-480,2-13-2051,10-12-2722,2-7-7239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2.768"/>
    </inkml:context>
    <inkml:brush xml:id="br0">
      <inkml:brushProperty name="width" value="0.025" units="cm"/>
      <inkml:brushProperty name="height" value="0.025" units="cm"/>
    </inkml:brush>
  </inkml:definitions>
  <inkml:trace contextRef="#ctx0" brushRef="#br0">108 73 2915,'0'0'10196,"8"-7"-6779,-2-2-2756,24-28 1603,-7 18 2242,-79 70-3198,-3-11-1906,104-56 363,4-8 241,-31 13-25,1 2-1,0 0 1,1 2-1,23-7 1,-42 13 16,-1 1 1,1 0-1,-1 0 1,1 0-1,-1 0 1,1 0-1,0 0 1,-1 0-1,1 0 1,-1 0-1,1 0 0,-1 0 1,1 1-1,-1-1 1,1 0-1,0 0 1,-1 0-1,1 1 1,-1-1-1,1 0 1,-1 1-1,0-1 0,1 0 1,-1 1-1,1-1 1,-1 1-1,0-1 1,1 0-1,-1 1 1,0-1-1,1 1 1,-1 0-1,3 24-161,-14 25-68,-3-5 292,8-33 3,1 1-1,1 0 1,0 1 0,1-1-1,1 0 1,0 1 0,0 0-1,2 24 1,0-37 0,1 0-1,0 0 1,0 0 0,0 0-1,0 0 1,0-1-1,0 1 1,0 0 0,0 0-1,0-1 1,0 1-1,1-1 1,-1 1 0,0-1-1,0 1 1,1-1-1,-1 0 1,0 0 0,1 1-1,-1-1 1,0 0-1,1 0 1,-1 0 0,0-1-1,0 1 1,1 0-1,-1 0 1,0-1 0,3 0-1,37-9 820,-44 18-540,-18 16-46,-31 28 411,40-41-508,-1 0 0,0-1-1,-1-1 1,1 0 0,-17 7 0,27-14-169,-1-1 1,1 0 0,0 0 0,-1 0 0,1 0 0,-1 0 0,1-1 0,-1 1 0,1-1 0,-1 0 0,0 0-1,1 0 1,-1-1 0,1 1 0,-1-1 0,1 0 0,-1 0 0,1 0 0,0-1 0,-1 1 0,1-1-1,0 0 1,0 1 0,0-1 0,0-1 0,0 1 0,1 0 0,-1-1 0,-3-3 0,-28-43-947,33 46 578,-1 0-1,1 0 1,0 1-1,0-1 1,0-1-1,0 1 1,1 0-1,-1 0 1,1 0-1,0-3 1,4-3-4109,9 4-2637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3.268"/>
    </inkml:context>
    <inkml:brush xml:id="br0">
      <inkml:brushProperty name="width" value="0.025" units="cm"/>
      <inkml:brushProperty name="height" value="0.025" units="cm"/>
    </inkml:brush>
  </inkml:definitions>
  <inkml:trace contextRef="#ctx0" brushRef="#br0">0 15 13389,'0'0'18609,"50"-5"-27545,-34-4 1857</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3.628"/>
    </inkml:context>
    <inkml:brush xml:id="br0">
      <inkml:brushProperty name="width" value="0.025" units="cm"/>
      <inkml:brushProperty name="height" value="0.025" units="cm"/>
    </inkml:brush>
  </inkml:definitions>
  <inkml:trace contextRef="#ctx0" brushRef="#br0">110 0 16367,'0'0'10950,"-6"11"-10321,-11 17-253,-40 68 229,52-88-580,1 1 0,0-1-1,1 1 1,0 0 0,0 0-1,1 1 1,0-1 0,1 1 0,-1 11-1,3-20-19,0 0 0,-1 0 0,1 0 0,0 0 0,0 0-1,0 0 1,1 0 0,-1 0 0,0 0 0,0 0 0,0-1 0,1 1-1,-1 0 1,0-1 0,1 1 0,-1-1 0,0 1 0,1-1 0,-1 0-1,1 0 1,-1 0 0,1 1 0,-1-1 0,0-1 0,1 1 0,-1 0-1,3-1 1,46-3 169,-33 0-583,0 0 1,-1-1-1,0-1 0,19-10 1,24-20-8568,-47 23 2325,-6 1-1640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6.254"/>
    </inkml:context>
    <inkml:brush xml:id="br0">
      <inkml:brushProperty name="width" value="0.025" units="cm"/>
      <inkml:brushProperty name="height" value="0.025" units="cm"/>
      <inkml:brushProperty name="color" value="#E71224"/>
    </inkml:brush>
  </inkml:definitions>
  <inkml:trace contextRef="#ctx0" brushRef="#br0">1 266 6854,'5'-15'3454,"2"-3"-2921,1 0-1,0 0 1,1 1-1,1 1 1,0-1-1,1 1 1,22-23-1,-21 29-338,0 0-1,0 1 0,1 0 0,0 1 1,1 1-1,0 0 0,0 1 0,0 0 0,1 1 1,19-4-1,-26 8-181,0-1-1,-1 1 1,1 0 0,0 1 0,0 0 0,-1 0 0,1 1-1,0 0 1,-1 0 0,1 1 0,0-1 0,-1 2-1,0-1 1,1 1 0,-1 0 0,0 1 0,-1 0-1,1 0 1,-1 0 0,1 1 0,-1 0 0,5 6-1,-7-7 12,-1 1 0,0-1 0,1 1 0,-2 0 0,1 0 0,-1 0-1,0 0 1,0 0 0,0 0 0,0 1 0,-1-1 0,0 0 0,0 1 0,-1-1-1,0 1 1,0-1 0,0 1 0,0 0 0,-1-1 0,0 1 0,0-1-1,0 0 1,-1 1 0,0-1 0,0 0 0,-5 8 0,-2 5 194,-1-1 0,-1-1-1,0 0 1,-2 0 0,1-1 0,-18 15 0,-52 44 986,72-66-1133,0-1 0,-1 1 0,0-2-1,0 0 1,0 0 0,-17 6 0,15-11-971,12-7-2034,15-13-3153,19-7-4044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3.998"/>
    </inkml:context>
    <inkml:brush xml:id="br0">
      <inkml:brushProperty name="width" value="0.025" units="cm"/>
      <inkml:brushProperty name="height" value="0.025" units="cm"/>
    </inkml:brush>
  </inkml:definitions>
  <inkml:trace contextRef="#ctx0" brushRef="#br0">117 1 9929,'0'0'5798,"-51"49"-3492,35-26-672,2 2 95,0 3-576,3 3-224,2-2-320,8 2-449,1-4-96,1-3-544,19-7-1955,3-11-2658,7-6-7334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4.343"/>
    </inkml:context>
    <inkml:brush xml:id="br0">
      <inkml:brushProperty name="width" value="0.025" units="cm"/>
      <inkml:brushProperty name="height" value="0.025" units="cm"/>
    </inkml:brush>
  </inkml:definitions>
  <inkml:trace contextRef="#ctx0" brushRef="#br0">92 0 5894,'0'0'16880,"-63"47"-13453,48-39-1409,6-3-513,4 1-512,5-1-512,0 1-289,0 2-192,4 5-32,3 0-225,2 4-671,-2 3-706,-5-3-1153,-2-5-1825,0-4-3364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4.703"/>
    </inkml:context>
    <inkml:brush xml:id="br0">
      <inkml:brushProperty name="width" value="0.025" units="cm"/>
      <inkml:brushProperty name="height" value="0.025" units="cm"/>
    </inkml:brush>
  </inkml:definitions>
  <inkml:trace contextRef="#ctx0" brushRef="#br0">74 1 17585,'0'0'9838,"-1"13"-9128,-2 15-484,-1-1 0,-13 48 0,16-73-225,0 0 0,0 0 0,0 0-1,1 0 1,-1 0 0,1 1 0,0-1 0,0 0-1,-1 0 1,1 1 0,1-1 0,-1 0 0,0 0 0,0 0-1,1 1 1,0-1 0,1 3 0,-1-4-7,1 0 0,0 0 0,-1 0 0,1 0 0,0 0 0,0-1 0,0 1 0,0-1 0,0 1 0,0-1 0,0 0 0,0 0 0,0 0 0,0 0 0,0 0 0,0 0 0,0-1 0,0 1 0,-1 0 0,1-1 0,2 0 0,44-11-155,-35 8 43,1 1 1,0 0 0,0 0-1,0 1 1,0 1 0,0 1-1,21 1 1,-34-1 102,1 0-1,0 0 1,0 1-1,0-1 0,-1 0 1,1 1-1,0-1 1,-1 1-1,1 0 1,0 0-1,-1-1 1,1 1-1,-1 0 1,1 0-1,-1 1 1,1-1-1,-1 0 1,0 0-1,1 1 1,-1-1-1,0 1 1,0-1-1,0 1 1,0-1-1,-1 1 0,1-1 1,0 1-1,-1 0 1,1 0-1,-1-1 1,1 1-1,-1 0 1,0 0-1,0 0 1,0-1-1,0 1 1,0 0-1,0 0 1,-1 3-1,0 1 100,-1-1 0,0 1 0,0 0 1,0-1-1,-1 0 0,0 1 0,0-1 0,0 0 0,-1-1 0,-7 10 0,-7 2 297,0 0 0,-1-1 0,-38 22 0,47-31-329,0 0-1,0-1 1,-1 0-1,0-1 1,0 0 0,-1-1-1,1 0 1,-1-1-1,-21 2 1,32-5-186,-1 1 0,1 0 1,0 0-1,-1-1 1,1 1-1,0-1 0,0 1 1,-1-1-1,1 1 1,0-1-1,0 0 0,0 0 1,0 1-1,0-1 1,0 0-1,0 0 0,0 0 1,0 0-1,0 0 1,0 0-1,1-1 0,-1 1 1,0 0-1,1 0 1,-1 0-1,1-1 0,0 1 1,-1 0-1,1-1 1,0 1-1,0-2 0,-3-51-7809,3 40 5065,0-32-7607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5.029"/>
    </inkml:context>
    <inkml:brush xml:id="br0">
      <inkml:brushProperty name="width" value="0.025" units="cm"/>
      <inkml:brushProperty name="height" value="0.025" units="cm"/>
    </inkml:brush>
  </inkml:definitions>
  <inkml:trace contextRef="#ctx0" brushRef="#br0">0 39 13901,'0'0'7335,"67"-28"-5317,-33 22-384,5 3-385,0 2-865,9 1-352,-8 0-544,1 0-2115,3 0-2306,4 0-8103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5.402"/>
    </inkml:context>
    <inkml:brush xml:id="br0">
      <inkml:brushProperty name="width" value="0.025" units="cm"/>
      <inkml:brushProperty name="height" value="0.025" units="cm"/>
    </inkml:brush>
  </inkml:definitions>
  <inkml:trace contextRef="#ctx0" brushRef="#br0">16 22 8584,'0'0'6438,"50"-13"-3075,-13 8-512,12 2-737,13 3-256,9 0-833,2 0-833,-1 4-160,-8 4-737,-15 3-1120,-20-3-1507,-24-2-2081,-10-1-2754</inkml:trace>
  <inkml:trace contextRef="#ctx0" brushRef="#br0" timeOffset="1">0 136 13485,'0'0'8135,"69"27"-6629,-5-27 256,7 0-834,12-2-703,5-6-257,-3 2-1506,-14-5-2626,-13 2-5477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7.280"/>
    </inkml:context>
    <inkml:brush xml:id="br0">
      <inkml:brushProperty name="width" value="0.025" units="cm"/>
      <inkml:brushProperty name="height" value="0.025" units="cm"/>
    </inkml:brush>
  </inkml:definitions>
  <inkml:trace contextRef="#ctx0" brushRef="#br0">207 59 11435,'0'0'15668,"-12"-1"-14937,6 1-688,-1 0-1,0 1 1,0-1-1,0 2 0,1-1 1,-1 1-1,0-1 1,1 2-1,-1-1 0,1 1 1,0 0-1,0 0 1,0 1-1,0 0 0,1 0 1,-1 0-1,-5 7 1,3-5-38,2 1 0,-1-1 0,1 1 0,0 1 0,0-1-1,1 1 1,0 0 0,0 0 0,1 1 0,0 0 0,0-1 0,1 1 0,-3 15 0,6-22 0,-1-1-1,1 0 1,0 1 0,0-1-1,1 0 1,-1 0 0,0 1-1,0-1 1,1 0-1,-1 0 1,0 1 0,1-1-1,-1 0 1,1 0 0,0 0-1,-1 0 1,1 1-1,0-1 1,0 0 0,0 0-1,-1-1 1,1 1 0,0 0-1,0 0 1,0 0-1,3 1 1,0-1 38,-1 1 0,1-1 1,1 1-1,-1-1 0,0-1 0,0 1 0,0 0 1,7-1-1,5 0 151,-1-1 0,0-1 0,0 0 0,15-5 0,-11 2-103,-1-2 0,1 0-1,-1-1 1,-1-1-1,0-1 1,22-16 0,-32 21-63,0-1 0,0 1 0,-1-1 0,1 0 0,-1-1 0,-1 1 0,1-1 0,-1 0 0,-1-1 0,1 1 0,-1-1 0,-1 0 0,1 0 0,-1 0 0,-1-1 0,4-14 0,-6 21-56,0 0 0,0 0 0,0 0-1,0 0 1,0 0 0,0 0 0,0 0 0,-1 0 0,1 1 0,-1-1 0,0 0 0,1 0 0,-1 0 0,0 0 0,0 1 0,0-1 0,0 0 0,-1 1 0,1-1 0,0 1 0,-1-1 0,1 1 0,-1 0 0,1-1 0,-1 1 0,1 0 0,-1 0 0,0 0 0,0 0 0,0 1 0,1-1 0,-1 0 0,0 1 0,0-1 0,0 1 0,0 0 0,0-1 0,0 1 0,0 0 0,0 0 0,0 1-1,0-1 1,0 0 0,-3 1 0,0 0-390,0 0 0,0 0-1,0 0 1,0 1-1,0 0 1,0 0-1,-8 5 1,10-6-153,1 1 1,-1-1-1,1 1 0,-1 0 0,1 0 1,0 0-1,0 1 0,0-1 1,0 0-1,0 1 0,1-1 0,-1 1 1,-1 3-1,2 4-6465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7.627"/>
    </inkml:context>
    <inkml:brush xml:id="br0">
      <inkml:brushProperty name="width" value="0.025" units="cm"/>
      <inkml:brushProperty name="height" value="0.025" units="cm"/>
    </inkml:brush>
  </inkml:definitions>
  <inkml:trace contextRef="#ctx0" brushRef="#br0">155 0 11563,'0'0'12065,"-8"9"-10896,-2 1-870,-30 36 728,37-42-951,1 0 1,-1-1-1,1 1 0,0 0 1,0 0-1,0 0 0,0 1 1,1-1-1,-1 0 0,1 1 1,-1 6-1,3-10-65,-1 0-1,1-1 1,-1 1 0,1 0 0,-1-1 0,1 1-1,-1 0 1,1-1 0,0 1 0,-1-1 0,1 1-1,0-1 1,0 0 0,-1 1 0,1-1 0,0 0-1,0 1 1,0-1 0,-1 0 0,1 0-1,0 0 1,0 0 0,0 0 0,0 0 0,-1 0-1,3 0 1,32 1 40,-25-1-89,8 1-120,0 1 0,0 1 0,20 5 0,-32-7 147,-1 1 0,1-1 0,-1 1-1,0 1 1,0-1 0,0 1 0,0 0-1,0 0 1,-1 0 0,1 1-1,-1-1 1,0 1 0,0 0 0,4 6-1,-7-8 28,0-1-1,0 0 0,0 1 0,-1-1 0,1 1 0,-1-1 0,1 1 0,-1-1 0,0 1 0,1-1 0,-1 1 1,0-1-1,0 1 0,0-1 0,0 1 0,0 0 0,-1-1 0,1 1 0,0-1 0,-1 1 0,1-1 0,-2 3 1,0-1 44,0 0 1,0 0-1,0 0 1,-1 0-1,1 0 1,-1 0-1,0-1 1,0 1-1,-4 2 1,-7 4 249,-1-1 0,0-1 0,-20 8 0,30-13-234,-9 4-4,-1-1-1,0 0 0,-1-1 1,1-1-1,-1 0 1,1-1-1,-30 0 0,43-2-203,1-1-1,-1 1 1,0 0-1,0-1 1,1 1-1,-1-1 1,1 1-1,-1-1 1,0 0-1,1 0 1,-1 1-1,1-1 1,-1 0-1,1-1 1,0 1-1,0 0 1,-1 0-1,1-1 1,0 1-1,0 0 1,0-1-1,0 1 1,0-1-1,1 1 1,-1-1-1,0 0 1,0-1-1,-7-52-7613,8 14 262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38.022"/>
    </inkml:context>
    <inkml:brush xml:id="br0">
      <inkml:brushProperty name="width" value="0.025" units="cm"/>
      <inkml:brushProperty name="height" value="0.025" units="cm"/>
    </inkml:brush>
  </inkml:definitions>
  <inkml:trace contextRef="#ctx0" brushRef="#br0">0 32 12204,'0'0'4740,"76"-26"-736,-26 22-1153,1 2-545,2 2-737,0 0-672,0 0-609,-5 0-416,2 0-1730,-1 0-2498,3 0-7271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47.335"/>
    </inkml:context>
    <inkml:brush xml:id="br0">
      <inkml:brushProperty name="width" value="0.025" units="cm"/>
      <inkml:brushProperty name="height" value="0.025" units="cm"/>
    </inkml:brush>
  </inkml:definitions>
  <inkml:trace contextRef="#ctx0" brushRef="#br0">120 0 7719,'0'0'16245,"-1"11"-15412,-7 16-605,0 0-1,-2 0 1,-1-1 0,-1 0 0,-27 41-1,34-59-171,2-4-3,0 0 0,1 0-1,-1-1 1,1 1-1,0 1 1,0-1 0,0 0-1,1 0 1,0 1-1,-1-1 1,1 1 0,1-1-1,-1 1 1,1-1-1,0 1 1,0 5 0,2-9-25,-1 0 1,1 1 0,0-1-1,-1 0 1,1 0 0,0 0-1,0 0 1,0-1 0,0 1-1,0 0 1,0-1 0,0 1 0,0-1-1,0 0 1,0 0 0,0 1-1,0-1 1,0-1 0,4 1-1,44-4 162,-28 0-478,0 0-1,28-11 1,-40 11-1119,-1 1 0,0-2-1,0 1 1,11-8 0,-12 1-4134,-7 0-1751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47.697"/>
    </inkml:context>
    <inkml:brush xml:id="br0">
      <inkml:brushProperty name="width" value="0.025" units="cm"/>
      <inkml:brushProperty name="height" value="0.025" units="cm"/>
    </inkml:brush>
  </inkml:definitions>
  <inkml:trace contextRef="#ctx0" brushRef="#br0">101 0 11403,'0'0'9353,"-19"60"-8040,10-31-448,-6 5-481,5 2-224,-3 0-128,-2 2 0,4-4 0,7-1-288,-1-9-865,5-9-1570,0-10-3074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7.008"/>
    </inkml:context>
    <inkml:brush xml:id="br0">
      <inkml:brushProperty name="width" value="0.025" units="cm"/>
      <inkml:brushProperty name="height" value="0.025" units="cm"/>
      <inkml:brushProperty name="color" value="#E71224"/>
    </inkml:brush>
  </inkml:definitions>
  <inkml:trace contextRef="#ctx0" brushRef="#br0">299 1 17489,'0'0'2786,"-24"72"-2273,-1-22-353,-7 6-128,-7 6 0,4-1 0,-2-7-32,8-6-128,6-9-225,5-11-95,6-8-609,-2-15-865,9-5-1729,-1-22-2499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48.030"/>
    </inkml:context>
    <inkml:brush xml:id="br0">
      <inkml:brushProperty name="width" value="0.025" units="cm"/>
      <inkml:brushProperty name="height" value="0.025" units="cm"/>
    </inkml:brush>
  </inkml:definitions>
  <inkml:trace contextRef="#ctx0" brushRef="#br0">46 0 17392,'0'0'6022,"-21"56"-4677,16-23-31,0 6-546,-1 6-575,1-1-161,1 0-577,4-4-1665,0-6-2338,0-9-4741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0.420"/>
    </inkml:context>
    <inkml:brush xml:id="br0">
      <inkml:brushProperty name="width" value="0.025" units="cm"/>
      <inkml:brushProperty name="height" value="0.025" units="cm"/>
    </inkml:brush>
  </inkml:definitions>
  <inkml:trace contextRef="#ctx0" brushRef="#br0">0 0 9353,'0'0'10025,"55"8"-8679,-23-3-450,7 1-415,3-3-385,8-1-32,-1-2-288,-3 0-769,2-3-737,-14-3-1217,-17 0-864,-15 2-385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0.769"/>
    </inkml:context>
    <inkml:brush xml:id="br0">
      <inkml:brushProperty name="width" value="0.025" units="cm"/>
      <inkml:brushProperty name="height" value="0.025" units="cm"/>
    </inkml:brush>
  </inkml:definitions>
  <inkml:trace contextRef="#ctx0" brushRef="#br0">48 0 9961,'0'0'4645,"-48"16"-2019,48-11-1344,2 3 95,19-3 64,13 2-128,10-3-384,15-2-480,11-2-385,8 0-385,-3 0-1664,-8-4-1250,-12-5-1698,-20-5-3363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1.133"/>
    </inkml:context>
    <inkml:brush xml:id="br0">
      <inkml:brushProperty name="width" value="0.025" units="cm"/>
      <inkml:brushProperty name="height" value="0.025" units="cm"/>
    </inkml:brush>
  </inkml:definitions>
  <inkml:trace contextRef="#ctx0" brushRef="#br0">4 1 13869,'0'0'2130,"12"1"-1457,26 7 35,1 1 0,-1 2 0,-1 1 1,0 2-1,43 23 0,-77-35-705,0-1-1,-1 1 0,1-1 1,-1 1-1,1 0 1,-1 0-1,0 0 1,0 0-1,0 0 0,0 1 1,0-1-1,0 1 1,-1-1-1,1 1 1,-1 0-1,1-1 0,-1 1 1,0 0-1,0 0 1,-1 0-1,1 0 1,0 0-1,-1 5 0,0-5 7,-1 1 0,0 0 0,0-1-1,0 1 1,-1-1 0,1 1 0,-1-1-1,0 0 1,0 0 0,0 1-1,0-1 1,0-1 0,-1 1 0,0 0-1,1-1 1,-1 1 0,0-1 0,-4 3-1,-19 12 0,-1 0-1,-1-2 0,0-2 0,-40 14 1,-10-3-4134,47-18-2488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1.495"/>
    </inkml:context>
    <inkml:brush xml:id="br0">
      <inkml:brushProperty name="width" value="0.025" units="cm"/>
      <inkml:brushProperty name="height" value="0.025" units="cm"/>
    </inkml:brush>
  </inkml:definitions>
  <inkml:trace contextRef="#ctx0" brushRef="#br0">12 0 14157,'0'0'10907,"0"11"-10528,-4 43 149,-3 38-177,6-82-361,1 0-1,1 0 1,0-1-1,0 1 1,1 0-1,4 14 1,-4-21-208,-1 0 0,0 0 1,0 0-1,1 0 0,0-1 0,-1 1 1,1-1-1,0 1 0,0-1 0,1 0 1,-1 0-1,0 0 0,1 0 0,-1 0 1,1 0-1,0-1 0,-1 1 0,4 0 1,-10-21-12078,-11-2 3759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1.856"/>
    </inkml:context>
    <inkml:brush xml:id="br0">
      <inkml:brushProperty name="width" value="0.025" units="cm"/>
      <inkml:brushProperty name="height" value="0.025" units="cm"/>
    </inkml:brush>
  </inkml:definitions>
  <inkml:trace contextRef="#ctx0" brushRef="#br0">0 0 13997,'0'0'8008,"73"26"-6279,-22-18-287,11-4-834,10-2-479,6-2-642,-5-9-3971,-6-12-5285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2.231"/>
    </inkml:context>
    <inkml:brush xml:id="br0">
      <inkml:brushProperty name="width" value="0.025" units="cm"/>
      <inkml:brushProperty name="height" value="0.025" units="cm"/>
    </inkml:brush>
  </inkml:definitions>
  <inkml:trace contextRef="#ctx0" brushRef="#br0">137 15 9545,'0'0'8830,"9"-3"-6839,28-8-96,-37 11-1866,0 0 1,1 0-1,-1 0 1,0 0-1,1 0 1,-1 0-1,1 0 0,-1 0 1,0 0-1,1 0 1,-1 0-1,0 0 0,1 0 1,-1 0-1,0 1 1,1-1-1,-1 0 1,1 0-1,-1 0 0,0 0 1,0 1-1,1-1 1,-1 0-1,0 0 0,1 1 1,-1-1-1,0 0 1,0 1-1,0-1 1,1 0-1,-1 0 0,0 1 1,0-1-1,0 0 1,0 1-1,1-1 0,-1 1 1,0-1-1,0 0 1,0 1-1,0 0 1,-1 15 173,0-13-30,-1 11 123,-1-1 0,-1 1 0,0-1-1,-1 0 1,-12 24 0,-42 61-64,41-70-167,11-16-85,-9 14-216,-1-1 1,-23 26 0,57-81-6449,-2-5-224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2.578"/>
    </inkml:context>
    <inkml:brush xml:id="br0">
      <inkml:brushProperty name="width" value="0.025" units="cm"/>
      <inkml:brushProperty name="height" value="0.025" units="cm"/>
    </inkml:brush>
  </inkml:definitions>
  <inkml:trace contextRef="#ctx0" brushRef="#br0">1 1 15663,'0'0'3011,"0"58"-1890,0-35 128,5 4-833,-3 5-352,1 3-32,3 3-224,-5 0-192,1 2 32,3-2 159,1-3-95,-3-6-673,3-4-1377,-5-7-1698,3-10-1377</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2.983"/>
    </inkml:context>
    <inkml:brush xml:id="br0">
      <inkml:brushProperty name="width" value="0.025" units="cm"/>
      <inkml:brushProperty name="height" value="0.025" units="cm"/>
    </inkml:brush>
  </inkml:definitions>
  <inkml:trace contextRef="#ctx0" brushRef="#br0">1 144 11050,'0'0'9065,"51"17"-8168,-7-8-96,17 0-257,2-6-384,8-3-96,-2 0-544,-3 0-1250,-10 0-928,-6-7-994,-17-2-992</inkml:trace>
  <inkml:trace contextRef="#ctx0" brushRef="#br0" timeOffset="1">652 1 14670,'0'0'1815,"-3"8"-75,-1 3-1079,1-1-1,0 1 1,0-1-1,1 1 0,-1 14 1,3-23-632,0 0 1,0 1-1,0-1 1,0 0-1,0 0 1,0 0-1,0 1 0,1-1 1,-1 0-1,1 0 1,-1 0-1,1 0 1,0 0-1,0 0 1,0 0-1,0 0 1,0 0-1,0 0 1,1 0-1,-1-1 1,1 1-1,-1-1 0,1 1 1,0-1-1,-1 1 1,1-1-1,0 0 1,0 0-1,0 0 1,0 0-1,0 0 1,0 0-1,0-1 1,0 1-1,0-1 0,1 1 1,3-1-1,3 0-627,0 0-1,0-1 1,0 0-1,0 0 1,0-1 0,0 0-1,0-1 1,0 0-1,-1-1 1,0 1-1,0-1 1,14-10-1,-8 5-686,-1-1-1,-1-1 1,13-12 0,10-17 727,-97 113 12116,-30 38-7776,84-98-3637,-1 0 1,1 1-1,1-1 0,0 1 0,1 1 1,-8 28-1,10 1-1140,9-24-1764,7-9-3577,1-10-3994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3.345"/>
    </inkml:context>
    <inkml:brush xml:id="br0">
      <inkml:brushProperty name="width" value="0.025" units="cm"/>
      <inkml:brushProperty name="height" value="0.025" units="cm"/>
    </inkml:brush>
  </inkml:definitions>
  <inkml:trace contextRef="#ctx0" brushRef="#br0">0 42 15182,'8'-3'1714,"81"-27"1922,-81 28-3253,0 0 0,0 1 1,1-1-1,-1 2 1,1-1-1,-1 1 0,0 0 1,1 1-1,-1 0 0,12 3 1,-18-4-357,0 1 0,-1 0 0,1 0 0,-1 0 1,1-1-1,-1 1 0,1 1 0,-1-1 0,0 0 0,0 0 0,1 0 1,-1 1-1,0-1 0,0 1 0,0-1 0,0 0 0,-1 1 1,1 0-1,0-1 0,-1 1 0,1 0 0,-1-1 0,1 1 1,-1 0-1,0-1 0,1 1 0,-1 0 0,0 0 0,0-1 0,-1 1 1,1 0-1,0 0 0,0-1 0,-2 3 0,1 1-7,-1 0 0,1 0 0,-1 0 0,-1 0 0,1 0-1,-1-1 1,1 1 0,-1-1 0,-1 0 0,-3 5 0,-19 13 88,-1 0 0,-45 26 0,28-19 257,43-28-350,0-1 1,0 1-1,0-1 1,0 1-1,0-1 1,0 1-1,1 0 1,-1 0-1,0-1 1,0 1-1,1 0 0,-1 0 1,0 0-1,1 0 1,-1 0-1,1 0 1,-1 0-1,1 0 1,0 0-1,-1 1 1,1-1-9,0 0 0,1-1 1,-1 1-1,1-1 0,-1 1 0,0-1 0,1 1 1,-1-1-1,1 1 0,-1-1 0,1 1 1,-1-1-1,1 0 0,0 1 0,-1-1 0,1 0 1,-1 1-1,1-1 0,0 0 0,-1 0 0,1 0 1,0 1-1,0-1 0,47 4 218,-48-4-217,59-2-963,0-2 0,91-20 0,113-44-11827,-195 47 5031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7.353"/>
    </inkml:context>
    <inkml:brush xml:id="br0">
      <inkml:brushProperty name="width" value="0.025" units="cm"/>
      <inkml:brushProperty name="height" value="0.025" units="cm"/>
      <inkml:brushProperty name="color" value="#E71224"/>
    </inkml:brush>
  </inkml:definitions>
  <inkml:trace contextRef="#ctx0" brushRef="#br0">1 1 15887,'0'0'1473,"28"55"-255,-2-30-97,10 0 192,8-5-833,13-8-320,5-5-63,10-7-1122,-5-2-2947,-8-20-5637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3.704"/>
    </inkml:context>
    <inkml:brush xml:id="br0">
      <inkml:brushProperty name="width" value="0.025" units="cm"/>
      <inkml:brushProperty name="height" value="0.025" units="cm"/>
    </inkml:brush>
  </inkml:definitions>
  <inkml:trace contextRef="#ctx0" brushRef="#br0">0 6 14734,'0'0'11723,"66"-6"-11082,-29 6-257,7 0-352,4 0-64,-9 0-1249,-6 3-2146,-10 2-1346,-12-1-2562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4.065"/>
    </inkml:context>
    <inkml:brush xml:id="br0">
      <inkml:brushProperty name="width" value="0.025" units="cm"/>
      <inkml:brushProperty name="height" value="0.025" units="cm"/>
    </inkml:brush>
  </inkml:definitions>
  <inkml:trace contextRef="#ctx0" brushRef="#br0">1 1 14638,'0'0'9801,"74"20"-8712,-24-18-544,4 0-353,0-2-128,-5 0-1089,-3-2-4068,2-9-7014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4.428"/>
    </inkml:context>
    <inkml:brush xml:id="br0">
      <inkml:brushProperty name="width" value="0.025" units="cm"/>
      <inkml:brushProperty name="height" value="0.025" units="cm"/>
    </inkml:brush>
  </inkml:definitions>
  <inkml:trace contextRef="#ctx0" brushRef="#br0">110 1 10410,'0'0'16592,"-2"8"-15840,-1 1-648,0 1 0,-1-1 0,-1 0-1,0 0 1,0 0 0,0-1 0,-13 15 0,11-15-99,0 1 1,1-1-1,0 1 1,0 0-1,1 1 1,1-1 0,-1 1-1,1 0 1,1 0-1,-3 16 1,5-24-5,1-1 1,0 1-1,0 0 1,1 0-1,-1 0 0,0 0 1,0-1-1,1 1 1,-1 0-1,1 0 1,0-1-1,-1 1 1,1 0-1,0-1 1,0 1-1,0-1 1,0 1-1,0-1 0,1 0 1,-1 1-1,2 1 1,1-1 23,0 1 0,0-1 0,0 0 0,0 0-1,0 0 1,0 0 0,0-1 0,8 2 0,8 0-386,0 0 0,0-2 0,21 0-1,-34-1-93,35-4-3399,-15-7-2168,0-9-5755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4.778"/>
    </inkml:context>
    <inkml:brush xml:id="br0">
      <inkml:brushProperty name="width" value="0.025" units="cm"/>
      <inkml:brushProperty name="height" value="0.025" units="cm"/>
    </inkml:brush>
  </inkml:definitions>
  <inkml:trace contextRef="#ctx0" brushRef="#br0">71 1 16528,'0'0'5573,"-49"46"-2658,40-26-1570,2 2-288,2 0-513,5 2-287,0 2-129,5-1-96,7 4 0,8-4-449,-11 1-1120,1-8-1634,-10-6-2883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5.150"/>
    </inkml:context>
    <inkml:brush xml:id="br0">
      <inkml:brushProperty name="width" value="0.025" units="cm"/>
      <inkml:brushProperty name="height" value="0.025" units="cm"/>
    </inkml:brush>
  </inkml:definitions>
  <inkml:trace contextRef="#ctx0" brushRef="#br0">114 1 21620,'0'0'4100,"-66"62"-2690,48-36-1026,2-3-192,8 2-160,2-2-288,6-2-1346,0-2-928,9-3-737,7-4-1922,-2-7-3011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5.478"/>
    </inkml:context>
    <inkml:brush xml:id="br0">
      <inkml:brushProperty name="width" value="0.025" units="cm"/>
      <inkml:brushProperty name="height" value="0.025" units="cm"/>
    </inkml:brush>
  </inkml:definitions>
  <inkml:trace contextRef="#ctx0" brushRef="#br0">306 24 15503,'0'0'4938,"-12"-5"-2958,6 1-1916,-1 2 0,0-1 0,0 1 0,-1 0 1,1 0-1,0 0 0,-1 1 0,1 1 0,0-1 0,-1 1 0,1 0 0,-1 1 0,1 0 0,0 0 0,-1 0 0,-11 5 0,6 0 51,1 1-1,0 0 1,0 0 0,0 1-1,1 1 1,0 0-1,-16 19 1,22-23-20,0 1 1,0 0-1,1 0 0,0 0 0,0 1 0,1-1 1,-1 1-1,2 0 0,-1 0 0,1 0 1,0 0-1,0 1 0,1-1 0,0 0 1,0 1-1,1 9 0,0-14-63,1 0 0,0 0 1,0 0-1,0 0 0,1-1 0,-1 1 1,0 0-1,1-1 0,0 1 0,0-1 1,0 0-1,0 1 0,0-1 0,0 0 1,0 0-1,1 0 0,-1-1 0,1 1 1,-1 0-1,1-1 0,0 0 0,0 0 0,-1 0 1,1 0-1,0 0 0,0 0 0,0-1 1,0 1-1,0-1 0,3 0 0,9 2 143,-1-1 1,0-1-1,1 0 0,-1-1 0,17-4 0,-21 3-136,0-1 0,0 0-1,0 0 1,-1-1 0,1 0 0,-1-1 0,0 0 0,-1-1 0,1 0-1,-1 0 1,0-1 0,0 0 0,7-9 0,-10 11-88,0-1 1,-1 0-1,0 0 1,0-1-1,0 0 0,-1 1 1,0-1-1,0 0 1,0 0-1,-1-1 0,0 1 1,-1-1-1,1 1 1,-2-1-1,1 1 1,-1-1-1,0 1 0,-2-12 1,2 16-106,-1 1 1,1 0 0,-1 0-1,1 0 1,-1 0-1,0 0 1,0 0 0,0 0-1,0 1 1,-1-1-1,1 0 1,0 0 0,-1 1-1,1-1 1,-1 1-1,0-1 1,1 1-1,-1 0 1,0 0 0,0 0-1,0 0 1,0 0-1,0 0 1,-2-1 0,-1 1-629,0 0 0,-1 0 0,1 0 0,0 1 0,-1 0 1,1 0-1,0 0 0,-1 0 0,-4 2 0,-17 6-4263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5.852"/>
    </inkml:context>
    <inkml:brush xml:id="br0">
      <inkml:brushProperty name="width" value="0.025" units="cm"/>
      <inkml:brushProperty name="height" value="0.025" units="cm"/>
    </inkml:brush>
  </inkml:definitions>
  <inkml:trace contextRef="#ctx0" brushRef="#br0">188 18 10250,'0'0'15556,"-9"7"-14441,8-6-1083,-56 49 1684,54-47-1674,0 0-1,0 0 0,0 1 0,1-1 0,-1 1 0,1-1 0,0 1 0,0 0 0,0 0 0,0 0 1,1 1-1,-1-1 0,1 0 0,0 0 0,1 1 0,-1-1 0,0 7 0,2-10-61,-1 0 1,1 0-1,-1 0 0,1 0 0,-1 0 1,1 0-1,-1 0 0,1 0 0,0 0 0,0 0 1,-1-1-1,1 1 0,0 0 0,0 0 1,0-1-1,0 1 0,0-1 0,0 1 0,0-1 1,0 1-1,0-1 0,0 0 0,0 1 1,2-1-1,33 5-556,-25-4 258,9 0-414,-5 0 381,0 0-1,0 1 1,-1 1 0,16 4 0,-28-6 361,1-1 0,-1 1 1,0 0-1,0 0 1,0-1-1,0 2 0,0-1 1,0 0-1,0 0 0,0 1 1,0-1-1,-1 0 1,1 1-1,0 0 0,-1-1 1,0 1-1,1 0 1,-1 0-1,0 0 0,0 0 1,0 0-1,0 0 1,0 0-1,0 1 0,-1-1 1,1 0-1,-1 0 1,1 0-1,-1 1 0,0-1 1,0 0-1,0 1 0,-1 2 1,0-1 126,0-1 1,0 0-1,-1 0 1,1 0-1,-1 0 1,0 0-1,0-1 1,0 1-1,0 0 1,-1-1-1,1 0 1,-1 1-1,1-1 1,-1 0-1,0 0 1,0-1-1,-3 3 0,-59 26 730,47-22-541,15-7-347,-79 30 698,77-29-932,0-1 1,0 0 0,0 0 0,-1 0-1,1 0 1,0-1 0,-1 0 0,1 0-1,-1 0 1,1-1 0,0 1 0,-1-2-1,-6-1 1,11 3 3,0-1-1,0 0 1,1 1-1,-1-1 1,0 0-1,1 1 1,-1-1-1,0 0 1,1 0-1,-1 1 1,1-1-1,-1 0 1,1 0-1,-1 0 1,1 0-1,0 0 1,-1-1-1,-5-25-7456</inkml:trace>
  <inkml:trace contextRef="#ctx0" brushRef="#br0" timeOffset="1">207 1 4356,'0'0'15086,"69"0"-13292,-26 0 576,3 0-1281,5 6-896,0-2-514,4-4-3939,0 0-10890</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6.477"/>
    </inkml:context>
    <inkml:brush xml:id="br0">
      <inkml:brushProperty name="width" value="0.025" units="cm"/>
      <inkml:brushProperty name="height" value="0.025" units="cm"/>
    </inkml:brush>
  </inkml:definitions>
  <inkml:trace contextRef="#ctx0" brushRef="#br0">1 59 12396,'0'0'5573,"46"-48"-4900,5 41 352,14 4-97,20 3-447,11 0-257,15 8-128,4 5-64,-5 3-1121,-5-4-1569,-15-6-2019,-19-6-1985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6.837"/>
    </inkml:context>
    <inkml:brush xml:id="br0">
      <inkml:brushProperty name="width" value="0.025" units="cm"/>
      <inkml:brushProperty name="height" value="0.025" units="cm"/>
    </inkml:brush>
  </inkml:definitions>
  <inkml:trace contextRef="#ctx0" brushRef="#br0">0 1 14125,'0'0'3203,"83"21"-1761,-13-20 63,20-1-864,11 2-417,5-2-192,-2 0-705,-3 0-1505,-14-7-2146,-15-9-3267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8:57.216"/>
    </inkml:context>
    <inkml:brush xml:id="br0">
      <inkml:brushProperty name="width" value="0.025" units="cm"/>
      <inkml:brushProperty name="height" value="0.025" units="cm"/>
    </inkml:brush>
  </inkml:definitions>
  <inkml:trace contextRef="#ctx0" brushRef="#br0">504 1 16207,'0'0'2082,"64"46"-1281,-25-17 448,5 8-320,-5 6-224,-10 1-481,-15 7-128,-14 7-32,-39 5 32,-27 12 64,-24 6-96,-23 8-256,-18 8-897,-11-2-1569,-10 0-3236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9.137"/>
    </inkml:context>
    <inkml:brush xml:id="br0">
      <inkml:brushProperty name="width" value="0.025" units="cm"/>
      <inkml:brushProperty name="height" value="0.025" units="cm"/>
      <inkml:brushProperty name="color" value="#E71224"/>
    </inkml:brush>
  </inkml:definitions>
  <inkml:trace contextRef="#ctx0" brushRef="#br0">239 0 12364,'0'0'1281,"-4"11"-640,-13 18 255,-1 5-127,-5 12-320,-3 6-385,-3 6-64,1 1-577,1-5-288,4-6-416,6-10 1089,1-12 32,5-21-673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2.419"/>
    </inkml:context>
    <inkml:brush xml:id="br0">
      <inkml:brushProperty name="width" value="0.025" units="cm"/>
      <inkml:brushProperty name="height" value="0.025" units="cm"/>
    </inkml:brush>
  </inkml:definitions>
  <inkml:trace contextRef="#ctx0" brushRef="#br0">537 8 3876,'2'-1'648,"-1"0"1,0 0 0,0 0 0,1 1-1,-1-1 1,0 1 0,1-1 0,-1 1-1,1-1 1,-1 1 0,0 0 0,1-1-1,-1 1 1,1 0 0,-1 0 0,1 0-1,-1 0 1,1 1 0,-1-1 0,1 0-1,2 2 1,-4-1-444,1 0 1,-1 0-1,0 0 0,0 0 1,1 0-1,-1 0 0,0 0 0,0 0 1,0 0-1,0 0 0,-1 0 0,1 1 1,0-1-1,0 0 0,-1 0 1,1 0-1,0 0 0,-1 0 0,1 0 1,-1 0-1,-1 1 0,-6 12 373,-1 1-1,-17 20 0,-31 26-295,-2-3-1,-4-2 0,-84 58 0,-14 13-215,125-92-173,69-53-3299,52-56-3502,-31 24 678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2.783"/>
    </inkml:context>
    <inkml:brush xml:id="br0">
      <inkml:brushProperty name="width" value="0.025" units="cm"/>
      <inkml:brushProperty name="height" value="0.025" units="cm"/>
    </inkml:brush>
  </inkml:definitions>
  <inkml:trace contextRef="#ctx0" brushRef="#br0">7 1 14446,'0'0'4489,"0"11"-3159,-3 94 2470,0 37-1322,4-124-2445,0-1 0,2 1-1,0-1 1,1 1 0,1-1-1,7 17 1,4 0-627,12 29-1518,-21-21-6809,-7-37 2424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3.130"/>
    </inkml:context>
    <inkml:brush xml:id="br0">
      <inkml:brushProperty name="width" value="0.025" units="cm"/>
      <inkml:brushProperty name="height" value="0.025" units="cm"/>
    </inkml:brush>
  </inkml:definitions>
  <inkml:trace contextRef="#ctx0" brushRef="#br0">0 0 15214,'0'0'8040,"87"28"-6438,-32-21-385,10-3-545,8-2-480,-3-1-159,3 2-354,-6 1-1440,-3-1-1603,-6-1-479,-6-2-1731,1 0-2497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3.490"/>
    </inkml:context>
    <inkml:brush xml:id="br0">
      <inkml:brushProperty name="width" value="0.025" units="cm"/>
      <inkml:brushProperty name="height" value="0.025" units="cm"/>
    </inkml:brush>
  </inkml:definitions>
  <inkml:trace contextRef="#ctx0" brushRef="#br0">120 0 17072,'-8'4'1751,"1"-1"-1455,0 0-1,0 1 1,0 0 0,1 0-1,-1 0 1,1 1 0,0 0-1,1 0 1,-1 1 0,1 0-1,0 0 1,1 0 0,-1 0-1,1 1 1,0-1 0,1 1-1,0 0 1,0 1 0,0-1-1,1 0 1,0 1 0,0-1-1,1 1 1,0 0 0,0 10-1,2-15-292,0 0 0,0-1 0,0 1 0,0-1 0,0 1 0,0-1 0,1 1 0,-1-1 0,1 0 0,0 0-1,-1 0 1,1 0 0,0 0 0,0 0 0,1 0 0,-1-1 0,0 1 0,0-1 0,1 1 0,-1-1 0,1 0-1,-1 0 1,1 0 0,0-1 0,-1 1 0,1 0 0,0-1 0,0 0 0,-1 0 0,4 0 0,8 2-489,-1-2 0,1 0 1,0-1-1,25-4 0,-24 1-1043,0 0-1,0-1 0,0-1 1,-1 0-1,15-10 0,-19 11 371,-1-1 0,0-1-1,-1 1 1,12-12 0,3-16 1122,-23 34 210,0 0 1,0 0-1,1 0 0,-1 0 1,0-1-1,0 1 1,0 0-1,0 0 1,0 0-1,0 0 1,1-1-1,-1 1 1,0 0-1,0 0 1,0 0-1,0-1 0,0 1 1,0 0-1,0 0 1,0-1-1,0 1 1,0 0-1,0 0 1,0 0-1,0-1 1,0 1-1,0 0 0,0 0 1,-1-1-1,1 1 1,0 0-1,0 0 1,0 0-1,0 0 1,0-1-1,0 1 1,0 0-1,-1 0 0,1 0 1,0 0-1,0-1 1,0 1-1,0 0 1,-1 0-1,1 0 1,-12 4 2672,-14 12-1233,-134 129 3668,144-128-5097,0 1 1,2 0 0,0 1 0,1 0-1,1 1 1,1 1 0,-11 27-1,10-2-1399,15-17-5630,6-21-2145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3.885"/>
    </inkml:context>
    <inkml:brush xml:id="br0">
      <inkml:brushProperty name="width" value="0.025" units="cm"/>
      <inkml:brushProperty name="height" value="0.025" units="cm"/>
    </inkml:brush>
  </inkml:definitions>
  <inkml:trace contextRef="#ctx0" brushRef="#br0">0 1 15791,'0'0'7847,"80"24"-6181,-20-23-769,9 1-385,7-2-416,-3 1-96,-11-1-800,-9 2-1250,-20 1-1281,-18 0 384,-15 0-961,-20 0-736</inkml:trace>
  <inkml:trace contextRef="#ctx0" brushRef="#br0" timeOffset="1">45 145 13325,'0'0'10377,"61"27"-8551,-7-27-833,13 0-480,0 0-449,6-3-321,-6-6-2145,-9-3-4420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4.257"/>
    </inkml:context>
    <inkml:brush xml:id="br0">
      <inkml:brushProperty name="width" value="0.025" units="cm"/>
      <inkml:brushProperty name="height" value="0.025" units="cm"/>
    </inkml:brush>
  </inkml:definitions>
  <inkml:trace contextRef="#ctx0" brushRef="#br0">257 14 10346,'10'-2'3774,"-9"1"-3744,7-1 1042,1-1-1,0 1 1,0 1 0,0 0 0,17-1 0,-25 2-866,1 0 1,-1 1 0,1-1-1,-1 0 1,1 1 0,-1-1-1,1 0 1,-1 1 0,1 0-1,-1-1 1,0 1 0,1 0-1,-1 0 1,0 0 0,0 0 0,1 0-1,-1 0 1,0 0 0,1 2-1,-1-1-79,0 0-1,0 1 1,-1-1-1,1 0 1,-1 1-1,0-1 1,1 0-1,-1 1 1,0-1-1,0 0 1,-1 1-1,1-1 0,-1 0 1,1 1-1,-1-1 1,1 0-1,-3 5 1,-2 4 86,-1 0 0,0 0 0,0-1 1,-1 1-1,0-1 0,-1-1 0,0 1 0,-14 11 0,-85 66-90,72-61-93,-113 76-3484,153-111-2103,17-17-241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4.632"/>
    </inkml:context>
    <inkml:brush xml:id="br0">
      <inkml:brushProperty name="width" value="0.025" units="cm"/>
      <inkml:brushProperty name="height" value="0.025" units="cm"/>
    </inkml:brush>
  </inkml:definitions>
  <inkml:trace contextRef="#ctx0" brushRef="#br0">342 1 18385,'0'0'1346,"-14"47"-353,-4-11 608,-3 7-608,3 8 320,2 1-128,6-3-192,10-5-640,10-6-257,17-1-32,3-10-128,7-2-929,-7-5-705,-5-3-1088,-15-4-1603,-10-4-4867</inkml:trace>
  <inkml:trace contextRef="#ctx0" brushRef="#br0" timeOffset="1">0 444 13933,'0'0'7719,"48"20"-6309,9-17-161,15 0-512,10-3-513,1 0-192,-2 0-737,-10-4-3266,-14-8-7336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5.469"/>
    </inkml:context>
    <inkml:brush xml:id="br0">
      <inkml:brushProperty name="width" value="0.025" units="cm"/>
      <inkml:brushProperty name="height" value="0.025" units="cm"/>
    </inkml:brush>
  </inkml:definitions>
  <inkml:trace contextRef="#ctx0" brushRef="#br0">13 1 14478,'0'0'9080,"-2"10"-8471,-1 1-264,0 0 1,1 1-1,1-1 1,0 1-1,1-1 1,2 24 0,-2-32-302,1 1 0,0-1 1,0 1-1,0-1 0,0 0 1,0 1-1,1-1 0,0 0 1,-1 0-1,1 0 1,0 0-1,1 0 0,-1-1 1,0 1-1,1 0 0,0-1 1,-1 0-1,1 0 0,0 0 1,0 0-1,0 0 1,0 0-1,1-1 0,-1 0 1,0 1-1,1-1 0,-1-1 1,1 1-1,-1 0 0,1-1 1,4 1-1,4-1-286,0 0 0,1 0 0,-1-1 0,0-1 0,0 0 0,-1 0 0,1-1 0,0-1-1,-1 0 1,0-1 0,0 0 0,13-8 0,-18 10-128,0-1-1,0-1 0,0 1 1,-1-1-1,0 0 0,0 0 1,0 0-1,0-1 0,-1 0 1,0 0-1,0 0 0,0 0 1,-1-1-1,0 1 0,0-1 1,-1 0-1,0 0 0,0 0 1,-1 0-1,1 0 0,-1-14 1,-29 60 4016,14-16-3082,-20 24 478,3 2 1,2 1-1,3 2 1,-25 65-1,50-115-1172,-8 35-160,10-21-1858,-1-15 1964,0-1 0,1 0 1,-1 1-1,0-1 0,0 0 0,0 1 1,1-1-1,-1 0 0,0 1 0,0-1 1,1 0-1,-1 0 0,0 0 0,1 1 1,-1-1-1,0 0 0,1 0 0,-1 0 1,0 1-1,1-1 0,-1 0 0,0 0 0,1 0 1,-1 0-1,1 0 0,-1 0 0,0 0 1,1 0-1,-1 0 0,0 0 0,1 0 1,0 0-1,14-4-6676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5.848"/>
    </inkml:context>
    <inkml:brush xml:id="br0">
      <inkml:brushProperty name="width" value="0.025" units="cm"/>
      <inkml:brushProperty name="height" value="0.025" units="cm"/>
    </inkml:brush>
  </inkml:definitions>
  <inkml:trace contextRef="#ctx0" brushRef="#br0">107 2 10762,'0'0'6807,"-9"5"-3567,3-1-2842,-6 2 288,1 1 0,0 0 0,-19 18 0,27-23-616,1 0-1,0 0 0,0 1 0,-1-1 1,1 1-1,1-1 0,-1 1 0,0 0 1,1 0-1,-1 0 0,1 0 1,0 0-1,0 0 0,0 0 0,0 0 1,1 0-1,0 1 0,-1-1 0,1 0 1,0 0-1,0 0 0,1 1 0,-1-1 1,1 3-1,0-4-56,0-1 0,0 1 1,0-1-1,0 1 0,0-1 1,1 0-1,-1 0 0,0 0 0,1 0 1,-1 0-1,1 0 0,-1 0 0,1 0 1,-1 0-1,1-1 0,0 1 0,-1-1 1,1 1-1,0-1 0,-1 1 0,1-1 1,0 0-1,3 0 0,48 0 258,-44-1-193,-2 0-48,0 0 0,-1 0 1,1-1-1,-1 0 0,1 0 0,-1 0 0,1-1 0,-1 0 0,0 0 0,11-8 0,-15 9 19,1 0-1,-1 0 1,0 0-1,1 0 1,-1 0-1,0 0 0,0-1 1,0 1-1,0-1 1,-1 0-1,1 0 1,-1 1-1,0-1 0,1 0 1,-1 0-1,-1 0 1,1 0-1,0 0 1,-1 0-1,1-1 1,-1 1-1,0 0 0,0 0 1,0 0-1,-1 0 1,0-3-1,0 3-21,0 0 0,-1 1 0,1 0 0,-1-1 0,0 1 0,0 0 1,0 0-1,0 0 0,0 0 0,0 0 0,-1 0 0,1 1 0,0-1 0,-1 1 0,1 0 0,-1-1 0,0 1 0,1 0 0,-1 1 0,0-1 0,0 0 0,0 1 1,-4-1-1,-72-4-1709,73 5 1182,-6 3-807,9-1-1210,8 1-3733,10-2-1933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6.194"/>
    </inkml:context>
    <inkml:brush xml:id="br0">
      <inkml:brushProperty name="width" value="0.025" units="cm"/>
      <inkml:brushProperty name="height" value="0.025" units="cm"/>
    </inkml:brush>
  </inkml:definitions>
  <inkml:trace contextRef="#ctx0" brushRef="#br0">222 1 18193,'0'0'2018,"-46"46"577,19-16-1026,10 7-480,1 1-96,5-4-513,11-3-255,0-3-193,5-3-32,10-7-673,-3-6-608,-5-6-961,2-6-1218</inkml:trace>
  <inkml:trace contextRef="#ctx0" brushRef="#br0" timeOffset="1">1 111 14958,'0'0'7079,"48"-1"-6407,-4 2 225,7 6-576,7-3-257,4-4-993,2 0-4805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9.470"/>
    </inkml:context>
    <inkml:brush xml:id="br0">
      <inkml:brushProperty name="width" value="0.025" units="cm"/>
      <inkml:brushProperty name="height" value="0.025" units="cm"/>
      <inkml:brushProperty name="color" value="#E71224"/>
    </inkml:brush>
  </inkml:definitions>
  <inkml:trace contextRef="#ctx0" brushRef="#br0">98 0 13901,'0'0'1506,"-29"55"-513,6-17 96,2 6-129,3 5-63,11 2-448,7 1-353,2 1-96,18-9-224,4-1-289,5-7-288,-3-9-63,-8-7 607,0-7-255,-8-4-1026,-4-5-31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6.591"/>
    </inkml:context>
    <inkml:brush xml:id="br0">
      <inkml:brushProperty name="width" value="0.025" units="cm"/>
      <inkml:brushProperty name="height" value="0.025" units="cm"/>
    </inkml:brush>
  </inkml:definitions>
  <inkml:trace contextRef="#ctx0" brushRef="#br0">226 1 14862,'0'0'9540,"-3"8"-9284,-7 15 96,0-1 0,-2-1 0,-1 1-1,-1-2 1,0 0 0,-2-1 0,-21 22 0,8-9-404,-34 51 1,59-69-1230,13-13-635,19-14-161,-14 2 697,0 0 0,0-1 1,-2 0-1,1-1 1,-1 0-1,12-19 0,10-17-4075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6.951"/>
    </inkml:context>
    <inkml:brush xml:id="br0">
      <inkml:brushProperty name="width" value="0.025" units="cm"/>
      <inkml:brushProperty name="height" value="0.025" units="cm"/>
    </inkml:brush>
  </inkml:definitions>
  <inkml:trace contextRef="#ctx0" brushRef="#br0">273 26 7335,'25'-26'10954,"-29"49"-9640,-10 9 223,2 5-256,-1 8-352,4 4-192,2-3-353,4-3-224,3-2-128,0-8 32,10-3-64,5-4-416,2-5-449,-1-5-832,-12-6-1474,1-2-3203</inkml:trace>
  <inkml:trace contextRef="#ctx0" brushRef="#br0" timeOffset="1">0 360 14638,'0'0'7591,"62"-9"-6918,-17 9-321,11 0-96,8 0-128,3 3-64,0 0-960,-3-2-2468,-12-1-4099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7.281"/>
    </inkml:context>
    <inkml:brush xml:id="br0">
      <inkml:brushProperty name="width" value="0.025" units="cm"/>
      <inkml:brushProperty name="height" value="0.025" units="cm"/>
    </inkml:brush>
  </inkml:definitions>
  <inkml:trace contextRef="#ctx0" brushRef="#br0">61 0 15439,'0'0'1985,"-7"10"-378,-1 1-1057,1 0 0,0 1-1,1 0 1,0 0-1,1 1 1,-6 19 0,10-27-391,0-1 0,0 1 0,1-1 1,-1 1-1,1 0 0,0-1 1,0 1-1,1 0 0,0-1 1,-1 1-1,3 6 0,-2-9-156,1 1-1,-1 0 1,1-1-1,-1 1 1,1-1-1,0 1 0,0-1 1,0 0-1,0 0 1,0 0-1,1 0 1,-1 0-1,1-1 1,-1 1-1,1-1 1,0 1-1,-1-1 1,1 0-1,6 2 1,-2-1-344,2 0 1,-1-1 0,0 0 0,0 0 0,0 0 0,1-1 0,-1 0 0,0-1-1,0 0 1,1 0 0,-1-1 0,0 0 0,0 0 0,-1-1 0,1 0 0,0 0-1,-1-1 1,0 0 0,0 0 0,0-1 0,0 0 0,-1 0 0,1-1 0,-2 1-1,1-1 1,7-10 0,-9 10 560,0-1 1,-1 1-1,1-1 0,-2 0 0,1 0 0,-1 0 1,1 0-1,-2 0 0,1 0 0,-1-1 0,-1 1 1,1-8-1,-10 23 3319,-14 23-2048,0 2 1,-24 48-1,38-62-1180,1 0 1,-7 25 0,11-32-846,1 2 0,1-1 0,0 0 0,0 18 0,2-21-4757</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7.832"/>
    </inkml:context>
    <inkml:brush xml:id="br0">
      <inkml:brushProperty name="width" value="0.025" units="cm"/>
      <inkml:brushProperty name="height" value="0.025" units="cm"/>
    </inkml:brush>
  </inkml:definitions>
  <inkml:trace contextRef="#ctx0" brushRef="#br0">1 231 11435,'0'0'10597,"11"1"-8686,7-2-1625,0-1 0,0 0 0,0-1 1,-1-1-1,1-1 0,-1 0 1,29-14-1,54-25-329,172-103 0,-277 161-1195,-32 33 853,-37 53-224,67-90 360,1 0-1,1 0 0,0 1 1,0 0-1,1 0 0,1 0 1,-1 1-1,0 12 1,3-23 145,1-1 0,0 1 0,0 0 0,0 0 0,0-1 0,-1 1 0,1 0 0,0 0 0,0-1 1,1 1-1,-1 0 0,0-1 0,0 1 0,0 0 0,0-1 0,1 1 0,-1 0 0,0-1 1,0 1-1,1 0 0,-1-1 0,1 1 0,-1 0 0,1-1 0,-1 1 0,1-1 0,-1 1 0,1-1 1,-1 1-1,1-1 0,-1 0 0,1 1 0,0-1 0,-1 0 0,1 1 0,0-1 0,-1 0 1,1 0-1,0 0 0,0 1 0,-1-1 0,1 0 0,0 0 0,-1 0 0,1 0 0,0 0 1,0 0-1,-1-1 0,1 1 0,0 0 0,1-1 0,28-1-5784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8.192"/>
    </inkml:context>
    <inkml:brush xml:id="br0">
      <inkml:brushProperty name="width" value="0.025" units="cm"/>
      <inkml:brushProperty name="height" value="0.025" units="cm"/>
    </inkml:brush>
  </inkml:definitions>
  <inkml:trace contextRef="#ctx0" brushRef="#br0">252 0 17104,'0'0'545,"-64"68"864,31-26 161,6 7-802,6 2 193,8-7-512,10-1-225,3-6-192,10-7-385,13-9-1120,-7-5-705,0-11-1473,-10-5-1666</inkml:trace>
  <inkml:trace contextRef="#ctx0" brushRef="#br0" timeOffset="1">1 198 13997,'0'0'8136,"72"-25"-7752,-22 24-127,1 1-193,15 0 0,-3 0-705,-1 0-3331,11 0-10185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8.631"/>
    </inkml:context>
    <inkml:brush xml:id="br0">
      <inkml:brushProperty name="width" value="0.025" units="cm"/>
      <inkml:brushProperty name="height" value="0.025" units="cm"/>
    </inkml:brush>
  </inkml:definitions>
  <inkml:trace contextRef="#ctx0" brushRef="#br0">350 1 9513,'0'0'12972,"-50"22"-11146,22 3-961,-6 10-353,-5 5-352,2 3-95,-2 2-1,5-5-32,4-3 32,2-6-96,14-8-129,0-10-928,12-8-1089,4-17-5893,17-14-1410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8.991"/>
    </inkml:context>
    <inkml:brush xml:id="br0">
      <inkml:brushProperty name="width" value="0.025" units="cm"/>
      <inkml:brushProperty name="height" value="0.025" units="cm"/>
    </inkml:brush>
  </inkml:definitions>
  <inkml:trace contextRef="#ctx0" brushRef="#br0">24 0 9801,'0'0'12332,"-2"66"-11499,-9-31 128,4 8-225,4 0-223,3-1-321,5 0-96,13-3-32,6-6-480,-1 0-385,0-7-192,-5-4-224,-11-4-1378,-2-6-3586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9.383"/>
    </inkml:context>
    <inkml:brush xml:id="br0">
      <inkml:brushProperty name="width" value="0.025" units="cm"/>
      <inkml:brushProperty name="height" value="0.025" units="cm"/>
    </inkml:brush>
  </inkml:definitions>
  <inkml:trace contextRef="#ctx0" brushRef="#br0">1 250 11883,'0'0'6887,"72"6"-3908,-24-6-1698,19 0-160,9 0-513,8 0-479,2 0-97,-4 0-1634,-10 0-2113,-15 0-4806</inkml:trace>
  <inkml:trace contextRef="#ctx0" brushRef="#br0" timeOffset="1">854 1 7079,'0'0'10794,"-39"45"-7975,26-18-65,6 2-1152,7 0-513,0-3-353,9-5-607,21-5 31,4-10-96,8-6-1025,8 0-609,-6-15-1440,-3-8-1475,-9-7-1472,-6-4-2083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09.713"/>
    </inkml:context>
    <inkml:brush xml:id="br0">
      <inkml:brushProperty name="width" value="0.025" units="cm"/>
      <inkml:brushProperty name="height" value="0.025" units="cm"/>
    </inkml:brush>
  </inkml:definitions>
  <inkml:trace contextRef="#ctx0" brushRef="#br0">180 0 13581,'0'0'3523,"-34"60"-1024,6-22-738,-1 4-448,-1 5 673,7-4-480,4-3-770,5-2-543,12-4-97,2-3-64,0-2-641,16-1-1313,-2-5-1697,5-4-2787,-1-5-2691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0.059"/>
    </inkml:context>
    <inkml:brush xml:id="br0">
      <inkml:brushProperty name="width" value="0.025" units="cm"/>
      <inkml:brushProperty name="height" value="0.025" units="cm"/>
    </inkml:brush>
  </inkml:definitions>
  <inkml:trace contextRef="#ctx0" brushRef="#br0">0 55 22645,'0'0'3823,"8"-8"-2862,-3 4-932,0-1 0,1 1 0,-1 0 0,1 0 1,0 0-1,0 1 0,0 0 0,0 0 0,0 1 1,1-1-1,-1 1 0,1 1 0,-1-1 0,1 1 1,0 1-1,13-1 0,-12 1-38,-1 0 0,1 1 0,0 0 0,-1 1 0,1-1 0,-1 1-1,0 1 1,1 0 0,-1 0 0,0 0 0,8 6 0,-13-8 5,1 1 1,-1 0-1,0 0 1,0 0-1,0 0 1,0 0-1,0 1 1,0-1-1,-1 0 1,1 1-1,-1 0 0,1-1 1,-1 1-1,0 0 1,0-1-1,0 1 1,-1 0-1,1 0 1,-1 0-1,1 0 1,-1 0-1,0 0 1,0 0-1,-1 0 0,1-1 1,0 1-1,-1 0 1,0 0-1,0 0 1,1 0-1,-2-1 1,1 1-1,-2 3 1,-1 1 50,0 1 0,-1-2 0,1 1 0,-1 0 1,-1-1-1,1 0 0,-1 0 0,-10 7 1,-62 39 483,57-39-83,0 0 0,-21 20 0,40-33-434,1 1-1,0 0 0,0 0 1,-1 0-1,1 0 0,0 1 1,0-1-1,0 0 0,0 0 0,1 1 1,-1-1-1,0 0 0,0 1 1,1-1-1,-1 1 0,1-1 1,0 1-1,-1-1 0,1 3 0,0-3-6,0 0 0,1 0 1,-1 0-1,1-1 0,0 1 0,-1 0 0,1 0 0,-1-1 0,1 1 0,0-1 0,0 1 0,-1 0 0,1-1 0,0 0 0,0 1 0,0-1 0,0 1 0,-1-1 0,1 0 0,0 0 0,0 1 0,0-1 0,2 0 0,11 2 17,0-1 1,0-1-1,19-2 0,-15 2-48,35 0-704,71-1-1306,-41-7-5102,-39 1-2612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49.798"/>
    </inkml:context>
    <inkml:brush xml:id="br0">
      <inkml:brushProperty name="width" value="0.025" units="cm"/>
      <inkml:brushProperty name="height" value="0.025" units="cm"/>
      <inkml:brushProperty name="color" value="#E71224"/>
    </inkml:brush>
  </inkml:definitions>
  <inkml:trace contextRef="#ctx0" brushRef="#br0">1 36 8488,'0'0'6150,"62"-21"-5349,-29 16-641,1-2-673,-1 5-2690,-1 2-2658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0.497"/>
    </inkml:context>
    <inkml:brush xml:id="br0">
      <inkml:brushProperty name="width" value="0.025" units="cm"/>
      <inkml:brushProperty name="height" value="0.025" units="cm"/>
    </inkml:brush>
  </inkml:definitions>
  <inkml:trace contextRef="#ctx0" brushRef="#br0">52 0 7495,'0'0'12172,"-50"14"-10283,49-10-800,1 3-960,19 0-33,20 0 384,16 1 289,8-2-481,19-3-128,1-3-96,-3 0-64,-18 0-929,-22 0-1185,-20 0-1505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0.839"/>
    </inkml:context>
    <inkml:brush xml:id="br0">
      <inkml:brushProperty name="width" value="0.025" units="cm"/>
      <inkml:brushProperty name="height" value="0.025" units="cm"/>
    </inkml:brush>
  </inkml:definitions>
  <inkml:trace contextRef="#ctx0" brushRef="#br0">1 0 14414,'0'0'1473,"50"18"289,1-18 352,27 0-833,8 0-32,15-8-608,-3 4-321,-8-1-288,-12 5-1025,-20 0-2498,-14 0-8617</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6.886"/>
    </inkml:context>
    <inkml:brush xml:id="br0">
      <inkml:brushProperty name="width" value="0.025" units="cm"/>
      <inkml:brushProperty name="height" value="0.025" units="cm"/>
    </inkml:brush>
  </inkml:definitions>
  <inkml:trace contextRef="#ctx0" brushRef="#br0">11 1 15310,'0'0'5414,"-11"50"-3300,34-39-801,27-1 128,14-3-512,14-5-384,12 0-385,11-1-128,-6 0-609,-6 3-1601,-18 1-1730,-29-2-1024,-22 1-1891</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7.248"/>
    </inkml:context>
    <inkml:brush xml:id="br0">
      <inkml:brushProperty name="width" value="0.025" units="cm"/>
      <inkml:brushProperty name="height" value="0.025" units="cm"/>
    </inkml:brush>
  </inkml:definitions>
  <inkml:trace contextRef="#ctx0" brushRef="#br0">1 0 15439,'0'0'6854,"92"12"-5220,-27-12-257,13 0-768,11 0-353,-3 0-160,1 0-481,-11 0-1793,-10-2-2978,-15-5-6055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2.082"/>
    </inkml:context>
    <inkml:brush xml:id="br0">
      <inkml:brushProperty name="width" value="0.025" units="cm"/>
      <inkml:brushProperty name="height" value="0.025" units="cm"/>
    </inkml:brush>
  </inkml:definitions>
  <inkml:trace contextRef="#ctx0" brushRef="#br0">154 1 13036,'0'0'8456,"1"8"-7142,-1 13-704,6 38 1109,-5-55-1699,0-1 0,0 1 0,1-1 0,-1 1 0,1-1 0,0 0-1,-1 0 1,2 1 0,-1-1 0,0-1 0,1 1 0,-1 0 0,1-1 0,0 1 0,4 3-1,12 5-67,-6-3-38,0 0 1,0 1-1,0 1 0,-2 0 0,19 18 0,-28-24 102,1-1 1,-1 1-1,0 0 0,1-1 1,-2 1-1,1 1 0,0-1 1,-1 0-1,0 0 0,0 0 1,0 1-1,0-1 0,-1 0 1,1 1-1,-1-1 0,-1 1 1,1-1-1,0 0 1,-1 1-1,0-1 0,0 0 1,0 1-1,-1-1 0,-3 7 1,-2 2 165,-1-2 0,0 1 0,-1-1 0,0 0 0,0-1 0,-1 0 0,-1 0 0,0-1 0,0-1 0,0 0 0,-1 0 0,-1-1 0,1-1 0,-1 0 0,0-1 0,0 0 0,-1-1 0,1 0 0,-1-1 0,-17 1 0,28-3-244,1-1 0,0 0 0,-1 0 0,1 0 0,0-1 0,-1 1 1,1 0-1,0-1 0,0 0 0,0 1 0,-1-1 0,1 0 0,0 0 0,0 0 0,0 0 0,0-1 0,0 1 0,1 0 1,-1-1-1,0 1 0,1-1 0,-1 0 0,1 0 0,-1 1 0,1-1 0,0 0 0,-2-3 0,1-3-1085,-1 1 0,1-1 0,1 0-1,-1 0 1,1 0 0,1 0-1,0-10 1,-1-42-10944</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2.428"/>
    </inkml:context>
    <inkml:brush xml:id="br0">
      <inkml:brushProperty name="width" value="0.025" units="cm"/>
      <inkml:brushProperty name="height" value="0.025" units="cm"/>
    </inkml:brush>
  </inkml:definitions>
  <inkml:trace contextRef="#ctx0" brushRef="#br0">1 0 17873,'0'0'4388,"63"20"-2594,-24-14-577,4 1-416,-1-4-641,8-3-673,1 0-3426,-1-15-7945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2.789"/>
    </inkml:context>
    <inkml:brush xml:id="br0">
      <inkml:brushProperty name="width" value="0.025" units="cm"/>
      <inkml:brushProperty name="height" value="0.025" units="cm"/>
    </inkml:brush>
  </inkml:definitions>
  <inkml:trace contextRef="#ctx0" brushRef="#br0">45 0 4933,'0'0'15022,"-14"49"-13260,0-24-289,7 6-800,1 2 63,3 2-415,3-1-225,3-3-96,13-5-257,7-3-1024,4-8-641,-9-7-768,-6-8-1122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3.147"/>
    </inkml:context>
    <inkml:brush xml:id="br0">
      <inkml:brushProperty name="width" value="0.025" units="cm"/>
      <inkml:brushProperty name="height" value="0.025" units="cm"/>
    </inkml:brush>
  </inkml:definitions>
  <inkml:trace contextRef="#ctx0" brushRef="#br0">0 48 13773,'0'0'4420,"53"-25"-2530,-10 19-1217,10 3-193,10 2-288,8 0-96,2-1-160,-2-1-2594,-8-3-9450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3.505"/>
    </inkml:context>
    <inkml:brush xml:id="br0">
      <inkml:brushProperty name="width" value="0.025" units="cm"/>
      <inkml:brushProperty name="height" value="0.025" units="cm"/>
    </inkml:brush>
  </inkml:definitions>
  <inkml:trace contextRef="#ctx0" brushRef="#br0">151 2 1505,'0'0'17083,"-10"0"-14600,7-1-2332,0 1 0,0 0 1,-1 0-1,1 0 0,0 0 0,0 1 1,-1-1-1,1 1 0,0 0 1,0 0-1,0 0 0,0 1 1,0-1-1,0 1 0,0-1 1,0 1-1,1 0 0,-1 0 0,1 0 1,-1 0-1,1 1 0,0-1 1,0 1-1,0-1 0,0 1 1,0 0-1,0 0 0,1 0 1,0 0-1,-1 0 0,0 3 1,-7 12 149,0 1 0,1-1 0,1 1 1,1 1-1,1-1 0,0 1 1,2 0-1,-2 27 0,5-46-300,0-1 0,0 1 0,0 0 0,0 0 0,1 0 0,-1 0 0,0 0 0,1 0-1,-1 0 1,0 0 0,1-1 0,-1 1 0,1 0 0,0 0 0,-1-1 0,1 1-1,-1 0 1,1-1 0,0 1 0,0 0 0,-1-1 0,1 1 0,0-1 0,0 1 0,0-1-1,1 1 1,34 5 129,36-14-43,-50 3-1145,0-1 0,-1-2 0,28-12 0,-39 15-887,0 0 0,-1-1-1,0 0 1,0 0 0,9-9 0,-3-3-7846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3.888"/>
    </inkml:context>
    <inkml:brush xml:id="br0">
      <inkml:brushProperty name="width" value="0.025" units="cm"/>
      <inkml:brushProperty name="height" value="0.025" units="cm"/>
    </inkml:brush>
  </inkml:definitions>
  <inkml:trace contextRef="#ctx0" brushRef="#br0">98 1 12780,'0'0'3555,"-41"59"-672,20-29-224,3-2-1090,6-1 161,6-2-705,6-3-641,2-2-320,21-6-736,9-6-2243,-2-5-2338,0-3-5734</inkml:trace>
  <inkml:trace contextRef="#ctx0" brushRef="#br0" timeOffset="1">220 236 19218,'0'0'5670,"-62"53"-4037,41-30-960,7-2-97,3-2-480,7 1-64,4-6-608,11-4-1378,10-5-1762,4-5-2273,3-4-5606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0.191"/>
    </inkml:context>
    <inkml:brush xml:id="br0">
      <inkml:brushProperty name="width" value="0.025" units="cm"/>
      <inkml:brushProperty name="height" value="0.025" units="cm"/>
      <inkml:brushProperty name="color" value="#E71224"/>
    </inkml:brush>
  </inkml:definitions>
  <inkml:trace contextRef="#ctx0" brushRef="#br0">32 1 14157,'0'0'3364,"12"56"-2916,-12-18 32,0 7-319,0 3-129,-7 2-1057,-3-3-833,2-6-320,0-11 256,2-11-576,1-16-257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4.211"/>
    </inkml:context>
    <inkml:brush xml:id="br0">
      <inkml:brushProperty name="width" value="0.025" units="cm"/>
      <inkml:brushProperty name="height" value="0.025" units="cm"/>
    </inkml:brush>
  </inkml:definitions>
  <inkml:trace contextRef="#ctx0" brushRef="#br0">163 0 17264,'0'0'4586,"-9"8"-3246,-2 2-1089,0 0-1,1 1 1,0 0 0,-9 15 0,15-21-200,0 1-1,1-1 1,0 1 0,0 0 0,1 0 0,-1 0 0,1 1 0,0-1 0,1 0 0,0 1 0,0-1 0,0 1 0,1-1 0,0 10 0,1-14-54,-1 1 1,1-1 0,0 0-1,0 0 1,0 0-1,0 0 1,0 0 0,0-1-1,1 1 1,-1 0-1,1-1 1,-1 1 0,1 0-1,0-1 1,-1 0 0,1 1-1,0-1 1,0 0-1,2 1 1,48 19-482,-27-12 92,-17-5 262,0 0 0,0 0-1,0 0 1,-1 1-1,1 1 1,-1-1 0,-1 1-1,11 11 1,-15-15 183,-1 0 1,1 0 0,-1 0 0,0 0 0,0 0-1,0 0 1,0 0 0,0 1 0,-1-1-1,1 0 1,-1 1 0,1-1 0,-1 0 0,0 1-1,0-1 1,0 1 0,0-1 0,0 0-1,-1 1 1,1-1 0,-1 1 0,1-1 0,-1 0-1,0 0 1,0 1 0,0-1 0,0 0-1,0 0 1,-1 0 0,1 0 0,0 0-1,-1 0 1,0-1 0,1 1 0,-1 0 0,0-1-1,0 0 1,-2 2 0,-8 6 381,0 0 0,0-1 1,-1-1-1,0 0 0,-20 7 1,25-10-409,-1-1 0,1-1 0,-1 1 0,0-2 0,0 1 0,0-1 0,0 0 0,0-1 0,0 0 0,-10-1 0,18 1-167,-1-1-1,1 1 0,0-1 0,0 1 1,-1-1-1,1 1 0,0-1 0,0 0 1,0 0-1,0 1 0,0-1 1,0 0-1,0 0 0,0 0 0,0 0 1,0 0-1,0 0 0,0-1 0,1 1 1,-1 0-1,1 0 0,-1-1 0,0-1 1,-4-35-5836,5 33 4765,-1-36-8270</inkml:trace>
  <inkml:trace contextRef="#ctx0" brushRef="#br0" timeOffset="1">183 28 13293,'0'0'2114,"51"0"1089,-21 0-1057,9 0-1153,0 6-33,0 1-767,3-1-353,4-2-2979,6-2-5702</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4.572"/>
    </inkml:context>
    <inkml:brush xml:id="br0">
      <inkml:brushProperty name="width" value="0.025" units="cm"/>
      <inkml:brushProperty name="height" value="0.025" units="cm"/>
    </inkml:brush>
  </inkml:definitions>
  <inkml:trace contextRef="#ctx0" brushRef="#br0">260 0 19218,'0'0'7335,"-16"50"-6470,16-25 96,4 0-224,-2 5-385,3 1-352,0 3 64,-5 2-384,4 0-801,-4-3-993,0-3-1506,0-5-191,-4-9-898,-8-7-1633</inkml:trace>
  <inkml:trace contextRef="#ctx0" brushRef="#br0" timeOffset="1">0 166 7175,'0'0'16656,"64"-32"-15824,-13 32-127,11 0-481,5 0-160,1 0-448,1 0-1634,-8 0-3715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5.043"/>
    </inkml:context>
    <inkml:brush xml:id="br0">
      <inkml:brushProperty name="width" value="0.025" units="cm"/>
      <inkml:brushProperty name="height" value="0.025" units="cm"/>
    </inkml:brush>
  </inkml:definitions>
  <inkml:trace contextRef="#ctx0" brushRef="#br0">119 1 9961,'0'0'16907,"-8"8"-15989,-7 7-624,1 1 0,1 1 0,-17 27-1,25-34-255,-1-1 0,1 1 0,1 0 0,0 1 0,0-1-1,1 1 1,1-1 0,0 1 0,-2 22 0,4-31-34,0 0 1,1 0 0,-1 1-1,1-1 1,-1 0 0,1 0-1,0 0 1,0 0 0,-1 0-1,1 0 1,1 0 0,-1-1-1,0 1 1,0 0 0,1 0-1,-1-1 1,1 1 0,-1-1-1,1 1 1,0-1 0,0 0-1,-1 0 1,1 0 0,0 0-1,0 0 1,0 0 0,0 0-1,0-1 1,0 1 0,1-1-1,2 1 1,9 1 31,0 0 1,0-1-1,25-1 1,-21 0-65,-4 0-257,60-4-1221,-40-7-1725,-5-9-3556,-12-3-4253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5.382"/>
    </inkml:context>
    <inkml:brush xml:id="br0">
      <inkml:brushProperty name="width" value="0.025" units="cm"/>
      <inkml:brushProperty name="height" value="0.025" units="cm"/>
    </inkml:brush>
  </inkml:definitions>
  <inkml:trace contextRef="#ctx0" brushRef="#br0">53 0 15471,'0'0'5797,"-44"59"-2914,37-33-1570,5 2-192,2 3-224,0-2-417,13 0-255,8-1-161,2-7-64,2-5-769,1-6-1345,1-5-1730,-4-5-2722</inkml:trace>
  <inkml:trace contextRef="#ctx0" brushRef="#br0" timeOffset="1">287 188 8872,'0'0'9513,"-44"50"-6662,21-24 128,5 4-1410,4-2-896,3-1-64,11-4-385,0-4-160,11 1-448,12-6-1410,3-5-1281,6-5-577,2-4-3907</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5.745"/>
    </inkml:context>
    <inkml:brush xml:id="br0">
      <inkml:brushProperty name="width" value="0.025" units="cm"/>
      <inkml:brushProperty name="height" value="0.025" units="cm"/>
    </inkml:brush>
  </inkml:definitions>
  <inkml:trace contextRef="#ctx0" brushRef="#br0">318 1 14414,'-10'0'2455,"-7"0"-1742,0 2 0,0 0-1,0 1 1,1 1 0,0 1-1,-1 0 1,-29 14 0,35-13-474,0 0 0,0 0 0,0 1 0,1 0 0,0 1 0,0 0 0,1 1 0,0 0 0,1 0 0,-1 1 0,2 0 0,-9 15 0,14-23-218,1 1 1,-1 0 0,1-1-1,-1 1 1,1 0 0,0 0 0,1 0-1,-1 0 1,0 1 0,1-1-1,0 0 1,-1 0 0,1 0 0,0 0-1,1 0 1,-1 1 0,1-1-1,-1 0 1,2 3 0,0-3 10,-1-1 0,1 1 0,0-1 0,-1 0 0,1 0 1,0 0-1,0 0 0,1 0 0,-1 0 0,0-1 0,1 1 0,-1-1 0,1 0 0,-1 1 1,1-1-1,0 0 0,3 0 0,4 2 62,1-1-1,0-1 1,0 0-1,0 0 1,0-1 0,0 0-1,-1-1 1,1-1 0,20-4-1,-19 2-44,0 0 0,0-1-1,-1 0 1,1-1 0,-1-1 0,-1 0-1,1 0 1,13-13 0,-18 15-13,-1 0 0,1-1-1,-1 0 1,0 0 0,-1 0 0,0-1 0,0 0 0,0 1 0,0-1 0,-1-1 0,-1 1-1,1 0 1,-1-1 0,2-14 0,-3 20-70,-1 0-1,0 0 0,0 0 1,0-1-1,0 1 1,-1 0-1,1 0 1,0-1-1,-1 1 1,0 0-1,1 0 0,-1 0 1,0 0-1,0 0 1,0 0-1,0 0 1,-1 0-1,1 0 1,0 1-1,-1-1 0,1 0 1,-1 1-1,0-1 1,0 1-1,1 0 1,-1-1-1,0 1 1,0 0-1,-4-1 0,-29-7-3113,-1 7-4620,30 2 1304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6.089"/>
    </inkml:context>
    <inkml:brush xml:id="br0">
      <inkml:brushProperty name="width" value="0.025" units="cm"/>
      <inkml:brushProperty name="height" value="0.025" units="cm"/>
    </inkml:brush>
  </inkml:definitions>
  <inkml:trace contextRef="#ctx0" brushRef="#br0">95 0 17969,'0'0'2482,"-8"6"-485,8-6-1969,-50 43 1452,46-39-1384,0 0 1,1 0 0,0 1 0,0-1-1,0 0 1,0 1 0,1 0-1,0 0 1,0-1 0,0 1 0,1 1-1,-2 7 1,3-11-108,0 0-1,0 0 0,1 0 1,-1 0-1,1-1 0,0 1 1,-1 0-1,1 0 0,0 0 1,0 0-1,0-1 1,0 1-1,0 0 0,1-1 1,-1 1-1,0-1 0,1 1 1,-1-1-1,1 0 0,0 0 1,-1 1-1,1-1 1,0 0-1,2 1 0,55 22-1437,-43-18 936,2 1 47,5 1 204,0 1-1,-1 1 1,0 1 0,0 1 0,29 22 0,-49-32 407,0-1 1,-1 0-1,0 0 0,1 0 1,-1 1-1,0-1 0,0 0 0,0 1 1,1-1-1,-2 1 0,1 0 1,0-1-1,0 1 0,0 0 1,-1 0-1,1-1 0,-1 1 0,1 0 1,-1 3-1,0-3 3,-1-1-1,1 1 1,-1-1 0,1 1-1,-1-1 1,0 0 0,1 1-1,-1-1 1,0 0 0,0 0-1,0 1 1,0-1 0,0 0-1,0 0 1,-1 0 0,1 0-1,0 0 1,-3 1 0,-7 3 458,0 0 1,0-1 0,0 0 0,-20 3 0,26-6-619,-10 4 178,0-2 0,-1 0 0,1-1 0,-1 0 0,1-2 0,-1 1 0,0-2 0,-28-4 0,42 4-305,0 0 0,-1 0 0,1 0 0,0-1 0,0 1 0,0 0 0,1-1 0,-1 1 0,0-1 0,0 0 0,1 0 0,-1 0 1,1 1-1,0-1 0,0-1 0,-1 1 0,1 0 0,0 0 0,1 0 0,-1 0 0,0-1 0,0-3 0,-3-58-6719,4 50 4890,0-39-6012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6.431"/>
    </inkml:context>
    <inkml:brush xml:id="br0">
      <inkml:brushProperty name="width" value="0.025" units="cm"/>
      <inkml:brushProperty name="height" value="0.025" units="cm"/>
    </inkml:brush>
  </inkml:definitions>
  <inkml:trace contextRef="#ctx0" brushRef="#br0">0 4 15567,'0'0'3299,"68"-4"-545,-30 4-1088,7 0-769,2 7-224,1 3-481,0-2-160,-2-4-1602,4-4-4644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7.689"/>
    </inkml:context>
    <inkml:brush xml:id="br0">
      <inkml:brushProperty name="width" value="0.025" units="cm"/>
      <inkml:brushProperty name="height" value="0.025" units="cm"/>
    </inkml:brush>
  </inkml:definitions>
  <inkml:trace contextRef="#ctx0" brushRef="#br0">200 1 7239,'0'0'17109,"-10"6"-15924,0 1-1014,1 1 0,0 0 0,0 0 0,1 1 0,0-1-1,0 2 1,1-1 0,1 1 0,-1 1 0,-5 11 0,8-13-109,-1 0 3,1 0 0,0-1 0,0 2 0,1-1 0,1 0 0,-1 0 0,-1 17-1,4-24-64,1-1-1,-1 0 0,0 1 0,1-1 0,-1 0 0,1 0 0,0 0 1,-1 1-1,1-1 0,0 0 0,0 0 0,0 0 0,-1 0 0,1 0 1,0 0-1,0 0 0,1-1 0,-1 1 0,0 0 0,0-1 0,0 1 1,0 0-1,1-1 0,-1 1 0,0-1 0,0 0 0,1 0 0,-1 1 1,0-1-1,1 0 0,-1 0 0,3 0 0,58 1-326,-44-2 95,36-1-659,48 1-1254,-93 1 1993,-1 1-1,0 0 1,1 0-1,-1 1 0,0 0 1,0 1-1,0 0 0,14 7 1,-19-9 148,-1 0 1,0 1-1,0-1 1,0 0-1,0 1 1,-1 0-1,1-1 1,0 1-1,-1 0 1,1 0-1,-1 0 1,1 0-1,-1 0 1,0 0-1,0 0 1,0 0-1,0 0 1,0 1-1,-1-1 1,1 0-1,0 5 1,-2-4 82,1 0 0,0 0 0,-1 0 0,0 0 0,0 1 0,0-1 0,0 0 0,-1 0 0,1-1 0,-1 1 0,1 0 0,-1 0 0,0-1 0,-2 3 0,-7 6 364,0 0 1,-1-1-1,0 0 1,0-1-1,-21 11 1,11-7-165,-2-1 0,1 0 1,-2-2-1,1-1 1,-2-1-1,1-1 0,-1-1 1,-43 4-1,67-9-406,-1-1 0,0 0 0,0 0 0,0 0 0,0-1 0,1 1 0,-1-1 0,0 1 0,0-1 0,1 0-1,-1 0 1,0 0 0,1 0 0,-1-1 0,1 1 0,-1-1 0,1 1 0,0-1 0,0 0 0,0 0 0,-3-4 0,2 2-699,0-1 0,1 0 0,0 0 0,0 0 1,0 0-1,1 0 0,0 0 0,0 0 0,0 0 0,0-1 1,1-4-1,-1-40-10209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8.021"/>
    </inkml:context>
    <inkml:brush xml:id="br0">
      <inkml:brushProperty name="width" value="0.025" units="cm"/>
      <inkml:brushProperty name="height" value="0.025" units="cm"/>
    </inkml:brush>
  </inkml:definitions>
  <inkml:trace contextRef="#ctx0" brushRef="#br0">0 4 17168,'0'0'1794,"66"0"864,-27 1-1504,1 0-834,1 2-96,3-3-288,-5 0-2210,4-8-6150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9.259"/>
    </inkml:context>
    <inkml:brush xml:id="br0">
      <inkml:brushProperty name="width" value="0.025" units="cm"/>
      <inkml:brushProperty name="height" value="0.025" units="cm"/>
    </inkml:brush>
  </inkml:definitions>
  <inkml:trace contextRef="#ctx0" brushRef="#br0">0 21 10794,'6'5'7463,"-1"0"-3587,0-3-353,-5 0-1217,4 0 2499,3-5-5446,0-5-1537,4-4-2018,3-2-3939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0.534"/>
    </inkml:context>
    <inkml:brush xml:id="br0">
      <inkml:brushProperty name="width" value="0.025" units="cm"/>
      <inkml:brushProperty name="height" value="0.025" units="cm"/>
      <inkml:brushProperty name="color" value="#E71224"/>
    </inkml:brush>
  </inkml:definitions>
  <inkml:trace contextRef="#ctx0" brushRef="#br0">34 107 9577,'-2'13'587,"-9"59"642,3-20 1290,-5 75 1,13-124-2457,0 1 0,0-1 0,0 0 0,1 1 0,-1-1 0,1 0 0,0 0 0,0 1 0,0-1 0,0 0 0,1 0 1,-1 0-1,1 0 0,-1 0 0,1-1 0,0 1 0,0 0 0,1-1 0,-1 0 0,0 1 0,1-1 0,0 0 0,-1 0 1,1 0-1,0-1 0,0 1 0,6 2 0,-5-3-44,0 0 0,1 0 1,-1-1-1,0 1 0,1-1 0,-1 0 0,0 0 1,0-1-1,1 1 0,-1-1 0,0 0 0,0 0 1,0-1-1,1 1 0,-1-1 0,-1 1 0,1-1 1,0-1-1,0 1 0,-1 0 0,5-5 0,4-4 199,-1 0 0,0-1 1,0-1-1,-2 1 0,0-1 0,13-25 0,-17 30-44,-2 0 1,1 0-1,-1 0 1,0 0-1,-1-1 0,0 1 1,0-1-1,-1 1 1,0-1-1,0 0 0,-1 0 1,0 1-1,-1-1 0,-1-9 1,-8-7-10,8 21-167,0 1-1,1-1 0,-1 0 1,1 0-1,0 1 0,0-1 1,0 0-1,1 0 0,-1-5 1,2 1-106,-1-1 1,1 1 0,1-1-1,0 1 1,3-9 0,2-10-1854,-5 12-1985,-2 4-3404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19.697"/>
    </inkml:context>
    <inkml:brush xml:id="br0">
      <inkml:brushProperty name="width" value="0.025" units="cm"/>
      <inkml:brushProperty name="height" value="0.025" units="cm"/>
    </inkml:brush>
  </inkml:definitions>
  <inkml:trace contextRef="#ctx0" brushRef="#br0">232 48 4805,'0'0'15379,"-5"-8"-12464,4 5-2819,0 1-1,-1-1 0,1 1 1,-1 0-1,1-1 0,-1 1 0,0 0 1,0 0-1,0 0 0,0 0 1,0 1-1,0-1 0,0 1 1,-1-1-1,1 1 0,0 0 1,-1-1-1,0 1 0,1 1 1,-1-1-1,1 0 0,-1 1 1,0-1-1,1 1 0,-1 0 1,0 0-1,0 0 0,1 0 1,-1 0-1,0 1 0,0-1 1,1 1-1,-1-1 0,-3 3 1,-4 1-94,1 1 1,0 1 0,0 0-1,0 0 1,0 1 0,1 0-1,0 0 1,1 1 0,0 0-1,0 0 1,0 1 0,1 0-1,1 0 1,-1 0 0,2 1-1,-1 0 1,1 0 0,1 0-1,-1 0 1,2 1 0,-3 18-1,5-27 1,0 1-1,0 0 1,0 0-1,0 0 1,1 0-1,-1 0 1,1 0-1,0 0 1,0 0-1,0-1 1,0 1-1,0 0 1,1-1-1,-1 1 0,1-1 1,-1 1-1,1-1 1,0 0-1,0 1 1,0-1-1,1 0 1,-1-1-1,0 1 1,1 0-1,-1-1 1,1 1-1,-1-1 1,1 0-1,0 0 1,0 0-1,0 0 1,-1 0-1,1 0 0,0-1 1,0 0-1,5 1 1,4 0 22,0-1 0,0 0-1,0 0 1,0-1 0,0 0 0,0-1 0,0-1 0,11-4-1,-5 1-9,-1-2-1,0 0 0,-1 0 0,0-2 1,17-12-1,-27 17 51,0 1 0,-1-1 0,1 0 0,-1 0 0,0 0 0,0-1 0,-1 0 0,1 0 0,-1 0 0,-1 0 0,1-1 1,-1 1-1,0-1 0,0 0 0,2-12 0,-5 17-44,0 1 1,0-1-1,0 1 1,0-1 0,-1 1-1,1-1 1,0 1-1,-1 0 1,1-1-1,-1 1 1,1-1 0,-1 1-1,0 0 1,0 0-1,1-1 1,-1 1-1,0 0 1,0 0 0,0 0-1,0 0 1,-1 0-1,1 0 1,0 0-1,0 0 1,0 1 0,-1-1-1,1 0 1,0 1-1,-1-1 1,1 1-1,-1-1 1,1 1 0,-1 0-1,1 0 1,-1 0-1,1-1 1,-1 1-1,1 0 1,0 1 0,-1-1-1,-2 1 1,-3-1-71,-1 0-1,1 1 1,-1 0 0,1 1 0,-1 0 0,1 0-1,-8 4 1,8-3-265,0 1 0,0 0-1,1 0 1,-1 1 0,1 0 0,0 0-1,1 1 1,-1-1 0,-8 13 0,12-14-659,-1 0 1,1 0 0,0 1 0,0-1-1,0 1 1,0 0 0,1 0 0,0-1 0,0 1-1,-1 8 1,2 2-6688</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0.027"/>
    </inkml:context>
    <inkml:brush xml:id="br0">
      <inkml:brushProperty name="width" value="0.025" units="cm"/>
      <inkml:brushProperty name="height" value="0.025" units="cm"/>
    </inkml:brush>
  </inkml:definitions>
  <inkml:trace contextRef="#ctx0" brushRef="#br0">107 1 17264,'0'0'3043,"-13"47"-576,-4-13-1507,-3 5-543,1 5 31,-1-4-288,8-3-128,7-6-1249,5-10-1986,0-10-2434,12-11-6503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0.357"/>
    </inkml:context>
    <inkml:brush xml:id="br0">
      <inkml:brushProperty name="width" value="0.025" units="cm"/>
      <inkml:brushProperty name="height" value="0.025" units="cm"/>
    </inkml:brush>
  </inkml:definitions>
  <inkml:trace contextRef="#ctx0" brushRef="#br0">236 10 14894,'0'0'1703,"-11"-2"-112,-6-1-963,0 0 0,0 2-1,0 0 1,-29 3 0,41-2-506,0 0-1,0 0 1,0 1 0,0 0-1,0 0 1,0 1 0,0-1-1,0 1 1,0 0 0,0 0-1,1 1 1,-1 0 0,1-1-1,0 1 1,0 1 0,0-1-1,0 1 1,1-1 0,-1 1-1,1 0 1,0 0 0,0 0-1,-3 6 1,6-9-97,-1 1 0,0-1-1,1 0 1,-1 1 0,1 0 0,-1-1 0,1 1-1,0-1 1,0 1 0,0-1 0,0 1 0,0 0-1,0-1 1,0 1 0,0-1 0,1 1 0,-1 0-1,0-1 1,1 1 0,-1-1 0,1 0 0,0 1-1,0-1 1,-1 1 0,1-1 0,0 0 0,1 2 0,1-1 5,0 0 1,0 0 0,0 0 0,0-1-1,0 1 1,1-1 0,-1 0 0,0 1 0,1-2-1,-1 1 1,7 1 0,3-1-34,0 0-1,0-1 1,0-1 0,0 0-1,0 0 1,14-5 0,24-18-838,-49 23 807,1-1 0,0 0 0,0 0 0,-1 0 0,1 0 0,-1 0 0,0-1 0,1 1 0,-1-1 0,0 0 0,-1 1 0,1-1 0,0 0 0,1-5 0,-34 75 419,24-39 169,3 0 0,0 0 1,2 0-1,1 0 0,3 45 0,-1-67-413,0 0 0,0-1-1,0 1 1,1-1-1,0 1 1,0-1 0,0 0-1,4 7 1,-10-10 222,-1-1 0,0-1 0,1 1 0,-1-1 0,0 0 0,-7 0 0,3-1-256,-1-1 0,1 0 0,0 0 1,0 0-1,0-1 0,0-1 0,1 0 0,-1 0 1,1 0-1,0-1 0,-15-11 0,23 15-172,-1 1 0,0 0 0,1-1-1,-1 1 1,1 0 0,-1-1 0,1 1-1,-1-1 1,1 1 0,-1-1 0,1 1-1,-1-1 1,1 1 0,0-1 0,-1 1-1,1-1 1,0 0 0,0 1 0,-1-1-1,1 1 1,0-1 0,0 0 0,0 1-1,0-1 1,0 0 0,0 1 0,0-1-1,0 0 1,0 1 0,0-1 0,0 0-1,0 1 1,0-1 0,0 0 0,1 1-1,-1-1 1,0 1 0,0-1 0,1 0-1,-1 1 1,0-1 0,1 1 0,-1-1-1,1 1 1,-1-1 0,1 1 0,-1-1-1,1 1 1,33-14-8572,-25 12 5999,15-7-6758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0.749"/>
    </inkml:context>
    <inkml:brush xml:id="br0">
      <inkml:brushProperty name="width" value="0.025" units="cm"/>
      <inkml:brushProperty name="height" value="0.025" units="cm"/>
    </inkml:brush>
  </inkml:definitions>
  <inkml:trace contextRef="#ctx0" brushRef="#br0">238 25 18417,'-10'-4'2504,"0"0"-1999,0 0 0,-1 1 0,1 0 0,-1 0 0,-12 0 0,18 2-434,0 1-1,0 0 1,1 0-1,-1 1 1,0-1-1,0 1 1,1 0-1,-1 0 0,0 1 1,1-1-1,-1 1 1,1 0-1,-1 0 1,1 1-1,0-1 1,-7 6-1,5-2 74,0 0-1,0 0 1,1 0-1,-1 0 1,2 1-1,-1 0 1,1 0-1,0 0 1,0 1 0,1 0-1,0-1 1,0 1-1,1 0 1,0 0-1,0 0 1,1 1-1,-1 12 1,2-20-114,1 1-1,-1 0 1,0-1 0,0 1-1,1 0 1,-1-1-1,1 1 1,-1-1 0,1 1-1,-1 0 1,1-1 0,0 1-1,0-1 1,0 0 0,0 1-1,0-1 1,0 0 0,0 0-1,1 1 1,-1-1 0,0 0-1,2 1 1,2 0 10,-1 0-1,0 0 1,1 0 0,-1-1-1,1 0 1,-1 0 0,1 0 0,4 1-1,10-1 38,-1-1-1,0 0 1,23-4-1,-27 2-84,0-1 1,0-1-1,0 0 0,0-1 0,-1 0 0,18-10 0,-25 12-10,0-1-1,0 0 0,0 0 0,0 0 1,-1 0-1,1-1 0,-1 0 0,0 0 0,-1-1 1,1 1-1,-1-1 0,0 0 0,-1 0 1,6-11-1,-8 15 16,-1 0 0,1 1 0,-1-1-1,1 0 1,-1 1 0,1-1 0,-1 0 0,0 0 0,0 0 0,0 0 0,0 1-1,0-1 1,0 0 0,-1 0 0,1 1 0,-1-1 0,1 0 0,-1 0 0,1 1 0,-1-1-1,0 0 1,0 1 0,0-1 0,0 1 0,0-1 0,0 1 0,-1 0 0,1-1-1,0 1 1,-1 0 0,1 0 0,-1 0 0,1 0 0,-1 0 0,1 0 0,-1 0 0,0 1-1,1-1 1,-1 1 0,0-1 0,0 1 0,-1-1 0,-6 0-200,1 0 0,-1 0 0,0 0 1,1 1-1,-1 1 0,1-1 0,-17 5 1,6 1-1025,1 0 0,0 1 0,0 2 0,-27 16 1,-14 12-5885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2.811"/>
    </inkml:context>
    <inkml:brush xml:id="br0">
      <inkml:brushProperty name="width" value="0.025" units="cm"/>
      <inkml:brushProperty name="height" value="0.025" units="cm"/>
    </inkml:brush>
  </inkml:definitions>
  <inkml:trace contextRef="#ctx0" brushRef="#br0">74 109 11723,'-8'-1'4500,"-3"-2"-3173,-43-6 5397,567-56-7103,-369 47-1009,-121 15 715,3 0 120,0 0 1,0 1-1,29 3 0,-49-1 579,0 1 0,-1-1 1,1 1-1,0 1 0,0-1 0,0 1 0,-1 0 1,1 0-1,-1 1 0,0-1 0,0 1 0,1 1 1,-2-1-1,1 1 0,0-1 0,-1 1 0,0 1 1,0-1-1,5 7 0,-8-10 49,0 1-1,-1-1 1,1 0-1,1 1 1,-1-1 0,0 0-1,0 1 1,0-1-1,1 0 1,-1 0 0,1 0-1,-1 0 1,1 0-1,1 0 1,-2 0-54,-1-1 0,1 0 0,0 0 0,-1 0 0,1 0 0,0 0 0,-1 0 0,1-1 0,0 1 0,-1 0 0,1 0 0,0 0-1,-1 0 1,1-1 0,-1 1 0,1 0 0,0-1 0,-1 1 0,1-1 0,-1 1 0,1 0 0,-1-1 0,1 1 0,0-2 0,1-1-410,0-1-1,0 0 0,0 0 1,0 0-1,-1 0 1,1 0-1,-1 0 0,0 0 1,-1 0-1,1-5 1,0-15-6034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3.192"/>
    </inkml:context>
    <inkml:brush xml:id="br0">
      <inkml:brushProperty name="width" value="0.025" units="cm"/>
      <inkml:brushProperty name="height" value="0.025" units="cm"/>
    </inkml:brush>
  </inkml:definitions>
  <inkml:trace contextRef="#ctx0" brushRef="#br0">1 121 10922,'0'0'13944,"1"8"-12433,0-6-1451,-1 0 0,1 0-1,-1 0 1,1 0 0,0 0 0,0 0-1,-1 0 1,1 0 0,1 0 0,-1 0 0,0 0-1,0 0 1,1-1 0,-1 1 0,1-1-1,1 2 1,1-1-6,-1-1-1,1 1 1,-1-1 0,1 0-1,-1 0 1,1-1 0,-1 1-1,1-1 1,0 0 0,-1 0-1,1 0 1,5-1 0,7-1-16,1-1 0,-1-1 1,0 0-1,0-1 0,0-1 0,-1-1 1,0 0-1,0-1 0,-1 0 1,0-1-1,0-1 0,-1 0 1,0-1-1,-1 0 0,0-1 1,10-14-1,-21 25-34,0 0 0,0 0 0,0 0 0,-1 0 0,1 0 0,0 0 0,-1-1 0,1 1 0,0 0-1,-1 0 1,1 0 0,-1-1 0,0 1 0,1 0 0,-1-1 0,0 1 0,0 0 0,0-1 0,0-1 0,-1 3-3,0 0-1,0 0 0,0 0 1,0 0-1,1 1 1,-1-1-1,0 0 0,0 1 1,0-1-1,0 0 1,1 1-1,-1-1 0,0 1 1,0 0-1,1-1 1,-1 1-1,0-1 1,1 1-1,-1 0 0,1-1 1,-1 1-1,1 0 1,-1 0-1,1 0 0,0-1 1,-1 1-1,1 2 1,-6 5-36,0 0 1,1 0 0,0 1 0,1 0 0,0 0 0,1 0-1,0 1 1,0-1 0,1 1 0,0-1 0,0 1 0,1 0-1,1 0 1,0 15 0,0-24-158,0 1-1,0-1 1,1 0-1,-1 1 1,0-1 0,1 1-1,-1-1 1,1 0-1,-1 1 1,1-1 0,0 0-1,0 0 1,-1 1-1,3 0 1,11 5-5639,8-6-7782</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3.726"/>
    </inkml:context>
    <inkml:brush xml:id="br0">
      <inkml:brushProperty name="width" value="0.025" units="cm"/>
      <inkml:brushProperty name="height" value="0.025" units="cm"/>
    </inkml:brush>
  </inkml:definitions>
  <inkml:trace contextRef="#ctx0" brushRef="#br0">63 1 5285,'0'0'17745,"-22"80"-16240,6-37-1024,6 2-257,1-3-160,4-6 0,5-5-224,0-7-833,1-6-961,10-9-384,-6-5-993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4.099"/>
    </inkml:context>
    <inkml:brush xml:id="br0">
      <inkml:brushProperty name="width" value="0.025" units="cm"/>
      <inkml:brushProperty name="height" value="0.025" units="cm"/>
    </inkml:brush>
  </inkml:definitions>
  <inkml:trace contextRef="#ctx0" brushRef="#br0">1 25 15182,'0'0'5125,"73"-8"-3459,-26 8-705,12 0-321,8 0-480,9-2-192,-3-3-2146,-6-4-5381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4.760"/>
    </inkml:context>
    <inkml:brush xml:id="br0">
      <inkml:brushProperty name="width" value="0.025" units="cm"/>
      <inkml:brushProperty name="height" value="0.025" units="cm"/>
    </inkml:brush>
  </inkml:definitions>
  <inkml:trace contextRef="#ctx0" brushRef="#br0">234 0 15631,'0'0'8493,"-7"11"-7414,-11 18-466,-85 155 621,102-181-1232,-1 0 1,1 0 0,0 0-1,0 0 1,0 1-1,0-1 1,1 0 0,-1 1-1,1-1 1,0 4 0,0-6-4,1 0 1,-1 0-1,1 0 0,-1 0 1,1 0-1,-1 0 1,1 0-1,-1 0 1,1 0-1,0-1 1,-1 1-1,1 0 1,0-1-1,0 1 1,0 0-1,0-1 0,0 1 1,-1-1-1,1 1 1,0-1-1,0 0 1,0 1-1,0-1 1,0 0-1,0 0 1,0 1-1,0-1 1,0 0-1,1 0 0,-1 0 1,0 0-1,0 0 1,1-1-1,72-3-347,-54 2 126,1 0 0,-1 1-1,1 1 1,-1 2 0,39 6 0,-56-8 239,-1 1 0,0-1 0,0 1 0,0 0 0,1 0 0,-1 0 0,0 0 0,0 0 1,0 0-1,0 0 0,-1 1 0,1-1 0,0 1 0,0-1 0,-1 1 0,1 0 0,-1 0 1,0 0-1,1-1 0,-1 1 0,0 1 0,0-1 0,0 0 0,0 0 0,-1 0 0,1 0 0,-1 1 1,1-1-1,-1 0 0,0 5 0,0-4 81,-1 0 0,1 1 0,-1-1-1,0 1 1,-1-1 0,1 0 0,0 0 0,-1 0 0,0 0 0,0 0 0,0 0-1,0 0 1,0 0 0,0-1 0,-1 1 0,1-1 0,-1 0 0,0 1 0,-4 1-1,-14 8 156,1-1 1,-2-1-1,0-1 0,0-1 0,0-1 0,-1-1 0,0-1 0,0-1 1,-1-1-1,1-1 0,-46-2 0,67-1-403,-1 1-1,1 0 1,0-1-1,-1 0 1,1 1 0,-1-1-1,1 0 1,0 0 0,0-1-1,0 1 1,0 0 0,0-1-1,0 1 1,0-1 0,0 0-1,0 1 1,1-1-1,-1 0 1,1 0 0,-1 0-1,1 0 1,0 0 0,0-1-1,0 1 1,0 0 0,0-1-1,0 1 1,1 0 0,-1-1-1,1 1 1,-1-1-1,1-2 1,-1-8-1772,1-1-1,1 1 1,0 0 0,4-21-1,6-21-6207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5.091"/>
    </inkml:context>
    <inkml:brush xml:id="br0">
      <inkml:brushProperty name="width" value="0.025" units="cm"/>
      <inkml:brushProperty name="height" value="0.025" units="cm"/>
    </inkml:brush>
  </inkml:definitions>
  <inkml:trace contextRef="#ctx0" brushRef="#br0">0 18 12908,'0'0'7687,"68"-17"-5573,-36 17-352,6 0 32,7 0-705,2 4-545,3 0-480,5 3-128,-4-5-1569,-3 0-2915,-11-2-6695</inkml:trace>
  <inkml:trace contextRef="#ctx0" brushRef="#br0" timeOffset="1">645 306 19571,'0'0'11178,"47"-41"-11370,-27 25-1602,-4 0-3331,-6 0-6982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0.865"/>
    </inkml:context>
    <inkml:brush xml:id="br0">
      <inkml:brushProperty name="width" value="0.025" units="cm"/>
      <inkml:brushProperty name="height" value="0.025" units="cm"/>
      <inkml:brushProperty name="color" value="#E71224"/>
    </inkml:brush>
  </inkml:definitions>
  <inkml:trace contextRef="#ctx0" brushRef="#br0">1 6 9545,'0'0'8200,"55"8"-7399,-11-11-513,12 1-192,6 2-160,4 0-1057,-2 0-2146,-2-3-961,-2-3-5894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5.883"/>
    </inkml:context>
    <inkml:brush xml:id="br0">
      <inkml:brushProperty name="width" value="0.025" units="cm"/>
      <inkml:brushProperty name="height" value="0.025" units="cm"/>
    </inkml:brush>
  </inkml:definitions>
  <inkml:trace contextRef="#ctx0" brushRef="#br0">316 54 14798,'0'0'2829,"-1"-8"-58,1 6-2598,0 0-1,-1-1 1,1 1-1,-1 0 1,1 0-1,-1-1 1,0 1 0,1 0-1,-1 0 1,0 0-1,0 0 1,-1 0-1,1 0 1,0 1 0,-1-1-1,-1-2 1,0 3-68,1 0 1,0 0-1,-1 0 1,1 0-1,-1 0 1,1 0 0,-1 1-1,1-1 1,-1 1-1,0 0 1,1 0-1,-1 0 1,1 0-1,-1 0 1,0 1 0,1-1-1,-1 1 1,1-1-1,-3 2 1,-9 3-42,0 0 0,1 1 0,0 1 0,0 0 0,1 1 0,0 0 0,0 0 0,1 2 0,0-1 0,-16 19 0,16-16-8,1 0 0,1 0 0,0 1 0,0 0 1,1 0-1,1 1 0,0 0 0,1 1 0,-7 27 0,12-39-51,0 0 1,0 0-1,1 0 0,-1 0 1,1 0-1,0 0 0,0 0 1,0 0-1,0 0 0,0 0 1,1 0-1,-1 0 0,1 0 1,0 0-1,0 0 1,0 0-1,0 0 0,1-1 1,2 6-1,0-6 5,-1 1 0,0-1 0,0 0 0,1 0 0,-1-1 0,1 1 0,0-1 0,-1 1 0,1-1 0,0 0 0,0-1 0,0 1 0,0-1 0,0 1 0,6-2 0,9 1 26,-1-1 0,1 0 0,0-2 0,-1 0 0,1-2-1,-1 0 1,0 0 0,-1-2 0,24-12 0,-27 12 43,0 0-1,-1-1 0,0-1 0,-1 0 1,0-1-1,0 0 0,-1-1 1,-1 0-1,0 0 0,0-2 1,-1 1-1,8-15 0,-15 24-31,0 0-1,0-1 1,-1 1 0,1-1-1,-1 0 1,0 1 0,0-1-1,0 0 1,-1 0 0,1 0-1,-1 1 1,0-1-1,0 0 1,0 0 0,0 0-1,-1 0 1,0 0 0,1 1-1,-2-1 1,1 0 0,-3-5-1,2 6-74,0 0 0,-1 0 0,0 0-1,1 1 1,-1-1 0,0 1 0,0-1 0,-1 1-1,1 0 1,0 1 0,-1-1 0,1 0 0,-1 1-1,0 0 1,1 0 0,-1 0 0,0 0 0,0 1-1,1-1 1,-1 1 0,-5 0 0,-43 5-2341,49-5 1945,1 1 0,0 0-1,0-1 1,-1 1-1,1 0 1,0 0 0,0 1-1,0-1 1,0 0 0,0 1-1,1-1 1,-1 1 0,0 0-1,1-1 1,-1 1 0,1 0-1,-1 0 1,1 0 0,0 0-1,-1 2 1,-3 15-7093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6.229"/>
    </inkml:context>
    <inkml:brush xml:id="br0">
      <inkml:brushProperty name="width" value="0.025" units="cm"/>
      <inkml:brushProperty name="height" value="0.025" units="cm"/>
    </inkml:brush>
  </inkml:definitions>
  <inkml:trace contextRef="#ctx0" brushRef="#br0">110 0 14318,'0'0'7527,"-18"68"-4260,2-37-1474,-1 2-575,-3 3-578,1-3-416,5-1-160,8-6-224,6-4-737,0-8-864,6-10-1186,8-4-929,5-13-2273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6.606"/>
    </inkml:context>
    <inkml:brush xml:id="br0">
      <inkml:brushProperty name="width" value="0.025" units="cm"/>
      <inkml:brushProperty name="height" value="0.025" units="cm"/>
    </inkml:brush>
  </inkml:definitions>
  <inkml:trace contextRef="#ctx0" brushRef="#br0">245 49 16624,'0'0'2706,"-7"-7"-79,2 2-2357,-1 1 1,1 0 0,-1 0-1,0 0 1,0 0 0,0 1-1,-1 0 1,1 1 0,-9-3-1,13 4-243,-1 0-1,0 1 0,1-1 1,-1 1-1,0-1 0,0 1 1,1 0-1,-1 0 1,0 1-1,0-1 0,1 0 1,-1 1-1,0 0 0,1-1 1,-1 1-1,0 0 0,1 0 1,-1 1-1,1-1 0,0 0 1,-1 1-1,1 0 1,0-1-1,0 1 0,0 0 1,0 0-1,0 0 0,1 0 1,-1 1-1,0-1 0,-1 4 1,3-5 2,-1 0 1,0 0-1,1 0 0,-1 0 1,1 0-1,-1 0 0,1 0 1,0 0-1,-1 0 0,1 0 1,0 0-1,0 0 1,0 0-1,0 0 0,0 1 1,0-1-1,0 0 0,0 0 1,0 0-1,1 0 1,-1 0-1,0 0 0,1 0 1,-1 0-1,1 0 0,-1 0 1,1 0-1,-1 0 0,1 0 1,0 0-1,0 0 1,-1 0-1,1 0 0,0-1 1,0 1-1,0 0 0,0-1 1,0 1-1,0 0 1,0-1-1,0 0 0,0 1 1,0-1-1,0 1 0,0-1 1,0 0-1,0 0 0,0 0 1,0 0-1,3 0 1,9 2-3,0-1 1,1 0-1,20-2 1,-17 0-200,-4 1-44,-10 0 125,0-1-1,-1 1 1,1 0-1,0 0 1,0 1 0,-1-1-1,1 1 1,0-1-1,0 1 1,3 1 0,-6-1 88,1 0 0,-1 0 0,1 0 0,-1 0 0,1 0 0,-1 0 0,1 0 0,-1 0 0,0 0 0,0 0 0,0 0 0,1 1 0,-1-1 0,0 0 0,0 0 0,-1 0 0,1 0 0,0 0 0,0 0 0,0 1 0,-1-1 0,1 0 0,-1 0 0,1 0 0,-1 0 0,1 0 0,-1 0 0,1 0 0,-1-1 1,-1 2-1,-8 22 268,0 1 1,2 0-1,1 0 0,0 0 1,2 1-1,2 0 1,0 0-1,1 0 1,2 0-1,3 31 1,-12-58 106,0 0 0,1-1 0,-1-1 0,1 1 0,0-1 0,-11-6 0,-6 0-142,-72-27-320,97 36 14,-1 0 1,1 0-1,0 0 1,0 0-1,-1 0 1,1-1-1,0 1 1,-1 0 0,1 0-1,0-1 1,0 1-1,-1 0 1,1 0-1,0-1 1,0 1-1,0 0 1,-1 0 0,1-1-1,0 1 1,0 0-1,0-1 1,0 1-1,0 0 1,0-1-1,0 1 1,0 0-1,-1-1 1,1 1 0,0 0-1,0-1 1,1 1-1,-1 0 1,0-1-1,0 1 1,0 0-1,0-1 1,0 1 0,0 0-1,0-1 1,0 1-1,1 0 1,-1-1-1,0 1 1,0 0-1,0 0 1,1-1 0,-1 1-1,0 0 1,0 0-1,1-1 1,-1 1-1,0 0 1,1 0-1,-1 0 1,0 0-1,1-1 1,-1 1 0,1 0-1,24-13-4222,-20 10 2894,26-15-5803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6.982"/>
    </inkml:context>
    <inkml:brush xml:id="br0">
      <inkml:brushProperty name="width" value="0.025" units="cm"/>
      <inkml:brushProperty name="height" value="0.025" units="cm"/>
    </inkml:brush>
  </inkml:definitions>
  <inkml:trace contextRef="#ctx0" brushRef="#br0">1 230 12492,'0'0'15663,"7"-6"-14991,101-72-248,-74 56-316,-1-1-1,-1-1 1,52-53-1,-145 244-192,55-146-36,1 1-1,1-1 1,-2 45-1,5-66-2,1 1 0,0-1 0,0 1 0,0-1 0,0 0 1,0 1-1,0-1 0,0 1 0,0-1 0,0 0 0,0 1 0,1-1 0,-1 0 0,0 1 0,0-1 0,0 1 0,0-1 0,0 0 0,1 1 0,-1-1 0,0 0 0,0 1 0,1-1 0,-1 0 1,0 0-1,1 1 0,-1-1 0,0 0 0,0 0 0,1 0 0,-1 1 0,1-1 0,-1 0 0,0 0 0,1 0 0,-1 0 0,0 0 0,1 0 0,-1 1 0,1-1 0,-1 0 0,0 0 0,1 0 1,-1 0-1,0 0 0,1-1 0,-1 1 0,1 0 0,-1 0 0,0 0 0,1 0 0,-1 0 0,0 0 0,1-1 0,12-4-9773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7.389"/>
    </inkml:context>
    <inkml:brush xml:id="br0">
      <inkml:brushProperty name="width" value="0.025" units="cm"/>
      <inkml:brushProperty name="height" value="0.025" units="cm"/>
    </inkml:brush>
  </inkml:definitions>
  <inkml:trace contextRef="#ctx0" brushRef="#br0">73 1 16848,'0'0'1890,"-32"55"864,16-17-832,2 3-1185,5 2-65,8-4-287,1-2-225,1-6-128,21-4-416,-5-7-1154,6-7-704,-1-5-609,-12-8-960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7.753"/>
    </inkml:context>
    <inkml:brush xml:id="br0">
      <inkml:brushProperty name="width" value="0.025" units="cm"/>
      <inkml:brushProperty name="height" value="0.025" units="cm"/>
    </inkml:brush>
  </inkml:definitions>
  <inkml:trace contextRef="#ctx0" brushRef="#br0">48 56 10922,'0'0'6342,"-48"-48"-3299,48 40 416,25 8-2690,14 0-224,10 0 63,17 3-191,5 0-257,12 0-128,5-3-961,-5 0-3075,-5-4-5188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8.144"/>
    </inkml:context>
    <inkml:brush xml:id="br0">
      <inkml:brushProperty name="width" value="0.025" units="cm"/>
      <inkml:brushProperty name="height" value="0.025" units="cm"/>
    </inkml:brush>
  </inkml:definitions>
  <inkml:trace contextRef="#ctx0" brushRef="#br0">263 1 15375,'0'0'8226,"-10"13"-7644,1-2-451,-46 69 694,51-74-773,1 1 0,-1-1 0,1 1 0,0-1 0,1 1 0,0 0 1,0 0-1,0 0 0,1 1 0,0-1 0,0 0 0,1 8 0,1-13-53,-1 1 0,1-1 0,0 0 0,0 0 0,0 0 0,0 0 0,0 0 0,1 0 0,-1 0 0,1-1 0,-1 1 0,1 0 0,0-1 0,-1 1 0,1-1 0,0 0 0,0 1 0,0-1 0,4 1 0,49 19-293,-28-12 187,-15-4 48,-1 1 0,1 0 0,-1 1 1,-1 0-1,15 12 0,-24-19 62,1 1-1,-1 0 1,0 0-1,0 0 1,1 0-1,-1 0 1,0 1-1,0-1 1,0 0-1,0 1 1,-1-1-1,1 0 1,0 1-1,0-1 1,-1 1-1,1-1 1,-1 1-1,1-1 1,-1 1-1,0 0 1,1-1 0,-1 1-1,0-1 1,0 1-1,0 0 1,-1-1-1,1 1 1,0 0-1,0-1 1,-1 1-1,1-1 1,-1 1-1,0-1 1,1 1-1,-1-1 1,0 0-1,0 1 1,0-1-1,0 0 1,0 1-1,0-1 1,0 0 0,0 0-1,-1 0 1,1 0-1,0 0 1,-1 0-1,1 0 1,0-1-1,-1 1 1,1 0-1,-4 0 1,-10 6 24,-1 0 1,-1-1 0,1-1-1,-1-1 1,0 0-1,0-1 1,-23 1 0,26-4-383,1 0 1,-1 0-1,1-1 1,-17-4-1,23 3-251,0 0 0,0 0-1,0-1 1,1 1-1,-1-1 1,1-1-1,-1 0 1,-7-6 0,-24-26-6350</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8.475"/>
    </inkml:context>
    <inkml:brush xml:id="br0">
      <inkml:brushProperty name="width" value="0.025" units="cm"/>
      <inkml:brushProperty name="height" value="0.025" units="cm"/>
    </inkml:brush>
  </inkml:definitions>
  <inkml:trace contextRef="#ctx0" brushRef="#br0">0 3 16656,'0'0'2274,"80"0"1698,-36 0-1794,11 0-1249,-4 1-289,4-1-544,-4 0-544,-6 0-2723,-10-4-3716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8.849"/>
    </inkml:context>
    <inkml:brush xml:id="br0">
      <inkml:brushProperty name="width" value="0.025" units="cm"/>
      <inkml:brushProperty name="height" value="0.025" units="cm"/>
    </inkml:brush>
  </inkml:definitions>
  <inkml:trace contextRef="#ctx0" brushRef="#br0">1 0 10442,'0'0'17649</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9.415"/>
    </inkml:context>
    <inkml:brush xml:id="br0">
      <inkml:brushProperty name="width" value="0.025" units="cm"/>
      <inkml:brushProperty name="height" value="0.025" units="cm"/>
    </inkml:brush>
  </inkml:definitions>
  <inkml:trace contextRef="#ctx0" brushRef="#br0">422 55 13325,'0'0'2562,"1"-8"107,-1 6-2483,0 0 0,0 0 0,0 0 0,0 0 0,0 0 0,0-1 0,-1 1 0,1 0 0,-1 0 0,1 0-1,-1 0 1,0 0 0,-1-4 0,0 5-72,0-1 0,0 1 0,0 0 0,0-1 0,0 1 0,0 0 0,-1 0 0,1 1 0,0-1 0,0 0 0,-1 1 0,1-1 0,0 1 0,-1 0 0,1 0 0,-1 0 0,-4 0 0,-8 1-65,0 0 0,-1 2 0,1-1 0,0 2-1,0 0 1,1 1 0,-1 0 0,1 1 0,0 1-1,0 0 1,1 1 0,-24 18 0,21-13-26,0 0 1,1 2-1,0 0 1,1 0 0,1 1-1,0 1 1,2 0-1,0 1 1,-10 22-1,18-35 20,1 1-1,0 0 0,0 0 0,0 0 0,1 0 0,0 0 0,0 0 0,1 0 0,-1 0 0,2 10 0,-1-14-28,1 0 0,-1 1 0,1-1 0,0 1 0,0-1 0,-1 0 0,2 1 0,-1-1 0,0 0 0,0 0 0,1 0 0,-1 0 0,1 0 0,-1 0 0,1-1 0,0 1 0,0 0 0,0-1 0,0 1 0,0-1 0,0 0 0,0 0 0,1 0 0,-1 0 0,0 0 0,1 0 0,2 0 0,11 2 63,0-1 0,-1-1 0,1-1 1,0 0-1,0-1 0,-1 0 1,1-1-1,0-1 0,-1-1 0,0 0 1,0-1-1,0-1 0,23-11 1,-22 9 56,0-1 1,0-1-1,-1 0 1,0-1-1,-1-1 1,0 0-1,-1-1 1,-1 0-1,0-1 0,0 0 1,14-25-1,-23 34-99,-1 0 0,1 0-1,-1 0 1,0 0-1,0-1 1,-1 1-1,1-1 1,-1 1 0,-1-1-1,1 1 1,-1-1-1,0-9 1,-1 13-93,1 0-1,-1-1 1,0 1 0,0 0 0,0 0 0,0-1-1,0 1 1,-1 0 0,1 0 0,-1 0-1,1 1 1,-1-1 0,0 0 0,1 0 0,-1 1-1,0-1 1,0 1 0,0 0 0,0-1-1,-1 1 1,1 0 0,0 0 0,0 1 0,-1-1-1,1 0 1,-1 1 0,1-1 0,0 1-1,-5 0 1,1-1-473,-1 0 0,0 1 0,1-1 1,-1 1-1,1 1 0,-1-1 0,1 1 0,-1 1 0,-9 2 0,13-2-206,-1-1 0,0 1 0,1 0 0,0 0 0,-1 1 1,1-1-1,0 1 0,0-1 0,0 1 0,-3 5 0,-11 15-6352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040"/>
    </inkml:context>
    <inkml:brush xml:id="br0">
      <inkml:brushProperty name="width" value="0.025" units="cm"/>
      <inkml:brushProperty name="height" value="0.025" units="cm"/>
    </inkml:brush>
  </inkml:definitions>
  <inkml:trace contextRef="#ctx0" brushRef="#br0">1 296 4740,'6'-11'-272,"7"-14"601,3-7 156,2 1 0,1 0-1,44-54 1,-57 78-226,1 0 0,-1 0 0,1 1 1,1 0-1,0 0 0,-1 0 0,2 1 0,-1 1 0,0-1 0,1 1 0,0 1 0,0-1 0,0 2 0,1-1 0,-1 1 0,0 0 1,1 1-1,-1 1 0,1-1 0,16 2 0,-23 0-239,0 0 1,-1 0 0,1 0-1,0 0 1,-1 1-1,1-1 1,-1 0 0,1 1-1,-1 0 1,0 0-1,0 0 1,0 0 0,0 0-1,0 0 1,0 0-1,0 1 1,-1-1 0,1 1-1,-1-1 1,0 1-1,0-1 1,0 1 0,1 3-1,3 10 120,-1-1 0,4 31 0,-6-36-157,2 17 55,-3-12 46,2 1 1,0-1 0,0 0 0,1-1 0,8 18 0,-10-28-76,0 0 1,0-1-1,0 1 0,1-1 0,-1 1 0,1-1 1,0 0-1,0 0 0,0 0 0,1-1 1,-1 1-1,1-1 0,-1 1 0,1-1 0,0 0 1,0-1-1,0 1 0,0-1 0,0 0 1,0 1-1,0-2 0,1 1 0,5 0 0,19-1 47,0-1-1,0-2 0,0-1 0,0-1 0,-1-1 1,51-19-1,-50 15 122,1 1 1,0 1 0,1 2-1,0 1 1,50-2-1,-76 7-113,0 1-1,-1 0 1,1-1-1,0 1 1,-1 1-1,1-1 1,-1 1-1,1 0 0,-1 0 1,0 0-1,0 0 1,0 1-1,0 0 1,5 4-1,2 4 106,-1 0 1,-1 0-1,12 17 0,-12-15-36,0 0 1,22 21-1,-27-31-122,0 1 1,0-1-1,0 0 1,1 0-1,-1 0 1,1-1-1,0 0 1,0 0-1,0 0 1,0 0-1,0-1 1,10 2 0,4-2 11,0 0 1,0-1 0,0-1 0,0-1 0,0-1 0,0-1 0,0 0 0,19-8 0,17-9-132,67-36 0,-79 35-74,0 2 1,88-28 0,-126 47 183,0-1 0,0 1 0,0 0 0,0 0 0,1 1 0,-1-1 0,0 1 0,0 0 1,0 1-1,1-1 0,5 2 0,-8-1 25,-1 1 0,-1-1 0,1 0 0,0 1 0,0 0 0,0-1 0,-1 1 0,1 0-1,-1 0 1,1 0 0,-1 0 0,0 0 0,0 0 0,0 0 0,0 0 0,0 0 0,0 1 0,-1-1 0,1 0 0,-1 0 0,0 1 0,1-1 0,-1 0 0,0 1 0,-1 3 0,0 50 678,0-35-468,1 0 1,0 0-1,6 34 1,-5-50-224,0-1 1,0 0 0,0 1 0,1-1 0,-1 1 0,1-1-1,0 0 1,1 0 0,-1 0 0,1 0 0,-1-1-1,1 1 1,0-1 0,1 1 0,-1-1 0,0 0-1,1 0 1,0-1 0,-1 1 0,1-1 0,8 4 0,0-3-35,0 1 1,0-1 0,1-1 0,0-1 0,-1 0 0,1 0 0,0-1 0,-1 0 0,1-2 0,-1 1-1,1-1 1,15-5 0,16-7-523,82-36 1,-125 49 533,78-37-725,-47 21 241,0 2 0,0 1 0,1 2 0,41-10 0,-72 21 496,0 1 0,0-1 0,0 1 0,-1 0 0,1 0 0,0-1 0,0 1 1,0 0-1,0 1 0,0-1 0,-1 0 0,1 0 0,0 1 0,0-1 0,0 1 0,-1 0 0,1-1 0,0 1 0,-1 0 0,1 0 0,-1 0 0,1 0 0,-1 1 0,1-1 0,-1 0 0,0 0 0,1 1 0,-1-1 0,0 1 0,0-1 0,0 1 0,0 0 0,0-1 0,-1 1 0,1 0 0,0-1 0,-1 1 0,1 0 0,-1 0 0,0 0 1,0 0-1,1-1 0,-1 1 0,0 0 0,-1 2 0,1 11 374,-2 0 0,1 0 1,-2 0-1,-6 21 0,6-25-207,0 1 57,-2 7 164,0 1 0,2-1 0,0 1 0,0 32 0,3-49-378,0 0 0,0 1 0,0-1 0,0 0 0,1 1 0,0-1 1,-1 0-1,1 0 0,0 0 0,1 0 0,-1 0 0,0 0 0,1 0 0,0 0 0,0 0 1,0-1-1,0 1 0,0-1 0,0 1 0,1-1 0,-1 0 0,1 0 0,-1 0 0,1 0 0,0 0 1,0-1-1,0 1 0,0-1 0,0 0 0,0 0 0,0 0 0,1 0 0,-1-1 0,0 1 1,4-1-1,4 0-68,0 0 1,0-1-1,0 0 1,0-1 0,0 0-1,-1-1 1,1 0-1,-1-1 1,1 0 0,14-8-1,13-10-377,46-34-1,-70 46 281,91-70-633,-65 47 431,84-52 1,-95 71 464,-29 14-94,1 0 0,-1 0 0,0 0 0,1 0 0,-1 0 0,0 0 0,1 0 0,-1 0 0,0 0 0,1 0 0,-1 0 0,0 1 0,1-1 0,-1 0 0,0 0 0,1 0 0,-1 0 0,0 0 0,0 1 0,1-1 0,-1 0 0,0 0 0,1 0 0,-1 1 0,0-1 1,0 0-1,0 0 0,1 1 0,-1-1 0,0 0 0,0 1 0,0-1 0,0 0 0,0 1 0,1-1 0,-1 0 0,0 1 0,3 20 505,-6 22 276,-9 21-40,7-46-602,1 1 0,1 0-1,1 0 1,0 38 0,2-55-152,1 1 1,-1-1-1,0 0 1,1 1-1,-1-1 1,1 0-1,0 0 1,0 0-1,0 0 1,0 1-1,0-1 1,0 0-1,0-1 1,1 1-1,-1 0 1,1 0-1,0 0 1,-1-1-1,1 1 1,0-1-1,0 0 0,2 2 1,0-1-23,0-1-1,0 0 1,0 1-1,0-1 1,1-1 0,-1 1-1,0-1 1,0 0-1,1 0 1,-1 0-1,6-1 1,4-1-116,-1-1 0,0 0 0,1-1 0,-1-1 0,-1 0 0,21-12 0,29-24-1175,-2-2 0,-2-4 0,-2-1 0,96-109 0,-141 142 3505,-29 33-1110,-37 39 375,-151 184 791,214-279-3428,32-61-475,-25 67 973,-2 0 0,-1 0 1,-2-1-1,9-51 0,-18 80 626,-1 0 0,1 1 0,-1-1 0,0 0 0,0 0 0,0 1 0,-1-1 1,1 0-1,-1 0 0,0 1 0,0-1 0,0 1 0,-2-5 0,1 6 65,1 0 0,-1 1 0,1 0 0,-1-1-1,0 1 1,0 0 0,0 0 0,1 0 0,-1 0 0,0 0 0,-1 0 0,1 0 0,0 1 0,0-1 0,0 1 0,0-1 0,0 1 0,0 0-1,-1 0 1,1 0 0,0 0 0,0 1 0,-3 0 0,-9 1 264,0 0 1,0 1-1,0 1 0,1 1 1,-1 0-1,1 0 0,1 2 1,-21 12-1,-97 75 1841,94-65-1698,-78 63 524,-127 90-70,235-178-896,0 0 0,0-1-1,-1 0 1,0 0-1,1 0 1,-1-1 0,0 0-1,0 0 1,-8 0 0,14-2-39,0 0 1,0 0-1,-1 0 1,1 0 0,0 0-1,0-1 1,0 1-1,0 0 1,-1-1 0,1 1-1,0-1 1,0 1-1,0-1 1,0 1 0,0-1-1,0 0 1,0 1-1,0-1 1,1 0 0,-1 0-1,0 0 1,0 0-1,0 0 1,1 0 0,-1 0-1,1 0 1,-1 0-1,1 0 1,-1 0 0,0-2-1,-7-41-1934,7 32 1410,-3-25-661,3 20 887,-1 0-1,0 0 1,-1 0 0,-1 0-1,-1 0 1,-8-19 0,11 32 383,0 1 1,-1-1-1,1 1 1,-1-1-1,0 1 1,0 0-1,0 0 1,0 0-1,0 0 1,-1 0-1,1 1 1,-1 0-1,0-1 1,1 1-1,-1 1 1,0-1-1,0 1 0,-1-1 1,1 1-1,0 0 1,0 1-1,-1-1 1,1 1-1,0-1 1,-1 1-1,1 1 1,0-1-1,0 1 1,-1-1-1,-5 3 1,-11 2 314,0 1 1,1 1 0,0 1 0,0 0 0,1 1-1,-25 17 1,-107 81 1807,116-80-1765,-77 61 566,-137 94 206,247-180-1165,-1 0 1,0 0 0,0 0-1,0-1 1,0 1-1,0-1 1,0 0 0,0 0-1,0 0 1,0 0-1,-1-1 1,1 1 0,-4-1-1,6-1-36,0 1-1,0-1 1,-1 0-1,1 0 1,0 0-1,0 0 0,0 0 1,0 0-1,1 0 1,-1 0-1,0 0 1,0 0-1,1-1 0,-1 1 1,0 0-1,1 0 1,-1-1-1,1 1 1,0 0-1,-1-1 1,1 1-1,0 0 0,0-1 1,0 1-1,0-1 1,0 1-1,0 0 1,0-1-1,1 1 0,0-2 1,1-21-985,1 1 0,1 0 0,12-37-1,-9 40 278,-2-1 0,0 0 0,-2-1 0,2-24-1,-5 46 748,0-1 1,0 1-1,0 0 0,0-1 0,0 1 0,0-1 0,0 1 0,0 0 0,0-1 0,0 1 0,-1-1 0,1 1 1,0 0-1,0-1 0,0 1 0,-1 0 0,1-1 0,0 1 0,0 0 0,-1-1 0,1 1 0,0 0 0,-1 0 1,1-1-1,0 1 0,-1 0 0,1 0 0,0 0 0,-1 0 0,1-1 0,0 1 0,-1 0 0,1 0 0,-1 0 1,1 0-1,0 0 0,-1 0 0,1 0 0,-1 0 0,1 0 0,0 0 0,-1 0 0,1 0 0,-1 0 0,1 0 0,0 1 1,-1-1-1,1 0 0,0 0 0,-1 0 0,0 1 0,-21 11 281,0 7 375,1 1-1,1 1 1,1 0-1,2 1 1,-31 48-1,21-29 228,-130 202 2085,129-192-2723,2 0 0,2 2 0,-17 56 0,39-100-308,-1 0-1,1 1 1,1-1-1,-2 19 1,3-28 36,0 0 0,1 1 0,-1-1 0,0 0 0,0 0 0,0 1 0,0-1 0,0 0 0,0 0 0,1 1 0,-1-1 0,0 0 0,0 0 0,0 1 0,1-1 0,-1 0 0,0 0 0,0 0 0,1 1 0,-1-1 0,0 0 0,1 0 0,-1 0 0,0 0 0,0 0 0,1 0 0,-1 0 0,0 0 1,1 1-1,-1-1 0,0 0 0,1 0 0,-1 0 0,0 0 0,0-1 0,1 1 0,-1 0 0,0 0 0,1 0 0,-1 0 0,0 0 0,0 0 0,1 0 0,-1-1 0,15-5-722,0-6-123,0-1 0,0-1 0,-1 0 1,-1-1-1,17-24 0,10-12-1824,-9 14-766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1.227"/>
    </inkml:context>
    <inkml:brush xml:id="br0">
      <inkml:brushProperty name="width" value="0.025" units="cm"/>
      <inkml:brushProperty name="height" value="0.025" units="cm"/>
      <inkml:brushProperty name="color" value="#E71224"/>
    </inkml:brush>
  </inkml:definitions>
  <inkml:trace contextRef="#ctx0" brushRef="#br0">0 1 10666,'0'0'1794,"51"31"-577,-15-18-416,13-2-545,6-6-1089,2-5-2498,5-8-6246</inkml:trace>
  <inkml:trace contextRef="#ctx0" brushRef="#br0" timeOffset="1">673 61 9545,'0'0'7015,"-32"54"-6118,14-31 384,7-3-256,4-6-833,4-5-128,3-7-480,5-2-2787,6-20-2723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29.747"/>
    </inkml:context>
    <inkml:brush xml:id="br0">
      <inkml:brushProperty name="width" value="0.025" units="cm"/>
      <inkml:brushProperty name="height" value="0.025" units="cm"/>
    </inkml:brush>
  </inkml:definitions>
  <inkml:trace contextRef="#ctx0" brushRef="#br0">63 1 15086,'0'0'8360,"7"59"-7367,-18-26-64,-1 3-320,1 7-353,-3-3-128,3-2-128,2-4 64,8-7-544,1-3-1122,0-11-1089,10-12-1344,4-1-3557</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0.141"/>
    </inkml:context>
    <inkml:brush xml:id="br0">
      <inkml:brushProperty name="width" value="0.025" units="cm"/>
      <inkml:brushProperty name="height" value="0.025" units="cm"/>
    </inkml:brush>
  </inkml:definitions>
  <inkml:trace contextRef="#ctx0" brushRef="#br0">169 8 18321,'0'0'7437,"-11"-2"-7261,6 1-152,-1 0 1,1 1 0,0-1-1,-1 1 1,1 0-1,-1 0 1,1 1 0,0 0-1,-1 0 1,1 0 0,0 0-1,0 1 1,0 0-1,0 0 1,0 0 0,0 1-1,0 0 1,1 0-1,-1 0 1,1 0 0,0 1-1,-7 7 1,10-11-8,1 1 1,0-1-1,-1 1 1,1-1-1,0 0 1,-1 1-1,1-1 1,0 1-1,-1-1 1,1 1-1,0-1 1,0 1-1,0-1 0,-1 1 1,1-1-1,0 1 1,0-1-1,0 1 1,0-1-1,0 1 1,0 0-1,0-1 1,0 1-1,0-1 1,0 1-1,0-1 1,0 1-1,1-1 1,-1 1-1,0-1 1,0 1-1,1-1 1,-1 1-1,0-1 1,0 1-1,1-1 1,-1 1-1,1 0 1,25 2 307,31-14-222,-45 6-310,-1 0-1,1-1 1,-1 0-1,0 0 1,-1-1 0,18-15-1,-42 38 257,1 1-1,1 0 1,1 1 0,0 0-1,2 1 1,0 0 0,1 1-1,-9 33 1,15-49 30,1 1 1,-1 0-1,1 0 1,0 0-1,1 1 1,-1-1-1,1 0 1,0 0-1,1 0 0,-1 0 1,3 8-1,-2-10-55,0-1 0,0 0-1,1 0 1,-1 1 0,1-1-1,0 0 1,-1-1 0,1 1-1,0 0 1,0 0 0,0-1-1,0 1 1,1-1 0,-1 0-1,0 0 1,1 1 0,-1-2-1,0 1 1,1 0 0,-1 0-1,1-1 1,0 1 0,3-1-1,10 3 27,-4-2-314,-1 1-1,1 0 1,22 8 0,-33-9 265,1-1 1,0 1-1,-1-1 0,1 1 1,-1 0-1,1 0 0,-1 0 1,1 0-1,-1 0 1,0 0-1,1 0 0,-1 0 1,0 1-1,0-1 0,0 0 1,0 1-1,0-1 0,0 1 1,0-1-1,0 1 1,-1 0-1,1-1 0,-1 1 1,1 0-1,-1-1 0,1 1 1,-1 0-1,0-1 1,0 1-1,0 0 0,0 0 1,0-1-1,-1 4 0,0-3 116,0 1-1,0-1 1,-1 0-1,1 0 1,0 0-1,-1 0 1,1 0-1,-1 0 0,0 0 1,0-1-1,0 1 1,0-1-1,0 1 1,0-1-1,0 0 1,0 0-1,0 0 0,-1 0 1,1 0-1,-1 0 1,1-1-1,0 1 1,-1-1-1,-3 1 1,-67 3 1012,61-4-974,2-1-69,1 1 0,0-1 0,-1-1 0,1 0-1,0 0 1,0-1 0,0 0 0,-9-5 0,15 7-235,1 0 1,-1 0-1,1-1 1,-1 1-1,1-1 1,0 1 0,0-1-1,0 0 1,0 0-1,0 1 1,0-2-1,0 1 1,0 0-1,1 0 1,-1 0-1,1-1 1,0 1 0,0-1-1,0 1 1,0-1-1,0 0 1,0 1-1,1-1 1,-1 0-1,1 1 1,0-1-1,0 0 1,0 0 0,0 1-1,0-1 1,0 0-1,2-3 1,-1 3-506,1 0 1,-1 0-1,1 0 0,0 1 1,0-1-1,0 1 0,0-1 1,0 1-1,0 0 1,1 0-1,-1 0 0,1 0 1,3-2-1,-5 4 366,28-20-9555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0.532"/>
    </inkml:context>
    <inkml:brush xml:id="br0">
      <inkml:brushProperty name="width" value="0.025" units="cm"/>
      <inkml:brushProperty name="height" value="0.025" units="cm"/>
    </inkml:brush>
  </inkml:definitions>
  <inkml:trace contextRef="#ctx0" brushRef="#br0">3 140 5573,'-1'-7'6689,"1"2"-6341,-1 0 0,1 1 0,0-1 0,0 0 0,0 0 0,0 1 0,1-1 0,0 0 0,0 1-1,0-1 1,1 1 0,-1-1 0,1 1 0,0 0 0,1-1 0,-1 1 0,1 0 0,-1 1 0,1-1 0,0 0-1,1 1 1,-1-1 0,0 1 0,1 0 0,0 0 0,0 1 0,0-1 0,5-1 0,-3 1-100,0 1 0,0 0 0,0 0 0,0 0 0,0 1 0,1 0 0,-1 0 0,1 1 0,-1-1 0,0 2 0,1-1 0,-1 1 1,1 0-1,7 2 0,-11-2-201,0 0 0,1 0 0,-1 1 0,0 0 0,0-1 0,0 1 0,0 0 0,0 1 0,0-1 0,-1 0 0,1 1 0,-1 0 0,1-1 0,-1 1 1,0 0-1,0 0 0,-1 0 0,1 0 0,0 1 0,-1-1 0,0 0 0,0 1 0,0-1 0,0 1 0,0-1 0,-1 7 0,1-4-14,-1 0-1,0-1 1,0 1-1,0 0 1,-1-1 0,0 1-1,0 0 1,0-1-1,-1 1 1,0-1-1,0 0 1,-1 1-1,1-1 1,-4 5-1,-3 1 161,0 0-1,0-1 0,-1 0 0,-14 11 1,-11 10 146,34-31-336,1 1 1,-1-1-1,0 0 1,1 1-1,-1-1 1,1 1-1,-1-1 1,1 1-1,-1-1 1,1 1-1,-1-1 1,1 1 0,0 0-1,-1-1 1,1 1-1,0-1 1,-1 1-1,1 0 1,0-1-1,0 1 1,0 0-1,0 0 1,-1-1-1,1 1 1,0 0 0,0-1-1,0 1 1,0 0-1,1-1 1,-1 1-1,0 0 1,0 0-1,0-1 1,1 1-1,-1 0 1,0-1-1,0 1 1,1-1 0,-1 1-1,1 0 1,-1-1-1,1 1 1,-1-1-1,1 1 1,-1-1-1,1 1 1,-1-1-1,1 0 1,-1 1-1,1-1 1,0 0-1,-1 1 1,1-1 0,0 0-1,-1 0 1,1 1-1,0-1 1,1 0-1,50 10 48,-43-10-65,122 12-3430,-43-9-4381,-21-2-2788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1.116"/>
    </inkml:context>
    <inkml:brush xml:id="br0">
      <inkml:brushProperty name="width" value="0.025" units="cm"/>
      <inkml:brushProperty name="height" value="0.025" units="cm"/>
    </inkml:brush>
  </inkml:definitions>
  <inkml:trace contextRef="#ctx0" brushRef="#br0">0 1 14125,'0'0'10859,"20"65"-10027,-31-21-351,7 7-353,-1 0-128,5 0 32,0-8-352,5-6-1378,4-8-960,2-7-1378,0-15-2594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1.481"/>
    </inkml:context>
    <inkml:brush xml:id="br0">
      <inkml:brushProperty name="width" value="0.025" units="cm"/>
      <inkml:brushProperty name="height" value="0.025" units="cm"/>
    </inkml:brush>
  </inkml:definitions>
  <inkml:trace contextRef="#ctx0" brushRef="#br0">1 7 15278,'0'0'3972,"78"-7"-3812,-25 7 161,9 0-257,10 1-64,10-1-3492,5 0-6405</inkml:trace>
  <inkml:trace contextRef="#ctx0" brushRef="#br0" timeOffset="1">1316 15 13036,'0'0'7688,"67"-1"-9098,-21 1 321,14 0-672,9 0-450,9 1-1952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1.810"/>
    </inkml:context>
    <inkml:brush xml:id="br0">
      <inkml:brushProperty name="width" value="0.025" units="cm"/>
      <inkml:brushProperty name="height" value="0.025" units="cm"/>
    </inkml:brush>
  </inkml:definitions>
  <inkml:trace contextRef="#ctx0" brushRef="#br0">1 1 17489,'0'0'4836,"53"1"-10697,-19-1-4421</inkml:trace>
  <inkml:trace contextRef="#ctx0" brushRef="#br0" timeOffset="1">420 50 22677,'0'0'6439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2.401"/>
    </inkml:context>
    <inkml:brush xml:id="br0">
      <inkml:brushProperty name="width" value="0.025" units="cm"/>
      <inkml:brushProperty name="height" value="0.025" units="cm"/>
    </inkml:brush>
  </inkml:definitions>
  <inkml:trace contextRef="#ctx0" brushRef="#br0">74 0 8840,'0'0'2851,"-50"29"-801,36-15 993,5 1-993,9 2-256,9 2-65,19-4-480,16-3-448,15-5-513,17-4-192,9-3-31,5 0-1827,-7-6-1569,-14-7-2659,-21-1-2082</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2.764"/>
    </inkml:context>
    <inkml:brush xml:id="br0">
      <inkml:brushProperty name="width" value="0.025" units="cm"/>
      <inkml:brushProperty name="height" value="0.025" units="cm"/>
    </inkml:brush>
  </inkml:definitions>
  <inkml:trace contextRef="#ctx0" brushRef="#br0">0 38 19026,'0'0'64,"53"6"352,9-6-223,16-5 63,14-5-128,14 2-192,4-2-2434,-4-1-3652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3.145"/>
    </inkml:context>
    <inkml:brush xml:id="br0">
      <inkml:brushProperty name="width" value="0.025" units="cm"/>
      <inkml:brushProperty name="height" value="0.025" units="cm"/>
    </inkml:brush>
  </inkml:definitions>
  <inkml:trace contextRef="#ctx0" brushRef="#br0">233 0 16592,'0'0'7217,"-11"11"-6080,-1 0-871,-55 58 975,63-64-1191,0 1 0,-1-1 1,2 1-1,-1 0 1,1 0-1,0 0 1,0 0-1,0 0 1,1 1-1,0-1 0,1 1 1,-2 11-1,3-16-47,0 0-1,0-1 1,1 1-1,-1 0 0,1-1 1,-1 1-1,1-1 1,0 1-1,0-1 1,0 1-1,-1-1 0,1 0 1,0 1-1,1-1 1,-1 0-1,0 0 1,0 0-1,0 0 0,1 0 1,-1 0-1,1 0 1,-1 0-1,1 0 1,-1-1-1,1 1 0,-1 0 1,4 0-1,52 9-162,-43-8 23,20 2-296,56 10-897,-85-13 1281,0 0 1,0 1 0,0 0-1,0 0 1,0 0 0,0 1-1,-1-1 1,1 1 0,-1 0-1,0 1 1,0-1 0,0 1-1,6 6 1,-9-7 85,1 0 0,-1-1 1,1 1-1,-1 0 0,0 0 0,0 0 0,0 0 1,-1 0-1,1 0 0,-1 0 0,0 0 0,0 1 0,0-1 1,0 0-1,0 0 0,0 0 0,-1 0 0,0 0 0,0 0 1,0 0-1,0 0 0,0 0 0,0 0 0,-1-1 1,1 1-1,-1 0 0,0-1 0,0 1 0,0-1 0,0 0 1,0 0-1,0 1 0,-4 1 0,-8 8 354,0 0 0,-1-1 0,-1-1 0,-17 9 0,13-8-216,0 0-1,-1-2 0,0 0 1,-1-2-1,0 0 0,0-1 1,0-2-1,-35 4 1,55-8-279,0 1-1,0-1 1,0 0 0,0 0 0,-1 0 0,1 0 0,0-1 0,0 1 0,0-1-1,0 1 1,0-1 0,0 0 0,0 1 0,0-1 0,0 0 0,1 0-1,-1-1 1,0 1 0,1 0 0,-1-1 0,0 1 0,1 0 0,0-1 0,-1 0-1,1 1 1,-2-3 0,1-2-862,0 0-1,1 0 1,-1 0-1,1 0 1,1 0-1,-1 0 1,1 0 0,0-8-1,0-36-8359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3.519"/>
    </inkml:context>
    <inkml:brush xml:id="br0">
      <inkml:brushProperty name="width" value="0.025" units="cm"/>
      <inkml:brushProperty name="height" value="0.025" units="cm"/>
    </inkml:brush>
  </inkml:definitions>
  <inkml:trace contextRef="#ctx0" brushRef="#br0">0 23 13965,'0'0'7335,"67"-15"-5253,-28 15-993,9 0-128,12 0-577,2 0-320,5 0-128,1 0-1889,-6 0-2692,0-8-7046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2:51.620"/>
    </inkml:context>
    <inkml:brush xml:id="br0">
      <inkml:brushProperty name="width" value="0.025" units="cm"/>
      <inkml:brushProperty name="height" value="0.025" units="cm"/>
      <inkml:brushProperty name="color" value="#E71224"/>
    </inkml:brush>
  </inkml:definitions>
  <inkml:trace contextRef="#ctx0" brushRef="#br0">121 0 7079,'0'0'3267,"-42"46"-3043,26-32-480,16-8-1538</inkml:trace>
  <inkml:trace contextRef="#ctx0" brushRef="#br0" timeOffset="1">167 239 8488,'-9'71'3011,"-14"5"-1314,0 4-896,6-5-128,4-8-257,4-13-320,9-10-992,0-17-1411,0-15-1440</inkml:trace>
  <inkml:trace contextRef="#ctx0" brushRef="#br0" timeOffset="2">73 970 15086,'-24'47'1570,"4"-9"-673,2-1 320,11-6-449,4-4-223,3-7-545,0 0 0,5-1-480,6 0-225,-4 5 224,3-1 193,-4 5 192,-1 1 96,-1-2 0,1-5-224,2-9-1826,0-13-2018,7-9-4740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3.958"/>
    </inkml:context>
    <inkml:brush xml:id="br0">
      <inkml:brushProperty name="width" value="0.025" units="cm"/>
      <inkml:brushProperty name="height" value="0.025" units="cm"/>
    </inkml:brush>
  </inkml:definitions>
  <inkml:trace contextRef="#ctx0" brushRef="#br0">140 16 14286,'-7'0'1959,"-25"0"231,9 0 2618,41 0-2405,73-10-1893,1 4 1,159 11 0,-222-3-77,-21-2 239,-24 0-526,2 1-169,1-1 0,-1 2 0,1 0-1,0 0 1,-1 1 0,1 1 0,0 0-1,1 1 1,-21 11 0,11-3 101,1 1-1,0 1 1,1 1-1,-23 25 1,22-22 40,1 2 0,1 0 0,1 2 0,0 0 0,2 0 0,1 2 0,1 0 0,1 1 0,1 0 0,2 1 0,0 0 0,2 0 0,-7 43 0,-44 280 906,58-348-1011,1 0 1,-1-1 0,1 1-1,0 0 1,-1-1 0,1 1-1,0 0 1,0 0 0,0-1-1,0 1 1,0 0 0,1 0 0,-1-1-1,0 1 1,1 0 0,-1-1-1,1 1 1,0 0 0,-1-1-1,3 3 1,-1-3 5,0-1 0,1 1 0,-1-1 0,1 0 0,-1 0 1,0 0-1,1 0 0,-1 0 0,1 0 0,-1-1 0,0 1 0,1-1 0,-1 0 0,0 1 0,3-3 1,20-4-102,0 0 1,0 2 0,0 1 0,1 1 0,0 1 0,-1 1 0,1 1 0,0 1 0,-1 2 0,47 10 0,0 0-5328,-38-10-1810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4.581"/>
    </inkml:context>
    <inkml:brush xml:id="br0">
      <inkml:brushProperty name="width" value="0.025" units="cm"/>
      <inkml:brushProperty name="height" value="0.025" units="cm"/>
    </inkml:brush>
  </inkml:definitions>
  <inkml:trace contextRef="#ctx0" brushRef="#br0">365 86 13196,'0'0'1303,"2"-10"592,-2 6-1754,1 1 50,0-1 0,0 1 1,-1-1-1,1 1 1,-1-1-1,0 0 0,-1 1 1,1-1-1,-1-4 0,0 6-89,0 1 0,0-1-1,0 0 1,0 1 0,0-1-1,0 0 1,0 1 0,-1-1-1,1 1 1,0 0 0,-1-1-1,0 1 1,1 0 0,-1 0 0,0 0-1,1 0 1,-1 0 0,0 1-1,0-1 1,0 0 0,1 1-1,-1 0 1,0-1 0,0 1-1,-3 0 1,-9-2 155,-1 1 0,1 1 0,-1 0 0,1 1-1,-1 0 1,1 1 0,0 1 0,0 0 0,0 1 0,0 1 0,1 0 0,-23 12 0,28-12-180,-1-1-1,1 2 1,0-1 0,1 1 0,-1 0 0,1 1 0,1 0 0,-1 0 0,1 0-1,0 1 1,1 0 0,-1 0 0,2 0 0,-1 1 0,1 0 0,1 0-1,-1 0 1,1 0 0,1 0 0,-2 11 0,4-18-62,0 0 0,-1 0 0,1 0 0,0 0-1,0 0 1,1 0 0,-1 0 0,0 0 0,1-1 0,-1 1 0,1 0 0,-1 0 0,1 0-1,0-1 1,0 1 0,0 0 0,0-1 0,0 1 0,0 0 0,0-1 0,1 0 0,-1 1-1,0-1 1,1 0 0,-1 0 0,3 2 0,1-1 10,0 1 0,0-2 1,1 1-1,-1-1 0,0 1 0,0-1 0,1-1 0,-1 1 1,9-1-1,7-1 27,-1-1-1,0 0 1,1-2 0,23-7 0,-16 2-18,0-2 1,48-25 0,-65 30-21,1-1 0,-1 0 0,0-1 0,-1-1 0,0 1-1,0-2 1,-1 1 0,13-18 0,-21 25-16,0 1-1,1-1 0,-1 0 0,0 1 0,0-1 1,0 0-1,0 0 0,-1 0 0,1 0 0,0 0 1,-1 0-1,1 0 0,-1 0 0,0 0 1,0 0-1,0 0 0,0 0 0,0 0 0,0 0 1,0 0-1,-1 0 0,1 0 0,-2-4 0,1 5-49,-1-1 0,1 0-1,-1 0 1,0 1-1,1-1 1,-1 1-1,0-1 1,0 1 0,0 0-1,0 0 1,0 0-1,0 0 1,-1 0 0,1 0-1,0 1 1,0-1-1,-4 0 1,-2 0-568,1 0 0,-1 1 0,0 0 0,1 0 0,-1 0 0,0 1 0,1 0 0,-1 0 0,1 1 0,-1 0 0,-11 6 0,-2 8-4249,8 2-1249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4.926"/>
    </inkml:context>
    <inkml:brush xml:id="br0">
      <inkml:brushProperty name="width" value="0.025" units="cm"/>
      <inkml:brushProperty name="height" value="0.025" units="cm"/>
    </inkml:brush>
  </inkml:definitions>
  <inkml:trace contextRef="#ctx0" brushRef="#br0">96 0 15439,'0'0'4772,"-25"60"-2274,8-26-448,1 5-1313,2 3-128,0-1-353,6-3-192,7-7-160,1-6-1506,9-13-2177,10-11-2980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5.300"/>
    </inkml:context>
    <inkml:brush xml:id="br0">
      <inkml:brushProperty name="width" value="0.025" units="cm"/>
      <inkml:brushProperty name="height" value="0.025" units="cm"/>
    </inkml:brush>
  </inkml:definitions>
  <inkml:trace contextRef="#ctx0" brushRef="#br0">282 7 16111,'-10'-1'1319,"9"1"-1284,-39-4 2432,-46 2-1,75 2-2192,0 1 0,0 0 0,1 0 0,-1 1 0,0 0-1,1 1 1,-1 1 0,1-1 0,0 2 0,-15 7 0,24-12-270,1 1 1,-1-1 0,0 0-1,0 1 1,1-1 0,-1 0 0,0 1-1,1-1 1,-1 1 0,1-1-1,-1 1 1,0-1 0,1 1-1,-1-1 1,1 1 0,-1 0-1,1-1 1,0 1 0,-1 0 0,1-1-1,0 1 1,-1 0 0,1 0-1,0-1 1,0 1 0,0 0-1,0 0 1,-1 0 0,1-1 0,0 1-1,0 0 1,1 0 0,-1-1-1,0 1 1,0 1 0,2 0 3,0-1 1,-1 0 0,1 0 0,0 0-1,0 0 1,-1 0 0,1 0 0,0 0-1,0-1 1,0 1 0,0-1-1,4 1 1,66 5 125,108-15-2846,-180 10 2708,1-1 0,0 1 0,0 0 0,-1 0 0,1 0 0,0-1 0,-1 1 0,1 0 0,-1 0 0,1 0-1,-1 0 1,0 0 0,1 0 0,-1 0 0,0 0 0,0 0 0,1 0 0,-1 0 0,0 0 0,0 1 0,0-1 0,0 0 0,-1 0 0,1 0-1,0 0 1,0 0 0,-1 2 0,-5 34 118,-8 19 305,4-19 666,2 0-1,2 0 0,-3 61 1,-27-112 650,-161-69-1383,197 82-423,0 1 0,0 0 0,1 0 0,-1 0 0,0 0 0,0 0 1,1 0-1,-1 0 0,0-1 0,0 1 0,0 0 0,1 0 0,-1 0 0,0-1 0,0 1 0,0 0 0,0 0 0,0 0 0,1-1 0,-1 1 1,0 0-1,0 0 0,0-1 0,0 1 0,0 0 0,0 0 0,0-1 0,0 1 0,0 0 0,0 0 0,0-1 0,0 1 0,0 0 1,0 0-1,0-1 0,0 1 0,0 0 0,0 0 0,0-1 0,-1 1 0,1 0 0,0 0 0,0 0 0,0-1 0,0 1 0,0 0 1,-1 0-1,1 0 0,0-1 0,0 1 0,0 0 0,-1 0 0,1 0 0,0 0 0,0 0 0,-1-1 0,1 1 0,0 0 0,0 0 0,-1 0 1,1 0-1,0 0 0,-1 0 0,28-4-4540,-19 3 2897,29-7-6427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5.802"/>
    </inkml:context>
    <inkml:brush xml:id="br0">
      <inkml:brushProperty name="width" value="0.025" units="cm"/>
      <inkml:brushProperty name="height" value="0.025" units="cm"/>
    </inkml:brush>
  </inkml:definitions>
  <inkml:trace contextRef="#ctx0" brushRef="#br0">180 44 15599,'0'0'5792,"-12"-6"-4772,-37-19-636,46 25-367,0-1 1,0 1-1,0-1 0,0 1 1,0 0-1,0 0 0,-1 0 0,1 0 1,0 1-1,0-1 0,0 1 1,0 0-1,0 0 0,0 0 1,0 0-1,0 1 0,0-1 1,1 1-1,-5 3 0,1-1 101,1 0-1,-1 0 1,1 1-1,0 0 1,1 0-1,-8 11 1,10-14-91,1-1-1,0 1 1,0-1 0,0 1 0,0-1-1,0 1 1,0 0 0,1-1-1,-1 1 1,1 0 0,-1 0 0,1 0-1,0 0 1,-1-1 0,1 1-1,0 0 1,0 0 0,0 0-1,0 0 1,1-1 0,-1 1 0,1 0-1,-1 0 1,1 0 0,-1-1-1,2 4 1,0-3-9,1 0-1,-1 0 1,0-1 0,1 1-1,-1 0 1,1-1-1,-1 0 1,1 1 0,0-1-1,-1 0 1,1-1-1,0 1 1,0 0 0,0-1-1,3 1 1,10 0 51,0 0 1,0-1-1,0-1 1,0-1 0,19-3-1,-22 1 2,1 1 1,-1-2-1,1 0 0,-1 0 1,-1-1-1,1-1 0,-1 0 1,0-1-1,-1 0 0,18-16 1,-28 24-54,0-1-1,0 0 1,0-1 0,0 1 0,0 0-1,0 0 1,0 0 0,0 0 0,0-1 0,-1 1-1,1-1 1,0 1 0,-1 0 0,1-1-1,-1 1 1,0-1 0,1 1 0,-1-1-1,0 1 1,0-1 0,0 1 0,0-4 0,-1 4-12,0 0 0,0 0 0,0 0 0,0 0 0,0 0 1,0 0-1,0 0 0,0 0 0,0 0 0,0 1 0,0-1 0,0 0 1,-1 1-1,1-1 0,0 1 0,0-1 0,-1 1 0,1-1 1,-3 1-1,-5-1-217,1 0 1,-1 0 0,0 1 0,0 0 0,0 1-1,-11 1 1,16-1-141,-1 0 1,0 1-1,1 0 0,-1-1 0,1 2 0,-1-1 0,1 0 1,0 1-1,0 0 0,0 0 0,0 0 0,1 0 0,-6 6 1,6-5-206,1-1 1,-1 1-1,1 0 1,0 0-1,0 0 0,0 0 1,1 0-1,-1 0 1,1 0-1,0 1 1,0-1-1,1 0 1,-1 1-1,1 7 1,1 14-3454</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6.163"/>
    </inkml:context>
    <inkml:brush xml:id="br0">
      <inkml:brushProperty name="width" value="0.025" units="cm"/>
      <inkml:brushProperty name="height" value="0.025" units="cm"/>
    </inkml:brush>
  </inkml:definitions>
  <inkml:trace contextRef="#ctx0" brushRef="#br0">338 1 11115,'0'0'9769,"-46"44"-7879,18-14-1026,-4 7-415,4 5 95,3-4-159,5-1-161,12-6-96,2-3-224,6-8-929,0-5-1121,0-6-1538,-9-9-3362</inkml:trace>
  <inkml:trace contextRef="#ctx0" brushRef="#br0" timeOffset="1">0 161 13741,'0'0'6278,"53"-53"-4356,-14 41-833,11 1-417,1 3-415,8 3-161,-1 1-320,4-1-2787,5-3-7912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6.645"/>
    </inkml:context>
    <inkml:brush xml:id="br0">
      <inkml:brushProperty name="width" value="0.025" units="cm"/>
      <inkml:brushProperty name="height" value="0.025" units="cm"/>
    </inkml:brush>
  </inkml:definitions>
  <inkml:trace contextRef="#ctx0" brushRef="#br0">350 27 14606,'-10'-5'1687,"1"1"-1411,-1 0-1,0 1 1,0 0 0,-1 1 0,1 0 0,0 0-1,-1 1 1,1 1 0,-1 0 0,1 0 0,-1 1 0,1 0-1,-1 1 1,-13 3 0,11 0-107,0 1-1,1-1 1,0 2 0,0 0-1,1 0 1,0 1 0,-15 14-1,20-16-33,0 0 0,0 0 1,1 0-1,0 1 0,0 0 0,1 0 0,0 0 0,0 1 0,1-1 0,0 1 0,0 0 0,0 0 0,-1 11 0,4-17-117,0 0-1,0 0 1,0 1-1,0-1 1,0 0-1,0 0 1,1 0-1,-1 1 1,1-1-1,-1 0 1,1 0-1,0 0 0,0 0 1,0 0-1,0 0 1,0 0-1,1 0 1,-1 0-1,0-1 1,1 1-1,0-1 1,-1 1-1,1-1 1,0 1-1,0-1 0,-1 0 1,1 0-1,0 0 1,0 0-1,0 0 1,1 0-1,-1 0 1,0-1-1,0 1 1,0-1-1,0 0 1,1 1-1,2-1 1,10 1 132,0 0 1,1-1 0,-1 0 0,18-4 0,-17 2-53,0-1 0,0-1 0,0-1-1,-1 0 1,0-1 0,0-1 0,17-10-1,-23 12-66,0-1 0,-1 0-1,1 0 1,-1-1-1,0 0 1,-1 0 0,0-1-1,0 0 1,0 0-1,-1 0 1,0-1 0,4-10-1,-9 17-74,0 1 0,0-1-1,0 1 1,0-1 0,0 0 0,-1 0 0,1 1-1,-1-1 1,1 0 0,-1 0 0,0 0-1,0 1 1,0-1 0,0 0 0,0 0-1,0 0 1,0 0 0,0 1 0,-1-1-1,1 0 1,-1 0 0,1 1 0,-1-1 0,0 0-1,0 1 1,0-1 0,0 0 0,0 1-1,0-1 1,0 1 0,0 0 0,-1-1-1,1 1 1,0 0 0,-1 0 0,1 0 0,-1 0-1,1 0 1,-1 0 0,-2-1 0,-2 0-598,0 1 1,0 0 0,1 0 0,-1 0 0,0 1 0,0 0-1,0 0 1,0 1 0,0-1 0,1 1 0,-11 3 0,-12 8-4927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6.975"/>
    </inkml:context>
    <inkml:brush xml:id="br0">
      <inkml:brushProperty name="width" value="0.025" units="cm"/>
      <inkml:brushProperty name="height" value="0.025" units="cm"/>
    </inkml:brush>
  </inkml:definitions>
  <inkml:trace contextRef="#ctx0" brushRef="#br0">50 0 16976,'0'0'2755,"-11"62"31,-1-26-1761,-2-3-833,3-2-63,9-6-97,2-8-96,2-11-1314,23-6-1056,0-8-1282,8-18-1729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7.369"/>
    </inkml:context>
    <inkml:brush xml:id="br0">
      <inkml:brushProperty name="width" value="0.025" units="cm"/>
      <inkml:brushProperty name="height" value="0.025" units="cm"/>
    </inkml:brush>
  </inkml:definitions>
  <inkml:trace contextRef="#ctx0" brushRef="#br0">281 38 5445,'0'0'13239,"-4"-2"-11568,-5-4-1189,-1 2-1,0-1 1,0 1 0,0 1-1,0 0 1,-1 0-1,1 1 1,-1 0 0,0 1-1,-13 0 1,15 0-398,0 1 1,0 0-1,0 0 1,-1 1-1,1 1 1,0-1-1,0 1 0,0 1 1,1 0-1,-1 0 1,1 1-1,-15 8 1,21-11-80,1 0 0,-1 0 0,1 0 0,-1 1 1,1-1-1,0 0 0,0 1 0,-1-1 0,1 1 1,0 0-1,0-1 0,1 1 0,-1 0 0,0-1 1,0 1-1,1 0 0,-1 0 0,1 0 0,0 0 1,-1-1-1,1 1 0,0 0 0,0 3 0,1-2 9,0 0 0,0 0 0,0 1 0,1-1 0,-1 0 0,1 0 0,0-1 0,0 1 0,-1 0 0,2 0-1,-1-1 1,3 3 0,6 5 25,-1-2 0,1 0 0,1 0 0,-1-1 0,19 9 0,-15-10-81,0 0 0,0-1 0,1 0 1,0-1-1,0-1 0,0-1 0,0 0 0,0-1 0,0-1 1,1 0-1,18-4 0,-33 4 56,-1 0 0,1-1 0,0 1 0,0-1-1,-1 1 1,1-1 0,-1 0 0,1 0 0,0 0 0,-1 0 0,1 0 0,-1 0-1,0 0 1,3-3 0,-4 4 7,1-1-1,-1 0 1,0 1-1,1-1 1,-1 0-1,0 0 1,0 0 0,1 1-1,-1-1 1,0 0-1,0 0 1,0 0-1,0 1 1,0-1-1,0 0 1,0 0-1,0 0 1,-1 1 0,1-1-1,0 0 1,0 0-1,-1-1 1,0 0 18,-1 0 0,1 0 0,-1 1 1,1-1-1,-1 0 0,1 1 1,-1-1-1,0 1 0,0-1 0,0 1 1,0 0-1,0 0 0,0 0 1,0 0-1,0 0 0,-1 0 0,1 1 1,0-1-1,0 1 0,-5-1 0,4 1-19,-1-1 0,1 1 0,-1 0 0,1 0-1,-1 1 1,1-1 0,0 1 0,-1-1 0,1 1-1,-1 0 1,1 1 0,0-1 0,0 0 0,0 1-1,0 0 1,0 0 0,0 0 0,-3 2 0,3 0-17,1-1 1,-1 0 0,1 1 0,0 0 0,0-1 0,0 1 0,1 0-1,-1 0 1,1 0 0,0 0 0,0 0 0,0 0 0,1 0 0,-1 1-1,1 4 1,11 158 199,-12-165-135,1 0-1,-1 0 1,0-1 0,0 1-1,1-1 1,-1 1 0,0 0-1,0-1 1,0 0 0,-1 1-1,1-1 1,0 0-1,-1 1 1,1-1 0,0 0-1,-1 0 1,1 0 0,-1 0-1,0 0 1,1-1 0,-1 1-1,0 0 1,1-1 0,-1 1-1,0-1 1,0 0-1,1 1 1,-1-1 0,0 0-1,-3-1 1,1 2-38,0-1-1,-1 1 0,1-1 1,0 0-1,0-1 1,0 1-1,0-1 1,0 0-1,0 0 0,0 0 1,0 0-1,1-1 1,-7-3-1,8 3-171,-1-1 0,1 0 0,-1 0 0,1 0 0,0 0 0,1 0 0,-1-1 1,0 1-1,1 0 0,0-1 0,0 1 0,0-1 0,0 1 0,0-1 0,1-3 0,-1 0-959,1 0 0,0 0 1,0 1-1,1-1 0,-1 0 0,2 1 1,2-12-1,10-10-5940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7.712"/>
    </inkml:context>
    <inkml:brush xml:id="br0">
      <inkml:brushProperty name="width" value="0.025" units="cm"/>
      <inkml:brushProperty name="height" value="0.025" units="cm"/>
    </inkml:brush>
  </inkml:definitions>
  <inkml:trace contextRef="#ctx0" brushRef="#br0">0 203 13741,'0'0'12785,"8"-5"-11765,86-40 364,-62 32-1152,53-31 0,-76 39-224,0-1-1,0-1 0,-1 0 0,0 0 0,0 0 0,-1-1 1,0 0-1,0-1 0,-1 0 0,6-9 0,-12 13-118,-10 15 25,-13 18 27,13-8 46,0-1-1,1 1 1,1 1 0,0-1 0,2 2-1,1-1 1,-5 31 0,9-37-1311,0 1 0,1 0 0,2 23 0,2-23-4970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3.208"/>
    </inkml:context>
    <inkml:brush xml:id="br0">
      <inkml:brushProperty name="width" value="0.025" units="cm"/>
      <inkml:brushProperty name="height" value="0.025" units="cm"/>
      <inkml:brushProperty name="color" value="#E71224"/>
    </inkml:brush>
  </inkml:definitions>
  <inkml:trace contextRef="#ctx0" brushRef="#br0">55 0 11275,'0'0'1510,"-8"5"199,-25 16 100,33-20-1726,-1-1-1,0 0 0,0 1 1,0-1-1,1 1 0,-1-1 1,0 1-1,1 0 0,-1-1 1,0 1-1,1 0 1,-1-1-1,1 1 0,-1 0 1,1-1-1,-1 1 0,1 0 1,-1 0-1,1 0 0,0 0 1,0-1-1,-1 1 0,1 0 1,0 0-1,0 0 0,0 0 1,0 0-1,0 0 0,0 0 1,0 0-1,0-1 0,0 1 1,0 0-1,1 0 0,-1 0 1,0 0-1,1 0 0,-1-1 1,1 1-1,-1 0 0,1 0 1,-1-1-1,1 1 0,-1 0 1,1-1-1,-1 1 0,2 0 1,30 17 1020,13-7-747,-1-1 0,1-3 0,1-2 0,-1-1 1,1-3-1,64-6 0,-73 1-369,0-2 0,-1-2 0,0-1 0,47-18 0,6-10-3931,-86 36 3581,18-13-7538,-17 7 454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8.104"/>
    </inkml:context>
    <inkml:brush xml:id="br0">
      <inkml:brushProperty name="width" value="0.025" units="cm"/>
      <inkml:brushProperty name="height" value="0.025" units="cm"/>
    </inkml:brush>
  </inkml:definitions>
  <inkml:trace contextRef="#ctx0" brushRef="#br0">85 1 16720,'0'0'7335,"-53"46"-6438,43-14-225,-1 4 161,4 2-256,3 0-289,4-4-192,0-6-96,13-5-128,6-3-833,-1-7-769,-2-6-768,-11-7-545,-15-13-14670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8.465"/>
    </inkml:context>
    <inkml:brush xml:id="br0">
      <inkml:brushProperty name="width" value="0.025" units="cm"/>
      <inkml:brushProperty name="height" value="0.025" units="cm"/>
    </inkml:brush>
  </inkml:definitions>
  <inkml:trace contextRef="#ctx0" brushRef="#br0">1 14 1057,'0'0'16944,"67"-12"-13805,-23 10-1602,11 2-415,9 0 95,7 0-673,1 5-416,3 2-640,-3-6-2339,-10-1-4484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8.809"/>
    </inkml:context>
    <inkml:brush xml:id="br0">
      <inkml:brushProperty name="width" value="0.025" units="cm"/>
      <inkml:brushProperty name="height" value="0.025" units="cm"/>
    </inkml:brush>
  </inkml:definitions>
  <inkml:trace contextRef="#ctx0" brushRef="#br0">0 106 17681,'0'0'4388,"67"-5"-3107,-13-11-1153,18-2-96,13-3-640,9-3-2403,1 2-4100</inkml:trace>
  <inkml:trace contextRef="#ctx0" brushRef="#br0" timeOffset="0.7">1005 60 21172,'0'0'5862,"73"-21"-7304,-30 8-3074,15-2-4741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9.142"/>
    </inkml:context>
    <inkml:brush xml:id="br0">
      <inkml:brushProperty name="width" value="0.025" units="cm"/>
      <inkml:brushProperty name="height" value="0.025" units="cm"/>
    </inkml:brush>
  </inkml:definitions>
  <inkml:trace contextRef="#ctx0" brushRef="#br0">59 63 21845,'0'0'3139,"-49"13"-289,40-12-1216,34-1-1602,17-8-481,20-9-2401,16-6-4069,14-2-9704</inkml:trace>
  <inkml:trace contextRef="#ctx0" brushRef="#br0" timeOffset="1">1017 1 17585,'48'19'4228,"-15"0"-1826,-22 0-993,-6-1-416,-5-3-384,0-6-545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39.900"/>
    </inkml:context>
    <inkml:brush xml:id="br0">
      <inkml:brushProperty name="width" value="0.025" units="cm"/>
      <inkml:brushProperty name="height" value="0.025" units="cm"/>
    </inkml:brush>
  </inkml:definitions>
  <inkml:trace contextRef="#ctx0" brushRef="#br0">1 184 11627,'0'0'4287,"6"-8"-1928,0 0-2051,0 2 0,0-1 1,0 1-1,1 0 0,0 0 0,0 1 0,1 0 0,0 0 0,0 1 0,0 0 0,0 0 1,0 1-1,17-5 0,135-28-997,175-17 0,-316 50 580,-11 1 76,-1 0 0,0 1-1,0 0 1,1 1-1,-1 0 1,1 0 0,-1 0-1,0 1 1,13 3-1,-19-3 37,1 0 0,-1 0-1,0 0 1,0 0-1,0 1 1,0-1 0,0 0-1,-1 1 1,1-1-1,0 1 1,-1-1 0,1 1-1,-1-1 1,1 1 0,-1 0-1,1-1 1,-1 1-1,0 0 1,0-1 0,0 1-1,0-1 1,0 1 0,-1 0-1,1-1 1,0 1-1,-1 0 1,1-1 0,-1 1-1,-1 1 1,-20 56 650,18-51-611,2-2-30,-42 104 372,40-97-289,1 1 0,0-1 1,0 1-1,1 0 0,1 0 0,1 20 1,1-28-81,0 0-1,0-1 1,1 1 0,0 0 0,0-1 0,0 0 0,1 1 0,-1-1 0,1 0-1,1 0 1,-1-1 0,1 1 0,0-1 0,0 0 0,0 0 0,0 0 0,1 0-1,-1-1 1,1 1 0,6 2 0,15 8-82,0-1 0,53 19 0,-13-7-562,-60-21 637,1-1 1,0 1-1,-1-1 1,0 2-1,0-1 0,0 1 1,-1 0-1,1 0 1,-1 0-1,0 1 0,-1 0 1,1 0-1,4 8 1,-7-8 118,0 0 1,0-1 0,0 1 0,-1 0 0,1 0-1,-1 0 1,-1 0 0,1 0 0,-1 0 0,0 0-1,-1 0 1,1 0 0,-1-1 0,0 1-1,-1 0 1,-4 11 0,1-3 40,-2 0 0,0 0 0,-1-1 0,0 0-1,-1 0 1,-1-1 0,0 0 0,0-1 0,-1 0 0,-1 0 0,1-1 0,-2-1-1,1 0 1,-1-1 0,-1 0 0,0-1 0,-23 9 0,11-7-60,0-1 1,0-1-1,-1-1 0,1-1 1,-1-1-1,-1-2 0,1-1 1,0 0-1,-34-6 0,55 5-149,-1-1 0,0-1 0,0 1 0,1-1-1,-1-1 1,1 1 0,0-1 0,0 0 0,0 0 0,0-1-1,0 0 1,-9-8 0,-4-14-2769,9-7-3587,8-1-8081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1.560"/>
    </inkml:context>
    <inkml:brush xml:id="br0">
      <inkml:brushProperty name="width" value="0.025" units="cm"/>
      <inkml:brushProperty name="height" value="0.025" units="cm"/>
    </inkml:brush>
  </inkml:definitions>
  <inkml:trace contextRef="#ctx0" brushRef="#br0">6 1 3043,'0'0'3390,"-1"8"1259,-1 4-4063,1 0 0,0-1 0,1 1 0,0 0 0,1 0 0,0 0 0,1-1 0,0 1-1,1 0 1,1-1 0,4 13 0,3-6-433,0 0-1,2-1 0,0-1 1,0 0-1,2 0 1,0-1-1,0-1 0,1-1 1,1 0-1,1-1 1,-1-1-1,2-1 1,-1 0-1,2-1 0,25 8 1,18 3-132,1-3 1,1-3 0,100 10-1,-31-13-170,231-9-1,132-50 294,1149-117-37,-800 134 580,-579 38 1150,310 49 1,-267 3-1573,-264-47-254,0 2 0,0 3 0,-2 1 0,64 36 0,-96-47-86,0 1 0,-1 0 1,0 1-1,0 0 0,-1 0 0,0 1 1,0 1-1,-1 0 0,-1 0 1,11 18-1,-3-10-2335,-16-19 2187,1 0 0,-1 1 0,1-1 0,-1 0 0,1 1 0,-1-1 0,1 0 1,0 0-1,-1 0 0,1 1 0,-1-1 0,1 0 0,0 0 0,-1 0 0,1 0 0,-1 0 0,1 0 0,0 0 0,-1 0 1,1 0-1,-1 0 0,1-1 0,0 1 0,-1 0 0,1 0 0,-1-1 0,1 1 0,-1 0 0,1 0 0,0-1 0,-1 1 0,0-1 1,1 1-1,-1 0 0,1-1 0,-1 1 0,1-1 0,-1 0 0,8-14-5820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1.960"/>
    </inkml:context>
    <inkml:brush xml:id="br0">
      <inkml:brushProperty name="width" value="0.025" units="cm"/>
      <inkml:brushProperty name="height" value="0.025" units="cm"/>
    </inkml:brush>
  </inkml:definitions>
  <inkml:trace contextRef="#ctx0" brushRef="#br0">0 276 13357,'0'0'5359,"10"-3"-4248,51-16 323,414-106 361,177 23-1500,-489 85-220,1 7-1,169 12 0,-252 4 53,0 4 0,105 27 0,-132-22-27,1 2 0,-2 3 0,0 2 0,59 34 0,151 80 2483,-224-120-2398,0-2 1,1-2-1,1-1 0,-1-3 0,46 5 0,-30-8-394,1-3-1,-1-2 1,0-3 0,0-2-1,-1-2 1,1-3-1,-1-3 1,-1-1-1,-1-3 1,0-3 0,-1-1-1,65-38 1,-102 49-516,1 0 1,27-24 0,-39 30 373,1 0 0,-1-1 1,0 0-1,-1 1 0,1-1 1,-1-1-1,0 1 0,0 0 1,0-1-1,-1 0 0,0 1 1,2-9-1,-4 12 91,1 0 1,-1 0-1,0-1 0,0 1 1,1 0-1,-2 0 0,1 0 1,0 0-1,0 0 0,-1 0 1,1 0-1,-1 0 0,-1-4 1,-23-22-4904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2.629"/>
    </inkml:context>
    <inkml:brush xml:id="br0">
      <inkml:brushProperty name="width" value="0.025" units="cm"/>
      <inkml:brushProperty name="height" value="0.025" units="cm"/>
    </inkml:brush>
  </inkml:definitions>
  <inkml:trace contextRef="#ctx0" brushRef="#br0">312 68 14446,'0'0'2754,"-4"-10"-917,4 8-1790,-1-1 29,1 1-1,-1-1 1,0 0 0,0 1 0,0-1-1,0 0 1,0 1 0,0-1 0,-1 1 0,0 0-1,1-1 1,-1 1 0,0 0 0,0 0-1,0 0 1,0 0 0,0 0 0,-1 1-1,1-1 1,0 1 0,-1-1 0,0 1 0,1 0-1,-1 0 1,1 0 0,-1 0 0,0 1-1,0-1 1,0 1 0,1 0 0,-1-1 0,0 1-1,0 1 1,0-1 0,1 0 0,-5 1-1,-4 2-71,0 0 0,0 1 1,0 0-1,0 1 0,0 0 0,1 0 0,0 1 0,0 1 0,-10 8 0,3-2 191,1 2-1,1 0 1,0 1 0,-14 19 0,27-31-163,-1-1 0,1 1 1,0-1-1,0 1 0,0 0 1,0 0-1,1 0 0,-2 7 1,2-10-32,1 0 1,0 0 0,0 0 0,0-1 0,0 1 0,1 0-1,-1 0 1,0 0 0,0 0 0,0-1 0,1 1 0,-1 0 0,0 0-1,1-1 1,-1 1 0,1 0 0,-1-1 0,1 1 0,-1 0-1,1-1 1,-1 1 0,1-1 0,-1 1 0,1 0 0,0-1-1,0 0 1,-1 1 0,1-1 0,0 1 0,-1-1 0,1 0-1,0 0 1,0 1 0,0-1 0,-1 0 0,1 0 0,0 0-1,0 0 1,0 0 0,0 0 0,-1 0 0,1 0 0,0 0-1,1-1 1,7 0 2,0 0-1,0-1 0,-1-1 1,1 1-1,-1-1 0,1-1 0,-1 0 1,0 0-1,0 0 0,13-11 1,-13 9-6,1 0 0,-1 1 1,1 0-1,0 1 0,0 0 1,0 0-1,1 1 0,18-4 1,-27 7-13,1 1 0,-1-1 1,1 0-1,-1 1 0,1-1 0,-1 1 1,1-1-1,-1 1 0,1 0 1,-1-1-1,0 1 0,1 0 0,-1 0 1,0 0-1,0 0 0,0 0 0,0 0 1,0 1-1,0-1 0,0 0 1,0 0-1,0 1 0,-1-1 0,1 1 1,0-1-1,-1 0 0,1 1 1,-1-1-1,1 1 0,-1 0 0,0-1 1,0 3-1,6 64-234,-5-54 159,0 9-13,4 72 29,-3-1 0,-19 158 0,15-238 289,-1 0-1,-1 0 1,0-1-1,-1 0 0,-1 1 1,-10 18-1,14-29-147,1 0 0,-1 1 0,-1-1 0,1 0 0,0 0 0,-1 0 0,0 0 0,1 0 1,-1-1-1,0 1 0,0-1 0,-1 0 0,1 0 0,0 0 0,-1 0 0,1-1 0,-1 1 0,0-1 0,1 0 0,-1 0 0,0 0 0,0-1 0,0 1 0,0-1 0,1 0 0,-1 0 0,0 0 0,-4-1 0,3-1-32,1 0 1,0 0-1,0 0 0,0-1 1,1 1-1,-1-1 0,1 0 1,-1 0-1,1 0 1,0 0-1,0-1 0,0 1 1,0-1-1,1 1 0,0-1 1,-1 0-1,1 0 0,1-1 1,-3-6-1,-4-11-47,1-1 1,-5-31-1,11 53 10,-5-32-930,-3-63 1,9 81 202,0 0 0,1 0 0,0 0 1,1 0-1,1 1 0,8-26 0,-10 36 286,1 0-1,0 0 1,0 0-1,0 0 1,0 1-1,1-1 1,-1 1-1,1-1 1,0 1-1,0 0 1,0 0 0,1 0-1,-1 0 1,1 1-1,-1-1 1,7-2-1,26-7-3817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2.997"/>
    </inkml:context>
    <inkml:brush xml:id="br0">
      <inkml:brushProperty name="width" value="0.025" units="cm"/>
      <inkml:brushProperty name="height" value="0.025" units="cm"/>
    </inkml:brush>
  </inkml:definitions>
  <inkml:trace contextRef="#ctx0" brushRef="#br0">225 88 14125,'0'0'6529,"1"-8"-6289,0 2-194,1 0 0,0 0 0,0 0-1,0 1 1,1-1 0,-1 1-1,7-9 1,-8 11-6,0 3 0,-1 0 1,0-1-1,1 1 0,-1-1 0,0 1 0,0-1 0,1 1 1,-1-1-1,0 1 0,0-1 0,0 1 0,0-1 1,0 1-1,0-1 0,0 1 0,0-1 0,0 1 0,0-1 1,0 1-1,0-1 0,0 1 0,0-1 0,0 1 1,0-1-1,0 1 0,-1-1 0,1 1 0,0-1 0,0 1 1,-1-1-1,1 1 0,0 0 0,-1-1 0,-20-5 734,-28 9-74,38 0-621,1 0-1,0 0 0,0 1 1,1 1-1,-1 0 1,1 0-1,0 0 0,0 1 1,0 1-1,1-1 1,-10 12-1,12-13-31,0 1 0,1 1 0,0-1 0,1 1 0,-1-1 0,1 1 0,0 0 0,1 1 0,0-1 0,0 1 0,1-1 0,-1 1 0,2 0 0,-1 0-1,0 12 1,2-18-88,0 0-1,1 0 0,-1 0 0,0 0 0,1 0 0,-1 0 0,1 0 0,0 0 1,0-1-1,-1 1 0,1 0 0,0 0 0,1-1 0,-1 1 0,0 0 0,0-1 0,1 0 1,-1 1-1,1-1 0,-1 0 0,1 1 0,0-1 0,-1 0 0,1 0 0,0 0 0,0-1 1,0 1-1,0 0 0,0-1 0,-1 1 0,1-1 0,0 0 0,4 1 0,3 0-1004,1-1-1,-1 0 1,0 0-1,0-1 1,1 0-1,14-4 1,22-11-6748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3.512"/>
    </inkml:context>
    <inkml:brush xml:id="br0">
      <inkml:brushProperty name="width" value="0.025" units="cm"/>
      <inkml:brushProperty name="height" value="0.025" units="cm"/>
    </inkml:brush>
  </inkml:definitions>
  <inkml:trace contextRef="#ctx0" brushRef="#br0">219 0 16271,'-12'1'1394,"-3"0"-825,0 0 1,-1 2-1,2 0 1,-1 1-1,-24 9 1,33-11-402,1 0 1,-1 0-1,1 1 0,-1 0 1,1 0-1,0 0 1,0 1-1,0 0 0,1 0 1,-1 0-1,1 0 1,0 1-1,0 0 0,0-1 1,1 2-1,0-1 1,0 0-1,0 1 0,-3 9 1,5-14-151,1 0 0,0 0 0,0 0 0,-1 0 1,1 1-1,0-1 0,0 0 0,0 0 0,0 0 0,1 0 1,-1 0-1,0 0 0,0 1 0,1-1 0,-1 0 0,0 0 1,1 0-1,-1 0 0,1 0 0,0 0 0,-1 0 0,1 0 1,0-1-1,-1 1 0,1 0 0,0 0 0,2 1 0,0-1 5,-1 1 0,1-1-1,1 0 1,-1 0 0,0 0 0,0 0-1,0 0 1,1-1 0,5 1-1,7-1 24,-1-1 0,1 0-1,18-4 1,-1-4-2,0 0 0,37-17 1,-48 16-73,0 2 1,1 0 0,0 1-1,0 2 1,1 0 0,32-2-1,-55 7 39,0 0 0,0 0 1,0 1-1,0-1 0,0 0 0,0 0 0,0 1 0,0-1 0,0 1 0,0-1 0,0 1 0,0-1 1,0 1-1,0 0 0,-1-1 0,1 1 0,0 0 0,-1 0 0,1 0 0,0-1 0,-1 1 1,1 0-1,-1 0 0,1 0 0,-1 0 0,1 0 0,-1 0 0,0 0 0,0 0 0,1 0 0,-1 0 1,0 0-1,0 0 0,0 0 0,0 0 0,0 0 0,0 0 0,0 0 0,-1 1 0,1-1 0,0 0 1,-1 1-1,-16 56 688,13-45-605,3-12-50,0 0 1,1 0-1,-1 1 1,1-1-1,0 1 1,-1-1-1,1 0 1,0 1-1,0-1 1,0 1 0,0-1-1,0 1 1,0-1-1,1 0 1,-1 1-1,0-1 1,1 0-1,-1 1 1,1-1-1,0 2 1,0-2-18,0-1 0,0 1 1,-1 0-1,1-1 0,0 0 1,0 1-1,0-1 0,0 1 0,0-1 1,0 0-1,0 0 0,0 1 1,0-1-1,0 0 0,0 0 1,0 0-1,0 0 0,0 0 1,0-1-1,0 1 0,2 0 0,7-3 57,1 0-1,-1-1 0,0-1 1,10-5-1,-15 8-87,35-18 38,82-38-404,-111 54 296,0 0 0,0 1 0,1 0 0,-1 0-1,1 1 1,0 1 0,-1 0 0,24 2 0,-35-1 81,1 0 0,0 0 0,0 1 0,0-1 0,0 1 0,0-1 0,0 1 0,0-1 0,-1 1 0,1-1 0,0 1 0,0 0 0,-1-1 0,1 1 0,0 0 0,-1 0 0,1-1 0,-1 1-1,1 0 1,-1 0 0,1 0 0,-1 0 0,0 0 0,1-1 0,-1 1 0,0 0 0,0 0 0,0 0 0,0 0 0,0 0 0,0 0 0,0 0 0,0 0 0,0 0 0,0 1 0,-9 44 577,4-26-373,5-19-193,1-1 0,-1 1 0,0 0-1,1-1 1,-1 1 0,0-1 0,1 1 0,-1 0 0,1-1 0,-1 1-1,1-1 1,-1 1 0,1-1 0,0 0 0,-1 1 0,1-1 0,-1 0-1,1 1 1,0-1 0,-1 0 0,1 1 0,0-1 0,-1 0 0,1 0-1,0 0 1,0 0 0,-1 0 0,1 0 0,0 0 0,-1 0 0,1 0-1,0 0 1,0 0 0,-1-1 0,1 1 0,0 0 0,-1 0 0,1-1-1,0 1 1,-1 0 0,1-1 0,36-11 428,38-23-298,-48 21-356,0 0 0,1 2 0,1 2 0,0 0 0,0 2 0,36-6 0,-64 14 207,-1 0 0,1 0 0,0 0 0,0-1 0,-1 1 0,1 0 0,0 0 0,0 0 1,-1 0-1,1 0 0,0 1 0,0-1 0,-1 0 0,1 0 0,0 0 0,0 1 0,-1-1 0,1 0 0,0 1 0,-1-1 0,1 1 0,0-1 1,-1 0-1,1 1 0,-1 0 0,1-1 0,-1 1 0,1-1 0,-1 1 0,1 0 0,-1-1 0,0 1 0,1 0 0,-1-1 0,0 1 0,1 0 1,-1-1-1,0 1 0,0 0 0,0 0 0,0-1 0,0 1 0,0 0 0,0 0 0,0-1 0,0 1 0,0 0 0,0 0 0,0-1 0,-1 1 1,1 0-1,0 0 0,0-1 0,-1 1 0,1 0 0,-1-1 0,1 1 0,0 0 0,-1-1 0,0 2 0,-28 42 233,28-43-242,-3 4-4,0 0-31,0 0 1,1 0 0,-1 1 0,1-1 0,0 1-1,0 0 1,-2 6 0,5-12-25,0 0 1,0 1-1,0-1 0,0 0 0,0 0 1,0 1-1,0-1 0,0 0 0,0 0 0,0 1 1,0-1-1,0 0 0,0 0 0,0 1 1,0-1-1,0 0 0,0 0 0,0 1 1,0-1-1,0 0 0,0 0 0,0 1 1,0-1-1,1 0 0,-1 0 0,0 1 1,0-1-1,0 0 0,0 0 0,1 0 1,-1 0-1,0 1 0,0-1 0,0 0 1,1 0-1,-1 0 0,0 0 0,0 0 1,1 0-1,-1 0 0,1 1 0,14-3-3166,14-12-3737,-6-7-1046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3.569"/>
    </inkml:context>
    <inkml:brush xml:id="br0">
      <inkml:brushProperty name="width" value="0.025" units="cm"/>
      <inkml:brushProperty name="height" value="0.025" units="cm"/>
      <inkml:brushProperty name="color" value="#E71224"/>
    </inkml:brush>
  </inkml:definitions>
  <inkml:trace contextRef="#ctx0" brushRef="#br0">1 0 15759,'0'0'1409,"10"2"-576,11 3-309,0 0-1,0 1 1,-1 1-1,1 1 1,-2 1-1,1 1 1,23 16-1,-33-19-475,0 1-1,0 0 1,-1 0-1,0 1 1,0 0-1,-1 1 1,0 0-1,-1 0 1,0 1-1,-1 0 1,0 0-1,-1 0 1,0 1-1,6 24 1,-8-21-42,0 0 1,-1 1 0,-1 0-1,0-1 1,-2 1 0,0 0 0,0 0-1,-1-1 1,-1 1 0,-1-1-1,0 0 1,-1 0 0,-13 28-1,2-15-143,0 0-1,-2-2 1,0 1-1,-2-2 1,-42 41-1,33-42-1969,10-14-2587,11-9-4205</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3.841"/>
    </inkml:context>
    <inkml:brush xml:id="br0">
      <inkml:brushProperty name="width" value="0.025" units="cm"/>
      <inkml:brushProperty name="height" value="0.025" units="cm"/>
    </inkml:brush>
  </inkml:definitions>
  <inkml:trace contextRef="#ctx0" brushRef="#br0">103 1 19122,'0'0'4415,"-10"4"-3187,3-1-980,-1-1-25,0 1 0,0 0 0,0 0 0,0 1-1,1 0 1,-1 1 0,1-1 0,0 1 0,-10 10 0,17-14-245,0 0 0,1 0 0,-1 0-1,0 0 1,0-1 0,1 1 0,-1 0 0,1 0 0,-1 0 0,1 0 0,-1-1 0,1 1 0,-1 0 0,1-1-1,0 1 1,-1 0 0,1-1 0,0 1 0,0-1 0,-1 1 0,1-1 0,0 1 0,0-1 0,0 1 0,0-1 0,0 0-1,0 1 1,37 16-1145,-29-13 737,18 10-732,-20-9 80,1-1 1,0 0-1,0 0 0,14 4 0,-20-7 795,0-1 1,1 1-1,-1-1 0,0 0 0,0 0 1,0 0-1,1 0 0,-1 0 1,0 0-1,0-1 0,0 1 0,0-1 1,0 0-1,0 1 0,0-1 0,0 0 1,0 0-1,0 0 0,0 0 1,0-1-1,0 1 0,-1-1 0,3-2 1,14-16-5458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4.220"/>
    </inkml:context>
    <inkml:brush xml:id="br0">
      <inkml:brushProperty name="width" value="0.025" units="cm"/>
      <inkml:brushProperty name="height" value="0.025" units="cm"/>
    </inkml:brush>
  </inkml:definitions>
  <inkml:trace contextRef="#ctx0" brushRef="#br0">160 0 9737,'0'0'11280,"-11"8"-10730,-1 1-342,1 1-1,0 0 1,1 1 0,0 0-1,1 1 1,0 0 0,0 0-1,2 1 1,-10 19 0,-18 62 2131,33-87-2251,0 0-1,1 0 1,-1 1-1,1-1 1,1 0 0,0 1-1,0-1 1,0 0-1,1 1 1,0-1-1,3 12 1,-3-17-83,0 0 0,1 0 1,-1 0-1,1 0 1,0 0-1,-1 0 1,1 0-1,0-1 0,0 1 1,0-1-1,0 1 1,1-1-1,-1 0 1,0 0-1,1 0 0,-1 0 1,0 0-1,1-1 1,-1 1-1,1-1 1,-1 1-1,5-1 0,65 1-549,-50-2 152,-5 1 213,-11-1 194,0 1 1,0 0-1,0 0 0,0 1 0,1 0 1,5 1-1,-12-2 11,1 0 0,0 1 1,-1-1-1,1 0 1,-1 0-1,0 1 0,1-1 1,-1 0-1,1 1 0,-1-1 1,1 0-1,-1 1 0,0-1 1,1 1-1,-1-1 0,0 1 1,1-1-1,-1 1 0,0-1 1,0 1-1,1-1 1,-1 1-1,0-1 0,0 1 1,0-1-1,0 1 0,0 0 1,0 1 82,0 0 1,-1-1 0,1 1 0,-1 0 0,0 0-1,0 0 1,1-1 0,-1 1 0,0-1-1,0 1 1,-1 0 0,-1 1 0,3-3-88,-1 1 1,0-1-1,1 1 1,-1-1-1,1 1 0,-1-1 1,1 0-1,-1 1 1,1 0-1,0-1 1,-1 1-1,1-1 0,0 1 1,-1-1-1,1 1 1,0 0-1,0-1 1,-1 1-1,1 0 0,0-1 1,0 1-1,0 0 1,0-1-1,0 1 1,0 0-1,0-1 0,0 1 1,0 0-1,0-1 1,0 1-1,1 0 1,-1 0-1,22-3 265,32-21-166,-24 2-145,-2-1-1,0-1 1,25-28 0,-65 88-125,7-28 250,1 1 1,0-1-1,0 1 1,1 0-1,0 0 1,1 1-1,0-1 0,0 0 1,1 1-1,1-1 1,0 1-1,1 15 1,0-25-93,-1 1 0,0-1 0,1 1 1,-1-1-1,0 0 0,1 1 1,0-1-1,-1 1 0,1-1 1,0 0-1,0 0 0,0 0 1,-1 1-1,1-1 0,0 0 0,1 0 1,-1 0-1,0 0 0,0 0 1,0-1-1,1 1 0,-1 0 1,0-1-1,1 1 0,-1 0 0,0-1 1,1 0-1,-1 1 0,1-1 1,-1 0-1,1 0 0,-1 0 1,1 0-1,-1 0 0,0 0 1,1 0-1,-1 0 0,1 0 0,-1-1 1,1 1-1,-1-1 0,0 1 1,1-1-1,1 0 0,3-2-40,-1 1 0,1-1 0,0-1 0,-1 1 0,0-1 0,0 0 0,0 0-1,8-8 1,-8 5-322,0 0 0,-1 0-1,0 0 1,0 0 0,-1-1-1,0 1 1,-1-1 0,1 0 0,1-10-1,-1-5-2527,0 1 0,-1-26 0,-2-10-7321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4.564"/>
    </inkml:context>
    <inkml:brush xml:id="br0">
      <inkml:brushProperty name="width" value="0.025" units="cm"/>
      <inkml:brushProperty name="height" value="0.025" units="cm"/>
    </inkml:brush>
  </inkml:definitions>
  <inkml:trace contextRef="#ctx0" brushRef="#br0">29 0 11883,'0'0'8040,"-29"49"-5894,29-30-1057,0-2-513,18 0-255,7-4-257,8-3-769,6-3-2594,9-6-3716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5.083"/>
    </inkml:context>
    <inkml:brush xml:id="br0">
      <inkml:brushProperty name="width" value="0.025" units="cm"/>
      <inkml:brushProperty name="height" value="0.025" units="cm"/>
    </inkml:brush>
  </inkml:definitions>
  <inkml:trace contextRef="#ctx0" brushRef="#br0">174 41 17457,'-11'-1'3870,"5"1"-3476,-9-2 415,0 2-1,0 0 1,1 0 0,-23 5 0,35-5-696,-1 0 1,0 1-1,0-1 1,0 1-1,1 0 0,-1 0 1,0 0-1,1 0 1,-1 0-1,1 1 1,-1-1-1,1 1 1,0 0-1,0 0 1,0-1-1,0 1 1,0 0-1,0 1 1,0-1-1,0 0 1,1 1-1,-1-1 0,1 1 1,0-1-1,0 1 1,0-1-1,0 1 1,0 0-1,1 0 1,-1-1-1,1 1 1,-1 0-1,1 5 1,1-6-131,-1 0-1,1 0 1,0 0 0,-1 0 0,1 0 0,0 0 0,0 0 0,1 0 0,-1 0 0,0 0 0,1-1 0,-1 1-1,1 0 1,-1-1 0,1 1 0,-1-1 0,1 0 0,0 1 0,0-1 0,0 0 0,0 0 0,4 1-1,54 17-1593,-44-15 963,26 7-1098,-25-8 1433,1 2-1,-1 0 1,0 1-1,0 0 1,0 1-1,20 13 1,-37-20 413,1 0-1,-1 0 1,0 0 0,1 1 0,-1-1-1,1 0 1,-1 0 0,0 1 0,1-1-1,-1 0 1,0 0 0,1 1 0,-1-1 0,0 0-1,0 1 1,1-1 0,-1 1 0,0-1-1,0 0 1,1 1 0,-1-1 0,0 1-1,0-1 1,0 0 0,0 1 0,0-1-1,0 1 1,0-1 0,0 1 0,0-1 0,0 1-1,0-1 1,0 0 0,0 1 0,0-1-1,0 1 1,0-1 0,0 1 0,-1-1-1,1 1 1,-21 9 1748,-35-1-831,53-9-851,-178 13-385,190-14-654,0-1-1,0 0 0,0 0 1,-1 0-1,1-1 1,8-4-1,12-4-1371,20-4-1602,48-16-3249,-33 8 5266,-13 0 3737,-3-2 4326,-47 24-5962,1 0 277,0 0-1,0 0 0,0 0 0,0 0 0,0-1 0,0 1 0,-1-1 0,1 1 0,0-1 0,-1 0 0,1 1 0,-1-1 0,0 0 0,1 0 0,-1 0 0,1-3 0,-4 5-406,0 0-1,-1 0 0,1 0 1,0 1-1,0-1 0,0 0 1,0 1-1,-1 0 0,1-1 1,0 1-1,0 0 0,0 0 1,-2 2-1,1 0-52,-1 0-1,1 0 1,0 0 0,0 1 0,0-1-1,0 1 1,1 0 0,-1 0-1,1 0 1,0 0 0,0 0 0,-2 8-1,4-10-60,-1-1 1,1 1-1,0-1 0,-1 1 0,1 0 0,0-1 0,0 1 1,0 0-1,0-1 0,0 1 0,1 0 0,-1-1 0,0 1 1,1 0-1,-1-1 0,1 1 0,-1-1 0,1 1 0,0-1 1,0 1-1,0-1 0,0 1 0,0-1 0,0 0 0,0 0 1,0 1-1,0-1 0,1 0 0,-1 0 0,0 0 0,1 0 1,-1-1-1,1 1 0,-1 0 0,1-1 0,-1 1 0,3 0 1,10 2-19,-1-1 0,1 0 0,-1-1 0,1 0 0,-1-1 0,1 0 1,0-1-1,-1-1 0,1-1 0,-1 1 0,0-2 0,0 0 0,23-10 0,-20 6-79,-1 0-1,1 0 0,-1-2 0,-1 0 0,1 0 1,-2-1-1,0-1 0,0-1 0,-1 1 0,12-19 0,-21 28 67,-1 0-1,0-1 0,0 1 0,0-1 0,0 0 1,-1 0-1,0 0 0,0 0 0,0 0 1,0 0-1,0-8 0,-1 12 3,0-1 0,0 1 0,0-1 0,0 0 0,0 1 0,0-1 0,0 1 0,-1-1 0,1 1 0,0-1 0,0 1 0,-1-1 0,1 1 0,0-1 0,-1 1 0,1-1 0,-1 1 0,1-1 0,0 1 0,-1 0 0,1-1 0,-1 1 0,1 0 0,-1-1 0,1 1 0,-1 0 0,1-1 0,-1 1 0,0 0 0,0 0 0,-1 0-5,0 0 0,-1 0-1,1 0 1,0 1 0,-1-1 0,1 1-1,0-1 1,0 1 0,-1 0 0,1 0-1,0 0 1,-3 2 0,-4 3 45,1 0 1,0 0 0,0 1-1,0 0 1,1 0-1,0 1 1,0-1-1,1 2 1,0-1 0,1 1-1,0 0 1,0 0-1,1 0 1,0 1 0,0 0-1,1-1 1,1 1-1,-1 0 1,2 1-1,-1-1 1,1 11 0,2-18-34,-1 0 1,1 0-1,0 0 1,0 0-1,0-1 1,0 1-1,1 0 1,-1 0-1,1-1 1,0 1-1,0-1 1,0 1-1,0-1 1,0 0-1,0 0 1,1 0-1,-1 0 1,1 0-1,-1 0 1,1-1-1,0 0 1,-1 1-1,1-1 1,0 0-1,0 0 1,0 0-1,0-1 1,0 1-1,0-1 1,5 1-1,5 0-4,0 0 0,0 0 0,0-1-1,0-1 1,0 0 0,15-4 0,-14 1-41,0 0 0,-1-1 1,0-1-1,0 0 0,19-12 0,-27 15 46,0 0 0,0-1-1,0 1 1,-1-1-1,0 0 1,1 0-1,-2 0 1,1 0-1,0-1 1,-1 0-1,0 0 1,0 0 0,0 0-1,-1 0 1,1 0-1,1-9 1,-4 14 4,0-1 0,1 0 0,-1 0 1,0 1-1,0-1 0,0 0 1,0 0-1,0 1 0,0-1 0,0 0 1,-1 0-1,1 1 0,0-1 0,0 0 1,-1 1-1,1-1 0,0 0 1,-1 0-1,1 1 0,0-1 0,-1 1 1,1-1-1,-1 0 0,1 1 0,-1-1 1,1 1-1,-1-1 0,-1 0 1,-23-1 160,21 3-127,-1 0-1,0 0 0,1 0 1,-1 1-1,0 0 0,1 0 1,0 0-1,-8 5 0,8-4-10,1 1-1,0 0 1,0-1-1,0 1 1,0 0-1,1 0 1,-1 0-1,1 1 1,0-1-1,0 1 0,1-1 1,0 1-1,-1-1 1,1 1-1,1 0 1,-1 5-1,1-6-94,0-1 0,0 0 0,0 1-1,1-1 1,0 0 0,-1 0 0,1 0 0,0 0-1,0 0 1,1 0 0,-1 0 0,1 0-1,0 0 1,-1 0 0,1-1 0,0 1-1,1-1 1,-1 1 0,0-1 0,1 0-1,-1 0 1,1 0 0,0 0 0,4 2 0,3 0-1090,1 0 0,-1 0 1,0-1-1,1-1 1,0 1-1,13 0 1,27-2-8848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5.731"/>
    </inkml:context>
    <inkml:brush xml:id="br0">
      <inkml:brushProperty name="width" value="0.025" units="cm"/>
      <inkml:brushProperty name="height" value="0.025" units="cm"/>
    </inkml:brush>
  </inkml:definitions>
  <inkml:trace contextRef="#ctx0" brushRef="#br0">85 270 12940,'10'-4'8344,"-3"2"-7664,1-1 1,0 1-1,0 0 0,0 0 0,0 1 1,0 1-1,1-1 0,13 2 1,-19-1-626,1 1 1,-1 0-1,0 0 1,1 0-1,-1 0 1,0 0-1,0 1 1,0-1-1,0 1 1,0 0-1,0 0 1,-1 0-1,1 0 1,-1 1-1,1-1 1,-1 1-1,0-1 1,0 1-1,0 0 1,0 0-1,0 0 1,-1 0-1,1 0 1,-1 0-1,0 0 1,0 1-1,1 5 1,1 5-71,-2 0-1,1 0 1,-1 0 0,-1 0 0,-1 0 0,0 0 0,-1 0-1,0 0 1,-1 0 0,0 0 0,-2-1 0,1 1 0,-2-1-1,1 0 1,-2-1 0,0 0 0,0 0 0,-12 14-1,17-24-173,1 0 0,-1 0 0,0 0-1,1 0 1,-1-1 0,0 1-1,0-1 1,0 1 0,0-1 0,-1 0-1,1 0 1,0 0 0,0 0-1,-1 0 1,1-1 0,-1 1 0,1 0-1,-1-1 1,1 0 0,0 0-1,-1 0 1,-4 0 0,3-1-314,0-1 0,1 1 0,-1-1 0,1 1 0,-1-1 0,1 0 0,0-1 0,0 1 0,0 0 0,0-1 0,0 0-1,0 0 1,-2-3 0,-3-5-857,0 0-1,1 0 0,0-1 0,-6-14 0,-2-15 776,8 17 882,2-1 0,0 0 1,2 1-1,1-1 0,1-1 1,1 1-1,1 0 0,1 0 1,9-37-1,-8 50 180,0 1 0,1 0 0,0 0 0,1 1 0,0-1 0,1 1 0,0 0 0,0 0 0,15-16 0,-15 20-99,1 0 1,-1 1-1,1 0 0,0 0 0,1 1 0,-1-1 0,1 1 0,0 1 0,0 0 0,0 0 1,0 0-1,0 1 0,1 1 0,14-2 0,-14 2-227,0 0-1,0 1 1,0 0-1,0 1 1,0 0-1,0 1 1,0-1-1,0 2 1,0-1-1,-1 1 1,1 1-1,-1-1 1,0 1-1,0 1 1,10 7-1,-12-7-40,-1 0 1,1 0-1,-1 1 1,0 0-1,-1 0 0,1 0 1,-1 1-1,-1-1 1,1 1-1,-1 0 0,0 0 1,-1 0-1,0 0 1,0 1-1,0-1 0,-1 1 1,0-1-1,0 14 1,-1-15-78,0 0 1,-1 0-1,1 0 1,-1 0-1,-1 0 1,1 0 0,-1 0-1,0-1 1,0 1-1,-1-1 1,1 1-1,-7 7 1,0 0 211,-1-2 1,0 1-1,-18 13 1,17-15-118,1 0 1,0 0-1,0 1 1,1 0-1,-9 14 0,17-23-138,0-1 0,0 0-1,1 1 1,-1-1-1,0 1 1,1-1-1,-1 1 1,1 0 0,0-1-1,-1 1 1,1-1-1,0 1 1,0 0-1,0-1 1,0 1 0,0 0-1,1-1 1,-1 1-1,0-1 1,1 1 0,-1-1-1,1 1 1,0-1-1,-1 1 1,1-1-1,1 2 1,1 1-93,0-1 0,0 0 0,1 0 0,-1 0 0,1-1 0,-1 1 0,1-1 0,0 0-1,7 3 1,4 1-915,-1-1-1,1-1 0,0-1 0,29 4 0,37-8-7004,-45-7 2161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6.191"/>
    </inkml:context>
    <inkml:brush xml:id="br0">
      <inkml:brushProperty name="width" value="0.025" units="cm"/>
      <inkml:brushProperty name="height" value="0.025" units="cm"/>
    </inkml:brush>
  </inkml:definitions>
  <inkml:trace contextRef="#ctx0" brushRef="#br0">31 63 7944,'0'0'10591,"-8"9"-8216,7-9-2345,-1 3 160,-1 0 0,1 0 0,0-1 0,0 1 0,0 1 0,0-1 0,1 0 0,-1 0 0,1 1 0,-2 3 0,3-6-122,0 0 0,0 0 1,0 0-1,0 0 0,0 0 0,0 0 0,1 0 0,-1 0 0,0 0 0,1 0 0,-1 0 0,0 0 0,1 0 1,-1 0-1,1 0 0,-1 0 0,1-1 0,1 3 0,0-1 30,0 0 0,1-1 0,-1 1 0,1 0 0,0-1 0,-1 1 0,1-1 0,0 0 0,5 2 0,13 2 218,1 0-1,0-1 1,-1-2-1,45 1 1,-52-3-231,0-1 0,0 0 0,0-1 0,0 0 0,0-1 0,0-1 0,-1 0 0,25-12 0,-35 14-80,1 0 0,-1 0-1,1 0 1,-1-1 0,0 0-1,0 1 1,0-1-1,0 0 1,0-1 0,-1 1-1,1 0 1,-1-1-1,0 1 1,0-1 0,0 0-1,-1 0 1,1 1-1,-1-1 1,0 0 0,1-8-1,-2 10-7,-1-1 0,1 1 1,0-1-1,-1 1 0,0-1 0,0 1 0,1-1 0,-1 1 1,-1 0-1,1-1 0,0 1 0,-1 0 0,1 0 0,-1 0 1,1 0-1,-1 0 0,0 0 0,0 1 0,0-1 0,0 0 0,0 1 1,0 0-1,-1-1 0,1 1 0,0 0 0,-1 0 0,1 0 1,-1 1-1,1-1 0,-1 1 0,1-1 0,-1 1 0,-4 0 0,-2-2-8,0 2 0,0-1 0,0 1 0,0 1 0,0-1 0,0 2 0,0-1 0,0 1 0,0 1 0,0-1 0,0 2-1,1-1 1,-15 9 0,17-8 56,0-1 0,1 2-1,-1-1 1,1 1 0,0 0-1,0 0 1,0 0 0,0 1 0,1-1-1,0 1 1,1 0 0,-1 1-1,1-1 1,0 0 0,1 1-1,-1 0 1,1 0 0,-1 9-1,2-14-27,1 0 0,0 1 0,0-1 0,0 0 0,0 0-1,0 0 1,0 0 0,1 0 0,-1 0 0,1 0 0,-1 0-1,1 0 1,0 0 0,0-1 0,-1 1 0,2 0-1,-1 0 1,0-1 0,0 1 0,0 0 0,1-1 0,-1 1-1,3 1 1,1 0 1,0 0 0,-1 0 0,1-1 0,0 0 0,0 0 0,0 0-1,0-1 1,0 0 0,6 1 0,12 1-26,0-2 0,0 0 0,26-3-1,-34 0-178,-1 0 0,1-1 0,-1-1 0,0 0 0,0-1 0,-1-1 0,22-11 0,-28 14 95,0-1-1,-1 0 1,1-1 0,-1 1-1,0-1 1,0 0 0,-1-1-1,1 0 1,-1 0 0,0 0-1,-1 0 1,1-1 0,-1 1-1,-1-1 1,5-12 0,-7 19 94,-1-1-1,0 1 1,0 0 0,1-1-1,-1 1 1,0 0 0,0-1 0,0 1-1,0 0 1,0-1 0,0 1-1,0 0 1,1-1 0,-1 1 0,0-1-1,0 1 1,0 0 0,-1-1 0,1 1-1,0 0 1,0-1 0,0 1-1,0-1 1,0 1 0,0 0 0,0-1-1,-1 1 1,1 0 0,0-1-1,0 1 1,0 0 0,-1 0 0,1-1-1,0 1 1,0 0 0,-1 0-1,1-1 1,0 1 0,-1 0 0,0-1-1,-16 8 232,-16 22 136,28-23-307,1-1-1,0 1 0,0 0 0,1 1 1,-1-1-1,1 1 0,1-1 0,-1 1 1,1 0-1,0 0 0,1 0 0,-1 0 1,2 0-1,-1 0 0,1 1 0,1 12 0,0-18-119,0 0-1,0 0 0,0 0 0,1-1 0,-1 1 0,1 0 0,-1-1 0,1 1 0,0-1 0,-1 1 0,1-1 0,0 0 0,0 0 0,0 0 0,0 0 0,0 0 0,0 0 0,0-1 0,1 1 0,-1-1 0,0 1 0,0-1 0,0 0 0,1 0 0,-1 0 1,3 0-1,61-3-4142,-32-7-977,0-5-3283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6.584"/>
    </inkml:context>
    <inkml:brush xml:id="br0">
      <inkml:brushProperty name="width" value="0.025" units="cm"/>
      <inkml:brushProperty name="height" value="0.025" units="cm"/>
    </inkml:brush>
  </inkml:definitions>
  <inkml:trace contextRef="#ctx0" brushRef="#br0">12 0 10634,'0'0'15791,"-11"58"-15631,11-15-128,0 3 0,9 2-224,0-2-1153,1-3-1346,1-3-1088,-1-13-1923,3-9-2337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6.911"/>
    </inkml:context>
    <inkml:brush xml:id="br0">
      <inkml:brushProperty name="width" value="0.025" units="cm"/>
      <inkml:brushProperty name="height" value="0.025" units="cm"/>
    </inkml:brush>
  </inkml:definitions>
  <inkml:trace contextRef="#ctx0" brushRef="#br0">103 1 8104,'0'0'13228,"-3"8"-11722,0-4-1379,-60 136 2985,56-120-2632,1 0 0,0 1-1,1-1 1,2 1 0,-3 34-1,6-52-461,-1 0 0,1 0-1,0 0 1,1 0-1,-1 0 1,0 0-1,1 0 1,0 0 0,-1 0-1,1 0 1,0 0-1,1 0 1,-1 0-1,0-1 1,1 1 0,0 0-1,0-1 1,-1 1-1,1-1 1,1 0 0,-1 0-1,0 0 1,1 0-1,4 3 1,-1-2-4,0-1 0,0 0 0,1 0 0,-1-1-1,1 0 1,-1 0 0,1 0 0,-1-1 0,1 0 0,12-2 0,-4-1-95,0-1 1,0 0-1,0-1 0,-1-1 1,1 0-1,16-11 0,41-29-21,-85 62 164,-33 44 333,43-56-393,0 1 0,0 0 0,0 0 0,1 0 0,0 0 0,0 0 1,1 0-1,-1 1 0,1-1 0,-1 10 0,3-14-84,-1-1 1,0 1-1,1-1 0,-1 0 1,1 1-1,-1-1 0,1 0 1,-1 0-1,1 1 0,-1-1 0,1 0 1,-1 0-1,1 0 0,0 1 1,-1-1-1,1 0 0,-1 0 1,1 0-1,-1 0 0,1 0 1,0 0-1,-1 0 0,1 0 0,-1 0 1,1-1-1,-1 1 0,1 0 1,0 0-1,-1 0 0,1-1 1,0 0-1,21-6-2568,-14 2 999,0 0 0,0 0-1,0-1 1,-1 0 0,10-11-1,9-17-4882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7.289"/>
    </inkml:context>
    <inkml:brush xml:id="br0">
      <inkml:brushProperty name="width" value="0.025" units="cm"/>
      <inkml:brushProperty name="height" value="0.025" units="cm"/>
    </inkml:brush>
  </inkml:definitions>
  <inkml:trace contextRef="#ctx0" brushRef="#br0">0 1 15118,'0'0'9209,"1"8"-7885,-1 1-991,0 2 136,0 0-1,1 0 0,1 0 1,4 19-1,-5-27-438,0-1-1,0 1 1,0-1 0,0 0-1,0 1 1,0-1-1,1 0 1,-1 0 0,1 0-1,-1 0 1,1 0 0,0 0-1,0 0 1,0 0-1,0-1 1,0 1 0,0-1-1,0 0 1,1 1-1,-1-1 1,0 0 0,1 0-1,-1-1 1,1 1-1,-1 0 1,1-1 0,-1 1-1,5-1 1,2-1-35,0 0 1,0 0-1,0-1 0,0 0 1,0-1-1,-1 0 1,1 0-1,-1-1 0,1 0 1,-1-1-1,-1 0 0,1 0 1,-1 0-1,12-12 1,-19 17 3,-1 0 1,1 0 0,0 0-1,-1 0 1,1 0 0,0 0 0,-1 0-1,1 0 1,0 0 0,-1 0 0,1-1-1,0 1 1,0 0 0,-1 0 0,1 0-1,0 0 1,0-1 0,-1 1-1,1 0 1,0 0 0,0-1 0,0 1-1,-1 0 1,1 0 0,0-1 0,0 1-1,0 0 1,0 0 0,0-1 0,0 1-1,0 0 1,-1-1 0,1 1-1,0 0 1,0-1 0,0 1 0,0 0-1,0-1 1,0 1 0,0 0 0,1 0-1,-1-1 1,0 1 0,0 0 0,0-1-1,0 1 1,0 0 0,0 0-1,1-1 1,-1 1 0,0 0 0,0-1-1,0 1 1,0 0 0,1 0 0,-1 0-1,0-1 1,0 1 0,1 0-1,-1 0 1,0 0 0,1 0 0,-1-1-1,0 1 1,0 0 0,1 0 0,-1 0-1,0 0 1,1 0 0,-23 2-3,12 2 60,0 1 0,0 0-1,1 1 1,0-1 0,0 2 0,0-1-1,1 1 1,0 1 0,1 0-1,-1 0 1,1 0 0,1 1 0,0 0-1,0 0 1,0 0 0,2 1-1,-1 0 1,1 0 0,0 0 0,1 1-1,0-1 1,1 1 0,-2 18-1,4-25-91,1 0 0,-1-1 0,1 1 0,0 0-1,0 0 1,0-1 0,0 1 0,1-1-1,-1 1 1,1-1 0,0 0 0,0 1-1,0-1 1,0 0 0,1 0 0,-1-1-1,1 1 1,0 0 0,0-1 0,0 0-1,0 1 1,0-1 0,0-1 0,5 3-1,41 14-3389,0-11-5785,-21-6-4334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7.961"/>
    </inkml:context>
    <inkml:brush xml:id="br0">
      <inkml:brushProperty name="width" value="0.025" units="cm"/>
      <inkml:brushProperty name="height" value="0.025" units="cm"/>
    </inkml:brush>
  </inkml:definitions>
  <inkml:trace contextRef="#ctx0" brushRef="#br0">0 704 13036,'0'0'7410,"8"-3"-6177,25-11-717,-1-2-1,-1-1 1,-1-1-1,0-2 1,-2-1-1,31-28 1,154-165-676,-172 171 341,190-228-245,-212 255-116,-19 16 171,0 0 0,0 0 0,1-1 0,-1 1 0,0 0 0,0 0 0,0 0 0,1 0 0,-1 0 0,0 0 0,0 0 0,1 0 0,-1 0 0,0 0 0,0 0 0,1 0 0,-1 0 0,0 0 0,0 0 0,1 0 0,-1 0 0,0 0 0,0 0 0,1 0 0,-1 0-1,0 0 1,0 1 0,1-1 0,-1 0 0,0 0 0,0 0 0,0 0 0,1 1 0,-1-1 0,0 0 0,0 0 0,0 0 0,1 1 0,-1 3-11,1-1 0,-1 1-1,0 0 1,0-1-1,0 1 1,0 0 0,0-1-1,-2 7 1,-4 16 149,-1 1 1,-20 47-1,-8 30 454,32-93-479,1 0 0,1 0 0,0 0 1,0 0-1,1 0 0,0 0 0,4 21 0,-4-30-199,1 1 0,0-1 0,0 0 0,0 1 0,1-1 0,-1 0 0,1 0 0,-1 0 0,1 1 0,0-2 0,-1 1 0,1 0 0,0 0 0,0-1 0,0 1 0,1-1 0,-1 1 0,0-1 0,1 0 0,-1 0 0,0 0 0,1 0 0,-1 0 0,1-1 0,0 1 0,-1-1 0,1 0 0,-1 1 0,1-1 0,0-1 0,-1 1 0,1 0 0,3-1 1,28-1-4914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6.630"/>
    </inkml:context>
    <inkml:brush xml:id="br0">
      <inkml:brushProperty name="width" value="0.025" units="cm"/>
      <inkml:brushProperty name="height" value="0.025" units="cm"/>
      <inkml:brushProperty name="color" value="#E71224"/>
    </inkml:brush>
  </inkml:definitions>
  <inkml:trace contextRef="#ctx0" brushRef="#br0">1 1 10858,'0'0'5776,"2"9"-4067,7 29 125,-4-14-1349,0-1 1,2 0-1,0 0 1,2-1-1,12 24 0,-18-41-474,-1-1 0,1 1 0,0-1 0,0 0 0,1 0-1,-1 0 1,1-1 0,-1 1 0,1-1 0,1 0-1,-1 0 1,0 0 0,1-1 0,-1 1 0,1-1 0,0 0-1,-1-1 1,1 1 0,0-1 0,0 0 0,0 0-1,0 0 1,1-1 0,-1 1 0,0-1 0,0-1 0,0 1-1,0-1 1,0 0 0,8-2 0,-7 1-172,1-1-1,-1 0 1,0 0 0,0 0-1,0-1 1,0 1 0,-1-2-1,1 1 1,-1 0 0,8-10-1,20-33-5056,-18 11-644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8.464"/>
    </inkml:context>
    <inkml:brush xml:id="br0">
      <inkml:brushProperty name="width" value="0.025" units="cm"/>
      <inkml:brushProperty name="height" value="0.025" units="cm"/>
    </inkml:brush>
  </inkml:definitions>
  <inkml:trace contextRef="#ctx0" brushRef="#br0">83 392 8136,'-11'5'2744,"-37"17"-32,46-21-2465,1-1 0,-1 1 0,0 0 0,0 0 0,1 0 0,-1 1 0,1-1 0,-1 0 0,1 0 1,0 1-1,0-1 0,-1 1 0,1-1 0,-1 4 0,2-4-179,0 0 0,0-1 0,0 1 0,0 0 0,0-1 0,1 1 0,-1 0 0,0-1 1,0 1-1,1-1 0,-1 1 0,0 0 0,1-1 0,-1 1 0,1-1 0,-1 1 0,1-1 0,-1 1 0,1-1 0,0 1 0,-1-1 0,1 0 0,-1 1 0,1-1 0,0 0 0,-1 1 1,1-1-1,0 0 0,-1 0 0,1 0 0,0 0 0,-1 0 0,1 0 0,0 0 0,0 0 0,1 0 0,29 5 682,1-2-1,0-1 1,43-4 0,104-15 372,1248-176-1234,-753 100-282,466-54 2790,-1139 146-2447,129-9-965,-73 8-4291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9.023"/>
    </inkml:context>
    <inkml:brush xml:id="br0">
      <inkml:brushProperty name="width" value="0.025" units="cm"/>
      <inkml:brushProperty name="height" value="0.025" units="cm"/>
    </inkml:brush>
  </inkml:definitions>
  <inkml:trace contextRef="#ctx0" brushRef="#br0">28 375 16528,'-4'9'1873,"2"-4"-1526,-17 44 2231,18-47-2520,1-1 0,0 0-1,-1 0 1,1 0-1,0 0 1,0 0-1,0 0 1,0 0-1,0 0 1,0 1-1,0-1 1,0 0 0,0 0-1,1 0 1,-1 0-1,0 0 1,1 0-1,-1 0 1,1 0-1,-1 0 1,1 0-1,-1 0 1,1 0 0,0 0-1,-1 0 1,1 0-1,0 0 1,0-1-1,0 1 1,0 0-1,0-1 1,-1 1-1,1 0 1,0-1 0,1 1-1,-1-1 1,0 0-1,0 1 1,0-1-1,0 0 1,0 0-1,0 0 1,0 1-1,2-1 1,7-1 138,0 0 0,0 0 0,0-1 0,0 0 0,0 0 0,0-1 0,-1-1 0,1 1 0,-1-2 0,10-5 0,94-63 602,-75 47-613,256-199 125,-183 136-204,-78 64-95,-33 25-12,0 0-1,0 0 1,0 0 0,1-1-1,-1 1 1,0 0 0,0 0-1,1 0 1,-1-1-1,0 1 1,0 0 0,1 0-1,-1 0 1,0 0 0,1 0-1,-1 0 1,0 0 0,1-1-1,-1 1 1,0 0 0,1 0-1,-1 0 1,0 0 0,1 1-1,-1-1 1,0 0-1,0 0 1,1 0 0,-1 0-1,0 0 1,1 0 0,-1 0-1,0 0 1,0 1 0,1-1-1,-1 0 1,1 13-109,-11 17-50,-58 104 201,47-97-28,2 0 0,-27 73 0,44-104-179,1-1 0,-1 1 0,1 0 0,1 0 0,-1-1 1,1 8-1,0-12-46,0 0 0,0 0 0,0 0 0,0-1 0,0 1 0,1 0 0,-1 0 0,0-1 0,0 1 0,1 0 0,-1 0 0,0-1 0,1 1 1,-1 0-1,1-1 0,-1 1 0,1 0 0,-1-1 0,1 1 0,-1-1 0,1 1 0,0-1 0,-1 1 0,1-1 0,0 0 0,-1 1 0,1-1 0,0 0 0,0 1 0,-1-1 0,1 0 1,0 0-1,0 0 0,-1 0 0,1 0 0,0 0 0,0 0 0,0 0 0,-1 0 0,1 0 0,0 0 0,0 0 0,0 0 0,-1-1 0,1 1 0,0 0 0,-1-1 0,1 1 0,0 0 1,0-1-1,0 0 0,28-18-13150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9.398"/>
    </inkml:context>
    <inkml:brush xml:id="br0">
      <inkml:brushProperty name="width" value="0.025" units="cm"/>
      <inkml:brushProperty name="height" value="0.025" units="cm"/>
    </inkml:brush>
  </inkml:definitions>
  <inkml:trace contextRef="#ctx0" brushRef="#br0">0 10 24247,'0'0'1954,"2"47"-961,8-35-833,8-7-32,10-5 0,10 0-32,11-10-961,13-7-1889,11-6-1090,1 0-3683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49.741"/>
    </inkml:context>
    <inkml:brush xml:id="br0">
      <inkml:brushProperty name="width" value="0.025" units="cm"/>
      <inkml:brushProperty name="height" value="0.025" units="cm"/>
    </inkml:brush>
  </inkml:definitions>
  <inkml:trace contextRef="#ctx0" brushRef="#br0">266 120 10025,'7'-10'3075,"-5"7"-2661,27-38 1871,-27 39-2023,-1 0-1,0 0 1,1 0 0,-1-1-1,0 1 1,-1 0 0,1 0 0,0-1-1,-1 1 1,1 0 0,-1-1-1,1 1 1,-1 0 0,0-1 0,0 1-1,0-1 1,-1 1 0,1 0-1,0-1 1,-2-3 0,0 4-122,1 1-1,-1 0 1,0-1 0,0 1 0,1 0 0,-1 0 0,0 1-1,0-1 1,0 0 0,0 0 0,0 1 0,0-1-1,0 1 1,0 0 0,0 0 0,0 0 0,0 0 0,0 0-1,-4 0 1,-43 9 865,37-5-904,0 2 0,0-1-1,0 1 1,1 1 0,0 0 0,1 1 0,0 0 0,0 0 0,0 1 0,1 1 0,-16 20 0,15-17 6,1 2 1,0-1-1,0 1 1,2 0-1,0 1 0,0 0 1,2 0-1,-7 30 1,11-44-92,1 0-1,-1 0 1,1 1 0,0-1 0,-1 0 0,1 1 0,0-1-1,1 0 1,-1 0 0,0 1 0,1-1 0,-1 0 0,1 0 0,0 0-1,0 0 1,0 1 0,0-1 0,2 3 0,-2-4-7,0 0 1,1 0 0,-1 0 0,1 0 0,-1 0 0,1 0-1,-1-1 1,1 1 0,-1-1 0,1 1 0,0-1-1,-1 1 1,1-1 0,0 0 0,0 0 0,-1 0 0,1 0-1,0 0 1,1 0 0,7-2 14,-1 0 0,0 0 0,0-1 0,0-1 0,0 1 0,0-1 0,12-8-1,19-13 31,-2-2 0,38-32 0,-61 45-35,0-1 1,-1 0-1,0 0 0,-1-1 0,-1-1 0,0 0 0,10-23 0,-21 40-54,-1-1 0,1 0-1,0 0 1,-1 0-1,1 0 1,-1 0-1,1 0 1,-1 0 0,1 0-1,-1 0 1,0 0-1,0 0 1,1 0-1,-1 0 1,0 0 0,0 0-1,0 0 1,0 0-1,0 0 1,0-1 0,0 1-1,-1 0 1,1 0-1,0 0 1,-1 0-1,1 0 1,0 0 0,-1 0-1,1 0 1,-1 0-1,0 1 1,0-2-1,-1 2-110,0-1-1,1 2 0,-1-1 1,0 0-1,1 0 0,-1 0 1,0 1-1,1-1 0,-1 1 1,0 0-1,1-1 0,-1 1 1,1 0-1,-1 0 0,1 0 0,-1 0 1,1 0-1,0 0 0,0 0 1,-3 3-1,-4 5-506,0 0 0,0 1-1,0 0 1,1 0 0,1 1 0,0 0 0,-6 15 0,6-13-1288,1 0 0,1 1 0,-4 18 1,6 13-6313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0.087"/>
    </inkml:context>
    <inkml:brush xml:id="br0">
      <inkml:brushProperty name="width" value="0.025" units="cm"/>
      <inkml:brushProperty name="height" value="0.025" units="cm"/>
    </inkml:brush>
  </inkml:definitions>
  <inkml:trace contextRef="#ctx0" brushRef="#br0">1 1 9769,'0'0'13165,"23"63"-12268,-23-32-769,-6 5-64,1-2-32,-2-3-224,2-8-257,5-9-608,0-13-1121,12-1-2594,7-25-4645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0.446"/>
    </inkml:context>
    <inkml:brush xml:id="br0">
      <inkml:brushProperty name="width" value="0.025" units="cm"/>
      <inkml:brushProperty name="height" value="0.025" units="cm"/>
    </inkml:brush>
  </inkml:definitions>
  <inkml:trace contextRef="#ctx0" brushRef="#br0">291 0 15855,'0'0'1308,"-12"2"59,-20 3-940,-1 2 1,-35 13 0,50-14 198,0 0 0,1 2 0,0 0-1,0 0 1,1 2 0,-15 11 0,20-5 375,21-8-618,34-7-327,-34-1 52,27-3-410,0-1 1,-1-2 0,0-1 0,58-20 0,-41 11-713,-53 16 1013,0 0 0,0 1 0,0-1 0,1 0 0,-1 0 0,0 0 0,0 0 0,0 0 0,0 0-1,0 1 1,0-1 0,0 0 0,0 0 0,0 0 0,1 0 0,-1 1 0,0-1 0,0 0 0,0 0 0,0 0 0,0 0 0,0 1 0,0-1 0,0 0 0,0 0 0,0 0 0,0 0 0,0 1 0,0-1 0,0 0 0,-1 0-1,1 0 1,0 0 0,0 1 0,0-1 0,0 0 0,0 0 0,0 0 0,0 0 0,0 0 0,-1 1 0,1-1 0,0 0 0,0 0 0,0 0 0,0 0 0,0 0 0,-1 0 0,1 0 0,0 1 0,-18 24 136,1 0 683,0 0-1,-25 55 1,39-72-708,0-1 0,0 0 1,1 1-1,0-1 1,0 1-1,1 0 0,0 0 1,0-1-1,1 1 0,0 0 1,1 0-1,-1 0 1,2-1-1,-1 1 0,1 0 1,0-1-1,3 8 1,-3-11-84,1 0 0,0 0 1,0 0-1,0-1 0,0 1 1,7 5-1,-8-7 20,0-1-1,0 1 1,0 0 0,0 0 0,0-1-1,-1 1 1,1 1 0,-1-1 0,1 0-1,-1 0 1,2 4 0,-4-5 15,1 1 0,0-1 0,-1 1 1,1-1-1,-1 0 0,1 1 0,-1-1 0,0 0 0,1 0 1,-1 0-1,0 1 0,0-1 0,0 0 0,0 0 0,0 0 1,0 0-1,0-1 0,0 1 0,0 0 0,-1 0 0,1-1 1,0 1-1,0 0 0,-1-1 0,1 1 0,0-1 0,-3 1 1,-11 5 109,0 0 1,0-1 0,0-1 0,-1-1 0,1 0 0,-1 0 0,0-2 0,0 0 0,0-1-1,0 0 1,1-1 0,-19-4 0,32 5-225,1-1 1,-1 1-1,1 0 0,-1-1 0,1 1 0,0-1 1,-1 0-1,1 1 0,0-1 0,-1 0 1,1 0-1,0 0 0,0 0 0,0 0 1,0 0-1,0 0 0,0 0 0,0 0 0,0 0 1,0-1-1,0 1 0,0 0 0,1-1 1,-1 1-1,1 0 0,-1-1 0,1 1 1,0-1-1,-1 1 0,1-1 0,0 1 0,0-1 1,0 1-1,0-1 0,0 1 0,0-1 1,1 1-1,-1-1 0,0 1 0,1 0 1,-1-1-1,1 1 0,-1-1 0,1 1 1,0 0-1,1-2 0,3-5-1090,0 0 1,1 0-1,0 1 0,0-1 0,14-10 1,16-15-5821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0.778"/>
    </inkml:context>
    <inkml:brush xml:id="br0">
      <inkml:brushProperty name="width" value="0.025" units="cm"/>
      <inkml:brushProperty name="height" value="0.025" units="cm"/>
    </inkml:brush>
  </inkml:definitions>
  <inkml:trace contextRef="#ctx0" brushRef="#br0">1 67 19859,'0'0'1729,"58"1"-640,6-1-896,21-1-161,16-5 96,16-2 0,3-2-96,-5-1-480,-14 1-1378,-18-1-1377,-26 1-2979</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1.149"/>
    </inkml:context>
    <inkml:brush xml:id="br0">
      <inkml:brushProperty name="width" value="0.025" units="cm"/>
      <inkml:brushProperty name="height" value="0.025" units="cm"/>
    </inkml:brush>
  </inkml:definitions>
  <inkml:trace contextRef="#ctx0" brushRef="#br0">0 92 18385,'0'0'2755,"68"17"-1121,6-17-802,22-4 161,19-12-480,10 2-257,6-3-224,-5 0-961,-6-1-3171,-14-4-4484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1.478"/>
    </inkml:context>
    <inkml:brush xml:id="br0">
      <inkml:brushProperty name="width" value="0.025" units="cm"/>
      <inkml:brushProperty name="height" value="0.025" units="cm"/>
    </inkml:brush>
  </inkml:definitions>
  <inkml:trace contextRef="#ctx0" brushRef="#br0">0 521 14414,'0'0'1884,"11"-3"289,24-8-1322,-1-1 1,-1-2 0,0-1-1,55-35 1,126-98-444,-210 145-409,138-111 293,-128 101-283,0 0 1,-1-1 0,0-1-1,-1 0 1,-1-1 0,-1 0-1,12-23 1,-20 30-474,-4 8 182,-13 14 107,-19 27 268,3 7 121,-46 95-1,65-117 147,2 1-1,1 0 1,0 1-1,3 0 1,-8 51-1,14-73-326,-1 0 0,1 0 0,0 0-1,0 0 1,1 0 0,0 0 0,-1 0 0,2 0 0,-1-1-1,0 1 1,1 0 0,0-1 0,0 1 0,0-1-1,1 0 1,3 5 0,24 18-2165,11-4-3453,-29-17-468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1.807"/>
    </inkml:context>
    <inkml:brush xml:id="br0">
      <inkml:brushProperty name="width" value="0.025" units="cm"/>
      <inkml:brushProperty name="height" value="0.025" units="cm"/>
    </inkml:brush>
  </inkml:definitions>
  <inkml:trace contextRef="#ctx0" brushRef="#br0">0 128 12172,'0'0'7425,"12"8"-6101,-2-3-1115,0 0-1,1 0 1,-1 0 0,1-1-1,0-1 1,0 0 0,0-1-1,1 0 1,-1 0 0,0-1-1,20-1 1,503-55 2675,-326 27-2704,19-2-115,59-7-1201,-98 18-4535,-140 16 1229,-18 2-1318,-10 1-2087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7.008"/>
    </inkml:context>
    <inkml:brush xml:id="br0">
      <inkml:brushProperty name="width" value="0.025" units="cm"/>
      <inkml:brushProperty name="height" value="0.025" units="cm"/>
      <inkml:brushProperty name="color" value="#E71224"/>
    </inkml:brush>
  </inkml:definitions>
  <inkml:trace contextRef="#ctx0" brushRef="#br0">169 1 8904,'0'0'6118,"-39"86"-4420,19-31 480,-5 8-513,6 2-511,-4 3 63,3-2-385,8-6-511,1-4-225,11-10-64,0-12-609,0-7-1088,16-17-1154,0-10-2274,4-8-3779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2.216"/>
    </inkml:context>
    <inkml:brush xml:id="br0">
      <inkml:brushProperty name="width" value="0.025" units="cm"/>
      <inkml:brushProperty name="height" value="0.025" units="cm"/>
    </inkml:brush>
  </inkml:definitions>
  <inkml:trace contextRef="#ctx0" brushRef="#br0">190 228 7527,'15'-8'168,"96"-51"2392,-96 50-1445,-1-1 0,0 0 0,-1 0-1,0-2 1,13-14 0,-24 24-956,0 1 0,-1-1-1,1 0 1,-1 0 0,0 0 0,1 0 0,-1 0-1,0 0 1,0 0 0,0-1 0,-1 1 0,1 0-1,-1 0 1,2-5 0,-3 6-78,1 0-1,0 0 1,0 0 0,-1 0-1,1 0 1,0 0-1,-1 1 1,1-1 0,-1 0-1,1 0 1,-1 0-1,1 1 1,-1-1 0,0 0-1,1 1 1,-1-1-1,0 1 1,0-1 0,1 1-1,-1-1 1,0 1 0,0-1-1,0 1 1,0 0-1,-1-1 1,-5-1 145,-1 1-1,0 0 1,1 0 0,-1 1-1,0 0 1,0 0 0,-11 3-1,-2 1-103,0 1 0,0 1 0,1 1-1,-1 0 1,2 2 0,-1 0 0,1 2 0,1 0-1,0 1 1,0 0 0,1 2 0,1 0-1,0 1 1,1 0 0,-19 27 0,30-37-9,1 1 0,0-1 0,0 0 0,1 1 0,0 0 1,0-1-1,0 1 0,1 0 0,-2 7 0,3-11-95,0 0 0,0-1 0,0 1-1,0 0 1,0-1 0,1 1 0,-1 0 0,0-1-1,1 1 1,-1 0 0,1-1 0,0 1 0,-1-1-1,1 1 1,0-1 0,0 1 0,0-1 0,0 0-1,0 1 1,0-1 0,0 0 0,1 0 0,-1 0 0,0 0-1,1 0 1,-1 0 0,1 0 0,-1 0 0,1-1-1,-1 1 1,1 0 0,-1-1 0,1 1 0,0-1-1,2 0 1,13 3 16,0-2-1,0 0 1,1-1-1,-1-1 1,0 0-1,0-1 1,0-1-1,0-1 1,0-1-1,0 0 1,15-7-1,-4 0-10,-1-2 0,-1 0 0,-1-1 0,0-2-1,36-31 1,-52 39-6,1 0-1,-2-1 0,1 0 0,-1-1 0,12-22 0,-18 30-12,-1-1 0,1 1-1,-1-1 1,0 0 0,1 0 0,-2 1-1,1-1 1,0 0 0,-1 0 0,0-6-1,0 8-7,0 0 0,-1 0 0,1 0 0,-1 1 0,1-1 0,-1 0 1,0 0-1,0 1 0,0-1 0,0 1 0,0-1 0,0 1 0,0-1 0,0 1 0,-1-1 0,1 1 0,0 0 0,-1 0 0,1 0 0,-1 0 0,0 0 0,1 0 0,-3-1 0,-6-1-162,0 0-1,0 0 1,0 1 0,0 0-1,-1 1 1,1 0 0,-1 1-1,1 0 1,0 1-1,-1 0 1,1 0 0,0 1-1,-1 0 1,1 1 0,-16 7-1,19-8-168,1 0-1,-1 1 1,1 0-1,-1 1 1,1-1-1,0 1 1,0 0-1,1 1 1,-1 0-1,1 0 1,0 0-1,0 0 1,0 1-1,1-1 1,0 1-1,0 0 1,1 1-1,0-1 0,0 1 1,0-1-1,0 1 1,1 0-1,-1 9 1,5 10-5089,11-5-2797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2.545"/>
    </inkml:context>
    <inkml:brush xml:id="br0">
      <inkml:brushProperty name="width" value="0.025" units="cm"/>
      <inkml:brushProperty name="height" value="0.025" units="cm"/>
    </inkml:brush>
  </inkml:definitions>
  <inkml:trace contextRef="#ctx0" brushRef="#br0">161 0 11179,'0'0'10506,"-30"50"-8168,7-15-993,-2 2-768,-3 6-1,3 1-63,11-4-161,3-3-192,6-7-128,5-8-320,5-10-897,11-11-1346,-1-1-1024,4-23-4453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2.893"/>
    </inkml:context>
    <inkml:brush xml:id="br0">
      <inkml:brushProperty name="width" value="0.025" units="cm"/>
      <inkml:brushProperty name="height" value="0.025" units="cm"/>
    </inkml:brush>
  </inkml:definitions>
  <inkml:trace contextRef="#ctx0" brushRef="#br0">0 336 16367,'0'0'6802,"12"1"-6087,0-1-633,0-1 1,0-1-1,0 0 0,0 0 1,0-1-1,-1-1 0,0 0 1,1 0-1,-1-1 1,-1-1-1,1 0 0,-1 0 1,17-14-1,11-10 86,0-2 0,-2-1 0,-2-2 1,-1-1-1,47-69 0,-107 165 72,-31 101 0,54-148-373,2 0 0,-1 1-1,2 0 1,-1-1-1,2 22 1,4-20-3241,10-10-3411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3.268"/>
    </inkml:context>
    <inkml:brush xml:id="br0">
      <inkml:brushProperty name="width" value="0.025" units="cm"/>
      <inkml:brushProperty name="height" value="0.025" units="cm"/>
    </inkml:brush>
  </inkml:definitions>
  <inkml:trace contextRef="#ctx0" brushRef="#br0">0 124 7815,'0'0'14574,"78"35"-13709,-23-27-128,21-7-641,22-1 0,8-11-64,14-9 64,8-5-96,-12-1-448,-13-2-802,-22 6-896,-29 2-1089,-34 5-3843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3.648"/>
    </inkml:context>
    <inkml:brush xml:id="br0">
      <inkml:brushProperty name="width" value="0.025" units="cm"/>
      <inkml:brushProperty name="height" value="0.025" units="cm"/>
    </inkml:brush>
  </inkml:definitions>
  <inkml:trace contextRef="#ctx0" brushRef="#br0">1 74 13677,'0'0'8520,"51"4"-7687,23-16-32,22 3 127,14-3-255,3 4-225,-1-1-319,-4 3-290,-11 0-1632,-18-1-1699,-9-1-4291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4.010"/>
    </inkml:context>
    <inkml:brush xml:id="br0">
      <inkml:brushProperty name="width" value="0.025" units="cm"/>
      <inkml:brushProperty name="height" value="0.025" units="cm"/>
    </inkml:brush>
  </inkml:definitions>
  <inkml:trace contextRef="#ctx0" brushRef="#br0">1 459 14446,'0'0'9545,"8"0"-7821,9-2-1409,0-1 1,0-1-1,-1-1 0,1 0 1,-1-1-1,26-13 0,100-61-149,-120 67-131,45-29 21,-1-3 1,-3-3-1,-2-2 1,61-65 0,-108 98-44,-15 13-79,-27 23 22,-7 13 68,1 2-1,-54 68 0,78-89-18,0 0 1,2 1-1,0 0 0,0 0 1,1 1-1,1 0 0,0 0 1,1 1-1,1-1 0,0 1 1,1 0-1,0 18 0,3-32-82,0 0 0,0 0 0,0 0 0,0 0 0,0 0 0,1-1-1,-1 1 1,1 0 0,0 0 0,-1-1 0,1 1 0,0 0 0,0-1 0,0 1-1,0 0 1,0-1 0,0 0 0,1 1 0,-1-1 0,0 0 0,1 1 0,-1-1 0,1 0-1,-1 0 1,1 0 0,0 0 0,-1-1 0,1 1 0,0 0 0,2 0 0,5 1-848,-1-1 0,0 0 1,0 0-1,1-1 1,14-1-1,27-4-5364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4.368"/>
    </inkml:context>
    <inkml:brush xml:id="br0">
      <inkml:brushProperty name="width" value="0.025" units="cm"/>
      <inkml:brushProperty name="height" value="0.025" units="cm"/>
    </inkml:brush>
  </inkml:definitions>
  <inkml:trace contextRef="#ctx0" brushRef="#br0">327 1 19795,'-11'5'1452,"-18"9"-963,0 1 1,0 2-1,2 1 1,0 1-1,1 1 1,1 2-1,1 0 1,1 1 0,-22 30-1,42-48-419,-1 1 0,0-1-1,1 1 1,0 0 0,1 0 0,-1 0-1,1 0 1,0 0 0,1 1 0,-1-1 0,1 1-1,1-1 1,-1 11 0,1-14-52,1 0 0,0 0 0,-1 0 0,1 0 0,1 1 0,-1-1 0,0-1 0,1 1 0,-1 0 0,1 0 0,0-1 0,0 1 0,0 0 0,0-1 1,0 0-1,1 0 0,-1 0 0,1 0 0,0 0 0,-1 0 0,1 0 0,0-1 0,0 0 0,0 1 0,0-1 0,0 0 0,0 0 0,4 0 0,16 4 12,1-2 0,0 0-1,0-1 1,0-2 0,1 0-1,-1-2 1,0 0 0,0-2-1,-1 0 1,1-2 0,27-10-1,-17 3 108,0-1 0,0-1 0,-1-2-1,-2-2 1,1 0 0,46-40-1,-48 25 529,-29 33-658,0 1-1,-1-1 1,1 0 0,0 1-1,-1-1 1,1 0-1,-1 0 1,1 0-1,-1 1 1,1-1-1,-1 0 1,0 0-1,1 0 1,-1 0 0,0 0-1,0 0 1,0 0-1,0 0 1,0 0-1,0 0 1,0 1-1,0-1 1,0 0 0,0 0-1,0 0 1,-1 0-1,1 0 1,0 0-1,-1 0 1,1 0-1,0 0 1,-1 1-1,1-1 1,-1 0 0,0 0-1,1 1 1,-1-1-1,1 0 1,-1 1-1,0-1 1,0 0-1,1 1 1,-1-1 0,0 1-1,-2-1 1,-8-3-254,0 2 0,0-1 1,-1 1-1,1 1 1,-1 0-1,0 1 0,-15 1 1,-92 13-5162,90-10 3067,-49 7-5687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4.731"/>
    </inkml:context>
    <inkml:brush xml:id="br0">
      <inkml:brushProperty name="width" value="0.025" units="cm"/>
      <inkml:brushProperty name="height" value="0.025" units="cm"/>
    </inkml:brush>
  </inkml:definitions>
  <inkml:trace contextRef="#ctx0" brushRef="#br0">2 32 13100,'0'0'3171,"-2"53"-1665,16-40-513,36-7-513,28-6 449,26-1-320,20-12-385,18-5-160,6 2-641,-4 0-1697,-13 3 160,-25 1 289,-32 3 63,-33 5-32,-31 2-2946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5.079"/>
    </inkml:context>
    <inkml:brush xml:id="br0">
      <inkml:brushProperty name="width" value="0.025" units="cm"/>
      <inkml:brushProperty name="height" value="0.025" units="cm"/>
    </inkml:brush>
  </inkml:definitions>
  <inkml:trace contextRef="#ctx0" brushRef="#br0">126 1 16047,'-54'19'1377,"15"-7"513,12-1-737,22-5-672,10-2-33,27-4-288,23 0 993,17 0-128,20-4-672,18-2-257,11 0-288,6-1-1730,-8-5-2626,-13-4-2371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5.409"/>
    </inkml:context>
    <inkml:brush xml:id="br0">
      <inkml:brushProperty name="width" value="0.025" units="cm"/>
      <inkml:brushProperty name="height" value="0.025" units="cm"/>
    </inkml:brush>
  </inkml:definitions>
  <inkml:trace contextRef="#ctx0" brushRef="#br0">26 1 13933,'0'0'7597,"13"0"-7624,40 9 12,0 2 0,-1 2 0,53 21 0,-4-1-176,-64-23-35,-22-7 143,0 1-1,0 1 1,0 0 0,0 1 0,-1 0 0,0 1 0,16 11 0,-29-16 96,1-1 1,0 0 0,-1 1-1,1-1 1,-1 1 0,0 0-1,1-1 1,-1 1 0,0 0-1,0 0 1,0 0 0,0 0-1,0 0 1,-1 0 0,1 0 0,0 0-1,-1 0 1,0 0 0,1 1-1,-1-1 1,0 0 0,0 0-1,0 0 1,-1 0 0,1 0-1,0 1 1,-1-1 0,0 0-1,1 0 1,-1 0 0,0 0-1,0 0 1,0 0 0,0-1-1,0 1 1,0 0 0,-2 1 0,-6 8 124,0 0 1,-1-1-1,0 0 1,-17 12 0,22-18-114,-242 171 266,75-58-833,118-79-1321,17-15-1735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7.416"/>
    </inkml:context>
    <inkml:brush xml:id="br0">
      <inkml:brushProperty name="width" value="0.025" units="cm"/>
      <inkml:brushProperty name="height" value="0.025" units="cm"/>
      <inkml:brushProperty name="color" value="#E71224"/>
    </inkml:brush>
  </inkml:definitions>
  <inkml:trace contextRef="#ctx0" brushRef="#br0">1 1 8840,'0'0'5990,"5"50"-4517,-5-16 385,0 8-641,0 5-736,0 3-257,0 2-128,0-2-160,0-8-833,0-11-1537,0-11-1186,0-13-287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5.759"/>
    </inkml:context>
    <inkml:brush xml:id="br0">
      <inkml:brushProperty name="width" value="0.025" units="cm"/>
      <inkml:brushProperty name="height" value="0.025" units="cm"/>
    </inkml:brush>
  </inkml:definitions>
  <inkml:trace contextRef="#ctx0" brushRef="#br0">452 0 18514,'0'0'2370,"-80"85"-1890,22-36 161,-11 6 704,2 1-320,8-4-416,13-5-225,7-9-320,14-8-128,17-15-1441,11-23-6311,17-25-1248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6.121"/>
    </inkml:context>
    <inkml:brush xml:id="br0">
      <inkml:brushProperty name="width" value="0.025" units="cm"/>
      <inkml:brushProperty name="height" value="0.025" units="cm"/>
    </inkml:brush>
  </inkml:definitions>
  <inkml:trace contextRef="#ctx0" brushRef="#br0">459 1 18738,'0'0'1681,"3"9"-800,6 37 528,6 72 0,-12-74-989,3 0 0,21 82 1,-17-95-619,2 0 1,1-2-1,2 0 1,0 0-1,2-1 1,1-1-1,1-1 1,1-1-1,36 35 0,-33-35-2521,-21-17-6124,-10-7 2223</inkml:trace>
  <inkml:trace contextRef="#ctx0" brushRef="#br0" timeOffset="1">236 600 8808,'-72'-20'1986,"13"4"833,13 4-65,13 5-704,13 4-64,15 3 865,31 0-2531,15 0 1,18 2 223,15 0 33,16-1-417,11-1-64,9 0-256,-4 0-2339,-10-5-3362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6.497"/>
    </inkml:context>
    <inkml:brush xml:id="br0">
      <inkml:brushProperty name="width" value="0.025" units="cm"/>
      <inkml:brushProperty name="height" value="0.025" units="cm"/>
    </inkml:brush>
  </inkml:definitions>
  <inkml:trace contextRef="#ctx0" brushRef="#br0">1 11 20948,'0'0'1009,"8"2"-315,-1 1-593,0-1 1,0 1-1,0 0 0,-1 0 1,0 1-1,1 0 1,-1 0-1,-1 1 1,1 0-1,-1 0 0,1 0 1,4 7-1,-2-4-109,1-1-1,0 1 1,1-1-1,-1-1 1,1 0-1,1 0 1,-1-1-1,1 0 1,0-1-1,0 0 1,0 0-1,0-2 1,1 1-1,-1-2 1,1 1-1,0-1 1,0-1-1,-1 0 1,1-1-1,15-3 1,-6 1-837,0-1-1,-1-1 1,0-1 0,30-12 0,-32 10-874,-1-1 0,0 0 0,0-2 0,23-19 0,-36 28 1532,-1-1 0,0 0-1,0 0 1,0 0-1,-1 0 1,1 0 0,-1-1-1,0 1 1,3-6 0,-5 9 253,0 0 0,0-1 0,0 1 0,0 0 1,0 0-1,0 0 0,0 0 0,0-1 0,0 1 1,1 0-1,-2 0 0,1 0 0,0 0 0,0 0 1,0-1-1,0 1 0,0 0 0,0 0 0,0 0 1,0 0-1,0-1 0,0 1 0,0 0 0,0 0 1,0 0-1,0 0 0,-1 0 0,1 0 0,0-1 1,0 1-1,0 0 0,0 0 0,0 0 0,0 0 1,-1 0-1,1 0 0,0 0 0,0 0 0,0 0 1,0 0-1,0 0 0,-1 0 0,1 0 0,0-1 1,0 1-1,0 0 0,0 0 0,-1 0 0,1 1 1,0-1-1,0 0 0,0 0 0,0 0 0,-1 0 1,1 0-1,0 0 0,0 0 0,0 0 0,0 0 0,-1 0 1,-13 6 1900,-3 5-727,0 1 0,1 0 0,0 1 0,1 1 0,-20 24 0,-65 88 390,91-114-1512,-14 19 645,-34 62 0,50-79-649,0 0 0,1 1 1,1 0-1,0 1 0,1-1 0,0 1 0,-1 17 0,5-31-172,0 1 0,0 0 0,0 0 0,0-1 0,0 1 0,0 0 0,1 0 0,-1-1 0,1 1 0,0 0 0,1 2 0,-1-4-193,0 0-1,-1 0 0,1 0 1,0 0-1,0-1 0,0 1 1,0 0-1,0 0 1,0-1-1,0 1 0,0 0 1,0-1-1,0 1 1,0-1-1,1 0 0,-1 1 1,0-1-1,0 0 0,1 0 1,-1 1-1,0-1 1,0 0-1,0 0 0,1 0 1,-1-1-1,2 1 1,24-5-8323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6.841"/>
    </inkml:context>
    <inkml:brush xml:id="br0">
      <inkml:brushProperty name="width" value="0.025" units="cm"/>
      <inkml:brushProperty name="height" value="0.025" units="cm"/>
    </inkml:brush>
  </inkml:definitions>
  <inkml:trace contextRef="#ctx0" brushRef="#br0">1 0 19827,'0'0'4740,"60"28"-3843,-4-24-448,10-4-353,3 0-32,3-2-32,3-5 32,-10 3-288,-13 3-833,-10 1-2114,-24 0-1698</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7.199"/>
    </inkml:context>
    <inkml:brush xml:id="br0">
      <inkml:brushProperty name="width" value="0.025" units="cm"/>
      <inkml:brushProperty name="height" value="0.025" units="cm"/>
    </inkml:brush>
  </inkml:definitions>
  <inkml:trace contextRef="#ctx0" brushRef="#br0">0 96 16848,'0'0'5861,"75"-4"-4868,-20-4-128,7-1 224,5-1-320,4-1-545,1 0-128,1-1-544,-11-3-2595,-9-1-6182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9.417"/>
    </inkml:context>
    <inkml:brush xml:id="br0">
      <inkml:brushProperty name="width" value="0.025" units="cm"/>
      <inkml:brushProperty name="height" value="0.025" units="cm"/>
    </inkml:brush>
  </inkml:definitions>
  <inkml:trace contextRef="#ctx0" brushRef="#br0">244 29 11915,'10'-10'4489,"12"-8"767,-18 20-4024,-7 17-576,-3-4-480,-1 0 1,0-1 0,-1 0-1,-14 20 1,14-23-142,1 0-1,0 0 1,0 1 0,1-1 0,1 2-1,0-1 1,0 1 0,-3 17-1,8-28-39,0-1-1,0 1 0,0 0 0,0-1 0,0 1 0,0 0 1,0 0-1,1-1 0,-1 1 0,1-1 0,-1 1 1,1 0-1,0-1 0,-1 1 0,1-1 0,0 1 0,0-1 1,0 1-1,0-1 0,0 0 0,0 0 0,1 1 1,-1-1-1,0 0 0,1 0 0,-1 0 0,1 0 0,-1-1 1,1 1-1,-1 0 0,1-1 0,-1 1 0,1-1 1,0 1-1,-1-1 0,3 1 0,9 1-233,0-1 0,0 0 0,0-1 1,13-1-1,2 1-460,-21 0 609,0 0 0,0 1-1,-1 0 1,1 0 0,0 0 0,-1 1 0,1 0 0,-1 1 0,10 4 0,-14-5 120,0-1-1,0 0 1,-1 1 0,1-1 0,-1 1 0,0-1 0,1 1 0,-1 0 0,0 0 0,0 0 0,0-1 0,0 1 0,0 0 0,-1 0-1,1 0 1,0 0 0,-1 1 0,0-1 0,1 0 0,-1 0 0,0 0 0,0 0 0,0 0 0,0 0 0,-1 1 0,1-1 0,-1 0 0,1 0-1,-1 0 1,1 0 0,-1 0 0,0 0 0,0 0 0,0-1 0,-2 4 0,-3 5 222,-1 0 0,0 0 0,-1 0 0,0-1-1,-1 0 1,1 0 0,-2-1 0,1 0 0,-16 9 0,8-6 68,-1-1-1,0 0 1,0-2-1,-1 0 1,-21 6-1,24-10-165,0 0 0,0-1 0,0 0 0,-17-1 0,29-2-330,-1 0 0,1 0-1,0-1 1,0 0 0,0 0 0,0 0 0,0 0-1,0 0 1,-5-3 0,7 3-150,1-1 1,-1 1-1,0 0 0,0-1 1,1 1-1,-1-1 0,1 1 0,-1-1 1,1 0-1,0 1 0,0-1 1,0 0-1,0 0 0,0 0 1,0 0-1,0 0 0,1 0 1,-2-4-1,-2-31-6641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9:59.748"/>
    </inkml:context>
    <inkml:brush xml:id="br0">
      <inkml:brushProperty name="width" value="0.025" units="cm"/>
      <inkml:brushProperty name="height" value="0.025" units="cm"/>
    </inkml:brush>
  </inkml:definitions>
  <inkml:trace contextRef="#ctx0" brushRef="#br0">0 9 19795,'0'0'5285,"78"-8"-4517,-32 17-543,11 2-161,13-1-577,10-1-2081,10-2-930,8-5-1729,-1-2-3619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00.079"/>
    </inkml:context>
    <inkml:brush xml:id="br0">
      <inkml:brushProperty name="width" value="0.025" units="cm"/>
      <inkml:brushProperty name="height" value="0.025" units="cm"/>
    </inkml:brush>
  </inkml:definitions>
  <inkml:trace contextRef="#ctx0" brushRef="#br0">520 24 16528,'-13'2'1382,"-25"5"-827,0 1-1,2 2 0,-1 2 1,1 1-1,1 2 0,0 1 1,-35 23-1,53-28-275,1 0-1,1 1 1,0 1-1,1 0 1,0 1-1,1 1 1,-13 18-1,19-22-169,0-1 0,1 1 0,1 1-1,0-1 1,1 1 0,0-1 0,0 1-1,1 1 1,1-1 0,0 0 0,1 0 0,0 17-1,1-24-79,0 0-1,1-1 0,-1 1 1,1 0-1,0 0 0,0-1 1,1 1-1,-1-1 0,1 1 1,0-1-1,1 0 0,-1 1 1,1-1-1,-1 0 0,1-1 1,0 1-1,7 6 0,-3-5 1,0 0 0,-1-1-1,2 0 1,-1 0 0,0-1 0,1 1-1,0-2 1,0 1 0,14 2-1,3-1 8,0-2 0,0-1-1,0 0 1,0-2-1,0-1 1,26-6 0,-27 3-20,0-1 1,0-1-1,-1-2 1,0 0-1,0-1 1,-1-1-1,0-2 1,-1 0-1,24-19 1,-34 23 7,-1-1 1,0 0 0,0-1-1,-1 1 1,0-2 0,-1 1-1,11-22 1,-15 24 10,0 0 0,-1 0 0,0 0 0,0-1 0,-1 1 0,0-1 0,-1 1 0,0-1 0,-1 0-1,0 1 1,0-1 0,-2-11 0,0 14-101,0-1 0,0 0 0,-1 0 0,0 1 0,0-1 0,-1 1 0,0 0-1,0 0 1,-1 0 0,0 1 0,0 0 0,0 0 0,-1 0 0,0 0 0,0 1-1,0 0 1,-9-5 0,-1 0-763,-1 0 0,0 2 0,-1 0 0,0 1 0,0 1 0,-22-5 0,-58-7-5294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5.200"/>
    </inkml:context>
    <inkml:brush xml:id="br0">
      <inkml:brushProperty name="width" value="0.025" units="cm"/>
      <inkml:brushProperty name="height" value="0.025" units="cm"/>
    </inkml:brush>
  </inkml:definitions>
  <inkml:trace contextRef="#ctx0" brushRef="#br0">1 7730 13581,'0'8'907,"0"-5"-885,0 0-1,0 1 0,0-1 0,1 0 0,0 1 0,0-1 1,0 0-1,0 0 0,0 0 0,1 1 0,-1-1 1,1-1-1,0 1 0,2 3 0,1 0-17,1-1-1,-1 0 1,1 0 0,0-1-1,0 0 1,0 0 0,8 4-1,21 8-144,1-1-1,0-2 0,1-1 1,1-2-1,-1-2 1,2-1-1,43 2 0,281-6-295,-308-5 593,171-10 910,-1-11 0,-2-10 1,298-82-1,-381 73-691,-1-6 0,-3-6 0,-2-6-1,-3-6 1,-3-5 0,138-103 0,-142 81-129,-3-6 0,-5-5 0,-5-4 0,-4-6 0,156-217 0,-180 206-230,-6-3 1,-5-3-1,71-185 0,-76 133-48,-7-2-1,37-207 0,11-400 238,-79-2 771,-83-605-1510,52 1378 524,-16-302-204,16 227 135,16-130 0,-9 181 151,2 1-1,2 0 1,1 0 0,3 1-1,1 0 1,3 1 0,1 1-1,2 1 1,1 1 0,3 0-1,1 2 1,37-44 0,-25 44-19,1 1-1,1 2 1,3 1 0,0 3 0,2 1-1,1 2 1,57-24 0,352-120-934,-398 153 635,455-130-139,-404 126 598,1 4 1,204-8 0,-208 28-78,173 24 1,-268-24-267,4 0-692,0 0 0,0-1 1,1 0-1,17-2 0,-16-6-4298,-10-10-3747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5.531"/>
    </inkml:context>
    <inkml:brush xml:id="br0">
      <inkml:brushProperty name="width" value="0.025" units="cm"/>
      <inkml:brushProperty name="height" value="0.025" units="cm"/>
    </inkml:brush>
  </inkml:definitions>
  <inkml:trace contextRef="#ctx0" brushRef="#br0">0 61 15118,'0'0'2152,"9"-5"-1288,8-3-702,0 0-1,0 1 0,1 1 0,0 1 0,1 0 1,-1 1-1,34-2 0,148 0-74,-161 6-54,-22-1-32,0 1 0,1 1 1,-1 1-1,0 1 0,0 0 0,27 9 0,-41-11 5,1 1 0,0 0 0,0 0-1,-1 0 1,1 1 0,-1-1 0,0 1-1,1-1 1,-1 1 0,0 0-1,-1 1 1,1-1 0,-1 0 0,1 1-1,-1-1 1,0 1 0,0 0 0,-1 0-1,1 0 1,-1 0 0,0 0-1,0 0 1,0 0 0,0 0 0,-1 0-1,0 0 1,1 1 0,-2-1-1,1 0 1,0 0 0,-1 0 0,-2 8-1,-1 4 99,-1 1 0,0-1 0,-1 0 0,-1-1 0,-1 0 0,0 0 0,-19 26 0,-83 91 79,96-118-178,-280 288-1910,287-295 1643,-43 41-4335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7.764"/>
    </inkml:context>
    <inkml:brush xml:id="br0">
      <inkml:brushProperty name="width" value="0.025" units="cm"/>
      <inkml:brushProperty name="height" value="0.025" units="cm"/>
      <inkml:brushProperty name="color" value="#E71224"/>
    </inkml:brush>
  </inkml:definitions>
  <inkml:trace contextRef="#ctx0" brushRef="#br0">7 161 4004,'0'0'11403,"3"-11"-9706,-2 5-1577,1 0-1,0 0 1,1 0 0,-1 0-1,1 1 1,0-1-1,0 1 1,1 0-1,0-1 1,0 2 0,0-1-1,0 0 1,1 1-1,-1 0 1,1 0-1,1 0 1,-1 0 0,0 1-1,11-5 1,4-1 46,0 1 0,1 1 0,0 1 0,0 1 0,0 1 0,1 0 1,-1 2-1,28 0 0,-37 1-167,0 1 0,0 1 1,0 0-1,0 1 1,0 0-1,-1 1 0,1 0 1,-1 1-1,0 0 0,0 1 1,0 0-1,-1 1 0,1 0 1,-1 0-1,-1 1 0,14 13 1,-19-16-13,0 1-1,0 0 1,-1 0 0,0 1 0,0-1 0,0 0 0,-1 1-1,0 0 1,0 0 0,0-1 0,-1 1 0,0 0-1,0 0 1,0 0 0,-1 1 0,0-1 0,0 0 0,-1 0-1,1 0 1,-1 0 0,-1 0 0,1 0 0,-1 0-1,0-1 1,0 1 0,-1 0 0,1-1 0,-5 6-1,-4 8 261,-1-1-1,-1 0 0,-1-1 0,0 0 0,-1-1 0,-26 21 0,19-18 210,-1-2 0,-1 0-1,-1-2 1,-34 17 0,45-26-360,0 0-1,0-1 1,-1-1 0,1 0-1,-1-1 1,0 0 0,0-1-1,0-1 1,0 0-1,-15-2 1,25 0-142,0 0 0,0 0 1,1-1-1,-1 1 0,1-1 1,0 0-1,-1 0 0,1-1 0,0 1 1,0-1-1,-4-4 0,6 6-67,1-1 0,-1 1 0,1 0-1,-1-1 1,1 1 0,0-1 0,0 1 0,-1-1-1,1 0 1,0 1 0,1-1 0,-1 0 0,0 0-1,0 0 1,1 0 0,-1 0 0,1 0-1,0 0 1,-1 0 0,1 0 0,0 0 0,0 0-1,0 1 1,1-1 0,-1 0 0,0 0-1,1 0 1,-1 0 0,2-3 0,-1 4-126,0 0 0,1 0 1,-1 0-1,0 0 0,1 0 1,-1 0-1,1 0 0,-1 1 1,1-1-1,-1 0 0,1 1 1,0 0-1,-1-1 0,1 1 0,0 0 1,-1 0-1,1 0 0,0 0 1,-1 0-1,1 0 0,0 0 1,-1 0-1,1 1 0,2 0 0,42 12-6007,-14 0 1398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7.227"/>
    </inkml:context>
    <inkml:brush xml:id="br0">
      <inkml:brushProperty name="width" value="0.025" units="cm"/>
      <inkml:brushProperty name="height" value="0.025" units="cm"/>
    </inkml:brush>
  </inkml:definitions>
  <inkml:trace contextRef="#ctx0" brushRef="#br0">307 7 16752,'0'0'4372,"-8"6"-2957,-3 4-1091,0 1 1,0 0-1,1 0 1,0 1 0,-13 22-1,-42 82 499,43-76-636,-17 30 5,-42 82-5,78-145-193,1-4-17,0 1 0,1-1 0,-1 0 0,1 1 0,0-1 0,0 1 0,0 0 0,0 5 0,17-17-2508,4-13 584,0-1 1,-2-1-1,0 0 0,-2-2 0,-1 0 0,17-36 1,17-57-2455,-13 3 6163,-27 67 1407,-2 14 6320,-3 39-6188,2 23-3058,1 14 131,2-1 0,2-1 0,23 57 0,-16-55-2430,31 53 0,-30-56-4462,-18-29 1297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7.591"/>
    </inkml:context>
    <inkml:brush xml:id="br0">
      <inkml:brushProperty name="width" value="0.025" units="cm"/>
      <inkml:brushProperty name="height" value="0.025" units="cm"/>
    </inkml:brush>
  </inkml:definitions>
  <inkml:trace contextRef="#ctx0" brushRef="#br0">11 13 13997,'0'0'8616,"-10"48"-7975,42-44-96,7-1-225,7-3-192,9 0-64,6-4-32,1-4-256,6-4-1250,-6 2-1216,-6-6-3044,-8-2-7846</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7.948"/>
    </inkml:context>
    <inkml:brush xml:id="br0">
      <inkml:brushProperty name="width" value="0.025" units="cm"/>
      <inkml:brushProperty name="height" value="0.025" units="cm"/>
    </inkml:brush>
  </inkml:definitions>
  <inkml:trace contextRef="#ctx0" brushRef="#br0">24 46 18097,'0'0'1917,"-5"12"-337,1-2-1321,1 0 0,0 0 0,0 0 1,1 0-1,1 0 0,-2 20 0,3-25-234,1 0 0,-1-1 0,1 1 0,-1-1 0,1 1 0,1-1 0,-1 1 0,1-1 0,0 0 0,0 0 1,0 0-1,0 0 0,1 0 0,-1 0 0,1 0 0,0-1 0,0 1 0,0-1 0,1 0 0,-1 0 0,7 3 0,-5-2-171,0-1 0,1 0 0,0 0 0,0 0 0,0-1 1,0 0-1,0 0 0,0-1 0,1 0 0,-1 0 0,0 0 1,1-1-1,-1 0 0,1 0 0,-1 0 0,9-3 0,-6 1-644,0-1-1,0 0 0,-1 0 1,0-1-1,1 0 0,-1-1 1,0 1-1,-1-2 0,1 1 1,9-11-1,-6 6 77,-1-1 1,-1 0-1,0-1 0,0 0 0,-1 0 1,-1-1-1,12-26 0,-15 29 1630,-1 0-1,0 0 0,-1 0 1,0 0-1,0 0 0,0-16 0,-2 26-809,0 1 0,0-1-1,0 0 1,0 0 0,-1 1-1,1-1 1,0 0 0,0 0-1,0 0 1,0 1 0,0-1-1,-1 0 1,1 0 0,0 0-1,0 1 1,0-1 0,0 0-1,-1 0 1,1 0 0,0 0-1,0 0 1,-1 0 0,1 1-1,0-1 1,0 0 0,-1 0-1,1 0 1,0 0 0,0 0-1,-1 0 1,1 0 0,0 0-1,0 0 1,0 0 0,-1 0-1,1 0 1,0 0 0,0 0-1,-1-1 1,1 1 0,0 0-1,0 0 1,-1 0 0,1 0-1,0 0 1,0 0 0,0-1-1,-1 1 1,1 0 0,0 0-1,0 0 1,0-1 0,0 1-1,-1 0 1,1 0 0,0 0-1,0-1 1,0 1 0,0 0-1,0 0 1,0-1-1,0 1 1,0 0 0,0-1-1,-14 21 1083,-4 25-524,2 1-1,2 1 1,3 0-1,1 0 0,2 1 1,-2 86-1,10-131-791,0-1-1,0 1 1,1 0 0,-1-1-1,0 1 1,1 0-1,0-1 1,-1 1-1,1-1 1,0 1-1,1-1 1,-1 1-1,0-1 1,3 4-1,-3-5-227,0 0-1,0-1 1,0 1-1,1 0 0,-1 0 1,0-1-1,0 1 1,1 0-1,-1-1 1,0 0-1,1 1 0,-1-1 1,0 0-1,1 1 1,-1-1-1,1 0 1,-1 0-1,1 0 1,-1 0-1,0-1 0,1 1 1,-1 0-1,1 0 1,-1-1-1,0 1 1,1-1-1,-1 0 0,1 0 1,14-11-10897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8.291"/>
    </inkml:context>
    <inkml:brush xml:id="br0">
      <inkml:brushProperty name="width" value="0.025" units="cm"/>
      <inkml:brushProperty name="height" value="0.025" units="cm"/>
    </inkml:brush>
  </inkml:definitions>
  <inkml:trace contextRef="#ctx0" brushRef="#br0">0 274 9161,'0'0'8397,"8"4"-7116,14 2-659,0 0 0,0-1 0,0-1-1,1-1 1,-1-1 0,1-1 0,40-3 0,5-4 272,95-22 1,283-91-421,109-21-5043,-541 137 4050,-3 1-516,0 0-1,0 0 1,1 2 0,20 0-1,-32 0 975,0 0 0,1 0-1,-1 1 1,1-1 0,-1 0 0,0 1-1,1-1 1,-1 0 0,0 1-1,0-1 1,1 0 0,-1 1 0,0-1-1,0 1 1,1-1 0,-1 0 0,0 1-1,0-1 1,0 1 0,0-1-1,0 1 1,0-1 0,0 1 0,0-1-1,0 1 1,0-1 0,0 0-1,0 1 1,0-1 0,0 1 0,0-1-1,0 1 1,-1-1 0,1 1-1,0-1 1,0 0 0,0 1 0,-1-1-1,1 1 1,0-1 0,-1 0 0,1 1-1,0-1 1,-1 0 0,1 1-1,0-1 1,-1 0 0,-24 17-953,-8-3-1554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8.911"/>
    </inkml:context>
    <inkml:brush xml:id="br0">
      <inkml:brushProperty name="width" value="0.025" units="cm"/>
      <inkml:brushProperty name="height" value="0.025" units="cm"/>
    </inkml:brush>
  </inkml:definitions>
  <inkml:trace contextRef="#ctx0" brushRef="#br0">199 1 14189,'0'0'8232,"-12"51"-6887,-6-1-448,-3 10-544,-4 7-225,0 1-64,2-6-32,4-9 0,-1-11 0,6-9-192,0-13-577,9-14-384,3-6-545,2-16-1408,0-17-3621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9.245"/>
    </inkml:context>
    <inkml:brush xml:id="br0">
      <inkml:brushProperty name="width" value="0.025" units="cm"/>
      <inkml:brushProperty name="height" value="0.025" units="cm"/>
    </inkml:brush>
  </inkml:definitions>
  <inkml:trace contextRef="#ctx0" brushRef="#br0">1 0 10282,'0'0'8424,"3"56"-7111,-6-17-64,3 8-480,0 1-353,12-4-256,8-2-64,4-6-63,8-5-98,4-4-351,1-6-353,-2-1-512,-7-2-961,-8 1-2114,-13-4-1858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19.591"/>
    </inkml:context>
    <inkml:brush xml:id="br0">
      <inkml:brushProperty name="width" value="0.025" units="cm"/>
      <inkml:brushProperty name="height" value="0.025" units="cm"/>
    </inkml:brush>
  </inkml:definitions>
  <inkml:trace contextRef="#ctx0" brushRef="#br0">1 120 15695,'0'0'4868,"71"-11"-3971,-22-1-160,10-4-289,13-1-351,4-2-322,-1-2-2465,-8-2-4965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1.346"/>
    </inkml:context>
    <inkml:brush xml:id="br0">
      <inkml:brushProperty name="width" value="0.025" units="cm"/>
      <inkml:brushProperty name="height" value="0.025" units="cm"/>
    </inkml:brush>
  </inkml:definitions>
  <inkml:trace contextRef="#ctx0" brushRef="#br0">331 74 4324,'-1'-1'275,"0"0"-1,-1-1 1,1 1-1,0-1 1,0 1-1,0-1 1,0 0-1,0 1 1,0-1-1,0 0 1,0 0-1,1 0 1,-1 0 0,1 1-1,-1-1 1,1 0-1,0 0 1,0-3-1,0 3-25,0 1 0,0-1 0,0 1-1,0-1 1,0 1 0,0-1 0,-1 1 0,1 0-1,0-1 1,-1 1 0,1-1 0,-1 1 0,1 0-1,-1-1 1,0 1 0,0 0 0,1 0 0,-1 0 0,0-1-1,0 1 1,0 0 0,0 0 0,-1 0 0,1 0-1,0 1 1,0-1 0,0 0 0,-1 0 0,1 1-1,0-1 1,-1 1 0,1-1 0,-1 1 0,1 0-1,-1-1 1,1 1 0,0 0 0,-1 0 0,1 0 0,-3 0-1,-3 1-87,-1 1-1,1-1 1,-1 1-1,1 1 0,0-1 1,0 1-1,0 0 1,0 1-1,1 0 0,0 0 1,-1 0-1,1 1 1,1-1-1,-8 9 0,-9 8 131,1 2 0,-20 28-1,29-34-203,0 1 0,1 0 0,1 1 0,-13 35 0,19-45-87,1 0 0,0 1 1,1 0-1,0 0 0,1-1 0,0 1 0,0 0 1,1 0-1,0 0 0,1 0 0,0 0 1,3 14-1,-1-18 28,0 1 0,0-1 0,1 0 0,0 0 0,0 0 0,0 0 0,1-1-1,0 0 1,0 0 0,1 0 0,-1 0 0,1-1 0,11 7 0,-3-3 52,0-1 0,0 0 0,1 0-1,0-2 1,18 5 0,-24-8-32,0 0 1,0 0-1,1-1 0,-1-1 1,0 1-1,0-1 1,0-1-1,1 0 0,-1 0 1,0-1-1,12-3 0,-18 3 1,0 1 0,0-1 0,0 0 0,0 1 0,0-2 0,0 1 0,-1 0 0,1 0-1,-1-1 1,0 1 0,1-1 0,-1 0 0,0 0 0,-1 1 0,1-1 0,0-1 0,-1 1 0,0 0-1,1 0 1,-1 0 0,-1-1 0,1 1 0,0 0 0,-1-1 0,0 1 0,0-1 0,0 1 0,0-1 0,0 1-1,-1 0 1,1-1 0,-3-6 0,2 7-12,0 0 0,0-1 0,-1 1 0,1 0 0,-1 0 1,1 0-1,-1 0 0,0 1 0,0-1 0,-1 0 0,1 1 0,0 0 0,-1-1 0,0 1 0,-4-3 0,1 1-21,-1 0 0,1 1 0,-1 0 0,1 0 0,-1 1 0,0-1 0,-12-1 0,13 3-25,1 0 0,0 1 0,-1-1 0,1 1 1,-1 1-1,1-1 0,-1 1 0,1 0 0,-1 0 0,-5 2 1,8-2 4,1 0 1,0 0-1,-1 0 0,1 1 1,0-1-1,0 1 1,0-1-1,0 1 0,0 0 1,0 0-1,0-1 1,1 1-1,-1 1 0,1-1 1,-1 0-1,1 0 1,0 0-1,0 1 0,0-1 1,0 1-1,-1 3 1,2-6 0,0 1 1,-1 0 0,1-1-1,0 1 1,0 0 0,0-1-1,-1 1 1,1 0 0,0-1-1,0 1 1,0 0 0,0-1 0,0 1-1,0 0 1,1-1 0,-1 1-1,0 0 1,0-1 0,0 1-1,1 0 1,-1-1 0,0 1-1,1 0 1,-1-1 0,0 1-1,1-1 1,-1 1 0,1-1-1,-1 1 1,1-1 0,-1 1-1,1-1 1,-1 1 0,1-1 0,-1 0-1,1 1 1,0-1 0,-1 0-1,1 0 1,0 1 0,-1-1-1,1 0 1,0 0 0,-1 0-1,1 0 1,0 0 0,-1 0-1,1 0 1,0 0 0,-1 0-1,1 0 1,0 0 0,-1 0 0,1-1-1,0 1 1,-1 0 0,1 0-1,0-1 1,-1 1 0,1 0-1,0-1 1,4-1-5,0 0 0,0 0 0,-1 0 0,1-1 0,-1 0 0,8-6 0,-9 7 5,0-1 0,0 0-1,-1 0 1,1 0 0,-1 0-1,0 0 1,0 0-1,0-1 1,0 1 0,0-1-1,-1 0 1,0 1 0,1-1-1,-1 0 1,-1 0-1,1 0 1,0-4 0,-14 42-126,5-23 215,4-26 119,4 0-2248,0 22-1262,0 24-7669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2.099"/>
    </inkml:context>
    <inkml:brush xml:id="br0">
      <inkml:brushProperty name="width" value="0.025" units="cm"/>
      <inkml:brushProperty name="height" value="0.025" units="cm"/>
    </inkml:brush>
  </inkml:definitions>
  <inkml:trace contextRef="#ctx0" brushRef="#br0">1 1 7399,'2'14'10030,"5"10"-5976,15 66-2769,-18-11-407,-5-53-795,2-1 0,1 0 1,1-1-1,1 1 0,10 31 1,-13-53-123,0-1 0,0 1 1,0-1-1,1 0 1,-1 1-1,1-1 0,-1 0 1,1 0-1,0 0 1,0 0-1,0 0 0,0 0 1,0 0-1,5 2 1,-6-4-175,0 1 1,0-1-1,0 1 1,0-1-1,1 0 1,-1 0-1,0 1 1,1-1 0,-1 0-1,0 0 1,0 0-1,1 0 1,-1-1-1,0 1 1,0 0-1,1 0 1,-1-1-1,0 1 1,0-1-1,0 1 1,2-2 0,7-10-5933</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2.915"/>
    </inkml:context>
    <inkml:brush xml:id="br0">
      <inkml:brushProperty name="width" value="0.025" units="cm"/>
      <inkml:brushProperty name="height" value="0.025" units="cm"/>
    </inkml:brush>
  </inkml:definitions>
  <inkml:trace contextRef="#ctx0" brushRef="#br0">0 91 15118,'0'0'6502,"99"11"-5092,-33-22-353,10-6-577,7-1-384,4-2-96,-13 3-352,-12 5-1250,-17 6-896,-19 5-1089,-22 1-1410,-13 2-1313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8.155"/>
    </inkml:context>
    <inkml:brush xml:id="br0">
      <inkml:brushProperty name="width" value="0.025" units="cm"/>
      <inkml:brushProperty name="height" value="0.025" units="cm"/>
      <inkml:brushProperty name="color" value="#E71224"/>
    </inkml:brush>
  </inkml:definitions>
  <inkml:trace contextRef="#ctx0" brushRef="#br0">59 1 9545,'0'0'2787,"-50"23"-65,41-10 193,9-3-1313,7-3-578,25-7-95,9 0-352,10 0-129,9-9-255,4-4-129,3 5 0,1 2-64,-8 3-1025,-11 3-1185,-18 0-1986,-16 9-3716</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3.261"/>
    </inkml:context>
    <inkml:brush xml:id="br0">
      <inkml:brushProperty name="width" value="0.025" units="cm"/>
      <inkml:brushProperty name="height" value="0.025" units="cm"/>
    </inkml:brush>
  </inkml:definitions>
  <inkml:trace contextRef="#ctx0" brushRef="#br0">0 105 14382,'0'0'3939,"52"5"-1568,-5-9-610,6-13-576,13 1-576,-4-3-449,2 3-96,-6 1-96,-10 5-1313,-4 4-1794,-10 0-5029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4.160"/>
    </inkml:context>
    <inkml:brush xml:id="br0">
      <inkml:brushProperty name="width" value="0.025" units="cm"/>
      <inkml:brushProperty name="height" value="0.025" units="cm"/>
    </inkml:brush>
  </inkml:definitions>
  <inkml:trace contextRef="#ctx0" brushRef="#br0">1 535 10186,'0'0'6091,"5"-9"-4799,119-178 2018,-79 127-2154,64-117-1,-100 159-1003,-4 9-67,0-1 0,-1 1 0,0-1 0,0 0 0,-1-1 0,3-14 0,-25 54 716,5 5-842,2 0 1,1 0-1,2 1 1,1 1-1,2-1 1,1 1-1,2 0 1,2 1-1,4 51 0,-3-86-56,1 0 0,-1 0 0,0 0 0,1 0 0,-1 0 0,1 0 0,0 0 0,0-1 0,-1 1-1,1 0 1,1 0 0,-1-1 0,0 1 0,0-1 0,0 1 0,1-1 0,-1 1 0,1-1 0,-1 0 0,1 0-1,0 0 1,-1 0 0,1 0 0,0 0 0,0 0 0,0 0 0,-1-1 0,1 1 0,0-1 0,0 1 0,0-1-1,0 0 1,2 0 0,2 0-601,-1 0-1,0-1 0,0 1 0,1-1 1,-1-1-1,0 1 0,0-1 1,0 1-1,0-2 0,0 1 0,7-5 1,26-21-5191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4.535"/>
    </inkml:context>
    <inkml:brush xml:id="br0">
      <inkml:brushProperty name="width" value="0.025" units="cm"/>
      <inkml:brushProperty name="height" value="0.025" units="cm"/>
    </inkml:brush>
  </inkml:definitions>
  <inkml:trace contextRef="#ctx0" brushRef="#br0">154 88 11403,'0'0'6587,"-11"4"-4740,3 0-1698,0 0-1,0 1 0,0 0 0,1 0 0,0 1 0,0 0 0,1 0 1,-1 1-1,1 0 0,1 0 0,-1 0 0,1 1 0,0 0 0,1 0 1,-6 13-1,3-5-79,1 1 1,1-1-1,0 1 1,1 1 0,1-1-1,0 0 1,1 1-1,1 19 1,1-30-62,1-1 0,0 0 0,0 0 1,0 0-1,0 0 0,1-1 0,0 1 0,1 0 0,-1-1 1,1 1-1,5 7 0,-5-9-4,0-1 0,0 0 0,1 0 0,-1 0 0,0 0 0,1-1 0,0 1 0,0-1 0,0 0-1,0 0 1,0-1 0,0 1 0,0-1 0,1 0 0,-1 0 0,0 0 0,8 0 0,-4-1 83,0 0-1,0-1 1,0 0 0,0 0-1,0-1 1,-1 0 0,1-1-1,-1 0 1,1 0 0,-1 0-1,0-1 1,0 0 0,0 0-1,-1-1 1,1 0 0,-1 0-1,0 0 1,-1-1 0,0 0-1,1 0 1,-2 0 0,9-14-1,-4 6 105,0-2 0,-1 1 0,-1-1 0,0 0 0,-1-1 0,0 0 0,-2 0 0,0 0 0,2-27-1,-5 33-103,0-1 0,-1 1 0,-1 0-1,0-1 1,-1 1 0,0 0 0,0 0-1,-1 0 1,-1 0 0,-8-19 0,9 25-119,0 0 0,-1 0 1,1 1-1,-1-1 0,0 1 0,0 0 1,-1 0-1,1 0 0,-1 1 0,0-1 1,0 1-1,0 0 0,-1 1 0,1-1 1,0 1-1,-1 0 0,0 0 0,1 1 1,-1 0-1,0 0 0,0 0 0,-8 1 1,9-1-178,0 1 1,0 1 0,0-1 0,0 1-1,1 0 1,-1 0 0,0 0 0,0 0 0,1 1-1,-1 0 1,1 0 0,-1 0 0,1 1-1,0-1 1,-7 7 0,7-5-970,-1 0-1,1 1 1,0 0-1,0 0 1,0 0 0,1 0-1,-4 8 1,-1 8-10086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5.321"/>
    </inkml:context>
    <inkml:brush xml:id="br0">
      <inkml:brushProperty name="width" value="0.025" units="cm"/>
      <inkml:brushProperty name="height" value="0.025" units="cm"/>
    </inkml:brush>
  </inkml:definitions>
  <inkml:trace contextRef="#ctx0" brushRef="#br0">1 892 14990,'2'9'481,"1"1"-462,0-1 1,0 0-1,1 0 1,0 0-1,1 0 0,0-1 1,0 1-1,1-1 1,0-1-1,0 1 1,1-1-1,0 0 1,0-1-1,1 1 1,0-1-1,16 9 1,-6-8-4,-1-1 1,1 0 0,0-2-1,0 0 1,1-1 0,0 0 0,-1-2-1,1 0 1,0-1 0,29-5 0,-7-1 23,1-1 1,-1-3 0,66-25 0,-19-1-104,-2-5 0,103-64 1,149-120-1330,-301 200 1210,-33 22 162,34-24-106,1 1-1,77-37 0,-112 61 130,0 0 1,1 1-1,0-1 1,-1 1 0,1 0-1,0 0 1,0 0 0,-1 0-1,1 1 1,0 0 0,0 0-1,9 1 1,-12 0 25,0 0-1,0 1 1,0-1 0,0 0 0,0 1-1,0-1 1,0 1 0,-1-1 0,1 1 0,0 0-1,-1 0 1,1 0 0,-1 0 0,0 0-1,0 0 1,0 0 0,0 0 0,0 0 0,0 1-1,0-1 1,-1 0 0,1 1 0,-1-1-1,0 0 1,0 4 0,3 22 482,-2 0 0,-3 32 1,1 43 183,2-93-622,0 0 0,0 0 0,1 0 0,1 0 0,0-1 0,0 1 0,6 13 0,-7-20-14,1 0-1,-1 1 1,0-1-1,1 0 1,0 0-1,0-1 1,-1 1-1,2 0 1,-1-1-1,0 0 1,0 0-1,1 0 1,-1 0-1,1 0 1,0-1-1,0 1 1,-1-1-1,1 0 1,0 0-1,0-1 1,0 1-1,0-1 1,0 0-1,0 0 1,0 0-1,0-1 0,6 0 1,5-2 102,0 0 0,0-2 1,0 1-1,0-2 0,25-12 0,154-93 332,-116 63-508,154-68 0,-204 104 298,1 3 0,0 0 0,0 2 0,1 0 1,0 3-1,0 0 0,0 2 0,1 1 0,48 6 0,-61-3 15,215 19 1358,-197-21-1616,0-1-1,0-1 1,0-2-1,53-13 1,48-27-218,-2-6 1,173-90-1,-20 8-1417,-200 96 508,123-32-1,-181 61 1194,0 0-1,1 2 1,44-1 0,-61 6 147,-1 0 1,1 1 0,0 1 0,0 0-1,-1 1 1,1 0 0,-1 1-1,0 1 1,0 0 0,12 7 0,-11-4-373,46 22 802,-57-28-1056,0-1 0,0 0 0,1 0 0,-1 0 0,0 0 0,1-1 1,-1 1-1,1-1 0,-1 0 0,0 0 0,1 0 0,-1 0 0,1-1 0,-1 0 0,6-1 0,10-16-9941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6.465"/>
    </inkml:context>
    <inkml:brush xml:id="br0">
      <inkml:brushProperty name="width" value="0.025" units="cm"/>
      <inkml:brushProperty name="height" value="0.025" units="cm"/>
    </inkml:brush>
  </inkml:definitions>
  <inkml:trace contextRef="#ctx0" brushRef="#br0">236 88 9129,'3'-3'721,"0"-1"1,0 1 0,-1-1-1,0 0 1,0 0 0,0 0-1,0 0 1,0 0 0,-1-1-1,0 1 1,0 0 0,0-1 0,0 1-1,-1-1 1,0-6 0,0 10-615,-1 0 1,0 0-1,0 0 1,1 0-1,-1 0 1,0 0-1,0 0 1,0 0 0,0 0-1,0 0 1,0 1-1,0-1 1,0 0-1,0 1 1,-1-1 0,1 1-1,0 0 1,0-1-1,0 1 1,-1 0-1,1 0 1,0-1-1,0 1 1,-1 0 0,1 0-1,0 0 1,-1 1-1,1-1 1,0 0-1,0 0 1,-2 1-1,-44 11 973,34-6-1003,1 0-1,1 1 1,-1 1 0,1 0-1,0 0 1,1 1 0,0 0-1,1 1 1,-13 17 0,15-19-82,1 1 1,0 0 0,0 0-1,1 1 1,0-1 0,1 1-1,0 0 1,1 1 0,0-1-1,0 1 1,1-1 0,-1 18-1,3-27 2,0 0 0,0 0-1,0 0 1,1 0 0,-1 0 0,0 0-1,1 0 1,-1 0 0,1 0 0,-1 0 0,1 0-1,0 0 1,-1-1 0,1 1 0,0 0-1,-1 0 1,1 0 0,0-1 0,0 1-1,0 0 1,0-1 0,0 1 0,-1-1-1,1 1 1,0-1 0,0 0 0,0 1-1,1-1 1,-1 0 0,0 0 0,0 1-1,2-1 1,43 0-82,-31 0 69,49-4 20,-43 2-17,1 1 1,-1 0 0,1 2-1,-1 0 1,27 6 0,-42-5 8,0-1 0,-1 1 0,1 0 0,-1 1-1,0-1 1,0 1 0,0 0 0,0 1 0,0-1 0,-1 1 0,1 0 0,-1 0 0,0 0 0,0 1 0,0-1 0,-1 1 0,0 0 0,0 0 0,0 0 0,0 0 0,-1 1 0,0-1 0,0 1 0,1 6 0,-1-3 79,-1 0 1,0 0-1,0 0 0,-1 1 0,0-1 1,-1 0-1,0 0 0,0 0 0,-1 0 1,0 0-1,-1 0 0,0-1 1,0 1-1,-1-1 0,0 0 0,0 0 1,-1 0-1,0 0 0,0-1 0,-1 0 1,0 0-1,0 0 0,-10 7 0,8-7 55,-1 0 0,1 0 0,-2-1 0,1 0 0,-1 0 0,1-1 0,-1 0 0,-1-1-1,1 0 1,-1-1 0,1 0 0,-1-1 0,0 0 0,0 0 0,0-2 0,0 1 0,0-1 0,0-1-1,-12-1 1,20 1-201,-1 0 0,0-1 0,1 1-1,-1-1 1,1 0 0,0 0 0,-1 0-1,1 0 1,0 0 0,0-1 0,1 1-1,-1-1 1,0 0 0,1 0 0,-1 0-1,1 0 1,0-1 0,0 1 0,1 0-1,-1-1 1,0 1 0,1-1 0,0 0-1,0 1 1,0-1 0,1 0 0,-1 0-1,1 0 1,0 0 0,0 1 0,0-5-1,1-4-745,-1 0 0,1 1 0,1-1-1,0 0 1,1 1 0,0 0 0,1-1-1,0 1 1,7-11 0,20-28-5776,5 0-3411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6.811"/>
    </inkml:context>
    <inkml:brush xml:id="br0">
      <inkml:brushProperty name="width" value="0.025" units="cm"/>
      <inkml:brushProperty name="height" value="0.025" units="cm"/>
    </inkml:brush>
  </inkml:definitions>
  <inkml:trace contextRef="#ctx0" brushRef="#br0">96 1 18449,'0'0'4223,"-2"11"-2733,-3 49-344,2 1 0,6 71 0,-1-106-1152,1 0 1,1 0 0,1 0-1,2 0 1,0-1 0,2-1-1,0 1 1,14 24-1,-19-43-157,0-1 0,0 0-1,0 1 1,1-1 0,6 6-1,-10-11 95,-1 0 0,0 1 0,1-1-1,-1 0 1,0 1 0,1-1 0,-1 0-1,0 0 1,1 1 0,-1-1 0,0 0-1,1 0 1,-1 0 0,1 0 0,-1 0-1,0 1 1,1-1 0,-1 0 0,1 0-1,-1 0 1,1 0 0,-1 0 0,0 0 0,1 0-1,-1 0 1,1-1 0,-1 1 0,0 0-1,1 0 1,-1 0 0,1 0 0,0-1-1,-1 0-151,1-1-1,-1 1 1,0-1-1,1 0 1,-1 1-1,0-1 1,0 1-1,0-1 1,0 0-1,0 1 1,0-1-1,-1 1 1,1-1-1,-1-2 1,-3-7-690,0-1 0,-1 2-1,0-1 1,0 0 0,-1 1 0,0 0 0,-1 0 0,0 1 0,-9-9-1,-77-74 2694,48 52 6119,94 38-5675,-20 1-2519,1-1-1,-1-2 1,34-8-1,33-16-5018,-46 9-528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7.158"/>
    </inkml:context>
    <inkml:brush xml:id="br0">
      <inkml:brushProperty name="width" value="0.025" units="cm"/>
      <inkml:brushProperty name="height" value="0.025" units="cm"/>
    </inkml:brush>
  </inkml:definitions>
  <inkml:trace contextRef="#ctx0" brushRef="#br0">117 64 8904,'0'0'5061,"-11"13"-1607,-6 8-2228,1 1 0,-15 28 0,25-40-815,0 1 0,1 0 0,0 1 0,1-1 1,0 1-1,1 0 0,1 0 0,-3 21 0,5-31-365,-1 0 1,1 1-1,0-1 1,0 0-1,0 0 1,0 0-1,0 0 1,0 0-1,1 0 1,-1 0-1,1 0 1,0 1-1,-1-1 1,1-1-1,0 1 1,0 0-1,0 0 1,0 0-1,1 0 1,-1-1-1,0 1 1,1-1-1,2 3 1,-2-4-38,0 0 0,0 0 0,0 0 0,0 0 0,0 0 0,0 0 0,0-1 0,0 1-1,0-1 1,0 0 0,0 1 0,0-1 0,0 0 0,0 0 0,-1 0 0,1 0 0,0 0 0,-1-1 0,1 1 0,-1-1 0,1 1 0,-1-1 0,0 1 0,2-4 0,10-9 14,-1-1 1,-1-1-1,-1 0 1,0 0-1,-1-1 1,-1 0-1,10-31 0,-9 19 227,-1-1-1,-2 0 1,4-41-1,-15 121-35,1-23-184,1 0 0,1 1 1,2-1-1,1 0 0,6 45 0,-6-69-71,-1 0-1,1 0 1,0-1 0,-1 1 0,1-1 0,0 1-1,1-1 1,-1 1 0,0-1 0,1 1 0,-1-1-1,1 0 1,0 0 0,0 0 0,0 0-1,0 0 1,0 0 0,0-1 0,4 3 0,-4-3-64,0-1 1,1 1 0,-1-1 0,0 1-1,1-1 1,-1 0 0,1 0 0,-1 0-1,0 0 1,1-1 0,-1 1 0,1-1-1,-1 1 1,0-1 0,0 0 0,1 0-1,2-2 1,5-3-429,0 0 0,0-1-1,-1 0 1,0-1 0,0 0 0,-1-1 0,10-12-1,17-30-3267,-2-5-2033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7.532"/>
    </inkml:context>
    <inkml:brush xml:id="br0">
      <inkml:brushProperty name="width" value="0.025" units="cm"/>
      <inkml:brushProperty name="height" value="0.025" units="cm"/>
    </inkml:brush>
  </inkml:definitions>
  <inkml:trace contextRef="#ctx0" brushRef="#br0">138 0 7239,'0'0'10234,"-4"8"-7517,-21 34-1616,2 2-1,2 0 1,2 1 0,-25 93 0,43-137-1119,1-1 1,0 1 0,0 0-1,-1-1 1,1 1 0,0 0-1,0-1 1,0 1 0,0-1-1,0 1 1,0 0 0,0-1-1,0 1 1,0 0 0,0-1-1,1 1 1,-1 0 0,0-1-1,0 1 1,1-1 0,-1 1-1,0-1 1,1 2 0,11-6-185,12-20 200,-2-5 40,34-65 0,-49 82 26,-1-1 0,-1 0 0,0 0 0,0 0 0,-2-1 0,0 1 0,0-1 0,1-19 0,-4 33-51,0 0 1,0 0-1,0 0 1,0 0-1,0-1 1,0 1 0,0 0-1,0 0 1,0 0-1,0 0 1,0 0-1,0-1 1,0 1 0,0 0-1,0 0 1,0 0-1,0 0 1,0-1-1,0 1 1,0 0-1,0 0 1,0 0 0,0 0-1,0 0 1,0-1-1,0 1 1,-1 0-1,1 0 1,0 0 0,0 0-1,0 0 1,0 0-1,0-1 1,0 1-1,0 0 1,-1 0-1,1 0 1,0 0 0,0 0-1,0 0 1,0 0-1,0 0 1,-1 0-1,1 0 1,0 0 0,0 0-1,0 0 1,0 0-1,-1 0 1,1 0-1,0 0 1,0 0-1,0 0 1,0 0 0,-1 0-1,1 0 1,0 0-1,0 0 1,0 0-1,-11 11 298,-8 17-202,1 11 51,-17 55 0,30-79-39,1 0 0,1 0-1,0 0 1,1 1 0,1-1 0,0 1 0,2 16-1,-1-31-118,0 0 1,0 0-1,0-1 0,0 1 0,1 0 0,-1 0 0,0-1 0,0 1 0,0 0 0,1 0 0,-1-1 0,0 1 0,1 0 1,-1-1-1,1 1 0,-1-1 0,0 1 0,1 0 0,-1-1 0,1 1 0,0-1 0,-1 1 0,1-1 0,-1 0 0,1 1 0,0-1 1,-1 0-1,1 1 0,0-1 0,0 0 0,1 1 0,0-1 6,0 0 1,1-1-1,-1 1 1,0 0-1,0-1 1,0 0-1,1 1 1,-1-1-1,0 0 1,4-2 0,42-33 231,33-56-134,-13 13-2033,-53 65 573,-15 14 1238,1 0-1,-1 0 1,0 0-1,0-1 1,0 1-1,1 0 1,-1 0-1,0 0 1,0-1-1,0 1 0,1 0 1,-1 0-1,0 0 1,0 0-1,1 0 1,-1 0-1,0 0 1,0 0-1,1 0 1,-1-1-1,0 1 0,0 0 1,1 0-1,-1 0 1,0 0-1,0 0 1,1 1-1,-1-1 1,0 0-1,1 0 1,-1 0-1,0 0 1,0 0-1,1 0 0,-1 0 1,0 0-1,0 1 1,0-1-1,1 0 1,-1 0-1,0 0 1,0 0-1,0 1 1,1-1-1,-1 0 0,0 0 1,0 1-1,0-1 1,0 0-1,0 0 1,0 1-1,0-1 1,1 0-1,-1 0 1,0 1-1,0-1 0,0 0 1,0 0-1,0 1 1,0-1-1,0 0 1,0 1-1,0 10-5104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8.080"/>
    </inkml:context>
    <inkml:brush xml:id="br0">
      <inkml:brushProperty name="width" value="0.025" units="cm"/>
      <inkml:brushProperty name="height" value="0.025" units="cm"/>
    </inkml:brush>
  </inkml:definitions>
  <inkml:trace contextRef="#ctx0" brushRef="#br0">141 0 17136,'-2'9'1735,"-7"32"-142,1 1-1,-3 70 0,8 94-109,3-158-1016,-1-36-382,2 1 1,-1 0 0,2-1 0,0 1 0,0-1 0,1 1 0,1-1 0,0 0 0,6 13 0,-10-25-87,0 0-1,0 1 0,0-1 1,0 0-1,0 1 1,0-1-1,1 0 1,-1 0-1,0 1 1,0-1-1,0 0 1,0 0-1,0 1 1,0-1-1,0 0 1,1 0-1,-1 1 1,0-1-1,0 0 1,0 0-1,1 0 0,-1 1 1,0-1-1,0 0 1,0 0-1,1 0 1,-1 0-1,0 0 1,0 0-1,1 1 1,-1-1-1,0 0 1,1 0-1,-1 0 1,0 0-1,0 0 1,1 0-1,-1 0 1,0 0-1,0 0 0,1 0 1,-1 0-1,1 0 1,2-15-387,-6-25-849,-2 27 840,0 0 0,0 1 0,-1 0 0,-1 0 0,0 0 0,-1 1 0,0 0 0,-13-13 0,14 16 499,0 1 0,-1 0-1,0 0 1,0 1-1,0 0 1,-17-9-1,32 16 404,1-1 1,0 0-1,0 0 0,-1-1 0,1 0 0,0 0 0,14-5 0,69-21-1545,-58 14-1436,48-26 1,-72 34 1267,0-1 0,0 0 0,0-1 0,0 1 0,9-12 0,-37 46 8271,14-20-6564,0 1 0,1 0 0,0 1 0,0-1-1,1 1 1,0 0 0,1-1 0,-2 16 0,4-24-479,0 0 1,1 0 0,-1 0-1,0 0 1,1 0 0,-1 0-1,1 0 1,-1 0 0,1-1-1,0 1 1,-1 0 0,1 0-1,0-1 1,-1 1 0,1 0-1,0-1 1,0 1 0,0-1-1,0 1 1,0-1 0,-1 1 0,1-1-1,0 0 1,0 1 0,0-1-1,0 0 1,0 0 0,0 0-1,0 0 1,0 0 0,0 0-1,0 0 1,0 0 0,0 0-1,0 0 1,2-1 0,54-8 66,-31 4-59,-23 5-34,1 0-1,-1 0 0,0 0 0,0 0 0,0 0 0,1 0 0,-1 1 1,0 0-1,0-1 0,0 1 0,0 0 0,0 1 0,0-1 0,0 0 1,-1 1-1,1 0 0,0 0 0,-1 0 0,3 2 0,-3-1 11,0-1-1,-1 1 1,1 0-1,-1 0 1,0 0-1,0 0 1,0 0-1,-1 0 1,1 0-1,-1 0 1,1 0-1,-1 0 1,0 0-1,0 0 0,0 0 1,-1 1-1,1-1 1,-1 0-1,0 0 1,-1 5-1,-1 0 59,-1 0-1,0 0 1,0-1-1,0 1 1,-1-1-1,0 0 1,0 0-1,-1 0 1,0-1-1,-10 9 1,11-10-281,0-1-1,-1 0 1,1 0 0,-1 0 0,0 0 0,0-1 0,-1 0 0,1-1-1,-1 1 1,1-1 0,-1 0 0,0-1 0,-11 2 0,-3-5-4783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8.963"/>
    </inkml:context>
    <inkml:brush xml:id="br0">
      <inkml:brushProperty name="width" value="0.025" units="cm"/>
      <inkml:brushProperty name="height" value="0.025" units="cm"/>
    </inkml:brush>
  </inkml:definitions>
  <inkml:trace contextRef="#ctx0" brushRef="#br0">130 205 10314,'0'0'4116,"-9"-2"-2264,6 1-1667,0 1-1,0-1 1,0 1-1,0-1 1,-1 1-1,1 0 0,0 0 1,0 1-1,0-1 1,0 1-1,0 0 1,-1-1-1,1 1 1,-5 3-1,4-1 39,0-1 0,0 1 0,0 0-1,1 1 1,-1-1 0,1 0-1,0 1 1,0 0 0,0 0-1,0 0 1,-3 8 0,1-2 15,1 0 0,1 0 0,0 0 0,0 1 0,-1 15 0,3-21-219,0 0 0,1-1 1,-1 1-1,1 0 1,0 0-1,1 0 1,-1-1-1,1 1 0,0 0 1,0 0-1,0-1 1,1 1-1,0-1 0,3 7 1,-4-10-21,1 1 0,-1-1 0,1 0 0,-1 1 0,1-1-1,0 0 1,0 0 0,0 0 0,0 0 0,-1 0 0,1-1 0,0 1 0,1-1 0,-1 1 0,0-1 0,0 0 0,0 1 0,0-1 0,0 0 0,0 0-1,0-1 1,0 1 0,0 0 0,0-1 0,0 1 0,0-1 0,0 0 0,0 0 0,0 1 0,0-1 0,2-2 0,4-1 7,1-1 1,-1-1-1,0 0 1,0 0 0,9-10-1,5-6 18,-1-2 1,-1-1-1,22-35 0,-34 46-12,0 0-1,0 0 1,-2-1 0,0 1 0,0-1 0,-2-1-1,0 1 1,3-23 0,-6 38-11,-1-1 1,0 1-1,0 0 0,0 0 1,0-1-1,0 1 1,1 0-1,-1 0 0,0 0 1,0-1-1,0 1 0,0 0 1,0 0-1,0-1 0,0 1 1,0 0-1,0 0 1,0-1-1,0 1 0,0 0 1,0 0-1,0-1 0,0 1 1,0 0-1,0 0 0,0-1 1,-1 1-1,1 0 1,0 0-1,0-1 0,0 1 1,0 0-1,0 0 0,-1 0 1,1-1-1,0 1 0,0 0 1,0 0-1,-1 0 0,1 0 1,0-1-1,0 1 1,0 0-1,-1 0 0,1 0 1,0 0-1,0 0 0,-1 0 1,1 0-1,-11 13-55,-9 24-51,12-15 107,0 0 0,2 0 0,1 1-1,0-1 1,2 1 0,1 0 0,0 0 0,3 30-1,-1-52 6,0 0 0,0 0-1,0 1 1,0-1 0,0 0-1,1 0 1,-1 0-1,1 0 1,-1 1 0,1-1-1,-1 0 1,1 0 0,-1 0-1,1 0 1,0 0 0,-1 0-1,1 0 1,0 0 0,0-1-1,0 1 1,0 0-1,0 0 1,0-1 0,0 1-1,0 0 1,0-1 0,0 1-1,0-1 1,1 0 0,-1 1-1,0-1 1,0 0 0,0 0-1,1 1 1,-1-1 0,0 0-1,0 0 1,0-1-1,1 1 1,-1 0 0,0 0-1,0 0 1,0-1 0,1 1-1,-1-1 1,1 0 0,5-2 90,-1 1 0,1-2 0,-1 1 1,0-1-1,0 0 0,10-8 0,6-11 54,0 0-1,-2-2 1,-1 0-1,0-1 1,-2-1 0,-1-1-1,-2 0 1,0-1-1,11-36 1,-32 121-242,-1-20 125,4-22-2,0 1-1,0-1 0,2 1 0,0-1 0,0 1 0,2 0 1,0 0-1,3 27 0,-3-42-22,1 1-1,-1-1 1,0 1-1,0-1 1,1 1 0,-1 0-1,0-1 1,1 0 0,-1 1-1,0-1 1,1 1 0,-1-1-1,1 1 1,-1-1 0,1 0-1,-1 1 1,1-1 0,-1 0-1,1 1 1,-1-1 0,1 0-1,0 0 1,-1 0 0,1 1-1,-1-1 1,1 0 0,0 0-1,-1 0 1,1 0-1,-1 0 1,1 0 0,0 0-1,-1 0 1,1 0 0,-1-1-1,1 1 1,0 0 0,-1 0-1,1 0 1,-1-1 0,1 1-1,-1 0 1,1-1 0,-1 1-1,1 0 1,-1-1 0,1 1-1,-1-1 1,0 1 0,2-2-1,21-21 533,-4-7-345,-1 0 0,-1 0-1,-2-2 1,16-50 0,2-1-11,-29 142-319,-6 0 133,0-36-543,1-1 0,4 44 0,-3-65 397,0 0 0,0 0 0,0 1 1,1-1-1,-1 0 0,0 0 0,1 1 0,-1-1 0,0 0 1,1 0-1,-1 0 0,1 0 0,0 1 0,-1-1 1,1 0-1,0 0 0,0 0 0,0-1 0,0 1 0,0 0 1,0 0-1,0 0 0,0-1 0,0 1 0,0 0 0,0-1 1,0 1-1,0-1 0,0 1 0,1-1 0,-1 0 0,0 1 1,0-1-1,1 0 0,-1 0 0,0 0 0,0 0 1,1 0-1,-1 0 0,0 0 0,0-1 0,2 1 0,2-2-560,0 0-1,-1 0 1,1 0-1,0 0 1,-1 0-1,0-1 1,1 0-1,-1 0 1,5-5-1,12-14-1659,31-40-1,-14 9-1892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8.500"/>
    </inkml:context>
    <inkml:brush xml:id="br0">
      <inkml:brushProperty name="width" value="0.025" units="cm"/>
      <inkml:brushProperty name="height" value="0.025" units="cm"/>
      <inkml:brushProperty name="color" value="#E71224"/>
    </inkml:brush>
  </inkml:definitions>
  <inkml:trace contextRef="#ctx0" brushRef="#br0">0 66 12300,'0'0'6502,"62"0"-4805,-26-8-576,2 0-480,7 1-321,4-1-256,3 2-64,4 0-352,6 0-1153,2-3-2147,-2 1-3715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9.309"/>
    </inkml:context>
    <inkml:brush xml:id="br0">
      <inkml:brushProperty name="width" value="0.025" units="cm"/>
      <inkml:brushProperty name="height" value="0.025" units="cm"/>
    </inkml:brush>
  </inkml:definitions>
  <inkml:trace contextRef="#ctx0" brushRef="#br0">80 98 2402,'4'-9'1386,"3"-3"534,-2 1 1,0-1-1,0-1 1,-1 1-1,3-17 0,-7 29-1848,0 0-1,0 0 0,0 1 0,0-1 0,0 0 0,0 0 0,0 0 1,-1 0-1,1 0 0,0 0 0,0 0 0,0 0 0,0 1 0,0-1 1,0 0-1,0 0 0,0 0 0,0 0 0,0 0 0,0 0 0,0 0 1,-1 0-1,1 0 0,0 0 0,0 0 0,0 0 0,0 0 0,0 0 1,0 0-1,0 0 0,0 0 0,0 0 0,-1 0 0,1 0 0,0 0 0,0 0 1,0 0-1,0 0 0,0 0 0,0 0 0,0 0 0,-1 0 0,1 0 1,0 0-1,0 0 0,0 0 0,0 0 0,0 0 0,0 0 0,0 0 1,0 0-1,0 0 0,0 0 0,0-1 0,-1 1 0,1 0 0,0 0 1,0 0-1,0 0 0,0 0 0,0 0 0,0 0 0,0 0 0,0 0 0,0-1 1,0 1-1,0 0 0,-12 13 1505,-12 16-745,12-10-462,2-4-155,0 1-1,1 0 0,0 1 1,2 0-1,-11 31 0,18-48-210,0 0 0,0 0 0,0 0 1,0 1-1,0-1 0,0 0 0,0 0 0,0 0 0,0 0 0,0 1 0,0-1 0,0 0 0,0 0 0,0 0 0,0 0 0,0 1 0,0-1 1,0 0-1,0 0 0,0 0 0,0 0 0,1 1 0,-1-1 0,0 0 0,0 0 0,0 0 0,0 0 0,0 0 0,0 1 0,0-1 0,1 0 0,-1 0 1,0 0-1,0 0 0,0 0 0,0 0 0,0 0 0,1 0 0,-1 0 0,0 0 0,0 0 0,0 0 0,0 1 0,1-1 0,-1 0 0,0 0 1,0 0-1,0 0 0,0-1 0,1 1 0,-1 0 0,0 0 0,0 0 0,16-6 121,20-17-12,-31 19-113,4-2 2,1 1-1,-1 0 1,1 0 0,13-3 0,-19 6-20,1 1-1,-1 0 0,1 0 1,-1 0-1,1 0 0,-1 1 1,1 0-1,-1 0 0,1 0 1,-1 1-1,1-1 0,8 3 1,-11-2 19,-1 0 0,1 0 0,0 1 0,-1-1 0,1 0 0,-1 0 0,0 1 1,1-1-1,-1 1 0,0-1 0,0 1 0,0 0 0,0-1 0,0 1 0,0 0 1,0 0-1,-1-1 0,1 1 0,-1 0 0,1 0 0,-1 0 0,0 0 0,0 0 0,1 0 1,-2 0-1,1 0 0,0 0 0,0 0 0,0 0 0,-1 2 0,0 2 89,-1 0 1,1 0-1,-1 0 0,0-1 0,0 1 0,-1 0 0,0-1 1,-4 7-1,-1 0 94,-1-1 0,0-1 0,-14 12 0,20-19-160,-1 0-1,1 0 1,-1-1 0,0 0 0,0 1-1,0-1 1,0-1 0,0 1-1,0 0 1,0-1 0,-1 0 0,1 0-1,0 0 1,-6-1 0,9 1-63,0-1 1,1 0-1,-1-1 0,1 1 1,-1 0-1,0 0 1,1 0-1,-1 0 0,1 0 1,-1-1-1,1 1 1,-1 0-1,0 0 0,1-1 1,-1 1-1,1 0 0,-1-1 1,1 1-1,0 0 1,-1-1-1,1 1 0,-1-1 1,1 1-1,0-1 1,-1 1-1,1-1 0,0 1 1,0-1-1,-1 0 1,1 1-1,0-2 0,1-23-1810,21-26-1924,6 11-267,5-2-1682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29.683"/>
    </inkml:context>
    <inkml:brush xml:id="br0">
      <inkml:brushProperty name="width" value="0.025" units="cm"/>
      <inkml:brushProperty name="height" value="0.025" units="cm"/>
    </inkml:brush>
  </inkml:definitions>
  <inkml:trace contextRef="#ctx0" brushRef="#br0">110 43 7623,'0'0'13784,"-10"8"-12935,4-3-650,-31 29 429,35-32-609,0 1 0,-1-1 0,1 1 1,0 0-1,0 0 0,1 0 0,-1 0 1,1 0-1,-1 0 0,1 1 0,0-1 1,0 0-1,1 1 0,-1 3 0,16-8 35,-7-5-70,0 0 1,0 0-1,0 0 1,-1-1-1,0 0 1,0 0-1,-1-1 1,6-8-1,-7 8-299,1 0 1,1 0-1,-1 1 0,1 0 0,1 0 0,-1 0 0,17-10 0,-23 17 306,-1 0-1,1 1 1,-1-1-1,0 0 0,1 0 1,-1 0-1,0 1 1,1-1-1,-1 0 0,0 1 1,1-1-1,-1 0 1,0 1-1,0-1 0,1 0 1,-1 1-1,0-1 1,0 0-1,0 1 0,0-1 1,0 1-1,1-1 1,-1 0-1,0 1 1,0-1-1,0 1 0,0-1 1,0 0-1,0 1 1,0-1-1,0 1 0,0-1 1,0 1-1,-1 0 1,1 23 268,0-19-199,-23 304 3658,2-78-389,20-221-3285,-1 0 0,1-1 0,-1 1 0,-1 0 0,0-1 0,0 1 0,-6 9 0,8-16-34,0-1 0,0 0 1,0 0-1,0 0 0,0 0 0,0 0 1,-1 0-1,1 0 0,-1 0 0,0-1 1,1 1-1,-1-1 0,0 1 0,0-1 1,0 0-1,0 1 0,0-1 0,0 0 1,0 0-1,-1-1 0,1 1 1,0 0-1,0-1 0,-1 1 0,1-1 1,0 0-1,-1 0 0,1 0 0,-1 0 1,1 0-1,0 0 0,-1-1 0,1 1 1,0-1-1,0 1 0,-3-2 0,1 0-25,1 0 0,0-1 0,0 1 0,0-1 0,0 1 0,1-1 0,-1 0 0,1 0 0,-1 0 0,1-1 0,0 1 0,0 0 0,1-1 1,-1 0-1,1 1 0,-1-1 0,1 0 0,-1-5 0,-1-8-405,0-1 1,-1-30 0,3 31-56,2-1 1,0 1 0,1 0 0,0 0 0,2-1 0,0 2-1,0-1 1,2 0 0,12-24 0,-6 18-1169,1 2-1,0-1 1,2 2 0,1 0-1,0 1 1,20-18 0,13-7-4742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0.229"/>
    </inkml:context>
    <inkml:brush xml:id="br0">
      <inkml:brushProperty name="width" value="0.025" units="cm"/>
      <inkml:brushProperty name="height" value="0.025" units="cm"/>
    </inkml:brush>
  </inkml:definitions>
  <inkml:trace contextRef="#ctx0" brushRef="#br0">144 481 6502,'0'0'11536,"-8"-5"-9470,6 3-1937,0 1 1,0-1-1,-1 1 0,1 0 0,0 0 0,-1 0 0,0 0 0,1 0 0,-1 1 0,1-1 0,-1 1 0,0 0 0,1 0 0,-1 0 0,-3 0 1,2 1 4,0 0 1,0 1 0,0 0 0,0-1 0,0 1 0,1 1 0,-1-1-1,1 0 1,-1 1 0,1 0 0,-5 5 0,-25 31 510,32-37-623,0 0 1,-1 0 0,1 0-1,0 1 1,0-1-1,0 0 1,1 0 0,-1 1-1,0-1 1,1 1-1,0-1 1,-1 0 0,1 1-1,0-1 1,0 1-1,1-1 1,0 5 0,-1-6-20,1 0 0,0 0 0,-1-1 0,1 1 0,-1 0 1,1-1-1,0 1 0,-1-1 0,1 1 0,0-1 0,0 1 1,-1-1-1,1 0 0,0 1 0,0-1 0,0 0 1,0 1-1,0-1 0,-1 0 0,1 0 0,0 0 0,0 0 1,0 0-1,0 0 0,0 0 0,0 0 0,0 0 1,-1-1-1,1 1 0,0 0 0,0 0 0,1-1 0,30-12 63,-21 6-109,-1-1 0,1 0 0,-1 0 0,0-1-1,-1-1 1,14-18 0,43-70-666,-55 80 706,5 1-54,-16 17 50,0 0 1,0 0-1,1 0 1,-1 0-1,0 0 1,0 0-1,1 0 1,-1 0-1,0 0 1,0 0-1,1 0 1,-1 0-1,0 0 1,0 0-1,0 0 1,1 0-1,-1 1 1,0-1-1,0 0 1,1 0-1,-1 0 1,0 0-1,0 1 1,0-1-1,0 0 1,1 0-1,-1 0 1,0 1-1,0-1 1,0 0-1,0 0 1,0 0-1,0 1 0,0-1 1,0 0-1,0 0 1,1 1-1,-1-1 1,0 0-1,0 0 1,0 1-1,-1 45-212,-15 19 224,13-53-13,-1-1-1,1 1 0,1-1 1,0 1-1,1 0 0,0-1 1,1 17-1,0-28-29,0 1 1,0-1-1,0 0 0,0 1 0,0-1 1,0 0-1,0 1 0,0-1 0,1 0 0,-1 0 1,0 1-1,0-1 0,0 0 0,0 1 1,0-1-1,1 0 0,-1 0 0,0 1 1,0-1-1,1 0 0,-1 0 0,0 0 0,0 1 1,1-1-1,-1 0 0,0 0 0,0 0 1,1 0-1,-1 0 0,0 0 0,1 0 1,-1 1-1,0-1 0,1 0 0,-1 0 0,0 0 1,0 0-1,1 0 0,14-7-1066,10-15-579,-6-3-337,0-1 0,-2-1-1,-1-1 1,-1 0 0,20-53 0,2-39-1017,-12 2 7070,-18 22 1866,-6 95-5784,-1 0-1,0 1 1,0-1 0,0 1-1,0-1 1,1 1 0,-1-1 0,0 1-1,0-1 1,0 0 0,0 1-1,0-1 1,-1 1 0,1-1 0,0 1-1,0-1 1,0 1 0,0-1-1,0 1 1,-1-1 0,1 0 0,0 1-1,-1 0 1,1-1 0,0 1-1,-1-1 1,1 1 0,0-1 0,-1 1-1,1 0 1,-1-1 0,1 1-1,-1 0 1,1-1 0,-1 1-1,0-1 1,-16 17 2027,-13 34-675,20-27-893,1 1 1,1 0-1,1 0 1,1 0-1,1 1 1,1 0-1,-1 49 1,5-72-564,0 0 0,0-1 0,0 1 0,0 0 0,0 0 0,0 0 0,0 0 0,1-1 0,-1 1 0,1 0 0,-1 0 0,1 0 0,0-1 0,0 1 0,0 0-1,0-1 1,0 1 0,0-1 0,0 1 0,0-1 0,1 0 0,-1 1 0,0-1 0,1 0 0,-1 0 0,1 0 0,-1 0 0,1 0 0,0 0 0,0 0 0,-1-1 0,1 1 0,0-1 0,0 1 0,-1-1 0,1 0 0,0 1 0,0-1 0,0 0 0,2-1 0,9 0-33,1-1 1,-1 0-1,1-1 1,23-9-1,13-1-902,-49 13 911,1-1 0,0 1 1,0 0-1,-1 0 0,1 0 0,0 0 0,0 0 0,0 0 1,-1 0-1,1 1 0,0-1 0,0 1 0,-1-1 0,1 1 1,-1 0-1,1-1 0,0 1 0,-1 0 0,1 0 0,-1 0 1,0 0-1,1 0 0,-1 1 0,2 1 0,-2-1 56,-1 0-1,1 1 1,-1-1-1,1 1 1,-1-1-1,0 0 0,0 1 1,0-1-1,0 1 1,0-1-1,0 1 1,-1-1-1,1 1 1,-1-1-1,0 0 1,0 1-1,0-1 1,0 0-1,-1 3 1,-4 6 171,-1-1 0,1 0 0,-1-1 0,-1 1 0,0-1 0,-16 14 0,21-20-194,0 0 0,-1 0 0,1 0 0,-1 0 0,0 0 0,0-1 0,0 1 0,0-1-1,-1 0 1,1-1 0,0 1 0,-1-1 0,1 1 0,-1-1 0,0-1 0,1 1-1,-1-1 1,0 0 0,1 0 0,-7-1 0,10 1-157,-1-1 0,1 1 0,0-1 0,0 0 1,0 1-1,0-1 0,0 0 0,0 0 0,0 0 0,0 0 0,0 0 0,0 0 0,0 0 1,1 0-1,-1-1 0,0 1 0,1 0 0,-1 0 0,1-1 0,-1 1 0,1 0 1,-1-3-1,-1-31-4368,2 29 3483,0-31-6147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0.685"/>
    </inkml:context>
    <inkml:brush xml:id="br0">
      <inkml:brushProperty name="width" value="0.025" units="cm"/>
      <inkml:brushProperty name="height" value="0.025" units="cm"/>
    </inkml:brush>
  </inkml:definitions>
  <inkml:trace contextRef="#ctx0" brushRef="#br0">26 85 16143,'0'0'11264,"2"-11"-11541,2-2 148,-2 6 39,0 0-1,-1 1 0,1-1 0,-2 0 1,1-14-1,-1 22 77,0-1 0,0 0 1,-1 0-1,1 0 0,0 0 0,0 1 1,0-1-1,-1 0 0,1 0 0,0 0 1,0 0-1,-1 0 0,1 0 0,0 0 0,0 0 1,-1 0-1,1 0 0,0 0 0,0 0 1,-1 0-1,1 0 0,0 0 0,0 0 0,-1 0 1,1 0-1,0 0 0,0 0 0,-1 0 1,1 0-1,0 0 0,0 0 0,0 0 0,-1-1 1,1 1-1,0 0 0,0 0 0,0 0 1,-1 0-1,1-1 0,0 1 0,0 0 0,0 0 1,0 0-1,-1-1 0,1 1 0,0 0 1,0 0-1,0-1 0,0 1 0,0 0 1,0 0-1,0-1 0,0 1 0,0 0 0,0 0 1,0-1-1,0 1 0,0 0 0,0 0 1,0-1-1,0 1 0,-12 19 30,8-9 82,1 1 1,0 0-1,0 0 0,2 0 0,-1 1 1,1-1-1,1 0 0,1 14 1,-1-23-88,0 1 0,0-1 0,0 1 1,1 0-1,-1-1 0,1 0 0,0 1 0,0-1 1,0 1-1,0-1 0,0 0 0,0 0 1,1 0-1,-1 0 0,1 0 0,0 0 0,-1 0 1,1 0-1,0 0 0,0-1 0,0 1 1,0-1-1,0 1 0,1-1 0,-1 0 0,0 0 1,0 0-1,1 0 0,-1 0 0,1-1 0,-1 1 1,1-1-1,-1 0 0,1 1 0,-1-1 1,1 0-1,-1-1 0,1 1 0,-1 0 0,1-1 1,2 0-1,2 0 10,-1-1 0,1 0 1,-1-1-1,0 1 0,0-1 0,0 0 1,0-1-1,0 1 0,0-1 0,7-8 1,49-53 84,-6 4 424,-50 62-463,-6 11 29,-5 14 125,-4 6-61,3-15 81,1 2-1,-3 29 0,7-48-228,1 1 1,0 0-1,0-1 0,0 1 0,0 0 0,0-1 0,0 1 1,0 0-1,0-1 0,0 1 0,0 0 0,0-1 1,0 1-1,1 0 0,-1-1 0,0 1 0,0-1 0,1 1 1,-1 0-1,0-1 0,1 1 0,-1-1 0,1 1 0,-1-1 1,1 1-1,-1-1 0,1 1 0,-1-1 0,1 1 1,-1-1-1,2 1 0,22-5 262,22-25 60,-12 0-327,44-35-121,-71 59-255,1 0-1,0 0 0,0 0 1,0 1-1,1 1 1,-1-1-1,19-3 0,-26 6 255,-1 1 0,1 0 0,0 0 0,0 0-1,-1 0 1,1 0 0,0 0 0,0 0 0,-1 1-1,1-1 1,0 0 0,0 0 0,-1 0 0,1 1-1,0-1 1,-1 0 0,1 1 0,0-1 0,-1 1-1,1-1 1,0 1 0,-1-1 0,1 1 0,-1-1 0,1 1-1,-1-1 1,0 1 0,1 0 0,-1-1 0,1 1-1,-1 0 1,0-1 0,0 1 0,1 0 0,-1 0-1,0-1 1,0 2 0,1 34-4837,-1-20 337,3 0 35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1.030"/>
    </inkml:context>
    <inkml:brush xml:id="br0">
      <inkml:brushProperty name="width" value="0.025" units="cm"/>
      <inkml:brushProperty name="height" value="0.025" units="cm"/>
    </inkml:brush>
  </inkml:definitions>
  <inkml:trace contextRef="#ctx0" brushRef="#br0">0 60 4452,'0'0'16176,"58"-33"-13390,-38 31-1665,-1 2-448,4 0-513,-3-2-224,1-7-2242,0-4-4228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2.684"/>
    </inkml:context>
    <inkml:brush xml:id="br0">
      <inkml:brushProperty name="width" value="0.025" units="cm"/>
      <inkml:brushProperty name="height" value="0.025" units="cm"/>
    </inkml:brush>
  </inkml:definitions>
  <inkml:trace contextRef="#ctx0" brushRef="#br0">5 727 15471,'0'0'2231,"-1"-8"-96,-2-23-320,3 31-1763,0 0 0,0 0 0,0 0 0,0 0 0,1 0 0,-1 0 0,0 0 0,0 1 0,0-1 0,0 0 0,0 0 0,1 0 0,-1 0 0,0 0 0,0 0 0,0 0 0,1 0 0,-1 0-1,0 0 1,0 0 0,0 0 0,0 0 0,1 0 0,-1 0 0,0 0 0,0 0 0,0 0 0,1 0 0,-1 0 0,0 0 0,0 0 0,0 0 0,0-1 0,0 1 0,1 0 0,-1 0-1,0 0 1,0 0 0,0 0 0,0 0 0,0-1 0,0 1 0,1 0 0,-1 0 0,0 0 0,0 0 0,0-1 0,0 1 0,0 0 0,0 0 0,0-1 0,11 18 204,0 10-35,-2 2 1,-1 0-1,-1 0 1,4 35-1,5 22-154,-16-84-65,0-1 0,0 1-1,0-1 1,1 1-1,-1 0 1,1-1 0,-1 1-1,1-1 1,0 0-1,-1 1 1,1-1 0,0 1-1,0-1 1,0 0 0,0 0-1,0 0 1,0 1-1,0-1 1,1 0 0,-1 0-1,2 0 1,-2 0 5,0-1-1,0 0 1,1-1 0,-1 1 0,0 0 0,0 0-1,0 0 1,0-1 0,1 1 0,-1 0-1,0-1 1,0 1 0,0-1 0,0 0 0,0 1-1,0-1 1,0 0 0,0 1 0,-1-1-1,1 0 1,1-1 0,7-9 77,0 0 1,-1 0-1,11-21 1,-16 26-63,137-255 165,-140 260-189,0 1 0,0 0 0,0-1 0,0 1 1,0 0-1,1-1 0,-1 1 0,0 0 0,0-1 0,0 1 1,0 0-1,0-1 0,0 1 0,1 0 0,-1-1 0,0 1 1,0 0-1,1 0 0,-1-1 0,0 1 0,0 0 0,1 0 1,-1-1-1,0 1 0,0 0 0,1 0 0,-1 0 0,0 0 1,1-1-1,-1 1 0,0 0 0,1 0 0,-1 0 0,1 0 1,-1 0-1,0 0 0,1 0 0,-1 0 0,0 0 0,1 0 0,-1 0 1,0 0-1,1 0 0,-1 0 0,0 1 0,1-1 0,-1 0 1,5 22-18,-6 43 110,0-61-75,-3 43 22,1-31-32,2 1 0,0 0 1,1 0-1,3 30 0,-3-46 1,0 0-1,0 0 1,0-1-1,0 1 1,0 0-1,0 0 0,0-1 1,0 1-1,0 0 1,1-1-1,-1 1 1,0 0-1,1-1 1,-1 1-1,0 0 1,1-1-1,-1 1 1,0-1-1,1 1 1,-1 0-1,1-1 1,0 1-1,-1-1 0,1 1 1,-1-1-1,1 0 1,0 1-1,-1-1 1,1 0-1,0 1 1,-1-1-1,1 0 1,0 0-1,-1 0 1,1 1-1,0-1 1,0 0-1,-1 0 1,1 0-1,0 0 1,-1 0-1,1-1 0,0 1 1,0 0-1,-1 0 1,1 0-1,0 0 1,-1-1-1,1 1 1,0 0-1,-1-1 1,1 1-1,0-1 1,-1 1-1,1-1 1,-1 1-1,1-1 1,-1 1-1,1-1 1,31-36 677,-16 7-578,-1 0 0,-1-2 0,-2 1 0,-1-2 0,-1 1 0,6-40 0,-11 229-832,-5-143 730,1 45-12,-1-57 10,0 0 0,1 0 1,-1 0-1,0 0 0,1 0 0,-1 0 1,1 0-1,-1-1 0,1 1 1,0 0-1,0 0 0,0-1 0,0 1 1,0 0-1,0-1 0,0 1 1,0-1-1,1 1 0,-1-1 0,1 0 1,-1 1-1,4 1 0,-4-3 12,1 0 0,-1 0 0,1 0 0,-1 0 0,0-1 0,1 1 0,-1 0 0,1-1-1,-1 1 1,0 0 0,1-1 0,-1 0 0,0 1 0,1-1 0,-1 0 0,0 0 0,0 0 0,0 1-1,0-1 1,0 0 0,0-1 0,0 1 0,0 0 0,0 0 0,1-2 0,21-36 260,-20 34-242,11-20-13,-1-1-1,-1 1 1,-2-2 0,0 0 0,-2 0 0,-1 0 0,-1-1 0,3-48 0,-21 140-462,11-35 433,-1-3 10,1 0 0,1-1 0,6 37 0,-6-60 8,0-1 0,0 1 0,0-1 0,0 1 0,0-1 0,0 1 0,1-1 0,-1 0 0,1 1 0,-1-1 0,1 0 0,0 1 0,-1-1 0,1 0 0,0 1 0,0-1 0,0 0 0,0 0 0,0 0 0,0 0 0,0 0 0,0 0 0,0 0 0,1-1 0,-1 1 0,0 0 0,0 0 0,1-1 0,-1 1 0,1-1 0,-1 0 0,0 1 0,1-1 0,-1 0 0,1 0 0,-1 0 0,1 0 0,-1 0 1,1 0-1,-1 0 0,0 0 0,1 0 0,-1-1 0,1 1 0,1-1 0,2-2 66,1 0 0,-1 0 0,0 0 0,0-1 0,0 1 0,-1-1 1,1 0-1,-1 0 0,7-9 0,6-13-156,-1-2-1,-1 0 1,-1 0 0,-2-1-1,-1-1 1,9-36-1,-29 110 34,2 0 0,3 0-1,0 67 1,4-108 49,0-1 0,0 0 0,0 1 0,0-1-1,1 0 1,-1 0 0,1 1 0,-1-1 0,1 0 0,0 0 0,0 1 0,0-1 0,0 0 0,0 0-1,0 0 1,3 3 0,-3-5 3,0 1 1,0-1-1,1 0 0,-1 1 0,0-1 0,0 0 1,0 0-1,1 1 0,-1-1 0,0 0 0,0 0 1,0 0-1,1-1 0,-1 1 0,0 0 0,0 0 0,0-1 1,0 1-1,1 0 0,-1-1 0,0 1 0,0-1 1,0 0-1,0 1 0,0-1 0,0 0 0,0 0 1,0 1-1,-1-1 0,1 0 0,0 0 0,0 0 1,1-2-1,8-10 42,1 0 0,-1 0 1,-1-1-1,-1 0 0,8-16 1,34-85-36,-36 80 12,5-9-157,-2-1 0,-2-1 0,-2 0 0,-2-1 0,-2 0 0,4-79 0,-13 130 41,-2 0 0,1 0 0,0 0 0,-1-1 0,0 1 1,0 0-1,-4 5 0,-8 19 39,0 16 114,2 0-1,2 0 1,1 1 0,3 1 0,2-1-1,1 1 1,6 65 0,-3-109-47,0 0 1,0 0-1,0 0 1,1 0-1,-1 0 1,1 0-1,-1 0 1,1 0-1,-1 0 1,1 0-1,0-1 1,0 1-1,0 0 1,0 0-1,0-1 1,0 1-1,1-1 1,-1 1-1,1-1 0,-1 1 1,1-1-1,-1 0 1,1 0-1,-1 0 1,1 0-1,0 0 1,0 0-1,0 0 1,0 0-1,0-1 1,-1 1-1,1-1 1,0 0-1,0 1 1,0-1-1,0 0 1,0 0-1,0 0 1,3-1-1,1 0 40,0 0 1,0-1-1,-1 0 1,1 0-1,0-1 0,-1 1 1,0-1-1,1 0 0,-1-1 1,-1 1-1,1-1 0,4-4 1,12-16 41,0 0 1,-2-1 0,-1-1 0,-2-1 0,0 0 0,-2-2 0,-1 1 0,18-58 0,-17 38-99,-2-1 1,-3 0 0,-1-1 0,1-93 0,-11 133-249,-4 16 102,-4 17 45,-6 33 157,2 1 1,2 0-1,3 0 1,3 1 0,2 0-1,4 75 1,2-125-42,-1 1 1,1-1-1,0 0 0,1 0 0,5 12 1,12 4-29,-19-23 12,0-1 0,0 1-1,0-1 1,-1 1 0,1-1-1,0 0 1,0 1 0,0-1 0,0 0-1,0 0 1,0 0 0,0 0 0,0 0-1,0 0 1,0 0 0,0 0 0,0 0-1,0 0 1,0 0 0,0-1 0,0 1-1,0 0 1,0-1 0,0 1 0,0-1-1,0 0 1,1-2-5,-1-1 1,0 1-1,1-1 0,-2 0 1,1 1-1,0-1 0,-1 0 0,0 0 1,0 1-1,0-1 0,0 0 1,0 0-1,-1 1 0,-1-6 1,2 8 10,-4-18-8,-2 0 0,0 0 0,0 1 0,-2 0 0,0 0 0,-2 1 0,0 0 0,0 0 1,-21-23-1,16 25-16,10 16-28,6 1 46,0 0-1,0-1 1,0 1-1,1 0 1,-1-1 0,1 1-1,-1-1 1,1 1-1,-1-1 1,1 0-1,0 0 1,-1 1 0,1-1-1,3 1 1,2 1-140,0 0 1,1 0-1,-1 0 1,1-1 0,-1 0-1,1-1 1,-1 0-1,13 1 1,-13-3-424,1 1 0,-1-1 0,0 0 0,0 0 0,0-1 0,0 0 0,0 0 0,8-5 0,-6 2-738,0 0-1,0-1 1,0 0 0,-1 0 0,0-1-1,0-1 1,-1 1 0,0-1 0,0 0 0,-1-1-1,0 1 1,11-12 9635,-16 40-3735,-2 55-1367,-2 3-1157,3-46-6066,0-11-4146,0-30-4782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3.029"/>
    </inkml:context>
    <inkml:brush xml:id="br0">
      <inkml:brushProperty name="width" value="0.025" units="cm"/>
      <inkml:brushProperty name="height" value="0.025" units="cm"/>
    </inkml:brush>
  </inkml:definitions>
  <inkml:trace contextRef="#ctx0" brushRef="#br0">10 7 20307,'0'-3'3107,"-7"-1"-993,5 4-576,5 6-1538,8 0-513,0-1-1601,-1-1-1409,-3-2-3652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3.357"/>
    </inkml:context>
    <inkml:brush xml:id="br0">
      <inkml:brushProperty name="width" value="0.025" units="cm"/>
      <inkml:brushProperty name="height" value="0.025" units="cm"/>
    </inkml:brush>
  </inkml:definitions>
  <inkml:trace contextRef="#ctx0" brushRef="#br0">27 1 10570,'0'0'3342,"0"11"-1234,-4 256 6879,-1-45-6651,-8-68-2015,8-306 501,6 115-931,1 0 0,2 0 1,12-51-1,-11 69 61,0 0 0,1 0 1,2 0-1,0 1 0,0 0 0,2 0 0,0 1 1,13-16-1,-19 28 44,0 1-1,-1 0 1,2 0 0,-1 0 0,0 1-1,1 0 1,-1 0 0,1 0 0,0 0 0,0 0-1,0 1 1,1 0 0,-1 0 0,0 1-1,1-1 1,0 1 0,-1 1 0,1-1-1,-1 1 1,1-1 0,0 2 0,-1-1 0,7 2-1,-11-2 3,-1 0 0,1 1-1,0-1 1,0 1-1,0-1 1,0 1-1,-1-1 1,1 1-1,0 0 1,-1-1 0,1 1-1,0 0 1,-1 0-1,1 0 1,-1-1-1,1 1 1,-1 0 0,1 0-1,-1 0 1,0 0-1,1 0 1,-1 0-1,0 0 1,0 0 0,0 0-1,0 0 1,0 0-1,0 0 1,0 0-1,0 0 1,0 0 0,0-1-1,0 1 1,-1 0-1,1 0 1,0 0-1,-1 1 1,-16 34 89,-12-1 183,-36 34 0,20-23-143,120-152-14818,-41 51 8824</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3.718"/>
    </inkml:context>
    <inkml:brush xml:id="br0">
      <inkml:brushProperty name="width" value="0.025" units="cm"/>
      <inkml:brushProperty name="height" value="0.025" units="cm"/>
    </inkml:brush>
  </inkml:definitions>
  <inkml:trace contextRef="#ctx0" brushRef="#br0">20 1 10890,'0'0'8611,"2"11"-6892,-1 16-697,-2-1 1,-1 0-1,-7 44 0,5-55-781,2 0 0,0 0 0,1 1 0,0-1 0,1 0 0,1 1 0,4 25-1,-4-40-236,-1 1 0,1-1-1,0 1 1,0-1-1,0 1 1,0-1-1,0 0 1,0 1-1,0-1 1,1 0 0,-1 0-1,0 0 1,1 0-1,-1 0 1,1 0-1,-1 0 1,1-1-1,-1 1 1,1-1 0,-1 1-1,1-1 1,0 1-1,-1-1 1,1 0-1,0 0 1,-1 1-1,1-1 1,0-1 0,-1 1-1,1 0 1,0 0-1,-1-1 1,1 1-1,0-1 1,2 0-1,1-1-5,1 0 0,-1 0 0,1-1 0,-1 0 0,0 0 0,0 0 0,-1 0-1,1-1 1,5-4 0,0-3-60,0 0 0,-1-1 0,0 0 0,-1 0 0,0-1 0,-1 0 0,9-23 0,-38 85 1424,14-33-1136,0 1-1,2 0 0,-7 21 0,12-30-123,-1-1-1,2 1 1,-1 0-1,2 14 1,-1-21-99,0 0 0,0-1 0,0 1 0,0 0 0,0 0 0,0 0 0,0-1 0,1 1-1,-1 0 1,0 0 0,1-1 0,-1 1 0,1 0 0,-1 0 0,1-1 0,-1 1 0,1-1 0,-1 1 0,1 0 0,-1-1 0,1 1 0,1 0 0,-1-1-22,0 0 0,0 0 0,1-1 0,-1 1 0,0 0 1,0 0-1,0-1 0,1 1 0,-1-1 0,0 1 0,0-1 0,0 1 0,0-1 0,0 0 1,0 1-1,0-1 0,0 0 0,0 0 0,-1 0 0,1 0 0,1-1 0,7-10-1457,0-1-1,-1 0 0,0-1 0,-1 1 1,0-2-1,-2 1 0,9-28 1,2-9-5891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4.063"/>
    </inkml:context>
    <inkml:brush xml:id="br0">
      <inkml:brushProperty name="width" value="0.025" units="cm"/>
      <inkml:brushProperty name="height" value="0.025" units="cm"/>
    </inkml:brush>
  </inkml:definitions>
  <inkml:trace contextRef="#ctx0" brushRef="#br0">3 43 17392,'0'0'8232,"-2"53"-11307,13-42-1697,-3-4-5158</inkml:trace>
  <inkml:trace contextRef="#ctx0" brushRef="#br0" timeOffset="1">112 1 15407,'0'0'8557,"1"12"-7724,-8 111 1718,2-67-1462,3 86 1,3-135-1062,0 0 0,0 0 0,1 0 0,0 0 0,0 0 0,4 9 0,-6-15-22,1 0 0,-1 0 0,1 0 0,-1 0 0,1 0 0,0 0 1,-1 0-1,1 0 0,0 0 0,0 0 0,0 0 0,-1 0 1,1-1-1,0 1 0,0 0 0,0-1 0,0 1 0,0-1 0,0 1 1,1-1-1,-1 1 0,0-1 0,0 0 0,0 0 0,0 1 0,0-1 1,1 0-1,-1 0 0,0 0 0,0 0 0,0 0 0,0-1 1,1 1-1,-1 0 0,0 0 0,0-1 0,0 1 0,0-1 0,0 1 1,0-1-1,0 1 0,0-1 0,0 0 0,0 1 0,0-1 0,0 0 1,1-1-1,9-8 35,0-1-1,-1 0 1,0-1 0,-1 0 0,0-1 0,9-17 0,37-86-2,-32 64 126,-5 10-1130,-34 76-6402,3-9 122,2-2-4675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8.904"/>
    </inkml:context>
    <inkml:brush xml:id="br0">
      <inkml:brushProperty name="width" value="0.025" units="cm"/>
      <inkml:brushProperty name="height" value="0.025" units="cm"/>
    </inkml:brush>
  </inkml:definitions>
  <inkml:trace contextRef="#ctx0" brushRef="#br0">77 1066 320,'-1'20'2992,"0"0"1,-9 39-1,-16 38 647,16-65-2429,1 1-1,-8 66 1,16-90-1042,0 0 0,1 0 0,0 0 0,0 0 0,1 0 0,0-1 0,1 1 0,3 10 0,-5-17-141,1 0 1,0 0-1,0 0 0,1-1 0,-1 1 1,0 0-1,1-1 0,-1 1 0,1-1 1,-1 1-1,1-1 0,0 1 0,0-1 1,-1 0-1,4 1 0,-1 0-9,0-1 0,0 0 0,0 0 0,0 0 0,0-1 0,0 0 0,1 1 0,-1-1 0,0-1 0,6 0 0,5-2-68,0 0 0,0-2 0,0 0 0,0 0 0,-1-2 1,0 1-1,0-2 0,-1 0 0,23-18 0,14-15-590,47-50 0,-56 51 129,125-124-1570,216-189-1785,-368 342 3887,53-37-53,-63 45 130,-1 1 1,1 0-1,0 1 1,0-1-1,0 0 1,0 1-1,0 0 1,0 0-1,0 0 0,1 1 1,-1-1-1,0 1 1,0 0-1,1 0 1,6 1-1,-9 0 24,-1 0 0,1 0 0,-1 0 0,1 0 0,0 0 0,-1 0 0,0 0 0,1 0 0,-1 0 0,0 1 0,1-1 0,-1 0 0,0 1 0,0-1 0,0 1 0,0 0 0,0-1 0,-1 1 0,2 2 0,8 38 1124,-7-26-619,-2-9-513,0 0 0,1 0 0,0 0 0,1 0-1,0-1 1,0 1 0,0-1 0,1 0-1,0 0 1,0 0 0,8 9 0,-8-12-103,-1 0 1,1 0 0,0-1 0,1 0 0,-1 1 0,0-1 0,1-1 0,-1 1 0,1-1-1,-1 0 1,1 0 0,0 0 0,0 0 0,-1-1 0,1 0 0,0 0 0,0 0-1,7-2 1,2 0-100,0-1 0,0-1 1,0 0-1,-1-1 0,0-1 0,0 0 0,0-1 0,0 0 0,14-12 0,18-15-1156,42-42 0,-61 52 575,186-191-3948,-27 26 576,-179 182 4014,-2 3 246,0 0 0,0 0 0,1 0 0,-1 1 0,1-1-1,0 1 1,0 0 0,0 0 0,9-3 0,-14 6-172,0 0 1,0 0 0,1 0 0,-1 1-1,0-1 1,0 0 0,1 0 0,-1 0-1,0 0 1,0 0 0,0 0-1,1 0 1,-1 0 0,0 1 0,0-1-1,0 0 1,0 0 0,1 0 0,-1 0-1,0 1 1,0-1 0,0 0-1,0 0 1,0 0 0,0 1 0,1-1-1,-1 0 1,0 0 0,0 1 0,0-1-1,0 0 1,0 0 0,0 0 0,0 1-1,0-1 1,0 0 0,0 0-1,0 1 1,0-1 0,0 0 0,0 0-1,0 1 1,-1-1 0,1 0 0,0 0-1,0 0 1,0 1 0,0-1-1,0 0 1,-1 0 0,1 0-48,-1 22 1150,-2-1 0,-1 0-1,-1 0 1,0 0 0,-11 25 0,8-25-824,1 1 0,1 0 1,1 0-1,1 0 0,-2 31 0,5-51-331,1 0 0,0-1-1,0 1 1,0 0 0,0-1 0,0 1-1,1 0 1,-1 0 0,0-1-1,1 1 1,-1-1 0,1 1-1,-1 0 1,1-1 0,0 1 0,0-1-1,0 1 1,0-1 0,0 0-1,0 1 1,0-1 0,0 0-1,1 0 1,-1 0 0,0 0 0,1 0-1,-1 0 1,1 0 0,-1 0-1,1-1 1,-1 1 0,1 0-1,0-1 1,-1 0 0,1 1-1,0-1 1,-1 0 0,1 0 0,0 0-1,-1 0 1,1 0 0,0 0-1,2-1 1,5 0-98,0-1 0,0-1 0,-1 0 0,1 0 0,-1 0 0,0-1 0,12-8 0,18-14-1207,-1-1 0,55-53 0,59-77-3331,-124 129 3897,59-67-2230,6-7 1250,-31 40 3945,-55 58 45,-5 7-1005,-11 15 566,-93 119 3647,-66 71-2882,104-128-2154,58-72-422,4-4-12,0 1 0,-1-1 0,0 0 0,0 0 0,0-1 0,0 1 0,-5 2 0,9-6-15,-1 0-1,1 0 0,0 0 0,-1 0 0,1 0 0,0 0 1,0 0-1,-1 0 0,1-1 0,0 1 0,-1 0 0,1 0 1,0 0-1,0 0 0,-1-1 0,1 1 0,0 0 0,0 0 1,0-1-1,-1 1 0,1 0 0,0 0 0,0-1 0,0 1 1,0 0-1,0 0 0,0-1 0,0 1 0,-1 0 0,1-1 1,0 1-1,0 0 0,0-1 0,0 1 0,0 0 0,0-1 1,0 1-1,0 0 0,1 0 0,-1-1 0,0 1 1,0 0-1,0-1 0,0 1 0,1-21-454,8-23-718,1-1 0,19-47 0,-13 44-203,15-75 0,-30 114 1279,1 0-1,-1 0 0,0 1 1,-1-1-1,0 0 1,0 0-1,-1 0 0,-3-11 1,4 19 124,-1-1-1,1 0 1,-1 1-1,0-1 1,0 1 0,0 0-1,0-1 1,0 1 0,0 0-1,0 0 1,0-1 0,0 1-1,-1 0 1,1 0 0,0 0-1,-1 0 1,1 1 0,-1-1-1,-2-1 1,1 1 70,-1 1-1,0-1 1,0 1-1,1 0 1,-1 0-1,0 0 1,0 0 0,1 1-1,-1 0 1,0-1-1,1 1 1,-5 2 0,-9 4 253,0 0 1,1 0 0,0 2 0,1 0-1,-16 12 1,-74 64 1281,68-53-1143,-145 129 776,-78 64-853,253-219-429,0 0 1,-1 0 0,1-1 0,-1 0 0,0-1-1,-1 0 1,1 0 0,-1-1 0,-11 4-1,19-7-33,0 0 0,0 0 0,0 0 0,-1-1 0,1 1 0,0 0 0,0 0 0,0-1-1,0 1 1,0 0 0,0-1 0,0 1 0,0-1 0,0 0 0,0 1 0,0-1 0,0 0 0,1 0-1,-1 1 1,0-1 0,0 0 0,1 0 0,-1 0 0,0 0 0,1 0 0,-1 0 0,1 0 0,-1 0-1,1 0 1,0 0 0,0 0 0,-1 0 0,1 0 0,0 0 0,0 0 0,0-1 0,0-1-1,-1-54-2225,1 41 1558,15-277-8101,-14 289 8611,-1 0 1,0-1-1,0 1 0,0 0 0,-1 0 0,0 0 0,1 0 0,-1 0 0,-1 0 1,1 0-1,0 1 0,-1-1 0,-3-5 0,4 8 363,-1-1-1,0 1 1,1-1-1,-1 1 1,0 0-1,0 0 1,0 0-1,0 0 1,-1 0-1,1 0 1,0 0-1,0 1 1,0-1-1,-1 1 1,1-1-1,0 1 1,-1 0-1,1 0 1,0 0 0,0 0-1,-1 1 1,1-1-1,0 1 1,-1-1-1,-2 2 1,-9 3 573,0 0 0,0 0 0,0 2 0,1 0 0,0 0 0,1 1 1,-1 1-1,1 0 0,-10 11 0,-100 106 2427,94-95-2361,-51 58-233,4 3 0,-84 137 0,208-292-5272,-12 20 3224,94-129-3445,-57 83 1756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8.843"/>
    </inkml:context>
    <inkml:brush xml:id="br0">
      <inkml:brushProperty name="width" value="0.025" units="cm"/>
      <inkml:brushProperty name="height" value="0.025" units="cm"/>
      <inkml:brushProperty name="color" value="#E71224"/>
    </inkml:brush>
  </inkml:definitions>
  <inkml:trace contextRef="#ctx0" brushRef="#br0">400 13 8136,'0'0'12908,"-14"-4"-11744,12 3-1126,-4-1-2,0 1 0,0-1 0,0 1 0,0 0 0,0 1 1,0-1-1,0 1 0,0 0 0,0 1 0,0-1 0,0 1 0,0 0 1,0 1-1,0 0 0,0 0 0,0 0 0,-6 4 0,-22 12 106,2 2-1,0 1 0,-42 37 0,65-50-72,0 0-1,1 0 1,0 1-1,1 0 1,0 0-1,0 1 1,1 0-1,0 0 0,1 1 1,0-1-1,1 1 1,0 0-1,0 0 1,1 1-1,-2 19 1,5-29-65,0 1 0,0-1 0,0 1 0,0-1 0,0 1 0,1-1 1,-1 1-1,1-1 0,0 1 0,-1-1 0,1 1 0,0-1 0,1 0 0,-1 1 1,0-1-1,1 0 0,-1 0 0,1 0 0,0 0 0,-1 0 0,1-1 1,3 3-1,0-1-7,0 0 0,-1-1 1,2 0-1,-1 0 1,0 0-1,0-1 1,1 1-1,-1-1 0,0 0 1,7 0-1,8-1-236,-1 0 0,1-1 1,-1-1-1,0-1 0,23-6 0,-23 3-1113,0 0 1,-1-2-1,0 0 0,19-11 1,11-14-8899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4.390"/>
    </inkml:context>
    <inkml:brush xml:id="br0">
      <inkml:brushProperty name="width" value="0.025" units="cm"/>
      <inkml:brushProperty name="height" value="0.025" units="cm"/>
    </inkml:brush>
  </inkml:definitions>
  <inkml:trace contextRef="#ctx0" brushRef="#br0">1 0 10602,'0'0'9737,"0"51"-7142,10-38-1154,3 0-256,4-1-865,3-5-255,-6-5-482,6-2-2177,-1-4-1730,-1-14-3908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5.141"/>
    </inkml:context>
    <inkml:brush xml:id="br0">
      <inkml:brushProperty name="width" value="0.025" units="cm"/>
      <inkml:brushProperty name="height" value="0.025" units="cm"/>
    </inkml:brush>
  </inkml:definitions>
  <inkml:trace contextRef="#ctx0" brushRef="#br0">102 353 18642,'0'0'3181,"-10"7"-2455,-1 3-261,-1 0-1,2 1 0,-17 22 0,23-29-381,1 1 0,0-1-1,0 1 1,0 0-1,0 0 1,1 0 0,0 0-1,0 0 1,1 0 0,-1 0-1,1 1 1,0-1 0,1 0-1,-1 1 1,1-1-1,1 11 1,-1-15-80,0 0 0,1-1 0,-1 1 0,1 0 0,-1-1 0,1 1 0,0 0-1,-1-1 1,1 1 0,-1-1 0,1 1 0,0-1 0,0 1 0,-1-1 0,1 1 0,0-1 0,0 0 0,0 1 0,-1-1 0,1 0 0,0 0-1,0 0 1,0 0 0,0 0 0,-1 0 0,1 0 0,0 0 0,0 0 0,0 0 0,0 0 0,0 0 0,-1 0 0,1-1 0,0 1-1,0 0 1,0-1 0,0 0 0,31-15-29,-18 3-231,-1 0-1,-1-1 0,0-1 1,-1 0-1,0 0 0,-1-1 1,-1 0-1,-1-1 0,0 0 1,6-22-1,-21 64 977,1-8-323,1 1 1,1 0-1,1-1 1,-1 21-1,4-37-384,-1-1 0,1 1-1,0-1 1,0 1 0,0-1 0,0 1-1,0-1 1,0 1 0,0-1 0,0 1-1,0 0 1,0-1 0,1 1 0,-1-1-1,0 1 1,0-1 0,0 1 0,1-1-1,-1 0 1,0 1 0,0-1 0,1 1-1,-1-1 1,0 1 0,1-1 0,-1 0-1,1 1 1,-1-1 0,0 0 0,1 0-1,-1 1 1,1-1 0,-1 0 0,1 0-1,-1 1 1,1-1 0,19-9 440,16-28 236,-18 9-663,-2-1 1,-1 0-1,-2-1 0,0 0 1,-2-1-1,-2 0 0,-1-1 1,-1 0-1,-1-1 0,-2 1 1,-1-45-1,-3 77-27,1 0-1,-1 0 0,0-1 1,0 1-1,0 0 1,0-1-1,0 1 1,1 0-1,-1 0 0,0-1 1,0 1-1,0 0 1,0-1-1,0 1 1,0 0-1,0 0 0,0-1 1,0 1-1,0 0 1,0-1-1,0 1 0,-1 0 1,1-1-1,0 1 1,0 0-1,0 0 1,0-1-1,0 1 0,0 0 1,-1 0-1,1-1 1,0 1-1,0 0 1,0 0-1,-1 0 0,1-1 1,0 1-1,0 0 1,-1 0-1,1 0 1,0 0-1,-1-1 0,1 1 1,0 0-1,0 0 1,-1 0-1,-9 15-19,-8 29 112,7-4 185,2 1 0,1 0 0,2 0-1,2 0 1,2 0 0,2 1 0,6 48 0,0-69-230,-6-20-43,0-1 0,1 0 0,-1 0 0,0 0 0,0 0 1,0 0-1,0 0 0,0 1 0,1-1 0,-1 0 0,0 0 0,0 0 0,0 0 0,0 0 0,1 0 0,-1 0 0,0 0 0,0 0 0,0 0 1,1 0-1,-1 0 0,0 0 0,0 0 0,0 0 0,0 0 0,1 0 0,-1 0 0,0 0 0,0 0 0,0 0 0,1 0 0,-1-1 0,0 1 1,0 0-1,0 0 0,0 0 0,0 0 0,1 0 0,-1 0 0,0-1 0,0 1 0,0 0 0,0 0 0,0 0 0,0 0 0,0 0 0,0-1 0,1 1 1,0-3 12,1-1 0,-1 1 0,0-1 0,0 1 0,0-1 1,0 0-1,-1 1 0,1-6 0,0-8-3,2-51-14,-3 63-14,0 0 0,-1 0 0,1 0 0,-1 0 0,0 0 0,0 0 0,-1 0 1,0 0-1,-4-8 0,6 12 10,0 0 1,-1 1-1,1-1 1,-1 0-1,1 1 1,-1-1-1,1 0 1,-1 1-1,1-1 1,-1 0-1,0 1 1,1-1-1,-1 1 1,0-1-1,0 1 1,1 0-1,-1-1 1,0 1-1,0 0 1,0-1-1,0 1 1,-1 0-1,-8 11-109,9-7 100,0-1 0,0 1 1,0 0-1,1 0 0,-1-1 0,1 1 0,0 0 1,0 0-1,1 4 0,0-6-64,-1 1 0,1 0-1,0 0 1,1-1 0,-1 1 0,0 0 0,1-1 0,-1 0-1,1 1 1,0-1 0,0 0 0,0 0 0,0 0 0,0 0-1,0 0 1,1 0 0,-1-1 0,1 1 0,4 1 0,-2-1-240,1 0 1,-1 0 0,1-1-1,-1 1 1,1-2 0,0 1-1,0 0 1,-1-1 0,12-1 0,-11 0 111,0 1 1,-1-1 0,1 0 0,-1 0 0,1 0 0,-1-1 0,1 0 0,-1 0 0,0-1 0,0 1 0,0-1 0,0 0 0,0 0 0,-1-1 0,1 0 0,-1 1 0,0-1 0,0-1 0,-1 1 0,1 0 0,4-9-1,-7 9 491,0 0-1,0 0 0,0 1 0,-1-1 0,0 0 0,0 0 0,0 0 0,0 0 0,0 0 0,-2-6 0,2 10-175,0-1 1,0 1-1,-1-1 0,1 1 1,0-1-1,0 1 0,0-1 0,-1 1 1,1-1-1,0 1 0,0-1 1,-1 1-1,1 0 0,0-1 1,-1 1-1,1-1 0,-1 1 1,1 0-1,-1-1 0,1 1 1,0 0-1,-1 0 0,1-1 0,-1 1 1,1 0-1,-1 0 0,-1-1 1,1 2-67,0-1 0,0 1 1,-1-1-1,1 1 0,0 0 1,0-1-1,0 1 0,0 0 1,0 0-1,0 0 0,0 0 0,0 0 1,0 0-1,0 0 0,0 0 1,0 0-1,0 1 0,-5 8-16,0-1-1,1 1 1,0-1-1,-5 16 1,8-21-21,0 1 0,1-1 0,0 1 0,0 0 0,0-1 0,1 1 0,-1 0 0,1 0 0,0-1 0,1 1 0,-1 0 0,3 9 0,-2-13-1,0 1 1,0-1-1,0 0 1,0 0 0,0 1-1,0-1 1,0 0-1,1 0 1,-1 0 0,0 0-1,1-1 1,-1 1-1,0 0 1,1-1 0,-1 1-1,1-1 1,-1 1-1,1-1 1,0 1 0,-1-1-1,1 0 1,2 0-1,44 0 74,-33-1-59,16 2-15,50-4 110,-81 3-59,1 0 0,-1 0 0,1 0 0,-1 0 0,0-1-1,1 1 1,-1 0 0,0 0 0,1-1 0,-1 1 0,0 0 0,1-1 0,-1 1 0,0 0 0,0-1 0,1 1 0,-1-1 0,0 1 0,0 0 0,0-1 0,0 1 0,1-1-1,-1 1 1,0 0 0,0-1 0,0 1 0,0-1 0,0 1 0,0-1 0,0 1 0,0-1 0,0 1 0,0 0 0,0-1 0,-1 1 0,1-1 0,0 1 0,0 0-1,0-1 1,-1 1 0,1-1 0,0 1 0,0 0 0,-1-1 0,1 1 0,0 0 0,0-1 0,-1 1 0,1 0 0,-1 0 0,1-1 0,-21-24 730,18 21-514,-19-22 121,-27-44 0,44 64-393,1-1 1,1 0 0,-1 0 0,1 0-1,0 0 1,1 0 0,0-1-1,0 1 1,0-1 0,1 1-1,0-1 1,1 0 0,0-8-1,0 14 2,1 0 0,0 0 0,0 1 0,0-1 0,1 0-1,-1 1 1,0-1 0,1 1 0,-1 0 0,0-1 0,1 1 0,0 0-1,-1 0 1,1 0 0,0 0 0,0 0 0,-1 0 0,1 0 0,0 1-1,0-1 1,0 1 0,0-1 0,3 1 0,54-9-37,-51 9 30,157-1-1525,-79 2-6707,-58-1-416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5.488"/>
    </inkml:context>
    <inkml:brush xml:id="br0">
      <inkml:brushProperty name="width" value="0.025" units="cm"/>
      <inkml:brushProperty name="height" value="0.025" units="cm"/>
    </inkml:brush>
  </inkml:definitions>
  <inkml:trace contextRef="#ctx0" brushRef="#br0">164 1 9321,'-83'21'128,"3"-9"-3171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50:35.868"/>
    </inkml:context>
    <inkml:brush xml:id="br0">
      <inkml:brushProperty name="width" value="0.025" units="cm"/>
      <inkml:brushProperty name="height" value="0.025" units="cm"/>
    </inkml:brush>
  </inkml:definitions>
  <inkml:trace contextRef="#ctx0" brushRef="#br0">98 1311 11339,'-24'13'1954,"15"-9"-975,0 1 0,0-1 0,0 2 1,1 0-1,-1 0 0,-11 12 0,20-18-963,0 0-1,0-1 1,0 1-1,0 0 1,0 0-1,1 0 0,-1 0 1,0 0-1,0 0 1,0 0-1,0 0 1,0 0-1,0 0 1,1 0-1,-1 0 1,0 0-1,0 0 1,0 0-1,0 0 1,0 0-1,0 0 1,1 0-1,-1 0 1,0 0-1,0 0 1,0 0-1,0 0 1,0 0-1,0 0 1,1 0-1,-1 0 1,0 0-1,0 1 1,0-1-1,0 0 1,0 0-1,0 0 1,0 0-1,0 0 1,1 0-1,-1 0 1,0 1-1,0-1 1,0 0-1,0 0 1,0 0-1,0 0 1,0 0-1,0 0 1,0 1-1,0-1 1,0 0-1,0 0 1,0 0-1,0 0 0,0 0 1,0 0-1,0 1 1,0-1-1,0 0 1,19-1 234,0-2 0,0 0 1,-1 0-1,1-2 0,-1-1 0,31-13 1,-1 2 116,256-88 589,1002-330-561,-1101 373-605,1797-507 5246,-1515 466-2350,-242 71-3938,-9 19-8510,-260 13 41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8:59.622"/>
    </inkml:context>
    <inkml:brush xml:id="br0">
      <inkml:brushProperty name="width" value="0.025" units="cm"/>
      <inkml:brushProperty name="height" value="0.025" units="cm"/>
      <inkml:brushProperty name="color" value="#E71224"/>
    </inkml:brush>
  </inkml:definitions>
  <inkml:trace contextRef="#ctx0" brushRef="#br0">63 76 10666,'-9'4'1126,"0"-2"-592,6-2-324,0 1 0,0 0 0,-1 0 0,1 0 1,0 0-1,0 0 0,0 1 0,0-1 0,0 1 0,1 0 0,-1 0 1,0 0-1,-2 3 0,5-5-165,0 1-1,0-1 1,0 0 0,0 1 0,0-1-1,0 0 1,0 1 0,1-1 0,-1 0-1,0 1 1,0-1 0,0 0 0,1 0-1,-1 1 1,0-1 0,0 0 0,1 0-1,-1 1 1,0-1 0,1 0 0,-1 0-1,0 0 1,1 0 0,-1 1-1,0-1 1,1 0 0,-1 0 0,0 0-1,1 0 1,-1 0 0,0 0 0,1 0-1,-1 0 1,0 0 0,1 0 0,-1 0-1,0 0 1,1 0 0,-1 0 0,0 0-1,1-1 1,-1 1 0,1 0 0,24 0 103,-23 0-18,189-17 1017,-21 0-585,1615-43 2344,-1523 53-2588,635 3 1454,-827 8-1860,-59-3-1698,-45 0-2933,29-3 796,3-7-3055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23.452"/>
    </inkml:context>
    <inkml:brush xml:id="br0">
      <inkml:brushProperty name="width" value="0.025" units="cm"/>
      <inkml:brushProperty name="height" value="0.025" units="cm"/>
      <inkml:brushProperty name="color" value="#E71224"/>
    </inkml:brush>
  </inkml:definitions>
  <inkml:trace contextRef="#ctx0" brushRef="#br0">0 19 10090,'0'0'4425,"11"-2"-4275,14-4 81,1 2 1,-1 0-1,1 2 1,0 1-1,0 1 1,0 1-1,43 8 1,32 15 296,1-4 1,1-4-1,0-5 1,130-2-1,298-28 160,199 4-142,-193 50-418,-531-35-385,23 1 485,-28-1-384,-1 0 0,1 0 0,0 0-1,-1 0 1,1 0 0,0 0 0,-1 0 0,1 0 0,0 0 0,-1 0 0,1 0 0,0-1 0,-1 1 0,1 0 0,-1-1 0,1 1 0,0 0 0,-1-1 0,1 1 0,-1 0 0,1-1 0,-1 1 0,1-1 0,-1 1 0,0-1 0,1 0 0,-1 1 0,0-1 0,1 1 0,-1-1 0,0 0 0,1 0 0,-4-17-6827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40.183"/>
    </inkml:context>
    <inkml:brush xml:id="br0">
      <inkml:brushProperty name="width" value="0.025" units="cm"/>
      <inkml:brushProperty name="height" value="0.025" units="cm"/>
      <inkml:brushProperty name="color" value="#E71224"/>
    </inkml:brush>
  </inkml:definitions>
  <inkml:trace contextRef="#ctx0" brushRef="#br0">0 127 5061,'0'0'4388,"12"6"-3395,-2-1-863,0-1 1,0 0-1,1-1 1,0 0-1,-1 0 1,1-1-1,0-1 1,16 1-1,352-29 2377,-27 0-1384,120 35 375,282-16-385,-35-55-1076,-716 62-51,45-2-2058,90-17 0,-80 2-4233</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42.741"/>
    </inkml:context>
    <inkml:brush xml:id="br0">
      <inkml:brushProperty name="width" value="0.025" units="cm"/>
      <inkml:brushProperty name="height" value="0.025" units="cm"/>
      <inkml:brushProperty name="color" value="#E71224"/>
    </inkml:brush>
  </inkml:definitions>
  <inkml:trace contextRef="#ctx0" brushRef="#br0">14540 371 5733,'-423'-101'7769,"-216"-32"-6409,455 105-1863,-261-6 0,-188 36-2591,43 20 2233,-219 2 1535,-1599-25 1205,1506-11-2249,-181-1-87,828 14 483,-2189-32 994,1870 4-1037,-889-12-104,1306 44 383,-289 48 0,345-33-133,0 5 0,2 4 0,-176 78 1,227-84-274,1 2 1,2 3 0,0 1-1,2 2 1,-77 72 0,101-83 77,1 0 0,2 1 0,0 1 1,1 0-1,-21 43 0,28-47 63,1 0-1,1 0 0,1 0 1,0 1-1,1 0 1,2 0-1,-1 0 1,2 37-1,3-38-6,1 0 0,1 1 1,1-1-1,0-1 0,1 1 0,1-1 0,1 0 1,0 0-1,1-1 0,1 0 0,1-1 0,0 0 0,1-1 1,20 20-1,13 10 8,2-3 0,2-2 0,54 32 0,-5-8 18,3-6 0,196 82 0,-140-82 34,223 52 0,178-5 58,3-32-36,-325-43-64,1059 121 109,7-55 7,761-76-55,-465-72-268,-4-46 8,304-63 253,-26-163 752,-1859 322-807,402-115 401,-362 99-272,-1-2 1,-1-3-1,-1-2 0,-1-1 1,71-55-1,-102 68-99,-2-1-1,0 0 1,0-1-1,-2-1 1,0-1 0,-1 0-1,-1 0 1,0-1-1,-2-1 1,0 0 0,9-28-1,-15 36-67,-1 0-1,0 0 0,-1-1 1,0 1-1,-1-1 1,-1 1-1,0-1 0,0 1 1,-1-1-1,-1 1 1,0-1-1,-1 1 0,0 0 1,-1 0-1,0 0 0,-1 0 1,-1 1-1,0 0 1,0 0-1,-1 0 0,-9-11 1,-5-2-108,-1 1 1,-1 2-1,-1 0 0,-1 1 1,-1 2-1,0 0 1,-1 2-1,-1 1 0,-41-16 1,-2 4-149,0 4 0,-138-27-1,-244-4-2162,189 35-369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48.363"/>
    </inkml:context>
    <inkml:brush xml:id="br0">
      <inkml:brushProperty name="width" value="0.025" units="cm"/>
      <inkml:brushProperty name="height" value="0.025" units="cm"/>
      <inkml:brushProperty name="color" value="#E71224"/>
    </inkml:brush>
  </inkml:definitions>
  <inkml:trace contextRef="#ctx0" brushRef="#br0">3068 307 6919,'-14'-10'5765,"-25"-19"-5423,-2 2-1,-1 1 1,-78-34 0,59 40-965,0 3 0,-2 2 1,0 3-1,-83-4 0,-261 6-294,305 10 2038,-53 2-510,1 7 0,1 6 0,-265 62 0,333-55-505,1 4 0,1 4-1,2 3 1,1 4 0,2 3-1,2 3 1,1 4 0,-71 60-1,122-87-27,1 1 0,1 1 0,1 0 0,1 2-1,1 0 1,1 2 0,-24 43 0,33-49-72,1 0 1,0 0 0,2 0 0,0 1 0,1 0 0,1 0 0,1 0 0,2 1-1,-1-1 1,2 1 0,5 39 0,1-30-1,0 1-1,3-2 0,0 1 1,2-1-1,1-1 1,1 0-1,2-1 0,1 0 1,1-1-1,1-1 1,36 41-1,-24-37 9,0 0 0,2-2 0,0-2 1,2-1-1,1-1 0,1-2 0,1-1 0,53 20 0,-10-11 57,2-4 0,0-3 0,1-4 0,106 10 0,-74-20 366,1-4 0,188-17 0,-199-1-249,-1-5 1,-1-4 0,157-56-1,-77 7-31,174-93 0,-190 76 214,-4-6 1,254-195 0,-365 247-325,-2-2 0,-2-2 0,50-63-1,-83 91 14,-1 0 0,-1-2 0,-1 0 0,0 0 0,-2-1 0,0 0 0,-2-1 0,0 0 0,-1 0 0,-1-1 0,-2 0 0,4-37-1,-8 48-40,0 1 0,-1 0-1,0-1 1,-1 1-1,0 0 1,-1 0-1,0 0 1,-1 0 0,0 1-1,0 0 1,-1-1-1,-1 1 1,-10-14-1,5 10-11,-1 1-1,0 0 1,-1 1-1,0 1 1,-1 0 0,0 0-1,-31-16 1,-3 5-11,-1 2 0,-1 2 0,0 2 1,-98-18-1,-39 7 230,-1 7-1,-1 9 1,-264 17-1,297 6-635,-237 50-1,-143 83-7133,314-72 70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50.578"/>
    </inkml:context>
    <inkml:brush xml:id="br0">
      <inkml:brushProperty name="width" value="0.025" units="cm"/>
      <inkml:brushProperty name="height" value="0.025" units="cm"/>
      <inkml:brushProperty name="color" value="#E71224"/>
    </inkml:brush>
  </inkml:definitions>
  <inkml:trace contextRef="#ctx0" brushRef="#br0">6555 977 9961,'-278'-145'301,"-6"12"0,-379-121 0,246 127 518,-549-94 0,708 178-740,-2 11-1,-1 12 0,-392 19 0,441 17-32,1 9 1,2 9-1,0 9 1,-355 123-1,454-124-14,1 5 0,3 5 0,-132 85 0,185-101-16,1 2 0,2 2 0,1 2 0,3 3 0,2 1 0,1 2 0,-61 93 0,89-117-18,1 2 0,1 0 0,1 1 0,1 0 0,2 1 0,0 0 0,2 0 0,2 1 0,-4 37 0,8-43 0,1 0 0,1 0-1,1 0 1,0 0 0,2-1 0,1 1 0,1-1 0,1 0 0,0-1 0,2 1-1,0-1 1,16 23 0,5 0 48,1-2 0,3-2-1,1-1 1,1-1 0,3-2-1,1-2 1,1-2 0,2-1-1,77 41 1,-15-18 220,3-5 0,2-5 0,139 38 1,-2-19-53,2-10 1,263 20 0,515-21-128,-622-60 177,-1-18 1,-1-17-1,482-116 0,-431 52 168,678-252 1,-711 167-367,-366 161-55,0-2-1,-3-2 0,0-3 0,-3-2 1,53-56-1,-83 76-6,-1-1 1,-1-1-1,-1 0 1,-1-1-1,-1-1 1,-2 0-1,0-1 1,13-40-1,-20 49-7,-1 0 0,-1 0 0,-1-1-1,0 1 1,-1-1 0,-1 1 0,0-1 0,-1 1 0,-1-1-1,-1 1 1,0 0 0,-1 0 0,-1 0 0,0 1-1,-12-24 1,2 13-12,-1-1-1,-2 2 0,0 0 1,-2 1-1,-1 1 0,0 1 1,-2 1-1,-48-34 0,12 15-45,-3 2-1,-115-52 1,54 40-221,-2 6 0,-1 5 1,-212-36-1,-405-6-3492,364 64 261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9.200"/>
    </inkml:context>
    <inkml:brush xml:id="br0">
      <inkml:brushProperty name="width" value="0.025" units="cm"/>
      <inkml:brushProperty name="height" value="0.025" units="cm"/>
      <inkml:brushProperty name="color" value="#E71224"/>
    </inkml:brush>
  </inkml:definitions>
  <inkml:trace contextRef="#ctx0" brushRef="#br0">268 0 16239,'0'0'7143,"-28"66"-6887,12-25-128,1 3-95,12 2-1,-2 0-64,5-7 32,0-2-193,8-8-415,3-6-545,0-8-673,-2-7-1890</inkml:trace>
  <inkml:trace contextRef="#ctx0" brushRef="#br0" timeOffset="1">1 188 14926,'0'0'4388,"79"1"-2370,-31-9-1025,9-4-737,5-3-224,7 1 0,1-2-1025,3-4-896,-4-1-1378,-2-3-1954,-5-6-2883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56.045"/>
    </inkml:context>
    <inkml:brush xml:id="br0">
      <inkml:brushProperty name="width" value="0.025" units="cm"/>
      <inkml:brushProperty name="height" value="0.025" units="cm"/>
      <inkml:brushProperty name="color" value="#E71224"/>
    </inkml:brush>
  </inkml:definitions>
  <inkml:trace contextRef="#ctx0" brushRef="#br0">2760 300 3555,'-330'-119'2996,"38"12"-1028,229 87-1528,0 4 0,-113-15 0,98 26-98,0 3 0,1 3 0,-1 4 0,1 4 0,0 2 0,-116 34 0,91-14-271,2 5 0,2 4 0,1 4 0,-114 72 0,156-82-70,1 2-1,3 2 1,1 3-1,1 2 1,-67 77 0,94-93-5,1 1 0,1 1 0,2 1 0,0 0 0,3 2 0,0-1 0,2 2 1,2 0-1,1 0 0,1 1 0,-8 66 0,14-74-6,1 0-1,2-1 1,0 1 0,2 0-1,0 0 1,2-1 0,1 1-1,1-1 1,1 0 0,1-1-1,1 0 1,2 0-1,0-1 1,1 0 0,2-1-1,30 40 1,-11-26 9,3-1 0,0-1 0,2-2 0,2-2 0,0-1 0,2-3 0,1-1 0,66 27 0,11-3 153,1-6 1,132 28-1,443 72 1948,-538-122-1780,2-8 0,228-8-1,-314-10-256,0-4-1,-1-3 0,0-3 1,-1-3-1,76-30 1,-90 25 118,-2-2 0,0-3 1,-2-2-1,-1-2 1,-1-3-1,67-59 1,-96 73-148,0-2 0,-2-1 0,0 0 0,-2-2 0,-1 0 0,-1-1 0,-1-1 0,-1 0 0,-2-1 0,-1-1 0,11-40 0,-14 32 38,-2 0 0,-1-1 0,-3 0 0,0 0 0,-3 0 0,-1 0 0,-2 0 1,-12-60-1,3 48-15,-1 2 1,-3 0 0,-2 0-1,-2 2 1,-2 0 0,-2 2-1,-2 0 1,-2 2-1,-2 1 1,-1 1 0,-3 2-1,-1 1 1,-1 2 0,-59-45-1,40 45-110,-1 1 0,-1 3 0,-2 3-1,-2 3 1,0 1 0,-1 4 0,-1 3 0,-106-18-1,37 18-164,-1 6 1,0 5-1,-172 14 0,97 15-2190,0 8 1,-302 86-1,196-29-3240</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58.764"/>
    </inkml:context>
    <inkml:brush xml:id="br0">
      <inkml:brushProperty name="width" value="0.025" units="cm"/>
      <inkml:brushProperty name="height" value="0.025" units="cm"/>
      <inkml:brushProperty name="color" value="#E71224"/>
    </inkml:brush>
  </inkml:definitions>
  <inkml:trace contextRef="#ctx0" brushRef="#br0">1446 81 4837,'-10'-12'1340,"5"6"-1331,0 0 1,-1 1 0,1 0 0,-1-1-1,0 2 1,0-1 0,-1 1 0,1 0 0,-1 0-1,0 1 1,0 0 0,0 0 0,0 1 0,-1-1-1,1 2 1,-1-1 0,-11 0 0,-14 2 61,-1 1 1,0 2 0,1 1-1,0 1 1,0 3 0,-60 20-1,-184 92 2374,212-88-1785,2 2-1,2 3 0,1 3 1,-94 82-1,123-93-606,1 1-1,2 2 1,1 1-1,1 1 1,2 1-1,2 1 1,1 1 0,2 1-1,-20 55 1,23-44-5,2 0 1,3 1 0,1 0-1,3 1 1,2 0-1,2 0 1,2 0 0,3 0-1,13 84 1,-7-93-193,2 0 0,2 0-1,2-1 1,1-1 0,2 0 0,2-1 0,2-1 0,1-1-1,2-1 1,1-1 0,52 56 0,-45-60-37,1-1-1,1-1 1,2-2 0,1-2-1,1-1 1,0-2 0,2-1-1,1-3 1,47 16 0,-59-25 317,1-1 1,0-1-1,0-2 1,1-1-1,-1-1 1,1-2-1,0-1 1,0-1-1,-1-2 1,1-1 0,-1-1-1,0-2 1,0-1-1,32-13 1,-17-1 277,0-1 1,-1-2-1,-1-2 1,-2-2-1,-1-2 0,-1-2 1,-1-1-1,-3-2 1,-1-1-1,50-70 1,-42 45-159,-3-1 0,-3-2 0,-2-2 1,-3-1-1,-4-1 0,31-118 0,-45 134-234,-3 1-1,-2-2 1,-3 1-1,-2-1 0,-6-95 1,1 132-90,0 1 0,-1 0 1,-1 0-1,-1 0 1,0 0-1,-1 1 1,0 0-1,-1 0 1,-1 0-1,-1 1 1,0 0-1,0 1 0,-2 0 1,1 0-1,-2 1 1,0 1-1,0 0 1,-1 0-1,0 1 1,-1 1-1,0 1 0,0-1 1,-1 2-1,0 0 1,-18-5-1,-1 2-411,-1 1 1,0 2-1,-1 1 0,-68-1 0,32 8-1409,-104 13-1,64 3-1218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9:59.702"/>
    </inkml:context>
    <inkml:brush xml:id="br0">
      <inkml:brushProperty name="width" value="0.025" units="cm"/>
      <inkml:brushProperty name="height" value="0.025" units="cm"/>
      <inkml:brushProperty name="color" value="#E71224"/>
    </inkml:brush>
  </inkml:definitions>
  <inkml:trace contextRef="#ctx0" brushRef="#br0">59 0 5317,'0'0'3950,"-8"5"-2636,1-2-1133,5-2-135,-1 0 1,1 0-1,0 0 0,-1 0 1,1 0-1,0 0 0,0 1 0,0-1 1,0 1-1,0 0 0,0 0 0,0-1 1,0 1-1,1 0 0,-1 1 0,1-1 1,-1 0-1,1 0 0,0 0 0,0 1 1,0-1-1,0 1 0,0 3 1,0 16 280,1 0 1,1 0-1,1 0 1,1 0 0,1 0-1,1 0 1,1-1-1,0 0 1,2 0 0,13 27-1,7 5-254,2-1 0,59 76 0,-62-92-44,1-1 1,2-2-1,1-1 0,2-2 1,1 0-1,68 44 0,-81-62 131,-1-1-1,2-1 0,-1 0 0,1-2 1,1 0-1,-1-2 0,1-1 1,0 0-1,1-2 0,-1 0 0,1-2 1,-1 0-1,1-2 0,40-6 0,-26-2 261,-1-1 0,0-2 0,0-1-1,53-28 1,132-89 134,73-76-426,2 0 767,-215 154-651,151-69 0,-221 116-397,19-10-444,-19-1-4055,-10 2-3302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0.683"/>
    </inkml:context>
    <inkml:brush xml:id="br0">
      <inkml:brushProperty name="width" value="0.025" units="cm"/>
      <inkml:brushProperty name="height" value="0.025" units="cm"/>
      <inkml:brushProperty name="color" value="#E71224"/>
    </inkml:brush>
  </inkml:definitions>
  <inkml:trace contextRef="#ctx0" brushRef="#br0">32 477 9929,'-8'11'2191,"5"-8"-1802,1 0 0,-1 0 0,1 1 0,-1-1 0,1 1 0,0-1 0,1 1 0,-1 0 0,-1 6 0,9-11-240,23-12 521,-2-2-1,0-1 1,0-1-1,47-41 1,-35 27-452,57-42 0,28-20-25,120-118 0,-245 214-62,-14 29 246,3 0 0,0 1 0,-9 46-1,20-70-327,0 1-1,1-1 0,0 0 0,1 1 1,0-1-1,0 1 0,1-1 0,5 15 0,-6-21-162,1 1 0,-1-1 0,1 0 0,0-1 0,0 1 0,0 0 0,0 0 0,1-1 0,-1 0 0,1 1 0,2 1 0,-2-2-308,1 0 1,-1 0-1,1-1 0,-1 1 0,1-1 1,0 0-1,0 0 0,-1 0 1,1 0-1,0-1 0,5 1 0,15-1-7863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1.611"/>
    </inkml:context>
    <inkml:brush xml:id="br0">
      <inkml:brushProperty name="width" value="0.025" units="cm"/>
      <inkml:brushProperty name="height" value="0.025" units="cm"/>
      <inkml:brushProperty name="color" value="#E71224"/>
    </inkml:brush>
  </inkml:definitions>
  <inkml:trace contextRef="#ctx0" brushRef="#br0">0 1159 4965,'15'-6'4900,"367"-181"2031,-121 53-4509,523-214-406,111-55-1720,-869 390-342,120-54-522,-193 79-5796,1 2 1934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2.054"/>
    </inkml:context>
    <inkml:brush xml:id="br0">
      <inkml:brushProperty name="width" value="0.025" units="cm"/>
      <inkml:brushProperty name="height" value="0.025" units="cm"/>
      <inkml:brushProperty name="color" value="#E71224"/>
    </inkml:brush>
  </inkml:definitions>
  <inkml:trace contextRef="#ctx0" brushRef="#br0">0 517 14798,'0'0'2675,"9"-3"-1464,4-1-1007,-1-1 0,0-1 0,-1 0 0,1 0 0,-1-1-1,20-16 1,65-66 436,-56 50-251,81-84 602,-72 70-422,111-93 1,-160 146-572,1-1 0,-1 0-1,1 1 1,0-1 0,-1 1 0,1-1 0,0 1-1,-1-1 1,1 1 0,0 0 0,0-1 0,-1 1-1,1 0 1,0 0 0,0-1 0,-1 1 0,1 0-1,0 0 1,0 0 0,0 0 0,0 0 0,-1 0-1,1 0 1,1 1 0,2 15 78,-16 33 276,11-46-314,-11 33 49,1 1 1,1 0-1,2 0 1,2 1-1,1 0 1,3 0-1,1 42 0,1-78-251,0-1 0,0 0-1,0 0 1,0 1 0,1-1-1,-1 0 1,0 0 0,1 0 0,-1 0-1,1 0 1,-1 1 0,1-1-1,0 0 1,-1 0 0,1 0-1,2 1 1,12 3-5242,-3-5-1006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2.396"/>
    </inkml:context>
    <inkml:brush xml:id="br0">
      <inkml:brushProperty name="width" value="0.025" units="cm"/>
      <inkml:brushProperty name="height" value="0.025" units="cm"/>
      <inkml:brushProperty name="color" value="#E71224"/>
    </inkml:brush>
  </inkml:definitions>
  <inkml:trace contextRef="#ctx0" brushRef="#br0">1 170 14286,'0'0'9897,"58"-35"-9737,-14 19-64,4-2-64,5-2-1121,0 1-961,-7-1-672,-5 0-1602,-13-1-1826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2.787"/>
    </inkml:context>
    <inkml:brush xml:id="br0">
      <inkml:brushProperty name="width" value="0.025" units="cm"/>
      <inkml:brushProperty name="height" value="0.025" units="cm"/>
      <inkml:brushProperty name="color" value="#E71224"/>
    </inkml:brush>
  </inkml:definitions>
  <inkml:trace contextRef="#ctx0" brushRef="#br0">329 70 10570,'0'0'4041,"-2"-7"-2386,1 3-1538,0 1 0,0 0 0,0 0 0,0 0 1,-1 0-1,1 0 0,-1 0 0,0 1 0,0-1 0,0 0 0,0 1 0,0 0 0,-1-1 0,1 1 0,-1 0 0,1 0 1,-1 0-1,0 1 0,0-1 0,0 0 0,0 1 0,0 0 0,0 0 0,0 0 0,0 0 0,0 0 0,-1 1 1,1 0-1,-5-1 0,3 0-101,-1 1 1,0-1-1,0 1 1,1 0 0,-1 0-1,0 1 1,0 0-1,1 0 1,-1 0-1,1 0 1,-1 1 0,1 0-1,-1 0 1,1 1-1,0 0 1,0 0-1,0 0 1,1 0 0,-1 1-1,1-1 1,-1 1-1,1 0 1,0 1-1,1-1 1,-1 1-1,1-1 1,0 1 0,-5 10-1,-2 3 853,-13 22 198,-23 52 0,41-78-1005,0-1 0,1 1 0,0-1 0,1 1 0,1 0 0,0 1 0,1-1 0,1 20 0,0-31-57,0 0 0,0 0 1,1 0-1,0 0 0,-1 0 0,1 0 0,0-1 1,1 1-1,-1 0 0,0-1 0,1 1 0,-1-1 1,1 1-1,0-1 0,0 0 0,0 1 1,0-1-1,4 3 0,-1-2 9,0 0-1,0-1 1,0 0 0,0 1-1,0-2 1,0 1 0,0 0-1,1-1 1,9 1 0,-2-1 10,1-1 1,-1 0-1,1-1 1,-1 0 0,1-1-1,-1-1 1,24-7-1,-20 3-435,0-1 1,0 0-1,23-15 0,-31 17-829,-1-1 1,0 1-1,-1-1 0,12-13 0,1-9-6073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3.182"/>
    </inkml:context>
    <inkml:brush xml:id="br0">
      <inkml:brushProperty name="width" value="0.025" units="cm"/>
      <inkml:brushProperty name="height" value="0.025" units="cm"/>
      <inkml:brushProperty name="color" value="#E71224"/>
    </inkml:brush>
  </inkml:definitions>
  <inkml:trace contextRef="#ctx0" brushRef="#br0">174 1 5573,'0'0'12642,"-10"0"-12365,-1 0-228,-1-1-17,1 1 0,0 1 0,-1 0 0,-16 4 0,24-4-20,1 0-1,-1 1 0,0-1 0,0 1 0,1 0 0,-1 0 1,1 0-1,-1 0 0,1 1 0,0-1 0,0 1 1,0 0-1,1 0 0,-1 0 0,0 0 0,1 0 1,0 1-1,-3 5 0,2-3 145,0 0 1,1 0-1,0 0 1,0 0-1,1 1 1,0-1-1,0 0 1,0 1 0,1-1-1,0 1 1,0-1-1,2 11 1,-2-14-98,1 0 1,0 0 0,1 0 0,-1 0 0,0 0 0,1 0-1,-1 0 1,1-1 0,0 1 0,0-1 0,0 1 0,0-1-1,1 0 1,-1 0 0,1 0 0,-1 0 0,1 0 0,-1 0 0,1-1-1,0 1 1,0-1 0,0 0 0,0 0 0,0 0 0,0 0-1,0-1 1,4 1 0,4 0 109,0 0 0,0-1 0,0 0-1,0 0 1,0-2 0,0 1 0,0-1 0,-1-1 0,1 0-1,-1 0 1,12-7 0,-18 9-112,0-1 0,-1 0 1,1 0-1,0 0 0,-1 0 0,1-1 0,-1 1 0,0-1 1,0 0-1,0 0 0,0 0 0,-1-1 0,1 1 1,-1-1-1,0 1 0,0-1 0,0 0 0,0 0 1,-1 0-1,0 1 0,1-2 0,-1 1 0,-1 0 0,1 0 1,-1 0-1,1 0 0,-1 0 0,0-1 0,-1 1 1,1 0-1,-1 0 0,-1-4 0,0 4-66,0 1-1,0 0 0,0-1 1,0 1-1,-1 0 1,0 1-1,1-1 1,-1 0-1,0 1 0,0 0 1,0-1-1,-1 1 1,1 0-1,0 1 1,-1-1-1,0 1 1,1-1-1,-1 1 0,0 0 1,1 1-1,-1-1 1,0 0-1,-5 1 1,10 12-3636,3-9-2976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3.798"/>
    </inkml:context>
    <inkml:brush xml:id="br0">
      <inkml:brushProperty name="width" value="0.025" units="cm"/>
      <inkml:brushProperty name="height" value="0.025" units="cm"/>
      <inkml:brushProperty name="color" value="#E71224"/>
    </inkml:brush>
  </inkml:definitions>
  <inkml:trace contextRef="#ctx0" brushRef="#br0">0 1 5477,'0'0'13960,"1"8"-12273,0 0-1438,1-1 0,-1 0 0,1 0 0,1 1 0,-1-1 0,1-1 0,1 1-1,-1 0 1,1-1 0,0 0 0,1 0 0,-1 0 0,1 0 0,0-1 0,1 0 0,-1 0 0,1 0 0,10 6 0,-1-3-159,0 0 1,0-1-1,1-1 1,-1 0-1,2-1 0,-1-1 1,28 4-1,24-3-2826,-65-5 2102,-2 0 348,0 0 1,-1 0-1,1 0 1,0 0-1,0 0 0,-1 0 1,1 0-1,0 0 1,0 0-1,-1 0 1,1-1-1,0 1 1,-1 0-1,1-1 1,0 1-1,-1 0 1,1-1-1,0 1 1,-1-1-1,1 1 1,0-1-1,0 0 1,7-13-6426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9.560"/>
    </inkml:context>
    <inkml:brush xml:id="br0">
      <inkml:brushProperty name="width" value="0.025" units="cm"/>
      <inkml:brushProperty name="height" value="0.025" units="cm"/>
      <inkml:brushProperty name="color" value="#E71224"/>
    </inkml:brush>
  </inkml:definitions>
  <inkml:trace contextRef="#ctx0" brushRef="#br0">275 1 6342,'0'0'13581,"-23"54"-12684,9-19-449,-2 3-128,2 3-63,5-2-97,5-2-96,4-2 0,0-2-128,11-1-865,1 0-352,-1 1-64,-6-2-1218,-5-2-1409,0-3-352</inkml:trace>
  <inkml:trace contextRef="#ctx0" brushRef="#br0" timeOffset="1">1 568 6118,'0'0'8840,"47"-55"-6117,3 34-449,12-2-256,10-5-192,10 3-129,6 0-448,-3 3-608,-2 2-449,-10 2-192,-16 2-1025,-13 1-1729,-23-2-1539,-21-2-4034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4.203"/>
    </inkml:context>
    <inkml:brush xml:id="br0">
      <inkml:brushProperty name="width" value="0.025" units="cm"/>
      <inkml:brushProperty name="height" value="0.025" units="cm"/>
      <inkml:brushProperty name="color" value="#E71224"/>
    </inkml:brush>
  </inkml:definitions>
  <inkml:trace contextRef="#ctx0" brushRef="#br0">142 1 17328,'-8'8'2264,"-5"10"-1640,0 0 0,1 0 0,1 1 1,1 1-1,1-1 0,0 2 0,1-1 0,2 1 0,0 0 1,1 1-1,1-1 0,-1 24 0,-4 81-427,-1 11-798,8-47-2732,2-90 3233,-1 1-1,1-1 0,0 0 0,0 0 0,0 1 1,0-1-1,0 0 0,0 0 0,0 1 0,0-1 1,0 0-1,0 1 0,0-1 0,0 0 0,0 0 1,0 1-1,0-1 0,0 0 0,0 0 0,0 1 1,0-1-1,1 0 0,-1 0 0,0 1 0,0-1 1,0 0-1,0 0 0,0 0 0,1 1 0,-1-1 1,0 0-1,0 0 0,0 0 0,1 1 0,-1-1 0,0 0 1,0 0-1,1 0 0,-1 0 0,0 0 0,0 0 1,1 0-1,-1 0 0,0 0 0,1 0 0,-1 1 1,0-1-1,0 0 0,1-1 0,-1 1 0,0 0 1,0 0-1,1 0 0,-1 0 0,0 0 0,0 0 1,1 0-1,-1 0 0,0 0 0,0 0 0,1-1 1,-1 1-1,0 0 0,0 0 0,0 0 0,1 0 1,-1-1-1,9-12-6092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4.736"/>
    </inkml:context>
    <inkml:brush xml:id="br0">
      <inkml:brushProperty name="width" value="0.025" units="cm"/>
      <inkml:brushProperty name="height" value="0.025" units="cm"/>
      <inkml:brushProperty name="color" value="#E71224"/>
    </inkml:brush>
  </inkml:definitions>
  <inkml:trace contextRef="#ctx0" brushRef="#br0">1 147 16143,'0'0'2627,"72"-15"-2019,-20-1-95,11-3-193,5-1-96,8 1-160,-2 0-32,-7 5-384,-5 3-321,-14 3-864,-23 3-2275,-20 4-2434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5.130"/>
    </inkml:context>
    <inkml:brush xml:id="br0">
      <inkml:brushProperty name="width" value="0.025" units="cm"/>
      <inkml:brushProperty name="height" value="0.025" units="cm"/>
      <inkml:brushProperty name="color" value="#E71224"/>
    </inkml:brush>
  </inkml:definitions>
  <inkml:trace contextRef="#ctx0" brushRef="#br0">0 125 14734,'0'0'3267,"71"12"-2498,-11-21 160,7-6-545,13-1-320,8-3-929,3-2-2306,-5-5-1665,-8-4-2019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5.489"/>
    </inkml:context>
    <inkml:brush xml:id="br0">
      <inkml:brushProperty name="width" value="0.025" units="cm"/>
      <inkml:brushProperty name="height" value="0.025" units="cm"/>
      <inkml:brushProperty name="color" value="#E71224"/>
    </inkml:brush>
  </inkml:definitions>
  <inkml:trace contextRef="#ctx0" brushRef="#br0">1 569 13997,'0'0'4095,"14"-5"-2504,19-9-997,-1-1 1,-1-1 0,-1-2-1,38-28 1,-66 44-595,220-177 637,-196 155-513,-1-1 0,-1-2 0,-2 0 0,0-1 0,-2-1 0,17-33 1,-18 12 13,-19 50-136,0 0 0,0 0 0,-1 0 0,1 0 0,0 0 0,0-1 0,-1 1 0,1 0 0,0 0 0,-1 0 0,1 0 0,0 0 0,-1 0 0,1 0 0,0 0 0,-1 0 0,1 0 0,0 0 0,0 0 0,-1 0 0,1 0 0,0 0 0,-1 0 0,1 1 0,0-1 0,0 0 0,-1 0 0,1 0 0,0 0 0,-1 1 0,1-1 0,0 0 0,0 0 0,0 0 0,-1 1 0,1-1 0,0 0 0,0 0 0,0 1 0,0-1 0,-1 0 0,1 1 0,-15 18 62,1 1 1,0 0 0,1 1 0,2 1-1,0 0 1,1 0 0,-11 39 0,16-45 28,0 0 1,1 0 0,1 0-1,0 0 1,1 1 0,1-1-1,1 0 1,1 22 0,1-29-108,-1 0 0,2 0 0,-1 0 0,1 0 0,1 0 0,-1 0 0,1-1 0,1 0 0,0 0 0,0 0 0,0 0 0,1-1 0,0 0 0,1 0 0,12 10 0,-6-6-672,17 14-1398,-17-5-3661,-13-15 12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5.813"/>
    </inkml:context>
    <inkml:brush xml:id="br0">
      <inkml:brushProperty name="width" value="0.025" units="cm"/>
      <inkml:brushProperty name="height" value="0.025" units="cm"/>
      <inkml:brushProperty name="color" value="#E71224"/>
    </inkml:brush>
  </inkml:definitions>
  <inkml:trace contextRef="#ctx0" brushRef="#br0">74 225 13293,'-10'4'1420,"-5"1"-952,10-3-211,-1-1 1,0 1 0,1 1 0,-1-1 0,1 1-1,0 0 1,-5 4 0,51-3 2822,17-10-2154,-1-2 0,111-31-1,-80 16-520,-8 4-596,336-78 1410,-137 43-7361,-236 46 1182,-12 1-2417</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6.184"/>
    </inkml:context>
    <inkml:brush xml:id="br0">
      <inkml:brushProperty name="width" value="0.025" units="cm"/>
      <inkml:brushProperty name="height" value="0.025" units="cm"/>
      <inkml:brushProperty name="color" value="#E71224"/>
    </inkml:brush>
  </inkml:definitions>
  <inkml:trace contextRef="#ctx0" brushRef="#br0">292 49 5285,'0'0'14173,"5"-8"-12091,-3 3-1867,8-18 642,-10 23-836,0-1-1,-1 0 1,1 1 0,0-1 0,-1 0-1,1 1 1,0-1 0,-1 1 0,1-1-1,-1 0 1,1 1 0,-1-1-1,1 1 1,-1 0 0,1-1 0,-1 1-1,1-1 1,-1 1 0,1 0-1,-1-1 1,0 1 0,1 0 0,-1 0-1,0-1 1,1 1 0,-1 0-1,0 0 1,0 0 0,1 0 0,-1 0-1,0 0 1,1 0 0,-1 0 0,0 0-1,1 0 1,-1 1 0,0-1-1,1 0 1,-2 1 0,-19 3 33,1 1 0,0 0 1,0 2-1,0 0 0,1 2 0,0 0 1,1 1-1,0 1 0,1 0 1,0 1-1,-23 22 0,37-31-44,-1 0 0,1 1 0,0-1-1,0 1 1,0 0 0,0-1 0,1 2 0,0-1-1,-1 0 1,2 0 0,-1 1 0,0-1 0,-1 7 0,3-10-8,0 0 1,0 1 0,0-1 0,0 0 0,0 0 0,1 1 0,-1-1 0,0 0 0,0 1-1,1-1 1,-1 0 0,1 0 0,-1 0 0,1 0 0,0 1 0,0-1 0,-1 0 0,1 0-1,1 1 1,1 0-1,-1-1 0,0 1 0,1-1 0,-1 1-1,0-1 1,1 0 0,0 0 0,-1 0 0,1-1 0,0 1-1,-1-1 1,6 1 0,31 2-81,66-5 1,-70 0 7,1 1 1,54 7 0,-87-6 55,-1 0 0,0 1 0,0-1 0,0 0 0,0 1 0,0-1 1,0 1-1,0 0 0,0 0 0,0 0 0,0 0 0,0 0 0,0 0 0,-1 0 1,1 1-1,0-1 0,-1 0 0,1 1 0,-1 0 0,3 3 0,-4-3 9,1-1 0,-1 1-1,0 0 1,1 0 0,-1 0-1,0 0 1,0-1 0,-1 1-1,1 0 1,0 0 0,0 0-1,-1 0 1,1-1 0,-1 1-1,0 0 1,1 0 0,-1-1-1,-2 4 1,-3 4 142,0-1 0,-1 0-1,0 0 1,0 0 0,-1 0 0,-16 11-1,2-4 874,-1-1-1,-44 21 0,57-31-772,-1 1 0,0-2 1,-1 1-1,1-2 1,0 1-1,-1-2 0,0 1 1,-22-2-1,33 0-269,1 0 1,-1 0-1,1 0 0,-1 0 0,1 0 1,-1 0-1,0 0 0,1 0 0,-1 0 1,1 0-1,-1 0 0,1-1 1,-1 1-1,1 0 0,-1 0 0,1-1 1,-1 1-1,1 0 0,-1-1 0,1 1 1,0 0-1,-1-1 0,1 1 1,0-1-1,-1 1 0,1-1 0,0 1 1,-1-1-1,1 1 0,0-1 0,0 1 1,0-1-1,-1 0 0,9-20-2692,24-14-4365,-7 17 513</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6.531"/>
    </inkml:context>
    <inkml:brush xml:id="br0">
      <inkml:brushProperty name="width" value="0.025" units="cm"/>
      <inkml:brushProperty name="height" value="0.025" units="cm"/>
      <inkml:brushProperty name="color" value="#E71224"/>
    </inkml:brush>
  </inkml:definitions>
  <inkml:trace contextRef="#ctx0" brushRef="#br0">79 0 13004,'0'0'5221,"-55"31"-4004,41-12 385,5 0-161,9 2-672,0-4-609,21-2-96,4-5-32,10-6-288,2-4-353,6 0-159,-2-10-1026,-4-10-1793,-7-5-3204</inkml:trace>
  <inkml:trace contextRef="#ctx0" brushRef="#br0" timeOffset="1">330 39 8168,'0'0'7591,"-39"47"-6310,18-20 353,1-2 736,6 3-544,2 2-353,5 7-864,-4 4-417,2 2-160,4 4 32,3 2-64,-1 0 32,3-4-192,0-9-865,10-11-2018,6-16-6598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7.483"/>
    </inkml:context>
    <inkml:brush xml:id="br0">
      <inkml:brushProperty name="width" value="0.025" units="cm"/>
      <inkml:brushProperty name="height" value="0.025" units="cm"/>
      <inkml:brushProperty name="color" value="#E71224"/>
    </inkml:brush>
  </inkml:definitions>
  <inkml:trace contextRef="#ctx0" brushRef="#br0">0 193 15246,'0'0'6246,"62"3"-6214,-7-9 161,11-9 319,8-2-384,4-4-96,2 0 64,-4 2-672,-7-1-2051,-7-4-1409,-15-2-736,-13-1-5702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7.809"/>
    </inkml:context>
    <inkml:brush xml:id="br0">
      <inkml:brushProperty name="width" value="0.025" units="cm"/>
      <inkml:brushProperty name="height" value="0.025" units="cm"/>
      <inkml:brushProperty name="color" value="#E71224"/>
    </inkml:brush>
  </inkml:definitions>
  <inkml:trace contextRef="#ctx0" brushRef="#br0">0 37 14157,'0'0'4303,"14"-3"-3449,150-24 563,-134 24-1356,-1 0 1,1 2-1,0 2 1,34 4 0,-61-5-55,1 0 1,-1 1-1,0-1 1,0 1-1,0 0 0,0 0 1,0 0-1,0 0 1,0 0-1,0 1 1,0-1-1,0 1 1,-1 0-1,1 0 1,-1 0-1,1 0 1,-1 0-1,0 1 1,0-1-1,0 1 1,0-1-1,0 1 1,0 0-1,-1-1 1,1 1-1,-1 0 1,0 0-1,0 0 1,0 0-1,0 1 0,-1-1 1,1 0-1,-1 0 1,0 6-1,-1-1 76,0 0 1,-1-1-1,0 1 0,0-1 0,-1 1 0,0-1 0,0 0 0,-1 0 0,0 0 0,0-1 1,0 1-1,-1-1 0,-7 7 0,-90 86 329,12-13-1012,35-22-3456,42-48-2153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8.483"/>
    </inkml:context>
    <inkml:brush xml:id="br0">
      <inkml:brushProperty name="width" value="0.025" units="cm"/>
      <inkml:brushProperty name="height" value="0.025" units="cm"/>
      <inkml:brushProperty name="color" value="#E71224"/>
    </inkml:brush>
  </inkml:definitions>
  <inkml:trace contextRef="#ctx0" brushRef="#br0">343 117 13613,'1'-10'5007,"0"4"-4606,0 0-179,0 0-1,-1 0 1,0 0-1,0 0 1,0 0-1,-2-11 1,1 15-194,0-1 1,0 1 0,0 0-1,0 0 1,0 0-1,0 0 1,0 0-1,-1 0 1,1 0 0,-1 0-1,0 0 1,1 1-1,-1-1 1,0 0-1,0 1 1,0 0 0,0 0-1,0-1 1,0 1-1,-1 0 1,1 1-1,0-1 1,-5-1-1,-4 0 42,0 0-1,-1 0 1,1 1-1,0 1 0,-1 0 1,1 0-1,0 1 0,-1 1 1,1-1-1,-19 7 0,22-5-71,1-1-1,0 1 0,0 0 0,0 0 0,1 1 1,-1 0-1,1 0 0,0 1 0,0 0 0,0 0 1,1 0-1,-1 0 0,1 1 0,1 0 0,-1 0 1,-6 13-1,10-16-18,-1-1 0,2 1 0,-1 0 1,0 0-1,0-1 0,1 1 0,0 0 0,-1 0 1,1 0-1,0-1 0,0 1 0,1 0 1,-1 0-1,1 0 0,-1-1 0,1 1 0,0 0 1,0 0-1,0-1 0,0 1 0,1-1 0,-1 1 1,1-1-1,-1 0 0,1 1 0,0-1 1,0 0-1,0 0 0,0 0 0,0 0 0,3 1 1,9 7-106,-1-2 0,1 0 0,1 0 0,20 7 0,-20-9 156,35 15-73,-21-10 40,0 2-1,-1 0 1,-1 2 0,33 23 0,-58-36-8,1-1 1,-1 1-1,1 0 1,-1 1 0,0-1-1,0 0 1,0 1-1,0-1 1,0 1-1,0-1 1,-1 1-1,1 0 1,-1 0-1,0 0 1,1 0-1,-2 0 1,1 0-1,0 0 1,0 0-1,-1 4 1,0-3 28,-1-1-1,0 0 1,0 0 0,0 0-1,0 0 1,0 0 0,-1-1 0,0 1-1,1 0 1,-1-1 0,0 1-1,0-1 1,0 1 0,-1-1-1,1 0 1,-4 3 0,-10 6 127,0-1 0,-1-1-1,0 0 1,0-1 0,-23 7 0,-87 24 52,110-35-173,0 0 0,0-1 1,0-1-1,-1-1 0,-26-2 0,43 1-59,0 0 0,0 0 1,0 0-1,0 0 0,0 0 1,0-1-1,0 1 1,0 0-1,0-1 0,0 1 1,0-1-1,0 1 0,0-1 1,0 1-1,0-1 0,1 0 1,-1 0-1,0 1 0,0-1 1,1 0-1,-1 0 0,0 0 1,1 0-1,-1 1 0,1-1 1,-1-2-1,0 0-150,1 1 1,-1-1-1,1 1 0,0-1 0,0 0 0,0 1 1,0-1-1,1 0 0,-1 1 0,2-5 1,3-6-1280,0 0 0,0 0 0,9-14 0,-14 27 1351,33-62-6389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19.937"/>
    </inkml:context>
    <inkml:brush xml:id="br0">
      <inkml:brushProperty name="width" value="0.025" units="cm"/>
      <inkml:brushProperty name="height" value="0.025" units="cm"/>
      <inkml:brushProperty name="color" value="#E71224"/>
    </inkml:brush>
  </inkml:definitions>
  <inkml:trace contextRef="#ctx0" brushRef="#br0">0 71 14926,'0'0'3171,"75"-13"-897,-29 7-576,3-1-1058,6-1-543,-5-2-1218,-4-2-2819,-7-2-6054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9.143"/>
    </inkml:context>
    <inkml:brush xml:id="br0">
      <inkml:brushProperty name="width" value="0.025" units="cm"/>
      <inkml:brushProperty name="height" value="0.025" units="cm"/>
      <inkml:brushProperty name="color" value="#E71224"/>
    </inkml:brush>
  </inkml:definitions>
  <inkml:trace contextRef="#ctx0" brushRef="#br0">45 1 16239,'0'0'3865,"-4"12"-3091,-1 2-480,0 0 0,2 0-1,0 0 1,0 0-1,1 1 1,1-1 0,1 1-1,0 0 1,1-1 0,0 1-1,1-1 1,4 15-1,6-1-238,1-1 0,2 0 0,0-1-1,2 0 1,35 41 0,15 22-998,-65-86 804,0-1 0,-1 1-1,1-1 1,-1 1 0,0 0-1,0-1 1,0 1-1,0 0 1,1 5 0,-2-8 83,0 1 0,0-1 0,0 1 0,-1 0 1,1-1-1,0 1 0,0-1 0,-1 1 0,1-1 1,0 1-1,-1-1 0,1 1 0,0-1 0,-1 1 1,1-1-1,-1 1 0,1-1 0,-1 1 0,1-1 1,-1 0-1,1 1 0,-1-1 0,1 0 0,-1 0 1,1 1-1,-1-1 0,0 0 0,1 0 0,-1 0 1,1 0-1,-1 1 0,0-1 0,1 0 0,-1 0 1,0-1-1,1 1 0,-1 0 0,1 0 0,-1 0 1,0 0-1,1 0 0,-1-1 0,0 1 0,-5-2-431,-1 0 0,1 0 0,0 0 0,0-1 0,0 0 0,0 0-1,0 0 1,1-1 0,-1 0 0,-8-8 0,-46-51-2541,47 48 2768,-31-40 260,41 51 416,1-1 0,-1 1 1,1-1-1,0 1 0,0-1 0,0 0 1,1 1-1,-1-1 0,1 0 0,0-10 1,1 14-297,0-1 0,1 1 1,-1-1-1,1 1 0,-1 0 0,1-1 1,-1 1-1,1 0 0,0 0 1,0-1-1,0 1 0,0 0 1,0 0-1,0 0 0,0 0 0,0 0 1,0 0-1,0 0 0,0 1 1,1-1-1,-1 0 0,0 1 1,1-1-1,-1 1 0,1-1 0,-1 1 1,0-1-1,1 1 0,-1 0 1,1 0-1,1 0 0,60-2-234,-47 2 324,69 1-537,34 0-3716,-95-2 613,0-1 0,44-10 0,-65 12 3242,0-1-1,-1 0 0,1 0 0,-1 0 0,1 0 0,-1 0 0,1-1 0,-1 1 0,4-4 1,-5 5 388,-1-1 0,1 0 0,-1 1 0,1-1 0,-1 1 0,1-1 0,-1 0 0,0 1 0,1-1 0,-1 0 0,0 1 0,1-1 0,-1 0 0,0 0 0,0 1 0,0-1 0,0 0 0,0 0 0,0 1 0,0-1 0,0 0 1,0 0-1,0 0 0,-1-1 157,1 1 1,-1 0 0,1 0 0,-1 0 0,0 0 0,0 0 0,1 0 0,-1 0 0,0 0-1,0 0 1,0 1 0,0-1 0,0 0 0,0 1 0,0-1 0,0 0 0,-1 1 0,-1-1-1,-22-4 379,18 6-547,0-1-1,1 2 1,-1-1 0,0 1 0,1 0 0,-1 0 0,1 0 0,0 1-1,-1 0 1,2 1 0,-1-1 0,0 1 0,1 0 0,-1 1 0,1-1-1,0 1 1,0 0 0,1 0 0,-7 11 0,5-9 41,1 1 0,1 0 0,-1 0 0,1 0 0,1 0 0,-1 1 0,1-1 0,1 1 0,0 0 1,0 0-1,1 0 0,0 0 0,0 0 0,2 15 0,0-20-218,0-1 1,0 1 0,0-1-1,0 1 1,1-1-1,0 0 1,0 0 0,0 0-1,0 0 1,0 0-1,0 0 1,1-1-1,0 1 1,-1-1 0,1 0-1,0 1 1,0-1-1,0-1 1,0 1 0,0 0-1,1-1 1,-1 1-1,1-1 1,-1 0-1,1 0 1,-1-1 0,1 1-1,-1-1 1,6 1-1,3 0 8,1-1-1,-1 0 1,0 0 0,0-1-1,0 0 1,1-2-1,20-5 1,-21 3-55,0 0 1,-1-1 0,1 0-1,-1-1 1,-1 0-1,1-1 1,-1 0-1,12-13 1,-17 16 17,1-1-1,-1 0 1,0 0 0,-1 0-1,0 0 1,0-1 0,0 0-1,-1 0 1,0 0 0,0 0-1,0 0 1,-1-1 0,0 1-1,-1-1 1,1-10-1,-2 17 16,0 1 0,0-1 0,1 0 0,-1 0 0,0 0 0,-1 1 0,1-1 0,0 0 0,0 0 0,0 0 0,0 1 0,-1-1 0,1 0 0,0 0 0,0 1 0,-1-1 0,1 0 0,-1 1 0,1-1 0,-1 0 0,1 1 0,-1-1 0,1 1 0,-1-1 0,0 1 0,1-1-1,-1 1 1,-1-1 0,1 1-6,0-1 0,-1 1 0,1 0 0,-1 0 0,1 1 0,0-1 0,-1 0 0,1 0 0,0 1 0,-1-1 0,1 1 0,0-1 0,0 1-1,-1-1 1,0 2 0,-2 1-12,-1-1 0,1 1 0,0 1 0,0-1 0,0 1 0,1-1 0,-1 1 0,-3 5 0,6-8-7,0 1 1,0 0-1,0 0 0,0 0 0,0-1 0,0 1 0,0 0 1,0 0-1,1 0 0,-1 0 0,1 1 0,0-1 1,-1 0-1,1 0 0,0 0 0,0 0 0,0 0 0,1 0 1,-1 0-1,1 0 0,-1 1 0,1-1 0,-1 0 1,1 0-1,0-1 0,0 1 0,0 0 0,0 0 0,0 0 1,1-1-1,-1 1 0,0 0 0,1-1 0,-1 1 1,4 1-1,-1-1-559,1 1 0,-1-1 1,1-1-1,0 1 0,0-1 0,0 1 0,0-1 1,0-1-1,0 1 0,0-1 0,0 0 1,0 0-1,9-2 0,18-5-5329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09.864"/>
    </inkml:context>
    <inkml:brush xml:id="br0">
      <inkml:brushProperty name="width" value="0.025" units="cm"/>
      <inkml:brushProperty name="height" value="0.025" units="cm"/>
      <inkml:brushProperty name="color" value="#E71224"/>
    </inkml:brush>
  </inkml:definitions>
  <inkml:trace contextRef="#ctx0" brushRef="#br0">208 402 4388,'0'0'9001,"-12"-1"-6012,11 1-2943,-16-1 363,1 1 0,-1 1 0,0 0 0,-30 7-1,43-7-379,0 0-1,0 0 1,0 0-1,0 1 0,0-1 1,1 1-1,-1 0 0,0 0 1,1 1-1,-1-1 1,1 0-1,0 1 0,0 0 1,0 0-1,0 0 0,1 0 1,-1 1-1,1-1 1,0 1-1,0-1 0,0 1 1,0 0-1,0-1 0,1 1 1,0 0-1,0 0 0,0 0 1,0 1-1,0 4 1,1-6 40,0-1 0,0 1 1,0-1-1,0 1 0,0-1 0,1 1 1,-1-1-1,1 1 0,0-1 1,0 0-1,0 1 0,0-1 1,0 0-1,0 1 0,0-1 0,1 0 1,-1 0-1,1 0 0,0 0 1,3 3-1,-2-3-17,1 0-1,0 0 1,-1 0-1,1-1 1,0 1 0,-1-1-1,1 0 1,0 0-1,0-1 1,0 1 0,0-1-1,5 1 1,3-2-21,-1 0 0,0 0 1,1-1-1,-1 0 0,0-1 0,0 0 1,0-1-1,18-8 0,-9 1-117,-1-1-1,29-24 1,-44 33 80,0 0 1,-1 0-1,1 0 1,-1 0 0,0-1-1,0 1 1,0-1-1,0 1 1,-1-1-1,0 0 1,1 0-1,-2-1 1,1 1 0,0 0-1,-1-1 1,0 1-1,0 0 1,0-1-1,1-9 1,-3 14 3,1-1-1,-1 0 1,1 1 0,0-1 0,-1 1-1,1-1 1,-1 1 0,1-1-1,-1 1 1,1-1 0,-1 1 0,0-1-1,1 1 1,-1-1 0,0 1 0,1 0-1,-1 0 1,0-1 0,1 1-1,-1 0 1,0 0 0,1 0 0,-1-1-1,0 1 1,0 0 0,1 0-1,-1 0 1,0 0 0,0 1 0,1-1-1,-1 0 1,-1 0 0,-23 6-41,20-3 117,0-1 0,0 1 0,0 0 0,1 1 0,0-1 0,0 1-1,0 0 1,0 0 0,0 0 0,1 0 0,-1 1 0,1-1-1,1 1 1,-1 0 0,0 0 0,1 0 0,0 0 0,0 0 0,1 0-1,0 1 1,0-1 0,0 1 0,0 6 0,1-11-59,0 0 0,0 1 1,1-1-1,-1 1 0,0-1 1,1 0-1,-1 0 1,1 1-1,0-1 0,-1 0 1,1 0-1,0 0 0,0 0 1,-1 1-1,1-1 0,0 0 1,0-1-1,0 1 0,1 0 1,-1 0-1,0 0 0,0-1 1,0 1-1,1 0 0,-1-1 1,0 1-1,0-1 0,1 0 1,-1 1-1,0-1 0,1 0 1,-1 0-1,1 0 0,-1 0 1,0 0-1,1 0 0,-1 0 1,3-1-1,3 1 24,0-1 0,0 0 0,0-1-1,-1 1 1,1-1 0,11-6 0,-1-2-30,-1-1-1,0 0 1,0-1 0,-2-1-1,0-1 1,0 0 0,-1 0-1,-1-2 1,0 1 0,-1-2-1,17-34 1,-15 26-291,-2-1 0,0-1 0,-2 0 0,-1-1 0,-1 0 0,-2 0 0,4-44 1,-9 70 264,0-1 0,0 0 0,0 0 0,0 1 0,0-1 0,-1 0 0,1 1 0,-1-1 0,0 1 0,0-1 0,1 1 0,-2-1 0,1 1 0,0-1 0,-1 1 0,1 0 0,-1 0 0,1 0 1,-4-3-1,4 4 42,-1 0 1,1 1-1,0 0 1,-1-1-1,1 1 1,0 0-1,-1-1 1,1 1-1,0 0 1,-1 0-1,1 0 1,-1 0-1,1 0 1,0 1-1,-1-1 1,1 0-1,-1 1 1,1-1-1,0 1 1,0-1-1,-1 1 1,1 0-1,0-1 1,0 1-1,0 0 1,0 0-1,0 0 1,0 0-1,0 0 1,0 0-1,0 0 1,0 0-1,0 0 1,0 0-1,1 1 0,-1-1 1,0 2-1,-4 7 94,0-1 0,0 1-1,1 0 1,1 0 0,0 0-1,0 0 1,1 0-1,0 1 1,0 11 0,0 3 105,1 0-1,5 44 1,-1-55-205,0 1-1,0-1 1,2 0-1,-1 0 1,2 0-1,0-1 1,1 0-1,0 0 1,0 0 0,2-1-1,0 0 1,0-1-1,1 0 1,0 0-1,1-1 1,22 16-1,-32-25-15,0 0-1,-1-1 1,1 1-1,0-1 0,0 1 1,0-1-1,0 1 1,0-1-1,0 0 1,0 1-1,0-1 1,0 0-1,0 0 0,0 0 1,0 0-1,0 0 1,0 0-1,0 0 1,0 0-1,1 0 1,-1-1-5,-1 1 0,0-1 1,1 1-1,-1-1 0,0 1 1,0-1-1,1 1 1,-1-1-1,0 0 0,0 1 1,0-1-1,0 1 1,0-1-1,0 1 0,0-1 1,0 0-1,0 1 0,0-1 1,0 1-1,0-1 1,0 0-1,0 1 0,0-1 1,-1 0-1,-19-41-724,4 20 449,0 0 0,-2 2 0,-1 0 0,0 0 0,-2 2 0,0 0 0,-41-25 0,49 33 1528,28 11-255,5 0-1091,54 2 166,58 1-3082,-46-10-4710,-41-3 1000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0.197"/>
    </inkml:context>
    <inkml:brush xml:id="br0">
      <inkml:brushProperty name="width" value="0.025" units="cm"/>
      <inkml:brushProperty name="height" value="0.025" units="cm"/>
      <inkml:brushProperty name="color" value="#E71224"/>
    </inkml:brush>
  </inkml:definitions>
  <inkml:trace contextRef="#ctx0" brushRef="#br0">207 0 12716,'-10'0'4260,"-10"0"-2859,1 1 0,-31 6-1,42-5-1027,0 0 0,1 0-1,-1 0 1,0 1 0,1 0-1,0 1 1,0 0-1,0 0 1,0 0 0,-9 8-1,15-11-343,0 0-1,-1 0 1,1 0 0,0 1-1,0-1 1,0 0-1,-1 0 1,1 1 0,1-1-1,-1 1 1,0-1-1,0 1 1,0-1 0,1 1-1,-1 0 1,1-1-1,-1 1 1,1-1 0,0 1-1,0 0 1,0 0-1,0-1 1,0 1 0,0 0-1,0 2 1,2-2-16,-1 0 0,0 0 0,1 0 1,-1 0-1,1 0 0,0 0 0,-1 0 1,1-1-1,0 1 0,0-1 0,0 1 1,0-1-1,1 0 0,-1 0 0,3 1 1,9 4-98,1-2 1,-1 0 0,1 0 0,19 1-1,28-1-1393,-43-4 754,0 1 1,0 1 0,29 7 0,-47-9 730,0 0 0,0 0 1,0 0-1,-1 1 1,1-1-1,0 0 0,0 0 1,0 1-1,0-1 1,0 1-1,-1-1 1,1 1-1,0-1 0,0 1 1,-1-1-1,1 1 1,0 0-1,-1-1 0,1 1 1,0 0-1,-1-1 1,1 1-1,-1 0 0,1 0 1,-1 0-1,0-1 1,1 1-1,-1 1 1,0 0 70,-1-1 1,1 0-1,-1 1 1,1-1-1,-1 0 1,0 0-1,1 0 1,-1 0-1,0 0 1,0 1-1,0-1 1,0-1-1,0 1 1,0 0-1,0 0 1,-2 1-1,-52 27 1736,54-29-1889,-26 12 244,10-4-271,0 0 0,-1-2-1,-31 9 1,60-23-8960,-8 6 7413,18-15-6076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0.745"/>
    </inkml:context>
    <inkml:brush xml:id="br0">
      <inkml:brushProperty name="width" value="0.025" units="cm"/>
      <inkml:brushProperty name="height" value="0.025" units="cm"/>
      <inkml:brushProperty name="color" value="#E71224"/>
    </inkml:brush>
  </inkml:definitions>
  <inkml:trace contextRef="#ctx0" brushRef="#br0">98 48 9225,'0'0'10901,"-9"6"-9818,5-3-1032,-7 4 649,0 0-1,1 1 0,-19 19 1,27-25-622,0 0 1,0 1 0,0-1 0,0 1-1,0-1 1,0 1 0,1 0-1,-1-1 1,1 1 0,0 0 0,0 0-1,0 0 1,0 0 0,1 0 0,-1 0-1,1 1 1,-1-1 0,1 0 0,0 0-1,1 0 1,-1 0 0,0 0-1,1 1 1,0-1 0,1 4 0,-1-5-91,0 0-1,1-1 1,-1 1 0,1 0 0,0-1 0,-1 1 0,1-1 0,0 1-1,0-1 1,0 0 0,0 0 0,0 0 0,0 0 0,0 0 0,1 0 0,-1 0-1,0-1 1,0 1 0,1-1 0,-1 0 0,0 0 0,1 0 0,-1 0-1,0 0 1,4-1 0,-2 1-67,0 0 0,0-1-1,0 1 1,1-1 0,-1 0 0,0-1-1,0 1 1,0-1 0,-1 1-1,1-1 1,0-1 0,-1 1 0,6-4-1,-4-1 44,0 0-1,0 0 0,0-1 1,-1 1-1,0-1 0,-1 0 0,0 0 1,0-1-1,0 1 0,-1-1 1,-1 1-1,1-1 0,-2 0 1,1 1-1,-1-17 0,0 25 41,0 0 0,0 0 0,-1 0 0,1-1-1,0 1 1,0 0 0,0 0 0,0 0 0,0 0 0,0 0-1,0 0 1,0 0 0,0-1 0,0 1 0,0 0 0,0 0-1,0 0 1,0 0 0,0 0 0,-1 0 0,1 0 0,0 0 0,0 0-1,0 0 1,0 0 0,0-1 0,0 1 0,0 0 0,-1 0-1,1 0 1,0 0 0,0 0 0,0 0 0,0 0 0,0 0-1,0 0 1,-1 0 0,1 0 0,0 0 0,0 0 0,0 0 0,0 0-1,0 0 1,0 0 0,0 1 0,-1-1 0,1 0 0,0 0-1,0 0 1,0 0 0,0 0 0,0 0 0,0 0 0,0 0 0,0 0-1,0 0 1,-1 0 0,1 1 0,0-1 0,0 0 0,0 0-1,0 0 1,0 0 0,0 0 0,0 0 0,0 0 0,0 1-1,-7 8 131,6-3-39,-1 0 0,1 0 0,0 0 0,0 0 0,0 0 0,1 0 0,0 0 0,0 1 0,1-1 0,0 0 0,0 0 0,0 0 0,1 0 1,-1 0-1,2 0 0,2 6 0,-3-9-75,0 0 0,0-1 0,1 1 0,-1 0 0,1-1 0,-1 1 0,1-1 0,0 0 0,0 0 0,0 0 0,0 0 0,0-1 0,0 1 0,1-1 0,-1 0 0,1 0 0,-1 0 0,0 0 0,1-1 0,0 1 0,-1-1 0,1 0 0,-1 0 0,1 0 0,-1 0 0,1-1 0,-1 0 0,1 1 0,4-3 0,-2 1-21,1-1 0,-1 0 0,0 0 0,0 0 0,-1-1 0,1 0 0,-1 0 0,1 0 0,-1 0 0,-1-1 0,1 0 1,-1 0-1,1-1 0,2-5 0,-3 6-33,-1 1-1,0-1 1,-1 0 0,1 0 0,-1 0-1,0 0 1,0 0 0,-1 0 0,1-1-1,-1 1 1,-1-1 0,1 1 0,-1 0 0,1-1-1,-2 1 1,1-1 0,-2-8 0,2 13 38,-1 1 1,1-1 0,-1 0-1,1 0 1,-1 1-1,0-1 1,1 1 0,-1-1-1,0 0 1,1 1-1,-1-1 1,0 1 0,0-1-1,1 1 1,-1 0 0,0-1-1,0 1 1,0 0-1,0 0 1,0-1 0,1 1-1,-1 0 1,0 0 0,0 0-1,0 0 1,0 0-1,0 0 1,0 0 0,0 1-1,1-1 1,-1 0-1,0 0 1,0 1 0,0-1-1,0 0 1,1 1 0,-1-1-1,0 1 1,0-1-1,1 1 1,-1 0 0,0-1-1,1 1 1,-1 0 0,1-1-1,-1 1 1,1 0-1,-1-1 1,1 1 0,-1 0-1,0 2 1,1-2 14,0 1 0,0 0 1,1 0-1,-1-1 0,0 1 0,1 0 1,-1 0-1,1-1 0,-1 1 1,1 0-1,0-1 0,-1 1 0,1-1 1,0 1-1,0-1 0,0 1 0,1-1 1,-1 1-1,0-1 0,0 0 0,1 0 1,-1 0-1,1 0 0,-1 0 0,1 0 1,-1 0-1,1 0 0,0-1 0,-1 1 1,1-1-1,0 1 0,0-1 1,-1 1-1,1-1 0,0 0 0,0 0 1,-1 0-1,1 0 0,3-1 0,0 1-5,1-1-1,-1 0 1,1 0-1,-1 0 0,0 0 1,0-1-1,0 0 1,0 0-1,0-1 1,0 1-1,-1-1 0,8-5 1,25-33 55,-36 40-53,-1 28-10,0-21-109,-1 3 128,1 0 1,1 0-1,-1 0 0,2 0 0,-1 0 1,4 11-1,-4-18-164,0 0 0,0 0 0,0 0 0,0 0 0,0 0 0,0-1 0,1 1-1,-1 0 1,1-1 0,-1 1 0,1-1 0,-1 1 0,4 1 0,-3-2-311,1 0 1,-1 0-1,1 0 0,0 0 0,-1-1 1,1 1-1,0-1 0,0 0 0,-1 1 1,1-1-1,0 0 0,5-1 0,15-4-5278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1.089"/>
    </inkml:context>
    <inkml:brush xml:id="br0">
      <inkml:brushProperty name="width" value="0.025" units="cm"/>
      <inkml:brushProperty name="height" value="0.025" units="cm"/>
      <inkml:brushProperty name="color" value="#E71224"/>
    </inkml:brush>
  </inkml:definitions>
  <inkml:trace contextRef="#ctx0" brushRef="#br0">148 0 15567,'-10'0'2829,"-3"1"-1919,0 1 0,0 0 0,0 1 1,-22 8-1,31-10-640,0 1 1,0 0-1,0-1 0,1 2 1,-1-1-1,1 0 1,0 1-1,0-1 0,0 1 1,-4 5-1,6-7-234,0 1 0,0-1 0,0 1-1,0 0 1,0-1 0,1 1-1,-1 0 1,1 0 0,-1 0 0,1-1-1,0 1 1,0 0 0,0 0 0,0 0-1,0 0 1,0 0 0,0-1 0,1 1-1,-1 0 1,1 0 0,-1 0-1,1-1 1,0 1 0,1 2 0,0-1-78,0 0 0,0 0 0,0-1 0,0 1 0,1-1 1,0 1-1,-1-1 0,1 0 0,0 0 0,0 0 0,0-1 0,0 1 1,0-1-1,0 1 0,1-1 0,-1 0 0,0 0 0,1-1 0,-1 1 0,4-1 1,13 2-1269,-1 0 0,29-3 0,-22 0-394,-25 1 1672,1-1-1,0 1 1,-1 0 0,1 0-1,-1 0 1,1 0 0,0 0-1,-1 0 1,1 0 0,-1 1-1,1-1 1,0 1 0,-1-1-1,1 1 1,-1 0 0,0-1 0,1 1-1,-1 0 1,1 0 0,-1 0-1,2 2 1,-3-2 128,0 0-1,0 1 1,0-1 0,0 0 0,0 0-1,-1 0 1,1 0 0,0 0 0,-1 0-1,1 0 1,-1 0 0,1 0-1,-1 0 1,0 0 0,1 0 0,-1 0-1,0 0 1,0 0 0,1 0 0,-1 0-1,-2 1 1,-11 9 956,0 0 1,-24 13-1,37-24-1136,-17 12 159,-19 12 221,15-17-5114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1.930"/>
    </inkml:context>
    <inkml:brush xml:id="br0">
      <inkml:brushProperty name="width" value="0.025" units="cm"/>
      <inkml:brushProperty name="height" value="0.025" units="cm"/>
      <inkml:brushProperty name="color" value="#E71224"/>
    </inkml:brush>
  </inkml:definitions>
  <inkml:trace contextRef="#ctx0" brushRef="#br0">1 227 4965,'14'-8'-176,"17"-8"2274,-1-2 1,-1-1 0,-1-1 0,-1-1 0,30-30 0,-56 49-1898,1 0 0,0 0 0,0 0 0,-1-1 0,1 1 0,-1 0 0,0-1 0,1 1 0,-1 0 0,0-1 0,-1 0 0,1 1 0,0-1 0,-1 1 0,1-1 0,-1 0 1,0 1-1,0-6 0,-1 6-126,0 1 0,1-1 1,-1 1-1,0 0 0,0-1 1,0 1-1,-1 0 0,1 0 1,0 0-1,0 0 1,-1 0-1,1 0 0,0 0 1,-1 0-1,1 0 0,-1 1 1,1-1-1,-1 0 0,1 1 1,-1 0-1,0-1 0,1 1 1,-1 0-1,1 0 0,-1-1 1,0 1-1,1 1 0,-1-1 1,-1 0-1,-52 6-1,52-6-78,0 1 0,0-1 0,1 1 0,-1 0 0,0 0 0,0 0 0,1 1 0,-1-1 0,1 1 0,-1-1 0,1 1 0,0 0 0,0 0 0,0 0 0,0 0 0,-3 5 0,14-4-1179,-7-3 1120,-1 0-1,0 1 0,0-1 1,1 0-1,-1 0 1,0 0-1,0 1 0,1-1 1,-1 1-1,0-1 1,0 1-1,0-1 0,0 1 1,0 0-1,0-1 1,2 2-1,6 20 59,-1-1 0,0 1 0,-2 1 0,7 39 0,4 14 190,-7-43 33,-2 0 0,-1 0 0,-2 1 0,-1 0 0,-1 52 0,-3-83-144,0 0-1,-1-1 1,1 1 0,-1-1 0,1 1-1,-1-1 1,0 1 0,0-1-1,0 0 1,0 1 0,0-1-1,-1 0 1,1 0 0,-1 0-1,0 0 1,1 0 0,-1 0-1,0 0 1,0-1 0,0 1-1,0 0 1,0-1 0,-1 0 0,1 0-1,0 1 1,-1-2 0,1 1-1,-1 0 1,1 0 0,-4 0-1,2 0 36,0-1-1,0 0 0,0 0 1,0 0-1,0 0 1,0-1-1,0 1 0,0-1 1,1 0-1,-1 0 1,0 0-1,0-1 1,1 0-1,-1 1 0,1-1 1,0 0-1,-1-1 1,1 1-1,-5-5 0,0-2-30,0-1 0,0 0 0,1-1 0,1 0 0,-1 0 0,2 0 0,0-1-1,0 1 1,1-1 0,-5-22 0,7 27-339,1-1 0,0 0 0,0 0 1,1 1-1,0-1 0,0 0 0,0 0 0,1 0 0,1 1 0,-1-1 0,1 0 1,1 1-1,-1-1 0,1 1 0,0 0 0,1 0 0,0 0 0,5-7 0,2 1-2066,1 1-1,24-21 1,1 4-4138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2.259"/>
    </inkml:context>
    <inkml:brush xml:id="br0">
      <inkml:brushProperty name="width" value="0.025" units="cm"/>
      <inkml:brushProperty name="height" value="0.025" units="cm"/>
      <inkml:brushProperty name="color" value="#E71224"/>
    </inkml:brush>
  </inkml:definitions>
  <inkml:trace contextRef="#ctx0" brushRef="#br0">163 0 14478,'-7'0'3133,"-7"1"-2482,0 0-1,1 1 1,0 0-1,-23 8 0,32-10-516,1 1 0,0 0-1,-1 0 1,1 0 0,0 1-1,0-1 1,0 1-1,0 0 1,0 0 0,0 0-1,0 0 1,1 0-1,-1 0 1,1 1 0,-1-1-1,1 1 1,0 0 0,0 0-1,0 0 1,1 0-1,-1 0 1,1 0 0,0 0-1,-1 0 1,1 1 0,-1 5-1,3-8-134,-1-1 0,0 1 1,0 0-1,0 0 0,1-1 0,-1 1 0,0 0 0,1 0 0,-1-1 1,0 1-1,1 0 0,-1-1 0,1 1 0,-1 0 0,1-1 0,0 1 1,-1-1-1,1 1 0,-1-1 0,1 1 0,0-1 0,0 1 0,-1-1 1,1 0-1,0 0 0,1 1 0,31 5-58,31-9-745,-52 0 582,0-1 1,1-1-1,-2 1 1,1-2-1,-1 0 1,0 0-1,0-1 1,0 0-1,-1-1 1,0 0-1,14-16 0,-29 30 127,2 0-1,-1 0 0,0 1 0,1-1 1,0 1-1,1-1 0,0 1 0,0 0 1,0 0-1,1 0 0,0 0 0,0 1 1,1-1-1,-1 0 0,3 11 0,-2-17-73,0-1-1,0 1 1,0-1-1,0 1 1,0-1-1,0 1 1,0-1-1,0 1 1,1-1-1,-1 1 1,0-1-1,0 1 1,1-1-1,-1 1 1,0-1-1,1 1 1,-1-1-1,0 0 1,1 1-1,-1-1 1,1 1 0,-1-1-1,1 0 1,-1 0-1,0 1 1,1-1-1,-1 0 1,1 0-1,0 1 1,-1-1-1,1 0 1,-1 0-1,1 0 1,-1 0-1,1 0 1,-1 0-1,1 0 1,-1 0-1,2 0 1,16 0-4470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2.616"/>
    </inkml:context>
    <inkml:brush xml:id="br0">
      <inkml:brushProperty name="width" value="0.025" units="cm"/>
      <inkml:brushProperty name="height" value="0.025" units="cm"/>
      <inkml:brushProperty name="color" value="#E71224"/>
    </inkml:brush>
  </inkml:definitions>
  <inkml:trace contextRef="#ctx0" brushRef="#br0">109 0 13645,'-8'1'2397,"2"-1"-2009,1 0 1,-1 1-1,0 0 1,1 0-1,-1 1 1,1 0-1,-1 0 1,1 0-1,-8 4 1,10-4-193,1 0 0,-1 0 0,1 0-1,-1 0 1,1 0 0,0 0 0,0 0 0,0 1 0,0-1 0,0 1 0,0 0-1,1 0 1,-1-1 0,1 1 0,0 0 0,0 0 0,0 0 0,0 0 0,0 1-1,1-1 1,-1 5 0,1-3-175,0 0 0,0 1 0,1-1-1,0 0 1,0 0 0,0 0 0,0-1 0,1 1-1,0 0 1,0 0 0,0-1 0,1 1-1,0-1 1,-1 0 0,1 0 0,1 0 0,-1 0-1,8 6 1,5 3 19,0-1 0,1-1 1,31 15-1,-34-20-36,-1 2 1,1-1-1,-1 2 1,-1-1-1,1 2 1,13 13-1,-24-21 10,-1 0 0,1 0 0,0 0 0,-1 1 0,1-1 0,-1 0-1,0 0 1,0 1 0,0-1 0,0 1 0,0-1 0,0 1 0,-1-1-1,1 1 1,-1 0 0,0-1 0,0 1 0,0 0 0,0-1 0,0 1-1,0-1 1,-2 6 0,0-4 42,0 0-1,0 0 1,0-1-1,-1 1 0,1-1 1,-1 1-1,0-1 1,0 0-1,0 0 1,-1 0-1,1 0 1,-7 3-1,-3 1 100,0 0 0,0-1 0,-1 0 0,1-1 0,-1 0 0,-1-1 0,-18 2 0,31-5-153,0-1 0,-1 1 0,1-1 0,0 0 0,-1 0 0,1 0 0,0 0 0,-1 0 0,1 0 0,0-1 0,0 1 0,-1-1 0,1 1 0,0-1 0,0 0 1,0 0-1,-1 0 0,1 0 0,0 0 0,1-1 0,-1 1 0,0 0 0,0-1 0,0 0 0,-1-2 0,1 0-512,0-1 0,1 1 0,0-1 0,0 1 0,0-1 0,1 1 0,0-1 0,0 0 0,0 1 0,0-1 0,0 0 0,3-6 0,4-23-6243</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3.074"/>
    </inkml:context>
    <inkml:brush xml:id="br0">
      <inkml:brushProperty name="width" value="0.025" units="cm"/>
      <inkml:brushProperty name="height" value="0.025" units="cm"/>
      <inkml:brushProperty name="color" value="#E71224"/>
    </inkml:brush>
  </inkml:definitions>
  <inkml:trace contextRef="#ctx0" brushRef="#br0">52 99 11563,'0'0'9977,"8"6"-8898,-6-4-1034,0 0 0,0 0 0,0 0 0,0 0 0,0-1 0,0 1 0,0-1 0,0 1 0,1-1 0,-1 0 0,1 0 0,-1 0 0,1 0 0,-1 0 0,1-1 0,0 1 0,-1-1 0,1 1 0,0-1 0,-1 0 0,1 0 0,0-1 0,-1 1 0,1 0 0,0-1 0,-1 1 0,1-1 0,-1 0 0,1 0 0,-1 0 0,1 0 0,-1-1 0,0 1 0,1-1 0,-1 1 0,2-3 0,1 0-65,-1-1 0,1 0-1,-1-1 1,0 1-1,-1-1 1,1 0-1,-1 0 1,3-8 0,-5 12-9,0 1 1,-1 0 0,1-1 0,0 1 0,-1 0-1,1-1 1,-1 1 0,0-1 0,0 1-1,1-1 1,-1 1 0,0-1 0,0 1 0,0-1-1,-1 1 1,1-1 0,0 1 0,-1-1-1,1 1 1,0-1 0,-1 1 0,0 0 0,1-1-1,-1 1 1,0 0 0,0-1 0,0 1-1,1 0 1,-1 0 0,0 0 0,-1 0 0,1 0-1,0 0 1,0 0 0,0 0 0,-1 0-1,1 1 1,0-1 0,-1 0 0,1 1 0,-1-1-1,1 1 1,-3-1 0,-1 0-14,-1 1 0,0 0 0,0 0 0,1 0 0,-1 1 0,0-1 0,1 2 1,-1-1-1,0 0 0,1 1 0,0 0 0,-1 0 0,1 1 0,0 0 0,0 0 0,0 0 0,1 0 0,-1 1 0,-7 7 0,7-7 130,1 1 1,-1-1-1,1 1 0,0 0 0,1 0 0,-1 1 0,1-1 0,0 1 0,0 0 0,1 0 1,0 0-1,0 0 0,0 0 0,1 0 0,0 0 0,0 1 0,0 11 0,2-16-65,-1 1-1,1-1 0,0 0 0,0 0 0,0 0 0,1 0 0,-1 0 1,0 0-1,1 0 0,-1 0 0,1-1 0,0 1 0,-1 0 0,1-1 1,0 1-1,0-1 0,0 0 0,0 0 0,0 0 0,0 0 1,0 0-1,1 0 0,-1 0 0,0-1 0,1 1 0,-1-1 0,0 0 1,1 0-1,4 0 0,10 2 50,1-2 0,30-2 0,-43 2-56,9-2 1,0-1 0,-1 0 1,1-1-1,-1 0 0,0-1 0,24-12 0,-30 13-1,1 0 0,0-1-1,-1 1 1,0-2 0,0 1 0,-1-1 0,1 0 0,-1 0-1,-1-1 1,1 1 0,-1-1 0,5-9 0,-11 12 257,-8 9-32,-8 7 232,-13 24 674,29-34-1060,0-1 1,0 1-1,-1 0 1,1 0 0,0 0-1,1 0 1,-1 0 0,0 0-1,1 0 1,-1 0 0,1 1-1,-1-1 1,1 0-1,0 0 1,0 0 0,0 0-1,0 1 1,1-1 0,0 3-1,0-4-63,0 0-1,0 0 0,0 0 1,1 0-1,-1 0 1,1 0-1,-1-1 0,0 1 1,1 0-1,-1-1 1,1 1-1,0-1 1,-1 1-1,1-1 0,-1 0 1,1 0-1,0 0 1,-1 0-1,1 0 0,1 0 1,36-3 103,-31 1-218,0 0-1,0-1 0,0 0 1,0 0-1,0 0 0,-1-1 1,0-1-1,0 1 0,0-1 0,0 0 1,-1-1-1,1 0 0,-2 0 1,1 0-1,-1 0 0,9-15 1,-4 40-9785,-1-13 2674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3.451"/>
    </inkml:context>
    <inkml:brush xml:id="br0">
      <inkml:brushProperty name="width" value="0.025" units="cm"/>
      <inkml:brushProperty name="height" value="0.025" units="cm"/>
      <inkml:brushProperty name="color" value="#E71224"/>
    </inkml:brush>
  </inkml:definitions>
  <inkml:trace contextRef="#ctx0" brushRef="#br0">0 56 20788,'0'0'3395,"64"-18"-1954,-36 10-704,6 4-577,-1-2-576,-1-2-2243,-7-4-3875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0.284"/>
    </inkml:context>
    <inkml:brush xml:id="br0">
      <inkml:brushProperty name="width" value="0.025" units="cm"/>
      <inkml:brushProperty name="height" value="0.025" units="cm"/>
      <inkml:brushProperty name="color" value="#E71224"/>
    </inkml:brush>
  </inkml:definitions>
  <inkml:trace contextRef="#ctx0" brushRef="#br0">152 1 17200,'0'0'2883,"4"57"-1442,-4-19-256,0 6-864,0 0-161,0-1-96,0-6-64,0-7-256,0-6-769,0-9-481,9-7 161,1-8-160,-4-1-1442,-6-20-1698</inkml:trace>
  <inkml:trace contextRef="#ctx0" brushRef="#br0" timeOffset="1">0 98 7079,'0'0'10185,"80"19"-9160,-32-21-704,10-10-193,4-5-417,9-3-2369,-2-5-1474,3-1-1922</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4.431"/>
    </inkml:context>
    <inkml:brush xml:id="br0">
      <inkml:brushProperty name="width" value="0.025" units="cm"/>
      <inkml:brushProperty name="height" value="0.025" units="cm"/>
      <inkml:brushProperty name="color" value="#E71224"/>
    </inkml:brush>
  </inkml:definitions>
  <inkml:trace contextRef="#ctx0" brushRef="#br0">39 134 7207,'-3'10'6155,"-5"13"-4828,1 0 1,1 1-1,1 0 1,2 0-1,-2 27 1,5-26-547,-1-15-536,0 0 0,2 0 0,-1 0 0,1 0 0,0 0 0,4 12 0,-4-20-209,0 1 0,0-1 0,1 0 0,-1 0 1,0 0-1,1 0 0,-1 0 0,1 0 0,0 0 1,-1 0-1,1-1 0,0 1 0,0-1 1,0 1-1,1-1 0,-1 0 0,0 0 0,0 0 1,1 0-1,-1 0 0,0 0 0,1-1 0,-1 1 1,1-1-1,-1 1 0,1-1 0,-1 0 0,1 0 1,4-1-1,1 0 58,0-1 0,-1 1 0,1-2-1,0 1 1,-1-1 0,1 0 0,-1-1 0,0 1 0,0-1 0,0-1 0,-1 1 0,0-1-1,1-1 1,-2 1 0,1-1 0,5-6 0,6-9-105,-1 0 1,0-1-1,18-36 0,-25 43-84,-1 0 0,-1-1-1,-1 0 1,0 0-1,-1-1 1,-1 0-1,4-29 1,-27 84-289,14-26 440,1 0 0,0 1 1,0 0-1,1 0 0,1 0 0,0 1 1,1-1-1,1 0 0,0 1 1,2 13-1,-2-26-38,0 1 1,1-1-1,-1 1 0,1-1 1,0 0-1,0 1 0,-1-1 1,1 0-1,0 1 0,0-1 1,0 0-1,0 0 0,0 0 1,0 0-1,1 0 0,-1 0 1,0 0-1,0 0 0,1-1 1,-1 1-1,1 0 0,-1-1 1,1 1-1,-1-1 0,1 0 1,-1 1-1,1-1 0,-1 0 1,1 0-1,-1 0 0,1 0 1,-1 0-1,1 0 0,-1 0 1,1-1-1,-1 1 0,2-1 1,4-1 13,-1 1 0,0-1 1,0 0-1,0-1 0,0 0 1,0 0-1,7-5 0,5-6-72,0-1-1,-1-1 0,-1 0 0,-1-1 0,0-1 0,-2-1 0,0 0 0,16-31 0,-22 34-274,-12 20-67,-14 24-74,17-23 461,-28 60 571,28-61-529,1 0 1,0 1 0,-1-1 0,1 0-1,1 0 1,-1 1 0,1-1 0,-1 0-1,1 0 1,1 1 0,-1-1 0,1 0-1,1 9 1,-1-12-27,0 1-1,1-1 0,-1 0 0,0 1 1,0-1-1,1 0 0,-1 0 1,1 0-1,-1 0 0,1 0 1,-1 0-1,1-1 0,0 1 1,-1 0-1,1-1 0,0 1 1,0-1-1,-1 0 0,1 1 0,0-1 1,0 0-1,0 0 0,-1 0 1,1 0-1,3-1 0,2 0 24,-1 0 0,1 0-1,-1 0 1,0-1 0,13-5-1,-9 1-53,0 0 0,-1 0 1,0-1-1,0 0 0,0-1 0,-1 0 0,0 0 0,0-1 0,-1 0 0,0 0 0,-1 0 0,0-1 0,0 0 0,-1-1 1,-1 1-1,1-1 0,-2 0 0,0 0 0,0 0 0,2-19 0,-5 30 3,0 1-1,0-1 1,-1 0-1,1 0 1,0 1-1,0-1 1,0 0-1,-1 0 1,1 1-1,0-1 1,0 0 0,-1 0-1,1 0 1,0 1-1,0-1 1,-1 0-1,1 0 1,0 0-1,0 0 1,-1 0-1,1 0 1,0 0-1,-1 0 1,1 0 0,0 0-1,-1 0 1,1 0-1,0 0 1,-1 0-1,1 0 1,0 0-1,0 0 1,-1 0-1,1 0 1,0 0-1,-1 0 1,1 0 0,0 0-1,0-1 1,-1 1-1,1 0 1,0 0-1,0 0 1,-1-1-1,1 1 1,0 0-1,0 0 1,0-1-1,-1 1 1,1 0 0,0 0-1,0-1 1,0 1-1,0 0 1,0-1-1,0 1 1,-1 0-1,1 0 1,0-1-1,0 1 1,0 0 0,0-1-1,0 1 1,0 0-1,0-1 1,0 1-1,1-1 1,-17 21-14,13-13 76,0 0 0,1 1 0,0-1 0,0 1 1,1 0-1,0-1 0,1 1 0,-1 0 0,2 15 0,-1-20-27,1 0-1,-1-1 0,1 1 0,-1 0 0,1-1 0,0 1 0,0-1 0,0 1 1,0-1-1,1 1 0,-1-1 0,1 0 0,-1 0 0,1 1 0,0-1 1,0 0-1,0-1 0,0 1 0,0 0 0,0-1 0,0 1 0,1-1 0,-1 1 1,0-1-1,1 0 0,-1 0 0,1 0 0,0 0 0,-1-1 0,1 1 0,4 0 1,3-1 2,0 0 1,0-1-1,0 0 1,0-1-1,0 0 1,0 0-1,-1-1 1,1-1-1,-1 1 1,1-1 0,-1-1-1,0 0 1,-1 0-1,1-1 1,-1 0-1,10-9 1,-11 9-63,0-1 0,0 0-1,-1-1 1,1 1 0,-2-1 0,1 0 0,-1-1 0,0 1 0,-1-1 0,0 0 0,0 0-1,-1 0 1,0-1 0,-1 1 0,0-1 0,1-19 0,-2 28 25,-1 1 0,0 0 0,0-1-1,0 1 1,0 0 0,0-1 0,0 1 0,0-1 0,-1 1 0,1 0 0,0-1-1,0 1 1,0 0 0,0-1 0,0 1 0,0 0 0,-1-1 0,1 1 0,0 0-1,0-1 1,-1 1 0,1 0 0,0 0 0,0-1 0,-1 1 0,1 0 0,0 0-1,-1 0 1,1-1 0,0 1 0,-1 0 0,1 0 0,0 0 0,-1 0 0,1 0-1,0 0 1,-1 0 0,1 0 0,0-1 0,-1 1 0,1 0 0,-1 1 0,1-1-1,0 0 1,-1 0 0,1 0 0,0 0 0,-1 0 0,1 0 0,0 0 0,-1 0-1,1 1 1,0-1 0,-1 0 0,1 0 0,0 0 0,-1 1 0,1-1 0,0 0 0,0 1-1,-1-1 1,1 0 0,0 0 0,0 1 0,-1-1 0,-18 20-25,15-12 143,0 1-1,0 0 1,1 0-1,0 0 1,1 0-1,0 0 1,0 1 0,1-1-1,0 1 1,1-1-1,1 13 1,-1-19-243,0 0 0,1 0 1,0 1-1,-1-1 0,1 0 0,0 0 1,1 0-1,-1 1 0,0-2 0,1 1 1,0 0-1,0 0 0,0 0 0,4 4 1,-3-5-425,-1-1 1,0 1 0,1-1 0,-1 0 0,1 0 0,0 0 0,-1 0 0,1 0 0,0 0 0,0-1 0,-1 1 0,1-1 0,0 0 0,0 0 0,0 0 0,-1 0 0,1-1 0,0 1 0,0-1 0,4-1 0,9-5-12236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4.869"/>
    </inkml:context>
    <inkml:brush xml:id="br0">
      <inkml:brushProperty name="width" value="0.025" units="cm"/>
      <inkml:brushProperty name="height" value="0.025" units="cm"/>
      <inkml:brushProperty name="color" value="#E71224"/>
    </inkml:brush>
  </inkml:definitions>
  <inkml:trace contextRef="#ctx0" brushRef="#br0">14 0 4869,'0'0'17766,"2"13"-17115,2 19-273,-1 0 0,-3 0 0,0 1 0,-8 50 0,4-49 50,-1-7-80,2 0 0,1 1 0,2-1-1,4 48 1,-4-72-350,1 0 0,0-1 1,0 1-1,0 0 0,0-1 0,0 1 0,1-1 0,-1 1 0,1-1 0,0 1 0,0-1 0,0 0 1,0 0-1,0 0 0,0 0 0,0 0 0,1-1 0,-1 1 0,1-1 0,-1 1 0,1-1 0,-1 0 1,1 0-1,0 0 0,0 0 0,0-1 0,-1 1 0,1-1 0,0 0 0,0 1 0,0-1 1,4-1-1,0 1-350,0-1 0,0 1 1,0-1-1,0-1 1,0 0-1,0 0 0,-1 0 1,1-1-1,-1 1 0,1-2 1,-1 1-1,8-6 0,-7 3-1100,0 0 0,0-1 0,-1 0 0,1 0 0,-1-1 0,7-13 0,6-20-9684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5.406"/>
    </inkml:context>
    <inkml:brush xml:id="br0">
      <inkml:brushProperty name="width" value="0.025" units="cm"/>
      <inkml:brushProperty name="height" value="0.025" units="cm"/>
      <inkml:brushProperty name="color" value="#E71224"/>
    </inkml:brush>
  </inkml:definitions>
  <inkml:trace contextRef="#ctx0" brushRef="#br0">99 1 8968,'0'0'9033,"-6"9"-6823,-4 6-1722,0 1-1,2 0 1,0 1-1,1 0 1,0 0 0,2 0-1,0 1 1,-3 21-1,4-6-179,1 1 0,3 0 0,0-1 0,2 1 0,2 0-1,1-1 1,1 0 0,11 33 0,-26-154-5006,3 62 3997,3 8 512,-1 0-1,-1 1 0,-1-1 0,-8-16 1,10 28 2312,4 11-1154,10 13-325,-4-14-585,0-1-1,0 0 1,0 0-1,1 0 1,-1-1-1,1 0 1,-1 0-1,1-1 1,0 0-1,0 0 0,0 0 1,-1-1-1,1 0 1,10-2-1,-7 2-46,0-2 0,0 1-1,0-2 1,0 1-1,-1-1 1,1-1 0,-1 1-1,0-2 1,10-5-1,-10 5-2,0-2-1,0 1 0,-1-1 0,1-1 1,-2 1-1,1-2 0,-1 1 0,0-1 1,-1 0-1,7-12 0,-56 146 1343,39-110-1118,1 0 1,0 1-1,0-1 1,2 1 0,0-1-1,1 1 1,2 15-1,-2-30-234,0 0 0,0 0 0,0 0 1,0 0-1,0 0 0,1 0 0,-1 0 0,0-1 0,1 1 0,-1 0 0,1 0 0,-1 0 1,1-1-1,-1 1 0,1 0 0,-1 0 0,1-1 0,0 1 0,-1-1 0,1 1 0,0 0 1,0-1-1,-1 1 0,1-1 0,0 0 0,0 1 0,0-1 0,0 0 0,-1 1 0,1-1 1,0 0-1,0 0 0,0 0 0,0 0 0,0 0 0,0 0 0,0 0 0,0 0 0,1 0 1,0-1-168,0 0 0,1 1 1,-1-1-1,0 0 1,0 0-1,0 0 0,0 0 1,-1 0-1,1-1 1,0 1-1,0-1 0,-1 1 1,1-1-1,-1 1 1,3-4-1,0-2-1093,0-1 1,0 1-1,-1-1 0,0 0 1,0 0-1,1-10 1,4-29-6524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5.750"/>
    </inkml:context>
    <inkml:brush xml:id="br0">
      <inkml:brushProperty name="width" value="0.025" units="cm"/>
      <inkml:brushProperty name="height" value="0.025" units="cm"/>
      <inkml:brushProperty name="color" value="#E71224"/>
    </inkml:brush>
  </inkml:definitions>
  <inkml:trace contextRef="#ctx0" brushRef="#br0">0 1 15855,'0'0'8968,"2"64"-10473,19-43-1602,-3 0-2658,-2-1-1346</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6.079"/>
    </inkml:context>
    <inkml:brush xml:id="br0">
      <inkml:brushProperty name="width" value="0.025" units="cm"/>
      <inkml:brushProperty name="height" value="0.025" units="cm"/>
      <inkml:brushProperty name="color" value="#E71224"/>
    </inkml:brush>
  </inkml:definitions>
  <inkml:trace contextRef="#ctx0" brushRef="#br0">41 37 13741,'-2'7'3657,"-9"41"-955,2 0-1,-6 89 1,11 108-1097,5-175-1396,0-67 20,1-12-39,2-14 10,26-207-561,-23 191-291,3 0 0,1 0 0,28-64 1,-34 93 620,0 0 1,0 1 0,1 0 0,0 0-1,0 1 1,1-1 0,13-10-1,-17 16 22,1 0 0,0 0 0,0 0-1,0 0 1,0 1 0,1 0 0,-1 0-1,0 0 1,1 0 0,0 1 0,-1 0-1,1 0 1,0 0 0,0 1 0,0-1 0,-1 1-1,1 0 1,0 0 0,5 2 0,-8-2 13,0 1 0,0 0 0,0-1 1,0 1-1,0 0 0,0 0 1,0 1-1,-1-1 0,1 0 1,0 1-1,-1-1 0,1 1 0,-1-1 1,1 1-1,-1 0 0,0-1 1,0 1-1,0 0 0,0 0 1,0 0-1,0 0 0,0 0 0,0 0 1,-1 0-1,1 0 0,-1 0 1,0 0-1,0 1 0,0-1 1,0 3-1,0 0 7,0 1 0,0-1 0,0 0 0,-1 0 0,0 0 1,0 0-1,-1 0 0,1 0 0,-1 0 0,0 0 0,-6 9 0,0-2 184,-1-1 0,-1 0 0,0 0 0,-1 0 0,0-2 0,-1 1-1,1-1 1,-2-1 0,1 0 0,-1-1 0,-26 10 0,39-16-240,-1-1 0,1 0 0,0 0 0,0 0 1,0 0-1,-1 0 0,1 0 0,0 0 0,0 0 1,0 0-1,-1 0 0,1 0 0,0 0 0,0 0 1,0 0-1,-1 0 0,1 0 0,0 0 0,0-1 1,0 1-1,0 0 0,-1 0 0,1 0 0,0 0 1,0 0-1,0 0 0,0 0 0,-1-1 0,1 1 1,0 0-1,0 0 0,0 0 0,0 0 0,0-1 0,0 1 1,-1 0-1,1 0 0,0 0 0,0-1 0,0 1 1,0 0-1,0 0 0,0 0 0,0-1 0,0 1 1,0 0-1,0 0 0,0-1 0,4-14-2250,11-15-2914,5-2-2820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6.440"/>
    </inkml:context>
    <inkml:brush xml:id="br0">
      <inkml:brushProperty name="width" value="0.025" units="cm"/>
      <inkml:brushProperty name="height" value="0.025" units="cm"/>
      <inkml:brushProperty name="color" value="#E71224"/>
    </inkml:brush>
  </inkml:definitions>
  <inkml:trace contextRef="#ctx0" brushRef="#br0">55 0 17681,'-3'10'1163,"-5"7"-805,0 2 636,0 0 1,1 0 0,1 0 0,1 1 0,-4 36-1,8-46-803,1 0 0,0 0-1,1 0 1,0 0-1,1 0 1,0 0-1,0 0 1,1-1-1,6 15 1,-7-21-209,0 0 0,1 0 1,-1 0-1,1 0 1,-1 0-1,1 0 0,0-1 1,0 1-1,0-1 0,0 0 1,0 0-1,1 0 0,-1 0 1,1-1-1,-1 1 0,1-1 1,0 0-1,-1 0 0,1 0 1,0-1-1,0 1 0,0-1 1,-1 0-1,1 0 0,0 0 1,0-1-1,0 1 0,4-2 1,-1 0-144,0 1 0,-1-2 1,1 1-1,-1-1 0,1 0 1,-1 0-1,0-1 1,0 1-1,0-1 0,-1-1 1,1 1-1,8-11 0,0-1 31,0 0-1,-2-1 1,12-20-1,-14 21 838,-16 27 631,-16 28 119,9 13-365,13-49-1041,-1 0-1,1 0 1,-1 0-1,1 0 1,0 0-1,0 0 1,1 0 0,-1 0-1,0 0 1,1 0-1,0 0 1,0 0-1,0 0 1,0 0-1,2 3 1,-2-5-74,0 0 1,0-1-1,0 1 1,0 0-1,0 0 1,0 0-1,0-1 1,0 1-1,0-1 1,0 1-1,1-1 1,-1 1-1,0-1 1,0 0-1,1 1 1,-1-1-1,0 0 1,0 0-1,1 0 1,-1 0-1,0 0 1,1 0-1,-1-1 1,0 1-1,0 0 1,1-1-1,-1 1 1,0-1-1,0 1 1,0-1-1,1 1 1,-1-1-1,0 0 1,0 1-1,0-1 1,0 0-1,0 0 1,-1 0-1,1 0 1,0 0-1,0 0 1,1-2-1,3-3-916,0-1 0,0 1-1,-1-1 1,0-1 0,4-8-1,4-20-4729,-6-6-2574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6.835"/>
    </inkml:context>
    <inkml:brush xml:id="br0">
      <inkml:brushProperty name="width" value="0.025" units="cm"/>
      <inkml:brushProperty name="height" value="0.025" units="cm"/>
      <inkml:brushProperty name="color" value="#E71224"/>
    </inkml:brush>
  </inkml:definitions>
  <inkml:trace contextRef="#ctx0" brushRef="#br0">0 47 17489,'0'0'8744,"2"53"-9929,14-39-1762,0-5-2658,-4-3-4357</inkml:trace>
  <inkml:trace contextRef="#ctx0" brushRef="#br0" timeOffset="1">108 0 9385,'0'0'14232,"-4"11"-12668,-8 32-911,2 0 0,1 1 0,2 0-1,3 0 1,1 1 0,6 78 0,-3-119-647,0 0 1,1 1 0,-1-1-1,1 0 1,1 0 0,-1 0-1,0 0 1,1 0 0,0 0-1,0 0 1,0 0 0,4 4-1,-5-7 4,0 0 0,0 0 0,1 0 0,-1 0 0,1 0-1,-1 0 1,1 0 0,0 0 0,-1 0 0,1-1 0,0 1-1,-1-1 1,1 1 0,0-1 0,-1 0 0,1 0 0,0 0-1,0 0 1,0 0 0,-1 0 0,1 0 0,0 0 0,0-1-1,-1 1 1,1-1 0,0 1 0,-1-1 0,1 0 0,0 1-1,-1-1 1,1 0 0,2-3 0,6-2 22,-1-2 0,1 0 0,-1 0 0,-1-1 1,0 0-1,13-17 0,41-71-24,-47 72-33,11-13-156,-19 30 91,-1 0 0,1-1 0,-2 0-1,0 0 1,0 0 0,0-1 0,4-13 0,-38 41-10411,14-5 1495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7.183"/>
    </inkml:context>
    <inkml:brush xml:id="br0">
      <inkml:brushProperty name="width" value="0.025" units="cm"/>
      <inkml:brushProperty name="height" value="0.025" units="cm"/>
      <inkml:brushProperty name="color" value="#E71224"/>
    </inkml:brush>
  </inkml:definitions>
  <inkml:trace contextRef="#ctx0" brushRef="#br0">0 0 18866,'0'0'2819,"7"48"-770,11-34-415,-2-3-737,7-2-673,3-4-160,6-1-1121,-2-4-1794,-1 0-992,3-8-3332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7.539"/>
    </inkml:context>
    <inkml:brush xml:id="br0">
      <inkml:brushProperty name="width" value="0.025" units="cm"/>
      <inkml:brushProperty name="height" value="0.025" units="cm"/>
      <inkml:brushProperty name="color" value="#E71224"/>
    </inkml:brush>
  </inkml:definitions>
  <inkml:trace contextRef="#ctx0" brushRef="#br0">136 318 17745,'0'0'1601,"-11"-2"-282,-35-7 229,43 9-1391,0 0 0,0 0 0,0 0 0,0 1 0,0-1 0,0 1 0,0 0 0,0-1 0,0 1 1,0 1-1,0-1 0,0 0 0,1 1 0,-1-1 0,0 1 0,1 0 0,0 0 0,-1 0 0,1 0 0,0 0 0,0 1 0,0-1 0,0 1 0,0-1 0,1 1 0,-1 0 0,1-1 0,0 1 0,0 0 1,-2 5-1,3-6-145,-1 0 1,0 0 0,1 0 0,-1 0 0,1 1 0,0-1-1,-1 0 1,1 0 0,0 0 0,1 1 0,-1-1 0,0 0-1,1 0 1,-1 0 0,1 0 0,-1 0 0,1 0 0,0 0 0,0 0-1,0 0 1,0 0 0,0 0 0,1 0 0,-1-1 0,0 1-1,1 0 1,-1-1 0,1 1 0,0-1 0,-1 0 0,1 0-1,0 1 1,0-1 0,0 0 0,0 0 0,0-1 0,0 1-1,0 0 1,0-1 0,0 1 0,3-1 0,4 1-95,-1-1 1,0 0 0,1 0-1,-1-1 1,1 0-1,-1 0 1,0-1-1,0 0 1,0-1 0,0 0-1,0 0 1,-1-1-1,10-5 1,-6 2-713,0-1 0,-1 0 1,0 0-1,14-16 0,-23 32-1938,-4 24 4169,3-31-1419,1-1 0,-1 1 0,0 0 0,1 0 0,-1-1 0,1 1 0,-1 0 0,1-1 0,-1 1 0,1-1 1,0 1-1,-1-1 0,1 1 0,0-1 0,-1 1 0,1-1 0,0 1 0,0-1 0,-1 0 0,1 1 0,0-1 0,0 0 1,0 0-1,0 0 0,-1 0 0,1 0 0,0 0 0,0 0 0,0 0 0,0 0 0,-1 0 0,1 0 0,0 0 0,0 0 0,0-1 1,-1 1-1,1 0 0,0-1 0,0 1 0,-1-1 0,1 1 0,1-1 0,5-3-94,0 1 0,-1-1-1,1 0 1,-1-1 0,0 0-1,0 0 1,0 0 0,-1 0-1,6-8 1,40-60-1552,-40 53 1713,-1 0 0,-1-1 1,-1-1-1,-1 1 1,-1-1-1,-1-1 0,-1 1 1,-1-1-1,1-38 1,-7 46 1164,-6 20-217,-6 23-332,6 11-40,2 0 0,2 1 0,1 0 0,2 0 0,6 73 0,-2-94-415,0 0 0,10 34 0,-10-46-221,0-1 0,0 1 1,1-1-1,-1 0 0,2 1 0,-1-1 1,1-1-1,0 1 0,0 0 1,0-1-1,7 6 0,-10-10-16,-1 0 1,1-1-1,-1 1 0,1-1 0,-1 1 0,1-1 0,0 1 1,-1-1-1,1 0 0,0 1 0,-1-1 0,1 0 1,0 1-1,0-1 0,-1 0 0,1 0 0,0 0 0,0 0 1,-1 0-1,1 0 0,0 0 0,0 0 0,0 0 0,-1 0 1,1 0-1,0 0 0,0 0 0,-1-1 0,1 1 1,0 0-1,0-1 0,0 0 4,0-1 0,0 1 0,0 0 0,0-1 0,0 1 0,0-1 0,-1 0 0,1 1 0,0-1 0,-1 1 0,0-1 0,1 0 0,-1-2 0,0-62 114,0 61-127,-3-11-130,0-1-1,-1 1 0,0 0 0,-1 0 1,-1 0-1,-1 1 0,0 0 0,-1 0 0,-1 0 1,0 1-1,-17-20 0,32 39-49,-1-2-1,1 1 1,0-1 0,0 1 0,1-2-1,-1 1 1,1-1 0,-1 0 0,9 1-1,46 7-6878,-28-10 226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7.917"/>
    </inkml:context>
    <inkml:brush xml:id="br0">
      <inkml:brushProperty name="width" value="0.025" units="cm"/>
      <inkml:brushProperty name="height" value="0.025" units="cm"/>
      <inkml:brushProperty name="color" value="#E71224"/>
    </inkml:brush>
  </inkml:definitions>
  <inkml:trace contextRef="#ctx0" brushRef="#br0">156 256 17328,'0'0'2408,"-11"-1"-459,1 1-1432,0 0 1,0 0 0,1 1-1,-1 0 1,0 1 0,0 0-1,-9 3 1,16-4-408,0 0 1,0 0-1,0 0 0,0 1 1,0-1-1,0 1 0,0 0 1,0 0-1,1 0 1,-1 0-1,1 0 0,0 0 1,-1 1-1,1-1 0,0 1 1,1 0-1,-1-1 1,0 1-1,1 0 0,-1 0 1,1 0-1,0 0 0,0 0 1,0 0-1,0 1 0,1-1 1,0 0-1,-1 0 1,1 6-1,1-7-111,-1 1-1,1-1 1,0 0 0,0 0 0,0 0 0,0 0-1,0 0 1,0 0 0,0 0 0,1-1 0,-1 1-1,1 0 1,-1-1 0,1 1 0,0-1-1,-1 1 1,1-1 0,0 0 0,0 0 0,0 0-1,0 0 1,0 0 0,0 0 0,1-1 0,-1 1-1,3 0 1,67 10-625,-64-10 436,91 3-1009,-59-4 1420,56 8 1638,-112-49-434,7 9-1482,2 1 0,1-2-1,2 1 1,1 0-1,2-1 1,0 0 0,6-41-1,-4 71 8,-1 0 0,1 0 0,-1-1-1,1 1 1,0 0 0,0 0 0,1 1 0,-1-1-1,1 0 1,-1 0 0,1 1 0,0-1 0,0 1-1,0-1 1,0 1 0,0 0 0,1 0 0,-1 0-1,1 0 1,-1 0 0,1 0 0,4-2 0,-1 3-606,0-1 0,1 1 0,-1 0 0,0 1 0,0 0 0,0 0 0,1 0 0,-1 0 0,0 1 0,12 3 0,15 4-6151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0.662"/>
    </inkml:context>
    <inkml:brush xml:id="br0">
      <inkml:brushProperty name="width" value="0.025" units="cm"/>
      <inkml:brushProperty name="height" value="0.025" units="cm"/>
      <inkml:brushProperty name="color" value="#E71224"/>
    </inkml:brush>
  </inkml:definitions>
  <inkml:trace contextRef="#ctx0" brushRef="#br0">365 0 11243,'-24'10'1746,"0"1"1,-40 26-1,38-19-1315,0 1 0,2 1-1,0 1 1,1 1 0,2 1 0,0 1-1,-24 37 1,40-53-273,-1 1 0,2 0 0,-1 0 0,1 0 0,0 1 0,1 0 0,0 0 0,0 0 0,1 0 0,1 0 0,0 0 0,0 0 0,1 0 0,0 1 0,3 14 0,-2-19-142,1 1 0,0 0-1,0-1 1,1 1 0,0-1 0,0 0 0,1 0 0,0 0 0,0 0 0,0-1 0,0 1 0,1-1 0,0 0-1,0-1 1,1 1 0,-1-1 0,1 0 0,0 0 0,0-1 0,0 0 0,0 0 0,1 0 0,7 1 0,-2 1 28,0-2 0,0 0 0,0 0 0,0-1 0,1-1 1,-1 0-1,0-1 0,1 0 0,-1-1 0,24-4 0,-35 5 17,1 0-1,-1-1 0,0 1 1,0-1-1,1 0 0,-1 1 0,0-1 1,0 0-1,0 1 0,0-1 1,0 0-1,0 0 0,0 0 0,0 0 1,1-2-1,-2 3-21,0-1 0,0 1-1,1-1 1,-1 0 0,0 1 0,0-1 0,0 1-1,0-1 1,0 0 0,0 1 0,0-1-1,0 1 1,-1-1 0,1 0 0,0 1 0,0-1-1,0 1 1,-1-1 0,1 1 0,0-1 0,0 1-1,-1-1 1,0 0 0,-1-1 5,0-1 0,0 1 0,-1 0 1,1 0-1,-1 1 0,1-1 0,-1 0 0,0 1 0,0 0 0,-4-2 0,-84-18-663,91 21 617,0 0 0,0 0-1,0 0 1,-1 0 0,1 0 0,0 0 0,0 0-1,0 0 1,-1 0 0,1 0 0,0 0 0,0 0-1,0 0 1,0 0 0,-1 0 0,1 0 0,0 0-1,0 0 1,0 0 0,0-1 0,-1 1 0,1 0-1,0 0 1,0 0 0,0 0 0,0 0 0,0 0-1,0-1 1,-1 1 0,1 0 0,0 0 0,0 0-1,0 0 1,0-1 0,0 1 0,0 0-1,0 0 1,0 0 0,0 0 0,0-1 0,0 1-1,0 0 1,0 0 0,0 0 0,0 0 0,0-1-1,0 1 1,0 0 0,0 0 0,0 0 0,0-1-1,0 1 1,0 0 0,13-10-97,27-10-3,-31 15 107,67-36-13,39-19-53,-111 58 51,0 0 1,0 1 0,0-1-1,0 1 1,0 0 0,0 0-1,0 1 1,5-1 0,-8 1 6,0 0 1,0 1-1,0-1 0,0 0 1,0 0-1,0 1 1,0-1-1,0 0 1,0 1-1,0-1 0,0 1 1,0-1-1,0 1 1,-1 0-1,1-1 1,0 1-1,0 0 1,-1 0-1,1-1 0,-1 1 1,1 0-1,0 0 1,-1 0-1,0 0 1,1 0-1,-1 0 1,1 0-1,-1 0 0,0 0 1,0 0-1,0 0 1,1 0-1,-1 0 1,0 0-1,-1 2 1,1 9-4,-1 0 1,-1 0-1,0 0 1,0 0-1,-1 0 1,-1-1-1,-6 14 1,6-15-165,0-1-1,1 1 1,0-1 0,0 1 0,1 0-1,0 0 1,1 1 0,0-1 0,1 0-1,1 18 1,4-19-4437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8.812"/>
    </inkml:context>
    <inkml:brush xml:id="br0">
      <inkml:brushProperty name="width" value="0.025" units="cm"/>
      <inkml:brushProperty name="height" value="0.025" units="cm"/>
      <inkml:brushProperty name="color" value="#E71224"/>
    </inkml:brush>
  </inkml:definitions>
  <inkml:trace contextRef="#ctx0" brushRef="#br0">1 123 9257,'0'0'8226,"0"8"-6165,1 1-1742,1 0 0,0 0 1,0 1-1,1-1 0,0-1 1,0 1-1,1 0 0,0-1 1,0 0-1,11 15 0,-11-18-195,0 0 0,1 0-1,0 0 1,0-1 0,0 0-1,0 1 1,0-2 0,1 1-1,0-1 1,-1 0 0,2 0-1,-1 0 1,0-1 0,0 0 0,1 0-1,-1-1 1,11 2 0,-7-2-89,0-1 1,-1 0-1,1-1 1,-1 0-1,1 0 1,-1-1-1,0 0 1,0-1-1,0 0 1,0-1-1,0 1 1,0-2 0,-1 1-1,0-1 1,0 0-1,0-1 1,-1 0-1,1 0 1,-2-1-1,1 0 1,-1 0-1,0 0 1,0-1-1,-1 0 1,0 0-1,0 0 1,-1-1 0,0 0-1,0 0 1,-1 0-1,2-12 1,-2 13-92,-2-1 1,1 1-1,-1 0 1,0-1-1,-1 1 1,0-1 0,0 1-1,-1-1 1,0 1-1,0 0 1,-1-1-1,-3-7 1,5 15 36,0 0 1,-1 1-1,1-1 0,0 0 1,-1 1-1,1-1 0,0 0 1,-1 1-1,1-1 1,-1 1-1,1-1 0,-1 1 1,1-1-1,-1 1 0,1-1 1,-1 1-1,1-1 0,-1 1 1,0 0-1,1-1 1,-1 1-1,0 0 0,1 0 1,-1-1-1,0 1 0,0 0 1,1 0-1,-1 0 0,0 0 1,1 0-1,-1 0 0,0 0 1,0 0-1,1 0 1,-1 0-1,0 1 0,1-1 1,-1 0-1,0 0 0,1 1 1,-1-1-1,0 0 0,1 1 1,-1-1-1,0 1 1,1-1-1,-1 1 0,1-1 1,-1 1-1,1-1 0,-1 1 1,1 0-1,-2 1-6,1-1 0,1 1 0,-1 0 0,0 0 0,0 0 0,1-1 0,-1 1-1,1 0 1,-1 0 0,1 0 0,0 0 0,0 0 0,0 0 0,0 0 0,0 0 0,0 0 0,0 0 0,1-1 0,0 4 0,2-2-81,-1 0 1,0 0 0,1 0-1,-1-1 1,1 1 0,0-1-1,0 0 1,0 0 0,0 0-1,0 0 1,1-1-1,-1 1 1,1-1 0,-1 0-1,1 0 1,-1 0 0,1 0-1,-1-1 1,1 1 0,7-1-1,10 1-1824,0-1 0,24-2 0,0-7-3435,1-8-2370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9.391"/>
    </inkml:context>
    <inkml:brush xml:id="br0">
      <inkml:brushProperty name="width" value="0.025" units="cm"/>
      <inkml:brushProperty name="height" value="0.025" units="cm"/>
      <inkml:brushProperty name="color" value="#E71224"/>
    </inkml:brush>
  </inkml:definitions>
  <inkml:trace contextRef="#ctx0" brushRef="#br0">281 159 8936,'-9'1'6407,"-11"5"-5593,-1 0 1,1 1 0,0 2-1,0 0 1,1 1 0,1 0 0,-1 2-1,2 0 1,0 1 0,0 1-1,1 0 1,-23 29 0,38-43-806,0 1 0,1 0-1,-1-1 1,0 1 0,1 0 0,-1 0 0,1 0 0,-1-1-1,1 1 1,0 0 0,-1 0 0,1 0 0,0 0 0,-1 0-1,1 0 1,0 0 0,0 0 0,0 0 0,0 0 0,0 0-1,0 0 1,0 0 0,0 0 0,0-1 0,1 1-1,-1 0 1,0 0 0,1 1 0,0-1-9,0 0 0,1 0 0,-1 0 0,0-1 1,0 1-1,1-1 0,-1 1 0,1-1 0,-1 0 0,0 1 0,1-1 0,-1 0 0,1 0 1,-1 0-1,0 0 0,3 0 0,5-1-184,0 0 0,0-1 0,0 0 0,17-6 0,10-10-1107,-25 12 664,-1 1 0,1 0 0,0 0 0,0 1 0,0 0 0,20-3 0,-30 7 594,0 0 0,0 1 0,1-1 0,-1 0 0,0 0 0,0 1 0,0-1 0,0 1 0,1-1-1,-1 1 1,0-1 0,0 1 0,0 0 0,0-1 0,0 1 0,0 0 0,0 0 0,0 0 0,-1 0 0,1 0 0,0 0 0,-1 0 0,1 0 0,0 0 0,-1 0 0,1 0 0,-1 1 0,1-1 0,-1 0 0,0 0 0,1 3 0,5 48 479,-4-34-406,24 113 1266,3 20 324,-28-149-1621,0 8 289,0 0 0,-1 0 0,0 0-1,-2 14 1,2-22-229,0-1 0,0 1-1,-1-1 1,1 1 0,0-1-1,-1 1 1,1-1 0,-1 1 0,0-1-1,1 1 1,-1-1 0,0 0-1,0 0 1,0 1 0,0-1-1,0 0 1,0 0 0,0 0 0,-1 0-1,1 0 1,0 0 0,-1 0-1,1 0 1,0-1 0,-1 1-1,1-1 1,-1 1 0,1-1 0,-1 1-1,1-1 1,-1 0 0,1 1-1,-1-1 1,0 0 0,-1 0 0,1-1-28,0 1 0,1-1 1,-1 1-1,1-1 1,-1 1-1,1-1 1,-1 0-1,1 0 1,0 0-1,-1 0 1,1 0-1,0 0 0,0 0 1,0 0-1,-1 0 1,1 0-1,0-1 1,1 1-1,-1 0 1,0-1-1,0 1 0,0-1 1,1 1-1,-1-1 1,1 1-1,-1-1 1,1 0-1,0-2 1,-5-52 19,5 48-17,0-15-242,2 0-1,1-1 0,1 1 0,1 0 0,1 1 0,1-1 0,1 1 0,0 0 1,2 1-1,16-27 0,18-22-341,85-101 1,-70 95 907,-56 73-352,2-3 46,0-1 0,0 1 0,-1-1 0,0 0 0,0-1 0,-1 1 0,4-9 0,-7 15-59,-1 0 0,1 1-1,0-1 1,0 0 0,-1 1 0,1-1-1,0 1 1,0-1 0,-1 1-1,1-1 1,-1 1 0,1-1 0,-1 1-1,1-1 1,-1 1 0,1-1 0,-1 1-1,1 0 1,-1-1 0,1 1-1,-1 0 1,1 0 0,-1-1 0,0 1-1,1 0 1,-1 0 0,1 0 0,-1 0-1,0 0 1,1 0 0,-1 0-1,0 0 1,1 0 0,-1 0 0,0 0-1,1 0 1,-1 0 0,1 0 0,-1 1-1,0-1 1,0 0 0,-30 5 10,17 1 64,-1-1-1,1 2 1,1 0-1,-1 0 1,1 1-1,-14 12 0,20-15-38,1 0 0,0 0-1,0 1 1,0 0 0,1 0-1,0 0 1,0 1 0,1 0-1,0 0 1,0 0 0,0 0-1,1 0 1,-4 13 0,7-18-52,-1 0 1,1 0 0,0 0-1,0 0 1,0 0 0,0 1-1,0-1 1,0 0 0,0 0-1,1 0 1,-1 0 0,1 0-1,0 0 1,-1 0 0,1 0-1,0 0 1,0 0 0,0 0-1,0 0 1,3 2 0,-1-2-55,0 1 0,0-1 0,0 1 0,0-1 0,0 0 0,1-1 0,-1 1 0,1 0 0,-1-1 0,7 2 0,8 0-518,-1 0 1,1-1-1,34-1 0,-45-1 305,39-2-3851,-2-7-3363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19.771"/>
    </inkml:context>
    <inkml:brush xml:id="br0">
      <inkml:brushProperty name="width" value="0.025" units="cm"/>
      <inkml:brushProperty name="height" value="0.025" units="cm"/>
      <inkml:brushProperty name="color" value="#E71224"/>
    </inkml:brush>
  </inkml:definitions>
  <inkml:trace contextRef="#ctx0" brushRef="#br0">0 1 20628,'0'0'4099,"48"10"-4035,-32-10-544,-9 0-3300,4-10-7783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0.367"/>
    </inkml:context>
    <inkml:brush xml:id="br0">
      <inkml:brushProperty name="width" value="0.025" units="cm"/>
      <inkml:brushProperty name="height" value="0.025" units="cm"/>
      <inkml:brushProperty name="color" value="#E71224"/>
    </inkml:brush>
  </inkml:definitions>
  <inkml:trace contextRef="#ctx0" brushRef="#br0">146 0 12716,'0'0'2568,"-5"11"-1570,-33 64 767,19-40-584,1 1 1,2 0-1,1 1 0,-18 70 0,33-105-1166,0-1-1,-1 0 0,1 1 0,0-1 1,0 1-1,0-1 0,0 1 0,0-1 1,0 1-1,0-1 0,1 0 0,-1 1 1,0-1-1,1 1 0,-1-1 0,1 0 1,0 1-1,-1-1 0,1 0 0,0 0 0,0 0 1,0 1-1,-1-1 0,1 0 0,0 0 1,1 0-1,-1 0 0,0-1 0,2 3 1,1-2 1,0 0 1,-1 0 0,1 0-1,0-1 1,0 1 0,-1-1-1,1 0 1,0 0 0,0 0-1,0-1 1,4 0 0,9-3 17,0 0 1,-1-1 0,0-1-1,18-9 1,-30 13-34,74-44 27,-73 43-74,-1 0-1,0 0 1,-1 0-1,1 0 1,-1-1-1,1 1 0,-1-1 1,0 0-1,0 0 1,-1 0-1,1-1 1,-1 1-1,0 0 1,0-1-1,2-8 1,-4 12 40,0 0 1,-1 0 0,1 0-1,0 0 1,-1 0 0,1 0-1,-1 0 1,1 0 0,-1 0-1,0 0 1,1 0 0,-1 0-1,0 0 1,0 1-1,1-1 1,-1 0 0,0 1-1,0-1 1,0 0 0,0 1-1,0-1 1,0 1 0,0 0-1,0-1 1,0 1 0,0 0-1,0-1 1,0 1 0,0 0-1,0 0 1,0 0-1,-1 0 1,1 0 0,0 0-1,-1 1 1,-46 1-247,47-2 243,-6 1-19,0 0 0,-1 1 0,1 1-1,0-1 1,0 1 0,0 0 0,0 1 0,0-1 0,-10 9-1,13-9 98,0 0 0,0 0-1,0 1 1,1 0-1,-1 0 1,1 0 0,-1 0-1,1 0 1,1 0-1,-1 1 1,1 0 0,-1-1-1,1 1 1,-2 9-1,4-14-54,0 1 1,0 0-1,0-1 0,0 1 0,0-1 0,0 1 0,0-1 0,0 1 0,0 0 1,0-1-1,0 1 0,1-1 0,-1 1 0,0-1 0,0 1 0,1-1 0,-1 1 0,0-1 1,1 1-1,-1-1 0,0 1 0,1-1 0,-1 0 0,1 1 0,-1-1 0,0 0 0,1 1 1,-1-1-1,1 0 0,0 1 0,23 4 132,26-10-20,-29-1-98,0-1-1,0-1 0,-1-1 0,0-1 0,0-1 1,26-19-1,38-19 103,-84 49-130,0 0 1,0 0-1,0 1 1,0-1-1,1 0 1,-1 0-1,0 0 1,0 0-1,0 0 1,0 1-1,0-1 1,1 0-1,-1 0 1,0 0-1,0 1 1,0-1-1,0 0 1,0 0-1,0 0 1,0 1-1,0-1 1,0 0-1,0 0 1,0 0 0,0 1-1,0-1 1,0 0-1,0 0 1,0 0-1,0 1 1,0-1-1,0 0 1,0 0-1,0 0 1,0 1-1,0-1 1,-1 0-1,1 0 1,0 0-1,0 0 1,0 1-1,0-1 1,0 0-1,0 0 1,-1 0-1,1 0 1,0 0-1,0 0 1,0 1-1,0-1 1,-1 0-1,-35 52 316,-22 36 206,54-80-508,0 0 0,0 0 0,1 0 0,0 0 0,0 1 0,1-1 0,0 1-1,1 0 1,-1 10 0,2-18-150,0 0-1,1-1 1,0 1-1,-1 0 1,1 0-1,-1-1 1,1 1-1,0 0 1,-1-1-1,1 1 0,0-1 1,0 1-1,0-1 1,-1 1-1,1-1 1,0 1-1,0-1 1,0 0-1,0 0 1,0 1-1,0-1 1,0 0-1,0 0 1,0 0-1,0 0 1,-1 0-1,1 0 0,0 0 1,0 0-1,0-1 1,0 1-1,0 0 1,0 0-1,0-1 1,0 1-1,0-1 1,-1 1-1,1-1 1,1 0-1,14-13-5586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0.713"/>
    </inkml:context>
    <inkml:brush xml:id="br0">
      <inkml:brushProperty name="width" value="0.025" units="cm"/>
      <inkml:brushProperty name="height" value="0.025" units="cm"/>
      <inkml:brushProperty name="color" value="#E71224"/>
    </inkml:brush>
  </inkml:definitions>
  <inkml:trace contextRef="#ctx0" brushRef="#br0">20 191 12588,'0'0'5248,"-4"9"-3305,-11 30-262,15-38-1626,0 0 0,-1 0 0,1-1 0,0 1 0,0 0-1,0 0 1,0 0 0,0 0 0,0 0 0,1 0 0,-1 0 0,0 0-1,0-1 1,1 1 0,-1 0 0,0 0 0,1 0 0,-1-1-1,1 1 1,-1 0 0,1 0 0,-1-1 0,1 1 0,0 0 0,-1-1-1,1 1 1,0-1 0,-1 1 0,1-1 0,0 1 0,0-1 0,-1 1-1,1-1 1,0 0 0,0 1 0,0-1 0,0 0 0,0 0 0,0 0-1,-1 0 1,1 0 0,0 0 0,0 0 0,0 0 0,0 0-1,0 0 1,1 0 0,46-5 238,-34 2-278,-1-1 1,0-1 0,0 0 0,0 0-1,-1-2 1,1 1 0,18-15 0,-25 16-47,0 1 1,0-1 0,-1 0-1,1 0 1,-1-1 0,-1 1-1,1-1 1,-1 0 0,0-1-1,0 1 1,0-1 0,-1 1-1,0-1 1,-1 0 0,1 0-1,1-10 1,-4 16 21,0 0-1,0 0 1,0 0 0,0 0 0,0-1-1,0 1 1,0 0 0,0 0-1,0 0 1,0 0 0,-1-1 0,1 1-1,0 0 1,-1 0 0,1 0-1,-1 0 1,1 0 0,-1 0 0,0 0-1,1 0 1,-1 0 0,0 0-1,0 1 1,0-1 0,1 0-1,-1 0 1,0 1 0,0-1 0,0 0-1,0 1 1,0-1 0,-1 1-1,1-1 1,0 1 0,0 0 0,0 0-1,0-1 1,0 1 0,0 0-1,-1 0 1,1 0 0,0 0 0,0 0-1,0 0 1,0 0 0,-1 1-1,1-1 1,0 0 0,0 1-1,0-1 1,-2 2 0,-3-1-52,0 1-1,0 0 1,0 1-1,0 0 1,0 0 0,0 0-1,1 0 1,-8 7-1,-1 4 165,0 1 0,2 1 0,0 0-1,-15 26 1,21-32 54,1 0 0,0 0 0,1 1-1,0 0 1,1-1 0,0 1 0,1 0 0,0 1 0,0 15-1,1-26-142,1 1 0,0 0 0,0-1 0,1 1 0,-1 0 0,0-1 0,0 1 0,1 0 0,-1-1 0,1 1 0,0 0 0,-1-1 0,1 1 0,0-1-1,0 1 1,0-1 0,0 0 0,0 1 0,0-1 0,0 0 0,0 0 0,1 0 0,-1 0 0,2 2 0,0-2-6,0 0-1,0 0 1,0-1 0,0 1 0,0 0-1,0-1 1,0 0 0,0 0-1,1 0 1,-1 0 0,0 0 0,4-2-1,5 0-175,0-2-1,0 1 1,-1-1-1,1-1 0,-1 0 1,10-7-1,3-4-1082,0-2 0,-1 0 1,-1-1-1,-1-1 0,-1-1 0,0-1 1,-2 0-1,0-2 0,27-50 0,-10 3-2416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1.086"/>
    </inkml:context>
    <inkml:brush xml:id="br0">
      <inkml:brushProperty name="width" value="0.025" units="cm"/>
      <inkml:brushProperty name="height" value="0.025" units="cm"/>
      <inkml:brushProperty name="color" value="#E71224"/>
    </inkml:brush>
  </inkml:definitions>
  <inkml:trace contextRef="#ctx0" brushRef="#br0">117 1 3908,'0'0'10570,"-44"68"-9193,24-33 897,-1 4-256,5-4-96,6-4 32,4-3-481,6-6-1121,0-7-320,4-1-320,3-5-1473,-2-7-1571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1.447"/>
    </inkml:context>
    <inkml:brush xml:id="br0">
      <inkml:brushProperty name="width" value="0.025" units="cm"/>
      <inkml:brushProperty name="height" value="0.025" units="cm"/>
      <inkml:brushProperty name="color" value="#E71224"/>
    </inkml:brush>
  </inkml:definitions>
  <inkml:trace contextRef="#ctx0" brushRef="#br0">83 0 11082,'0'0'11670,"-2"12"-10826,-24 120 1156,-21 132 836,45-252-2867,0 2-127,0-1 1,1 1 0,1 0 0,0 0 0,1 0 0,3 21-1,-3-33-34,-1-1 0,1 0-1,0 1 1,-1-1 0,1 0-1,0 0 1,0 0-1,0 1 1,0-1 0,0 0-1,0 0 1,0 0 0,0 0-1,1-1 1,-1 1-1,0 0 1,0 0 0,3 0-1,-2 0-425,0 0-1,0-1 1,0 1-1,1-1 1,-1 0-1,0 1 1,0-1-1,0 0 1,1 0-1,-1-1 1,4 0-1,10-5-6315</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2.004"/>
    </inkml:context>
    <inkml:brush xml:id="br0">
      <inkml:brushProperty name="width" value="0.025" units="cm"/>
      <inkml:brushProperty name="height" value="0.025" units="cm"/>
      <inkml:brushProperty name="color" value="#E71224"/>
    </inkml:brush>
  </inkml:definitions>
  <inkml:trace contextRef="#ctx0" brushRef="#br0">175 358 4068,'0'0'14253,"-5"-7"-13158,4 5-1056,0-1 0,-1 1-1,1 0 1,-1 0 0,1 0 0,-1 0 0,1 0 0,-1 1 0,0-1 0,0 0 0,0 1 0,0-1 0,0 1-1,0 0 1,-1 0 0,1 0 0,0 0 0,-1 0 0,1 0 0,0 0 0,-1 1 0,1-1 0,-1 1 0,1 0-1,-1 0 1,1 0 0,-1 0 0,1 0 0,-1 0 0,1 1 0,-1-1 0,1 1 0,-1 0 0,1 0 0,0 0-1,0 0 1,-1 0 0,1 0 0,0 1 0,0-1 0,0 1 0,0-1 0,0 1 0,-3 3 0,-3 4 109,-1 0 0,1 1 0,1 0 0,-13 21 0,17-26 113,1 0 1,-1 0 0,1 1 0,0-1-1,0 1 1,0 0 0,1-1 0,0 1-1,0 0 1,0 0 0,1 0 0,0 8-1,1-13-242,0 0-1,-1 0 0,1-1 1,0 1-1,-1-1 0,1 1 1,0 0-1,0-1 0,-1 1 1,1-1-1,0 0 0,0 1 1,0-1-1,0 0 1,0 1-1,0-1 0,-1 0 1,1 0-1,0 0 0,0 0 1,0 0-1,0 0 0,0 0 1,0 0-1,0 0 0,0 0 1,0-1-1,0 1 0,0-1 1,30-6 178,-15 0-169,-1-1 0,0-1 0,-1 0 0,0-1 0,0-1 1,20-20-1,-3-1-84,38-49 0,-40 41 63,26-44-1,-46 68-10,-1 0 0,0 0 0,-1-1-1,-1 1 1,0-2 0,3-21 0,-11 17-243,2 22 236,-1-1 1,1 1-1,-1-1 1,1 1-1,0 0 0,-1-1 1,1 1-1,-1 0 1,1-1-1,-1 1 1,1 0-1,-1 0 1,1-1-1,-1 1 0,1 0 1,-1 0-1,1 0 1,-1 0-1,1 0 1,-1 0-1,1 0 1,-1 0-1,1 0 1,-2 0-1,-1 1-7,1-1 0,-1 1-1,0 1 1,1-1 0,-1 0 0,1 0 0,-1 1 0,1 0-1,0-1 1,-1 1 0,1 0 0,-2 3 0,-17 19 77,2 0 0,1 2 1,1 0-1,1 1 1,-14 31-1,20-35 217,1 0-1,1 0 1,0 1-1,2 0 1,1 0-1,-4 49 1,9-70-248,0 1 1,-1 0-1,1-1 1,1 1-1,-1 0 1,1-1-1,-1 1 1,1-1-1,0 1 1,0-1-1,0 1 1,1-1-1,-1 1 1,1-1-1,0 0 1,4 5-1,-3-6-15,0 0-1,0 0 1,0 0-1,0-1 1,0 0-1,0 1 1,0-1-1,1 0 1,-1-1-1,0 1 1,1-1-1,-1 1 1,1-1-1,-1 0 1,1 0-1,-1 0 1,7-2 0,-3 0-29,0 0 0,0 0 1,0-1-1,0 0 1,-1 0-1,1-1 0,-1 0 1,0 0-1,0 0 1,0-1-1,0 0 0,-1 0 1,0 0-1,0-1 1,8-11-1,-3 2-32,0 1-1,-1-2 1,0 1 0,-2-1 0,10-26-1,-22 56 306,1 1-1,1-1 0,0 1 0,2 0 1,-2 19-1,4-33-248,-1-1 0,0 1 0,0 0 0,0 0 1,1 0-1,-1 0 0,0 0 0,1-1 0,-1 1 0,1 0 0,-1 0 1,1-1-1,-1 1 0,1 0 0,-1 0 0,1-1 0,0 1 1,-1-1-1,1 1 0,0-1 0,0 1 0,-1-1 0,1 1 0,0-1 1,0 0-1,1 1 0,29 0 124,-22-3-114,0 0 1,0 0-1,0-1 0,13-6 0,16-13-459,-1-1 1,0-2 0,40-37-1,-85 69 605,0 0-1,1 0 0,0 1 1,0 0-1,1 0 0,0 1 1,0 0-1,1 0 0,-6 13 1,12-22-158,-1 0-1,0 1 1,1-1 0,-1 0 0,0 1 0,1-1-1,-1 0 1,0 0 0,1 0 0,-1 1 0,1-1 0,-1 0-1,0 0 1,1 0 0,-1 0 0,1 0 0,-1 1-1,1-1 1,-1 0 0,1 0 0,-1 0 0,0 0-1,1 0 1,-1-1 0,1 1 0,-1 0 0,1 0 0,-1 0-1,0 0 1,1 0 0,-1-1 0,1 1 0,0 0-1,18-6 91,8-8-67,-1 0 0,44-35 0,21-12-441,-90 60 390,0 1 0,0-1 1,0 0-1,0 1 0,0-1 0,0 1 1,0-1-1,0 1 0,0-1 1,0 1-1,0 0 0,0-1 1,0 1-1,0 0 0,0 0 0,0 0 1,1 0-1,-1 0 0,0 0 1,0 0-1,0 0 0,0 1 1,0-1-1,0 0 0,0 1 0,0-1 1,0 1-1,0-1 0,0 1 1,2 0-1,-2 1 49,0 0 1,0 0-1,0 0 1,-1 0-1,1 0 0,0 0 1,-1 0-1,0 0 1,1 0-1,-1 0 1,0 0-1,0 0 0,0 0 1,-1 4-1,-11 48-1275,0-31-2442,6-17-2508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2.814"/>
    </inkml:context>
    <inkml:brush xml:id="br0">
      <inkml:brushProperty name="width" value="0.025" units="cm"/>
      <inkml:brushProperty name="height" value="0.025" units="cm"/>
      <inkml:brushProperty name="color" value="#E71224"/>
    </inkml:brush>
  </inkml:definitions>
  <inkml:trace contextRef="#ctx0" brushRef="#br0">98 241 5509,'11'-3'9538,"1"-6"-5026,24-28-3369,-22 22-11,36-43-405,-46 54-714,-1-1 0,0 0 0,0 0 0,-1 0 0,1 0 0,-1-1 0,0 1 0,-1-1 0,1 1 0,1-12 0,-3 16-10,0 0 1,0 0-1,0-1 0,0 1 0,-1 0 1,1 0-1,0 1 0,0-1 0,0 0 0,-1 0 1,1 0-1,-1 0 0,1 0 0,-1 0 1,1 0-1,-1 0 0,1 0 0,-1 1 1,0-1-1,1 0 0,-1 1 0,0-1 0,0 0 1,1 1-1,-1-1 0,-1 0 0,-1 0-3,0 0 0,0 0-1,1 0 1,-1 1-1,0-1 1,0 1 0,1 0-1,-1 0 1,-5 0 0,1 1-6,0 0 0,0 0 0,0 1 1,0-1-1,1 2 0,-1-1 0,-11 6 1,7 1 30,0-1 1,0 2 0,0-1-1,1 1 1,1 1 0,0 0-1,0 0 1,1 1 0,1 0-1,0 1 1,0-1 0,1 1 0,1 1-1,0-1 1,-4 19 0,9-31-11,-1 1 1,1-1 0,0 0 0,0 1 0,0-1-1,-1 0 1,1 0 0,0 1 0,1-1 0,-1 0-1,0 1 1,0-1 0,0 0 0,1 0 0,-1 1-1,1-1 1,-1 0 0,1 0 0,-1 0 0,1 1 0,0-1-1,0 0 1,-1 0 0,1 0 0,0 0 0,0 0-1,0-1 1,0 1 0,0 0 0,0 0 0,0-1-1,0 1 1,1 0 0,-1-1 0,0 1 0,0-1-1,0 1 1,1-1 0,-1 0 0,0 0 0,1 0-1,-1 1 1,0-1 0,1 0 0,-1-1 0,3 1-1,4-1 63,0-1 0,0 1-1,0-2 1,0 1 0,-1-1-1,11-5 1,14-9-27,0-2 0,-2-1 0,0-1 1,-2-2-1,0-1 0,45-51 0,-80 85 262,1 0 0,0 1 0,0 0 0,2 0 0,-1 0 0,1 0 0,-4 21-1,8-32-292,0 1-1,0-1 0,0 1 1,0-1-1,0 0 0,0 1 0,0-1 1,0 1-1,1-1 0,-1 0 0,0 1 1,0-1-1,0 0 0,0 1 1,1-1-1,-1 0 0,0 1 0,0-1 1,1 0-1,-1 1 0,0-1 0,1 0 1,-1 0-1,0 1 0,1-1 0,-1 0 1,0 0-1,1 0 0,-1 1 1,0-1-1,1 0 0,-1 0 0,1 0 1,0 0-1,18-2 276,17-14 43,-13 0-256,-1 0-1,0-2 0,34-37 0,-1 1-261,-55 54 167,0 0 1,0 0 0,0 0-1,0-1 1,1 1 0,-1 0-1,0 0 1,0 0 0,0 0 0,0 0-1,0 0 1,0 0 0,0 0-1,0 0 1,0-1 0,0 1 0,1 0-1,-1 0 1,0 0 0,0 0-1,0 0 1,0 0 0,0 0-1,0 0 1,0 0 0,1 0 0,-1 0-1,0 0 1,0 0 0,0 0-1,0 0 1,0 0 0,0 0 0,1 0-1,-1 0 1,0 0 0,0 0-1,0 0 1,0 0 0,0 0-1,0 0 1,0 0 0,1 1 0,-1-1-1,0 0 1,0 0 0,0 0-1,0 0 1,0 0 0,0 0 0,0 0-1,0 0 1,0 0 0,0 1-1,0-1 1,1 0 0,-1 0-1,0 0 1,0 0 0,0 0 0,0 1-1,-1 12-207,-7 23 289,7-30-154,-2 6-373,0 0-1,2 0 1,-1 0-1,1 22 1,1-31 151,1-1 1,-1 1-1,1-1 1,-1 1-1,1-1 1,0 1 0,-1-1-1,1 0 1,1 1-1,-1-1 1,0 0-1,3 4 1,-3-5-37,0 0-1,1 0 1,-1 0 0,0 0 0,1 0 0,-1 0 0,1-1-1,-1 1 1,1 0 0,0-1 0,-1 1 0,1-1-1,0 1 1,-1-1 0,1 0 0,0 0 0,-1 0 0,1 0-1,0 0 1,-1 0 0,3-1 0,18-3-4873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3.457"/>
    </inkml:context>
    <inkml:brush xml:id="br0">
      <inkml:brushProperty name="width" value="0.025" units="cm"/>
      <inkml:brushProperty name="height" value="0.025" units="cm"/>
      <inkml:brushProperty name="color" value="#E71224"/>
    </inkml:brush>
  </inkml:definitions>
  <inkml:trace contextRef="#ctx0" brushRef="#br0">77 96 12043,'0'0'1516,"-2"-9"577,-7-25-379,9 34-1674,0-1 1,0 1 0,0-1-1,0 1 1,-1 0-1,1-1 1,0 1-1,0-1 1,-1 1 0,1-1-1,0 1 1,-1-1-1,1 1 1,0 0 0,-1-1-1,1 1 1,-1 0-1,1-1 1,0 1-1,-1 0 1,1 0 0,-1 0-1,1-1 1,-1 1-1,1 0 1,-1 0-1,1 0 1,-1 0 0,1 0-1,-1 0 1,1 0-1,-1 0 1,0 0 0,1 0-1,-1 0 1,1 0-1,-1 0 1,1 0-1,-1 0 1,1 1 0,-1-1-1,1 0 1,0 0-1,-1 1 1,1-1 0,-1 0-1,0 1 1,-14 15 808,11-10-705,0-1 1,1 1-1,0 0 0,0 0 0,0 0 1,1 0-1,0 1 0,0-1 1,0 0-1,1 1 0,0-1 0,1 1 1,-1 0-1,1-1 0,0 1 1,1 0-1,0-1 0,0 1 0,0-1 1,5 13-1,3 2-184,1 1-1,2-1 1,0-1 0,23 31 0,-21-33-118,-1 2 1,0-1 0,18 43-1,-29-57 173,-1 0-1,0-1 0,0 1 0,0 0 1,0 0-1,-1 0 0,0 0 0,0 0 1,0 0-1,0-1 0,-1 1 0,0 0 0,0 0 1,-1 0-1,1-1 0,-5 9 0,5-10 22,-1-1 0,1 1 0,-1-1 0,0 1 0,0-1 0,0 0 0,-1 0 0,1 0 0,0 0 0,-1 0 0,1 0 0,-1-1 0,0 1 0,1-1 0,-1 0 0,0 0 0,0 0 0,0 0 0,0 0 0,0-1 0,0 1 0,0-1 0,0 0 0,0 0 0,0 0 0,0 0 0,-6-2 0,8 2-16,-1-1 1,0 0-1,1 0 1,-1 0-1,1 0 1,-1-1-1,1 1 1,-1 0-1,1-1 1,0 1-1,0-1 1,0 1-1,0-1 1,0 1-1,0-1 1,0 0 0,0 1-1,1-1 1,-1 0-1,1 0 1,-1 0-1,1 0 1,0 1-1,-1-1 1,1 0-1,0 0 1,1-3-1,0-60-110,0 62 70,6-41-620,3 1 0,2 0 0,1 0 0,2 1 1,23-43-1,14-42-277,-43 101 909,-5 12 1611,-8 28-374,2-7-983,0 1 0,1-1 0,0 1 0,0-1 0,1 1 0,0-1 0,0 1 0,0 0 0,3 12 0,-2-18-209,0 1 1,0 0-1,0-1 0,0 1 0,0 0 0,0-1 1,1 0-1,-1 1 0,1-1 0,0 0 0,0 0 1,-1 0-1,1 0 0,1 0 0,-1 0 0,0 0 1,0-1-1,1 1 0,-1-1 0,1 0 0,-1 0 1,1 1-1,-1-2 0,1 1 0,0 0 0,0 0 1,-1-1-1,6 1 0,0-1-18,-1-1 1,0 0-1,0 0 0,0 0 1,0 0-1,-1-1 0,1-1 0,0 1 1,-1-1-1,1 0 0,-1 0 1,0-1-1,0 0 0,0 0 1,-1 0-1,10-10 0,43-26 75,-58 40-88,1 0 0,-1 0 0,1 0 0,-1 0 0,0 1-1,1-1 1,-1 0 0,1 0 0,-1 0 0,0 0 0,1 0 0,-1 1 0,0-1 0,1 0 0,-1 0 0,0 1 0,1-1 0,-1 0 0,0 1 0,0-1 0,1 0 0,-1 1 0,0-1 0,0 0 0,0 1 0,1-1 0,-1 0 0,0 1 0,0-1 0,0 1 0,0-1 0,0 0-1,0 1 1,0-1 0,0 1 0,0-1 0,0 0 0,0 1 0,0-1 0,0 1 0,0 0 0,1 31 491,0-12-161,0-18-297,0 0 0,0 0 0,0 0 0,0-1 0,1 1 0,-1 0 0,1-1 0,-1 1 0,1-1 0,-1 1 0,1-1 0,0 1 0,0-1 0,-1 0 0,1 0 0,0 0 0,0 0 0,0 0 0,0-1 0,0 1 0,1-1 0,-1 1 0,0-1 0,0 0 0,0 1 0,0-1 0,0 0 0,1-1 0,-1 1 0,3-1 0,4 0 52,-1 0 1,0 0-1,0-1 0,0-1 0,0 1 0,13-7 0,-3 0 128,0-2-1,27-21 1,-39 27-472,-1 1 1,0-1-1,0 0 0,-1-1 1,5-7-1,-7 11-221,-1 0 1,0 0-1,0-1 0,0 1 1,0 0-1,0-1 0,0 1 0,-1-1 1,1 1-1,-1-1 0,0 1 0,0-1 1,0 1-1,0-1 0,0-2 0,-5-8-8878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1.484"/>
    </inkml:context>
    <inkml:brush xml:id="br0">
      <inkml:brushProperty name="width" value="0.025" units="cm"/>
      <inkml:brushProperty name="height" value="0.025" units="cm"/>
      <inkml:brushProperty name="color" value="#E71224"/>
    </inkml:brush>
  </inkml:definitions>
  <inkml:trace contextRef="#ctx0" brushRef="#br0">92 0 12844,'0'0'4516,"-39"56"-3907,20-15 64,3 7 95,3 1-383,8 1-97,5-3 64,2-7-31,8-7-225,8-7-128,0-9-801,-4-4-480,-7-10-1090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4.545"/>
    </inkml:context>
    <inkml:brush xml:id="br0">
      <inkml:brushProperty name="width" value="0.025" units="cm"/>
      <inkml:brushProperty name="height" value="0.025" units="cm"/>
      <inkml:brushProperty name="color" value="#E71224"/>
    </inkml:brush>
  </inkml:definitions>
  <inkml:trace contextRef="#ctx0" brushRef="#br0">0 105 12268,'0'0'7028,"0"8"-6300,1 0-270,0 0-1,1 0 0,0-1 0,0 1 1,1-1-1,-1 0 0,9 14 0,31 48 402,-40-65-814,0-1 1,1 0 0,-1 0-1,1-1 1,-1 1 0,1 0-1,0-1 1,0 1 0,0-1-1,0 0 1,0 0 0,0 0-1,1-1 1,-1 1 0,1-1-1,-1 1 1,1-1 0,0-1-1,-1 1 1,1 0 0,0-1-1,5 1 1,-4-2 6,0 0-1,-1-1 1,1 1 0,-1-1-1,1 1 1,-1-1 0,0-1-1,0 1 1,0-1 0,0 1-1,0-1 1,-1 0 0,1 0-1,-1-1 1,0 1 0,0-1-1,5-6 1,-3 2-33,0 0 0,-1-1 0,0 1 1,0-1-1,0 0 0,-2 0 0,1 0 0,-1-1 0,0 1 0,-1-1 1,1-12-1,-5 16-146,-4 16 48,-5 20 28,11-22 90,-1 0-1,2 0 0,-1 0 0,1 0 0,0 0 0,0 0 0,3 12 0,-3-19-8,1 0-1,-1 1 1,0-1-1,1 0 0,-1 0 1,1 0-1,0 1 1,-1-1-1,1 0 0,0 0 1,0 0-1,0 0 1,-1 0-1,1 0 0,0 0 1,0-1-1,1 1 1,-1 0-1,0-1 1,2 2-1,0-2 22,-1 1 0,0-1 0,1 0 0,-1 0 0,0 0 0,0 0-1,1-1 1,-1 1 0,0-1 0,1 1 0,-1-1 0,0 0 0,0 0 0,0 0 0,0 0 0,3-2 0,3-2-4,1-1 0,-1-1 0,-1 1 1,1-1-1,-1-1 0,0 1 0,-1-1 0,0 0 1,0-1-1,5-9 0,-7 11-50,0-1-1,-1 1 1,1-1-1,-1 0 1,-1 1 0,0-1-1,0-1 1,0 1-1,-1 0 1,0 0 0,-1-1-1,0-13 1,-1 21-3,1 1 0,0 0-1,0 0 1,0 0 0,0-1 0,0 1 0,0 0 0,-1 0 0,1 0 0,0 0-1,0-1 1,0 1 0,-1 0 0,1 0 0,0 0 0,0 0 0,0 0-1,-1 0 1,1 0 0,0 0 0,0 0 0,0 0 0,-1-1 0,1 1-1,0 0 1,0 0 0,-1 0 0,1 0 0,0 1 0,0-1 0,0 0 0,-1 0-1,1 0 1,0 0 0,0 0 0,-1 0 0,1 0 0,0 0 0,0 0-1,0 0 1,-1 1 0,1-1 0,0 0 0,0 0 0,0 0 0,0 0-1,0 1 1,-1-1 0,1 0 0,0 0 0,0 0 0,0 1 0,0-1 0,0 0-1,0 0 1,0 1 0,-10 10-71,6-5 117,1 0 1,-1 1 0,1-1-1,1 1 1,-1-1-1,1 1 1,1 0-1,-1 0 1,1 0 0,0 0-1,1 0 1,-1 0-1,1 0 1,2 12-1,-1-18-25,-1 0-1,1 0 0,0-1 0,-1 1 0,1 0 0,0 0 1,0-1-1,0 1 0,-1 0 0,1-1 0,0 1 1,0-1-1,0 1 0,0-1 0,0 1 0,0-1 1,1 0-1,-1 1 0,0-1 0,0 0 0,0 0 0,0 0 1,0 0-1,0 0 0,0 0 0,0 0 0,0 0 1,1 0-1,-1-1 0,0 1 0,0 0 0,0-1 0,0 1 1,0-1-1,0 1 0,0-1 0,0 0 0,-1 1 1,2-2-1,38-25 251,-28 16-229,-1-1-1,0 0 1,13-20-1,-21 27-111,1-1-1,-1 0 1,0 0 0,-1 0-1,1 0 1,-1-1 0,0 1-1,-1-1 1,0 1 0,0-1-1,0-7 1,-18 66-346,16-44 452,0-1 0,0 0 0,1 0 0,0 1 0,0-1 0,1 0-1,0 1 1,0-1 0,0 0 0,3 7 0,-2-11-14,-1-1 0,1 1 0,-1-1-1,1 0 1,0 1 0,0-1 0,0 0 0,0 0 0,0-1 0,1 1 0,-1 0 0,0-1 0,1 1 0,-1-1 0,1 0-1,0 0 1,-1 0 0,1 0 0,0 0 0,0 0 0,0-1 0,-1 0 0,1 1 0,0-1 0,0 0 0,0 0 0,5-1-1,-5 0-177,1 1-1,-1-1 0,0 0 0,1 0 1,-1 0-1,0 0 0,0 0 0,0-1 1,0 1-1,0-1 0,0 0 0,-1 0 1,1 0-1,0 0 0,-1 0 0,4-4 0,-4 3-728,0 0 0,1 0 0,-1-1-1,0 1 1,-1 0 0,1-1-1,-1 1 1,3-7 0,0-11-7485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5.395"/>
    </inkml:context>
    <inkml:brush xml:id="br0">
      <inkml:brushProperty name="width" value="0.025" units="cm"/>
      <inkml:brushProperty name="height" value="0.025" units="cm"/>
      <inkml:brushProperty name="color" value="#E71224"/>
    </inkml:brush>
  </inkml:definitions>
  <inkml:trace contextRef="#ctx0" brushRef="#br0">26 121 14253,'0'0'5061,"0"11"-3881,-13 137 2004,7-103-2261,1 0 0,3 0 0,4 54 0,-2-97-919,0 0 1,0-1-1,0 1 1,0 0-1,0-1 1,1 1-1,-1 0 0,1-1 1,-1 1-1,1 0 1,-1-1-1,1 1 1,0-1-1,0 1 0,0-1 1,0 1-1,0-1 1,0 0-1,0 0 1,1 1-1,-1-1 0,0 0 1,1 0-1,-1 0 1,0 0-1,1-1 1,0 1-1,-1 0 1,1 0-1,-1-1 0,1 1 1,0-1-1,-1 0 1,1 1-1,0-1 1,-1 0-1,1 0 0,0 0 1,0 0-1,-1-1 1,3 1-1,0-1-64,1-1-1,-1 1 1,1-1-1,-1 0 1,0 0-1,1 0 1,-1 0-1,0-1 1,-1 0 0,1 0-1,0 0 1,-1 0-1,0 0 1,4-5-1,4-10-846,0 0 0,-1-1 0,-1 0 0,0-1 0,-2 0 0,0 0 0,-2 0 0,7-41 0,-5-4-4353,0-103-1,-7 166 5191,-4-46 5115,4 47-4920,0 0-1,0 1 1,0-1-1,0 0 1,0 1-1,0-1 0,0 0 1,-1 1-1,1-1 1,0 0-1,0 1 1,-1-1-1,1 0 1,0 1-1,-1-1 0,1 1 1,0-1-1,-1 0 1,1 1-1,-1-1 1,1 1-1,-1 0 1,1-1-1,-1 1 0,0-1 1,1 1-1,-1 0 1,1-1-1,-1 1 1,0 0-1,1 0 1,-1-1-1,0 1 0,1 0 1,-1 0-1,0 0 1,0 0-1,1 0 1,-1 0-1,0 0 1,1 0-1,-1 0 0,0 0 1,1 1-1,-1-1 1,0 0-1,1 0 1,-1 1-1,0-1 1,1 0-1,-1 1 0,1-1 1,-1 1-1,1-1 1,-1 0-1,0 1 1,1-1-1,0 1 1,-1 0-1,0 0 0,-2 3 44,0 0-1,0 0 0,1 0 0,-1 0 0,1 0 0,0 1 0,0-1 0,0 1 0,1-1 1,-1 1-1,1 0 0,0-1 0,0 9 0,-1 71 816,2-59-622,0 1-2,2-1 0,0 0 0,2 0 0,9 38 0,-9-49-301,1 0-1,1 0 1,0-1-1,1 0 1,0 0-1,1 0 1,0-1-1,1 0 1,13 13-1,-21-23-51,0-1 1,0 0-1,0 1 0,1-1 1,-1 0-1,0 0 0,1 0 1,-1 0-1,1 0 0,-1 0 1,1 0-1,-1 0 0,1-1 0,0 1 1,-1-1-1,1 1 0,0-1 1,2 1-1,-4-2-1,1 1 1,0 0-1,-1-1 0,1 1 1,0-1-1,-1 1 1,1-1-1,0 1 0,-1-1 1,1 1-1,-1-1 0,1 1 1,-1-1-1,1 0 0,-1 1 1,0-1-1,1 0 1,-1 0-1,0 1 0,0-1 1,1 0-1,-1 0 0,0 1 1,0-1-1,0 0 0,0-1 1,0-4-7,1 1-1,-2 0 1,1 0 0,-1-1 0,1 1-1,-2 0 1,1 0 0,0 0 0,-1 0-1,-4-9 1,-13-14-29,-2 1 1,0 1-1,-45-42 0,50 53 53,20 11-112,14 2 54,26 2-57,-35 0 14,5 1-190,7-1-653,1 0 1,33-5-1,-50 4 861,0 0 1,0 0 0,0 0-1,0-1 1,0 0-1,0 1 1,-1-2-1,1 1 1,-1-1-1,1 1 1,-1-1-1,0 0 1,0-1 0,0 1-1,-1-1 1,5-6-1,-12 19 571,1-1-1,-1 1 0,1-1 1,0 1-1,1 0 0,0 0 1,1 1-1,-1 16 0,2 85 1608,0-110-2114,0 1 0,0-1-1,0 1 1,0-1 0,1 1 0,-1-1 0,0 1 0,1-1 0,-1 1 0,1-1 0,0 0 0,-1 1 0,1-1 0,0 0 0,0 1 0,0-1 0,0 0 0,0 0 0,0 0 0,0 0 0,1 0 0,-1 0 0,0 0 0,0 0 0,1-1 0,-1 1 0,1 0 0,-1-1 0,0 1 0,1-1 0,-1 0 0,1 1 0,-1-1 0,1 0 0,-1 0 0,1 0 0,-1 0 0,1 0 0,2-1 0,-3 1-149,1 0 1,0-1-1,-1 1 1,1-1-1,-1 0 1,1 0-1,-1 1 0,1-1 1,-1 0-1,0 0 1,1 0-1,-1 0 1,0-1-1,0 1 1,0 0-1,0 0 1,0-1-1,0 1 0,0-1 1,0 1-1,0-1 1,-1 1-1,2-4 1,0-4-2001,-1 1 0,0-1 0,0 0 0,-1-14 0,0-18-9669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5.772"/>
    </inkml:context>
    <inkml:brush xml:id="br0">
      <inkml:brushProperty name="width" value="0.025" units="cm"/>
      <inkml:brushProperty name="height" value="0.025" units="cm"/>
      <inkml:brushProperty name="color" value="#E71224"/>
    </inkml:brush>
  </inkml:definitions>
  <inkml:trace contextRef="#ctx0" brushRef="#br0">1 0 4100,'0'0'21012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6.640"/>
    </inkml:context>
    <inkml:brush xml:id="br0">
      <inkml:brushProperty name="width" value="0.025" units="cm"/>
      <inkml:brushProperty name="height" value="0.025" units="cm"/>
      <inkml:brushProperty name="color" value="#E71224"/>
    </inkml:brush>
  </inkml:definitions>
  <inkml:trace contextRef="#ctx0" brushRef="#br0">0 125 12107,'0'0'5926,"0"-6"-3876,2-4-609,10-2-320,10 0-384,1-3-385,10 2-320,-1-2-192,2 2-1217,-4-1-2146,-5-1-3908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7.454"/>
    </inkml:context>
    <inkml:brush xml:id="br0">
      <inkml:brushProperty name="width" value="0.025" units="cm"/>
      <inkml:brushProperty name="height" value="0.025" units="cm"/>
      <inkml:brushProperty name="color" value="#E71224"/>
    </inkml:brush>
  </inkml:definitions>
  <inkml:trace contextRef="#ctx0" brushRef="#br0">47 83 3267,'0'0'6625,"-5"-8"-5136,-13-25 412,6 20 2437,5 19-2607,3 18-1031,7 59 2340,30 163 0,-28-233-1873,0-29-748,0-30-254,-5-86-37,2-26-330,-1 156 185,-1 0 0,0-1 0,1 1 0,-1 0 0,1 0 0,0 0 0,0 0 0,0 0 0,0 0 0,0 0 0,0 0 0,1 0 0,-1 0 0,0 1 0,1-1 0,0 0 0,-1 1 0,1 0 0,0-1 1,0 1-1,-1 0 0,1 0 0,0 0 0,1 0 0,-1 0 0,0 0 0,0 0 0,0 1 0,5-1 0,-5 0 8,1 1 1,0 0-1,0 0 1,0 0-1,-1 0 0,1 0 1,0 0-1,0 1 0,-1 0 1,1-1-1,0 1 1,-1 0-1,1 0 0,-1 0 1,1 1-1,-1-1 1,1 1-1,-1-1 0,0 1 1,0 0-1,0 0 1,0 0-1,3 3 0,-4-4 11,0 1-1,0-1 0,-1 1 0,1 0 1,0-1-1,-1 1 0,1-1 0,-1 1 1,1 0-1,-1 0 0,0-1 0,1 1 1,-1 0-1,0 0 0,0-1 0,-1 1 1,1 0-1,0 0 0,0-1 0,-1 1 1,0 2-1,-1 0 7,0-1 0,0 0 0,0 0 1,0 1-1,-1-1 0,1-1 0,-1 1 0,0 0 0,-4 3 0,-3 1 11,0-1 1,0 0-1,-1 0 0,0-1 0,-15 5 1,-9-3 144,34-7-298,0 1 0,0-1-1,0 0 1,0 1 0,0-1 0,0 0 0,0 0-1,0 0 1,0 0 0,0 0 0,0 0 0,-1 0-1,1 0 1,0-1 0,0 1 0,0 0-1,0 0 1,0-1 0,0 1 0,1-1 0,-1 1-1,0-1 1,0 1 0,0-1 0,0 0-1,0 0 1,1 0-107,0 0 0,1 0 0,-1 0 0,1 0 0,-1 0 0,1 0 0,0 0 0,-1 0 0,1 0 0,0 0 0,0 1 0,-1-1 0,1 0 0,0 1 0,0-1 0,0 0 0,0 1 0,0-1 0,0 1 1,0 0-1,0-1 0,2 1 0,31-11-3746,-23 8 2247,23-8-2317,2-1-1719</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7.799"/>
    </inkml:context>
    <inkml:brush xml:id="br0">
      <inkml:brushProperty name="width" value="0.025" units="cm"/>
      <inkml:brushProperty name="height" value="0.025" units="cm"/>
      <inkml:brushProperty name="color" value="#E71224"/>
    </inkml:brush>
  </inkml:definitions>
  <inkml:trace contextRef="#ctx0" brushRef="#br0">82 3 8360,'0'0'8424,"-48"-3"-7239,36 10-128,3 1-160,0 1-673,6-2-160,3-3-64,0-3-224,3-1-4196,3-10-1442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8.142"/>
    </inkml:context>
    <inkml:brush xml:id="br0">
      <inkml:brushProperty name="width" value="0.025" units="cm"/>
      <inkml:brushProperty name="height" value="0.025" units="cm"/>
      <inkml:brushProperty name="color" value="#E71224"/>
    </inkml:brush>
  </inkml:definitions>
  <inkml:trace contextRef="#ctx0" brushRef="#br0">5 1 14446,'0'0'1868,"-2"12"-480,1 9-584,0 0 1,1 0-1,1 0 0,1 0 1,7 31-1,3-9-300,-2 0 0,-2 1 0,-2 0 0,1 62 0,-7-106-550,0 0 0,-1 0 1,1 1-1,0-1 0,0 0 0,0 0 1,0 1-1,0-1 0,0 0 0,0 0 1,0 1-1,-1-1 0,1 0 0,0 0 1,0 1-1,0-1 0,0 0 1,0 0-1,0 1 0,1-1 0,-1 0 1,0 0-1,0 0 0,0 1 0,0-1 1,0 0-1,0 0 0,0 1 0,0-1 1,1 0-1,-1 0 0,0 0 1,0 1-1,0-1 0,0 0 0,1 0 1,-1 0-1,0 0 0,0 1 0,0-1 1,1 0-1,-1 0 0,0 0 1,0 0-1,1 0 0,-1 0 0,0 0 1,0 0-1,1 0 0,-1 0 0,0 0 1,1 0-1,10-14-3860,7-23-4947,-8 14 2575</inkml:trace>
  <inkml:trace contextRef="#ctx0" brushRef="#br0" timeOffset="1">215 178 13933,'0'0'6278,"-25"63"-5349,25-44-449,0-2 33,0 0-289,4-4-160,1-5-32,1-5-288,1-3-641,1 0-672,-4-11-1602,0-8-3043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8.519"/>
    </inkml:context>
    <inkml:brush xml:id="br0">
      <inkml:brushProperty name="width" value="0.025" units="cm"/>
      <inkml:brushProperty name="height" value="0.025" units="cm"/>
      <inkml:brushProperty name="color" value="#E71224"/>
    </inkml:brush>
  </inkml:definitions>
  <inkml:trace contextRef="#ctx0" brushRef="#br0">1 0 16111,'0'0'5547,"1"14"-5019,9 317 2723,-11-230-1601,19-118-1143,6-28-420,-3-1-1,-2 0 1,-1-2-1,19-88 1,-21 73-1454,-15 58 601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8.879"/>
    </inkml:context>
    <inkml:brush xml:id="br0">
      <inkml:brushProperty name="width" value="0.025" units="cm"/>
      <inkml:brushProperty name="height" value="0.025" units="cm"/>
      <inkml:brushProperty name="color" value="#E71224"/>
    </inkml:brush>
  </inkml:definitions>
  <inkml:trace contextRef="#ctx0" brushRef="#br0">1 0 13741,'0'0'2723,"14"59"-802,-4-45-1280,3-2-161,6-1-351,1-7-258,6-4-1408,-3 0-2595,4-15-288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9.208"/>
    </inkml:context>
    <inkml:brush xml:id="br0">
      <inkml:brushProperty name="width" value="0.025" units="cm"/>
      <inkml:brushProperty name="height" value="0.025" units="cm"/>
      <inkml:brushProperty name="color" value="#E71224"/>
    </inkml:brush>
  </inkml:definitions>
  <inkml:trace contextRef="#ctx0" brushRef="#br0">126 37 4805,'0'0'8226,"-11"6"-5375,3-2-2514,0 1 1,1 0-1,-1 1 1,1 0-1,0 0 0,1 0 1,0 1-1,0 0 1,0 0-1,0 0 1,1 1-1,1 0 1,-6 10-1,6-5 218,0 0-1,0 1 0,1 0 1,1-1-1,0 1 1,1 22-1,1-35-541,0 0-1,0-1 0,0 1 1,0 0-1,0-1 0,0 1 1,1 0-1,-1-1 0,0 1 1,0 0-1,1-1 0,-1 1 1,0-1-1,1 1 0,-1 0 1,1-1-1,-1 1 0,1-1 1,-1 1-1,1-1 0,-1 0 1,1 1-1,-1-1 0,1 1 1,0-1-1,-1 0 0,1 1 1,-1-1-1,1 0 0,0 0 1,-1 0-1,1 0 0,0 1 1,0-1-1,-1 0 0,1 0 1,0 0-1,-1 0 0,1-1 1,0 1-1,-1 0 1,1 0-1,0 0 0,-1 0 1,1-1-1,0 1 0,-1 0 1,1-1-1,-1 1 0,2-1 1,34-19 259,-20 5-389,0-1-1,-1 0 1,-1-1 0,0-1-1,-1 0 1,-1-1-1,-1 0 1,-1-1-1,-1 0 1,11-33-1,-14 31-1482,-11 34 815,-9 35 635,7-21 299,1 0 1,2 1-1,-3 51 1,7-77-152,0-1 0,0 1 0,-1-1 1,1 1-1,0 0 0,0-1 0,0 1 0,0-1 1,0 1-1,1 0 0,-1-1 0,0 1 1,0-1-1,0 1 0,0-1 0,1 1 1,-1 0-1,0-1 0,0 1 0,1-1 0,-1 1 1,1-1-1,-1 1 0,0-1 0,1 0 1,-1 1-1,1-1 0,-1 1 0,1-1 1,-1 0-1,1 1 0,-1-1 0,1 0 0,-1 0 1,2 1-1,21-11-533,19-31-3190,-14 2-1966,2-5-1778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1.828"/>
    </inkml:context>
    <inkml:brush xml:id="br0">
      <inkml:brushProperty name="width" value="0.025" units="cm"/>
      <inkml:brushProperty name="height" value="0.025" units="cm"/>
      <inkml:brushProperty name="color" value="#E71224"/>
    </inkml:brush>
  </inkml:definitions>
  <inkml:trace contextRef="#ctx0" brushRef="#br0">0 103 7687,'0'0'9385,"73"0"-8136,-31 0-384,8-6-320,1-2-353,2-2-160,7-2-929,-8-5-1761,1-5-2179,-11-5-2658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29.613"/>
    </inkml:context>
    <inkml:brush xml:id="br0">
      <inkml:brushProperty name="width" value="0.025" units="cm"/>
      <inkml:brushProperty name="height" value="0.025" units="cm"/>
      <inkml:brushProperty name="color" value="#E71224"/>
    </inkml:brush>
  </inkml:definitions>
  <inkml:trace contextRef="#ctx0" brushRef="#br0">99 1 13901,'-6'11'1415,"-3"14"-519,0 1 0,1 0 0,2 0 0,0 0 0,2 1 0,-1 41 0,4-54-634,1-4-217,-1-1 0,1 0 1,0 1-1,1-1 0,0 0 0,0 0 0,1 0 0,0 0 1,1 0-1,0 0 0,1 0 0,7 14 0,-11-23-103,0 0-1,0 0 0,0 0 1,1 0-1,-1 0 1,0 1-1,0-1 0,0 0 1,0 0-1,0 0 0,0 0 1,0 0-1,0 0 1,1 0-1,-1 0 0,0 0 1,0 0-1,0 0 1,0 0-1,0 0 0,0 0 1,0 0-1,1 0 1,-1 0-1,0 0 0,0 0 1,0 0-1,0 0 0,0 0 1,0 0-1,0 0 1,0 0-1,1-1 0,-1 1 1,0 0-1,0 0 1,0 0-1,0 0 0,0 0 1,0 0-1,0 0 0,0 0 1,0 0-1,0 0 1,0-1-1,0 1 0,0 0 1,0 0-1,1 0 1,-1 0-1,0 0 0,0 0 1,0 0-1,0 0 0,0-1 1,0 1-1,0 0 1,0 0-1,0 0 0,0 0 1,0 0-1,-1 0 1,1 0-1,0-1 0,2-14-2565,-1-19-1133,-3 23 3403,1 1 0,-1 0-1,-1-1 1,0 1 0,0 0 0,-6-11-1,7 17 653,0-1-1,-1 0 0,1 1 1,-1 0-1,0-1 0,0 1 1,0 0-1,-1 1 1,1-1-1,-1 1 0,0-1 1,0 1-1,0 0 0,-8-4 1,21 14 5055,16 1-5256,11-7 769,-25-1-1649,-1-1 0,0 0 0,0-1-1,11-3 1,-18 5 590,0-1 0,0 0 1,0 0-1,0 0 0,-1 0 0,1 0 0,0-1 0,0 1 1,-1-1-1,1 0 0,-1 0 0,0 0 0,1 0 0,-1 0 1,0 0-1,0-1 0,0 1 0,-1-1 0,1 1 1,-1-1-1,1 0 0,-1 0 0,0 1 0,0-1 0,0 0 1,0 0-1,0 0 0,-1 0 0,1-4 0,-7 6 3745,-17 11-1461,18-5-1772,-1 0 0,1 0 0,1 0 0,-1 1-1,1-1 1,0 1 0,0 0 0,0 1 0,1-1 0,0 0 0,0 1 0,1 0 0,0 0 0,0 0-1,0 0 1,1 0 0,0 0 0,0 12 0,2-18-290,0 0 1,0 1-1,0-1 0,-1 0 0,1 0 1,0 0-1,1 0 0,-1 0 0,0 0 1,0 0-1,0 0 0,1 0 0,-1 0 1,0-1-1,1 1 0,-1-1 1,0 1-1,1-1 0,-1 1 0,1-1 1,-1 0-1,1 0 0,-1 1 0,1-1 1,-1 0-1,1 0 0,1-1 1,44-2 132,28-19-87,-61 16-138,1 1 0,0 1-1,0 0 1,0 1 0,29-2 0,-44 5 239,-1 0-2,-1 1-1,0-1 1,0 0 0,0 0-1,1 0 1,-1 0 0,0-1-1,0 1 1,0 0 0,1-1-1,-1 1 1,0-1-1,0 1 1,1-1 0,-1 0-1,1 0 1,-1 0 0,1 0-1,-1 0 1,1 0 0,-1 0-1,1-1 1,0 1 0,0 0-1,0-1 1,-1 1 0,1-1-1,1 1 1,-1-1-1,0 1 1,0-3 0,-27-52 88,24 47-327,1 2-68,1 1 1,-1-1 0,1 0-1,0 1 1,1-1-1,0 0 1,0 0 0,0 0-1,1 0 1,0-10 0,2 16-107,0 0 0,0 0 1,0 0-1,0 0 1,0 0-1,0 1 1,0-1-1,0 0 1,0 1-1,0 0 0,0-1 1,0 1-1,0 0 1,0 0-1,1 0 1,-1 1-1,0-1 1,3 1-1,1-1-455,61 0-7676,-28 0-284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0.501"/>
    </inkml:context>
    <inkml:brush xml:id="br0">
      <inkml:brushProperty name="width" value="0.025" units="cm"/>
      <inkml:brushProperty name="height" value="0.025" units="cm"/>
      <inkml:brushProperty name="color" value="#E71224"/>
    </inkml:brush>
  </inkml:definitions>
  <inkml:trace contextRef="#ctx0" brushRef="#br0">1292 3987 13325,'0'0'5002,"-6"8"-3091,-15 24-811,21-32-1085,0 0 0,0 0 0,0 1 0,0-1 1,0 0-1,0 1 0,0-1 0,0 0 1,-1 0-1,1 1 0,0-1 0,0 0 1,0 0-1,0 1 0,0-1 0,1 0 1,-1 1-1,0-1 0,0 0 0,0 0 1,0 1-1,0-1 0,0 0 0,0 0 1,0 1-1,1-1 0,-1 0 0,0 0 1,0 1-1,0-1 0,0 0 0,1 0 1,-1 0-1,0 1 0,0-1 0,1 0 1,-1 0-1,0 0 0,0 0 0,1 0 1,-1 0-1,0 0 0,0 1 0,1-1 0,-1 0 1,0 0-1,1 0 0,-1 0 0,1 0 1,17 0 282,-15-1-195,10 0-28,-2-1 0,1-1 0,0 0 0,0-1 0,-1 0 0,0-1 0,0 0 0,0-1 0,-1 0 0,1 0 0,-1-1 1,16-16-1,5-5 142,-1-1 1,36-49-1,-32 34-14,-2-2-1,-3-1 1,-1-2-1,29-71 1,-27 40 2,-3-1 0,20-98 1,83-266 979,-116 404-1193,-3 0 0,0-1 0,-3 0 0,-2-1 0,-1 0 0,-3 0 0,-1 0 0,-2-1 0,-2 1 0,-2 0 0,-2 1 0,-2 0 0,-1 0 0,-2 0 0,-20-42 0,-9-13-50,-4 2 1,-5 2 0,-86-122-1,26 65-224,-7 6-1,-191-184 1,220 247 111,-4 4-1,-3 4 1,-3 4 0,-197-102 0,205 125 365,-1 4-1,-3 4 1,-110-28-1,185 62-97,34 7-104,38 8-5,-15-8-27,0-2 0,1-1 0,-1-2 0,1-1 0,-1-2 1,71-19-1,-83 15-643,0-1 1,-1 0 0,0-2 0,26-17-1,-30 15-1120,-1 0 0,-1-2 0,0 0 0,-2-1-1,18-21 1,-16 13-5831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0.865"/>
    </inkml:context>
    <inkml:brush xml:id="br0">
      <inkml:brushProperty name="width" value="0.025" units="cm"/>
      <inkml:brushProperty name="height" value="0.025" units="cm"/>
      <inkml:brushProperty name="color" value="#E71224"/>
    </inkml:brush>
  </inkml:definitions>
  <inkml:trace contextRef="#ctx0" brushRef="#br0">0 80 12268,'0'0'7505,"11"-3"-6971,424-69-80,-418 70-766,1 1-1,-1 0 1,21 2 0,-37-1 224,0 0-1,0 0 1,0 0 0,-1 0 0,1 0 0,0 0 0,0 0-1,-1 1 1,1-1 0,0 0 0,0 1 0,-1-1-1,1 0 1,0 1 0,-1-1 0,1 1 0,-1-1 0,1 1-1,0-1 1,-1 1 0,1 0 0,-1-1 0,1 1 0,-1 0-1,0-1 1,1 1 0,-1 0 0,0-1 0,0 1-1,1 0 1,-1 1 0,0 0-74,0 0-1,0 1 1,0-1-1,-1 1 1,1-1-1,-1 0 1,1 1-1,-1-1 1,0 0-1,-2 3 1,-30 45-2457,-2-13-168,-4 0-1649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1.899"/>
    </inkml:context>
    <inkml:brush xml:id="br0">
      <inkml:brushProperty name="width" value="0.025" units="cm"/>
      <inkml:brushProperty name="height" value="0.025" units="cm"/>
      <inkml:brushProperty name="color" value="#E71224"/>
    </inkml:brush>
  </inkml:definitions>
  <inkml:trace contextRef="#ctx0" brushRef="#br0">640 1 11499,'-17'7'1772,"-53"29"-1373,2 2-1,-78 58 1,-16 42 2316,136-112-2039,2 0 0,0 2 0,-35 54-1,53-71-541,0 0 0,0 0 0,1 1-1,0-1 1,1 1 0,1 0-1,-4 20 1,7-29-124,-1 0-1,1 1 1,0-1 0,0 1-1,0-1 1,0 0 0,1 1-1,0-1 1,-1 0 0,1 1-1,0-1 1,0 0-1,1 0 1,-1 0 0,1 0-1,-1 0 1,1 0 0,0 0-1,0-1 1,0 1 0,1-1-1,-1 1 1,1-1 0,-1 0-1,1 0 1,0 0 0,0 0-1,0 0 1,0-1 0,0 1-1,0-1 1,3 1-1,10 3 18,1-2-1,-1 0 0,0 0 0,1-2 0,0 0 0,-1-1 0,1 0 0,0-2 0,-1 0 0,1-1 0,-1 0 0,0-1 0,0-1 0,0-1 0,-1 0 0,21-12 1,-33 16-10,0 0-1,0-1 1,0 1 0,0-1 0,-1 1 0,1-1 0,-1 0 0,1 0 0,-1 0 0,2-5 0,-3 7-3,-1 1-1,0-1 1,0 0 0,1 0-1,-1 0 1,0 0 0,0 0-1,0 0 1,0 0 0,0 0-1,0 0 1,0 0-1,0 0 1,0 0 0,-1 0-1,1 1 1,0-1 0,0 0-1,-1 0 1,1 0 0,-1 0-1,1 0 1,-1 1 0,1-1-1,-1 0 1,0 0 0,1 1-1,-1-1 1,0 0 0,1 1-1,-1-1 1,0 1-1,0-1 1,0 1 0,1-1-1,-1 1 1,0 0 0,0-1-1,0 1 1,0 0 0,0 0-1,0 0 1,0-1 0,-1 1-1,-20-4 29,0 0 0,-1 2 0,1 0 0,-1 2 0,1 0 0,-36 6 0,27 5 482,30-6-183,20-4-368,7-3 51,-1-2 0,1-2 1,-1 0-1,30-12 0,99-47-342,-81 33 184,51-23 81,-124 55 54,0 0 1,1 0-1,-1 0 1,0 0-1,0 0 1,0 0-1,0 0 1,0 0-1,0 0 1,1 0 0,-1 0-1,0 0 1,0 0-1,0 0 1,0-1-1,0 1 1,1 0-1,-1 0 1,0 0-1,0 0 1,0 1-1,0-1 1,0 0-1,0 0 1,1 0 0,-1 0-1,0 0 1,0 0-1,0 0 1,0 0-1,0 0 1,1 0-1,-1 0 1,0 0-1,0 0 1,0 1-1,0-1 1,0 0-1,0 0 1,0 0 0,0 0-1,0 0 1,1 0-1,-1 0 1,0 1-1,0-1 1,0 0-1,0 0 1,0 0-1,0 0 1,0 0-1,0 1 1,0-1-1,0 0 1,0 0 0,0 0-1,0 0 1,0 0-1,0 1 1,0-1-1,0 0 1,0 0-1,0 0 1,-1 0-1,-6 16 75,-13 15 58,-2-4-7,-35 61-1,53-80-118,0-1 0,0 1-1,0 0 1,1 0 0,0 0-1,1 1 1,0-1 0,0 1 0,1-1-1,0 1 1,1 0 0,0-1-1,0 1 1,1 9 0,0-17-60,0 1 0,-1-1 0,1 0 0,0 1 0,0-1 1,0 0-1,0 1 0,0-1 0,0 0 0,0 0 0,0 0 1,0 0-1,1 0 0,-1 0 0,0 0 0,1 0 0,-1-1 1,1 1-1,-1-1 0,1 1 0,-1-1 0,1 1 0,-1-1 0,1 0 1,2 1-1,-1-1-603,0 1 1,1-1-1,-1 0 0,1 0 1,-1-1-1,0 1 0,1 0 1,-1-1-1,0 0 1,1 0-1,3-2 0,15-14-7742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2.261"/>
    </inkml:context>
    <inkml:brush xml:id="br0">
      <inkml:brushProperty name="width" value="0.025" units="cm"/>
      <inkml:brushProperty name="height" value="0.025" units="cm"/>
      <inkml:brushProperty name="color" value="#E71224"/>
    </inkml:brush>
  </inkml:definitions>
  <inkml:trace contextRef="#ctx0" brushRef="#br0">15 168 14029,'0'0'4271,"10"-2"-3508,19-4-236,-1-1 0,43-18 0,-58 20-398,0-1 0,0 0-1,-1-1 1,0 0-1,-1-1 1,1 0 0,-1-1-1,13-13 1,-23 21-123,0 0 1,0-1-1,1 1 0,-1 0 1,0 0-1,0-1 1,0 1-1,0-1 0,0 1 1,-1 0-1,1-1 1,0 0-1,-1 1 0,1-1 1,-1 1-1,1-1 0,-1 0 1,0 1-1,0-1 1,0 0-1,0 0 0,0 1 1,0-3-1,-1 3 3,0 0-1,0 0 1,0 0 0,0 0 0,-1 0-1,1 1 1,0-1 0,0 0-1,0 0 1,-1 1 0,1-1-1,0 1 1,-1 0 0,1-1-1,0 1 1,-1 0 0,1 0 0,-1-1-1,1 1 1,0 0 0,-2 1-1,-6-1 21,0 0 0,0 1 0,0 1 0,1-1 0,-1 1 0,0 1 0,-11 5 1,6 0-36,0 0 1,1 1 0,0 1 0,1 1-1,0-1 1,1 2 0,0 0 0,1 0 0,-14 21-1,18-24 2,1 1 0,-1 0 0,2 0 0,-1 1 0,1-1 0,1 1 0,0 0 0,1 0 0,0 0 0,0 1 0,1-1 0,1 0 0,0 1 0,1 12 0,-1-22-26,1 0-1,-1 0 1,1 0-1,-1 0 1,1 1-1,0-1 1,0 0-1,0 0 1,0 0-1,0-1 1,0 1-1,0 0 1,1 0-1,-1-1 1,1 1-1,-1 0 1,1-1-1,0 0 1,0 1-1,-1-1 1,1 0-1,0 0 1,3 1-1,-1 0-215,1-1 0,1 0 1,-1 0-1,0 0 0,0-1 0,0 1 1,0-1-1,0 0 0,10-2 0,0-1-648,-1 0 0,1-1 0,0-1 0,-1 0 0,0-1 0,14-7-1,18-18-2313,-1-5-1308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2.632"/>
    </inkml:context>
    <inkml:brush xml:id="br0">
      <inkml:brushProperty name="width" value="0.025" units="cm"/>
      <inkml:brushProperty name="height" value="0.025" units="cm"/>
      <inkml:brushProperty name="color" value="#E71224"/>
    </inkml:brush>
  </inkml:definitions>
  <inkml:trace contextRef="#ctx0" brushRef="#br0">248 27 10730,'0'0'3913,"-9"-5"-1083,6 2-2748,-1 1 1,0 0 0,0-1 0,0 1 0,0 1 0,0-1 0,0 1 0,-1-1 0,1 1 0,0 0-1,-1 1 1,1-1 0,-1 1 0,1 0 0,0 0 0,-1 0 0,1 1 0,-1 0 0,1-1 0,0 2-1,-1-1 1,1 0 0,0 1 0,0 0 0,0 0 0,0 0 0,0 0 0,1 1 0,-1-1 0,0 1-1,1 0 1,0 0 0,-3 4 0,4-6-82,0 1 0,1 0 0,-1 0 1,1 0-1,-1 0 0,1 0 0,0 0 0,0 1 0,0-1 0,0 0 0,0 1 0,1-1 0,-1 0 1,0 4-1,1-4-6,0-1 0,0 0 0,1 1 0,-1-1 1,0 1-1,1-1 0,-1 1 0,1-1 0,0 0 0,-1 1 1,1-1-1,0 0 0,0 0 0,0 1 0,-1-1 1,1 0-1,1 0 0,0 1 0,6 4-34,1-1-1,0 0 0,0 0 1,0-1-1,20 6 1,16 9 52,-39-16-9,-1 0-1,0 0 0,0 1 0,0 0 1,0 0-1,-1 0 0,0 1 0,6 6 1,-9-10 4,-1 1 1,1-1 0,-1 0-1,1 0 1,-1 1 0,1-1-1,-1 0 1,0 0 0,0 1-1,1-1 1,-1 0 0,0 1-1,0-1 1,0 0 0,-1 1-1,1-1 1,0 0 0,0 1-1,-1-1 1,1 0 0,-1 1-1,1-1 1,-1 0 0,0 0-1,1 0 1,-1 0 0,0 1-1,0-1 1,0 0 0,1 0 0,-1-1-1,0 1 1,0 0 0,-1 0-1,1 0 1,0-1 0,0 1-1,0 0 1,0-1 0,-1 1-1,1-1 1,0 0 0,-3 1-1,-17 8 134,0-1-1,-1-1 1,0-1-1,0-1 1,-1 0-1,0-2 1,-42 0-1,46-7-618,18-8-1224,3 10 1394,-1 0 1,1 0-1,-1-1 1,1 1-1,0 0 1,0 0-1,0 1 1,0-1-1,0 0 1,1 1-1,2-2 1,73-33-5588,-31 16 2259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3.069"/>
    </inkml:context>
    <inkml:brush xml:id="br0">
      <inkml:brushProperty name="width" value="0.025" units="cm"/>
      <inkml:brushProperty name="height" value="0.025" units="cm"/>
      <inkml:brushProperty name="color" value="#E71224"/>
    </inkml:brush>
  </inkml:definitions>
  <inkml:trace contextRef="#ctx0" brushRef="#br0">158 413 5637,'0'0'8782,"-9"-4"-8286,6 3-476,0 0 0,0 0-1,0 0 1,-1 0-1,1 1 1,0-1 0,0 1-1,-1 0 1,1 0-1,0 0 1,-1 0 0,1 1-1,-4 0 1,3 1 47,-1 0 0,1 0 0,0 0 0,-1 1 0,1 0 0,1 0 0,-1 0 0,0 0 0,1 0 0,-1 1 0,-2 4 0,1-3 185,0 1 1,0-1-1,1 2 1,0-1-1,0 0 0,0 1 1,1 0-1,0-1 1,0 1-1,1 1 1,-1-1-1,2 0 0,-2 9 1,3-15-227,0 0 0,0 0-1,0 0 1,1 0 0,-1 0 0,0 0 0,1-1 0,-1 1 0,0 0 0,1 0-1,-1 0 1,1-1 0,-1 1 0,1 0 0,0 0 0,-1-1 0,1 1 0,0-1-1,-1 1 1,1 0 0,0-1 0,0 1 0,-1-1 0,1 0 0,0 1 0,0-1-1,0 0 1,0 1 0,0-1 0,0 0 0,-1 0 0,1 0 0,0 0 0,0 0-1,0 0 1,0 0 0,0 0 0,0 0 0,0 0 0,0-1 0,1 1 0,41-11 542,-26 2-539,-1 0 0,-1-1 0,0-1 0,-1 0-1,0-1 1,0-1 0,-1 0 0,-1 0 0,0-2 0,-1 1 0,-1-1 0,0-1 0,-1 0 0,-1 0 0,0-1 0,-1 0 0,-1 0 0,-1-1 0,0 0 0,-1 1 0,-1-2 0,-1 1 0,-1 0 0,0 0-1,-3-32 1,1 44-44,0 0 0,-1 0 0,0 0 0,0 0-1,0 1 1,-1-1 0,1 0 0,-2 1 0,1 0-1,0 0 1,-1 0 0,0 0 0,0 1 0,0-1-1,-1 1 1,0 0 0,1 0 0,-2 0 0,1 1-1,-7-4 1,3 3-2,0 0 0,0 1 0,0 0 0,0 0 1,0 1-1,-1 0 0,1 1 0,-1 0 0,1 1 0,-1-1 0,1 2 0,-13 1 0,18-1 15,0 0 0,1 0 0,-1 0 0,1 0 0,-1 1 0,1-1 0,0 1 0,-1 0 0,1 0 0,0 1 0,0-1 0,0 0 0,1 1 0,-1 0 0,0 0 0,1 0 0,0 0 0,0 0 0,0 0 0,0 0 0,0 1 0,1-1 0,-1 1 0,1-1 0,0 1 0,0-1 0,1 1 0,-1 0 0,1 0 0,-1-1 0,1 1 0,0 0 0,1 0 0,-1-1 0,1 1 0,-1 0 0,1 0 0,0-1 0,0 1 0,1-1 0,-1 1 0,1-1-1,0 0 1,2 4 0,53 52 392,-37-41-165,-1 2-1,30 40 1,-44-52-199,0 1 0,0 0 0,-1 0 0,0 0 1,-1 0-1,0 0 0,0 1 0,-1-1 0,0 1 0,-1 0 1,1 17-1,-7 29-238,-5-21-5838,9-31 455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5.064"/>
    </inkml:context>
    <inkml:brush xml:id="br0">
      <inkml:brushProperty name="width" value="0.025" units="cm"/>
      <inkml:brushProperty name="height" value="0.025" units="cm"/>
      <inkml:brushProperty name="color" value="#E71224"/>
    </inkml:brush>
  </inkml:definitions>
  <inkml:trace contextRef="#ctx0" brushRef="#br0">0 578 2787,'0'-1'407,"0"0"1,0 0-1,1 0 1,-1 1 0,0-1-1,0 0 1,0 0-1,1 1 1,-1-1-1,0 0 1,1 1 0,-1-1-1,1 0 1,-1 1-1,1-1 1,-1 1-1,1-1 1,-1 0 0,1 1-1,0-1 1,19-7 2743,34 2-3082,-28 5 1092,99-21 668,135-41 0,115-56-1617,-310 97-181,142-51-25,-168 57-13,-1-2 1,-1-1-1,39-28 1,-74 46 9,0 0 0,0 0 0,0 0 0,-1 0 0,1 0 0,-1 0 0,1-1 0,-1 1 0,1-1 0,-1 1 0,0-1 0,1 1 0,-1-1 1,0 0-1,0 0 0,0 1 0,-1-1 0,2-2 0,-3 3 1,1 0 1,-1 1 0,1-1-1,-1 0 1,0 1 0,1-1-1,-1 0 1,0 1 0,0-1-1,0 1 1,1-1 0,-1 1-1,0 0 1,0-1 0,0 1 0,0 0-1,1 0 1,-1-1 0,0 1-1,0 0 1,0 0 0,0 0-1,0 0 1,0 0 0,-1 1-1,-14-1 26,1 1 0,-1 1 0,-18 4 0,-83 28 44,-153 66 1,102-34 21,98-40-33,-227 74 307,287-99-420,12-5 9,13-5-44,117-51-268,141-42-1,-9 4-258,-196 69 468,111-66 0,-144 69 248,-24 11-10,-11 14-92,0 1 0,0 0 1,0-1-1,0 1 0,0 0 0,0-1 0,-1 1 1,1 0-1,0-1 0,0 1 0,0 0 0,0-1 1,-1 1-1,1 0 0,0-1 0,0 1 0,-1 0 1,1 0-1,0-1 0,0 1 0,-1 0 0,1 0 1,0 0-1,-1-1 0,1 1 0,0 0 0,-1 0 0,1 0 1,0 0-1,-1 0 0,1 0 0,0 0 0,-1 0 1,1 0-1,-1-1 0,1 2 0,0-1 0,-1 0 1,1 0-1,-1 0 0,-14-1 31,-1 2 0,0 0 1,0 0-1,1 2 0,-1 0 0,-18 6 0,-101 38 156,83-27-119,-126 47 277,3 9 0,-238 138 0,410-211-992,-19 9 1797,17-10-3084,8-7-5948,26-23-2989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6.038"/>
    </inkml:context>
    <inkml:brush xml:id="br0">
      <inkml:brushProperty name="width" value="0.025" units="cm"/>
      <inkml:brushProperty name="height" value="0.025" units="cm"/>
      <inkml:brushProperty name="color" value="#E71224"/>
    </inkml:brush>
  </inkml:definitions>
  <inkml:trace contextRef="#ctx0" brushRef="#br0">448 102 14253,'3'-9'860,"-1"1"-743,0 2-81,0 0 0,0 0 0,-1 0 0,0 0 0,0-1 0,-1-7 0,0 12-31,0 1 0,0-1 0,0 1-1,-1-1 1,1 1 0,-1 0-1,1-1 1,-1 1 0,1-1 0,-1 1-1,0 0 1,0 0 0,0-1-1,0 1 1,0 0 0,0 0 0,0 0-1,0 0 1,0 0 0,0 0-1,0 0 1,-1 1 0,1-1 0,0 0-1,-1 1 1,1-1 0,0 1-1,-1-1 1,1 1 0,-1-1 0,1 1-1,-1 0 1,1 0 0,-1 0-1,-2 0 1,-3 0 146,0 1-1,-1 0 1,1 0-1,0 1 0,0 0 1,0 0-1,0 0 1,0 1-1,0 0 1,0 1-1,1-1 1,0 1-1,0 0 1,0 1-1,-8 7 0,-9 10 400,2 1-1,-25 32 0,41-48-435,-27 35 132,2 1 0,2 1 0,-24 52 0,40-70-236,0 1-1,2 0 0,1 1 0,1 0 0,2 0 0,1 1 0,-2 32 0,6-54-12,1 1 0,0-1-1,0 1 1,1 0-1,0-1 1,0 1-1,5 11 1,-5-16 6,0 0 0,1-1 0,-1 1 0,1 0 0,0-1 0,0 1 0,0-1 0,0 0 0,1 1 0,-1-1 0,1 0 0,-1 0 0,1-1 0,0 1 0,-1 0 0,1-1 0,0 0-1,0 0 1,6 2 0,6 0 61,0 0-1,1-1 0,-1-1 0,1 0 0,-1-1 0,1-1 0,0 0 0,-1-1 0,0-1 0,1 0 0,-1-1 0,0-1 1,16-7-1,-14 5-44,0-1 1,0-1 0,-1 0-1,0-1 1,-1-1 0,0 0-1,-1-1 1,0-1 0,-1 0-1,20-25 1,-31 35 1,0 0-1,0 0 1,0-1-1,0 1 1,0-1 0,0 1-1,-1-1 1,0 1-1,0-1 1,0 0-1,0 0 1,0 0 0,-1 1-1,0-7 1,0 9-3,-1-1 0,1 1-1,-1-1 1,0 0 0,0 1 0,0 0 0,0-1 0,0 1 0,0 0 0,0-1 0,0 1 0,0 0 0,-1 0 0,1 0 0,0 0 0,-1 0 0,1 0-1,-1 0 1,1 1 0,-1-1 0,1 0 0,-1 1 0,0 0 0,1-1 0,-1 1 0,0 0 0,1 0 0,-1-1 0,0 1 0,1 1 0,-1-1 0,0 0-1,-1 1 1,-8-1 33,1 1 0,-1 0-1,1 1 1,-1 0 0,1 1 0,0 0-1,0 1 1,0 0 0,0 0 0,1 1-1,-18 12 1,61-41 229,91-72-176,-115 87-102,-4 3 3,0 0 0,0 1 0,1-1 0,0 1 0,0 1 1,12-7-1,-19 11-6,1 0 0,-1 0 0,0 0 0,1 0 0,-1 0 0,0 0 0,1 0 0,-1 0 0,1 0 0,-1 0 0,0 0 0,1 0 0,-1 0 0,1 0 0,-1 0 1,0 0-1,1 0 0,-1 0 0,0 0 0,1 1 0,-1-1 0,0 0 0,1 0 0,-1 0 0,0 1 0,1-1 0,-1 0 0,0 0 0,1 1 0,-1-1 0,0 0 0,0 1 0,0-1 1,1 0-1,-1 1 0,0-1 0,0 0 0,0 1 0,0-1 0,0 1 0,1-1 0,-1 0 0,0 1 0,0 0 0,1 21 5,-1-18 8,-3 74 63,1-34-94,6 71 0,-4-114-42,0 1 1,1 0-1,-1-1 0,0 1 0,1 0 0,0-1 0,-1 1 0,1-1 1,0 1-1,0-1 0,-1 1 0,1-1 0,0 1 0,1-1 0,-1 0 1,0 0-1,0 0 0,0 1 0,1-1 0,-1 0 0,1 0 0,-1-1 1,4 3-1,-3-3-196,0 1 0,0-1 0,0 0 0,0 0 1,0 0-1,0 0 0,0 0 0,0 0 0,0 0 0,0 0 1,0-1-1,0 1 0,-1-1 0,1 0 0,0 1 1,0-1-1,0 0 0,0 0 0,-1 0 0,1 0 0,1-2 1,23-24-5392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6.585"/>
    </inkml:context>
    <inkml:brush xml:id="br0">
      <inkml:brushProperty name="width" value="0.025" units="cm"/>
      <inkml:brushProperty name="height" value="0.025" units="cm"/>
      <inkml:brushProperty name="color" value="#E71224"/>
    </inkml:brush>
  </inkml:definitions>
  <inkml:trace contextRef="#ctx0" brushRef="#br0">10 534 13261,'0'0'2519,"-3"8"-410,2-6-2001,0 0 0,0 0 1,0 0-1,1 0 0,-1 0 0,1 0 1,-1 0-1,1 0 0,0 0 1,0 0-1,0 0 0,0 0 0,0 3 1,0-5-85,1 1 1,-1-1 0,0 1 0,0-1 0,1 1-1,-1-1 1,1 0 0,-1 1 0,0-1 0,1 0-1,-1 1 1,1-1 0,-1 0 0,1 0 0,-1 1-1,1-1 1,-1 0 0,1 0 0,-1 0 0,1 1-1,-1-1 1,1 0 0,-1 0 0,2 0-1,28-6 281,-1-7-241,0-2 0,-1 0 0,-1-2 0,0-1 0,-1-2 0,-1 0 0,-1-1 0,31-37 0,-30 20-167,-25 38 100,0-1 0,1 1 0,-1-1 0,0 1 0,0-1 0,0 0 0,0 1 0,0-1 0,0 1 0,1-1 0,-1 0 0,-1 1 0,1-1 0,0 0 0,0 1 0,0-1 0,0 1 0,0-1 0,0 0 0,-1 1 0,1-1 0,-1 0 0,0 0 2,0 1 1,0-1-1,1 1 1,-1-1-1,0 1 1,0 0-1,0 0 1,0-1 0,0 1-1,0 0 1,0 0-1,0 0 1,0 0-1,0 0 1,0 0-1,0 0 1,0 0 0,0 1-1,-2-1 1,-6 3-3,-1 0 1,1 1 0,-1 0 0,1 1 0,0 0 0,1 0 0,-1 0-1,1 1 1,0 1 0,1-1 0,-8 9 0,-7 8 37,1 1 0,-22 34 1,-14 33 579,52-81-401,0 0 0,0 1 0,1 0 0,1 0 0,0 0 0,0 0 0,0 13 0,2-22-200,1-1 0,0 0-1,0 1 1,0-1 0,0 1-1,0-1 1,0 0-1,0 1 1,0-1 0,1 1-1,-1-1 1,0 0 0,1 1-1,-1-1 1,1 0 0,0 1-1,-1-1 1,1 0 0,0 0-1,0 0 1,0 0 0,0 0-1,0 0 1,0 0 0,0 0-1,0 0 1,0 0 0,0 0-1,1-1 1,-1 1 0,0 0-1,0-1 1,1 1 0,-1-1-1,1 0 1,-1 1-1,0-1 1,1 0 0,-1 0-1,1 0 1,-1 0 0,0 0-1,2 0 1,5-1-1,0 0 1,0 0-1,0-1 0,0 0 1,0 0-1,13-7 0,11-8-3,0-1 0,-1-1-1,0-2 1,-2-1 0,28-27-1,-18 12-83,-3-1-1,61-83 1,-76 91 96,-2-1 1,29-63-1,-41 76-7,0-1 0,-1 0 0,-1 0-1,-1 0 1,-1 0 0,3-40 0,-6 58-13,0 0 1,1 0-1,-1-1 1,0 1-1,0 0 1,0 0 0,0-1-1,0 1 1,0 0-1,0-1 1,-1 1-1,1 0 1,0 0 0,-1 0-1,1-1 1,-1 1-1,1 0 1,-1 0-1,0 0 1,1 0-1,-1 0 1,0 0 0,0 0-1,0 0 1,0 0-1,0 0 1,0 0-1,0 1 1,0-1 0,0 0-1,0 1 1,0-1-1,0 0 1,0 1-1,-1 0 1,1-1 0,0 1-1,0 0 1,-1 0-1,1-1 1,0 1-1,0 0 1,-2 0 0,-2 2 3,0-1 0,0 0 0,1 1 0,-1 0 1,1 0-1,0 0 0,0 1 0,-1 0 1,2-1-1,-9 8 0,-13 15 128,1 1 0,0 2 0,2 0 0,2 1 0,0 1 0,2 1 0,1 1 0,2 0 0,1 1-1,-13 45 1,25-68-35,-1 0 0,1 0-1,1 0 1,0 0-1,0 0 1,1 1 0,1-1-1,1 12 1,-1-18-98,0-1 1,0 1 0,0 0-1,1-1 1,-1 1 0,1-1-1,0 0 1,0 1 0,0-1-1,0 0 1,1 0 0,-1 0-1,1-1 1,0 1 0,0-1-1,0 1 1,0-1 0,0 0-1,1 0 1,-1 0 0,0 0-1,1-1 1,-1 0 0,6 2-1,8 1-564,0 0 1,1-2-1,-1 0 0,22 0 0,35-3-4853,-57 1 3349,14-3-2941,-4-7-592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2.190"/>
    </inkml:context>
    <inkml:brush xml:id="br0">
      <inkml:brushProperty name="width" value="0.025" units="cm"/>
      <inkml:brushProperty name="height" value="0.025" units="cm"/>
      <inkml:brushProperty name="color" value="#E71224"/>
    </inkml:brush>
  </inkml:definitions>
  <inkml:trace contextRef="#ctx0" brushRef="#br0">301 0 16816,'-11'9'753,"-25"23"159,2 1 0,0 1 0,-48 67 0,69-83-831,1 2-1,0-1 0,1 1 1,1 1-1,2 0 0,0 1 1,1-1-1,0 1 0,2 1 1,-3 35-1,6-43-51,2-1 0,0 1 1,0 0-1,2 0 0,0 0 0,0 0 0,8 24 1,-7-33-27,0 0 0,0 0 1,0 0-1,1-1 0,-1 1 1,1-1-1,1 0 0,-1 0 1,1 0-1,0-1 1,0 0-1,0 0 0,0 0 1,1-1-1,0 1 0,0-1 1,-1-1-1,2 1 0,-1-1 1,7 2-1,5 0-307,-1 0 0,1-1 0,0-1 0,-1-1 0,1 0 0,35-4 0,-39 1-737,1-1 0,-1 0-1,0-1 1,0 0 0,15-7-1,19-15-5652</inkml:trace>
  <inkml:trace contextRef="#ctx0" brushRef="#br0" timeOffset="1">508 241 12043,'0'0'4004,"-13"54"-1473,4-24-898,6 6-768,3 0-160,0-3-417,0-7-160,7-2-64,9-10-384,-2-9-769,7-5-385,-5-8-704,-3-17-1665,-5-7-1506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6.963"/>
    </inkml:context>
    <inkml:brush xml:id="br0">
      <inkml:brushProperty name="width" value="0.025" units="cm"/>
      <inkml:brushProperty name="height" value="0.025" units="cm"/>
      <inkml:brushProperty name="color" value="#E71224"/>
    </inkml:brush>
  </inkml:definitions>
  <inkml:trace contextRef="#ctx0" brushRef="#br0">102 316 11179,'0'0'2738,"-11"9"-581,3-2-1858,0 1 0,1 0 0,-1 0 0,1 0 0,1 1 0,0 0 0,0 0-1,1 1 1,0 0 0,0 0 0,1 0 0,1 0 0,0 1 0,0-1 0,1 1 0,0 0 0,0 13 0,2-23-238,0 0-1,0 1 1,0-1 0,0 1-1,0-1 1,0 0 0,1 1 0,-1-1-1,1 1 1,-1-1 0,1 0-1,-1 0 1,1 1 0,0-1-1,-1 0 1,1 0 0,0 0 0,0 1-1,0-1 1,0 0 0,0 0-1,0-1 1,0 1 0,2 1 0,0-1-9,0 0 1,-1 0 0,1 0 0,0-1-1,-1 1 1,1-1 0,0 0 0,0 0-1,0 0 1,-1 0 0,7-1 0,0-1-6,0 0 0,1-1 1,-1 0-1,0 0 1,0-1-1,14-9 0,3-6-38,0 0 0,-2-2 0,0-1-1,-2-1 1,0-1 0,-2-1-1,18-28 1,-25 34-63,-1-1-1,-1-1 1,0 0 0,-2 0-1,-1-1 1,0 0-1,-2 0 1,0-1 0,-2 1-1,3-35 1,-7 56 40,0-1-1,0 0 1,1 1 0,-1-1 0,0 0 0,-1 1 0,1-1-1,0 0 1,0 1 0,-1-1 0,1 1 0,-1-1-1,1 1 1,-1-1 0,0 1 0,0-1 0,1 1-1,-1-1 1,0 1 0,-3-3 0,3 4 13,0 0 0,0-1 1,0 1-1,0 0 0,0 0 0,0 0 1,-1 0-1,1 0 0,0 0 0,0 0 0,0 0 1,0 0-1,0 0 0,-1 1 0,1-1 1,0 0-1,0 1 0,0-1 0,0 1 0,0-1 1,-2 2-1,-3 3 53,-1 0 0,1 0-1,0 0 1,0 1 0,0 0 0,-9 13 0,0 5 206,1 1 1,0 0-1,2 1 1,2 0-1,0 1 1,1 0-1,2 0 1,1 1-1,1 0 1,1 0-1,0 50 0,4-75-251,0 0-1,1-1 1,-1 1-1,1-1 1,0 1-1,0-1 1,-1 0-1,2 1 1,-1-1-1,0 0 0,0 0 1,1 1-1,-1-1 1,1 0-1,0 0 1,-1-1-1,1 1 1,0 0-1,3 1 0,-1 0-105,1-1-1,-1 1 0,1-1 0,0 0 0,0-1 0,0 1 0,0-1 0,0 0 0,6 0 0,1 0-973,0 0 0,-1-1 0,1-1 0,0 0 0,-1-1 0,1 0 0,-1-1 0,12-4 0,8-7-4772</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7.334"/>
    </inkml:context>
    <inkml:brush xml:id="br0">
      <inkml:brushProperty name="width" value="0.025" units="cm"/>
      <inkml:brushProperty name="height" value="0.025" units="cm"/>
      <inkml:brushProperty name="color" value="#E71224"/>
    </inkml:brush>
  </inkml:definitions>
  <inkml:trace contextRef="#ctx0" brushRef="#br0">189 12 14189,'0'0'6882,"-10"-3"-5222,4 1-1473,3 1-131,0 0 1,1 0-1,-1 0 1,0 0-1,0 1 0,0-1 1,0 1-1,0 0 1,0-1-1,0 1 0,1 1 1,-1-1-1,0 0 0,0 1 1,0-1-1,0 1 1,0 0-1,1 0 0,-1 0 1,0 1-1,1-1 1,-5 3-1,3-1 45,-60 54 1406,60-53-1471,1 0-1,-1-1 1,1 2-1,0-1 1,1 0-1,-1 0 1,1 1-1,0 0 1,0-1-1,0 1 1,0 0-1,1 0 1,0 0-1,-1 7 1,3-11-42,-1 0 0,1 0 0,-1 0 0,1-1 0,0 1 0,0 0 0,-1-1 0,1 1 0,0 0 0,0-1 0,0 1 0,0-1 0,0 0 0,0 1 0,0-1 0,0 0 0,0 1 0,0-1 0,0 0 0,0 0 0,0 0 0,0 0 0,0 0 0,0 0 0,0 0 0,0 0 0,0 0 0,0-1 0,0 1 0,0 0 0,0 0 0,0-1 0,1 0 0,39-11-362,-35 10 224,38-16-1388,54-14 0,-85 28 1466,-1 1 1,2 1-1,-1 0 0,0 1 1,0 0-1,1 1 0,-1 1 1,0 0-1,16 3 0,-28-4 85,0 0 0,0 0 0,0 1 0,0-1-1,0 0 1,0 1 0,0-1 0,0 0 0,0 1 0,0-1-1,-1 1 1,1-1 0,0 1 0,0 0 0,0-1-1,-1 1 1,1 0 0,0 0 0,-1-1 0,1 1 0,-1 0-1,1 0 1,-1 0 0,1 0 0,-1 0 0,1 0-1,-1 0 1,0 0 0,0-1 0,1 1 0,-1 0 0,0 0-1,0 0 1,0 1 0,0-1 0,0 0 0,0 0-1,-1 0 1,1-1 0,0 1 0,0 0 0,-1 0-1,1 0 1,0 0 0,-1 0 0,1 0 0,-1 0 0,0 0-1,0 0 1,-2 4 145,0-1 0,0 1 0,0-1 0,-1 0 0,1 0 0,-1-1 0,-8 7 0,-12 6 234,-1 0-1,-1-2 0,0-1 1,-1-1-1,-1-1 0,-46 12 1,60-24-2065,16-8-519,22-13-2713,-20 18 3791,29-24-6569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7.754"/>
    </inkml:context>
    <inkml:brush xml:id="br0">
      <inkml:brushProperty name="width" value="0.025" units="cm"/>
      <inkml:brushProperty name="height" value="0.025" units="cm"/>
      <inkml:brushProperty name="color" value="#E71224"/>
    </inkml:brush>
  </inkml:definitions>
  <inkml:trace contextRef="#ctx0" brushRef="#br0">153 360 12524,'0'0'4906,"-12"8"-4105,-5 5-483,0 1 0,1 0 0,-16 20 0,25-26 49,1-1 0,0 1 0,1 0 0,-1 0-1,2 1 1,-1 0 0,1 0 0,1 0 0,-1 0 0,1 0-1,-1 12 1,3-20-324,1 1 0,0-1 0,0 1 0,0-1 0,0 1 0,0 0 0,0-1 0,0 1 0,0-1 0,1 1 0,-1-1 0,1 1-1,-1-1 1,1 0 0,-1 1 0,1-1 0,0 0 0,0 1 0,-1-1 0,1 0 0,0 0 0,0 1 0,0-1 0,1 0 0,0 1 0,1-1-14,-1 0 1,1 0 0,0 0-1,0 0 1,-1 0-1,1-1 1,0 1 0,0-1-1,0 1 1,0-1 0,0 0-1,4-1 1,4 0-5,0-1 0,0-1 0,0 0 0,0 0 0,0-1 0,10-5 0,5-5-27,-1-1 0,0-1 0,-1-2 0,-1 0 0,0-1 0,-2-1 0,36-43 0,-47 50-8,0-1 0,-1 0 0,-1 0 0,0-1 0,0 0 0,-2 0 0,0 0 0,-1-1 0,0 0 0,-1 0 0,-1-1 0,-1 1 0,0-1-1,-1 1 1,-1-25 0,-1 35-26,0 0 0,0 0 0,0 0-1,-1 0 1,0 0 0,0 0 0,0 1-1,-1-1 1,0 1 0,0-1 0,0 1-1,-1 0 1,1 0 0,-1 0 0,-1 1-1,1 0 1,-1-1 0,1 1-1,-6-3 1,6 5 20,-1 0-1,1 0 0,0 0 1,-1 0-1,1 1 0,-1 0 1,1 0-1,-1 0 0,0 1 1,1-1-1,-1 1 0,0 0 1,1 0-1,-1 1 0,0 0 1,1-1-1,-1 2 0,0-1 1,1 0-1,0 1 0,-1 0 1,1 0-1,0 0 0,0 0 1,-6 5-1,-2 2 55,1 0 0,-1 0 0,1 1 0,1 0 0,0 1 0,1 0 0,0 1 0,0 0 0,1 0 0,1 1 0,0 0 0,1 0 0,0 1 0,1-1 0,-4 19 1,9-29-32,-1 0 1,1-1-1,0 1 1,0 0-1,1 0 1,-1 0-1,1-1 1,-1 1 0,1 0-1,0-1 1,0 1-1,0 0 1,0-1-1,0 1 1,1-1-1,-1 0 1,1 1 0,0-1-1,-1 0 1,1 0-1,0 0 1,0 0-1,0 0 1,1-1-1,-1 1 1,0-1 0,1 1-1,-1-1 1,1 0-1,-1 0 1,1 0-1,0 0 1,-1 0-1,1-1 1,4 1 0,12 3 21,0-1 1,1-1 0,38-1-1,-44-1-40,147-2-1223,-160 2 1228,0 0 0,0 0 0,0 0 0,0 0 0,0 0 0,0 1 0,0-1 0,0 0 0,0 1 0,0-1 0,0 0 0,0 1 0,0-1 0,0 1 0,-1 0 0,1-1 0,0 1 0,0-1 0,0 1 0,-1 0 0,1 0 0,0 0 0,-1-1 0,1 1 0,-1 0 0,1 2 0,0-1 6,0 1 0,-1 0 0,1-1 0,-1 1 0,0 0 1,0-1-1,0 1 0,0 0 0,-1-1 0,0 5 0,-3 9-83,-1-1 0,-13 28 0,13-31-174,4-10 15,-12 35-927,13-21-1347,0-15 2311,1-1 1,-1 1 0,0-1 0,0 0 0,0 1-1,1-1 1,-1 1 0,0-1 0,1 0 0,-1 1-1,0-1 1,0 0 0,1 0 0,-1 1 0,1-1-1,-1 0 1,0 0 0,1 1 0,-1-1 0,0 0-1,1 0 1,-1 0 0,1 0 0,-1 0 0,1 0-1,-1 1 1,1-1 0,0 0 0,17 0-5049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8.133"/>
    </inkml:context>
    <inkml:brush xml:id="br0">
      <inkml:brushProperty name="width" value="0.025" units="cm"/>
      <inkml:brushProperty name="height" value="0.025" units="cm"/>
      <inkml:brushProperty name="color" value="#E71224"/>
    </inkml:brush>
  </inkml:definitions>
  <inkml:trace contextRef="#ctx0" brushRef="#br0">102 0 18193,'0'0'1650,"-10"11"-278,7-9-1321,-5 6 222,0 0 1,0 0-1,0 1 0,1 0 0,1 0 0,-1 1 0,1-1 0,1 2 1,0-1-1,1 0 0,-1 1 0,2 0 0,-4 15 0,7-23-210,-1 1-1,1 0 0,0 0 0,0 0 1,0-1-1,0 1 0,1 0 0,0 0 1,-1 0-1,1-1 0,1 1 1,-1 0-1,0-1 0,1 1 0,0-1 1,0 0-1,3 5 0,-2-6-51,0 0-1,0 1 1,0-1 0,0 0 0,1-1-1,-1 1 1,1-1 0,-1 1-1,1-1 1,0 0 0,0-1-1,-1 1 1,1 0 0,0-1 0,0 0-1,0 0 1,6-1 0,-4 0-40,0 0 1,-1-1-1,1 1 1,0-1 0,0 0-1,-1-1 1,1 0-1,-1 0 1,0 0 0,0 0-1,0-1 1,0 0-1,-1 0 1,1 0-1,-1 0 1,0-1 0,-1 0-1,1 0 1,-1 0-1,3-5 1,-2 5-12,-1 0 0,-1 0 0,1-1 1,-1 1-1,0 0 0,0-1 0,0 1 0,-1-1 0,0 0 0,0 1 1,0-1-1,-1 0 0,0 0 0,0 1 0,-1-1 0,1 0 1,-1 0-1,0 1 0,-1-1 0,1 1 0,-4-8 0,4 11 10,-1 0-1,1 1 0,0-1 0,-1 1 1,1-1-1,-1 1 0,1 0 1,-1 0-1,1-1 0,-1 1 0,0 0 1,0 0-1,0 0 0,1 1 1,-1-1-1,0 0 0,0 1 0,0-1 1,0 1-1,-4 0 0,6 0 23,-1 0 0,0 0 0,0 0 0,0 0 0,0 0 0,1 0-1,-1 1 1,0-1 0,0 0 0,0 1 0,1-1 0,-1 0 0,0 1-1,1-1 1,-1 1 0,0-1 0,1 1 0,-1 0 0,0-1 0,1 1 0,-1 0-1,1-1 1,0 1 0,-1 0 0,1-1 0,-1 1 0,1 0 0,0 0-1,-1 0 1,1-1 0,0 1 0,0 0 0,0 0 0,0 0 0,0 0-1,0-1 1,0 1 0,0 0 0,0 0 0,0 0 0,0 0 0,0-1 0,1 1-1,-1 0 1,0 0 0,1 0 0,-1-1 0,0 1 0,2 1 0,-2-1-124,1 0 1,0 1 0,-1-1 0,1 0 0,0 1-1,0-1 1,0 0 0,0 0 0,0 0 0,0 0-1,0 0 1,0 0 0,0 0 0,1-1 0,-1 1-1,0 0 1,1-1 0,-1 1 0,0 0 0,1-1 0,2 1-1,32 2-6215,-33-3 5608,17 0-4615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8.557"/>
    </inkml:context>
    <inkml:brush xml:id="br0">
      <inkml:brushProperty name="width" value="0.025" units="cm"/>
      <inkml:brushProperty name="height" value="0.025" units="cm"/>
      <inkml:brushProperty name="color" value="#E71224"/>
    </inkml:brush>
  </inkml:definitions>
  <inkml:trace contextRef="#ctx0" brushRef="#br0">62 37 11851,'0'0'1837,"-6"11"666,-3 4-1726,1 2 0,1-1 0,0 1-1,2 0 1,-1 1 0,2-1-1,1 1 1,0 0 0,0 19 0,16 143-28,0 0-852,-13-141 102,0-27 242,0-26 629,-1-89-739,-1 27-752,2 0-1,5 0 1,16-95 0,-18 159 559,0 0 0,1 1 0,0-1 1,1 1-1,0-1 0,8-11 0,-11 20 58,-1 0 0,1 1 0,0-1 1,0 1-1,0-1 0,0 1 0,0 0 0,1 0 0,-1 0 0,1 0 0,-1 0 0,1 1 0,0-1 0,0 1 1,-1-1-1,1 1 0,0 0 0,0 0 0,0 0 0,1 1 0,-1-1 0,0 1 0,0 0 0,0 0 0,0 0 1,0 0-1,0 0 0,1 1 0,3 0 0,-4 1 72,0-1 0,0 1 0,-1 0 0,1-1 0,-1 1 0,1 0 0,-1 1 0,0-1 0,0 0-1,0 1 1,0-1 0,0 1 0,-1-1 0,1 1 0,-1 0 0,0 0 0,1 0 0,-1 0 0,-1 0 0,1 0 0,1 6 0,-1 0 42,1 0 1,-1 0 0,-1 1-1,0-1 1,0 0-1,-2 11 1,0-14-50,0 0 1,-1-1 0,1 1 0,-1-1-1,0 0 1,-1 0 0,1 0-1,-1 0 1,0 0 0,0-1 0,-1 0-1,1 0 1,-1 0 0,0 0-1,0-1 1,-6 4 0,5-4-11,0 1 0,0-1 0,0 0 0,0 0 0,-1-1 0,1 1 0,-1-2 0,0 1 0,1-1 0,-1 0 1,0 0-1,0-1 0,0 1 0,-7-2 0,13 1-132,1-1 0,0 1 0,-1 0 0,1 0 0,-1 0 0,1-1-1,-1 1 1,1 0 0,0-1 0,-1 1 0,1 0 0,0-1 0,-1 1 0,1 0 0,0-1 0,0 1 0,-1-1 0,1 1 0,0-1 0,0 1 0,0-1 0,-1 1 0,1-1 0,0 1 0,0 0 0,0-1 0,0 1 0,0-1 0,0 1 0,0-1-1,0 1 1,0-1 0,0 1 0,0-1 0,1 1 0,-1-1 0,0 1 0,0-1 0,0 1 0,1-1 0,-1 0 0,12-19-4614,9 1-2090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9.478"/>
    </inkml:context>
    <inkml:brush xml:id="br0">
      <inkml:brushProperty name="width" value="0.025" units="cm"/>
      <inkml:brushProperty name="height" value="0.025" units="cm"/>
      <inkml:brushProperty name="color" value="#E71224"/>
    </inkml:brush>
  </inkml:definitions>
  <inkml:trace contextRef="#ctx0" brushRef="#br0">233 0 16367,'-11'2'1308,"6"-2"-1154,0 1 0,-1-1-1,1 1 1,0 1-1,0-1 1,0 1 0,0 0-1,0 0 1,0 0-1,0 1 1,1-1 0,-1 1-1,1 1 1,0-1-1,0 0 1,0 1 0,0 0-1,1 0 1,-1 0-1,1 0 1,-3 6 0,0 2 336,1 0 0,0 0 0,1 1 0,0-1 0,1 1 0,0 0 1,1 0-1,0 25 0,2 11 530,6 51 0,-2-56-708,6 126-605,-10-157-406,1-24 215,-3-26-138,-13-5-137,-1 1 0,-2 0-1,-37-61 1,54 100 1335,1 3-501,1 1-1,-1-1 1,1 0-1,0 1 0,-1-1 1,1 0-1,0 0 1,0 0-1,-1 0 0,1 0 1,0 0-1,0 0 1,0 0-1,1 0 0,-1 0 1,0 0-1,0 0 1,0-1-1,1 1 1,-1-1-1,2 2 0,33 10 182,-33-10-163,16 3-47,0-1 1,0 0-1,1-1 0,-1-1 0,1-1 1,31-2-1,-40 0-56,-1 0 0,0-1-1,1 0 1,-1 0 0,0-1 0,-1 0 0,1-1-1,0 0 1,-1-1 0,0 0 0,0 0 0,-1-1-1,1 0 1,7-7 0,-14 11 13,0 0-1,0 0 1,0 0-1,0-1 1,-1 1-1,1 0 1,-1-1-1,0 1 1,1-1-1,-1 1 1,0-1-1,0 1 1,-1-1-1,1 0 1,0 0 0,-1 1-1,0-1 1,0-5-1,0 8-1,0 0 0,0 0 1,0-1-1,-1 1 0,1 0 0,0 0 0,0 0 0,-1-1 0,1 1 0,0 0 1,-1 0-1,1 0 0,0 0 0,-1 0 0,1-1 0,0 1 0,0 0 1,-1 0-1,1 0 0,0 0 0,-1 0 0,1 0 0,0 0 0,-1 0 1,1 0-1,0 0 0,-1 0 0,1 1 0,0-1 0,-1 0 0,1 0 0,0 0 1,-1 0-1,1 0 0,0 1 0,0-1 0,-1 0 0,1 0 0,0 0 1,0 1-1,-1-1 0,1 0 0,0 0 0,0 1 0,0-1 0,0 0 1,-1 1-1,1-1 0,0 0 0,0 0 0,0 1 0,0-1 0,0 1 0,-12 17 141,11-16-106,1 1 1,0-1 0,0 1-1,-1 0 1,1-1-1,1 1 1,-1-1-1,0 1 1,1 0-1,-1-1 1,1 1 0,0-1-1,0 0 1,0 1-1,0-1 1,0 0-1,0 1 1,1-1-1,-1 0 1,1 0-1,-1 0 1,1 0 0,2 2-1,1-1 20,-1 0 0,1-1-1,0 1 1,0-1 0,0 0 0,0 0-1,0-1 1,0 1 0,0-1-1,10 1 1,3-1-8,0 0 0,0-2 0,0 0 0,0-1 0,0-1 0,18-5 0,-7 0-203,0-3-1,37-17 1,-53 21 139,-1 0-1,1-1 0,-1 0 1,0-1-1,-1 0 0,20-21 1,-31 29 12,1 1 1,-1-1-1,0 1 0,1-1 1,-1 1-1,0-1 0,1 1 1,-1-1-1,1 1 0,-1 0 1,1-1-1,-1 1 1,1 0-1,-1-1 0,1 1 1,-1 0-1,1 0 0,-1-1 1,1 1-1,-1 0 0,1 0 1,0 0-1,-1 0 1,1 0-1,-1 0 0,1 0 1,0 0-1,-1 0 0,1 0 1,-1 0-1,1 0 0,0 0 1,-1 0-1,1 0 1,-1 1-1,1-1 0,-1 0 1,1 0-1,-1 1 0,1-1 1,-1 0-1,1 1 0,0 0 1,16 29-2,-1-3 10,1-11-65,0-1 0,35 23 0,-33-25-338,0 1 0,27 27 1,-41-36 352,0 1 0,0 0-1,0 1 1,-1-1 0,0 1 0,0 0 0,-1 0 0,0 0 0,0 0 0,0 0 0,-1 1 0,1 7-1,-2-8 62,0 0 0,0 0-1,-1-1 1,0 1-1,0 0 1,0 0-1,-1 0 1,0 0-1,-1 0 1,0-1-1,0 1 1,0 0-1,-1-1 1,1 0 0,-2 0-1,1 1 1,-1-2-1,0 1 1,-7 8-1,4-7 43,0-1 0,0 0 0,0-1 0,-1 0 0,0 0 0,0 0 0,0-1 0,-1-1 0,0 1 0,1-1 0,-1-1-1,0 1 1,0-1 0,-12 0 0,4 0 19,-1 0 0,1-2 0,0 0 0,0-1 0,-21-3 0,34 3-35,0 0 0,0 0 0,0 0 0,0 0 0,0-1 0,0 1 0,0-1 0,0 0 0,1 0 1,-1-1-1,1 1 0,0-1 0,0 1 0,0-1 0,0 0 0,0 0 0,0-1 0,1 1 0,-1 0 0,1-1 0,0 0 0,0 1 0,1-1 0,-1 0 0,1 0 0,0 0 0,-1-5 0,0 3-92,1-1 0,1 1 0,-1-1 1,1 0-1,1 1 0,-1-1 0,1 0 0,0 1 0,0-1 0,1 1 0,0-1 0,0 1 1,0 0-1,1 0 0,0 0 0,0 0 0,1 1 0,0-1 0,0 1 0,0 0 0,0 0 1,1 0-1,9-7 0,7-3-349,1 1 0,0 1-1,1 0 1,44-15 0,-1-2-219,-63 30 346,-1-1 0,0-1 1,1 1-1,-1 0 1,0 0-1,0-1 0,0 1 1,0-1-1,0 0 1,0 0-1,0 1 0,-1-1 1,1 0-1,-1-1 1,3-2-1,-2-12-5344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0:39.868"/>
    </inkml:context>
    <inkml:brush xml:id="br0">
      <inkml:brushProperty name="width" value="0.025" units="cm"/>
      <inkml:brushProperty name="height" value="0.025" units="cm"/>
      <inkml:brushProperty name="color" value="#E71224"/>
    </inkml:brush>
  </inkml:definitions>
  <inkml:trace contextRef="#ctx0" brushRef="#br0">1 46 14029,'0'0'12620,"62"6"-12396,-23-12-448,9-5-2306,-13-1-2083,2-2-4675</inkml:trace>
  <inkml:trace contextRef="#ctx0" brushRef="#br0" timeOffset="1">330 2 20019,'0'0'2947,"50"-1"-13645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1:10.480"/>
    </inkml:context>
    <inkml:brush xml:id="br0">
      <inkml:brushProperty name="width" value="0.025" units="cm"/>
      <inkml:brushProperty name="height" value="0.025" units="cm"/>
    </inkml:brush>
  </inkml:definitions>
  <inkml:trace contextRef="#ctx0" brushRef="#br0">0 1478 9225,'0'0'7132,"5"-8"-5931,1-3-955,1 1 0,0 0 0,0 0 0,1 0 0,1 1 0,18-16-1,74-51 975,-64 49-953,1612-1107 3619,-1639 1128-3885,7-6 0,14-8 24,-1-1-1,50-45 0,-80 65-16,1 1 0,-1 0 0,1 0 0,0-1 0,-1 1 0,1 0-1,-1-1 1,0 1 0,1 0 0,-1-1 0,1 1 0,-1-1-1,1 1 1,-1-1 0,0 1 0,1-1 0,-1 1 0,0-1 0,0 1-1,1-1 1,-1 1 0,0-1 0,0 0 0,0 1 0,0-1 0,0 1-1,0-1 1,0 0 0,0 1 0,0-1 0,0 1 0,0-1-1,0 0 1,0 1 0,0-1 0,0 1 0,-1-1 0,1 1 0,0-1-1,-1 0 1,-28-1 99,-40 19-835,-70 41-7690,99-46 1953</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1:11.422"/>
    </inkml:context>
    <inkml:brush xml:id="br0">
      <inkml:brushProperty name="width" value="0.025" units="cm"/>
      <inkml:brushProperty name="height" value="0.025" units="cm"/>
    </inkml:brush>
  </inkml:definitions>
  <inkml:trace contextRef="#ctx0" brushRef="#br0">1 71 17392,'0'0'6727,"73"5"-5638,-12-15-32,14-4-288,8 0-545,4 0-192,-6 3 0,-3 3-32,-16 4-417,-9 4-575,-18 0-994,-13 0-1602,-12 0-3170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1:11.907"/>
    </inkml:context>
    <inkml:brush xml:id="br0">
      <inkml:brushProperty name="width" value="0.025" units="cm"/>
      <inkml:brushProperty name="height" value="0.025" units="cm"/>
    </inkml:brush>
  </inkml:definitions>
  <inkml:trace contextRef="#ctx0" brushRef="#br0">384 16 11755,'0'0'3502,"-12"-5"-1415,7 3-1927,-1 0 0,0 0 0,0 1 0,-1 0 0,1 0 0,0 0 0,0 1 0,0-1-1,-1 1 1,1 1 0,0 0 0,0-1 0,0 2 0,-1-1 0,1 1 0,0 0 0,1 0 0,-1 1-1,0-1 1,-10 8 0,-4 4 337,1 2 0,0 0 0,1 1 0,1 1 0,1 0 0,0 1 0,2 1 0,-14 24 0,18-28-261,1 1-1,1 1 1,0 0-1,1 0 0,1 0 1,1 1-1,0 0 1,2 0-1,0 0 1,0 34-1,3-48-223,1 0 1,-1 0 0,1-1-1,1 1 1,-1-1-1,1 1 1,0-1-1,-1 1 1,2-1-1,-1 0 1,1 0-1,-1 0 1,1 0-1,0 0 1,0-1-1,1 1 1,-1-1-1,1 0 1,0 0 0,0 0-1,0-1 1,0 1-1,0-1 1,0 0-1,1 0 1,-1 0-1,1-1 1,-1 0-1,9 2 1,10 1 16,-1-1 0,1 0 0,0-2 0,-1-1 0,24-2 0,-30 1-19,0-1 0,1-1 0,-1-1 0,-1 0 0,1-1 1,20-9-1,-31 12-1,0 0-1,-1 0 1,1-1 0,-1 1 0,0-1 0,0 0 0,0 0 0,0 0 0,0-1 0,0 0 0,-1 1 0,0-1-1,0 0 1,0-1 0,0 1 0,-1 0 0,0-1 0,1 1 0,-2-1 0,1 0 0,0 0 0,-1 0 0,0 0 0,0-7-1,-1 8 11,-1 0-1,0 0 0,0 0 1,0 0-1,0 1 0,-1-1 1,1 1-1,-1-1 0,0 1 1,0-1-1,-1 1 0,1 0 0,-1 0 1,1 0-1,-1 0 0,0 0 1,0 1-1,0 0 0,0-1 1,-1 1-1,1 0 0,-1 0 1,1 1-1,-1-1 0,0 1 1,-7-2-1,-6-3 22,-1 2 0,0 0 0,0 1-1,-29-1 1,39 3-44,-13 0 11,1 1-1,-1 1 1,-23 3 0,40-4-9,1 1 0,-1-1-1,0 1 1,0 0 0,1 0 0,-1 0 0,1 1 0,-1-1-1,1 1 1,0 0 0,0 0 0,-1 0 0,1 0-1,1 0 1,-1 1 0,0-1 0,0 1 0,1 0-1,0 0 1,-1 0 0,1 0 0,0 0 0,1 1 0,-4 5-1,5-8-6,0 1-1,0-1 0,-1 0 1,1 0-1,0 0 0,0 0 0,0 0 1,1 0-1,-1 0 0,0 0 1,0 0-1,0 0 0,1 0 1,-1 0-1,0 0 0,1 0 0,-1 0 1,1 0-1,0 0 0,-1 0 1,1 0-1,0 0 0,-1 0 0,1-1 1,1 2-1,32 13-611,43-5-1927,-76-10 2478,27 1-2843,0-1 0,44-6 0,-4-10-5511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2.533"/>
    </inkml:context>
    <inkml:brush xml:id="br0">
      <inkml:brushProperty name="width" value="0.025" units="cm"/>
      <inkml:brushProperty name="height" value="0.025" units="cm"/>
      <inkml:brushProperty name="color" value="#E71224"/>
    </inkml:brush>
  </inkml:definitions>
  <inkml:trace contextRef="#ctx0" brushRef="#br0">83 8 12396,'0'0'7943,"76"0"-6630,-40 0-159,5 0-258,-3-3-415,7 1-353,-8-1-128,-7 3-448,-7 0-673,-9 0-1186</inkml:trace>
  <inkml:trace contextRef="#ctx0" brushRef="#br0" timeOffset="1">0 311 11691,'0'0'5733,"67"9"-3586,-22-21-770,6-4 32,4-1-256,-4 3-576,-1 3-449,-11 6-128,-6 2-833,-20 3-1281,-10 0-3267,-6 9-7271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1:12.283"/>
    </inkml:context>
    <inkml:brush xml:id="br0">
      <inkml:brushProperty name="width" value="0.025" units="cm"/>
      <inkml:brushProperty name="height" value="0.025" units="cm"/>
    </inkml:brush>
  </inkml:definitions>
  <inkml:trace contextRef="#ctx0" brushRef="#br0">367 103 10698,'1'-8'5104,"-1"2"-4576,0 0 0,0 1 0,0-1 0,0 1 1,-1-1-1,0 0 0,-3-9 0,3 12-391,-1 1 0,1-1-1,0 1 1,-1 0 0,1 0-1,-1 0 1,1 0 0,-1 0-1,0 0 1,0 0 0,0 0-1,0 1 1,0-1 0,0 1-1,-1-1 1,1 1 0,-1 0-1,1 0 1,0 0 0,-1 0-1,0 1 1,1-1 0,-5 0-1,-4 0-25,1 1 0,-1 0 0,0 1 0,0 0 0,0 1 0,0 0 0,0 0 0,1 1 0,-1 1 0,1 0 0,0 0 0,0 1 0,1 0 0,-1 1 0,1 0 0,0 1 0,1-1 0,-1 2 0,1-1 0,1 1 0,-9 11 0,6-7 20,1-1 0,1 1-1,-1 0 1,2 1 0,0 0-1,1 0 1,0 1 0,1-1-1,0 1 1,1 0-1,1 1 1,0-1 0,1 1-1,1-1 1,0 25 0,1-34-85,1 1 1,0 0 0,0-1 0,1 1 0,0-1 0,-1 1-1,2-1 1,-1 0 0,1 0 0,0 0 0,0 0-1,0-1 1,1 1 0,-1-1 0,1 0 0,6 6-1,-2-4 46,0-1 0,0 0 0,1 0 0,-1-1 0,1 0 0,0 0-1,1-1 1,17 4 0,5-2 154,1-1-1,0-2 1,-1-1 0,57-6-1,-60 2-123,1-1 0,-1-1-1,-1-2 1,1-1 0,-1-2-1,0 0 1,-1-2-1,0-1 1,-1-1 0,-1-1-1,0-2 1,-1 0 0,35-33-1,-54 44-101,0 0 0,0 0 0,0-1 0,-1 0 0,0 1 0,0-2 0,-1 1 0,0 0 0,0-1-1,0 1 1,-1-1 0,1-9 0,-2 13-15,-1-1 0,0 1 0,0 0-1,0-1 1,0 1 0,-1 0 0,0-1-1,0 1 1,0 0 0,0 0 0,-1 0 0,1 0-1,-1 0 1,0 0 0,0 0 0,-1 0 0,1 1-1,-1-1 1,0 1 0,0 0 0,0 0-1,0 0 1,-5-3 0,-5-3-268,-1 2 0,-1-1 1,1 2-1,-1 0 0,0 0 0,-1 2 0,1 0 1,-1 0-1,0 2 0,0 0 0,-21 0 0,0 2-1656,-1 1-1,1 2 1,-67 14-1,6 9-9829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4:34.856"/>
    </inkml:context>
    <inkml:brush xml:id="br0">
      <inkml:brushProperty name="width" value="0.025" units="cm"/>
      <inkml:brushProperty name="height" value="0.025" units="cm"/>
    </inkml:brush>
  </inkml:definitions>
  <inkml:trace contextRef="#ctx0" brushRef="#br0">155 398 3331,'0'0'134,"-9"4"1611,-36 10 1420,-40 1 6829,70-14-6979,21-6-1576,9-5-1547,49-33 746,86-61 805,149-133-1,-294 229-2172,-3-7-6531,-2 5 1506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4:35.782"/>
    </inkml:context>
    <inkml:brush xml:id="br0">
      <inkml:brushProperty name="width" value="0.025" units="cm"/>
      <inkml:brushProperty name="height" value="0.025" units="cm"/>
    </inkml:brush>
  </inkml:definitions>
  <inkml:trace contextRef="#ctx0" brushRef="#br0">27 71 11371,'-12'0'5669,"1"0"-3779,7 0 2786,20-2-3939,7-4 128,6 1-321,4-1-416,6 0-95,4 0-290,-3-1-1504,-1-1-994,-1-3-2050,-8-3-2850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4:36.173"/>
    </inkml:context>
    <inkml:brush xml:id="br0">
      <inkml:brushProperty name="width" value="0.025" units="cm"/>
      <inkml:brushProperty name="height" value="0.025" units="cm"/>
    </inkml:brush>
  </inkml:definitions>
  <inkml:trace contextRef="#ctx0" brushRef="#br0">290 0 12043,'0'0'7357,"-10"1"-7160,1 1-154,0 1 0,0 0-1,0 0 1,1 0 0,-1 1-1,1 0 1,0 1 0,0 0 0,1 0-1,-1 1 1,1 0 0,0 0-1,-6 8 1,-20 19 790,-34 45 0,60-68-671,-1 0 0,2 0 0,0 0 0,0 1 0,1 0 0,0 0 0,0 0 0,2 1 1,-1-1-1,-1 15 0,5-24-149,0 0 0,0 0 0,0 0 0,0 0 1,0 0-1,0 0 0,1 0 0,-1 0 0,1 0 0,0 0 1,0 0-1,-1 0 0,1 0 0,0 0 0,0-1 1,1 1-1,-1 0 0,0-1 0,1 1 0,-1-1 0,1 1 1,-1-1-1,1 0 0,-1 1 0,1-1 0,0 0 0,0 0 1,0 0-1,0-1 0,-1 1 0,1 0 0,0-1 0,0 1 1,0-1-1,1 0 0,-1 1 0,0-1 0,0 0 1,0 0-1,4-1 0,4 1 130,1-1 0,0 0 1,-1-1-1,1 0 0,-1 0 0,18-7 0,-16 4 82,-1-1-1,0 0 0,0-1 1,-1 0-1,17-14 0,-24 18-144,0 1 0,0-1 0,0 1-1,-1-1 1,0 0 0,1 0 0,-1 0 0,0 0 0,0 0 0,-1 0-1,1-1 1,-1 1 0,1-1 0,-1 1 0,0-1 0,0 0-1,-1 1 1,1-1 0,-1 0 0,0 1 0,0-1 0,0 0-1,-1-6 1,0 8-75,-1 0-1,1 0 0,-1 0 1,1 0-1,-1 0 1,1 1-1,-1-1 0,0 1 1,0-1-1,0 1 1,0 0-1,0 0 1,0-1-1,0 2 0,0-1 1,0 0-1,-1 0 1,1 1-1,0-1 0,-1 1 1,1-1-1,0 1 1,-1 0-1,1 0 0,0 0 1,-1 1-1,1-1 1,-4 1-1,2-1-77,1 1 1,-1-1-1,0 1 0,1 0 0,-1 0 1,0 0-1,1 0 0,-1 0 0,1 1 1,0 0-1,-1 0 0,1 0 0,0 0 0,0 0 1,0 0-1,1 1 0,-1 0 0,-2 2 1,4-4-160,0 1 1,1-1-1,-1 0 0,1 1 1,-1-1-1,1 0 1,-1 1-1,1-1 1,0 0-1,0 1 0,0-1 1,0 1-1,0-1 1,0 1-1,0-1 1,0 3-1,1-4-14,-1 1-1,1 0 1,-1-1-1,1 1 1,-1-1 0,1 1-1,0 0 1,-1-1 0,1 1-1,0-1 1,-1 0-1,1 1 1,0-1 0,0 0-1,-1 1 1,1-1 0,0 0-1,0 0 1,-1 1-1,1-1 1,0 0 0,0 0-1,0 0 1,0 0 0,-1 0-1,1 0 1,0-1-1,0 1 1,1 0 0,16-4-5050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4:36.512"/>
    </inkml:context>
    <inkml:brush xml:id="br0">
      <inkml:brushProperty name="width" value="0.025" units="cm"/>
      <inkml:brushProperty name="height" value="0.025" units="cm"/>
    </inkml:brush>
  </inkml:definitions>
  <inkml:trace contextRef="#ctx0" brushRef="#br0">220 14 5029,'-9'1'8990,"-1"0"-8511,0 1 1,0 1-1,-1 0 1,2 0-1,-1 1 1,0 0-1,1 1 1,0 0 0,0 0-1,0 1 1,-16 13-1,18-12-274,0-1 0,0 1 0,0 0 0,1 1 0,0 0 0,1 0 0,0 0 0,0 0 0,0 1 0,1 0 0,0 0 0,1 0 0,0 0 0,-2 12 0,5-20-141,0 1 0,0-1 0,0 0 0,-1 1 0,1-1 0,1 1 0,-1-1 0,0 1 0,0-1 0,1 1-1,-1-1 1,0 0 0,1 1 0,-1-1 0,1 0 0,0 1 0,0-1 0,-1 0 0,1 0 0,0 0 0,0 0 0,0 1 0,0-1-1,0 0 1,0-1 0,0 1 0,1 0 0,1 1 0,1 0 119,0-1 0,1 1 0,-1-1 0,0 0 1,1-1-1,-1 1 0,1-1 0,-1 1 0,8-2 0,2 0 204,0-1 0,0 0-1,0-1 1,0 0 0,21-9 0,-16 3 20,0-1 0,0-1 0,-1-1 0,20-16-1,-32 23-326,0 0 1,-1 0-1,0-1 0,0 0 0,0 0 0,0 0 0,-1-1 0,0 1 0,-1-1 0,1 0 0,-1 0 0,-1-1 0,1 1 0,2-15 0,-5 20-88,1 0 0,-1 1 1,0-1-1,0 0 0,1 0 0,-1 1 0,-1-1 1,1 0-1,0 0 0,0 1 0,-1-1 0,1 0 1,-1 1-1,1-1 0,-1 0 0,0 1 0,1-1 1,-1 1-1,0-1 0,0 1 0,0-1 0,-1 1 0,1 0 1,0 0-1,-2-2 0,1 2-109,-1 0 1,0 0-1,1 0 0,-1 0 1,0 1-1,1-1 0,-1 1 1,0-1-1,0 1 0,0 0 1,1 0-1,-1 1 0,0-1 1,-3 1-1,-6 2-1167,1 0-1,0 0 1,0 2-1,0-1 1,0 1 0,-14 9-1,-8 12-7977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1.335"/>
    </inkml:context>
    <inkml:brush xml:id="br0">
      <inkml:brushProperty name="width" value="0.025" units="cm"/>
      <inkml:brushProperty name="height" value="0.025" units="cm"/>
    </inkml:brush>
  </inkml:definitions>
  <inkml:trace contextRef="#ctx0" brushRef="#br0">0 43 6502,'0'0'17104,"12"-7"-15876,-1 1-1057,0 1-1,0 0 0,0 1 1,0 0-1,1 1 0,-1 0 1,1 1-1,0 1 0,0-1 1,13 2-1,228 2-416,-252-3 237,0 1 0,0 0 0,-1 0 0,1 0 0,0 0 0,0 0 0,0 0-1,-1 1 1,1-1 0,0 0 0,0 0 0,-1 1 0,1-1 0,0 0 0,-1 1 0,1-1-1,0 0 1,-1 1 0,1-1 0,0 1 0,-1 0 0,1-1 0,-1 1 0,1-1 0,-1 1-1,1 0 1,-1-1 0,1 1 0,-1 0 0,0-1 0,1 1 0,-1 0 0,0 0 0,0-1-1,0 1 1,0 0 0,1 0 0,-1 0 0,0-1 0,0 1 0,0 0 0,0 0 0,-1 0-1,1-1 1,0 1 0,0 0 0,0 0 0,-1-1 0,1 1 0,0 0 0,-1 0-1,0 0 1,-24 44 84,22-41 13,-52 75 914,8-14-46,-74 140 1,119-201-1070,0 0-1,1 0 1,-1 1 0,1-1-1,0 0 1,0 1 0,0-1-1,0 9 1,1-13 23,0 1-1,0-1 1,0 0 0,0 1-1,-1-1 1,1 0 0,0 0-1,0 1 1,0-1 0,-1 0-1,1 0 1,0 0-1,0 1 1,-1-1 0,1 0-1,0 0 1,-1 0 0,1 0-1,0 0 1,0 0 0,-1 1-1,1-1 1,0 0-1,-1 0 1,1 0 0,0 0-1,-1 0 1,1 0 0,0 0-1,-1 0 1,1 0 0,0 0-1,-1-1 1,1 1-1,0 0 1,0 0 0,-1 0-1,1 0 1,0 0 0,-1 0-1,1-1 1,0 1 0,0 0-1,-1 0 1,1-1-1,0 1 1,-16-10-3847,-2-7-3777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1.683"/>
    </inkml:context>
    <inkml:brush xml:id="br0">
      <inkml:brushProperty name="width" value="0.025" units="cm"/>
      <inkml:brushProperty name="height" value="0.025" units="cm"/>
    </inkml:brush>
  </inkml:definitions>
  <inkml:trace contextRef="#ctx0" brushRef="#br0">1 32 11435,'0'0'9257,"71"4"-7207,-24-4-545,8-5-1121,5-2-352,2 1-1505,-5-4-2339,-2 3-3330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2.010"/>
    </inkml:context>
    <inkml:brush xml:id="br0">
      <inkml:brushProperty name="width" value="0.025" units="cm"/>
      <inkml:brushProperty name="height" value="0.025" units="cm"/>
    </inkml:brush>
  </inkml:definitions>
  <inkml:trace contextRef="#ctx0" brushRef="#br0">336 0 15375,'-14'1'934,"-1"1"-667,-1-1 0,0 2 0,1 0-1,0 1 1,0 1 0,0 0 0,1 1 0,-1 1 0,-13 8 0,11-3 188,0 1 0,1 0 1,0 1-1,1 1 0,-22 27 0,33-37-381,0 0 1,0 1-1,0-1 0,1 1 1,-1 0-1,1 0 1,1 0-1,-1 1 0,1-1 1,0 1-1,1-1 0,-1 1 1,1 0-1,1 0 0,-1-1 1,1 1-1,1 0 0,-1 0 1,1 0-1,0-1 0,3 9 1,-3-12 34,1 0 0,1 0-1,-1 0 1,0 0 0,1 0 0,0-1 0,-1 0 0,1 1 0,0-1 0,0 0-1,0 0 1,0-1 0,1 1 0,-1-1 0,1 1 0,-1-1 0,0 0 0,1 0-1,0-1 1,-1 1 0,1-1 0,-1 1 0,1-1 0,3-1 0,6 2 231,1-2 0,-1 0 0,0 0 0,0-1 0,19-5 0,-18 1-93,1 0 0,-1 0 0,0-1 0,-1-1 0,0-1 0,0 1 0,-1-2 0,0 0 0,16-17 0,-22 21-156,1-1 1,-1-1-1,-1 1 0,1-1 0,-1 0 0,-1 0 0,1-1 0,-1 0 0,-1 1 1,0-1-1,0 0 0,-1 0 0,0-1 0,0 1 0,-1-1 0,0-15 0,-2 21-131,1 0 0,-1 0 0,-1 1 0,1-1 1,-1 0-1,1 1 0,-1-1 0,0 1 0,0-1 0,0 1 0,-1 0 0,1 0 0,-1 0 0,0 0 0,0 1 0,0-1 0,0 1 0,0-1 0,-1 1 0,1 0 0,0 0 0,-1 1 0,0-1 0,1 1 0,-1 0 0,0 0 0,0 0 0,0 0 0,-5 0 0,6 1-198,-1-1-1,0 1 1,0 0 0,0 0 0,1 1-1,-1-1 1,0 1 0,0 0-1,1 0 1,-1 0 0,1 0-1,-1 1 1,-5 2 0,7-2-149,0 0 0,-1 0 0,1 0 0,0 0 0,0 0 0,0 0 1,0 0-1,1 1 0,-1-1 0,1 1 0,-1-1 0,1 1 0,0-1 1,0 1-1,0 0 0,0 0 0,0 0 0,1 0 0,-1 4 0,3 9-4807,11 0-849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2.366"/>
    </inkml:context>
    <inkml:brush xml:id="br0">
      <inkml:brushProperty name="width" value="0.025" units="cm"/>
      <inkml:brushProperty name="height" value="0.025" units="cm"/>
    </inkml:brush>
  </inkml:definitions>
  <inkml:trace contextRef="#ctx0" brushRef="#br0">274 33 15599,'0'0'2519,"-11"-1"-218,-3 2-1978,1 0 1,0 0-1,0 1 0,0 1 0,0 0 0,0 1 0,1 1 0,-1 0 0,1 0 1,0 1-1,1 0 0,0 1 0,0 1 0,0 0 0,1 0 0,-10 11 1,15-13-307,0-1 0,0 1 1,1 1-1,0-1 0,0 0 1,1 1-1,0 0 0,0 0 1,0 0-1,1 0 0,0 0 1,1 0-1,-1 1 0,1-1 1,0 10-1,2-13 26,-1 1 1,1-1-1,0 0 0,0 1 0,0-1 1,0 0-1,1 0 0,-1 0 1,1 0-1,0 0 0,1 0 1,-1-1-1,0 1 0,1-1 1,0 1-1,0-1 0,0 0 0,0 0 1,1-1-1,-1 1 0,1 0 1,0-1-1,-1 0 0,1 0 1,0 0-1,8 2 0,0-1 151,0 0 0,0-1 1,0 0-1,0-1 0,0 0 0,1-1 0,-1 0 0,0-1 0,0-1 0,0 0 1,0 0-1,0-1 0,0-1 0,0 0 0,12-6 0,-12 4-85,0 1-1,-1-2 1,0 1 0,0-2-1,-1 1 1,0-1 0,0-1-1,-1 0 1,0 0-1,0-1 1,-1 0 0,-1-1-1,1 1 1,7-17-1,-13 23-92,-1 0-1,1 0 1,-1-1 0,1 1-1,-1-1 1,-1 1-1,1-1 1,0 1-1,-1-1 1,0 1-1,0-1 1,-1 1 0,1-1-1,-1 1 1,0-1-1,0 1 1,0-1-1,-1 1 1,1 0-1,-1 0 1,0 0 0,-1 0-1,1 0 1,-1 0-1,1 0 1,-1 1-1,-6-6 1,3 3-377,-1 1 0,0 0 0,0 0 0,0 1 0,-1 0-1,1 0 1,-1 1 0,0 0 0,0 0 0,0 1 0,-1 0 0,1 0 0,0 1 0,-10-1 0,17 2 155,0 0 0,0 0 0,1 0 1,-1-1-1,0 1 0,0 0 0,1 0 1,-1 0-1,0 0 0,0 0 0,0 1 1,1-1-1,-1 0 0,0 0 0,0 0 1,1 1-1,-1-1 0,0 0 1,1 1-1,-1-1 0,0 0 0,1 1 1,-1-1-1,0 1 0,1-1 0,-1 1 1,1 0-1,-1-1 0,1 1 0,-1-1 1,1 1-1,0 0 0,-1 0 0,1-1 1,0 1-1,-1 1 0,0 14-7059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6.144"/>
    </inkml:context>
    <inkml:brush xml:id="br0">
      <inkml:brushProperty name="width" value="0.025" units="cm"/>
      <inkml:brushProperty name="height" value="0.025" units="cm"/>
    </inkml:brush>
  </inkml:definitions>
  <inkml:trace contextRef="#ctx0" brushRef="#br0">50 1 11147,'0'0'7110,"-5"10"-5161,-3 8-1487,0 0 1,1 0-1,2 0 0,-1 1 1,-4 33-1,10-46-364,-1 0 1,1-1-1,0 1 0,0 0 0,1 0 0,0-1 0,0 1 1,0-1-1,1 1 0,0-1 0,3 9 0,-3-11-116,0 0-1,0 0 0,1 0 1,-1-1-1,1 1 0,-1-1 1,1 1-1,0-1 0,0 0 1,0 0-1,0 0 0,0-1 1,1 1-1,-1-1 0,0 1 1,1-1-1,-1 0 0,1 0 1,-1-1-1,6 1 0,1 0-81,0 0 0,1-1-1,-1 0 1,0-1 0,0 0-1,1 0 1,-1-1 0,0-1-1,0 0 1,-1 0-1,1-1 1,-1 0 0,1 0-1,-1-1 1,-1 0 0,1-1-1,-1 0 1,0-1-1,0 1 1,0-1 0,10-15-1,-11 14-585,-1-1-1,0 0 1,-1 0-1,0-1 1,-1 0-1,0 0 1,0 0-1,-1 0 1,0 0-1,-1-1 1,0 1-1,-1-1 1,0-16-1,-6 55 4916,-16 15-2442,6-14-756,-24 62 1437,8-23-1801,3 2-1,-24 89 1,42-96-1167,14-25-5155,3-33-420,1-4-4516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245"/>
    </inkml:context>
    <inkml:brush xml:id="br0">
      <inkml:brushProperty name="width" value="0.025" units="cm"/>
      <inkml:brushProperty name="height" value="0.025" units="cm"/>
    </inkml:brush>
  </inkml:definitions>
  <inkml:trace contextRef="#ctx0" brushRef="#br0">155 288 7944,'-8'20'2615,"-30"67"-246,-28 66 701,56-127-2567,1 0 1,1 0-1,-7 49 1,15-74-501,0 0 0,-1 0 0,1 1 0,0-1 0,0 0 1,0 0-1,0 0 0,0 0 0,0 0 0,0 0 0,1 0 0,-1 0 0,0 0 1,0 0-1,1 0 0,-1 0 0,1 0 0,-1 0 0,1 0 0,-1 0 1,1-1-1,-1 1 0,1 0 0,0 0 0,0 0 0,-1-1 0,1 1 1,0 0-1,0-1 0,0 1 0,0-1 0,0 1 0,0-1 0,0 1 0,0-1 1,0 0-1,0 1 0,0-1 0,1 0 0,2 0-51,-1 0 0,1-1-1,0 1 1,-1-1 0,1 0 0,-1 0-1,1 0 1,-1 0 0,1 0-1,-1-1 1,5-3 0,18-13-440,-1-2 1,0-1-1,-2-1 1,0-2-1,-2 0 0,19-27 1,-8 12-424,79-94-2741,149-233 1,-325 471 10637,-38 54-3478,24-39-1932,1 4-500,-81 121-1,145-230-1265,14-15 177,0 0 0,0 0-1,-1 0 1,1 0 0,0 0-1,0 0 1,0 0 0,0 0-1,0 0 1,-1 0 0,1 0-1,0 0 1,0 0 0,0 0-1,0 0 1,0 0 0,-1 0-1,1 0 1,0 0 0,0 0-1,0-1 1,0 1 0,0 0-1,0 0 1,-1 0 0,1 0-1,0 0 1,0 0 0,0 0-1,0-1 1,0 1-1,0 0 1,0 0 0,0 0-1,0 0 1,0 0 0,-1 0-1,1-1 1,0 1 0,0 0-1,0 0 1,0 0 0,0 0-1,0 0 1,0-1 0,0 1-1,0 0 1,0 0 0,0 0-1,1 0 1,-1-1 0,0 1-1,7-37-1363,15-25-1540,50-97-1,-3 7-749,-36 59 128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2.892"/>
    </inkml:context>
    <inkml:brush xml:id="br0">
      <inkml:brushProperty name="width" value="0.025" units="cm"/>
      <inkml:brushProperty name="height" value="0.025" units="cm"/>
      <inkml:brushProperty name="color" value="#E71224"/>
    </inkml:brush>
  </inkml:definitions>
  <inkml:trace contextRef="#ctx0" brushRef="#br0">1 207 13453,'0'0'3171,"70"-11"32,-25-6-673,2 0-1121,6-2-864,-5 1-481,2 1 0,-1-1-288,-3 2-1153,-3-5-1026,-4-5-2561,-6 0-5062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6.489"/>
    </inkml:context>
    <inkml:brush xml:id="br0">
      <inkml:brushProperty name="width" value="0.025" units="cm"/>
      <inkml:brushProperty name="height" value="0.025" units="cm"/>
    </inkml:brush>
  </inkml:definitions>
  <inkml:trace contextRef="#ctx0" brushRef="#br0">100 1 18930,'0'0'897,"-45"50"-96,29-15-65,-1 6-31,6 2-353,0 1-288,11-3-64,0-7-96,0-1-961,6-11-128,-1-3-513,-1-9-1120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6.833"/>
    </inkml:context>
    <inkml:brush xml:id="br0">
      <inkml:brushProperty name="width" value="0.025" units="cm"/>
      <inkml:brushProperty name="height" value="0.025" units="cm"/>
    </inkml:brush>
  </inkml:definitions>
  <inkml:trace contextRef="#ctx0" brushRef="#br0">16 8 15118,'0'0'6230,"10"-2"-5728,2 0-355,-1 1-1,1-1 1,-1 2-1,1 0 1,-1 0-1,1 1 1,-1 0-1,20 5 1,-13 0-136,-1 0-1,1 0 1,-1 2 0,0 0 0,0 1 0,24 18 0,-38-24 7,1-1 1,-1 1-1,0 0 0,0 0 1,0 0-1,0 0 0,0 1 1,-1-1-1,1 1 0,-1 0 1,0-1-1,0 1 0,-1 0 1,1 0-1,-1 0 0,0 0 1,0 1-1,0-1 0,-1 0 1,1 0-1,-1 1 1,0-1-1,0 0 0,0 0 1,-1 1-1,0-1 0,0 0 1,0 0-1,0 0 0,0 0 1,-1 0-1,0 0 0,0 0 1,0 0-1,-3 3 0,-1 3 273,-2-1 0,1-1 0,-1 1 0,0-1 0,-1 0-1,0-1 1,0 0 0,-1 0 0,1-1 0,-2 0 0,1-1 0,-14 5 0,6-3 26,0-1 0,-1-1 0,1 0 0,-1-2 0,0 0 0,-31 0 0,26-8-131,23 4-236,1 1-1,0-1 1,-1 1-1,1 0 1,-1-1-1,1 1 1,0-1-1,0 1 1,-1-1-1,1 1 1,0-1-1,0 1 1,-1-1-1,1 1 1,0-1-1,0 0 1,0 1-1,0-1 1,0 1-1,0-1 1,0 1-1,0-1 0,0 0 1,0 1-1,0-1 1,1-2-338,0 1 1,0 0-1,0 0 0,1 0 1,-1 0-1,0 0 0,1 0 0,0 0 1,-1 0-1,1 1 0,0-1 1,0 1-1,0-1 0,0 1 1,4-3-1,21-8-5084,1 2-2567</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7.191"/>
    </inkml:context>
    <inkml:brush xml:id="br0">
      <inkml:brushProperty name="width" value="0.025" units="cm"/>
      <inkml:brushProperty name="height" value="0.025" units="cm"/>
    </inkml:brush>
  </inkml:definitions>
  <inkml:trace contextRef="#ctx0" brushRef="#br0">43 9 9897,'0'0'16560,"87"21"-15407,-38-27-801,6-3-287,-4 2-98,-3 0-863,-14 7-962,-15 0-1121,-13 0-1537,-6 7-2787</inkml:trace>
  <inkml:trace contextRef="#ctx0" brushRef="#br0" timeOffset="1">0 132 9929,'0'0'13357,"71"8"-11435,-27-12-1089,10 0-705,4-1-160,-7 1-1858,1 0-3043,-8-4-5124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8.035"/>
    </inkml:context>
    <inkml:brush xml:id="br0">
      <inkml:brushProperty name="width" value="0.025" units="cm"/>
      <inkml:brushProperty name="height" value="0.025" units="cm"/>
    </inkml:brush>
  </inkml:definitions>
  <inkml:trace contextRef="#ctx0" brushRef="#br0">55 0 9769,'0'0'11403,"0"46"-10955,-16-8 257,4 10-128,0 3-385,1-2-128,8-5-32,3-10-64,0-5-384,8-12-834,5-8-31,-6-8-513,-7-6-7302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8.363"/>
    </inkml:context>
    <inkml:brush xml:id="br0">
      <inkml:brushProperty name="width" value="0.025" units="cm"/>
      <inkml:brushProperty name="height" value="0.025" units="cm"/>
    </inkml:brush>
  </inkml:definitions>
  <inkml:trace contextRef="#ctx0" brushRef="#br0">0 1 14862,'0'0'5381,"50"4"-3523,-16-4-801,5 0-833,8 0-224,1 0-993,0 4-1890,0-4-2594,1 0-2851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8.704"/>
    </inkml:context>
    <inkml:brush xml:id="br0">
      <inkml:brushProperty name="width" value="0.025" units="cm"/>
      <inkml:brushProperty name="height" value="0.025" units="cm"/>
    </inkml:brush>
  </inkml:definitions>
  <inkml:trace contextRef="#ctx0" brushRef="#br0">271 3 17745,'-11'0'934,"3"-1"-820,-1 0-1,0 1 1,0 0 0,0 1-1,0 0 1,0 0-1,1 1 1,-1 0 0,1 1-1,-1 0 1,1 0 0,0 1-1,-14 8 1,10-3-94,0 1 1,1 0 0,0 1-1,0 1 1,1-1 0,-13 21-1,18-24-3,1 0 1,0 0-1,0 0 0,0 0 0,1 1 1,0-1-1,1 1 0,0 0 0,0 0 0,1 0 1,0 0-1,1 12 0,0-18 19,0-1 0,1 0 0,-1 0 0,1 1-1,0-1 1,-1 0 0,1 0 0,0 0 0,0 0 0,1 0 0,-1 0-1,0 0 1,1 0 0,-1-1 0,1 1 0,-1 0 0,1-1-1,0 1 1,0-1 0,-1 0 0,1 0 0,0 1 0,0-1 0,1 0-1,-1-1 1,0 1 0,0 0 0,0-1 0,0 1 0,1-1 0,-1 1-1,0-1 1,1 0 0,-1 0 0,0 0 0,0-1 0,1 1 0,2-1-1,4 0 183,0 0 0,-1-1 0,1 0-1,0 0 1,-1-1 0,1 0 0,-1-1-1,13-6 1,-9 1 78,-1 0 0,1 0 0,-1-1 0,-1 0 0,0-1 0,17-23-1,-22 26-177,0-1 0,0 1 0,-1-1 0,0 0 0,0 0 0,-1 0 0,0 0-1,-1-1 1,0 1 0,0-1 0,-1-14 0,0 23-174,-1-1 0,0 1 1,0-1-1,-1 1 0,1 0 0,0-1 0,0 1 1,-1 0-1,1-1 0,-1 1 0,1 0 0,-1-1 0,1 1 1,-1 0-1,0 0 0,0 0 0,0-1 0,1 1 1,-1 0-1,0 0 0,0 0 0,-1 1 0,1-1 1,0 0-1,0 0 0,0 1 0,0-1 0,-1 0 0,1 1 1,0-1-1,-1 1 0,1 0 0,0-1 0,-1 1 1,1 0-1,-1 0 0,-1 0 0,1 0-300,0 0 0,0 0 0,0 0 0,0 1 0,0-1 0,0 1 0,0-1 0,1 1 0,-1 0 0,0 0 0,0 0 0,1 0 0,-1 0 0,0 0 0,1 0 0,-1 0 0,1 1 0,0-1 0,-1 1-1,1-1 1,0 1 0,0-1 0,0 1 0,0 0 0,0 0 0,-1 2 0,1 13-6808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9.047"/>
    </inkml:context>
    <inkml:brush xml:id="br0">
      <inkml:brushProperty name="width" value="0.025" units="cm"/>
      <inkml:brushProperty name="height" value="0.025" units="cm"/>
    </inkml:brush>
  </inkml:definitions>
  <inkml:trace contextRef="#ctx0" brushRef="#br0">59 0 2434,'0'0'16688,"-14"57"-15535,0-27 1410,-2 4-1250,5-3-769,8-2-416,3-3-160,0-5-993,10-1-896,1-7-1122,0-5-1858,-4-8-2850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9.408"/>
    </inkml:context>
    <inkml:brush xml:id="br0">
      <inkml:brushProperty name="width" value="0.025" units="cm"/>
      <inkml:brushProperty name="height" value="0.025" units="cm"/>
    </inkml:brush>
  </inkml:definitions>
  <inkml:trace contextRef="#ctx0" brushRef="#br0">164 38 12332,'-12'4'4089,"-1"-1"-3407,4-1-445,0 0 1,0 0-1,0 1 1,0 0-1,1 1 0,-1 0 1,1 0-1,-10 6 1,17-9-229,1 0 0,-1 0 0,0 0 0,0 0 0,0 1 0,1-1 0,-1 0 0,1 0 0,-1 0 0,1 1 0,-1-1 0,1 0 0,0 1 0,-1-1 0,1 0 0,0 0 0,0 1 0,0-1 0,0 0 0,0 1 0,0-1 0,1 0 0,-1 1 1,0-1-1,1 0 0,-1 1 0,1-1 0,-1 0 0,1 0 0,-1 0 0,1 0 0,0 1 0,0-1 0,0 0 0,-1 0 0,1 0 0,0-1 0,0 1 0,1 0 0,-1 0 0,0 0 0,2 0 0,8 8 27,0-1 0,1-1 0,15 8 1,-15-9-15,-5-2-9,13 7 8,0 1 0,-1 0 0,-1 2 0,24 20 0,-39-31-23,0 1 0,0-1 0,0 0 0,-1 1 0,1 0-1,-1 0 1,0 0 0,0 0 0,0 0 0,-1 0 0,1 0-1,1 8 1,-3-9-3,0 1 0,0-1 0,-1 0 0,1 0 0,-1 0 0,1 0 0,-1 0 0,0 0 0,0-1-1,0 1 1,-1 0 0,1 0 0,-1-1 0,0 1 0,1 0 0,-1-1 0,0 0 0,0 1 0,-1-1 0,-3 3 0,-8 6 306,-1-1 0,0 0 0,0-1 0,-1-1 1,0-1-1,0 0 0,-1-1 0,0 0 0,0-2 0,0 0 1,-33 3-1,49-7-271,-1 0 1,1 0-1,0 0 0,0 0 1,-1 0-1,1 0 0,0 0 1,-1 0-1,1-1 1,0 1-1,0-1 0,-1 1 1,1-1-1,0 1 0,0-1 1,0 1-1,0-1 1,-1 0-1,1 0 0,0 0 1,0 0-1,1 1 0,-1-1 1,0-1-1,0 1 1,0 0-1,1 0 0,-1 0 1,0 0-1,1 0 0,-1-1 1,1 1-1,0 0 1,-1 0-1,1-1 0,0 1 1,0 0-1,0-1 0,0 1 1,0 0-1,0-1 1,0-1-1,1-2-96,0-1 1,0 1-1,0-1 1,0 1-1,1 0 1,0-1 0,0 1-1,1 0 1,3-6-1,9-8 12,1 1 0,0 0 1,2 1-1,0 1 0,0 1 0,2 0 0,29-16 0,-17 11 595,52-46 0,-81 64-502,-1 1 0,0-1 0,0 0-1,0 0 1,0 0 0,0-1 0,0 1 0,-1 0-1,1-1 1,-1 1 0,0-1 0,1 1-1,-1-1 1,0 0 0,-1 0 0,1 1 0,0-1-1,-1 0 1,1 0 0,-1 0 0,0 0-1,0-5 1,-2 5-20,1 0 0,-1 0 0,0 0 1,1 0-1,-1 1 0,0-1 0,-1 0 0,1 1 0,0-1 0,-1 1 0,0 0 0,1 0 0,-1 0 0,0 0 1,0 0-1,0 1 0,0-1 0,-4 0 0,-7-4-12,-1 1 1,1 0-1,-1 1 1,0 1-1,-24-2 1,-10 3-4463,41 2-685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49.784"/>
    </inkml:context>
    <inkml:brush xml:id="br0">
      <inkml:brushProperty name="width" value="0.025" units="cm"/>
      <inkml:brushProperty name="height" value="0.025" units="cm"/>
    </inkml:brush>
  </inkml:definitions>
  <inkml:trace contextRef="#ctx0" brushRef="#br0">16 0 4324,'0'0'14606,"-15"51"-12172,15-29-800,8 4 640,5-1-1313,8-1-449,4-5-223,12-4-97,4-7-96,-1-6-416,8-2-962,-7-1-960,1-15-769,-13-5-2498,-5-5-4292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0.128"/>
    </inkml:context>
    <inkml:brush xml:id="br0">
      <inkml:brushProperty name="width" value="0.025" units="cm"/>
      <inkml:brushProperty name="height" value="0.025" units="cm"/>
    </inkml:brush>
  </inkml:definitions>
  <inkml:trace contextRef="#ctx0" brushRef="#br0">259 0 17585,'0'0'1761,"-71"72"898,32-33-898,4 7-255,-2-2-97,8-2-832,6-3-417,7-2-96,8-1-224,8-2-1666,0-7-2466,0-3-4933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3.250"/>
    </inkml:context>
    <inkml:brush xml:id="br0">
      <inkml:brushProperty name="width" value="0.025" units="cm"/>
      <inkml:brushProperty name="height" value="0.025" units="cm"/>
      <inkml:brushProperty name="color" value="#E71224"/>
    </inkml:brush>
  </inkml:definitions>
  <inkml:trace contextRef="#ctx0" brushRef="#br0">425 0 9513,'0'0'7175,"-74"73"-4677,23-23-736,-4 6-769,0 2-289,4 2-223,8-4-257,10-6-128,9-8-64,10-9-32,5-11-224,8-9-833,1-18-4548,0-19-417</inkml:trace>
  <inkml:trace contextRef="#ctx0" brushRef="#br0" timeOffset="1">1 157 10762,'0'0'10474,"72"41"-9481,-35-28-160,8 0-129,2 1-351,12 1-225,-1-1-160,4 2-384,4-2-1410,-4-3-1601,-1-6-3812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1.960"/>
    </inkml:context>
    <inkml:brush xml:id="br0">
      <inkml:brushProperty name="width" value="0.025" units="cm"/>
      <inkml:brushProperty name="height" value="0.025" units="cm"/>
    </inkml:brush>
  </inkml:definitions>
  <inkml:trace contextRef="#ctx0" brushRef="#br0">279 1 12524,'-8'1'3267,"-8"1"-2977,1 1 1,-1 1-1,1 0 0,0 1 1,0 1-1,1 0 0,0 1 0,0 1 1,0 0-1,-18 15 0,24-17-161,1-1 0,0 1-1,1 0 1,-1 1-1,1-1 1,0 1-1,1 1 1,0-1 0,0 1-1,1 0 1,0 0-1,0 0 1,0 0-1,1 1 1,1 0 0,0-1-1,0 1 1,0 0-1,1 0 1,0 16 0,2-22-114,0 0 0,-1-1 0,1 1 0,0-1 1,1 1-1,-1-1 0,0 0 0,1 0 1,-1 1-1,1-1 0,0 0 0,0 0 1,0 0-1,0-1 0,0 1 0,0 0 1,0-1-1,0 0 0,1 1 0,-1-1 1,1 0-1,-1 0 0,1 0 0,-1 0 1,1-1-1,-1 1 0,1-1 0,3 1 1,12 1-312,0 0 1,36 0 0,-44-2-148,1 0-611,1-1 0,-1 0-1,0 0 1,0-1 0,13-4-1,14-7-5698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2.319"/>
    </inkml:context>
    <inkml:brush xml:id="br0">
      <inkml:brushProperty name="width" value="0.025" units="cm"/>
      <inkml:brushProperty name="height" value="0.025" units="cm"/>
    </inkml:brush>
  </inkml:definitions>
  <inkml:trace contextRef="#ctx0" brushRef="#br0">124 0 10570,'0'0'2723,"-10"6"-1869,-1 1-405,0 1 1,0 0 0,1 1-1,0 0 1,-10 11 0,16-15-132,0-1 0,0 1 0,1 0 0,-1 0 0,1 0 0,0 0 0,0 1 0,1-1 0,0 1 0,0-1 0,0 1 0,1 0 0,0 0-1,0 0 1,0 0 0,0 8 0,2-12-273,-1-1-1,1 1 1,-1-1-1,1 0 1,-1 1-1,1-1 0,0 0 1,0 0-1,0 1 1,0-1-1,-1 0 1,1 0-1,1 0 0,-1 0 1,0 0-1,0 0 1,0 0-1,0-1 1,1 1-1,-1 0 0,0-1 1,1 1-1,-1-1 1,0 1-1,1-1 1,-1 0-1,1 1 0,2-1 1,47 1 595,-46-1-529,6-1-26,1 0 1,0-1 0,-1-1 0,0 0 0,1 0-1,-1-1 1,0-1 0,-1 1 0,1-2 0,-1 0-1,0 0 1,0 0 0,14-14 0,-23 19-77,0 0 1,0 1-1,0-1 0,0 0 1,-1 0-1,1 0 1,0 0-1,0 0 0,-1 0 1,1 0-1,0 0 1,-1 0-1,1 0 1,-1-1-1,1 1 0,-1 0 1,0 0-1,0 0 1,1-1-1,-1 1 0,0 0 1,0-2-1,-1 2 5,1 0 0,-1 1 0,1-1 0,-1 0 0,0 0 0,1 0 0,-1 1 0,0-1 0,0 0 0,0 1 0,1-1 0,-1 1 0,0-1 0,0 1 0,0-1 0,0 1 0,0-1 0,0 1 0,0 0 0,-1-1 0,-9-1 91,0 1-1,0 0 1,-18 0-1,25 1-98,-9 0-6,1 1 0,0 0 0,-1 0 0,1 2 0,0-1 0,0 2 0,-21 8 0,23-4-82,18-4-166,19-2-762,-16-2-257,1 0-1,0-1 1,-1-1 0,16-3-1,15-10-6558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2.664"/>
    </inkml:context>
    <inkml:brush xml:id="br0">
      <inkml:brushProperty name="width" value="0.025" units="cm"/>
      <inkml:brushProperty name="height" value="0.025" units="cm"/>
    </inkml:brush>
  </inkml:definitions>
  <inkml:trace contextRef="#ctx0" brushRef="#br0">142 1 8616,'-11'2'1666,"0"0"-1235,0 0 515,0-1 1,0 2-1,1 0 0,-1 0 0,1 0 0,0 2 0,0-1 0,0 1 0,-10 7 0,19-11-894,1-1 1,0 0-1,-1 1 1,1-1-1,0 0 1,-1 0-1,1 1 1,0-1-1,-1 1 1,1-1-1,0 0 1,0 1-1,-1-1 1,1 1-1,0-1 1,0 1-1,0-1 1,0 0-1,0 1 1,0-1-1,-1 1 1,1-1-1,0 1 1,0-1-1,0 1 1,1-1-1,-1 1 1,0-1-1,0 1 1,0-1 0,0 1-1,0-1 1,1 0-1,-1 1 1,0-1-1,0 1 1,0-1-1,1 0 1,-1 1-1,0-1 1,1 0-1,-1 1 1,0-1-1,1 0 1,-1 1-1,1-1 1,-1 0-1,0 0 1,1 1-1,-1-1 1,1 0-1,-1 0 1,1 0-1,-1 0 1,0 0-1,1 0 1,-1 0-1,1 0 1,-1 0-1,2 0 1,36 5 1658,-34-4-1442,361 2 4004,1-32-6362,-298 18-671,-9-5-2707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3.917"/>
    </inkml:context>
    <inkml:brush xml:id="br0">
      <inkml:brushProperty name="width" value="0.025" units="cm"/>
      <inkml:brushProperty name="height" value="0.025" units="cm"/>
    </inkml:brush>
  </inkml:definitions>
  <inkml:trace contextRef="#ctx0" brushRef="#br0">333 16 1249,'-14'0'780,"-28"-2"-518,-58-2 3431,64 3-291,0 2 1,-46 7-1,62-2-1179,20-6-2190,0 0 1,-1 0-1,1 0 0,0 0 0,0 0 0,0 0 0,0 0 0,0 0 0,0 0 0,0 0 0,-1 0 0,1 0 1,0 0-1,0 0 0,0 0 0,0 0 0,0 1 0,0-1 0,0 0 0,0 0 0,0 0 0,0 0 0,0 0 1,0 0-1,0 0 0,-1 0 0,1 1 0,0-1 0,0 0 0,0 0 0,0 0 0,0 0 0,0 0 1,0 0-1,0 0 0,0 1 0,0-1 0,0 0 0,0 0 0,0 0 0,1 0 0,-1 0 0,0 0 0,0 0 1,0 1-1,0-1 0,0 0 0,0 0 0,0 0 0,0 0 0,0 0 0,0 0 0,0 0 0,0 0 1,1 0-1,-1 0 0,0 1 0,0-1 0,0 0 0,36 7 1502,269 6 1900,160-15-2505,-293 0-672,-108 2-216,16 0 14,90-12 1,-170 13-58,0-1 1,0 0-1,1 0 0,-1 0 0,0 0 1,1 0-1,-1 0 0,0 0 0,0 0 0,1 0 1,-1 0-1,0 0 0,1 0 0,-1 0 0,0 0 1,1 0-1,-1 0 0,0 0 0,0 0 1,1 0-1,-1 0 0,0 0 0,0-1 0,1 1 1,-1 0-1,0 0 0,0 0 0,1-1 0,-1 1 1,0 0-1,0 0 0,0 0 0,1-1 1,-1 1-1,0 0 0,0 0 0,0-1 0,0 1 1,0 0-1,1-1 0,-1 1 0,0 0 0,0 0 1,0-1-1,0 1 0,0 0 0,0-1 0,0 1 1,0 0-1,0-1 0,0 1 0,0 0 1,0 0-1,-1-1 0,-12-10-3351,6 6-230,6-4-2285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4.390"/>
    </inkml:context>
    <inkml:brush xml:id="br0">
      <inkml:brushProperty name="width" value="0.025" units="cm"/>
      <inkml:brushProperty name="height" value="0.025" units="cm"/>
    </inkml:brush>
  </inkml:definitions>
  <inkml:trace contextRef="#ctx0" brushRef="#br0">81 33 11371,'-12'3'2594,"-38"11"-394,31-6-807,23-2-665,23-3-105,387-8 4202,207-51-3549,-608 54-1793,14-2 530,-12 6-7938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6.482"/>
    </inkml:context>
    <inkml:brush xml:id="br0">
      <inkml:brushProperty name="width" value="0.025" units="cm"/>
      <inkml:brushProperty name="height" value="0.025" units="cm"/>
    </inkml:brush>
  </inkml:definitions>
  <inkml:trace contextRef="#ctx0" brushRef="#br0">0 0 16688,'0'0'929,"57"2"256,-13-2 448,9 0-928,9 0-513,4 0-192,-6 0-192,-7 4-1377,-9-1-1250,-16 1-2050,-19 1-1857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6.826"/>
    </inkml:context>
    <inkml:brush xml:id="br0">
      <inkml:brushProperty name="width" value="0.025" units="cm"/>
      <inkml:brushProperty name="height" value="0.025" units="cm"/>
    </inkml:brush>
  </inkml:definitions>
  <inkml:trace contextRef="#ctx0" brushRef="#br0">1 0 11755,'0'0'7303,"85"26"-5285,-27-26-256,9 0-353,10 0-640,-3 0-545,-7 0-160,-1 0-1217,-15 0-2435,-10-3-5540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7.480"/>
    </inkml:context>
    <inkml:brush xml:id="br0">
      <inkml:brushProperty name="width" value="0.025" units="cm"/>
      <inkml:brushProperty name="height" value="0.025" units="cm"/>
    </inkml:brush>
  </inkml:definitions>
  <inkml:trace contextRef="#ctx0" brushRef="#br0">433 75 16528,'0'0'2124,"-5"-10"86,3 6-2091,0 0 1,0 0-1,-1 0 0,1 0 0,-1 1 0,0-1 0,0 1 0,0-1 0,0 1 0,-1 0 0,1 0 0,-1 1 1,1-1-1,-1 1 0,0 0 0,0 0 0,-1 0 0,1 0 0,0 1 0,0-1 0,-1 1 0,1 1 0,-1-1 0,1 0 1,-8 1-1,-2 0-91,1 1 0,0 0 1,0 1-1,0 0 1,0 1-1,0 1 0,0 0 1,1 0-1,0 1 1,0 1-1,0 0 0,0 1 1,1 0-1,0 1 1,1 0-1,0 1 0,-11 11 1,10-9-28,2 0-1,-1 0 1,2 1 0,-1 0 0,2 0-1,0 1 1,0 0 0,1 1 0,1-1-1,0 1 1,1 0 0,0 0 0,1 1-1,1-1 1,-1 22 0,3-31-52,0 0-1,0 0 1,1 0 0,0-1 0,0 1-1,0 0 1,0 0 0,1-1 0,0 1-1,0-1 1,0 1 0,0-1 0,1 0-1,0 0 1,0 0 0,0 0-1,0-1 1,0 1 0,1-1 0,0 0-1,0 0 1,0 0 0,0 0 0,0-1-1,0 1 1,1-1 0,-1 0 0,8 2-1,7 1-1034,-1-1 0,1 0-1,0-1 1,1-1-1,-1-1 1,21-2 0,27-1-4600</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7.812"/>
    </inkml:context>
    <inkml:brush xml:id="br0">
      <inkml:brushProperty name="width" value="0.025" units="cm"/>
      <inkml:brushProperty name="height" value="0.025" units="cm"/>
    </inkml:brush>
  </inkml:definitions>
  <inkml:trace contextRef="#ctx0" brushRef="#br0">251 0 11659,'-17'1'682,"0"1"-1,0 1 1,0 0 0,1 1-1,-1 0 1,1 2 0,0 0-1,1 0 1,-1 2 0,1 0-1,1 1 1,-18 13 0,30-21-630,0 0 0,0 1 0,0-1 0,1 1 1,-1 0-1,1-1 0,-1 1 0,1 0 0,-1 0 0,1 0 1,0 0-1,0 0 0,0 1 0,0-1 0,0 0 0,0 0 1,1 1-1,-1-1 0,1 0 0,0 1 0,0-1 0,0 0 1,0 1-1,0-1 0,0 1 0,1 2 0,0-2-33,1-1 1,-1 1-1,1-1 0,0 0 0,0 0 0,0 0 1,0 0-1,0 0 0,0 0 0,1-1 1,-1 1-1,0-1 0,1 1 0,-1-1 0,1 0 1,0 0-1,-1 0 0,1 0 0,0 0 0,0-1 1,3 1-1,11 1 35,0 0 0,0-1-1,0 0 1,0-2 0,0 0 0,0-1 0,18-4 0,-26 5-10,0-2 0,0 1 0,0-2 1,-1 1-1,1-1 0,-1 0 0,0-1 1,0 1-1,0-2 0,0 1 0,-1-1 0,0 0 1,0-1-1,8-10 0,-14 16 33,0 0 0,0-1 0,0 1 0,0 0 0,0-1 0,-1 1 1,1-1-1,0 1 0,-1-1 0,1 1 0,-1-1 0,1 1 0,-1-1 0,0 0 0,0 1 0,0-1 0,1 0 0,-2 1 0,1-1 0,0 1 0,0-3 0,-1 3-36,0 0-1,0 0 0,0-1 1,0 1-1,0 0 0,0 0 1,0 0-1,0 0 0,0 0 1,0 1-1,-1-1 0,1 0 1,0 0-1,-1 1 0,1-1 1,0 1-1,-1-1 1,-2 0-1,-8-1-1,-1 1 1,0-1-1,0 2 0,-16 1 1,14-1-3,5 0-24,0 1-1,0 0 1,0 1 0,-10 2-1,19-4-35,-1 0 0,0 1 0,1-1 0,-1 0 0,1 1 0,-1-1-1,1 1 1,-1 0 0,1-1 0,-1 1 0,1 0 0,-1 0 0,1 0 0,0 0 0,0 0 0,-1 0-1,1 1 1,0-1 0,0 0 0,0 0 0,0 1 0,0-1 0,1 1 0,-1-1 0,0 1-1,1-1 1,-1 1 0,1-1 0,-1 1 0,1 0 0,0-1 0,0 3 0,0-3-101,0 0 0,1 0 1,-1 0-1,0 0 1,1-1-1,-1 1 0,1 0 1,0 0-1,-1-1 0,1 1 1,0 0-1,-1-1 1,1 1-1,0 0 0,0-1 1,-1 1-1,1-1 0,0 1 1,0-1-1,0 0 0,0 1 1,0-1-1,0 0 1,-1 0-1,1 0 0,0 0 1,2 1-1,30-1-4850,-30 0 3854,35-2-8393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8.189"/>
    </inkml:context>
    <inkml:brush xml:id="br0">
      <inkml:brushProperty name="width" value="0.025" units="cm"/>
      <inkml:brushProperty name="height" value="0.025" units="cm"/>
    </inkml:brush>
  </inkml:definitions>
  <inkml:trace contextRef="#ctx0" brushRef="#br0">55 0 15182,'0'0'2178,"0"50"929,-14-14-1441,-2 5 128,7 2-449,-5-1-576,12-3-545,2-5-160,0-7-416,2-6-1314,3-6-448,1-11-897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3.595"/>
    </inkml:context>
    <inkml:brush xml:id="br0">
      <inkml:brushProperty name="width" value="0.025" units="cm"/>
      <inkml:brushProperty name="height" value="0.025" units="cm"/>
      <inkml:brushProperty name="color" value="#E71224"/>
    </inkml:brush>
  </inkml:definitions>
  <inkml:trace contextRef="#ctx0" brushRef="#br0">0 8 8040,'0'0'16623,"69"0"-15886,-24 0-417,9 0-256,3 0-32,5 0-192,4 0-1025,-6 0-1762,-7-7-4964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8.546"/>
    </inkml:context>
    <inkml:brush xml:id="br0">
      <inkml:brushProperty name="width" value="0.025" units="cm"/>
      <inkml:brushProperty name="height" value="0.025" units="cm"/>
    </inkml:brush>
  </inkml:definitions>
  <inkml:trace contextRef="#ctx0" brushRef="#br0">1 219 15503,'0'0'4356,"78"-18"-2979,-32 10-288,12 0-480,4 0-481,2 5-96,3-1-865,0 1-1825,-7-2-1154,2-4-6502</inkml:trace>
  <inkml:trace contextRef="#ctx0" brushRef="#br0" timeOffset="1">1002 1 17008,'-8'0'1287,"-8"2"-930,0 0 0,0 1 1,0 1-1,0 1 1,1 0-1,0 1 0,0 1 1,0 0-1,1 1 0,0 1 1,1 0-1,0 0 1,0 2-1,1-1 0,0 2 1,1 0-1,-11 14 0,19-23-350,1 1 0,0-1 0,0 1 0,0-1 0,0 1 0,1 0 0,-1 0 0,1 0-1,0 0 1,0 0 0,1 0 0,-1 0 0,1 0 0,-1 0 0,1 0 0,1 0 0,0 4 0,0-5-78,0 0 0,0 0 0,0-1 1,1 1-1,-1 0 0,1-1 1,0 1-1,0-1 0,0 0 1,0 1-1,0-1 0,1 0 1,-1 0-1,0 0 0,1-1 1,0 1-1,-1-1 0,1 1 1,0-1-1,0 0 0,6 2 1,6 1-1378,1 0 1,-1-1-1,1-1 0,0 0 1,20-1-1,6-1-4899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8.906"/>
    </inkml:context>
    <inkml:brush xml:id="br0">
      <inkml:brushProperty name="width" value="0.025" units="cm"/>
      <inkml:brushProperty name="height" value="0.025" units="cm"/>
    </inkml:brush>
  </inkml:definitions>
  <inkml:trace contextRef="#ctx0" brushRef="#br0">6 1 10410,'0'0'13287,"-2"8"-11536,2-6-1636,-1 1 0,0-1 0,1 1-1,-1-1 1,1 1 0,0 0 0,0-1 0,0 1 0,0 0 0,0-1-1,1 1 1,-1 0 0,1-1 0,-1 1 0,3 3 0,-2-4-65,1 0 0,0 0 0,0-1 0,0 1 0,0 0 0,0-1 0,0 1 0,0-1 0,1 0 0,-1 1 0,1-1 0,-1 0 0,1-1 0,-1 1 0,1 0 0,-1-1 0,1 1 0,-1-1 0,1 0 0,3 0 0,6 1-184,0 0 0,0 0 0,1-1 0,-1-1 0,0 0 0,0-1 0,0-1-1,0 1 1,0-2 0,-1 0 0,1 0 0,-1-1 0,0 0 0,0-1 0,-1 0 0,13-10 0,-79 73 246,44-42 96,1 1-1,0-1 1,1 2 0,1 0 0,0 0-1,1 0 1,1 1 0,1 0 0,0 0 0,2 1-1,0 0 1,-3 31 0,7-47-623,1 6-1013,4-6-3076,0-2-4214</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9.420"/>
    </inkml:context>
    <inkml:brush xml:id="br0">
      <inkml:brushProperty name="width" value="0.025" units="cm"/>
      <inkml:brushProperty name="height" value="0.025" units="cm"/>
    </inkml:brush>
  </inkml:definitions>
  <inkml:trace contextRef="#ctx0" brushRef="#br0">1 13 3267,'0'0'25977,"53"9"-30462,-30-18-2561,-4-3-6503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19.767"/>
    </inkml:context>
    <inkml:brush xml:id="br0">
      <inkml:brushProperty name="width" value="0.025" units="cm"/>
      <inkml:brushProperty name="height" value="0.025" units="cm"/>
    </inkml:brush>
  </inkml:definitions>
  <inkml:trace contextRef="#ctx0" brushRef="#br0">0 65 19795,'0'0'6310,"60"19"-5381,-19-19-641,3-3-224,1-7 32,-1 0-673,-9-3-960,-7 4-1186,-1-4-544,-9 0-1473,-6 0-994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0.113"/>
    </inkml:context>
    <inkml:brush xml:id="br0">
      <inkml:brushProperty name="width" value="0.025" units="cm"/>
      <inkml:brushProperty name="height" value="0.025" units="cm"/>
    </inkml:brush>
  </inkml:definitions>
  <inkml:trace contextRef="#ctx0" brushRef="#br0">296 1 11755,'0'0'6662,"-57"73"-3715,30-36-384,-1 1-577,0 9-577,0 3-416,1 2-353,8-1-415,-1-2-161,6-2-32,0-4 0,3-6-256,2-6-801,0-3-321,8-9-928,-3-8-1602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0.444"/>
    </inkml:context>
    <inkml:brush xml:id="br0">
      <inkml:brushProperty name="width" value="0.025" units="cm"/>
      <inkml:brushProperty name="height" value="0.025" units="cm"/>
    </inkml:brush>
  </inkml:definitions>
  <inkml:trace contextRef="#ctx0" brushRef="#br0">52 1 5061,'0'0'15118,"-34"66"-12844,27-34-416,0 3-897,4-1-481,3 0-287,0-5-65,7-3-96,3-7-96,10-6-865,-8-5-1057,-1-8-1537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0.818"/>
    </inkml:context>
    <inkml:brush xml:id="br0">
      <inkml:brushProperty name="width" value="0.025" units="cm"/>
      <inkml:brushProperty name="height" value="0.025" units="cm"/>
    </inkml:brush>
  </inkml:definitions>
  <inkml:trace contextRef="#ctx0" brushRef="#br0">0 189 13773,'0'0'4484,"57"1"-2274,-16-3-576,8-4-385,6-2-865,7 2-319,0-2-610,2-1-2402,-1-2-3683</inkml:trace>
  <inkml:trace contextRef="#ctx0" brushRef="#br0" timeOffset="1">960 0 16400,'0'0'1185,"-70"54"1089,33-21-1057,13 6-544,4 0 287,6 0-639,10 1-193,4-4-128,0-2-224,0-1-897,0-5-737,0-5-673,0-3-1664,-12-7-1731</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1.163"/>
    </inkml:context>
    <inkml:brush xml:id="br0">
      <inkml:brushProperty name="width" value="0.025" units="cm"/>
      <inkml:brushProperty name="height" value="0.025" units="cm"/>
    </inkml:brush>
  </inkml:definitions>
  <inkml:trace contextRef="#ctx0" brushRef="#br0">0 438 9929,'0'0'10282,"46"-38"-8296,-7 26-288,13-1-673,2 1-129,8-2-415,6 2-417,-3-2-96,-6-2-1634,-5-1-1280,-15-5-3332,-7-5-5990</inkml:trace>
  <inkml:trace contextRef="#ctx0" brushRef="#br0" timeOffset="1">197 18 15246,'0'0'5221,"46"-4"-3683,-4-3-97,10 2-352,-1 3-929,6 2-128,-3 0-544,-2 7-1762,3 6-1634,-6 2-1889,1-5-6215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1.554"/>
    </inkml:context>
    <inkml:brush xml:id="br0">
      <inkml:brushProperty name="width" value="0.025" units="cm"/>
      <inkml:brushProperty name="height" value="0.025" units="cm"/>
    </inkml:brush>
  </inkml:definitions>
  <inkml:trace contextRef="#ctx0" brushRef="#br0">314 0 18289,'0'0'3107,"-60"23"-2242,38-1 737,7 6-513,6 3-737,9 2-256,0 2-32,5-1 32,2-1-224,4 0-1057,-4-3-705,-7-6-672,0-7-161,-16-8-2626</inkml:trace>
  <inkml:trace contextRef="#ctx0" brushRef="#br0" timeOffset="1">1 208 7399,'0'0'11531,"23"-51"-10346,10 45 64,13 4-832,6 2-321,6 0-128,4-1-1954,2-5-6662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2.057"/>
    </inkml:context>
    <inkml:brush xml:id="br0">
      <inkml:brushProperty name="width" value="0.025" units="cm"/>
      <inkml:brushProperty name="height" value="0.025" units="cm"/>
    </inkml:brush>
  </inkml:definitions>
  <inkml:trace contextRef="#ctx0" brushRef="#br0">336 97 14990,'0'0'2002,"5"-10"-614,0 0-940,-2 7-322,-1 0-1,0 0 0,0-1 1,0 1-1,-1 0 0,1-1 0,-1 0 1,0 1-1,0-1 0,0 0 0,-1 0 1,1 1-1,-1-1 0,0-4 1,0 7-78,-1-1 0,1 1-1,-1 0 1,0 0 0,0 0 0,1 0 0,-1 0 0,0 0 0,0 0 0,0 0 0,0 0 0,0 1 0,0-1 0,0 0 0,-1 0 0,1 1 0,0-1 0,0 1 0,0-1 0,-1 1 0,1 0 0,0-1 0,-1 1 0,1 0 0,0 0 0,-1 0-1,1 0 1,0 0 0,0 0 0,-1 0 0,1 1 0,0-1 0,-2 1 0,-50 10 1039,33-2-954,0 2 1,1 0-1,0 1 1,0 1-1,2 1 1,0 1-1,0 0 1,2 1-1,0 1 0,0 0 1,2 1-1,0 0 1,1 1-1,-14 32 1,23-44-123,0 0 0,1 0 0,-1 0 0,2 0 1,-1 1-1,1-1 0,0 0 0,1 1 0,0-1 0,0 1 1,0-1-1,1 0 0,0 1 0,3 11 0,-2-14-2,1 0-1,-1 0 1,1 0 0,0 0-1,0 0 1,0-1-1,1 1 1,0-1 0,0 0-1,0 0 1,0 0-1,1-1 1,-1 1 0,1-1-1,0 0 1,0 0-1,0-1 1,11 4 0,3 0 30,0-1 1,0-1 0,0-1 0,1-1-1,-1 0 1,1-1 0,-1-2 0,30-3-1,-47 4-6,0 0 0,1 0-1,-1 0 1,1-1 0,-1 1 0,0-1-1,0 1 1,1-1 0,-1 0-1,0 0 1,0 0 0,0 0-1,0-1 1,0 1 0,0 0 0,0-1-1,0 1 1,-1-1 0,1 0-1,0 0 1,-1 0 0,0 1-1,1-1 1,-1-1 0,0 1 0,0 0-1,0 0 1,0 0 0,0 0-1,0-5 1,-1 4 6,-1 0-1,1 0 1,-1 0-1,0 1 1,1-1-1,-1 0 1,-1 1-1,1-1 1,0 0-1,-1 1 1,1-1-1,-1 1 1,0 0-1,0-1 1,0 1-1,0 0 1,0 0-1,0 0 1,-1 1-1,1-1 1,0 1-1,-1-1 1,-5-1-1,-3-2-41,-1 0 0,0 1 0,-1 1 0,1 0 0,0 0 0,-1 1 0,0 1 0,-19 0 1,91 8-89,97-13 80,-155 6 3,0 1 0,0-1-1,0 0 1,0 0 0,-1 1 0,1-1-1,0 1 1,0-1 0,0 1 0,0-1-1,0 1 1,-1-1 0,1 1 0,0 0-1,-1-1 1,1 1 0,0 0 0,-1 0-1,1 0 1,-1-1 0,1 1 0,-1 0 0,1 0-1,-1 0 1,0 0 0,0 0 0,1 0-1,-1 0 1,0 0 0,0 0 0,0 0-1,0 0 1,0 0 0,0 0 0,0 0-1,0 0 1,0 0 0,-1 0 0,1 1-1,-11 44-296,-22 33 145,26-66-41,0 1 1,1-1-1,1 1 0,0 0 1,1 1-1,-5 27 1,9 9-7034,3-34-208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3.944"/>
    </inkml:context>
    <inkml:brush xml:id="br0">
      <inkml:brushProperty name="width" value="0.025" units="cm"/>
      <inkml:brushProperty name="height" value="0.025" units="cm"/>
      <inkml:brushProperty name="color" value="#E71224"/>
    </inkml:brush>
  </inkml:definitions>
  <inkml:trace contextRef="#ctx0" brushRef="#br0">305 0 8616,'0'0'13997,"9"73"-13292,-9-36-513,0 5 0,0 1-95,-5-2-65,3-3 0,0-4-96,2-5-481,0-5-576,0-4-897,0-7-1601,-4-9-2755</inkml:trace>
  <inkml:trace contextRef="#ctx0" brushRef="#br0" timeOffset="1">1 331 12236,'0'0'2914,"49"6"-447,-10-6-193,7-3-288,9-9-417,2-2-640,5-4-513,-4 2-223,-5-2-129,-9 1-64,-5 2-1089,-16 2-993,-12-3-961,-11-1-2947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2.657"/>
    </inkml:context>
    <inkml:brush xml:id="br0">
      <inkml:brushProperty name="width" value="0.025" units="cm"/>
      <inkml:brushProperty name="height" value="0.025" units="cm"/>
    </inkml:brush>
  </inkml:definitions>
  <inkml:trace contextRef="#ctx0" brushRef="#br0">1 5 5093,'0'0'17745,"55"13"-16784,12-13-129,13 0-543,10 0-225,2-3-32,-7 0-1089,-11-1-1250,-19 1-2273,-18-1-3203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2.999"/>
    </inkml:context>
    <inkml:brush xml:id="br0">
      <inkml:brushProperty name="width" value="0.025" units="cm"/>
      <inkml:brushProperty name="height" value="0.025" units="cm"/>
    </inkml:brush>
  </inkml:definitions>
  <inkml:trace contextRef="#ctx0" brushRef="#br0">0 79 15182,'0'0'3011,"53"15"-1794,9-15 65,21-12-289,13-5-417,5 2-352,3-2-160,-8-2-1473,-8 5-7175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4.230"/>
    </inkml:context>
    <inkml:brush xml:id="br0">
      <inkml:brushProperty name="width" value="0.025" units="cm"/>
      <inkml:brushProperty name="height" value="0.025" units="cm"/>
    </inkml:brush>
  </inkml:definitions>
  <inkml:trace contextRef="#ctx0" brushRef="#br0">31 440 4805,'0'0'2546,"-3"8"-1324,-10 41 3148,6-18 6053,0-15-4080,6-11-5986,16-19 32,69-70-156,338-366-1950,-457 516 1205,-21 14 479,18-28 47,-36 64 0,55-70 332,18-24-1603,1-22 1089,0 1 1,1-1-1,-1 1 0,0-1 0,0 1 0,1-1 0,-1 0 0,0 1 0,1-1 0,-1 1 0,0-1 0,1 0 0,-1 1 0,1-1 1,-1 0-1,0 0 0,1 1 0,-1-1 0,1 0 0,-1 0 0,1 0 0,-1 1 0,1-1 0,-1 0 0,1 0 0,-1 0 0,1 0 1,-1 0-1,1 0 0,-1 0 0,1 0 0,-1 0 0,2 0 0,22-4-6740</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4.565"/>
    </inkml:context>
    <inkml:brush xml:id="br0">
      <inkml:brushProperty name="width" value="0.025" units="cm"/>
      <inkml:brushProperty name="height" value="0.025" units="cm"/>
    </inkml:brush>
  </inkml:definitions>
  <inkml:trace contextRef="#ctx0" brushRef="#br0">188 1 12139,'-12'7'5472,"1"-1"-4884,-13 7 787,1 2 1,-32 24-1,50-35-1266,0 0 1,0 0 0,0 1 0,1 0-1,-1 0 1,1 0 0,0 0 0,1 1 0,-1-1-1,1 1 1,0 0 0,1 0 0,-1 0-1,1 0 1,0 1 0,1-1 0,-2 10-1,3-14-105,0 0 0,1 0 0,-1 0 0,0 1 0,1-1 0,-1 0-1,1 0 1,-1 0 0,1 0 0,0-1 0,0 1 0,0 0 0,0 0 0,1 0-1,-1-1 1,0 1 0,1-1 0,-1 1 0,1-1 0,1 2 0,1 0 4,0-1 0,1 1 0,-1-1 0,1 0 0,-1-1 0,1 1 0,0-1 0,6 2 0,7-1 27,-1 0 0,1-2 0,31-2 0,-39 1-28,0-1 1,0-1-1,0 1 0,0-2 0,0 1 1,-1-2-1,1 1 0,-1-1 1,0-1-1,12-9 0,-17 12 42,1 0 0,-1 0-1,0 0 1,-1-1 0,1 0 0,0 0 0,-1 0-1,0 0 1,0-1 0,0 1 0,-1-1-1,1 0 1,-1 1 0,0-1 0,-1 0-1,1-1 1,-1 1 0,0 0 0,0 0-1,-1 0 1,1-10 0,-2 13-27,0 0 0,0-1 0,0 1 0,-1 0-1,1 0 1,0 0 0,-1 0 0,1 0 0,-1 0 0,0 0 0,0 1 0,0-1-1,0 1 1,0-1 0,0 1 0,0 0 0,0-1 0,0 1 0,-1 0 0,1 1 0,0-1-1,-1 0 1,1 1 0,-1-1 0,1 1 0,-1 0 0,-3 0 0,-12-2-256,1 1 1,-28 3-1,41-2 119,2 0-3,1 0-1,0 0 1,-1 1-1,1-1 0,0 0 1,-1 1-1,1-1 1,0 1-1,-1-1 1,1 1-1,0 0 1,0-1-1,0 1 1,0 0-1,0 0 1,0 0-1,0 0 1,0 0-1,0 0 0,0 0 1,0 0-1,1 0 1,-1 1-1,0-1 1,0 2-1,1-2-205,0 0-1,-1 0 0,1 0 1,0 0-1,1 0 0,-1 0 1,0 0-1,0-1 1,0 1-1,0 0 0,1 0 1,-1 0-1,0 0 0,1-1 1,-1 1-1,1 0 1,-1 0-1,1-1 0,-1 1 1,1 0-1,-1 0 0,1-1 1,0 1-1,-1-1 1,1 1-1,0-1 0,1 1 1,12 7-6707</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4.951"/>
    </inkml:context>
    <inkml:brush xml:id="br0">
      <inkml:brushProperty name="width" value="0.025" units="cm"/>
      <inkml:brushProperty name="height" value="0.025" units="cm"/>
    </inkml:brush>
  </inkml:definitions>
  <inkml:trace contextRef="#ctx0" brushRef="#br0">83 67 4292,'0'0'17857,"-8"8"-17526,-3 4-114,0 0 0,2 0 0,-1 1 0,-10 21 0,18-30-158,0 0 0,0 0-1,0 0 1,1 1 0,0-1 0,-1 0-1,2 1 1,-1-1 0,0 1 0,1 7 0,0-10-50,1 0 0,-1 0 0,1 0 1,-1 0-1,1 0 0,0 0 1,0-1-1,0 1 0,0 0 1,0 0-1,0 0 0,0-1 1,1 1-1,-1-1 0,1 1 1,-1-1-1,1 1 0,-1-1 1,1 0-1,0 0 0,0 0 0,-1 0 1,1 0-1,3 1 0,6 1 82,-1 0 0,0 0 0,1-1 0,-1-1 0,1 1 0,0-2-1,0 0 1,-1 0 0,1-1 0,0 0 0,14-3 0,-9 0 62,1-1 0,-1 0 0,0-1 0,0-1 0,0 0 0,19-14 0,-25 15-53,-1-1 0,0 0-1,0-1 1,-1 0-1,0-1 1,11-13-1,-18 20-55,1 0-1,-1 0 1,1-1-1,-1 1 0,1 0 1,-1 0-1,0-1 0,0 1 1,0-1-1,-1 1 0,1-1 1,0 1-1,-1-1 1,0 0-1,0 1 0,1-1 1,-1 1-1,-1-1 0,1 0 1,0 1-1,-1-1 0,1 1 1,-1-1-1,0 1 1,0-1-1,0 1 0,0-1 1,0 1-1,-1 0 0,1 0 1,-1 0-1,1 0 1,-1 0-1,0 0 0,-2-2 1,-5-3-27,-1 1 0,0 0 1,0 1-1,-1 0 0,0 1 1,0 0-1,0 0 0,0 1 1,-20-2-1,24 4-420,0 0-1,0 1 1,0 0-1,-1 0 1,-10 2-1,17-1 25,1-1 0,0 0 0,-1 1 0,1-1 0,-1 0 0,1 1 0,0-1 0,-1 1 0,1-1 0,0 1 0,0-1 0,0 1 0,-1-1 0,1 1 0,0-1 0,0 1 0,0-1 0,0 1 0,0 0 0,0-1 0,0 1 0,0-1 0,0 1 0,0-1 0,0 1 0,0-1-1,0 1 1,0-1 0,0 1 0,1-1 0,-1 1 0,1 0 0,4 5-8765</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5.296"/>
    </inkml:context>
    <inkml:brush xml:id="br0">
      <inkml:brushProperty name="width" value="0.025" units="cm"/>
      <inkml:brushProperty name="height" value="0.025" units="cm"/>
    </inkml:brush>
  </inkml:definitions>
  <inkml:trace contextRef="#ctx0" brushRef="#br0">154 0 18033,'0'0'8136,"-46"50"-7944,30-16-96,11 0-64,-1 1 0,6-1-32,0-1-192,0-6-385,6-3-416,3-7-448,-8-8-833,3-9-1826</inkml:trace>
  <inkml:trace contextRef="#ctx0" brushRef="#br0" timeOffset="1">0 94 10634,'0'0'12140,"81"-22"-11788,-27 20-224,4-1-256,15 0-1217,-1-2-2659,6-4-4356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5.656"/>
    </inkml:context>
    <inkml:brush xml:id="br0">
      <inkml:brushProperty name="width" value="0.025" units="cm"/>
      <inkml:brushProperty name="height" value="0.025" units="cm"/>
    </inkml:brush>
  </inkml:definitions>
  <inkml:trace contextRef="#ctx0" brushRef="#br0">202 0 18257,'-12'0'999,"-4"1"-602,0 0 0,1 0 0,-1 2 0,-24 7 0,35-9-271,0 0 1,0 1-1,1-1 1,-1 1-1,1 1 1,-1-1-1,1 0 1,0 1-1,0 0 1,0 0-1,0 0 1,0 1 0,1-1-1,0 1 1,0 0-1,0 0 1,0 0-1,0 0 1,1 0-1,-1 1 1,1-1-1,-1 6 1,2-8-115,1-1 1,-1 1 0,1-1-1,0 1 1,0-1-1,0 1 1,0-1-1,0 1 1,0-1-1,1 1 1,-1-1 0,0 1-1,1-1 1,-1 0-1,1 1 1,-1-1-1,1 1 1,0-1 0,0 0-1,-1 0 1,1 1-1,0-1 1,0 0-1,0 0 1,2 1 0,0 0 1,0 0 1,0 0 0,0-1 0,1 1 0,-1-1 0,0 0 0,1 0-1,-1 0 1,1 0 0,4 0 0,4 0 10,0-1 0,-1 0 0,1 0 0,0-1 0,22-5 0,-25 2-3,0 1 0,0-1-1,-1-1 1,1 0-1,-1 0 1,0 0-1,10-10 1,-14 12-8,-1 0 0,1 0 0,-1-1 0,1 1 0,-1-1 0,0 0 0,-1 0 0,1 0 0,-1 0 0,1 0 0,-1-1 0,0 1 0,-1-1 0,1 1 0,-1-1 0,1-7 1,-2 12-19,0-1 0,0 1 1,0 0-1,-1-1 0,1 1 1,0 0-1,0-1 1,0 1-1,-1 0 0,1-1 1,0 1-1,0 0 0,-1 0 1,1-1-1,0 1 1,-1 0-1,1 0 0,0-1 1,-1 1-1,1 0 0,0 0 1,-1 0-1,1 0 1,0 0-1,-1-1 0,1 1 1,-1 0-1,1 0 0,0 0 1,-1 0-1,1 0 1,-1 0-1,1 0 0,0 0 1,-1 1-1,1-1 1,0 0-1,-1 0 0,1 0 1,-1 0-1,1 0 0,0 1 1,-1-1-1,1 0 1,0 0-1,-1 0 0,1 1 1,0-1-1,0 0 0,-1 1 1,1-1-1,0 0 1,0 1-1,-1-1 0,1 1 1,-20 15-227,18-13-34,0 1 1,0 0-1,0-1 0,1 1 0,-1 0 0,1 0 1,0 0-1,0 0 0,0 1 0,0 4 1,2 25-6231,2-17 87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6.014"/>
    </inkml:context>
    <inkml:brush xml:id="br0">
      <inkml:brushProperty name="width" value="0.025" units="cm"/>
      <inkml:brushProperty name="height" value="0.025" units="cm"/>
    </inkml:brush>
  </inkml:definitions>
  <inkml:trace contextRef="#ctx0" brushRef="#br0">57 0 18417,'0'0'4260,"-33"68"-3331,22-42-224,0 3-32,10-4-257,1-1-256,0-6-96,12-5-832,4-6-1122,0-7-993,3-7-2178,4-15-4676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6.375"/>
    </inkml:context>
    <inkml:brush xml:id="br0">
      <inkml:brushProperty name="width" value="0.025" units="cm"/>
      <inkml:brushProperty name="height" value="0.025" units="cm"/>
    </inkml:brush>
  </inkml:definitions>
  <inkml:trace contextRef="#ctx0" brushRef="#br0">59 61 16111,'0'0'6412,"-9"1"-5740,7-1-645,-1 0-1,1 1 1,-1-1 0,1 1-1,-1-1 1,1 1 0,-1 0-1,1 0 1,0 1-1,-1-1 1,1 0 0,0 1-1,0-1 1,0 1-1,-4 3 1,5-3-24,0 0 1,0 0-1,0 0 1,0 1-1,0-1 0,1 0 1,-1 0-1,1 1 1,-1-1-1,1 0 0,0 1 1,0-1-1,0 1 0,0-1 1,0 0-1,1 1 1,-1-1-1,1 0 0,0 1 1,-1-1-1,1 0 1,0 0-1,2 3 0,0 1-66,0 0-1,1 0 0,0 0 0,0-1 1,0 0-1,1 0 0,0 0 0,0 0 0,0-1 1,9 6-1,68 37-250,-36-22 278,-37-20 28,0 1 1,-1 0 0,0 0-1,0 1 1,0 0-1,-1 0 1,13 16 0,-19-21 7,0 0 0,0 0 0,0 0 0,0 0 0,0 0 0,0 1 0,0-1 0,-1 0 0,1 0 0,-1 0 0,0 1 0,0-1 0,0 0 0,0 0 0,0 1 0,0-1 0,-1 3 0,0-3 16,0 1 0,0 0 0,-1-1 0,1 1 0,-1-1 0,0 1 0,0-1 0,0 0 0,0 0 0,0 0 0,0 0 0,-1 0 0,1 0 0,0 0 0,-1-1 0,-4 3 0,-4 1 257,0 1-1,0-2 0,-1 1 0,0-2 1,0 1-1,0-2 0,0 0 0,-1 0 1,1-1-1,0 0 0,-1-1 0,-22-3 1,32 2-288,1 0 0,-1 0 0,1 0 0,-1 0 1,1 0-1,0-1 0,-1 1 0,1-1 0,0 1 1,0-1-1,0 0 0,0 0 0,0 0 0,1 0 1,-1 0-1,0 0 0,1-1 0,0 1 0,-1 0 1,1-1-1,0 1 0,0-1 0,1 1 0,-1-1 1,0 0-1,1 1 0,0-1 0,-1 0 0,1 1 1,0-1-1,0 0 0,1 1 0,-1-1 0,0 0 1,2-4-1,0-2-172,0 1 1,0 0-1,1 0 1,0 0 0,0 0-1,0 1 1,1-1-1,1 1 1,-1 0-1,8-9 1,64-53 496,-54 51 440,-1 0 0,-2-2 0,22-25 0,-39 43-712,0 0 1,0 0-1,-1 0 1,1 0-1,-1-1 1,1 1-1,-1 0 1,0-1-1,0 1 1,0-1-1,0 1 1,0-1-1,-1 1 1,1-1-1,-1 0 0,0 1 1,1-1-1,-1 0 1,-1 1-1,1-1 1,0 0-1,-1 1 1,1-1-1,-1 0 1,0 1-1,1-1 1,-1 1-1,-1-1 1,1 1-1,0 0 1,0-1-1,-4-3 1,2 4-126,-1-1 0,1 1 1,-1-1-1,1 1 0,-1 0 1,0 0-1,0 1 0,0-1 1,0 1-1,0 0 0,0 0 1,0 0-1,0 1 0,0 0 1,0-1-1,-1 1 0,1 1 1,0-1-1,0 0 0,-6 2 1,8-1-103,0 0 1,-1 0 0,1 0-1,0 0 1,0 0 0,0 0-1,0 0 1,0 1 0,0-1-1,0 1 1,0-1 0,0 1-1,-2 3 1,-8 16-4441,7-5-3314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6.799"/>
    </inkml:context>
    <inkml:brush xml:id="br0">
      <inkml:brushProperty name="width" value="0.025" units="cm"/>
      <inkml:brushProperty name="height" value="0.025" units="cm"/>
    </inkml:brush>
  </inkml:definitions>
  <inkml:trace contextRef="#ctx0" brushRef="#br0">4 1 19346,'0'0'6214,"0"52"-5605,-4-27-417,4 4-128,0-3-64,9-2-1057,-2-2-1345,2-4-897,-4-2-2435,-5-5-1248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4.337"/>
    </inkml:context>
    <inkml:brush xml:id="br0">
      <inkml:brushProperty name="width" value="0.025" units="cm"/>
      <inkml:brushProperty name="height" value="0.025" units="cm"/>
      <inkml:brushProperty name="color" value="#E71224"/>
    </inkml:brush>
  </inkml:definitions>
  <inkml:trace contextRef="#ctx0" brushRef="#br0">0 113 6662,'0'0'11595,"54"-10"-9096,-16-7-546,7-1-607,4 0-706,1-1-544,-1 5-384,-3 6-929,-5 3-352,-4 2-577,-8 3-2371,-6 0-3586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7.146"/>
    </inkml:context>
    <inkml:brush xml:id="br0">
      <inkml:brushProperty name="width" value="0.025" units="cm"/>
      <inkml:brushProperty name="height" value="0.025" units="cm"/>
    </inkml:brush>
  </inkml:definitions>
  <inkml:trace contextRef="#ctx0" brushRef="#br0">1 98 14221,'0'0'5958,"83"-26"-3748,-35 18-897,14 1-288,14-2-672,3 1-321,10 1-705,-4-7-2274,-2-5-6694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9.464"/>
    </inkml:context>
    <inkml:brush xml:id="br0">
      <inkml:brushProperty name="width" value="0.025" units="cm"/>
      <inkml:brushProperty name="height" value="0.025" units="cm"/>
    </inkml:brush>
  </inkml:definitions>
  <inkml:trace contextRef="#ctx0" brushRef="#br0">3 1 17232,'0'0'7122,"0"11"-6514,0 22-368,-2-14-83,1 1 0,2 0 0,0 0 0,6 34 0,-5-51-202,0 0 0,0 0 0,0 0 0,1 0-1,-1 0 1,1 0 0,-1-1 0,1 1 0,0-1 0,0 0-1,0 0 1,1 0 0,-1 0 0,0 0 0,1-1 0,-1 1-1,1-1 1,-1 0 0,1 0 0,6 0 0,20 0-3276,-6-9-3407,-12-4 1443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29.796"/>
    </inkml:context>
    <inkml:brush xml:id="br0">
      <inkml:brushProperty name="width" value="0.025" units="cm"/>
      <inkml:brushProperty name="height" value="0.025" units="cm"/>
    </inkml:brush>
  </inkml:definitions>
  <inkml:trace contextRef="#ctx0" brushRef="#br0">73 1 12716,'0'0'7815,"-50"62"-6565,38-31-386,5 0-543,3 0-225,4-3-64,14-6-384,9-11-2275,2-9-3074,9-2-3012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0.139"/>
    </inkml:context>
    <inkml:brush xml:id="br0">
      <inkml:brushProperty name="width" value="0.025" units="cm"/>
      <inkml:brushProperty name="height" value="0.025" units="cm"/>
    </inkml:brush>
  </inkml:definitions>
  <inkml:trace contextRef="#ctx0" brushRef="#br0">93 21 12268,'0'0'4035,"-8"2"-2705,3 0-1170,0 0 1,0 0-1,0 0 1,1 1-1,-1 0 1,1-1 0,0 2-1,0-1 1,0 0-1,0 1 1,0 0-1,1 0 1,0 0-1,-1 0 1,2 1-1,-1-1 1,0 1 0,1-1-1,0 1 1,0 0-1,0 0 1,1 0-1,0 0 1,0 0-1,0 1 1,0 8-1,1-11-119,0 0 0,-1 0-1,1 0 1,1 0 0,-1-1-1,0 1 1,1 0 0,-1 0-1,1 0 1,0 0 0,0-1-1,0 1 1,0 0-1,1-1 1,-1 1 0,1-1-1,2 3 1,-2-3-22,1 0-1,0 0 1,0 0-1,0-1 0,0 1 1,0-1-1,0 0 1,0 0-1,1 0 1,-1-1-1,0 1 1,1-1-1,-1 1 1,6-1-1,-1 0 6,0-1 0,0 1 0,0-2 0,0 1-1,0-1 1,0 0 0,0 0 0,0-1-1,-1 0 1,0-1 0,1 0 0,-1 0 0,9-7-1,-11 8 111,0-1 0,-1 0 0,1 0 0,-1-1 0,0 1 0,0-1 0,0 0 0,-1 0 0,0 0 0,0-1-1,0 1 1,-1-1 0,1 1 0,-1-1 0,-1 0 0,1 0 0,-1 0 0,1-8 0,-2 12-97,0 0 0,0 0 0,0 0 0,-1 0-1,1 0 1,-1 0 0,1 0 0,-1 0 0,1 1 0,-1-1 0,0 0 0,0 0 0,0 0 0,0 1 0,0-1 0,-1 0 0,1 1 0,0-1-1,-1 1 1,1 0 0,-3-2 0,0 0-26,0 0-1,-1 1 1,1 0-1,-1 0 0,0 0 1,0 1-1,1-1 1,-9 0-1,1 0-331,1 1-1,0 1 1,0 0-1,-1 0 1,1 1-1,0 0 1,-15 4-1,-3 14-1633,20-4-810,13 1-3480,8-8-220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0.518"/>
    </inkml:context>
    <inkml:brush xml:id="br0">
      <inkml:brushProperty name="width" value="0.025" units="cm"/>
      <inkml:brushProperty name="height" value="0.025" units="cm"/>
    </inkml:brush>
  </inkml:definitions>
  <inkml:trace contextRef="#ctx0" brushRef="#br0">198 42 5958,'-8'2'8301,"-7"4"-7530,0 1 1,1 0 0,0 1-1,0 0 1,1 1-1,-21 18 1,28-22-549,0 1-1,0-1 1,0 1 0,1 0-1,0 1 1,0-1-1,0 1 1,1 0 0,0 0-1,1 0 1,0 1 0,0-1-1,0 1 1,1 0-1,-3 16 1,5-22-206,1 0 0,-1 0 1,0 0-1,1 0 0,-1 0 0,1 0 1,0 0-1,0 0 0,0-1 0,0 1 0,0 0 1,0 0-1,0-1 0,0 1 0,1-1 1,-1 1-1,1-1 0,-1 1 0,1-1 0,0 0 1,-1 0-1,1 0 0,0 0 0,0 0 1,0 0-1,0 0 0,0-1 0,-1 1 0,1-1 1,0 1-1,1-1 0,-1 0 0,0 0 1,0 0-1,0 0 0,2 0 0,4 0 77,1 0-1,-1 0 1,0-1-1,0 0 1,1-1-1,-1 1 1,0-2-1,8-2 1,-4-1 34,-1 0 1,0-1-1,0 0 1,0-1-1,-1 0 1,0-1-1,14-15 1,-20 20-64,-1 0 1,0 0-1,1 0 0,-1-1 1,-1 1-1,1-1 1,-1 1-1,0-1 0,0 0 1,0 0-1,0 0 0,-1 0 1,0 0-1,0 0 0,-1-1 1,1 1-1,-1 0 1,0 0-1,-1-1 0,1 1 1,-3-9-1,1 11-90,0 0 1,0 0-1,0 0 0,-1 0 1,1 0-1,-1 1 0,0-1 0,0 1 1,0 0-1,0 0 0,0 0 1,0 0-1,-1 0 0,1 1 1,-1-1-1,1 1 0,-1 0 1,1 0-1,-1 0 0,0 1 0,1-1 1,-7 1-1,1-1-508,-1 0 0,0 1 0,1 0 0,-1 0 1,1 1-1,-1 0 0,-17 5 0,25-5 310,0 0 1,0 0 0,-1 0-1,1 1 1,0-1 0,0 0-1,1 1 1,-1-1 0,0 1 0,0-1-1,1 1 1,-1 0 0,1 0-1,-2 2 1,-4 21-7013,7-8-463</inkml:trace>
  <inkml:trace contextRef="#ctx0" brushRef="#br0" timeOffset="1">641 1 18033,'0'0'6951,"-23"51"-5286,15-24-640,3 3-256,3-2-481,2 0-192,0-3-64,2-3 0,5-2 0,-1-3-608,-1-3-449,-5 0-545,0-6-1152,0-5-994,-16-3-4163</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0.846"/>
    </inkml:context>
    <inkml:brush xml:id="br0">
      <inkml:brushProperty name="width" value="0.025" units="cm"/>
      <inkml:brushProperty name="height" value="0.025" units="cm"/>
    </inkml:brush>
  </inkml:definitions>
  <inkml:trace contextRef="#ctx0" brushRef="#br0">0 79 13645,'0'0'12268,"55"-48"-11051,-18 40-673,2 4-352,4 0-224,1 4-160,4-2-1473,-11-2-2660,2-5-5828</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1.745"/>
    </inkml:context>
    <inkml:brush xml:id="br0">
      <inkml:brushProperty name="width" value="0.025" units="cm"/>
      <inkml:brushProperty name="height" value="0.025" units="cm"/>
    </inkml:brush>
  </inkml:definitions>
  <inkml:trace contextRef="#ctx0" brushRef="#br0">0 110 8456,'0'0'5541,"11"-11"-2418,-2 2-2609,0 0 0,1 0 0,0 1 0,0 0 0,1 1 0,0 0 0,1 0 0,-1 2 0,1-1 0,0 1 0,0 1 0,1 0 0,22-3 0,-23 5-229,0 1 0,1 0 1,-1 1-1,0 1 0,1-1 0,12 4 0,-23-3-280,0-1-1,1 1 1,-1 0 0,0 0-1,0 0 1,0 0 0,0 0-1,0 1 1,0-1 0,0 0-1,0 1 1,0 0 0,-1-1-1,1 1 1,-1 0 0,1 0-1,-1 0 1,0 0 0,1 0-1,-1 0 1,0 0 0,-1 1 0,1-1-1,0 0 1,-1 0 0,1 1-1,-1-1 1,1 1 0,-1-1-1,0 0 1,0 1 0,0-1-1,-1 0 1,1 1 0,-1-1-1,1 0 1,-1 1 0,-1 2-1,0 2-1,-1 1 0,0-1 0,0 1 0,0-1 0,-1 0 0,-1 0 0,1-1-1,-1 1 1,-8 8 0,-61 55-37,38-38-14,28-24 38,5-5-4,0-1 1,0 0-1,0 1 1,0 0-1,1 0 0,-1 0 1,1 0-1,0 0 1,0 0-1,0 0 1,0 1-1,1-1 1,-1 1-1,-1 6 0,3-9 0,1 0-1,-1-1 0,1 1 0,0 0 0,-1-1 1,1 1-1,-1 0 0,1-1 0,0 1 0,-1-1 1,1 1-1,0-1 0,0 1 0,0-1 0,-1 0 0,1 1 1,0-1-1,0 0 0,0 0 0,0 1 0,0-1 1,0 0-1,-1 0 0,1 0 0,0 0 0,2 0 0,32 1-142,-29-1 79,22 0-214,23 1-3325,74-8-1,-70-2-2916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2.074"/>
    </inkml:context>
    <inkml:brush xml:id="br0">
      <inkml:brushProperty name="width" value="0.025" units="cm"/>
      <inkml:brushProperty name="height" value="0.025" units="cm"/>
    </inkml:brush>
  </inkml:definitions>
  <inkml:trace contextRef="#ctx0" brushRef="#br0">175 21 16143,'-12'-1'999,"6"1"-842,0-1 48,0 0-1,0 0 0,0 1 1,0 0-1,0 0 1,0 1-1,0-1 0,0 1 1,0 1-1,0-1 1,0 1-1,0 0 0,1 0 1,-1 1-1,1-1 1,-1 1-1,1 1 0,-7 5 1,8-5-123,0 0 1,0 1 0,1 0-1,-1 0 1,1 0 0,0 0-1,1 0 1,-1 1 0,1-1-1,0 1 1,1 0 0,-1-1-1,1 1 1,0 0 0,0 9-1,1-12-81,1 0-1,-1 1 1,1-1 0,0 0-1,0 0 1,0 0-1,0 0 1,0 0 0,1 0-1,-1 0 1,1-1-1,0 1 1,0 0-1,0-1 1,0 0 0,0 1-1,1-1 1,-1 0-1,1 0 1,-1 0-1,1 0 1,0-1 0,-1 1-1,1-1 1,0 1-1,0-1 1,0 0-1,1 0 1,3 0 0,5 2-15,-1-1 0,0 0 1,1-1-1,-1 0 0,1-1 1,-1 0-1,0-1 0,1 0 0,-1-1 1,1 0-1,-1-1 0,11-4 1,-16 5 98,-1-1 0,0 1 0,1-1 0,-1 0 0,0 0 0,0-1 0,-1 0 0,1 0 0,-1 0 0,0 0 0,0 0 1,0-1-1,-1 0 0,1 0 0,-1 0 0,0 0 0,-1 0 0,1-1 0,-1 1 0,0-1 0,0 1 0,-1-1 0,0 0 0,0 0 1,0-7-1,-1 10-49,0 0 1,0 0 0,-1 0-1,1-1 1,-1 1-1,0 0 1,0 0 0,0 0-1,0 0 1,0 1 0,-1-1-1,0 0 1,1 0 0,-1 1-1,0-1 1,0 1 0,0-1-1,-1 1 1,1 0 0,-1 0-1,1 0 1,-1 0 0,1 1-1,-1-1 1,0 1 0,0-1-1,-5 0 1,3 0-142,0 0-1,0 0 1,-1 1 0,1-1 0,-1 2 0,1-1 0,-1 0-1,0 1 1,1 0 0,-1 1 0,1-1 0,-1 1-1,0 0 1,1 0 0,-7 3 0,10-3 16,0 0 0,1 0 1,-1 0-1,1 0 0,-1 0 0,1 0 0,-1 0 1,1 1-1,-1-1 0,1 1 0,0-1 0,0 1 1,0-1-1,0 1 0,0 0 0,0-1 0,1 1 1,-1 0-1,0 0 0,1 0 0,-1 0 0,1-1 1,0 1-1,0 0 0,0 3 0,0-3-234,0-1-1,0 1 0,0 0 1,1 0-1,-1 0 0,0 0 1,1-1-1,0 1 1,-1 0-1,1 0 0,0-1 1,0 1-1,0 0 1,0-1-1,0 1 0,0-1 1,1 0-1,-1 1 0,0-1 1,1 0-1,-1 0 1,1 0-1,-1 0 0,4 2 1,23 6-5555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32.449"/>
    </inkml:context>
    <inkml:brush xml:id="br0">
      <inkml:brushProperty name="width" value="0.025" units="cm"/>
      <inkml:brushProperty name="height" value="0.025" units="cm"/>
    </inkml:brush>
  </inkml:definitions>
  <inkml:trace contextRef="#ctx0" brushRef="#br0">228 21 10282,'-13'8'2850,"-17"12"-1417,1 1-1,-38 35 0,59-49-1138,0 1-1,0 0 1,1 0 0,-1 1-1,2 0 1,-1 0 0,2 0-1,-1 1 1,1 0 0,0 0-1,1 1 1,1-1 0,-5 21-1,7-29-274,1 0 0,0 0 0,0 0 0,0 0 0,0 0 0,1 0 0,-1 0 0,0-1 0,1 1 0,0 0 0,-1 0 0,1 0 0,0-1 0,0 1 0,0 0 0,0-1 0,0 1 0,0 0 0,0-1 0,1 0 0,-1 1-1,0-1 1,4 3 0,-1-2 13,0 0 0,0-1-1,0 1 1,0 0-1,0-1 1,0 0 0,1 0-1,-1-1 1,0 1-1,7-1 1,0 0 105,0 0 1,1-1-1,-1-1 1,0 0-1,-1 0 0,1-1 1,0 0-1,11-6 1,-11 2 75,1 1 0,-1-2 0,-1 0 1,1 0-1,-1-1 0,-1 0 0,0-1 1,0 0-1,8-12 0,-12 15 4,-1-1-1,1 0 1,-1 0-1,0 0 1,-1-1 0,0 1-1,-1-1 1,1 0-1,-2 0 1,1 0-1,-1 1 1,-1-1 0,1-1-1,-2-10 1,0 16-221,0 0 0,0 1 0,0-1 0,0 1 0,0-1 0,-1 1 0,0-1 1,1 1-1,-1 0 0,-1 0 0,1 0 0,0 0 0,-1 0 0,1 1 0,-1-1 0,0 1 1,0-1-1,0 1 0,0 0 0,0 0 0,-1 0 0,1 1 0,0-1 0,-1 1 0,0 0 1,1 0-1,-1 0 0,1 0 0,-1 1 0,0-1 0,0 1 0,1 0 0,-1 0 0,0 1 1,-7 0-1,8 0-463,-1 0 0,1 0 0,-1 0 0,1 1 0,0-1 0,-1 1-1,1 0 1,0-1 0,0 1 0,0 1 0,0-1 0,1 0 0,-1 1 0,0 0 0,-1 2 0,-7 10-8325</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42.496"/>
    </inkml:context>
    <inkml:brush xml:id="br0">
      <inkml:brushProperty name="width" value="0.025" units="cm"/>
      <inkml:brushProperty name="height" value="0.025" units="cm"/>
    </inkml:brush>
  </inkml:definitions>
  <inkml:trace contextRef="#ctx0" brushRef="#br0">0 0 11915,'0'0'12844,"34"53"-11755,-13-35-512,4-2-481,8 0-32,-1-4-128,0-5-1569,-2-5-1699,-7-2-1504,-1-1-3044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4.685"/>
    </inkml:context>
    <inkml:brush xml:id="br0">
      <inkml:brushProperty name="width" value="0.025" units="cm"/>
      <inkml:brushProperty name="height" value="0.025" units="cm"/>
      <inkml:brushProperty name="color" value="#E71224"/>
    </inkml:brush>
  </inkml:definitions>
  <inkml:trace contextRef="#ctx0" brushRef="#br0">59 80 6438,'-5'15'7917,"-9"26"-6065,2 1 1,-9 57-1,18-84-1702,2 0 0,-1 0 0,2 1 0,0-1 0,1 0 0,0 0 0,1 0-1,1 0 1,0 0 0,1-1 0,10 24 0,-14-37-142,0 0 1,0-1-1,0 1 0,1-1 0,-1 1 0,0 0 0,0-1 1,1 1-1,-1 0 0,0-1 0,1 1 0,-1-1 0,1 1 1,-1-1-1,1 1 0,-1-1 0,1 1 0,-1-1 0,1 0 0,-1 1 1,1-1-1,-1 0 0,1 1 0,0-1 0,-1 0 0,1 0 1,0 1-1,-1-1 0,1 0 0,0 0 0,0 0 0,9-19 307,0-44 14,-9 56-369,5-268-2049,-7 173-797,1 105 2979,0 0 0,0 1 0,0-1 0,1 0 0,0 0 1,-1 0-1,1 0 0,0 0 0,0 0 0,1 0 0,-1 0 0,1-1 1,-1 1-1,1 0 0,0-1 0,0 1 0,0-1 0,4 4 1,-2-3-8,1 0 0,-1 0 1,1-1-1,-1 1 1,1-1-1,0 0 0,0 0 1,0-1-1,0 0 1,8 2-1,-2-2-8,0 0 0,0-1 0,0 0 1,0 0-1,1-1 0,-1-1 0,0 0 0,-1 0 0,21-8 1,-20 5 67,-1 0 1,1 0 0,-2-1 0,1-1 0,-1 1-1,0-2 1,0 1 0,0-1 0,-1 0 0,-1-1-1,10-13 1,-24 65-990,3-28 851,-7 30 242,1 0-1,-3 49 0,12-83-212,0 0 0,0-1 0,2 1-1,-1 0 1,1-1 0,1 1 0,0-1-1,0 1 1,1-1 0,0 0 0,1 0-1,0 0 1,1 0 0,11 17 0,-12-23-225,-1 0 1,1-1 0,-1 1-1,1-1 1,0 0 0,1 0-1,-1-1 1,0 1 0,1-1-1,-1 0 1,9 3 0,-11-5-117,1 1 0,-1 0 0,1-1 0,0 0 0,-1 0 0,1 0 0,0 0 0,0 0 1,-1 0-1,1-1 0,0 1 0,-1-1 0,1 0 0,3-1 0,16-17-5552</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6:42.842"/>
    </inkml:context>
    <inkml:brush xml:id="br0">
      <inkml:brushProperty name="width" value="0.025" units="cm"/>
      <inkml:brushProperty name="height" value="0.025" units="cm"/>
    </inkml:brush>
  </inkml:definitions>
  <inkml:trace contextRef="#ctx0" brushRef="#br0">169 0 14061,'0'0'3684,"-31"62"-513,14-20-1057,-3 6-288,3 5-545,-1 3-801,2 3-416,0 0-320,5-1-1410,3-6-1953,-7-2-6374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0.383"/>
    </inkml:context>
    <inkml:brush xml:id="br0">
      <inkml:brushProperty name="width" value="0.025" units="cm"/>
      <inkml:brushProperty name="height" value="0.025" units="cm"/>
    </inkml:brush>
  </inkml:definitions>
  <inkml:trace contextRef="#ctx0" brushRef="#br0">6 1 12011,'0'0'8681,"-5"47"-7656,19-24-193,2 4-415,3 2-257,4 2-96,4 3 0,1 0-64,0-1 32,1-3-32,2-4-737,-2-4-1377,-3-10-608,-1-8-2179,3-4-768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0.715"/>
    </inkml:context>
    <inkml:brush xml:id="br0">
      <inkml:brushProperty name="width" value="0.025" units="cm"/>
      <inkml:brushProperty name="height" value="0.025" units="cm"/>
    </inkml:brush>
  </inkml:definitions>
  <inkml:trace contextRef="#ctx0" brushRef="#br0">236 0 12748,'0'0'3395,"-51"42"-1761,19-5-289,3 10-160,-4 6-352,4 6-577,5 3-128,4 1-96,8-2-32,7-6-96,5-5-897,0-12-672,7-12-1282,9-14-1858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1.043"/>
    </inkml:context>
    <inkml:brush xml:id="br0">
      <inkml:brushProperty name="width" value="0.025" units="cm"/>
      <inkml:brushProperty name="height" value="0.025" units="cm"/>
    </inkml:brush>
  </inkml:definitions>
  <inkml:trace contextRef="#ctx0" brushRef="#br0">62 1 15278,'0'0'353,"-28"67"1152,13-28-480,5 3-769,1-4-192,9-4-31,0-4-226,0-8-1632,9-6-1539,-7-4 97,-2-7-3171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1.421"/>
    </inkml:context>
    <inkml:brush xml:id="br0">
      <inkml:brushProperty name="width" value="0.025" units="cm"/>
      <inkml:brushProperty name="height" value="0.025" units="cm"/>
    </inkml:brush>
  </inkml:definitions>
  <inkml:trace contextRef="#ctx0" brushRef="#br0">6 142 7303,'-1'-8'2061,"0"1"-1828,0 4 11,1 1 0,-1-1 0,1 0 0,-1 0-1,1 1 1,0-1 0,0 0 0,0 0 0,0 0 0,1 1 0,-1-1 0,1 0 0,0 0 0,0 1 0,0-1 0,0 1-1,0-1 1,0 1 0,1-1 0,-1 1 0,1 0 0,0-1 0,-1 1 0,5-3 0,6-3 262,0 1 0,1 1 1,0 0-1,0 0 0,0 2 0,21-6 1,-16 6-414,0 1 0,0 1 0,0 0 0,0 1 1,0 1-1,0 1 0,0 0 0,22 6 1,-34-6-97,0 0 1,0 1 0,-1 0 0,1 1 0,0-1-1,-1 1 1,0 0 0,0 0 0,1 1 0,-2-1-1,1 1 1,0 0 0,-1 1 0,0-1 0,0 1-1,0 0 1,-1 0 0,1 0 0,-1 0 0,0 1-1,-1-1 1,1 1 0,1 5 0,-3-3 97,1-1 1,-1 1-1,0-1 1,-1 1-1,0 0 1,0-1-1,0 1 1,-1-1-1,0 1 0,-1-1 1,0 1-1,0-1 1,0 0-1,-1 0 1,0 0-1,0 0 1,-9 12-1,5-10 347,0 0 0,0 0-1,-1 0 1,-1-1 0,1 0-1,-1-1 1,-1 0 0,1 0-1,-18 8 1,20-12-308,0 1-1,-1-1 1,1-1 0,-1 1-1,0-1 1,1-1 0,-1 1-1,0-1 1,0-1 0,0 1 0,0-2-1,0 1 1,0-1 0,-14-3-1,18 3-141,1-1 0,-1 0 0,1 0 0,0 0 0,-1 0 0,1 0 0,0-1 0,1 1-1,-1-1 1,0 0 0,1 0 0,-1 0 0,1 0 0,0 0 0,0-1 0,1 1 0,-1 0 0,-1-6 0,2 6-177,0 1 1,1 0 0,-1 0-1,1-1 1,-1 1 0,1 0-1,0 0 1,0-1 0,0 1-1,1 0 1,-1-1 0,0 1-1,2-4 1,-1 4-142,0 0 0,0 1 1,0-1-1,0 1 0,0-1 0,0 1 0,0 0 0,0-1 0,1 1 1,-1 0-1,1 0 0,-1 0 0,1 0 0,-1 0 0,1 0 0,0 0 0,-1 1 1,1-1-1,3 0 0,19-4-5648</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1.763"/>
    </inkml:context>
    <inkml:brush xml:id="br0">
      <inkml:brushProperty name="width" value="0.025" units="cm"/>
      <inkml:brushProperty name="height" value="0.025" units="cm"/>
    </inkml:brush>
  </inkml:definitions>
  <inkml:trace contextRef="#ctx0" brushRef="#br0">1 22 16560,'0'0'5285,"72"11"-3812,-17-14-192,7-2-960,4-2-257,1 2-64,-4 1-897,-2 0-1538,-12 3-1120,-13-2-1313,-13 3-6567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2.092"/>
    </inkml:context>
    <inkml:brush xml:id="br0">
      <inkml:brushProperty name="width" value="0.025" units="cm"/>
      <inkml:brushProperty name="height" value="0.025" units="cm"/>
    </inkml:brush>
  </inkml:definitions>
  <inkml:trace contextRef="#ctx0" brushRef="#br0">1 26 13741,'0'0'5862,"62"22"-4261,-6-23 65,11-11-513,11 3-673,0-3-352,4 6-160,-6 2-448,0 1-930,-7 3-1376,-2 0-2691,-10-1-2082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32.466"/>
    </inkml:context>
    <inkml:brush xml:id="br0">
      <inkml:brushProperty name="width" value="0.025" units="cm"/>
      <inkml:brushProperty name="height" value="0.025" units="cm"/>
    </inkml:brush>
  </inkml:definitions>
  <inkml:trace contextRef="#ctx0" brushRef="#br0">7 8 15919,'0'0'10218,"-7"57"-9257,14-36-449,11 0-256,5-4-128,4-4-95,6 0-66,3-5-1120,1-6-1281,-2-2-1025,-3-4-929,-4-15-769</inkml:trace>
  <inkml:trace contextRef="#ctx0" brushRef="#br0" timeOffset="1">379 0 15631,'0'0'3587,"-57"60"-928,24-23-161,-1 3-384,0 6-416,6 5-801,0 5-609,-1 3-224,3-1-64,1 2-288,4-2-962,0-2-1056,3-5-1569,2-2-2596,7-6-8775</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5.095"/>
    </inkml:context>
    <inkml:brush xml:id="br0">
      <inkml:brushProperty name="width" value="0.025" units="cm"/>
      <inkml:brushProperty name="height" value="0.025" units="cm"/>
    </inkml:brush>
  </inkml:definitions>
  <inkml:trace contextRef="#ctx0" brushRef="#br0">1 17 9417,'0'0'12428,"69"-12"-11884,-30 9-320,7 2-160,7 1-32,-6 0-64,1 1-352,-7 7-353,-4 5-416,-14 0-1121,-12 1-1569,-11-3-770</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5.426"/>
    </inkml:context>
    <inkml:brush xml:id="br0">
      <inkml:brushProperty name="width" value="0.025" units="cm"/>
      <inkml:brushProperty name="height" value="0.025" units="cm"/>
    </inkml:brush>
  </inkml:definitions>
  <inkml:trace contextRef="#ctx0" brushRef="#br0">1 0 6342,'0'0'16688,"76"38"-15503,-23-38-705,3 0-416,5 0-192,-5-4-1217,1-7-1506,-8-8-5957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25.030"/>
    </inkml:context>
    <inkml:brush xml:id="br0">
      <inkml:brushProperty name="width" value="0.025" units="cm"/>
      <inkml:brushProperty name="height" value="0.025" units="cm"/>
      <inkml:brushProperty name="color" value="#E71224"/>
    </inkml:brush>
  </inkml:definitions>
  <inkml:trace contextRef="#ctx0" brushRef="#br0">563 0 6662,'0'0'11243,"0"60"-9449,-7-23 352,5 8-705,-7 7-160,2 8-192,-1 8-320,-10 7-192,-3 11-193,-17 7-224,-9 8-96,-15 5 0,-13 2-320,-6-5-1666,-11-1-3395,-4-10-12524</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5.912"/>
    </inkml:context>
    <inkml:brush xml:id="br0">
      <inkml:brushProperty name="width" value="0.025" units="cm"/>
      <inkml:brushProperty name="height" value="0.025" units="cm"/>
    </inkml:brush>
  </inkml:definitions>
  <inkml:trace contextRef="#ctx0" brushRef="#br0">0 401 3203,'0'0'18834,"10"-1"-17863,3-1-808,-1-1 0,1 0 0,-1-1 0,1 0 0,-1-1 0,0 0 0,21-14 0,88-63-23,-79 52-94,262-212-783,-379 377-411,50-92 1173,-46 89 41,65-118-25,0 0 1,1 1-1,1-1 0,0 1 1,1 0-1,0 0 1,0 23-1,3-36-56,0 1 1,0 0-1,0 0 0,0 0 0,1 0 1,0 0-1,-1 0 0,1-1 0,0 1 1,0 0-1,0-1 0,1 1 1,-1-1-1,1 1 0,-1-1 0,1 1 1,0-1-1,0 0 0,0 0 0,0 0 1,0 0-1,1 0 0,-1-1 0,0 1 1,5 1-1,-1 0-397,0-1 1,1 0-1,-1 0 0,1-1 1,0 0-1,-1 0 0,1-1 1,0 0-1,0 0 0,7-1 1,35-6-6086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6.247"/>
    </inkml:context>
    <inkml:brush xml:id="br0">
      <inkml:brushProperty name="width" value="0.025" units="cm"/>
      <inkml:brushProperty name="height" value="0.025" units="cm"/>
    </inkml:brush>
  </inkml:definitions>
  <inkml:trace contextRef="#ctx0" brushRef="#br0">119 1 2787,'0'0'11402,"-68"73"-9031,40-42-129,7 1-737,19-5-640,2-1-705,16-5-128,9 2 64,3-1 0,0 0-160,-8-1-672,-6 0-289,-10 0-385,-4-3 129,-4-1-641,-14-9-928,-5-5-1891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6.607"/>
    </inkml:context>
    <inkml:brush xml:id="br0">
      <inkml:brushProperty name="width" value="0.025" units="cm"/>
      <inkml:brushProperty name="height" value="0.025" units="cm"/>
    </inkml:brush>
  </inkml:definitions>
  <inkml:trace contextRef="#ctx0" brushRef="#br0">1 33 10090,'0'0'11787,"81"0"-10698,-26-3-609,3-3-416,8 0-32,1 2-897,-3 2-1345,-4-2-800,-5-3-4293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7.234"/>
    </inkml:context>
    <inkml:brush xml:id="br0">
      <inkml:brushProperty name="width" value="0.025" units="cm"/>
      <inkml:brushProperty name="height" value="0.025" units="cm"/>
    </inkml:brush>
  </inkml:definitions>
  <inkml:trace contextRef="#ctx0" brushRef="#br0">347 36 12204,'0'0'5797,"-8"-6"-3443,5 3-2239,-1 0-1,0 0 0,0 0 1,0 1-1,0 0 0,0-1 1,0 2-1,-1-1 0,1 0 1,-1 1-1,1 0 0,-1 0 1,1 0-1,-1 0 0,0 1 1,1 0-1,-1 0 0,0 0 1,1 1-1,-1-1 0,0 1 1,1 0-1,-1 1 1,1-1-1,-1 1 0,1 0 1,0 0-1,0 0 0,0 0 1,-7 6-1,-8 7 44,0 2 0,0 1 1,2 0-1,0 1 0,1 1 0,-15 24 1,23-31-95,0 1 1,1 0 0,0 0 0,2 0-1,-1 1 1,2-1 0,0 1-1,0 1 1,2-1 0,-1 0 0,1 19-1,2-31-60,1 0-1,-1 0 1,0 0-1,1 0 0,0-1 1,-1 1-1,1 0 1,0 0-1,0 0 0,1-1 1,-1 1-1,1-1 0,-1 1 1,1-1-1,0 1 1,0-1-1,0 0 0,3 3 1,-1-2 31,0 0 0,1-1-1,-1 1 1,1-1 0,0 0 0,0 0 0,0 0 0,0-1 0,9 2-1,1-1 91,0-1 0,0-1 0,0 0 0,1-1-1,-1 0 1,23-6 0,-12 0 10,0-2-1,-1-1 1,1-1 0,-2-1-1,0-1 1,0-1 0,-1-1-1,-1-1 1,-1-1 0,0-1 0,-1-1-1,27-32 1,-41 43 0,-1-1 0,1 1 0,-2-1 0,1 0-1,-1 0 1,0 0 0,4-20 0,-7 26-103,0 0-1,-1 0 1,1 0 0,-1-1-1,0 1 1,0 0-1,0-1 1,0 1 0,-1 0-1,1 0 1,-1 0 0,0-1-1,0 1 1,0 0-1,0 0 1,0 0 0,-1 0-1,0 1 1,1-1 0,-1 0-1,0 1 1,0-1-1,0 1 1,-1-1 0,1 1-1,-1 0 1,-4-4-1,-5 1-69,1 0 0,-1 1 0,0 0 0,0 1 0,0 0-1,0 1 1,-1 0 0,1 1 0,-1 0 0,1 1 0,-1 1-1,1 0 1,-1 0 0,1 1 0,0 1 0,0 0 0,0 1-1,0 0 1,-19 10 0,29-12-110,-1-1 0,1 1-1,0 0 1,0 0 0,-1 0 0,1 0 0,1 1-1,-1-1 1,0 1 0,0-1 0,1 1 0,0-1-1,-1 1 1,1 0 0,0 0 0,0-1 0,0 1-1,0 4 1,1-5-139,0 0 0,0 0 0,0 0 0,1 0 0,-1 0 0,0-1 0,1 1 0,-1 0 0,1 0-1,0 0 1,0-1 0,0 1 0,-1 0 0,2-1 0,-1 1 0,0-1 0,0 1 0,0-1 0,1 1 0,-1-1 0,1 0-1,-1 0 1,1 0 0,-1 0 0,1 0 0,0 0 0,-1 0 0,4 1 0,19 5-6968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7.918"/>
    </inkml:context>
    <inkml:brush xml:id="br0">
      <inkml:brushProperty name="width" value="0.025" units="cm"/>
      <inkml:brushProperty name="height" value="0.025" units="cm"/>
    </inkml:brush>
  </inkml:definitions>
  <inkml:trace contextRef="#ctx0" brushRef="#br0">99 319 6406,'-7'8'3876,"-13"12"-2201,7-8-45,1 0 1,0 0 0,1 2-1,-12 18 1,23-32-1573,0 0 0,1-1 1,-1 1-1,1 0 0,-1 0 1,1 0-1,-1-1 0,0 1 1,1 0-1,-1 0 0,1 0 1,-1 0-1,1 0 0,-1 0 1,1 0-1,-1 0 0,1 0 1,-1 0-1,1 0 1,-1 0-1,0 1 0,1-1 1,-1 0-1,1 0 0,-1 0 1,1 1-1,-1-1 0,0 0 1,1 0-1,-1 1 0,1-1 1,-1 0-1,0 1 0,0-1 1,1 0-1,-1 1 0,0-1 1,1 1-1,-1-1 0,0 0 1,0 1-1,0-1 0,0 1 1,1-1-1,-1 1 0,0-1 1,0 1-1,0-1 0,0 1 1,0-1-1,0 0 0,0 1 1,0-1-1,0 1 0,0-1 1,-1 1-1,1-1 0,0 1 1,0-1-1,0 1 0,0-1 1,-1 0-1,1 1 0,0-1 1,0 1-1,-1-1 0,1 0 1,-1 1-1,37-15 871,-1-7-503,0-2 0,-2-1-1,-1-2 1,35-35 0,-10 3-377,56-75-1,-52 48 48,-66 125-214,-26 47 81,17-53-205,2 0 0,2 1-1,1 0 1,-8 60-1,17-92 61,-1-1 0,1 0 0,0 1 0,1-1 0,-1 1 0,0-1 1,1 0-1,-1 1 0,1-1 0,-1 0 0,3 4 0,-2-5-102,-1 0 0,1 0 1,0 0-1,0 0 0,0 0 1,0-1-1,0 1 0,0 0 1,0-1-1,1 1 1,-1 0-1,0-1 0,0 1 1,0-1-1,1 0 0,-1 1 1,0-1-1,1 0 0,-1 0 1,0 0-1,3 0 0,18 0-7766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8.263"/>
    </inkml:context>
    <inkml:brush xml:id="br0">
      <inkml:brushProperty name="width" value="0.025" units="cm"/>
      <inkml:brushProperty name="height" value="0.025" units="cm"/>
    </inkml:brush>
  </inkml:definitions>
  <inkml:trace contextRef="#ctx0" brushRef="#br0">0 101 15054,'0'0'13869,"55"-67"-13708,-27 51-129,2 5-129,-7 5-1088,-7 6-1633,-10 0-1282,-6 11-3043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8.611"/>
    </inkml:context>
    <inkml:brush xml:id="br0">
      <inkml:brushProperty name="width" value="0.025" units="cm"/>
      <inkml:brushProperty name="height" value="0.025" units="cm"/>
    </inkml:brush>
  </inkml:definitions>
  <inkml:trace contextRef="#ctx0" brushRef="#br0">46 1 14478,'0'0'6278,"-46"57"-4100,46-41-705,9-3-480,16-8-448,7-1-257,7-4-160,-4 0-64,8 0-64,-10-4 0,-4 4-1153,-10 0-1089,-5 0-1442,-5 0-3843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48.983"/>
    </inkml:context>
    <inkml:brush xml:id="br0">
      <inkml:brushProperty name="width" value="0.025" units="cm"/>
      <inkml:brushProperty name="height" value="0.025" units="cm"/>
    </inkml:brush>
  </inkml:definitions>
  <inkml:trace contextRef="#ctx0" brushRef="#br0">604 0 18321,'-8'1'1805,"1"1"-1516,0 0 0,0 1 0,0 0 1,0 0-1,0 0 0,0 1 1,1 0-1,0 0 0,0 0 0,0 1 1,0 0-1,1 0 0,0 1 0,-6 7 1,-12 16 168,-32 56 0,28-40-225,-91 128 65,-41 66-148,143-210-193,1 0 0,1 1 0,-9 33 0,-9 42-6988,28-92 5271,-5 13-6531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0.584"/>
    </inkml:context>
    <inkml:brush xml:id="br0">
      <inkml:brushProperty name="width" value="0.025" units="cm"/>
      <inkml:brushProperty name="height" value="0.025" units="cm"/>
    </inkml:brush>
  </inkml:definitions>
  <inkml:trace contextRef="#ctx0" brushRef="#br0">663 148 3908,'1'-14'3907,"1"0"-3409,-1 5-345,0-1 0,0 1 1,0 0-1,-1 0 1,-3-17-1,3 24-81,-1 0 0,1-1 0,-1 1 1,0 0-1,0-1 0,0 1 0,0 0 0,0 0 0,-1 0 0,1 0 1,-1 0-1,1 0 0,-1 0 0,0 0 0,0 0 0,1 1 1,-1-1-1,0 1 0,-1 0 0,1-1 0,0 1 0,0 0 0,0 0 1,-1 0-1,1 1 0,-1-1 0,1 1 0,0-1 0,-4 1 0,-2 0 64,1 0 0,0 1 0,0 0 0,0 0 0,0 1 0,0-1 0,0 2 0,0-1 0,1 1 0,-1 0 0,1 0 0,0 1 0,0 0 0,0 0 0,0 0 0,1 1 0,-8 8 0,-12 12-159,1 2-1,-25 35 1,42-52 85,-52 72 270,3 2 1,-61 128-1,88-152 134,3 2 0,3 1-1,2 1 1,-19 107 0,35-142-421,1 1 0,1-1 0,2 1 1,1 0-1,2-1 0,6 42 0,-6-63-109,-1 0 1,1-1-1,1 1 0,-1-1 1,1 0-1,0 1 0,1-1 0,0-1 1,0 1-1,0-1 0,1 1 0,0-1 1,0 0-1,1-1 0,-1 1 0,1-1 1,1 0-1,-1-1 0,0 0 0,1 0 1,0 0-1,0-1 0,0 0 0,1 0 1,-1 0-1,1-1 0,-1 0 1,16 1-1,-10-3-43,0 0 0,1 0 0,-1-2 0,0 1 0,0-2 1,0 0-1,0 0 0,-1-1 0,1-1 0,-1 0 0,0 0 0,-1-1 0,1-1 1,-1 0-1,0-1 0,18-16 0,-2-1 9,-1-2 0,-2 0 0,0-1 0,36-60 1,-29 35 269,-2-2 1,-3-2 0,-3 0 0,-1-1-1,-4-1 1,-2-1 0,-3-1 0,-2 0 0,-3 0-1,0-101 1,-12 13-3771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6.518"/>
    </inkml:context>
    <inkml:brush xml:id="br0">
      <inkml:brushProperty name="width" value="0.025" units="cm"/>
      <inkml:brushProperty name="height" value="0.025" units="cm"/>
    </inkml:brush>
  </inkml:definitions>
  <inkml:trace contextRef="#ctx0" brushRef="#br0">0 157 12011,'0'0'14318,"89"-5"-13069,-27-12-576,15-5-385,0-7-224,6 0-32,-7 4 0,-9 7 0,-19 7-352,-9 11-865,-14 5-1410,-18 11-1793,-7 0-4644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5:33.533"/>
    </inkml:context>
    <inkml:brush xml:id="br0">
      <inkml:brushProperty name="width" value="0.025" units="cm"/>
      <inkml:brushProperty name="height" value="0.025" units="cm"/>
      <inkml:brushProperty name="color" value="#E71224"/>
    </inkml:brush>
  </inkml:definitions>
  <inkml:trace contextRef="#ctx0" brushRef="#br0">3222 765 3299,'-1'-8'-1340,"1"3"1389,0 1 0,-1 0 1,0-1-1,0 1 0,0 0 0,0 0 0,-1 0 0,1 0 0,-1 0 0,0 0 0,0 0 1,-1 1-1,1-1 0,-1 1 0,0 0 0,0-1 0,0 1 0,0 0 0,-5-3 0,-11-10 918,1-1 0,1-1 0,0 0 0,1-2 0,1 0 1,-15-28-1,19 31-910,0 0 0,-1 1 0,-1 1 0,0 0 1,-1 0-1,-1 1 0,0 1 0,-1 0 1,0 2-1,-1-1 0,0 2 0,-1 1 1,0 0-1,-1 1 0,0 0 0,0 2 1,-23-5-1,-84-9 429,-1 6 0,-145 1 1,109 7-361,-32-1-88,1 8 0,-226 30 0,328-18-100,1 4 0,1 3 0,1 5 0,1 4 0,1 3 0,-142 76 0,194-88 90,1 2 0,2 1 0,0 1 1,1 2-1,1 2 0,2 0 0,1 2 0,1 0 0,2 2 1,1 1-1,1 1 0,2 1 0,1 1 0,2 0 0,2 1 0,1 1 1,2 1-1,2-1 0,1 2 0,2-1 0,-2 54 0,7-54-17,1 0 0,2 1-1,2-1 1,15 69-1,-12-82-17,2-1 0,1 0 0,0-1 0,2 0 0,1-1 0,1 0 0,1-1 0,20 25 0,-2-10 37,1-1 0,3-2 1,0-2-1,49 33 1,173 97 260,-177-119-272,2-3-1,1-4 1,2-4 0,120 29 0,-92-37 40,0-4 0,1-6 0,120 0 1,-57-15 23,-1-8 0,-1-8 1,0-7-1,-2-7 0,-1-9 1,-2-7-1,-2-7 1,-3-8-1,-2-6 0,-4-8 1,-3-7-1,212-149 0,-317 195-52,-2-1 0,-2-3 0,-1-2 1,-3-2-1,61-78 0,-91 104 37,0-1 1,-2-1-1,0 0 1,-2 0-1,0-1 1,-1-1-1,-2 1 1,0-1-1,-1-1 1,-1 1 0,-2-1-1,0 0 1,-2 0-1,0 0 1,-2 0-1,0 0 1,-9-41-1,2 35 34,-2-1 0,-1 1 0,-1 1-1,-2 0 1,-1 1 0,-1 1 0,-1 0 0,-2 1-1,-41-46 1,17 28-17,-2 2 0,-2 2-1,-2 2 1,-65-39 0,24 26-76,-1 4 1,-2 4 0,-2 4-1,-1 4 1,-2 5 0,-2 4-1,-167-23 1,140 36-448,-1 5 0,-1 5-1,1 6 1,0 6 0,-217 43 0,119-3-2285,16-4-2770</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7.428"/>
    </inkml:context>
    <inkml:brush xml:id="br0">
      <inkml:brushProperty name="width" value="0.025" units="cm"/>
      <inkml:brushProperty name="height" value="0.025" units="cm"/>
    </inkml:brush>
  </inkml:definitions>
  <inkml:trace contextRef="#ctx0" brushRef="#br0">1 158 11851,'0'0'9860,"12"-8"-8589,14-8-617,112-64 482,-120 71-1131,0 0 1,0 1 0,1 1 0,1 1 0,-1 1 0,23-3 0,-40 7-13,-1 1 0,1 0 0,0 0 0,0-1 0,-1 1 0,1 1 0,0-1 0,-1 0 0,1 0 0,0 1 0,-1-1 0,1 0 0,0 1 0,-1 0 0,1-1 0,-1 1 0,1 0 0,-1 0 0,1 0 0,-1 0 0,0 0 0,2 2 0,-2-1 10,0 0 0,0 1 0,0-1 0,-1 0 0,1 0 0,-1 1 0,1-1 0,-1 0 0,0 1 0,0-1 0,0 0 0,0 1 0,-1-1 0,1 0 0,0 1 0,-1-1 0,-1 3 0,-8 21 97,0 0-1,-2-2 1,-1 1-1,-24 33 1,2-2 139,19-29-83,-12 20 484,2 1 0,-37 93 0,60-131-844,1 0 0,0 0-1,1 0 1,0 1-1,1 16 1,0-20-604,-3-8-3764,-12-5 1911,-3-10-3217,-6-7-1531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7.758"/>
    </inkml:context>
    <inkml:brush xml:id="br0">
      <inkml:brushProperty name="width" value="0.025" units="cm"/>
      <inkml:brushProperty name="height" value="0.025" units="cm"/>
    </inkml:brush>
  </inkml:definitions>
  <inkml:trace contextRef="#ctx0" brushRef="#br0">1 218 12236,'0'0'6213,"76"-15"-3298,-35 6-897,8-7-160,8-2-1057,1-2-641,6-1-160,-2-1-1281,-4 0-1186,1 0-768,-13-3-64,-2-3-2210</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8.133"/>
    </inkml:context>
    <inkml:brush xml:id="br0">
      <inkml:brushProperty name="width" value="0.025" units="cm"/>
      <inkml:brushProperty name="height" value="0.025" units="cm"/>
    </inkml:brush>
  </inkml:definitions>
  <inkml:trace contextRef="#ctx0" brushRef="#br0">282 0 13004,'0'0'3977,"-9"3"-1398,-7 4-2192,-1 1 1,2 1-1,-1 0 1,1 1-1,0 0 1,1 1-1,0 1 1,-20 23 0,20-20-131,1 0 0,0 1 1,1 1-1,1 0 0,1 0 1,0 1-1,-14 38 0,22-48-227,0 0 0,0 0 0,1 0 0,0 0 0,0 0 0,1 13-1,0-18-26,0-1-1,0 0 1,0 0-1,1 1 1,-1-1-1,1 0 1,0 0-1,0 0 0,-1 0 1,1 0-1,0 0 1,1 0-1,-1 0 1,0 0-1,1 0 1,-1-1-1,1 1 0,-1 0 1,1-1-1,0 1 1,-1-1-1,1 0 1,0 0-1,0 0 1,0 0-1,0 0 1,4 1-1,2 0 54,1-1-1,0 0 1,0 0-1,0-1 1,0 0-1,0-1 1,0 0-1,-1-1 1,1 1-1,0-2 1,-1 1-1,1-1 1,-1 0-1,0-1 1,0 0-1,0 0 1,0-1-1,-1 0 1,0 0-1,0-1 1,0 0-1,-1 0 1,11-14 0,-9 12 28,-1-1 1,0 0 0,-1-1 0,0 1 0,0-1 0,-1-1 0,0 1 0,-1 0 0,0-1 0,-1 0 0,0 0 0,-1 0 0,0-1 0,0 1 0,-1 0 0,-1-1 0,0 1 0,-3-18 0,2 25-156,0-1 0,0 1 1,-1 0-1,0 0 0,0 0 1,0 0-1,-1 0 0,1 0 1,-1 0-1,0 1 0,0-1 1,0 1-1,0 0 0,-1 0 0,1 0 1,-1 0-1,0 1 0,-4-3 1,-20-5-3718,-3 8-4433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38.478"/>
    </inkml:context>
    <inkml:brush xml:id="br0">
      <inkml:brushProperty name="width" value="0.025" units="cm"/>
      <inkml:brushProperty name="height" value="0.025" units="cm"/>
    </inkml:brush>
  </inkml:definitions>
  <inkml:trace contextRef="#ctx0" brushRef="#br0">158 13 17392,'-13'8'913,"-5"4"-237,0 2 0,-20 19-1,30-25-426,1-1-1,1 1 0,0 0 1,0 0-1,0 1 1,1-1-1,0 1 0,1 0 1,-4 12-1,5-13-176,1-1-1,1 0 1,0 1 0,0-1-1,0 1 1,1-1-1,0 1 1,0-1 0,1 1-1,0-1 1,0 1-1,1-1 1,0 0 0,0 1-1,1-1 1,0 0-1,7 11 1,-7-14-23,0 0 1,0 0-1,1 0 0,-1 0 1,1-1-1,0 1 0,0-1 0,0 0 1,1-1-1,-1 1 0,1-1 1,0 0-1,-1 0 0,1 0 1,0 0-1,0-1 0,0 0 0,0 0 1,0 0-1,0-1 0,0 0 1,1 0-1,-1 0 0,0 0 1,0-1-1,0 0 0,6-2 0,-2 0 76,0 0 0,-1 0-1,0-1 1,0 0 0,0 0-1,0-1 1,0 0-1,-1-1 1,0 1 0,0-1-1,-1-1 1,1 1 0,-1-1-1,-1 0 1,1-1-1,-1 0 1,4-8 0,-2 3 76,0-1 0,-1 0 0,-1-1 0,0 1 0,-1-1 1,0 0-1,-1 0 0,-1 0 0,1-22 0,-4 30-189,0 0 1,0 1-1,0-1 0,-1 1 1,0 0-1,0-1 1,0 1-1,-5-9 0,5 13-120,1 1-1,0-1 1,0 0 0,-1 0-1,1 0 1,-1 1-1,1-1 1,-1 1-1,0-1 1,0 1 0,0-1-1,-3-1 1,3 3-112,1 0 0,0-1 0,-1 1 0,1 0 0,-1 0 0,1 0 0,-1 0 0,1 0 0,0 0 0,-1 0 0,1 0 0,-1 0 0,1 1 0,0-1 0,-1 1 0,1-1 0,-1 1 0,1 0 0,0-1 0,0 1 0,-1 0 0,0 1 0,-11 12-4969</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1.346"/>
    </inkml:context>
    <inkml:brush xml:id="br0">
      <inkml:brushProperty name="width" value="0.025" units="cm"/>
      <inkml:brushProperty name="height" value="0.025" units="cm"/>
    </inkml:brush>
  </inkml:definitions>
  <inkml:trace contextRef="#ctx0" brushRef="#br0">1 4410 8296,'0'0'6940,"4"-8"-6743,0 1-8,1-1 1,0 1-1,0 0 0,0 0 0,1 0 0,0 1 1,0 0-1,0 0 0,1 1 0,0-1 0,0 2 0,0-1 1,1 1-1,0 0 0,15-6 0,37-8 264,-2-4-1,80-39 1,106-73-92,-241 132-361,699-422-416,1205-625 3420,-1715 947-2933,858-484-93,-388 212 12,-97 53-3,680-357 31,-958 535 28,406-189-17,-668 321-117,-9 3-78,0 1 0,0 1 1,1 0-1,-1 1 0,1 0 0,1 2 0,23-3 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2.257"/>
    </inkml:context>
    <inkml:brush xml:id="br0">
      <inkml:brushProperty name="width" value="0.025" units="cm"/>
      <inkml:brushProperty name="height" value="0.025" units="cm"/>
    </inkml:brush>
  </inkml:definitions>
  <inkml:trace contextRef="#ctx0" brushRef="#br0">0 0 11211,'0'10'6053,"0"1"-4675,0 5 704,7 5-161,4 3-511,3 1-545,0-4-481,9-1-256,4-9-64,5-8 32,-2-3-320,3-2-897,1-14-993,-2-4-1153,-7-3-2563,-6-6-3234</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2.634"/>
    </inkml:context>
    <inkml:brush xml:id="br0">
      <inkml:brushProperty name="width" value="0.025" units="cm"/>
      <inkml:brushProperty name="height" value="0.025" units="cm"/>
    </inkml:brush>
  </inkml:definitions>
  <inkml:trace contextRef="#ctx0" brushRef="#br0">178 0 14221,'0'0'2755,"-43"62"-1057,15-23 127,3 6-672,-2 1 257,6 2-97,7-3-800,0-3-417,9-6-64,5-4-128,0-6-1058,0-9-927,0-4-1411,3-8-3010</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2.964"/>
    </inkml:context>
    <inkml:brush xml:id="br0">
      <inkml:brushProperty name="width" value="0.025" units="cm"/>
      <inkml:brushProperty name="height" value="0.025" units="cm"/>
    </inkml:brush>
  </inkml:definitions>
  <inkml:trace contextRef="#ctx0" brushRef="#br0">48 0 13325,'0'0'10506,"-4"50"-9578,-1-22-447,0 5-353,-2 1-64,1 0-352,1-5-1730,3-6-1089,-7-8-1698,4-11-3266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3.314"/>
    </inkml:context>
    <inkml:brush xml:id="br0">
      <inkml:brushProperty name="width" value="0.025" units="cm"/>
      <inkml:brushProperty name="height" value="0.025" units="cm"/>
    </inkml:brush>
  </inkml:definitions>
  <inkml:trace contextRef="#ctx0" brushRef="#br0">1 17 13453,'0'0'2295,"10"-3"-10,9-1-1460,0 0 0,0 1 0,1 1 1,-1 1-1,33 2 0,-44-1-770,1 1 1,-1 0-1,0 1 0,1-1 1,-1 1-1,0 1 0,0 0 1,-1 0-1,1 0 0,0 1 1,-1 0-1,0 1 0,0-1 1,0 1-1,-1 1 0,0-1 1,6 8-1,-10-11-42,-1 1 1,1-1-1,-1 1 0,0 0 1,0 0-1,0 0 0,-1-1 1,1 1-1,0 0 0,-1 0 1,0 0-1,0 0 0,0 0 1,0 0-1,0 0 0,-1 0 1,1 0-1,-1 0 0,0-1 1,0 1-1,0 0 0,0 0 1,0-1-1,-1 1 0,1-1 1,-1 1-1,0-1 0,1 1 0,-1-1 1,0 0-1,-3 2 0,-8 10 200,0-2 0,-1 0 0,-25 17 0,35-26-194,-8 7 121,-1-1 1,0 0-1,0-1 0,0-1 0,-1 0 0,-1-1 0,1-1 0,-1 0 0,0-1 1,0 0-1,-27 2 0,41-5-194,1-1 0,0 0 0,-1 0 0,1 0-1,0 0 1,0 0 0,-1 0 0,1 0 0,0-1 0,-1 1 0,1 0 0,0 0 0,-1 0 0,1 0 0,0 0 0,0 0 0,-1-1 0,1 1-1,0 0 1,-1 0 0,1 0 0,0 0 0,0-1 0,0 1 0,-1 0 0,1 0 0,0-1 0,0 1 0,0 0 0,0-1 0,-1 1 0,1 0-1,0 0 1,0-1 0,0 1 0,0 0 0,0-1 0,0 1 0,0 0 0,0-1 0,0 1 0,0 0 0,0-1 0,0 1 0,0 0 0,0-1-1,0 1 1,0 0 0,0 0 0,1-1 0,-1 1 0,0 0 0,0-1 0,12-16-4617,11 3-3134</inkml:trace>
  <inkml:trace contextRef="#ctx0" brushRef="#br0" timeOffset="1">529 246 7111,'-9'2'6411,"6"-2"-5577,-2 1-347,-1-1 0,1 1 0,0 0 0,0 1 0,0-1 0,0 1 0,0 0 0,0 0 0,1 0 0,-1 1 0,-5 4 0,10-7-408,0 1 0,0-1 0,1 1 0,-1-1-1,0 1 1,1-1 0,-1 1 0,0-1 0,1 1-1,-1-1 1,1 1 0,-1-1 0,1 0 0,-1 1-1,1-1 1,-1 0 0,1 0 0,-1 1 0,1-1-1,0 0 1,-1 0 0,1 0 0,-1 0 0,1 1-1,-1-1 1,1 0 0,0 0 0,-1 0 0,1 0-1,0-1 1,22 4 772,148 0 794,-108-4-3322,-55 4-2817,-16 5 937,-17 5-1263,-6-3-966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3.644"/>
    </inkml:context>
    <inkml:brush xml:id="br0">
      <inkml:brushProperty name="width" value="0.025" units="cm"/>
      <inkml:brushProperty name="height" value="0.025" units="cm"/>
    </inkml:brush>
  </inkml:definitions>
  <inkml:trace contextRef="#ctx0" brushRef="#br0">0 4 6854,'0'0'14350,"59"31"-13101,-12-31 225,-1 0-578,6-1-415,-3-6-289,-3 1-320,-7-1-2851,-10-6-5957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1.878"/>
    </inkml:context>
    <inkml:brush xml:id="br0">
      <inkml:brushProperty name="width" value="0.025" units="cm"/>
      <inkml:brushProperty name="height" value="0.025" units="cm"/>
    </inkml:brush>
  </inkml:definitions>
  <inkml:trace contextRef="#ctx0" brushRef="#br0">1 112 6566,'0'0'4533,"3"-7"-3791,-3 4-662,1 1 0,0 0 0,0 0 0,0 0 0,0-1 0,0 1 0,1 0 0,-1 0 0,0 1 0,1-1 0,0 0 0,-1 0 1,1 1-1,0-1 0,0 1 0,0-1 0,0 1 0,0 0 0,0 0 0,0 0 0,0 0 0,1 0 0,-1 1 0,0-1 0,0 0 1,1 1-1,-1 0 0,1 0 0,-1-1 0,0 2 0,1-1 0,-1 0 0,0 0 0,1 1 0,-1-1 0,0 1 0,1 0 0,2 1 0,84 23 1065,-42-11-981,72 12 1,20-11-11,0-6 1,192-12-1,278-56 1161,-225-13-626,-294 52-412,-88 19-295,0 1 0,1-1 0,-1 1 1,1-1-1,-1 1 0,1 0 0,0 0 0,-1 0 1,1 0-1,-1 0 0,1 1 0,-1-1 0,4 2 1,-4-1-155,-1 0 1,0 0-1,0 0 1,0 0 0,-1 1-1,1-1 1,0 0 0,0 0-1,-1 1 1,1-1 0,-1 0-1,1 1 1,-1-1-1,1 0 1,-1 1 0,0-1-1,0 1 1,1-1 0,-1 1-1,0-1 1,-1 0 0,1 3-1,-1 3-2502,-5-4-65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4.001"/>
    </inkml:context>
    <inkml:brush xml:id="br0">
      <inkml:brushProperty name="width" value="0.025" units="cm"/>
      <inkml:brushProperty name="height" value="0.025" units="cm"/>
    </inkml:brush>
  </inkml:definitions>
  <inkml:trace contextRef="#ctx0" brushRef="#br0">1 75 11787,'0'0'11777,"11"4"-10774,-1-2-912,1-1 0,0 0 0,0 0-1,-1-1 1,1 0 0,0-1 0,0-1-1,-1 1 1,1-2 0,-1 1 0,1-1-1,-1-1 1,12-6 0,9-2-69,-3 1-24,0 0 0,53-11 0,-80 21-24,-1 1 0,1 0 0,0 0 0,-1 0 0,1 0 0,0 0 0,-1 0 0,1 0 0,0 0 0,-1 0 0,1 0 0,0 0 0,-1 1 0,1-1 0,-1 0 0,1 0 1,0 1-1,-1-1 0,1 0 0,-1 1 0,1-1 0,-1 1 0,1-1 0,-1 0 0,1 1 0,-1-1 0,1 1 0,-1 0 0,0-1 0,1 1 0,-1-1 0,0 1 0,1-1 0,-1 1 0,0 0 0,0-1 0,1 1 0,-1 0 0,0-1 1,0 1-1,0 0 0,0-1 0,0 1 0,0 0 0,0-1 0,0 1 0,0 0 0,-1-1 0,1 1 0,0 0 0,0-1 0,-1 1 0,-13 41-363,12-36 381,-51 110 7,32-74-5,2 0 0,1 1 0,3 1 0,-17 74-1,31-100 550,1-12-3327,0 0-5539,0-10 1821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4.343"/>
    </inkml:context>
    <inkml:brush xml:id="br0">
      <inkml:brushProperty name="width" value="0.025" units="cm"/>
      <inkml:brushProperty name="height" value="0.025" units="cm"/>
    </inkml:brush>
  </inkml:definitions>
  <inkml:trace contextRef="#ctx0" brushRef="#br0">1 72 10090,'0'0'10121,"78"-38"-10089,-37 31-288,3-1-1762,9-2-2947,-5 1-3170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4.718"/>
    </inkml:context>
    <inkml:brush xml:id="br0">
      <inkml:brushProperty name="width" value="0.025" units="cm"/>
      <inkml:brushProperty name="height" value="0.025" units="cm"/>
    </inkml:brush>
  </inkml:definitions>
  <inkml:trace contextRef="#ctx0" brushRef="#br0">262 25 15983,'-14'2'1602,"0"0"-1340,-1 1 1,1 0 0,0 1 0,0 1-1,1 0 1,-1 1 0,1 0-1,1 1 1,-1 0 0,1 1 0,0 1-1,1 0 1,-15 15 0,20-18-147,1 0 0,0 0 1,0 0-1,0 1 0,1 0 1,0 0-1,1 0 0,-1 1 0,1-1 1,-3 13-1,6-17-113,-1-1 0,1 1 0,0-1 0,0 1 0,0-1 0,0 1 0,1-1-1,-1 1 1,1-1 0,-1 0 0,1 1 0,0-1 0,0 0 0,0 1 0,0-1 0,1 0 0,-1 0 0,1 0 0,-1 0 0,1 0 0,-1 0 0,1 0 0,0-1 0,0 1-1,0-1 1,0 1 0,0-1 0,0 0 0,1 1 0,-1-1 0,0 0 0,1-1 0,-1 1 0,0 0 0,1-1 0,4 1 0,1 1 28,-1 0 0,1-1 0,0 0 1,0 0-1,0-1 0,0 0 0,0 0 1,0-1-1,0 0 0,-1 0 0,1-1 1,0 0-1,-1-1 0,1 1 0,9-6 1,-12 5-14,0 0 0,-1-1 1,1 1-1,-1-1 0,0 0 0,0 0 1,0 0-1,0-1 0,-1 0 1,0 1-1,0-1 0,0 0 0,0 0 1,-1-1-1,0 1 0,0-1 1,0 1-1,-1-1 0,0 1 0,0-1 1,0-9-1,0 10-97,-1 1 0,0 0 0,-1 0 0,1-1 1,0 1-1,-1 0 0,0 0 0,0 0 0,-1 0 0,1 0 0,-1 0 0,0 0 0,1 0 1,-2 0-1,1 1 0,0-1 0,-6-5 0,-15-6-3509,-8 10-4334</inkml:trace>
  <inkml:trace contextRef="#ctx0" brushRef="#br0" timeOffset="1">540 40 13613,'-11'2'2002,"-4"1"-1525,1 1 0,0 1 1,0 0-1,0 1 0,1 0 0,-19 12 1,26-14-293,0 0 1,0 1-1,1-1 0,0 1 1,0 0-1,0 1 1,0-1-1,-3 7 1,6-9-123,0 0 0,1 0 0,-1 1 0,1-1 0,0 1 0,0-1 0,0 1 0,0-1-1,1 1 1,-1-1 0,1 1 0,0-1 0,0 1 0,1 0 0,-1-1 0,2 8 0,0-8-57,-1-1 0,1 1 0,0 0 0,0-1 0,0 1 0,0-1 0,0 0 0,0 0 0,1 0 0,-1 0 0,1 0 0,-1 0 0,1-1 0,0 1 0,0-1 0,0 0 0,0 1 0,0-1 0,0-1 0,0 1 0,0 0 0,0-1 0,0 0 0,5 1 0,2-1 41,-1 1 1,1-1-1,-1 0 0,1-1 1,-1 0-1,1 0 0,10-4 1,-12 1 62,0-1 0,0 1 1,-1-1-1,1-1 1,-1 1-1,-1-1 0,1 0 1,-1-1-1,0 0 1,-1 0-1,1 0 0,-1 0 1,-1-1-1,1 0 1,-1 0-1,-1 0 0,0 0 1,0-1-1,0 0 1,-1 1-1,0-1 0,-1 0 1,0 0-1,0-17 1,-2 24-86,0-1 0,0 1 1,1 0-1,-1 0 1,-1-1-1,1 1 0,0 0 1,0 0-1,-1 0 0,0 0 1,1 1-1,-1-1 1,0 0-1,0 0 0,1 1 1,-1 0-1,0-1 1,-1 1-1,1 0 0,0 0 1,0 0-1,-1 0 1,1 0-1,0 0 0,-1 1 1,1-1-1,0 1 0,-1 0 1,1 0-1,-1 0 1,-2 0-1,2 0-155,-1 0-1,1 0 1,-1 1-1,1-1 1,-1 1 0,1 0-1,0 0 1,-1 0-1,1 0 1,-4 2 0,6-2-207,-1 0 1,1 0 0,-1 0 0,1 0 0,-1 1 0,1-1-1,-1 0 1,1 1 0,0-1 0,0 1 0,0-1 0,0 1-1,0-1 1,0 1 0,0 0 0,1 0 0,-1-1-1,0 4 1,0 9-6620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5.061"/>
    </inkml:context>
    <inkml:brush xml:id="br0">
      <inkml:brushProperty name="width" value="0.025" units="cm"/>
      <inkml:brushProperty name="height" value="0.025" units="cm"/>
    </inkml:brush>
  </inkml:definitions>
  <inkml:trace contextRef="#ctx0" brushRef="#br0">0 1 13645,'0'0'7751,"5"54"-6534,-5-20-64,-5 0-256,5 2-256,0-4-481,0-4-96,0-5-416,9-6-1090,-4-3-800,-5-8-1345</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5.416"/>
    </inkml:context>
    <inkml:brush xml:id="br0">
      <inkml:brushProperty name="width" value="0.025" units="cm"/>
      <inkml:brushProperty name="height" value="0.025" units="cm"/>
    </inkml:brush>
  </inkml:definitions>
  <inkml:trace contextRef="#ctx0" brushRef="#br0">1 88 13100,'0'0'3396,"48"-2"-1346,-6-8-65,4-2-1184,5 0 64,6 0-673,3 1-224,-3-2-2819,-1-2-8679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5.778"/>
    </inkml:context>
    <inkml:brush xml:id="br0">
      <inkml:brushProperty name="width" value="0.025" units="cm"/>
      <inkml:brushProperty name="height" value="0.025" units="cm"/>
    </inkml:brush>
  </inkml:definitions>
  <inkml:trace contextRef="#ctx0" brushRef="#br0">176 22 13997,'0'0'2952,"-11"-1"-608,5 1-2213,1 0 0,-1 0 0,1 0 0,0 1 0,-1 0-1,1 0 1,0 0 0,0 0 0,-1 1 0,1 0 0,0 0 0,1 1 0,-1-1 0,0 1 0,1 0 0,-1 0 0,1 1-1,0-1 1,0 1 0,-6 7 0,3-1 90,0 0 0,0 0-1,1 1 1,0-1 0,-5 16 0,9-21-187,0 0 1,0 0 0,1-1-1,0 1 1,0 0 0,0 0-1,0 0 1,1 0 0,0 0-1,0 1 1,0-1 0,1 0-1,0 0 1,0 0 0,2 7-1,-1-10-28,0 1 1,0-1-1,0 0 0,1 0 0,-1 1 0,1-2 1,-1 1-1,1 0 0,-1 0 0,1-1 0,0 0 0,0 1 1,0-1-1,0 0 0,0 0 0,0-1 0,0 1 1,0-1-1,0 1 0,0-1 0,0 0 0,0 0 0,5-1 1,2 1 40,0-1 1,-1 0-1,1-1 0,0 1 1,-1-2-1,13-4 1,-10 1-15,-1 0 1,0-1-1,0 0 1,0 0-1,-1-1 1,0-1-1,-1 0 1,13-15-1,-16 17 15,-1 0-1,0 0 1,-1 0-1,1-1 1,-2 1-1,1-1 1,-1 0-1,0 0 1,0-1-1,-1 1 1,0-1-1,-1 1 1,1-13-1,-2 19-59,0 0 1,0 1-1,0-1 0,-1 0 1,1 0-1,0 1 1,-1-1-1,0 1 0,1-1 1,-1 0-1,0 1 0,0-1 1,0 1-1,0 0 1,0-1-1,0 1 0,0 0 1,0-1-1,0 1 0,-1 0 1,1 0-1,0 0 0,-1 0 1,1 0-1,-1 0 1,1 1-1,-1-1 0,0 0 1,1 1-1,-1-1 0,0 1 1,1 0-1,-1 0 0,0-1 1,-2 1-1,0 0-113,-1 0 0,1 0-1,-1 1 1,1-1 0,0 1 0,-1 0-1,1 0 1,0 0 0,-1 1-1,1-1 1,0 1 0,0 0 0,-5 4-1,3-2-279,1 0-1,0 1 0,0 0 1,1 0-1,-7 9 1,8-9-344,0-1 0,0 1 0,1 0 0,0 0 1,0 0-1,0 0 0,-2 10 0,2 15-4605</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6.110"/>
    </inkml:context>
    <inkml:brush xml:id="br0">
      <inkml:brushProperty name="width" value="0.025" units="cm"/>
      <inkml:brushProperty name="height" value="0.025" units="cm"/>
    </inkml:brush>
  </inkml:definitions>
  <inkml:trace contextRef="#ctx0" brushRef="#br0">52 0 9865,'0'0'5926,"-5"51"-4933,-4-18 704,-5 2-800,3 1 0,4-2-448,5-2-353,-1-7-1313,3-6-2659,3-8-4548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6.500"/>
    </inkml:context>
    <inkml:brush xml:id="br0">
      <inkml:brushProperty name="width" value="0.025" units="cm"/>
      <inkml:brushProperty name="height" value="0.025" units="cm"/>
    </inkml:brush>
  </inkml:definitions>
  <inkml:trace contextRef="#ctx0" brushRef="#br0">179 43 16944,'-10'0'2333,"9"0"-2221,-16 0 440,1 1 1,0 0-1,-1 2 1,-17 3 0,30-4-499,0-1 0,0 0 1,1 1-1,-1-1 0,0 1 1,1 0-1,-1 0 0,1 1 1,-1-1-1,1 1 0,-3 3 1,4-4-65,1 0 1,0 0-1,0 0 1,0 0 0,0 0-1,0 0 1,0 0-1,0 0 1,1 0-1,-1 0 1,1 1 0,0-1-1,0 0 1,0 0-1,0 0 1,0 1-1,0-1 1,0 0-1,1 0 1,-1 0 0,1 1-1,1 2 1,5 8-82,1 0 0,1 0 0,0-1 1,1-1-1,0 0 0,1 0 0,19 15 1,41 21-29,-57-38-25,1-1 0,-1 2 1,24 22-1,-37-32 112,0 1 0,0 0 0,0 0 0,0 0 1,0 0-1,-1 0 0,1 0 0,0 0 0,-1 0 0,1 0 1,-1 1-1,1-1 0,-1 0 0,0 0 0,1 0 0,-1 1 1,0-1-1,0 0 0,0 0 0,0 1 0,0-1 0,0 0 1,0 0-1,0 1 0,0-1 0,-1 0 0,0 2 0,0 0 29,-1-1 0,0 1-1,0-1 1,0 0-1,0 1 1,0-1-1,0 0 1,-1 0 0,1 0-1,0-1 1,-4 3-1,-8 3 240,-1 0 0,0 0 0,-18 4 0,32-10-210,-9 3 223,-1-1 0,1 0 0,-1 0 0,0-1 0,0 0 0,0-1 0,0 0 0,0-1 0,0 0 0,-19-4 0,28 4-233,0-1 0,1 0 0,-1 0 1,1 0-1,-1 0 0,1 0 0,0 0 0,-1 0 1,1 0-1,0-1 0,0 1 0,0-1 1,0 1-1,0 0 0,0-1 0,0 0 0,1 1 1,-1-1-1,0 0 0,1 1 0,-1-1 1,1 0-1,0 1 0,0-1 0,-1 0 1,1 0-1,0 1 0,0-1 0,1 0 0,-1 0 1,0 1-1,1-1 0,-1 0 0,1 0 1,-1 1-1,2-2 0,-1-3-57,1 1 0,1-1 1,-1 1-1,1 0 0,-1 0 0,2 0 0,-1 0 0,0 0 1,8-7-1,13-6 32,1 1 1,1 1 0,49-22-1,-51 27 242,1-1-1,-2-1 1,0-1-1,0-1 1,24-23-1,-44 35-141,0 0 0,0 0 1,0 0-1,0-1 0,-1 0 0,1 1 0,-1-1 0,0 0 0,0 0 1,-1 0-1,1 0 0,-1 0 0,0-1 0,0 1 0,1-8 1,-2 9-58,0 1-1,-1-1 1,1 0 0,-1 1 0,1-1 0,-1 0 0,0 1 0,0-1 0,0 1 0,0-1 0,-1 1 0,1 0 0,-1 0 0,1-1 0,-1 1 0,0 0 0,0 0 0,0 1 0,0-1 0,0 0 0,0 1 0,0-1 0,-1 1 0,1-1 0,-1 1 0,-4-2 0,-10-2-277,0 0 1,-1 0 0,0 2 0,0 0 0,0 1-1,0 1 1,-19 1 0,35 0-70,1 0 0,0 0 1,-1 0-1,1 0 0,-1 0 1,1 0-1,0 0 0,-1 0 0,1 0 1,0 1-1,-1-1 0,1 1 1,0-1-1,0 1 0,-1-1 0,1 1 1,0 0-1,0 0 0,0 0 1,0-1-1,0 1 0,-1 2 0,-3 10-8427</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6.907"/>
    </inkml:context>
    <inkml:brush xml:id="br0">
      <inkml:brushProperty name="width" value="0.025" units="cm"/>
      <inkml:brushProperty name="height" value="0.025" units="cm"/>
    </inkml:brush>
  </inkml:definitions>
  <inkml:trace contextRef="#ctx0" brushRef="#br0">1 0 16496,'0'0'11883,"19"50"-11691,8-43-128,8-4-288,2-3-1185,8-3-1026,-6-10-832,-4-5-865,-3-2-2338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5:57.283"/>
    </inkml:context>
    <inkml:brush xml:id="br0">
      <inkml:brushProperty name="width" value="0.025" units="cm"/>
      <inkml:brushProperty name="height" value="0.025" units="cm"/>
    </inkml:brush>
  </inkml:definitions>
  <inkml:trace contextRef="#ctx0" brushRef="#br0">383 0 13357,'0'0'5124,"-45"51"-2305,17-13-673,-6 9-1025,-5 7-96,-1 2-96,1 4-160,3-2-545,5 0-160,4-3-320,8-5-1506,-6-6-2786,5-5-8681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40.442"/>
    </inkml:context>
    <inkml:brush xml:id="br0">
      <inkml:brushProperty name="width" value="0.025" units="cm"/>
      <inkml:brushProperty name="height" value="0.025" units="cm"/>
    </inkml:brush>
  </inkml:definitions>
  <inkml:trace contextRef="#ctx0" brushRef="#br0">509 168 2018,'0'0'1367,"2"-9"234,0 0-1503,5-43 3650,-7 50-3548,0 0-1,0 0 1,0 0 0,0 0 0,-1 0-1,1 1 1,-1-1 0,1 0-1,-1 0 1,0 1 0,0-1 0,1 0-1,-1 1 1,0-1 0,-1 1 0,1-1-1,0 1 1,0-1 0,-1 1-1,1 0 1,0 0 0,-1 0 0,1 0-1,-1 0 1,0 0 0,1 0 0,-4-1-1,-4 0-213,0 0 0,1 1 0,-1 1 0,0-1 0,1 1 0,-1 1 0,0-1 0,1 2 0,-1-1 0,1 1 0,-1 0 0,1 1 0,0 0-1,0 0 1,0 1 0,0 0 0,0 0 0,1 1 0,-12 10 0,-12 10 1,2 1-1,1 1 1,-25 32 0,50-56 64,-16 20 27,1 1-1,0 1 0,2 1 0,1 0 1,2 1-1,0 1 0,2 0 0,1 0 1,1 1-1,1 0 0,2 1 0,1 0 1,1-1-1,2 2 0,0-1 0,6 46 1,-1-57-7,2 0 1,0 0 0,1 0 0,1-1-1,1 0 1,0 0 0,2-1 0,0 0-1,1-1 1,0 0 0,1 0 0,1-1-1,0-1 1,2 0 0,-1-1 0,1-1-1,1 0 1,0-1 0,1-1 0,0 0-1,1-1 1,0-1 0,0-1 0,35 9-1,-45-15 73,-1 0 0,1-1 0,0 0 0,-1 0 0,1-1 0,-1 0 0,1 0 0,-1-1 0,1 0 0,-1 0 0,0-1 0,0 1 0,0-2-1,0 1 1,-1-1 0,1 0 0,-1-1 0,7-5 0,10-10 246,-1-2-1,-1 0 1,22-31-1,-28 35-326,4-9-34,-1 0 0,-1 0-1,-1-2 1,-1 0-1,-2-1 1,-1 0-1,-2-1 1,0 0-1,-2-1 1,-2 1-1,-1-2 1,-1 1 0,-2 0-1,-1-1 1,-2 1-1,0-1 1,-3 1-1,-1-1 1,-1 2-1,-1-1 1,-2 1 0,-16-37-1,18 52-407,-2 1 0,1 1 0,-2-1 0,0 2 0,0-1 0,-21-19 0,16 19-2137,0 2 0,-32-22-1,21 18-3200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3.239"/>
    </inkml:context>
    <inkml:brush xml:id="br0">
      <inkml:brushProperty name="width" value="0.025" units="cm"/>
      <inkml:brushProperty name="height" value="0.025" units="cm"/>
    </inkml:brush>
  </inkml:definitions>
  <inkml:trace contextRef="#ctx0" brushRef="#br0">33 8415 3075,'0'0'11958,"-4"3"-11056,-24 19 3668,32-42-1752,-2 19-2707,1 0-1,0 0 1,0-1-1,0 1 0,-1 0 1,1-1-1,-1 0 1,1 1-1,-1-1 0,0 0 1,0 0-1,0-1 0,0 1 1,0 0-1,0-1 1,-1 1-1,1-1 0,-1 0 1,2-2-1,24-30 58,-10 23-141,15-11 32,48-47-1,-55 47-65,57-40 0,-54 43 19,49-45 1,162-191 142,-201 213-151,53-43 1,-50 49 3,52-61 1,288-319 8,-243 273-2,176-172-300,3-1 175,644-638 112,-789 790 7,767-792-408,-434 432 237,-358 374 169,1000-1002 168,68-82-497,-761 763 254,-165 149-1817,-107 100-5075,-48 70 281,-99 111 1389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0.049"/>
    </inkml:context>
    <inkml:brush xml:id="br0">
      <inkml:brushProperty name="width" value="0.025" units="cm"/>
      <inkml:brushProperty name="height" value="0.025" units="cm"/>
    </inkml:brush>
  </inkml:definitions>
  <inkml:trace contextRef="#ctx0" brushRef="#br0">1 97 14862,'0'0'384,"39"-63"481,-29 42 1666,1 8-866,-1 13 1,-2 0-1090,2 20-191,1 6 480,5 3-481,3-2-256,4-2-96,7-8-288,4-8-801,5-7-128,-2-2-129,6-9-575,-8-15-2724,-3-6-704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0.378"/>
    </inkml:context>
    <inkml:brush xml:id="br0">
      <inkml:brushProperty name="width" value="0.025" units="cm"/>
      <inkml:brushProperty name="height" value="0.025" units="cm"/>
    </inkml:brush>
  </inkml:definitions>
  <inkml:trace contextRef="#ctx0" brushRef="#br0">197 0 14670,'0'0'1858,"-44"61"-257,18-15 97,-8 8-513,6 1 352,-1 0-352,8-7-608,12-2-417,4-7-128,5-5-160,7-6-1377,5-9-1794,8-9-4901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0.820"/>
    </inkml:context>
    <inkml:brush xml:id="br0">
      <inkml:brushProperty name="width" value="0.025" units="cm"/>
      <inkml:brushProperty name="height" value="0.025" units="cm"/>
    </inkml:brush>
  </inkml:definitions>
  <inkml:trace contextRef="#ctx0" brushRef="#br0">1 136 14446,'0'0'7174,"47"-12"-6501,1-5-32,18-4-321,4-1-320,1 1-320,2 5-1730,-11 1-1025,-18 3-3652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1.182"/>
    </inkml:context>
    <inkml:brush xml:id="br0">
      <inkml:brushProperty name="width" value="0.025" units="cm"/>
      <inkml:brushProperty name="height" value="0.025" units="cm"/>
    </inkml:brush>
  </inkml:definitions>
  <inkml:trace contextRef="#ctx0" brushRef="#br0">0 102 9673,'0'0'10922,"89"23"-9640,-17-40-738,8-2-320,10-2-192,-3-3-1825,-9 3-2467,-11-2-2915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1.513"/>
    </inkml:context>
    <inkml:brush xml:id="br0">
      <inkml:brushProperty name="width" value="0.025" units="cm"/>
      <inkml:brushProperty name="height" value="0.025" units="cm"/>
    </inkml:brush>
  </inkml:definitions>
  <inkml:trace contextRef="#ctx0" brushRef="#br0">14 31 7271,'0'0'14478,"-14"48"-13357,25-30-513,6-3-320,8-4-191,11-3 63,4-7-32,4-1-416,-1-4-898,-2-9-735,-4-5-2083,-9-3-2178</inkml:trace>
  <inkml:trace contextRef="#ctx0" brushRef="#br0" timeOffset="1">352 1 6598,'0'0'8712,"-44"61"-6149,16-22-193,3 4-640,-2 5-449,6 1-352,10-3-417,10-3-255,1-5-225,7-5-128,18-11-1506,-2-13-1569,1-9-3683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1.891"/>
    </inkml:context>
    <inkml:brush xml:id="br0">
      <inkml:brushProperty name="width" value="0.025" units="cm"/>
      <inkml:brushProperty name="height" value="0.025" units="cm"/>
    </inkml:brush>
  </inkml:definitions>
  <inkml:trace contextRef="#ctx0" brushRef="#br0">11 1 18930,'0'0'608,"-8"52"-223,6-24-289,2 3-32,0 2-64,0-2-1057,2-2-1730,6-7-2209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2.255"/>
    </inkml:context>
    <inkml:brush xml:id="br0">
      <inkml:brushProperty name="width" value="0.025" units="cm"/>
      <inkml:brushProperty name="height" value="0.025" units="cm"/>
    </inkml:brush>
  </inkml:definitions>
  <inkml:trace contextRef="#ctx0" brushRef="#br0">0 69 4132,'0'0'9833,"10"-7"-6667,1-1-2989,0 1 1,0 1 0,0 0-1,0 1 1,1 0 0,0 0-1,0 2 1,0-1-1,1 1 1,20-1 0,8 0 14,0 2 1,46 5 0,-76-3-169,1 1 1,-1 1 0,0 0-1,-1 1 1,1 0 0,0 0-1,-1 1 1,0 1 0,0 0 0,0 0-1,0 1 1,-1 0 0,9 7-1,-16-11-2,0 0 0,0 1 0,0-1 0,0 0-1,0 1 1,0-1 0,-1 1 0,0-1 0,1 1-1,-1-1 1,0 1 0,0 0 0,0 0 0,-1 0-1,1 0 1,-1 0 0,1-1 0,-1 1 0,0 0-1,0 0 1,-1 0 0,1 0 0,0 0 0,-1 0 0,0 0-1,0 0 1,0-1 0,0 1 0,0 0 0,0-1-1,-1 1 1,1 0 0,-1-1 0,0 0 0,1 1-1,-1-1 1,-5 4 0,-5 6 219,-1 0 0,0-1 0,-1 0 0,-30 17 0,-102 51 1265,121-67-1555,0-1 0,-1-2-1,-1 0 1,-27 4 0,32-14-3960,13-11-6444</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4.066"/>
    </inkml:context>
    <inkml:brush xml:id="br0">
      <inkml:brushProperty name="width" value="0.025" units="cm"/>
      <inkml:brushProperty name="height" value="0.025" units="cm"/>
    </inkml:brush>
  </inkml:definitions>
  <inkml:trace contextRef="#ctx0" brushRef="#br0">0 1 9961,'0'0'1186,"67"12"-194,-17-6-95,10 0-737,9-1-95,9-3-1219,2-2-1696,3 0-5254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4.414"/>
    </inkml:context>
    <inkml:brush xml:id="br0">
      <inkml:brushProperty name="width" value="0.025" units="cm"/>
      <inkml:brushProperty name="height" value="0.025" units="cm"/>
    </inkml:brush>
  </inkml:definitions>
  <inkml:trace contextRef="#ctx0" brushRef="#br0">0 1 7591,'78'14'4388,"0"1"-4131,0 0-129,2 0-96,6-7-2595,1-4-6565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3:49.560"/>
    </inkml:context>
    <inkml:brush xml:id="br0">
      <inkml:brushProperty name="width" value="0.025" units="cm"/>
      <inkml:brushProperty name="height" value="0.025" units="cm"/>
    </inkml:brush>
  </inkml:definitions>
  <inkml:trace contextRef="#ctx0" brushRef="#br0">255 1 7399,'-53'67'2146,"-2"15"-1121,0 7-737,6-5-224,20-15-352,16-18-929,13-28-2691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45.135"/>
    </inkml:context>
    <inkml:brush xml:id="br0">
      <inkml:brushProperty name="width" value="0.025" units="cm"/>
      <inkml:brushProperty name="height" value="0.025" units="cm"/>
    </inkml:brush>
  </inkml:definitions>
  <inkml:trace contextRef="#ctx0" brushRef="#br0">610 204 4004,'1'-3'334,"-1"1"1,0 0 0,0-1-1,1 1 1,-2 0 0,1 0-1,0-1 1,0 1-1,-1 0 1,1 0 0,-1-1-1,0 1 1,1 0 0,-1 0-1,0 0 1,0 0-1,-1 0 1,1 0 0,0 0-1,-3-2 1,1 2-195,-1-1 0,1 1 0,-1 0 0,0 1 0,0-1 0,1 1 0,-1 0 0,0 0 0,-1 0 0,1 0 0,-5 0 0,-8-1-35,1 0 1,-1 1-1,1 1 0,-1 1 1,0 0-1,1 1 1,0 1-1,-1 0 1,1 1-1,0 1 0,0 0 1,1 2-1,0-1 1,0 2-1,1 0 1,-1 1-1,2 0 0,-1 1 1,1 1-1,1 0 1,0 0-1,1 1 1,-19 27-1,7-7-35,2 2 0,1 0 0,2 2 0,2 0 0,-24 73 0,32-77-64,0 0-1,2 1 1,2-1-1,1 1 1,1 0-1,2 0 1,5 51 0,-2-69 74,1 0 1,0 0 0,1-1 0,1 1-1,0-1 1,1 0 0,0-1 0,1 0-1,1 0 1,0 0 0,0-1 0,1-1 0,1 1-1,0-2 1,1 0 0,0 0 0,0-1-1,1 0 1,17 8 0,-19-11 68,1 0-1,0 0 1,0-2 0,0 1-1,1-2 1,0 0 0,-1 0-1,1-1 1,0-1 0,0 0-1,0 0 1,0-2 0,0 1-1,0-2 1,0 0 0,0 0-1,-1-1 1,1-1 0,-1 0-1,0-1 1,0 0 0,0-1-1,11-7 1,0-4-2,-1-1-1,0-1 0,-1-1 1,-2-1-1,0 0 1,-1-2-1,-1 0 0,-1-1 1,-1-1-1,-1 0 1,-2-1-1,0 0 0,-2-1 1,8-31-1,-5 9-89,-3-1 0,-2-1 1,-2 0-1,-2 0 0,-2 0 0,-3 0 0,-7-55 0,5 84-40,-1 1-1,0-1 1,-2 1 0,0 0-1,-2 0 1,0 1-1,-1-1 1,-19-29 0,24 44-62,0-1 1,-1 1 0,0 0 0,0 0-1,0 1 1,-1 0 0,1 0 0,-1 0-1,-1 0 1,1 1 0,-1 0 0,1 1 0,-1-1-1,0 1 1,-1 0 0,1 1 0,0 0-1,-1 0 1,1 1 0,-1-1 0,0 2 0,1-1-1,-1 1 1,0 0 0,1 1 0,-1 0-1,-13 3 1,13-1-492,-1 1 0,1 0 1,0 0-1,0 1 0,1 0 0,-1 0 0,1 0 0,0 1 0,1 1 0,0-1 0,0 1 1,-9 12-1,-2 12-4926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2.915"/>
    </inkml:context>
    <inkml:brush xml:id="br0">
      <inkml:brushProperty name="width" value="0.025" units="cm"/>
      <inkml:brushProperty name="height" value="0.025" units="cm"/>
    </inkml:brush>
  </inkml:definitions>
  <inkml:trace contextRef="#ctx0" brushRef="#br0">11 1 9161,'0'0'3203,"-11"95"-1153,11-32 128,0 9-1281,0 5-417,11 3-416,9 2 0,-6 2-96,5 0-737,-5 1-1729,-5 0-2435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4.757"/>
    </inkml:context>
    <inkml:brush xml:id="br0">
      <inkml:brushProperty name="width" value="0.025" units="cm"/>
      <inkml:brushProperty name="height" value="0.025" units="cm"/>
    </inkml:brush>
  </inkml:definitions>
  <inkml:trace contextRef="#ctx0" brushRef="#br0">1 124 12748,'148'-7'760,"214"-37"0,-357 43-764,364-36-1693,-121 31 6405,-106 1-4903,-49-7-6315,-34 0-3932</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0.664"/>
    </inkml:context>
    <inkml:brush xml:id="br0">
      <inkml:brushProperty name="width" value="0.025" units="cm"/>
      <inkml:brushProperty name="height" value="0.025" units="cm"/>
    </inkml:brush>
  </inkml:definitions>
  <inkml:trace contextRef="#ctx0" brushRef="#br0">0 0 9161,'0'0'6416,"14"9"-6021,1 0-229,0 0-1,0-2 1,1 1-1,0-2 1,0 0-1,32 7 1,133 13 1535,203 5 0,189-23-613,-468-9-1067,492-25-1013,-202-11-2687,-251 16-3421,-83 8-305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1.310"/>
    </inkml:context>
    <inkml:brush xml:id="br0">
      <inkml:brushProperty name="width" value="0.025" units="cm"/>
      <inkml:brushProperty name="height" value="0.025" units="cm"/>
    </inkml:brush>
  </inkml:definitions>
  <inkml:trace contextRef="#ctx0" brushRef="#br0">57 32 4228,'0'0'5317,"-55"-8"-3459,53 5 1889,24 3-3106,24 0 224,28 0 64,32 0-33,34 0-95,28 0-416,30 0-193,15 0-513,1-3-2433,-5-15-4517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9.789"/>
    </inkml:context>
    <inkml:brush xml:id="br0">
      <inkml:brushProperty name="width" value="0.025" units="cm"/>
      <inkml:brushProperty name="height" value="0.025" units="cm"/>
    </inkml:brush>
  </inkml:definitions>
  <inkml:trace contextRef="#ctx0" brushRef="#br0">1 1 10442,'0'0'6822,"21"55"-5733,-3-32-384,5 5-449,3-3-160,-1-2-32,7-4-224,-2-6-865,3-8-608,-1-5-545,-2-3-1153,-5-19-2083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10.132"/>
    </inkml:context>
    <inkml:brush xml:id="br0">
      <inkml:brushProperty name="width" value="0.025" units="cm"/>
      <inkml:brushProperty name="height" value="0.025" units="cm"/>
    </inkml:brush>
  </inkml:definitions>
  <inkml:trace contextRef="#ctx0" brushRef="#br0">190 0 14606,'0'0'352,"-64"86"737,30-33 673,2 4-1025,6 1-1,8 0-544,7-7-128,6-5-192,5-7-1313,0-8-2082,0-9-1410</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10.647"/>
    </inkml:context>
    <inkml:brush xml:id="br0">
      <inkml:brushProperty name="width" value="0.025" units="cm"/>
      <inkml:brushProperty name="height" value="0.025" units="cm"/>
    </inkml:brush>
  </inkml:definitions>
  <inkml:trace contextRef="#ctx0" brushRef="#br0">212 1 9705,'-4'7'5024,"-9"18"-3854,1-1 1,1 1-1,-11 38 1,15-40-912,2 1 1,1 0-1,1 0 0,-1 37 1,3-36-239,0-19-29,1 1 1,-1 0-1,1 0 0,1 0 1,-1 0-1,3 11 1,-3-18-12,0 0 1,0 1 0,1-1 0,-1 0 0,0 1-1,0-1 1,0 0 0,0 0 0,0 1-1,0-1 1,1 0 0,-1 0 0,0 1 0,0-1-1,1 0 1,-1 0 0,0 1 0,0-1 0,1 0-1,-1 0 1,0 0 0,0 0 0,1 0 0,-1 1-1,0-1 1,0 0 0,1 0 0,-1 0 0,0 0-1,1 0 1,-1 0 0,0 0 0,1 0-1,-1 0 1,0 0 0,1 0 0,-1 0 0,0 0-1,0 0 1,1-1 0,-1 1 0,0 0 0,1 0-1,-1 0 1,0 0 0,0 0 0,1-1 0,-1 1-1,0 0 1,0 0 0,1 0 0,-1-1 0,0 1-1,0 0 1,0 0 0,0-1 0,1 1-1,-1 0 1,0-1 0,0 1 0,0 0 0,0-1-1,11-17-29,-5 1 12,-1 1 0,-1-1 0,0 0 1,-1 0-1,-1 0 0,0 0 0,-2 0 1,0-1-1,-3-24 0,3 41 40,0 1-1,0-1 1,0 1-1,0-1 1,0 1 0,0-1-1,0 1 1,0-1-1,0 1 1,0-1-1,0 1 1,-1-1 0,1 1-1,0-1 1,0 1-1,-1-1 1,1 1 0,0 0-1,0-1 1,-1 1-1,1-1 1,0 1-1,-1 0 1,1-1 0,-1 1-1,1 0 1,-1 0-1,1-1 1,0 1-1,-1 0 1,1 0 0,-1-1-1,1 1 1,-1 0-1,1 0 1,-1 0 0,1 0-1,-1 0 1,1 0-1,-1 0 1,1 0-1,-1 0 1,0 0 0,0 1 3,0-1 1,1 1-1,-1-1 1,0 1-1,0-1 1,1 1-1,-1 0 1,1-1-1,-1 1 1,0 0 0,1 0-1,-1-1 1,1 1-1,0 0 1,-1 0-1,1 0 1,0 0-1,-1 0 1,1 0-1,0-1 1,0 1 0,0 2-1,0 2 15,0 0-1,0-1 0,1 1 1,-1 0-1,1-1 1,1 1-1,-1 0 1,1-1-1,-1 1 0,1-1 1,1 0-1,-1 1 1,0-1-1,7 7 1,3 2 72,0 0 0,26 20 0,13 13 33,-60-46 562,-8-6-598,-18-20-36,-58-56 0,61 51-22,-59-43 0,79 66-12,17 10 18,24 12-40,-3-7-34,0-1 1,0-1-1,1-1 1,-1-1 0,1-1-1,0-2 1,0-1-1,32-4 1,-31 1-1093,0-2 1,28-9 0,46-23-7351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0.744"/>
    </inkml:context>
    <inkml:brush xml:id="br0">
      <inkml:brushProperty name="width" value="0.025" units="cm"/>
      <inkml:brushProperty name="height" value="0.025" units="cm"/>
    </inkml:brush>
  </inkml:definitions>
  <inkml:trace contextRef="#ctx0" brushRef="#br0">0 79 17392,'0'0'1378,"80"-5"-513,-25-8-769,3-1-96,8-3-1538,-8 1-1825,-14 3-2819</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1.090"/>
    </inkml:context>
    <inkml:brush xml:id="br0">
      <inkml:brushProperty name="width" value="0.025" units="cm"/>
      <inkml:brushProperty name="height" value="0.025" units="cm"/>
    </inkml:brush>
  </inkml:definitions>
  <inkml:trace contextRef="#ctx0" brushRef="#br0">0 56 17745,'0'0'1793,"73"23"-1760,-15-41 191,8-8-1185,-3-9-4388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1.718"/>
    </inkml:context>
    <inkml:brush xml:id="br0">
      <inkml:brushProperty name="width" value="0.025" units="cm"/>
      <inkml:brushProperty name="height" value="0.025" units="cm"/>
    </inkml:brush>
  </inkml:definitions>
  <inkml:trace contextRef="#ctx0" brushRef="#br0">0 99 15150,'0'0'7015,"8"-10"-6294,0 2-627,0 0 1,0 0 0,1 1 0,0 0 0,0 1 0,0 0 0,1 0-1,0 1 1,0 0 0,0 1 0,1 0 0,0 0 0,0 1-1,0 1 1,0 0 0,12-1 0,-20 3-94,-1 0 0,0-1 0,1 1 0,-1 0 0,0 0 0,1 1 1,-1-1-1,1 0 0,-1 1 0,0-1 0,0 1 0,1 0 0,-1 0 0,0 0 0,0 0 1,0 0-1,0 0 0,0 1 0,3 2 0,-4-2 6,1 1 0,-1 0 0,0 0 0,0 0 0,-1 0 0,1 0 0,0 0 0,-1 0 1,0 0-1,0 0 0,0 1 0,0-1 0,0 0 0,-2 5 0,1-3-5,0 0 0,-1 1-1,0-1 1,0 0 0,0 0 0,-1-1 0,1 1 0,-1 0 0,0-1-1,-1 1 1,1-1 0,-5 4 0,-17 26-159,25-34 97,0 1 0,0-1 0,0 0 0,0 0 0,0 0 0,0 1 0,0-1 0,0 0 0,-1 0 0,1 1 0,0-1 0,0 0 0,1 0 0,-1 1 0,0-1 0,0 0 0,0 0 0,0 1 0,0-1 0,0 0 0,0 0 0,0 0 0,0 1 0,0-1 0,1 0 0,-1 0 0,0 0 0,0 1 0,0-1 0,0 0 0,1 0 0,-1 0 0,0 0 0,0 0 1,0 1-1,1-1 0,-1 0 0,0 0 0,0 0 0,1 0 0,-1 0 0,18 4-1094,24-2 623,-36-2 346,5 1 95,15-1-220,44 7 0,-65-6 301,1 0 0,-1 0-1,0 0 1,0 1 0,0 0 0,0 0-1,0 0 1,0 0 0,-1 1 0,1 0 0,-1 0-1,1 0 1,-1 0 0,7 8 0,-10-8 101,1 0 0,-1-1 1,0 1-1,0 0 0,0-1 1,0 1-1,0 0 1,-1 0-1,1 0 0,-1 0 1,0 0-1,0 0 0,0 0 1,0 0-1,0-1 0,-1 1 1,1 0-1,-1 0 1,0 0-1,0 0 0,0-1 1,0 1-1,0 0 0,-1-1 1,1 1-1,-1-1 0,0 1 1,1-1-1,-1 0 1,-3 3-1,-5 6 474,-1 0 1,0-1 0,-1-1-1,-16 11 1,18-11-375,-1-1 0,-1-1 0,1 0 0,-1 0 1,0-1-1,-1-1 0,1 0 0,-1-1 0,0 0 0,0-1 1,0 0-1,-18 1 0,30-4-317,-1 0 0,1 0 0,0 0-1,-1-1 1,1 1 0,0 0 0,-1 0 0,1-1 0,0 1 0,0-1-1,-1 1 1,1-1 0,0 0 0,0 1 0,0-1 0,0 0 0,0 0 0,0 0-1,0 1 1,0-1 0,0 0 0,0 0 0,0-1 0,0 1 0,1 0-1,-1 0 1,1 0 0,-1 0 0,1-1 0,-1-1 0,-1-43-7556,2 41 6915,3-28-4845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33.952"/>
    </inkml:context>
    <inkml:brush xml:id="br0">
      <inkml:brushProperty name="width" value="0.025" units="cm"/>
      <inkml:brushProperty name="height" value="0.025" units="cm"/>
    </inkml:brush>
  </inkml:definitions>
  <inkml:trace contextRef="#ctx0" brushRef="#br0">228 78 5509,'0'0'1901,"-8"-5"-1576,1 2-227,0 0 334,-1-1 0,1 0 1,0 0-1,1-1 0,-1 0 0,1 0 1,-1 0-1,1-1 0,-9-12 1,14 17-368,1 0 1,0 1 0,-1-1 0,1 0-1,-1 1 1,1-1 0,-1 1 0,0-1 0,1 1-1,-1-1 1,1 1 0,-1-1 0,0 1 0,1-1-1,-1 1 1,0 0 0,0-1 0,1 1-1,-1 0 1,0 0 0,0 0 0,1-1 0,-1 1-1,0 0 1,0 0 0,0 0 0,1 0 0,-1 0-1,0 0 1,0 1 0,0-1 0,1 0 0,-1 0-1,0 1 1,1-1 0,-1 0 0,0 1-1,0-1 1,1 0 0,-1 1 0,0-1 0,1 1-1,-1-1 1,1 1 0,-1 0 0,1-1 0,-1 1-1,1 0 1,-1-1 0,0 2 0,-24 36 193,12-11-124,1 1 1,2 0-1,0 1 1,2 0-1,2 0 1,0 1 0,-1 30-1,2 21-5,7 112 1,0-153 17,3 1-1,1-1 1,2 0 0,2 0-1,26 68 1,-29-89-111,1-1 0,1 0 0,1 0 0,1-1 0,0 0 0,1-1 0,1 0 0,1-1 0,0 0 0,1-1 0,0-1 0,1 0 0,26 15 0,-37-25-32,0 0-1,1 0 1,-1-1 0,1 0 0,0 0-1,-1 0 1,1-1 0,0 0 0,0 0-1,0-1 1,0 1 0,0-1 0,0-1-1,-1 1 1,1-1 0,11-2 0,-10 0 17,0 0 0,0 0 0,-1-1 0,1 0 0,-1 0 0,1-1 0,-1 0 1,-1 0-1,1 0 0,-1 0 0,0-1 0,7-9 0,2-6 69,0 0 1,-1-1-1,-1 0 0,-1-1 0,-1 0 0,14-49 0,-15 34 425,-3 0 0,-1 0 0,0-74-1,-5 69-25,-2 0 0,-2 0 0,-2 1 0,-15-57 0,15 77-272,-1 0 1,-2 1-1,0 0 1,-1 1-1,-1 0 1,0 0-1,-2 1 1,-1 1-1,0 0 1,-17-16-1,13 16-16,0 1 1,-2 1-1,-28-18 1,41 29-555,0 1 0,-1 1 1,0 0-1,1 0 1,-18-4-1,20 6-452,0 0 0,0 1 1,0 0-1,0 0 0,0 0 0,0 0 0,0 1 0,0 0 0,0 0 0,-9 3 0,-14 12-8095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2.062"/>
    </inkml:context>
    <inkml:brush xml:id="br0">
      <inkml:brushProperty name="width" value="0.025" units="cm"/>
      <inkml:brushProperty name="height" value="0.025" units="cm"/>
    </inkml:brush>
  </inkml:definitions>
  <inkml:trace contextRef="#ctx0" brushRef="#br0">150 1 19154,'0'0'1628,"-9"10"-704,-71 91 173,71-89-868,1 0-1,1 1 1,0 0 0,1 0-1,0 0 1,1 1 0,0 0-1,-2 14 1,7-27-233,-1 0 0,1-1 0,0 1 0,0 0 0,0 0 0,0 0 0,1-1 0,-1 1 0,0 0 0,0 0 0,0-1 0,1 1 0,-1 0 0,0-1 0,1 1 0,-1 0 0,0-1 0,1 1 0,-1 0 0,1-1 0,-1 1 0,1-1 0,-1 1 0,1-1 0,0 1 0,-1-1 0,1 1 0,0-1 0,1 1 1,29 3-363,35-13-840,-63 8 1092,16-3-386,-1 0-1,2 2 0,-1 0 0,29 1 1,-44 1 472,0 0 0,0 1 0,-1-1 0,1 1 0,0 0 1,0 1-1,-1-1 0,1 1 0,-1-1 0,1 1 0,-1 0 0,6 4 1,-7-4 53,-1 0 1,1 0 0,0 1 0,-1-1 0,0 0 0,1 1 0,-1-1 0,0 1 0,0-1 0,0 1 0,-1-1-1,1 1 1,0 0 0,-1-1 0,0 1 0,0 0 0,0-1 0,0 1 0,0 0 0,-1 3 0,0-1 177,0 0 1,-1 0-1,0 0 1,0-1-1,0 1 1,0-1 0,-1 1-1,1-1 1,-1 0-1,0 0 1,-1 0-1,1-1 1,-1 1 0,0-1-1,1 0 1,-1 1-1,-1-2 1,1 1 0,0 0-1,-1-1 1,1 0-1,-1 0 1,-8 2-1,7-2-101,0-1 0,0 0 0,0 0 0,0 0 0,0 0 0,0-1 0,0 0 0,0 0 0,-6-2 0,9 1-295,-1 1 0,0-1 0,1 0 0,-1-1 0,1 1 0,-1-1 0,1 0 0,0 1 0,-1-2 0,1 1 0,0 0 0,0 0 0,1-1 0,-5-4 0,-16-27-4122,3-9-1830</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2.433"/>
    </inkml:context>
    <inkml:brush xml:id="br0">
      <inkml:brushProperty name="width" value="0.025" units="cm"/>
      <inkml:brushProperty name="height" value="0.025" units="cm"/>
    </inkml:brush>
  </inkml:definitions>
  <inkml:trace contextRef="#ctx0" brushRef="#br0">0 60 16271,'0'0'3267,"45"-6"-3234,-10-1 63,9-1-609,6-1-1665,1-7-1954,-7 3-1858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2:02.779"/>
    </inkml:context>
    <inkml:brush xml:id="br0">
      <inkml:brushProperty name="width" value="0.025" units="cm"/>
      <inkml:brushProperty name="height" value="0.025" units="cm"/>
    </inkml:brush>
  </inkml:definitions>
  <inkml:trace contextRef="#ctx0" brushRef="#br0">121 9 9513,'-7'9'4522,"-8"10"-3425,1 1 0,1 0 0,1 1 0,1 0 0,-15 39 0,26-60-1073,-20 77 2457,19-73-2422,1 0 0,-1 0 0,1 0 0,-1 0 0,1 0 0,0 0 0,1 0 0,-1 0-1,1 0 1,-1 0 0,1 0 0,1 0 0,-1 0 0,0 0 0,1-1 0,0 1 0,2 4 0,-2-7-53,-1 1 1,1-1-1,0 0 1,0 0-1,-1 0 0,1 1 1,0-2-1,0 1 1,0 0-1,0 0 0,0-1 1,0 1-1,0-1 1,0 1-1,0-1 0,1 0 1,-1 0-1,0 0 1,0 0-1,0 0 1,0 0-1,0-1 0,0 1 1,0-1-1,0 0 1,0 1-1,0-1 0,2-1 1,2-1 18,-1 0 1,1 0 0,-1 0-1,0-1 1,0 0-1,-1 0 1,1 0 0,5-7-1,-2 2-38,-1-1-1,0 0 1,0 0-1,-1-1 1,0 0-1,-1 0 1,0 0-1,-1-1 1,0 0-1,-1 0 1,-1 0-1,1 0 1,-2 0-1,0 0 1,0-1-1,-1 1 1,-1 0 0,-2-17-1,1 25 45,1 0 1,-1 0-1,0 0 1,0 0-1,-1 1 0,1-1 1,-1 1-1,0 0 0,0 0 1,0 0-1,0 0 0,0 0 1,-1 0-1,1 1 1,-1 0-1,0 0 0,0 0 1,0 0-1,1 0 0,-8-1 1,9 2-59,0 1 0,0-1-1,0 0 1,0 1 0,-1 0 0,1-1 0,0 1 0,0 0 0,0 0 0,0 0-1,0 0 1,-1 1 0,1-1 0,0 0 0,0 1 0,0 0 0,0-1 0,0 1-1,0 0 1,0 0 0,0 0 0,1 0 0,-1 1 0,0-1 0,0 0 0,1 1-1,-1-1 1,1 1 0,-1-1 0,1 1 0,0 0 0,0 0 0,0 0 0,0 0-1,0 0 1,0-1 0,0 2 0,1-1 0,-1 0 0,0 0 0,1 2 0,0-2-174,-1-1 0,1 0 0,0 1 0,0-1 0,0 0 0,0 1 0,0-1 1,0 0-1,1 0 0,-1 1 0,0-1 0,1 0 0,-1 0 0,1 1 0,-1-1 1,2 2-1,-1-2-341,0 0-1,0 0 1,1 0 0,-1 0 0,1 0 0,-1 0 0,0 0 0,1 0 0,0-1 0,-1 1 0,1 0 0,-1-1 0,1 1 0,0-1 0,-1 0-1,1 0 1,0 1 0,2-1 0,17 0-7812</inkml:trace>
  <inkml:trace contextRef="#ctx0" brushRef="#br0" timeOffset="1">342 9 8104,'0'0'7623,"-4"9"-5424,-21 43-1466,-22 52 1423,42-92-1774,1 2 0,0-1 0,1 0 0,0 1 0,1 0 0,0 14 0,2-27-370,0 0 0,0 0 0,0 1 0,1-1 0,-1 0 1,0 0-1,0 0 0,1 0 0,-1 0 0,1 0 0,-1 0 0,1-1 0,-1 1 1,1 0-1,0 0 0,-1 0 0,1 0 0,0-1 0,0 1 0,-1 0 0,1-1 1,0 1-1,0 0 0,0-1 0,0 1 0,0-1 0,0 0 0,0 1 0,0-1 1,0 0-1,0 1 0,0-1 0,0 0 0,0 0 0,0 0 0,0 0 0,0 0 0,0 0 1,0 0-1,0-1 0,1 1 0,-1 0 0,1-1 0,5 0 55,0-1 0,0 0 0,0 0-1,-1-1 1,12-6 0,2-3-110,-1-1-1,-1 0 1,0-1 0,-1-2-1,16-17 1,-27 26-22,1 0 0,-1-1 0,0 0 0,-1 0 1,0 0-1,0-1 0,0 1 0,-1-1 0,-1-1 0,0 1 0,0 0 1,-1-1-1,0 1 0,1-14 0,-3 22 58,0-1 0,0 1 0,0-1 0,0 1 0,-1-1 0,1 1-1,0-1 1,-1 1 0,0-1 0,1 1 0,-1 0 0,0-1 0,1 1 0,-1 0 0,0-1 0,0 1 0,0 0 0,0 0 0,0 0 0,-1 0 0,1 0-1,0 0 1,0 0 0,-2 0 0,-1-1-18,0 0 0,0 1 0,0 0 0,0 0 0,-1 0 0,1 0 0,0 0 0,-8 1 0,-1 0-483,1 1 0,0 1 1,0 0-1,1 0 0,-22 7 0,4 3-4013,5-2-2499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34.514"/>
    </inkml:context>
    <inkml:brush xml:id="br0">
      <inkml:brushProperty name="width" value="0.025" units="cm"/>
      <inkml:brushProperty name="height" value="0.025" units="cm"/>
      <inkml:brushProperty name="color" value="#E71224"/>
    </inkml:brush>
  </inkml:definitions>
  <inkml:trace contextRef="#ctx0" brushRef="#br0">62 1 19282,'0'0'-64,"-49"29"288,36-13-224,13-3-608,2-13-2275,14-15-4100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35.716"/>
    </inkml:context>
    <inkml:brush xml:id="br0">
      <inkml:brushProperty name="width" value="0.025" units="cm"/>
      <inkml:brushProperty name="height" value="0.025" units="cm"/>
      <inkml:brushProperty name="color" value="#E71224"/>
    </inkml:brush>
  </inkml:definitions>
  <inkml:trace contextRef="#ctx0" brushRef="#br0">1612 101 5189,'-30'-16'444,"-1"1"0,0 2-1,0 1 1,-1 1 0,-1 2 0,0 2 0,0 0 0,0 2-1,-1 2 1,0 1 0,1 2 0,-52 5 0,18 4-219,1 3 0,0 2 0,0 4 1,2 2-1,-79 36 0,93-33 55,1 1 0,1 3 0,2 2 0,1 2 0,1 1 1,2 3-1,1 1 0,-59 68 0,77-76-190,1 2 0,2 0 1,0 1-1,3 0 0,0 2 1,2 0-1,2 1 0,1 0 1,1 1-1,2 0 0,1 1 1,3 0-1,-4 68 0,9-85-93,0 0 0,2 0 0,0-1 0,1 1 0,0 0 0,2-1 0,0 0 0,1 0 0,1-1 0,1 1 0,0-1 0,1-1 0,1 0 0,0 0 0,2-1 0,-1 0 0,2-1 0,0 0 0,1-1 0,0-1 0,1 0 0,27 17 0,-13-14 131,1 0 1,1-2-1,-1-2 0,2 0 1,0-3-1,0 0 0,63 6 1,-30-9 159,1-4-1,-1-1 1,69-11 0,-53-1 45,-1-3 1,0-4-1,-1-3 1,-1-3-1,-1-4 0,-2-4 1,-1-2-1,-2-4 1,-1-2-1,113-90 0,-152 104-217,-2-2-1,0-1 0,-2-1 0,-2-1 1,-1-2-1,-1 0 0,-2-2 0,-2 0 1,24-57-1,-37 73-280,-1 0-1,0 0 1,-2 0 0,0-1-1,-1 0 1,-1 0 0,-1 0-1,-4-40 1,0 44-327,0 1 0,-1-1 0,-1 1 0,0 0 0,-1 0 0,-1 1 0,0 0 0,-1 0 0,-1 1 0,0 0 0,-1 0 0,-15-15 0,-12-8-3379,-44-35 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4.298"/>
    </inkml:context>
    <inkml:brush xml:id="br0">
      <inkml:brushProperty name="width" value="0.025" units="cm"/>
      <inkml:brushProperty name="height" value="0.025" units="cm"/>
      <inkml:brushProperty name="color" value="#E71224"/>
    </inkml:brush>
  </inkml:definitions>
  <inkml:trace contextRef="#ctx0" brushRef="#br0">221 11 14414,'-1'-1'144,"1"1"1,-1-1 0,0 0-1,1 0 1,-1 1 0,0-1-1,0 0 1,0 1 0,1-1-1,-1 1 1,0-1 0,0 1-1,0-1 1,0 1 0,0 0-1,0 0 1,0-1 0,0 1-1,0 0 1,0 0 0,0 0-1,0 0 1,0 0 0,0 0-1,0 0 1,0 0 0,0 1-1,0-1 1,0 0 0,-1 1-1,-34 13 1009,22-4-1142,2 1 0,0 0 0,0 1 1,1 0-1,0 0 0,1 2 0,0-1 0,1 1 0,1 1 1,0-1-1,1 1 0,1 1 0,0-1 0,1 1 0,1 0 1,0 0-1,2 1 0,-1-1 0,2 1 0,0-1 0,2 23 1,1-34 16,-1-1 1,0 1-1,1-1 1,0 0-1,0 0 1,1 1 0,-1-2-1,1 1 1,0 0-1,0 0 1,0-1-1,0 0 1,0 1 0,1-1-1,0-1 1,-1 1-1,1 0 1,0-1-1,1 0 1,-1 0-1,0 0 1,0 0 0,1-1-1,-1 0 1,1 0-1,7 1 1,-8-1 123,1 0 0,-1 0 0,1-1 0,-1 0 0,1 1 0,-1-2 0,1 1 0,-1-1 0,1 1 0,-1-1 0,1 0 0,-1-1 1,0 1-1,1-1 0,-1 0 0,0 0 0,0 0 0,0 0 0,-1-1 0,1 0 0,-1 1 0,1-1 0,-1-1 0,0 1 0,0 0 0,0-1 0,3-4 0,-5 6-107,0 0 0,0 0 0,-1 0 0,1 0 0,0 0 0,-1 0-1,1 0 1,-1 0 0,1 0 0,-1 0 0,0-1 0,0 1 0,0 0 0,0 0 0,-1 0-1,1 0 1,0 0 0,-1-1 0,0 1 0,1 0 0,-1 0 0,0 0 0,0 0-1,0 1 1,0-1 0,0 0 0,-1 0 0,1 1 0,-1-1 0,1 0 0,-1 1 0,1 0-1,-1-1 1,0 1 0,0 0 0,1 0 0,-1 0 0,0 0 0,0 0 0,0 0 0,0 0-1,0 1 1,-4-1 0,-4-2-307,0 0 0,-1 1 0,1 1-1,0 0 1,-1 0 0,1 1 0,-19 2 0,27-2 124,1 0 0,0 0 0,0 0 0,-1 1 0,1-1 1,0 1-1,0-1 0,0 0 0,0 1 0,-1 0 1,1-1-1,0 1 0,0 0 0,0 0 0,0-1 0,0 1 1,1 0-1,-1 0 0,0 0 0,0 0 0,0 0 1,1 0-1,-1 0 0,1 0 0,-2 2 0,2-1-158,0-1 0,0 0-1,0 1 1,0-1 0,0 0-1,0 1 1,0-1 0,0 0-1,1 1 1,-1-1 0,0 0-1,1 1 1,-1-1 0,1 0-1,-1 0 1,1 1 0,0-1-1,0 0 1,-1 0 0,1 0-1,0 0 1,0 0 0,0 0-1,0 0 1,0 0 0,0-1-1,1 1 1,-1 0 0,0-1 0,0 1-1,0 0 1,2 0 0,20 5-4274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5.409"/>
    </inkml:context>
    <inkml:brush xml:id="br0">
      <inkml:brushProperty name="width" value="0.025" units="cm"/>
      <inkml:brushProperty name="height" value="0.025" units="cm"/>
      <inkml:brushProperty name="color" value="#E71224"/>
    </inkml:brush>
  </inkml:definitions>
  <inkml:trace contextRef="#ctx0" brushRef="#br0">115 128 9961,'0'-8'572,"1"0"-1,0-1 0,1 1 0,0 0 0,0 0 1,1 0-1,0 0 0,0 0 0,1 1 0,0-1 1,0 1-1,1 0 0,-1 0 0,11-9 1,-15 16-520,0-1 1,0 1 0,0 0 0,0 0-1,0 0 1,0 0 0,0-1 0,1 1 0,-1 0-1,0 0 1,0 0 0,0 0 0,0 0-1,1 0 1,-1 0 0,0 0 0,0-1 0,0 1-1,0 0 1,1 0 0,-1 0 0,0 0-1,0 0 1,0 0 0,1 0 0,-1 0 0,0 0-1,0 0 1,0 0 0,1 0 0,-1 0-1,0 0 1,0 1 0,0-1 0,0 0 0,1 0-1,-1 0 1,0 0 0,0 0 0,0 0-1,0 0 1,1 0 0,-1 1 0,0-1 0,0 0-1,0 0 1,0 0 0,0 0 0,0 1-1,1-1 1,-1 0 0,0 0 0,1 17 851,-6 21-4,-8-2-599,-1 0 0,-2-1-1,-1-1 1,-24 33 0,-23 49-246,63-114-65,0-1 1,0 1-1,1-1 0,-1 1 0,0 0 1,1-1-1,0 1 0,-1 0 0,1 0 1,0-1-1,0 1 0,0 0 1,0 0-1,0-1 0,1 3 0,-1-3 21,0 0-1,1 0 0,-1 0 0,1 0 1,-1 0-1,1-1 0,0 1 1,-1 0-1,1-1 0,0 1 0,0 0 1,-1-1-1,1 1 0,0-1 0,0 1 1,0-1-1,0 1 0,-1-1 1,1 0-1,1 1 0,6 0 97,-1 0 0,1 0 0,-1-1 0,1 0 0,13-1 0,-3-1-78,-3 1-332,1 0-1,-1-1 1,0-1-1,0-1 1,15-5-1,-22 6-850,-1 0 1,0 0-1,0-1 0,0 0 1,-1 0-1,1-1 1,5-5-1,7-10-6202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5.785"/>
    </inkml:context>
    <inkml:brush xml:id="br0">
      <inkml:brushProperty name="width" value="0.025" units="cm"/>
      <inkml:brushProperty name="height" value="0.025" units="cm"/>
      <inkml:brushProperty name="color" value="#E71224"/>
    </inkml:brush>
  </inkml:definitions>
  <inkml:trace contextRef="#ctx0" brushRef="#br0">59 1 15118,'0'0'3556,"-48"64"-2467,41-40 160,4 2-609,3 0-575,0 0-130,5-1-1184,6-4-1153,3-7-2723,0-6-640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6.130"/>
    </inkml:context>
    <inkml:brush xml:id="br0">
      <inkml:brushProperty name="width" value="0.025" units="cm"/>
      <inkml:brushProperty name="height" value="0.025" units="cm"/>
      <inkml:brushProperty name="color" value="#E71224"/>
    </inkml:brush>
  </inkml:definitions>
  <inkml:trace contextRef="#ctx0" brushRef="#br0">198 4 12107,'0'0'2221,"-11"6"-475,-4 3-1406,0 1 0,0 1 0,1 0 1,1 1-1,0 1 0,0 0 0,-20 28 0,26-32-211,1 1-1,0-1 1,0 1-1,1 0 1,1 0-1,-1 1 1,2-1 0,-1 1-1,1 0 1,1 0-1,0 0 1,1 0-1,0 0 1,1 1-1,0 12 1,1-20-99,0-1 0,0 0 0,0 1 0,1-1 0,-1 0 0,1 1 0,-1-1 0,1 0 0,0 0 0,0 0 0,1-1 0,-1 1 0,1 0 0,-1-1 0,1 0 0,0 1 0,0-1 0,0 0 0,0 0 0,0-1 0,0 1 0,0-1 0,1 0 0,-1 1 0,0-1 0,1-1 0,-1 1 0,1 0 0,0-1 0,6 0 0,-1 1 167,1-1 0,0-1 0,0 1 0,-1-1 0,1-1-1,-1 0 1,1 0 0,-1-1 0,0 0 0,12-7 0,-9 4-37,-2-1-1,1 0 1,-1-1 0,0-1-1,0 1 1,-1-1 0,0-1-1,-1 0 1,0 0 0,9-16 0,-12 18-118,-1-1 0,0 0 1,0 0-1,-1 0 0,0-1 1,-1 1-1,1-1 0,-2 1 1,0-1-1,0 0 0,0 0 1,-2 1-1,1-1 0,-3-12 1,2 17-152,0 1 1,0 0 0,0 0-1,-1 0 1,1 0 0,-1 0-1,0 0 1,-1 0 0,1 0-1,0 1 1,-1 0 0,0-1-1,0 1 1,0 0-1,0 0 1,-1 0 0,-4-3-1,2 3-593,-1 0-1,1 0 1,0 0-1,-1 1 1,0 0-1,1 0 0,-1 1 1,0-1-1,0 2 1,-9-1-1,-15 0-8239</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01.733"/>
    </inkml:context>
    <inkml:brush xml:id="br0">
      <inkml:brushProperty name="width" value="0.025" units="cm"/>
      <inkml:brushProperty name="height" value="0.025" units="cm"/>
      <inkml:brushProperty name="color" value="#E71224"/>
    </inkml:brush>
  </inkml:definitions>
  <inkml:trace contextRef="#ctx0" brushRef="#br0">0 254 5765,'0'0'16197,"10"-4"-14916,15-8-873,-1-2 0,-1 0 0,-1-1 0,36-31 0,83-89 1225,-125 121-1020,-26 30-270,-2 3-466,-8 12 167,-28 64-1,42-80-166,0 0-1,1 0 0,1 1 0,0 0 0,1 0 0,-1 31 1,4-46 25,0 0 1,0 0 0,0 0 0,0 0 0,0 0 0,0 0 0,0 0 0,1 0 0,-1 0 0,0 0 0,1 0 0,-1 0 0,1 0 0,-1-1 0,1 1 0,-1 0 0,1 0 0,0 0 0,-1-1 0,1 1 0,0 0 0,0-1 0,-1 1 0,1-1 0,0 1 0,0-1 0,0 1 0,0-1 0,0 1 0,0-1 0,0 0 0,0 0 0,0 1 0,0-1 0,-1 0 0,1 0 0,0 0 0,2 0 0,-1 0-333,0 0 0,0-1 1,0 1-1,0-1 0,0 1 1,0-1-1,0 1 0,0-1 1,0 0-1,0 0 0,-1 0 1,1 0-1,0 0 1,-1 0-1,1-1 0,-1 1 1,1 0-1,2-4 0,8-16-5079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1:27.367"/>
    </inkml:context>
    <inkml:brush xml:id="br0">
      <inkml:brushProperty name="width" value="0.025" units="cm"/>
      <inkml:brushProperty name="height" value="0.025" units="cm"/>
    </inkml:brush>
  </inkml:definitions>
  <inkml:trace contextRef="#ctx0" brushRef="#br0">428 8 3043,'-8'-1'1164,"-54"-4"4388,-110 4-1,166 2-5489,1 1-1,0-1 1,-1 1-1,1 1 0,0-1 1,0 1-1,0 0 0,1 0 1,-1 0-1,1 0 0,0 1 1,0 0-1,0 0 0,0 0 1,0 1-1,1-1 0,0 1 1,0 0-1,-3 6 0,-6 11-78,2 0 0,0 1 0,-6 24 0,3 0 46,2 1 1,2 1-1,2 0 1,3 0-1,1 0 1,3 0-1,7 59 1,1-38-52,4 0 1,3-1-1,3 0 1,36 91-1,-47-142 17,1 0 1,0 0-1,1-1 0,1 0 0,1-1 1,24 29-1,-30-39 17,1-1-1,0 0 1,0 0 0,0-1 0,1 0-1,-1 0 1,1 0 0,0-1 0,0 0-1,0 0 1,1-1 0,-1 0 0,1 0-1,-1 0 1,1-1 0,-1-1 0,1 1-1,0-1 1,-1 0 0,11-2 0,-5-1 80,-1 0 1,0-1-1,0 0 1,-1 0 0,1-1-1,-1-1 1,0 0-1,0-1 1,-1 0 0,0 0-1,12-12 1,8-10 833,54-65-1,-50 51-269,-2-2 0,-1-1 0,-3-1 0,42-97 0,-58 113-461,-1 0 0,-1-1 1,-2-1-1,-2 1 0,0-1 0,-2 0 0,-2-1 1,-1 1-1,-5-47 0,2 62-163,-1 0-1,-1 0 1,-1 1 0,-1-1-1,0 1 1,-1 0-1,-1 0 1,0 1 0,-2 0-1,1 0 1,-2 1 0,-21-23-1,21 26-123,-1 2 0,0-1 0,0 2 0,-1 0 0,0 0 0,-1 1 0,0 1-1,0 0 1,-1 1 0,1 0 0,-1 2 0,-1-1 0,1 2 0,0 0 0,-18-1 0,5 3-660,-1 1 1,0 1-1,-56 9 1,-25 19-7662,85-20 1783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02.109"/>
    </inkml:context>
    <inkml:brush xml:id="br0">
      <inkml:brushProperty name="width" value="0.025" units="cm"/>
      <inkml:brushProperty name="height" value="0.025" units="cm"/>
      <inkml:brushProperty name="color" value="#E71224"/>
    </inkml:brush>
  </inkml:definitions>
  <inkml:trace contextRef="#ctx0" brushRef="#br0">96 1 9897,'0'0'15594,"-5"11"-15092,-15 29-251,-26 53-33,41-82-200,1 0-1,0 0 1,1 0 0,0 0-1,1 1 1,-1 18-1,3-29-9,0 0-1,0 0 1,0 0-1,0 0 0,0 1 1,1-1-1,-1 0 1,0 0-1,1 0 1,-1 0-1,1 0 1,-1 0-1,1 0 1,0 0-1,-1 0 1,1 0-1,0 0 0,0 0 1,-1-1-1,1 1 1,0 0-1,0 0 1,0-1-1,0 1 1,0-1-1,0 1 1,2 0-1,1 0 27,-1 0 1,1 0-1,0 0 1,0-1-1,0 0 0,0 0 1,0 0-1,6 0 1,-1-1-458,-1-1 1,0 1-1,-1-1 1,1 0 0,0-1-1,0 0 1,-1 0-1,8-5 1,6-15-5562,-20 21 3231,-12 14 3397,-39 58 4002,46-64-4566,1 0-1,-1 1 0,2-1 1,-1 1-1,1 0 1,0-1-1,0 1 0,1 0 1,-2 14-1,5-13-2834,7-7-2103</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02.481"/>
    </inkml:context>
    <inkml:brush xml:id="br0">
      <inkml:brushProperty name="width" value="0.025" units="cm"/>
      <inkml:brushProperty name="height" value="0.025" units="cm"/>
      <inkml:brushProperty name="color" value="#E71224"/>
    </inkml:brush>
  </inkml:definitions>
  <inkml:trace contextRef="#ctx0" brushRef="#br0">108 56 17681,'0'0'2760,"-9"0"-1751,5 0-980,0 0 1,0 1-1,0-1 0,1 1 1,-1-1-1,0 1 1,0 0-1,1 0 1,-1 1-1,1-1 1,-1 1-1,1 0 0,0 0 1,-1 0-1,1 0 1,0 1-1,0-1 1,1 1-1,-1 0 1,0 0-1,1 0 0,0 0 1,0 0-1,0 0 1,0 1-1,0-1 1,1 1-1,-1-1 1,1 1-1,-2 7 0,2-7-26,-1 0 0,1 1 0,0-1 0,0 1 0,1 0-1,-1-1 1,1 1 0,0 0 0,0-1 0,0 1 0,1-1-1,0 1 1,0-1 0,0 1 0,2 5 0,-1-7 67,0-1 1,0 1 0,0-1-1,0 1 1,1-1 0,-1 0-1,1 0 1,-1 0 0,1 0 0,0 0-1,0 0 1,-1-1 0,1 1-1,0-1 1,0 0 0,1 0-1,-1 0 1,0-1 0,0 1-1,0-1 1,1 1 0,3-1-1,3 0 140,0 0 1,0 0-1,0-1 0,-1 0 0,1-1 0,0 0 0,-1-1 0,1 0 0,-1 0 0,0-1 0,0 0 0,9-6 0,-13 7-115,1-1 0,-1 0-1,1 0 1,-1 0-1,-1 0 1,1-1 0,-1 0-1,1 0 1,-1 0-1,-1 0 1,1-1 0,-1 0-1,0 0 1,0 1-1,-1-2 1,1 1 0,-1 0-1,-1 0 1,2-9-1,-3 11-63,0 1 0,-1-1-1,1 1 1,-1-1 0,0 1-1,0 0 1,0-1-1,0 1 1,-1 0 0,1 0-1,-1 0 1,0 0 0,0 0-1,0 0 1,0 0-1,0 1 1,-1-1 0,1 1-1,-1 0 1,0-1-1,1 1 1,-1 1 0,0-1-1,0 0 1,-1 1 0,1-1-1,0 1 1,-5-2-1,-5-1-146,0 0-1,0 0 0,0 1 0,0 1 0,0 0 0,-18 0 0,31 2-33,-1 0 0,0 0 0,1 0 0,-1 0 0,1 0 0,-1 1 0,1-1 0,-1 0 0,1 0 0,-1 0 0,1 1 0,-1-1 0,1 0 0,-1 1 0,1-1 0,-1 0 0,1 1 0,0-1 0,-1 0 1,1 1-1,-1-1 0,1 1 0,0-1 0,0 1 0,-1-1 0,1 1 0,0-1 0,0 1 0,-1-1 0,1 1 0,0-1 0,0 1 0,0-1 0,0 1 0,0-1 0,0 1 0,0 0 0,0-1 0,0 1 0,0-1 0,0 1 0,0-1 0,0 1 0,1-1 0,-1 2 0,1 5-1909,-1 11-5473</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33.184"/>
    </inkml:context>
    <inkml:brush xml:id="br0">
      <inkml:brushProperty name="width" value="0.025" units="cm"/>
      <inkml:brushProperty name="height" value="0.025" units="cm"/>
      <inkml:brushProperty name="color" value="#E71224"/>
    </inkml:brush>
  </inkml:definitions>
  <inkml:trace contextRef="#ctx0" brushRef="#br0">656 158 7335,'-15'-7'1046,"-14"-4"-696,0 2-1,0 0 0,-32-4 1,47 11-110,0 0 1,1 1 0,-1 0 0,0 1 0,0 1 0,0 0-1,0 1 1,1 0 0,-1 1 0,-22 8 0,17-1-149,0 0 1,1 2-1,1 0 1,0 0-1,0 2 1,1 0-1,1 1 1,1 1-1,0 0 0,1 1 1,0 0-1,2 1 1,-11 20-1,7-7-105,0 0 0,2 1 0,2 0 0,1 1 0,1 0 0,2 1 0,-4 47 0,9-44-2,1-1 0,2 1 0,2 0 0,1 0 0,2-1 0,2 0 0,1 0 0,1-1 0,2 0 0,2-1 0,1 0 0,2-1 0,0-1 0,3-1 0,28 36 0,-27-39-160,1-1-1,2-1 1,0-1 0,2-1 0,1-1-1,0-2 1,43 25 0,-59-39 165,1 0-1,0-2 1,0 1 0,1-1-1,0-1 1,0-1 0,0 1 0,0-2-1,0 0 1,1-1 0,-1 0-1,0-1 1,1 0 0,-1-1-1,1-1 1,-1 0 0,0 0 0,0-2-1,0 0 1,0 0 0,-1-1-1,16-9 1,1-4 239,-1-2-1,0-1 1,-2-1-1,0-1 1,-2-2 0,-1 0-1,37-52 1,-13 5 463,76-150 1,-84 139-200,-4-2 0,24-90 0,-46 128-369,-2 0 1,-2 0-1,-3-1 1,-1 0-1,-3-76 1,-3 111-119,0 0 0,-1 1 0,0-1 0,-1 1 0,-1-1 0,0 1 0,0 0-1,-1 0 1,-1 1 0,-10-18 0,11 22-50,-1 0 0,0 1 0,0-1 0,0 1 0,-1 0 0,0 1-1,0 0 1,0 0 0,-1 0 0,0 1 0,1 0 0,-2 1 0,1-1 0,0 2-1,-17-4 1,-3 1-647,-1 2 0,1 2 0,0 0 1,-1 2-1,1 1 0,-49 10 0,-6 7-3580</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6.787"/>
    </inkml:context>
    <inkml:brush xml:id="br0">
      <inkml:brushProperty name="width" value="0.025" units="cm"/>
      <inkml:brushProperty name="height" value="0.025" units="cm"/>
      <inkml:brushProperty name="color" value="#E71224"/>
    </inkml:brush>
  </inkml:definitions>
  <inkml:trace contextRef="#ctx0" brushRef="#br0">1 151 17008,'0'0'3171,"72"3"-2178,-22-12-224,7-8-161,10-2-319,5-3-257,6 0-128,-5 1-1250,-11-1-2497,-6 0-3781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7.614"/>
    </inkml:context>
    <inkml:brush xml:id="br0">
      <inkml:brushProperty name="width" value="0.025" units="cm"/>
      <inkml:brushProperty name="height" value="0.025" units="cm"/>
      <inkml:brushProperty name="color" value="#E71224"/>
    </inkml:brush>
  </inkml:definitions>
  <inkml:trace contextRef="#ctx0" brushRef="#br0">305 10 13164,'0'0'1741,"-11"-2"197,3 0-1773,0 0 1,0 1 0,0 0 0,0 0 0,0 1-1,0 0 1,0 0 0,0 1 0,-1 0 0,1 1-1,0 0 1,1 0 0,-1 0 0,0 1 0,1 1-1,-11 4 1,7 2 15,-1 0 0,1 1-1,1 0 1,0 0 0,0 1-1,1 1 1,1-1 0,0 2-1,0-1 1,2 1 0,-11 28-1,10-20-3,1 0 0,1 0 0,1 1-1,1 0 1,1 0 0,1 0 0,2 29-1,-1-48-140,1 1-1,-1 0 1,1-1 0,0 0-1,1 1 1,-1-1-1,1 0 1,0 0 0,0 1-1,0-1 1,0-1-1,1 1 1,-1 0 0,1-1-1,0 1 1,1-1-1,-1 0 1,0 0 0,1 0-1,0 0 1,-1-1-1,1 1 1,0-1 0,0 0-1,1 0 1,-1-1-1,0 1 1,1-1-1,-1 0 1,0 0 0,1-1-1,5 1 1,-3 0 97,0-1 0,1 0 0,-1 0 1,0-1-1,0 0 0,0 0 0,0-1 0,0 0 1,0 0-1,0-1 0,0 1 0,-1-1 0,1-1 0,-1 0 1,0 1-1,0-2 0,0 1 0,-1-1 0,9-9 1,-12 12-74,0-1 0,0 1 0,0 0 0,-1-1 0,1 1 0,-1-1 0,0 0 0,1 1 0,-1-1 0,-1 0 1,1 0-1,0 1 0,-1-1 0,1 0 0,-1 0 0,0 0 0,0 0 0,0 0 0,0 0 0,-1 0 0,1 0 0,-1 1 1,1-1-1,-1 0 0,0 0 0,0 1 0,-1-1 0,1 0 0,0 1 0,-1-1 0,0 1 0,1 0 0,-1-1 0,0 1 1,0 0-1,0 0 0,-1 0 0,1 0 0,0 1 0,-1-1 0,-3-1 0,-3-3-422,0 1-1,0 0 1,-1 1 0,0 0-1,1 0 1,-2 1-1,1 1 1,0-1 0,0 1-1,-16 0 1,40 3-6683,0 0 3039,5-1-2074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7.978"/>
    </inkml:context>
    <inkml:brush xml:id="br0">
      <inkml:brushProperty name="width" value="0.025" units="cm"/>
      <inkml:brushProperty name="height" value="0.025" units="cm"/>
      <inkml:brushProperty name="color" value="#E71224"/>
    </inkml:brush>
  </inkml:definitions>
  <inkml:trace contextRef="#ctx0" brushRef="#br0">34 0 17713,'0'0'9171,"-4"9"-8509,-1 4-577,0 1 0,0-1-1,1 1 1,1 0 0,0 0 0,1 0-1,0 17 1,2-29-98,0-1 0,0 1 0,1-1 0,-1 1 0,0-1 0,1 1 0,-1-1 0,1 1 0,0-1 0,-1 0 0,1 1 0,0-1 0,0 0 0,0 0 0,0 1 1,0-1-1,0 0 0,0 0 0,0 0 0,1 0 0,-1 0 0,0 0 0,1-1 0,-1 1 0,0 0 0,1-1 0,-1 1 0,1-1 0,-1 1 0,1-1 0,-1 0 0,1 0 0,-1 1 0,1-1 0,0 0 0,-1 0 0,3-1 0,0 1-231,-1 0-1,1-1 1,0 1-1,-1-1 1,1 1-1,-1-1 1,1-1 0,-1 1-1,1 0 1,-1-1-1,0 0 1,0 1-1,0-1 1,0 0-1,6-5 1,-6 3 18,1 0-1,-1 0 1,0-1 0,0 1 0,-1-1-1,1 1 1,-1-1 0,0 0-1,0 0 1,0 0 0,-1 0 0,1-6-1,-26 58 3607,19-38-3036,2 0 0,-1 0 0,1 1 0,1-1 1,0 1-1,0 0 0,0 11 0,2-19-481,0 0-1,0 0 1,0-1 0,0 1-1,1 0 1,-1 0-1,0 0 1,1-1-1,0 1 1,-1 0-1,1 0 1,0-1 0,0 1-1,0-1 1,0 1-1,0-1 1,3 3-1,-2-3-425,0 0 0,0 1-1,0-1 1,0-1 0,0 1-1,1 0 1,-1 0 0,0-1 0,1 1-1,-1-1 1,0 0 0,1 0-1,-1 0 1,0 0 0,1 0-1,-1 0 1,4-2 0,7-1-7109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8.352"/>
    </inkml:context>
    <inkml:brush xml:id="br0">
      <inkml:brushProperty name="width" value="0.025" units="cm"/>
      <inkml:brushProperty name="height" value="0.025" units="cm"/>
      <inkml:brushProperty name="color" value="#E71224"/>
    </inkml:brush>
  </inkml:definitions>
  <inkml:trace contextRef="#ctx0" brushRef="#br0">54 6 12139,'0'0'6396,"-3"7"-4923,-5 13-985,0-3-90,1 1 0,1 1 0,0-1 0,2 1 1,0 0-1,1 0 0,-1 22 0,4-39-399,0-1 0,0 1 0,0 0 1,0 0-1,1-1 0,-1 1 0,0 0 0,1 0 0,0-1 0,-1 1 0,1-1 1,0 1-1,0 0 0,0-1 0,0 1 0,0-1 0,0 0 0,0 1 0,0-1 1,1 0-1,-1 0 0,0 0 0,2 1 0,0 0 37,0-1 0,0-1 0,-1 1-1,1 0 1,0-1 0,0 1 0,0-1 0,0 0 0,0 0 0,0 0-1,0 0 1,5-2 0,1 0 89,0 0 0,-1-1 0,1 0 0,-1-1 0,1 1 0,-1-2 0,0 1 0,8-7 0,-8 4-56,-1 0 1,1-1 0,-1 0 0,-1 0 0,1 0-1,-2-1 1,7-11 0,-10 16-8,1-1 1,-1 0-1,0 0 0,0 0 0,-1 0 1,0 0-1,1 0 0,-2 0 1,1 0-1,-1-1 0,1 1 1,-2 0-1,1 0 0,0-1 0,-1 1 1,-1-6-1,0 8-51,0 1 0,0-1 0,0 0 0,0 0 0,-1 1 0,1 0 0,-1-1 0,0 1 0,1 0 0,-1 0 0,0 0 0,0 1 0,0-1 1,0 1-1,0 0 0,-1-1 0,1 1 0,0 1 0,-1-1 0,1 0 0,0 1 0,-5 0 0,-39 0-1518,11 11-3731,27-5-2647</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8.934"/>
    </inkml:context>
    <inkml:brush xml:id="br0">
      <inkml:brushProperty name="width" value="0.025" units="cm"/>
      <inkml:brushProperty name="height" value="0.025" units="cm"/>
      <inkml:brushProperty name="color" value="#E71224"/>
    </inkml:brush>
  </inkml:definitions>
  <inkml:trace contextRef="#ctx0" brushRef="#br0">68 47 10378,'0'0'5157,"4"-8"-1901,13-25-555,-17 33-2633,0 0 0,0-1 0,0 1 0,0 0 0,0 0 0,0 0 0,0-1 0,1 1 0,-1 0 0,0 0 0,0 0 0,0-1-1,0 1 1,0 0 0,0 0 0,0 0 0,0-1 0,1 1 0,-1 0 0,0 0 0,0 0 0,0 0 0,0 0 0,0 0 0,1-1 0,-1 1 0,0 0 0,0 0-1,0 0 1,1 0 0,-1 0 0,0 0 0,0 0 0,0 0 0,1 0 0,-1 0 0,0 0 0,0 0 0,0 0 0,1 0 0,-1 0 0,0 0 0,0 0-1,0 0 1,1 0 0,-1 0 0,0 0 0,0 0 0,1 1 0,2 13 1045,-2 27-807,-1-37 67,-3 49 93,-2-1 0,-3 0 0,-17 62 1,10-50-348,-9 86 1,24-145-308,-2 34-33,1-38-28,1 0 1,0 0 0,0 1-1,0-1 1,0 0-1,0 0 1,0 1-1,1-1 1,-1 0-1,0 0 1,1 0-1,-1 0 1,1 0 0,-1 1-1,1-1 1,-1 0-1,1 0 1,0 0-1,-1 0 1,1 0-1,0 0 1,1 1-1,-3-11-3776,-11-8-267,-2-4-1660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9.295"/>
    </inkml:context>
    <inkml:brush xml:id="br0">
      <inkml:brushProperty name="width" value="0.025" units="cm"/>
      <inkml:brushProperty name="height" value="0.025" units="cm"/>
      <inkml:brushProperty name="color" value="#E71224"/>
    </inkml:brush>
  </inkml:definitions>
  <inkml:trace contextRef="#ctx0" brushRef="#br0">37 112 11115,'-3'8'3491,"-6"22"-1976,2 1 0,1 0 0,1 1 0,-1 33 0,6-59-1310,0 1 0,0-1 0,0 0 0,1 0 0,0 0 0,0 0 0,1 0 0,0 0 0,0 0 0,0 0 0,0 0 0,4 5 0,-4-9-90,1 0 0,-1 1 0,0-2 0,1 1 0,-1 0 0,1 0 0,0-1 0,0 1 0,-1-1 0,1 0 0,0 0 0,0 0 0,0 0 0,0 0 0,0-1 0,1 1 0,-1-1 0,0 0 0,0 0 0,0 0 1,0 0-1,0-1 0,0 1 0,0-1 0,0 0 0,3-1 0,3-1 117,0 0-1,0-1 1,0 0 0,-1-1 0,0 1 0,0-2 0,0 1-1,0-1 1,-1 0 0,10-11 0,9-11 95,26-36-1,-48 59-300,13-18-184,0-1 0,26-51 0,-26 31-2592,-5-3-3448,-6 8-4671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49.857"/>
    </inkml:context>
    <inkml:brush xml:id="br0">
      <inkml:brushProperty name="width" value="0.025" units="cm"/>
      <inkml:brushProperty name="height" value="0.025" units="cm"/>
      <inkml:brushProperty name="color" value="#E71224"/>
    </inkml:brush>
  </inkml:definitions>
  <inkml:trace contextRef="#ctx0" brushRef="#br0">1 40 7847,'0'0'14830,"56"2"-13644,-22-12-642,-1-2-480,1 2-96,-6 3-1089,-3 5-1057,-11 2-1057,-8 0-1858,-6 7-768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5:44.615"/>
    </inkml:context>
    <inkml:brush xml:id="br0">
      <inkml:brushProperty name="width" value="0.025" units="cm"/>
      <inkml:brushProperty name="height" value="0.025" units="cm"/>
    </inkml:brush>
  </inkml:definitions>
  <inkml:trace contextRef="#ctx0" brushRef="#br0">3312 473 7111,'-13'-14'-38,"13"13"39,-61-65 450,-86-72 0,107 107-120,-2 2 0,-1 2 1,-1 2-1,-1 2 0,-1 2 1,-1 2-1,-1 3 1,-1 1-1,0 2 0,0 2 1,-1 3-1,-78-3 1,-14 6-55,-1 7 1,1 6-1,0 6 1,1 7 0,1 5-1,-245 81 1,285-70-283,2 5 1,2 4-1,-139 90 1,165-89 4,2 4 1,2 3-1,3 2 0,-109 127 1,147-152 3,1 2 1,2 1 0,1 0 0,2 1-1,2 2 1,1 0 0,2 0-1,1 1 1,-8 47 0,15-53 31,1 0 0,2 0 0,2 0 0,1 0 0,1 0 0,1 0 1,2 0-1,2 0 0,1 0 0,1-1 0,23 57 0,-5-35 26,1-1 0,3-1 1,3-2-1,1-1 0,2-2 0,2-1 0,3-2 0,1-2 0,1-1 0,3-3 1,77 49-1,-57-46-78,1-3 1,2-3 0,1-4 0,2-2 0,0-3-1,2-4 1,1-3 0,111 13 0,-59-21 48,2-6 1,-1-5 0,0-6-1,201-37 1,-129 2-10,-1-9 0,217-87 0,75-78-14,-393 163 184,-2-4 0,156-123 1,-221 155 208,0-2 0,-2-2 0,-1 0 0,-1-2 0,-2-1 0,35-58 0,-50 71-225,0 0 1,-2-1-1,0-1 1,-1 1-1,-1-1 1,-1 0-1,-1-1 1,-1 1-1,-1-1 1,-1 0-1,0 1 1,-2-1-1,-1 0 1,-4-22-1,0 18-131,0 0-1,-2 1 0,-2 0 1,0 0-1,-1 1 1,-1 0-1,-1 1 1,-2 0-1,0 2 0,-20-23 1,12 18-430,-2 1 0,-1 1 0,0 2 1,-2 0-1,-1 2 0,0 1 0,-41-20 0,-49-16-4186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0.312"/>
    </inkml:context>
    <inkml:brush xml:id="br0">
      <inkml:brushProperty name="width" value="0.025" units="cm"/>
      <inkml:brushProperty name="height" value="0.025" units="cm"/>
      <inkml:brushProperty name="color" value="#E71224"/>
    </inkml:brush>
  </inkml:definitions>
  <inkml:trace contextRef="#ctx0" brushRef="#br0">115 1 16367,'0'0'5355,"-8"6"-4928,-1 3-375,1 0-1,0 1 1,0 0-1,1 0 1,0 0 0,1 1-1,0 0 1,1 1-1,0-1 1,1 1 0,-5 20-1,2-8 74,2-1-1,0 1 0,1 1 0,2-1 1,0 0-1,3 31 0,-1-53-127,0 0-1,0 0 0,1 0 1,-1 0-1,1 0 0,-1 0 0,1 0 1,0-1-1,0 1 0,-1 0 1,1 0-1,1-1 0,-1 1 1,0 0-1,0-1 0,1 1 0,-1-1 1,1 0-1,-1 1 0,1-1 1,-1 0-1,1 0 0,0 0 1,0 0-1,-1 0 0,1 0 0,0-1 1,0 1-1,0 0 0,0-1 1,0 0-1,0 1 0,0-1 1,0 0-1,0 0 0,0 0 1,0 0-1,0-1 0,0 1 0,0-1 1,3 0-1,1 0 27,0-1 1,-1 0-1,1 0 1,0 0-1,-1 0 1,0-1-1,0 0 1,1 0-1,-2-1 0,1 1 1,0-1-1,8-9 1,-12 11 38,1 0 1,0 0-1,-1 0 1,0-1-1,1 1 0,-1 0 1,0-1-1,0 1 1,0-1-1,0 0 1,-1 1-1,1-1 0,-1 1 1,0-1-1,1 0 1,-1 1-1,0-1 1,-1 0-1,1 1 1,0-1-1,-2-4 0,1 5 11,0 1-1,0-1 0,-1 1 0,1-1 0,0 1 0,-1-1 0,1 1 0,-1 0 0,1 0 0,-1 0 1,0 0-1,1 0 0,-1 0 0,0 0 0,0 0 0,0 1 0,1-1 0,-1 1 0,0-1 0,0 1 1,0 0-1,0 0 0,0 0 0,0 0 0,0 0 0,0 0 0,0 1 0,0-1 0,0 0 1,-2 2-1,1-1-79,0-1 0,0 2 0,-1-1 0,1 0 1,0 1-1,0-1 0,1 1 0,-1 0 1,0 0-1,0 0 0,1 0 0,-1 1 1,1-1-1,0 1 0,0-1 0,0 1 0,0 0 1,0 0-1,1-1 0,-1 2 0,1-1 1,-1 0-1,1 0 0,0 0 0,0 6 0,1-9-71,0 0 0,0 1-1,0-1 1,0 0-1,0 1 1,1-1 0,-1 0-1,0 1 1,0-1-1,0 0 1,1 0-1,-1 1 1,0-1 0,0 0-1,1 0 1,-1 1-1,0-1 1,0 0 0,1 0-1,-1 0 1,0 1-1,1-1 1,-1 0 0,0 0-1,1 0 1,-1 0-1,0 0 1,1 0-1,-1 0 1,0 0 0,1 0-1,-1 0 1,1 0-1,-1 0 1,0 0 0,1 0-1,-1 0 1,0 0-1,1 0 1,-1 0 0,0-1-1,1 1 1,-1 0-1,0 0 1,0 0-1,1-1 1,-1 1 0,0 0-1,1-1 1,17-9-3054,3-10-839,-2-3-1944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5:50.644"/>
    </inkml:context>
    <inkml:brush xml:id="br0">
      <inkml:brushProperty name="width" value="0.025" units="cm"/>
      <inkml:brushProperty name="height" value="0.025" units="cm"/>
      <inkml:brushProperty name="color" value="#E71224"/>
    </inkml:brush>
  </inkml:definitions>
  <inkml:trace contextRef="#ctx0" brushRef="#br0">81 15 10186,'0'0'12427,"-8"-2"-11215,6 2-1178,0-1 0,1 1-1,-1-1 1,0 1 0,0 0-1,0 0 1,0-1 0,0 2 0,0-1-1,0 0 1,0 0 0,0 1-1,0-1 1,0 1 0,0-1 0,0 1-1,0 0 1,1 0 0,-1 0-1,0 0 1,-2 2 0,2 0-30,-1 0 0,1 0 0,0 0 1,0 1-1,0-1 0,1 1 0,-1-1 1,1 1-1,0 0 0,0-1 0,0 1 0,1 0 1,-1 4-1,-1 3-6,0 0-25,1 1 1,-1 0 0,2-1-1,1 16 1,-1-25 24,0 0 0,0 0 0,0 0 0,1 0 0,-1 0 0,1 0 0,0 0 0,-1 0 0,1 0 0,0 0 0,0 0 0,0-1 0,0 1 0,1 0 0,-1-1 0,0 1 0,1-1 0,-1 1 0,1-1 0,-1 0 0,1 1 0,0-1 0,-1 0 0,1 0 0,0 0 0,0 0 0,0-1 0,0 1 0,0 0 0,0-1 0,2 1 0,3-1 135,0 1 0,1-1 0,-1-1 0,0 1-1,0-1 1,0 0 0,0-1 0,0 0-1,0 0 1,-1 0 0,1-1 0,-1 0-1,1 0 1,-1-1 0,11-7 0,-13 7-40,1 0 1,-1 0 0,0 0 0,0 0 0,0-1 0,-1 1-1,1-1 1,-1 0 0,0 0 0,-1 0 0,1-1 0,-1 1-1,0-1 1,0 1 0,-1-1 0,0 1 0,0-1 0,0 0-1,-1 0 1,1-5 0,-2 8-79,1 0 0,-1 1 0,0-1 0,1 1 0,-1-1-1,0 1 1,-1 0 0,1-1 0,0 1 0,-1 0 0,1 0 0,-1 0 0,1 0 0,-1 0 0,0 0-1,0 0 1,0 0 0,0 1 0,0-1 0,-1 1 0,1 0 0,0 0 0,-1-1 0,1 2 0,-1-1 0,1 0-1,-1 0 1,-2 0 0,-38-5-1668,5 8-4119,24 2-1825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38.985"/>
    </inkml:context>
    <inkml:brush xml:id="br0">
      <inkml:brushProperty name="width" value="0.025" units="cm"/>
      <inkml:brushProperty name="height" value="0.025" units="cm"/>
      <inkml:brushProperty name="color" value="#E71224"/>
    </inkml:brush>
  </inkml:definitions>
  <inkml:trace contextRef="#ctx0" brushRef="#br0">26 1 11851,'-7'26'438,"1"1"0,1 0 0,1 1 0,1 46 0,4-42-1482,2 1 0,1-1 0,13 52 0,-11-60 723,-2 0 0,2 41-1,-11 106 4168,-1-42-2975,6-127-1117,0 0 0,0-1-1,0 1 1,0-1 0,0 1-1,1 0 1,-1-1 0,0 1-1,1-1 1,-1 1 0,1-1-1,0 1 1,1 2 0,3-1-5600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38.612"/>
    </inkml:context>
    <inkml:brush xml:id="br0">
      <inkml:brushProperty name="width" value="0.025" units="cm"/>
      <inkml:brushProperty name="height" value="0.025" units="cm"/>
      <inkml:brushProperty name="color" value="#E71224"/>
    </inkml:brush>
  </inkml:definitions>
  <inkml:trace contextRef="#ctx0" brushRef="#br0">20 1 3107,'-5'67'-192,"-4"-2"672,7-4-416,-1-5-32,3-6-64,0 1-1441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40.139"/>
    </inkml:context>
    <inkml:brush xml:id="br0">
      <inkml:brushProperty name="width" value="0.025" units="cm"/>
      <inkml:brushProperty name="height" value="0.025" units="cm"/>
      <inkml:brushProperty name="color" value="#E71224"/>
    </inkml:brush>
  </inkml:definitions>
  <inkml:trace contextRef="#ctx0" brushRef="#br0">641 92 13421,'0'0'3683,"62"-8"-9544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4.264"/>
    </inkml:context>
    <inkml:brush xml:id="br0">
      <inkml:brushProperty name="width" value="0.025" units="cm"/>
      <inkml:brushProperty name="height" value="0.025" units="cm"/>
      <inkml:brushProperty name="color" value="#E71224"/>
    </inkml:brush>
  </inkml:definitions>
  <inkml:trace contextRef="#ctx0" brushRef="#br0">17 3830 3299,'0'0'7730,"-4"7"-7378,-9 20-127,13-26-186,0-1 0,0 1 0,0-1 0,0 1 0,0-1 0,1 1 0,-1 0 0,0-1 1,0 1-1,0-1 0,0 1 0,1-1 0,-1 1 0,0-1 0,0 1 0,1-1 0,-1 1 0,0-1 1,1 1-1,-1-1 0,1 0 0,-1 1 0,0-1 0,1 1 0,-1-1 0,1 0 0,-1 0 0,1 1 1,-1-1-1,1 0 0,-1 0 0,1 0 0,0 1 0,-1-1 0,1 0 0,-1 0 0,1 0 0,-1 0 1,1 0-1,0 0 0,-1 0 0,1 0 0,-1 0 0,1 0 0,-1-1 0,2 1 0,26-1 1994,-15-2-1880,1 0 0,-1-1 1,1-1-1,-1 0 0,-1-1 0,1 0 0,-1-1 1,0-1-1,19-15 0,-18 13 209,1 0 1,0 1-1,21-10 1,29-19-25,-22 11-224,1 2-1,77-33 0,-61 31-58,60-24 101,138-37 0,-27 11-46,-5 3 253,76-29-320,-119 37 84,-21 8-35,28-20 38,-3-9 0,247-157 0,138-72 179,-171 105-170,484-254-81,-683 364-52,1041-478-6,-794 381 0,235-95 0,-31 16 0,-297 122 0,-310 135 0,-22 9 0,0 1 0,36-11 0,-53 21-2579,0 0-3806,-14 0-3132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5.079"/>
    </inkml:context>
    <inkml:brush xml:id="br0">
      <inkml:brushProperty name="width" value="0.025" units="cm"/>
      <inkml:brushProperty name="height" value="0.025" units="cm"/>
      <inkml:brushProperty name="color" value="#E71224"/>
    </inkml:brush>
  </inkml:definitions>
  <inkml:trace contextRef="#ctx0" brushRef="#br0">0 0 15855,'0'0'1121,"0"45"-96,6-21 160,15 0-929,5-3-160,8-4 65,3-5-65,6-6-224,-3-5-1154,-3-1-511,-6-1-1058,-5-12-1249</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5.454"/>
    </inkml:context>
    <inkml:brush xml:id="br0">
      <inkml:brushProperty name="width" value="0.025" units="cm"/>
      <inkml:brushProperty name="height" value="0.025" units="cm"/>
      <inkml:brushProperty name="color" value="#E71224"/>
    </inkml:brush>
  </inkml:definitions>
  <inkml:trace contextRef="#ctx0" brushRef="#br0">155 0 12684,'0'0'1954,"-39"64"480,14-21-1281,-3-1-288,8 4 160,1-3-320,5-1-385,5-4-224,9-4-352,0-9-2275,9-10-4996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5.798"/>
    </inkml:context>
    <inkml:brush xml:id="br0">
      <inkml:brushProperty name="width" value="0.025" units="cm"/>
      <inkml:brushProperty name="height" value="0.025" units="cm"/>
      <inkml:brushProperty name="color" value="#E71224"/>
    </inkml:brush>
  </inkml:definitions>
  <inkml:trace contextRef="#ctx0" brushRef="#br0">4 0 12364,'0'0'8231,"11"64"-7174,-15-26-192,-3 4-512,4 2-289,3-3-32,0-3-1153,5-8-1890,6-8-3203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6.188"/>
    </inkml:context>
    <inkml:brush xml:id="br0">
      <inkml:brushProperty name="width" value="0.025" units="cm"/>
      <inkml:brushProperty name="height" value="0.025" units="cm"/>
      <inkml:brushProperty name="color" value="#E71224"/>
    </inkml:brush>
  </inkml:definitions>
  <inkml:trace contextRef="#ctx0" brushRef="#br0">1 216 12940,'0'0'3929,"9"-2"-2840,14-1-924,-1 0 0,1 2 0,0 1 0,0 0-1,-1 2 1,1 1 0,-1 0 0,1 2 0,-1 0 0,0 2-1,-1 0 1,0 2 0,0 0 0,-1 1 0,24 16-1,-42-25-158,1 1-1,0 0 0,-1 0 0,1 0 1,-1 0-1,0 0 0,0 1 0,0-1 1,0 1-1,0 0 0,0-1 0,-1 1 1,1 0-1,-1 0 0,0 0 0,0 0 1,0 0-1,0 0 0,0 0 0,-1 0 1,0 1-1,1-1 0,-1 0 0,0 0 1,0 0-1,-1 5 0,-1-3 69,0 0 0,0 0 0,-1 0 0,1 0-1,-1 0 1,0 0 0,0-1 0,0 0 0,-1 1 0,0-1-1,0 0 1,0-1 0,0 1 0,-6 3 0,-4 3 124,0-1-1,-1 0 1,0-1 0,0-1 0,-1 0 0,0-1 0,0-1 0,0-1 0,-1 0 0,1-1 0,-1-1-1,0 0 1,-17-1 0,32-1-252,1 0 0,-1 0 0,0-1 0,1 1-1,-1 0 1,1-1 0,-1 1 0,1-1 0,-1 1-1,1-1 1,-1 0 0,1 0 0,0 0 0,-1 0 0,1 0-1,0 0 1,0 0 0,-1 0 0,0-1 0,1-1-386,0 1 1,0-1 0,0 0 0,0 1 0,0-1-1,0 0 1,1 0 0,-1 0 0,1 1 0,0-4-1,-1-23-6088</inkml:trace>
  <inkml:trace contextRef="#ctx0" brushRef="#br0" timeOffset="1">523 1 12300,'0'0'8776,"-35"54"-7527,26-21-160,5 2-512,4 4-353,0-2-128,0-7-480,9-8-3140,2-14-7110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4.701"/>
    </inkml:context>
    <inkml:brush xml:id="br0">
      <inkml:brushProperty name="width" value="0.025" units="cm"/>
      <inkml:brushProperty name="height" value="0.025" units="cm"/>
    </inkml:brush>
  </inkml:definitions>
  <inkml:trace contextRef="#ctx0" brushRef="#br0">0 259 6406,'0'0'5386,"2"-8"-3635,4-28-890,-2 8 166,1 0 0,2 0 0,0 1 0,22-50-1,-28 76-992,0-1 0,0 1 0,0-1 0,0 1 0,0-1 0,0 1 0,1-1 0,-1 1 0,0 0 0,1 0 0,-1 0 0,1 0 0,0 0 0,-1 0 0,1 0 0,0 0 0,-1 1 0,1-1 0,0 1 0,0-1 0,0 1 0,-1 0 0,5-1 0,45 10-2,-6-1 23,-35-8-193,-1-1 1,0-1 0,0 1 0,0-2-1,0 1 1,13-6 0,-12 5-1756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6.589"/>
    </inkml:context>
    <inkml:brush xml:id="br0">
      <inkml:brushProperty name="width" value="0.025" units="cm"/>
      <inkml:brushProperty name="height" value="0.025" units="cm"/>
      <inkml:brushProperty name="color" value="#E71224"/>
    </inkml:brush>
  </inkml:definitions>
  <inkml:trace contextRef="#ctx0" brushRef="#br0">1 47 16496,'0'0'1377,"55"1"160,-16-1 321,10-9-1345,8-2-289,0 1-128,-1 0 0,3 3-96,-13 6-320,-11 1-1122,-16 0-1633,-13 0-3715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6:56.982"/>
    </inkml:context>
    <inkml:brush xml:id="br0">
      <inkml:brushProperty name="width" value="0.025" units="cm"/>
      <inkml:brushProperty name="height" value="0.025" units="cm"/>
      <inkml:brushProperty name="color" value="#E71224"/>
    </inkml:brush>
  </inkml:definitions>
  <inkml:trace contextRef="#ctx0" brushRef="#br0">1 24 11371,'0'0'7303,"51"7"-6086,-1-7-320,6-1-161,12-5-447,-3 3-225,-5-1-64,-7-2-2018,-5-4-6598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1.565"/>
    </inkml:context>
    <inkml:brush xml:id="br0">
      <inkml:brushProperty name="width" value="0.025" units="cm"/>
      <inkml:brushProperty name="height" value="0.025" units="cm"/>
      <inkml:brushProperty name="color" value="#E71224"/>
    </inkml:brush>
  </inkml:definitions>
  <inkml:trace contextRef="#ctx0" brushRef="#br0">338 1 14446,'-13'1'318,"-1"1"-1,1 0 1,0 1 0,0 0 0,0 1 0,0 1 0,1 0-1,0 1 1,0 0 0,0 0 0,1 2 0,-1-1 0,2 1 0,-1 1-1,-8 10 1,3-4-22,2 0-1,0 1 1,1 1 0,1 0-1,0 1 1,1 0-1,1 1 1,-14 36 0,22-50-276,1 0 0,-1-1 1,1 1-1,0 0 1,0 0-1,1 0 0,-1 0 1,1 0-1,0 0 1,0 0-1,1 0 0,0 0 1,0 0-1,0-1 1,2 7-1,-1-7-4,0-1-1,0 0 1,1 0 0,-1 0 0,1 0-1,-1-1 1,1 1 0,0-1 0,0 1-1,0-1 1,0 0 0,1 0-1,-1-1 1,0 1 0,1-1 0,-1 1-1,1-1 1,0 0 0,-1 0 0,6 0-1,8 2 129,1-1 0,29 1 0,-41-3-121,-1 0 0,0 0 1,1-1-1,-1 1 0,0-1 1,0-1-1,0 1 0,0-1 1,0 1-1,0-2 0,0 1 1,0 0-1,4-4 0,-8 5 1,0 1 0,0-1 0,0 1 0,0-1 0,0 1 0,0-1 0,-1 0 0,1 0 0,0 1 0,0-1 0,-1 0 0,1 0 0,0 0 0,-1 0-1,1 0 1,-1 0 0,1 0 0,-1 0 0,0 0 0,1 0 0,-1 0 0,0 0 0,0 0 0,0 0 0,0 0 0,0 0 0,0-1 0,0 1 0,0 0 0,0 0 0,0 0 0,-1 0-1,1 0 1,0 0 0,-1 0 0,1 0 0,-1 0 0,1 0 0,-1 0 0,1 0 0,-1 0 0,0 1 0,1-1 0,-1 0 0,0 0 0,0 0 0,0 1 0,0-1 0,1 1-1,-1-1 1,0 1 0,0-1 0,0 1 0,0-1 0,0 1 0,0 0 0,-2-1 0,-5-2 42,-1 0-1,1 1 1,-1 0 0,1 0 0,-14 0-1,10 1-40,0 1-1,1 1 0,-21 3 0,30-4-27,0 1-1,-1-1 0,1 1 0,0-1 1,-1 1-1,1 0 0,0 0 0,0 0 1,0 0-1,0 0 0,0 0 1,0 1-1,0-1 0,0 1 0,0 0 1,1-1-1,-1 1 0,1 0 0,-1 0 1,1 0-1,0 0 0,-1 0 1,1 0-1,0 0 0,0 3 0,0-4-17,1-1-1,0 1 0,0 0 1,0-1-1,0 1 0,1-1 1,-1 1-1,0 0 0,0-1 1,0 1-1,0-1 0,1 1 1,-1-1-1,0 1 0,0 0 1,1-1-1,-1 1 0,0-1 1,1 0-1,-1 1 0,1-1 1,-1 1-1,0-1 0,1 1 1,-1-1-1,1 0 0,-1 0 1,1 1-1,0-1 0,-1 0 1,2 1-1,27 5-1142,31-8-2760,-11-9-1089,2-12-1895</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1.914"/>
    </inkml:context>
    <inkml:brush xml:id="br0">
      <inkml:brushProperty name="width" value="0.025" units="cm"/>
      <inkml:brushProperty name="height" value="0.025" units="cm"/>
      <inkml:brushProperty name="color" value="#E71224"/>
    </inkml:brush>
  </inkml:definitions>
  <inkml:trace contextRef="#ctx0" brushRef="#br0">73 0 19603,'0'0'1195,"-7"4"23,0 1-761,0-1 0,0 1 0,1 0 0,0 1 0,0-1 0,-7 10 0,12-14-426,-1 0 0,1 1 0,0-1 0,0 0 0,0 1 0,0-1 0,0 1 0,1-1 0,-1 1 0,0 0 0,1-1 0,-1 1 0,1-1 0,-1 1 0,1 0 0,0 0 0,0-1 0,-1 1 0,1 0 0,1 0 0,-1-1 0,0 1 0,0 0 0,1-1 0,-1 1 0,1 0 0,-1-1 1,1 1-1,0-1 0,-1 1 0,1-1 0,0 1 0,0-1 0,0 1 0,0-1 0,1 0 0,-1 1 0,0-1 0,0 0 0,1 0 0,-1 0 0,1 0 0,1 1 0,7 2-451,0 1 1,0-1 0,1 0-1,-1-1 1,1-1 0,0 0-1,15 2 1,5 1-1730,-31-4 2041,0 1-1,0 0 1,-1 0-1,1 0 1,-1 0 0,1-1-1,-1 1 1,0 0-1,0-1 1,0 1 0,0 0-1,0-1 1,0 1-1,0-1 1,0 0-1,0 1 1,-3 1 0,-11 18 836,8-6 4,-16 35 1140,22-48-1881,0 1-1,0-1 1,0 0 0,1 1-1,-1-1 1,1 1-1,-1-1 1,1 0 0,0 1-1,0-1 1,0 1-1,1-1 1,-1 1-1,0-1 1,1 1 0,0-1-1,1 4 1,-1-5-291,1 0 0,-1-1 0,0 1 0,1 0 0,-1-1 0,0 1 0,1-1 0,-1 1-1,1-1 1,-1 0 0,1 0 0,-1 0 0,1 0 0,-1 0 0,1 0 0,-1 0 0,1 0 0,2-1 0,-2 1-416,24-4-5994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2.283"/>
    </inkml:context>
    <inkml:brush xml:id="br0">
      <inkml:brushProperty name="width" value="0.025" units="cm"/>
      <inkml:brushProperty name="height" value="0.025" units="cm"/>
      <inkml:brushProperty name="color" value="#E71224"/>
    </inkml:brush>
  </inkml:definitions>
  <inkml:trace contextRef="#ctx0" brushRef="#br0">99 31 17136,'0'0'1986,"-9"4"-609,0 0-986,1 0 0,1 0 0,-1 1 0,0 0 0,1 1-1,-10 9 1,15-13-361,-1 1 0,1-1 0,0 1-1,0 0 1,0-1 0,0 1 0,0 0 0,1 0-1,-1 0 1,1 0 0,0 1 0,0-1-1,0 0 1,1 0 0,-1 1 0,1-1 0,-1 1-1,1-1 1,0 0 0,0 1 0,1-1 0,-1 0-1,1 1 1,1 5 0,0-6-73,0 1 0,1-1-1,-1 0 1,1 0 0,-1 0 0,1-1 0,0 1 0,0-1-1,0 1 1,0-1 0,0 0 0,0 0 0,1-1-1,-1 1 1,1-1 0,0 1 0,-1-1 0,1 0 0,0 0-1,7 0 1,-1 1 35,0-1 1,0 0-1,1-1 0,-1 0 1,0-1-1,18-2 0,-22 0 86,0 1 0,-1-1 0,0-1 0,1 1 0,-1 0 0,-1-1 0,1 0 0,0 0 0,-1-1 0,0 1 0,0-1 0,0 0 0,-1 0 0,0 0 0,0-1 0,0 1 0,0-1 0,-1 0 0,0 1 0,2-11 0,-3 12 15,0 0 0,0-1 0,0 1 0,-1 0 0,0 0 0,0-1 0,0 1 0,0 0 0,-1-1 0,1 1 1,-1 0-1,0 0 0,-2-5 0,1 6-81,1 1 0,-1-1 0,1 1-1,-1 0 1,0 0 0,0 0 0,1 0 0,-2 0 0,1 0 0,0 0 0,0 0 0,-1 1 0,1-1 0,0 1 0,-1 0 0,0 0 0,1 0-1,-1 0 1,1 0 0,-1 1 0,-5-2 0,3 2-13,-1-1 0,1 0 0,-1 1 0,1 0 1,0 1-1,-1-1 0,1 1 0,-1 0 0,1 0 0,0 1 0,0-1 0,0 1 0,-5 3 0,7-4-141,0 1-1,1 0 1,-1 0-1,1 0 1,-1 0-1,1 0 1,0 1-1,0-1 1,0 1-1,1-1 1,-1 1-1,0 0 1,1-1-1,0 1 1,-1 0-1,1 0 1,0 0-1,1 0 1,-1 0 0,1 1-1,-1-1 1,1 0-1,0 5 1,0-7-136,0 1 1,0 0 0,0 0 0,0 0 0,1-1-1,-1 1 1,1 0 0,-1 0 0,1-1 0,0 1-1,-1 0 1,1-1 0,0 1 0,0-1 0,0 1-1,0-1 1,0 1 0,1-1 0,-1 0 0,0 0-1,1 1 1,-1-1 0,1 0 0,-1 0 0,1 0-1,1 0 1,25 13-6188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3.467"/>
    </inkml:context>
    <inkml:brush xml:id="br0">
      <inkml:brushProperty name="width" value="0.025" units="cm"/>
      <inkml:brushProperty name="height" value="0.025" units="cm"/>
      <inkml:brushProperty name="color" value="#E71224"/>
    </inkml:brush>
  </inkml:definitions>
  <inkml:trace contextRef="#ctx0" brushRef="#br0">24 1 17809,'0'8'2562,"0"5"-1857,0 7 160,-4 6 32,-3 8 224,-1 3-481,4 0-448,4-1-192,0-4 0,0-3-480,9-6-1154,5-5-768,-9-10-288,1-5-1987</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3.813"/>
    </inkml:context>
    <inkml:brush xml:id="br0">
      <inkml:brushProperty name="width" value="0.025" units="cm"/>
      <inkml:brushProperty name="height" value="0.025" units="cm"/>
      <inkml:brushProperty name="color" value="#E71224"/>
    </inkml:brush>
  </inkml:definitions>
  <inkml:trace contextRef="#ctx0" brushRef="#br0">0 16 13036,'0'0'6535,"48"-10"-5831,-7 13-384,8 0-223,6-2-161,7-1-1922,-3 0-3107,3-12-3395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4.185"/>
    </inkml:context>
    <inkml:brush xml:id="br0">
      <inkml:brushProperty name="width" value="0.025" units="cm"/>
      <inkml:brushProperty name="height" value="0.025" units="cm"/>
      <inkml:brushProperty name="color" value="#E71224"/>
    </inkml:brush>
  </inkml:definitions>
  <inkml:trace contextRef="#ctx0" brushRef="#br0">273 1 8872,'-11'0'7122,"10"0"-7029,-11 0 408,0 0-1,0 0 1,0 1-1,0 1 1,1 0-1,-1 1 1,0 0-1,1 0 0,-20 10 1,20-6-163,1 1 1,0 0-1,0 0 1,1 1-1,0 0 0,1 1 1,0 0-1,0 0 1,1 1-1,0-1 0,-8 20 1,13-26-306,0 0 1,1 0 0,-1 0 0,1 1-1,0-1 1,0 1 0,1-1-1,-1 1 1,1-1 0,0 1 0,0-1-1,0 1 1,1-1 0,0 1-1,0-1 1,0 1 0,0-1 0,0 0-1,1 0 1,0 0 0,0 1-1,0-2 1,1 1 0,-1 0-1,1 0 1,0-1 0,0 1 0,0-1-1,0 0 1,1 0 0,-1 0-1,1-1 1,0 1 0,0-1 0,5 3-1,0-1-48,2 1-1,-1-1 1,0-1 0,1 0-1,-1-1 1,1 0-1,0 0 1,0-1 0,0 0-1,0-1 1,0-1-1,0 0 1,0 0-1,0-1 1,-1 0 0,1-1-1,-1 0 1,1 0-1,17-10 1,-20 9 2,-1 0 0,0 0 0,0-1 0,0 0 0,-1 0 1,0 0-1,0-1 0,0 0 0,0 0 0,-1-1 0,0 1 0,-1-1 0,1 0 0,-1-1 0,-1 1 1,1-1-1,-1 1 0,-1-1 0,0 0 0,0 0 0,0 0 0,-1 0 0,0-1 0,0 1 0,-1 0 1,-2-16-1,2 21 18,-1 0 0,0 0 0,0 1 0,0-1 0,-1 0 0,1 0 0,0 1 0,-1-1 0,0 1 0,0 0 0,0-1 0,0 1 0,0 0 0,0 0 0,-1 0 0,1 0 0,-1 0 0,1 1 0,-1-1 0,1 1 0,-1 0 0,-4-2 0,6 3-115,-1-1-1,1 0 1,-1 1-1,0-1 1,1 1-1,-1 0 1,1 0-1,-1 0 1,0-1-1,1 1 1,-1 1-1,0-1 1,1 0-1,-1 0 1,0 1-1,1-1 1,-1 0-1,1 1 1,-1 0-1,1-1 1,-1 1-1,1 0 1,-1 0-1,1 0 1,0 0-1,-1 0 1,1 0-1,0 0 1,0 0-1,0 1 1,0-1-1,0 0 1,0 1-1,0-1 1,0 1-1,1-1 1,-1 1-1,1-1 1,-1 1-1,0 1 1,-2 14-4209,2 0-2183</inkml:trace>
  <inkml:trace contextRef="#ctx0" brushRef="#br0" timeOffset="1">442 293 17649,'0'0'1505,"-23"59"-128,12-29 33,6 0-994,5-1-320,0-3-96,5-1 0,11-7-1377,2-4-2050,8-9-2947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4.593"/>
    </inkml:context>
    <inkml:brush xml:id="br0">
      <inkml:brushProperty name="width" value="0.025" units="cm"/>
      <inkml:brushProperty name="height" value="0.025" units="cm"/>
      <inkml:brushProperty name="color" value="#E71224"/>
    </inkml:brush>
  </inkml:definitions>
  <inkml:trace contextRef="#ctx0" brushRef="#br0">146 78 17585,'0'0'3272,"-8"3"-2802,6-3-461,-1 1-1,1 0 1,0-1 0,0 1 0,-1 0 0,1 0 0,0 0-1,0 0 1,0 1 0,0-1 0,0 1 0,0-1 0,1 1-1,-1-1 1,0 1 0,1 0 0,-1 0 0,1 0-1,0 0 1,-1 0 0,1 0 0,0 0 0,0 1 0,1-1-1,-1 0 1,0 1 0,1-1 0,-1 0 0,1 1-1,0-1 1,0 0 0,0 1 0,0-1 0,0 1 0,0-1-1,1 0 1,-1 1 0,1-1 0,0 0 0,0 1-1,0-1 1,0 0 0,0 0 0,0 0 0,2 2 0,7 15-212,2-1 1,0-1-1,1 0 1,1-1-1,0 0 1,28 23-1,29 34-488,-69-71 691,0 0 1,0 0-1,0 0 1,-1 0-1,1 1 0,-1-1 1,0 0-1,0 1 0,1-1 1,-2 1-1,1-1 1,0 1-1,0 0 0,-1-1 1,1 1-1,-1 0 1,0-1-1,0 1 0,-1 5 1,0-6 36,0 0 0,0 0 1,0 0-1,0 0 0,-1-1 0,1 1 1,-1 0-1,1-1 0,-1 1 0,0-1 1,1 1-1,-1-1 0,0 0 1,0 0-1,0 0 0,0 0 0,0 0 1,0 0-1,-1 0 0,1-1 0,0 1 1,0-1-1,-4 1 0,-21 3 568,1-1 0,-49 0-1,67-3-363,-1 0 1,1-1-1,-1 0 0,1 0 0,0-1 0,0 0 0,0 0 0,0-1 0,0 0 0,0-1 1,1 1-1,-15-10 0,21 11-222,-1 1 0,1-1 0,-1 0 0,1 0-1,-1 1 1,1-1 0,0 0 0,0 0 0,0 0 0,0 0 0,0 0 0,1 0 0,-1-1 0,1 1 0,-1 0 0,1 0 0,0 0 0,0 0 0,0-1 0,0 1 0,0 0 0,0 0-1,1-1 1,-1 1 0,1 0 0,-1 0 0,1 0 0,0 0 0,0 0 0,0 0 0,0 0 0,0 0 0,2-2 0,3-4-34,0 0 0,0 0 0,1 1 0,0 0 0,0 0 0,9-5 0,109-69 15,-87 59 30,-2-1 0,53-44 1,-86 65-9,0 0 1,-1 0 0,1-1-1,-1 1 1,0-1 0,1 0-1,-1 1 1,0-1 0,0 0-1,-1 0 1,1-1-1,-1 1 1,1 0 0,-1 0-1,0-1 1,0 1 0,-1-1-1,1 1 1,-1-1 0,1 1-1,-2-6 1,0 6 4,0 1 0,0-1 0,-1 0 0,1 1 0,-1-1 0,0 1 0,1 0 0,-1-1 0,0 1 0,-1 0 0,1 0 0,0 0 0,0 1 0,-1-1 0,1 0 0,-1 1 1,0 0-1,1-1 0,-1 1 0,0 0 0,0 0 0,0 1 0,0-1 0,0 1 0,-3-1 0,-3-1 24,-1 1 1,1 0 0,-1 0-1,1 1 1,-1 0 0,-12 2-1,20-2-110,0 1-1,-1-1 1,1 1-1,0 0 1,0-1-1,0 1 1,0 0-1,0 0 1,0 1-1,0-1 1,0 0-1,0 1 1,-2 2 0,3-3-183,0 1 1,0 0 0,0-1-1,0 1 1,0 0 0,1-1 0,-1 1-1,1 0 1,-1 0 0,1 0 0,0 0-1,-1 0 1,1-1 0,0 1-1,0 0 1,1 0 0,-1 0 0,1 3-1,5 8-4616,10-4-2765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4.983"/>
    </inkml:context>
    <inkml:brush xml:id="br0">
      <inkml:brushProperty name="width" value="0.025" units="cm"/>
      <inkml:brushProperty name="height" value="0.025" units="cm"/>
      <inkml:brushProperty name="color" value="#E71224"/>
    </inkml:brush>
  </inkml:definitions>
  <inkml:trace contextRef="#ctx0" brushRef="#br0">37 1 17969,'0'0'5637,"-33"49"-3459,29-29-1249,4-1-640,4-2-161,15 1-64,8-3-32,3-5-192,9-2-1346,0-4-1248,-1-4-1122,-4 0-2210,-2-13-96</inkml:trace>
  <inkml:trace contextRef="#ctx0" brushRef="#br0" timeOffset="1">320 55 11339,'0'0'10474,"-51"43"-8585,28-7 129,2 4-384,1 3-513,6 5-480,2 1-513,6 0-96,5-1-513,1-2-1985,0-6-3107,0-9-5606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5.030"/>
    </inkml:context>
    <inkml:brush xml:id="br0">
      <inkml:brushProperty name="width" value="0.025" units="cm"/>
      <inkml:brushProperty name="height" value="0.025" units="cm"/>
    </inkml:brush>
  </inkml:definitions>
  <inkml:trace contextRef="#ctx0" brushRef="#br0">0 171 9865,'0'0'3636,"7"-9"-1971,22-29 93,-7 6-459,50-52 0,-71 83-1302,-1 1-1,1-1 0,0 0 0,0 1 0,-1-1 0,1 1 0,0-1 0,0 1 0,-1-1 0,1 1 1,0 0-1,0-1 0,0 1 0,0 0 0,0 0 0,0-1 0,0 1 0,0 0 0,-1 0 0,1 0 0,0 0 1,0 0-1,0 1 0,0-1 0,0 0 0,0 0 0,0 0 0,0 1 0,-1-1 0,2 1 0,22 22 251,-22-20-318,-1-1 1,1 1-1,0-1 0,0 0 1,0 0-1,0 0 0,1 0 1,-1 0-1,0 0 1,1-1-1,0 1 0,-1-1 1,1 0-1,3 2 0,-4-3-328,1 0-1,-1 0 1,0 1-1,0-1 1,1-1 0,-1 1-1,0 0 1,0-1-1,0 1 1,1-1-1,-1 1 1,0-1-1,0 0 1,0 0-1,0 0 1,0 0 0,0 0-1,0-1 1,-1 1-1,1-1 1,0 1-1,2-4 1,13-13-7881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6.125"/>
    </inkml:context>
    <inkml:brush xml:id="br0">
      <inkml:brushProperty name="width" value="0.025" units="cm"/>
      <inkml:brushProperty name="height" value="0.025" units="cm"/>
      <inkml:brushProperty name="color" value="#E71224"/>
    </inkml:brush>
  </inkml:definitions>
  <inkml:trace contextRef="#ctx0" brushRef="#br0">348 111 12075,'0'0'2723,"-48"-13"224,23 8-769,-3 0-1153,1 1-417,1 0-351,1 1-193,2-1-64,2 0 32,-1 0-192,5-3-705,-1-3-448,-1-3-769,-1-4-2659,-8-1-6277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6.657"/>
    </inkml:context>
    <inkml:brush xml:id="br0">
      <inkml:brushProperty name="width" value="0.025" units="cm"/>
      <inkml:brushProperty name="height" value="0.025" units="cm"/>
      <inkml:brushProperty name="color" value="#E71224"/>
    </inkml:brush>
  </inkml:definitions>
  <inkml:trace contextRef="#ctx0" brushRef="#br0">2088 53 15599,'-74'-1'2616,"-95"2"-847,113 2-2996,1 2 0,-89 19 0,79-10 839,0-3 0,-1-3-1,0-3 1,-1-2 0,1-4-1,-1-2 1,-105-20-1,75 9 313,-129 0-8800,104 8 8033,-22-13 3880,101 11-2056,-2 2-1,-44-1 1,39 8-1107,-58-2 5505,106 1-5181,0 0 1,0-1-1,1 1 1,-1 0 0,0-1-1,0 1 1,1-1 0,-1 0-1,0 1 1,1-1-1,-1 0 1,-2-2 0,-2-12-1837,13 18-8462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8.709"/>
    </inkml:context>
    <inkml:brush xml:id="br0">
      <inkml:brushProperty name="width" value="0.025" units="cm"/>
      <inkml:brushProperty name="height" value="0.025" units="cm"/>
      <inkml:brushProperty name="color" value="#E71224"/>
    </inkml:brush>
  </inkml:definitions>
  <inkml:trace contextRef="#ctx0" brushRef="#br0">13 0 7015,'-6'8'6470,"1"0"-4580,3 2-705,2 2-288,6 5-97,6 1-95,6 2-193,5-3-287,0 1-193,3-1 0,1-6-64,-2-2-1282,-1-4-1248,-1-5-1025,-3 0-577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9.101"/>
    </inkml:context>
    <inkml:brush xml:id="br0">
      <inkml:brushProperty name="width" value="0.025" units="cm"/>
      <inkml:brushProperty name="height" value="0.025" units="cm"/>
      <inkml:brushProperty name="color" value="#E71224"/>
    </inkml:brush>
  </inkml:definitions>
  <inkml:trace contextRef="#ctx0" brushRef="#br0">163 0 13997,'0'0'3460,"-57"34"-2756,36-3-448,-4 5 129,2 9 255,4 3-95,5-1-353,10 0-160,4-5-256,0-8-1954,4-13-1890,5-13-3651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9.466"/>
    </inkml:context>
    <inkml:brush xml:id="br0">
      <inkml:brushProperty name="width" value="0.025" units="cm"/>
      <inkml:brushProperty name="height" value="0.025" units="cm"/>
      <inkml:brushProperty name="color" value="#E71224"/>
    </inkml:brush>
  </inkml:definitions>
  <inkml:trace contextRef="#ctx0" brushRef="#br0">37 34 3299,'0'0'6817,"4"-6"-5146,10-16 251,-10 16-134,-6 41 102,-22 51-597,-2 11-2043,19-32-8297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09.810"/>
    </inkml:context>
    <inkml:brush xml:id="br0">
      <inkml:brushProperty name="width" value="0.025" units="cm"/>
      <inkml:brushProperty name="height" value="0.025" units="cm"/>
      <inkml:brushProperty name="color" value="#E71224"/>
    </inkml:brush>
  </inkml:definitions>
  <inkml:trace contextRef="#ctx0" brushRef="#br0">0 13 10954,'0'0'6188,"6"-3"-5991,5 0-127,0 1 0,0 0-1,0 1 1,1 0 0,-1 0 0,0 1-1,1 1 1,-1 0 0,16 3 0,5 2-20,1 2 0,34 13 1,-63-20-35,-1 0-1,0 1 1,1-1-1,-1 1 1,0 0 0,0 0-1,0 0 1,0 0 0,0 0-1,0 1 1,-1-1 0,1 1-1,-1 0 1,0 0-1,1 0 1,-2 0 0,1 0-1,0 0 1,0 0 0,1 7-1,-2-7 28,-1-1-1,0 1 1,0 0-1,0-1 0,0 1 1,-1 0-1,1-1 1,-1 1-1,1 0 1,-1-1-1,0 1 0,0-1 1,0 1-1,0-1 1,-1 1-1,1-1 1,-1 0-1,1 0 0,-1 0 1,0 0-1,0 0 1,1 0-1,-2 0 1,1-1-1,0 1 0,0-1 1,0 1-1,-4 0 1,-4 4 190,0-1-1,0-1 1,-1 0 0,0-1 0,0 0 0,0 0 0,-16 1-1,-78 0 373,92-4-702,1-3-1259,19-8-2808,10-4-3080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1.506"/>
    </inkml:context>
    <inkml:brush xml:id="br0">
      <inkml:brushProperty name="width" value="0.025" units="cm"/>
      <inkml:brushProperty name="height" value="0.025" units="cm"/>
      <inkml:brushProperty name="color" value="#E71224"/>
    </inkml:brush>
  </inkml:definitions>
  <inkml:trace contextRef="#ctx0" brushRef="#br0">209 12 7976,'16'-12'8269,"-18"17"-4796,-26 26-3762,8-9 916,-15 23-384,14-17 342,0-1 0,-2-1 1,-47 41-1,67-65-419,16-21 42,7-8-249,41-59-1474,-55 76 1388,0 0 0,-1 0 0,0-1 0,-1 0 0,0 0 0,4-19 0,-8 31 137,0-1 1,-1 0 0,1 0-1,0 0 1,-1 1 0,1-1-1,0 0 1,-1 0 0,1 0-1,0 0 1,-1 0 0,1 0-1,0 0 1,-1 0 0,1 1-1,0-1 1,-1 0 0,1-1-1,-1 1 1,1 0-1,0 0 1,-1 0 0,1 0-1,0 0 1,-1 0 0,1 0-1,0 0 1,-1-1 0,1 1-1,0 0 1,-1 0 0,1 0-1,0-1 1,0 1 0,-1 0-1,1-1 1,0 1 0,0 0-1,-1 0 1,1-1 0,0 1-1,0 0 1,0-1-1,0 1 1,-1 0 0,1-1-1,0 1 1,0 0 0,0-1-1,0 1 1,0-1 0,0 1-1,0 0 1,0-1 0,0 1-1,0 0 1,0-1 0,0 1-1,1-1 1,-24 25 204,19-17-150,-1 0-1,2 0 1,-1 1 0,1-1-1,0 1 1,0-1 0,1 1-1,0 0 1,1 0 0,-2 15-1,3-21-47,1 1 0,-1-1 0,0 1 1,1-1-1,-1 0 0,1 1 0,-1-1 0,1 0 0,0 1 0,0-1 0,0 0 0,0 0 0,1 0 0,-1 0 0,1 0 0,-1 0 1,1 0-1,0 0 0,-1-1 0,1 1 0,0-1 0,0 1 0,0-1 0,0 0 0,1 0 0,-1 0 0,0 0 0,0 0 1,1 0-1,-1 0 0,0-1 0,1 1 0,-1-1 0,1 0 0,-1 0 0,0 0 0,1 0 0,4-1 0,-6 2-12,1-1-1,0 0 1,0 0-1,0 0 1,0 0-1,0 0 1,0 0-1,0 0 1,0-1-1,0 1 1,-1-1-1,1 1 1,0-1-1,0 0 1,0 1-1,-1-1 1,1 0-1,-1 0 1,1-1-1,0 1 0,-1 0 1,0 0-1,1-1 1,-1 1-1,0-1 1,0 1-1,0-1 1,0 1-1,0-1 1,0 0-1,0 0 1,0 1-1,-1-1 1,1 0-1,-1 0 1,1 0-1,-1 0 1,0 0-1,0 0 1,0 1-1,0-1 1,0 0-1,0-3 1,0 4-8,0 1 0,0-1 0,0 0 0,0 1 0,0-1 0,0 0-1,0 1 1,-1-1 0,1 1 0,0-1 0,0 0 0,0 1 0,-1-1 0,1 1 0,0-1 0,-1 0 0,1 1 0,0-1 0,-1 1 0,1-1 0,-1 1 0,1 0 0,-1-1 0,1 1 0,-1-1 0,1 1 0,-1 0 0,1-1 0,-1 1 0,-1 0 0,-21 2-108,18 0 120,1 0 1,-1 0-1,0 1 1,1-1 0,0 1-1,-1 0 1,-5 6 0,9-8 9,1 0 0,-1 1 0,0-1 1,0 1-1,0-1 0,-1 0 0,1 0 1,0 0-1,0 1 0,-1-1 0,1 0 0,-1-1 1,1 1-1,0 0 0,-1 0 0,0-1 1,1 1-1,-4 0 0,3-2-4,1 0-1,-1-1 0,0 1 1,0-1-1,1 1 1,-1-1-1,1 0 1,0 0-1,-1 1 0,1-1 1,0 0-1,0 0 1,0 0-1,-1-3 1,-16-34 45,11 23-29,0 1-1,-1 1 0,-11-16 0,24 38-534,25 35 303,-14-29 289,0-1-1,2-1 1,-1 0 0,1-1-1,1-1 1,0-1-1,1 0 1,0-2-1,22 6 1,-40-30-6110,-2 3 412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1.829"/>
    </inkml:context>
    <inkml:brush xml:id="br0">
      <inkml:brushProperty name="width" value="0.025" units="cm"/>
      <inkml:brushProperty name="height" value="0.025" units="cm"/>
      <inkml:brushProperty name="color" value="#E71224"/>
    </inkml:brush>
  </inkml:definitions>
  <inkml:trace contextRef="#ctx0" brushRef="#br0">215 0 14029,'0'0'5189,"-62"42"-4676,37-8 480,-9 6 32,2 2-257,6-2-415,6-6-257,6-8-64,12-5-64,2-9-609,2-7-896,12-5-898,-3 0-2625,1-11-3044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2.965"/>
    </inkml:context>
    <inkml:brush xml:id="br0">
      <inkml:brushProperty name="width" value="0.025" units="cm"/>
      <inkml:brushProperty name="height" value="0.025" units="cm"/>
      <inkml:brushProperty name="color" value="#E71224"/>
    </inkml:brush>
  </inkml:definitions>
  <inkml:trace contextRef="#ctx0" brushRef="#br0">13 0 17040,'0'0'2787,"-13"57"-1442,13-29-64,0 3 0,7-1-224,4-1-192,8 0-512,4-5-225,2-4-64,2-4-32,3-5-417,0-7-896,4-4-865,-11-5-1697,1-12-3685</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3.296"/>
    </inkml:context>
    <inkml:brush xml:id="br0">
      <inkml:brushProperty name="width" value="0.025" units="cm"/>
      <inkml:brushProperty name="height" value="0.025" units="cm"/>
      <inkml:brushProperty name="color" value="#E71224"/>
    </inkml:brush>
  </inkml:definitions>
  <inkml:trace contextRef="#ctx0" brushRef="#br0">201 0 4805,'0'0'11627,"-50"71"-9674,22-26-191,-1 5-705,3 2-32,3 1-160,5-5-545,2-2-288,9-6-64,4-8-1153,3-10-961,0-10-2178,5-11-3748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5.377"/>
    </inkml:context>
    <inkml:brush xml:id="br0">
      <inkml:brushProperty name="width" value="0.025" units="cm"/>
      <inkml:brushProperty name="height" value="0.025" units="cm"/>
    </inkml:brush>
  </inkml:definitions>
  <inkml:trace contextRef="#ctx0" brushRef="#br0">118 52 11819,'0'0'9038,"-8"-3"-8931,6 2-108,-1-1 1,1 1-1,0 1 1,-1-1 0,1 0-1,-1 1 1,1-1-1,-1 1 1,1-1-1,-1 1 1,1 0-1,-1 0 1,1 0 0,-4 1-1,4 1-1,-1-1 1,1 0-1,-1 1 0,1 0 0,0 0 0,0 0 1,0 0-1,0 0 0,0 0 0,0 0 0,0 0 0,1 1 1,-1-1-1,1 1 0,0-1 0,-2 6 0,0-2 5,-23 56 162,25-58-154,-1 1 0,1-1 0,1 0 0,-1 1 0,0-1 0,1 1 0,0-1 0,0 0-1,0 1 1,1-1 0,-1 1 0,3 6 0,-2-10-5,-1 0 0,1 0-1,0 0 1,0 0 0,0 0-1,-1 0 1,1 0 0,0-1 0,0 1-1,0 0 1,0-1 0,0 1-1,1 0 1,-1-1 0,0 1 0,0-1-1,0 0 1,0 1 0,1-1 0,-1 0-1,0 0 1,0 0 0,1 0-1,-1 0 1,0 0 0,0 0 0,1 0-1,-1 0 1,0 0 0,0-1-1,2 0 1,1 0 63,1 0 1,-1 0-1,0-1 0,0 0 0,0 1 1,0-1-1,0-1 0,3-2 0,3-4 80,0-1 0,0 0 0,-1 0 0,0-1-1,11-19 1,-17 25-80,0 0 0,-1 0-1,1 0 1,-1 0 0,0-1-1,0 1 1,-1 0 0,0-1-1,0 1 1,0-1 0,0 0-1,-1 1 1,0-1 0,0 0-1,-1 1 1,-1-10 0,1 13-40,1 1 0,-1-1 0,1 1 0,-1-1 0,0 1 0,0 0 0,0-1 0,0 1 0,0 0 0,0 0 0,0 0 0,0 0 0,0 0 0,0 0 0,-1 0 0,1 0 0,0 0 0,-1 0 0,1 1 0,-1-1 0,1 0 0,-1 1 0,1-1 0,-1 1 0,1 0 0,-1 0 0,1-1 0,-1 1 0,0 0 0,1 0 1,-1 1-1,1-1 0,-1 0 0,1 0 0,-1 1 0,1-1 0,-3 2 0,1-1-45,0-1 0,1 1 1,0 1-1,-1-1 0,1 0 1,0 1-1,0-1 0,-1 1 0,1-1 1,0 1-1,1 0 0,-1 0 1,0 0-1,0 0 0,1 0 1,-1 1-1,1-1 0,0 0 1,0 1-1,0-1 0,0 1 1,-1 3-1,2 26-2009,0-30 1627,0 0 0,1 0 0,-1 0 0,1-1 0,-1 1 0,1 0 0,0 0 0,0-1 0,0 1 0,0 0 0,0-1 0,0 1 0,0-1 0,0 0 0,1 1 0,-1-1 0,0 0 0,1 0 0,0 0 0,-1 0 0,1 0 0,1 1 0,15 4-5421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3.749"/>
    </inkml:context>
    <inkml:brush xml:id="br0">
      <inkml:brushProperty name="width" value="0.025" units="cm"/>
      <inkml:brushProperty name="height" value="0.025" units="cm"/>
      <inkml:brushProperty name="color" value="#E71224"/>
    </inkml:brush>
  </inkml:definitions>
  <inkml:trace contextRef="#ctx0" brushRef="#br0">287 1 15150,'0'0'6919,"-3"8"-5707,-10 23-381,-2-1 0,-2-1 1,-29 41-1,-29 53-467,90-149-1149,22-44-838,-37 68 1577,4-8-243,0 0 1,-1 0-1,0 0 0,-1-1 1,2-16-1,-24 69-36,11-18 521,2 0 0,0 1 0,1-1 0,2 1 0,0 0 0,1 38 0,3-62-192,0-1 1,-1 1 0,1-1 0,0 1 0,0-1-1,0 1 1,0-1 0,1 1 0,-1 0 0,0-1-1,0 1 1,0-1 0,0 1 0,0-1 0,1 1 0,-1-1-1,0 1 1,1-1 0,-1 1 0,0-1 0,1 1-1,-1-1 1,0 0 0,1 1 0,-1-1 0,1 1-1,-1-1 1,1 0 0,-1 0 0,1 1 0,-1-1-1,1 0 1,-1 0 0,1 0 0,-1 1 0,1-1 0,-1 0-1,1 0 1,-1 0 0,1 0 0,0 0 0,-1 0-1,1 0 1,-1 0 0,1 0 0,-1 0 0,1-1-1,-1 1 1,1 0 0,0 0 0,-1 0 0,1-1 0,2 0 12,-1 0 0,0 0 1,0 0-1,1-1 1,-1 1-1,0-1 1,0 1-1,0-1 1,-1 0-1,1 0 1,1-2-1,0-2-105,0 1 0,-1-1 0,1 0 0,-2 0 0,1 0 0,-1 0 0,1 0 0,-2 0 0,1-1 0,-1 1 0,0 0 0,0 0 0,-1-1 0,1 1 0,-2 0 0,1 0 0,0 0 0,-1 0 0,0 0 0,-1 0 0,0 1 0,-4-9 0,2 5-53,0 1-1,-1 0 0,0 0 1,0 1-1,0-1 1,-1 2-1,0-1 0,-1 1 1,1 0-1,-1 0 1,0 1-1,-1 0 0,1 0 1,-12-4-1,16 8 165,1 0-1,0 1 1,-1-1-1,1 1 1,0-1-1,-1 1 1,1 0-1,0 0 1,-6 1-1,8-1 12,0 0 0,1 1-1,-1-1 1,0 0-1,0 1 1,1-1 0,-1 0-1,0 1 1,1-1 0,-1 1-1,0-1 1,1 1 0,-1-1-1,1 1 1,-1-1-1,1 1 1,-1 0 0,1-1-1,-1 1 1,1 0 0,-1 0-1,1-1 1,0 1-1,0 0 1,-1 0 0,1-1-1,0 1 1,0 0 0,0 0-1,0 0 1,0-1 0,0 1-1,0 0 1,0 0-1,0 0 1,0-1 0,0 1-1,0 0 1,1 0 0,-1-1-1,0 1 1,1 0-1,-1 0 1,0-1 0,2 2-1,0 1 39,0 0 0,1 1 0,-1-1 0,1-1 0,0 1-1,-1 0 1,1-1 0,1 1 0,-1-1 0,0 0 0,1 0 0,-1 0-1,1-1 1,-1 1 0,8 1 0,62 16 118,-70-19-174,169 24 38,-98-21-8457</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7:14.264"/>
    </inkml:context>
    <inkml:brush xml:id="br0">
      <inkml:brushProperty name="width" value="0.025" units="cm"/>
      <inkml:brushProperty name="height" value="0.025" units="cm"/>
      <inkml:brushProperty name="color" value="#E71224"/>
    </inkml:brush>
  </inkml:definitions>
  <inkml:trace contextRef="#ctx0" brushRef="#br0">32 0 14574,'0'0'6502,"-23"65"-5157,18-37-416,1 0-256,4 0-577,0 1-192,0 1-1634,4-1-2017,-4 0-5991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8:46.695"/>
    </inkml:context>
    <inkml:brush xml:id="br0">
      <inkml:brushProperty name="width" value="0.025" units="cm"/>
      <inkml:brushProperty name="height" value="0.025" units="cm"/>
      <inkml:brushProperty name="color" value="#E71224"/>
    </inkml:brush>
  </inkml:definitions>
  <inkml:trace contextRef="#ctx0" brushRef="#br0">8561 661 9929,'-361'-145'351,"220"93"-275,-64-18 702,-3 9-1,-325-52 0,-441-7-694,937 116-79,-907-77 50,-6 66-7,660 37 41,2 13 0,1 12 0,-397 119 1,462-97 160,3 10 1,4 8 0,-290 165-1,349-160 19,4 7 0,5 6 0,4 7 0,-249 253 0,325-291-90,2 3 0,4 2 0,4 3 0,-77 147 0,110-179-44,3 0 0,2 1-1,3 1 1,-11 58 0,20-71-70,2 0 0,2 0 0,1 0 0,2 1 0,2-1 0,9 55 0,-3-63-55,1 1 0,1-2 0,1 1 0,2-1 0,2-1-1,0 0 1,2-1 0,1-1 0,1-1 0,1 0 0,1-2 0,30 27 0,3-2 8,3-2 1,1-3-1,3-2 0,88 46 1,-25-27 17,3-5 0,245 73 0,285 20-295,537-14-70,10-127 292,-63-107 115,-12-94 577,-309 3 594,-596 125-647,342-149 0,-481 175-541,-1-4 0,-3-3 0,-2-4 0,-2-3 0,-2-3 0,92-92 0,-130 109-20,-1-2 0,-2-1 0,-2-2 0,-2-1 0,26-54 0,-37 59 8,-2-1 0,-2 0 1,-1-1-1,-2-1 1,-2 0-1,8-84 1,-16 84-134,-1 1 0,-3-1 1,-1 1-1,-2-1 0,-2 1 0,-2 0 1,-2 1-1,-1 0 0,-2 1 1,-28-54-1,14 40-741,-4 2-1,-1 1 1,-3 1 0,-1 2 0,-3 2-1,-80-72 1,-99-62-5404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2.762"/>
    </inkml:context>
    <inkml:brush xml:id="br0">
      <inkml:brushProperty name="width" value="0.025" units="cm"/>
      <inkml:brushProperty name="height" value="0.025" units="cm"/>
      <inkml:brushProperty name="color" value="#E71224"/>
    </inkml:brush>
  </inkml:definitions>
  <inkml:trace contextRef="#ctx0" brushRef="#br0">0 83 16432,'0'0'2316,"7"-9"-1526,-3 4-678,0 0-1,0 0 0,1 0 0,0 0 1,0 1-1,0 0 0,1 0 0,0 0 0,-1 1 1,1-1-1,0 1 0,1 1 0,-1-1 1,0 1-1,1 0 0,-1 1 0,8-1 0,86-8 262,-93 9-356,1 1 0,-1 0 0,1 1 0,-1 0 0,1 0 0,-1 0 0,0 1 1,1 0-1,-1 1 0,13 6 0,-18-8-11,-1 0-1,1 0 1,-1 0-1,1 0 1,-1 0-1,1 0 1,-1 1 0,0-1-1,0 0 1,1 1-1,-1-1 1,0 1 0,-1 0-1,1-1 1,0 1-1,0 0 1,-1-1-1,1 1 1,0 0 0,-1 0-1,0-1 1,0 1-1,1 3 1,-2-2 15,0-1 0,1 1 0,-1-1 0,0 1 0,0-1 0,-1 1 0,1-1 0,0 0 0,-1 0 0,0 0 0,1 0-1,-1 0 1,0 0 0,-3 2 0,-5 5 86,-1-2 0,0 1 0,-1-2-1,1 0 1,-15 6 0,6-1 301,20-11-409,-1 0 0,1 1 1,0-1-1,0 0 0,0 0 1,0 0-1,-1 1 0,1-1 1,0 0-1,0 0 0,0 0 1,0 1-1,0-1 0,0 0 0,0 0 1,0 0-1,0 1 0,0-1 1,0 0-1,0 0 0,0 1 1,0-1-1,0 0 0,0 0 1,0 1-1,0-1 0,0 0 1,0 0-1,0 0 0,0 1 0,0-1 1,0 0-1,0 0 0,0 0 1,1 1-1,-1-1 0,0 0 1,0 0-1,0 0 0,1 1 1,32 11-487,-11-6 498,-17-4-9,0 0 0,0 0 0,0 0 0,-1 1 0,1-1 1,-1 1-1,0 0 0,0 0 0,0 1 0,0-1 0,-1 1 0,5 5 0,-7-7 28,0 0 1,0 0-1,-1-1 0,1 1 0,0 0 0,-1 0 1,0 0-1,0 0 0,1 0 0,-1 0 0,0 0 0,0 0 1,-1 0-1,1 0 0,0 0 0,-1 0 0,1 0 0,-1 0 1,0 0-1,1-1 0,-1 1 0,0 0 0,0 0 1,0-1-1,0 1 0,-1 0 0,1-1 0,0 1 0,-1-1 1,1 0-1,-1 0 0,1 1 0,-1-1 0,-3 2 1,-9 6 380,0 0 0,-1-1 0,0 0 0,0-1 0,0 0 0,-1-2 0,0 0 0,-1 0 0,1-2 0,-1 0 0,0-1 0,0-1 0,-28 0 0,19-8-92,25 7-359,1 0 1,-1-1-1,1 1 0,0 0 1,-1-1-1,1 1 0,-1-1 1,1 1-1,0 0 1,-1-1-1,1 1 0,0-1 1,-1 1-1,1-1 0,0 0 1,0 1-1,0-1 0,0 1 1,-1-1-1,1 1 0,0-1 1,0 1-1,0-1 1,0 0-1,0 0 0,1-1-226,0 1 1,0-1-1,0 0 0,0 1 0,0-1 0,0 1 0,0-1 0,0 1 1,1-1-1,-1 1 0,0 0 0,1-1 0,0 1 0,-1 0 0,1 0 1,-1 0-1,1 1 0,0-1 0,0 0 0,0 1 0,3-2 0,60-9-11142,-26 6-235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3.111"/>
    </inkml:context>
    <inkml:brush xml:id="br0">
      <inkml:brushProperty name="width" value="0.025" units="cm"/>
      <inkml:brushProperty name="height" value="0.025" units="cm"/>
      <inkml:brushProperty name="color" value="#E71224"/>
    </inkml:brush>
  </inkml:definitions>
  <inkml:trace contextRef="#ctx0" brushRef="#br0">1 79 11915,'0'0'3129,"8"-9"-957,-3 3-1804,0 0 0,0 0 0,1 1-1,0 0 1,0 0 0,0 1 0,0-1-1,1 1 1,0 1 0,0-1 0,0 1-1,0 0 1,0 1 0,1 0 0,-1 0-1,1 0 1,8 0 0,-3 2 157,1 0 1,-1 1-1,0 0 1,22 5-1,-32-5-496,0 0 0,0 0-1,0 0 1,0 0 0,0 1 0,-1-1 0,1 1 0,0 0-1,-1-1 1,1 1 0,2 4 0,-3-5-24,-2 0 1,1 1-1,0-1 0,0 1 1,0-1-1,-1 1 0,1-1 1,-1 1-1,1 0 1,-1-1-1,0 1 0,1-1 1,-1 1-1,0 0 0,0-1 1,0 1-1,-1 0 0,1-1 1,0 1-1,0 0 0,-1-1 1,1 1-1,-2 1 0,1 0 37,-1 0 0,0 0-1,0 0 1,0 0 0,0-1-1,0 1 1,-1-1 0,1 1-1,-1-1 1,0 0 0,1 0-1,-1 0 1,0-1 0,-5 3-1,-50 20 475,37-16-365,-2 0 60,15-6-174,0 0 0,1 1 1,0 0-1,0 0 0,0 0 0,0 1 0,0 0 0,1 0 1,-1 1-1,1 0 0,-7 7 0,12-11-54,1 0-1,-1 0 1,1 0 0,0 0-1,-1 0 1,1 0 0,0 0 0,0 0-1,0 0 1,0 0 0,-1 0-1,2 0 1,-1 0 0,0 0-1,0 0 1,0 0 0,0 0 0,1 0-1,-1 0 1,0 0 0,1 0-1,-1 0 1,1 0 0,-1-1-1,1 1 1,-1 0 0,1 0-1,0 0 1,-1-1 0,1 1 0,0 0-1,0-1 1,-1 1 0,1-1-1,0 1 1,0-1 0,0 1-1,0-1 1,1 1 0,42 13-1133,-39-13 942,70 12-3714,1-8-3468,-21-5-703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3.499"/>
    </inkml:context>
    <inkml:brush xml:id="br0">
      <inkml:brushProperty name="width" value="0.025" units="cm"/>
      <inkml:brushProperty name="height" value="0.025" units="cm"/>
      <inkml:brushProperty name="color" value="#E71224"/>
    </inkml:brush>
  </inkml:definitions>
  <inkml:trace contextRef="#ctx0" brushRef="#br0">227 34 10570,'-11'-3'4789,"-3"0"-4112,-1 1 0,1 0 0,0 0 0,-1 2 0,1 0 1,-22 2-1,31-2-554,1 1 0,0 0 0,0 0 0,0 0 0,-1 0 1,1 1-1,0-1 0,0 1 0,1 0 0,-1 0 0,0 0 0,1 1 1,-1-1-1,1 1 0,0 0 0,0 0 0,0 0 0,0 1 0,0-1 0,1 1 1,0-1-1,-1 1 0,1 0 0,1 0 0,-1 0 0,0 0 0,1 0 1,0 0-1,0 0 0,0 5 0,0-6-87,1 1 1,0 0-1,0-1 0,0 1 0,0 0 1,1-1-1,-1 1 0,1-1 1,0 1-1,0-1 0,0 1 0,0-1 1,1 0-1,0 1 0,-1-1 1,1 0-1,0 0 0,3 3 0,-1-2 29,1 0 0,-1 0 0,1 0-1,0-1 1,0 1 0,0-1 0,1 0 0,-1-1-1,1 1 1,6 1 0,0 0-4,1-1 0,-1-1-1,0 0 1,1-1 0,-1 0 0,1 0 0,-1-2 0,1 1 0,-1-2-1,18-3 1,-27 4-52,0 0 0,0 0 0,-1 0-1,1 0 1,0 0 0,0-1 0,-1 1 0,1-1 0,0 0-1,-1 0 1,0 0 0,1 0 0,-1 0 0,0 0-1,0-1 1,0 1 0,0-1 0,-1 1 0,1-1-1,-1 0 1,0 1 0,1-1 0,-1 0 0,0 0-1,-1 0 1,1 0 0,-1 0 0,1 0 0,-1 0 0,0 0-1,0-1 1,0 1 0,-1-3 0,0-1-17,0 1 1,0 0-1,-1 0 1,0 0-1,0 0 1,-1 0-1,0 0 1,0 0-1,0 1 1,0 0-1,-1-1 1,0 1-1,0 1 1,-10-10-1,4 6-286,0 1 0,-1 0 0,-20-9 0,28 14 84,0 1 0,0-1 0,0 1-1,0 0 1,0 0 0,0 0 0,0 1 0,0-1 0,0 1-1,-1-1 1,1 1 0,0 0 0,0 0 0,-1 1 0,1-1 0,0 1-1,0-1 1,0 1 0,0 0 0,-4 2 0,6-2-110,0 0 0,0 1 0,0-1 0,0 0 0,1 1-1,-1-1 1,1 0 0,-1 1 0,1-1 0,-1 1 0,1-1 0,0 1 0,0-1 0,0 1 0,0-1 0,0 1 0,0-1 0,0 3 0,0 0-630,0 16-4116</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3.844"/>
    </inkml:context>
    <inkml:brush xml:id="br0">
      <inkml:brushProperty name="width" value="0.025" units="cm"/>
      <inkml:brushProperty name="height" value="0.025" units="cm"/>
      <inkml:brushProperty name="color" value="#E71224"/>
    </inkml:brush>
  </inkml:definitions>
  <inkml:trace contextRef="#ctx0" brushRef="#br0">222 72 14125,'0'0'2307,"-2"-11"-332,2 6-1627,0 2-275,0 1 1,0 0-1,0 0 0,0-1 0,-1 1 0,1 0 0,-1 0 1,1-1-1,-1 1 0,0 0 0,0 0 0,0 0 0,0 0 0,0 0 1,0 0-1,-1 0 0,1 0 0,-1 1 0,1-1 0,-1 0 1,0 1-1,1-1 0,-1 1 0,0 0 0,0-1 0,0 1 1,-3-1-1,-2 1 144,-1 1-1,0 0 1,1 0 0,-1 1 0,0 0 0,1 0 0,-1 0 0,1 1 0,-1 1 0,1-1-1,0 1 1,0 0 0,0 1 0,1-1 0,-1 2 0,1-1 0,-9 8 0,11-9-130,0 0 1,0 0-1,1 1 0,-1-1 1,1 1-1,0 0 1,0 0-1,0 0 1,1 1-1,-1-1 1,1 0-1,0 1 1,0 0-1,1-1 0,-1 1 1,1 0-1,0 0 1,1 0-1,-1 0 1,1 0-1,0 0 1,0 0-1,0 0 1,1 0-1,0 0 0,0 0 1,3 9-1,-1-8-59,1-1 0,-1 1 0,1-1 0,0 0 0,1 0 0,-1 0 0,1-1 0,0 0 0,0 0 0,0 0 0,1 0 0,-1-1 0,1 0-1,6 3 1,9 3 14,0-1 0,37 9 0,-33-11-7,-1-1 0,48 2 0,-65-6-35,0-1 0,-1 0-1,1 0 1,-1-1 0,1 0 0,-1 0 0,1 0-1,-1-1 1,1 0 0,-1 0 0,0-1-1,0 1 1,0-1 0,0-1 0,9-7-1,-12 9-95,-1-1 1,0 0-1,0 1 0,0-1 0,0 0 0,-1 0 0,1-1 0,-1 1 1,1 0-1,-1 0 0,0-1 0,-1 1 0,1-1 0,-1 1 0,1 0 1,-1-1-1,0 1 0,0-1 0,0 1 0,-1-1 0,1 1 1,-1-1-1,0 1 0,-1-4 0,-2-3-1378,0 0 1,-1 1 0,0-1-1,0 1 1,-1 0-1,-10-11 1,-16-17-12818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5.413"/>
    </inkml:context>
    <inkml:brush xml:id="br0">
      <inkml:brushProperty name="width" value="0.025" units="cm"/>
      <inkml:brushProperty name="height" value="0.025" units="cm"/>
      <inkml:brushProperty name="color" value="#E71224"/>
    </inkml:brush>
  </inkml:definitions>
  <inkml:trace contextRef="#ctx0" brushRef="#br0">230 50 9705,'0'0'8232,"1"-8"-6241,0 7-1876,-1-1 0,0 0-1,0 1 1,0-1 0,0 0 0,0 0-1,0 1 1,0-1 0,0 0 0,-1 1 0,1-1-1,-1 0 1,1 1 0,-1-1 0,0 1-1,1-1 1,-1 1 0,0-1 0,0 1-1,0 0 1,-3-3 0,2 3-24,0 0-1,0 0 1,0 1 0,-1-1 0,1 1-1,0-1 1,-1 1 0,1 0 0,0 0 0,-1 0-1,1 0 1,0 1 0,-1-1 0,1 1-1,0-1 1,-1 1 0,1 0 0,0-1 0,0 1-1,0 0 1,-4 3 0,-4 1 2,0 1 0,1 1 0,-1 0 1,1 0-1,0 1 0,1 0 0,0 0 1,0 1-1,1 0 0,0 0 0,0 1 0,1 0 1,-7 15-1,5-7 41,1 0-1,0 0 1,1 0 0,1 1 0,1 0 0,0 0 0,0 26-1,3-42-119,1 0-1,0-1 0,0 1 1,0 0-1,1 0 1,-1 0-1,1 0 0,-1 0 1,1 0-1,0 0 0,0 0 1,0 0-1,1-1 0,-1 1 1,0-1-1,1 1 0,0-1 1,0 1-1,0-1 0,0 0 1,0 0-1,0 0 1,0 0-1,1 0 0,-1 0 1,1-1-1,2 2 0,2-1 26,-1 0 0,0 0 0,0-1 0,1 0 0,-1 0 0,0-1 0,1 1 0,-1-1 0,1-1 0,-1 1 0,0-1 0,9-3 0,-4 1 12,-1 0-1,0-1 1,0-1-1,-1 1 1,1-2-1,-1 1 0,0-1 1,0-1-1,9-9 1,-14 13-29,0 0 1,-1 0 0,1-1-1,-1 1 1,0-1 0,0 0-1,0 0 1,0 0-1,-1-1 1,0 1 0,0-1-1,0 1 1,0-1 0,-1 0-1,0 1 1,0-1-1,0 0 1,-1 0 0,1 0-1,-1 0 1,0 0 0,-1-7-1,0 10-16,0 1-1,0 0 1,1 0 0,-1 0-1,0-1 1,0 1-1,0 0 1,0 0 0,-1 0-1,1 1 1,0-1 0,0 0-1,0 0 1,-1 1-1,1-1 1,0 0 0,-1 1-1,1 0 1,-1-1-1,1 1 1,-1 0 0,1-1-1,0 1 1,-1 0 0,1 0-1,-1 0 1,1 0-1,-1 1 1,1-1 0,-1 0-1,1 1 1,-2 0-1,-2-1-62,0 1 0,0 1-1,0-1 1,0 1 0,1 0-1,-1 0 1,0 0 0,-4 4-1,-16 25-1241,19-12-2386,6-18 3392,0-1 0,0 1-1,0-1 1,0 0 0,1 1-1,-1-1 1,0 1-1,0-1 1,0 0 0,0 1-1,0-1 1,1 0-1,-1 1 1,0-1 0,0 0-1,1 1 1,-1-1 0,0 0-1,1 1 1,-1-1-1,0 0 1,1 0 0,-1 1-1,0-1 1,1 0-1,-1 0 1,0 0 0,1 0-1,-1 0 1,1 1 0,-1-1-1,0 0 1,1 0-1,-1 0 1,1 0 0,0 0-1,14 0-10922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5.761"/>
    </inkml:context>
    <inkml:brush xml:id="br0">
      <inkml:brushProperty name="width" value="0.025" units="cm"/>
      <inkml:brushProperty name="height" value="0.025" units="cm"/>
      <inkml:brushProperty name="color" value="#E71224"/>
    </inkml:brush>
  </inkml:definitions>
  <inkml:trace contextRef="#ctx0" brushRef="#br0">49 0 15727,'0'0'12027,"-2"12"-11637,-14 39-11,10-36-128,1 0 1,0 1 0,1-1-1,0 1 1,2 0-1,0 1 1,-1 20 0,4-35-249,0-1 0,0 1 1,0-1-1,0 1 1,0-1-1,1 1 1,-1-1-1,0 0 0,1 0 1,-1 0-1,1 1 1,-1-1-1,1 0 1,-1-1-1,1 1 0,0 0 1,-1 0-1,1-1 1,0 1-1,0-1 1,-1 0-1,1 1 0,0-1 1,0 0-1,0 0 1,0 0-1,-1 0 1,1 0-1,0-1 0,3 0 1,5 1-304,0-2 0,1 1 0,-1-1 0,11-4 0,-14 3-430,0 0 0,0-1 0,0 1 0,0-1 0,7-6 0,14-17-6485,-11 7-755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6.132"/>
    </inkml:context>
    <inkml:brush xml:id="br0">
      <inkml:brushProperty name="width" value="0.025" units="cm"/>
      <inkml:brushProperty name="height" value="0.025" units="cm"/>
      <inkml:brushProperty name="color" value="#E71224"/>
    </inkml:brush>
  </inkml:definitions>
  <inkml:trace contextRef="#ctx0" brushRef="#br0">71 74 4164,'0'0'10730,"-27"55"-6854,11-22-1058,1 2-575,6-2-354,5-1-607,4-7-802,5-9-448,13-6-737,9-10-1921,-1 0-1602,-3-20-4869</inkml:trace>
  <inkml:trace contextRef="#ctx0" brushRef="#br0" timeOffset="1">283 65 15567,'-6'9'3048,"4"-6"-2797,-3 4 227,0 0 0,0 0 0,1 1 0,0-1 0,1 1 0,-3 9 0,5-16-441,1 1-1,-1 0 0,1-1 1,0 1-1,0 0 0,-1 0 1,1-1-1,1 1 1,-1 0-1,0 0 0,0 0 1,1-1-1,-1 1 0,1 0 1,-1-1-1,1 1 1,0 0-1,0-1 0,-1 1 1,1-1-1,0 1 0,0-1 1,1 0-1,-1 1 1,0-1-1,0 0 0,1 0 1,-1 0-1,1 0 0,-1 0 1,1 0-1,-1 0 0,1 0 1,-1-1-1,1 1 1,0 0-1,0-1 0,-1 0 1,1 1-1,0-1 0,3 0 1,9 3 88,0-2 0,0 0 0,0 0 0,0-1 1,0-1-1,0 0 0,0-1 0,18-5 0,-23 5 48,0-1-1,-1 0 1,0 0 0,0-1-1,0 0 1,0 0-1,-1-1 1,1 0 0,-1 0-1,0-1 1,-1 0 0,1 0-1,-1 0 1,8-12-1,-12 16-130,-1 0 0,1 0-1,-1 0 1,0 0 0,1 0-1,-1-1 1,0 1 0,-1 0-1,1-1 1,0 1 0,-1 0-1,1-1 1,-1 1 0,1-1-1,-1 1 1,0-1 0,0 1-1,-1-1 1,1 1 0,0-1-1,-1 1 1,1 0 0,-2-4-1,0 3 58,0 0 0,-1 1 0,1-1 0,0 1-1,-1 0 1,1 0 0,-1 0 0,0 0 0,1 0-1,-1 0 1,0 1 0,0-1 0,0 1 0,-1 0-1,-2-1 1,-63-10-2056,12 10-7657,42 2-5392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5.757"/>
    </inkml:context>
    <inkml:brush xml:id="br0">
      <inkml:brushProperty name="width" value="0.025" units="cm"/>
      <inkml:brushProperty name="height" value="0.025" units="cm"/>
    </inkml:brush>
  </inkml:definitions>
  <inkml:trace contextRef="#ctx0" brushRef="#br0">6 0 12492,'0'0'4676,"-2"56"-2498,-1-29-768,3 2-706,0 0-576,0-2-96,9-3-288,1-7-641,-3-4-480,4-6-128,0-7-834,-6 0-1152,0-16-513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7.678"/>
    </inkml:context>
    <inkml:brush xml:id="br0">
      <inkml:brushProperty name="width" value="0.025" units="cm"/>
      <inkml:brushProperty name="height" value="0.025" units="cm"/>
      <inkml:brushProperty name="color" value="#E71224"/>
    </inkml:brush>
  </inkml:definitions>
  <inkml:trace contextRef="#ctx0" brushRef="#br0">270 48 9129,'0'0'3454,"-7"-8"-908,2 3-2189,0 1 1,0 0-1,0 0 0,0 0 1,-1 0-1,1 1 0,-7-3 1,9 5-246,0 0 1,0 0-1,0 0 1,0 0-1,0 1 1,0 0-1,0-1 0,-1 1 1,1 0-1,0 1 1,0-1-1,0 0 1,0 1-1,0 0 1,0 0-1,0 0 1,0 0-1,0 0 1,1 0-1,-1 1 1,-4 3-1,-7 6 197,2 0-1,-1 1 1,2 1-1,0 0 1,0 0-1,1 1 1,1 0-1,0 1 1,1 0 0,1 1-1,0-1 1,1 1-1,1 1 1,-4 19-1,8-33-269,0 0-1,1 0 0,0 0 0,-1 0 0,1 0 0,0 0 0,0 0 0,1 0 0,-1 0 0,0 0 1,1 0-1,0-1 0,0 1 0,0 0 0,0 0 0,0 0 0,1-1 0,-1 1 0,1-1 1,-1 1-1,1-1 0,0 1 0,3 1 0,-1-1-23,0-1 0,0-1 1,0 1-1,0-1 0,0 1 0,1-1 1,-1 0-1,0-1 0,1 1 0,-1-1 1,1 0-1,-1 0 0,0 0 0,1-1 1,4 0-1,0-1 5,0-1 1,1 1 0,-1-2-1,0 1 1,-1-1-1,1 0 1,-1-1-1,0 0 1,0-1-1,10-8 1,-14 12 6,-1-1 1,0 0-1,1 0 1,-1 0-1,0 0 1,0-1-1,-1 1 1,1-1-1,-1 0 1,1 1-1,-1-1 1,-1 0-1,1-1 1,0 1-1,-1 0 0,0 0 1,0-1-1,0 1 1,-1 0-1,1-1 1,-1 1-1,0-1 1,0 1-1,-1-6 1,-1 8-15,0-1 1,0 1 0,0-1-1,0 1 1,0 0 0,-1-1-1,1 1 1,-1 0 0,1 1-1,-1-1 1,0 0 0,1 1-1,-1 0 1,0-1 0,0 1-1,0 0 1,0 1 0,0-1-1,0 0 1,-1 1 0,-4 0-1,5-1-155,1 0 0,-1 1-1,1 0 1,-1-1-1,0 1 1,1 0-1,-1 0 1,1 0 0,-1 1-1,1-1 1,-1 1-1,1-1 1,-1 1 0,1 0-1,-1 0 1,1 0-1,0 0 1,0 1-1,-1-1 1,1 0 0,0 1-1,0 0 1,0-1-1,1 1 1,-1 0-1,-2 3 1,4-4-124,-1 0 1,1 0-1,0 0 1,0 0-1,0 0 1,0 0-1,-1 0 1,2 0-1,-1 0 1,0 0-1,0 0 1,0-1-1,0 1 1,0 0-1,1 0 0,-1 0 1,1 0-1,-1 0 1,0 0-1,1 0 1,-1 0-1,1-1 1,0 1-1,-1 0 1,1 0-1,0 0 1,18 8-6414</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8.049"/>
    </inkml:context>
    <inkml:brush xml:id="br0">
      <inkml:brushProperty name="width" value="0.025" units="cm"/>
      <inkml:brushProperty name="height" value="0.025" units="cm"/>
      <inkml:brushProperty name="color" value="#E71224"/>
    </inkml:brush>
  </inkml:definitions>
  <inkml:trace contextRef="#ctx0" brushRef="#br0">59 0 19282,'0'0'4372,"-4"11"-2471,-7 22-786,1-11-570,2 2-1,1-1 1,1 1 0,1 0-1,-3 31 1,8-54-572,0 0 1,0 0 0,0 0 0,0 0 0,0 0-1,0 0 1,1 0 0,-1 0 0,0 0 0,1 0-1,-1 0 1,0 0 0,1 0 0,-1 0 0,1-1-1,-1 1 1,1 0 0,0 0 0,-1 0 0,1-1-1,0 1 1,-1 0 0,1-1 0,0 1 0,0-1-1,0 1 1,1 0 0,1 0-122,-1-1-1,0 1 1,1-1 0,-1 0 0,1 0-1,-1 0 1,1 0 0,-1 0-1,1 0 1,-1-1 0,3 0 0,4-1-1326,0-1 0,0-1 1,-1 1-1,1-1 1,9-6-1,0-4-5263,0 0-2418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8.379"/>
    </inkml:context>
    <inkml:brush xml:id="br0">
      <inkml:brushProperty name="width" value="0.025" units="cm"/>
      <inkml:brushProperty name="height" value="0.025" units="cm"/>
      <inkml:brushProperty name="color" value="#E71224"/>
    </inkml:brush>
  </inkml:definitions>
  <inkml:trace contextRef="#ctx0" brushRef="#br0">98 0 4805,'0'0'15470,"-53"66"-13164,33-42-352,6 1-128,3 0-641,11-5-704,0-3-417,9-8-96,11-4-1025,10-5-1378,-5 0-1569,-2 0-2658,1-10-5734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08.767"/>
    </inkml:context>
    <inkml:brush xml:id="br0">
      <inkml:brushProperty name="width" value="0.025" units="cm"/>
      <inkml:brushProperty name="height" value="0.025" units="cm"/>
      <inkml:brushProperty name="color" value="#E71224"/>
    </inkml:brush>
  </inkml:definitions>
  <inkml:trace contextRef="#ctx0" brushRef="#br0">100 0 8968,'0'0'8259,"-9"8"-5184,1-2-2786,0 1 1,1 0 0,0 0-1,0 0 1,1 1-1,0 0 1,0 1-1,1-1 1,0 1-1,1 0 1,0 1-1,0-1 1,1 1-1,0-1 1,0 1 0,1 0-1,1 0 1,0 0-1,0 0 1,1 12-1,0-19-274,1 0-1,0-1 0,-1 1 1,1-1-1,0 1 0,0-1 1,0 1-1,0-1 0,1 0 1,-1 1-1,1-1 0,-1 0 1,1 0-1,0 0 0,0 0 1,0 0-1,0-1 0,0 1 1,0-1-1,1 1 0,-1-1 1,0 0-1,1 1 0,-1-1 1,1-1-1,-1 1 0,1 0 1,0-1-1,-1 1 0,1-1 1,0 0-1,-1 1 0,1-2 1,0 1-1,-1 0 0,1 0 1,5-2-1,-2 1 44,0 0 1,0-1-1,0 1 0,1-1 1,-2 0-1,1-1 1,0 0-1,0 0 0,-1 0 1,0 0-1,1-1 0,-1 0 1,-1 0-1,1 0 1,6-8-1,-7 4-33,1-1-1,-1 0 1,0 1 0,-1-2 0,0 1-1,-1 0 1,1-1 0,-2 1-1,1-1 1,-2 1 0,1-20 0,-1 26-97,0 1 0,-1-1 0,1 0 0,0 0 0,-1 0 0,0 1 0,1-1 0,-1 0 0,0 1 0,0-1 0,-1 1 0,1-1 0,0 1 0,-1-1 0,0 1 0,1 0 0,-1 0 0,0 0 0,0 0 1,0 0-1,-1 0 0,1 1 0,0-1 0,-1 1 0,1-1 0,-1 1 0,1 0 0,-1 0 0,1 0 0,-1 0 0,0 1 0,0-1 0,1 1 0,-1-1 0,0 1 0,0 0 0,0 0 0,1 0 0,-1 1 0,0-1 0,0 1 0,1-1 0,-1 1 1,-4 2-1,-46 19-5907,31-13-2969</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0.251"/>
    </inkml:context>
    <inkml:brush xml:id="br0">
      <inkml:brushProperty name="width" value="0.025" units="cm"/>
      <inkml:brushProperty name="height" value="0.025" units="cm"/>
      <inkml:brushProperty name="color" value="#E71224"/>
    </inkml:brush>
  </inkml:definitions>
  <inkml:trace contextRef="#ctx0" brushRef="#br0">109 56 8040,'0'0'5562,"2"-9"-2460,5-26-598,-7 35-2451,1 0 0,-1 0 1,0-1-1,0 1 0,0 0 1,0 0-1,0-1 1,1 1-1,-1 0 0,0-1 1,0 1-1,0 0 0,0-1 1,0 1-1,0 0 1,0-1-1,0 1 0,0 0 1,0-1-1,0 1 0,0 0 1,0 0-1,0-1 1,0 1-1,-1 0 0,1-1 1,0 1-1,0 0 0,0-1 1,0 1-1,0 0 1,-1 0-1,1-1 0,0 1 1,0 0-1,-1 0 0,1 0 1,0-1-1,0 1 1,-1 0-1,1 0 0,0 0 1,-1 0-1,1-1 0,0 1 1,0 0-1,-1 0 1,1 0-1,0 0 0,-1 0 1,1 0-1,0 0 1,-1 0-1,1 0 0,0 0 1,-1 0-1,1 0 0,0 0 1,-1 0-1,1 0 1,0 1-1,-1-1 0,1 0 1,0 0-1,0 0 0,-1 0 1,1 1-1,0-1 1,-1 0-1,-17 15 599,6 4-433,0 1-1,2 0 1,0 1 0,1 0 0,1 1 0,2 0 0,0 0 0,1 0 0,1 1-1,1-1 1,1 1 0,1 0 0,2 26 0,-1-45-209,1 0 0,-1 0-1,1-1 1,0 1 0,0 0 0,0-1 0,0 1-1,0 0 1,1-1 0,0 0 0,0 1 0,0-1 0,0 0-1,0 0 1,1 0 0,-1 0 0,1 0 0,0-1-1,0 1 1,0-1 0,0 0 0,0 0 0,0 0 0,1 0-1,-1 0 1,1-1 0,-1 0 0,1 1 0,0-1-1,-1-1 1,1 1 0,0 0 0,0-1 0,0 0 0,-1 0-1,1 0 1,0 0 0,0-1 0,7-1 0,-5 1 1,-1 0 0,1 0 0,0 0 0,-1-1 0,1 0 1,-1 0-1,0-1 0,1 1 0,-1-1 0,0 0 0,-1-1 1,1 1-1,0-1 0,-1 0 0,0 0 0,0 0 0,0 0 0,-1-1 1,1 0-1,-1 0 0,0 0 0,0 0 0,-1 0 0,1 0 1,-1-1-1,1-6 0,-2 10-2,-1-1-1,1 1 1,-1 0 0,0-1-1,0 1 1,0-1 0,0 1-1,0-1 1,-1 1 0,1 0-1,-1-1 1,1 1 0,-1 0-1,0-1 1,0 1 0,0 0-1,0 0 1,-1 0 0,1-1-1,0 2 1,-1-1 0,1 0-1,-1 0 1,0 0 0,0 1-1,0-1 1,0 1 0,0-1-1,0 1 1,0 0 0,-3-1-1,-2-1-6,-1 1 0,1 0 0,-1 1-1,0 0 1,0 0 0,0 1 0,0 0 0,-14 2-1,15-1 4,-1 0 0,1 0 0,-1 1 0,1 0 0,0 1 0,0 0 0,-9 4 0,13-5-76,1-1-1,-1 0 1,1 1 0,0 0-1,0-1 1,-1 1 0,1 0-1,1 0 1,-1 0 0,0 0-1,0 0 1,1 1-1,-1-1 1,1 0 0,0 1-1,-1 0 1,1-1 0,0 1-1,1-1 1,-1 1 0,0 0-1,0 4 1,2-6-86,-1 1 1,0-1-1,1 0 0,-1 1 1,1-1-1,-1 0 0,1 0 1,0 1-1,-1-1 0,1 0 1,0 0-1,0 0 0,0 0 1,0 0-1,0 0 0,0 0 1,0 0-1,0 0 0,0-1 1,1 1-1,-1 0 1,0-1-1,0 1 0,1-1 1,-1 1-1,0-1 0,1 0 1,-1 1-1,1-1 0,-1 0 1,0 0-1,3 0 0,51 0-7159,-52-1 6707,37-4-8755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0.701"/>
    </inkml:context>
    <inkml:brush xml:id="br0">
      <inkml:brushProperty name="width" value="0.025" units="cm"/>
      <inkml:brushProperty name="height" value="0.025" units="cm"/>
      <inkml:brushProperty name="color" value="#E71224"/>
    </inkml:brush>
  </inkml:definitions>
  <inkml:trace contextRef="#ctx0" brushRef="#br0">86 0 8072,'0'0'21006,"-7"11"-19863,5-7-1041,-46 84 1167,43-77-1235,0 0 0,1 0 0,0 0 0,1 1 0,1 0 1,0-1-1,-1 18 0,3-28-55,0 1 1,1 0 0,-1-1-1,1 1 1,0-1-1,-1 1 1,1-1 0,0 1-1,0-1 1,0 0-1,0 1 1,0-1-1,0 0 1,0 0 0,0 0-1,1 0 1,-1 0-1,0 0 1,1 0 0,-1 0-1,1 0 1,-1 0-1,1-1 1,-1 1 0,1-1-1,0 1 1,-1-1-1,1 0 1,-1 0 0,1 1-1,0-1 1,-1 0-1,1-1 1,0 1-1,2-1 1,4 1-214,-1 0 0,1-1 1,-1 0-1,1 0 0,-1-1 0,0 0 0,8-3 1,-2-2-1413,1 0-1,-2-1 1,21-16 0,-30 22 1125,1-1 1,-1 0-1,0 0 0,0 0 1,0 0-1,0-1 0,-1 1 1,1-1-1,-1 0 0,0 1 1,0-1-1,-1 0 0,1 0 1,-1 0-1,1-1 1,-1 1-1,0-5 0,-8 16 5929,-4 5-4362,2 1-323,1 1 0,0 0-1,1 1 1,1 0-1,0 0 1,1 0 0,1 0-1,0 1 1,1 0 0,-2 28-1,5-42-782,0 0-1,0 0 1,0 0-1,0 0 1,1 0-1,-1 0 1,1 0-1,-1 0 1,1-1-1,0 1 1,-1 0-1,1 0 1,0 0 0,0-1-1,0 1 1,1-1-1,-1 1 1,0-1-1,1 1 1,-1-1-1,3 2 1,-1-1-378,-1-1 0,1 0 0,0 1 0,0-2 0,0 1-1,0 0 1,-1 0 0,1-1 0,0 0 0,0 1 0,0-1 0,0 0 0,4-1 0,17-3-5936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1.032"/>
    </inkml:context>
    <inkml:brush xml:id="br0">
      <inkml:brushProperty name="width" value="0.025" units="cm"/>
      <inkml:brushProperty name="height" value="0.025" units="cm"/>
      <inkml:brushProperty name="color" value="#E71224"/>
    </inkml:brush>
  </inkml:definitions>
  <inkml:trace contextRef="#ctx0" brushRef="#br0">104 34 6919,'-8'5'9555,"-1"0"-8213,-1 1-263,-1 0-1,2 1 1,-1 0-1,1 1 1,-11 9-1,19-15-1029,-1 0 0,1 0 0,-1-1 0,1 1-1,-1 0 1,1 0 0,0 0 0,0 0 0,0 1 0,0-1 0,0 0-1,1 0 1,-1 1 0,0-1 0,1 0 0,0 0 0,0 1 0,0-1-1,0 1 1,0-1 0,0 0 0,0 1 0,1-1 0,-1 0 0,1 1-1,0-1 1,0 0 0,0 0 0,0 0 0,0 0 0,0 0 0,0 0-1,1 0 1,-1 0 0,4 3 0,-1-1-9,0 1-1,1-1 1,0-1 0,-1 1 0,1-1-1,1 0 1,-1 0 0,0 0-1,1-1 1,-1 0 0,1 0 0,0 0-1,0 0 1,0-1 0,0 0 0,0-1-1,0 1 1,0-1 0,0 0-1,0-1 1,0 1 0,9-3 0,-10 1 66,-1 1 1,1-1 0,0 1 0,-1-1-1,1-1 1,-1 1 0,1-1 0,-1 1-1,0-1 1,0 0 0,0-1-1,-1 1 1,1-1 0,-1 1 0,0-1-1,0 0 1,0-1 0,0 1 0,-1 0-1,0-1 1,0 1 0,0-1 0,0 0-1,-1 1 1,0-1 0,2-10 0,-3 11-75,0 0 1,0 0-1,0 0 1,-1-1-1,1 1 1,-1 0-1,0 0 1,0 0-1,0 0 1,-1 0-1,1 0 1,-1 1-1,0-1 1,0 0-1,0 1 1,-1-1-1,1 1 1,-1 0-1,0 0 1,0 0-1,-6-5 1,5 5-204,-1 0 0,0 0 0,0 0 1,0 1-1,0 0 0,0-1 0,0 2 0,-1-1 0,1 1 1,-1 0-1,1 0 0,-1 0 0,1 1 0,-1 0 0,-10 0 1,0 6-3242,-3 7-2583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7.376"/>
    </inkml:context>
    <inkml:brush xml:id="br0">
      <inkml:brushProperty name="width" value="0.025" units="cm"/>
      <inkml:brushProperty name="height" value="0.025" units="cm"/>
      <inkml:brushProperty name="color" value="#E71224"/>
    </inkml:brush>
  </inkml:definitions>
  <inkml:trace contextRef="#ctx0" brushRef="#br0">420 1 8776,'0'0'10725,"-11"0"-9086,11 0-1639,-7 0 164,0 1 1,1-1-1,-1 1 0,0 1 0,1-1 1,-1 1-1,1 0 0,0 0 0,0 1 1,0 0-1,0 0 0,-11 8 0,-24 20 112,2 1-1,1 2 0,2 1 1,1 2-1,2 2 0,-42 63 1,59-69-1284,14-17-586,3-16 1500,-1 0 1,0 0-1,0 1 0,1-1 0,-1 0 0,0 0 0,1 1 0,-1-1 0,0 0 0,1 0 1,-1 0-1,0 1 0,1-1 0,-1 0 0,0 0 0,1 0 0,-1 0 0,1 0 0,-1 0 1,0 0-1,1 0 0,-1 0 0,0 0 0,1 0 0,-1 0 0,1 0 0,-1 0 0,0 0 1,1-1-1,-1 1 0,0 0 0,1 0 0,-1 0 0,0 0 0,1-1 0,-1 1 0,10-6-744,-1 0-1,-1-1 0,1 0 1,-1 0-1,-1-1 0,1 1 1,-1-2-1,0 1 0,6-12 1,-11 17 502,32-46-4111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7.737"/>
    </inkml:context>
    <inkml:brush xml:id="br0">
      <inkml:brushProperty name="width" value="0.025" units="cm"/>
      <inkml:brushProperty name="height" value="0.025" units="cm"/>
      <inkml:brushProperty name="color" value="#E71224"/>
    </inkml:brush>
  </inkml:definitions>
  <inkml:trace contextRef="#ctx0" brushRef="#br0">190 0 9097,'0'0'6560,"-7"8"-4499,-13 17-1034,0 1 0,2 1 0,-27 53-1,40-69-971,0 0 0,0-1 0,1 1 0,1 1 0,0-1 0,0 1 0,1-1 0,1 1 0,0-1 0,1 1 0,0 0-1,0 0 1,1-1 0,1 1 0,3 11 0,-2-15-29,1-1 0,0 1 1,0-1-1,0 0 0,10 11 0,-12-15-435,1 1 0,0-1 0,0 0-1,0 0 1,0 0 0,1 0 0,-1-1 0,1 1 0,0-1-1,0 0 1,-1 0 0,8 2 0,-10-6-2559,-1-8-1260</inkml:trace>
  <inkml:trace contextRef="#ctx0" brushRef="#br0" timeOffset="1">0 237 11563,'0'0'9801,"82"-12"-9032,-38 12-577,4 0-128,1-1-993,-1-12-1889,-11-4-1603,0-5-639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8.097"/>
    </inkml:context>
    <inkml:brush xml:id="br0">
      <inkml:brushProperty name="width" value="0.025" units="cm"/>
      <inkml:brushProperty name="height" value="0.025" units="cm"/>
      <inkml:brushProperty name="color" value="#E71224"/>
    </inkml:brush>
  </inkml:definitions>
  <inkml:trace contextRef="#ctx0" brushRef="#br0">62 1 9513,'0'0'11574,"-4"11"-10256,-10 33-744,2 0-1,3 1 0,1 0 1,-4 84-1,11-106-910,0-14 256,1 0-1,0 0 0,0-1 1,1 1-1,1 10 1,-1-18-136,-1 1 0,1 0 0,-1-1 0,1 1 0,0-1 0,0 1 0,0-1 0,0 0 0,0 1 0,0-1 0,0 0 0,0 1 0,2 0 0,-2-1-219,1 0 0,-1 0 0,1-1 0,0 1 1,-1 0-1,1-1 0,-1 1 0,1-1 1,0 0-1,-1 0 0,1 1 0,0-1 0,0 0 1,-1 0-1,4-1 0,15-3-6216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46.100"/>
    </inkml:context>
    <inkml:brush xml:id="br0">
      <inkml:brushProperty name="width" value="0.025" units="cm"/>
      <inkml:brushProperty name="height" value="0.025" units="cm"/>
    </inkml:brush>
  </inkml:definitions>
  <inkml:trace contextRef="#ctx0" brushRef="#br0">78 2 13485,'0'0'7420,"-9"-1"-7254,7 1-159,0-1 0,0 1 0,-1 0 0,1 0 0,0 0 1,0 1-1,-1-1 0,1 0 0,0 1 0,0 0 0,0-1 0,0 1 1,0 0-1,0 0 0,0 0 0,0 0 0,0 1 0,0-1 1,0 0-1,-2 3 0,1 0-6,1 0 0,0 0-1,-1 0 1,1 0 0,1 1 0,-1-1 0,1 1-1,-1-1 1,1 1 0,1 0 0,-2 7 0,1-6-12,1 0-1,-1-1 1,1 1 0,0 0 0,1-1 0,-1 1 0,2 6 0,-1-10 19,-1-1 1,1 0 0,0 0-1,-1 1 1,1-1 0,0 0-1,0 0 1,-1 0 0,1 0 0,0 0-1,0 0 1,0 0 0,0 0-1,0-1 1,1 1 0,-1 0 0,0-1-1,0 1 1,0-1 0,1 1-1,-1-1 1,0 1 0,1-1-1,-1 0 1,0 0 0,1 1 0,-1-1-1,0 0 1,1 0 0,-1-1-1,0 1 1,1 0 0,-1 0 0,0-1-1,3 0 1,0 0 49,1-1 0,-1 0-1,1-1 1,-1 1 0,0-1 0,0 0 0,0 0-1,0 0 1,-1 0 0,1-1 0,-1 1 0,0-1-1,4-6 1,-2 4-35,-1 1 0,-1-1-1,1 0 1,-1-1-1,0 1 1,0-1 0,-1 1-1,0-1 1,2-8 0,-5 25 47,-2 7-82,2 1 0,0 0-1,4 32 1,-3-47 57,0 0 1,0 0-1,1-1 0,-1 1 0,1 0 0,-1 0 1,1-1-1,0 1 0,0-1 0,0 1 1,1-1-1,-1 1 0,1-1 0,-1 1 0,1-1 1,0 0-1,-1 0 0,1 0 0,0 0 0,1 0 1,-1-1-1,0 1 0,0 0 0,1-1 0,-1 0 1,1 1-1,-1-1 0,1 0 0,0-1 1,-1 1-1,1 0 0,0-1 0,4 1 0,-54 25 4103,-53 15-2482,105-44-2861,0-1-1,-1-1 1,1 1 0,-1-1-1,1 0 1,5-9 0,-7 10 140,22-32-7471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8.442"/>
    </inkml:context>
    <inkml:brush xml:id="br0">
      <inkml:brushProperty name="width" value="0.025" units="cm"/>
      <inkml:brushProperty name="height" value="0.025" units="cm"/>
      <inkml:brushProperty name="color" value="#E71224"/>
    </inkml:brush>
  </inkml:definitions>
  <inkml:trace contextRef="#ctx0" brushRef="#br0">191 0 6086,'0'0'8888,"-12"1"-6245,-2 1-2201,0 0-1,1 1 1,-1 1 0,1 0 0,0 1 0,-22 11 0,30-13-297,0 0 1,0 1-1,0-1 1,0 1-1,1 0 1,0 0-1,-1 0 1,2 1-1,-7 8 1,8-10-136,0-1 1,1 1-1,0 1 0,0-1 1,0 0-1,0 0 1,0 0-1,1 1 1,-1-1-1,1 0 0,0 0 1,0 1-1,0-1 1,0 0-1,1 1 0,0-1 1,-1 0-1,1 0 1,2 4-1,-2-5 10,0 1 1,0-1-1,0 0 0,1-1 0,-1 1 1,1 0-1,-1 0 0,1-1 0,0 1 0,-1-1 1,1 1-1,0-1 0,0 0 0,0 1 1,0-1-1,0 0 0,1 0 0,-1-1 0,0 1 1,0 0-1,1-1 0,-1 0 0,0 1 1,1-1-1,-1 0 0,0 0 0,1 0 0,-1 0 1,0-1-1,0 1 0,1-1 0,3-1 1,-4 2-80,0-1 0,-1 1 1,1-1-1,0 0 0,-1 0 1,1 0-1,-1 0 0,1 0 0,-1 0 1,1 0-1,-1 0 0,0-1 1,1 1-1,-1-1 0,0 1 1,0-1-1,1-2 0,-1 3-184,-1-1-1,1 0 0,-1 1 0,0-1 1,0 0-1,0 1 0,0-1 0,0 0 1,0 1-1,0-1 0,0 0 0,-1 0 1,1 1-1,-1-1 0,1 1 0,-1-1 1,1 0-1,-1 1 0,0-1 0,0 1 1,0 0-1,-2-3 0,-3-8-5564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8.833"/>
    </inkml:context>
    <inkml:brush xml:id="br0">
      <inkml:brushProperty name="width" value="0.025" units="cm"/>
      <inkml:brushProperty name="height" value="0.025" units="cm"/>
      <inkml:brushProperty name="color" value="#E71224"/>
    </inkml:brush>
  </inkml:definitions>
  <inkml:trace contextRef="#ctx0" brushRef="#br0">272 20 4676,'0'0'19053,"-10"-5"-18151,5 3-861,1 0 0,0 0 1,-1 0-1,1 0 0,-1 1 0,1 0 0,-1 0 0,0 0 0,0 1 0,0-1 0,1 1 0,-1 0 0,0 1 0,0-1 1,1 1-1,-1 0 0,0 0 0,1 0 0,-1 1 0,1-1 0,-1 1 0,-4 3 0,2-1-51,0 0 0,0 0 0,1 1 0,-1 0 1,1 0-1,0 1 0,1-1 0,-8 10 0,12-14-23,0 1 0,1-1 0,-1 1 1,0-1-1,0 1 0,1 0 0,-1-1 0,1 1 1,-1 0-1,1 0 0,0-1 0,0 1 0,0 0 1,0 0-1,0-1 0,0 1 0,0 0 0,0 0 0,1-1 1,-1 1-1,1 0 0,-1-1 0,1 1 0,0 0 1,-1-1-1,1 1 0,0-1 0,0 1 0,0-1 1,0 0-1,1 1 0,-1-1 0,0 0 0,1 0 1,-1 0-1,0 0 0,1 0 0,-1 0 0,1 0 1,0 0-1,-1-1 0,3 2 0,50 19-236,-44-19 250,-1 1 0,0 0 0,-1 1-1,1 0 1,15 10 0,-23-14 15,0 1 0,0 0 0,-1-1 0,1 1 0,0-1 0,0 1 0,-1 0 0,1 0 0,0-1 0,-1 1 0,1 0 0,-1 0 0,1 0 0,-1 0 0,0 0 0,1 0 0,-1 0 0,0-1-1,1 1 1,-1 0 0,0 0 0,0 0 0,0 0 0,0 0 0,0 0 0,0 0 0,0 0 0,-1 2 0,0-1 30,0 0-1,0 1 0,-1-1 0,1 0 0,0 0 0,-1-1 1,0 1-1,1 0 0,-1 0 0,0-1 0,-3 3 0,-7 3 197,0 0-1,0-1 0,-14 6 0,26-12-213,-13 6 253,0-1 0,0-1 0,0 0 0,0 0 0,-1-1 0,0-1 0,1-1 0,-28 1 0,41-2-268,-1-1-1,0 1 1,1 0-1,-1 0 1,1 0-1,-1-1 1,0 1 0,1 0-1,-1-1 1,1 1-1,-1 0 1,1-1 0,-1 1-1,1-1 1,-1 1-1,1-1 1,-1 1-1,1-1 1,0 1 0,-1-1-1,1 1 1,0-1-1,-1 1 1,1-1 0,0 0-1,0 1 1,0-1-1,0 0 1,0 1-1,-1-1 1,1 0 0,0 1-1,0-1 1,0 1-1,1-1 1,-1 0 0,0 1-1,0-1 1,0 0-1,0 1 1,1-1-1,-1 1 1,0-1 0,0 0-1,1 1 1,0-1-1,17-27-2237,23 0-2528,6 6-3331,-11 6-437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9.208"/>
    </inkml:context>
    <inkml:brush xml:id="br0">
      <inkml:brushProperty name="width" value="0.025" units="cm"/>
      <inkml:brushProperty name="height" value="0.025" units="cm"/>
      <inkml:brushProperty name="color" value="#E71224"/>
    </inkml:brush>
  </inkml:definitions>
  <inkml:trace contextRef="#ctx0" brushRef="#br0">108 36 5061,'0'0'14253,"-8"0"-13281,3 0-898,1 0 0,0 1 1,-1 0-1,1 0 0,0 0 0,0 0 1,0 1-1,0-1 0,0 1 0,0 0 0,0 0 1,0 1-1,1-1 0,-1 1 0,1 0 1,0 0-1,0 0 0,0 0 0,0 1 1,0-1-1,1 1 0,0-1 0,-1 1 1,1 0-1,1 0 0,-1 0 0,1 0 0,-1 0 1,1 1-1,0-1 0,0 9 0,0-10 12,0 1 0,1 0 0,0-1 0,0 1-1,0-1 1,0 1 0,1 0 0,0-1 0,-1 1-1,1-1 1,0 1 0,1-1 0,-1 1-1,0-1 1,3 4 0,-2-5-9,1 0 1,-1 0-1,1 0 1,-1 0-1,1 0 0,0-1 1,0 1-1,0-1 0,0 1 1,0-1-1,0 0 1,0-1-1,0 1 0,0 0 1,0-1-1,0 0 0,6 1 1,7-1 7,-1 0 0,0-1 0,1-1 0,-1 0 0,0-1-1,0 0 1,19-8 0,-28 9-76,-1 0-1,0-1 0,0 1 1,-1-1-1,1 0 0,0-1 1,-1 1-1,0-1 0,0 0 1,6-7-1,-8 9 3,0-1 0,-1 0 0,1 0 0,-1-1 1,1 1-1,-1 0 0,0 0 0,0-1 0,-1 1 0,1-1 0,-1 1 0,0 0 0,0-1 0,0 1 1,0-1-1,0 1 0,-1-1 0,-1-5 0,0 5-7,0-1 0,0 1 0,-1 0 0,1-1 0,-1 1 0,0 0-1,-1 1 1,1-1 0,-1 1 0,1-1 0,-1 1 0,0 0 0,0 0 0,0 1 0,-1-1 0,1 1 0,-1 0 0,1 0 0,-1 0 0,-7-1-1,3 0-13,-1 0-1,1 1 0,-1 0 0,0 1 0,0 0 0,0 1 0,0-1 0,0 2 0,-15 2 0,24-3-74,0 0 0,0 1 0,0-1 0,0 0 0,0 1-1,1 0 1,-1-1 0,0 1 0,0-1 0,0 1 0,1 0-1,-1-1 1,0 1 0,1 0 0,-1 0 0,0 0 0,1 0 0,-1-1-1,1 1 1,0 0 0,-1 0 0,1 0 0,0 0 0,-1 0 0,1 0-1,0 0 1,0 1 0,0 0-443,0 0 0,0 0-1,0 0 1,0 0 0,0 0-1,0 0 1,1 0 0,-1 0 0,1 0-1,0 0 1,-1-1 0,1 1-1,0 0 1,1 2 0,12 10-7570</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19.942"/>
    </inkml:context>
    <inkml:brush xml:id="br0">
      <inkml:brushProperty name="width" value="0.025" units="cm"/>
      <inkml:brushProperty name="height" value="0.025" units="cm"/>
      <inkml:brushProperty name="color" value="#E71224"/>
    </inkml:brush>
  </inkml:definitions>
  <inkml:trace contextRef="#ctx0" brushRef="#br0">372 1 10090,'0'0'11055,"-9"4"-10030,-8 4-805,1 2 0,0-1 0,0 2-1,1 0 1,-18 19 0,-74 79-99,52-51-7,35-38-123,13-15-21,0 1 0,0 0 1,1 1-1,0-1 0,1 1 0,-1 0 1,1 1-1,0-1 0,1 1 0,-6 12 0,39-24-1897,-15-4 767,0 0 0,-1-2 0,0 0 0,0 0 0,-1-1 0,-1 0-1,17-22 1,-26 31 875,42-52-4883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0.305"/>
    </inkml:context>
    <inkml:brush xml:id="br0">
      <inkml:brushProperty name="width" value="0.025" units="cm"/>
      <inkml:brushProperty name="height" value="0.025" units="cm"/>
      <inkml:brushProperty name="color" value="#E71224"/>
    </inkml:brush>
  </inkml:definitions>
  <inkml:trace contextRef="#ctx0" brushRef="#br0">109 0 5221,'0'0'9129,"-46"59"-7784,19-21-416,9 6 224,6 5 224,7 0-224,5-3-544,1-4-449,13-3-64,1-5-32,4-5-672,-6-7-802,-3-2-992,1-4-641,-11-7-64,0-4-1281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0.664"/>
    </inkml:context>
    <inkml:brush xml:id="br0">
      <inkml:brushProperty name="width" value="0.025" units="cm"/>
      <inkml:brushProperty name="height" value="0.025" units="cm"/>
      <inkml:brushProperty name="color" value="#E71224"/>
    </inkml:brush>
  </inkml:definitions>
  <inkml:trace contextRef="#ctx0" brushRef="#br0">1 56 9449,'0'0'7239,"55"31"-5958,-4-31-32,11 0-384,9-5-513,3-7-288,-1-2-32,-11 0-832,-4-4-2564,-16-5-3010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1.070"/>
    </inkml:context>
    <inkml:brush xml:id="br0">
      <inkml:brushProperty name="width" value="0.025" units="cm"/>
      <inkml:brushProperty name="height" value="0.025" units="cm"/>
      <inkml:brushProperty name="color" value="#E71224"/>
    </inkml:brush>
  </inkml:definitions>
  <inkml:trace contextRef="#ctx0" brushRef="#br0">345 13 4356,'0'0'14670,"-9"-2"-13133,2-1-1391,-1 1 0,0 0 1,0 1-1,0 0 0,0 0 0,0 0 0,-1 1 0,1 1 0,0-1 0,0 2 0,0-1 0,0 1 0,0 0 0,1 0 0,-1 1 0,-11 5 0,2 2 102,-1 1 0,2 1 1,-1 0-1,2 1 0,0 0 0,-22 26 0,31-32-181,0 1-1,1-1 1,0 1-1,0 0 1,0 1-1,1-1 0,1 1 1,-1 0-1,2-1 1,-1 2-1,1-1 0,0 0 1,1 0-1,0 0 1,1 1-1,0 14 1,1-19-57,0-1 0,0 1 0,1-1 1,-1 0-1,1 1 0,0-1 1,0 0-1,1 0 0,-1 0 0,1 0 1,0-1-1,0 1 0,0-1 1,0 0-1,1 0 0,-1 0 0,1 0 1,0 0-1,0-1 0,0 1 1,0-1-1,0 0 0,0-1 0,1 1 1,-1-1-1,1 1 0,6 0 1,10 1 31,0 0 1,1-1 0,-1-1 0,33-2-1,-50 0-33,1 1 0,-1-1 0,1 0 0,-1-1 0,1 1 0,-1-1 0,0 0 0,0 0 0,0 0 0,0-1-1,0 1 1,-1-1 0,1 0 0,4-5 0,-7 7-2,0 0 0,0 0 0,0 0 0,0 0 0,0 0 0,-1-1 0,1 1 0,0 0 0,-1 0 0,1-1 0,-1 1 0,1-1 0,-1 1 0,0 0 0,0-1 0,0 1 0,0-1 0,0 1-1,0 0 1,0-1 0,0 1 0,0-1 0,0 1 0,-1 0 0,1-1 0,-1 1 0,1 0 0,-1-1 0,0 1 0,1 0 0,-1 0 0,0-1 0,0 1 0,0 0 0,0 0 0,0 0 0,0 0 0,0 0 0,0 0 0,0 1 0,0-1 0,0 0 0,-1 0 0,1 1 0,0-1 0,-1 1-1,1-1 1,-2 0 0,-10-3-42,1 0-1,-1 0 0,0 2 0,0-1 0,0 2 0,-24-1 1,72 0-743,-1 0 0,55-12 1,-85 12 745,1 1 1,-1 1-1,1-1 1,0 1-1,-1-1 1,1 1-1,6 1 1,-10 0 31,0-1 1,0 1-1,0-1 0,0 1 1,0-1-1,0 1 0,0 0 1,-1-1-1,1 1 1,0 0-1,0 0 0,0 0 1,-1 0-1,1 0 0,0 0 1,-1 0-1,1 0 0,-1 0 1,1 0-1,-1 0 1,0 0-1,1 0 0,-1 0 1,0 1-1,0-1 0,0 0 1,0 0-1,0 0 0,0 0 1,0 1-1,-1 0 0,0 32-251,0-22 571,0 1 0,1 0 0,1-1 1,0 1-1,3 16 0,-3-27-464,0 1-1,0 0 1,0-1 0,0 1 0,0-1 0,1 1 0,-1-1-1,1 0 1,0 1 0,0-1 0,-1 0 0,4 2 0,-3-3-337,0 1 1,1 0 0,-1-1-1,1 0 1,0 0 0,-1 0-1,1 0 1,0 0 0,0 0-1,0-1 1,-1 0 0,1 1 0,6-1-1,15 0-7847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1.447"/>
    </inkml:context>
    <inkml:brush xml:id="br0">
      <inkml:brushProperty name="width" value="0.025" units="cm"/>
      <inkml:brushProperty name="height" value="0.025" units="cm"/>
      <inkml:brushProperty name="color" value="#E71224"/>
    </inkml:brush>
  </inkml:definitions>
  <inkml:trace contextRef="#ctx0" brushRef="#br0">33 35 6438,'0'0'12492,"51"-9"-9930,-17 1-1216,8 1-418,1 2-383,1 1-481,-2 3 0,-6 1-448,-8 0-1154,-8 0-576,-12 0-800</inkml:trace>
  <inkml:trace contextRef="#ctx0" brushRef="#br0" timeOffset="1">1 106 5477,'0'0'10923,"62"40"-9642,-13-37-545,8 0-415,3-1-225,-3-2-64,-2 0-545,-4-8-5861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1.945"/>
    </inkml:context>
    <inkml:brush xml:id="br0">
      <inkml:brushProperty name="width" value="0.025" units="cm"/>
      <inkml:brushProperty name="height" value="0.025" units="cm"/>
      <inkml:brushProperty name="color" value="#E71224"/>
    </inkml:brush>
  </inkml:definitions>
  <inkml:trace contextRef="#ctx0" brushRef="#br0">1 46 17136,'0'0'4869,"69"1"-3684,-20-1-128,8 0-545,10-3-415,6-1-97,-1-5-1570,-4-4-3651,-7-4-6118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2.342"/>
    </inkml:context>
    <inkml:brush xml:id="br0">
      <inkml:brushProperty name="width" value="0.025" units="cm"/>
      <inkml:brushProperty name="height" value="0.025" units="cm"/>
      <inkml:brushProperty name="color" value="#E71224"/>
    </inkml:brush>
  </inkml:definitions>
  <inkml:trace contextRef="#ctx0" brushRef="#br0">280 2 6502,'-9'0'7751,"6"0"-7570,-7-1 147,0 0-1,0 1 1,0 1-1,0-1 1,0 2 0,0 0-1,0 0 1,1 0 0,-1 1-1,1 1 1,-1-1-1,1 2 1,-16 9 0,13-4 169,1 0 0,0 1 0,0 0 0,1 0 0,1 1 0,-15 25 0,20-30-428,0 1 0,0-1 1,1 1-1,0 0 0,1 0 0,0 0 0,0 0 0,1 0 0,0 1 0,0-1 0,1 0 1,0 1-1,0-1 0,2 10 0,0-12-55,0-1 1,0 0-1,1 1 1,-1-1-1,1 0 1,1 0-1,-1 0 1,0-1-1,1 1 1,0-1-1,0 0 1,1 0-1,-1 0 1,1-1-1,-1 0 1,1 1-1,0-2 1,1 1-1,-1 0 1,0-1-1,1 0 1,-1-1-1,8 2 1,9 3 19,0-1 0,1-2 0,0 0 0,35-1 0,-52-2-28,0 0-1,0-1 1,0 1 0,0-2 0,0 1 0,0-1-1,9-3 1,-14 4 3,0 1-1,0-1 0,1 1 1,-1-1-1,0 0 0,0 1 1,0-1-1,0 0 0,0 0 1,0 0-1,0 0 0,0 0 1,-1 0-1,1 0 1,0 0-1,-1 0 0,1 0 1,0 0-1,-1-1 0,1 1 1,-1 0-1,0 0 0,1-1 1,-1 1-1,0 0 0,0 0 1,0-1-1,0 1 1,0 0-1,0-1 0,0 1 1,0 0-1,-1-1 0,1 1 1,0 0-1,-1 0 0,1 0 1,-1-1-1,0 1 0,1 0 1,-1 0-1,-1-2 0,-1 0 67,0 0-1,0 0 1,0 0-1,-1 0 0,1 1 1,-1-1-1,1 1 1,-1 0-1,0 0 0,0 0 1,0 0-1,0 1 1,-8-2-1,-57-9 230,-17 10-75,85 2-238,1 0 1,-1 0-1,1 0 0,-1 0 0,1 0 0,-1 0 0,1 0 0,-1 0 0,1 0 1,-1 0-1,1 1 0,-1-1 0,1 0 0,-1 0 0,1 1 0,-1-1 0,1 0 1,-1 1-1,1-1 0,-1 0 0,1 1 0,0-1 0,-1 1 0,1-1 1,0 1-1,-1-1 0,1 1 0,0-1 0,0 1 0,-1-1 0,1 1 0,0-1 1,0 1-1,0-1 0,0 1 0,0-1 0,0 1 0,0-1 0,0 1 0,0 0 1,0-1-1,0 1 0,0-1 0,0 1 0,0-1 0,1 1 0,-1-1 1,0 1-1,0-1 0,0 1 0,1-1 0,-1 1 0,0-1 0,1 1 0,-1-1 1,0 0-1,1 1 0,-1-1 0,1 0 0,-1 1 0,1-1 0,-1 0 0,1 1 1,-1-1-1,1 0 0,-1 0 0,1 1 0,7 2-652,1 0 0,-1-1 0,1 1-1,-1-2 1,1 1 0,-1-1 0,1 0 0,0-1-1,15-1 1,-10 1-825,44 0-5662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3.948"/>
    </inkml:context>
    <inkml:brush xml:id="br0">
      <inkml:brushProperty name="width" value="0.025" units="cm"/>
      <inkml:brushProperty name="height" value="0.025" units="cm"/>
    </inkml:brush>
  </inkml:definitions>
  <inkml:trace contextRef="#ctx0" brushRef="#br0">1 0 3491,'0'0'18733,"2"8"-18146,4 17-194,-2 1 0,2 31 0,-3-23-217,10 49 1,-8-62-234,-3-9-215,1-1 1,0 1-1,1-1 0,0 0 1,8 16-1,-16-42-9204,-11-3 5072</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2.734"/>
    </inkml:context>
    <inkml:brush xml:id="br0">
      <inkml:brushProperty name="width" value="0.025" units="cm"/>
      <inkml:brushProperty name="height" value="0.025" units="cm"/>
      <inkml:brushProperty name="color" value="#E71224"/>
    </inkml:brush>
  </inkml:definitions>
  <inkml:trace contextRef="#ctx0" brushRef="#br0">225 11 11883,'-8'-2'1084,"7"2"-1058,-13-3 657,0 1 0,1 0 0,-1 1 1,-15 0-1,24 2-424,0-1 0,0 1 1,0 0-1,0 0 0,1 0 1,-1 0-1,0 1 0,1 0 0,-1 0 1,1 0-1,0 1 0,-1 0 1,1-1-1,0 1 0,1 1 0,-1-1 1,-5 7-1,4-3 16,-1 0 0,2 0 0,-1 0 0,1 1 0,0 0 0,1 0 0,0 0 0,0 0 0,0 1 0,1-1 0,1 1 0,-1-1 0,1 1 0,1-1 0,0 1 0,0 0 0,3 16 0,-2-19-271,1-1 0,0 1 0,0-1 0,0 1 0,1-1 1,0 0-1,0 0 0,0 0 0,0 0 0,1 0 0,0-1 1,0 0-1,0 0 0,1 0 0,-1 0 0,1-1 0,0 1 1,0-1-1,0 0 0,1-1 0,-1 0 0,0 1 0,1-2 0,0 1 1,-1 0-1,1-1 0,7 0 0,-3 1 11,0-1-1,0-1 1,0 0 0,0 0-1,0-1 1,0 0 0,0-1-1,0 0 1,0 0 0,-1-1-1,1-1 1,-1 0 0,0 0-1,0 0 1,0-1 0,8-6-1,-11 5-1,1 1 1,-1 0-1,0-1 0,-1 0 0,1-1 0,-1 1 0,-1-1 1,1 0-1,-1 0 0,0 0 0,-1-1 0,0 0 0,0 1 1,0-1-1,-1 0 0,0 0 0,-1 0 0,0-1 0,0-13 1,-1 17-34,0 0 1,-1 0 0,0 0-1,0 1 1,0-1 0,0 0 0,-1 1-1,0-1 1,0 1 0,0 0 0,0 0-1,-1 0 1,1 0 0,-1 0 0,0 0-1,0 0 1,-1 1 0,1 0-1,-1-1 1,0 2 0,0-1 0,-5-3-1,-28-8-2591,-3 14-3399,20 5-2612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3.546"/>
    </inkml:context>
    <inkml:brush xml:id="br0">
      <inkml:brushProperty name="width" value="0.025" units="cm"/>
      <inkml:brushProperty name="height" value="0.025" units="cm"/>
      <inkml:brushProperty name="color" value="#E71224"/>
    </inkml:brush>
  </inkml:definitions>
  <inkml:trace contextRef="#ctx0" brushRef="#br0">250 0 17200,'0'0'3107,"-37"48"-1569,10-18-385,-6 9-288,-3 3-353,2 3-352,3-4-96,8-5-32,7-4-352,7-9-192,5-10-481,4-9-673,4-4-1217,8-12-2594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3.905"/>
    </inkml:context>
    <inkml:brush xml:id="br0">
      <inkml:brushProperty name="width" value="0.025" units="cm"/>
      <inkml:brushProperty name="height" value="0.025" units="cm"/>
      <inkml:brushProperty name="color" value="#E71224"/>
    </inkml:brush>
  </inkml:definitions>
  <inkml:trace contextRef="#ctx0" brushRef="#br0">1 1 11659,'0'0'6636,"1"10"-5158,3 23-649,2-2 0,1 1-1,2-1 1,13 33-1,-10-36-807,0-2-1,2 0 0,0-1 1,2 0-1,21 25 1,-32-45-599,7 11 215,-8-7-6426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4.265"/>
    </inkml:context>
    <inkml:brush xml:id="br0">
      <inkml:brushProperty name="width" value="0.025" units="cm"/>
      <inkml:brushProperty name="height" value="0.025" units="cm"/>
      <inkml:brushProperty name="color" value="#E71224"/>
    </inkml:brush>
  </inkml:definitions>
  <inkml:trace contextRef="#ctx0" brushRef="#br0">1 219 9289,'0'0'11659,"62"15"-9930,-16-15-640,7 0-544,5 0-385,-1 0-128,-2 0-160,-9-2-1057,-4-3-1281,-12-1-3236,-3-9-3555</inkml:trace>
  <inkml:trace contextRef="#ctx0" brushRef="#br0" timeOffset="1">551 1 12460,'0'0'9032,"-23"51"-6790,23-34-608,11 1-481,10-2-480,9-6-353,7-2-224,-1-4 0,2-4-768,1 0-642,-7-7-992,-7-7-993,-2-7-1441,-7 0-1282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4.611"/>
    </inkml:context>
    <inkml:brush xml:id="br0">
      <inkml:brushProperty name="width" value="0.025" units="cm"/>
      <inkml:brushProperty name="height" value="0.025" units="cm"/>
      <inkml:brushProperty name="color" value="#E71224"/>
    </inkml:brush>
  </inkml:definitions>
  <inkml:trace contextRef="#ctx0" brushRef="#br0">154 0 4484,'0'0'8937,"-35"56"-5702,13-23-961,-1 3-769,0 6-127,2-1-289,9-3-385,1 1-383,9 2-289,-3-9-1282,5-5-2753,0-9-4902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5.155"/>
    </inkml:context>
    <inkml:brush xml:id="br0">
      <inkml:brushProperty name="width" value="0.025" units="cm"/>
      <inkml:brushProperty name="height" value="0.025" units="cm"/>
      <inkml:brushProperty name="color" value="#E71224"/>
    </inkml:brush>
  </inkml:definitions>
  <inkml:trace contextRef="#ctx0" brushRef="#br0">157 11 2947,'-13'-1'1799,"5"0"-997,-54-4 5905,-9 2 3694,69 3-9050,6 0-460,327 0 477,-219 0-4280,-3 0-3946,-86 0 580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5.497"/>
    </inkml:context>
    <inkml:brush xml:id="br0">
      <inkml:brushProperty name="width" value="0.025" units="cm"/>
      <inkml:brushProperty name="height" value="0.025" units="cm"/>
      <inkml:brushProperty name="color" value="#E71224"/>
    </inkml:brush>
  </inkml:definitions>
  <inkml:trace contextRef="#ctx0" brushRef="#br0">0 13 5381,'0'0'13036,"43"23"-12075,15-23-224,10-6-257,4-1-95,-1 2-321,2-2-1025,-8-3-4804</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5.933"/>
    </inkml:context>
    <inkml:brush xml:id="br0">
      <inkml:brushProperty name="width" value="0.025" units="cm"/>
      <inkml:brushProperty name="height" value="0.025" units="cm"/>
      <inkml:brushProperty name="color" value="#E71224"/>
    </inkml:brush>
  </inkml:definitions>
  <inkml:trace contextRef="#ctx0" brushRef="#br0">1 45 16303,'0'0'6278,"72"1"-5669,-11-1-385,11-3-128,15-6-1025,8-4-3683,1-7-4485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6.416"/>
    </inkml:context>
    <inkml:brush xml:id="br0">
      <inkml:brushProperty name="width" value="0.025" units="cm"/>
      <inkml:brushProperty name="height" value="0.025" units="cm"/>
      <inkml:brushProperty name="color" value="#E71224"/>
    </inkml:brush>
  </inkml:definitions>
  <inkml:trace contextRef="#ctx0" brushRef="#br0">0 29 9801,'0'0'8024,"13"-3"-6391,125-19 1233,-121 21-2642,0-1 1,0 2-1,0 0 0,0 1 1,0 1-1,-1 0 0,22 6 1,-35-7-221,0 1 0,0-1 0,0 0 0,0 1 0,-1 0-1,1-1 1,0 1 0,-1 0 0,1 0 0,-1 1 0,0-1 0,1 1 0,2 3 0,-5-4-3,1-1 0,-1 0 0,1 1 0,-1-1 0,0 0 0,1 1 0,-1-1 0,0 0 0,0 1 0,0-1 0,0 1 0,0-1 0,0 0 0,-1 1 0,1-1 0,0 0 0,-1 1 0,1-1 0,-1 0 0,1 0 0,-1 1 0,0-1 0,1 0 0,-1 0 0,0 0 0,0 0 0,0 0 0,0 0 0,0 0 0,0 0 0,0 0 1,0 0-1,0-1 0,-2 2 0,-15 9 50,0-1 0,-1 0 0,0-1 0,-28 8 0,-34 16 51,80-33-107,0 1 0,0-1 0,-1 1 0,1-1 0,0 1 0,0 0 0,0-1 0,0 1 0,0 0 0,0 0 0,0 0 0,0 0 0,0 0 0,0 0 0,1 0 0,-1 0 0,0 0 0,1 0 0,-1 0 0,0 2 0,1-2-6,0 0 1,1-1-1,-1 1 0,0 0 0,1 0 1,-1-1-1,1 1 0,-1 0 0,1-1 1,-1 1-1,1-1 0,-1 1 0,1 0 0,0-1 1,-1 0-1,1 1 0,0-1 0,-1 1 1,1-1-1,0 0 0,0 1 0,-1-1 1,2 0-1,63 14-627,-53-12 502,10 1-178,80 19-305,-93-20 610,-1 1 1,1 0-1,-1 0 0,0 1 1,0 0-1,0 1 0,0 0 1,-1 0-1,7 7 1,-12-11 9,-1-1 1,0 1 0,0 0 0,0 1 0,-1-1 0,1 0 0,0 0 0,0 0 0,0 0-1,-1 1 1,1-1 0,-1 0 0,1 1 0,-1-1 0,0 0 0,1 1 0,-1-1 0,0 0-1,0 1 1,0-1 0,0 1 0,0-1 0,0 1 0,0-1 0,0 0 0,-1 1 0,1-1 0,-1 0-1,1 1 1,-1-1 0,1 0 0,-1 1 0,0-1 0,1 0 0,-1 0 0,0 0 0,0 0-1,0 0 1,0 0 0,0 0 0,0 0 0,0 0 0,0 0 0,-1-1 0,0 2 0,-7 4 256,0-1 0,-1 0 0,1-1 0,-16 6 0,1-1 327,0-2 0,0 0 0,0-2 1,-1 0-1,0-2 0,0 0 0,-41-2 1,65-1-616,1 0 0,-1 0 0,1 0 0,-1 0 0,1 0 0,-1 0 0,0 0 0,1 0 0,-1-1 1,1 1-1,-1 0 0,1 0 0,-1 0 0,1 0 0,-1-1 0,1 1 0,-1 0 0,1-1 0,-1 1 1,1 0-1,-1-1 0,1 1 0,-1-1 0,1 1 0,0 0 0,-1-1 0,1 1 0,0-1 0,-1 1 1,1-1-1,0 1 0,0-1 0,0 0 0,-1 1 0,1-1 0,0 1 0,0-1 0,0 1 0,0-1 0,0 0 1,0 1-1,0-1 0,0 1 0,0-1 0,0 1 0,0-1 0,1 0 0,-1 1 0,0-1 0,0 1 1,0-1-1,1 1 0,-1-1 0,0 1 0,1-1 0,-1 1 0,1 0 0,-1-1 0,0 1 0,1-1 0,-1 1 1,1-1-1,28-25-3991,7 5-1077,8-2-3208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6.773"/>
    </inkml:context>
    <inkml:brush xml:id="br0">
      <inkml:brushProperty name="width" value="0.025" units="cm"/>
      <inkml:brushProperty name="height" value="0.025" units="cm"/>
      <inkml:brushProperty name="color" value="#E71224"/>
    </inkml:brush>
  </inkml:definitions>
  <inkml:trace contextRef="#ctx0" brushRef="#br0">296 80 6374,'-11'-2'9214,"-18"-4"-7710,0 1-1,-41 0 0,62 4-1348,0 1-1,0 0 0,0 1 0,0 0 0,0 0 0,0 1 1,0-1-1,0 2 0,1-1 0,-1 1 0,1 1 1,0-1-1,0 1 0,0 0 0,-9 8 0,14-11-106,0 1 0,0 0 0,0 0 0,0 0 0,0 1 0,0-1 0,1 0 0,-1 1 0,1-1 0,0 1 0,0-1 0,0 1 0,0 0 0,0-1 0,0 1 0,1 0 0,-1 0 0,1 0 0,0-1 0,0 1 0,0 5 0,1-5-18,1 1-1,-1-1 1,1 1 0,-1-1 0,1 0-1,0 0 1,0 0 0,0 0 0,1 0-1,-1 0 1,1 0 0,-1-1-1,1 1 1,4 2 0,4 2 29,1 0 0,-1 0 0,1-1 1,0-1-1,1 0 0,-1-1 0,1 0 0,14 2 0,-9-4-14,0 0 0,0-1-1,0-1 1,0-1 0,0 0-1,0-1 1,0-1 0,29-9-1,-40 10-26,-1 0 0,1-1 0,-1 0 0,1 0 0,-1-1 0,0 1-1,0-1 1,0-1 0,-1 1 0,0-1 0,0 0 0,0 0 0,0 0 0,-1-1-1,1 1 1,-2-1 0,1 0 0,-1-1 0,0 1 0,0-1 0,0 1-1,-1-1 1,0 0 0,2-13 0,-4 17 14,1 0 0,-1-1 0,0 1 0,0 0 0,-1 0 0,1 0 0,-1-1 0,1 1 0,-1 0 0,0 0 0,0 0 0,0 0 1,-1 0-1,1 0 0,-1 0 0,0 0 0,1 1 0,-5-5 0,2 3-14,-1 0 1,1 0 0,-1 1 0,0 0-1,0 0 1,0 0 0,0 0 0,0 1-1,-11-3 1,2 1-17,0 1 0,0 0 0,0 1 0,-1 1 0,1 1 0,0 0 0,-27 3 0,39-3-22,1 0 0,-1 0 0,1 1 0,-1-1 0,1 0 0,0 1 1,-1-1-1,1 1 0,-1-1 0,1 1 0,0 0 0,-1-1 1,1 1-1,0 0 0,0 0 0,0 0 0,0 0 0,0 0 1,0 0-1,0 1 0,0-1 0,0 0 0,0 0 0,1 1 0,-1-1 1,0 0-1,1 1 0,-1-1 0,1 1 0,0-1 0,-1 1 1,1-1-1,0 1 0,0-1 0,0 1 0,0 1 0,1 0-163,-1 0 1,1 0-1,0 0 0,0 0 0,0 0 0,1 0 0,-1 0 0,0-1 0,1 1 0,0-1 0,0 1 0,0-1 1,0 0-1,0 1 0,0-1 0,5 3 0,2 0-837,0 0 1,0 0-1,0-1 0,0 0 1,0-1-1,13 3 0,26 3-4521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5T07:44:30.039"/>
    </inkml:context>
    <inkml:brush xml:id="br0">
      <inkml:brushProperty name="width" value="0.025" units="cm"/>
      <inkml:brushProperty name="height" value="0.025" units="cm"/>
    </inkml:brush>
  </inkml:definitions>
  <inkml:trace contextRef="#ctx0" brushRef="#br0">15 3455 5637,'0'0'10960,"-4"-13"-10565,2 5-361,0 3-29,1 0 0,-1 0 0,1 0 0,0-1 0,0 1-1,1 0 1,-1-1 0,1 1 0,1 0 0,-1-1 0,1 1 0,-1 0 0,2-1-1,-1 1 1,4-9 0,1 0-35,2 1 0,-1 0 0,1 1 0,1-1 0,1 2 0,-1-1 0,2 1 0,-1 1 0,2 0 0,-1 0 0,1 1 0,1 1 0,0 0 0,0 0 0,0 2 0,1 0 0,0 0 0,0 1 0,0 1 0,1 0 0,0 1 0,-1 0 0,24 0 0,-29 3 68,0-1 1,-1 2 0,1-1 0,0 1 0,0 1 0,-1-1 0,1 2 0,-1-1 0,0 1 0,1 0 0,-1 1 0,0 0 0,-1 0 0,1 0 0,-1 1 0,0 1 0,0-1 0,0 1 0,-1 0 0,0 0 0,0 1 0,5 8 0,25 34 509,-23-29-393,2 0-1,0-1 1,20 18-1,-29-32-138,0 0 0,0 0 0,1-1 0,-1 1 0,1-2 0,0 1-1,0-1 1,1 0 0,-1 0 0,1-1 0,-1 0 0,1 0-1,14 1 1,-2-3 6,0-1 0,0 0 0,0-2 0,0 0 0,0-1 0,-1-1 0,1-1 0,-1-1 0,-1-1 0,20-10 0,26-17 32,83-61-1,-119 77-44,26-19-2,-5 3-20,77-42 0,-110 69 5,0 1 0,0 0 1,1 1-1,0 1 0,0 0 1,0 2-1,1 0 0,-1 0 1,27 1-1,-37 2 7,0 1 0,0 0 0,-1 0 0,1 1 0,0 0 0,-1 0 0,1 0 1,-1 1-1,0 0 0,0 0 0,0 1 0,0-1 0,7 8 0,3 3 15,-2 0 1,0 1-1,13 19 1,-13-16 79,0-1-1,23 21 1,-32-33-39,1-1 0,0 0-1,-1 0 1,1 0 0,1-1-1,-1 0 1,0 0-1,1 0 1,-1-1 0,1 0-1,12 2 1,-9-4-25,-1 0-1,1-1 1,-1 0-1,0 0 0,0-1 1,0 0-1,0-1 1,0 0-1,0 0 1,0-1-1,-1 0 1,0 0-1,1-1 0,10-9 1,12-9-6,-1-2 0,27-30 0,-54 52-20,112-128-4,-85 93-11,3 0 1,65-58-1,-89 89 12,1 1 0,0 0 0,0 1 0,1 0 0,16-5 0,-16 6 31,-1 0 0,1-1 0,-1 0 0,0 0 0,13-11-1,11-15 20,-2-3 0,-1 0 0,-2-2 0,-2-1 0,38-68-1,-31 52-66,121-209-742,-149 253 741,-6 6 14,1 1 0,0 0 0,0 0 0,0 0 0,1 0 1,-1 0-1,0 1 0,1-1 0,-1 0 0,1 0 0,0 1 0,0-1 0,-1 1 0,1 0 0,0 0 0,0-1 0,4 0 0,-5 2-1,-1 0-1,1 0 1,-1 0-1,1 0 1,-1 0-1,1 0 1,-1 0-1,1 0 1,-1 1-1,0-1 1,1 0-1,-1 0 1,1 0-1,-1 1 0,1-1 1,-1 0-1,0 1 1,1-1-1,-1 0 1,0 1-1,1-1 1,-1 1-1,0-1 1,0 0-1,1 1 1,-1-1-1,0 1 1,0-1-1,0 1 1,1-1-1,-1 1 1,0-1-1,0 1 1,0-1-1,0 1 0,0 0 1,2 23-26,-2-19 14,0 90 39,-15 123 0,-2 68-16,17-283-8,0 0-1,0 1 1,0-1-1,1 1 0,0-1 1,-1 0-1,1 1 1,0-1-1,1 0 1,-1 0-1,0 0 1,4 5-1,-4-6-4,1-1 0,-1 0 0,0 0 0,1 0 0,-1 0 0,1 0 0,-1-1 0,1 1 0,0 0 0,-1-1 0,1 1 0,0-1 0,-1 1 0,1-1 0,0 0 0,0 0 0,-1 0 0,1 0 0,0 0 1,0 0-1,-1 0 0,1-1 0,0 1 0,0 0 0,-1-1 0,4-1 0,3-1-28,1-1 0,-1 0 0,0 0-1,0-1 1,0 0 0,-1 0 0,0-1 0,9-8 0,51-60-150,-47 49 114,254-347-375,-139 177 324,-107 159 148,-25 31 16,-3 4 74,-18 3-58,-1 0 0,2 1 1,-1 0-1,0 2 0,1 0 0,0 1 0,-28 13 1,-4 6-172,-54 37 1,51-25 83,1 1 0,3 3 0,-76 80 0,-107 163-20,-193 369-1205,224-327 787,186-304 431,2-1-39,-2-1 0,0 0 0,-33 35 0,47-55 49,0 0 0,0 0 0,0 1 0,-1-1 0,1 0 0,0 1 0,0-1 0,0 0 0,-1 0 0,1 0 0,0 1 0,0-1 0,-1 0 0,1 0 0,0 0 0,0 1-1,-1-1 1,1 0 0,0 0 0,0 0 0,-1 0 0,1 0 0,0 0 0,-1 0 0,1 0 0,0 1 0,-1-1 0,1 0 0,0 0 0,-1 0 0,1-1 0,0 1 0,-1 0 0,1 0 0,0 0 0,0 0 0,-1 0 0,1 0 0,0 0 0,-1 0 0,1-1 0,0 1 0,0 0 0,-1 0 0,1 0 0,0-1 0,0 1 0,0 0 0,-1 0 0,1-1 0,0 1 0,0 0 0,0 0 0,0-1 0,-1 1 0,1-1 0,-1-28-806,13-37 200,64-138 413,-64 178 207,1 0 1,1 0-1,1 2 0,2 0 0,28-33 0,-24 42 102,-21 15-86,0 0 0,1 0 1,-1 0-1,0 0 0,1 0 1,-1 0-1,0 1 0,0-1 1,1 0-1,-1 0 0,0 0 1,1 0-1,-1 0 0,0 1 1,0-1-1,0 0 0,1 0 1,-1 0-1,0 1 0,0-1 1,0 0-1,1 0 0,-1 1 1,0-1-1,0 0 0,0 1 1,0-1-1,0 0 0,0 0 1,0 1-1,0-1 0,1 0 1,-1 1-1,0-1 1,0 0-1,0 1 0,0-1 1,-1 0-1,1 0 0,0 1 1,0 3 44,-1 0 0,0 0 0,0 0 0,0 0 0,0 0 1,-1 0-1,1 0 0,-1 0 0,-4 5 0,-56 84 385,-18 23 184,4 3-1,-59 133 1,110-196-425,-31 108 0,48-133-173,1 2-1,2-1 1,1 1 0,1 0-1,3 36 1,0-63-58,0 0-1,1 0 1,-1 0 0,2 0-1,-1 0 1,0 0-1,1-1 1,0 1 0,1 0-1,-1-1 1,1 0 0,0 1-1,1-1 1,-1 0-1,1-1 1,0 1 0,0 0-1,0-1 1,1 0 0,-1 0-1,1-1 1,0 1 0,0-1-1,1 0 1,-1 0-1,1-1 1,-1 0 0,1 1-1,0-2 1,0 1 0,0-1-1,0 0 1,10 0-1,2 0-5,1-1-1,-1 0 0,1-2 0,-1 0 0,0-1 0,0-1 0,0-1 0,0-1 0,-1 0 0,0-1 0,0-1 0,0 0 0,15-12 0,20-14 77,-3-3-1,72-68 1,7-19 36,180-227 0,66-176 92,-113 106 455,-40-19-101,-208 411-505,-1-1 0,-2 0 0,0-1 0,-3 0 0,0 0 0,-2-1 0,2-58 0,-7 86-17,0 0 0,0 0 0,-1-1 0,1 1 0,-1 0 0,0 0 0,-1 0 0,1 1 0,-1-1 0,0 0 0,1 0 0,-2 1 0,1-1 0,0 1 0,-1 0 0,1-1 0,-1 1 0,0 0-1,-6-4 1,3 3-34,0 1-1,-1 0 1,1 0-1,0 1 1,-1 0-1,1 0 1,-1 0-1,0 1 1,0 0-1,1 0 1,-9 1-1,-5 0-55,0 1-1,0 2 0,0 0 1,1 0-1,-1 2 1,1 1-1,-29 12 0,8 1 127,2 2-1,-45 32 1,148-89-430,55-64 560,-4-6-1,186-218 1,-263 277-129,-2-1 1,44-78 0,-69 105-29,-2 0 0,0 0 0,-2-1 0,0-1 0,-2 1 0,0-1 0,-1 0 0,-2 0 0,2-36 0,-5 55-3,-1 0 0,1 0 0,-1 0 0,0 1 1,0-1-1,0 0 0,0 0 0,-1 1 0,1-1 1,-1 0-1,0 1 0,0 0 0,-1-1 0,1 1 0,-1 0 1,1 0-1,-1 0 0,0 1 0,0-1 0,0 1 1,0-1-1,-1 1 0,1 0 0,-6-2 0,-9-4-9,-1 1-1,1 0 0,-37-6 1,15 3-7,-16-9 21,1-3 0,-84-46 1,35 16-13,96 49 13,0-1 0,0 1 0,-1 0 0,1 1 0,-1 0 0,1 1 0,-1-1 0,0 2 0,0-1 0,0 1 0,1 0-1,-1 1 1,-11 2 0,8 0 10,1 1-1,-1 0 0,1 1 0,0 0 1,1 0-1,-1 1 0,1 1 0,-16 12 1,-5 10 17,1 1 0,2 2 0,1 1 0,-31 48 0,23-30-11,2 2 0,3 0 1,1 2-1,3 2 0,3 0 1,-16 62-1,38-114-22,-2 2-11,2 0 1,-1 1-1,1-1 0,0 1 0,1 7 0,0-14-2,0 0 0,0 0 0,0 0 0,0 0 1,0 0-1,1 0 0,-1 0 0,0 0 0,1-1 0,-1 1 0,1 0 0,-1 0 0,1 0 0,-1-1 0,1 1 0,-1 0 0,1 0 0,0-1 0,-1 1 0,1-1 0,0 1 0,0 0 0,-1-1 0,1 0 0,0 1 0,0-1 0,0 1 0,0-1 0,0 0 0,0 0 0,-1 1 0,1-1 1,0 0-1,0 0 0,0 0 0,0 0 0,0 0 0,0 0 0,0 0 0,0-1 0,0 1 0,0 0 0,0 0 0,-1-1 0,1 1 0,0-1 0,1 0 0,13-5-14,0-2 0,-1 1 1,1-2-1,-2 0 0,1-1 0,-2 0 0,1-1 0,-1 0 1,17-21-1,4-2 2,132-134 41,48-46 7,-203 204-14,0 1 1,1 1-1,-1-1 0,19-8 0,-28 16-5,0 0-1,1 0 0,-1 0 1,1 0-1,0 0 0,-1 1 1,1-1-1,0 1 0,-1-1 1,1 1-1,0-1 0,0 1 1,-1 0-1,1 0 0,0 0 1,0 0-1,-1 0 0,1 1 1,0-1-1,0 0 0,-1 1 1,1-1-1,0 1 0,-1 0 1,1-1-1,-1 1 0,1 0 1,-1 0-1,1 0 0,-1 0 1,1 0-1,-1 0 1,0 1-1,0-1 0,0 0 1,0 1-1,0-1 0,0 1 1,0-1-1,0 1 0,0-1 1,-1 1-1,2 2 0,2 15 129,0-1 0,-1 1 0,-1 0 1,0 0-1,-2 0 0,0 0 0,-4 20 0,2 4 0,-28 334 580,3-61-520,18-187-394,-6-1 0,-5 0 1,-6-1-1,-57 166 0,-227 492 317,0 0-137,301-761 20,-7 18-5,2 1 0,2 0 0,2 1 0,-9 78 0,19-119 2,0-1 1,0 0-1,0 0 1,0 1-1,1-1 1,-1 0-1,1 0 1,-1 0-1,1 0 1,0 0-1,0 0 1,0 0-1,0 0 1,0 0-1,0 0 1,0 0-1,1 0 1,-1-1-1,1 1 1,-1 0-1,4 2 1,-1-2-16,0 0 1,0 0-1,0 0 0,0-1 1,1 0-1,-1 1 1,0-1-1,1-1 1,-1 1-1,7 0 1,6-2-43,0 0 0,0 0 0,0-2 0,31-8 0,13-9-22,-36 10 17,1 2 0,27-5 1,-682 101 2657,-5-56-2634,591-33-210,0-3-1,0-1 1,1-3-1,0-1 0,0-2 1,1-1-1,0-3 1,-61-31-1,58 22 185,1-2 0,1-2 0,2-2 0,0-1 0,3-3 0,0 0 0,-31-41 0,32 31 256,18 20-29,-2 1-1,0 0 1,-1 2-1,-1 0 1,-1 1-1,-29-19 1,48 37-156,-1-1 1,1 1 0,-1 0 0,0 0-1,1 1 1,-1-1 0,0 1 0,0 0-1,0 0 1,0 1 0,0 0 0,0-1 0,-1 2-1,1-1 1,0 1 0,-8 1 0,6 1-5,-1 0 1,1 0-1,0 0 1,1 1-1,-1 0 1,0 0-1,1 1 1,0 0 0,-10 11-1,-5 8-12,1 2 1,2 0-1,0 1 0,-16 36 0,26-49 14,-126 273-403,112-228 237,2 2 0,3 0-1,-9 64 1,22-94-154,1 0-1,2 0 0,4 60 1,-2-85 298,1 0 1,-1 0-1,1-1 1,1 1-1,-1 0 1,1-1-1,0 1 0,0-1 1,0 0-1,1 0 1,-1 0-1,1 0 1,1-1-1,-1 1 1,1-1-1,-1 0 1,1-1-1,0 1 1,1-1-1,-1 0 1,1 0-1,-1 0 1,8 1-1,10 4-24,0 0 1,1-2-1,-1-1 0,39 3 1,16-2 182,1-4 0,-1-3 1,0-3-1,-1-4 0,111-25 1,-51-3 86,-1-5 1,144-67 0,7-21-42,-111 47-94,187-59 0,-331 130-80,1 2 0,1 1 0,-1 1 0,1 2 0,51 0 0,-74 5-6,0 1-1,-1 0 1,1 1 0,-1 0 0,1 1-1,-1 0 1,0 0 0,0 1-1,12 7 1,-15-7 2,-1 1 0,1 0 0,-1 0 1,0 0-1,0 1 0,-1-1 0,0 2 0,0-1 0,0 0 0,-1 1 0,0 0 0,0 0 0,5 14 0,-2 0 25,-1 1-1,-1-1 0,-1 1 1,-1 0-1,1 32 1,-7 111 83,-8-88-75,1 8 103,10-84-138,0-1 0,0 1 1,-1-1-1,1 1 1,0-1-1,0 1 0,0 0 1,1-1-1,-1 1 1,0-1-1,0 1 0,0-1 1,0 0-1,0 1 1,0-1-1,1 1 0,-1-1 1,0 1-1,0-1 0,1 1 1,-1-1-1,0 0 1,1 1-1,-1-1 0,1 0 1,-1 1-1,0-1 1,1 0-1,-1 1 0,1-1 1,-1 0-1,1 1 1,16-7 40,15-22 85,33-48-192,-4-2 0,65-108 0,-70 100-26,-30 48 88,134-192-113,-122 180 469,3 2 0,68-61-1,-103 103-218,1-1-1,-1-1 1,0 1-1,-1-1 1,1 0-1,-2 0 1,1-1-1,6-15 1,17-77 309,-21 73-374,155-540 36,75-351-1371,-223 830 1172,-4-1-1,-1-100 0,-10 139 106,-2 1-1,-3-1 0,-2 1 0,-2 0 1,-20-59-1,-2 16-16,-64-130 0,76 186 29,0 2-1,-2 0 1,-2 2-1,-1 0 1,-2 2-1,-38-36 1,21 30 134,21 18-61,1-1 0,-29-33 0,44 45-96,2 0 0,-1 0 1,1 0-1,1-1 0,-1 1 0,1-1 1,1 0-1,0 0 0,0-1 0,1 1 1,-3-18-1,4 9-2,0-1 0,2 1 0,0 0-1,1 0 1,0 0 0,2 0 0,0 0 0,8-21 0,2 7-6,1 0 0,1 0 0,28-38 1,41-60-14,6 4 1,150-160-1,-216 260-3,2 2-1,50-37 1,-68 55 8,0 0 0,0 1 1,0 0-1,0 0 0,1 1 0,0 0 0,0 1 0,0 0 1,0 1-1,0 0 0,1 1 0,-1 0 0,22 0 0,-30 2 5,1-1 0,0 1 0,0 0 0,0 0 0,0 0 0,-1 1 0,1-1 0,-1 1 0,1-1 0,-1 1 0,1 0 0,-1 0 0,0 0 0,0 0 0,0 0 0,0 1 0,0-1 0,-1 0 0,1 1 1,-1 0-1,1-1 0,-1 1 0,0 0 0,0 0 0,0-1 0,0 1 0,-1 0 0,1 4 0,2 11 32,-1 1 0,-1-1 0,-2 29 1,0-20 23,0 5-23,-2 0 0,-1 0 0,-1 0 0,-10 32 0,-48 127 114,23-77-123,-60 229-700,-74 462 0,139-608-238,-39 257 213,56-306 757,2 161 1,15-282-29,2-1 1,1 0-1,1 0 0,2 0 1,0 0-1,1-1 1,2 1-1,1-1 0,0-1 1,2 0-1,1-1 1,1 0-1,1 0 1,1-2-1,1 1 0,0-2 1,2 0-1,0-2 1,30 25-1,34 17-170,-46-36 31,-1 2 1,-2 2-1,32 32 1,-56-49 75,1 1 0,-1-1 0,-1 1-1,0 1 1,-1-1 0,-1 1 0,0 1 0,0-1 0,-1 1 0,-1 0 0,0 0 0,-1 1 0,1 16 0,-3-5 174,-1 0-1,-1 0 1,-1 0 0,-1 0 0,-2 0 0,0 0-1,-2-1 1,-1 0 0,-21 46 0,-12 8 1124,-78 117 0,90-153-979,-331 505 681,343-518-873,14-20-286,12-18-854,19-31 541,-1-1-1,34-71 1,-41 74 393,37-68-252,138-289-127,-177 349 541,-2-1-1,-2-1 1,-3 0 0,-1-1 0,-2 0 0,-3 0 0,0-50 0,-5 84-26,-2 0 1,1 1 0,-1-1 0,-1 0 0,-1 1-1,0 0 1,-1 0 0,0 0 0,0 0-1,-2 1 1,-8-14 0,3 9 63,-1 1 1,-1 0-1,0 1 1,-1 0-1,0 2 0,-32-23 1,9 13 36,-1 1 0,0 2 0,-2 2 0,-1 1 0,0 2-1,-59-12 1,15 11-103,0 4 0,-1 3-1,1 5 1,-142 9-1,158 3-21,-1 2-1,2 4 1,0 2-1,1 4 0,0 2 1,2 4-1,-119 64 0,97-39-497,2 5 0,2 3-1,3 4 1,-134 135-1,196-179 451,10-11 51,0 0 1,0 1-1,1 1 1,0-1-1,0 1 0,1 0 1,1 1-1,-1 0 1,2 0-1,-7 18 0,12-28 7,-1-1-1,1 1 1,0 0-1,0-1 1,0 1-1,0-1 1,0 1-1,0-1 0,0 1 1,1-1-1,-1 1 1,0-1-1,0 1 1,0-1-1,0 1 0,1-1 1,-1 1-1,0-1 1,1 1-1,-1-1 1,0 1-1,1-1 0,-1 0 1,0 1-1,1-1 1,-1 0-1,1 1 1,-1-1-1,1 0 1,-1 1-1,0-1 0,1 0 1,-1 0-1,1 0 1,0 0-1,-1 1 1,1-1-1,-1 0 0,1 0 1,27 1-172,-20-2 130,46 0-7,0-4-1,106-21 0,103-46 211,-162 41 41,2 5 0,111-14-1,-183 36-186,0 1-1,1 2 1,-1 1-1,0 2 1,0 1-1,53 11 1,-73-11-39,1 1 0,-1 0 0,0 1 0,0 0 0,0 1 0,-1 0 0,0 0 0,0 1 0,0 1 0,-1-1 0,0 2 0,-1-1-1,0 1 1,0 0 0,-1 1 0,0 0 0,0 0 0,-1 0 0,-1 1 0,6 15 0,0 5 24,-3 0-1,0 0 1,-2 0-1,-2 1 0,2 34 1,-9 163 129,-31 60 703,18-181-30,-3 149-1,19-248-769,0 0 0,1 0 0,0 1 0,0-1 0,1 0 0,0 0 0,1 0 0,0-1 0,0 1 0,1-1 0,8 16 0,-7-18-27,0-1 0,0 1 0,0-1-1,1 1 1,0-2 0,0 1 0,0-1 0,0 1 0,1-2 0,-1 1 0,1-1 0,0 0-1,0 0 1,0-1 0,9 2 0,2-1-49,1 0 0,1-1 0,-1-1 1,0-1-1,0 0 0,0-2 0,0 0 0,0-1 0,0-1 0,0-1 0,-1 0 1,35-17-1,-3-2-196,-1-2 0,-1-3 0,55-43 0,-36 19 97,97-99 1,45-77 183,-44 46 56,-148 165-24,-11 11-5,-1 0-1,1 1 1,0 0 0,1 0 0,-1 1 0,1 0 0,11-7 0,-11 14 527,-8 8-224,-8 13 52,-120 188-56,35-62-293,52-76-1155,-34 79-1,65-127 537,1 0 0,2 1-1,1 0 1,0 1 0,2 0 0,1 0 0,0 31 0,5-6-4792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4.296"/>
    </inkml:context>
    <inkml:brush xml:id="br0">
      <inkml:brushProperty name="width" value="0.025" units="cm"/>
      <inkml:brushProperty name="height" value="0.025" units="cm"/>
    </inkml:brush>
  </inkml:definitions>
  <inkml:trace contextRef="#ctx0" brushRef="#br0">0 51 9417,'0'0'10292,"10"-1"-8968,143-21 2202,-39 3-3302,-1 10-4897,-122 9-9575</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7.148"/>
    </inkml:context>
    <inkml:brush xml:id="br0">
      <inkml:brushProperty name="width" value="0.025" units="cm"/>
      <inkml:brushProperty name="height" value="0.025" units="cm"/>
      <inkml:brushProperty name="color" value="#E71224"/>
    </inkml:brush>
  </inkml:definitions>
  <inkml:trace contextRef="#ctx0" brushRef="#br0">262 12 16367,'-7'-3'2397,"-2"1"-1999,0 0 0,-1 0 0,1 1 0,0 0 0,-1 1 1,1 0-1,0 0 0,-1 1 0,1 0 0,0 1 0,0 0 0,-15 5 0,18-5-279,1 0 1,-1 1-1,1-1 1,0 1 0,0 0-1,0 0 1,1 1 0,-1-1-1,1 1 1,0 0-1,0 1 1,0-1 0,0 1-1,1-1 1,-1 1-1,1 0 1,1 0 0,-1 0-1,1 1 1,0-1 0,0 1-1,0-1 1,0 8-1,1-10-106,1 1-1,-1 0 1,1-1 0,0 1-1,0 0 1,1-1-1,-1 1 1,1 0-1,0-1 1,0 1-1,0-1 1,0 1-1,0-1 1,1 1-1,0-1 1,0 0 0,0 0-1,0 0 1,3 4-1,0-2 10,1 0 0,-1-1 0,1 0-1,0 0 1,0 0 0,0-1 0,0 0 0,1 0 0,10 3-1,7 0 34,-1-1 0,2-1-1,-1-1 1,43 0-1,-53-3-33,1-1 0,0-1 0,-1 0 0,0-1 0,1 0 0,-1-1 0,23-11 0,-33 14-10,0-1 0,0 0 0,0 0 0,0 0 0,-1 0 0,1-1 0,-1 1 0,0-1 0,1 0 0,-1 0 0,0 0 0,-1-1 0,1 1 0,-1-1-1,1 1 1,-1-1 0,0 0 0,0 0 0,-1 0 0,1 0 0,-1 0 0,0 0 0,0 0 0,0 0 0,-1-1 0,1 1 0,-1 0 0,0-1 0,-1 1 0,0-5 0,0 5 20,0 0 1,-1 1 0,0-1 0,1 1 0,-1-1 0,-1 1 0,1 0 0,0 0 0,-1 0 0,0 0 0,0 0 0,1 0 0,-2 1-1,1 0 1,0-1 0,0 1 0,-1 0 0,1 1 0,-1-1 0,-6-2 0,-7-2-34,0 1 0,-1 0 0,-20-2 0,16 3-123,0 2 1,0 0-1,-1 2 1,1 0 0,0 1-1,-24 5 1,32-3-1082,0 1 1,0 0-1,1 0 0,-1 2 1,1-1-1,-16 11 0,-15 13-7954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9:27.712"/>
    </inkml:context>
    <inkml:brush xml:id="br0">
      <inkml:brushProperty name="width" value="0.025" units="cm"/>
      <inkml:brushProperty name="height" value="0.025" units="cm"/>
      <inkml:brushProperty name="color" value="#E71224"/>
    </inkml:brush>
  </inkml:definitions>
  <inkml:trace contextRef="#ctx0" brushRef="#br0">1 287 11691,'0'0'8595,"19"-6"-7132,163-40 438,204-26 1,212-1-982,-536 66-850,585-75 635,-795 87-668,-157 13 13,-263 20 53,387-18-315,-198 49-1,354-61-435,25-8 631,-1 0 1,1 0 0,0 0 0,0 0-1,0 0 1,0 0 0,0 0 0,0 0-1,0 0 1,-1 0 0,1 0 0,0 0 0,0 0-1,0 0 1,0 0 0,0 0 0,0 0-1,0 0 1,-1 0 0,1 0 0,0 1 0,0-1-1,0 0 1,0 0 0,0 0 0,0 0-1,0 0 1,0 0 0,0 0 0,0 0-1,0 1 1,0-1 0,0 0 0,0 0 0,-1 0-1,1 0 1,0 0 0,0 0 0,0 0-1,0 1 1,0-1 0,0 0 0,0 0 0,0 0-1,0 0 1,1 0 0,-1 0 0,0 0-1,0 1 1,0-1 0,0 0 0,0 0 0,0 0-1,0 0 1,0 0 0,0 0 0,0 0-1,0 0 1,0 0 0,0 1 0,0-1-1,1 0 1,-1 0 0,0 0 0,0 0 0,0 0-1,0 0 1,0 0 0,0 0 0,44 4-746,549-28 759,-195 2-459,-162 18-896,225-13-727,-414 10 2496,-46 7-370,-1 0-1,1 0 0,-1 0 1,1 0-1,-1-1 1,1 1-1,-1 0 0,1 0 1,0 0-1,-1 0 1,1 0-1,-1-1 0,1 1 1,-1 0-1,1-1 0,-1 1 1,0 0-1,1-1 1,-1 1-1,1 0 0,-1-1 1,0 1-1,1-1 1,-1 1-1,0-1 0,1 1 1,-1-1-1,0 1 1,0-1-1,1 1 0,-1-2 1,-14-8 796,-32-2-137,-43-2-106,-134-4 0,-94 17-264,257 2-290,-561 54-2219,550-46 686,-56 6-3600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28.933"/>
    </inkml:context>
    <inkml:brush xml:id="br0">
      <inkml:brushProperty name="width" value="0.025" units="cm"/>
      <inkml:brushProperty name="height" value="0.025" units="cm"/>
      <inkml:brushProperty name="color" value="#E71224"/>
    </inkml:brush>
  </inkml:definitions>
  <inkml:trace contextRef="#ctx0" brushRef="#br0">34 0 7271,'0'0'11990,"-1"9"-11296,-12 124 1378,-5 119-429,18-237-1543,-1 9 194,1-1 0,1 0 0,2 1 0,0-1 0,9 32-1,-9-49-1351,-1-21-7290,-2-2 2471</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29.275"/>
    </inkml:context>
    <inkml:brush xml:id="br0">
      <inkml:brushProperty name="width" value="0.025" units="cm"/>
      <inkml:brushProperty name="height" value="0.025" units="cm"/>
      <inkml:brushProperty name="color" value="#E71224"/>
    </inkml:brush>
  </inkml:definitions>
  <inkml:trace contextRef="#ctx0" brushRef="#br0">52 1 5830,'0'0'6817,"-8"9"-3657,8-9-3156,-4 5 315,-1 0 1,1 0-1,0 0 1,1 0-1,-1 1 0,1-1 1,0 1-1,1 0 1,-1 0-1,1 0 1,0 0-1,1 1 1,-1-1-1,1 0 1,1 1-1,-1 12 0,3-6-22,0 0 0,1 0 0,1 0 0,0 0 0,1 0 0,0-1 0,1 0 0,0 0 0,1 0 0,11 14 0,-3-6-67,1-1 1,1 0 0,1-1 0,32 25 0,-45-38-67,0-1 0,1 0 1,-1 0-1,1-1 0,0 1 0,0-1 1,0 0-1,0-1 0,0 0 1,1 0-1,-1 0 0,1-1 1,0 0-1,-1 0 0,1 0 0,0-1 1,-1 0-1,1-1 0,0 1 1,0-1-1,-1-1 0,1 1 1,-1-1-1,1 0 0,-1 0 0,0-1 1,0 0-1,0 0 0,0-1 1,-1 1-1,1-1 0,-1 0 1,0-1-1,0 1 0,7-9 1,1-5-209,0 0 0,-1-1 1,-1 0-1,-1-1 0,-1 0 0,-1 0 1,0-1-1,-2 0 0,0 0 1,4-34-1,1 18-3314,4 18-5349,-7 11-2252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1.141"/>
    </inkml:context>
    <inkml:brush xml:id="br0">
      <inkml:brushProperty name="width" value="0.025" units="cm"/>
      <inkml:brushProperty name="height" value="0.025" units="cm"/>
      <inkml:brushProperty name="color" value="#E71224"/>
    </inkml:brush>
  </inkml:definitions>
  <inkml:trace contextRef="#ctx0" brushRef="#br0">204 27 15791,'0'0'2642,"8"-4"-768,27-15 21,-35 19-1839,0-1 0,1 1 0,-1 0 0,1-1 0,-1 1 0,0 0 0,1 0 0,-1-1 0,1 1 0,-1 0 0,1 0 0,-1 0 0,1 0 0,-1 0-1,1 0 1,-1-1 0,1 1 0,-1 0 0,1 0 0,-1 0 0,1 1 0,-1-1 0,0 0 0,1 0 0,-1 0 0,1 0 0,-1 0 0,1 1 0,-1-1 0,1 0 0,-1 0-1,0 1 1,1-1 0,-1 0 0,1 1 0,-1-1 0,0 0 0,1 1 0,-1-1 0,0 0 0,0 1 0,1-1 0,-1 1 0,0 0 0,1 19 114,-1-16-34,-1 7-112,0-1 0,-1 1 1,0-1-1,-1 1 0,0-1 0,-1 0 0,0 0 0,-1 0 0,0-1 0,-10 15 0,-10 13-45,-37 38-1,50-60 14,-2 2-88,7-7-145,-1 0 0,-1 0 0,0-1 0,0 0 0,-1 0 0,0-1 1,-21 13-1,31-21 120,0 0 0,-1 0 0,1 1 0,0-1-1,-1 0 1,1 0 0,0 0 0,-1 0 0,1 0 0,0 1 0,-1-1 0,1 0 0,-1 0 0,1 0 0,0 0 0,-1 0 0,1 0 0,0 0 0,-1 0 0,1-1 0,-1 1 0,1 0 0,0 0 0,-1 0 0,1 0 0,0 0 0,-1-1 0,1 1 0,0 0 0,-1 0 0,1 0 0,0-1 0,0 1 0,-1 0-1,1-1 1,0 1 0,0 0 0,-1-1 0,0-15-6420,1 12 5572,0-25-9376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1.532"/>
    </inkml:context>
    <inkml:brush xml:id="br0">
      <inkml:brushProperty name="width" value="0.025" units="cm"/>
      <inkml:brushProperty name="height" value="0.025" units="cm"/>
      <inkml:brushProperty name="color" value="#E71224"/>
    </inkml:brush>
  </inkml:definitions>
  <inkml:trace contextRef="#ctx0" brushRef="#br0">0 1 12107,'0'0'16144,"54"35"-15920,-30-22-160,8 0-32,4 3-224,2-3-705,1-4-961,4-4-1729,-9-5-1730,-4 0-5061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1.879"/>
    </inkml:context>
    <inkml:brush xml:id="br0">
      <inkml:brushProperty name="width" value="0.025" units="cm"/>
      <inkml:brushProperty name="height" value="0.025" units="cm"/>
      <inkml:brushProperty name="color" value="#E71224"/>
    </inkml:brush>
  </inkml:definitions>
  <inkml:trace contextRef="#ctx0" brushRef="#br0">153 74 19186,'0'0'9017,"1"8"-8852,4 33-61,-4-30-124,0 1 0,1-1 0,0 0 0,4 13 0,-5-21-27,0 1 1,1-1-1,-1 1 0,1-1 0,0 0 0,0 0 1,1 0-1,-1 0 0,0 0 0,1-1 1,0 1-1,0 0 0,-1-1 0,2 0 0,-1 0 1,0 0-1,5 2 0,6 1-85,0 0 0,0-1 0,19 2 0,-21-4 103,-1 0 0,0 1 0,0 0 0,0 1 0,0 0 0,11 6 0,-21-9 29,0-1 0,1 1 1,-1 0-1,0 0 1,0-1-1,0 1 0,0 0 1,0 0-1,0 0 1,0 0-1,0 0 0,0 0 1,0 0-1,-1 1 1,1-1-1,0 0 0,-1 0 1,1 1-1,-1-1 0,0 0 1,1 1-1,-1-1 1,0 0-1,0 1 0,1-1 1,-1 2-1,-1 0 58,0 0 0,0-1-1,0 0 1,0 1 0,0-1 0,0 0-1,-1 1 1,1-1 0,-1 0 0,0 0-1,0 0 1,-3 3 0,-6 4 241,0 0 1,-1-1-1,0-1 0,-14 7 1,8-4-228,-1-1 0,-1-1 0,1 0 0,-1-2 0,-1 0 0,1-1 0,-1-1 0,0-1 0,-25 0 1,43-3-321,1 0 0,-1 0 0,0 0 0,0-1 0,1 1 0,-1-1 0,0 0 0,1 0 0,-1 0 0,1 0 0,-1 0 0,1 0 0,-1-1 0,1 1 0,0-1 1,0 0-1,0 0 0,-3-3 0,-15-30-6471,6-9-4454</inkml:trace>
  <inkml:trace contextRef="#ctx0" brushRef="#br0" timeOffset="1">54 26 17553,'0'0'7142,"72"0"-4227,-22-2-897,5-1-961,7 0-833,-1 2-256,1-1-1345,-5-4-2082,-4-3-4805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2.929"/>
    </inkml:context>
    <inkml:brush xml:id="br0">
      <inkml:brushProperty name="width" value="0.025" units="cm"/>
      <inkml:brushProperty name="height" value="0.025" units="cm"/>
      <inkml:brushProperty name="color" value="#E71224"/>
    </inkml:brush>
  </inkml:definitions>
  <inkml:trace contextRef="#ctx0" brushRef="#br0">2942 0 9993,'0'0'10811,"0"13"-10123,2 14-77,0 0-1,2-1 0,0 1 1,2-1-1,14 38 1,62 135 71,-54-139-792,-3 1 0,32 118 0,-32 23 125,-5-29-676,-20-169 632,1 0-1,0-1 1,-1 1 0,0 0 0,0 0-1,0 0 1,0 0 0,-1 0 0,0 0-1,1 0 1,-2 0 0,1-1 0,0 1-1,-1 0 1,1-1 0,-4 6 0,0-3 60,-1 0-1,1 0 1,-1-1 0,0 0 0,0 0-1,0 0 1,-11 5 0,-8 4 158,-1-1-1,0-2 1,-1 0 0,0-2-1,-40 8 1,-145 18 1098,200-33-1213,-386 39 1065,-189 30-1200,-109 90 13,93-17 134,277-103 29,210-37-6861,143-4 1915,11 0-3022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3.318"/>
    </inkml:context>
    <inkml:brush xml:id="br0">
      <inkml:brushProperty name="width" value="0.025" units="cm"/>
      <inkml:brushProperty name="height" value="0.025" units="cm"/>
      <inkml:brushProperty name="color" value="#E71224"/>
    </inkml:brush>
  </inkml:definitions>
  <inkml:trace contextRef="#ctx0" brushRef="#br0">0 1 16912,'0'0'-2338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3.661"/>
    </inkml:context>
    <inkml:brush xml:id="br0">
      <inkml:brushProperty name="width" value="0.025" units="cm"/>
      <inkml:brushProperty name="height" value="0.025" units="cm"/>
      <inkml:brushProperty name="color" value="#E71224"/>
    </inkml:brush>
  </inkml:definitions>
  <inkml:trace contextRef="#ctx0" brushRef="#br0">496 1 12460,'0'0'8616,"9"0"-8232,28 4-202,-36-3-145,0-1-1,1 0 1,-1 1 0,0-1 0,0 1-1,1 0 1,-1-1 0,0 1 0,0 0-1,0-1 1,0 1 0,0 0 0,0 0-1,0 0 1,0 0 0,-1 0 0,1 0-1,0 0 1,-1 0 0,1 1 0,0-1-1,-1 0 1,1 0 0,-1 1 0,0-1-1,1 0 1,-1 0 0,0 1 0,0-1-1,0 0 1,0 1 0,0-1 0,0 2-1,-1 2 169,1 0-1,-1 0 0,0 0 1,-1 1-1,1-2 0,-4 10 1,-6 5-69,-1 1 0,0-2 0,-1 1 0,-1-2-1,0 0 1,-19 16 0,-105 85 72,136-116-204,-103 77 657,-48 41 1027,147-115-1630,0 1 0,0 0 0,1 0 0,0 0 0,0 0 0,-5 12-1,9-17-53,0 0 0,1 0-1,0 0 1,-1 0-1,1 0 1,0 0-1,-1 1 1,1-1 0,0 0-1,0 0 1,0 0-1,0 1 1,0-1 0,0 0-1,0 0 1,1 0-1,-1 0 1,0 1-1,2 1 1,-1-2-6,0 1-1,0-1 1,0 0 0,1 0-1,-1 0 1,1 0 0,-1 0-1,0 0 1,1 0 0,0-1-1,-1 1 1,1 0 0,-1-1-1,1 1 1,0-1 0,0 0-1,-1 1 1,3-1 0,61 4 45,0-3 0,0-3-1,0-2 1,69-15 0,-27 5-134,30-2-1640,-48 4-3254,0-2-6856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4.628"/>
    </inkml:context>
    <inkml:brush xml:id="br0">
      <inkml:brushProperty name="width" value="0.025" units="cm"/>
      <inkml:brushProperty name="height" value="0.025" units="cm"/>
    </inkml:brush>
  </inkml:definitions>
  <inkml:trace contextRef="#ctx0" brushRef="#br0">0 31 11339,'0'0'2434,"15"-25"-2082,8 25-224,0 0-95,5 0-354,4 0-1120,-2-1-353,2-1-352,-7 0-1281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4.330"/>
    </inkml:context>
    <inkml:brush xml:id="br0">
      <inkml:brushProperty name="width" value="0.025" units="cm"/>
      <inkml:brushProperty name="height" value="0.025" units="cm"/>
      <inkml:brushProperty name="color" value="#E71224"/>
    </inkml:brush>
  </inkml:definitions>
  <inkml:trace contextRef="#ctx0" brushRef="#br0">356 50 17392,'0'0'1634,"-10"-8"-262,5 3-1268,0 1 1,0 0 0,-1 0-1,0 1 1,1 0-1,-1 0 1,0 0-1,-1 0 1,1 1-1,0 0 1,-1 1-1,1-1 1,-1 1-1,1 1 1,-1-1-1,0 1 1,1 0-1,-11 2 1,4 0-92,0 2 1,0 0-1,0 0 1,0 1-1,1 0 1,0 2-1,0-1 1,0 1-1,1 1 1,0 0-1,-10 10 1,16-14 1,-1 1 0,1 0 1,0 0-1,1 1 0,-1-1 0,1 1 1,0 0-1,0 1 0,1-1 0,0 0 1,0 1-1,0 0 0,1 0 0,0 0 0,0 0 1,1 0-1,0 0 0,0 0 0,1 0 1,-1 0-1,2 1 0,0 8 0,1-10-23,0-1-1,1 0 1,-1 1-1,1-1 1,0 0-1,0-1 1,0 1-1,1-1 0,0 1 1,0-1-1,0 0 1,0 0-1,1-1 1,-1 1-1,1-1 1,0 0-1,0 0 1,0-1-1,0 1 0,6 1 1,16 6-3,1-2 0,50 9 0,-41-9 63,-28-6-4,4 1-61,0 0 1,0 1-1,0 0 0,23 12 0,-34-15 37,0 0 0,0 0 0,0 0 0,-1 0 0,1 0 0,-1 0 0,1 1 0,-1-1 0,1 1 0,-1-1 0,0 1 0,0-1 0,1 1 0,-1 0 0,0 0 0,-1-1 0,1 1-1,0 0 1,0 0 0,-1 0 0,1 0 0,-1 0 0,0 0 0,0 0 0,1 0 0,-1 0 0,0 0 0,-1 0 0,1 0 0,0 0 0,-1 0 0,1 0 0,-1 0 0,1 0 0,-1 0 0,0 0 0,0-1 0,0 1-1,0 0 1,-2 2 0,-5 6 276,1-1-1,-2 0 0,1 0 0,-1-1 1,0-1-1,-1 1 0,1-1 0,-2-1 1,-20 10-1,5-3 227,-1-2-1,-55 15 1,80-26-527,-40 7 319,41-7-341,0 0 0,1 0-1,-1 0 1,1 0 0,-1 0 0,0 0-1,1 0 1,-1 0 0,0-1 0,1 1-1,-1 0 1,0 0 0,1 0 0,-1-1 0,1 1-1,-1 0 1,1-1 0,-1 1 0,0-1-1,1 1 1,0 0 0,-1-1 0,1 1-1,-1-1 1,1 1 0,-1-1 0,1 0-1,0 1 1,0-1 0,-1 1 0,1-1 0,0 0-1,0 1 1,-1-1 0,1 1 0,0-1-1,0 0 1,0 1 0,0-1 0,0 0-1,0 1 1,0-1 0,0 0 0,0 1 0,1-1-1,-1 0 1,0 1 0,0-1 0,1 1-1,-1-1 1,0 0 0,0 1 0,1-1-1,0 0 1,5-10-962,1 0 0,0 0 0,1 1 0,0 0 0,17-17 0,7-7-2484,13-21-3381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4.675"/>
    </inkml:context>
    <inkml:brush xml:id="br0">
      <inkml:brushProperty name="width" value="0.025" units="cm"/>
      <inkml:brushProperty name="height" value="0.025" units="cm"/>
      <inkml:brushProperty name="color" value="#E71224"/>
    </inkml:brush>
  </inkml:definitions>
  <inkml:trace contextRef="#ctx0" brushRef="#br0">66 1 16367,'0'0'2403,"-2"8"-823,-9 33 1169,-10 73 0,20-99-2674,0 0-1,0 1 0,2-1 0,0 0 0,0 0 1,2 0-1,0 0 0,0-1 0,7 15 0,14 21-275,-17-39 22,-2-1 1,1 1-1,-1-1 0,-1 1 1,0 1-1,-1-1 0,0 1 0,2 14 1,-5-24-906,-15-44-3704,-30-49 1052,15 30 3083,4 1 4625,57 58-1687,78 17-6283,-62-14-962</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5.052"/>
    </inkml:context>
    <inkml:brush xml:id="br0">
      <inkml:brushProperty name="width" value="0.025" units="cm"/>
      <inkml:brushProperty name="height" value="0.025" units="cm"/>
      <inkml:brushProperty name="color" value="#E71224"/>
    </inkml:brush>
  </inkml:definitions>
  <inkml:trace contextRef="#ctx0" brushRef="#br0">135 0 13196,'0'0'3930,"-9"1"-1133,3-1-2527,0 0 1,0 1-1,1 0 0,-1 1 1,1-1-1,-1 1 1,1 0-1,-1 0 1,1 1-1,0-1 0,0 1 1,0 0-1,1 1 1,-1-1-1,1 1 0,-1 0 1,1 0-1,0 0 1,1 1-1,-1 0 0,1-1 1,0 1-1,0 0 1,1 0-1,-4 8 1,6-12-247,-1 1 0,0-1 0,1 0 0,-1 1 0,1-1 0,-1 1 0,1-1 1,0 0-1,0 1 0,0-1 0,-1 1 0,1-1 0,1 1 0,-1-1 0,0 1 1,0-1-1,0 1 0,1-1 0,-1 0 0,1 1 0,-1-1 0,1 0 1,0 1-1,-1-1 0,1 0 0,0 1 0,0-1 0,0 0 0,0 0 0,0 0 1,0 0-1,0 0 0,0 0 0,2 0 0,2 1-22,1 0 0,-1-1 0,1 0 0,0 0 1,-1-1-1,1 0 0,8 0 0,-11 0 17,4-1-4,1 1-1,-1-2 1,0 1-1,1-1 1,-1 0-1,0-1 1,0 0-1,-1 0 1,1 0-1,0-1 0,-1 0 1,0 0-1,7-6 1,-8 6-33,-1 0 0,0 0 0,0 0 0,0 0 0,0 0-1,-1-1 1,1 0 0,-1 0 0,-1 0 0,1 0 0,-1 0 0,1 0 0,-1-1 0,-1 1 0,1-1 0,-1 0 0,1-8 0,-10 18-452,0 5 444,0 1 1,1 0-1,1 0 1,0 0-1,0 1 1,1 0-1,0 0 1,-3 13-1,7-19-308,-1 0 0,1 0-1,0 0 1,1 1 0,-1-1-1,1 0 1,1 7 0,-1-11 176,1 0 0,-1 0 0,1 0 0,-1-1 0,1 1 0,-1 0 0,1 0 1,-1-1-1,1 1 0,0 0 0,0-1 0,-1 1 0,1 0 0,0-1 0,0 1 0,0-1 0,-1 0 1,1 1-1,0-1 0,0 0 0,0 1 0,0-1 0,0 0 0,0 0 0,0 0 0,0 0 0,0 0 1,0 0-1,0 0 0,0 0 0,0 0 0,0 0 0,0 0 0,0-1 0,37-11-5553,-9-9 1067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5.868"/>
    </inkml:context>
    <inkml:brush xml:id="br0">
      <inkml:brushProperty name="width" value="0.025" units="cm"/>
      <inkml:brushProperty name="height" value="0.025" units="cm"/>
      <inkml:brushProperty name="color" value="#E71224"/>
    </inkml:brush>
  </inkml:definitions>
  <inkml:trace contextRef="#ctx0" brushRef="#br0">111 343 6374,'4'-10'3641,"12"-29"-54,-16 38-3440,0 1 0,0 0 0,1-1 0,-1 1 0,0 0 0,0-1 0,1 1 0,-1-1-1,0 1 1,0-1 0,0 1 0,0-1 0,0 1 0,0 0 0,0-1 0,0 1 0,0-1 0,0 1 0,0-1 0,0 1 0,0-1-1,0 1 1,0-1 0,0 1 0,0-1 0,0 1 0,-1 0 0,1-1 0,0 1 0,0-1 0,-1 1 0,1 0 0,0-1 0,-1 1-1,1-1 1,-16 8 1846,-15 19-867,22-18-833,1 0 0,0 1 1,1 1-1,-1-1 0,2 1 0,0 0 0,0 0 0,1 1 1,0 0-1,0 0 0,-4 21 0,9-31-312,-1 0 1,1 0-1,0 0 1,0 0-1,0 0 0,0 0 1,0 0-1,0 0 0,1 1 1,-1-1-1,0 0 0,0 0 1,1 0-1,-1 0 0,1 0 1,-1 0-1,1-1 0,-1 1 1,1 0-1,0 0 0,-1 0 1,1 0-1,0-1 0,0 1 1,-1 0-1,1 0 0,0-1 1,0 1-1,0-1 0,0 1 1,0-1-1,0 1 1,0-1-1,0 0 0,0 1 1,0-1-1,0 0 0,0 0 1,0 0-1,0 0 0,0 0 1,0 0-1,1 0 0,-1 0 1,0 0-1,2-1 0,1 0-87,0 1-1,0-1 0,0 0 1,0 0-1,0 0 0,0-1 1,-1 0-1,1 1 0,0-1 1,-1 0-1,4-3 0,3-7-107,0 1 0,-1-1-1,0 0 1,-1-1-1,8-18 1,-15 29 22,-9 46 367,6-40-134,1 0 0,0 1-1,0-1 1,0 1 0,1-1-1,-1 1 1,1-1-1,1 9 1,-1-11-38,1 0 0,0-1 0,0 1 0,0-1 0,0 1 0,0-1 0,0 1 0,0-1 1,1 0-1,-1 0 0,0 0 0,1 1 0,-1-1 0,1 0 0,-1-1 0,1 1 0,0 0 0,-1 0 0,1-1 0,0 1 0,0-1 0,-1 1 0,1-1 0,0 0 0,0 0 0,-1 0 1,1 0-1,2 0 0,4 0 4,0 0 0,0 0 0,0-1 1,0 0-1,0-1 0,-1 0 0,1 0 1,0-1-1,-1 0 0,0 0 0,1-1 1,-1 1-1,0-2 0,-1 1 0,1-1 1,-1 0-1,0 0 0,0-1 1,-1 1-1,9-13 0,1-1-56,-2 0-1,0-2 1,-1 1-1,-1-2 1,15-42-1,-18 41-12,-2 0 0,6-38-1,-10 50-133,-1 0 0,0 0 0,-1-1 0,0 1 0,-1 0-1,0 0 1,-5-19 0,6 29 210,0-1 0,-1 1 0,1 0 0,-1-1 0,0 1 0,1-1 0,-1 1 0,0 0 1,0 0-1,1-1 0,-1 1 0,0 0 0,0 0 0,0 0 0,-1 0 0,1 0 0,0 0 0,0 0 0,0 1 0,-1-1 0,1 0 0,0 1 0,-1-1 0,1 1 0,-1-1 0,1 1 0,-1 0 0,1-1 0,-1 1 0,1 0 0,-1 0 0,1 0 0,-1 0 0,1 0 0,-1 1 0,1-1 0,-3 1 1,0 0 98,1 1 0,-1-1 1,0 1-1,1 0 0,-1 0 1,1 0-1,0 1 1,0-1-1,0 1 0,0-1 1,0 1-1,-4 6 0,-2 6 135,1-1 0,1 1-1,1 1 1,0-1-1,1 1 1,0 0 0,2 0-1,0 0 1,0 1 0,2-1-1,0 1 1,1 0-1,3 26 1,-1-24-230,0-1 0,2 0 0,0 0 0,1 0 0,1-1 0,1 1-1,0-1 1,1-1 0,1 1 0,0-1 0,2-1 0,12 16 0,-22-30-16,-1 0 0,1 0 1,0 0-1,0 0 0,0 0 0,-1 0 1,1 0-1,0 0 0,1 0 1,-1 0-1,0-1 0,0 1 0,0 0 1,0-1-1,0 1 0,1-1 0,-1 1 1,0-1-1,1 0 0,-1 1 1,0-1-1,1 0 0,-1 0 0,3 0 1,-3-1 7,0 0 1,0 0-1,0 0 1,0 0 0,0 0-1,-1 0 1,1 0 0,0 0-1,0 0 1,-1 0 0,1 0-1,-1-1 1,1 1-1,-1 0 1,0-1 0,1 1-1,-1 0 1,0-1 0,0-1-1,1-8 5,0 0-1,-1 0 1,-1 0-1,-3-20 1,1 18-65,-2 0 1,0 1-1,0-1 1,-1 1-1,-1 0 1,0 1-1,-1-1 1,0 1-1,0 1 1,-1 0-1,-1 0 1,0 1-1,0 0 1,-19-13 0,54 32-1543,0-2 1,1 0-1,-1-2 1,1-1-1,1-1 1,-1-2 0,1 0-1,44-3 1,-64 0 1431,0 0 0,0 0 0,-1 0 1,1-1-1,0 0 0,-1 0 0,1 0 0,8-6 1,-12 7 482,-1-1 1,0 1 0,0-1-1,0 0 1,0 0 0,0 0 0,0 0-1,0 0 1,0 0 0,2-4-1,-3 4 104,-1 0-1,1 1 1,0-1 0,-1 0-1,1 0 1,-1 1-1,0-1 1,0 0 0,0 0-1,0 0 1,0 0-1,0 1 1,0-1 0,0 0-1,-1 0 1,1 0-1,-2-2 1,2 3-224,-1 0 1,0-1 0,0 1-1,0 0 1,0 0-1,0 0 1,0 1-1,0-1 1,0 0 0,0 0-1,0 0 1,0 1-1,0-1 1,0 0-1,-1 1 1,1-1 0,0 1-1,-1 0 1,1-1-1,0 1 1,-1 0-1,-2 0 1,-36 0 785,28 0-606,7 1-296,1-1-1,-1 1 1,1-1 0,0 1 0,0 1 0,-1-1 0,1 1 0,0-1-1,0 1 1,0 1 0,0-1 0,1 0 0,-1 1 0,1 0 0,-5 3-1,7-5-93,0 1 0,0-1-1,0 0 1,0 1 0,0-1-1,0 1 1,0-1 0,1 1-1,-1-1 1,0 1 0,1-1-1,-1 1 1,1 0 0,0-1-1,-1 1 1,1 0 0,0-1-1,0 1 1,0 0 0,0 0-1,1-1 1,-1 1 0,0 0-1,1-1 1,-1 1 0,1-1-1,-1 1 1,1 0 0,0-1-1,0 1 1,0-1 0,-1 0-1,2 1 1,-1-1 0,0 0-1,0 1 1,0-1 0,0 0-1,1 0 1,1 1 0,10 7-331,-1-1 1,1-1 0,1 0 0,-1 0 0,1-2 0,0 1-1,1-2 1,-1 0 0,26 3 0,-15-2 98,45 16 1,-70-21 259,-1 0 0,1 0-1,-1 0 1,1 1 0,-1-1 0,1 0 0,-1 0 0,1 0 0,-1 1 0,1-1 0,0 0 0,-1 1 0,1-1 0,-1 0 0,1 1-1,0-1 1,-1 1 0,1-1 0,0 0 0,0 1 0,-1-1 0,1 1 0,0-1 0,0 1 0,-1-1 0,1 1 0,0-1-1,0 1 1,0-1 0,0 1 0,0-1 0,0 1 0,0-1 0,0 1 0,0-1 0,0 1 0,0-1 0,0 1 0,1-1 0,-1 1-1,0-1 1,0 1 0,0-1 0,1 1 0,-1-1 0,0 1 0,0-1 0,1 0 0,-1 1 0,1-1 0,-1 1 0,0-1 0,1 0-1,-1 1 1,1-1 0,-1 0 0,0 0 0,1 1 0,-1-1 0,1 0 0,-1 0 0,1 0 0,-1 0 0,1 1 0,0-1 0,-47 16 1259,41-15-1224,2 0 6,-25 7 91,1-1-1,-1-1 1,-55 5 0,83-11-281,0 0 0,-1 0 0,1 0 1,0 0-1,-1 0 0,1 0 0,-1 0 1,1 0-1,0 0 0,-1 0 0,1 0 1,0 0-1,-1-1 0,1 1 1,-1 0-1,1 0 0,0 0 0,-1 0 1,1-1-1,0 1 0,0 0 0,-1 0 1,1-1-1,0 1 0,0 0 0,-1-1 1,1 1-1,0 0 0,0-1 0,0 1 1,-1 0-1,1-1 0,0 1 1,0 0-1,0-1 0,0 1 0,0 0 1,0-1-1,0 1 0,0-1 0,0 1 1,0 0-1,0-1 0,0 1 0,0 0 1,0-1-1,0 1 0,0-1 0,0 1 1,1 0-1,-1-1 0,0 1 1,0 0-1,0-1 0,1 1 0,-1 0 1,0-1-1,0 1 0,1 0 0,-1-1 1,17-19-6404,6-3-2817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6.481"/>
    </inkml:context>
    <inkml:brush xml:id="br0">
      <inkml:brushProperty name="width" value="0.025" units="cm"/>
      <inkml:brushProperty name="height" value="0.025" units="cm"/>
      <inkml:brushProperty name="color" value="#E71224"/>
    </inkml:brush>
  </inkml:definitions>
  <inkml:trace contextRef="#ctx0" brushRef="#br0">240 0 15022,'0'0'6070,"-12"2"-4570,1-1-1370,1 1 0,-1 0-1,1 1 1,0 0 0,0 1 0,0 0-1,0 1 1,1-1 0,-1 2 0,1 0-1,0 0 1,-13 12 0,12-8 137,0 0 1,1 1-1,0 0 1,0 0-1,-9 18 0,14-23-244,1 0 0,1-1 0,-1 1 0,1 0 0,0 1 0,1-1 0,-1 0 0,1 1 0,1-1 0,-1 0 0,1 1 0,0-1 0,0 1 0,2 6-1,-1-10-18,0-1-1,0 1 0,0 0 1,1-1-1,-1 1 0,1-1 0,-1 0 1,1 1-1,0-1 0,0 0 1,0 0-1,0 0 0,1 0 0,-1-1 1,0 1-1,1-1 0,-1 1 1,1-1-1,0 0 0,-1 0 0,1 0 1,0 0-1,0 0 0,-1-1 1,1 1-1,0-1 0,0 0 0,0 0 1,4 0-1,0 0 13,0 0 1,1 0-1,-1-1 0,0 0 0,1 0 1,-1-1-1,0 0 0,0 0 1,0-1-1,10-5 0,-5 0 6,0-1 0,0-1-1,-1 0 1,-1 0 0,0-1-1,15-20 1,-19 23-1,-1 0-1,0 0 1,-1 0 0,0 0 0,0-1-1,0 0 1,-1 0 0,-1 0-1,1 0 1,-1 0 0,1-15-1,-3 24-14,0-1-1,0 1 0,0-1 0,0 1 0,-1-1 0,1 1 0,0 0 0,0-1 0,0 1 0,0-1 0,0 1 1,0-1-1,-1 1 0,1 0 0,0-1 0,0 1 0,-1-1 0,1 1 0,0 0 0,-1-1 0,1 1 0,0 0 1,-1 0-1,1-1 0,0 1 0,-1 0 0,1 0 0,-1-1 0,1 1 0,0 0 0,-1 0 0,1 0 0,-1 0 1,1 0-1,-1 0 0,1 0 0,-1-1 0,1 1 0,0 0 0,-1 1 0,1-1 0,-1 0 0,1 0 0,-1 0 1,1 0-1,-1 0 0,1 0 0,0 1 0,-1-1 0,1 0 0,-1 0 0,1 0 0,0 1 0,-1-1 0,1 0 1,0 1-1,-1-1 0,1 0 0,0 1 0,-1 0 0,-23 19 341,21-15-269,-1 0 0,1 1 0,0-1 0,0 1 0,1 0 0,0-1 0,0 1 0,0 0 0,0 1 0,1-1 0,0 0 0,1 0 0,-1 0 0,1 8 0,1-12-61,-1 0-1,0 0 1,1 0-1,-1 0 1,1-1-1,0 1 1,-1 0-1,1 0 1,0 0-1,0 0 1,0-1-1,1 1 1,-1-1-1,0 1 1,0-1-1,1 1 1,-1-1-1,3 2 1,-1-1-8,0-1 0,-1 0 0,1 0 1,0 0-1,0-1 0,0 1 0,0 0 0,0-1 0,0 0 0,0 0 1,0 0-1,0 0 0,0 0 0,0-1 0,6-1 0,-3 0 6,0-1 1,1 1-1,-1-2 0,0 1 0,0 0 0,0-1 1,-1 0-1,0-1 0,1 1 0,-1-1 0,-1 0 1,7-8-1,-4 4-65,0 0 0,-1 0 0,0-1-1,-1 1 1,0-1 0,0 0 0,3-11 0,-11 30-20,0 0 140,0 0-1,1 0 1,0 0-1,1 0 1,-1 11-1,2-18-59,0 0 0,0 0 1,0 0-1,1-1 0,-1 1 0,0 0 0,1 0 1,-1 0-1,1 0 0,-1-1 0,1 1 0,0 0 1,0-1-1,0 1 0,0-1 0,0 1 0,0-1 1,1 1-1,-1-1 0,0 0 0,1 1 0,-1-1 1,1 0-1,-1 0 0,1 0 0,-1 0 0,1-1 1,0 1-1,0 0 0,-1-1 0,1 1 0,0-1 1,0 1-1,3-1 0,1 1-6,1-1 0,-1-1 0,1 1 1,-1-1-1,0 0 0,1-1 0,-1 1 0,0-1 0,0 0 1,0-1-1,0 1 0,0-1 0,-1-1 0,1 1 0,-1-1 1,8-7-1,1-1-114,-1-1-1,0 0 1,-1-2 0,16-23 0,-35 45-108,4-5 219,1 0-1,-1 0 0,1 1 1,-1 0-1,1-1 1,0 1-1,0 0 1,-3 6-1,3-6-139,1 0 0,0 0 1,0 0-1,1 1 0,-1-1 0,1 0 1,-1 0-1,1 0 0,0 1 0,0-1 0,0 0 1,1 0-1,0 5 0,0-6-221,0-1 0,-1 1-1,1-1 1,0 0 0,0 1 0,0-1-1,0 0 1,0 0 0,0 1 0,0-1-1,0 0 1,0 0 0,1 0 0,-1 0-1,0-1 1,1 1 0,-1 0 0,0-1-1,1 1 1,-1 0 0,1-1 0,0 0-1,-1 1 1,1-1 0,-1 0 0,1 0-1,-1 0 1,3 0 0,15 0-5106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6.828"/>
    </inkml:context>
    <inkml:brush xml:id="br0">
      <inkml:brushProperty name="width" value="0.025" units="cm"/>
      <inkml:brushProperty name="height" value="0.025" units="cm"/>
      <inkml:brushProperty name="color" value="#E71224"/>
    </inkml:brush>
  </inkml:definitions>
  <inkml:trace contextRef="#ctx0" brushRef="#br0">56 1 13036,'0'0'14291,"1"8"-14873,0-1 305,1 1 0,0-1 0,0 0 0,0 0 0,1 0-1,0-1 1,1 1 0,-1-1 0,1 0 0,1 0 0,7 10-1,-9-13 378,1 0 0,-1 1-1,0 0 1,0 0-1,-1 0 1,1 0 0,-1 0-1,0 0 1,0 1-1,0-1 1,-1 1 0,1-1-1,-1 1 1,0 0-1,0 4 1,-1-6 47,-1-1-1,1 1 1,-1-1 0,0 0-1,0 1 1,0-1 0,0 0 0,0 1-1,-1-1 1,1 0 0,-1 0 0,1 0-1,-1 0 1,0 0 0,0-1-1,1 1 1,-1 0 0,-1-1 0,1 0-1,0 1 1,0-1 0,0 0-1,-1 0 1,1 0 0,0 0 0,-1-1-1,1 1 1,-1-1 0,-3 1-1,1 0-280,0 0 0,0 0 0,0 0 0,1-1 0,-1 1 0,0-2 0,-5 1 0,8 0-460,1-1 0,-1 1 0,0-1 0,1 1 0,-1-1 1,1 1-1,-1-1 0,1 0 0,-1 0 0,1 0 0,0 0 0,-1 0 0,1 0 0,0 0 0,-2-2 0,-8-16-17700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7.467"/>
    </inkml:context>
    <inkml:brush xml:id="br0">
      <inkml:brushProperty name="width" value="0.025" units="cm"/>
      <inkml:brushProperty name="height" value="0.025" units="cm"/>
      <inkml:brushProperty name="color" value="#E71224"/>
    </inkml:brush>
  </inkml:definitions>
  <inkml:trace contextRef="#ctx0" brushRef="#br0">232 81 7655,'0'0'8696,"1"-10"-6598,2-31 54,-2 40-2015,-1 0 0,0 0 1,0 0-1,0 0 0,0 0 0,0 0 0,0 0 1,0 0-1,-1 0 0,1 0 0,0-1 1,0 1-1,-1 0 0,1 1 0,-1-1 1,1 0-1,-1 0 0,1 0 0,-1 0 0,1 0 1,-1 0-1,0 1 0,0-1 0,1 0 1,-1 0-1,0 1 0,-1-2 0,0 2-22,0-1 0,0 1 0,0-1 0,0 1 0,0 0 0,0 0-1,0 0 1,0 0 0,0 0 0,-1 0 0,1 0 0,-4 2 0,0 0-49,0-1 0,1 2 1,-1-1-1,0 1 1,1-1-1,-1 2 0,-9 6 1,3 10 16,12-20-92,0 1-1,0-1 1,0 0 0,0 1 0,0-1-1,0 1 1,0-1 0,0 1-1,0-1 1,0 1 0,0-1 0,1 0-1,-1 1 1,0-1 0,0 1 0,0-1-1,1 0 1,-1 1 0,0-1-1,1 1 1,-1-1 0,0 0 0,1 1-1,-1-1 1,0 0 0,1 0-1,0 1 1,3 1-145,1-1 0,0 1-1,0-1 1,0 0 0,0-1 0,8 1-1,-10-1 84,-1 0-1,1 0 1,0 0-1,0 0 1,0 1-1,0-1 1,0 1-1,0 0 1,0 0-1,0 0 1,-1 0-1,1 0 1,0 0 0,-1 1-1,1-1 1,2 3-1,3 20 31,-2 0 0,0 0-1,-1 0 1,-1 1 0,-1 0 0,-2 44 0,-1-44 302,-1-1-1,-1 0 1,-1 1 0,-1-1 0,-15 44 0,16-59-41,0 0 0,-1-1 0,0 1 0,0-1 0,-1 0-1,0 0 1,-1 0 0,0-1 0,0 0 0,0 0 0,-1 0 0,0-1 0,-1 0 0,1-1 0,-1 1 0,0-1 0,0-1 0,-13 6 0,18-9-187,0 0 0,1 0 0,-1 0 1,0-1-1,0 1 0,1-1 0,-1 1 0,0-1 0,0 0 1,0 0-1,0 0 0,0-1 0,1 1 0,-1-1 1,0 1-1,0-1 0,1 0 0,-1 0 0,0 0 0,1-1 1,-5-2-1,4 2-27,0-1 0,0 0 0,1 0 0,-1 0 0,1-1 0,-1 1 0,1-1 0,0 1 0,0-1 1,1 0-1,-1 0 0,1 0 0,-2-6 0,1 3-174,1-1-1,0 1 1,0 0 0,1-1 0,0 1 0,0-1-1,0 1 1,1 0 0,0-1 0,1 1 0,0 0-1,0 0 1,0 0 0,1 0 0,0 0-1,7-10 1,8-3-1675,0 1-1,2 2 1,22-17-1,-30 25 490,33-27-4833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7.814"/>
    </inkml:context>
    <inkml:brush xml:id="br0">
      <inkml:brushProperty name="width" value="0.025" units="cm"/>
      <inkml:brushProperty name="height" value="0.025" units="cm"/>
      <inkml:brushProperty name="color" value="#E71224"/>
    </inkml:brush>
  </inkml:definitions>
  <inkml:trace contextRef="#ctx0" brushRef="#br0">163 0 15310,'0'0'6513,"-10"2"-4703,1 0-1639,1 0-1,-1 1 1,1 0-1,0 0 1,0 1-1,0 1 1,0-1 0,1 1-1,0 0 1,0 1-1,0-1 1,1 1 0,-1 1-1,1-1 1,1 1-1,0 0 1,0 1-1,0-1 1,0 1 0,-5 14-1,9-20-186,1 0-1,-1 0 1,0 0 0,1 0-1,-1 0 1,1 0 0,0 0-1,0 0 1,0 0 0,0 0-1,0 0 1,0 0 0,0 0-1,1 0 1,-1-1 0,1 1-1,-1 0 1,1 0 0,0 0-1,0 0 1,0 0 0,0-1-1,0 1 1,0 0 0,0-1-1,0 1 1,1-1-1,1 2 1,0-2-60,-1 1 0,1-1 0,0 0 0,0 0-1,0 0 1,0-1 0,0 1 0,0-1 0,0 1 0,0-1 0,0 0 0,0 0-1,0-1 1,0 1 0,0-1 0,0 1 0,0-1 0,0 0 0,3-2 0,1 0 1,0-1 1,0-1-1,0 0 1,-1 0-1,0 0 1,0 0-1,0-1 1,-1 0-1,0-1 1,0 1-1,0-1 1,-1 0-1,6-12 1,-6 10-71,1 1 1,0 0-1,1 0 1,0 0-1,0 0 1,1 1-1,0 0 1,15-11-1,-23 39-106,-24 40 347,1-4-1035,15-15-2958,9-19-2232</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8.160"/>
    </inkml:context>
    <inkml:brush xml:id="br0">
      <inkml:brushProperty name="width" value="0.025" units="cm"/>
      <inkml:brushProperty name="height" value="0.025" units="cm"/>
      <inkml:brushProperty name="color" value="#E71224"/>
    </inkml:brush>
  </inkml:definitions>
  <inkml:trace contextRef="#ctx0" brushRef="#br0">113 1 13261,'0'0'3101,"-12"10"-357,4-4-2331,-1 1 0,1 0 0,1 1 0,-1 0 0,1 0 0,0 0 0,1 1 1,0 0-1,1 0 0,0 1 0,0-1 0,1 1 0,0 0 0,0 1 0,-1 10 0,4-17-385,0-1-1,1 1 1,0 0-1,0 0 1,0-1 0,0 1-1,0 0 1,1 0-1,-1-1 1,1 1 0,0-1-1,1 1 1,-1 0-1,0-1 1,1 0-1,0 1 1,0-1 0,0 0-1,0 0 1,0 0-1,4 3 1,-1-3-169,0 1 0,0-2 0,0 1-1,1 0 1,-1-1 0,1 0 0,0-1 0,0 1 0,0-1 0,0 0-1,0 0 1,9-1 0,-4 1-261,0 0 0,-1 0 0,1 1 0,0 1 0,15 5 0,-24-7 415,-1-1 0,1 1 0,-1-1 0,0 1 0,0 0-1,1 0 1,-1 0 0,0 0 0,0 0 0,0 0 0,0 0-1,0 0 1,0 0 0,0 0 0,0 1 0,0-1 0,-1 0-1,1 1 1,0 2 0,-1-2 99,0 0 1,0 0-1,0 0 0,-1-1 0,1 1 1,0 0-1,-1 0 0,0 0 1,1 0-1,-1 0 0,0-1 1,0 1-1,0 0 0,0-1 0,-1 1 1,1 0-1,0-1 0,-1 0 1,-2 3-1,-2 2 140,0 0 1,0-1 0,0 0-1,-1 0 1,0 0-1,0-1 1,0 0 0,-1 0-1,1-1 1,-1 0-1,0 0 1,0-1-1,0 0 1,0 0 0,-15 1-1,22-3-340,0 0 0,0-1-1,0 1 1,-1 0 0,1 0 0,0 0-1,0-1 1,0 1 0,0-1 0,0 1-1,0-1 1,0 1 0,0-1 0,0 1-1,0-1 1,0 0 0,0 0 0,1 1-1,-1-1 1,0 0 0,0 0 0,1 0 0,-1 0-1,0 0 1,1 0 0,-1 0 0,0-2-1,-5-33-6512,5 31 5349,0-22-8811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8.564"/>
    </inkml:context>
    <inkml:brush xml:id="br0">
      <inkml:brushProperty name="width" value="0.025" units="cm"/>
      <inkml:brushProperty name="height" value="0.025" units="cm"/>
      <inkml:brushProperty name="color" value="#E71224"/>
    </inkml:brush>
  </inkml:definitions>
  <inkml:trace contextRef="#ctx0" brushRef="#br0">48 83 2530,'0'0'9962,"8"1"-4400,-3-1-4891,0-1 0,0 1 0,0-1 0,0 0 0,0 0-1,-1 0 1,1 0 0,0-1 0,8-4 0,-11 5-564,0-1 0,0 1 1,0-1-1,0 1 0,0-1 0,-1 0 0,1 1 1,0-1-1,-1 0 0,1 0 0,-1 0 1,0-1-1,0 1 0,0 0 0,0 0 1,0-1-1,0 1 0,0 0 0,-1-1 1,1 1-1,-1-1 0,0 1 0,0-1 0,0 1 1,0-1-1,0-2 0,-1 4-100,1 1 0,-1-1 0,0 0 0,1 0 0,-1 1 0,1-1 0,-1 0 0,0 1 1,0-1-1,1 1 0,-1-1 0,0 1 0,0 0 0,0-1 0,0 1 0,1 0 0,-1-1 0,0 1 0,0 0 0,0 0 0,0 0 0,0 0 0,0 0 0,0 0 0,0 0 0,0 0 0,1 0 0,-1 0 0,0 0 0,0 1 0,0-1 0,0 0 1,0 1-1,-1 0 0,-33 12-131,28-8 113,0 1 1,0 1-1,0-1 0,1 1 1,1 0-1,-1 0 0,-7 13 1,11-15 6,-1-1 1,1 1 0,0-1-1,0 1 1,0 0 0,1-1-1,-1 1 1,1 0 0,0 0-1,1 0 1,-1 0 0,1 0-1,0 1 1,1-1 0,0 6-1,0-10 8,0 1-1,0-1 1,0 1 0,0-1-1,0 1 1,1-1 0,-1 0-1,1 1 1,-1-1 0,1 0-1,-1 0 1,1 0 0,-1 0-1,1 0 1,0-1 0,0 1-1,0 0 1,-1-1 0,1 1-1,0-1 1,0 0 0,0 0-1,0 0 1,0 0 0,-1 0-1,1 0 1,0 0 0,0 0-1,0-1 1,2 0 0,4 0 15,0 0 1,0-1 0,0 0-1,-1-1 1,1 1-1,7-5 1,5-6 11,-1-1 1,-1-1-1,18-18 0,-18 16 4,-8 13 11,-11 17 187,-14 32 558,9-28-329,4-14-383,1 1 0,0 0 0,0 0 0,1 0 0,-1 0 0,1 0 0,0 0 0,0 0 0,0 4-1,1-7-80,-1 0 0,1 0-1,-1 0 1,1 0 0,0 0-1,-1 0 1,1 0 0,0-1-1,0 1 1,-1 0-1,1-1 1,0 1 0,0 0-1,0-1 1,0 1 0,0-1-1,0 1 1,0-1 0,0 0-1,0 1 1,0-1-1,0 0 1,0 0 0,1 0-1,-1 0 1,0 0 0,0 0-1,0 0 1,0 0 0,0 0-1,0 0 1,0-1-1,0 1 1,0 0 0,0-1-1,0 1 1,1-1 0,8-3-579,0 1 0,0-1 0,-1-1 0,0 1 0,0-2 0,10-6 0,26-22-8357,-27 18-1103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5.001"/>
    </inkml:context>
    <inkml:brush xml:id="br0">
      <inkml:brushProperty name="width" value="0.025" units="cm"/>
      <inkml:brushProperty name="height" value="0.025" units="cm"/>
    </inkml:brush>
  </inkml:definitions>
  <inkml:trace contextRef="#ctx0" brushRef="#br0">1 0 12396,'0'0'9897,"6"9"-9811,7 14-45,0 1 0,-2 0 0,-1 0 0,-1 1 0,-1 1 1,5 27-1,-8-25 85,-5-22-8422</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38.893"/>
    </inkml:context>
    <inkml:brush xml:id="br0">
      <inkml:brushProperty name="width" value="0.025" units="cm"/>
      <inkml:brushProperty name="height" value="0.025" units="cm"/>
      <inkml:brushProperty name="color" value="#E71224"/>
    </inkml:brush>
  </inkml:definitions>
  <inkml:trace contextRef="#ctx0" brushRef="#br0">0 26 9417,'0'0'15342,"70"-13"-14925,-44 11-385,-1-1-993,-4 2-2210,0-5-4548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0.573"/>
    </inkml:context>
    <inkml:brush xml:id="br0">
      <inkml:brushProperty name="width" value="0.025" units="cm"/>
      <inkml:brushProperty name="height" value="0.025" units="cm"/>
      <inkml:brushProperty name="color" value="#E71224"/>
    </inkml:brush>
  </inkml:definitions>
  <inkml:trace contextRef="#ctx0" brushRef="#br0">63 243 3876,'0'0'16997,"-7"7"-15961,1 0-852,1-1 1,0 1 0,1 0 0,-1 0-1,2 0 1,-1 0 0,1 1-1,0 0 1,0-1 0,1 1 0,0 0-1,0 0 1,1 1 0,0 8-1,-1 2 324,-2 64 969,4-77-1394,0-1-1,0 1 1,1 0 0,0-1 0,0 1 0,1-1 0,-1 1 0,1-1 0,0 0-1,1 1 1,3 5 0,-5-9-76,0-1-1,0 0 1,0 0 0,0 0-1,0 1 1,0-1 0,0 0-1,1-1 1,-1 1 0,0 0-1,1 0 1,-1-1 0,0 1-1,1 0 1,-1-1 0,1 1-1,-1-1 1,1 0 0,0 0-1,-1 1 1,1-1-1,2 0 1,-1-1 8,1 0 0,-1 0 0,0 0 0,0 0-1,0 0 1,0-1 0,0 1 0,0-1 0,-1 0 0,5-3-1,4-4 35,-1-1 1,0-1-1,15-21 0,25-42-2,19-24-9,-69 98-51,0-1 0,0 0 0,1 1 0,-1-1 0,0 1-1,0-1 1,1 1 0,-1-1 0,0 1 0,1 0 0,-1-1 0,1 1 0,-1-1 0,1 1 0,-1 0-1,1-1 1,-1 1 0,1 0 0,-1 0 0,1-1 0,-1 1 0,1 0 0,-1 0 0,1 0 0,-1 0-1,1 0 1,0 0 0,-1-1 0,1 1 0,-1 0 0,1 1 0,-1-1 0,1 0 0,0 0 0,3 20-206,-12 33 149,-10 5 44,10-37 29,2 0 0,-7 37 1,13-58-4,-1 1 1,1-1-1,0 0 1,0 1-1,0-1 1,0 0-1,0 1 1,0-1-1,0 1 1,0-1-1,0 0 1,0 1-1,0-1 1,0 0-1,1 1 0,-1-1 1,0 0-1,0 1 1,0-1-1,0 0 1,0 1-1,1-1 1,-1 0-1,0 1 1,0-1-1,1 0 1,-1 0-1,0 1 1,1-1-1,-1 0 1,0 0-1,0 0 1,1 1-1,-1-1 1,0 0-1,1 0 1,16-3 17,13-15 52,-14 1-40,0-1-1,-1 0 1,24-41-1,11-13-547,-46 136-320,-5-47 868,1-11 13,-1 0-1,1 0 1,1 1 0,-1-1-1,1 0 1,2 8 0,-3-13-36,1 0 1,-1 0 0,1 0 0,-1 0 0,1 0-1,0 0 1,-1 0 0,1 0 0,0 0 0,0 0-1,0 0 1,0-1 0,0 1 0,0 0 0,0-1-1,0 1 1,0-1 0,0 1 0,0-1 0,0 1-1,0-1 1,0 0 0,0 0 0,1 1 0,-1-1-1,0 0 1,0 0 0,0 0 0,0 0 0,1 0-1,-1-1 1,0 1 0,0 0 0,0 0 0,0-1-1,0 1 1,0-1 0,1 1 0,0-2 0,3 0 21,1-1 1,0 0-1,-1-1 1,0 0-1,0 1 1,0-2-1,0 1 1,-1 0 0,0-1-1,0 0 1,0 0-1,0 0 1,2-6-1,5-8 10,-1 0-1,12-30 0,-40 182-385,18-132 352,0 0-1,0 0 1,0 0-1,0 1 1,0-1-1,0 0 1,0 0-1,0 0 1,0 0-1,0 0 1,1 0-1,-1 0 1,0 0-1,1 0 1,-1 0-1,1 0 1,-1 0-1,1 0 1,0 0-1,-1-1 1,1 1-1,0 0 1,0 0-1,-1 0 1,1-1 0,0 1-1,0-1 1,0 1-1,0 0 1,0-1-1,0 0 1,0 1-1,0-1 1,0 1-1,0-1 1,0 0-1,0 0 1,0 0-1,0 0 1,0 0-1,0 0 1,0 0-1,1 0 1,-1 0-1,0 0 1,0 0-1,0-1 1,0 1-1,1-1 1,3-1 19,0 0 0,1 0 0,-1 0 0,-1-1 1,1 1-1,0-1 0,-1-1 0,8-5 0,14-20 24,38-52-1,-21 25-222,-43 55 155,1 1 0,-1-1 1,0 0-1,1 1 0,-1-1 0,0 1 0,1-1 0,-1 1 1,1-1-1,-1 1 0,1-1 0,-1 1 0,1-1 0,-1 1 0,1 0 1,0-1-1,-1 1 0,1 0 0,-1-1 0,1 1 0,0 0 1,-1 0-1,1 0 0,0 0 0,1-1 0,-1 17-206,-11 26 226,-9 33 199,18-67-171,0-1-1,0 0 1,1 0 0,0 0 0,0 1-1,0-1 1,1 0 0,3 12-1,-4-17-25,1-1 0,0 0 0,0 1 0,-1-1 0,1 0 0,0 1 0,0-1 0,1 0 0,-1 0 0,0 0 0,0 0 0,0 0 0,1 0 0,-1 0 0,0-1 0,1 1 0,-1 0 0,1-1 0,-1 1 0,1-1 0,-1 0 0,1 1 0,-1-1 0,1 0 0,0 0 0,-1 0 0,1 0 0,-1 0 0,1 0 0,-1 0 0,1-1 0,2 0 0,0 0 7,0 0 0,1 0 0,-1 0 0,0-1 1,0 0-1,0 0 0,0 0 0,0 0 0,-1-1 0,5-3 0,9-13-8,0 0-1,-2-1 1,0-1 0,-2-1-1,0 0 1,18-44 0,-18 32-10,-1-2 1,-2 1-1,-1-2 1,4-37 0,-13 74 5,0 0 1,0 1 0,-1-1 0,1 0 0,0 0 0,0 0 0,0 0 0,-1 1 0,1-1-1,0 0 1,-1 0 0,1 0 0,0 0 0,0 0 0,-1 0 0,1 0 0,0 0-1,-1 0 1,1 0 0,0 0 0,0 0 0,-1 0 0,1 0 0,0 0 0,-1 0 0,1 0-1,0 0 1,0 0 0,-1 0 0,1 0 0,0-1 0,-1 1 0,1 0 0,0 0-1,0 0 1,0 0 0,-1-1 0,1 1 0,0 0 0,0 0 0,0 0 0,-1-1 0,1 1-1,0 0 1,0 0 0,0-1 0,0 1 0,0 0 0,-1-1 0,1 1 0,0 0-1,0 0 1,0-1 0,0 1 0,0 0 0,0-1 0,0 1 0,0 0 0,0-1 0,0 1-1,0 0 1,1 0 0,-1-1 0,0 1 0,0 0 0,0-1 0,-17 18-91,5 0 105,1 1 1,0 0 0,2 1 0,0 0-1,1 0 1,1 1 0,1 0 0,0 0-1,2 1 1,1 0 0,0 0-1,1 40 1,1-57-35,1 0 0,1 0-1,-1 0 1,0 1 0,1-1-1,0 0 1,0 0 0,0 0-1,1 0 1,-1 0 0,1 0-1,0-1 1,0 1 0,1 0-1,-1-1 1,1 0 0,-1 1-1,1-1 1,0 0 0,0 0-1,0-1 1,1 1 0,-1-1-1,1 0 1,-1 1 0,1-1-1,0-1 1,0 1 0,0-1-1,0 1 1,0-1 0,0 0-1,0-1 1,0 1 0,0-1 0,1 1-1,-1-1 1,0-1 0,0 1-1,0-1 1,1 1 0,-1-1-1,0 0 1,0-1 0,0 1-1,0-1 1,0 1 0,-1-1-1,1 0 1,-1-1 0,1 1-1,-1-1 1,0 1 0,4-5-1,19-19 314,-2-2 0,-1 0 0,-1-2 0,-2 0 1,30-59-1,-30 54-110,-4 7-31,-3 9-100,-2-1-1,0 0 1,-2-1 0,0 0-1,10-37 1,-19 57-55,0 1 0,1 0 0,-1 0 1,0-1-1,0 1 0,0 0 0,0 0 0,0-1 1,1 1-1,-1 0 0,0-1 0,0 1 0,0 0 1,0 0-1,0-1 0,0 1 0,0 0 0,0-1 0,0 1 1,0 0-1,0-1 0,0 1 0,-1 0 0,1 0 1,0-1-1,0 1 0,0 0 0,0-1 0,0 1 0,0 0 1,-1 0-1,1-1 0,0 1 0,0 0 0,0 0 1,-1 0-1,1-1 0,0 1 0,0 0 0,-1 0 0,1 0 1,0 0-1,-1 0 0,1-1 0,0 1 0,-14 10-124,-12 23 69,13-13 60,1 1 0,0 0 0,2 1 0,1 0 0,1 1 0,0 0 0,2 0 0,1 0 0,1 1 0,0 0 0,2 0 0,1 0 0,3 33 0,-2-52-49,1 1 1,0-1 0,0 0-1,0 1 1,1-1-1,0 0 1,0 0-1,0 0 1,1 0 0,0 0-1,0 0 1,0-1-1,5 6 1,-8-10 39,1 1 1,-1-1-1,1 0 1,-1 0 0,0 0-1,1 0 1,-1 0-1,1-1 1,-1 1-1,0 0 1,1 0-1,-1 0 1,0 0-1,1 0 1,-1 0-1,0-1 1,1 1-1,-1 0 1,0 0-1,1-1 1,-1 1-1,0 0 1,1 0-1,-1-1 1,0 1-1,0 0 1,0-1 0,1 1-1,-1 0 1,0-1-1,0 1 1,0 0-1,0-1 1,1 1-1,-1 0 1,0-1-1,0 1 1,0-1-1,0 1 1,0 0-1,0-1 1,0 1-1,0-1 1,0 1-1,0 0 1,0-1-1,-1 1 1,1 0-1,0-1 1,1-29 38,-2 26-63,2-13-38,-1-1 1,0 1-1,-2 0 1,0 0-1,-1 0 1,-1 0 0,0 1-1,-1-1 1,-13-27-1,18 44 72,0 1 1,0-1-1,0 0 0,0 0 1,-1 0-1,1 0 0,0 1 0,0-1 1,0 0-1,0 0 0,0 0 0,0 0 1,0 1-1,0-1 0,0 0 0,-1 0 1,1 0-1,0 0 0,0 0 1,0 0-1,0 0 0,0 1 0,-1-1 1,1 0-1,0 0 0,0 0 0,0 0 1,0 0-1,-1 0 0,1 0 1,0 0-1,0 0 0,0 0 0,-1 0 1,1 0-1,0 0 0,0 0 0,0 0 1,0 0-1,-1 0 0,1 0 0,0 0 1,0 0-1,0-1 0,9 24 118,-3-19-144,0-1 0,0 1-1,0-1 1,1-1-1,-1 1 1,1-1-1,0 0 1,-1 0 0,1-1-1,0 0 1,0 0-1,0-1 1,11 0 0,-4-1-550,0 1 1,0-2 0,0 0 0,0 0 0,24-9-1,-36 10 316,39-18-1904,-39 18 1792,0 1 0,-1-1 0,1 0 0,0 0 1,-1 0-1,1-1 0,-1 1 0,0 0 0,1 0 1,-1-1-1,0 1 0,0-1 0,1 1 0,-1-1 1,-1 1-1,1-1 0,0 0 0,0 0 1,0-3-1,-1 5 1065,1 8 7340,13-17-4899,-10 7-2139,-3 19-915,-2 1 370,-2 0 1,1 0-1,-2 0 1,-8 25-1,6-26-125,1 0 0,1 1 0,1 0 0,-1 25-1,4-42-1205,1-3-29,1-1 0,0 0 1,-1 0-1,0 0 0,0 0 1,0 0-1,0 0 1,0 0-1,0-4 0,-1 7 621,5-28-7239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0.947"/>
    </inkml:context>
    <inkml:brush xml:id="br0">
      <inkml:brushProperty name="width" value="0.025" units="cm"/>
      <inkml:brushProperty name="height" value="0.025" units="cm"/>
      <inkml:brushProperty name="color" value="#E71224"/>
    </inkml:brush>
  </inkml:definitions>
  <inkml:trace contextRef="#ctx0" brushRef="#br0">6 0 17969,'0'0'2755,"0"3"-898,-6 6-896,6 0-448,0 4-417,0 0-513,0-2-2305,0-1-4997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1.278"/>
    </inkml:context>
    <inkml:brush xml:id="br0">
      <inkml:brushProperty name="width" value="0.025" units="cm"/>
      <inkml:brushProperty name="height" value="0.025" units="cm"/>
      <inkml:brushProperty name="color" value="#E71224"/>
    </inkml:brush>
  </inkml:definitions>
  <inkml:trace contextRef="#ctx0" brushRef="#br0">66 9 15695,'0'0'3256,"-7"9"-725,0 1-2019,0-1 0,1 1 0,0 1 0,1-1 0,0 1 0,0 0 0,1 0 0,1 0 0,0 1 0,0-1 0,0 15 0,2-18-484,1 1-1,0-1 0,0 1 1,1-1-1,0 1 1,1-1-1,0 1 0,0-1 1,1 0-1,0 0 1,0 0-1,1 0 0,0-1 1,7 10-1,-9-13-249,0-1 0,0 1 0,0 0-1,-1-1 1,1 1 0,-1 0 0,0 0 0,-1 0-1,1 0 1,0-1 0,-1 1 0,0 0-1,-1 8 1,-13 51 351,11-53 103,0 1 1,1-1-1,0 1 0,-1 13 1,5-65-334,3-1 1,1 0 0,2 1-1,21-64 1,-19 73-218,25-63 60,-32 87 261,1 1 0,0 0 0,0 1 0,1-1 1,-1 0-1,1 1 0,1 0 0,-1 1 0,13-11 0,-17 15-7,0 0-1,-1 0 0,1 1 0,0-1 0,0 0 0,0 1 0,0-1 0,0 1 0,0-1 0,0 1 0,0-1 0,0 1 0,0-1 0,1 1 0,-1 0 0,0 0 0,0 0 0,0 0 0,0 0 0,0 0 0,1 0 0,-1 0 0,0 0 0,0 0 0,0 1 0,0-1 0,0 0 0,0 1 0,0-1 1,0 1-1,0-1 0,0 1 0,0-1 0,0 1 0,0 0 0,0 0 0,0-1 0,0 1 0,-1 0 0,1 0 0,0 0 0,-1 0 0,1 0 0,-1 0 0,1 0 0,-1 0 0,1 0 0,-1 0 0,1 0 0,-1 2 0,1 2-32,0-1 0,0 0 0,-1 0 0,0 1-1,1-1 1,-1 0 0,-1 1 0,1-1 0,-1 0-1,0 0 1,0 1 0,-3 6 0,-1-2 173,0-1 0,-1-1 0,0 1 0,-1-1 0,1 0 0,-1 0 0,-1-1 0,1 0 0,-1 0 0,0-1-1,-1 0 1,1 0 0,-1-1 0,0 0 0,0-1 0,-16 4 0,25-6-176,-1-1 1,1 0-1,-1 0 0,1 0 0,-1 0 0,1 0 0,-1 0 0,1 0 0,-1 0 1,1 0-1,-1 0 0,1 0 0,-1 0 0,1 0 0,-1-1 0,1 1 0,-1 0 1,1 0-1,0 0 0,-1-1 0,1 1 0,-1 0 0,1-1 0,0 1 0,-1 0 0,1-1 1,0 1-1,-1 0 0,1-1 0,0 1 0,-1-1 0,1 1 0,0 0 0,0-1 1,0 1-1,-1-1 0,1 1 0,0-1 0,0 1 0,0-1 0,0 1 0,0-1 1,0 1-1,0-1 0,0 1 0,0-1 0,0 1 0,0-1 0,0 0 0,10-28-5104,-10 27 4841,12-25-6958</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1.641"/>
    </inkml:context>
    <inkml:brush xml:id="br0">
      <inkml:brushProperty name="width" value="0.025" units="cm"/>
      <inkml:brushProperty name="height" value="0.025" units="cm"/>
      <inkml:brushProperty name="color" value="#E71224"/>
    </inkml:brush>
  </inkml:definitions>
  <inkml:trace contextRef="#ctx0" brushRef="#br0">49 0 15631,'-3'11'1340,"-7"20"346,0-1 1280,-12 59 1,21-83-2794,0 0 0,0 0 0,0 1 0,1-1-1,0 0 1,0 0 0,1 1 0,0-1 0,0 0 0,0 0 0,1 0 0,0 0 0,0 0 0,0 0 0,1 0 0,5 8 0,-7-12-184,1 0-1,0 1 1,0-1 0,0 0-1,0 0 1,1 0-1,-1 0 1,0-1 0,1 1-1,-1-1 1,1 1-1,0-1 1,-1 0 0,1 0-1,0 0 1,0 0-1,0-1 1,0 1 0,0-1-1,-1 0 1,1 1 0,0-1-1,0-1 1,0 1-1,0 0 1,0-1 0,0 1-1,3-2 1,-1 0-25,0-1-1,0 1 1,-1-1 0,1 0-1,0 0 1,-1-1 0,0 1 0,0-1-1,0 0 1,0 0 0,-1-1-1,1 1 1,4-9 0,-4 5 62,2 0 25,-1-1-1,1-1 1,-2 1-1,0-1 0,0 0 1,0 0-1,-1 0 1,2-15-1,-24 54 1739,13-17-1657,0 0 0,2 0 0,-1 1 1,2 0-1,-1-1 0,2 1 0,0 0 1,0 0-1,1 1 0,1-1 0,0 0 0,2 14 1,-2-26-147,1 0 0,-1 1 0,0-1 0,1 0 0,-1 1 0,1-1-1,-1 0 1,1 0 0,-1 1 0,1-1 0,0 0 0,0 0 0,0 0 0,-1 0 0,1 0 0,0 0 0,0 0 0,1 0 0,-1 0 0,0-1 0,0 1 0,0 0 0,0-1 0,1 1 0,-1-1 0,0 1 0,1-1 0,-1 1 0,0-1 0,1 0 0,-1 0 0,0 0 0,1 0 0,-1 0 0,0 0 0,1 0 0,-1 0 0,0-1-1,2 1 1,1-1-291,-1 0 0,0-1-1,1 1 1,-1 0 0,0-1-1,0 0 1,0 0-1,0 0 1,0 0 0,0 0-1,-1-1 1,1 1 0,3-6-1,1-2-1500,-1-1-1,0 1 1,-1-1-1,6-17 1,0-19-4723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2.014"/>
    </inkml:context>
    <inkml:brush xml:id="br0">
      <inkml:brushProperty name="width" value="0.025" units="cm"/>
      <inkml:brushProperty name="height" value="0.025" units="cm"/>
      <inkml:brushProperty name="color" value="#E71224"/>
    </inkml:brush>
  </inkml:definitions>
  <inkml:trace contextRef="#ctx0" brushRef="#br0">34 37 11915,'0'0'15951,"-34"54"-16623,43-38-1731,2-4-2465,-2-4-2755</inkml:trace>
  <inkml:trace contextRef="#ctx0" brushRef="#br0" timeOffset="1">160 0 18065,'0'0'2659,"-4"9"-545,-10 21-1301,2 1 1,1 0 0,1 0 0,2 1 0,2 1-1,0-1 1,2 1 0,1 36 0,2-68-803,1 1-1,0 0 1,0 0 0,0 0 0,0 0 0,0-1-1,0 1 1,1 0 0,-1 0 0,1 0 0,-1-1-1,1 1 1,-1 0 0,1 0 0,0-1 0,0 1-1,0-1 1,0 1 0,0-1 0,0 1 0,1-1-1,-1 0 1,0 1 0,1-1 0,-1 0 0,1 0-1,-1 0 1,1 0 0,-1 0 0,4 1 0,-3-2 5,1 0 1,-1 0-1,0-1 1,1 1-1,-1 0 1,0-1-1,0 1 1,1-1-1,-1 0 1,0 0-1,0 0 1,0 0-1,0 0 1,0 0-1,0-1 1,0 1 0,0-1-1,0 1 1,-1-1-1,1 0 1,-1 0-1,1 1 1,1-4-1,15-23 53,0-2 0,21-47 0,-9 15-41,-18 39-45,-8 13-63,2 0 1,-1 0-1,2 0 0,8-11 0,-14 20-1079,-2 6-5615,-4 5-566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2.346"/>
    </inkml:context>
    <inkml:brush xml:id="br0">
      <inkml:brushProperty name="width" value="0.025" units="cm"/>
      <inkml:brushProperty name="height" value="0.025" units="cm"/>
      <inkml:brushProperty name="color" value="#E71224"/>
    </inkml:brush>
  </inkml:definitions>
  <inkml:trace contextRef="#ctx0" brushRef="#br0">0 0 17905,'0'0'5733,"4"48"-3298,10-40-1314,4-3-737,3-1-224,2-4-128,3 0-288,3 0-1281,-4-13-2243,3-1-736,-5-6-2563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2.739"/>
    </inkml:context>
    <inkml:brush xml:id="br0">
      <inkml:brushProperty name="width" value="0.025" units="cm"/>
      <inkml:brushProperty name="height" value="0.025" units="cm"/>
      <inkml:brushProperty name="color" value="#E71224"/>
    </inkml:brush>
  </inkml:definitions>
  <inkml:trace contextRef="#ctx0" brushRef="#br0">144 239 9385,'0'0'4431,"-10"2"-694,2 0-3348,1 0 0,0 0 0,0 0 1,0 1-1,0 1 0,1-1 0,-1 1 1,1 0-1,0 0 0,0 1 0,0 0 0,1 0 1,0 0-1,0 1 0,0-1 0,0 1 1,1 0-1,0 1 0,0-1 0,1 1 1,0 0-1,-5 14 0,8-18-329,-1-1 1,0 1-1,1 0 1,0 0-1,-1 1 1,1-1-1,1 0 0,-1 0 1,0 0-1,1 0 1,-1 0-1,1 0 0,0-1 1,0 1-1,0 0 1,0 0-1,1 0 0,-1-1 1,1 1-1,0-1 1,-1 1-1,3 1 0,-1-2-66,-1-1 0,0 0 0,0 1 0,0-1 0,1 0 0,-1-1 0,1 1-1,-1 0 1,1-1 0,-1 1 0,1-1 0,-1 0 0,1 0 0,-1 0 0,1 0-1,-1 0 1,1 0 0,-1-1 0,1 0 0,-1 1 0,1-1 0,-1 0 0,0 0-1,1 0 1,-1 0 0,0 0 0,0-1 0,3-1 0,8-6-794,-1 0 0,0-1-1,0 0 1,18-22 0,-23 25-714,-2-1 0,1 1 0,-1-1 0,0 0 0,5-13 1,-10 21 1523,0 0 1,0 0-1,1 0 1,-1-1-1,0 1 1,0 0-1,0 0 1,1-1-1,-1 1 1,0 0-1,0 0 1,0 0 0,0-1-1,0 1 1,0 0-1,0-1 1,0 1-1,0 0 1,0 0-1,1-1 1,-1 1-1,0 0 1,-1-1 0,1 1-1,0 0 1,0 0-1,0-1 1,0 1-1,0 0 1,0 0-1,0-1 1,0 1-1,0 0 1,0 0-1,-1-1 1,1 1 0,0 0-1,0 0 1,0 0-1,-1-1 1,1 1-1,0 0 1,-1 0-1,-8 7 3815,8-7-3743,1 1 1,0-1-1,-1 0 0,1 1 0,-1-1 0,1 0 1,0 1-1,0-1 0,-1 1 0,1-1 0,0 1 0,0-1 1,-1 1-1,1-1 0,0 1 0,0-1 0,0 1 1,0-1-1,0 1 0,0-1 0,0 1 0,0-1 0,0 1 1,0-1-1,0 1 0,0-1 0,0 1 0,0-1 1,1 1-1,-1-1 0,0 1 0,0-1 0,1 1 0,-1-1 1,0 1-1,0-1 0,1 0 0,-1 1 0,1-1 0,-1 0 1,0 1-1,1-1 0,-1 0 0,1 1 0,-1-1 1,1 0-1,-1 0 0,0 1 0,1-1 0,-1 0 0,1 0 1,-1 0-1,1 0 0,-1 0 0,1 0 0,0 0 1,-1 0-1,1 0 0,-1 0 0,1 0 0,-1 0 0,1 0 1,-1 0-1,2-1 0,3 1-12,1-1-1,-1-1 1,1 1-1,-1-1 1,0 0-1,1 0 1,-1-1 0,0 1-1,0-1 1,-1 0-1,1-1 1,0 1-1,-1-1 1,0 0 0,0 0-1,0 0 1,5-9-1,5-5-15,-1-1 0,-1-1 0,10-21 0,-14 27 25,-1-1 0,-1 0 0,0-1 0,-1 0-1,0 0 1,-1 0 0,-1 0 0,1-19 0,-14 43-362,3 6 307,0-1 0,1 2 0,0-1 0,1 1 0,1 0 0,0 0 1,-3 30-1,0 113 1822,6-143-1670,0-1-1,2 1 0,0 0 0,1-1 1,0 1-1,1-1 0,0 0 1,2 0-1,-1 0 0,2-1 0,7 16 1,-12-27-172,1-1 0,-1 1 1,0 0-1,1 0 0,-1-1 1,1 1-1,-1-1 0,1 1 1,0-1-1,0 0 0,0 0 1,0 1-1,3 0 0,-4-2 5,0 0-1,0 0 1,0 1-1,0-1 1,0 0-1,0 0 1,0 0-1,0 0 1,0-1-1,0 1 1,0 0-1,0 0 1,0-1 0,-1 1-1,1 0 1,0-1-1,0 1 1,0-1-1,0 1 1,1-2-1,1-1 12,-1 0-1,1 0 1,-1 0-1,0 0 1,0 0-1,0-1 1,0 1-1,-1-1 1,1 1-1,-1-1 1,0 0-1,0 1 1,0-6-1,1-4 9,-1-1 1,0 0-1,-1 0 0,-1 0 1,0 0-1,-1 0 0,0 0 0,-6-17 1,6 23-104,-1 0 0,0 0 0,0 1 0,-1-1 0,0 1 0,0 0 0,0 0 0,-1 0 0,0 1 0,-1 0 0,0 0 0,0 0 0,0 1 0,0-1 0,-11-5 0,16 10 55,0 0 1,0 1-1,-1-1 0,1 0 0,0 1 1,-1-1-1,1 1 0,0-1 0,-1 1 0,1 0 1,-1-1-1,1 1 0,-1 0 0,1 0 1,0 0-1,-1 0 0,1 0 0,-1 1 0,-1 0 1,2-1-42,0 1 0,0-1 0,1 1 0,-1-1 1,0 1-1,1 0 0,-1-1 0,1 1 0,-1 0 1,1-1-1,-1 1 0,1 0 0,-1 0 1,1 0-1,0 0 0,-1-1 0,1 1 0,0 0 1,0 0-1,-1 0 0,1 0 0,0 1 0,0 1-232,0-1-1,0 1 1,1 0-1,-1-1 0,1 1 1,-1-1-1,1 1 1,0-1-1,0 0 0,0 1 1,0-1-1,0 0 1,0 1-1,1-1 0,-1 0 1,1 0-1,0 0 1,0 0-1,-1-1 0,5 4 1,-2-3-780,1 1 1,0-1-1,-1 0 1,1 0 0,0-1-1,0 0 1,0 1-1,6-1 1,16 0-5355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3.129"/>
    </inkml:context>
    <inkml:brush xml:id="br0">
      <inkml:brushProperty name="width" value="0.025" units="cm"/>
      <inkml:brushProperty name="height" value="0.025" units="cm"/>
      <inkml:brushProperty name="color" value="#E71224"/>
    </inkml:brush>
  </inkml:definitions>
  <inkml:trace contextRef="#ctx0" brushRef="#br0">96 162 11691,'0'0'14910,"-9"-5"-14467,7 3-435,0 1 38,1-1-1,0 1 1,-1 0 0,1 0-1,-1 0 1,1 0 0,-1 0-1,1 0 1,-1 1 0,0-1-1,1 0 1,-1 1 0,0-1-1,0 1 1,1 0 0,-1-1-1,0 1 1,0 0 0,0 0-1,1 0 1,-1 1 0,0-1-1,0 0 1,1 1 0,-1-1-1,0 1 1,0-1 0,1 1-1,-1 0 1,1 0 0,-1-1-1,1 1 1,-1 1 0,1-1-1,-1 0 1,1 0 0,0 0 0,-1 1-1,1-1 1,0 0 0,0 1-1,0 0 1,0-1 0,1 1-1,-2 2 1,0-2-20,1 0-1,-1 0 1,1 0 0,0 0 0,0 0-1,0 1 1,0-1 0,0 0-1,0 1 1,0-1 0,1 1 0,-1-1-1,1 0 1,0 1 0,0-1 0,0 1-1,0-1 1,0 1 0,1-1-1,-1 1 1,1-1 0,-1 1 0,1-1-1,0 0 1,0 1 0,0-1 0,0 0-1,0 0 1,1 0 0,-1 0-1,1 0 1,-1 0 0,1 0 0,0 0-1,0 0 1,-1-1 0,1 1-1,1-1 1,-1 0 0,0 1 0,0-1-1,0 0 1,5 1 0,11 5-310,0-2 0,0 0 0,1-1 1,33 3-1,-30-4-38,30 5 15,-21-2 635,-1-2 1,32 1-1,-81-28 2833,10 12-2878,-10-8-381,2-1 1,0-1 0,1 0-1,1-1 1,1-1 0,1-1 0,1 0-1,-14-40 1,26 63 84,-1 0 1,1 0-1,-1 0 1,1-1-1,0 1 0,-1 0 1,1 0-1,0 0 0,0 0 1,0 0-1,0 0 0,0-1 1,0 1-1,0 0 1,0 0-1,0 0 0,0 0 1,1 0-1,-1-1 0,0 1 1,1 0-1,-1 0 0,1 0 1,-1 0-1,1 0 0,0 0 1,-1 0-1,1 1 1,0-1-1,0 0 0,0 0 1,-1 0-1,1 1 0,0-1 1,0 0-1,0 1 0,0-1 1,0 1-1,0-1 1,2 0-1,3 1-6,1-1 0,0 1 1,-1 0-1,1 1 0,-1 0 0,9 1 1,-1 0 16,10 2-175,90 9-293,-39-17-4131,-51-4-1330,-3-4-5125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0:43.710"/>
    </inkml:context>
    <inkml:brush xml:id="br0">
      <inkml:brushProperty name="width" value="0.025" units="cm"/>
      <inkml:brushProperty name="height" value="0.025" units="cm"/>
      <inkml:brushProperty name="color" value="#E71224"/>
    </inkml:brush>
  </inkml:definitions>
  <inkml:trace contextRef="#ctx0" brushRef="#br0">1 724 10602,'0'0'5659,"11"1"-3951,15-1-1262,0-1-1,0-1 1,0-1 0,0-2-1,0 0 1,36-14-1,-15 6-35,660-157 3098,370-32-3360,-203 77-71,-169 26 2350,-479 58-1297,-21 3-4860,-194 36-231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5.570"/>
    </inkml:context>
    <inkml:brush xml:id="br0">
      <inkml:brushProperty name="width" value="0.025" units="cm"/>
      <inkml:brushProperty name="height" value="0.025" units="cm"/>
    </inkml:brush>
  </inkml:definitions>
  <inkml:trace contextRef="#ctx0" brushRef="#br0">1 11 10122,'0'0'10404,"1"10"-9966,-1-6-396,6 43 122,-6-46-163,0 1 0,0-1-1,0 1 1,1-1-1,-1 1 1,1-1 0,-1 1-1,1-1 1,0 0 0,-1 1-1,1-1 1,0 0-1,0 1 1,0-1 0,0 0-1,0 0 1,0 0-1,0 0 1,0 0 0,1 0-1,-1 0 1,0 0-1,1-1 1,-1 1 0,0 0-1,1-1 1,-1 1-1,4 0 1,-2-2 29,1 0 0,0-1 0,0 1 0,-1-1 0,1 0 0,-1 0-1,1 0 1,-1 0 0,0 0 0,0-1 0,0 1 0,0-1 0,-1 0 0,1 0 0,-1 0 0,3-4 0,2-3 13,0 0 1,0 0-1,-1-1 1,5-12-1,-21 126 1153,10-103-1233,0 1 0,0-1 0,-1 1 0,1-1 0,0 1-1,0-1 1,0 1 0,0-1 0,0 1 0,0-1 0,0 1 0,0-1 0,0 0 0,0 1 0,1-1 0,-1 1 0,0-1 0,0 1 0,0-1 0,0 1 0,1-1 0,-1 0-1,0 1 1,0-1 0,1 0 0,-1 1 0,0-1 0,1 0 0,-1 1 0,0-1 0,1 0 0,-1 1 0,1-1 0,-1 0 0,0 0 0,1 0 0,-1 1 0,1-1-1,-1 0 1,1 0 0,-1 0 0,1 0 0,-1 0 0,1 0 0,-1 0 0,1 0 0,-1 0 0,0 0 0,1 0 0,-1 0 0,1 0 0,-1 0 0,1-1 0,-1 1-1,1 0 1,-1 0 0,0 0 0,1-1 0,-1 1 0,1 0 0,-1 0 0,0-1 0,1 1 0,-1 0 0,0-1 0,1 0 0,24-25-5333,-12 2-1719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08.171"/>
    </inkml:context>
    <inkml:brush xml:id="br0">
      <inkml:brushProperty name="width" value="0.025" units="cm"/>
      <inkml:brushProperty name="height" value="0.025" units="cm"/>
      <inkml:brushProperty name="color" value="#E71224"/>
    </inkml:brush>
  </inkml:definitions>
  <inkml:trace contextRef="#ctx0" brushRef="#br0">1437 254 4164,'0'-10'148,"-1"0"0,0-1-1,0 1 1,-1 0 0,0 0 0,-1 0-1,0 0 1,0 1 0,-1-1 0,-1 1 0,0 0-1,0 0 1,0 0 0,-1 1 0,0 0-1,-1 0 1,-10-10 0,7 10 80,-1 0 1,1 0-1,-2 1 0,1 0 1,-1 1-1,0 0 0,0 1 0,-1 1 1,0 0-1,1 0 0,-1 1 1,-1 1-1,-15-1 0,2 2-79,0 2 1,0 1-1,1 1 0,-1 1 0,1 1 0,0 2 1,1 0-1,-1 2 0,2 1 0,-1 1 1,-32 19-1,-4 7 22,2 3 1,2 2 0,-56 54-1,29-18 196,-122 144-1,168-174-187,2 1 0,2 2 0,3 2 0,-45 100 0,68-134-117,1 1 0,1-1 0,1 1 0,1 1 0,0-1 0,2 1 0,0-1 0,1 1 0,2 0-1,3 33 1,-1-38 5,1-1-1,0 0 0,2 0 1,-1 0-1,2 0 0,0-1 1,0 0-1,1-1 1,1 1-1,1-2 0,-1 1 1,2-1-1,0-1 0,16 14 1,1-4-14,0-1 0,2-1 1,0-2-1,1-1 0,1-2 1,0 0-1,1-3 0,0 0 1,1-2-1,64 8 0,-27-10 74,1-2 1,1-4-1,-1-2 0,90-15 0,-100 7 224,0-3-1,-1-2 0,0-4 1,87-36-1,-120 42-178,-1-2-1,-1 0 0,0-2 0,-1 0 0,0-2 0,-2-1 1,0 0-1,-1-2 0,-1-1 0,-1 0 0,26-40 0,-34 41-81,0-1-1,-2 0 1,-1-1-1,0 0 1,-2-1-1,0 1 1,-2-1-1,-1-1 1,-1 1-1,0-1 1,-2 1 0,-1-1-1,-1 0 1,-2 1-1,-8-42 1,3 34-228,-1 1 0,-1 0 1,-2 1-1,-1 0 1,-1 1-1,-2 0 0,-1 1 1,-1 1-1,-1 1 1,-1 1-1,-34-33 1,5 14-4086,-101-69 0,59 53-4420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52.314"/>
    </inkml:context>
    <inkml:brush xml:id="br0">
      <inkml:brushProperty name="width" value="0.025" units="cm"/>
      <inkml:brushProperty name="height" value="0.025" units="cm"/>
    </inkml:brush>
  </inkml:definitions>
  <inkml:trace contextRef="#ctx0" brushRef="#br0">1447 262 5958,'0'0'2381,"-2"-8"-1533,-2-3-803,-1 0 0,0 1-1,-1-1 1,0 1 0,-1 1-1,1-1 1,-2 1 0,0 0-1,0 1 1,-14-12-1,4 5 128,0 2 0,-1 0-1,0 1 1,-1 1-1,-1 1 1,1 0-1,-2 2 1,1 0-1,-1 2 1,0 0 0,-30-3-1,-26 0 346,-151 3 0,179 7-535,-18 0 188,0 3-1,-84 16 0,115-12-114,1 1 0,0 1 0,1 2 0,0 2 0,-57 31 1,78-36-31,0 0 1,1 2-1,0-1 1,1 2 0,0 0-1,1 0 1,0 1 0,1 0-1,1 1 1,0 0 0,-11 21-1,17-28-27,0 0 0,0 0 0,0 1 1,1-1-1,0 0 0,0 1 0,1-1 0,0 1 0,0 0 0,1-1 0,0 1 0,0 0 0,1-1 0,0 1 1,0-1-1,1 1 0,0-1 0,0 1 0,1-1 0,0 0 0,0 0 0,1 0 0,0-1 0,0 1 1,0-1-1,9 10 0,2-3 18,-1-1 0,1-1 1,1 0-1,0-1 0,1-1 1,0 0-1,0-1 0,1-1 0,0 0 1,22 4-1,20 2 81,111 11 0,-35-14-37,0-6-1,146-15 0,266-70 852,-546 81-902,34-8 153,52-16 0,-79 21-114,-1 0 0,0-1 0,1 0 0,-1 0 0,-1 0 0,1-1-1,-1-1 1,0 1 0,0-1 0,0 0 0,-1 0 0,6-8 0,-10 11 20,-1 1 0,1-1 0,0 0 0,-1 0 0,1 0 0,-1 0 0,0 0 0,0 0 0,-1-1 0,1 1 0,0 0 0,-1 0 0,0-1 0,0 1 0,0 0-1,0 0 1,0-1 0,-2-5 0,0 5-8,0-1 0,0 1 0,0-1 0,-1 1-1,1 0 1,-1 0 0,0 0 0,0 0 0,-1 1-1,1-1 1,-6-3 0,-6-4-11,-1 0-1,0 2 1,-1 0 0,0 0-1,-23-7 1,-42-9-739,-2 4-1,0 3 1,-136-11 0,189 26-120,-39-7-1673,12-6-773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53.106"/>
    </inkml:context>
    <inkml:brush xml:id="br0">
      <inkml:brushProperty name="width" value="0.025" units="cm"/>
      <inkml:brushProperty name="height" value="0.025" units="cm"/>
    </inkml:brush>
  </inkml:definitions>
  <inkml:trace contextRef="#ctx0" brushRef="#br0">5827 362 3171,'1'-4'-211,"5"-6"673,-2 0 0,1-1 0,5-20-1,-10 29-288,1 0 1,-1 0-1,1 0 0,-1 0 0,0 0 1,0 0-1,0-1 0,0 1 0,0 0 0,0 0 1,0 0-1,-1 0 0,1 0 0,-1 0 0,0 0 1,0 0-1,0 0 0,0 0 0,0 0 0,0 0 1,0 0-1,0 1 0,-1-1 0,1 0 1,-1 1-1,1-1 0,-4-1 0,-19-11 45,-1 1 0,-1 1 0,0 2 0,-51-14 0,-114-13 139,67 25 361,-150 4 0,-73-5 195,-625-49-785,888 60-128,-428-3 0,3 36 0,403-19-20,-706 109-510,658-84 565,-239 91 0,-129 98 71,368-160-139,-64 31 215,181-78 173,1 1 0,1 2 0,-51 42 1,77-56-286,1 1 0,-1-1 1,2 1-1,-1 0 0,1 1 1,1 0-1,0 0 1,0 0-1,1 1 0,-6 17 1,9-23-67,1 1 0,-1 0 0,1 0-1,0-1 1,1 1 0,0 0 0,-1 0 0,2 0 0,-1 0 0,1 0 0,0 0 0,0 0 0,1-1 0,-1 1 0,1 0 0,1-1 0,-1 1 0,1-1 0,0 0 0,0 0 0,0 0 0,8 8-1,10 8 32,2-1 0,0-1 0,1-1-1,46 26 1,112 49-369,-110-61-115,0-2-1,2-4 0,1-4 0,1-2 1,1-4-1,0-3 0,90 3 0,726-48 1136,-391 0 70,1132 21 3216,-1632 11-3967,212-2 576,363-50 0,-428 26-320,-1-6-1,-1-6 1,173-71-1,-249 80-159,-2-4-1,-2-3 0,91-63 0,-121 72-85,-1-2 1,-1-1-1,-1-1 0,-2-3 0,-1 0 0,50-76 1,-69 91-17,-2 0 1,0-1-1,-1 0 1,-1-1-1,-1 0 1,-1 0-1,-1 0 1,0-1-1,-2 0 1,1-35-1,-4 44 9,0-1-1,-2 1 1,1 0-1,-2-1 1,1 1 0,-2 0-1,0 1 1,-1-1-1,0 1 1,0-1 0,-2 2-1,1-1 1,-1 1-1,-1 0 1,0 0 0,-1 1-1,0 0 1,-16-14-1,3 8 65,-1 0-1,0 2 0,-1 1 0,-1 0 0,0 2 1,0 1-1,-1 1 0,-35-8 0,-23 0-445,-116-8 1,3 9-2798,-11 5-2910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59.497"/>
    </inkml:context>
    <inkml:brush xml:id="br0">
      <inkml:brushProperty name="width" value="0.025" units="cm"/>
      <inkml:brushProperty name="height" value="0.025" units="cm"/>
    </inkml:brush>
  </inkml:definitions>
  <inkml:trace contextRef="#ctx0" brushRef="#br0">542 473 1666,'11'-12'2322,"10"-14"-1089,0-1 0,26-47 0,-38 59-732,-1-1 0,-1 1-1,0-2 1,-1 1-1,-1-1 1,-1 0 0,0 0-1,2-21 1,-6 33-256,0 0 1,0-1-1,0 1 1,0-1 0,-1 1-1,0-1 1,0 1-1,-1 0 1,1-1-1,-1 1 1,0 0-1,-5-8 1,4 9-106,0 1 1,0-1 0,0 1 0,0 0-1,-1 0 1,1 1 0,-1-1-1,0 1 1,1 0 0,-1 0 0,0 0-1,0 0 1,-1 1 0,1-1-1,0 1 1,-8-1 0,-2 0-108,0 0 0,0 1 0,0 0-1,0 2 1,0-1 0,0 2 0,0 0 0,0 0 0,0 1 0,-21 9 0,16-4-34,0 0-1,1 2 1,-1 0 0,2 2 0,0 0 0,-25 22 0,14-7 128,2 1-1,2 1 1,0 1-1,2 1 1,1 1-1,2 0 1,-24 55-1,28-50-76,1 1-1,2 0 1,2 1-1,1 0 1,2 1-1,2-1 1,1 1-1,2 0 1,2 1-1,6 41 1,-5-70-65,1-1 1,1 0-1,0 0 1,0 0 0,1 0-1,0 0 1,1-1-1,1 0 1,-1 0-1,1 0 1,1-1-1,0 1 1,0-2-1,16 16 1,-16-19 45,0 0 0,0 0 0,1 0 0,-1-1 1,1 0-1,0-1 0,0 0 0,1 0 0,-1 0 1,0-1-1,1-1 0,-1 1 0,1-1 0,0-1 1,0 1-1,-1-2 0,1 1 0,0-1 0,-1 0 1,11-4-1,0 0 173,-2-2 0,1 0 1,-1-1-1,0-1 0,0 0 1,-1-1-1,21-17 1,5-9 437,49-51 1,-60 54-538,-2-1 0,-1-1 1,-2-2-1,-1-1 0,-2 0 1,26-63-1,-37 72-82,-1 0 0,-2-1 1,-1 0-1,-1-1 0,-2 0 0,-1 0 1,-1 0-1,-2 0 0,-1 0 0,-5-38 1,3 58-96,0 0 0,-1 0 1,0 1-1,0-1 0,-1 1 0,-1 0 1,1 0-1,-2 0 0,1 1 0,-1 0 1,-1 0-1,0 0 0,-13-12 0,11 12-527,-1 1-1,0 0 0,-1 1 1,-18-10-1,15 10-1083,0 1 0,-1 1-1,-25-7 1,-20 2-7616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06.942"/>
    </inkml:context>
    <inkml:brush xml:id="br0">
      <inkml:brushProperty name="width" value="0.025" units="cm"/>
      <inkml:brushProperty name="height" value="0.025" units="cm"/>
    </inkml:brush>
  </inkml:definitions>
  <inkml:trace contextRef="#ctx0" brushRef="#br0">5199 381 8456,'-12'-6'2151,"-23"-9"-1637,-1 1 0,0 2 0,-67-13 0,-80 2-839,-168-32-1854,159 6 2222,-399-79 2049,231 92-1243,-655 18 0,880 24-411,0 6-1,0 5 1,2 7 0,1 5 0,-247 90-1,247-65-430,2 6-1,-215 134 1,285-153 98,1 1 0,3 4 0,2 1 0,1 3 0,3 3 0,3 1 0,-59 86 0,85-107-48,2 1 0,1 1 0,1 1 0,3 1 0,0 0 1,3 1-1,-9 47 0,16-64-45,1 1 1,2-1 0,0 1-1,1 0 1,1-1-1,1 1 1,1-1 0,0 1-1,2-1 1,1 0-1,0 0 1,2-1 0,0 0-1,18 30 1,-4-18-3,1-2 0,1 0 1,2-2-1,1 0 0,1-2 1,1-1-1,2-2 0,0 0 0,47 24 1,-10-11-1,2-3 0,1-3 1,128 35-1,-66-33 37,2-6 0,199 12 0,281-19 46,-360-15-76,173 10 0,550-4 281,-845-19-214,-2-6 0,0-6 0,-1-5 0,-1-6 0,-2-5 0,-2-6 0,-1-5-1,-3-6 1,-2-5 0,159-106 0,-232 133-30,-1-2 0,-1-1 0,-2-3 0,-2-1 0,-1-3 0,-2 0-1,-2-3 1,-3-1 0,-1-1 0,40-82 0,-61 106-43,-1 0 0,-2-1 0,0 0 0,-1 0 0,-1-1 0,-2 0 0,0 0 0,-2 0 0,-2-41 0,-2 45 4,0 0 1,-1 0-1,-2 1 0,0-1 1,0 1-1,-2 0 0,-1 1 0,0 0 1,-2 0-1,0 1 0,-21-26 1,5 13 79,-1 1 0,-2 2 0,-1 1 0,-1 2 0,-1 0 0,-1 3 0,-1 0 0,-1 3 0,-1 1 0,0 1 0,-2 2 0,-42-10 1,-5 2-822,-112-15 0,-91 3-5768,283 34 6296,-188-18-10207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48.195"/>
    </inkml:context>
    <inkml:brush xml:id="br0">
      <inkml:brushProperty name="width" value="0.025" units="cm"/>
      <inkml:brushProperty name="height" value="0.025" units="cm"/>
    </inkml:brush>
  </inkml:definitions>
  <inkml:trace contextRef="#ctx0" brushRef="#br0">2038 22 18065,'-168'-14'-1005,"-2"7"-1,-192 17 1,306-5 1016,1 3 1,0 2 0,0 3-1,1 2 1,1 2-1,1 3 1,0 2-1,2 2 1,1 2 0,0 2-1,-84 67 1,64-38 548,2 3 1,3 2-1,-92 116 1,119-129-337,3 1 0,1 1 0,3 2 1,3 1-1,2 1 0,-25 79 0,40-97-229,3 1-1,0-1 1,3 1-1,1 0 1,2 1-1,1-1 1,3 0-1,0 0 1,13 53-1,-5-46-39,2-1 0,1 0 0,3-1 0,1-1-1,2-1 1,2 0 0,39 54 0,-43-71 33,2-1 1,0-1 0,2 0-1,0-2 1,1-1-1,1 0 1,1-2-1,29 16 1,-14-13 16,0-2-1,1-1 1,1-3 0,80 18 0,-37-17 26,141 6 1,78-17-15,-296-5-18,103-2 11,0-6 0,0-5 1,-1-4-1,-2-6 0,0-4 0,-1-4 1,-2-5-1,175-90 0,-189 79-2,-3-5 1,-1-3-1,-4-5 1,-2-2-1,-2-5 0,-4-2 1,-3-4-1,-4-3 1,95-136-1,-135 170-119,-2-1 0,-2-2 0,35-93 0,-52 119 72,-1 0 1,-1 0-1,-1 0 1,0-1-1,-2 0 1,0 1-1,-2-1 1,0 0-1,-1 0 1,-1 0-1,-1 1 1,-9-32-1,6 37 68,-1 0 0,0 1-1,-1 0 1,-1 0 0,-1 1-1,1 0 1,-2 1 0,0 0-1,0 0 1,-1 1 0,-1 1 0,0 0-1,-20-11 1,-9-4 248,0 3 0,-2 1 1,-58-19-1,-22 1 597,-156-30 0,-134-1 148,312 54-845,-244-24 101,304 38-414,0 2 0,1 2 0,-1 2 1,1 1-1,0 3 0,-53 16 0,19 4-2891,-136 74 0,62-19-4542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9.218"/>
    </inkml:context>
    <inkml:brush xml:id="br0">
      <inkml:brushProperty name="width" value="0.025" units="cm"/>
      <inkml:brushProperty name="height" value="0.025" units="cm"/>
    </inkml:brush>
  </inkml:definitions>
  <inkml:trace contextRef="#ctx0" brushRef="#br0">1799 195 5509,'-3'-8'2664,"0"0"-2380,-2-1 0,1 1 1,-1 0-1,0 0 0,-1 0 0,0 0 0,0 1 0,-1 0 0,1 1 1,-2-1-1,-14-9 0,6 6 7,-1 0 1,0 2-1,-1 0 1,1 0-1,-31-6 1,6 4-110,-1 2 0,0 2 0,0 2 1,-76 3-1,72 5-163,0 3 0,1 1 1,-1 2-1,2 3 0,-1 1 0,-72 34 1,21 0-32,-166 111 1,177-100 153,-113 98 1,172-132 36,0 2-1,2 0 1,1 1-1,1 2 1,2 0-1,1 1 1,-25 54 0,37-66-157,2 1 0,0 0 0,1 0 1,1 0-1,1 0 0,1 1 1,0-1-1,2 1 0,0 0 1,2-1-1,0 1 0,1-1 0,10 34 1,8 12-3,4-1 0,55 105 0,-68-145 3,41 81 25,122 181 0,-161-267-108,2-1 0,0-1 0,1-1 1,1 0-1,0-1 0,1-1 1,1-1-1,0 0 0,1-2 0,33 15 1,-27-17 63,1-1 0,0-1 0,0-1 0,1-1 1,0-2-1,0-1 0,0-1 0,41-3 0,-24-3 50,0-2-1,0-2 1,-1-2-1,0-2 1,70-29-1,-56 16 579,-2-3-1,-1-2 0,81-59 0,-98 59-312,-3-1 1,0-2-1,-3-1 1,0-2 0,-3-2-1,0 0 1,-3-2-1,-2-1 1,-1-1-1,23-56 1,-26 46-252,-2-1 0,-3 0 0,-2-1 0,-3-1 0,-1 0 0,-4-1-1,-1 1 1,-5-90 0,-3 114-95,0 1 0,-2-1 0,-2 1-1,0 0 1,-2 1 0,-1 0 0,-2 0-1,-26-48 1,24 55-314,0 1-1,-1 1 0,-1 0 0,-1 1 1,0 1-1,-2 1 0,0 0 1,-1 1-1,0 1 0,-1 1 1,-24-11-1,-50-18-4030,3 7-3001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44.417"/>
    </inkml:context>
    <inkml:brush xml:id="br0">
      <inkml:brushProperty name="width" value="0.025" units="cm"/>
      <inkml:brushProperty name="height" value="0.025" units="cm"/>
    </inkml:brush>
  </inkml:definitions>
  <inkml:trace contextRef="#ctx0" brushRef="#br0">1149 69 3107,'-325'82'4445,"281"-66"-4338,-1 1 0,2 3 0,1 1 0,0 2 0,-40 30 0,48-27 80,2 1 0,1 1-1,1 2 1,1 0-1,2 2 1,-37 57-1,34-37-67,1 1 0,3 2 0,2 0 0,-16 59 0,5-4 105,5 1 0,-25 187 0,50-247-151,1-1 0,3 1 0,3 1 0,1-2 0,3 1 0,2 0 0,2-1 0,22 67 0,-22-88-74,2 0 0,0-1 0,2 0 0,0-1 0,2-1 0,20 25 0,-28-42 6,-1 0 1,1-1-1,1 0 1,-1-1-1,1 0 0,0-1 1,1 1-1,0-2 1,0 1-1,0-1 1,1-1-1,-1 0 0,1-1 1,0 0-1,0 0 1,0-1-1,1 0 1,-1-1-1,17-1 1,-5-1 27,-1-2 1,0 0 0,0-2 0,0 0 0,-1-2 0,26-10 0,125-67 8,-78 35-55,195-75 156,13-6-13,-248 103-121,-1-3 0,-1-2 1,64-51-1,-85 54 96,-2 0 0,0-2 0,-2-1 0,-2-1 0,-1-2 0,-1 0 0,-2-1 0,-2-1 0,-1-1 0,20-64 0,-13 20 165,-4-1-1,-3-1 1,-4 0 0,3-101 0,-12 125-191,-4 0 1,-2 0-1,-16-112 0,14 155-68,0 0 0,-1 0 0,-2 1 0,1 0-1,-2 0 1,0 1 0,-1 0 0,0 0 0,-1 0 0,-1 1-1,0 1 1,-1 0 0,-1 0 0,0 1 0,0 0-1,-1 1 1,-1 1 0,-19-13 0,13 13-9,-1 1 0,1 1 1,-2 0-1,1 2 0,-1 0 1,0 2-1,-29-3 0,-158 2-3652,181 5 2349,-44 3-5436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7:15.297"/>
    </inkml:context>
    <inkml:brush xml:id="br0">
      <inkml:brushProperty name="width" value="0.025" units="cm"/>
      <inkml:brushProperty name="height" value="0.025" units="cm"/>
    </inkml:brush>
  </inkml:definitions>
  <inkml:trace contextRef="#ctx0" brushRef="#br0">7256 39 13229,'-716'71'1367,"-1"-38"84,-118-49-704,36 0-885,136 23 231,-95 0 175,3-32 172,150-2 77,465 29-412,-1 5 0,-175 34 0,168-13 266,-276 91 0,418-117-369,0 0 0,0 0 0,1 0 0,-1 1 0,1 0 0,-1 1 0,1-1 0,0 1 0,1 0 0,-1 0-1,0 0 1,1 1 0,0-1 0,0 1 0,1 0 0,-1 1 0,1-1 0,0 0 0,0 1 0,1 0 0,0 0 0,0-1 0,0 1-1,-1 12 1,-110 916 14,97-717 248,9 1-1,35 354 0,-17-475-248,23 155 70,-24-193-67,4-1 1,23 68-1,-33-115-20,1 0-1,0 0 1,0 0-1,1-1 1,1 1-1,-1-2 1,2 1-1,-1-1 1,1 0 0,1 0-1,0-1 1,0 0-1,15 9 1,-11-9 3,1-1 0,1-1 1,-1 0-1,1-1 0,0-1 1,0 0-1,0-1 0,1-1 1,30 1-1,60-2 51,-1-4 0,130-22-1,207-58-77,-356 65 30,259-43 28,3 16 0,413-1 0,985-71 481,468-220-441,-1163 167 433,-827 142-345,-223 28-113,0 0 1,-1-1 0,1 1-1,0-1 1,-1 1 0,1-1 0,-1 0-1,1 1 1,-1-1 0,1 0-1,-1 1 1,1-1 0,-1 0-1,0 1 1,1-1 0,-1 0-1,0 0 1,0 1 0,1-1 0,-1 0-1,0 0 1,0 0 0,0 1-1,0-1 1,0 0 0,0 0-1,0 0 1,0 1 0,-1-2 0,-3-28 149,-57-305-159,-11-45-12,-101-411 407,135 606-300,31 149-62,-7-38 98,-4 1-1,-28-77 0,42 141-181,0 0-1,0 1 0,-1-1 0,0 1 0,0 0 0,-1 0 0,-10-12 1,12 17-11,1 0 0,0 1 1,-1-1-1,1 1 1,-1 0-1,0 0 1,0 0-1,0 0 1,0 1-1,0-1 0,0 1 1,0 0-1,-1 0 1,1 1-1,0-1 1,0 1-1,-1 0 1,1 0-1,-6 1 0,-86 23-3878,49-17-1917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04.521"/>
    </inkml:context>
    <inkml:brush xml:id="br0">
      <inkml:brushProperty name="width" value="0.025" units="cm"/>
      <inkml:brushProperty name="height" value="0.025" units="cm"/>
    </inkml:brush>
  </inkml:definitions>
  <inkml:trace contextRef="#ctx0" brushRef="#br0">3045 313 5605,'-13'-2'209,"-46"-12"313,0-2 0,1-3 0,1-2 1,1-3-1,-86-50 0,103 54-363,0 1 0,-1 2-1,-1 2 1,0 2 0,-1 2-1,-1 1 1,1 2 0,-1 3 0,-1 1-1,1 1 1,-1 3 0,1 2 0,0 2-1,-46 9 1,-643 178 578,653-164-727,2 2 0,1 4 0,1 4 0,-102 67 0,120-64 14,1 2 1,2 3-1,2 3 1,2 1 0,-70 92-1,68-71-48,3 2 0,-61 120 0,92-153 100,0 1 0,3 0 0,2 2-1,1-1 1,2 2 0,2-1-1,-3 48 1,8-36-6,3 0 0,2 0 0,2-1 0,2 1 0,3-1 1,2 0-1,30 86 0,-26-100-57,1-1 1,2 0-1,2-2 1,1 0-1,42 53 1,-45-68 7,0-1 0,2-1 0,0-1 1,1-1-1,0 0 0,1-2 0,1 0 1,1-2-1,42 18 0,-22-16 13,1-1-1,0-3 0,0-2 0,1-1 1,56 1-1,234-10 178,-200-9-61,-1-6-1,260-66 1,249-126 197,-417 130-312,91-33 0,-229 75-6,124-69 1,-168 79-4,-1-3 0,-1-1 0,-2-3 0,45-44 1,-58 48 8,-1-2 0,-2 0 1,-1-2-1,-2-1 0,-1 0 1,21-50-1,-27 51 37,-2-1 0,-1-1 1,-2 0-1,-1 0 0,-2-1 0,-2 0 1,-1 0-1,-2-1 0,-1 1 0,-2-1 1,-1 1-1,-3 0 0,0-1 0,-13-40 1,-2 18 24,-2 1 0,-3 1 1,-2 1-1,-2 1 0,-3 1 1,-3 3-1,-50-60 1,54 76-64,-1 2 1,-2 1-1,-2 1 1,0 2-1,-2 2 1,-1 2-1,-1 1 1,-1 2-1,-1 2 1,-60-20-1,50 23-50,-1 3-1,-1 3 1,0 2-1,-1 2 1,0 2-1,-107 6 1,95 6 40,1 2 1,1 3-1,0 3 1,1 2-1,-88 38 1,5 13-429,-147 93 1,8-3-5335,115-75 410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0:15.899"/>
    </inkml:context>
    <inkml:brush xml:id="br0">
      <inkml:brushProperty name="width" value="0.025" units="cm"/>
      <inkml:brushProperty name="height" value="0.025" units="cm"/>
    </inkml:brush>
  </inkml:definitions>
  <inkml:trace contextRef="#ctx0" brushRef="#br0">1 93 13933,'3'-9'1954,"-2"5"-1562,0-4 282,0 0 0,1 0 0,0 1 1,1-1-1,0 1 0,0-1 0,0 1 0,8-11 0,-9 49 1163,-13 67 446,8-81-2156,0 0-1,1 1 0,0-1 0,2 1 1,0-1-1,1 1 0,3 20 1,-3-37-143,-1 1 0,1-1 0,-1 0 1,1 1-1,0-1 0,0 0 1,-1 0-1,1 0 0,0 0 0,0 0 1,0 0-1,0 0 0,0 0 0,0 0 1,1 0-1,-1-1 0,0 1 0,0 0 1,0-1-1,1 1 0,-1-1 0,0 1 1,1-1-1,-1 0 0,1 1 1,-1-1-1,0 0 0,1 0 0,-1 0 1,1 0-1,-1 0 0,0 0 0,1-1 1,-1 1-1,0 0 0,1-1 0,-1 1 1,0-1-1,1 1 0,-1-1 0,2-1 1,5-1-400,-1-1 0,0 0 0,0 0 1,0 0-1,12-11 0,13-25-4068,-11-8-3787,-18 19 2077</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7.394"/>
    </inkml:context>
    <inkml:brush xml:id="br0">
      <inkml:brushProperty name="width" value="0.025" units="cm"/>
      <inkml:brushProperty name="height" value="0.025" units="cm"/>
    </inkml:brush>
  </inkml:definitions>
  <inkml:trace contextRef="#ctx0" brushRef="#br0">1 1 12588,'0'0'5055,"9"9"-4734,22 23-134,0 2 1,-2 1-1,-2 1 1,-1 2 0,-2 0-1,-2 2 1,-1 0 0,-3 2-1,-1 0 1,-1 1-1,-3 0 1,-2 1 0,6 46-1,-10-26 12,-3 114-1,-5-149-657,-2 1-1,-1-1 1,-1 0 0,-1 0-1,-2-1 1,-13 31-1,4-26-4179,-6-17-2503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8.112"/>
    </inkml:context>
    <inkml:brush xml:id="br0">
      <inkml:brushProperty name="width" value="0.025" units="cm"/>
      <inkml:brushProperty name="height" value="0.025" units="cm"/>
    </inkml:brush>
  </inkml:definitions>
  <inkml:trace contextRef="#ctx0" brushRef="#br0">45 0 8968,'0'0'8424,"-21"72"-7174,10-35-193,4 2-417,2 1-159,5-4-65,0-8-256,17-11-160,10-11 32,3-6 0,4-8-192,-1-10-577,-1-4-544,-7-2-1441,-6 2-2467,-10 2-2595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8.457"/>
    </inkml:context>
    <inkml:brush xml:id="br0">
      <inkml:brushProperty name="width" value="0.025" units="cm"/>
      <inkml:brushProperty name="height" value="0.025" units="cm"/>
    </inkml:brush>
  </inkml:definitions>
  <inkml:trace contextRef="#ctx0" brushRef="#br0">1 1 6150,'0'0'4004,"5"68"-1794,-3-35 256,5-7-768,3-9-962,12-12-672,1-5-896,0-13-1923,3-17-2018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8.799"/>
    </inkml:context>
    <inkml:brush xml:id="br0">
      <inkml:brushProperty name="width" value="0.025" units="cm"/>
      <inkml:brushProperty name="height" value="0.025" units="cm"/>
    </inkml:brush>
  </inkml:definitions>
  <inkml:trace contextRef="#ctx0" brushRef="#br0">76 148 12011,'-5'8'1789,"3"-4"-1650,-28 53 3064,27-52-2923,1 0-1,0 0 1,0 0-1,0 0 1,1 1-1,0-1 0,0 0 1,0 1-1,1-1 1,0 10-1,0-14-277,1-1 0,0 1 0,-1 0 0,1-1 0,0 1 0,-1-1 0,1 1 0,0-1 0,0 1 0,0-1 0,0 1 0,-1-1 0,1 0 0,0 1 0,0-1 0,0 0 0,0 0-1,0 0 1,0 0 0,0 0 0,0 0 0,0 0 0,0 0 0,0 0 0,-1 0 0,1 0 0,0 0 0,1-1 0,31-6-111,-32 7 76,5-2-59,-1 0-1,0 1 1,1 0-1,-1 0 1,0 0-1,1 1 1,-1 0-1,1 0 1,-1 1-1,1-1 1,-1 1-1,1 0 1,5 2-1,-8-1 87,0 0-1,0 0 1,-1 0 0,1 0-1,0 0 1,-1 1-1,1-1 1,-1 1 0,0 0-1,0 0 1,0 0-1,0 0 1,-1 0-1,1 0 1,-1 0 0,0 1-1,0-1 1,0 0-1,0 1 1,0-1-1,0 6 1,0 1 264,0 1 1,-1 0-1,0 0 1,0 0-1,-1 0 1,-1 0-1,0 0 1,0-1-1,-1 1 1,-9 19-1,10-23-78,-2 0-1,1 0 1,-1-1-1,0 1 0,0-1 1,-1 0-1,1 0 1,-2-1-1,1 1 1,0-1-1,-1 0 0,0-1 1,0 1-1,-1-1 1,1 0-1,-13 5 1,-12-5-1602,2-16-3685,4-8-2191</inkml:trace>
  <inkml:trace contextRef="#ctx0" brushRef="#br0" timeOffset="1">0 206 15471,'0'0'2530,"52"-30"609,-21 11-897,8-3-1313,2 1-705,7-1-256,-2-4-1633,-5-4-2563,-3-6-4549</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7:59.455"/>
    </inkml:context>
    <inkml:brush xml:id="br0">
      <inkml:brushProperty name="width" value="0.025" units="cm"/>
      <inkml:brushProperty name="height" value="0.025" units="cm"/>
    </inkml:brush>
  </inkml:definitions>
  <inkml:trace contextRef="#ctx0" brushRef="#br0">152 59 10282,'-10'5'2973,"-4"2"-2279,0 0 0,0 1-1,1 0 1,0 2-1,-19 17 1,28-24-596,0 1 0,1 0 0,-1-1 0,1 1 0,0 0 0,1 1 0,-1-1 0,0 1 0,1-1 0,0 1 0,0-1 0,1 1 0,-1 0 0,1 0 0,0 0 0,1 0 0,-1 0 0,1 0 0,0 0 0,0 0 0,0 0 0,1 0 1,0 0-1,0 0 0,1 5 0,-1-8-64,0 1 1,1-1 0,-1-1 0,0 1 0,1 0 0,-1 0-1,1 0 1,-1-1 0,1 1 0,0-1 0,0 1 0,0-1-1,0 0 1,0 1 0,0-1 0,0 0 0,0-1 0,0 1 0,1 0-1,-1 0 1,0-1 0,0 0 0,1 1 0,-1-1 0,0 0-1,1 0 1,-1 0 0,0 0 0,1-1 0,-1 1 0,0-1-1,4 0 1,2-1 108,-1 0 0,1 0-1,-1-1 1,0 0 0,1 0 0,-1 0-1,-1-1 1,11-7 0,-7 2 42,0 0 0,-1-1 0,1 0 0,-2-1 0,0 0 0,10-17 0,-14 22-130,-1 0 0,0 0 1,-1-1-1,1 1 0,-1-1 1,0 1-1,-1-1 0,0 0 1,0 0-1,0 1 0,-1-1 1,0 0-1,0 0 0,-2-11 1,1 16-73,0 0 1,1 0 0,-1 0-1,0 0 1,0 1 0,0-1-1,0 0 1,0 1 0,-1-1-1,1 1 1,0-1 0,-1 1 0,1-1-1,-1 1 1,1 0 0,-1 0-1,0 0 1,1 0 0,-1 0-1,0 0 1,0 1 0,-3-2-1,-49-7-3281,23 5-2974,4-3-6738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3.246"/>
    </inkml:context>
    <inkml:brush xml:id="br0">
      <inkml:brushProperty name="width" value="0.025" units="cm"/>
      <inkml:brushProperty name="height" value="0.025" units="cm"/>
    </inkml:brush>
  </inkml:definitions>
  <inkml:trace contextRef="#ctx0" brushRef="#br0">174 1 4740,'-14'77'5478,"-6"-4"-4934,3-2-31,4-6 416,4 0-833,2-4-321,5 4-1056,-3-3-833,0 1-2466,-4 1 480,2 0 5381,-4-1 2499,1 5-1987,-3 4-1152,-3 8-417,0 5-2722</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3.642"/>
    </inkml:context>
    <inkml:brush xml:id="br0">
      <inkml:brushProperty name="width" value="0.025" units="cm"/>
      <inkml:brushProperty name="height" value="0.025" units="cm"/>
    </inkml:brush>
  </inkml:definitions>
  <inkml:trace contextRef="#ctx0" brushRef="#br0">124 0 3812,'-14'68'128,"0"-10"5765,5-12-4644,0-11-1120,7-5-482,2-6-992,0-3-1185</inkml:trace>
  <inkml:trace contextRef="#ctx0" brushRef="#br0" timeOffset="1">48 448 7591,'0'0'96,"-48"-25"-6886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5.467"/>
    </inkml:context>
    <inkml:brush xml:id="br0">
      <inkml:brushProperty name="width" value="0.025" units="cm"/>
      <inkml:brushProperty name="height" value="0.025" units="cm"/>
    </inkml:brush>
  </inkml:definitions>
  <inkml:trace contextRef="#ctx0" brushRef="#br0">0 66 13004,'11'1'2088,"31"2"-1001,-1-2 1,1-2 0,68-11-1,132-35-1399,-201 38 390,-40 9-107,1-1 1,-1 1-1,1 0 1,-1-1 0,1 1-1,-1 0 1,1 0 0,-1 0-1,1 0 1,-1 0-1,1 0 1,-1 1 0,1-1-1,-1 0 1,3 2 0,-4-2 23,0 0 0,1 1-1,-1-1 1,0 1 0,0-1 0,0 1 0,0-1 0,1 0 0,-1 1 0,0-1 0,0 1 0,0-1 0,0 1 0,0-1 0,0 1 0,0-1 0,0 1 0,0-1 0,0 1 0,-1-1 0,1 1 0,0-1 0,0 1 0,0-1 0,-1 0 0,1 1 0,0-1 0,0 1 0,-1-1 0,1 1 0,-38 42 323,26-31-64,3-2-78,-20 19 560,2 2 0,1 1 0,2 1-1,1 1 1,-28 54 0,40-51-209,10-36-597,1 1 1,-1-1-1,1 0 0,0 0 0,-1 0 1,1 1-1,0-1 0,0 0 0,0 0 1,0 1-1,0-1 0,0 0 0,0 0 1,0 1-1,1-1 0,-1 0 0,0 0 1,1 1-1,-1-1 0,1 0 0,-1 0 1,1 0-1,0 0 0,-1 0 0,2 1 1,3-2-3156,-4-5-2540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5.815"/>
    </inkml:context>
    <inkml:brush xml:id="br0">
      <inkml:brushProperty name="width" value="0.025" units="cm"/>
      <inkml:brushProperty name="height" value="0.025" units="cm"/>
    </inkml:brush>
  </inkml:definitions>
  <inkml:trace contextRef="#ctx0" brushRef="#br0">0 99 5990,'0'0'12171,"75"3"-10601,-26-7-481,11-4-577,13-2-416,5-2-256,3-1-1313,1-3-1154,-4-2-1665,-9-3-897</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6.165"/>
    </inkml:context>
    <inkml:brush xml:id="br0">
      <inkml:brushProperty name="width" value="0.025" units="cm"/>
      <inkml:brushProperty name="height" value="0.025" units="cm"/>
    </inkml:brush>
  </inkml:definitions>
  <inkml:trace contextRef="#ctx0" brushRef="#br0">188 0 8968,'0'0'2659,"-12"1"-118,4 0-2275,1-1 1,0 1-1,0 1 0,0-1 1,0 1-1,0 0 0,0 1 1,1 0-1,-1 0 0,1 0 1,0 1-1,0 0 0,0 0 1,0 1-1,1-1 0,-1 1 1,-4 7-1,3-4-26,0 1-1,1 0 1,0 1 0,0-1 0,1 1 0,1 0-1,-6 17 1,9-24-225,0-1-1,1 1 1,-1 0-1,1 0 1,-1 0-1,1 0 1,0 0-1,0 0 1,0 0-1,1 0 1,-1-1-1,1 1 1,-1 0-1,1 0 1,0 0-1,0 0 1,0-1-1,1 1 1,-1-1-1,1 1 1,-1-1-1,1 1 1,0-1-1,0 0 1,0 0-1,0 0 1,0 0-1,1 0 1,-1 0-1,0 0 1,1-1-1,4 3 1,6 1-27,0 0 0,1-1-1,-1-1 1,1 0 0,0-1 0,-1 0 0,1-1 0,0-1 0,15-1-1,-23 2 6,0-2 0,0 1 0,0-1 0,0 0 0,0 0 0,0 0 0,0-1 0,-1 0 0,1 0 0,-1-1 0,1 1 0,-1-1 0,0 0 0,0-1 0,0 1 0,0-1 0,-1 0 0,1 0 0,-1-1 0,0 1 0,-1-1 0,7-10 0,-8 12 10,0-1 0,-1 1 0,0-1 0,0 0 0,0 1 0,0-1 0,0 0 0,-1 0 0,1 0 0,-1 0 0,0 0 0,0 1 0,-1-1 0,1 0 1,-1 0-1,0 0 0,0 1 0,0-1 0,-1 0 0,1 1 0,-1-1 0,0 1 0,0-1 0,0 1 0,0 0 0,0 0 0,-1 0 0,-3-3 0,1 2 2,-1 0-1,1 0 1,-1 1-1,0-1 1,0 1-1,0 1 1,0-1-1,0 1 1,-1 0-1,1 1 1,-1 0-1,1 0 1,-1 0-1,1 0 1,-11 2-1,16-2-32,0 1-1,0 0 1,0 0-1,0 0 1,0 1-1,0-1 1,1 0 0,-1 0-1,0 0 1,0 1-1,0-1 1,0 0-1,0 1 1,0-1-1,0 1 1,1-1 0,-1 1-1,0-1 1,0 1-1,1 0 1,-1-1-1,0 1 1,1 0-1,-1 0 1,1-1 0,-1 1-1,1 0 1,-1 0-1,1 0 1,-1 0-1,1 0 1,0-1-1,-1 1 1,1 0 0,0 0-1,0 0 1,0 0-1,0 0 1,0 0-1,0 2 1,0-1-242,1 0 1,-1 0-1,1-1 1,0 1 0,-1 0-1,1-1 1,0 1-1,0 0 1,0-1-1,0 1 1,0-1-1,1 1 1,-1-1-1,0 0 1,1 1-1,-1-1 1,1 0-1,-1 0 1,1 0-1,-1 0 1,3 0-1,26 8-3910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39.383"/>
    </inkml:context>
    <inkml:brush xml:id="br0">
      <inkml:brushProperty name="width" value="0.025" units="cm"/>
      <inkml:brushProperty name="height" value="0.025" units="cm"/>
    </inkml:brush>
  </inkml:definitions>
  <inkml:trace contextRef="#ctx0" brushRef="#br0">50 1 6598,'0'0'13880,"1"8"-13357,-1 36 300,-3 0-1,-1 0 0,-2-1 1,-14 53-1,7-32 485,12-60-1223,0-1 0,0 1 0,1-1 0,-1 1 0,1 0 1,0 0-1,0-1 0,0 1 0,0 0 0,1-1 0,-1 1 1,1 0-1,2 5 0,-1-7-11,-1 0 0,1-1 1,0 1-1,0-1 0,0 0 1,0 1-1,1-1 0,-1 0 0,0 0 1,0-1-1,1 1 0,-1 0 1,1-1-1,-1 1 0,0-1 0,1 0 1,-1 0-1,1 0 0,-1 0 1,6-1-1,19 0 276,1-2-1,-1-2 1,38-9-1,-36 6-1764,0 2-1,57-4 0,-81 10 449,6-1-1540,-2-2-2782,0-1-2808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6.511"/>
    </inkml:context>
    <inkml:brush xml:id="br0">
      <inkml:brushProperty name="width" value="0.025" units="cm"/>
      <inkml:brushProperty name="height" value="0.025" units="cm"/>
    </inkml:brush>
  </inkml:definitions>
  <inkml:trace contextRef="#ctx0" brushRef="#br0">204 28 14606,'-12'1'2167,"-3"2"-1744,1 1 0,0 0 1,-1 0-1,1 2 0,1 0 0,-16 9 0,24-13-325,-1 1-1,1 0 1,0 1-1,1-1 1,-1 1 0,1 0-1,-1 0 1,1 0-1,0 0 1,1 1 0,-1 0-1,1 0 1,0 0-1,0 0 1,1 0 0,-1 1-1,1-1 1,0 1-1,1 0 1,-1-1-1,0 8 1,2-10-90,1 1 0,-1-1 0,1-1 1,0 1-1,0 0 0,0 0 0,0 0 0,0 0 0,1-1 0,0 1 0,-1 0 1,1-1-1,0 0 0,0 1 0,0-1 0,0 0 0,0 0 0,1 0 0,-1 0 1,1 0-1,-1-1 0,1 1 0,0-1 0,0 0 0,-1 0 0,1 0 1,0 0-1,5 1 0,8 2 22,1 0 1,-1-1-1,33 2 1,-32-4-28,1-1 1,-1 0-1,0-1 1,0-1-1,1-1 1,-2 0-1,20-7 1,-31 9 47,0-1 1,-1 0-1,1 0 1,-1-1-1,1 1 1,-1-1-1,0 0 1,0 0-1,0-1 1,0 1-1,0-1 1,-1 0-1,0 0 1,0 0-1,0 0 1,0 0-1,-1-1 1,1 1-1,-1-1 1,0 0-1,-1 0 1,1 1-1,-1-1 1,0 0-1,0 0 1,0-1-1,-1 1 1,0-6-1,0 7 71,-1-1-1,0 0 0,0 0 1,-1 1-1,1-1 0,-1 0 1,0 1-1,0 0 0,-1-1 1,1 1-1,-1 0 0,0 0 1,0 0-1,0 1 1,-1-1-1,1 1 0,-1 0 1,0 0-1,0 0 0,-4-3 1,-44-19-1171,45 22 33,0 1 0,0 1 0,0-1 0,0 1 0,-10 0 0</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6.886"/>
    </inkml:context>
    <inkml:brush xml:id="br0">
      <inkml:brushProperty name="width" value="0.025" units="cm"/>
      <inkml:brushProperty name="height" value="0.025" units="cm"/>
    </inkml:brush>
  </inkml:definitions>
  <inkml:trace contextRef="#ctx0" brushRef="#br0">0 0 12620,'0'0'9801,"9"58"-9416,-9-24-161,0 1-160,2-3-32,7-2 0,-6-5 0,6-3-577,-2-6-928,-7-6-1057,0-3-2467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7.231"/>
    </inkml:context>
    <inkml:brush xml:id="br0">
      <inkml:brushProperty name="width" value="0.025" units="cm"/>
      <inkml:brushProperty name="height" value="0.025" units="cm"/>
    </inkml:brush>
  </inkml:definitions>
  <inkml:trace contextRef="#ctx0" brushRef="#br0">1 90 7623,'0'0'12524,"47"-4"-10730,-2-1-545,17 0-512,5-3-577,11-1-96,0-7-801,-4-2-3267,-2-7-8071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8.629"/>
    </inkml:context>
    <inkml:brush xml:id="br0">
      <inkml:brushProperty name="width" value="0.025" units="cm"/>
      <inkml:brushProperty name="height" value="0.025" units="cm"/>
    </inkml:brush>
  </inkml:definitions>
  <inkml:trace contextRef="#ctx0" brushRef="#br0">227 57 3075,'-13'4'9006,"-9"4"-8336,0 1 1,0 1-1,-32 21 1,46-27-529,1 1 0,1 0 0,-1 0 0,1 0 1,-1 1-1,2 0 0,-1 0 0,1 1 0,0 0 0,0-1 0,0 2 0,1-1 0,1 0 1,-1 1-1,1 0 0,-2 8 0,4-14-108,1 0 1,-1-1-1,1 1 0,0-1 0,0 1 1,0-1-1,0 1 0,0 0 1,0-1-1,0 1 0,0-1 0,1 1 1,-1-1-1,1 1 0,-1 0 1,1-1-1,-1 0 0,1 1 1,0-1-1,0 1 0,0-1 0,0 0 1,0 0-1,0 1 0,0-1 1,2 1-1,0 0 23,0-1 0,0 0 0,0 0 1,0 0-1,0 0 0,0 0 0,0-1 0,0 1 0,0-1 1,0 0-1,1 0 0,4-1 0,4 0 145,-1-1-1,1 0 1,-1-1-1,0 0 1,0-1 0,18-9-1,-15 5 88,1-2 1,-1 1-1,-1-2 0,0 0 1,0-1-1,16-20 0,-24 27-111,-1-1 0,0 0 0,0 0-1,0 0 1,-1 0 0,0-1 0,0 1-1,-1-1 1,1 0 0,-1 0 0,-1 1-1,0-1 1,0-1 0,0 1 0,-1 0-1,0 0 1,0 0 0,-2-9 0,2 14-157,0 1 0,-1-1 0,1 1 0,-1-1-1,0 1 1,1 0 0,-1-1 0,0 1 0,0 0 0,0 0 0,0-1 0,0 1 0,0 0 0,0 0 0,0 0 0,-1 0 0,1 1 0,0-1 0,0 0 0,-1 0 0,1 1 0,-1-1 0,1 1 0,0-1 0,-1 1 0,1 0 0,-1-1 0,1 1 0,-1 0 0,1 0 0,-1 0 0,0 0 0,1 0 0,-3 1 0,1-1-32,-1 1 0,1 0 0,0-1 0,-1 1 0,1 0 1,0 1-1,0-1 0,0 1 0,0-1 0,0 1 0,0 0 0,0 0 1,1 0-1,-5 4 0,4-2-148,0 1 1,1 0-1,-1-1 1,1 1-1,0 0 1,0 0 0,1 0-1,-1 0 1,0 7-1,2 19-3473,12-5-4428,2-15-2526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9.020"/>
    </inkml:context>
    <inkml:brush xml:id="br0">
      <inkml:brushProperty name="width" value="0.025" units="cm"/>
      <inkml:brushProperty name="height" value="0.025" units="cm"/>
    </inkml:brush>
  </inkml:definitions>
  <inkml:trace contextRef="#ctx0" brushRef="#br0">32 0 8968,'0'0'5638,"-5"72"-3172,-7-34-160,3-4-1185,4-2-544,5-6-481,0-8-288,17-9-1954,3-9-1890,3-5-2690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9.345"/>
    </inkml:context>
    <inkml:brush xml:id="br0">
      <inkml:brushProperty name="width" value="0.025" units="cm"/>
      <inkml:brushProperty name="height" value="0.025" units="cm"/>
    </inkml:brush>
  </inkml:definitions>
  <inkml:trace contextRef="#ctx0" brushRef="#br0">121 31 15214,'0'0'7138,"-9"-1"-6455,-28-4-165,36 5-508,0 0-1,-1 1 1,1-1-1,0 0 1,0 0-1,0 1 1,0-1-1,-1 1 1,1-1-1,0 1 1,0-1 0,0 1-1,0 0 1,0-1-1,0 1 1,0 0-1,1 0 1,-1 0-1,0 0 1,0 0-1,1 0 1,-1 0 0,0 0-1,1 0 1,-1 0-1,1 0 1,-1 0-1,1 0 1,0 0-1,-1 1 1,1-1 0,0 0-1,0 0 1,0 0-1,0 1 1,0-1-1,0 0 1,0 1-1,0 3-9,1 0-1,-1-1 1,1 1 0,0-1-1,0 0 1,0 1-1,1-1 1,1 5-1,8 6 6,-1 0-1,2-1 0,0 0 0,19 17 1,-19-21-64,-1 1 0,-1 0 0,1 1 1,-2 0-1,0 1 0,14 24 1,-22-33 45,1 1 1,-1 0-1,0-1 0,0 1 1,0 0-1,0 0 1,-1-1-1,0 1 1,0 0-1,0 0 1,-1 0-1,0 0 1,0-1-1,0 1 1,0 0-1,-1-1 1,0 1-1,0-1 1,0 0-1,0 1 1,-1-1-1,1 0 1,-1 0-1,0-1 1,0 1-1,-1 0 1,-5 4-1,1-1 144,1-1 0,-1 0 0,-1-1-1,1 0 1,-1 0 0,1 0 0,-1-1 0,-1-1 0,1 0 0,0 0 0,-1 0-1,-16 1 1,24-4-72,0 0-1,0 0 0,1 0 1,-1 0-1,0 0 0,0 0 1,0-1-1,1 1 1,-1-1-1,0 1 0,1-1 1,-1 0-1,0 0 0,1 1 1,-1-1-1,1 0 1,-1 0-1,1-1 0,-1 1 1,1 0-1,0 0 1,0-1-1,-2-1 0,1-1-19,0 0 0,0-1 0,0 1 1,1 0-1,0 0 0,-1-1 0,2 1 0,-1 0 0,0-7 0,1-4-142,0 0 0,1 0-1,0 0 1,8-29 0,-5 28 15,2 1 0,0 0 0,1 0 0,0 1 0,1 0 0,1 0 0,18-22-1,-1 7-135,59-52 0,-83 80 227,0 0 1,-1 0-1,1-1 1,-1 1-1,1 0 1,-1-1-1,1 1 1,-1-1-1,0 1 1,0-1-1,0 1 1,0-1-1,0 0 1,0 0-1,-1 0 1,1 1-1,0-1 1,-1 0-1,0 0 1,1 0-1,-1-3 1,0 4 3,-1 0 1,0-1 0,1 1-1,-1 0 1,0 0 0,0 0-1,0 0 1,0-1 0,0 1-1,0 1 1,0-1 0,0 0-1,-1 0 1,1 0 0,0 1 0,0-1-1,-1 0 1,1 1 0,0-1-1,-1 1 1,-1-1 0,-8-1 32,0 0 1,-1 0 0,1 1 0,0 1 0,-22 1 0,33-1-69,-1 0-1,0 0 1,1 0 0,-1 0-1,0 0 1,1 0 0,-1 0-1,0 0 1,1 0-1,-1 0 1,0 0 0,1 1-1,-1-1 1,1 0 0,-1 0-1,0 1 1,1-1-1,-1 0 1,1 1 0,-1-1-1,1 1 1,-1-1 0,1 1-1,-1-1 1,1 1-1,0-1 1,-1 1 0,1-1-1,0 1 1,-1 0 0,1-1-1,0 1 1,0-1-1,0 1 1,-1 0 0,1-1-1,0 1 1,0 0 0,0-1-1,0 1 1,0 0-1,0-1 1,0 2 0,1-1-287,-1 0 0,1 0 0,-1 0 1,1 1-1,0-1 0,0 0 0,-1 0 1,1 0-1,0 0 0,0 0 0,0-1 1,0 1-1,0 0 0,0 0 0,0-1 1,0 1-1,0 0 0,0-1 1,1 1-1,1 0 0,13 2-6176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29.718"/>
    </inkml:context>
    <inkml:brush xml:id="br0">
      <inkml:brushProperty name="width" value="0.025" units="cm"/>
      <inkml:brushProperty name="height" value="0.025" units="cm"/>
    </inkml:brush>
  </inkml:definitions>
  <inkml:trace contextRef="#ctx0" brushRef="#br0">76 0 5029,'0'0'10815,"-10"10"-6651,-33 31-2034,41-40-2006,0 1-1,0 0 0,1 0 0,-1 0 1,0 0-1,1 0 0,-1 0 1,1 1-1,0-1 0,0 0 1,0 1-1,0-1 0,0 1 0,1-1 1,-1 1-1,1-1 0,-1 1 1,1 0-1,0-1 0,0 1 1,0-1-1,0 1 0,1 0 0,-1-1 1,1 1-1,-1-1 0,1 1 1,0-1-1,0 1 0,0-1 1,1 0-1,-1 0 0,0 1 0,1-1 1,2 3-1,5 5-118,1 0 0,0-1 0,1 0 0,0-1 1,16 9-1,-9-4 58,-13-11-509,-1 1 0,0 0 0,1-1 0,0 0 1,0 0-1,0 0 0,0-1 0,8 2 1,-11-3-142,0 0 0,1 1 0,-1-1 0,0 0 0,1-1 0,-1 1 0,1 0 0,-1-1 0,0 1 0,1-1 0,-1 0 0,4-2 0,10-11-6241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0.045"/>
    </inkml:context>
    <inkml:brush xml:id="br0">
      <inkml:brushProperty name="width" value="0.025" units="cm"/>
      <inkml:brushProperty name="height" value="0.025" units="cm"/>
    </inkml:brush>
  </inkml:definitions>
  <inkml:trace contextRef="#ctx0" brushRef="#br0">300 1 4805,'0'0'17072,"-64"71"-14926,36-36-289,0 4-255,-1 2-353,4 1-512,1-4-545,6-1-128,2-2-96,2 0-480,0-3-706,3-2-864,4-4-1441,-5-2-2402,3-5-9354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0.393"/>
    </inkml:context>
    <inkml:brush xml:id="br0">
      <inkml:brushProperty name="width" value="0.025" units="cm"/>
      <inkml:brushProperty name="height" value="0.025" units="cm"/>
    </inkml:brush>
  </inkml:definitions>
  <inkml:trace contextRef="#ctx0" brushRef="#br0">1 17 16111,'0'0'4645,"72"0"-2756,-26-2-703,6-2-322,4-2-479,4 4-321,1-1-352,-10 3-1314,-10 0-736,-13 0-897,-12 1-3139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0.747"/>
    </inkml:context>
    <inkml:brush xml:id="br0">
      <inkml:brushProperty name="width" value="0.025" units="cm"/>
      <inkml:brushProperty name="height" value="0.025" units="cm"/>
    </inkml:brush>
  </inkml:definitions>
  <inkml:trace contextRef="#ctx0" brushRef="#br0">1 45 5093,'0'0'14093,"50"30"-11979,-8-30-480,16-3-545,10-11-769,4-1-320,1 1-1826,-6-2-3619,-10 3-8680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39.730"/>
    </inkml:context>
    <inkml:brush xml:id="br0">
      <inkml:brushProperty name="width" value="0.025" units="cm"/>
      <inkml:brushProperty name="height" value="0.025" units="cm"/>
    </inkml:brush>
  </inkml:definitions>
  <inkml:trace contextRef="#ctx0" brushRef="#br0">1 0 5541,'0'0'13410,"9"3"-11728,20 2-939,-1-1 1,1-1-1,-1-2 1,33-1 0,60 2 689,-119-2-1433,-1 0 0,0 0 0,0 0 0,1 0 0,-1 0-1,0 0 1,1 1 0,-1-1 0,0 0 0,0 1 0,1-1-1,-1 1 1,0-1 0,0 1 0,0-1 0,0 1 0,0 0-1,0 0 1,0-1 0,0 1 0,0 0 0,0 0 0,0 0-1,0 0 1,-1 0 0,1 0 0,0 0 0,-1 1 0,1-1-1,-1 0 1,1 0 0,-1 0 0,1 1 0,-1-1 0,0 0-1,0 0 1,0 1 0,0-1 0,0 2 0,0 0 5,-1 1 0,0-1 0,0 0 0,-1 1 0,1-1 0,-1 0 0,1 0 0,-1 0 0,0 0 0,0 0 0,-1 0 0,-2 3 0,-71 63 221,49-46-98,2 1-1,-36 42 1,41-32-507,15-9-3860,5-15-1260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1.107"/>
    </inkml:context>
    <inkml:brush xml:id="br0">
      <inkml:brushProperty name="width" value="0.025" units="cm"/>
      <inkml:brushProperty name="height" value="0.025" units="cm"/>
    </inkml:brush>
  </inkml:definitions>
  <inkml:trace contextRef="#ctx0" brushRef="#br0">1 1 14350,'0'0'7911,"5"62"-6117,15-45-545,4-1-640,5-2-449,10-5-128,5-3-1089,2-6-993,-2 0-769,0-14-1793,-6-3-1858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31.502"/>
    </inkml:context>
    <inkml:brush xml:id="br0">
      <inkml:brushProperty name="width" value="0.025" units="cm"/>
      <inkml:brushProperty name="height" value="0.025" units="cm"/>
    </inkml:brush>
  </inkml:definitions>
  <inkml:trace contextRef="#ctx0" brushRef="#br0">337 0 10282,'0'0'6053,"-39"56"-3778,9-14-450,-3 8-415,-6 4-449,1 2-225,0 2 33,7-4-577,3-5-128,10-3-224,-1-3-833,8-6-1281,-1-8-3427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0.597"/>
    </inkml:context>
    <inkml:brush xml:id="br0">
      <inkml:brushProperty name="width" value="0.025" units="cm"/>
      <inkml:brushProperty name="height" value="0.025" units="cm"/>
    </inkml:brush>
  </inkml:definitions>
  <inkml:trace contextRef="#ctx0" brushRef="#br0">44 68 5701,'0'0'3481,"4"-10"-1714,0-3-1143,-3 8-234,0 0 1,1 1-1,0-1 1,0 0-1,0 0 1,0 1-1,6-8 1,-5 16 3382,0 27-2929,-6 29 79,-3-1-1,-16 70 1,-4 30-813,22-117-33,-13 172-1847,17-190 600,1 1-1,1 0 0,1-1 1,1 1-1,1-1 1,11 34-1,-5-36-1525,-4-12-3422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0.943"/>
    </inkml:context>
    <inkml:brush xml:id="br0">
      <inkml:brushProperty name="width" value="0.025" units="cm"/>
      <inkml:brushProperty name="height" value="0.025" units="cm"/>
    </inkml:brush>
  </inkml:definitions>
  <inkml:trace contextRef="#ctx0" brushRef="#br0">0 41 13421,'0'0'8231,"89"-8"-7526,-38 6-577,13-1-320,-6-1-1570,10-5-2562,-3-6-4932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8.001"/>
    </inkml:context>
    <inkml:brush xml:id="br0">
      <inkml:brushProperty name="width" value="0.025" units="cm"/>
      <inkml:brushProperty name="height" value="0.025" units="cm"/>
    </inkml:brush>
  </inkml:definitions>
  <inkml:trace contextRef="#ctx0" brushRef="#br0">260 15 16239,'-13'-3'753,"4"1"-628,1 0 56,1 0 1,0 0 0,-1 1 0,1 0-1,-1 0 1,1 0 0,-1 1-1,1 0 1,-1 1 0,1 0 0,-1 0-1,1 1 1,-1 0 0,1 0-1,0 0 1,-11 6 0,9-1-12,1 0 0,0 1 0,1-1 1,0 1-1,0 1 0,0 0 0,1 0 0,1 0 1,-1 0-1,2 1 0,-7 18 0,7-20-74,2 1 1,-1-1-1,1 1 0,0 0 0,1 0 1,0 0-1,1 0 0,0 0 0,0 0 1,0 0-1,2 0 0,-1 0 0,1 0 1,5 14-1,-5-19-34,0 1 0,0-1 0,1 0 0,-1 0 0,1-1 0,0 1-1,0 0 1,1-1 0,-1 0 0,1 0 0,0 0 0,-1 0 0,1-1 0,0 1 0,6 2 0,-2-2 63,0 0-1,0-1 1,1 0-1,-1 0 1,0-1-1,1 0 1,-1 0 0,11-1-1,-7-1 11,0 0 0,0 0 0,0-1-1,0-1 1,-1 0 0,1 0 0,-1-1 0,0-1-1,0 0 1,0 0 0,-1-1 0,12-9 0,-17 12-45,-1-1 0,0 0 0,-1-1 0,1 1 1,-1 0-1,1-1 0,-1 0 0,-1 0 0,1 0 0,-1 0 1,0 0-1,0-1 0,0 1 0,-1-1 0,0 1 0,0-1 1,0 1-1,-1-1 0,1 0 0,-2-9 0,0 10-83,0 1 0,0-1 1,0 0-1,0 1 0,-1 0 0,0-1 0,0 1 0,0 0 0,-1 0 0,1 0 0,-1 0 1,0 0-1,0 1 0,0-1 0,-1 1 0,1 0 0,-1 0 0,0 0 0,1 0 0,-1 1 1,-1 0-1,1-1 0,0 2 0,-8-4 0,5 3-73,-1 0 0,1 0 0,-1 1 0,1 0 1,-1 1-1,0-1 0,1 1 0,-1 1 0,1-1 0,-1 1 0,0 1 0,-7 1 0,12-1-99,-1-1 0,1 0 0,-1 1 0,1 0-1,0-1 1,0 1 0,0 0 0,0 1 0,0-1-1,0 1 1,1-1 0,-1 1 0,1 0 0,-1 0-1,1 0 1,0 0 0,0 0 0,1 0 0,-1 1-1,1-1 1,-1 1 0,1-1 0,0 1 0,0-1-1,1 1 1,-1 5 0,0 21-3914,1 0-2252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8.342"/>
    </inkml:context>
    <inkml:brush xml:id="br0">
      <inkml:brushProperty name="width" value="0.025" units="cm"/>
      <inkml:brushProperty name="height" value="0.025" units="cm"/>
    </inkml:brush>
  </inkml:definitions>
  <inkml:trace contextRef="#ctx0" brushRef="#br0">50 0 9385,'0'0'10858,"-1"68"-8231,-17-30-129,7 2-832,1-2-545,1 0-545,9-9-544,3 0-224,13-7-1794,4-7-2178,5-8-1281,-8-7-3940</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9.114"/>
    </inkml:context>
    <inkml:brush xml:id="br0">
      <inkml:brushProperty name="width" value="0.025" units="cm"/>
      <inkml:brushProperty name="height" value="0.025" units="cm"/>
    </inkml:brush>
  </inkml:definitions>
  <inkml:trace contextRef="#ctx0" brushRef="#br0">218 69 16720,'0'0'2883,"0"-8"-481,2-28-587,-2 35-1769,-1 0 0,1 0 0,0 0 0,0 1 0,-1-1 1,1 0-1,-1 0 0,1 0 0,-1 1 0,1-1 0,-1 0 0,1 0 0,-1 1 0,0-1 0,1 1 1,-1-1-1,0 0 0,0 1 0,1-1 0,-1 1 0,0 0 0,0-1 0,0 1 0,0 0 1,1-1-1,-1 1 0,0 0 0,0 0 0,0 0 0,0 0 0,0 0 0,0 0 0,0 0 1,0 0-1,0 0 0,1 0 0,-1 1 0,0-1 0,0 0 0,0 0 0,0 1 0,-1 0 0,-33 16 32,27-9-75,0 1 0,0 0 0,0 0 0,2 1 0,-1-1 0,1 2 0,-5 10 0,9-17-3,0 0 0,0 0 1,1 0-1,0 0 0,0 1 0,0-1 0,0 0 0,0 0 0,1 1 0,0-1 1,0 1-1,0-1 0,0 0 0,1 1 0,0-1 0,0 0 0,0 0 1,0 0-1,1 0 0,-1 1 0,1-2 0,4 8 0,23 24 14,-13-17-9,-1 1 1,16 27-1,-28-41-6,0-1 0,-1 1 0,0-1 1,0 1-1,0 0 0,-1 0 0,1 0 0,-1 0 1,0 0-1,-1 0 0,1 0 0,-1 0 0,0 0 1,0 0-1,-1 1 0,-1 6 0,1-8 7,-1-1 0,0 0-1,0 1 1,0-1 0,0 0 0,-1 0 0,1 0-1,-1-1 1,1 1 0,-1-1 0,0 1-1,0-1 1,0 0 0,-1 0 0,1 0-1,0 0 1,-1-1 0,1 1 0,-1-1 0,-4 1-1,0 0 186,0 0 1,-1 0-1,1-1 0,0 0 0,0-1 0,-1 1 1,1-2-1,-11-1 0,16 1-126,0 0 0,0 0 0,0 0 0,0-1 0,1 1 1,-1-1-1,0 0 0,1 1 0,-1-1 0,1 0 0,0-1 0,0 1 0,0 0 0,0-1 0,0 1 0,0-1 1,1 0-1,-1 1 0,1-1 0,0 0 0,0 0 0,0 0 0,0 0 0,0 0 0,0-5 0,0-1-69,0 0-1,0 1 0,0-1 0,1 1 1,1-1-1,0 1 0,0-1 0,3-11 1,-1 11-22,1 0 0,-1 1 0,2-1 0,-1 1 0,1 0 0,1 0 0,-1 0 0,1 1 0,1 0 0,-1 0 0,1 0 0,0 1 1,1 0-1,-1 1 0,11-6 0,13-6 35,0 2 0,61-21 0,-35 15 176,-56 21-174,1-1 0,-1 1 1,0 0-1,1-1 0,-1 1 1,0-1-1,1 0 0,-1 0 1,0 1-1,0-1 0,1 0 1,-1 0-1,0 0 1,0 0-1,0 0 0,0 0 1,-1-1-1,1 1 0,0 0 1,0 0-1,-1-1 0,1 1 1,0 0-1,-1-1 0,1-1 1,-1 1-3,-1 0 0,1 1-1,-1-1 1,1 0 0,-1 0 0,0 1 0,0-1 0,0 1 0,0-1-1,0 1 1,0-1 0,0 1 0,0-1 0,0 1 0,-1 0 0,1 0 0,-2-1-1,-8-6 5,0 1 0,0 0-1,-1 1 1,-14-6-1,17 8-70,-40-14 214,47 17-220,-1 0 0,1 0 0,-1 1 0,1-1 0,0 1-1,-1 0 1,0 0 0,1-1 0,-1 2 0,1-1-1,-1 0 1,1 0 0,-1 1 0,1 0 0,-5 1 0,6-1-125,1 0 1,-1 0-1,0 0 1,1 0 0,-1 0-1,1 0 1,-1 0-1,1 0 1,-1 0 0,1 0-1,0 0 1,0 0-1,-1 0 1,1 0 0,0 0-1,0 1 1,0-1-1,0 0 1,0 0-1,1 0 1,-1 0 0,0 0-1,0 0 1,1 1-1,-1-1 1,1 0 0,-1 0-1,2 1 1,15 30-7753,0-11-1722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19.491"/>
    </inkml:context>
    <inkml:brush xml:id="br0">
      <inkml:brushProperty name="width" value="0.025" units="cm"/>
      <inkml:brushProperty name="height" value="0.025" units="cm"/>
    </inkml:brush>
  </inkml:definitions>
  <inkml:trace contextRef="#ctx0" brushRef="#br0">71 0 19795,'0'0'6598,"-9"5"-5253,3-1-1154,1 0 0,0 0 1,-1 1-1,2 0 0,-1 0 0,0 0 0,1 0 0,-6 11 0,8-14-179,1 0 0,0 0 0,0 1 0,-1-1 0,1 0 0,1 1 0,-1-1 0,0 1 0,1-1 0,-1 1 0,1-1 0,0 1 0,-1 0 0,1-1 0,1 1 0,-1-1 0,0 1 0,1-1 0,-1 1 0,1-1 0,0 1 0,-1-1 0,1 1 0,0-1 0,1 0 0,-1 0 0,0 1 0,1-1 0,-1 0 0,1 0 0,3 3 0,-2-2-145,1-1-1,0 1 1,0-1 0,0 0 0,0 0 0,0 0 0,0 0 0,0-1 0,1 0 0,-1 0 0,1 0 0,-1 0 0,1-1 0,-1 1 0,1-1 0,-1 0 0,1-1 0,-1 1 0,1-1 0,-1 0 0,1 0 0,-1 0 0,8-4 0,-3 1-862,0 0 0,0 0 0,0-1 0,-1-1 0,0 1 0,0-1 0,0 0-1,-1-1 1,13-14 0,-3-4 639,-30 37 4456,-19 22 927,16-16-4893,-6 10 1494,0 1 0,-30 55-1,44-69-1578,1 1-1,-9 31 0,12-33-918,1 0 0,1 0 0,1 0 0,-1 16 0,2-7-5531,0-5-5119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7.413"/>
    </inkml:context>
    <inkml:brush xml:id="br0">
      <inkml:brushProperty name="width" value="0.025" units="cm"/>
      <inkml:brushProperty name="height" value="0.025" units="cm"/>
    </inkml:brush>
  </inkml:definitions>
  <inkml:trace contextRef="#ctx0" brushRef="#br0">34 1 9641,'0'0'8328,"-23"56"-7816,16-23 545,3 3-512,4 1-449,11-6-32,17-4-32,6-11-416,10-10-1090,6-6-1376,-4-6-834,-4-17-1601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7.762"/>
    </inkml:context>
    <inkml:brush xml:id="br0">
      <inkml:brushProperty name="width" value="0.025" units="cm"/>
      <inkml:brushProperty name="height" value="0.025" units="cm"/>
    </inkml:brush>
  </inkml:definitions>
  <inkml:trace contextRef="#ctx0" brushRef="#br0">188 0 6118,'0'0'8680,"-39"53"-7719,16-18 737,-1 9-513,-1 6-160,0 3-193,7 0-415,-1-2-289,12-5-128,2-5-961,3-9-1473,2-9-4068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0.589"/>
    </inkml:context>
    <inkml:brush xml:id="br0">
      <inkml:brushProperty name="width" value="0.025" units="cm"/>
      <inkml:brushProperty name="height" value="0.025" units="cm"/>
    </inkml:brush>
  </inkml:definitions>
  <inkml:trace contextRef="#ctx0" brushRef="#br0">68 0 9929,'0'0'15823,"-2"11"-15454,-21 75 100,12-50-383,1 1-1,2 0 1,-5 68-1,13-104-85,-1 0-1,1 0 0,0 0 1,1 0-1,-1 0 1,0-1-1,0 1 0,0 0 1,0 0-1,1 0 1,-1 0-1,0 0 1,1 0-1,-1 0 0,1-1 1,-1 1-1,1 0 1,0 0-1,-1-1 1,1 1-1,0 0 0,-1-1 1,1 1-1,0 0 1,0-1-1,-1 1 0,1-1 1,1 1-1,1 0 12,-1-1 0,1 0 0,-1 1 0,1-1 0,-1 0 0,1 0 0,-1 0 0,1-1 0,-1 1 0,5-2 0,3-1 44,0 0 0,0-1 0,-1 0 0,12-7 0,38-32 48,-43 30-150,0 1 1,31-17-1,-47 29 40,0 0 0,0-1 1,1 1-1,-1 0 0,0 0 1,0 0-1,0 0 0,0 0 0,1 0 1,-1 0-1,0 0 0,0 0 1,0 0-1,0 0 0,1 0 0,-1 0 1,0 0-1,0 0 0,0 0 1,0 0-1,1 0 0,-1 0 0,0 0 1,0 0-1,0 0 0,0 0 1,1 0-1,-1 1 0,0-1 0,0 0 1,0 0-1,0 0 0,0 0 1,0 0-1,1 0 0,-1 1 0,0-1 1,0 0-1,0 0 0,0 0 1,0 0-1,0 0 0,0 1 0,0-1 1,0 0-1,0 0 0,0 0 1,0 0-1,0 1 0,0-1 0,0 0 1,0 0-1,0 0 0,0 0 1,0 1-1,0-1 0,-3 18-78,-8 16-104,3-6-2621,8-27 2665,0-1 0,0 1 0,0-1 0,0 1-1,0-1 1,0 1 0,1-1 0,-1 1-1,0-1 1,0 1 0,0-1 0,1 1-1,-1-1 1,0 0 0,0 1 0,1-1 0,-1 1-1,0-1 1,1 0 0,-1 1 0,1-1-1,-1 0 1,1 1 0,-1-1 0,0 0-1,1 0 1,-1 0 0,1 1 0,-1-1-1,1 0 1,-1 0 0,1 0 0,-1 0 0,1 0-1,-1 0 1,1 0 0,-1 0 0,1 0-1,-1 0 1,1 0 0,-1 0 0,1 0-1,-1 0 1,1 0 0,-1-1 0,1 1 0,-1 0-1,1 0 1,-1-1 0,1 1 0,0-1-1,17-9-3809,2-8-241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58:08.787"/>
    </inkml:context>
    <inkml:brush xml:id="br0">
      <inkml:brushProperty name="width" value="0.025" units="cm"/>
      <inkml:brushProperty name="height" value="0.025" units="cm"/>
    </inkml:brush>
  </inkml:definitions>
  <inkml:trace contextRef="#ctx0" brushRef="#br0">204 0 5093,'0'0'14755,"-8"10"-14034,7-9-700,-59 86 1031,55-78-1006,-1 0 0,2 1 0,-1 0-1,1-1 1,0 1 0,1 1 0,0-1 0,1 0 0,-1 13 0,3-22-44,0-1 1,0 0-1,1 1 0,-1-1 1,0 0-1,0 1 0,1-1 0,-1 0 1,0 1-1,1-1 0,-1 0 1,1 0-1,-1 1 0,0-1 1,1 0-1,-1 0 0,1 0 1,-1 0-1,1 1 0,-1-1 1,0 0-1,1 0 0,-1 0 1,1 0-1,-1 0 0,1 0 1,-1 0-1,1 0 0,-1 0 1,0-1-1,1 1 0,-1 0 1,1 0-1,-1 0 0,1 0 1,-1-1-1,0 1 0,1 0 0,-1 0 1,0-1-1,1 1 0,-1 0 1,0 0-1,1-1 0,-1 1 1,1-1-1,19-12-581,-16 10 396,-1-1-1,0 1 1,0 0-1,-1-1 1,1 0-1,-1 1 1,0-1-1,0 0 1,0 0-1,0-1 1,-1 1-1,1 0 1,-1-1-1,0 1 1,0-9-1,-15 15 13,11 1 219,-1 0-1,1 1 0,-1 0 1,1 0-1,0 0 0,1 0 1,-1 0-1,1 0 0,0 1 1,0-1-1,0 1 0,-2 6 1,1-1 158,0 1-1,1-1 1,0 1 0,-1 18-1,3-25-133,0 0-1,0 0 0,0 0 1,1 0-1,-1 0 0,1-1 1,0 1-1,0 0 0,1 0 1,-1 0-1,1-1 0,-1 1 1,4 4-1,-3-6-47,0 0 0,0 0 0,1 0 0,-1-1 0,1 1 0,-1-1 0,1 1 0,-1-1 0,1 0 0,0 0 0,-1 0 0,1 0 0,0-1 0,0 1 0,0-1 0,0 0 0,0 0 0,-1 0 0,4 0 0,-5 0-27,-1 0 1,1-1-1,-1 1 0,1 0 0,-1 0 0,1-1 1,-1 1-1,0 0 0,1 0 0,-1-1 1,1 1-1,-1-1 0,0 1 0,0 0 0,1-1 1,-1 1-1,0-1 0,1 1 0,-1-1 1,0 1-1,0 0 0,0-1 0,0 1 0,1-1 1,-1 1-1,0-1 0,0 1 0,0-1 1,0 1-1,0-1 0,0 1 0,0-1 0,0 1 1,-1-1-1,1 1 0,0-1 0,0 1 1,0-1-1,0 1 0,-1-1 0,1 1 1,0-1-1,-1 1 0,1 0 0,0-1 0,-1 1 1,1-1-1,0 1 0,-1-1 0,-15-24-402,2 12 131,-1 1 0,-1 0 1,0 2-1,-20-12 1,-28-18 669,63 39-166,31 1 725,17 0-755,0 2 1,0 1-1,47 11 0,-68-9-2757,-5-4-2365</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7.935"/>
    </inkml:context>
    <inkml:brush xml:id="br0">
      <inkml:brushProperty name="width" value="0.025" units="cm"/>
      <inkml:brushProperty name="height" value="0.025" units="cm"/>
    </inkml:brush>
  </inkml:definitions>
  <inkml:trace contextRef="#ctx0" brushRef="#br0">0 91 13901,'0'0'8424,"67"-57"-8072,-30 44-191,6 3-129,1 3-96,0 5-1250,-10 1-2145,-14 1-2819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8.308"/>
    </inkml:context>
    <inkml:brush xml:id="br0">
      <inkml:brushProperty name="width" value="0.025" units="cm"/>
      <inkml:brushProperty name="height" value="0.025" units="cm"/>
    </inkml:brush>
  </inkml:definitions>
  <inkml:trace contextRef="#ctx0" brushRef="#br0">1 18 15727,'0'0'3747,"67"10"-4451,-28-21-2403,3-6-3011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8.682"/>
    </inkml:context>
    <inkml:brush xml:id="br0">
      <inkml:brushProperty name="width" value="0.025" units="cm"/>
      <inkml:brushProperty name="height" value="0.025" units="cm"/>
    </inkml:brush>
  </inkml:definitions>
  <inkml:trace contextRef="#ctx0" brushRef="#br0">1 80 12812,'0'0'2317,"9"-10"-171,-3 4-1931,1-1-1,-1 1 1,1 1 0,1-1-1,-1 1 1,1 0 0,0 1-1,0 0 1,0 0 0,1 1-1,-1 0 1,1 0 0,11-1 0,-5 2-59,0 0 1,0 2-1,1 0 1,-1 0 0,18 4-1,-30-4-147,-1 0 0,1 0 0,-1 1 0,0-1 0,1 1 0,-1 0 0,0-1 0,1 1 0,-1 0 0,0 0 0,0 1 0,0-1 0,0 0 0,0 1 0,0-1 0,0 1 1,0 0-1,-1-1 0,1 1 0,0 0 0,-1 0 0,0 0 0,1 0 0,-1 1 0,0-1 0,0 0 0,0 0 0,-1 1 0,1-1 0,0 0 0,-1 1 0,0-1 0,1 1 0,-1-1 0,0 0 0,0 1 0,-1-1 0,1 1 0,0-1 0,-1 1 0,0 2 0,-2 1 198,0 1 0,0-1-1,0 0 1,-1-1 0,0 1 0,0-1-1,-1 1 1,0-1 0,1 0-1,-1-1 1,-6 5 0,-1 1 232,0-1 0,-1-1 0,0 0 0,-15 6 1,25-12-1032,5-3-98,13-6-746,30-5 0,-41 12 1451,0-1-1,0 1 0,0 0 1,-1 1-1,1-1 1,0 1-1,-1-1 1,1 1-1,0 0 0,-1 0 1,1 1-1,-1-1 1,1 1-1,-1 0 0,0 0 1,0 0-1,6 4 1,-7-2 113,0-1 1,1 0-1,-2 1 1,1-1-1,0 1 1,-1 0-1,1-1 1,-1 1-1,0 0 1,-1 0 0,1 0-1,-1 0 1,1 0-1,-1 0 1,0 0-1,-1 0 1,0 6-1,0-9-53,1 1-1,-1-1 0,0 0 0,0 1 0,0-1 0,0 0 0,0 0 1,0 0-1,0 1 0,0-1 0,0 0 0,0 0 0,-1-1 1,1 1-1,0 0 0,-1 0 0,1-1 0,0 1 0,-3 0 0,-40 14 18,20-7-22,16-5 7,1 0 1,0 1 0,0-1-1,0 2 1,0-1-1,1 1 1,0 0 0,-1 0-1,2 0 1,-8 10 0,11-12-2227,4-10 130,5-17-3273,-5 4-1007</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9.032"/>
    </inkml:context>
    <inkml:brush xml:id="br0">
      <inkml:brushProperty name="width" value="0.025" units="cm"/>
      <inkml:brushProperty name="height" value="0.025" units="cm"/>
    </inkml:brush>
  </inkml:definitions>
  <inkml:trace contextRef="#ctx0" brushRef="#br0">96 1 9129,'0'0'12854,"-6"7"-12272,4-4-546,-2 1 57,0 1 1,0 1-1,0-1 0,1 1 1,0-1-1,-4 9 0,7-12-98,-1 0 0,1-1-1,-1 1 1,1 0 0,0-1 0,-1 1 0,1 0 0,0 0-1,0-1 1,1 1 0,-1 0 0,0-1 0,0 1-1,1 0 1,-1-1 0,1 1 0,0 0 0,-1-1-1,1 1 1,0-1 0,0 1 0,0-1 0,0 0-1,0 1 1,0-1 0,0 0 0,1 0 0,-1 0 0,0 1-1,1-1 1,-1-1 0,1 1 0,-1 0 0,1 0-1,1 0 1,16 7-722,0-1 1,0-1-1,25 4 0,-30-7 387,0 0 0,1 1 0,-1 0 0,-1 1 0,1 0 0,-1 2 0,19 10 1,-32-16 373,1-1 1,0 1 0,0-1 0,0 1 0,0 0 0,0-1 0,-1 1 0,1 0 0,0 0 0,-1 0 0,1 0 0,0-1 0,-1 1 0,1 0 0,-1 0 0,0 0 0,1 0 0,-1 0 0,0 0 0,1 0-1,-1 0 1,0 0 0,0 0 0,0 1 0,0-1 0,0 0 0,0 0 0,0 0 0,0 0 0,-1 0 0,1 0 0,-1 1 0,0 1 111,-1-1 0,0 1 0,0-1 0,0 1 0,0-1 0,-1 0 0,1 0 0,-1 0 0,1 0 0,-6 3 0,-8 3 619,-1 0-1,-28 9 0,44-16-761,-13 4 430,0-1 0,-1 0 0,0-1 0,0-1 0,0 0 0,0-1 0,0 0 0,-29-3 0,41 1-488,1 1-1,0-1 1,-1 0 0,1 0-1,0 0 1,0 0 0,0 0-1,0 0 1,0-1 0,0 1-1,0 0 1,0-1-1,0 0 1,1 1 0,-1-1-1,1 0 1,-1 0 0,1 0-1,0 0 1,-1 0 0,1 0-1,0-1 1,1 1 0,-2-3-1,0-5-1173,-1 0 0,2 0 0,0 0 0,0-14 0,0 20 580,1-40-6355</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9.391"/>
    </inkml:context>
    <inkml:brush xml:id="br0">
      <inkml:brushProperty name="width" value="0.025" units="cm"/>
      <inkml:brushProperty name="height" value="0.025" units="cm"/>
    </inkml:brush>
  </inkml:definitions>
  <inkml:trace contextRef="#ctx0" brushRef="#br0">1 80 12876,'0'0'6054,"53"-4"-4773,-14-1-864,9-3-321,12-4-64,7-1-705,0 0-1921,-1 1-2916,-13-1-2721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9.748"/>
    </inkml:context>
    <inkml:brush xml:id="br0">
      <inkml:brushProperty name="width" value="0.025" units="cm"/>
      <inkml:brushProperty name="height" value="0.025" units="cm"/>
    </inkml:brush>
  </inkml:definitions>
  <inkml:trace contextRef="#ctx0" brushRef="#br0">200 1 12940,'-9'7'3518,"-11"9"-2200,1 0 0,0 2-1,-18 22 1,33-35-1153,-1 0-1,1 0 1,0 1-1,1-1 1,-1 1 0,1 0-1,0 1 1,0-1-1,1 0 1,0 1 0,0-1-1,1 1 1,-1 0-1,2-1 1,-1 1 0,1 0-1,0 0 1,0 0-1,2 9 1,-2-14-160,1-1 1,-1 1-1,1-1 0,-1 0 1,1 0-1,-1 1 0,1-1 1,0 0-1,0 0 0,0 0 1,0 0-1,0 0 0,0 0 1,0 0-1,0 0 0,0 0 1,0 0-1,0 0 0,0-1 0,1 1 1,-1-1-1,0 1 0,1-1 1,-1 1-1,0-1 0,1 0 1,-1 1-1,1-1 0,-1 0 1,0 0-1,1 0 0,2 0 1,-2-1 7,1 1 0,-1-1 1,0 1-1,1-1 1,-1 0-1,0 0 0,1 0 1,-1 0-1,0 0 0,0 0 1,0-1-1,0 1 1,0-1-1,0 1 0,0-1 1,0 0-1,2-3 0,1-3 7,-1 0 0,0 1-1,-1-2 1,0 1-1,0 0 1,0 0 0,-1-1-1,-1 0 1,1 1-1,-1-17 1,0 22-19,-1 0 0,-1 0 0,1 0 0,0 0-1,-1 0 1,1 0 0,-1 0 0,0 0 0,0 0 0,0 1 0,0-1 0,-1 0-1,1 1 1,-1-1 0,1 1 0,-1-1 0,0 1 0,0 0 0,0 0 0,0 0 0,-1 0-1,1 0 1,-1 0 0,1 1 0,-1-1 0,1 1 0,-1 0 0,0-1 0,1 1-1,-1 0 1,0 1 0,0-1 0,-5 0 0,1 0-13,0 0 1,0 1-1,0 0 0,0 0 1,0 1-1,-14 2 0,19-2 6,0-1-1,0 1 1,0 0-1,0-1 0,0 1 1,0 0-1,0 0 0,1 0 1,-1 1-1,0-1 1,1 0-1,-1 1 0,1-1 1,-1 0-1,1 1 0,0 0 1,0-1-1,0 1 1,0 0-1,0 0 0,0 0 1,0-1-1,0 1 1,1 0-1,-1 0 0,1 0 1,-1 3-1,1-3-74,0 0-1,1 0 1,-1 0 0,1-1-1,-1 1 1,1 0 0,0 0-1,0-1 1,-1 1 0,1-1-1,0 1 1,0-1 0,1 1-1,-1-1 1,0 1 0,0-1-1,1 0 1,-1 0 0,1 0-1,-1 0 1,1 0 0,0 0-1,-1 0 1,1 0 0,0 0-1,-1-1 1,1 1 0,0-1-1,2 1 1,7 2-1392,0 0-1,0-1 1,19 2 0,18-3-5649</inkml:trace>
  <inkml:trace contextRef="#ctx0" brushRef="#br0" timeOffset="1">462 90 18578,'-10'4'1388,"0"-1"-1000,-1 1 1,1 1 0,1 0 0,-1 0 0,1 1-1,-12 9 1,17-13-257,1 1 0,0 0 0,0 0 0,0 0 0,0 1-1,1-1 1,0 1 0,-1-1 0,1 1 0,0 0 0,1 0 0,-1 0 0,1 0-1,-1 0 1,1 0 0,1 0 0,-1 1 0,0-1 0,1 0 0,0 0 0,0 1-1,1 5 1,0-6-119,0-1 0,1 0 0,-1 0 0,1 0 0,-1 0 0,1 0 0,0 0 0,0-1 0,0 1 0,1-1 0,-1 1 0,0-1-1,1 0 1,0 0 0,0 0 0,-1 0 0,1 0 0,0-1 0,0 1 0,0-1 0,1 0 0,-1 0 0,0 0 0,0 0 0,7 0 0,1 1-24,-1-1 0,1 0 1,0 0-1,0-1 0,-1 0 1,1-1-1,12-2 0,-16 1 13,0-1 0,0 1 0,0-1 0,-1 0 0,0 0 0,1-1 0,-1 0 0,0 0 0,-1 0-1,1-1 1,-1 0 0,0 0 0,0 0 0,0-1 0,-1 1 0,0-1 0,0 0 0,-1-1 0,1 1 0,-1-1 0,-1 1 0,1-1-1,-1 0 1,2-13 0,-4 18 34,0-1 0,0 1 1,-1 0-1,1 0 0,-1-1 0,1 1 0,-1 0 0,0 0 0,0 0 0,0 0 0,0 0 0,-1 0 0,1 0 0,0 0 1,-1 1-1,1-1 0,-1 0 0,0 1 0,1-1 0,-1 1 0,0 0 0,0 0 0,0-1 0,0 1 0,0 1 0,0-1 1,0 0-1,0 0 0,-1 1 0,1-1 0,0 1 0,-4-1 0,-10-2-44,-1 1-1,1 0 1,-21 1 0,31 1 14,-9-1-260,-15 1-484,12 4-3608,13-1-1996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4.253"/>
    </inkml:context>
    <inkml:brush xml:id="br0">
      <inkml:brushProperty name="width" value="0.025" units="cm"/>
      <inkml:brushProperty name="height" value="0.025" units="cm"/>
    </inkml:brush>
  </inkml:definitions>
  <inkml:trace contextRef="#ctx0" brushRef="#br0">48 619 5189,'0'0'5285,"-6"8"-2157,-4 1-2174,7-6-554,-1 0-1,1 0 1,0 0-1,0 1 1,1-1-1,-1 1 1,1 0-1,-1-1 0,-1 6 1,4-9-301,0 1-1,-1-1 1,1 0 0,0 0 0,0 0-1,0 0 1,0 1 0,0-1 0,0 0-1,0 0 1,0 0 0,0 1-1,0-1 1,0 0 0,-1 0 0,1 0-1,0 1 1,0-1 0,1 0 0,-1 0-1,0 0 1,0 1 0,0-1 0,0 0-1,0 0 1,0 0 0,0 1-1,0-1 1,0 0 0,0 0 0,0 0-1,1 1 1,-1-1 0,0 0 0,0 0-1,0 0 1,0 0 0,0 0 0,1 1-1,-1-1 1,0 0 0,0 0 0,0 0-1,0 0 1,1 0 0,13-1 1205,14-11-648,22-23 261,-3-3 0,75-75 0,-66 58-604,357-373 98,-413 429-411,0-1 1,0 0-1,0 0 0,1 0 0,-1 0 0,0 0 0,0 1 1,0-1-1,0 0 0,0 0 0,0 0 0,0 0 0,0 0 1,1 1-1,-1-1 0,0 0 0,0 0 0,0 0 0,0 0 0,0 0 1,1 0-1,-1 0 0,0 0 0,0 0 0,0 0 0,0 0 1,0 0-1,1 0 0,-1 0 0,0 0 0,0 0 0,0 0 0,1 0 1,-1 0-1,0 0 0,0 0 0,0 0 0,0 0 0,0 0 1,1 0-1,-1 0 0,0 0 0,0 0 0,0 0 0,0 0 1,1 0-1,-1-1 0,0 1 0,0 0 0,0 0 0,0 0 0,0 0 1,0 0-1,0 0 0,0-1 0,1 1 0,-1 0 0,0 0 1,0 0-1,0 0 0,0-1 0,0 1 0,0 0 0,0 0 0,0 0 1,0 0-1,0-1 0,-3 22 3,-12 27-6,-8 17 12,-21 101-1,37-131-6,2 1 0,2 1 0,1-1 0,4 59 0,-1-86-3,1-1 0,0 0 0,0 1-1,0-1 1,6 10 0,6 1-4450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4.695"/>
    </inkml:context>
    <inkml:brush xml:id="br0">
      <inkml:brushProperty name="width" value="0.025" units="cm"/>
      <inkml:brushProperty name="height" value="0.025" units="cm"/>
    </inkml:brush>
  </inkml:definitions>
  <inkml:trace contextRef="#ctx0" brushRef="#br0">0 91 6598,'0'0'15204,"12"-2"-14062,71-19 1042,-9 2-1557,2 2 0,0 4 1,99-5-1,-129 17-1830,1 3 0,64 9 0,-52-6-6244,-34-5-646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5.654"/>
    </inkml:context>
    <inkml:brush xml:id="br0">
      <inkml:brushProperty name="width" value="0.025" units="cm"/>
      <inkml:brushProperty name="height" value="0.025" units="cm"/>
    </inkml:brush>
  </inkml:definitions>
  <inkml:trace contextRef="#ctx0" brushRef="#br0">0 0 8648,'0'0'16656,"4"8"-15919,8 20-136,2-2 0,0 0 1,2-1-1,33 43 0,-43-62-661,-1-1 0,1 1 0,0-1 0,0 0 1,1 0-1,-1-1 0,1 0 0,0 0 0,1 0 0,11 3 0,-14-5-70,0-1 0,1-1 1,-1 1-1,0-1 0,0 0 0,1 0 1,-1 0-1,0-1 0,0 0 1,0 0-1,0 0 0,1-1 0,-2 1 1,1-1-1,0 0 0,0-1 1,-1 1-1,5-4 0,0 0-883,-1 0 0,0 0-1,-1-1 1,1 0 0,-1 0-1,-1-1 1,1 1 0,-1-2-1,-1 1 1,7-13 0,6-16-4763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1.187"/>
    </inkml:context>
    <inkml:brush xml:id="br0">
      <inkml:brushProperty name="width" value="0.025" units="cm"/>
      <inkml:brushProperty name="height" value="0.025" units="cm"/>
    </inkml:brush>
  </inkml:definitions>
  <inkml:trace contextRef="#ctx0" brushRef="#br0">35 229 8552,'0'0'9807,"-4"9"-8190,0-1-1223,0-2-93,0-1 1,1 1-1,0 1 1,1-1-1,-1 0 1,1 1-1,1-1 1,-1 1-1,1 0 1,-1 10-1,3-17-295,-1 1 0,1 0 0,-1-1-1,1 1 1,0-1 0,-1 1 0,1-1-1,0 1 1,0-1 0,-1 0 0,1 1-1,0-1 1,0 0 0,-1 1 0,1-1-1,0 0 1,0 0 0,0 0 0,0 0-1,0 0 1,-1 0 0,1 0 0,0 0-1,0 0 1,0 0 0,0 0 0,1-1-1,26-6 181,-24 5-213,0-1-1,0 0 1,-1 0 0,1-1-1,-1 1 1,1-1-1,-1 1 1,-1-1-1,1 0 1,2-5-1,21-23-454,-25 70-410,-2-36 892,1 1 0,0 0 0,0 0 0,1 0 0,-1 0 0,1 0 0,-1-1-1,1 1 1,0 0 0,0-1 0,0 1 0,0 0 0,1-1 0,-1 1 0,3 3 0,-2-5 2,0 0-1,-1 0 1,1 0 0,0 0 0,0 0-1,0 0 1,0 0 0,0 0 0,0-1-1,1 1 1,-1-1 0,0 0 0,0 1-1,0-1 1,0 0 0,1 0 0,-1-1-1,0 1 1,0 0 0,0-1 0,3 0 0,2-2 14,0 1 1,0-1 0,0-1 0,-1 1 0,0-1 0,0 0 0,0-1 0,0 1-1,0-1 1,-1 0 0,0 0 0,0-1 0,-1 0 0,1 0 0,3-6 0,5-9 95,-1 0 1,-1-1 0,10-28-1,-16 35 29,2-1-34,0-1-1,-2 1 1,0-1-1,-1 0 0,-1-1 1,1-19-1,-25 86 231,14-30-327,0 1 0,1 0 0,1 0 0,1 1 0,1-1 0,0 1 0,2 29 0,1-38-36,1-1 0,0 1 1,1 0-1,0-1 1,1 1-1,0-1 0,1 0 1,0 0-1,0 0 1,2-1-1,-1 0 0,1 0 1,1 0-1,13 15 0,-15-22-66,-7-13-315,-8-13-834,-3 8 316,-1 0 1,0 1-1,0 0 0,-1 2 1,-30-20-1,-5-5 4765,49 37-3724,1 0 1,-1-1 0,1 1-1,-1 0 1,1-1 0,-1 1-1,1 0 1,-1-1 0,1 1-1,0-1 1,-1 1-1,1-1 1,0 1 0,-1-1-1,1 1 1,0-1 0,0 1-1,0-1 1,-1 0 0,1 1-1,0-1 1,0 1 0,0-1-1,0 1 1,0-1-1,0 0 1,0 1 0,0-1-1,0 1 1,0-1 0,0 0-1,1 0 1,17-13 1024,37-4-1465,-49 17 564,54-13-341,8-3-3354,-23 5-2881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6.012"/>
    </inkml:context>
    <inkml:brush xml:id="br0">
      <inkml:brushProperty name="width" value="0.025" units="cm"/>
      <inkml:brushProperty name="height" value="0.025" units="cm"/>
    </inkml:brush>
  </inkml:definitions>
  <inkml:trace contextRef="#ctx0" brushRef="#br0">266 1 10186,'0'0'7527,"-71"73"-4997,41-23-896,-7 5-1,7 8 1,-6 1-321,12-3-768,6-2-417,4-6-128,8-6-193,6-6-864,0-8-1409,4-9-1826,3-8-5445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6.592"/>
    </inkml:context>
    <inkml:brush xml:id="br0">
      <inkml:brushProperty name="width" value="0.025" units="cm"/>
      <inkml:brushProperty name="height" value="0.025" units="cm"/>
    </inkml:brush>
  </inkml:definitions>
  <inkml:trace contextRef="#ctx0" brushRef="#br0">28 73 8296,'0'0'5045,"-5"10"-2771,-15 32-865,19-41-1368,1 0-1,0 0 1,-1 0-1,1 0 1,0 0-1,0 0 1,0 0-1,0 0 1,0 0 0,0 0-1,0-1 1,0 1-1,0 0 1,0 0-1,1 0 1,-1 0-1,0 0 1,1 0-1,-1 0 1,0-1-1,1 1 1,-1 0 0,1 0-1,-1 0 1,1-1-1,0 1 1,-1 0-1,1-1 1,0 1-1,-1 0 1,1-1-1,0 1 1,0-1 0,0 1-1,-1-1 1,1 0-1,0 1 1,0-1-1,0 0 1,0 0-1,0 1 1,1-1-1,45 6 1019,-41-6-770,74 3 977,0-4 1,115-16-1,161-45-773,-113 18-60,-131 26-268,1 5 0,209 4 1,-306 10-275,0 2 0,-1 0-1,1 1 1,-1 0 0,1 1 0,-1 1 0,-1 1 0,1 0 0,23 15-1,-32-18-15,-3-4-2897,-2-3-3149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7.614"/>
    </inkml:context>
    <inkml:brush xml:id="br0">
      <inkml:brushProperty name="width" value="0.025" units="cm"/>
      <inkml:brushProperty name="height" value="0.025" units="cm"/>
    </inkml:brush>
  </inkml:definitions>
  <inkml:trace contextRef="#ctx0" brushRef="#br0">677 71 2883,'0'0'6379,"10"-7"-6235,1-1 357,30-23-224,-16 7 7988,-67 69-5201,-57 47 0,47-44-2209,8-7-426,-226 216 1139,187-172-2225,-80 109 0,152-175-2811,33-40 1043,49-73-5209,-28 33 491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7.960"/>
    </inkml:context>
    <inkml:brush xml:id="br0">
      <inkml:brushProperty name="width" value="0.025" units="cm"/>
      <inkml:brushProperty name="height" value="0.025" units="cm"/>
    </inkml:brush>
  </inkml:definitions>
  <inkml:trace contextRef="#ctx0" brushRef="#br0">1 1 7591,'0'0'11531,"7"10"-10388,21 37-68,41 93 1,-38-73-900,-13-23-13,-2 1-1,-2 0 1,-2 1-1,8 57 1,1 5-1061,-20-107 712,-1 0 1,1 0 0,-1 0 0,0 0 0,0 0 0,1 0 0,-1 0-1,0 0 1,0 0 0,0 0 0,0 0 0,0 0 0,0 0 0,0 0-1,-1 0 1,1-1 0,0 1 0,0 0 0,-1 0 0,1 0 0,0 0-1,-1 0 1,1 0 0,-1 0 0,0 0 0,-26 2-6436,21-3 6263,-29-2-4911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8.335"/>
    </inkml:context>
    <inkml:brush xml:id="br0">
      <inkml:brushProperty name="width" value="0.025" units="cm"/>
      <inkml:brushProperty name="height" value="0.025" units="cm"/>
    </inkml:brush>
  </inkml:definitions>
  <inkml:trace contextRef="#ctx0" brushRef="#br0">119 0 5541,'-44'9'5606,"8"3"-4197,10 1 385,13 6 95,13-4-511,2 0-33,26-3-128,15-1-256,13-6-288,17-5-225,12 0-256,11-4-128,4-10 0,0 2-384,-7 0-961,-15 0-1474,-16-3-2626,-16-1-4164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18.905"/>
    </inkml:context>
    <inkml:brush xml:id="br0">
      <inkml:brushProperty name="width" value="0.025" units="cm"/>
      <inkml:brushProperty name="height" value="0.025" units="cm"/>
    </inkml:brush>
  </inkml:definitions>
  <inkml:trace contextRef="#ctx0" brushRef="#br0">590 67 8456,'0'0'5087,"-10"-8"-2588,1 1-2184,1 1 1,-1 0-1,-1 0 0,1 1 1,-1 0-1,1 0 1,-2 1-1,1 1 1,0 0-1,-1 0 0,-14-2 1,12 5-123,0-1-1,-1 2 1,1 0 0,1 0 0,-1 1 0,0 1 0,0 0 0,1 1 0,-1 0-1,1 1 1,0 1 0,-13 7 0,7-1-24,0 1 0,0 1-1,2 1 1,0 0 0,0 1 0,-19 26 0,18-18 8,0 0 0,2 1 0,0 0 0,2 1 0,-18 52 0,25-59-78,0 0 0,2 0 1,0 1-1,1-1 0,1 1 1,1 0-1,1 0 0,1 0 1,4 30-1,-3-43-91,-1 0 1,1 0-1,1 0 0,0 0 1,0 0-1,0-1 0,0 1 1,1-1-1,0 0 0,1 0 1,-1 0-1,1 0 0,0-1 1,1 0-1,-1 0 1,9 5-1,-4-4-7,0 0 1,1 0-1,-1-1 1,2-1-1,-1 0 1,0 0-1,1-1 1,-1-1-1,20 2 1,-14-2 79,-1-2 0,0 1 0,0-2-1,1 0 1,-1-2 0,0 1 0,0-2 0,-1 0 0,1-1 0,-1 0 0,0-1 0,0-1 0,0-1 0,-1 0 0,15-11 0,-26 17 18,-1 0 0,1 0 1,0-1-1,-1 1 0,0-1 0,1 0 0,-1 0 1,0 1-1,-1-1 0,1 0 0,0-1 0,-1 1 1,1 0-1,-1 0 0,0-1 0,0 1 0,-1-1 1,1 1-1,-1-1 0,0 1 0,1-1 0,-1 1 1,-1-1-1,1 1 0,-1-1 0,1 1 0,-1 0 1,-2-6-1,1 4-19,-1 0 0,0 0 0,0 1 0,0-1 0,-1 1 0,0-1 1,0 1-1,0 0 0,0 1 0,-1-1 0,1 1 0,-1-1 0,0 1 0,0 1 0,0-1 0,-7-2 1,-6-1-59,0 1 1,0 0 0,-1 1 0,-19-1-1,30 4-26,-1 1-1,1-1 1,-1 1-1,1 1 0,-1 0 1,1 0-1,0 0 1,0 1-1,-1 1 0,1-1 1,-8 5-1,15-7 1,0 0 0,0 1-1,0-1 1,0 1-1,0-1 1,0 1 0,0-1-1,0 1 1,0 0-1,0-1 1,0 1 0,1 0-1,-1 0 1,0 0-1,0-1 1,1 1 0,-1 0-1,1 0 1,-1 0 0,1 0-1,-1 0 1,1 0-1,-1 0 1,1 0 0,0 0-1,0 1 1,0-1-1,-1 0 1,1 0 0,0 0-1,0 0 1,0 0 0,1 0-1,-1 0 1,0 2-1,2-2-3,-1 1 0,0-1 0,0 0 0,1 1 0,-1-1 0,1 0 0,-1 0-1,1 0 1,0 0 0,-1 0 0,1 0 0,0-1 0,0 1 0,0 0 0,0-1-1,-1 0 1,1 1 0,0-1 0,4 0 0,23 1-266,0-1 1,0-1-1,-1-2 0,1 0 0,49-15 1,134-55-2669,-168 56 2561,-22 11 419,-22 6-30,0 0 1,1 0-1,-1 0 1,0 0-1,0 0 0,0 0 1,0 0-1,1 0 0,-1 0 1,0 0-1,0 0 1,0 0-1,1 0 0,-1 0 1,0 0-1,0 0 0,0 0 1,0 1-1,1-1 1,-1 0-1,0 0 0,0 0 1,0 0-1,0 0 1,0 0-1,1 0 0,-1 1 1,0-1-1,0 0 0,0 0 1,0 0-1,0 0 1,0 1-1,0-1 0,0 0 1,0 0-1,0 0 0,1 0 1,-1 1-1,0-1 1,0 0-1,0 0 0,0 0 1,0 1-1,0-1 1,-21 31 752,-13 13-214,1 1 0,-31 58 0,53-80-829,0 0-1,-10 35 1,15-37-1040,1 0 0,1 1 0,-2 29-1,6-27-8270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5.005"/>
    </inkml:context>
    <inkml:brush xml:id="br0">
      <inkml:brushProperty name="width" value="0.025" units="cm"/>
      <inkml:brushProperty name="height" value="0.025" units="cm"/>
    </inkml:brush>
  </inkml:definitions>
  <inkml:trace contextRef="#ctx0" brushRef="#br0">1 1 9289,'0'0'9609,"67"21"-9289,-33-16-160,5 2-128,5-1 0,-3-3-96,1-3-800,-3 0-354,-14 0-127,-6 0 608,-12-3-448,-7-2-1729,-3 2-1635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5.380"/>
    </inkml:context>
    <inkml:brush xml:id="br0">
      <inkml:brushProperty name="width" value="0.025" units="cm"/>
      <inkml:brushProperty name="height" value="0.025" units="cm"/>
    </inkml:brush>
  </inkml:definitions>
  <inkml:trace contextRef="#ctx0" brushRef="#br0">0 4 1794,'0'0'14477,"57"44"-12939,-6-44-417,11 0 64,6-4-608,2-4-449,-2-1-865,-12-3-1569,-6-2-8168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6.542"/>
    </inkml:context>
    <inkml:brush xml:id="br0">
      <inkml:brushProperty name="width" value="0.025" units="cm"/>
      <inkml:brushProperty name="height" value="0.025" units="cm"/>
    </inkml:brush>
  </inkml:definitions>
  <inkml:trace contextRef="#ctx0" brushRef="#br0">271 370 3555,'0'0'5830,"-12"-1"-3850,6 0-1869,-5-1 134,0 1 0,0 0-1,0 0 1,0 1 0,1 1-1,-1 0 1,0 1 0,0-1 0,1 2-1,-21 7 1,19-4 348,0 1 0,1 0 0,0 0 0,-16 16-1,23-19-419,0-1-1,1 1 1,-1 0-1,1 0 0,0 0 1,1 0-1,-1 1 1,1-1-1,0 1 0,0-1 1,0 1-1,0 0 1,1 0-1,0 0 0,-1 7 1,2-11-146,0-1 0,0 1 0,0 0 0,0 0 0,0 0 1,0 0-1,0-1 0,0 1 0,1 0 0,-1 0 0,0 0 0,0 0 0,1-1 0,-1 1 1,1 0-1,-1 0 0,1-1 0,-1 1 0,1 0 0,-1-1 0,1 1 0,0-1 1,-1 1-1,1-1 0,0 1 0,-1-1 0,2 1 0,27 2 407,31-20 215,-30 3-590,-1-1 0,-1-1 0,0-1 0,-1-2 0,-1-1 0,-1 0 0,-1-2 0,-1-1 0,0-1 0,-2-1 0,-1-1 0,-1 0 1,-2-2-1,25-49 0,-37 65-64,-1 0 0,0-1 1,0 1-1,-1-1 0,-1 0 1,0 0-1,0-20 0,-2 32 8,0 1 0,0-1 0,0 0 0,0 0-1,0 1 1,0-1 0,0 0 0,0 1 0,0-1-1,0 0 1,0 1 0,0-1 0,-1 0 0,1 1 0,0-1-1,0 0 1,-1 1 0,1-1 0,0 0 0,-1 1-1,1-1 1,-1 1 0,1-1 0,-1 1 0,1-1-1,-1 1 1,1-1 0,-1 1 0,1 0 0,-1-1-1,0 1 1,1 0 0,-1-1 0,0 1 0,1 0 0,-1 0-1,0-1 1,1 1 0,-1 0 0,0 0 0,1 0-1,-1 0 1,0 0 0,1 0 0,-1 0 0,0 0-1,0 1 1,1-1 0,-1 0 0,0 0 0,1 0 0,-1 1-1,0-1 1,1 0 0,-1 1 0,0 0 0,-3 1 32,0 0 1,0 0-1,1 1 1,-1-1-1,1 1 1,-1 0 0,1 0-1,-3 5 1,-8 13 140,1 0 1,1 1-1,2 1 1,0 0 0,1 0-1,1 1 1,2 0-1,0 1 1,1-1-1,2 1 1,1 0-1,0 0 1,4 42-1,0-57-357,0 0 0,0-1 0,1 1 0,0-1 0,5 12-1,9 29-8468,-16-38 1790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6.948"/>
    </inkml:context>
    <inkml:brush xml:id="br0">
      <inkml:brushProperty name="width" value="0.025" units="cm"/>
      <inkml:brushProperty name="height" value="0.025" units="cm"/>
    </inkml:brush>
  </inkml:definitions>
  <inkml:trace contextRef="#ctx0" brushRef="#br0">40 2 11243,'0'0'5931,"-6"9"-3689,2-3-1750,-1 0 1,1 1-1,1 0 0,-1 0 1,1 0-1,1 0 1,-4 13-1,5-18-409,1 1-1,-1 0 1,1-1-1,0 1 1,0 0 0,0-1-1,0 1 1,0 0-1,0-1 1,1 1-1,0 0 1,-1-1 0,1 1-1,0 0 1,0-1-1,0 0 1,1 1 0,-1-1-1,0 0 1,1 1-1,0-1 1,-1 0-1,1 0 1,0 0 0,0 0-1,0-1 1,0 1-1,1-1 1,3 3-1,2 0-241,-1-1-1,0 0 0,1-1 1,0 0-1,-1 0 0,1-1 0,0 0 1,0 0-1,0 0 0,0-1 1,0-1-1,0 1 0,0-1 0,-1-1 1,1 1-1,0-1 0,-1-1 1,1 1-1,11-7 0,-8 4-1063,0-1 1,-1-1-1,0 1 0,-1-1 0,0-1 1,0 0-1,0 0 0,-1-1 0,0 0 1,-1 0-1,0-1 0,8-15 0,1-6-4686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1.902"/>
    </inkml:context>
    <inkml:brush xml:id="br0">
      <inkml:brushProperty name="width" value="0.025" units="cm"/>
      <inkml:brushProperty name="height" value="0.025" units="cm"/>
    </inkml:brush>
  </inkml:definitions>
  <inkml:trace contextRef="#ctx0" brushRef="#br0">15 1 6022,'0'0'18161,"-1"13"-17691,-12 153-17,13-164-445,0-1 0,0 0 0,0 1-1,0-1 1,0 1 0,0-1 0,0 1-1,0-1 1,1 1 0,-1-1 0,1 0-1,-1 1 1,1-1 0,0 0-1,-1 1 1,1-1 0,0 0 0,0 0-1,0 0 1,0 1 0,0-1 0,0 0-1,0 0 1,0-1 0,1 1 0,-1 0-1,0 0 1,0-1 0,1 1 0,-1 0-1,1-1 1,-1 1 0,0-1 0,1 0-1,-1 1 1,1-1 0,-1 0-1,1 0 1,-1 0 0,1 0 0,-1 0-1,1 0 1,-1-1 0,0 1 0,1 0-1,-1-1 1,3 0 0,3-1 77,1-1 0,-1 0 0,0 0 0,0 0 0,0-1 0,-1 1 0,1-2 0,5-4 0,0-3-26,0 0 0,-2-1 0,0-1 0,14-22 0,20-26 42,-51 107-529,5-38 428,-18 57 164,19-60-146,0 0 1,0 1 0,0-1-1,1 0 1,0 1 0,-1-1-1,2 0 1,-1 1 0,0-1-1,1 0 1,0 0 0,2 8-1,-1-11-11,-1 1 0,0-1 0,1 0 0,-1 1 0,1-1 0,-1 0 0,1 0 0,0 0 0,-1 0 0,1-1 0,0 1 0,0 0 0,-1-1 0,1 1 0,0-1 0,0 0 0,0 0 0,0 1 0,0-1 0,0 0 0,-1 0 0,1-1 0,3 1 0,1-1 19,1 0 0,-1 0 1,1-1-1,-1 1 1,0-1-1,7-3 1,0-4-31,0 0 0,0-1 1,-1-1-1,-1 0 1,1 0-1,-2-1 1,0 0-1,0-1 0,-1-1 1,-1 1-1,13-27 1,-19 36-7,-4 7-17,-9 19-70,7-13 48,0 0 0,1 0 1,0 0-1,0 1 0,-1 10 0,4-13-146,0 17-1440,1-24 1429,-1 1-1,0-1 1,0 1-1,0-1 0,0 1 1,0-1-1,1 1 0,-1-1 1,0 1-1,0-1 1,1 1-1,-1-1 0,0 1 1,1-1-1,-1 0 0,1 1 1,-1-1-1,0 0 0,1 1 1,-1-1-1,1 0 1,-1 0-1,1 1 0,-1-1 1,1 0-1,-1 0 0,1 0 1,-1 1-1,1-1 0,-1 0 1,1 0-1,0 0 1,6 0-6948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7.294"/>
    </inkml:context>
    <inkml:brush xml:id="br0">
      <inkml:brushProperty name="width" value="0.025" units="cm"/>
      <inkml:brushProperty name="height" value="0.025" units="cm"/>
    </inkml:brush>
  </inkml:definitions>
  <inkml:trace contextRef="#ctx0" brushRef="#br0">250 1 4805,'0'0'13965,"-53"54"-12011,30-17-481,-2 3-64,0 5-192,0 0-480,2 0-417,4-3-159,1-3-97,2-2 0,7-7-320,4-5-962,-4-4-1376,9-12-1858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7.640"/>
    </inkml:context>
    <inkml:brush xml:id="br0">
      <inkml:brushProperty name="width" value="0.025" units="cm"/>
      <inkml:brushProperty name="height" value="0.025" units="cm"/>
    </inkml:brush>
  </inkml:definitions>
  <inkml:trace contextRef="#ctx0" brushRef="#br0">0 128 12492,'0'0'4303,"8"5"-2643,2 0-1293,0-1 0,0-1 0,1 1 0,-1-2-1,1 1 1,-1-1 0,1-1 0,0 0 0,0-1 0,14-1 0,122-15 1573,-132 14-1852,248-38 710,104-15-1039,-124 17-3017,-230 35 2850,-2 1-4832,-18 1 569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8.253"/>
    </inkml:context>
    <inkml:brush xml:id="br0">
      <inkml:brushProperty name="width" value="0.025" units="cm"/>
      <inkml:brushProperty name="height" value="0.025" units="cm"/>
    </inkml:brush>
  </inkml:definitions>
  <inkml:trace contextRef="#ctx0" brushRef="#br0">308 392 6342,'0'0'11835,"-9"-6"-11093,4 2-697,0 1 0,0 1 0,0-1-1,0 1 1,0 0 0,0 0 0,-1 0 0,1 1-1,0-1 1,-1 1 0,0 1 0,1-1 0,-1 1-1,1 0 1,-1 0 0,0 1 0,1 0 0,-1 0-1,1 0 1,-1 0 0,1 1 0,-7 3 0,-5 2 47,1 1 0,1 1 0,-1 0 0,-23 20 0,33-25 46,0 1 1,1 0 0,0 0 0,0 1-1,0-1 1,0 1 0,1 0 0,0 0-1,1 1 1,-1-1 0,1 1-1,0 0 1,1 0 0,-2 8 0,3-15-124,1 1 1,0 0 0,0 0-1,0 0 1,-1 0 0,1 0-1,0-1 1,0 1 0,0 0 0,0 0-1,1 0 1,-1 0 0,0 0-1,0 0 1,0 0 0,1-1-1,-1 1 1,0 0 0,1 0-1,-1 0 1,1-1 0,-1 1 0,1 0-1,-1-1 1,1 1 0,0 0-1,-1-1 1,1 1 0,0 0-1,-1-1 1,1 1 0,0-1-1,0 0 1,-1 1 0,1-1 0,0 0-1,0 1 1,0-1 0,0 0-1,0 0 1,0 0 0,-1 0-1,1 1 1,0-1 0,0 0-1,0-1 1,0 1 0,0 0 0,1-1-1,49-14 242,-20 0-68,0-1 1,0-2-1,-2-1 1,32-27-1,-10 3-142,60-65 0,-91 88-37,-1-1 0,-1-1 0,-1-1 0,0 0 0,-2-1 0,-1-1 0,-1 0 0,12-33 0,-24 56-7,-1 0-1,1 0 0,-1 1 0,1-1 0,-1 0 1,1 0-1,-1 0 0,0 0 0,0 1 1,0-1-1,0 0 0,-1 0 0,1 0 1,-1-3-1,0 4-2,1 1 0,0 0-1,-1-1 1,1 1 0,-1-1 0,1 1 0,-1 0 0,1-1 0,-1 1-1,1 0 1,-1 0 0,1 0 0,-1-1 0,1 1 0,-1 0 0,1 0-1,-1 0 1,0 0 0,1 0 0,-1 0 0,1 0 0,-1 0 0,1 0-1,-1 0 1,0 0 0,1 0 0,-1 1 0,1-1 0,-1 0 0,0 0-1,-4 3 8,-1 0-1,1-1 1,0 2-1,0-1 0,0 0 1,1 1-1,-8 7 0,-11 14 129,0 2-1,2 0 1,1 2-1,-26 45 1,37-55-52,0 0 1,1 0 0,1 1-1,1 0 1,0 0 0,2 0-1,0 1 1,-1 39 0,5-52-44,1-1 1,-1 0-1,1 1 1,1-1 0,-1 0-1,2 0 1,2 8-1,13 13-1643,9-10-5030,-18-16-2720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38.824"/>
    </inkml:context>
    <inkml:brush xml:id="br0">
      <inkml:brushProperty name="width" value="0.025" units="cm"/>
      <inkml:brushProperty name="height" value="0.025" units="cm"/>
    </inkml:brush>
  </inkml:definitions>
  <inkml:trace contextRef="#ctx0" brushRef="#br0">274 103 6951,'0'-13'8546,"4"-39"-6661,-4 50-1846,1 1 0,-1-1 1,0 0-1,0 0 0,0 1 0,0-1 1,0 0-1,0 1 0,-1-1 0,1 0 1,0 1-1,-1-1 0,1 1 0,-1-1 1,0 0-1,0 1 0,1-1 0,-1 1 1,0 0-1,-2-3 0,2 4-4,0 0 1,0-1-1,0 1 1,0 0-1,0 0 1,0-1-1,-1 1 0,1 0 1,0 0-1,0 0 1,0 1-1,0-1 0,0 0 1,0 0-1,0 1 1,0-1-1,0 0 1,0 1-1,0-1 0,0 1 1,0-1-1,-1 2 1,-6 3 138,1 1 0,0 0 1,0 0-1,0 0 1,-8 12-1,-12 19 502,1 2 1,2 1-1,-28 63 0,40-74-228,1 0 0,1 0 0,2 1 0,1 0-1,1 0 1,-2 40 0,7-65-425,1 0 0,0-1 0,0 1 0,0 0 0,1 0-1,0 0 1,0-1 0,0 1 0,0 0 0,1-1 0,0 1 0,0-1-1,0 0 1,1 1 0,-1-1 0,6 6 0,-5-8-14,-1 1 0,1-1 0,0 0 1,0-1-1,1 1 0,-1 0 0,0-1 0,1 0 0,-1 0 1,1 0-1,-1 0 0,1 0 0,-1-1 0,1 0 0,-1 0 0,1 0 1,0 0-1,-1 0 0,1 0 0,-1-1 0,1 0 0,-1 0 1,5-2-1,-1 1 0,0-1 1,-1 0 0,1-1 0,-1 1-1,0-1 1,0-1 0,0 1 0,0-1-1,-1 0 1,0 0 0,0 0-1,0-1 1,-1 0 0,5-7 0,-4 5 67,0-1 1,-1 1-1,0 0 1,0-1-1,-1 0 1,0 0-1,-1 0 1,0 0-1,0 0 1,0-15-1,-2 23-72,0 0 1,0 0-1,0 0 0,0 0 0,0 0 1,0 0-1,0 0 0,0 0 1,-1 0-1,1 0 0,0 0 0,-1 0 1,1 1-1,-1-1 0,1 0 1,-1 0-1,1 0 0,-1 1 0,1-1 1,-1 0-1,0 1 0,0-1 0,1 0 1,-1 1-1,0-1 0,0 1 1,0-1-1,-1 0 0,0 1 2,-1-1 1,1 1-1,-1 0 0,1 0 0,0 0 1,-1 0-1,1 0 0,-1 0 1,1 1-1,0-1 0,-4 2 0,0-1-2,0 1 0,1 1 0,-1-1-1,1 1 1,0 0 0,0 0 0,0 0 0,0 1-1,-7 7 1,11-11-6,0 1 0,0 0 0,1 0 0,-1-1 0,0 1 0,0 0 0,1 0 0,-1 0 0,1 0-1,-1 0 1,1 0 0,-1 0 0,1 0 0,-1 0 0,1 0 0,0 0 0,0 0 0,-1 0 0,1 0 0,0 0-1,0 0 1,0 1 0,0-1 0,0 0 0,1 0 0,-1 0 0,0 0 0,0 0 0,1 0 0,0 2 0,1-2-6,-1 0 0,1 0 0,0 0 0,0 0 0,0-1 0,0 1 0,0-1 0,0 1 0,0-1 0,0 0 0,0 1 0,0-1 0,0 0 0,0 0 0,2-1 0,11 0-124,0-1 1,-1-1-1,25-8 1,88-48-2911,-41 17 2073,-86 41 997,1 1 1,-1 0-1,0-1 1,1 1 0,-1 0-1,0-1 1,1 1-1,-1 0 1,1-1-1,-1 1 1,1 0-1,-1 0 1,1 0-1,-1-1 1,1 1-1,-1 0 1,1 0 0,-1 0-1,1 0 1,-1 0-1,1 0 1,-1 0-1,1 0 1,-1 0-1,1 0 1,-1 0-1,1 0 1,-1 0-1,1 1 1,-1-1-1,1 0 1,-1 0 0,0 0-1,1 1 1,-1-1-1,1 0 1,-1 1-1,1-1 1,-1 0-1,1 1 1,-12 23 1045,-39 41 396,41-55-1288,-11 16 237,0 0-1,-18 33 1,33-49-441,0-1-1,0 1 0,1 0 0,1 1 0,0-1 0,0 1 1,1-1-1,0 1 0,1 0 0,0 15 0,6-7-3156,7-14-2863,6-5-7252</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3.681"/>
    </inkml:context>
    <inkml:brush xml:id="br0">
      <inkml:brushProperty name="width" value="0.025" units="cm"/>
      <inkml:brushProperty name="height" value="0.025" units="cm"/>
    </inkml:brush>
  </inkml:definitions>
  <inkml:trace contextRef="#ctx0" brushRef="#br0">42 20 9993,'0'0'6513,"-8"0"-4794,-25-2-96,194-8 496,75 3-3279,-157 7-2665,-2-1-4834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4.046"/>
    </inkml:context>
    <inkml:brush xml:id="br0">
      <inkml:brushProperty name="width" value="0.025" units="cm"/>
      <inkml:brushProperty name="height" value="0.025" units="cm"/>
    </inkml:brush>
  </inkml:definitions>
  <inkml:trace contextRef="#ctx0" brushRef="#br0">48 48 11659,'0'0'2883,"-44"24"-481,40-16-672,4-4-1122,25-4 417,14 0 224,14-8-416,13-4-609,8-2-160,8-1-384,-10 4-1890,-14 0-2498,-10-2-3909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4.685"/>
    </inkml:context>
    <inkml:brush xml:id="br0">
      <inkml:brushProperty name="width" value="0.025" units="cm"/>
      <inkml:brushProperty name="height" value="0.025" units="cm"/>
    </inkml:brush>
  </inkml:definitions>
  <inkml:trace contextRef="#ctx0" brushRef="#br0">80 490 7527,'-8'3'2675,"3"-1"-2016,-40 16 1160,23-2 2546,46-18-3009,8-12-1135,-1 0-1,0-3 0,56-39 0,-34 21-129,97-65 85,197-173 0,-345 271-177,0 0-1,0 1 1,0-1-1,0 0 0,1 1 1,-1-1-1,0 1 1,0 0-1,1 0 1,4-2-1,-7 3 2,1 0-1,-1 1 1,0-1 0,1 0 0,-1 0-1,0 1 1,1-1 0,-1 0 0,0 0-1,0 1 1,1-1 0,-1 0 0,0 1-1,0-1 1,0 0 0,0 1 0,1-1-1,-1 0 1,0 1 0,0-1-1,0 1 1,0-1 0,0 0 0,0 1-1,0-1 1,0 0 0,0 1 0,0-1-1,0 1 1,0-1 0,0 0 0,0 1-1,0-1 1,0 0 0,-1 1 0,1-1-1,0 0 1,0 1 0,0-1 0,-1 1-1,-26 60 88,-13 8-45,15-27-14,-29 65 1,49-95-33,0 0 0,1 0 1,0 1-1,1 0 1,1 0-1,0 0 0,1 0 1,0 0-1,1 0 0,2 17 1,-2-28-114,0-1 0,0 1 1,0-1-1,1 1 1,-1-1-1,1 1 0,-1-1 1,1 1-1,-1-1 0,1 1 1,0-1-1,0 0 0,0 1 1,0-1-1,0 0 0,0 0 1,0 0-1,0 0 0,0 0 1,0 0-1,1 0 0,-1 0 1,0 0-1,1 0 0,-1-1 1,4 2-1,10-1-5333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5.077"/>
    </inkml:context>
    <inkml:brush xml:id="br0">
      <inkml:brushProperty name="width" value="0.025" units="cm"/>
      <inkml:brushProperty name="height" value="0.025" units="cm"/>
    </inkml:brush>
  </inkml:definitions>
  <inkml:trace contextRef="#ctx0" brushRef="#br0">1 139 12588,'0'0'1623,"10"-1"-385,73-9 1249,83-22-1,1-1-1154,120 0-1081,453 6 0,-706 28-466,50 10 1,-52-6-1582,48 1 1,-77-6 1463,-3 1 157,1-1 1,-1 0-1,1 0 1,-1 0 0,1 0-1,-1 0 1,1 0-1,0 0 1,-1 0 0,1 0-1,-1 0 1,1 0-1,-1 0 1,1-1 0,-1 1-1,1 0 1,-1 0-1,1-1 1,-1 1 0,0 0-1,1 0 1,-1-1-1,1 1 1,-1 0 0,1-1-1,-1 1 1,0-1-1,1 1 1,-1 0 0,0-1-1,0 1 1,1-1-1,-1 1 1,0-1 0,0 1-1,1-2 1,-1-14-6088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5.577"/>
    </inkml:context>
    <inkml:brush xml:id="br0">
      <inkml:brushProperty name="width" value="0.025" units="cm"/>
      <inkml:brushProperty name="height" value="0.025" units="cm"/>
    </inkml:brush>
  </inkml:definitions>
  <inkml:trace contextRef="#ctx0" brushRef="#br0">1 383 12844,'0'0'6049,"10"-3"-5169,23-11-572,0-2 0,-1-1 1,-1-1-1,38-29 0,118-102-338,-63 39 142,-108 101-122,-12 13-2,-8 9 40,-84 131 771,64-110-514,1 1 0,2 1 1,2 1-1,-21 53 1,39-88-296,0 0-1,1 0 1,-1 0 0,0 0 0,1 1 0,0-1 0,-1 0 0,1 0 0,0 0 0,0 0 0,0 1-1,0-1 1,1 0 0,-1 0 0,0 0 0,1 0 0,0 0 0,-1 0 0,1 0 0,0 0 0,0 0-1,2 3 1,-1-4-158,0 0 0,-1 0 0,1 0 0,0-1 1,0 1-1,-1 0 0,1-1 0,0 0 0,0 1 0,0-1 0,0 0 0,0 0 0,0 0 0,0 0 0,-1 0 0,1 0 0,0-1 0,0 1 0,0-1 0,0 1 0,0-1 0,-1 0 0,1 0 0,0 0 0,-1 0 0,4-2 1,26-19-5369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5.905"/>
    </inkml:context>
    <inkml:brush xml:id="br0">
      <inkml:brushProperty name="width" value="0.025" units="cm"/>
      <inkml:brushProperty name="height" value="0.025" units="cm"/>
    </inkml:brush>
  </inkml:definitions>
  <inkml:trace contextRef="#ctx0" brushRef="#br0">1 23 12075,'0'0'8232,"56"3"-6534,-24-4-641,3-1-801,3-2-192,1 4-801,-4-2-1569,-9-4-2723,-6-4-3427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2:47.113"/>
    </inkml:context>
    <inkml:brush xml:id="br0">
      <inkml:brushProperty name="width" value="0.025" units="cm"/>
      <inkml:brushProperty name="height" value="0.025" units="cm"/>
    </inkml:brush>
  </inkml:definitions>
  <inkml:trace contextRef="#ctx0" brushRef="#br0">1 237 3203,'0'0'9598,"10"0"-9074,373-2 4044,534-27-2469,1849-72-636,-2416 96-756,438-63 1,-731 62-899,-2 0-2920,-1-5-4798,-26 2 2624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2.248"/>
    </inkml:context>
    <inkml:brush xml:id="br0">
      <inkml:brushProperty name="width" value="0.025" units="cm"/>
      <inkml:brushProperty name="height" value="0.025" units="cm"/>
    </inkml:brush>
  </inkml:definitions>
  <inkml:trace contextRef="#ctx0" brushRef="#br0">0 0 8520,'0'0'11051,"68"45"-13037,-37-37-2787,0-2-2658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6.342"/>
    </inkml:context>
    <inkml:brush xml:id="br0">
      <inkml:brushProperty name="width" value="0.025" units="cm"/>
      <inkml:brushProperty name="height" value="0.025" units="cm"/>
    </inkml:brush>
  </inkml:definitions>
  <inkml:trace contextRef="#ctx0" brushRef="#br0">239 246 256,'0'0'1484,"8"-11"337,-2 0-1393,53-84 4558,-54 85-4047,0 1 0,-1 0 0,0-1 0,-1 0 0,0 0 0,0 0-1,-1 0 1,0 0 0,0-14 0,-2 23-859,-1 0 0,1 0-1,-1 0 1,0 0 0,1 0 0,-1 0 0,0 0-1,1 0 1,-1 1 0,0-1 0,0 0 0,0 0-1,0 1 1,1-1 0,-1 1 0,0-1 0,0 1-1,0-1 1,0 1 0,-1 0 0,1-1 0,0 1-1,0 0 1,0 0 0,0 0 0,0 0 0,0 0-1,0 0 1,0 0 0,0 0 0,-1 0 0,1 0-1,0 1 1,0-1 0,0 0 0,0 1 0,-1 0-1,-46 15 402,30-3-442,0 0 0,1 0 0,1 2 1,0 0-1,1 1 0,-18 23 0,10-7 202,1 1 1,-29 59-1,45-81-171,1 1-1,0 0 1,1 0-1,1 1 1,-4 17 0,7-28-88,-1 1 0,1-1 0,-1 1 0,1-1 1,0 1-1,0-1 0,0 1 0,1-1 1,-1 1-1,1 0 0,-1-1 0,1 0 0,0 1 1,0-1-1,0 1 0,0-1 0,0 0 1,0 0-1,1 1 0,-1-1 0,1 0 0,0 0 1,-1-1-1,1 1 0,0 0 0,0-1 1,0 1-1,0-1 0,0 1 0,1-1 0,-1 0 1,0 0-1,4 1 0,2 0-364,1 0 0,0-1 0,-1 1 1,1-2-1,0 0 0,0 0 0,0 0 0,0-1 0,11-3 0,-9 2-980,-1-1 0,1-1 0,-1 0 0,10-5 0,21-14-6053</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6.731"/>
    </inkml:context>
    <inkml:brush xml:id="br0">
      <inkml:brushProperty name="width" value="0.025" units="cm"/>
      <inkml:brushProperty name="height" value="0.025" units="cm"/>
    </inkml:brush>
  </inkml:definitions>
  <inkml:trace contextRef="#ctx0" brushRef="#br0">4 12 10378,'0'0'6534,"-3"46"-6214,17-37-160,-2-3 1,4-2-97,5-4-64,4 0-705,7-9-1409,4-11-577,1-2-928,-7-3-4260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5:37.075"/>
    </inkml:context>
    <inkml:brush xml:id="br0">
      <inkml:brushProperty name="width" value="0.025" units="cm"/>
      <inkml:brushProperty name="height" value="0.025" units="cm"/>
    </inkml:brush>
  </inkml:definitions>
  <inkml:trace contextRef="#ctx0" brushRef="#br0">310 0 8552,'0'0'4415,"-8"5"-2675,-28 17-368,36-21-1308,-1-1 0,0 0 0,0 1 0,0-1 0,1 1 0,-1-1 0,0 1 0,1-1 0,-1 1 0,0 0 0,1-1 0,-1 1 0,1 0 0,-1-1-1,1 1 1,-1 0 0,1 0 0,-1 0 0,1-1 0,0 1 0,0 0 0,-1 0 0,1 0 0,0 0 0,0-1 0,0 1 0,0 0 0,0 2 0,17 11 355,-16-13-404,1-1 0,-1 1 1,0-1-1,1 1 0,-1 0 0,0-1 1,0 1-1,0 0 0,0 0 0,0 0 1,0 0-1,0 0 0,0 0 0,0 0 1,0 0-1,0 1 0,-1-1 0,1 0 0,0 0 1,-1 1-1,1-1 0,-1 0 0,0 1 1,1-1-1,-1 0 0,0 3 0,-4 7 458,0 0 1,-1 0-1,-1-1 0,1 0 0,-2 0 0,1 0 0,-2-1 0,1 0 0,-9 9 0,-10 13 263,-15 19-333,-59 83 1262,91-120-2165,2 0 1,0 0-1,0 1 0,1 0 1,1 0-1,0 1 0,1 0 1,-3 21-1,7-32-4806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4.108"/>
    </inkml:context>
    <inkml:brush xml:id="br0">
      <inkml:brushProperty name="width" value="0.025" units="cm"/>
      <inkml:brushProperty name="height" value="0.025" units="cm"/>
    </inkml:brush>
  </inkml:definitions>
  <inkml:trace contextRef="#ctx0" brushRef="#br0">353 0 5477,'0'0'3689,"-8"3"-1997,-15 5-798,1 1-1,0 1 1,0 2-1,1 0 1,0 1-1,1 1 0,-30 27 1,35-29-715,2 1-1,0 1 1,0 0-1,1 0 1,1 2 0,1-1-1,0 1 1,1 1 0,0-1-1,-11 36 1,18-46-175,0 0 0,1 0 1,0 0-1,0-1 0,0 1 1,1 0-1,0 0 0,0 0 1,1 0-1,-1 0 0,1 0 0,3 11 1,-2-14-122,0 0 1,0-1-1,0 1 1,0-1-1,0 1 1,1-1-1,-1 0 1,1 0-1,-1 0 1,1 0 0,0 0-1,0 0 1,0-1-1,0 0 1,0 1-1,0-1 1,0 0-1,0 0 1,0-1-1,1 1 1,-1-1-1,0 0 1,1 1-1,3-2 1,11 2-1810,-1-1 0,0 0 0,23-4 1,12-11-6142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4.454"/>
    </inkml:context>
    <inkml:brush xml:id="br0">
      <inkml:brushProperty name="width" value="0.025" units="cm"/>
      <inkml:brushProperty name="height" value="0.025" units="cm"/>
    </inkml:brush>
  </inkml:definitions>
  <inkml:trace contextRef="#ctx0" brushRef="#br0">107 1 10025,'-9'3'214,"2"0"-244,0 0-1,1 0 1,-1 1-1,1 0 1,0 0-1,0 1 1,0 0-1,0 0 1,1 0-1,0 1 1,0-1-1,-7 12 1,10-13 421,0 0 0,0 0 1,0 1-1,1-1 1,0 0-1,0 1 1,0 0-1,0-1 1,0 9-1,1-12-267,1 0 0,-1 1 1,0-1-1,0 0 0,1 0 0,-1 0 1,0 0-1,1 0 0,-1-1 0,1 1 0,-1 0 1,1 0-1,-1 0 0,1 0 0,0 0 1,0-1-1,-1 1 0,1 0 0,0-1 0,0 1 1,0 0-1,0-1 0,0 1 0,0-1 1,1 1-1,36 8 1005,-25-9-932,1 0-1,0 0 1,20-4 0,-23 1-101,-1 0 0,1-1 0,-1 0 0,1-1 0,-1 0 0,0-1 0,10-7 0,-17 11 1,1 0-1,-1 0 1,0-1 0,0 1-1,-1-1 1,1 1-1,0-1 1,-1 0-1,0 0 1,1 0-1,-1 0 1,0 0-1,-1-1 1,1 1-1,-1-1 1,1 1 0,-1-1-1,0 1 1,0-1-1,-1 0 1,1 1-1,-1-1 1,1 0-1,-2-7 1,0 9-63,-1 0 0,1 1-1,-1-1 1,0 0 0,1 1 0,-1-1 0,0 1 0,0 0 0,0-1-1,0 1 1,0 0 0,-1 0 0,1 1 0,0-1 0,0 0 0,-1 1 0,1-1-1,0 1 1,-1 0 0,1 0 0,0 0 0,-1 0 0,1 0 0,0 0-1,-5 2 1,4-3-76,0 1-1,0 1 1,0-1 0,0 0-1,0 1 1,0-1-1,0 1 1,0 0-1,0 0 1,0 0 0,1 1-1,-1-1 1,0 1-1,1-1 1,-1 1-1,1 0 1,0 0 0,-1 0-1,1 0 1,-3 4-1,5-5-63,0-1-1,0 1 1,-1-1-1,1 1 1,0-1-1,0 1 1,0-1-1,0 1 0,0-1 1,0 1-1,0 0 1,0-1-1,0 1 1,0-1-1,0 1 1,0-1-1,0 1 1,1-1-1,-1 1 1,0 0-1,0-1 1,0 1-1,1-1 0,-1 1 1,0-1-1,1 0 1,-1 1-1,1-1 1,-1 1-1,0-1 1,1 0-1,-1 1 1,1-1-1,-1 0 1,1 1-1,-1-1 1,1 0-1,-1 0 0,1 0 1,-1 1-1,1-1 1,0 0-1,-1 0 1,1 0-1,-1 0 1,1 0-1,-1 0 1,2 0-1,30-3-5035,-3-7-612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4.812"/>
    </inkml:context>
    <inkml:brush xml:id="br0">
      <inkml:brushProperty name="width" value="0.025" units="cm"/>
      <inkml:brushProperty name="height" value="0.025" units="cm"/>
    </inkml:brush>
  </inkml:definitions>
  <inkml:trace contextRef="#ctx0" brushRef="#br0">20 1 5221,'0'0'15727,"-20"59"-15599,42-39-64,-5 2 0,5 1-416,-10 0-225,-1 1-95,-8 0-514,-3-3-1216,0-4-769,-3-4-705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5.157"/>
    </inkml:context>
    <inkml:brush xml:id="br0">
      <inkml:brushProperty name="width" value="0.025" units="cm"/>
      <inkml:brushProperty name="height" value="0.025" units="cm"/>
    </inkml:brush>
  </inkml:definitions>
  <inkml:trace contextRef="#ctx0" brushRef="#br0">0 263 12588,'0'0'6310,"50"-34"-5413,-15 28-257,6 0-447,3 1-97,4 1-353,-9 0-1088,-5-2-1922,-15-1-2146</inkml:trace>
  <inkml:trace contextRef="#ctx0" brushRef="#br0" timeOffset="1">450 1 12332,'0'0'5637,"-12"54"-4932,12-29-577,1 0-64,15 1-192,0 0-641,6-1-192,-8-1 64,5-2-96,-6-3-1185,-6-3-1377,-2-5-5029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5.502"/>
    </inkml:context>
    <inkml:brush xml:id="br0">
      <inkml:brushProperty name="width" value="0.025" units="cm"/>
      <inkml:brushProperty name="height" value="0.025" units="cm"/>
    </inkml:brush>
  </inkml:definitions>
  <inkml:trace contextRef="#ctx0" brushRef="#br0">191 427 10250,'0'0'7431,"59"-3"-6246,-34-3-801,3-1-288,0-1-32,-3 3-416,-2-3-449,-3 2-672,-5-1-1282,-4-2-1120,-4-2-4357</inkml:trace>
  <inkml:trace contextRef="#ctx0" brushRef="#br0" timeOffset="1">0 136 10346,'0'0'6374,"76"-39"-4805,-33 24-480,12 1-544,5 0-385,4 0-64,-2 3-672,-4-3-1859,-10 0-3106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6.281"/>
    </inkml:context>
    <inkml:brush xml:id="br0">
      <inkml:brushProperty name="width" value="0.025" units="cm"/>
      <inkml:brushProperty name="height" value="0.025" units="cm"/>
    </inkml:brush>
  </inkml:definitions>
  <inkml:trace contextRef="#ctx0" brushRef="#br0">0 470 5381,'0'0'8445,"12"1"-7297,18-2-258,0-1 0,0-1 1,46-10-1,103-34 978,-71 17-1334,142-32-338,622-174 67,-833 224-252,-22 8-11,-1 0 0,0-1 0,0-1 0,-1 0 0,0-2 0,25-15 0,-40 18-1980,-11 3 398,-17 1-1833,26 1 2849,-35 0-6155</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6.704"/>
    </inkml:context>
    <inkml:brush xml:id="br0">
      <inkml:brushProperty name="width" value="0.025" units="cm"/>
      <inkml:brushProperty name="height" value="0.025" units="cm"/>
    </inkml:brush>
  </inkml:definitions>
  <inkml:trace contextRef="#ctx0" brushRef="#br0">36 255 6502,'0'0'3951,"-6"9"-1645,0-1-1557,-12 18 91,13 2 2930,5-27-3686,0-1-1,1 1 0,-1-1 1,1 1-1,-1-1 0,1 0 0,-1 1 1,1-1-1,-1 0 0,1 0 0,-1 1 1,1-1-1,0 0 0,-1 0 1,1 0-1,-1 0 0,1 0 0,0 0 1,-1 1-1,1-1 0,-1-1 0,1 1 1,0 0-1,-1 0 0,1 0 1,-1 0-1,1 0 0,0 0 0,-1-1 1,1 1-1,0-1 0,23-6 920,2-7-544,-1-2 0,0-1 0,-1 0 0,27-27 0,82-91-315,-109 109-53,15-27 43,-54 77-174,0 1 1,-18 46-1,29-60 69,0 0-1,1 0 0,0 1 1,1-1-1,0 1 1,1 0-1,1-1 0,-1 1 1,4 20-1,-3-30-41,0 0 0,1-1-1,-1 1 1,1 0 0,0 0-1,-1-1 1,1 1 0,0 0-1,0-1 1,0 1 0,0-1-1,0 1 1,1-1 0,-1 0-1,0 1 1,1-1 0,-1 0-1,1 0 1,-1 0 0,1 0 0,0 0-1,-1 0 1,1 0 0,0-1-1,-1 1 1,1-1 0,0 1-1,0-1 1,0 0 0,-1 1-1,1-1 1,4 0 0,-2-1-494,0 1 0,0 0 0,0-1 0,0 1 0,0-1 0,-1 0 0,1 0-1,0-1 1,0 1 0,-1-1 0,1 0 0,-1 0 0,1 0 0,3-3 0,18-24-9945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2.700"/>
    </inkml:context>
    <inkml:brush xml:id="br0">
      <inkml:brushProperty name="width" value="0.025" units="cm"/>
      <inkml:brushProperty name="height" value="0.025" units="cm"/>
    </inkml:brush>
  </inkml:definitions>
  <inkml:trace contextRef="#ctx0" brushRef="#br0">128 251 15887,'-9'4'1602,"0"0"-1147,-1 1 0,1 0 1,0 0-1,0 1 1,0 0-1,1 1 0,-15 15 1,20-19-353,0 1-1,0-1 1,0 1 0,0 0 0,1 0 0,-1 0 0,1 0 0,0 0 0,0 1 0,1-1-1,-1 1 1,1-1 0,0 1 0,0-1 0,1 1 0,-1 0 0,1 0 0,0-1 0,0 1-1,1 0 1,-1-1 0,1 1 0,2 5 0,-2-8-100,1 1 1,0 0-1,0-1 0,0 1 1,0-1-1,0 1 0,0-1 1,1 0-1,-1 0 1,1 0-1,-1 0 0,1 0 1,0-1-1,0 1 0,0-1 1,0 0-1,0 0 0,0 0 1,0 0-1,0 0 0,1-1 1,-1 1-1,0-1 1,0 0-1,0 0 0,6-1 1,-1 1-6,0 0-1,-1-1 1,1 0 0,0 0 0,0-1 0,0 0 0,-1-1 0,1 1 0,12-8-1,-8 1-5,0-1 0,0 0 0,-2-1 0,1 0 0,-1-1 0,-1 0 0,0 0 0,-1-1 0,0 0 0,-1-1 0,0 0 0,-1 0 0,-1 0 0,0-1 0,-1 1 0,-1-1 0,0 0 0,-1 0 0,0-23 0,-1 37 14,-1 1 0,0-1-1,0 1 1,0 0 0,0-1-1,0 1 1,0-1 0,0 1-1,0-1 1,0 1 0,0-1-1,0 1 1,0-1 0,-1 1-1,1 0 1,0-1 0,0 1 0,0-1-1,-1 1 1,1 0 0,0-1-1,0 1 1,-1-1 0,1 1-1,0 0 1,-1-1 0,1 1-1,0 0 1,-1 0 0,1-1-1,0 1 1,-1 0 0,1 0-1,-1 0 1,1-1 0,-1 1-1,1 0 1,-1 0 0,1 0 0,0 0-1,-1 0 1,1 0 0,-1 0-1,1 0 1,-1 0 0,1 0-1,-1 0 1,1 0 0,0 0-1,-1 0 1,1 1 0,-1-1-1,1 0 1,-1 0 0,1 0-1,0 1 1,-1-1 0,1 0-1,0 0 1,-1 1 0,1-1-1,0 0 1,-1 1 0,1-1 0,0 1-1,-1-1 1,-24 26 56,18-14-94,1 0 0,0 1 0,1 0 0,0 0 0,1 0 0,0 1 0,1-1 0,1 1 0,0 0 0,1 0 0,0-1 0,1 1 0,1 0 0,3 21 0,-3-32-31,0 0 0,0 0 0,0-1-1,0 1 1,1-1 0,-1 1 0,1-1 0,-1 0 0,1 0 0,0 0 0,0 0 0,0 0-1,0 0 1,1 0 0,-1 0 0,0-1 0,1 1 0,-1-1 0,1 0 0,-1 0-1,1 0 1,0 0 0,0 0 0,-1 0 0,1-1 0,0 0 0,0 1 0,0-1 0,-1 0-1,6-1 1,-3 1 36,1-1 0,-1 0 0,0 0 0,0 0-1,0-1 1,1 1 0,-1-1 0,-1-1 0,1 1-1,0-1 1,0 0 0,-1 0 0,0 0 0,0 0-1,6-6 1,4-9 239,-1 0 1,-1-1-1,0 0 0,-2-1 0,0 0 0,7-22 0,36-132 1265,-44 139-1316,-2 5-35,-5 19 298,-4 13 1039,-15 44-1421,2 1 1,-16 80-1,27-99-228,0 0 0,2 0 0,1 0 0,1 0 0,2 0 0,6 37 0,-7-59 108,-1-2 44,1 0 0,-1-1 0,1 1 0,0 0 0,0 0 0,0-1 0,1 1 0,-1-1 1,1 1-1,0-1 0,0 0 0,0 1 0,0-1 0,3 3 0,-1-54-857,-5 38 760,0 0 0,0 1 0,-1-1 0,0 0 1,-1 1-1,0 0 0,-1 0 0,0 0 0,-5-10 1,-53-76 749,35 56 716,29 39-1365,1-1 1,-1 1-1,0-1 1,1 1 0,-1 0-1,1 0 1,-1 0 0,0 0-1,1 0 1,-1 1 0,5 0-1,58 19-5863,-27-9-1213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7.097"/>
    </inkml:context>
    <inkml:brush xml:id="br0">
      <inkml:brushProperty name="width" value="0.025" units="cm"/>
      <inkml:brushProperty name="height" value="0.025" units="cm"/>
    </inkml:brush>
  </inkml:definitions>
  <inkml:trace contextRef="#ctx0" brushRef="#br0">1 82 17008,'0'0'7207,"76"-10"-6887,-37-1-288,3-1-704,8-3-2147,-6-2-2402,-7 1-3011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7.428"/>
    </inkml:context>
    <inkml:brush xml:id="br0">
      <inkml:brushProperty name="width" value="0.025" units="cm"/>
      <inkml:brushProperty name="height" value="0.025" units="cm"/>
    </inkml:brush>
  </inkml:definitions>
  <inkml:trace contextRef="#ctx0" brushRef="#br0">252 1 14029,'0'0'886,"-11"1"-282,0 1-325,-1 1 0,1 0 1,0 0-1,0 1 1,0 1-1,1 0 0,-1 0 1,1 1-1,0 0 0,1 1 1,-16 14-1,11-9 370,1 2 0,1 0 0,0 0 0,-11 19 0,19-28-538,1 0 1,0 1-1,1 0 0,-1 0 0,1 0 0,0 0 0,0 0 0,1 0 1,0 0-1,0 1 0,0-1 0,1 0 0,0 1 0,0-1 0,3 12 1,-2-15-146,1 1 0,-1-1 0,1 1 1,0-1-1,1 0 0,-1 1 1,0-1-1,1 0 0,0-1 0,0 1 1,0 0-1,0-1 0,0 0 1,0 1-1,0-1 0,1-1 0,-1 1 1,1 0-1,0-1 0,-1 0 1,1 0-1,0 0 0,0 0 0,7 0 1,8 2-1318,0-1 0,0-1 0,30-2 1,-9-6-3498,-3-8-2668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7.783"/>
    </inkml:context>
    <inkml:brush xml:id="br0">
      <inkml:brushProperty name="width" value="0.025" units="cm"/>
      <inkml:brushProperty name="height" value="0.025" units="cm"/>
    </inkml:brush>
  </inkml:definitions>
  <inkml:trace contextRef="#ctx0" brushRef="#br0">0 67 16464,'0'0'4964,"51"6"-4772,-19-16-63,-2 3-97,-1-1 0,-6 0 0,1 1-32,-9 2-289,1-1-1344,-8-4-2659,-2-1-3748</inkml:trace>
  <inkml:trace contextRef="#ctx0" brushRef="#br0" timeOffset="1">202 19 14926,'0'0'4036,"-55"61"-1794,44-40-704,6 3-449,3-2-449,2-2-512,0-1-64,7 1-64,4 0 32,-2 2-32,-4 0-448,-3 3-289,-2 4-224,0-2-192,0-6-865,0-10-2530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8.330"/>
    </inkml:context>
    <inkml:brush xml:id="br0">
      <inkml:brushProperty name="width" value="0.025" units="cm"/>
      <inkml:brushProperty name="height" value="0.025" units="cm"/>
    </inkml:brush>
  </inkml:definitions>
  <inkml:trace contextRef="#ctx0" brushRef="#br0">15 0 12684,'0'0'6790,"-14"45"-5284,14-27-481,0 5-417,8 1-447,3 1-97,3 3-32,0 0-289,-3 1-800,3-2-1217,-7-4-2146,-5-5-3203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8.674"/>
    </inkml:context>
    <inkml:brush xml:id="br0">
      <inkml:brushProperty name="width" value="0.025" units="cm"/>
      <inkml:brushProperty name="height" value="0.025" units="cm"/>
    </inkml:brush>
  </inkml:definitions>
  <inkml:trace contextRef="#ctx0" brushRef="#br0">0 114 14382,'0'0'5893,"69"-41"-5669,-19 31-160,6-5-352,-1-5-3267,-2-7-5862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9.396"/>
    </inkml:context>
    <inkml:brush xml:id="br0">
      <inkml:brushProperty name="width" value="0.025" units="cm"/>
      <inkml:brushProperty name="height" value="0.025" units="cm"/>
    </inkml:brush>
  </inkml:definitions>
  <inkml:trace contextRef="#ctx0" brushRef="#br0">271 101 3683,'9'-8'5526,"-3"3"-4766,-2 1-448,1 0 1,0 1-1,-1-2 0,0 1 0,0 0 0,0-1 0,-1 0 0,1 0 0,-1 0 0,0 0 1,-1 0-1,1-1 0,1-6 0,-4 11-228,0 0 0,-1 0 0,1 0 0,0 1 0,-1-1 1,1 0-1,-1 0 0,1 1 0,-1-1 0,1 0 0,-1 0 0,1 1 0,-1-1 0,0 1 1,1-1-1,-1 1 0,0-1 0,0 1 0,1-1 0,-1 1 0,0 0 0,0-1 0,0 1 0,1 0 1,-1 0-1,0-1 0,0 1 0,0 0 0,0 0 0,0 0 0,0 0 0,1 0 0,-1 0 1,0 1-1,0-1 0,0 0 0,0 0 0,-1 1 0,-40 8 602,26-1-410,1 0 0,0 1 0,1 0 1,0 2-1,0-1 0,1 2 0,0 0 0,1 0 0,-16 22 0,12-14 233,1 2 0,1 0-1,1 1 1,1 0 0,-16 41 0,25-54-430,0-1 1,0 0 0,1 1-1,0 0 1,1-1-1,0 1 1,0 0 0,1 0-1,1-1 1,1 13 0,-1-18-72,0 0 1,0-1 0,1 1 0,0 0-1,-1-1 1,1 1 0,1-1 0,-1 0-1,0 0 1,1 0 0,0 0 0,-1 0-1,1 0 1,0-1 0,0 1 0,1-1 0,-1 0-1,0 0 1,1 0 0,0 0 0,-1-1-1,1 0 1,0 1 0,0-1 0,-1 0-1,1-1 1,6 1 0,7 2 33,0-1-1,1-1 1,-1-1 0,1-1-1,33-5 1,-43 5-31,-1 0 1,0-1-1,0 0 0,0-1 1,0 0-1,0 0 1,0 0-1,0-1 0,-1 0 1,0 0-1,0-1 0,0 1 1,0-1-1,-1-1 0,0 1 1,6-8-1,-10 11 0,1 1 0,-1-1 0,0 1 1,0-1-1,0 0 0,0 0 0,-1 1 0,1-1 0,0 0 0,-1 0 1,1 0-1,-1 0 0,1 1 0,-1-1 0,0 0 0,0 0 0,0 0 1,0 0-1,0 0 0,-1 0 0,1 0 0,0 0 0,-1 0 0,1 1 1,-1-1-1,0 0 0,0 0 0,-1-2 0,-2 0 24,-1 0 0,1 0 0,0 0 0,-1 1 0,0 0 0,0 0 0,-9-4 0,-18-13-29,32 20-11,0-1 1,0 1 0,0-1-1,0 1 1,0 0 0,1-1-1,-1 1 1,0 0 0,0-1-1,0 1 1,1 0 0,-1-1-1,0 1 1,1 0 0,-1-1-1,0 1 1,0 0 0,1 0-1,-1-1 1,0 1 0,1 0-1,-1 0 1,1 0 0,-1-1-1,0 1 1,1 0 0,-1 0-1,1 0 1,-1 0 0,0 0-1,1 0 1,-1 0 0,1 0-1,-1 0 1,0 0 0,1 0-1,-1 0 1,1 0 0,-1 0-1,0 0 1,1 1 0,26-4-24,-26 3 24,119-3-1,-119 3 5,1 0 0,-1 0 0,0 0 1,0 0-1,1 0 0,-1 0 1,0 1-1,0-1 0,1 0 0,-1 1 1,0-1-1,0 1 0,0 0 0,0-1 1,0 1-1,0 0 0,0 0 1,0-1-1,0 1 0,0 0 0,0 0 1,0 0-1,-1 0 0,1 0 0,0 2 1,0 0 1,1 0 0,-2 0 0,1 0 0,0 0 0,-1 0 0,1 0 0,-1 0 0,0 0 1,0 7-1,-2 3 15,0-1-1,-1 1 1,0-1 0,-6 16 0,4-17 80,1 1 0,0 0 0,1 0 1,1 0-1,-2 20 0,4-30-190,0 1 1,0 0 0,0 0-1,1-1 1,-1 1-1,1 0 1,-1-1-1,1 1 1,0-1-1,0 1 1,0-1-1,1 1 1,1 2-1,-2-3-234,1-1-1,-1 1 0,1-1 1,0 0-1,-1 1 0,1-1 0,0 0 1,0 0-1,0 0 0,0-1 1,0 1-1,0 0 0,0-1 1,0 1-1,0-1 0,0 0 0,0 1 1,0-1-1,3 0 0,14 0-6932</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9.737"/>
    </inkml:context>
    <inkml:brush xml:id="br0">
      <inkml:brushProperty name="width" value="0.025" units="cm"/>
      <inkml:brushProperty name="height" value="0.025" units="cm"/>
    </inkml:brush>
  </inkml:definitions>
  <inkml:trace contextRef="#ctx0" brushRef="#br0">1 126 12524,'0'0'3811,"56"-5"-1600,1-7-514,16-7-448,15-1-544,13-1-353,3 3-192,3 3-127,-15 6-354,-7 4-736,-15 4-736,-18 1-706,-19 0-1633,-15 0 289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0.384"/>
    </inkml:context>
    <inkml:brush xml:id="br0">
      <inkml:brushProperty name="width" value="0.025" units="cm"/>
      <inkml:brushProperty name="height" value="0.025" units="cm"/>
    </inkml:brush>
  </inkml:definitions>
  <inkml:trace contextRef="#ctx0" brushRef="#br0">0 406 4933,'0'0'12331,"10"-10"-10777,64-68 78,-5-3-1,102-152 1,-167 230-1456,-4 15-122,-8 28-78,5-28 53,-1 8 60,1 1 1,1-1-1,0 42 0,3-57-151,-1 0 0,1 1-1,0-1 1,0 0 0,1 0 0,-1 0-1,1 0 1,0 0 0,4 6 0,-4-9-124,-1 0-1,1 0 1,-1 0 0,1 0 0,0 0 0,0-1 0,0 1-1,0-1 1,0 1 0,0-1 0,0 0 0,1 0 0,-1 0 0,0 0-1,1 0 1,-1 0 0,1-1 0,-1 1 0,1-1 0,3 1-1,9-1-6037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0.759"/>
    </inkml:context>
    <inkml:brush xml:id="br0">
      <inkml:brushProperty name="width" value="0.025" units="cm"/>
      <inkml:brushProperty name="height" value="0.025" units="cm"/>
    </inkml:brush>
  </inkml:definitions>
  <inkml:trace contextRef="#ctx0" brushRef="#br0">1 142 13581,'0'0'9449,"78"-44"-9033,-32 26-352,5-1-32,2-2-1025,-10 2-2082,-4-2-3555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1.147"/>
    </inkml:context>
    <inkml:brush xml:id="br0">
      <inkml:brushProperty name="width" value="0.025" units="cm"/>
      <inkml:brushProperty name="height" value="0.025" units="cm"/>
    </inkml:brush>
  </inkml:definitions>
  <inkml:trace contextRef="#ctx0" brushRef="#br0">243 0 14253,'0'0'5344,"-9"0"-4906,4 0-432,-1 1 0,1 0 0,-1 0-1,1 0 1,-1 0 0,1 1 0,0 0 0,0 0 0,0 0 0,0 1 0,0 0-1,1 0 1,-1 0 0,1 0 0,0 1 0,0 0 0,0-1 0,0 1 0,-4 6-1,-15 16 62,-37 51-1,53-67 174,1 1 1,-1 0-1,2 0 0,0 1 1,0 0-1,1 0 0,0 0 1,-2 17-1,5-27-225,1 0-1,0 0 1,0 0-1,0 0 1,0 0 0,0 0-1,0 0 1,0 0 0,1 0-1,-1 0 1,1 0-1,0 0 1,-1 0 0,1 0-1,0-1 1,0 1 0,0 0-1,0 0 1,1-1-1,-1 1 1,0-1 0,2 2-1,0-1-68,0 0-1,0 0 1,0-1-1,0 1 1,0-1-1,1 0 1,-1 0 0,0 0-1,1 0 1,-1-1-1,7 1 1,3-1-567,-1 0 1,1-1-1,-1 0 1,1-1-1,-1-1 1,17-6 0,20-12-3833,-4-4-2316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3.047"/>
    </inkml:context>
    <inkml:brush xml:id="br0">
      <inkml:brushProperty name="width" value="0.025" units="cm"/>
      <inkml:brushProperty name="height" value="0.025" units="cm"/>
    </inkml:brush>
  </inkml:definitions>
  <inkml:trace contextRef="#ctx0" brushRef="#br0">89 9 16624,'0'0'10105,"-8"-2"-9790,-26-5-261,33 8-86,0-1 0,0 0 0,0 1 0,0-1 0,0 0 0,1 1 0,-1 0 0,0-1 0,0 1 0,0-1 0,1 1 0,-1 0 0,0-1 0,1 1 0,-1 0 0,0 0 0,1 0 0,-1 0 0,1-1 0,0 1 0,-1 0 1,1 0-1,0 0 0,-1 0 0,1 0 0,0 0 0,0 0 0,0 0 0,0 0 0,0 0 0,0 0 0,0 0 0,0 0 0,0 0 0,0 0 0,1 0 0,-1 1 0,0 1-142,1 1 0,-1-1-1,1 0 1,-1 0 0,1 1-1,0-1 1,0 0 0,1 0-1,2 6 1,41 19-1858,-39-25 1873,0 0 1,0 1 0,0-1 0,0 1 0,0 1 0,8 7 0,-13-11 254,0 0 0,-1-1-1,1 1 1,0 0-1,-1 0 1,1 0 0,0 0-1,-1 0 1,1-1 0,-1 1-1,1 0 1,-1 0 0,0 0-1,1 0 1,-1 1 0,0-1-1,0 0 1,0 0 0,1 0-1,-1 0 1,0 0 0,-1 0-1,1 0 1,0 0-1,0 0 1,0 0 0,-1 0-1,1 0 1,0 0 0,-1 1-1,-1 0 74,0 0-1,1-1 0,-1 1 0,0-1 0,0 0 1,0 0-1,0 1 0,0-1 0,0 0 0,0-1 1,-1 1-1,1 0 0,-3 0 0,-9 2-7,0-1 0,0-1-1,-17 0 1,10-3-2675,3-8-3102</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1.602"/>
    </inkml:context>
    <inkml:brush xml:id="br0">
      <inkml:brushProperty name="width" value="0.025" units="cm"/>
      <inkml:brushProperty name="height" value="0.025" units="cm"/>
    </inkml:brush>
  </inkml:definitions>
  <inkml:trace contextRef="#ctx0" brushRef="#br0">40 1 12812,'0'0'5766,"-6"8"-4624,-20 31-106,25-38-994,0 0 1,0 1-1,0-1 0,1 0 1,-1 1-1,1-1 1,-1 1-1,1-1 1,0 1-1,-1-1 1,1 1-1,0-1 1,0 1-1,0-1 1,0 1-1,0-1 0,0 1 1,1 0-1,-1-1 1,0 1-1,1-1 1,0 0-1,-1 1 1,1-1-1,0 1 1,-1-1-1,1 0 0,0 1 1,0-1-1,0 0 1,0 0-1,0 0 1,0 0-1,1 0 1,-1 0-1,0 0 1,0 0-1,1 0 0,-1-1 1,1 1-1,-1-1 1,3 2-1,4 1-8,0-1 0,1 0 0,-1 0 0,0-1-1,14 1 1,-10-1-393,0-1-1,-1 0 1,1-1-1,0-1 1,-1 0-1,19-5 1,-23 4-659,0 0 0,0 0-1,0 0 1,0-1 0,-1 0 0,0 0 0,1-1 0,-2 0 0,1 0 0,0 0-1,4-7 1,-4 0-1655,-12 11 5602,-18 14 2698,14-2-4542,1 0-1,0 1 1,0 0-1,2 0 1,-1 1-1,1 0 1,-6 17-1,11-21-1065,-1-1 1,1 0-1,0 0 1,1 1-1,0-1 1,0 11-1,1-14-490,0-1 0,0 1 0,1 0 0,0 0 0,0-1 0,0 1 0,1-1 0,-1 1 0,1-1 0,0 1 0,5 6 1,3-1-11723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3.552"/>
    </inkml:context>
    <inkml:brush xml:id="br0">
      <inkml:brushProperty name="width" value="0.025" units="cm"/>
      <inkml:brushProperty name="height" value="0.025" units="cm"/>
    </inkml:brush>
  </inkml:definitions>
  <inkml:trace contextRef="#ctx0" brushRef="#br0">1 17 5125,'0'0'7559,"49"0"-6854,-4 0-257,10 0-96,6-1-223,3 0-65,2-2-385,-6 3-1729,-18-3-448,-10-1-545,-19-1-2658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3.912"/>
    </inkml:context>
    <inkml:brush xml:id="br0">
      <inkml:brushProperty name="width" value="0.025" units="cm"/>
      <inkml:brushProperty name="height" value="0.025" units="cm"/>
    </inkml:brush>
  </inkml:definitions>
  <inkml:trace contextRef="#ctx0" brushRef="#br0">1 27 10794,'0'0'5573,"111"29"-4740,-20-29-448,11-10-289,3-2-288,-6-4-2435,-18-1-2434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5.995"/>
    </inkml:context>
    <inkml:brush xml:id="br0">
      <inkml:brushProperty name="width" value="0.025" units="cm"/>
      <inkml:brushProperty name="height" value="0.025" units="cm"/>
    </inkml:brush>
  </inkml:definitions>
  <inkml:trace contextRef="#ctx0" brushRef="#br0">388 61 2498,'0'0'5798,"3"-8"-3551,-2 5-2104,0 1-1,0 0 0,-1 0 1,1-1-1,0 1 0,-1 0 0,0-1 1,1 1-1,-1 0 0,0-1 1,0 1-1,-1-4 0,0 5-57,0-1 0,0 1 1,0 0-1,0 0 0,0-1 0,-1 1 0,1 0 0,0 0 0,-1 0 0,1 0 0,0 0 0,-1 1 1,1-1-1,-1 0 0,0 1 0,1-1 0,-1 1 0,1-1 0,-1 1 0,0 0 0,0 0 0,1 0 1,-1 0-1,0 0 0,-2 0 0,-18 0 327,1 0 0,-1 1 0,0 1 1,1 1-1,0 1 0,-34 10 0,43-9-280,-1-1-1,1 2 1,0 0 0,0 0-1,1 1 1,0 0-1,0 1 1,1 0 0,0 1-1,0 0 1,1 1 0,-8 10-1,14-17-150,1 0 0,0 0 0,0 0 0,0 0 1,0 0-1,1 1 0,-1-1 0,1 1 0,0-1 0,0 1 0,0-1 0,0 1 0,1-1 0,0 1 0,-1 0 0,1-1 0,0 1 0,1 0 1,-1-1-1,1 1 0,0-1 0,-1 1 0,2 0 0,-1-1 0,0 0 0,1 1 0,-1-1 0,1 0 0,0 0 0,0 0 0,0 0 1,1 0-1,-1 0 0,1-1 0,-1 1 0,1-1 0,0 1 0,0-1 0,0 0 0,0 0 0,0-1 0,1 1 0,5 2 0,8 3-1034,1-1 0,-1 0 0,1-1 0,0-1-1,0-1 1,24 1 0,13-1-3442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6.342"/>
    </inkml:context>
    <inkml:brush xml:id="br0">
      <inkml:brushProperty name="width" value="0.025" units="cm"/>
      <inkml:brushProperty name="height" value="0.025" units="cm"/>
    </inkml:brush>
  </inkml:definitions>
  <inkml:trace contextRef="#ctx0" brushRef="#br0">162 1 8776,'0'0'1751,"-11"0"-187,-1 0-1089,1 1 0,-1 0 0,0 1 0,1 1 0,-1 0 0,-15 6-1,24-8-438,0 0 0,0 0-1,0 1 1,0-1-1,0 0 1,1 1 0,-1 0-1,1 0 1,-1 0-1,1 0 1,0 0-1,-1 0 1,1 1 0,1-1-1,-1 0 1,0 1-1,0 0 1,1-1 0,0 1-1,-1 0 1,1 0-1,0 0 1,0 0 0,1 0-1,-1 0 1,1 0-1,-1 0 1,1 0 0,0 1-1,0-1 1,0 0-1,1 0 1,-1 0 0,2 6-1,0-7-19,-1 1 0,0-1 0,1 1-1,0-1 1,0 0 0,-1 0 0,1 0 0,0 0-1,0 0 1,1 0 0,-1-1 0,0 1 0,1-1-1,-1 1 1,1-1 0,-1 0 0,1 0 0,0 0 0,-1 0-1,1-1 1,0 1 0,0-1 0,2 1 0,74 3 303,-67-4-292,-4 0 13,-1-1 0,1 0 0,-1 0 0,1-1 0,-1 0 0,1 0 0,-1 0 0,0-1 0,12-7 0,-16 9 53,-1-1-1,1 1 0,-1-1 0,0 1 1,0-1-1,0 0 0,0 0 1,0 0-1,0 0 0,0-1 1,-1 1-1,1 0 0,-1-1 1,0 1-1,1-1 0,-1 1 1,0-1-1,-1 0 0,1 1 0,0-1 1,-1 0-1,1 0 0,-1 1 1,0-1-1,0 0 0,0 0 1,0 0-1,-1 1 0,1-1 1,-2-3-1,1 4-53,-1 0 1,1-1 0,-1 1-1,0 0 1,1 0-1,-1 0 1,0 1 0,0-1-1,0 0 1,-1 1-1,1 0 1,0-1-1,-1 1 1,1 0 0,0 0-1,-1 0 1,1 0-1,-1 1 1,0-1-1,1 1 1,-5-1 0,0 0-66,1 0 1,-1 1-1,1-1 1,-1 1-1,1 1 1,-1-1 0,-12 3-1,18-2-94,1-1-1,-1 0 1,0 1-1,0-1 1,1 1-1,-1-1 1,0 1-1,1-1 1,-1 1-1,0 0 1,1-1-1,-1 1 1,1 0-1,-1-1 1,1 1-1,-1 0 1,1 0-1,-1 0 1,1-1 0,0 1-1,0 0 1,-1 0-1,1 0 1,0 0-1,0 0 1,0-1-1,0 1 1,0 0-1,0 0 1,0 0-1,0 0 1,0 0-1,1 0 1,-1-1-1,0 1 1,0 0-1,1 0 1,-1 0-1,1-1 1,-1 1-1,1 0 1,-1 0-1,1-1 1,-1 1-1,1 0 1,-1-1-1,1 1 1,0-1 0,-1 1-1,1-1 1,0 1-1,0-1 1,0 1-1,-1-1 1,1 0-1,0 1 1,0-1-1,0 0 1,0 0-1,-1 0 1,1 0-1,0 0 1,0 0-1,1 0 1,25 3-5550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6.902"/>
    </inkml:context>
    <inkml:brush xml:id="br0">
      <inkml:brushProperty name="width" value="0.025" units="cm"/>
      <inkml:brushProperty name="height" value="0.025" units="cm"/>
    </inkml:brush>
  </inkml:definitions>
  <inkml:trace contextRef="#ctx0" brushRef="#br0">2 1 9513,'0'0'9193,"14"67"-8937,-23-29-160,4 3-32,3-4-32,2-2 32,0-5-224,7-4-513,2-10-576,-2-8-1601,-1-8-1282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7.263"/>
    </inkml:context>
    <inkml:brush xml:id="br0">
      <inkml:brushProperty name="width" value="0.025" units="cm"/>
      <inkml:brushProperty name="height" value="0.025" units="cm"/>
    </inkml:brush>
  </inkml:definitions>
  <inkml:trace contextRef="#ctx0" brushRef="#br0">0 196 9897,'0'0'4901,"52"-5"-3844,-13 5-224,5 0-609,4 0-160,1 2-833,-1-2-3074,-7 0-2275</inkml:trace>
  <inkml:trace contextRef="#ctx0" brushRef="#br0" timeOffset="1">540 1 12075,'0'0'4196,"-14"53"-3779,9-24-321,5 3 32,0 0-705,0 0-1152,0-1-257,0-7 256,0-4-992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7.608"/>
    </inkml:context>
    <inkml:brush xml:id="br0">
      <inkml:brushProperty name="width" value="0.025" units="cm"/>
      <inkml:brushProperty name="height" value="0.025" units="cm"/>
    </inkml:brush>
  </inkml:definitions>
  <inkml:trace contextRef="#ctx0" brushRef="#br0">0 109 7431,'0'0'10474,"73"-10"-9193,-22 2-480,7-5-545,4 3-192,-9-2-96,1 2-801,-16-1-544,-15-1-1249,-12 0-930,-11 1-1056</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7.981"/>
    </inkml:context>
    <inkml:brush xml:id="br0">
      <inkml:brushProperty name="width" value="0.025" units="cm"/>
      <inkml:brushProperty name="height" value="0.025" units="cm"/>
    </inkml:brush>
  </inkml:definitions>
  <inkml:trace contextRef="#ctx0" brushRef="#br0">0 9 8680,'0'0'5093,"73"-9"-4260,-25 9-257,-1 0-448,12 0 1,-6 4-1186,0-3-2883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8.327"/>
    </inkml:context>
    <inkml:brush xml:id="br0">
      <inkml:brushProperty name="width" value="0.025" units="cm"/>
      <inkml:brushProperty name="height" value="0.025" units="cm"/>
    </inkml:brush>
  </inkml:definitions>
  <inkml:trace contextRef="#ctx0" brushRef="#br0">0 54 6822,'0'0'5627,"9"3"-4089,10 2-1019,1 0 0,0-1 0,0-1 0,27 0 0,95-2 263,-70-2-439,541-39 624,-405 21-1426,-200 18 100,20-2-467,-20-4-4999,-8 1 514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4.220"/>
    </inkml:context>
    <inkml:brush xml:id="br0">
      <inkml:brushProperty name="width" value="0.025" units="cm"/>
      <inkml:brushProperty name="height" value="0.025" units="cm"/>
    </inkml:brush>
  </inkml:definitions>
  <inkml:trace contextRef="#ctx0" brushRef="#br0">1 185 5862,'0'0'19874,"0"10"-19858,0 0 10,0 43 6,0-51-31,0-1-1,0 1 0,1-1 1,-1 1-1,0-1 0,1 1 1,-1-1-1,1 1 1,-1-1-1,1 1 0,0-1 1,0 0-1,-1 1 1,1-1-1,0 0 0,0 0 1,0 0-1,1 0 1,-1 1-1,0-2 0,0 1 1,0 0-1,1 0 0,-1 0 1,1 0-1,-1-1 1,0 1-1,1-1 0,2 1 1,1 0 18,0-1 0,0 0 1,0 0-1,0-1 0,0 1 0,0-1 1,0 0-1,0 0 0,0-1 1,0 0-1,-1 0 0,1 0 0,-1 0 1,8-6-1,0-1 38,-1-1 0,0 0 0,15-20 1,-25 68-373,-4-25 443,1 0 0,1 1 0,0-1 0,1 15 0,0-27-124,0-1 0,0 1 0,1-1 0,-1 1 0,0 0-1,0-1 1,0 1 0,1-1 0,-1 1 0,0 0 0,0-1 0,1 1 0,-1-1-1,1 1 1,-1-1 0,0 1 0,1-1 0,-1 0 0,1 1 0,-1-1 0,1 0-1,-1 1 1,1-1 0,-1 0 0,1 1 0,0-1 0,-1 0 0,1 0 0,-1 0-1,2 1 1,25-3 156,-21 1-115,1-1 0,0 0 0,-1-1 0,1 0 0,8-4 0,-6 0-25,-1-1 1,0 1-1,0-1 1,0 0-1,-1-1 0,0 0 1,-1 0-1,0 0 1,0-1-1,4-12 0,-10 22-25,0 0-1,0 1 0,0-1 1,1 0-1,-1 0 0,0 0 1,0 0-1,0 0 0,0 0 1,0 0-1,0 0 0,0 0 1,0 0-1,0 1 0,0-1 1,1 0-1,-1 0 0,0 0 1,0 0-1,0 0 0,0 0 1,0 0-1,0 0 0,0 0 1,1 0-1,-1 0 0,0 0 1,0 0-1,0 0 0,0 0 1,0 0-1,1 0 1,-2 26-321,4 29-112,-2-54 440,0 0 1,0 0-1,0 0 0,0 0 1,0 0-1,1 0 0,-1 0 1,0 0-1,1-1 0,-1 1 0,1-1 1,-1 1-1,1-1 0,-1 1 1,1-1-1,-1 0 0,1 0 1,-1 0-1,1 1 0,-1-2 1,1 1-1,0 0 0,-1 0 1,1 0-1,-1-1 0,1 1 0,-1-1 1,0 1-1,3-2 0,42-19-92,-11-12-734,-31 27 673,1 0 1,1 1 0,-1 0-1,1 0 1,0 0-1,0 1 1,0 0-1,12-6 1,-16 16 146,-1 1 1,0-1-1,-1 1 1,1 0-1,-2 10 1,1-14-8,0-2 29,0 0 0,0 0 0,0 0 0,0 0 0,0 0 0,0 0 0,0 0 0,0 0 0,0 0 0,1 0 0,-1 0 0,0 0 0,1 0 0,-1 0 0,1 0 1,-1 0-1,1 0 0,0-1 0,-1 1 0,1 0 0,0 0 0,-1 0 0,1-1 0,0 1 0,0-1 0,0 1 0,1 0 0,0 0 21,0-1 0,-1 0 0,1 0 0,0 1-1,0-1 1,0 0 0,0-1 0,0 1 0,0 0 0,0-1-1,-1 1 1,1-1 0,3-1 0,2 0 53,-1-2 1,1 1-1,-1-1 0,0 0 1,0 0-1,0 0 1,6-8-1,0-4-76,-1 0 0,0-2 0,-2 1 0,0-1 0,-1 0 0,0-1 0,-2 0 0,0 0 0,-1-1 0,-1 1 0,2-26 0,-24 114-346,13-54 375,0 1 0,2 0 1,-4 25-1,6-26 5,1 0 0,0-1 1,2 1-1,-1 0 0,2-1 1,6 23-1,-8-32-102,1 0 1,0 1-1,0-2 0,1 1 1,-1 0-1,1 0 0,0-1 1,0 0-1,1 1 0,-1-1 1,1 0-1,0-1 0,0 1 0,0-1 1,0 1-1,1-1 0,-1-1 1,1 1-1,0-1 0,0 1 1,6 1-1,-10-4 22,-1 0 0,1 0 0,-1 0 0,1 0 0,-1 0 0,1 0 0,0 0 0,-1 0-1,1 0 1,-1 0 0,1 0 0,-1 0 0,1 0 0,-1 0 0,1 0 0,-1 0 0,1-1 0,-1 1 0,1 0 0,-1 0 0,1-1 0,-1 1 0,1 0 0,-1-1 0,1 1 0,-1 0 0,0-1-1,1 1 1,-1-1 0,0 1 0,1 0 0,-1-2 0,4-22-478,-12-27-565,3 39 773,0 0 1,-1 0-1,0 0 0,-1 0 0,-1 1 1,0 0-1,0 1 0,-1 0 1,-12-11-1,15 15 301,-1 0-1,0 0 1,0 0-1,0 1 1,-1 0-1,0 1 1,0 0-1,0 0 0,0 1 1,0-1-1,-1 2 1,0-1-1,0 2 1,-13-3-1,21 8 497,11 3-359,13 5-15,-3-6-285,1-1-1,-1-1 0,1-1 0,0-1 0,0-1 0,0 0 1,25-4-1,-22-4-3403,-8-7-2840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8.688"/>
    </inkml:context>
    <inkml:brush xml:id="br0">
      <inkml:brushProperty name="width" value="0.025" units="cm"/>
      <inkml:brushProperty name="height" value="0.025" units="cm"/>
    </inkml:brush>
  </inkml:definitions>
  <inkml:trace contextRef="#ctx0" brushRef="#br0">12 229 6086,'0'0'1809,"-2"9"-645,-7 25-406,9-33-697,0-1-1,0 1 1,0-1-1,0 0 1,-1 1-1,1-1 0,0 1 1,0-1-1,0 1 1,0-1-1,0 0 1,0 1-1,0-1 1,1 1-1,-1-1 1,0 1-1,0-1 0,0 0 1,0 1-1,0-1 1,1 1-1,-1-1 1,0 0-1,0 1 1,1-1-1,-1 0 1,0 1-1,1-1 0,-1 0 1,0 1-1,1-1 1,-1 0-1,0 0 1,1 1-1,17-2 1313,17-13 407,27-29-563,-2-2-1,-2-3 1,63-67 0,-106 101-681,-5 8 119,-17 23-219,-26 38 101,25-42-361,4-7-115,-4 6 13,0 0 1,1 1-1,1 0 1,0 0-1,0 0 1,2 1-1,-1 0 1,-2 19-1,7-32-122,0 0 0,-1 1-1,1-1 1,0 0 0,0 0-1,1 0 1,-1 0 0,0 0-1,0 0 1,0 0 0,1 0-1,-1 0 1,1 0 0,-1 0-1,1 0 1,-1 0 0,1 0-1,-1 0 1,1 0 0,0 0-1,-1-1 1,1 1 0,0 0-1,0 0 1,0-1 0,0 1-1,1 0 1,0 0-271,-1-1 0,1 1 0,0-1 0,0 1 1,-1-1-1,1 0 0,0 0 0,0 0 0,0 0 0,-1 0 0,1 0 0,0-1 1,0 1-1,-1 0 0,1-1 0,3-1 0,19-14-7731</inkml:trace>
  <inkml:trace contextRef="#ctx0" brushRef="#br0" timeOffset="1">466 161 14125,'0'0'9033,"55"-22"-8841,-18 19-160,1 3-32,6 0-1185,-5 0-1441,0 0-1731,-11-1-3106</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9.047"/>
    </inkml:context>
    <inkml:brush xml:id="br0">
      <inkml:brushProperty name="width" value="0.025" units="cm"/>
      <inkml:brushProperty name="height" value="0.025" units="cm"/>
    </inkml:brush>
  </inkml:definitions>
  <inkml:trace contextRef="#ctx0" brushRef="#br0">246 1 256,'0'0'19683,"-11"0"-19598,0 1-62,0 1-1,1 0 1,-1 1-1,0 0 0,1 1 1,0 0-1,-1 1 1,2 0-1,-1 0 0,0 1 1,1 1-1,0-1 1,1 1-1,-8 9 1,5-6 210,0 1 0,1 0 0,0 1 0,-7 13 0,14-22-201,1 1 0,0-1 0,0 1 0,0-1 0,0 1 0,1 0 0,-1 0 0,1 0 0,0 0 0,1 0-1,-1 0 1,0 0 0,1 0 0,0 1 0,0-1 0,1 0 0,-1 0 0,1 0 0,1 7 0,0-9-93,-1 0 1,1 0-1,-1-1 0,1 1 1,0 0-1,0-1 0,0 1 1,0-1-1,0 1 0,0-1 1,0 0-1,0 0 0,1 0 1,-1 0-1,0 0 0,1-1 1,-1 1-1,1-1 0,-1 1 1,5-1-1,59 2-3255,-52-3 1729,29 0-3735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19.406"/>
    </inkml:context>
    <inkml:brush xml:id="br0">
      <inkml:brushProperty name="width" value="0.025" units="cm"/>
      <inkml:brushProperty name="height" value="0.025" units="cm"/>
    </inkml:brush>
  </inkml:definitions>
  <inkml:trace contextRef="#ctx0" brushRef="#br0">1 69 8296,'0'0'9534,"8"0"-8957,7-1-568,0-1-1,0 0 1,0-1 0,0-1 0,-1 0 0,15-6-1,-16 5-572,-1-1 0,1 0-1,-2-1 1,17-11 0,-51 50 3284,-20 40 0,37-61-2612,0 1-1,1-1 1,1 1 0,0 0 0,0 0 0,1 1 0,1-1 0,0 1 0,0-1 0,2 1 0,-1 0 0,2-1-1,1 16 1,-2-27-312,4 10-738,2-8-3143,1-4-2647</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0.801"/>
    </inkml:context>
    <inkml:brush xml:id="br0">
      <inkml:brushProperty name="width" value="0.025" units="cm"/>
      <inkml:brushProperty name="height" value="0.025" units="cm"/>
    </inkml:brush>
  </inkml:definitions>
  <inkml:trace contextRef="#ctx0" brushRef="#br0">49 1 16015,'-4'15'1794,"-10"3"-1089,-2 7-65,12 6 289,-1 2-128,0 1-417,5 3-256,0-3-96,12 1 32,6-5-224,0-5-352,1-5-321,-5-4-288,-3-8-609,-2-6-1761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1.162"/>
    </inkml:context>
    <inkml:brush xml:id="br0">
      <inkml:brushProperty name="width" value="0.025" units="cm"/>
      <inkml:brushProperty name="height" value="0.025" units="cm"/>
    </inkml:brush>
  </inkml:definitions>
  <inkml:trace contextRef="#ctx0" brushRef="#br0">1 9 10570,'0'0'9929,"65"-8"-9352,-13 8-417,9 5-128,1-5-1633,0-6-4197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2.138"/>
    </inkml:context>
    <inkml:brush xml:id="br0">
      <inkml:brushProperty name="width" value="0.025" units="cm"/>
      <inkml:brushProperty name="height" value="0.025" units="cm"/>
    </inkml:brush>
  </inkml:definitions>
  <inkml:trace contextRef="#ctx0" brushRef="#br0">0 264 7687,'0'0'12198,"8"-11"-11439,23-26-385,45-40 0,29-32-215,-88 82-123,-16 25-35,-6 11-6,-3 13-19,0-1 1,1 1-1,1 0 0,1 1 0,1-1 0,1 1 1,1 0-1,1 0 0,1 0 0,5 35 1,0-30-2089,1-10-5081,-4-13-51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2.515"/>
    </inkml:context>
    <inkml:brush xml:id="br0">
      <inkml:brushProperty name="width" value="0.025" units="cm"/>
      <inkml:brushProperty name="height" value="0.025" units="cm"/>
    </inkml:brush>
  </inkml:definitions>
  <inkml:trace contextRef="#ctx0" brushRef="#br0">1 54 7175,'0'0'8296,"78"22"-6759,-27-22-640,7 0-449,10 0-352,4-4-31,1-4-1,-4-1 0,-7 0-32,-11 1-449,-12-2-864,-11-2-1666,-8-4-3074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2.859"/>
    </inkml:context>
    <inkml:brush xml:id="br0">
      <inkml:brushProperty name="width" value="0.025" units="cm"/>
      <inkml:brushProperty name="height" value="0.025" units="cm"/>
    </inkml:brush>
  </inkml:definitions>
  <inkml:trace contextRef="#ctx0" brushRef="#br0">1 302 11339,'0'0'3181,"6"-10"-2129,21-28-221,1 1 1,2 1-1,44-40 1,24-29-143,-98 105-678,0 1 0,0-1 1,0 0-1,0 0 0,0 0 1,0 0-1,1 0 0,-1 0 1,0 0-1,0 0 1,0 0-1,0 0 0,0 1 1,0-1-1,0 0 0,0 0 1,0 0-1,1 0 0,-1 0 1,0 0-1,0 0 1,0 0-1,0 0 0,0 0 1,0 0-1,0 0 0,1 0 1,-1 0-1,0 0 0,0 0 1,0 0-1,0 0 1,0 0-1,0 0 0,0 0 1,1 0-1,-1 0 0,0 0 1,0 0-1,0 0 0,-8 22 219,-14 30 30,16-38-119,1 0-1,0 0 1,2 1-1,-1-1 1,2 1 0,0 0-1,0-1 1,2 1-1,-1 0 1,2 0-1,3 18 1,-4-32-173,0 1 0,1-1-1,-1 0 1,1 0 0,-1 0 0,1 0 0,0 0 0,-1 0-1,1-1 1,0 1 0,-1 0 0,1 0 0,0 0-1,0-1 1,0 1 0,0 0 0,0-1 0,0 1-1,0-1 1,0 1 0,0-1 0,0 1 0,0-1 0,0 0-1,0 1 1,1-1 0,-1 0 0,0 0 0,0 0-1,0 0 1,0 0 0,0 0 0,2-1 0,0 1-527,-1 0-1,1-1 1,-1 1 0,0-1 0,1 0 0,-1 0 0,0 0 0,0 0 0,1 0 0,-1 0-1,0-1 1,0 1 0,0-1 0,3-3 0,11-18-8441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3.249"/>
    </inkml:context>
    <inkml:brush xml:id="br0">
      <inkml:brushProperty name="width" value="0.025" units="cm"/>
      <inkml:brushProperty name="height" value="0.025" units="cm"/>
    </inkml:brush>
  </inkml:definitions>
  <inkml:trace contextRef="#ctx0" brushRef="#br0">1 54 14286,'0'0'8552,"48"0"-8488,-11-4 0,3 1-64,3-3-833,-4-1-769,-11 0-1152,-5-5-2948,-7-3-5284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3.594"/>
    </inkml:context>
    <inkml:brush xml:id="br0">
      <inkml:brushProperty name="width" value="0.025" units="cm"/>
      <inkml:brushProperty name="height" value="0.025" units="cm"/>
    </inkml:brush>
  </inkml:definitions>
  <inkml:trace contextRef="#ctx0" brushRef="#br0">228 0 13421,'0'0'5803,"-7"2"-5280,-3 2-414,0 0 1,0 0 0,0 1 0,1 0 0,0 1-1,0 0 1,1 0 0,0 1 0,-12 11 0,-4 7 750,-40 50 0,60-69-800,1-1-1,-1 1 1,1 0-1,0 0 1,0 0-1,1 1 1,-1-1-1,-1 9 1,4-14-58,0 1-1,-1 0 1,1 0 0,0-1-1,0 1 1,0 0 0,0-1-1,0 1 1,1 0 0,-1 0-1,0-1 1,1 1 0,-1 0 0,1-1-1,0 1 1,-1-1 0,1 1-1,0-1 1,0 1 0,0-1-1,0 0 1,0 1 0,1-1-1,-1 0 1,0 0 0,0 0-1,1 0 1,-1 0 0,1 0-1,-1 0 1,1 0 0,-1 0 0,1-1-1,0 1 1,-1-1 0,4 1-1,8 2-265,1-1 0,-1 0-1,1-1 1,-1-1 0,23-1 0,31-13-3841,-24-3-1389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4.566"/>
    </inkml:context>
    <inkml:brush xml:id="br0">
      <inkml:brushProperty name="width" value="0.025" units="cm"/>
      <inkml:brushProperty name="height" value="0.025" units="cm"/>
    </inkml:brush>
  </inkml:definitions>
  <inkml:trace contextRef="#ctx0" brushRef="#br0">1 0 6374,'0'0'14606,"46"36"-14542,-4-36-3491,-3 0-9898</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3.939"/>
    </inkml:context>
    <inkml:brush xml:id="br0">
      <inkml:brushProperty name="width" value="0.025" units="cm"/>
      <inkml:brushProperty name="height" value="0.025" units="cm"/>
    </inkml:brush>
  </inkml:definitions>
  <inkml:trace contextRef="#ctx0" brushRef="#br0">0 0 14157,'0'0'7170,"11"6"-7106,-7-3-143,1 0 0,0-1 1,0 1-1,0-1 0,0 0 0,0-1 1,1 1-1,-1-1 0,0 0 0,1-1 1,-1 1-1,1-1 0,-1 0 1,1 0-1,-1-1 0,1 0 0,-1 0 1,0 0-1,6-2 0,5-3-721,20-3-2879,-35 9 3193,-19 19 2536,11-11-1426,0 0 0,0 1-1,1-1 1,0 1-1,1 1 1,0-1 0,0 1-1,-3 11 1,5-12-950,0 0 0,1 1 0,1 0 0,0-1 0,0 14 0,1-19-3448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4.475"/>
    </inkml:context>
    <inkml:brush xml:id="br0">
      <inkml:brushProperty name="width" value="0.025" units="cm"/>
      <inkml:brushProperty name="height" value="0.025" units="cm"/>
    </inkml:brush>
  </inkml:definitions>
  <inkml:trace contextRef="#ctx0" brushRef="#br0">0 62 5285,'0'0'16608,"8"-5"-16534,85-51 17,-97 59-94,0 0-1,0 0 1,1 1-1,-1 0 1,1 0-1,0 0 1,-4 5-1,-3 5 32,4-8 18,3-3 41,0 1 1,1-1-1,-1 0 0,0 1 0,1-1 0,0 1 0,0 0 0,0 0 0,0 0 0,-1 7 0,3-10-75,0-1 0,0 1 0,0-1 0,0 1 0,0-1 0,0 1 0,0-1 0,1 1 0,-1-1 1,0 1-1,0-1 0,1 1 0,-1-1 0,0 0 0,1 1 0,-1-1 0,1 1 0,-1-1 0,0 0 0,1 0 0,-1 1 0,1-1 1,-1 0-1,1 1 0,-1-1 0,1 0 0,-1 0 0,1 0 0,-1 0 0,1 0 0,-1 0 0,1 1 0,-1-1 0,1 0 0,-1 0 1,1 0-1,0-1 0,24 1 59,-23 0-30,3-1-134,-1 1 0,1-1-1,-1 0 1,1-1 0,-1 1 0,0 0-1,1-1 1,-1 0 0,7-5 0,15-18-4132,-11 0-3040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25.448"/>
    </inkml:context>
    <inkml:brush xml:id="br0">
      <inkml:brushProperty name="width" value="0.025" units="cm"/>
      <inkml:brushProperty name="height" value="0.025" units="cm"/>
    </inkml:brush>
  </inkml:definitions>
  <inkml:trace contextRef="#ctx0" brushRef="#br0">477 6 11371,'-11'-2'3299,"2"0"-3155,-1 1 0,1 1 0,0 0 0,-1 0 1,1 1-1,-1 0 0,1 0 0,0 1 0,0 1 0,-1-1 0,2 2 1,-1-1-1,0 1 0,-12 8 0,-23 16 474,-76 65-1,102-78-208,1 2-1,1 1 1,0 0-1,1 1 1,1 0-1,-17 32 0,27-42-248,0-1 0,1 1 0,0 0 0,0 0-1,1 1 1,0-1 0,0 1 0,1-1-1,1 13 1,0-17-144,0-1-1,1 1 0,-1-1 1,1 1-1,0-1 1,0 0-1,1 0 1,0 1-1,-1-1 1,1 0-1,0 0 1,1 0-1,-1-1 1,1 1-1,0-1 1,0 1-1,0-1 0,0 0 1,0 0-1,1 0 1,5 3-1,5 1 7,1 0-1,0-1 1,0-1-1,0-1 1,0 0 0,1 0-1,0-2 1,-1 0-1,1-1 1,28-1-1,-22-1 28,0-1-1,0-1 1,0-1-1,0-1 1,-1-1-1,1-1 0,20-9 1,-35 11 197,1 1-1,-1-1 1,0 0 0,-1 0-1,13-12 1,-18 15-143,1 1 1,-1-1-1,0 0 0,0 0 0,1 1 1,-1-1-1,0 0 0,-1 0 0,1 0 0,0 0 1,0 0-1,0-4 0,-1 5-43,0 0-1,0-1 1,-1 1 0,1 0-1,0 0 1,-1 0 0,1 0-1,0 0 1,-1 0 0,1 0-1,-1 0 1,0 0-1,1 0 1,-1 0 0,0 0-1,1 0 1,-1 0 0,0 1-1,0-1 1,0 0-1,0 0 1,0 1 0,0-1-1,0 1 1,-2-2 0,-13-2-34,0 0 1,0 0 0,0 2-1,-1 0 1,1 0 0,-1 2 0,1 0-1,-1 1 1,1 1 0,-26 5-1,34-4-374,9-1 111,18 0 1,34-5 32,-15-6-552,64-23-1,-66 19 14,74-16-1,-109 28 742,-1 1-1,1 0 1,-1 0-1,1 0 0,-1 0 1,1 0-1,-1 0 1,1 0-1,0 0 1,-1 0-1,1 0 1,-1 0-1,1 0 1,-1 0-1,1 0 0,-1 0 1,1 1-1,-1-1 1,1 0-1,-1 0 1,1 1-1,-1-1 1,1 0-1,-1 1 1,0-1-1,1 0 0,-1 1 1,0-1-1,1 0 1,-1 1-1,1 0 1,-3 17 21,-17 23 266,18-38-230,-19 30 336,-1 2 68,-23 57 0,39-82-435,1 1 0,1 0 0,0 0 0,0 1 1,1-1-1,1 0 0,0 1 0,0-1 0,1 1 0,2 12 1,-2-21-190,1 1 1,-1-1-1,1 0 1,0 0 0,0 1-1,0-1 1,0 0 0,1 0-1,-1 0 1,1 0 0,0-1-1,0 1 1,0 0-1,0-1 1,0 1 0,0-1-1,1 0 1,3 4 0,20 2-6226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36.696"/>
    </inkml:context>
    <inkml:brush xml:id="br0">
      <inkml:brushProperty name="width" value="0.025" units="cm"/>
      <inkml:brushProperty name="height" value="0.025" units="cm"/>
    </inkml:brush>
  </inkml:definitions>
  <inkml:trace contextRef="#ctx0" brushRef="#br0">34 194 6118,'0'0'480,"-25"-52"-544,23 34-352,-1 1 352,3 1 96,-4 1 384,4-1-96,0-1-255,0 1-130,0 2-735,0 1-706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37.244"/>
    </inkml:context>
    <inkml:brush xml:id="br0">
      <inkml:brushProperty name="width" value="0.025" units="cm"/>
      <inkml:brushProperty name="height" value="0.025" units="cm"/>
    </inkml:brush>
  </inkml:definitions>
  <inkml:trace contextRef="#ctx0" brushRef="#br0">903 130 6342,'-9'-2'1308,"-10"-2"-1214,0 1 1,0 2-1,0 0 0,-1 1 1,1 0-1,0 2 1,0 0-1,0 2 0,0 0 1,0 1-1,1 0 0,0 2 1,0 0-1,0 1 1,-20 13-1,1 1-73,1 1 1,1 2-1,2 2 1,0 0-1,2 3 1,-31 36-1,27-24 137,2 1 0,2 1 0,2 2 0,2 0-1,2 2 1,2 1 0,3 1 0,1 1 0,3 1 0,2 0 0,2 1 0,3 0-1,-4 77 1,12-86-79,2-1 0,2 1 0,2-1 0,1 1 0,14 45-1,-11-62-50,0 1 1,2-1-1,1-1 0,2 0 0,0-1 0,2 0 0,0-1 0,33 36 0,-27-37 117,1-2 0,1 0 1,1-2-1,1 0 0,1-2 0,0-1 0,1-1 0,1-1 0,34 11 0,-29-14-50,1-1-1,0-2 0,1-1 0,-1-1 0,1-3 1,0-1-1,64-4 0,-79-1-73,-1-1-1,1-1 1,-1-1 0,0-1-1,-1 0 1,0-2 0,0 0 0,0-1-1,-2-1 1,1-1 0,-1 0-1,22-22 1,-1-1 219,-3-3-1,-1-1 1,55-81 0,-51 61 218,-4-2 0,-2-1 0,-3-2 1,-3-1-1,-2-1 0,-3-1 0,-4 0 0,17-128 1,-28 143-421,-3 0 1,-2 1 0,-2-1 0,-2 0 0,-3 0 0,-2 1-1,-2 0 1,-2 0 0,-3 2 0,-2-1 0,-1 2-1,-39-70 1,46 99-554,-1 1 1,-1 0-1,-19-21 0,20 27-1548,0 1 0,-23-17 0,-17-3-6953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49.637"/>
    </inkml:context>
    <inkml:brush xml:id="br0">
      <inkml:brushProperty name="width" value="0.025" units="cm"/>
      <inkml:brushProperty name="height" value="0.025" units="cm"/>
    </inkml:brush>
  </inkml:definitions>
  <inkml:trace contextRef="#ctx0" brushRef="#br0">0 367 7655,'0'0'11627,"12"-8"-10991,189-141-120,-166 118-449,0-2 0,-3-1 0,47-61 0,-64 78 267,-22 39 272,1-5-371,-48 179 2076,15-47-1830,38-125-322,1-23-193,-1-1-1,1 0 1,0 1-1,0-1 1,0 0-1,0 1 1,0-1-1,0 0 0,0 0 1,0 1-1,0-1 1,0 0-1,0 1 1,0-1-1,1 0 1,-1 1-1,0-1 1,0 0-1,0 0 1,0 1-1,0-1 0,1 0 1,-1 0-1,0 1 1,0-1-1,0 0 1,1 0-1,-1 0 1,0 1-1,0-1 1,1 0-1,-1 0 1,0 0-1,0 0 0,1 1 1,-1-1-1,0 0 1,1 0-1,-1 0 1,0 0-1,1 0 1,-1 0-1,0 0 1,0 0-1,1 0 1,-1 0-1,0 0 0,1 0 1,-1 0-1,0 0 1,1 0-1,-1-1 1,0 1-1,0 0 1,1 0-1,-1 0 1,0 0-1,1 0 0,-1-1 1,0 1-1,0 0 1,0 0-1,1 0 1,-1-1-1,0 1 1,0 0-1,0 0 1,1-1-1,-1 1 1,2-17-6431,-2 5 929</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49.995"/>
    </inkml:context>
    <inkml:brush xml:id="br0">
      <inkml:brushProperty name="width" value="0.025" units="cm"/>
      <inkml:brushProperty name="height" value="0.025" units="cm"/>
    </inkml:brush>
  </inkml:definitions>
  <inkml:trace contextRef="#ctx0" brushRef="#br0">0 62 12011,'0'0'8745,"68"-25"-8105,-28 21-416,12 4-159,-1-1-1,2-5-961,-9-2-2947,-8-9-6886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7:01.619"/>
    </inkml:context>
    <inkml:brush xml:id="br0">
      <inkml:brushProperty name="width" value="0.025" units="cm"/>
      <inkml:brushProperty name="height" value="0.025" units="cm"/>
    </inkml:brush>
  </inkml:definitions>
  <inkml:trace contextRef="#ctx0" brushRef="#br0">0 0 7143,'0'0'12171,"18"82"-12043,-11-39-64,-2 3-192,1-4-544,-3-4-481,-3-7-1314,0-6-544,-3-9 33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7:02.117"/>
    </inkml:context>
    <inkml:brush xml:id="br0">
      <inkml:brushProperty name="width" value="0.025" units="cm"/>
      <inkml:brushProperty name="height" value="0.025" units="cm"/>
    </inkml:brush>
  </inkml:definitions>
  <inkml:trace contextRef="#ctx0" brushRef="#br0">33 102 10314,'0'0'2359,"-7"-8"-1056,-17-24-49,24 32-1202,0-1-1,0 1 0,-1-1 0,1 0 0,0 1 0,0-1 1,0 0-1,0 1 0,0-1 0,0 0 0,0 1 0,0-1 0,0 0 1,0 1-1,0-1 0,1 1 0,-1-1 0,0 0 0,0 1 1,1-1-1,-1 1 0,0-1 0,1 0 0,-1 1 0,0-1 0,1 1 1,-1-1-1,1 1 0,-1 0 0,1-1 0,-1 1 0,1-1 1,-1 1-1,1 0 0,0-1 0,-1 1 0,1 0 0,-1 0 1,1 0-1,0-1 0,-1 1 0,1 0 0,1 0 0,33-8 568,-30 7-392,69-12 233,1 4 0,0 2 0,0 4 0,88 8 1,-161-6-456,0 1 0,-1 0 1,1 0-1,-1 1 1,1-1-1,-1 0 0,1 0 1,-1 1-1,1-1 1,-1 1-1,1-1 0,-1 1 1,0 0-1,1 0 1,-1-1-1,0 1 1,0 0-1,1 0 0,-1 0 1,0 0-1,0 1 1,1 1-1,-1-2 10,-1 1 1,0-1-1,0 1 0,0-1 1,0 0-1,0 1 0,0-1 1,0 1-1,-1-1 0,1 0 1,0 1-1,-1-1 0,0 0 1,1 1-1,-1-1 0,1 0 1,-1 0-1,0 1 0,-1 0 1,-5 7 113,0-1 0,-1 0 1,0-1-1,-17 13 1,-108 63 267,104-67-223,28-15-171,0-1 0,0 1 0,0-1 0,0 1 0,0-1 1,0 1-1,0-1 0,0 1 0,1 0 0,-1-1 0,0 1 0,0 0 0,1 0 0,-1 0 0,0 0 0,1 0 0,-1 0 1,1-1-1,-1 3 0,1-2-1,0-1 0,1 1 0,-1-1 0,1 1 0,-1-1 0,1 1 0,0-1 0,-1 0 0,1 1 0,-1-1 0,1 0 0,0 1 0,-1-1 0,1 0 0,-1 0 0,1 0 0,0 0 0,0 0 0,-1 1 0,1-1 0,0 0 0,0-1 0,59-1 68,-49 1-50,25-1-13,-17 0 1,0 0-1,0 2 0,25 2 1,-43-2-9,1 0 0,-1 1 0,1-1 0,-1 0 0,1 1 0,-1-1 0,1 1 0,-1 0 0,1-1 0,-1 1 0,0 0 0,0 0 0,1 0 0,-1 0-1,0 0 1,0 0 0,0 0 0,0 0 0,0 0 0,0 1 0,0-1 0,-1 0 0,1 1 0,0-1 0,-1 1 0,1-1 0,-1 0 0,1 1 0,-1-1 0,0 1 0,0-1 0,1 1 0,-1-1 0,0 1 0,0 0 0,-1-1 0,1 1 0,0-1 0,0 1 0,-1-1 0,0 3 0,-1 2 17,0 0 1,0 0 0,-1-1-1,1 1 1,-1-1 0,-1 1-1,1-1 1,-8 8 0,2-4 215,-1-1 1,0-1 0,0 1-1,-1-2 1,0 0-1,0 0 1,-1-1 0,1 0-1,-1-1 1,0 0 0,0-1-1,-23 3 1,-10-1 287,0-3 1,-53-3-1,64 0-653,32 1 435,-14-1-3063,27-7-4528,13-4 152</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0.413"/>
    </inkml:context>
    <inkml:brush xml:id="br0">
      <inkml:brushProperty name="width" value="0.025" units="cm"/>
      <inkml:brushProperty name="height" value="0.025" units="cm"/>
    </inkml:brush>
  </inkml:definitions>
  <inkml:trace contextRef="#ctx0" brushRef="#br0">1 0 16528,'0'0'5829,"74"36"-4420,-28-36-352,14 0-768,6 0-225,3-8-64,-4 1-801,-6 0-288,-12 0-448,-17 4-1923,-17 1-3042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5.273"/>
    </inkml:context>
    <inkml:brush xml:id="br0">
      <inkml:brushProperty name="width" value="0.025" units="cm"/>
      <inkml:brushProperty name="height" value="0.025" units="cm"/>
    </inkml:brush>
  </inkml:definitions>
  <inkml:trace contextRef="#ctx0" brushRef="#br0">114 143 3940,'0'0'18406,"-10"-1"-18059,8 0-341,-1 1-1,0-1 1,0 1-1,0 0 1,0 0-1,0 0 1,0 0-1,0 0 1,0 1-1,0-1 1,0 1-1,0 0 1,0 0-1,1 0 1,-1 0-1,0 0 1,1 1-1,-1-1 1,1 1-1,-1 0 1,1-1-1,0 1 1,-1 0-1,1 1 1,0-1-1,0 0 1,1 1-1,-1-1 1,0 1-1,1-1 1,0 1-1,-1 0 1,0 2-1,-1 2 8,0-1-1,0 1 1,1-1 0,-1 1-1,2 0 1,-1 0-1,1 0 1,0 0 0,0 0-1,1 0 1,0 1-1,0-1 1,2 8-1,-2-14-9,1 0 0,0 0 0,0-1-1,-1 1 1,1 0 0,0 0-1,0-1 1,0 1 0,0-1 0,0 1-1,0-1 1,0 1 0,0-1-1,0 1 1,0-1 0,0 0 0,0 0-1,0 1 1,0-1 0,0 0-1,0 0 1,1 0 0,-1 0-1,0 0 1,0-1 0,0 1 0,0 0-1,0 0 1,2-1 0,32-10 166,-23 3-142,0 1 0,0-2-1,-1 1 1,0-2-1,-1 1 1,0-1-1,0-1 1,10-15 0,-5 5 19,-1 0 1,-1-1 0,18-41 0,-28 55 69,0 1-1,-1 0 0,1 0 0,-2-1 0,1 1 0,1-13 1,-15 30 28,3 6-14,0 0 0,1 0 0,-11 35 0,15-41-67,1 0 1,1 0-1,-1 1 0,2-1 0,0 1 0,0 0 0,1-1 1,1 14-1,-1-21-53,0-1 1,1 0 0,0 0-1,-1 0 1,1 0 0,0 0-1,0-1 1,0 1 0,0 0-1,0 0 1,1 0 0,-1-1-1,1 1 1,-1-1-1,1 1 1,-1-1 0,1 0-1,0 1 1,0-1 0,-1 0-1,1 0 1,0 0 0,0-1-1,0 1 1,0 0 0,0-1-1,0 1 1,0-1 0,0 0-1,1 1 1,-1-1 0,0 0-1,0 0 1,0-1 0,0 1-1,0 0 1,0-1-1,0 1 1,0-1 0,3-1-1,2 0 18,0 0 0,0 0-1,-1-1 1,1 0 0,-1 0-1,0 0 1,0-1 0,0 0-1,0-1 1,-1 1 0,6-6-1,-7 5-4,-1 0-1,1 0 0,-1 0 1,0-1-1,0 0 0,0 1 1,-1-1-1,0 0 0,0 0 1,1-9-1,-4 15-34,0 0 0,0 1 0,-1-1 0,1 1 0,0-1 0,0 1 0,0 0 1,0-1-1,0 1 0,0 0 0,0 0 0,0 0 0,0 0 0,0-1 0,0 1 0,0 2 0,-4 2 87,1 1 0,-1 0-1,2 0 1,-1 0 0,1 0 0,0 0-1,0 1 1,0 0 0,1-1 0,0 1-1,1 0 1,0 0 0,0 0-1,0 11 1,1-17-64,1 1-1,0-1 1,-1 0 0,1 0-1,0 0 1,0 0-1,0 0 1,0 0 0,0 0-1,0 0 1,0 0 0,0-1-1,0 1 1,1 0-1,-1-1 1,0 1 0,0 0-1,1-1 1,-1 0-1,0 1 1,1-1 0,-1 0-1,0 0 1,1 0-1,-1 0 1,1 0 0,-1 0-1,0 0 1,2 0 0,49-3 221,-48 3-217,78-19-113,-69 14-75,0 1 0,0 1 0,0 0 0,0 1 0,0 0 0,0 1 0,1 0 0,25 3 0,-38-2 171,0 1-1,0-1 1,0 1 0,-1 0-1,1-1 1,0 1-1,0 0 1,0 0 0,0-1-1,-1 1 1,1 0-1,0 0 1,-1 0 0,1 0-1,-1 0 1,1 0-1,-1 0 1,1 0 0,-1 0-1,0 0 1,1 0-1,-1 0 1,0 0 0,0 0-1,0 0 1,0 1-1,0-1 1,0 0 0,0 1-1,-5 43 778,3-24-143,2-20-619,1-1 0,-1 0-1,0 1 1,1-1 0,-1 0 0,0 1 0,1-1 0,-1 0 0,1 0 0,-1 1 0,0-1 0,1 0-1,-1 0 1,1 0 0,-1 0 0,1 0 0,-1 0 0,1 1 0,-1-1 0,1 0 0,-1 0-1,1 0 1,-1-1 0,1 1 0,-1 0 0,1 0 0,-1 0 0,0 0 0,1 0 0,-1 0 0,1-1-1,-1 1 1,1 0 0,-1 0 0,0-1 0,1 1 0,-1 0 0,1-1 0,-1 0 0,21-10 133,7-8-47,34-24-1361,-56 40 1117,-1 0 0,1 0-1,0 1 1,-1 0 0,1 0-1,0 0 1,0 1 0,0-1-1,10 1 1,-15 2 177,-1 0 1,1-1 0,0 1-1,-1 0 1,1 0-1,0 0 1,-1 0-1,1 0 1,-1 1-1,1-1 1,-1 0-1,0 0 1,0 0-1,1 0 1,-1 0-1,0 1 1,0-1-1,0 0 1,0 0 0,0 0-1,0 0 1,-1 1-1,1-1 1,-1 2-1,-4 34 685,5-36-731,0 0-77,-1 8-111,5-6-3434,3-3-1788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0.759"/>
    </inkml:context>
    <inkml:brush xml:id="br0">
      <inkml:brushProperty name="width" value="0.025" units="cm"/>
      <inkml:brushProperty name="height" value="0.025" units="cm"/>
    </inkml:brush>
  </inkml:definitions>
  <inkml:trace contextRef="#ctx0" brushRef="#br0">0 26 10922,'0'0'13069,"76"38"-12237,-17-39-479,8-9-289,4-3-833,-8-5-2370,-1-3-8264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1.279"/>
    </inkml:context>
    <inkml:brush xml:id="br0">
      <inkml:brushProperty name="width" value="0.025" units="cm"/>
      <inkml:brushProperty name="height" value="0.025" units="cm"/>
    </inkml:brush>
  </inkml:definitions>
  <inkml:trace contextRef="#ctx0" brushRef="#br0">4 0 9929,'0'0'11142,"-2"9"-9375,1-1-1348,1 0 1,0 1 0,0-1 0,0 0 0,1 1-1,0-1 1,1 0 0,3 12 0,-3-15-377,-1-1 0,1 1 0,0-1 0,1 0 0,-1 0 0,1 0 0,0 0 0,-1-1 0,2 1 0,-1-1 0,0 0 0,1 1 0,-1-1 0,1-1 0,0 1 1,0-1-1,0 1 0,0-1 0,8 2 0,1 0-245,0-2 0,-1 0 0,1 0 0,0-1 0,0-1 0,0 0 1,0-1-1,-1 0 0,1-1 0,0 0 0,-1-1 0,1 0 0,12-7 1,-11 5-715,-2 0 1,1-2 0,-1 0 0,0 0 0,13-11 0,-18 12-402,1-1 0,-1 1 1,-1-2-1,1 1 1,-1-1-1,0 0 0,7-15 1,-6 8-103,-10 19 4587,-15 27 2097,-25 51-1420,-41 90 1137,55-82-5874,26-73-235,0 1 0,0-1 1,1 22-1,2-30-5482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1.640"/>
    </inkml:context>
    <inkml:brush xml:id="br0">
      <inkml:brushProperty name="width" value="0.025" units="cm"/>
      <inkml:brushProperty name="height" value="0.025" units="cm"/>
    </inkml:brush>
  </inkml:definitions>
  <inkml:trace contextRef="#ctx0" brushRef="#br0">0 58 14798,'0'0'6919,"67"5"-5062,-21-9-704,9-5-512,2 0-609,5 0-993,-4-1-1185,-5 0-2338,-8-2-10154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1.998"/>
    </inkml:context>
    <inkml:brush xml:id="br0">
      <inkml:brushProperty name="width" value="0.025" units="cm"/>
      <inkml:brushProperty name="height" value="0.025" units="cm"/>
    </inkml:brush>
  </inkml:definitions>
  <inkml:trace contextRef="#ctx0" brushRef="#br0">239 90 19186,'-6'-9'443,"2"1"-433,0 0 267,0 1 0,0-1 0,-1 1-1,0 0 1,-12-11 0,15 16-184,0 0-1,0 0 1,0 1-1,0-1 1,-1 1-1,1 0 0,-1 0 1,1 0-1,0 0 1,-1 0-1,0 0 1,1 1-1,-1-1 1,1 1-1,-1-1 1,0 1-1,1 0 1,-1 0-1,0 1 1,1-1-1,-1 0 0,0 1 1,1 0-1,-1-1 1,1 1-1,-1 0 1,-2 2-1,-2 1 11,0 0 0,0 1 0,0 0-1,1 1 1,0-1 0,0 1 0,0 0-1,1 1 1,0 0 0,0-1 0,0 2-1,1-1 1,-6 14 0,4-7 208,1 0-1,0 1 1,0 0 0,2 0 0,0 0 0,-2 25-1,5-36-274,0 1-1,0-1 0,0 0 1,1 0-1,0 0 0,-1 0 0,1 0 1,0 0-1,1 0 0,-1 0 1,1-1-1,0 1 0,0 0 1,0-1-1,0 1 0,1-1 1,-1 0-1,1 0 0,0 0 0,0 0 1,0 0-1,0-1 0,0 1 1,1-1-1,-1 0 0,1 0 1,0 0-1,-1-1 0,1 1 1,0-1-1,0 0 0,0 0 0,0 0 1,5 0-1,3 1 20,0-1 0,-1-1 0,1 0 0,0 0 0,0-1 0,-1-1 0,1 0 0,-1 0 0,1-1 0,-1-1 0,13-5-1,-11 3-28,0-1 0,0-1-1,-1 0 1,1-1-1,-2 0 1,0-1 0,0 0-1,13-16 1,-19 20-6,1-1 1,-1-1 0,-1 1-1,0-1 1,0 1 0,0-1-1,-1 0 1,0-1 0,0 1-1,-1 0 1,0-1-1,-1 1 1,0-1 0,0 0-1,-1-13 1,0 20-90,-1-1-1,1 1 1,0 0-1,-1-1 1,0 1-1,1 0 1,-1-1-1,0 1 1,0 0-1,0 0 1,-1 0-1,1 0 1,0 0 0,-1 0-1,1 0 1,-1 1-1,0-1 1,1 0-1,-1 1 1,0-1-1,0 1 1,0 0-1,0-1 1,0 1-1,-1 0 1,1 0 0,0 1-1,0-1 1,-1 0-1,1 1 1,0 0-1,-1-1 1,1 1-1,-1 0 1,1 0-1,-4 0 1,0 1-513,1-1 0,-1 1 1,0 0-1,1 0 0,-1 1 1,1 0-1,-1 0 0,1 0 0,0 0 1,0 1-1,0 0 0,0 0 0,0 0 1,-6 7-1,-9 14-6742</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2.368"/>
    </inkml:context>
    <inkml:brush xml:id="br0">
      <inkml:brushProperty name="width" value="0.025" units="cm"/>
      <inkml:brushProperty name="height" value="0.025" units="cm"/>
    </inkml:brush>
  </inkml:definitions>
  <inkml:trace contextRef="#ctx0" brushRef="#br0">33 1 20083,'0'0'1505,"-16"65"673,3-29-576,10 2-961,3-2-129,0-4-448,7-5-833,9-5-2177,2-8-2371,-3-12-6919</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2.714"/>
    </inkml:context>
    <inkml:brush xml:id="br0">
      <inkml:brushProperty name="width" value="0.025" units="cm"/>
      <inkml:brushProperty name="height" value="0.025" units="cm"/>
    </inkml:brush>
  </inkml:definitions>
  <inkml:trace contextRef="#ctx0" brushRef="#br0">118 9 4164,'-8'5'10255,"0"-1"-9489,-1 0-68,1 1 0,0 0 1,0 1-1,0-1 0,-12 12 0,19-16-663,0 1 0,0-1 1,0 0-1,0 1 0,0-1 0,0 1 0,0-1 0,0 1 1,1-1-1,-1 1 0,1 0 0,-1-1 0,1 1 0,-1 0 1,1-1-1,0 1 0,0 0 0,0 0 0,0-1 0,0 1 1,0 0-1,0-1 0,1 1 0,-1 0 0,1-1 0,-1 1 0,1 0 1,-1-1-1,1 1 0,0-1 0,0 1 0,0-1 0,0 1 1,0-1-1,0 0 0,0 1 0,1-1 0,-1 0 0,0 0 1,1 0-1,-1 0 0,1 0 0,1 0 0,46 33-267,-32-24 150,-2 1-1,1 0 0,-1 1 0,19 20 1,-30-28 144,-1 0 1,0 1-1,0-1 1,0 1-1,0 0 1,-1-1-1,0 1 1,0 0-1,0 1 1,0-1-1,-1 0 1,0 0-1,0 1 1,0-1-1,-1 0 1,0 1-1,0-1 1,0 1-1,-1-1 1,-1 8-1,0-7 75,0-1 0,-1 1 0,1-1 0,-1 0-1,0 0 1,-1 0 0,1-1 0,-1 1 0,0-1-1,0 1 1,0-1 0,0-1 0,-1 1 0,0-1-1,1 1 1,-2-1 0,-9 4 0,5-2 182,0-1 1,0 0 0,0 0-1,-1-1 1,1-1-1,-1 0 1,1 0-1,-22 0 1,31-2-303,-1 0 0,1 0 1,-1 0-1,1 0 0,-1-1 0,1 1 1,0 0-1,-1-1 0,1 1 1,-1-1-1,1 0 0,0 1 0,-1-1 1,1 0-1,0 0 0,0 1 1,0-1-1,-1 0 0,1 0 0,0-1 1,0 1-1,1 0 0,-1 0 0,0 0 1,-1-3-1,1 2-25,0-1-1,1 0 1,-1-1 0,1 1-1,-1 0 1,1 0-1,0 0 1,0 0 0,1 0-1,-1 0 1,2-6 0,0 1-117,0 0 0,1 0 0,0 0 1,1 0-1,0 0 0,0 1 0,0-1 1,8-8-1,8-2 73,1 0 1,1 2-1,0 1 1,1 0-1,45-20 1,-34 18 592,-2-1-1,31-23 1,-59 39-423,-1-1 0,1 0 1,-1 0-1,1-1 0,-1 1 0,0-1 1,0 1-1,0-1 0,-1 0 0,0 0 0,1 0 1,-1-1-1,2-5 0,-4 8-92,0 0 0,0 0-1,0 0 1,0 0 0,0 0 0,0 0-1,-1 1 1,1-1 0,-1 0 0,1 0-1,-1 0 1,0 0 0,1 1 0,-1-1-1,0 0 1,0 1 0,-1-1 0,1 1-1,0-1 1,0 1 0,-1 0-1,1-1 1,0 1 0,-1 0 0,0 0-1,1 0 1,-1 0 0,0 0 0,1 0-1,-1 0 1,0 1 0,0-1 0,-3 0-1,-8-3-19,0 0-1,0 1 1,-22-3-1,29 6-10,0-1 0,0 1-1,-1 0 1,1 0-1,0 1 1,0-1 0,0 1-1,0 1 1,1-1-1,-11 4 1,14-3-105,1-1 0,-1 0 0,1 0 0,-1 1 0,1-1 0,-1 1 0,1-1 1,0 1-1,-1-1 0,1 1 0,0 0 0,0 0 0,0 0 0,1-1 0,-1 1 0,0 0 0,1 0 0,-1 0 0,1 0 0,0 0 0,-1 0 0,1 0 0,0 3 1,0-3-456,0 0 1,1 0-1,-1 1 1,0-1-1,1 0 1,-1 0-1,1 1 1,0-1-1,0 0 1,0 0-1,0 0 1,0 0-1,0 0 1,0 0 0,1 0-1,-1-1 1,1 1-1,-1 0 1,4 2-1,18 8-11238</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3.063"/>
    </inkml:context>
    <inkml:brush xml:id="br0">
      <inkml:brushProperty name="width" value="0.025" units="cm"/>
      <inkml:brushProperty name="height" value="0.025" units="cm"/>
    </inkml:brush>
  </inkml:definitions>
  <inkml:trace contextRef="#ctx0" brushRef="#br0">57 1 19442,'0'0'5862,"-53"47"-3812,50-27-993,3 2-352,0-2-545,12-4-128,9-5-321,4-3-896,2-5-704,-3-3-33,7-1 0,-8-14-737,0-3-1761,-2-6-897</inkml:trace>
  <inkml:trace contextRef="#ctx0" brushRef="#br0" timeOffset="1">284 38 17104,'0'0'3812,"-34"44"-577,11-13-1057,6 1-480,-1 5-193,2 2-704,5 4-449,1 2-256,8 2-64,2 0-32,-4-3-897,4-4-1985,-5-10-3589,2-8-9992</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4.090"/>
    </inkml:context>
    <inkml:brush xml:id="br0">
      <inkml:brushProperty name="width" value="0.025" units="cm"/>
      <inkml:brushProperty name="height" value="0.025" units="cm"/>
    </inkml:brush>
  </inkml:definitions>
  <inkml:trace contextRef="#ctx0" brushRef="#br0">1 1 18065,'0'0'2514,"2"8"-1371,-1-5-1073,0 0 0,0 0 1,0-1-1,1 1 0,-1 0 1,1 0-1,0-1 0,0 1 1,-1-1-1,2 0 0,-1 1 0,0-1 1,0 0-1,1 0 0,-1-1 1,1 1-1,4 2 0,3 0 49,0 0-1,1-1 1,-1 0-1,22 3 1,43 3-329,1-4 1,0-3-1,77-8 1,-33-11-2322,-118 19 2415,-7 4 118,4-5-11,-29 29-145,-12 10 1352,3 2 0,-39 52-1,66-77-1012,1 0-1,1 1 1,-14 33-1,19-38-611,1 1-1,1-1 1,0 1 0,0-1-1,1 1 1,0 20-1,2-44-3730,0-11-2835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4.449"/>
    </inkml:context>
    <inkml:brush xml:id="br0">
      <inkml:brushProperty name="width" value="0.025" units="cm"/>
      <inkml:brushProperty name="height" value="0.025" units="cm"/>
    </inkml:brush>
  </inkml:definitions>
  <inkml:trace contextRef="#ctx0" brushRef="#br0">0 9 18481,'0'0'6375,"68"37"-5927,-12-37-320,13 0-64,7-2-897,2-9-1793,4-4-2915,-3-2-6407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4.778"/>
    </inkml:context>
    <inkml:brush xml:id="br0">
      <inkml:brushProperty name="width" value="0.025" units="cm"/>
      <inkml:brushProperty name="height" value="0.025" units="cm"/>
    </inkml:brush>
  </inkml:definitions>
  <inkml:trace contextRef="#ctx0" brushRef="#br0">270 0 18898,'-15'1'347,"0"1"0,0 0 0,0 0 0,0 2 0,0 0 0,1 0 0,-1 1 0,1 1 0,-22 13 0,29-15-132,0 0-1,0 0 1,0 1 0,1 0-1,0 0 1,0 1-1,0 0 1,1 0-1,-1 0 1,2 1 0,-1-1-1,1 1 1,0 0-1,0 0 1,0 1 0,1-1-1,1 1 1,-1 0-1,-1 12 1,3-17-177,1 0 0,0 1 0,0-1 1,1 0-1,-1 0 0,0 0 0,1 0 0,0 0 0,0 0 0,0 0 1,0 0-1,0 0 0,0-1 0,1 1 0,0 0 0,-1-1 1,1 1-1,3 2 0,-1-1-32,1 0 1,-1 0-1,1-1 1,0 1-1,1-1 0,-1 0 1,0 0-1,12 3 1,0-1-233,1-1 0,1 0 1,-1-1-1,0-1 0,24 0 1,-31-2 116,0-1 0,-1 0 0,1 0 1,-1-1-1,1-1 0,-1 0 0,0 0 1,0-1-1,0 0 0,0 0 0,15-11 0,-21 12 114,1 0-1,0-1 0,-1 0 1,0 0-1,0 0 0,0-1 1,-1 1-1,1-1 0,-1 0 0,0 0 1,-1 0-1,1 0 0,-1-1 1,0 1-1,0-1 0,-1 1 0,1-1 1,-1 0-1,0 0 0,-1 1 1,0-1-1,0-11 0,-1 13 22,1 1 1,-1 0-1,0-1 0,0 1 0,0 0 0,0-1 1,-1 1-1,1 0 0,-1 0 0,0 0 1,0 0-1,0 0 0,0 1 0,0-1 0,-1 1 1,1-1-1,-1 1 0,0 0 0,-5-4 0,2 3-24,0 0-1,-1 0 0,1 0 0,-1 1 1,1 0-1,-1 0 0,0 1 0,1 0 1,-1 0-1,-8 0 0,8 1-24,0 0 1,0 1-1,0-1 0,0 2 1,0-1-1,0 1 0,0 0 0,1 0 1,-1 1-1,-7 3 0,11-4 10,0 0 0,0 0-1,0 0 1,0 1 0,0-1-1,0 1 1,1 0 0,-1 0-1,1-1 1,0 2 0,0-1-1,0 0 1,0 0 0,0 1-1,1-1 1,-1 1 0,1-1-1,0 1 1,0 3 0,0-4-104,1 0 0,0-1 1,0 1-1,0-1 0,0 1 1,0-1-1,1 1 1,-1-1-1,1 1 0,0-1 1,-1 1-1,1-1 0,0 0 1,1 1-1,-1-1 0,0 0 1,1 0-1,-1 0 1,1 0-1,-1 0 0,1 0 1,0 0-1,0 0 0,0-1 1,2 2-1,3 1-940,-1 0 0,1-1 0,0 0 0,-1 0 0,1-1 0,0 0 0,13 3 0,30 0-9059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5.714"/>
    </inkml:context>
    <inkml:brush xml:id="br0">
      <inkml:brushProperty name="width" value="0.025" units="cm"/>
      <inkml:brushProperty name="height" value="0.025" units="cm"/>
    </inkml:brush>
  </inkml:definitions>
  <inkml:trace contextRef="#ctx0" brushRef="#br0">49 1 3299,'0'0'21781,"-15"62"-21269,3-25-31,1 5-225,4-1-160,4-8-64,3-6-64,0-10-32,0-6-513,9-9-127,-6-2-449,-3-4-513,0-15-1217,0-11-4163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25.151"/>
    </inkml:context>
    <inkml:brush xml:id="br0">
      <inkml:brushProperty name="width" value="0.025" units="cm"/>
      <inkml:brushProperty name="height" value="0.025" units="cm"/>
    </inkml:brush>
  </inkml:definitions>
  <inkml:trace contextRef="#ctx0" brushRef="#br0">218 10 16111,'-12'6'2653,"-7"4"-2126,1 0 0,0 1 0,1 1-1,0 1 1,0 0 0,-23 26 0,35-33-381,-1-1 0,1 2 0,0-1 0,0 1 0,0-1 0,1 1 0,0 0 0,0 1 0,1-1 0,0 1 0,1 0 0,-1-1 0,2 1 1,-1 0-1,1 0 0,0 0 0,0 1 0,1-1 0,0 0 0,1 0 0,0 0 0,2 10 0,-2-14-143,1 0 0,0 0 0,0 0-1,0-1 1,0 1 0,0 0 0,1-1 0,-1 0-1,1 1 1,0-1 0,0 0 0,0-1 0,1 1 0,-1 0-1,8 3 1,-4-2-65,0-1-1,0 0 0,1-1 1,-1 0-1,1 0 0,0 0 1,-1-1-1,12 0 0,-7 0-10,-1-1 0,1-1 1,-1 0-1,1 0 0,-1-1 0,1-1 0,-1 0 0,0-1 0,0 0 0,-1 0 1,20-12-1,-24 12 137,0 0-1,0-1 1,0 0 0,-1 0 0,1-1 0,-1 1-1,-1-1 1,1 0 0,-1 0 0,0-1 0,0 0-1,-1 1 1,0-1 0,0 0 0,-1 0 0,0-1-1,0 1 1,0 0 0,-1-1 0,-1 1 0,1-1 0,-1 1-1,0-1 1,0 0 0,-1 1 0,0 0 0,-1-1-1,0 1 1,0 0 0,0-1 0,-1 1 0,0 0-1,0 1 1,-1-1 0,0 1 0,0-1 0,-1 1-1,1 0 1,-1 1 0,0-1 0,-12-8 0,6 6-401,0 2 0,0-1 0,-1 1 0,-21-7 0,-24-2-3760,20 10-1844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5.941"/>
    </inkml:context>
    <inkml:brush xml:id="br0">
      <inkml:brushProperty name="width" value="0.025" units="cm"/>
      <inkml:brushProperty name="height" value="0.025" units="cm"/>
    </inkml:brush>
  </inkml:definitions>
  <inkml:trace contextRef="#ctx0" brushRef="#br0">80 84 3748,'-2'-1'515,"0"1"0,-1 0 1,1-1-1,0 0 0,0 0 0,0 1 1,0-1-1,0 0 0,0-1 1,0 1-1,0 0 0,0-1 1,0 1-1,0-1 0,1 1 1,-1-1-1,-1-3 0,2 4-427,1 0 0,0 0 0,-1 0-1,1 0 1,0 0 0,0 0 0,0 0-1,0 0 1,0 0 0,0 0 0,0 0-1,0 0 1,1 0 0,-1 0 0,0 0-1,0 0 1,1 0 0,-1 0 0,1 1 0,-1-1-1,1 0 1,-1 0 0,1 0 0,0 0-1,-1 1 1,1-1 0,0 0 0,-1 1-1,1-1 1,0 0 0,0 1 0,0-1-1,0 1 1,0-1 0,0 1 0,0 0-1,0-1 1,0 1 0,0 0 0,0 0-1,1-1 1,24-6 389,0 0 0,1 2 0,0 1 1,0 1-1,0 1 0,0 2 0,39 4 0,-57-4-338,0 1 0,0 1 0,0 0 0,0 0 0,0 1 0,-1 0 0,1 0 0,9 6 0,-17-8-115,1-1 0,-1 1 0,1 1 0,-1-1 0,1 0 0,-1 0 0,0 0-1,1 1 1,-1-1 0,0 1 0,0-1 0,0 1 0,0-1 0,0 1 0,-1 0 0,1-1 0,0 1 0,-1 0 0,1 2 0,-1-2-14,0 0 0,-1 1 0,1-1-1,-1 0 1,1 1 0,-1-1 0,0 0 0,0 0 0,0 0 0,0 0-1,0 0 1,-1 0 0,1 0 0,-1 0 0,1 0 0,-1 0 0,0-1 0,1 1-1,-4 1 1,-8 8 33,-1-1 0,-1-1 0,1 0 0,-1-1 0,-23 9 0,-90 26 145,42-15 140,85-28-340,-1 1 1,1-1-1,-1 1 0,0 0 0,1-1 0,-1 1 0,1 0 0,-1 0 0,1 0 0,0 0 1,-1 0-1,1 0 0,0 0 0,-2 2 0,3-2-13,0-1-1,0 1 1,0-1-1,0 1 1,0-1-1,0 1 1,0-1-1,0 1 1,0-1-1,1 1 1,-1-1-1,0 1 1,0-1-1,0 0 1,1 1-1,-1-1 1,0 1-1,0-1 1,1 0-1,-1 1 1,0-1-1,1 0 1,-1 1-1,0-1 1,1 0-1,-1 0 1,1 1-1,-1-1 1,1 0-1,-1 0 1,0 0-1,1 1 1,58 16-1767,-35-10 1795,-22-7-3,24 9-65,1 1-1,47 27 1,-68-34 94,-1 0-1,0 0 1,0 0-1,-1 1 0,1-1 1,-1 1-1,0 1 1,0-1-1,0 0 0,0 1 1,-1 0-1,0 0 1,0 0-1,0 0 0,0 0 1,-1 1-1,0-1 1,0 1-1,-1 0 0,2 11 1,-3-13 76,-1 0 1,0 0 0,0 1 0,-1-1-1,1 0 1,-1 0 0,0 0 0,0-1-1,0 1 1,-1 0 0,1-1-1,-1 1 1,0-1 0,0 0 0,0 0-1,0 0 1,0 0 0,-1-1 0,0 1-1,1-1 1,-1 0 0,-4 2-1,-14 7 852,0-1-1,-33 12 1,37-16-696,0 0 1,0-1-1,-1-1 1,1-1 0,-1 0-1,0-2 1,-19 0-1,37-1-308,0 0 0,0 0-1,0 1 1,0-1 0,0 0-1,0 0 1,1-1 0,-1 1-1,0 0 1,0 0 0,0 0-1,0 0 1,0-1 0,1 1-1,-1 0 1,0-1 0,0 1-1,1-1 1,-1 1 0,0-1-1,0 1 1,1-1-1,-1 0 1,1 1 0,-1-1-1,1 0 1,-1 1 0,1-1-1,-1 0 1,1 0 0,-1 1-1,1-1 1,0 0 0,-1 0-1,1 0 1,0 0 0,0 1-1,0-1 1,0 0 0,0 0-1,0 0 1,0 0 0,0 0-1,0 0 1,0 1 0,0-1-1,0 0 1,1 0 0,-1 0-1,0 0 1,1 1 0,-1-1-1,1-1 1,2-4-633,1 1-1,-1-1 1,1 1-1,0 0 1,0 0 0,6-5-1,33-27-4758,11-5-1528</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6.287"/>
    </inkml:context>
    <inkml:brush xml:id="br0">
      <inkml:brushProperty name="width" value="0.025" units="cm"/>
      <inkml:brushProperty name="height" value="0.025" units="cm"/>
    </inkml:brush>
  </inkml:definitions>
  <inkml:trace contextRef="#ctx0" brushRef="#br0">78 15 17489,'0'0'5429,"-8"-3"-4842,7 2-578,-34-9 432,34 10-428,-1 0-1,1 0 0,0 0 0,0 0 0,0 0 0,0 0 1,0 0-1,0 1 0,0-1 0,0 0 0,0 1 0,0-1 0,0 1 1,0-1-1,1 1 0,-1-1 0,0 1 0,0-1 0,0 1 0,1 0 1,-1 0-1,0-1 0,0 1 0,1 0 0,-1 0 0,1 0 1,-1 0-1,1 0 0,-1 0 0,1 0 0,0 0 0,-1 0 0,1 0 1,0 0-1,0 0 0,0 0 0,-1 0 0,1 0 0,0 0 0,0 0 1,1 2-1,-1-1-16,1 0 1,0 0-1,-1 0 0,1 0 1,0 0-1,0 0 1,0 0-1,1 0 0,-1-1 1,0 1-1,1 0 1,-1-1-1,1 1 0,-1-1 1,1 1-1,0-1 0,0 0 1,-1 1-1,1-1 1,4 1-1,51 24-674,-40-20 332,31 14-589,56 24-104,-96-40 1029,0 1 0,-1-1 1,0 1-1,0 1 0,0-1 1,0 1-1,-1 0 0,0 1 0,10 13 1,-15-18 62,0-1 0,0 1 0,0 0 0,-1 0 0,1-1 0,0 1 0,-1 0 0,1 0 0,-1 0 0,0 0-1,1 0 1,-1 0 0,0 0 0,0 0 0,0 0 0,0 0 0,-1-1 0,1 1 0,0 0 0,-1 0 0,0 0 0,0 2 0,-1 0 55,-1-1-1,1 0 0,0 0 1,-1 0-1,0 0 1,1 0-1,-1-1 0,-1 1 1,1-1-1,-6 4 1,-8 3 294,-2-1-1,1 0 1,-31 7 0,40-12-320,-18 6 244,12-3-225,-1-1 0,0 0-1,-1-1 1,1-1 0,0-1-1,-1 0 1,-30-1 0,47-1-138,-1 0 0,0-1 0,1 1 1,-1 0-1,0-1 0,1 1 0,-1-1 1,0 1-1,1-1 0,-1 0 0,1 1 1,-1-1-1,1 1 0,-1-1 0,1 0 1,-1 0-1,1 1 0,0-1 0,-1 0 0,1 0 1,0 1-1,0-1 0,0 0 0,0 0 1,-1 0-1,1 1 0,0-1 0,1-1 1,0-29-2384,-1 24 1464,6-39-4809,7-10-4554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6.649"/>
    </inkml:context>
    <inkml:brush xml:id="br0">
      <inkml:brushProperty name="width" value="0.025" units="cm"/>
      <inkml:brushProperty name="height" value="0.025" units="cm"/>
    </inkml:brush>
  </inkml:definitions>
  <inkml:trace contextRef="#ctx0" brushRef="#br0">1 19 18353,'0'0'7207,"88"-18"-6758,-29 18-385,8 3-96,14 10-1442,1-1-2465,-1-1-2436,-7-3-5476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6.978"/>
    </inkml:context>
    <inkml:brush xml:id="br0">
      <inkml:brushProperty name="width" value="0.025" units="cm"/>
      <inkml:brushProperty name="height" value="0.025" units="cm"/>
    </inkml:brush>
  </inkml:definitions>
  <inkml:trace contextRef="#ctx0" brushRef="#br0">295 17 16912,'-13'2'1062,"-6"2"-580,1 0-1,0 0 1,0 2-1,0 0 1,1 1-1,0 1 1,0 1 0,1 0-1,-17 13 1,24-14-268,0 1 0,1 0 1,0 1-1,0 0 1,1 0-1,1 0 1,0 1-1,0 0 0,1 0 1,-4 13-1,7-19-209,0 0 1,1-1-1,0 1 0,0 0 0,0 0 0,0 0 0,1 0 1,0 0-1,0 0 0,0 0 0,0 0 0,1 0 1,0 0-1,0 0 0,1 0 0,-1 0 0,1 0 0,0-1 1,0 1-1,1-1 0,-1 1 0,1-1 0,0 0 1,0 0-1,0 0 0,1 0 0,4 4 0,-2-5-12,0 1 0,0 0 0,0-1 0,0 0 0,1-1 0,-1 1 0,1-1-1,0-1 1,-1 1 0,1-1 0,0 0 0,0-1 0,0 1 0,0-1 0,0-1 0,0 1 0,-1-1 0,1 0-1,0-1 1,8-2 0,-7 1 14,1 0-1,-1-1 0,0 0 1,0 0-1,0-1 0,0 0 1,-1 0-1,1 0 1,-1-1-1,-1 0 0,1-1 1,-1 0-1,0 0 0,8-14 1,-10 15 8,-1-1 0,0 0 0,-1 0 0,1 0 0,-1 0 0,-1 0 0,1-1 0,-1 1 0,0-1 0,-1 1 0,0-1 1,0 1-1,-1-1 0,0 1 0,0 0 0,0-1 0,-1 1 0,0 0 0,-1 0 0,0 0 0,0 0 0,0 0 0,-7-9 0,4 8-28,1 0 0,-2 0-1,1 1 1,-1 0 0,0 0 0,-1 0-1,1 1 1,-1 0 0,0 1 0,-1 0-1,1 0 1,-1 1 0,0 0 0,-1 0-1,1 1 1,0 0 0,-15-2 0,23 5-85,0 0 0,1-1 1,-1 1-1,0 0 0,1 0 1,-1 0-1,0 0 0,1 0 1,-1 0-1,0 0 0,1 0 1,-1 0-1,0 0 0,1 0 1,-1 1-1,0-1 0,1 0 1,-1 0-1,1 1 0,-1-1 1,0 0-1,1 1 0,-1-1 1,1 0-1,-1 1 0,1-1 1,-1 1-1,1-1 0,0 1 1,-1-1-1,0 2 0,5 20-2913,-1-16 2261,0-1 0,0 0 0,1 0 0,0 0 0,0 0 0,7 7 0,25 10-3217,11-3-757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7.309"/>
    </inkml:context>
    <inkml:brush xml:id="br0">
      <inkml:brushProperty name="width" value="0.025" units="cm"/>
      <inkml:brushProperty name="height" value="0.025" units="cm"/>
    </inkml:brush>
  </inkml:definitions>
  <inkml:trace contextRef="#ctx0" brushRef="#br0">244 75 11082,'0'0'4095,"-4"-9"-182,3 6-3712,0 0 0,0 0 0,0 1 0,0-1 0,-1 1-1,0-1 1,1 1 0,-1-1 0,0 1 0,0 0 0,0 0 0,0 0 0,-1 0 0,-2-2 0,1 2-24,-1 0 0,0 0 1,1 1-1,-1-1 0,0 1 1,0 1-1,0-1 1,0 0-1,0 1 0,-6 1 1,4-1-111,0 0 0,1 1 0,-1 0 0,0 1 0,1 0 0,-1 0 1,1 0-1,0 0 0,0 1 0,0 0 0,0 1 0,0-1 0,0 1 0,1 0 0,0 1 1,0-1-1,0 1 0,0 0 0,1 0 0,0 1 0,0-1 0,0 1 0,1 0 0,0 0 1,0 0-1,0 0 0,1 0 0,0 1 0,0-1 0,1 1 0,-1 0 0,2-1 0,-1 1 1,1 0-1,0 0 0,0 0 0,0-1 0,1 1 0,0 0 0,1-1 0,3 11 0,-2-11-59,0 0 0,1 0 1,0-1-1,0 1 0,1-1 0,-1 0 0,1 0 0,0-1 0,0 1 0,1-1 0,-1 0 0,1 0 0,0-1 0,0 0 0,0 0 0,0 0 0,1-1 0,-1 0 0,1 0 0,0-1 0,-1 1 0,1-2 0,9 1 0,-2 1-1,1-2-1,-1 0 0,1 0 0,-1-1 1,1-1-1,-1-1 0,0 0 0,0 0 1,0-2-1,15-6 0,-18 5 1,0 0 1,-1-1-1,0 0 1,0-1-1,0 0 1,-1-1-1,0 0 1,-1 0-1,8-12 1,-13 18 0,-1-1 0,1 1 0,-1-1 0,0 1 0,0-1 0,-1 0 0,1 0 0,-1 1 0,0-1 0,0 0 0,0 0 0,0 0 0,-1-1 0,0 1 0,1 0 0,-2 0 0,1 0 0,0 0 0,-1 0 0,0 0 0,0 0 0,0 0 0,0 0 0,-1 0 0,1 0 0,-1 1 0,0-1 0,0 0 0,0 1 0,-1 0 0,-3-5 0,-2 1-25,-1 0 1,0 0-1,0 1 1,-1 0-1,0 0 1,0 1-1,0 0 1,0 1-1,-1 0 1,0 1-1,0 0 0,0 1 1,0 0-1,0 0 1,0 2-1,0-1 1,-1 1-1,1 1 1,-16 2-1,24-1-195,-1-1 0,1 1 0,0-1 0,0 1 0,0 0 0,0 1 0,0-1 0,0 0 0,1 1 0,-1-1 0,1 1 0,0 0 0,0 0 0,-3 4 0,-11 29-6692,11-6-4574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1.981"/>
    </inkml:context>
    <inkml:brush xml:id="br0">
      <inkml:brushProperty name="width" value="0.025" units="cm"/>
      <inkml:brushProperty name="height" value="0.025" units="cm"/>
    </inkml:brush>
  </inkml:definitions>
  <inkml:trace contextRef="#ctx0" brushRef="#br0">0 0 15310,'0'0'5318,"78"53"-4133,-39-48-353,14-4-479,-2-1-289,8 0-64,3-6-1153,-4 0-1185,-10-3-1570,-9 1-1313</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2.312"/>
    </inkml:context>
    <inkml:brush xml:id="br0">
      <inkml:brushProperty name="width" value="0.025" units="cm"/>
      <inkml:brushProperty name="height" value="0.025" units="cm"/>
    </inkml:brush>
  </inkml:definitions>
  <inkml:trace contextRef="#ctx0" brushRef="#br0">0 55 16464,'0'0'3971,"50"25"-2754,3-25-288,14-7-352,15-5-481,4 0-224,-2-2-2403,-3-3-3010,-17-1-7079</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3.392"/>
    </inkml:context>
    <inkml:brush xml:id="br0">
      <inkml:brushProperty name="width" value="0.025" units="cm"/>
      <inkml:brushProperty name="height" value="0.025" units="cm"/>
    </inkml:brush>
  </inkml:definitions>
  <inkml:trace contextRef="#ctx0" brushRef="#br0">29 1 12043,'0'0'7175,"-28"53"-5958,28-30-256,0 2-32,3-1-320,17-8-289,10-6-224,5-9-32,11-1-224,4-4-737,1-10-1057,-7-6-1761,-5-1-2499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3.767"/>
    </inkml:context>
    <inkml:brush xml:id="br0">
      <inkml:brushProperty name="width" value="0.025" units="cm"/>
      <inkml:brushProperty name="height" value="0.025" units="cm"/>
    </inkml:brush>
  </inkml:definitions>
  <inkml:trace contextRef="#ctx0" brushRef="#br0">163 1 16271,'0'0'1698,"-51"57"-289,23-19 161,1 3-129,4-2-320,6-1-480,4-6-545,10-5-32,3-6-64,0-4-609,5 0-576,6-3-1249,-6 0-2851,-3 1-4484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6.046"/>
    </inkml:context>
    <inkml:brush xml:id="br0">
      <inkml:brushProperty name="width" value="0.025" units="cm"/>
      <inkml:brushProperty name="height" value="0.025" units="cm"/>
    </inkml:brush>
  </inkml:definitions>
  <inkml:trace contextRef="#ctx0" brushRef="#br0">1 5 4356,'0'0'15855,"48"-1"-13997,-15 1-513,6 0 257,0 0-609,9-2-577,-9 1-352,-6 0-96,-10 1-1057,-8 0-1089,-10 0-32,-25 0-8777</inkml:trace>
  <inkml:trace contextRef="#ctx0" brushRef="#br0" timeOffset="1">34 132 11243,'0'0'7687,"57"18"-6342,-22-18 97,8-3-321,-4-5-385,-6 1-511,-4 3-514,-15 2-1697,-9 0-2306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4.095"/>
    </inkml:context>
    <inkml:brush xml:id="br0">
      <inkml:brushProperty name="width" value="0.025" units="cm"/>
      <inkml:brushProperty name="height" value="0.025" units="cm"/>
    </inkml:brush>
  </inkml:definitions>
  <inkml:trace contextRef="#ctx0" brushRef="#br0">277 0 17200,'-9'10'993,"-33"34"595,3 1-1,-55 83 0,81-108-1303,1 0 0,1 0 0,1 1 0,1 0 0,1 0 0,1 1-1,1 0 1,0 1 0,2-1 0,-2 39 0,5-58-274,1 0 0,0 0 0,0 1 1,1-1-1,-1 0 0,1 0 0,-1 0 0,1 0 0,0 1 0,0-1 1,1 0-1,-1-1 0,0 1 0,1 0 0,0 0 0,0-1 0,4 6 1,-3-6-6,1 0 1,-1 0-1,1 0 1,0 0 0,0 0-1,0-1 1,0 0 0,0 1-1,0-2 1,0 1 0,1 0-1,-1-1 1,5 0 0,27 1-1383,-1-1 1,65-10 0,-69 5-1560,0-2 1,0-2-1,40-16 1,-21 3-5484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4.483"/>
    </inkml:context>
    <inkml:brush xml:id="br0">
      <inkml:brushProperty name="width" value="0.025" units="cm"/>
      <inkml:brushProperty name="height" value="0.025" units="cm"/>
    </inkml:brush>
  </inkml:definitions>
  <inkml:trace contextRef="#ctx0" brushRef="#br0">0 264 7751,'0'0'18162,"10"-3"-17362,31-15-659,0-2-1,-2-2 0,-1-1 1,51-41-1,81-47-276,-157 108 10,-14 14 44,-16 17 40,16-26 47,-30 44 18,-39 63 29,63-96-1,1 0 0,0 0 0,1 1 0,0-1 0,1 1 0,-3 24 0,6-36-68,1-1 0,0 1 0,0-1 0,0 1 0,1 0 0,-1-1 0,0 1-1,0-1 1,1 1 0,-1-1 0,1 1 0,0-1 0,-1 1 0,1-1 0,0 0 0,0 1 0,0-1 0,0 0 0,0 0 0,0 1 0,0-1 0,0 0 0,0 0-1,1 0 1,1 1 0,-2-2-229,1 1 0,-1-1 0,0 0 0,0 1-1,0-1 1,1 0 0,-1 0 0,0 0-1,0 0 1,1 0 0,-1 0 0,0 0 0,0-1-1,1 1 1,-1 0 0,0-1 0,0 1 0,0-1-1,1 1 1,-1-1 0,0 0 0,0 1 0,1-2-1,11-13-6324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4.829"/>
    </inkml:context>
    <inkml:brush xml:id="br0">
      <inkml:brushProperty name="width" value="0.025" units="cm"/>
      <inkml:brushProperty name="height" value="0.025" units="cm"/>
    </inkml:brush>
  </inkml:definitions>
  <inkml:trace contextRef="#ctx0" brushRef="#br0">1 19 14638,'0'0'13260,"49"9"-12779,-17-9-321,9 0-160,5-2-705,4-5-1152,1 1-866,-9 0-1121,-3-1-3651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5.162"/>
    </inkml:context>
    <inkml:brush xml:id="br0">
      <inkml:brushProperty name="width" value="0.025" units="cm"/>
      <inkml:brushProperty name="height" value="0.025" units="cm"/>
    </inkml:brush>
  </inkml:definitions>
  <inkml:trace contextRef="#ctx0" brushRef="#br0">306 32 9769,'0'0'13213,"-9"-5"-10891,3 1-2166,0 1-1,-1-1 1,1 2-1,-1-1 1,1 1 0,-1 0-1,0 0 1,0 0-1,0 1 1,0 0 0,0 1-1,0 0 1,0 0 0,0 0-1,0 1 1,0 0-1,0 0 1,0 1 0,-11 4-1,3 1-140,2 0 0,-1 1 0,1 1 0,0 0 0,-22 21 0,31-26-14,0 1 1,0-1 0,0 1 0,0 0-1,1 0 1,-1 0 0,1 0 0,1 0-1,-1 1 1,1 0 0,0-1 0,0 1-1,1 0 1,-1 0 0,1 0 0,1 0-1,-1 0 1,1 8 0,0-12-2,1 1 1,-1-1-1,1 0 0,0 0 1,0 0-1,0 0 0,0 0 1,0 0-1,0 0 0,0 0 1,1 0-1,-1 0 1,1 0-1,-1-1 0,1 1 1,0-1-1,-1 1 0,1-1 1,0 0-1,0 1 0,0-1 1,0 0-1,0 0 0,0-1 1,1 1-1,-1 0 0,4 0 1,6 1 2,0 0-1,1-1 1,22 0 0,-27-1-3,9-1-15,0 0 0,0-1 0,0-1-1,0-1 1,0-1 0,-1 0-1,1-1 1,21-11 0,-28 12 7,1-1 0,-1 0 0,0 0-1,-1-1 1,1-1 0,-1 1 0,-1-2 0,0 1 0,0-1 0,0 0 0,-1-1 0,-1 1 0,7-13-1,-12 20 7,0 1 0,-1 0 0,1-1 0,0 1 0,-1-1 0,1 1-1,-1-1 1,0 1 0,1-1 0,-1 1 0,0-1 0,0 1 0,0-1 0,0 1-1,0-1 1,0 0 0,-1 1 0,1-1 0,0 1 0,-1-1 0,1 1-1,-1 0 1,0-1 0,1 1 0,-1-1 0,0 1 0,0 0 0,-1-2 0,0 1-2,-1 1 0,1 0 1,0-1-1,-1 1 1,1 0-1,0 0 0,-1 0 1,1 0-1,-1 1 1,0-1-1,1 1 1,-1 0-1,1-1 0,-1 1 1,-4 1-1,2-1-233,1 1 0,-1-1 0,0 1 0,1 0 0,-1 1 0,1-1 0,-1 1 0,1 0 0,-6 3 0,8-4-97,0 1 1,0-1-1,0 0 1,1 1 0,-1-1-1,0 1 1,1-1-1,-1 1 1,1 0-1,0 0 1,-1-1 0,1 1-1,0 0 1,0 0-1,0 0 1,1 0 0,-1 1-1,0-1 1,1 0-1,-1 2 1,3 10-5475,7-4-3262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5.533"/>
    </inkml:context>
    <inkml:brush xml:id="br0">
      <inkml:brushProperty name="width" value="0.025" units="cm"/>
      <inkml:brushProperty name="height" value="0.025" units="cm"/>
    </inkml:brush>
  </inkml:definitions>
  <inkml:trace contextRef="#ctx0" brushRef="#br0">47 1 18321,'0'0'1890,"-23"46"-384,12-19-706,2 2 321,6-3 0,3-1-832,0-4-225,8-8-865,7-6-1986,8-7-2946,-2-9-7816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5.878"/>
    </inkml:context>
    <inkml:brush xml:id="br0">
      <inkml:brushProperty name="width" value="0.025" units="cm"/>
      <inkml:brushProperty name="height" value="0.025" units="cm"/>
    </inkml:brush>
  </inkml:definitions>
  <inkml:trace contextRef="#ctx0" brushRef="#br0">133 75 19442,'0'0'2979,"-5"7"-3390,4-5 405,-1-1 0,1 1 0,-1 0-1,1 0 1,0 0 0,0 1 0,0-1 0,0 0-1,1 0 1,-1 0 0,1 1 0,-1-1-1,1 0 1,0 1 0,0-1 0,0 0 0,0 1-1,0-1 1,1 4 0,1-1 4,0-1 1,0 0-1,1 0 0,-1 1 1,1-2-1,0 1 0,1 0 1,-1-1-1,0 1 0,1-1 1,6 4-1,-6-3 2,6 4 22,0 0-1,0 1 0,-1 0 1,0 0-1,13 19 0,-21-26-10,1 1 0,-1-1 0,0 1 0,1-1 0,-2 1-1,1 0 1,0 0 0,0-1 0,-1 1 0,1 0 0,-1 0-1,0 0 1,0 0 0,0-1 0,0 1 0,-1 0 0,1 0 0,-1 0-1,0-1 1,0 1 0,0 0 0,0 0 0,0-1 0,0 1-1,-1-1 1,1 1 0,-1-1 0,0 0 0,1 0 0,-1 0-1,-4 4 1,-2 2 242,0-1-1,0 0 1,-1 0-1,0-1 1,0 0 0,0-1-1,-1 0 1,0 0-1,0-1 1,0-1-1,-1 1 1,1-1 0,-1-1-1,1 0 1,-22 1-1,30-4-237,0 1 0,1 0 0,-1 0 0,1 0 1,-1-1-1,1 1 0,-1-1 0,1 1 0,-1-1 0,1 1 0,-1-1 0,1 0 0,0 0 0,-1 0 0,1 0 0,0 0 0,0 0 0,0 0 0,-1 0 0,1-1 0,0 1 0,-1-3 0,0 0-27,1 1 1,-1-1-1,1 0 0,0 0 0,0 0 1,0 0-1,0-1 0,1 1 0,0-4 0,0-1-239,0-1 0,1 1-1,0 0 1,0-1-1,1 1 1,1 0 0,6-17-1,-5 19 213,1-1 0,0 1 0,0-1 0,0 1 0,1 1 0,0-1 0,0 1 0,1 0-1,0 1 1,0-1 0,0 1 0,1 1 0,13-7 0,4 1 584,1 1 0,0 1-1,29-5 1,-34 10-282,0-2-1,-1-1 1,0 0-1,0-1 1,-1-1 0,21-12-1,-39 19-257,0 1-1,0 0 1,0-1-1,0 1 1,-1 0-1,1-1 1,0 1-1,0-1 1,0 1-1,-1-1 1,1 0-1,0 1 0,-1-1 1,1 0-1,-1 1 1,1-1-1,-1 0 1,1 0-1,-1 0 1,1 1-1,-1-1 1,0 0-1,1 0 1,-1 0-1,0 0 1,0 0-1,0 0 1,0 0-1,0 0 1,0 1-1,0-1 1,0 0-1,0 0 1,0 0-1,0 0 1,0 0-1,-1 0 1,1 0-1,0 0 1,-1 1-1,1-1 0,-1 0 1,1 0-1,-1 0 1,1 1-1,-1-1 1,1 0-1,-1 1 1,0-1-1,1 0 1,-1 1-1,0-1 1,0 1-1,0-1 1,1 1-1,-3-1 1,-3-3-18,-1 1 1,0 0 0,0 0-1,-1 0 1,-9-1 0,-8-1-168,-1 1 1,1 1 0,-1 2-1,-51 3 1,50 9-414,20 0-2203,13 1-5757,6-5-869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36.826"/>
    </inkml:context>
    <inkml:brush xml:id="br0">
      <inkml:brushProperty name="width" value="0.025" units="cm"/>
      <inkml:brushProperty name="height" value="0.025" units="cm"/>
    </inkml:brush>
  </inkml:definitions>
  <inkml:trace contextRef="#ctx0" brushRef="#br0">140 1 14862,'0'0'1281,"0"7"-96,0 4 193,13 12 447,6 4-159,4 12-449,0 7-320,-2 5-449,-6 9-255,-10 6-129,-5 5-32,-13 4 0,-17 2-64,-9-2-641,-8-5-608,1-11-513,1-15-1057,6-16-3715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2.863"/>
    </inkml:context>
    <inkml:brush xml:id="br0">
      <inkml:brushProperty name="width" value="0.025" units="cm"/>
      <inkml:brushProperty name="height" value="0.025" units="cm"/>
    </inkml:brush>
  </inkml:definitions>
  <inkml:trace contextRef="#ctx0" brushRef="#br0">15 1 4869,'0'0'18577,"-3"8"-17274,1-4-1224,0 1 0,0-1 0,1 1 0,0-1 0,0 1 0,0-1 0,0 1 0,1 0 0,-1-1 0,1 1 0,1 0 0,-1-1 1,0 1-1,1 0 0,0-1 0,0 1 0,1-1 0,-1 1 0,1-1 0,3 7 0,2-1-159,0 0-1,0-1 1,1 0-1,1 0 1,-1 0-1,1-1 1,1 0-1,-1-1 1,2 0 0,-1-1-1,18 9 1,-20-12-402,1 0 1,-1 0-1,1 0 1,-1-1-1,1-1 1,0 1-1,0-1 1,0-1-1,0 0 1,12-1-1,-17 0 50,1-1 0,-1 1 0,1-1 1,-1 0-1,0 0 0,0 0 0,0-1 0,0 1 0,0-1 0,0 0 1,-1 0-1,1-1 0,-1 1 0,0-1 0,0 1 0,0-1 0,-1 0 1,1 0-1,-1 0 0,0-1 0,0 1 0,-1 0 0,2-6 0,-1 6 471,-1 0 1,-1 0-1,1 0 0,-1 0 0,1-1 0,-1 1 0,0 0 0,-1 0 0,1 0 0,-1-5 0,0 9 140,1-1 0,-1 0 0,1 1 0,-1-1 0,1 0 0,-1 1 0,1-1 0,-1 1 0,0-1 0,1 1 0,-1-1 0,0 1 0,1-1 1,-1 1-1,0 0 0,0-1 0,1 1 0,-1 0 0,0 0 0,0-1 0,1 1 0,-1 0 0,0 0 0,0 0 0,0 0 0,0 0 0,1 0 0,-1 0 0,0 0 0,0 1 0,0-1 0,1 0 0,-1 0 0,0 1 0,0-1 0,1 0 0,-1 1 0,0-1 0,1 1 0,-1-1 0,0 1 0,0 0 0,-32 21 2042,20-10-1789,0 1 0,1 0 0,1 1 1,0 0-1,0 0 0,2 1 0,0 1 0,0 0 0,-11 33 0,13-27-865,1 1 0,-6 34 0,5 51-7719,7-97 2504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3.238"/>
    </inkml:context>
    <inkml:brush xml:id="br0">
      <inkml:brushProperty name="width" value="0.025" units="cm"/>
      <inkml:brushProperty name="height" value="0.025" units="cm"/>
    </inkml:brush>
  </inkml:definitions>
  <inkml:trace contextRef="#ctx0" brushRef="#br0">234 0 15759,'0'0'2787,"-8"13"-2120,-94 128 497,-21 29-946,155-202-508,-7 8-631,-11 8-688,-1-1 0,0-1 0,-2 0 0,0 0 0,-1-1 1,-1 0-1,9-25 0,-12 5-3623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3.563"/>
    </inkml:context>
    <inkml:brush xml:id="br0">
      <inkml:brushProperty name="width" value="0.025" units="cm"/>
      <inkml:brushProperty name="height" value="0.025" units="cm"/>
    </inkml:brush>
  </inkml:definitions>
  <inkml:trace contextRef="#ctx0" brushRef="#br0">195 3 3299,'-3'-1'441,"1"1"-1,-1-1 0,0 1 1,0 0-1,1-1 1,-1 1-1,0 1 0,0-1 1,1 0-1,-1 1 1,0-1-1,1 1 0,-1 0 1,1 0-1,-1 0 1,1 0-1,-1 0 0,1 1 1,-3 1-1,1 1 23,1-1 0,-1 0-1,1 1 1,0 0 0,0-1 0,0 1 0,1 1-1,0-1 1,-1 0 0,-1 8 0,1-5-171,1 1 1,-1 0 0,2 0-1,-1 0 1,1 0 0,0 0-1,1 0 1,0 1 0,0-1-1,1 0 1,0 0 0,1 0-1,3 11 1,1-7-235,0 0 0,1-1 1,0 0-1,1 0 0,10 10 1,-8-10 40,-1 1 0,-1 0 1,14 23-1,-22-34-79,0-1-1,0 0 1,0 0-1,0 1 1,-1-1-1,1 0 1,0 0-1,0 0 1,0 1-1,0-1 1,0 0-1,0 0 1,-1 0-1,1 1 1,0-1-1,0 0 1,0 0-1,0 0 1,-1 0-1,1 1 1,0-1 0,0 0-1,0 0 1,-1 0-1,1 0 1,0 0-1,0 0 1,-1 0-1,1 0 1,0 0-1,0 0 1,0 0-1,-1 0 1,1 0-1,0 0 1,0 0-1,-1 0 1,1 0-1,0 0 1,0 0-1,-1 0 1,1 0-1,0 0 1,0 0-1,0 0 1,-1 0-1,1-1 1,0 1-1,0 0 1,0 0-1,-1 0 1,1 0-1,0-1 1,-16-5-1,8-1-81,1 0 0,0 0 0,0-1 0,1 0 0,0-1 0,0 1 0,1-1 0,0-1 1,1 1-1,0 0 0,-3-12 0,-13-24-380,6 15 271,11 21 101,-1 1 1,0-1 0,0 0-1,-1 1 1,0 0 0,0 0-1,-1 0 1,0 1 0,-1 0-1,-10-9 1,13 17 490,7 10-235,10 12-19,0-11-115,1 0-1,0-1 1,1-1-1,1 0 1,-1 0 0,1-2-1,1 0 1,32 10-1,-27-11-1409,-1-1-1,1-2 1,40 5-1,-14-8-5319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6.422"/>
    </inkml:context>
    <inkml:brush xml:id="br0">
      <inkml:brushProperty name="width" value="0.025" units="cm"/>
      <inkml:brushProperty name="height" value="0.025" units="cm"/>
    </inkml:brush>
  </inkml:definitions>
  <inkml:trace contextRef="#ctx0" brushRef="#br0">0 187 4773,'0'0'14445,"68"18"-12971,-29-18-546,8-4-575,3-5-289,1 0-737,-3-1-1953,-7-5-3332,-4 1-4131</inkml:trace>
  <inkml:trace contextRef="#ctx0" brushRef="#br0" timeOffset="1">616 1 16464,'0'0'5669,"-33"44"-5221,-1-11-223,-3 8-97,-7 1 96,5-2 224,9-3-191,1-8-193,10-7-64,7-6-289,10-10-479,2-23-7720,2-6-609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3.937"/>
    </inkml:context>
    <inkml:brush xml:id="br0">
      <inkml:brushProperty name="width" value="0.025" units="cm"/>
      <inkml:brushProperty name="height" value="0.025" units="cm"/>
    </inkml:brush>
  </inkml:definitions>
  <inkml:trace contextRef="#ctx0" brushRef="#br0">0 1 6662,'0'0'12909,"71"15"-11788,-9-15-225,12 0-607,8 2-193,-1 4-64,-5 1-737,-12-1-2114,-16-3-2722,-20 0-2114</inkml:trace>
  <inkml:trace contextRef="#ctx0" brushRef="#br0" timeOffset="1">149 117 16239,'0'0'3716,"69"4"-2691,-7-4-481,10 0-448,3-8-928,-3-8-3204,-4-5-5605</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4.749"/>
    </inkml:context>
    <inkml:brush xml:id="br0">
      <inkml:brushProperty name="width" value="0.025" units="cm"/>
      <inkml:brushProperty name="height" value="0.025" units="cm"/>
    </inkml:brush>
  </inkml:definitions>
  <inkml:trace contextRef="#ctx0" brushRef="#br0">1 58 8840,'0'0'8520,"11"-3"-7569,22-5-394,1 2 1,1 1-1,37 0 1,72-10-269,-123 9-304,-16 4 5,0 0 0,0 1 1,0 0-1,0 0 0,0 0 1,0 0-1,1 1 1,-1 0-1,5 0 0,-27 22 64,2-8-23,1 1 0,0 1 1,1 0-1,0 1 1,2 0-1,0 1 0,1 0 1,0 1-1,2 0 1,0 0-1,2 1 0,0 0 1,1 0-1,1 1 1,0-1-1,0 40 0,8-46-1935,-4-13 1758,0-1 1,1 0-1,-1 0 0,0 1 1,0-1-1,1 0 0,-1 0 0,0 0 1,0 1-1,1-1 0,-1 0 1,0 0-1,0 0 0,1 0 1,-1 0-1,0 0 0,1 0 1,-1 1-1,0-1 0,1 0 0,-1 0 1,0 0-1,1 0 0,-1 0 1,0-1-1,1 1 0,-1 0 1,0 0-1,0 0 0,1 0 1,-1 0-1,0 0 0,1 0 0,-1-1 1,0 1-1,0 0 0,1 0 1,-1 0-1,0-1 0,0 1 1,1 0-1,6-11-5737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5.138"/>
    </inkml:context>
    <inkml:brush xml:id="br0">
      <inkml:brushProperty name="width" value="0.025" units="cm"/>
      <inkml:brushProperty name="height" value="0.025" units="cm"/>
    </inkml:brush>
  </inkml:definitions>
  <inkml:trace contextRef="#ctx0" brushRef="#br0">1 52 15439,'0'0'3267,"69"10"-3171,-20-10-384,11-4-609,8-11-1698,1-4-1088,3-4-1570</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5.481"/>
    </inkml:context>
    <inkml:brush xml:id="br0">
      <inkml:brushProperty name="width" value="0.025" units="cm"/>
      <inkml:brushProperty name="height" value="0.025" units="cm"/>
    </inkml:brush>
  </inkml:definitions>
  <inkml:trace contextRef="#ctx0" brushRef="#br0">339 1 11050,'-52'25'1890,"-66"44"0,98-55-1194,0 0 0,1 2-1,0 1 1,2 0 0,-28 34 0,42-46-495,-1 0 0,1 0-1,0 0 1,0 1 0,1-1 0,-1 1 0,1 0 0,0-1 0,-1 9 0,3-13-186,0 1 1,0 0-1,0-1 1,0 1-1,0 0 0,0-1 1,0 1-1,0 0 0,1-1 1,-1 1-1,1 0 0,-1-1 1,1 1-1,0-1 1,0 1-1,-1-1 0,1 0 1,0 1-1,0-1 0,0 0 1,1 0-1,-1 1 0,0-1 1,0 0-1,1 0 0,-1 0 1,0 0-1,1-1 1,-1 1-1,1 0 0,-1-1 1,1 1-1,0-1 0,-1 1 1,3-1-1,9 3-41,0-2-1,0 0 1,0 0-1,0-1 1,0-1-1,-1 0 1,1-1-1,0 0 1,0-1-1,-1 0 1,1-1-1,-1-1 1,0 0-1,12-6 1,-12 4-21,1 0 0,-1 0 0,0-2 0,0 1 0,-1-1 0,0-1 0,-1 0-1,0-1 1,-1 0 0,0 0 0,0-1 0,9-18 0,-16 27 49,-1 1 1,0-1-1,0 1 0,0-1 0,0 0 0,0 1 1,0-1-1,-1 0 0,1 0 0,-1 0 0,0 1 1,0-1-1,0 0 0,0 0 0,0 0 0,-1 0 1,1 1-1,-1-1 0,-1-3 0,0 4-35,1 0-1,-1-1 1,1 1-1,-1 1 1,0-1-1,0 0 1,0 0 0,0 1-1,0-1 1,0 1-1,0-1 1,-1 1-1,1 0 1,0 0-1,-1 0 1,1 0-1,-3 0 1,-4-1-70,0 1 0,0 0 0,1 0 0,-1 1 0,0 0 0,0 0 0,0 1 0,1 1 0,-1-1 0,0 1 0,-10 4 0,17-5 79,0 0-1,0 0 1,-1 0-1,1 1 1,0-1-1,0 1 1,0-1-1,0 1 1,1 0-1,-1 0 1,0-1-1,1 1 1,-1 0-1,1 1 0,0-1 1,-1 0-1,0 4 1,1-5-67,1 0 0,0 1-1,0-1 1,0 0 0,0 0 0,0 0 0,0 0 0,0 0-1,0 0 1,1 0 0,-1 0 0,0 0 0,1 0 0,-1 0-1,0 0 1,1 0 0,-1 0 0,1-1 0,0 1 0,-1 0 0,1 0-1,0 0 1,-1-1 0,1 1 0,0 0 0,0 0 0,-1-1-1,1 1 1,0-1 0,0 1 0,0-1 0,0 1 0,0-1-1,0 0 1,0 1 0,0-1 0,0 0 0,0 0 0,0 0-1,0 0 1,0 0 0,2 0 0,29 2-3411,9-2-1377</inkml:trace>
  <inkml:trace contextRef="#ctx0" brushRef="#br0" timeOffset="1">650 22 13933,'-11'5'1655,"-8"4"-1110,0 1-1,0 1 0,1 0 1,-23 21-1,33-26-265,1 0 0,0 1-1,0 0 1,1 0 0,0 0-1,0 1 1,1-1 0,0 1 0,0 1-1,1-1 1,0 1 0,0 0-1,1 0 1,-2 9 0,5-16-252,-1 0 0,1 0 0,0 0 0,0 0 1,0-1-1,0 1 0,1 0 0,-1 0 1,0 0-1,1 0 0,-1 0 0,1-1 0,0 1 1,0 0-1,-1-1 0,1 1 0,0 0 0,0-1 1,1 1-1,-1-1 0,0 1 0,0-1 1,3 2-1,0-1-4,0 1 0,0-1 0,0 0-1,0 0 1,0-1 0,0 1 0,1-1 0,-1 0 0,8 1 0,7 0 18,1-1 0,-1-1 0,30-4 0,-31 2-13,0-2 1,0 0-1,-1-1 1,1 0-1,20-11 1,-28 12 13,-1 0 1,-1-1 0,1 0-1,-1-1 1,0 0 0,0 0 0,0-1-1,-1 0 1,0 0 0,-1 0 0,7-10-1,-11 14 9,0 1-1,-1-1 0,1 0 1,-1 0-1,0 0 1,1 0-1,-2 0 1,1 0-1,0 0 0,0 0 1,-1-1-1,0 1 1,0 0-1,0 0 0,0 0 1,0-1-1,-1 1 1,1 0-1,-1 0 0,-1-4 1,0 3-31,0 0 0,-1 0 0,1 1 0,-1-1 0,0 1 0,0 0 0,0-1 0,0 1 0,0 1-1,-1-1 1,0 0 0,1 1 0,-5-2 0,-7-3-240,0 1-1,0 0 0,0 1 1,0 1-1,-1 0 0,1 1 1,-19 0-1,19 1-992,0 2 0,-1 0 0,-17 3 0,-7 8-5108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5.830"/>
    </inkml:context>
    <inkml:brush xml:id="br0">
      <inkml:brushProperty name="width" value="0.025" units="cm"/>
      <inkml:brushProperty name="height" value="0.025" units="cm"/>
    </inkml:brush>
  </inkml:definitions>
  <inkml:trace contextRef="#ctx0" brushRef="#br0">0 170 14318,'0'0'1446,"9"3"-133,5 1-1038,0 0-1,0-2 0,0 1 0,1-2 0,-1 0 0,1 0 0,27-4 0,116-22 861,-148 23-1030,61-12 315,486-87 1257,-394 80-1634,236-2 0,-262 30-397,-123-5 339,0 1 0,0 0 0,0 0 0,0 2 0,-1-1 0,0 2-1,16 8 1,-28-14 14,-1 0 0,0 0-1,0 0 1,0 0-1,0 0 1,1 0 0,-1 0-1,0 0 1,0 0-1,0 0 1,0 0 0,1 1-1,-1-1 1,0 0-1,0 0 1,0 0 0,0 0-1,1 0 1,-1 0-1,0 0 1,0 1 0,0-1-1,0 0 1,0 0 0,0 0-1,0 0 1,0 0-1,1 1 1,-1-1 0,0 0-1,0 0 1,0 0-1,0 0 1,0 1 0,0-1-1,0 0 1,0 0-1,0 0 1,0 1 0,0-1-1,0 0 1,0 0-1,0 0 1,0 0 0,0 1-1,0-1 1,-1 0-1,1 0 1,0 0 0,0 0-1,0 1 1,0-1-1,0 0 1,0 0 0,-1 0-1,-13 4-353,-21-4-1448,2-8-1144,-2-8-2589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6.444"/>
    </inkml:context>
    <inkml:brush xml:id="br0">
      <inkml:brushProperty name="width" value="0.025" units="cm"/>
      <inkml:brushProperty name="height" value="0.025" units="cm"/>
    </inkml:brush>
  </inkml:definitions>
  <inkml:trace contextRef="#ctx0" brushRef="#br0">0 0 10154,'0'0'-769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7.117"/>
    </inkml:context>
    <inkml:brush xml:id="br0">
      <inkml:brushProperty name="width" value="0.025" units="cm"/>
      <inkml:brushProperty name="height" value="0.025" units="cm"/>
    </inkml:brush>
  </inkml:definitions>
  <inkml:trace contextRef="#ctx0" brushRef="#br0">40 438 9705,'0'0'2386,"-8"4"-544,-23 12-69,59-54 1307,103-83-2561,-73 70-311,-2-2 0,-2-3 0,62-82-1,-198 268 861,60-98-578,5-10-189,1 1-1,2 1 0,0 0 0,-12 30 0,25-51-387,0 0 0,0 0-1,0 0 1,0 0-1,1 0 1,0 1 0,-1-1-1,1 0 1,0 0 0,1 0-1,-1 0 1,1 3-1,-1-5-123,1 0-1,-1 0 1,1 0-1,-1 0 1,1 0-1,-1-1 1,1 1-1,-1 0 1,1 0-1,0-1 1,0 1-1,-1 0 1,1-1-1,0 1 1,0-1 0,0 1-1,0-1 1,0 1-1,0-1 1,-1 0-1,1 1 1,0-1-1,0 0 1,0 0-1,0 0 1,0 0-1,0 0 1,0 0-1,0 0 1,0 0-1,0 0 1,0 0-1,0 0 1,0-1-1,2 0 1,12-5-5939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7.511"/>
    </inkml:context>
    <inkml:brush xml:id="br0">
      <inkml:brushProperty name="width" value="0.025" units="cm"/>
      <inkml:brushProperty name="height" value="0.025" units="cm"/>
    </inkml:brush>
  </inkml:definitions>
  <inkml:trace contextRef="#ctx0" brushRef="#br0">0 74 13036,'0'0'10314,"64"16"-9161,-16-16-448,8 0-417,8-10-224,-2-1 0,2-1-256,-13 2-801,-7-1-961,-10 0-928,-15 0-2339,-8-2-2691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7.886"/>
    </inkml:context>
    <inkml:brush xml:id="br0">
      <inkml:brushProperty name="width" value="0.025" units="cm"/>
      <inkml:brushProperty name="height" value="0.025" units="cm"/>
    </inkml:brush>
  </inkml:definitions>
  <inkml:trace contextRef="#ctx0" brushRef="#br0">97 1 13100,'0'0'5163,"-10"9"-4987,2-2 20,0 1 0,0 1 0,1-1 0,0 1 0,1 1 0,0-1 0,0 1 1,1 0-1,1 0 0,-1 0 0,2 1 0,-1 0 0,1 0 0,-1 15 0,4-25-173,-1 6 199,0 1 1,1 0-1,0-1 0,2 15 0,-2-20-204,0 0-1,1 0 1,-1-1 0,1 1-1,0 0 1,-1-1 0,1 1-1,0-1 1,0 1 0,0-1-1,0 1 1,0-1 0,0 0-1,0 1 1,1-1 0,-1 0-1,0 0 1,1 0 0,-1 0-1,1 0 1,-1 0-1,1-1 1,0 1 0,-1 0-1,1-1 1,0 1 0,2 0-1,1-1 11,0 1 0,0 0 0,0-1-1,1 0 1,-1 0 0,0-1-1,0 1 1,0-1 0,0 0-1,0 0 1,0-1 0,0 0 0,0 0-1,0 0 1,-1 0 0,1-1-1,-1 0 1,1 1 0,-1-2 0,0 1-1,0 0 1,3-5 0,-2 2-10,0 0 0,-1-1 1,0 1-1,0-1 1,-1 1-1,0-1 0,0 0 1,0-1-1,-1 1 0,0 0 1,0-1-1,-1 1 1,0-1-1,0-11 0,-1 17-41,0 0-1,-1 1 0,1-1 1,0 0-1,0 1 1,-1-1-1,1 1 0,-1-1 1,1 1-1,-1-1 0,0 1 1,0-1-1,1 1 1,-1-1-1,0 1 0,0 0 1,0 0-1,-1-1 0,1 1 1,0 0-1,0 0 1,-1 0-1,1 0 0,0 0 1,-1 1-1,1-1 0,-1 0 1,1 1-1,-1-1 1,0 1-1,1-1 0,-1 1 1,1 0-1,-1 0 0,0 0 1,1 0-1,-1 0 1,0 0-1,1 0 0,-1 0 1,1 0-1,-3 1 0,0 0-85,0 0-1,-1 0 0,1 0 0,0 0 0,0 0 1,0 1-1,1 0 0,-1 0 0,0 0 0,1 0 0,-1 1 1,1-1-1,-1 1 0,1 0 0,0 0 0,-3 4 1,-4 23-1979,10-10-2209,3-11-75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8.248"/>
    </inkml:context>
    <inkml:brush xml:id="br0">
      <inkml:brushProperty name="width" value="0.025" units="cm"/>
      <inkml:brushProperty name="height" value="0.025" units="cm"/>
    </inkml:brush>
  </inkml:definitions>
  <inkml:trace contextRef="#ctx0" brushRef="#br0">101 1 13485,'0'0'3235,"-42"65"-2146,19-29 64,9-2-288,0-3 544,6-6-352,8-1-641,0-6-351,8-5-65,9-8-1186,-1-5-1440,2-4-2851,1-19-5382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6.820"/>
    </inkml:context>
    <inkml:brush xml:id="br0">
      <inkml:brushProperty name="width" value="0.025" units="cm"/>
      <inkml:brushProperty name="height" value="0.025" units="cm"/>
    </inkml:brush>
  </inkml:definitions>
  <inkml:trace contextRef="#ctx0" brushRef="#br0">0 120 5509,'0'0'19154,"71"14"-17584,-41-7-930,4 2-543,3 3-97,-4 2-1250,1 2-2209,-6-3-2947,-5-4-5894</inkml:trace>
  <inkml:trace contextRef="#ctx0" brushRef="#br0" timeOffset="1">359 1 7495,'0'0'14510,"25"60"-13485,-25-23-417,0 1-319,2-3-129,2-2-96,-4-10-64,1-4-1185,1-9-641,-2-23-12492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8.594"/>
    </inkml:context>
    <inkml:brush xml:id="br0">
      <inkml:brushProperty name="width" value="0.025" units="cm"/>
      <inkml:brushProperty name="height" value="0.025" units="cm"/>
    </inkml:brush>
  </inkml:definitions>
  <inkml:trace contextRef="#ctx0" brushRef="#br0">128 68 14382,'0'0'3293,"-10"-1"-1846,-34-3-491,43 4-916,0 0 1,-1 0-1,1 0 1,0-1-1,0 1 1,-1 1-1,1-1 1,0 0-1,-1 0 1,1 0-1,0 1 1,0-1-1,-1 0 1,1 1-1,0-1 1,0 1 0,0 0-1,0-1 1,0 1-1,0 0 1,0 0-1,0 0 1,0-1-1,0 1 1,0 0-1,0 0 1,1 0-1,-1 0 1,0 1-1,1-1 1,-1 0-1,1 0 1,-1 0-1,1 1 1,-1-1-1,1 0 1,0 0 0,0 1-1,0-1 1,0 2-1,0 0-34,0 0 1,0-1-1,1 1 0,-1-1 0,1 1 1,0-1-1,0 1 0,0-1 0,0 1 1,0-1-1,0 0 0,1 0 1,-1 1-1,1-1 0,3 3 0,16 10-67,0-2-1,27 13 1,24 14 58,-70-38 3,1-1 0,-1 0 0,0 1 0,0-1 0,0 1 0,-1 0 0,1 0 0,0 0 0,-1 0 0,1 0 0,-1 0 0,1 0-1,-1 0 1,0 0 0,0 1 0,0-1 0,1 5 0,-2-5 2,0 0 1,0-1-1,0 1 0,-1 0 0,1 0 1,0 0-1,-1 0 0,0-1 1,1 1-1,-1 0 0,0 0 1,0-1-1,0 1 0,0-1 0,0 1 1,0-1-1,0 1 0,-3 1 1,-3 3 65,0 0 1,-1-1 0,0 0 0,0 0 0,0 0-1,-1-1 1,-15 5 0,-46 7 810,65-15-796,1 0 0,-1-1-1,1 0 1,0 1 0,-1-1 0,1-1 0,-1 1 0,1-1 0,-1 0 0,1 0 0,0 0 0,0-1-1,-8-3 1,10 4-81,1 0 0,0 0 0,0-1 0,0 1-1,0 0 1,0-1 0,0 1 0,0-1 0,0 0 0,0 1-1,1-1 1,-1 1 0,1-1 0,-1 0 0,1 1 0,0-1-1,0 0 1,0 0 0,0 1 0,0-1 0,0 0 0,0 0-1,0 1 1,1-1 0,-1 0 0,0 1 0,1-1 0,0 0-1,0-1 1,1-2-34,0 1-1,1-1 0,-1 1 0,1 0 1,0 0-1,0 0 0,0 0 1,0 1-1,5-5 0,80-51-114,-69 49 152,-1-1 1,-1-1 0,1 0 0,-2-2 0,0 0-1,22-25 1,-37 38-4,0 0 0,0 0 0,1 0 0,-1 0 0,0 0-1,-1-1 1,1 1 0,0 0 0,0-1 0,0 1 0,-1-1 0,1 1 0,-1-1-1,1 1 1,-1-1 0,1 1 0,-1-1 0,0 1 0,0-1 0,0 0-1,0 1 1,0-1 0,0 1 0,0-1 0,-1 0 0,1 1 0,-1-1 0,1 1-1,-1-1 1,1 1 0,-1-1 0,0 1 0,0 0 0,0-1 0,1 1-1,-1 0 1,0 0 0,-1 0 0,1-1 0,0 1 0,0 0 0,0 0-1,-1 1 1,1-1 0,-1 0 0,1 0 0,0 1 0,-1-1 0,1 1 0,-4-2-1,-10-2-6,0 0-1,0 1 0,0 1 0,-20-2 0,21 3-6,-2-1-79,2 0-249,1 1 0,-1 0 0,0 1 0,1 1 1,-16 1-1,29-2 199,0 1 1,-1-1-1,1 0 1,0 0-1,0 1 1,-1-1-1,1 0 1,0 0-1,0 1 1,-1-1-1,1 0 1,0 0-1,0 1 1,0-1-1,0 0 1,-1 1-1,1-1 1,0 0-1,0 1 1,0-1-1,0 1 1,0-1-1,0 0 1,0 1-1,0-1 1,0 0-1,0 1 1,0-1-1,0 0 1,0 1-1,0-1 1,1 0-1,-1 1 1,0-1 0,0 0-1,0 1 1,0-1-1,1 0 1,-1 1-1,0-1 1,11 8-5583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8.982"/>
    </inkml:context>
    <inkml:brush xml:id="br0">
      <inkml:brushProperty name="width" value="0.025" units="cm"/>
      <inkml:brushProperty name="height" value="0.025" units="cm"/>
    </inkml:brush>
  </inkml:definitions>
  <inkml:trace contextRef="#ctx0" brushRef="#br0">288 1 12748,'0'0'6823,"-13"68"-5927,19-31 161,-1 6-128,0 8-256,-5 0-289,0 4-288,-10-2 0,-13-2-32,-6-3-31,-8-5-33,-7-7-705,-2-9-961,-4-7-1697,-1-14-4773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9.362"/>
    </inkml:context>
    <inkml:brush xml:id="br0">
      <inkml:brushProperty name="width" value="0.025" units="cm"/>
      <inkml:brushProperty name="height" value="0.025" units="cm"/>
    </inkml:brush>
  </inkml:definitions>
  <inkml:trace contextRef="#ctx0" brushRef="#br0">334 0 11115,'-13'8'1206,"-16"10"-758,1 1 1,1 2-1,2 1 1,0 0-1,1 2 1,-24 31-1,34-36-60,1 0 0,0 1 0,2 0 1,0 1-1,2 0 0,0 1 0,1 0 0,1 1 1,2-1-1,0 1 0,1 0 0,1 0 0,1 41 0,2-57-377,1 0 0,0 0 0,0 0 0,0-1 0,1 1-1,0 0 1,1-1 0,-1 1 0,1-1 0,0 0-1,1 0 1,-1 0 0,1 0 0,1-1 0,7 9 0,-4-7-1,-1-1 0,1-1 1,1 1-1,-1-1 0,0-1 1,1 0-1,0 0 0,0-1 1,0 0-1,12 3 1,7-2-557,1 0 1,-1-2 0,1-1 0,-1-1 0,1-2 0,47-8 0,4-10-3598,-8-5-2129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49.751"/>
    </inkml:context>
    <inkml:brush xml:id="br0">
      <inkml:brushProperty name="width" value="0.025" units="cm"/>
      <inkml:brushProperty name="height" value="0.025" units="cm"/>
    </inkml:brush>
  </inkml:definitions>
  <inkml:trace contextRef="#ctx0" brushRef="#br0">73 55 13837,'0'0'769,"-56"6"1377,40-5-352,28-1-1698,25-4-96,20-5 96,12-4-64,9 4-641,3-3-1665,-4 4-1858,-14 1-1281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01:50.093"/>
    </inkml:context>
    <inkml:brush xml:id="br0">
      <inkml:brushProperty name="width" value="0.025" units="cm"/>
      <inkml:brushProperty name="height" value="0.025" units="cm"/>
    </inkml:brush>
  </inkml:definitions>
  <inkml:trace contextRef="#ctx0" brushRef="#br0">0 43 10378,'0'0'3491,"68"-14"-1601,-22 4-737,10-1-929,1 7-192,10 0-256,-5 4-1730,0 0-1954,-3 0-5476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22.790"/>
    </inkml:context>
    <inkml:brush xml:id="br0">
      <inkml:brushProperty name="width" value="0.025" units="cm"/>
      <inkml:brushProperty name="height" value="0.025" units="cm"/>
    </inkml:brush>
  </inkml:definitions>
  <inkml:trace contextRef="#ctx0" brushRef="#br0">1 177 2659,'0'0'24492,"5"-10"-23915,95-147 111,-90 147-682,-4 12 71,-3 27 192,-11 40 9,-5-3 843,7-41-3092,8-52-20331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23.181"/>
    </inkml:context>
    <inkml:brush xml:id="br0">
      <inkml:brushProperty name="width" value="0.025" units="cm"/>
      <inkml:brushProperty name="height" value="0.025" units="cm"/>
    </inkml:brush>
  </inkml:definitions>
  <inkml:trace contextRef="#ctx0" brushRef="#br0">76 1 11659,'0'0'13869,"-6"8"-12689,0 1-1009,0 1 0,0 0-1,1 0 1,0 1 0,1-1 0,0 1 0,0 0 0,1 0-1,1 0 1,-2 13 0,18-63 1377,-13 37-1435,1-34 689,-2 36-796,0-1-1,0 1 1,0-1-1,0 0 1,0 1-1,0-1 1,0 0-1,0 1 1,0-1-1,0 0 1,0 1-1,-1-1 1,1 1 0,0-1-1,0 0 1,-1 1-1,1-1 1,0 1-1,-1-1 1,1 1-1,-1-1 1,1 1-1,-1 0 1,1-1-1,-1 1 1,1-1-1,-1 1 1,1 0-1,-1-1 1,1 1-1,-1 0 1,0 0-1,1-1 1,-1 1 0,0 0-1,1 0 1,-1 0-1,1 0 1,-1 0-1,0 0 1,1 0-1,-1 0 1,0 0-1,1 0 1,-2 1-1,1 0-38,-1 0-1,1 0 1,-1 0-1,1 0 1,0 1 0,0-1-1,0 1 1,0-1-1,0 1 1,0-1-1,0 1 1,0-1-1,0 1 1,1 0-1,-1 0 1,1-1-1,-1 1 1,1 0 0,0 0-1,0-1 1,0 1-1,0 0 1,0 0-1,0 0 1,1 2-1,-2-3-53,1-1-1,0 1 1,0 0 0,1-1-1,-1 1 1,0-1-1,0 1 1,0-1 0,0 1-1,0-1 1,0 1-1,1-1 1,-1 1-1,0-1 1,1 1 0,-1-1-1,0 0 1,1 1-1,-1-1 1,0 1 0,1-1-1,-1 0 1,0 1-1,1-1 1,-1 0-1,1 1 1,-1-1 0,1 0-1,-1 0 1,2 1-1,-1-2-181,1 0 0,-1 1-1,0-1 1,1 0-1,-1 0 1,0 0 0,0 0-1,1 0 1,-1 0-1,0 0 1,0 0-1,0 0 1,0-1 0,0 1-1,-1 0 1,1-1-1,1-2 1,14-28-6751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5.013"/>
    </inkml:context>
    <inkml:brush xml:id="br0">
      <inkml:brushProperty name="width" value="0.025" units="cm"/>
      <inkml:brushProperty name="height" value="0.025" units="cm"/>
    </inkml:brush>
  </inkml:definitions>
  <inkml:trace contextRef="#ctx0" brushRef="#br0">766 65 4132,'0'0'6267,"1"-10"-5509,2-24-351,-2 16 1034,-1 16 477,0 6 1139,-2 18-2716,0 1-1,2 0 1,1-1 0,1 1 0,1-1 0,10 40 0,-12-56-309,1 1 0,-1-1 0,1 0 0,0 0 0,0 0 0,0 0 0,1 0 0,0 0 0,0-1 0,1 0 0,0 1 0,0-1 0,0 0 0,0-1 0,1 1 0,-1-1 0,1 0 0,0 0 1,1 0-1,-1-1 0,10 5 0,-11-6-15,-1 0 1,1 0 0,-1 1 0,0-1 0,1 1 0,-1 0 0,-1 0 0,1 0-1,0 0 1,-1 0 0,0 1 0,1-1 0,2 8 0,-1 0 115,-1-1 0,0 1 0,2 18 0,-4-19-46,1-1-1,0 1 1,0-1-1,1 0 1,0 0-1,8 16 1,-6-14 45,0 0 1,-1 1 0,-1-1 0,0 1 0,0 0 0,-1 0 0,-1 0-1,0 0 1,-1 17 0,3 16-20,-2-42-106,-1 0 0,1 0 0,0-1 0,0 1 0,0 0 0,0-1 0,1 1 0,-1-1 0,1 0 1,0 1-1,-1-1 0,1 0 0,0 0 0,0 0 0,0 0 0,1 0 0,-1-1 0,0 1 0,1-1 0,-1 1 0,1-1 0,-1 0 0,1 0 0,0 0 0,0 0 1,-1 0-1,1-1 0,0 0 0,3 1 0,14 2 10,0-2 1,0 0-1,24-2 0,-17 0 17,23-1 78,0-3-1,64-15 1,-57 9 25,75-5-1,-25 20 351,-77-1-336,-1-2 0,46-4 0,73-23 633,22-2-751,-149 26 61,1 0 0,0 2-1,-1 1 1,1 0 0,0 2 0,-1 0 0,0 1 0,0 2 0,0 0-1,0 1 1,24 12 0,-36-14-60,0 0-1,-1 0 1,0 1-1,1 0 1,-2 0 0,1 1-1,-1 0 1,0 1-1,-1 0 1,1 0-1,-2 0 1,1 0-1,-1 1 1,0 0 0,-1 0-1,0 1 1,0-1-1,-1 1 1,-1 0-1,3 17 1,9 67 30,-4 1 0,-4 158-1,-6-237-62,-1 4-1,-2-1 1,0 0-1,-1 0 0,0 0 1,-2 0-1,-1-1 1,0 0-1,-1 0 0,-1 0 1,0-1-1,-1-1 0,-1 0 1,-1 0-1,-14 14 0,13-18 8,-1-1 1,0 0-1,-1-1 0,0-1 0,0 0 0,-24 9 0,-104 31-15,57-22-128,54-18-192,0-1-1,-1-2 1,0-1 0,-48 1-1,-14 2-480,54-1 627,0 3 1,0 1-1,1 2 1,-55 26-1,57-22 193,0-1 0,-1-3 0,0-1 0,-76 12 0,-264-17 111,216-9-102,95 2 9,12 2 144,-106-12-1,143 7-148,1-1 1,-1-1-1,1 0 0,0-1 0,1-1 1,-1-1-1,1 0 0,1-2 0,-25-17 1,25 14-29,1-1-1,0 0 1,1-1 0,0-1 0,1-1 0,1 0 0,1 0 0,1-1 0,-16-36 0,2-9-14,-26-111 1,46 160 16,-3-29-14,2 0 0,1-1 0,3 0 0,6-72 0,-1 58 10,2 0-1,3 1 0,3 0 1,2 0-1,2 1 1,46-103-1,-30 89-6,0-3 114,3 2 1,52-80-1,-62 121-31,1 2-1,1 0 1,1 2 0,1 1 0,2 1-1,58-34 1,-79 52-40,1 1 0,-1 0 0,1 0 0,0 1 0,0 1 0,1 0 0,-1 0 0,1 1 0,-1 1 0,1 0 0,-1 0 0,23 3 0,-29 17-808,-4-6-6274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7.761"/>
    </inkml:context>
    <inkml:brush xml:id="br0">
      <inkml:brushProperty name="width" value="0.025" units="cm"/>
      <inkml:brushProperty name="height" value="0.025" units="cm"/>
    </inkml:brush>
  </inkml:definitions>
  <inkml:trace contextRef="#ctx0" brushRef="#br0">45 199 7527,'0'0'6155,"-9"3"-4094,-26 8-1591,48-7 443,14-3-246,30-6-148,0-2 1,-1-3-1,101-31 1,-101 25-409,-24 8-159,-6 2-646,0-1 0,0-2 0,-1 0 0,37-20 0,-60 28 425,-1 0 1,1 0 0,0-1-1,0 1 1,-1-1-1,1 1 1,-1-1 0,1 1-1,-1-1 1,0 0 0,1 0-1,-1 0 1,0 0 0,0 0-1,0 0 1,-1 0 0,1 0-1,0 0 1,-1 0-1,1 0 1,-1-1 0,0 1-1,0 0 1,0 0 0,0-3-1,0-16-6046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8.107"/>
    </inkml:context>
    <inkml:brush xml:id="br0">
      <inkml:brushProperty name="width" value="0.025" units="cm"/>
      <inkml:brushProperty name="height" value="0.025" units="cm"/>
    </inkml:brush>
  </inkml:definitions>
  <inkml:trace contextRef="#ctx0" brushRef="#br0">1 21 13357,'0'0'1590,"9"0"-682,36 0 415,71-10-1,-71 5-766,0 1 0,48 3 0,-92 1-556,0 0-1,0 0 0,0 0 0,0 0 0,0 0 0,0 0 0,0 1 0,0-1 0,0 0 0,0 0 0,0 1 0,0-1 1,0 1-1,0-1 0,0 1 0,-1-1 0,1 1 0,0 0 0,0-1 0,0 1 0,-1 0 0,1 0 0,0-1 1,-1 1-1,1 0 0,-1 0 0,1 0 0,-1 0 0,1 0 0,-1 0 0,0 0 0,1 0 0,-1 0 0,0 0 0,0 0 1,0 0-1,0 0 0,0 0 0,0 0 0,0 0 0,0 0 0,0 0 0,0 0 0,-1 0 0,1 0 0,0 0 1,-1 0-1,1 0 0,-2 2 0,0 3 4,-1-1 0,0 1 0,0 0 0,-1-1 0,1 0 0,-1 1 0,-5 3 0,-100 87 311,21-21-1464,35-21-3278,35-30-2608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07.903"/>
    </inkml:context>
    <inkml:brush xml:id="br0">
      <inkml:brushProperty name="width" value="0.025" units="cm"/>
      <inkml:brushProperty name="height" value="0.025" units="cm"/>
    </inkml:brush>
  </inkml:definitions>
  <inkml:trace contextRef="#ctx0" brushRef="#br0">1 29 3299,'0'1'271,"0"1"1,0 0-1,1-1 0,-1 1 0,0-1 0,1 1 1,-1-1-1,1 1 0,0-1 0,-1 1 0,1-1 1,0 0-1,0 1 0,0-1 0,0 0 0,0 1 1,0-1-1,0 0 0,0 0 0,1 0 1,-1 0-1,0 0 0,1-1 0,-1 1 0,1 0 1,-1 0-1,2 0 0,20 6-49,26 0 783,1-2 0,0-2 1,0-2-1,77-9 1,2 1-113,217 20-241,-272-8-439,378 8 460,-158-8-482,251 2 247,-136-5-166,828-25 470,-755 10-688,207-10-11,-497 11-37,940-33 36,537 79-24,0 41 16,-413-16-17,816-33 8,-1652-26-18,-16-7 176,80 1-2891,-369 15-5673,-74-6 3373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7.167"/>
    </inkml:context>
    <inkml:brush xml:id="br0">
      <inkml:brushProperty name="width" value="0.025" units="cm"/>
      <inkml:brushProperty name="height" value="0.025" units="cm"/>
    </inkml:brush>
  </inkml:definitions>
  <inkml:trace contextRef="#ctx0" brushRef="#br0">1 1 9865,'0'0'11307,"55"45"-11275,-31-25-1249,-1-1-2146,2-4-3043</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8.809"/>
    </inkml:context>
    <inkml:brush xml:id="br0">
      <inkml:brushProperty name="width" value="0.025" units="cm"/>
      <inkml:brushProperty name="height" value="0.025" units="cm"/>
    </inkml:brush>
  </inkml:definitions>
  <inkml:trace contextRef="#ctx0" brushRef="#br0">0 262 10570,'0'0'11467,"13"-4"-10485,249-95 1523,-228 84-2521,-1-2 1,-1-1 0,-1-2 0,0-1-1,51-46 1,-119 149-1159,18-42 1232,-26 74 0,41-98 9,0 1 0,0-1 0,1 1 0,1 0-1,1 0 1,1 0 0,3 33 0,9-13-45,0-21-1859,5-9-4868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9.184"/>
    </inkml:context>
    <inkml:brush xml:id="br0">
      <inkml:brushProperty name="width" value="0.025" units="cm"/>
      <inkml:brushProperty name="height" value="0.025" units="cm"/>
    </inkml:brush>
  </inkml:definitions>
  <inkml:trace contextRef="#ctx0" brushRef="#br0">106 245 9161,'-31'14'1564,"19"-10"-810,1 1-1,0 1 1,0 0 0,-15 11 0,25-17-734,1 0 1,0 0 0,0 0 0,0 0 0,0 0-1,0 0 1,-1 0 0,1 0 0,0 0-1,0 1 1,0-1 0,0 0 0,0 0 0,0 0-1,-1 0 1,1 0 0,0 0 0,0 0-1,0 0 1,0 0 0,0 1 0,0-1-1,0 0 1,0 0 0,0 0 0,-1 0 0,1 0-1,0 0 1,0 1 0,0-1 0,0 0-1,0 0 1,0 0 0,0 0 0,0 0-1,0 1 1,0-1 0,0 0 0,0 0 0,0 0-1,0 0 1,0 0 0,0 1 0,0-1-1,1 0 1,-1 0 0,0 0 0,0 0-1,0 0 1,0 0 0,0 1 0,0-1 0,0 0-1,0 0 1,0 0 0,0 0 0,1 0-1,-1 0 1,0 0 0,0 0 0,13 1 587,-11-1-540,59-4 1062,1-3 0,-1-3 0,71-20 0,6-1-301,639-101 1945,-255 59-7208,-514 72 3954,-5 1-183,1-1 0,0 1 1,-1-1-1,0 0 1,1 0-1,-1 0 0,1 0 1,3-2-1,-1-4-4883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9.665"/>
    </inkml:context>
    <inkml:brush xml:id="br0">
      <inkml:brushProperty name="width" value="0.025" units="cm"/>
      <inkml:brushProperty name="height" value="0.025" units="cm"/>
    </inkml:brush>
  </inkml:definitions>
  <inkml:trace contextRef="#ctx0" brushRef="#br0">1 324 9161,'0'0'11034,"9"-4"-9747,29-19-739,-1-1 0,50-42 0,71-73-525,-83 71 119,-136 175-238,52-93 168,1 0-1,1 0 1,1 1-1,0 0 1,0 0-1,2 1 1,0-1 0,1 1-1,-2 19 1,5-34-80,0 0 0,0 0 1,0 0-1,0 0 0,1 0 1,-1 0-1,0 0 1,1 0-1,-1 0 0,1 0 1,-1 0-1,1 0 0,-1 0 1,1 0-1,-1-1 1,1 1-1,0 0 0,0 0 1,-1-1-1,1 1 0,0 0 1,0-1-1,0 1 0,0 0 1,0-1-1,0 0 1,0 1-1,0-1 0,0 1 1,0-1-1,0 0 0,0 0 1,0 0-1,2 0 1,1 1-388,-1-1 1,1 0 0,-1-1 0,1 1 0,-1 0 0,1-1 0,-1 0 0,1 0 0,-1 0 0,4-2 0,22-17-6840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49.993"/>
    </inkml:context>
    <inkml:brush xml:id="br0">
      <inkml:brushProperty name="width" value="0.025" units="cm"/>
      <inkml:brushProperty name="height" value="0.025" units="cm"/>
    </inkml:brush>
  </inkml:definitions>
  <inkml:trace contextRef="#ctx0" brushRef="#br0">0 65 15182,'0'0'10058,"64"8"-9930,-16-18-96,8-5-1826,3 1-1409,-6-3-2882,-4 0-2147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0.367"/>
    </inkml:context>
    <inkml:brush xml:id="br0">
      <inkml:brushProperty name="width" value="0.025" units="cm"/>
      <inkml:brushProperty name="height" value="0.025" units="cm"/>
    </inkml:brush>
  </inkml:definitions>
  <inkml:trace contextRef="#ctx0" brushRef="#br0">243 0 15471,'-9'1'1259,"-3"2"-947,0 0-1,0 0 0,0 1 0,1 1 0,0 0 0,-1 1 0,1 0 0,1 1 0,0 0 0,0 0 0,-15 15 0,17-15-133,0-1 0,1 2 0,1-1 0,-1 1 0,1 0 0,0 0 0,1 0 0,0 1 0,0 0 0,1 0 0,0 0 0,1 1 0,0-1 0,0 1 0,1 0 0,-1 11 0,3-19-151,1-1 1,-1 1-1,0 0 0,1-1 1,0 1-1,-1 0 1,1-1-1,0 1 0,0-1 1,0 1-1,0-1 1,0 0-1,0 1 0,1-1 1,-1 0-1,0 0 1,1 0-1,-1 0 0,1 0 1,-1 0-1,1 0 1,-1 0-1,1-1 0,-1 1 1,1-1-1,0 1 1,-1-1-1,1 1 0,0-1 1,0 0-1,-1 0 1,1 0-1,0 0 0,3-1 1,4 2 16,-1-2 1,1 1-1,0-1 1,-1 0-1,1-1 1,9-3-1,-6 0-20,-1 0 0,0-1 0,0 0 0,0-1 0,-1 0 0,0-1 0,10-9 0,-14 12-2,-1-1 1,0 1-1,0-1 1,0 0-1,-1 0 1,0 0 0,0-1-1,0 1 1,-1-1-1,0 0 1,-1 0-1,1 0 1,1-10 0,-4 16-21,0 0 1,0 0-1,1 0 1,-1 0-1,0 0 1,0 0 0,0 0-1,0 0 1,-1 0-1,1 0 1,0 0-1,0 0 1,-1 0 0,1 0-1,0 0 1,-1 0-1,1 0 1,-1 1-1,1-1 1,-1 0 0,1 0-1,-1 0 1,0 0-1,0 1 1,1-1-1,-1 0 1,0 1-1,-1-2 1,0 2-19,0-1 0,0 1 1,0-1-1,0 1 0,0-1 0,0 1 1,-1 0-1,1 0 0,0 0 0,0 0 0,0 1 1,-4 0-1,-1 1-88,1-1 0,-1 2 0,1-1-1,0 1 1,0 0 0,0 0 0,1 0 0,-7 6 0,9-7-41,1 0-1,0 1 1,0 0 0,0-1 0,1 1-1,-1 0 1,1 0 0,0 0 0,-2 4-1,3-6-85,-1 0-1,1 0 1,0 0-1,0 0 1,-1 0-1,1 0 1,0 0-1,0 0 1,0 0-1,0 0 1,0 0-1,0 0 1,1-1-1,-1 1 1,0 0-1,0 0 1,1 0-1,-1 0 0,0 0 1,1 0-1,-1 0 1,1-1-1,-1 1 1,1 0-1,0 0 1,-1-1-1,1 1 1,0 0-1,-1-1 1,1 1-1,0 0 1,0-1-1,0 1 1,0-1-1,20 6-7428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0.712"/>
    </inkml:context>
    <inkml:brush xml:id="br0">
      <inkml:brushProperty name="width" value="0.025" units="cm"/>
      <inkml:brushProperty name="height" value="0.025" units="cm"/>
    </inkml:brush>
  </inkml:definitions>
  <inkml:trace contextRef="#ctx0" brushRef="#br0">88 1 17232,'0'0'2178,"-57"64"-448,38-31-673,8-4-96,11-3-513,0-9-416,25-6-512,5-11-1826,3-2-3043,5-19-3300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1.056"/>
    </inkml:context>
    <inkml:brush xml:id="br0">
      <inkml:brushProperty name="width" value="0.025" units="cm"/>
      <inkml:brushProperty name="height" value="0.025" units="cm"/>
    </inkml:brush>
  </inkml:definitions>
  <inkml:trace contextRef="#ctx0" brushRef="#br0">56 49 15310,'0'0'1858,"-8"5"-331,6-4-1472,-34 23 1301,36-23-1328,-1 0-1,0-1 0,0 1 0,1 0 0,-1-1 1,0 1-1,1 0 0,-1 0 0,0 0 1,1 0-1,-1 0 0,1 0 0,0 0 1,-1-1-1,1 1 0,0 0 0,-1 0 0,1 1 1,0-1-1,0 0 0,0 0 0,0 0 1,0 0-1,0 0 0,0 0 0,1 0 1,-1 0-1,0 0 0,0 0 0,1 0 0,-1 0 1,1 0-1,-1-1 0,1 1 0,-1 0 1,1 0-1,-1 0 0,1 0 0,0-1 1,0 1-1,-1 0 0,1-1 0,0 1 0,0 0 1,1 0-1,13 8-49,1 0 0,0-1 0,1-1 1,0-1-1,0 0 0,21 4 0,-19-6-314,0 2 1,0 0-1,-1 1 0,29 16 1,-45-23 328,0 1 1,0 0 0,-1 0-1,1 0 1,-1 0 0,1 0-1,0 1 1,-1-1-1,0 0 1,1 1 0,-1-1-1,0 1 1,0-1-1,0 1 1,0 0 0,0-1-1,0 1 1,0 0 0,-1 0-1,1 0 1,0 0-1,-1 0 1,0-1 0,1 1-1,-1 0 1,0 0 0,0 0-1,0 0 1,0 0-1,-1 0 1,1 0 0,0 0-1,-1 0 1,1 0-1,-1-1 1,0 1 0,0 0-1,0 0 1,1-1 0,-2 1-1,1 0 1,0-1-1,0 1 1,0-1 0,-1 1-1,1-1 1,-3 2 0,-6 5 224,1 1 0,-1-2 1,0 0-1,-1 0 1,0-1-1,-14 6 0,23-11-147,-8 4 456,1-1 0,-1 1 1,0-2-1,0 0 0,0 0 1,0-1-1,-1 0 0,1-1 1,-17 1-1,26-2-509,0-1 0,0 1-1,0 0 1,0 0 0,1-1 0,-1 1-1,0-1 1,0 1 0,0-1 0,0 1-1,1-1 1,-1 0 0,0 1-1,1-1 1,-1 0 0,0 1 0,1-1-1,-1 0 1,1 0 0,-1 0 0,1 1-1,0-1 1,-1 0 0,1 0 0,0 0-1,-1 0 1,1 0 0,0 0 0,0 0-1,0 0 1,0 0 0,0 0 0,0 0-1,0 0 1,0 1 0,1-1 0,-1 0-1,0 0 1,0 0 0,1 0 0,-1 0-1,1 0 1,0-1 0,22-40-36,-5 22-147,1 0-1,1 2 1,34-25-1,-31 26 289,-1-1 0,37-40 0,-57 57-76,0-1 0,-1 1 0,1-1 0,-1 0 0,0 0 0,0 0 0,1 0-1,-1 0 1,0 0 0,-1 0 0,1 0 0,0 0 0,-1-1 0,1 1 0,-1 0 0,0 0 0,1-1 0,-1 1 0,0 0 0,-1-4 0,0 4-17,0 0 1,0 0-1,0 0 0,0 1 1,0-1-1,0 0 0,-1 0 1,1 1-1,-1-1 0,1 1 1,-1-1-1,0 1 0,0-1 1,0 1-1,1 0 0,-1 0 1,-3-1-1,-8-3 45,-2 0 0,1 1-1,0 0 1,-27-2 0,-4 3 374,14 1-638,24 0-3464,36-7-20431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2.196"/>
    </inkml:context>
    <inkml:brush xml:id="br0">
      <inkml:brushProperty name="width" value="0.025" units="cm"/>
      <inkml:brushProperty name="height" value="0.025" units="cm"/>
    </inkml:brush>
  </inkml:definitions>
  <inkml:trace contextRef="#ctx0" brushRef="#br0">1375 1 9385,'-7'0'256,"-268"0"6088,223 3-6032,-1 3 0,1 2-1,-61 17 1,64-10-304,1 1 0,1 3 0,0 2 0,2 2-1,0 2 1,2 2 0,0 1 0,-55 50 0,68-49 15,0 0 0,3 3 0,0 0 1,2 1-1,1 2 0,2 0 0,1 2 0,3 0 1,0 1-1,-21 71 0,17-22-12,3 2 1,4 1-1,5 0 0,3 0 1,4 1-1,4 0 0,22 156 1,-11-182-23,3-1 1,2-1-1,4-1 1,2 0-1,2-2 1,4-1-1,54 86 1,-38-79-4,3-2 0,3-2 1,3-2-1,2-3 1,114 91-1,-134-121-6,1-2 0,0-1-1,2-2 1,1-2 0,1-2 0,0-1 0,68 18-1,-74-28 126,1 0-1,-1-3 0,1 0 0,0-3 1,0-1-1,-1-1 0,1-2 1,0-2-1,67-17 0,-48 3 120,-1-1 0,-1-3-1,-1-2 1,-1-2 0,-1-3-1,49-38 1,-27 12-1,-3-3-1,-3-3 0,69-82 1,-77 74-100,-3-3 1,-4-2-1,-3-2 0,-4-2 1,42-102-1,-61 118 52,-2-1 0,-3-1 0,-4-1 0,-2 0 0,-2-1 0,-4-1 0,-1-107 0,-7 159 15,-1-1-1,-1 0 1,0 1-1,-1-1 1,-1 1-1,-1 0 0,0 0 1,-1 1-1,-10-18 1,9 21-123,0 1 0,-1 0 0,-1 0 1,0 1-1,-1 0 0,1 1 0,-2 0 1,1 0-1,-1 1 0,-1 1 0,-19-10 1,-33-11-998,-1 3 1,-1 3 0,-120-23 0,59 15-4029,65 15-914,6 5-4346</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3.095"/>
    </inkml:context>
    <inkml:brush xml:id="br0">
      <inkml:brushProperty name="width" value="0.025" units="cm"/>
      <inkml:brushProperty name="height" value="0.025" units="cm"/>
    </inkml:brush>
  </inkml:definitions>
  <inkml:trace contextRef="#ctx0" brushRef="#br0">1299 584 6086,'0'0'9246,"-8"-2"-7591,-180-68 3582,-332-103-2947,303 100-1652,14 6 929,192 62-1497,-1 0 1,1-1 0,0 0 0,0-1 0,1 0 0,0-1 0,1 0-1,-17-17 1,21 19-353,0 0 0,0 0 0,0-1 0,1 0 0,0 0 0,0 0 0,0 0 0,1-1 0,0 1 0,1-1 0,0 0 0,0 0 0,1 1 0,-2-14 0,17 20-7021,-5 2 2562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3.643"/>
    </inkml:context>
    <inkml:brush xml:id="br0">
      <inkml:brushProperty name="width" value="0.025" units="cm"/>
      <inkml:brushProperty name="height" value="0.025" units="cm"/>
    </inkml:brush>
  </inkml:definitions>
  <inkml:trace contextRef="#ctx0" brushRef="#br0">496 665 8616,'-5'9'822,"-40"68"1148,45-77-1870,0 1 0,0-1 0,0 0 1,0 1-1,-1-1 0,1 0 0,0 0 0,0 1 0,0-1 0,-1 0 0,1 0 1,0 0-1,0 1 0,0-1 0,-1 0 0,1 0 0,0 0 0,-1 0 0,1 0 0,0 1 1,0-1-1,-1 0 0,1 0 0,0 0 0,-1 0 0,1 0 0,0 0 0,0 0 1,-1 0-1,1 0 0,0 0 0,-1 0 0,1 0 0,0 0 0,-1 0 0,1-1 0,0 1 1,0 0-1,-1 0 0,1 0 0,0 0 0,0 0 0,-1-1 0,1 1 0,0 0 1,0 0-1,-1 0 0,1-1 0,0 1 0,0 0 0,0 0 0,0-1 0,-1 1 0,1 0 1,0 0-1,0-1 0,0 1 0,0 0 0,0-1 0,0 1 0,0 0 0,0-1 0,-11-23 808,9 21-393,-14-32 301,-1 1-1,-2 1 1,-2 0 0,-39-47-1,-112-106-343,87 98 386,82 85-780,0 0 1,0 0-1,0-1 0,1 0 1,-1 1-1,1-1 0,0 0 1,0 0-1,0 0 0,1 0 1,-2-7-1,3 9-68,0 0-1,0 0 0,0 0 1,0 0-1,0 0 1,0 0-1,1 0 1,-1-1-1,1 1 0,0 0 1,0 0-1,-1 1 1,1-1-1,0 0 0,1 0 1,-1 0-1,0 1 1,0-1-1,1 0 1,-1 1-1,1-1 0,0 1 1,-1 0-1,1-1 1,2 0-1,20-13-14,1 0 1,0 2-1,1 0 1,1 2-1,37-11 1,-17 10 0,0 1 1,68-6 0,-46 13-920,0 3 1,0 3 0,130 21 0,-36-4-5244,-82-18-96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7.515"/>
    </inkml:context>
    <inkml:brush xml:id="br0">
      <inkml:brushProperty name="width" value="0.025" units="cm"/>
      <inkml:brushProperty name="height" value="0.025" units="cm"/>
    </inkml:brush>
  </inkml:definitions>
  <inkml:trace contextRef="#ctx0" brushRef="#br0">86 17 16111,'0'0'8873,"-9"-3"-8142,-27-10-566,35 13-167,0 0-1,-1-1 0,1 1 0,0 1 0,0-1 0,0 0 0,0 0 0,-1 0 0,1 1 0,0-1 0,0 0 0,0 1 0,0-1 0,0 1 0,0-1 0,0 1 0,0 0 0,0-1 0,0 1 0,0 0 0,0 0 0,0 0 0,1 0 0,-1 0 0,0 0 0,1 0 0,-1 0 0,0 0 0,1 0 0,-1 0 0,1 0 0,0 0 1,-1 0-1,1 2 0,-9 38-109,9-39 103,0-1-71,0 1-1,0 0 0,0 0 0,0-1 0,1 1 1,-1 0-1,0-1 0,1 1 0,-1 0 1,1-1-1,0 1 0,-1 0 0,1-1 1,0 1-1,0-1 0,0 1 0,0-1 1,0 0-1,0 1 0,1-1 0,-1 0 1,0 0-1,1 0 0,-1 0 0,1 0 1,-1 0-1,1 0 0,-1-1 0,1 1 1,0 0-1,-1-1 0,1 1 0,3-1 1,8 3-822,0-1 0,1 0 0,22-1 0,2 2-1185,-36-3 2121,0 0 0,0 0 0,0 1 0,0-1 0,-1 1 0,1-1 0,0 1 0,0 0 0,-1 0 0,1-1 0,-1 1 0,1 0 0,0 1 0,-1-1 0,0 0 0,3 3 0,-3-3 130,-1 0-1,0 0 1,0 0 0,1-1-1,-1 1 1,0 0-1,0 0 1,0 0 0,0 0-1,0 0 1,0 0-1,0-1 1,-1 1 0,1 0-1,0 0 1,0 0-1,-1 0 1,1 0 0,0-1-1,-1 1 1,1 0-1,-1 0 1,1-1 0,-1 2-1,-28 24 4551,7-15-4433,-33 6 768,17-18-4490,31-4-1726,3-7-4320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6.227"/>
    </inkml:context>
    <inkml:brush xml:id="br0">
      <inkml:brushProperty name="width" value="0.025" units="cm"/>
      <inkml:brushProperty name="height" value="0.025" units="cm"/>
    </inkml:brush>
  </inkml:definitions>
  <inkml:trace contextRef="#ctx0" brushRef="#br0">63 0 9449,'0'0'8776,"-32"72"-8167,16-26-353,7 3-160,4 1-64,5-2-32,0-8-384,14-10-641,2-10-1986,5-15-1441,2-5 544,0-21-480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6.586"/>
    </inkml:context>
    <inkml:brush xml:id="br0">
      <inkml:brushProperty name="width" value="0.025" units="cm"/>
      <inkml:brushProperty name="height" value="0.025" units="cm"/>
    </inkml:brush>
  </inkml:definitions>
  <inkml:trace contextRef="#ctx0" brushRef="#br0">45 1 13997,'0'0'2242,"-27"74"-768,18-32 416,0 0-161,9-3-480,0-3-352,6-4-609,6-3-255,4-6-130,-2-4-960,-5-2-993,-4-3-1024,-5-5-2340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6.965"/>
    </inkml:context>
    <inkml:brush xml:id="br0">
      <inkml:brushProperty name="width" value="0.025" units="cm"/>
      <inkml:brushProperty name="height" value="0.025" units="cm"/>
    </inkml:brush>
  </inkml:definitions>
  <inkml:trace contextRef="#ctx0" brushRef="#br0">115 110 13965,'5'-10'1975,"-2"1"-1604,0 0 351,1-1-1,0 1 1,0 0 0,1 0-1,0 0 1,1 1-1,0 0 1,10-12 0,-12 21 607,-4 7-924,0-6-340,-3 17 97,-1-1 1,-1 1-1,-8 20 1,-10 41-119,22-75-29,-1 6-44,0 1 0,0-1 0,1 1 0,2 19 0,-1-29 1,0 1 0,0-1 0,1 0 0,-1 0 0,1 0 0,-1 0 0,1 0 0,0 0 0,0 0 0,0 0 0,0 0 0,0 0 0,0-1 0,1 1 0,-1 0 0,1-1 0,-1 1 0,1-1 0,-1 1 0,1-1 0,0 0 0,0 0 0,0 0 1,-1 0-1,1 0 0,0 0 0,0 0 0,1-1 0,-1 1 0,0-1 0,3 1 0,10 0 2,1-1 1,-1 0 0,1-2 0,-1 1 0,0-2-1,1 0 1,26-10 0,-23 7 21,0 1 1,0 1 0,0 1-1,23-2 1,-41 5 4,0 0 0,0 0 0,0 0 0,0 0 0,1 0 0,-1 0 0,0 0 0,0 0 1,0 1-1,0-1 0,0 0 0,1 1 0,-1-1 0,0 1 0,0-1 0,0 1 0,0 0 0,0-1 0,0 1 1,-1 0-1,1 0 0,0-1 0,0 1 0,0 0 0,0 2 0,0-1 4,0 0-1,-1-1 1,0 1 0,1 0 0,-1 0-1,0 0 1,0 0 0,0 0-1,-1 0 1,1 0 0,0-1-1,-1 1 1,1 0 0,-1 2 0,-3 6 30,0 0 1,-1-1 0,0 0 0,-11 15-1,5-9 60,-1-1-1,-1 0 0,0-1 1,-1 0-1,0-1 0,-1-1 1,0 0-1,-1-1 0,0 0 0,0-2 1,-1 0-1,-1-1 0,1 0 1,-1-2-1,0 0 0,0-1 1,-1 0-1,1-2 0,-1 0 1,-19-1-1,35-1-186,0 0 1,0 0-1,0 0 1,0-1-1,1 1 0,-1-1 1,0 1-1,0-1 1,1 0-1,-1 0 0,0 0 1,1 0-1,-1-1 1,1 1-1,0-1 0,-1 1 1,-2-4-1,2 2-441,1-1 0,0 1 0,0-1 0,0 0 0,0 0 0,0 1 0,1-1 0,0-1 0,0 1 0,0 0 0,0-5 0,-4-29-6685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1:57.309"/>
    </inkml:context>
    <inkml:brush xml:id="br0">
      <inkml:brushProperty name="width" value="0.025" units="cm"/>
      <inkml:brushProperty name="height" value="0.025" units="cm"/>
    </inkml:brush>
  </inkml:definitions>
  <inkml:trace contextRef="#ctx0" brushRef="#br0">1 250 16496,'0'0'5317,"67"-53"-2210,-19 32-1186,5-5-1056,14 1-544,6 2-257,4 0-32,5 6-64,-6 0-1730,-14-2-1858,-7-6-1440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4.590"/>
    </inkml:context>
    <inkml:brush xml:id="br0">
      <inkml:brushProperty name="width" value="0.025" units="cm"/>
      <inkml:brushProperty name="height" value="0.025" units="cm"/>
    </inkml:brush>
  </inkml:definitions>
  <inkml:trace contextRef="#ctx0" brushRef="#br0">195 165 4612,'0'0'3460,"9"-9"-764,-9 8-2673,10-8 656,-1-1-1,0-1 0,-1 0 0,0 0 0,-1-1 1,0 1-1,0-2 0,-2 1 0,1-1 1,2-12-1,-8 24-649,0 0-1,0 1 1,0-1 0,0 0-1,0 1 1,0-1 0,0 0 0,0 1-1,0-1 1,-1 0 0,1 1-1,0-1 1,-1 1 0,1-1-1,0 1 1,-1-1 0,1 1-1,-1-1 1,1 1 0,0-1 0,-1 1-1,1-1 1,-1 1 0,0 0-1,1-1 1,-1 1 0,1 0-1,-1-1 1,1 1 0,-1 0 0,0 0-1,1 0 1,-1-1 0,0 1-1,1 0 1,-1 0 0,0 0-1,1 0 1,-1 0 0,0 0-1,1 1 1,-1-1 0,0 0 0,-34 7 299,17 0-299,1 2 0,0 0 0,0 1 0,1 0 0,1 1 0,0 1 0,0 1 0,1 0 0,0 1 0,2 0 0,-1 1 0,2 0 0,-13 22-1,22-33 3,-1 1 0,1-1 0,1 1 0,-1 0 0,0 0 0,1 0 0,0-1 0,0 1-1,1 0 1,0 0 0,-1 0 0,1 0 0,1 0 0,0 8 0,1-10-21,-1 1 1,0-1 0,1 0 0,0 0-1,0 0 1,0 0 0,0 0 0,0 0-1,0-1 1,1 1 0,-1-1 0,1 1-1,0-1 1,0 0 0,0 0-1,0 0 1,0-1 0,0 1 0,1-1-1,6 2 1,3 1-396,0 0-1,1-1 1,0-1 0,24 1-1,26-4-4547,-7-5-2802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4.996"/>
    </inkml:context>
    <inkml:brush xml:id="br0">
      <inkml:brushProperty name="width" value="0.025" units="cm"/>
      <inkml:brushProperty name="height" value="0.025" units="cm"/>
    </inkml:brush>
  </inkml:definitions>
  <inkml:trace contextRef="#ctx0" brushRef="#br0">28 1 13421,'0'0'4030,"-5"7"-2578,-16 27 11,21-33-1430,0 0 1,-1-1-1,1 1 1,0 0-1,0 0 1,0 0-1,0 0 1,0 0-1,0 0 1,0 0 0,0 0-1,0 0 1,0-1-1,1 1 1,-1 0-1,0 0 1,1 0-1,-1 0 1,0 0-1,1-1 1,-1 1-1,1 0 1,-1 0-1,1-1 1,0 1-1,-1 0 1,1-1-1,0 1 1,-1-1-1,1 1 1,0-1-1,0 1 1,-1-1-1,1 1 1,0-1-1,0 0 1,0 1-1,1-1 1,36 9 129,-34-8-101,21 3-295,0-1 0,0-1-1,43-3 1,-57 0-607,0 0 1,0-1-1,-1 0 0,1-1 1,-1 0-1,1 0 0,-1-1 1,0-1-1,0 0 0,16-10 0,-14 2-567,-22 11 1913,-26 16 2189,20-2-1589,1 1 1,1 0-1,0 1 0,1 1 0,1 0 1,-17 26-1,23-33-958,1 1-1,1 0 0,-1 0 1,1 0-1,1 1 1,0-1-1,0 1 1,1 0-1,0-1 1,0 1-1,1 0 1,1 0-1,0 1 1,1 15-1,0-24-239,-1 0-1,1 1 0,-1-1 1,1 0-1,0 0 0,0 0 1,0 0-1,0 0 1,0 0-1,0 0 0,1-1 1,-1 1-1,0 0 1,1-1-1,0 1 0,-1-1 1,1 1-1,0-1 0,3 2 1,11 1-4110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5.903"/>
    </inkml:context>
    <inkml:brush xml:id="br0">
      <inkml:brushProperty name="width" value="0.025" units="cm"/>
      <inkml:brushProperty name="height" value="0.025" units="cm"/>
    </inkml:brush>
  </inkml:definitions>
  <inkml:trace contextRef="#ctx0" brushRef="#br0">1 48 7944,'0'0'10666,"46"5"-9962,5-10-191,16-3-385,6 0-96,5 2-64,-2-1-1057,-7 1-1762,-14 1-288,-15 1 1025,-17 1-576,-19 2-3268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6.246"/>
    </inkml:context>
    <inkml:brush xml:id="br0">
      <inkml:brushProperty name="width" value="0.025" units="cm"/>
      <inkml:brushProperty name="height" value="0.025" units="cm"/>
    </inkml:brush>
  </inkml:definitions>
  <inkml:trace contextRef="#ctx0" brushRef="#br0">50 1 9993,'0'0'1634,"-48"15"640,46-11-993,4 0-576,26 0 480,15-1 64,10-3-512,11 1-545,3-1-96,2 3-64,-4-3-608,-8 0-2916,-8-2-4515</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7.126"/>
    </inkml:context>
    <inkml:brush xml:id="br0">
      <inkml:brushProperty name="width" value="0.025" units="cm"/>
      <inkml:brushProperty name="height" value="0.025" units="cm"/>
    </inkml:brush>
  </inkml:definitions>
  <inkml:trace contextRef="#ctx0" brushRef="#br0">143 314 4548,'7'-8'-187,"19"-21"3017,35-52-1,-54 71-2391,-1-1 0,0 1 0,0-1 1,-1 0-1,-1 0 0,0 0 1,0-1-1,-1 0 0,-1 1 0,2-20 1,-4 29-412,1 0 0,-1 0 1,0 0-1,0 0 1,0 0-1,0 0 0,0 0 1,-1 0-1,1 0 0,-1 0 1,1 0-1,-1 0 0,0 1 1,1-1-1,-1 0 1,0 0-1,0 1 0,0-1 1,-1 0-1,1 1 0,0 0 1,-1-1-1,1 1 0,-1-1 1,1 1-1,-1 0 0,1 0 1,-1 0-1,0 0 1,0 0-1,1 1 0,-1-1 1,0 0-1,0 1 0,0-1 1,0 1-1,0 0 0,0-1 1,0 1-1,0 0 1,0 0-1,0 1 0,0-1 1,1 0-1,-1 1 0,0-1 1,0 1-1,-3 0 0,-5 2-24,1 1 0,-1 0 0,1 0 0,-1 1 0,1 0 0,1 0 0,-1 1-1,-8 8 1,4-3 101,1 0-1,1 1 1,0 1-1,0 0 0,2 1 1,-1 0-1,2 0 1,0 1-1,1 0 1,0 0-1,1 0 1,1 1-1,0 0 0,1 1 1,-2 23-1,5-37-88,1 0-1,0 0 1,0 0 0,0 0-1,1 1 1,-1-1-1,1 0 1,0 0 0,0 0-1,0 0 1,0 0-1,0 0 1,1 0-1,-1-1 1,1 1 0,0 0-1,0-1 1,0 1-1,0-1 1,0 0 0,3 3-1,0-2 8,0 0 0,0 0 0,1 0 0,-1-1 0,1 1 1,0-1-1,-1-1 0,1 1 0,0-1 0,10 1 0,3-1 25,-1-1 1,1-1 0,-1 0-1,1-1 1,-1-1-1,29-9 1,-27 6-25,-2-2-1,1 0 1,-1-2-1,0 1 1,-1-2 0,21-17-1,-32 24-11,-1 0-1,1 0 0,-1-1 0,0 0 1,-1 0-1,1 0 0,-1-1 1,0 0-1,0 0 0,-1 0 0,0 0 1,0 0-1,0 0 0,-1-1 0,0 0 1,0 1-1,0-1 0,-1 0 1,0 0-1,-1 0 0,0-12 0,0 17-23,0 0 0,-1 0-1,1 1 1,-1-1 0,1 0 0,-1 1-1,0-1 1,0 0 0,0 1-1,0-1 1,0 1 0,0-1-1,0 1 1,0-1 0,-1 1-1,1 0 1,0 0 0,-1 0-1,1 0 1,-1 0 0,1 0-1,-3-1 1,0 1-62,0-1 0,0 1 0,-1 0 0,1 0 0,0 1 0,-1-1 0,1 1 0,0 0 0,-6 1 0,1 0-114,0 0 1,1 1 0,-1 0 0,1 0 0,-1 1 0,1 0 0,0 0 0,-15 10 0,19-10-94,0 0-1,0 1 1,0 0 0,0 0-1,1 0 1,0 0 0,0 0-1,0 1 1,0-1-1,1 1 1,-1 0 0,1 0-1,1 0 1,-1 0 0,1 0-1,-1 0 1,2 1-1,-2 4 1,2 14-3348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7.496"/>
    </inkml:context>
    <inkml:brush xml:id="br0">
      <inkml:brushProperty name="width" value="0.025" units="cm"/>
      <inkml:brushProperty name="height" value="0.025" units="cm"/>
    </inkml:brush>
  </inkml:definitions>
  <inkml:trace contextRef="#ctx0" brushRef="#br0">57 0 13869,'0'0'2563,"-39"75"-1346,29-41-481,3 3 1,7-1-417,0 4-224,16-4-160,5-6-1857,-2-10-2820,4-11-1665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7.972"/>
    </inkml:context>
    <inkml:brush xml:id="br0">
      <inkml:brushProperty name="width" value="0.025" units="cm"/>
      <inkml:brushProperty name="height" value="0.025" units="cm"/>
    </inkml:brush>
  </inkml:definitions>
  <inkml:trace contextRef="#ctx0" brushRef="#br0">31 1 3043,'0'0'20766,"-3"10"-20499,-7 37 621,2 0 1,3 0-1,1 0 0,5 92 1,-1-137-883,0 0 1,0 0 0,1 0 0,-1 0 0,1 0 0,-1 1-1,1-1 1,0 0 0,0 0 0,0-1 0,0 1-1,2 3 1,-2-4 6,0-1 0,-1 1 0,1 0 0,0-1 0,-1 1 0,1-1 0,0 0 0,0 1 0,-1-1 0,1 1 0,0-1-1,0 0 1,0 0 0,0 0 0,-1 1 0,1-1 0,0 0 0,0 0 0,0 0 0,0 0 0,1-1 0,1 0 11,-1 0 0,1 0 0,-1 0 0,0 0 0,1 0 0,-1-1 0,0 1 0,0-1 0,0 0 0,0 0 0,0 0 0,0 0 0,-1 0 1,1 0-1,-1 0 0,1 0 0,1-5 0,6-18-583,-1 0 1,-1-1 0,-2 0-1,4-43 1,-9 78 545,0 0 0,0 1 0,1-1 0,0 0 0,0 0 0,5 12 1,-5-19 27,0 1 0,0-1 0,1 0 0,-1 1 0,1-1 0,0 0 0,-1 0 0,1 0 0,0 0 0,0 0 0,0 0 0,1-1 0,-1 1 0,0-1 0,1 0 0,-1 1 0,1-1 0,-1 0 0,1 0 0,-1-1 0,1 1 0,0 0 0,-1-1 0,1 0 0,0 0 0,2 0 0,3 1 21,0-2-1,0 1 1,0-1 0,-1 0 0,1-1 0,0 0 0,-1 0-1,1 0 1,-1-1 0,0 0 0,0-1 0,0 0-1,9-7 1,41-18 87,-57 29-129,1 0-1,-1 0 0,1 0 1,-1 0-1,1 0 0,-1 0 0,1 0 1,-1 0-1,1 0 0,-1 0 1,1 1-1,-1-1 0,1 0 0,-1 0 1,1 0-1,-1 1 0,1-1 1,-1 0-1,1 0 0,-1 1 1,0-1-1,1 1 0,-1-1 0,1 0 1,-1 1-1,0-1 0,1 1 1,-1-1-1,0 0 0,0 1 1,1-1-1,-1 1 0,0-1 0,0 1 1,0-1-1,0 1 0,0-1 1,0 1-1,1 0 0,-1-1 0,0 1 1,0-1-1,-1 1 0,1-1 1,0 1-1,1 42 156,1-4 208,-1-37-340,0-1 1,1 0-1,-1 0 0,0 1 1,1-1-1,-1 0 0,1 0 1,0-1-1,-1 1 1,1 0-1,0 0 0,-1-1 1,1 1-1,0-1 0,0 0 1,0 1-1,-1-1 0,1 0 1,0 0-1,0 0 1,0 0-1,0 0 0,-1-1 1,1 1-1,3-1 0,44-14-9,27-25-4671,-28 8-4063,-23 12-87</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7.903"/>
    </inkml:context>
    <inkml:brush xml:id="br0">
      <inkml:brushProperty name="width" value="0.025" units="cm"/>
      <inkml:brushProperty name="height" value="0.025" units="cm"/>
    </inkml:brush>
  </inkml:definitions>
  <inkml:trace contextRef="#ctx0" brushRef="#br0">191 4 9289,'0'0'2909,"-8"-1"-1633,5 0-1142,-1 0 0,1 1 0,-1 0-1,0-1 1,1 2 0,-1-1 0,1 0 0,-1 1 0,1-1-1,-1 1 1,1 0 0,-1 0 0,1 1 0,-1-1 0,1 1 0,0-1-1,0 1 1,0 0 0,0 0 0,0 1 0,0-1 0,1 0-1,-1 1 1,1 0 0,0 0 0,-1-1 0,-1 5 0,-3 2 71,-1 0 0,2 0 0,-1 1 0,1 0 0,1 0 0,0 0 0,0 1 0,1 0 0,0 0 0,1 0 0,0 0 0,1 0 0,0 1 0,0 21 0,3-31-198,-1-1 1,1 1-1,-1 0 1,1 0-1,0-1 1,0 1 0,0 0-1,0-1 1,0 1-1,0-1 1,0 0 0,0 1-1,1-1 1,-1 0-1,1 1 1,-1-1-1,1 0 1,-1 0 0,1 0-1,-1-1 1,1 1-1,0 0 1,0 0 0,-1-1-1,1 1 1,0-1-1,0 0 1,0 0-1,0 1 1,-1-1 0,4-1-1,5 2 28,0-1 0,0-1-1,0 1 1,15-5 0,-11 1-42,0 0-1,0-1 1,0-1 0,0-1 0,-1 0 0,0 0-1,21-17 1,-27 18-67,1 0 0,-1 0 0,0-1 0,-1 0 0,1 0 0,-1 0 0,-1-1 0,1 0 0,-1 0 0,-1 0 0,1-1 0,-2 1 0,5-12 0,-8 18 48,1 0 1,-1 1 0,1-1 0,-1 0 0,0 0 0,0 1 0,0-1-1,0 0 1,0 0 0,0 0 0,0 0 0,0 1 0,-1-1 0,1 0 0,-1 0-1,1 1 1,-1-1 0,0 0 0,0 1 0,0-1 0,0 1 0,-1-3-1,0 3 13,1 0 0,-1 0 0,0 0 0,0 1 0,1-1-1,-1 0 1,0 1 0,0-1 0,0 1 0,1 0 0,-1-1 0,0 1-1,0 0 1,0 0 0,0 0 0,0 1 0,-3 0 0,-3 0 47,-1 1 0,1 1 0,0 0 0,0 0 1,0 1-1,0 0 0,1 0 0,-10 7 0,7-2 133,0 0 0,1 1 0,0 0 0,0 1 0,1 0 0,0 0 0,-10 21 0,16-28-125,0 1 0,0 0 1,1 0-1,-1 0 0,1 0 0,0 0 0,0 0 0,1 0 1,0 0-1,0 8 0,0-10-38,1 0-1,-1 0 1,1-1 0,0 1-1,0 0 1,0 0 0,1-1 0,-1 1-1,1-1 1,-1 1 0,1-1-1,0 0 1,0 0 0,0 0 0,0 0-1,0 0 1,0 0 0,0 0-1,6 2 1,5 2-127,0-1 1,1 0-1,0-1 0,0-1 0,0 0 0,0-1 1,0 0-1,0-1 0,1-1 0,-1 0 0,21-3 1,-10 1-667,0 2 1,33 3 0,-57-3 796,-1 1 0,0-1-1,1 0 1,-1 1 0,0-1 0,1 0 0,-1 1 0,0-1-1,1 0 1,-1 1 0,0-1 0,0 0 0,1 1 0,-1-1-1,0 1 1,0-1 0,0 1 0,0-1 0,0 0 0,0 1 0,1-1-1,-1 1 1,0-1 0,0 1 0,0-1 0,-1 1 0,1-1-1,0 1 1,0-1 0,0 0 0,0 1 0,0-1 0,0 1-1,-1-1 1,1 0 0,0 1 0,0-1 0,-1 1 0,1-1-1,-1 1 1,-9 17 696,-6 3 2,-1-1 0,-1 0 1,-1-2-1,-1 0 0,0-1 0,-1-1 0,-1-1 1,0-1-1,-1 0 0,-28 10 0,31-15-461,-1-1 0,0-1 0,-1-1-1,0-1 1,0-1 0,0 0 0,-31 0-1,53-5-256,0 1 0,0 0-1,0 0 1,0 0-1,0 0 1,0 0 0,1 0-1,-1 0 1,0 0-1,0 0 1,0-1 0,0 1-1,0 0 1,0 0 0,0 0-1,0 0 1,0 0-1,0 0 1,0 0 0,0-1-1,0 1 1,0 0-1,0 0 1,0 0 0,0 0-1,0 0 1,0 0-1,0-1 1,0 1 0,0 0-1,0 0 1,0 0 0,0 0-1,0 0 1,0 0-1,-1 0 1,1 0 0,0-1-1,0 1 1,0 0-1,0 0 1,0 0 0,0 0-1,0 0 1,0 0-1,0 0 1,-1 0 0,1 0-1,0 0 1,0 0-1,0 0 1,0 0 0,0 0-1,0 0 1,0 0 0,-1 0-1,1 0 1,0 0-1,0 0 1,0 0 0,0 0-1,-1 0 1,17-11-1315,23-11-2918,4 1-2247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46.077"/>
    </inkml:context>
    <inkml:brush xml:id="br0">
      <inkml:brushProperty name="width" value="0.025" units="cm"/>
      <inkml:brushProperty name="height" value="0.025" units="cm"/>
    </inkml:brush>
  </inkml:definitions>
  <inkml:trace contextRef="#ctx0" brushRef="#br0">2134 221 11499,'-5'-3'8,"-315"-144"929,277 131-828,0 3 1,-1 1-1,-1 2 0,0 2 1,-80-3-1,76 12-116,0 2 1,0 2-1,1 2 0,-1 3 0,-80 26 0,27 2-18,-145 74 1,169-72 51,1 3 1,3 3-1,2 4 1,-69 60 0,113-85 96,2 1 1,0 1-1,2 1 1,1 1-1,1 1 1,1 2-1,2 0 0,2 0 1,0 2-1,3 0 1,0 1-1,-9 42 1,14-38-61,3 1 0,0 0 1,3 0-1,2 0 0,1 1 0,2-1 1,12 70-1,-6-76-47,0-1 0,3-1 0,1 0 0,1 0 0,1-1 0,2 0-1,1-2 1,2 0 0,32 39 0,-23-37 23,1 0 1,1-2-1,2-2 0,1-1 0,0-1 0,54 29 0,-35-27 5,1-3 0,1-1 0,1-3 0,60 13 0,1-10 49,2-4 0,0-6-1,236-4 1,-238-14 52,0-5-1,0-5 1,158-42 0,-181 31 144,-2-4 0,-1-4 1,-2-3-1,129-77 0,-174 88-183,-1-3 0,-2-1 0,-1-2-1,-1-1 1,-2-2 0,32-40 0,-50 52-48,-1 0 0,-1-1 0,-1-1 0,-2-1 1,0 0-1,-1 0 0,-2-1 0,-1-1 0,-1 0 0,-1 0 0,5-52 0,-10 52-8,-2 0-1,-1-1 1,-1 1-1,-1 0 0,-1 0 1,-2 0-1,-1 1 0,-1 0 1,-19-42-1,12 38-39,-2 1 0,-1 0 0,-1 2 1,-1 0-1,-2 1 0,0 1 0,-40-35 0,39 40-124,-1 2 1,-1 0-1,-1 1 0,0 2 1,-1 1-1,-1 1 1,0 1-1,-51-15 0,49 20-686,0 2 0,0 1 0,0 2 0,-1 1 0,-41 2 0,-16 6-2949</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47.156"/>
    </inkml:context>
    <inkml:brush xml:id="br0">
      <inkml:brushProperty name="width" value="0.025" units="cm"/>
      <inkml:brushProperty name="height" value="0.025" units="cm"/>
    </inkml:brush>
  </inkml:definitions>
  <inkml:trace contextRef="#ctx0" brushRef="#br0">5121 46 11307,'0'0'651,"8"-8"-26,-2 3-504,-1 1 0,0 0 1,1 0-1,0 0 1,0 1-1,10-5 1,-12 7-100,-1 0 0,0 0 1,0 0-1,0 1 0,1-1 0,-1 1 1,0 0-1,1 0 0,-1 0 0,0 0 1,0 1-1,1-1 0,-1 1 0,0 0 1,0 0-1,0 0 0,0 0 0,0 1 1,0-1-1,0 1 0,3 2 1,3 4-30,0 0 1,0 1 0,-1 0 0,0 0 0,-1 1 0,0 0 0,-1 0-1,1 1 1,-2 0 0,0 0 0,0 0 0,-1 1 0,0 0 0,1 11-1,3 12-14,-2 0 0,-2 0 0,0 57 0,-7-28 101,-2 0-1,-4 0 0,-2 0 0,-3-2 0,-3 0 1,-3 0-1,-2-2 0,-46 89 0,-3-18 139,-6-3 0,-146 183 0,115-177 11,-5-4-1,-6-6 1,-5-5 0,-250 183 0,263-226-67,-4-5 0,-2-5 0,-3-6 1,-3-5-1,-2-5 0,-220 57 0,-400 31-629,107-24 107,479-77 355,2 7 1,2 7-1,2 6 1,3 7-1,2 7 1,-176 114-1,279-156 60,2 1 0,1 2-1,-39 40 1,69-60-4,1 1 0,0 0 0,1 1 0,1 0 0,-14 28-1,19-33-26,0 1-1,1-1 1,0 0-1,1 1 1,0-1-1,0 1 1,1 0-1,1 0 1,0 0-1,0-1 1,2 12-1,0-14-1,0 1 0,0-1 0,1 1 0,0-1 0,1 0 0,0 0 0,0-1 0,0 1 0,1-1 0,0 0 0,0 0 0,0 0 0,1-1 0,0 0 0,0 0 0,1 0 0,-1-1 0,12 6 1,3 1 50,1 0 0,1-2 0,0 0 1,41 9-1,-17-8-146,2-3-1,-1-1 1,57-2 0,-58-5-2015,72-10 1,-39-7-3647,-50 9 983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3:47.529"/>
    </inkml:context>
    <inkml:brush xml:id="br0">
      <inkml:brushProperty name="width" value="0.025" units="cm"/>
      <inkml:brushProperty name="height" value="0.025" units="cm"/>
    </inkml:brush>
  </inkml:definitions>
  <inkml:trace contextRef="#ctx0" brushRef="#br0">1 59 10666,'0'0'3726,"8"-3"-3432,48-12-80,0 2 1,1 3 0,0 2-1,65-1 1,-114 9-210,1 0 0,-1 0 1,0 1-1,1 0 0,-1 0 0,0 1 0,14 5 1,-19-6-2,0 1 1,0-1 0,0 1-1,0 0 1,-1 0 0,1 0-1,-1 0 1,1 1 0,-1-1 0,0 0-1,0 1 1,0 0 0,0 0-1,0-1 1,0 1 0,-1 0-1,0 0 1,1 1 0,-1-1-1,0 0 1,-1 0 0,2 4-1,-1 3 57,-1 0 0,0 0-1,0 0 1,-1 0-1,0-1 1,0 1 0,-1 0-1,-1 0 1,0-1 0,0 0-1,-1 1 1,0-1-1,0-1 1,-1 1 0,0-1-1,-1 1 1,1-1 0,-9 7-1,-15 17 307,-2-2 0,-67 51-1,40-34-12,-63 71-2121,121-118 1756,-15 15-4393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8.650"/>
    </inkml:context>
    <inkml:brush xml:id="br0">
      <inkml:brushProperty name="width" value="0.025" units="cm"/>
      <inkml:brushProperty name="height" value="0.025" units="cm"/>
    </inkml:brush>
  </inkml:definitions>
  <inkml:trace contextRef="#ctx0" brushRef="#br0">52 62 9577,'-21'2'1634,"3"-2"448,7 0 352,10 0-512,2 0-513,22-3-768,16-5-97,14-1 65,11-3-385,9 4-160,3 0 0,-7 2-128,-4 3-1281,-13 1-801,-13 0-1250,-20 0-960</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9.029"/>
    </inkml:context>
    <inkml:brush xml:id="br0">
      <inkml:brushProperty name="width" value="0.025" units="cm"/>
      <inkml:brushProperty name="height" value="0.025" units="cm"/>
    </inkml:brush>
  </inkml:definitions>
  <inkml:trace contextRef="#ctx0" brushRef="#br0">81 25 11211,'0'0'1473,"-68"25"897,56-15-832,12-6-866,18-4-127,15 0 384,17 0-161,6-6-607,10-2-129,-2-1-833,-1-1-1826,-11-5-1633,-12 0-2178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9.359"/>
    </inkml:context>
    <inkml:brush xml:id="br0">
      <inkml:brushProperty name="width" value="0.025" units="cm"/>
      <inkml:brushProperty name="height" value="0.025" units="cm"/>
    </inkml:brush>
  </inkml:definitions>
  <inkml:trace contextRef="#ctx0" brushRef="#br0">333 40 10314,'0'0'3582,"9"-7"-2781,-4 3-765,1 0 1,-1 1-1,1-1 1,0 1 0,0 1-1,0-1 1,1 1 0,-1 0-1,0 0 1,1 1 0,-1 0-1,1 0 1,0 1 0,-1-1-1,1 1 1,0 1-1,-1-1 1,1 1 0,-1 1-1,1-1 1,6 3 0,74 29 44,-79-29-76,0 0 1,-1 0-1,0 1 0,0-1 0,0 2 0,0-1 1,-1 1-1,0 0 0,5 7 0,-9-10 81,0-1 1,-1 1-1,1 0 0,-1-1 1,0 1-1,0 0 0,0 0 0,0 0 1,-1 0-1,1 0 0,-1 0 1,0 0-1,0 1 0,0-1 0,0 0 1,0 0-1,-1 0 0,1 0 1,-1 0-1,0 0 0,0 0 0,0 0 1,0 0-1,-1-1 0,1 1 1,-1 0-1,1-1 0,-1 1 0,0-1 1,0 0-1,0 1 0,-3 1 1,-8 9 324,-1-1 0,-1-1 1,1 0-1,-21 11 0,18-12-414,-53 30 575,53-32-780,0 1 1,0 1-1,0 1 1,2 0-1,-1 1 1,-15 16-1,26-22-3048</inkml:trace>
  <inkml:trace contextRef="#ctx0" brushRef="#br0" timeOffset="1">1 846 3395,'0'0'-1281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19.731"/>
    </inkml:context>
    <inkml:brush xml:id="br0">
      <inkml:brushProperty name="width" value="0.025" units="cm"/>
      <inkml:brushProperty name="height" value="0.025" units="cm"/>
    </inkml:brush>
  </inkml:definitions>
  <inkml:trace contextRef="#ctx0" brushRef="#br0">255 59 993,'0'0'3630,"3"-9"-245,9-28-759,-12 37-2567,0-1 0,0 1 0,0-1 0,0 1 0,0 0 0,0-1 0,0 1 0,0-1 0,0 1 0,0 0 0,0-1 0,0 1 0,0-1 0,0 1 0,0 0 0,-1-1 0,1 1 0,0-1 0,0 1 0,0 0 0,-1-1 0,1 1 0,0 0 0,0-1 0,-1 1 0,1 0 0,0 0 0,-1-1 0,1 1 0,0 0 0,-1 0 0,1-1 0,0 1 0,-1 0 0,1 0 0,-1 0-1,1 0 1,0 0 0,-1 0 0,1 0 0,-1 0 0,1 0 0,-1 0 0,-17 1 489,16-1-290,-20 6 137,0 1 1,0 0 0,1 1-1,0 2 1,0 0 0,1 1 0,-36 27-1,55-37-375,-1 0 0,1 0 0,0-1 0,-1 1 0,1 0 0,0 0 0,0 0 0,0 1 0,-1-1 0,1 0 0,0 0 0,1 1 0,-1-1 0,0 1 0,0-1 0,1 0 0,-1 1 0,0-1 0,1 1 0,0 0 0,-1-1-1,1 1 1,0-1 0,0 1 0,0 2 0,0-3-9,1 1-1,0-1 0,0 0 0,1 1 0,-1-1 0,0 0 0,0 0 1,1 0-1,-1 0 0,0 0 0,1 0 0,-1 0 0,1-1 1,-1 1-1,1 0 0,-1-1 0,1 1 0,0-1 0,-1 0 1,1 1-1,0-1 0,2 0 0,23 3 46,-7-1-42,0 0 1,-1 2-1,1 0 0,-1 1 0,20 8 0,-35-11-12,0 0-1,-1 0 1,1 0 0,0 0-1,-1 0 1,1 1 0,-1 0 0,0-1-1,0 1 1,0 1 0,0-1-1,-1 0 1,1 1 0,-1-1 0,0 1-1,0 0 1,0-1 0,0 1-1,-1 0 1,0 0 0,1 0-1,-1 0 1,-1 1 0,1-1 0,-1 0-1,0 0 1,1 1 0,-2-1-1,0 7 1,-1-3 158,0 0 0,-1 0 0,0 0 0,0 0-1,-1-1 1,0 1 0,0-1 0,-1 0 0,0-1 0,0 1-1,0-1 1,-1 0 0,0 0 0,0 0 0,-9 5 0,2-1 154,-1 0 0,1-2 0,-1 0 1,-1 0-1,1-1 0,-1-1 0,-16 5 1,-11-6 216,40-5-536,1 0 0,0 0 0,0-1-1,0 1 1,0 0 0,0-1 0,0 1 0,0-1 0,0 1 0,0-1 0,0 1 0,0-1-1,1 0 1,-1 1 0,0-1 0,0 0 0,0 0 0,1 0 0,-1 1 0,0-1 0,1 0 0,-1 0-1,1 0 1,-1 0 0,1 0 0,0 0 0,-1 0 0,1 0 0,0 0 0,0-1 0,0 1 0,-1 0-1,2-1 1,-1-9-1047,1 1-1,0 0 0,1 0 0,0 0 1,0 1-1,1-1 0,1 0 0,0 1 1,9-18-1,-11 25 690,25-51-7837</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0.075"/>
    </inkml:context>
    <inkml:brush xml:id="br0">
      <inkml:brushProperty name="width" value="0.025" units="cm"/>
      <inkml:brushProperty name="height" value="0.025" units="cm"/>
    </inkml:brush>
  </inkml:definitions>
  <inkml:trace contextRef="#ctx0" brushRef="#br0">46 1 8840,'0'0'6850,"4"9"-4731,11 33-220,17 68 0,-2-3-1699,-13-34-1479,-17-70 614,-1-8-49,-4-22-583,2 10 755,-2-1 0,0 1 1,-1 0-1,-8-18 0,11 29 602,0 0 0,-1 0 0,1 0 0,-1 0 0,-1 1 0,1-1 0,-1 1 0,0 0 0,0 1 0,0-1 0,0 1 0,-1 0 0,-11-6 0,16 10 40,0-1 0,1 1-1,-1-1 1,0 1 0,0 0-1,0-1 1,0 1 0,0 0-1,0 0 1,0 0 0,0-1-1,0 1 1,0 0 0,0 0-1,0 0 1,0 1 0,0-1 0,0 0-1,0 0 1,1 0 0,-1 1-1,0-1 1,0 0 0,0 1-1,0-1 1,0 1 0,0-1-1,1 1 1,-1 0 0,0-1-1,-1 2 1,2-1-73,0-1 0,0 1 0,0 0 0,0 0 0,0 0 0,0-1-1,0 1 1,0 0 0,0 0 0,0 0 0,0-1 0,0 1 0,0 0 0,1 0 0,-1-1 0,0 1-1,0 0 1,1 0 0,-1-1 0,1 1 0,-1 0 0,1-1 0,-1 1 0,1-1 0,-1 1 0,1-1-1,-1 1 1,1-1 0,0 1 0,-1-1 0,1 1 0,0-1 0,0 0 0,-1 1 0,1-1-1,1 1 1,7 2-85,0 0 0,0 0-1,1-1 1,-1 0-1,1-1 1,-1 0-1,1 0 1,14-2-1,3 0-2462,49-10 0,-29-1-1445,-9-3-390</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0.436"/>
    </inkml:context>
    <inkml:brush xml:id="br0">
      <inkml:brushProperty name="width" value="0.025" units="cm"/>
      <inkml:brushProperty name="height" value="0.025" units="cm"/>
    </inkml:brush>
  </inkml:definitions>
  <inkml:trace contextRef="#ctx0" brushRef="#br0">146 1 1890,'0'0'7207,"-11"4"-5211,-4 3-1142,0 0 0,1 1 0,0 1 0,-14 11 0,23-16-424,-1 1-1,2-1 1,-1 1 0,0 0-1,1 1 1,-7 10 0,10-14-280,0 1 0,0-1 1,0 1-1,0-1 0,0 1 0,0 0 1,1-1-1,-1 1 0,1 0 1,0 0-1,-1 0 0,1-1 0,1 1 1,-1 0-1,0 0 0,1-1 1,1 5-1,-1-5-129,0-1 1,0 0-1,0 0 0,0 0 1,0 0-1,0 0 0,0 0 1,1 0-1,-1 0 1,0 0-1,1-1 0,-1 1 1,1 0-1,-1-1 0,1 1 1,-1-1-1,1 0 1,-1 1-1,1-1 0,-1 0 1,1 0-1,-1 0 0,1 0 1,-1 0-1,3-1 0,41-8 97,-34 4-129,-1-2 1,0 0 0,0 0-1,0-1 1,-1 0 0,0-1-1,0 0 1,-1 0 0,0-1-1,-1 0 1,0 0 0,-1 0-1,0-1 1,5-14 0,-39 72-108,27-42 139,-1-1 1,1 1-1,0-1 0,0 1 0,1 0 0,-1-1 1,1 1-1,0 0 0,0 0 0,1-1 0,0 8 0,0-11-22,0 1-1,0 0 0,0 0 0,0-1 0,0 1 0,0 0 0,1-1 0,-1 0 0,0 1 0,1-1 0,-1 0 0,1 1 0,0-1 0,-1 0 0,1 0 0,0 0 0,0 0 0,-1-1 0,1 1 0,0 0 0,0-1 0,0 0 1,0 1-1,0-1 0,0 0 0,0 0 0,0 0 0,2 0 0,2 0-283,0 0 0,0 0 0,0-1 1,-1 0-1,1 0 0,7-2 0,-8 1-483,0 0-1,-1-1 1,1 1 0,0-1-1,-1 0 1,8-6 0,15-17-6231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8.317"/>
    </inkml:context>
    <inkml:brush xml:id="br0">
      <inkml:brushProperty name="width" value="0.025" units="cm"/>
      <inkml:brushProperty name="height" value="0.025" units="cm"/>
    </inkml:brush>
  </inkml:definitions>
  <inkml:trace contextRef="#ctx0" brushRef="#br0">1 7 8872,'0'0'9044,"8"-2"-6930,-6 2-2045,5-2 324,0 1 0,0 0 0,0 1-1,0-1 1,0 1 0,0 0 0,9 2 0,-14-1-334,0 0 0,1 0-1,-1 0 1,0 0 0,0 0 0,0 0 0,0 1-1,0-1 1,0 1 0,0-1 0,0 1-1,-1 0 1,1-1 0,-1 1 0,1 0-1,-1 0 1,0 0 0,1 1 0,-1-1-1,0 0 1,-1 0 0,1 1 0,0-1-1,-1 0 1,1 1 0,-1-1 0,0 0 0,1 5-1,-1-2 75,0 1-1,0-1 1,-1 1-1,1-1 0,-1 1 1,0-1-1,-1 0 1,1 1-1,-1-1 0,0 0 1,-1 0-1,1 0 1,-6 8-1,-4 3 342,0-1 0,-21 21-1,23-26-246,10-10-228,0 0 0,0 0 1,0 0-1,0 0 0,0 0 0,-1 0 0,1 1 0,0-1 0,0 0 0,0 0 0,0 0 0,0 0 0,0 1 0,0-1 1,0 0-1,0 0 0,0 0 0,0 0 0,0 1 0,0-1 0,0 0 0,0 0 0,0 0 0,0 0 0,0 1 0,0-1 1,0 0-1,0 0 0,0 0 0,0 0 0,0 0 0,0 1 0,0-1 0,0 0 0,0 0 0,0 0 0,1 0 0,-1 0 1,0 1-1,0-1 0,0 0 0,0 0 0,0 0 0,0 0 0,1 0 0,-1 0 0,0 0 0,0 0 0,0 0 0,0 1 1,0-1-1,1 0 0,-1 0 0,0 0 0,0 0 0,18 3-89,26-3-97,-38 0 163,10 0-289,75-3-906,-35-7-3367,-45 4 107,-5-1-2610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0.796"/>
    </inkml:context>
    <inkml:brush xml:id="br0">
      <inkml:brushProperty name="width" value="0.025" units="cm"/>
      <inkml:brushProperty name="height" value="0.025" units="cm"/>
    </inkml:brush>
  </inkml:definitions>
  <inkml:trace contextRef="#ctx0" brushRef="#br0">98 233 10698,'-8'4'1970,"-3"2"-1324,0-1 181,0 1-1,0 1 1,0 0-1,1 0 1,-11 10-1,21-15-839,-1-1 0,1 1-1,-1-1 1,1 1 0,-1-1-1,1 1 1,0 0 0,0-1-1,0 1 1,0-1 0,0 1-1,0 0 1,0-1 0,1 1-1,-1-1 1,1 1 0,-1 0-1,1-1 1,-1 1 0,1-1-1,1 2 1,16 29 103,-15-29-48,0 0 0,0 0 0,0-1 0,1 1 0,-1-1 0,0 0-1,1 0 1,0 0 0,-1 0 0,1-1 0,0 1 0,0-1-1,0 0 1,0 0 0,0-1 0,0 1 0,0-1 0,0 0 0,0 0-1,0 0 1,1-1 0,-1 1 0,0-1 0,0 0 0,0 0 0,0 0-1,-1-1 1,5-1 0,4-2-23,0-1 0,0 0 0,-1 0 1,0-1-1,0-1 0,-1 0 0,15-14 0,-18 14-110,1-1-1,-1-1 1,-1 1-1,0-1 1,0 0-1,-1 0 1,-1-1-1,1 0 1,-2 0-1,4-15 1,-5 18-536,0-1 1,-1 1 0,0-1 0,0 1 0,-1-1 0,0 0-1,-1 1 1,0-1 0,0 1 0,-1-1 0,0 1-1,-1-1 1,0 1 0,-5-10 0,4 9 1169,3 8-224,0 0 0,0 0 0,1 0 0,-1 0 0,0 0 0,1 0 0,-1 0 0,1 0 0,0-1 0,-1 1 0,1 0 0,0 0-1,0 0 1,-1-1 0,1 1 0,0-2 0,23-16 570,-23 19-866,0 0 0,0 0 0,0-1 0,0 1 0,1 0 0,-1 0 0,0 0 0,0 0 0,0 0-1,0 0 1,0 0 0,1 0 0,-1 0 0,0-1 0,0 1 0,0 0 0,0 0 0,1 0 0,-1 0 0,0 0-1,0 0 1,0 0 0,1 0 0,-1 0 0,0 0 0,0 1 0,0-1 0,0 0 0,1 0 0,-1 0 0,0 0-1,0 0 1,0 0 0,0 0 0,0 0 0,1 0 0,-1 0 0,0 1 0,0-1 0,0 0 0,0 0 0,0 0-1,0 0 1,0 0 0,1 1 0,-1-1 0,1 14 610,-8 30-108,3-15-122,4 26-46,0-55-213,1-2-86,0 0-1,0 0 0,0 0 1,0 0-1,0 0 0,0 0 1,0 0-1,-1-1 0,1 1 1,-1 0-1,1-4 1,-2-3-6315,-5 9-1088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1.908"/>
    </inkml:context>
    <inkml:brush xml:id="br0">
      <inkml:brushProperty name="width" value="0.025" units="cm"/>
      <inkml:brushProperty name="height" value="0.025" units="cm"/>
    </inkml:brush>
  </inkml:definitions>
  <inkml:trace contextRef="#ctx0" brushRef="#br0">239 405 4965,'0'0'2269,"7"-8"-198,-6 7-1766,28-29 1381,-27 28-1418,0 0 0,0 0 1,0 0-1,-1 0 1,1-1-1,-1 1 0,1 0 1,-1-1-1,0 1 0,0-1 1,0 1-1,0-1 0,0 0 1,0-2-1,-3 4-135,0 0-1,0 0 0,0 0 1,0 1-1,0-1 1,0 1-1,0-1 1,-1 1-1,1 0 0,0 0 1,0 0-1,0 0 1,0 0-1,-3 1 1,-1-1 165,-4 1-70,-1 1 0,0 0 0,1 0 0,0 1 0,-1 0 1,1 1-1,0 0 0,0 1 0,1 0 0,0 0 0,0 1 0,0 0 0,-8 8 0,3-2 52,0 0 0,1 1 0,1 1-1,0 0 1,1 0 0,-19 31 0,30-44-271,0-1 1,-1 1-1,1-1 1,-1 1-1,1-1 1,0 1-1,-1 0 1,1-1-1,0 1 1,-1 0-1,1-1 1,0 1-1,0-1 1,0 1-1,0 0 1,0-1-1,0 1 1,0 0-1,0 0 1,0-1-1,0 1 1,0 0-1,0-1 1,0 1-1,0 0 1,1-1-1,-1 1 1,0-1-1,0 1 1,1 0-1,-1-1 1,1 1-1,-1-1 1,1 1-1,1 0 1,-1 0 0,1-1 0,0 0 0,-1 1 0,1-1 0,0 0-1,-1 0 1,1 0 0,0 0 0,-1 0 0,1-1 0,0 1 0,1-1 0,58-20 138,-29 7-119,-1-2 1,30-20 0,-51 30-57,0-1 1,-1 0-1,0-1 1,0 0-1,-1 0 1,0-1-1,0 0 1,-1-1-1,0 1 0,5-11 1,-7-4 5,-5 24 20,0 0 1,0-1 0,0 1-1,-1 0 1,1 0-1,0-1 1,0 1 0,-1 0-1,1 0 1,0 0-1,0-1 1,-1 1-1,1 0 1,0 0 0,-1 0-1,1 0 1,0-1-1,-1 1 1,1 0 0,0 0-1,0 0 1,-1 0-1,1 0 1,0 0-1,-1 0 1,1 0 0,0 0-1,-1 0 1,1 0-1,0 0 1,-1 0 0,1 0-1,0 1 1,-1-1-1,1 0 1,-4 1-1,1 1-1,0 0 1,-1-1 0,1 1 0,0 0 0,0 0-1,0 1 1,1-1 0,-5 5 0,3-1 16,0 0 0,0 1-1,0-1 1,0 1 0,1 0 0,-3 11 0,5-16-9,1 0 1,-1 1-1,1-1 0,-1 0 1,1 0-1,0 0 0,0 0 1,0 1-1,0-1 0,1 0 1,0 4-1,-1-5-4,1 0-1,-1 0 1,1 0 0,-1-1-1,1 1 1,0 0-1,-1 0 1,1-1 0,0 1-1,-1 0 1,1-1 0,0 1-1,0 0 1,0-1 0,0 1-1,0-1 1,0 0-1,-1 1 1,1-1 0,0 0-1,0 1 1,0-1 0,0 0-1,0 0 1,0 0-1,2 0 1,7-1-22,0 0 0,1 0 0,-1-1 1,0-1-1,-1 0 0,1 0 0,0-1 0,-1 0 0,0 0 0,0-1 1,0 0-1,0-1 0,-1 0 0,0 0 0,-1-1 0,1 0 0,-1-1 0,0 1 1,6-10-1,3-4-121,-1-1 0,0 0 0,-2-2 1,-1 1-1,0-1 0,9-32 0,-16 40 141,-1 1 0,-1-1 0,0 0 0,-1-1 0,0-25 0,-2 41 2,1 0-1,-1 0 0,0 0 0,0 0 0,0 0 0,0 0 0,0 0 0,0 0 0,0 1 1,-1-1-1,1 0 0,0 0 0,0 0 0,-1 0 0,1 0 0,-1 0 0,1 0 1,0 1-1,-1-1 0,0 0 0,1 0 0,-1 1 0,1-1 0,-1 0 0,0 1 0,0-1 1,1 1-1,-1-1 0,0 1 0,0-1 0,0 1 0,0-1 0,1 1 0,-1 0 0,0-1 1,0 1-1,0 0 0,0 0 0,0 0 0,0 0 0,0 0 0,0 0 0,0 0 1,0 0-1,0 0 0,-1 1 0,-1 0 39,0-1-1,0 2 1,0-1 0,0 0-1,1 1 1,-1-1 0,0 1 0,1 0-1,-1 0 1,1 0 0,0 0 0,0 0-1,-4 4 1,1 2 69,0 0 0,1 0 0,0 1 0,0-1 0,1 1 1,0 0-1,1 0 0,0 0 0,0 0 0,1 1 0,0-1 0,0 0 0,1 1 0,1-1 0,-1 0 0,5 17 0,-2-12-56,1 0-1,0 0 0,2-1 0,-1 0 1,2 0-1,-1 0 0,2-1 0,0 0 1,0 0-1,13 12 0,-19-21-67,0-1-54,0-1-1,0 1 1,0 0-1,-1 0 1,1 0-1,-1 0 1,0 1-1,1-1 1,-1 0-1,0 1 1,0-1-1,1 5 1,-21-16-1693,1-9 803,1-1-1,-17-26 1,24 30 1460,-1 0 0,-1 1 0,0 0 0,-1 1 0,-28-22 0,80 40 113,8 6-1508,60 8 1,-84-17-696,0 0 0,1-1 0,0-2 0,37-5 0,-54 4 1421,0 1 0,-1-1 0,1-1-1,-1 1 1,0-1 0,0 0 0,0 0-1,0-1 1,-1 0 0,1 0 0,-1 0-1,6-7 1,-8 7 698,0 1 0,0-1 1,0 0-1,-1 0 0,1 0 0,-1 0 0,0 0 0,0 0 0,-1-1 1,1 1-1,1-7 0,-4 10-433,1 0 0,0 1 0,-1-1 0,1 1 0,0-1 0,-1 0 0,1 1 0,0-1 0,-1 1 0,1-1 0,-1 1 0,1-1 0,-1 1 0,0-1 0,1 1 0,-1 0 0,1-1 0,-1 1 0,0 0 0,1 0 0,-1-1 0,0 1 0,1 0 0,-1 0 0,0 0 0,1 0 0,-1 0 0,0 0 0,1 0 0,-1 0 0,0 0 0,1 0 0,-1 0 0,0 0 0,1 0 0,-1 1 0,0-1 0,1 0 0,-1 0 0,0 1 0,0 0 0,-31 8 724,22-5-449,1 2-1,-1-1 0,1 2 0,-10 8 1,17-14-343,0 0 0,1 0 0,-1 1 1,1-1-1,-1 0 0,1 1 0,-1-1 1,1 1-1,0-1 0,0 1 0,0-1 0,0 1 1,0 0-1,0 0 0,0 0 0,0 0 1,1-1-1,-1 1 0,1 0 0,-1 0 0,1 0 1,0 0-1,0 0 0,0 0 0,0 0 1,0 0-1,0 0 0,1 0 0,0 4 0,1-4-38,-1-1 0,0 0 0,1 1 0,0-1-1,-1 0 1,1 0 0,0 0 0,0 0-1,0 0 1,-1 0 0,1-1 0,0 1 0,0 0-1,0-1 1,0 0 0,4 1 0,40 1-578,-31-2 348,8 0-138,-1 0-17,0 0-1,0 2 1,0 1 0,36 8-1,-58-11 385,1 0 0,0 0 1,0 1-1,0-1 0,0 0 0,-1 0 0,1 0 0,0 1 0,0-1 0,0 0 0,-1 1 0,1-1 0,0 1 0,-1-1 0,1 1 1,0-1-1,-1 1 0,1-1 0,0 1 0,-1 0 0,1-1 0,-1 1 0,1 0 0,-1 0 0,0-1 0,1 1 0,-1 0 0,0 0 1,1 0-1,-1-1 0,0 3 0,-1-2 26,1 1 1,-1-1 0,0 0-1,0 1 1,0-1 0,0 0 0,-1 0-1,1 1 1,0-1 0,0 0-1,-1 0 1,1 0 0,-1-1-1,-2 2 1,-61 24 692,62-25-710,-13 5-147,-75 20 791,31-21-4549,41-7-3472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2.903"/>
    </inkml:context>
    <inkml:brush xml:id="br0">
      <inkml:brushProperty name="width" value="0.025" units="cm"/>
      <inkml:brushProperty name="height" value="0.025" units="cm"/>
    </inkml:brush>
  </inkml:definitions>
  <inkml:trace contextRef="#ctx0" brushRef="#br0">101 86 9801,'-6'0'994,"0"0"-16,-1 0 0,1 0 0,0 0 0,0 1 1,0 0-1,-1 0 0,-7 3 0,11-3-897,1 1-1,0-1 1,0 1-1,0 0 1,0-1 0,0 1-1,0 0 1,1 0-1,-1 1 1,0-1 0,1 0-1,0 0 1,0 1-1,-1-1 1,1 1 0,1-1-1,-1 1 1,0-1-1,1 1 1,-1 3 0,-1 0 11,1 1 0,0-1 0,0 1 0,0 0 0,1-1 0,0 1 0,1 0 0,0 7 0,0-12-84,-1 0 0,1 0 1,0 0-1,0-1 0,0 1 0,-1 0 0,1-1 0,1 1 0,-1 0 0,0-1 1,0 1-1,1-1 0,-1 0 0,1 1 0,-1-1 0,1 0 0,-1 0 1,1 0-1,0 0 0,-1 0 0,1-1 0,0 1 0,0 0 0,0-1 1,0 1-1,0-1 0,0 0 0,-1 1 0,1-1 0,0 0 0,3-1 1,6 1 14,0-1 1,0-1 0,-1 0 0,1 0 0,0-1 0,-1-1 0,0 0 0,0 0-1,16-10 1,-20 11-84,1-1 0,-1 0-1,0 0 1,0-1 0,-1 1 0,1-1-1,-1-1 1,0 1 0,-1-1-1,1 0 1,-1 0 0,0 0-1,-1 0 1,1-1 0,3-10 0,-7 16 53,1 0 1,-1 0 0,1 0-1,-1-1 1,0 1 0,0 0-1,1 0 1,-1-1 0,0 1-1,0 0 1,0 0 0,0-1-1,-1 1 1,1 0 0,0 0 0,0-1-1,-1 1 1,1 0 0,-1 0-1,1 0 1,-1 0 0,0-1-1,1 1 1,-2-1 0,1 1 3,-1 1 0,1-1 1,0 1-1,-1-1 0,1 1 1,0-1-1,-1 1 0,1 0 1,0 0-1,-1 0 0,1 0 1,0 0-1,-1 0 0,1 0 1,-1 1-1,1-1 0,0 0 1,-2 1-1,-3 1 38,0 0-1,1 1 1,0-1 0,-1 1 0,1 0-1,0 0 1,0 1 0,1-1 0,-7 7-1,10-9-5,-1 1-1,1-1 1,0 0 0,0 1-1,0-1 1,0 0-1,0 1 1,1 0-1,-1-1 1,0 1-1,1-1 1,-1 1 0,1 0-1,-1-1 1,1 1-1,0 0 1,0 0-1,-1-1 1,2 1-1,-1 3 1,1-4-6,-1 0 1,1 0-1,0 0 0,-1 0 0,1 0 1,0 0-1,0-1 0,0 1 1,0 0-1,0 0 0,0-1 1,0 1-1,0-1 0,0 1 0,0-1 1,0 1-1,0-1 0,1 0 1,-1 1-1,0-1 0,0 0 1,2 0-1,3 1 15,0-1 1,-1 0-1,1 0 1,0 0-1,0-1 1,0 0-1,0 0 1,0-1-1,0 0 1,9-4-1,0-3-19,-1-1-1,0 0 0,0-1 1,-1-1-1,0 0 1,-1-1-1,-1 0 1,0-1-1,-1 0 1,11-19-1,-26 42 43,0 0 0,1 0 0,0 1 0,1 0 0,0 0 0,0 0 0,1 0 0,1 0 0,0 1 0,0-1-1,1 13 1,0-22-38,0 1 0,1-1 1,-1 0-1,0 0 0,1 1 0,-1-1 0,1 0 0,-1 0 0,1 1 0,-1-1 0,1 0 0,0 0 0,0 0 0,0 0 0,-1 0 0,1 0 0,0 0 0,0 0 0,0-1 0,0 1 0,1 0 0,-1-1 0,0 1 1,0 0-1,0-1 0,2 1 0,0 0 11,1-1 1,-1 1 0,1-1 0,-1 0-1,1 0 1,-1 0 0,1-1 0,-1 1-1,7-3 1,0 1 10,-1-1-1,1-1 1,-1 0-1,0 0 1,-1-1-1,13-8 1,33-40 34,-50 49-73,-1 0 0,0 0 0,0 0-1,0 0 1,0 0 0,-1-1 0,0 1-1,0-1 1,0 0 0,0 1 0,-1-1 0,2-9-1,-22 34-175,17-15 173,-1 0 0,1 0 1,1 0-1,-1 1 1,1-1-1,0 0 0,0 1 1,0-1-1,1 1 0,0-1 1,0 0-1,1 1 1,-1-1-1,3 8 0,-2-10-6,0 0 0,0 0 0,1-1-1,-1 1 1,1-1 0,0 1 0,0-1-1,0 0 1,0 1 0,0-1 0,0 0-1,1 0 1,-1-1 0,0 1-1,1 0 1,0-1 0,-1 0 0,1 1-1,0-1 1,0 0 0,0-1 0,0 1-1,0 0 1,0-1 0,0 1-1,5-1 1,-5 1-446,1-1-1,-1 0 1,1 1-1,-1-1 0,0-1 1,1 1-1,-1 0 1,1-1-1,-1 1 1,0-1-1,1 0 1,-1 0-1,0-1 1,0 1-1,0-1 0,0 1 1,0-1-1,5-4 1,12-17-7281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3.280"/>
    </inkml:context>
    <inkml:brush xml:id="br0">
      <inkml:brushProperty name="width" value="0.025" units="cm"/>
      <inkml:brushProperty name="height" value="0.025" units="cm"/>
    </inkml:brush>
  </inkml:definitions>
  <inkml:trace contextRef="#ctx0" brushRef="#br0">140 0 13036,'-10'1'2136,"3"0"-1885,-9-1 1056,-1 2-1,0 0 1,0 1 0,-28 9 0,44-12-1296,1 0 0,-1 1 0,1-1 0,-1 0 0,1 0 0,-1 0-1,1 0 1,-1 0 0,1 1 0,0-1 0,-1 0 0,1 0 0,-1 1 0,1-1 0,0 0 0,-1 1 0,1-1 0,0 0 0,-1 1 0,1-1 0,0 0 0,0 1 0,-1-1 0,1 1 0,0-1 0,0 1 0,0-1-1,-1 1 1,1-1 0,0 0 0,0 2 0,13 5-143,23 1-513,-4-6-292,-14-1 535,-1 0-1,0 1 0,33 9 1,-47-11 416,0 1 0,0 0 1,0 0-1,-1 0 1,1 1-1,0-1 1,-1 0-1,1 1 1,-1 0-1,1 0 0,-1 0 1,0 0-1,0 0 1,0 0-1,0 0 1,0 0-1,-1 1 0,1-1 1,-1 1-1,1 0 1,-1-1-1,0 1 1,0 0-1,0 0 1,0 0-1,-1-1 0,1 1 1,-1 0-1,0 3 1,0-4 78,-1 0 1,0 0 0,0 0-1,0-1 1,0 1 0,0-1-1,0 1 1,0 0-1,-1-1 1,1 0 0,-1 1-1,1-1 1,-1 0 0,1 0-1,-1 0 1,0 0 0,1 0-1,-1 0 1,0 0 0,-2 0-1,-48 19 1263,41-17-1107,-39 15-46,48-18-1281,11-7-4171,-4 4 3563,11-13-4587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3.641"/>
    </inkml:context>
    <inkml:brush xml:id="br0">
      <inkml:brushProperty name="width" value="0.025" units="cm"/>
      <inkml:brushProperty name="height" value="0.025" units="cm"/>
    </inkml:brush>
  </inkml:definitions>
  <inkml:trace contextRef="#ctx0" brushRef="#br0">136 1 12844,'-8'0'1826,"2"0"-1575,-6 0 699,0 0-1,0 1 1,-22 3-1,33-3-877,-1-1 0,0 0 1,0 0-1,0 1 0,1-1 0,-1 1 1,0-1-1,1 1 0,-1 0 0,0 0 0,1 0 1,-1 0-1,1 0 0,-1 0 0,1 0 0,0 0 1,-1 1-1,1-1 0,0 0 0,0 1 1,0-1-1,0 1 0,0 0 0,0-1 0,0 1 1,1-1-1,-1 1 0,1 0 0,-1 0 0,1 0 1,-1-1-1,1 1 0,0 0 0,0 0 0,0 0 1,0 2-1,2-2-123,0 0 0,0 0 0,0 0 0,0 0 0,0 0 0,0-1 0,0 1 0,0-1 0,1 0 0,-1 1 0,0-1 0,1 0 0,-1 0 0,1-1 0,-1 1 0,1-1 0,4 1 0,14 6-686,-11 1 683,-1 1 0,0 0 1,-1 0-1,1 1 0,-2-1 0,1 2 0,-2-1 0,1 1 1,-1 0-1,6 18 0,13 20 64,-15-34 138,-1 1 1,-1 0-1,-1 0 0,0 1 0,-1 0 1,-1 0-1,4 23 0,-8-36-61,-1 1 1,0-1-1,1 0 0,-2 0 0,1 1 1,0-1-1,-1 0 0,0 0 0,0 0 1,0 0-1,0 1 0,-1-2 0,0 1 1,0 0-1,0 0 0,0 0 1,0-1-1,-1 1 0,1-1 0,-1 0 1,0 0-1,0 0 0,-1 0 0,1 0 1,0-1-1,-1 0 0,0 1 1,1-1-1,-1 0 0,0-1 0,0 1 1,0-1-1,0 0 0,0 0 0,-1 0 1,-4 0-1,4 1-19,-1-1-1,1 0 1,0-1 0,-1 0 0,1 1-1,0-2 1,-1 1 0,1 0 0,0-1-1,-1 0 1,1-1 0,0 1-1,0-1 1,0 0 0,0 0 0,0 0-1,1-1 1,-1 0 0,1 0 0,-1 0-1,1 0 1,0-1 0,0 1 0,1-1-1,-6-7 1,4 4-100,1 0 1,0-1-1,0 1 0,1-1 1,0 0-1,0 0 0,1 0 1,0 0-1,0 0 0,1-1 1,0 1-1,0 0 0,1-1 1,0 1-1,3-16 0,-2 18-113,0 1 0,1-1-1,0 0 1,0 1-1,0 0 1,1-1 0,-1 1-1,1 0 1,1 0 0,-1 0-1,1 1 1,0-1-1,4-4 1,7-3-1645,0 0 1,28-17-1,-9 7-3447,-3-1-1916</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4.014"/>
    </inkml:context>
    <inkml:brush xml:id="br0">
      <inkml:brushProperty name="width" value="0.025" units="cm"/>
      <inkml:brushProperty name="height" value="0.025" units="cm"/>
    </inkml:brush>
  </inkml:definitions>
  <inkml:trace contextRef="#ctx0" brushRef="#br0">133 3 7976,'-9'0'5461,"-54"6"-1945,59-6-3270,1 1 1,0-1-1,-1 1 0,1 0 0,0 0 0,0 1 0,0-1 1,0 1-1,0-1 0,0 1 0,0 0 0,1 0 0,-1 0 1,1 1-1,-1-1 0,1 0 0,0 1 0,0 0 1,-3 4-1,5-6-227,-1 0 0,1 0 0,0-1 1,0 1-1,0 0 0,0 0 0,0 0 0,0-1 1,0 1-1,0 0 0,0 0 0,0 0 0,0-1 1,1 1-1,-1 0 0,0 0 0,0-1 1,1 1-1,-1 0 0,1 0 0,-1-1 0,1 1 1,-1 0-1,1-1 0,-1 1 0,1-1 0,-1 1 1,1-1-1,0 1 0,-1-1 0,1 1 0,0-1 1,-1 0-1,1 1 0,0-1 0,0 0 1,-1 0-1,1 1 0,0-1 0,0 0 0,0 0 1,-1 0-1,1 0 0,0 0 0,1 0 1,43 1-50,-41-1 73,4-1-281,0-1 1,0 1-1,0-2 1,0 1 0,0-1-1,0-1 1,-1 1-1,1-1 1,-1 0 0,0-1-1,0 0 1,-1 0-1,1-1 1,-1 1 0,0-1-1,5-7 1,-17 20 334,1-1 1,0 1-1,0 1 0,1-1 1,0 1-1,0 0 1,-3 9-1,5-12-34,1-1-1,-1 1 1,1 0 0,0 0-1,0 0 1,0 0 0,0 0-1,1 0 1,0 0-1,0 0 1,1 0 0,-1 0-1,1 0 1,2 6 0,-3-10-131,0-1 0,1 1 0,-1 0 0,0-1 0,0 1 1,1 0-1,-1-1 0,1 1 0,-1 0 0,0-1 0,1 1 0,-1-1 1,1 1-1,-1-1 0,1 1 0,0-1 0,-1 0 0,1 1 0,-1-1 0,1 0 1,0 1-1,-1-1 0,1 0 0,0 0 0,0 1 0,-1-1 0,1 0 1,0 0-1,-1 0 0,1 0 0,0 0 0,0 0 0,-1 0 0,1 0 1,0 0-1,-1 0 0,1-1 0,0 1 0,-1 0 0,1 0 0,0-1 1,-1 1-1,1 0 0,0-1 0,-1 1 0,1-1 0,-1 1 0,1-1 1,-1 1-1,1-1 0,0 0 0,2-3-721,0 1-1,0 0 1,-1 0-1,1-1 1,-1 0 0,0 1-1,3-7 1,4-19-5596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4.361"/>
    </inkml:context>
    <inkml:brush xml:id="br0">
      <inkml:brushProperty name="width" value="0.025" units="cm"/>
      <inkml:brushProperty name="height" value="0.025" units="cm"/>
    </inkml:brush>
  </inkml:definitions>
  <inkml:trace contextRef="#ctx0" brushRef="#br0">36 0 10762,'0'0'7666,"-7"10"-6096,5-6-1456,-2 2 136,0 0-1,1 0 1,-1 0-1,1 0 0,1 1 1,-3 6-1,5-11-201,-1 1 0,1-1 0,-1 1-1,1 0 1,0-1 0,0 1-1,0-1 1,1 1 0,-1-1-1,1 1 1,-1-1 0,1 1 0,0-1-1,0 1 1,0-1 0,0 0-1,0 1 1,0-1 0,1 0 0,-1 0-1,1 0 1,-1 0 0,1 0-1,3 2 1,4 3-34,-1-1 0,2 0-1,-1 0 1,0-1 0,1-1-1,0 0 1,12 4 0,25 10-540,-46-17 495,1 0 1,0 0-1,0 0 1,-1 0 0,1 0-1,-1 0 1,1 0-1,-1 0 1,0 1-1,1-1 1,-1 1-1,0-1 1,0 1 0,0-1-1,0 1 1,0-1-1,0 1 1,0 0-1,-1 0 1,1-1-1,-1 1 1,1 0 0,-1 0-1,1 0 1,-1 0-1,0 0 1,0 0-1,0-1 1,0 1-1,-1 0 1,1 0 0,0 0-1,-1 0 1,0 3-1,-1-1 57,0 0 1,0 0-1,0 0 0,0 0 0,-1 0 0,0 0 0,1 0 0,-1-1 1,-1 1-1,1-1 0,0 0 0,-1 0 0,-4 2 0,1 0 182,-1 0 0,0-1 0,-1 0-1,1-1 1,-1 1 0,0-2-1,1 1 1,-1-1 0,0-1 0,-12 1-1,21-2-278,-1 0 1,0 0-1,1-1 0,-1 1 0,0 0 0,1-1 0,-1 1 0,0 0 0,1-1 1,-1 1-1,1-1 0,-1 1 0,1-1 0,-1 1 0,1-1 0,-1 0 1,1 1-1,-1-1 0,1 0 0,0 1 0,-1-1 0,1 0 0,0 1 1,0-1-1,0 0 0,-1 1 0,1-1 0,0 0 0,0 0 0,0 1 0,0-1 1,0 0-1,1-1 0,0-31-6634,0 29 5441,3-21-7005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4.694"/>
    </inkml:context>
    <inkml:brush xml:id="br0">
      <inkml:brushProperty name="width" value="0.025" units="cm"/>
      <inkml:brushProperty name="height" value="0.025" units="cm"/>
    </inkml:brush>
  </inkml:definitions>
  <inkml:trace contextRef="#ctx0" brushRef="#br0">0 43 2819,'0'0'11643,"9"3"-9892,0 0-1328,0 0 1,-1-1 0,1 0 0,1-1-1,14 1 1,-22-2-383,0 0-1,0 0 1,-1 0 0,1 0-1,0 0 1,0 0-1,0-1 1,0 1 0,0-1-1,0 1 1,0-1 0,0 0-1,0 0 1,-1 0-1,1 0 1,0 0 0,-1 0-1,1 0 1,-1 0-1,1-1 1,-1 1 0,1-1-1,-1 1 1,0-1 0,0 0-1,0 1 1,0-1-1,0 0 1,0 0 0,0 0-1,-1 1 1,1-1 0,-1 0-1,1 0 1,-1 0-1,0 0 1,0 0 0,0-4-1,0 6-29,0-1-1,0 1 0,0 0 0,0-1 1,0 1-1,0-1 0,0 1 0,0 0 1,-1-1-1,1 1 0,0 0 0,0-1 1,0 1-1,-1 0 0,1-1 0,0 1 1,0 0-1,-1-1 0,1 1 0,0 0 1,-1 0-1,1-1 0,0 1 0,-1 0 1,1 0-1,0 0 0,-1 0 0,1-1 1,-1 1-1,1 0 0,0 0 0,-1 0 1,1 0-1,-1 0 0,1 0 1,0 0-1,-1 0 0,1 0 0,-1 0 1,1 0-1,0 0 0,-1 0 0,1 1 1,-1-1-1,1 0 0,0 0 0,-1 0 1,1 0-1,0 1 0,-1-1 0,1 0 1,0 0-1,-1 1 0,1-1 0,-1 1 1,-19 16 146,19-16-88,0 1 0,0-1 0,0 1 0,0-1 0,0 1 0,0 0 0,0 0 0,0-1 0,1 1 0,-1 0 0,1 0 0,0 0 0,-1 0 0,1 0 0,0-1 0,0 1 0,0 0 0,0 0 0,1 0 0,-1 0 0,0 0 0,1 0 0,-1-1 1,1 1-1,0 0 0,-1 0 0,1-1 0,2 4 0,0-3-11,0 0 0,0 0 1,0 0-1,0 0 1,0-1-1,1 1 0,-1-1 1,0 0-1,1 0 0,-1 0 1,1-1-1,-1 1 1,1-1-1,-1 0 0,5 0 1,-4 0-45,19 1 81,1-1 0,28-5 0,-45 4-118,0 0 0,0-1 0,0 0 0,0 0 0,-1 0 0,1-1 0,-1 0 0,0-1 0,0 1 0,0-1 0,0 0 0,5-6 0,-10 10 19,-1-1 1,1 0 0,0 1 0,-1-1-1,1 0 1,-1 1 0,1-1-1,-1 0 1,0 0 0,1 0-1,-1 1 1,0-1 0,1 0 0,-1 0-1,0 0 1,0 0 0,0 0-1,0 0 1,0 1 0,0-1-1,0 0 1,0 0 0,0 0 0,0 0-1,0 0 1,0 0 0,-1 1-1,1-1 1,0 0 0,-1-1 0,0 2 4,1-1 1,0 1 0,0-1 0,-1 1 0,1 0 0,0-1-1,0 1 1,-1 0 0,1-1 0,0 1 0,-1 0 0,1 0-1,-1-1 1,1 1 0,0 0 0,-1 0 0,1 0 0,-1-1-1,1 1 1,-1 0 0,1 0 0,0 0 0,-1 0 0,1 0-1,-1 0 1,1 0 0,-1 0 0,1 0 0,-1 0 0,1 0-1,-1 0 1,1 0 0,0 0 0,-1 0 0,1 1 0,-1-1-1,1 0 1,0 0 0,-1 1 0,1-1 0,-1 0 0,1 0-1,0 1 1,-1-1 0,1 0 0,-1 1 0,1-1-48,0 1 0,0-1 1,0 0-1,-1 1 1,1-1-1,0 1 0,0-1 1,0 0-1,0 1 0,0-1 1,0 1-1,0-1 0,0 0 1,0 1-1,0-1 1,0 1-1,0-1 0,0 0 1,0 1-1,0-1 0,0 1 1,0-1-1,1 0 1,-1 1-1,0-1 0,0 0 1,0 1-1,1-1 0,-1 0 1,0 1-1,0-1 1,1 0-1,-1 1 0,0-1 1,1 0-1,-1 0 0,0 1 1,1-1-1,-1 0 0,0 0 1,1 0-1,-1 0 1,1 1-1,-1-1 0,0 0 1,1 0-1,-1 0 0,1 0 1,-1 0-1,0 0 1,1 0-1,0 0 0,23 3-9888,-14-3 2684</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5.053"/>
    </inkml:context>
    <inkml:brush xml:id="br0">
      <inkml:brushProperty name="width" value="0.025" units="cm"/>
      <inkml:brushProperty name="height" value="0.025" units="cm"/>
    </inkml:brush>
  </inkml:definitions>
  <inkml:trace contextRef="#ctx0" brushRef="#br0">0 20 12620,'0'0'10154,"67"-3"-9866,-36 0-256,-7-3-1634,-1-2-5092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6.654"/>
    </inkml:context>
    <inkml:brush xml:id="br0">
      <inkml:brushProperty name="width" value="0.025" units="cm"/>
      <inkml:brushProperty name="height" value="0.025" units="cm"/>
    </inkml:brush>
  </inkml:definitions>
  <inkml:trace contextRef="#ctx0" brushRef="#br0">1 512 9993,'0'0'7859,"0"9"-6648,7 74 1037,-6-74-1974,1 0 1,0 1 0,0-1-1,1 0 1,1 0 0,-1-1-1,1 1 1,6 8 0,-9-16-257,0 1 0,0-1 1,1 1-1,-1-1 1,1 1-1,-1-1 1,1 0-1,-1 0 1,1 0-1,0 0 1,-1 0-1,1 0 1,0-1-1,0 1 1,0 0-1,0-1 1,0 1-1,-1-1 1,1 0-1,4 0 1,-2 0 1,1-1 0,-1 0 1,0 1-1,0-2 1,0 1-1,0 0 0,0-1 1,0 0-1,4-3 0,5-3 10,0-1 0,-1 0 0,0-2 0,11-11 1,-5 2-17,0-1 0,15-25 0,-27 39-20,-2-1-1,1 1 1,-1-1 0,0 0-1,-1 0 1,0-1 0,0 1 0,-1 0-1,0-1 1,1-12 0,-21 51-330,6-10 342,-22 45-31,32-60 49,1-1 1,-1 1-1,1 0 0,-1 0 0,1 0 0,1 0 1,-1 0-1,1 0 0,0 0 0,0 0 1,1 8-1,-1-12-17,1 0 0,0 0 1,0 0-1,-1-1 0,1 1 1,0 0-1,0 0 0,0-1 1,0 1-1,-1 0 0,1-1 1,0 1-1,0-1 0,0 1 0,1-1 1,-1 0-1,0 1 0,0-1 1,0 0-1,0 0 0,0 0 1,0 0-1,0 0 0,0 0 1,1 0-1,-1 0 0,0 0 1,0 0-1,0-1 0,0 1 1,0 0-1,0-1 0,0 1 0,0-1 1,0 1-1,1-2 0,39-17 102,-27 9-144,0-1 1,-1 0-1,0-1 1,-1-1-1,-1 0 1,0 0-1,-1-1 1,0-1-1,-1 0 1,0 0-1,-2-1 1,8-21-1,-43 78-397,4 19 428,22-56 50,1 0 1,0 0 0,0 1 0,0-1 0,0 0 0,1 0-1,0 0 1,0 1 0,0-1 0,0 0 0,1 0 0,-1 0-1,2 6 1,-1-10-29,0 1-1,0 0 1,0 0 0,0-1-1,0 1 1,0 0-1,0-1 1,0 1-1,0-1 1,0 0-1,0 1 1,0-1 0,0 0-1,0 1 1,0-1-1,0 0 1,1 0-1,-1 0 1,0 0 0,0 0-1,0 0 1,0 0-1,0-1 1,3 0-1,27-7 99,-17 1-185,-1 0-1,0-1 0,0-1 1,0 0-1,-1 0 0,-1-1 0,0-1 1,0 0-1,-1-1 0,0 0 0,-1 0 1,-1-1-1,0 0 0,0-1 0,10-26 1,-19 40 61,1 0 1,0 0-1,0 1 1,-1-1-1,1 0 1,0 0-1,-1 0 1,1 0-1,0 1 1,-1-1 0,1 0-1,-1 0 1,1 0-1,0 0 1,-1 0-1,1 0 1,0 0-1,-1 0 1,1 0-1,-1 0 1,1 0-1,0 0 1,-1 0-1,1 0 1,0 0-1,-1-1 1,1 1 0,0 0-1,-1 0 1,1 0-1,0-1 1,-1 1-1,1 0 1,0 0-1,-1-1 1,1 1-1,0 0 1,0 0-1,-1-1 1,1 1-1,0 0 1,0-1-1,0 1 1,0 0 0,-1-1-1,1 1 1,0 0-1,0-1 1,0 1-1,0-1 1,0 1-1,0 0 1,0-1-1,0 1 1,0 0-1,0-1 1,0 1-1,0-1 1,0 1 0,0 0-1,0-1 1,1 1-1,-1 0 1,0-1-1,0 1 1,1-1-1,-26 20-68,-12 41 236,35-57-97,0 1 0,1 0 0,-1-1 0,1 1 0,0 0 0,0 0 0,0 0 0,0 0 1,1 0-1,0 0 0,-1 0 0,1 0 0,1 0 0,-1 0 0,1 4 0,0-6-42,0-1 0,0 0-1,0 0 1,0 0 0,0 0 0,0 0-1,0 0 1,0 0 0,0-1-1,1 1 1,-1 0 0,0-1-1,0 1 1,1 0 0,-1-1 0,1 0-1,-1 1 1,0-1 0,1 0-1,-1 0 1,1 0 0,-1 0-1,0 0 1,1 0 0,-1 0 0,1 0-1,-1 0 1,0-1 0,1 1-1,-1-1 1,3 0 0,2-1 4,1 0 1,-1-1 0,0 1 0,0-1-1,9-6 1,1-2-142,0-1 1,-2 0-1,1-1 0,-2-1 1,1 0-1,-2-1 0,0 0 1,19-34-1,-31 48-236,-1 4 138,-15 41 98,11-32 197,0-1 0,1 1 1,1 0-1,0 1 0,0-1 0,1 0 1,0 15-1,2-26-69,0-1 0,0 1 0,0-1 0,0 1 0,0-1 0,0 1 0,0-1 0,0 1 0,0-1 0,0 1 0,1-1 0,-1 1 0,0-1 0,0 1 0,1-1 0,-1 1 0,0-1 0,0 1 0,1-1 0,-1 0 0,1 1 0,-1-1 0,0 0 0,1 1 0,-1-1 0,1 0 0,-1 1 0,1-1 0,-1 0 0,0 0 0,1 1 0,-1-1 0,1 0 0,0 0 0,-1 0 0,1 0 0,-1 0 0,1 0 0,27-7 186,22-22-165,-28 14-243,-13 10 93,0 0-1,-1-1 1,0 0 0,0-1 0,0 0-1,0 0 1,-1-1 0,-1 1 0,1-2-1,-1 1 1,7-14 0,37-73 142,14-30-29,-58 111 9,-1 0 0,-1 0 1,0-1-1,-1 1 1,0-1-1,1-29 1,-4 43-6,0 1 0,0-1 0,1 0 0,-1 1 0,-1-1 0,1 1 0,0-1 0,0 1 0,0-1 0,0 1 0,0-1 0,0 1 1,-1-1-1,1 0 0,0 1 0,0-1 0,-1 1 0,1 0 0,0-1 0,-1 1 0,1-1 0,0 1 0,-1-1 0,1 1 0,-1 0 1,1-1-1,-1 1 0,1 0 0,-1 0 0,1-1 0,-1 1 0,1 0 0,-1 0 0,1 0 0,-1 0 0,1-1 0,-1 1 0,1 0 0,-1 0 1,0 0-1,1 0 0,-1 0 0,1 0 0,-1 0 0,1 1 0,-1-1 0,1 0 0,-1 0 0,0 0 0,1 1 0,-1-1 0,1 0 1,-1 0-1,1 1 0,0-1 0,-1 0 0,0 1 0,-28 22 81,16-9 12,2 1 1,0 0-1,0 1 1,2 0-1,0 0 1,1 1-1,0 0 0,2 1 1,0 0-1,1 0 1,0 0-1,2 1 0,0-1 1,1 1-1,2 37 1,0-54-88,0 1 0,0-1 0,1 1 0,-1-1 0,1 1-1,-1-1 1,1 1 0,0-1 0,0 0 0,0 1 0,1-1 0,-1 0 0,0 0 0,1 0 0,0 0 0,-1 0 0,1 0 0,0-1 0,0 1 0,0 0 0,0-1 0,0 0 0,0 1 0,0-1 0,1 0 0,-1 0 0,0 0 0,1 0-1,-1-1 1,1 1 0,-1-1 0,1 1 0,-1-1 0,1 0 0,-1 0 0,1 0 0,-1 0 0,1 0 0,2-1 0,3-1 11,1 0-1,-1 0 1,0 0 0,0-1-1,0-1 1,0 1 0,-1-1-1,1 0 1,-1-1 0,10-7-1,7-11-80,0-1-1,-2-2 1,-1 0-1,-1-1 0,-1-1 1,-1 0-1,-2-2 1,-1 0-1,21-61 1,-32 66-595,-4 25 644,0-1 0,0 1 0,0 0 0,0-1 0,0 1 0,0 0 0,0-1 0,0 1 0,-1-1 0,1 1 0,0 0 0,0 0-1,0-1 1,0 1 0,-1 0 0,1-1 0,0 1 0,0 0 0,-1 0 0,1-1 0,0 1 0,0 0 0,-1 0 0,1-1 0,0 1 0,-1 0 0,1 0 0,0 0 0,-1 0 0,1 0 0,-1-1 0,-1 2 1,0 0 0,0 0 0,0-1 1,0 1-1,1 0 0,-1 0 0,0 1 0,1-1 1,-1 0-1,0 1 0,1-1 0,0 1 0,-1-1 1,1 1-1,0-1 0,0 1 0,-2 3 1,-8 13 143,0 1 0,2 0 0,0 0 0,1 1 0,1 0 0,-8 36 0,9-16 252,1 0-1,1 67 1,4-106-377,0 0 0,0 0 1,0 0-1,0 0 0,0 1 1,1-1-1,-1 0 0,0 0 1,1 0-1,-1 0 0,1 0 0,-1 0 1,1 0-1,-1 0 0,1 0 1,0 0-1,1 1 0,-2-2-1,0 0 0,1 0 0,-1 0 0,1 0 0,-1 0-1,0 0 1,1 0 0,-1 0 0,1 0 0,-1 0 0,0 0 0,1 0-1,-1 0 1,0 0 0,1 0 0,-1-1 0,1 1 0,-1 0 0,0 0-1,1 0 1,-1 0 0,0-1 0,1 1 0,-1 0 0,0-1 0,0 1-1,1 0 1,-1 0 0,0-1 0,0 1 0,1 0 0,-1-1 0,0 1-1,0-1 1,0 1 0,0 0 0,1-1 0,-1 1 0,0 0 0,0-1-1,0 1 1,0-1 0,0 1 0,0 0 0,0-1 0,0 1 0,0-1-1,0 1 1,-1-1 0,4-10-12,-2 0 0,1-1 1,-2 1-1,0 0 0,0 0 0,-1-1 0,0 1 0,-1 0 1,0 0-1,0 0 0,-2 0 0,1 0 0,-1 1 0,-7-12 1,48 29-218,-21-4 242,0-1-1,0-1 0,0 0 0,0-2 0,0 0 0,0 0 0,17-5 0,-21 4-59,0-1-1,-1 0 0,1-1 0,-1 0 0,1-1 0,-1-1 0,-1 0 1,1 0-1,16-14 0,-38 34 161,0 0 0,1 0 0,1 1 0,0 0 0,0 1 0,2 0 0,0 0 0,1 1 0,1 0 0,0 0 0,1 0 0,-2 26 0,6-42-147,0-1 0,0 0-1,0 1 1,0-1 0,0 0 0,0 1-1,1-1 1,-1 0 0,0 1 0,0-1-1,0 0 1,0 0 0,1 1 0,-1-1-1,0 0 1,0 1 0,0-1 0,1 0-1,-1 0 1,0 1 0,1-1 0,-1 0-1,0 0 1,0 0 0,1 0 0,-1 1-1,0-1 1,1 0 0,-1 0 0,0 0-1,1 0 1,-1 0 0,1 0 0,-1 0-1,0 0 1,1 0 0,-1 0 0,0 0-1,1 0 1,-1 0 0,0 0 0,1 0-1,-1 0 1,0-1 0,1 1 0,-1 0-1,0 0 1,1 0 0,-1 0-1,0-1 1,0 1 0,1 0 0,-1 0-1,0-1 1,0 1 0,1 0 0,-1 0-1,0-1 1,0 1 0,0-1 0,19-16-4211,-5-10-2095,-5-7-4528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8.662"/>
    </inkml:context>
    <inkml:brush xml:id="br0">
      <inkml:brushProperty name="width" value="0.025" units="cm"/>
      <inkml:brushProperty name="height" value="0.025" units="cm"/>
    </inkml:brush>
  </inkml:definitions>
  <inkml:trace contextRef="#ctx0" brushRef="#br0">0 107 3171,'0'0'17424,"84"-41"-16655,-37 29-192,8-1-385,-3 1-608,-5-1-3268,1-2-10057</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7.014"/>
    </inkml:context>
    <inkml:brush xml:id="br0">
      <inkml:brushProperty name="width" value="0.025" units="cm"/>
      <inkml:brushProperty name="height" value="0.025" units="cm"/>
    </inkml:brush>
  </inkml:definitions>
  <inkml:trace contextRef="#ctx0" brushRef="#br0">10 13 17008,'-6'-8'2659,"3"4"-449,12 7-2691,-4 1-2177,0 0-4421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7.361"/>
    </inkml:context>
    <inkml:brush xml:id="br0">
      <inkml:brushProperty name="width" value="0.025" units="cm"/>
      <inkml:brushProperty name="height" value="0.025" units="cm"/>
    </inkml:brush>
  </inkml:definitions>
  <inkml:trace contextRef="#ctx0" brushRef="#br0">49 1 10794,'0'0'1783,"-5"11"262,0 5-1474,0 1 1,0 0 0,2 0-1,0 0 1,1 1 0,1-1-1,0 1 1,2-1 0,0 0-1,0 1 1,7 24 0,-5-32-479,6 21-122,-1 1 1,6 55-1,-13-79 138,0-1 1,-1 0 0,0 0 0,0 0 0,0 0-1,-1 1 1,-1-1 0,1 0 0,-1 0-1,0-1 1,0 1 0,-1 0 0,0-1-1,0 1 1,-1-1 0,0 0 0,0 0 0,-9 9-1,13-14-44,0-1 0,0 1 0,-1-1 0,1 0-1,0 1 1,-1-1 0,1 0 0,-1 1 0,1-1-1,0 0 1,-1 0 0,1 1 0,-1-1 0,1 0-1,-1 0 1,1 0 0,-1 0 0,1 1 0,0-1-1,-1 0 1,1 0 0,-1 0 0,1 0 0,-1 0-1,1 0 1,-1 0 0,1 0 0,-1-1 0,1 1-1,-1 0 1,1 0 0,-2-1 0,-4-16 752,5-39-853,2 41 186,0-8-165,1-1-1,1 1 1,2-1 0,9-30 0,37-90-1852,-46 130 1386,1 0 1,0 0-1,15-22 1,-19 33 426,0 0 0,0 0-1,1 1 1,-1-1 0,1 0 0,-1 1 0,1 0 0,0-1 0,0 1 0,0 0 0,0 1-1,0-1 1,0 0 0,1 1 0,-1 0 0,0 0 0,1 0 0,-1 0 0,1 0 0,0 1 0,4-1-1,-7 2 69,0-1-1,1 0 1,-1 1-1,0-1 1,0 1-1,0-1 0,0 1 1,0-1-1,0 1 1,1 0-1,-2 0 0,1 0 1,0-1-1,0 1 1,0 0-1,0 0 1,0 0-1,-1 0 0,1 0 1,0 1-1,-1-1 1,1 0-1,-1 0 1,0 0-1,1 0 0,-1 1 1,0-1-1,1 0 1,-1 0-1,0 1 0,0-1 1,0 0-1,0 1 1,-1 1-1,1 1 78,0-1 0,0 1-1,-1 0 1,1 0 0,-1 0 0,0 0-1,0-1 1,-1 1 0,1 0 0,-4 6-1,-1-2 23,0-1 0,-1 0 0,0 0 0,0 0 0,0-1-1,-1 0 1,0 0 0,0-1 0,-1 0 0,1 0-1,-1-1 1,0 0 0,0-1 0,-15 4 0,24-8-166,-1 1 0,0 0 0,1 0 1,-1 0-1,1-1 0,-1 1 0,0 0 0,1-1 1,-1 1-1,1-1 0,-1 1 0,1 0 0,-1-1 1,1 1-1,-1-1 0,1 1 0,0-1 0,-1 0 1,1 1-1,0-1 0,-1 1 0,1-1 0,0 0 1,0 1-1,0-1 0,-1 1 0,1-1 0,0 0 1,0 1-1,0-1 0,0 0 0,0 1 0,0-1 1,0 0-1,0 1 0,1-1 0,-1 0 0,0 1 1,0-1-1,0 0 0,1 0 0,7-31-3932,5 2-964,5-5-384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7.688"/>
    </inkml:context>
    <inkml:brush xml:id="br0">
      <inkml:brushProperty name="width" value="0.025" units="cm"/>
      <inkml:brushProperty name="height" value="0.025" units="cm"/>
    </inkml:brush>
  </inkml:definitions>
  <inkml:trace contextRef="#ctx0" brushRef="#br0">47 0 8072,'0'0'4927,"-3"10"-3379,-6 23-336,-18 70 1450,25-91-2558,0-1 1,0 1 0,1 0 0,1 0 0,0 0-1,3 21 1,-2-31-97,0 0-1,-1 0 1,1-1-1,0 1 1,0 0-1,0-1 1,1 1-1,-1-1 1,0 1-1,1-1 1,-1 0-1,0 0 1,1 1-1,0-1 1,-1 0-1,1 0 1,0-1-1,-1 1 1,1 0-1,0 0 1,0-1 0,0 1-1,0-1 1,-1 0-1,1 1 1,0-1-1,0 0 1,0 0-1,0 0 1,0-1-1,0 1 1,0 0-1,0-1 1,-1 1-1,4-2 1,5 0-36,0-1 1,0 0 0,0 0 0,0-1-1,10-6 1,-13 6-129,28-16-776,-34 20 926,1-1-1,-1 0 1,1 0 0,-1 0-1,1 0 1,-1-1 0,0 1-1,0 0 1,0 0 0,1-1-1,-1 1 1,-1-1 0,1 1-1,0-1 1,0 1-1,1-3 1,-27 19 3257,21-11-3047,1 0-1,0 0 1,0 0-1,0 0 1,0 0-1,1 1 1,0 0-1,0-1 1,0 1-1,0 0 1,1 0-1,0 0 0,0 0 1,0 0-1,0 0 1,1 5-1,1-9-176,-1 0-1,0-1 0,1 1 0,0 0 0,-1-1 0,1 1 0,-1 0 0,1-1 0,0 1 0,-1-1 0,1 1 0,0-1 0,0 0 1,-1 1-1,1-1 0,0 0 0,0 1 0,0-1 0,-1 0 0,1 0 0,0 0 0,0 0 0,0 0 0,0 0 0,-1 0 1,1 0-1,0 0 0,0 0 0,0 0 0,0 0 0,-1-1 0,3 1 0,30-8 283,-28 6-396,0-1 1,0 0-1,-1 0 1,1 0-1,-1-1 1,0 1-1,1-1 1,-2 0-1,1 0 1,0 0-1,-1-1 1,0 0-1,0 1 1,3-7-1,-4 7-538,-1 0 0,1 0 0,-1 0 0,0 0 0,0-1 0,-1 1 0,1 0 0,-1-1 0,0 1 0,0 0 0,-1-9 0,-7-12-5952</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8.064"/>
    </inkml:context>
    <inkml:brush xml:id="br0">
      <inkml:brushProperty name="width" value="0.025" units="cm"/>
      <inkml:brushProperty name="height" value="0.025" units="cm"/>
    </inkml:brush>
  </inkml:definitions>
  <inkml:trace contextRef="#ctx0" brushRef="#br0">0 12 7623,'0'0'12396,"39"-11"-21685</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8.426"/>
    </inkml:context>
    <inkml:brush xml:id="br0">
      <inkml:brushProperty name="width" value="0.025" units="cm"/>
      <inkml:brushProperty name="height" value="0.025" units="cm"/>
    </inkml:brush>
  </inkml:definitions>
  <inkml:trace contextRef="#ctx0" brushRef="#br0">43 0 14029,'-5'9'1458,"-1"3"-942,0 1 0,1 1 0,0-1 1,1 1-1,1 0 0,0 0 0,1 0 0,0 0 1,1 20-1,2-6-26,2 1 0,8 38 0,1 12-348,-9-31-9,-3-39 2932,140-258-2692,-147 308-3770,2-17-1304,2-22-2596,0-12 1761</inkml:trace>
  <inkml:trace contextRef="#ctx0" brushRef="#br0" timeOffset="1">150 361 5509,'0'0'8744,"-11"53"-7719,11-40-192,0-2-577,7-6-159,5-4-706,10-1-1761,-5-11-1218</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9.006"/>
    </inkml:context>
    <inkml:brush xml:id="br0">
      <inkml:brushProperty name="width" value="0.025" units="cm"/>
      <inkml:brushProperty name="height" value="0.025" units="cm"/>
    </inkml:brush>
  </inkml:definitions>
  <inkml:trace contextRef="#ctx0" brushRef="#br0">75 331 10442,'0'0'1746,"-10"8"186,4-3-1603,1-2-74,1 1-1,-1-1 0,1 0 0,0 1 1,0 0-1,1 0 0,-1 0 0,1 1 1,0-1-1,0 1 0,0 0 0,1 0 1,-1 0-1,1 0 0,0 0 0,1 0 1,-2 7-1,3-11-229,1 0-1,-1 0 1,1 0 0,-1 0-1,1 0 1,0 0 0,-1 0-1,1-1 1,0 1 0,-1 0 0,1-1-1,0 1 1,0 0 0,0-1-1,0 1 1,0-1 0,0 1-1,0-1 1,0 1 0,0-1-1,0 0 1,0 0 0,0 0-1,0 1 1,0-1 0,0 0 0,0 0-1,0 0 1,0 0 0,0-1-1,0 1 1,0 0 0,0 0-1,0-1 1,0 1 0,2-1-1,41-12 104,-44 13-123,67-43-2922,-65 42 2492,1-1 0,0 0 0,0-1-1,-1 1 1,1 0 0,-1-1 0,0 0 0,0 1 0,0-1-1,0 0 1,0 0 0,-1 0 0,1 0 0,-1 0 0,0-1-1,0 1 1,0 0 0,0-1 0,-1 1 0,1-4-1,-2 6 507,1 1-1,-1-1 1,1 0-1,-1 1 1,0-1-1,1 1 1,-1-1-1,0 1 1,0 0-1,1-1 1,-1 1-1,0 0 1,0-1-1,0 1 1,1 0-1,-1 0 1,0 0-1,0 0 0,0 0 1,0 0-1,1 0 1,-1 0-1,0 0 1,0 0-1,0 0 1,0 1-1,-25 3 2280,23-2-2061,1-1 0,-1 1 0,0-1 1,1 1-1,0 0 0,-1 0 0,1 0 1,0 0-1,0 0 0,0 1 0,0-1 1,1 1-1,-1-1 0,1 1 0,-1-1 1,1 1-1,-2 5 0,27-12 577,-15-2-913,0 0 0,0-1 0,0 1 1,-1-2-1,0 1 0,-1-1 1,1 0-1,-2-1 0,1 0 0,-1 0 1,7-14-1,-4 5-49,0-1 0,-1 1 0,-1-1 1,-1-1-1,4-24 0,-3-13 76,-6 53 21,-1 1-1,0-1 0,0 0 0,-1 1 0,1-1 1,-1 1-1,1-1 0,-1 1 0,0-1 0,-1 1 0,1-1 1,-3-4-1,3 7 27,1 0 1,0 1-1,0-1 1,-1 1 0,1-1-1,-1 1 1,1-1-1,0 1 1,-1-1-1,1 1 1,-1 0-1,1-1 1,-1 1-1,1-1 1,-1 1-1,1 0 1,-1 0-1,0-1 1,1 1-1,-1 0 1,1 0 0,-1 0-1,0 0 1,1-1-1,-1 1 1,1 0-1,-1 0 1,0 0-1,1 0 1,-2 1-1,-6 15 744,4 27 327,4-43-1091,0 55 939,10 70-1,-6-101-923,1 0 0,0-1 0,2 1 0,1-1 1,15 31-1,-23-51 331,-4-5-136,-16-15-63,-23-25-155,31 28 18,-27-31-262,-39-57 0,83 106 226,0 1 0,0-1-1,1 0 1,-1-1 0,1 1 0,0-1-1,0 0 1,6 2 0,3 2 17,4 2-196,0-1 0,1 0 0,38 8 0,-41-12-1729,1-2 1,27 2-1,-15-4-4105</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29.657"/>
    </inkml:context>
    <inkml:brush xml:id="br0">
      <inkml:brushProperty name="width" value="0.025" units="cm"/>
      <inkml:brushProperty name="height" value="0.025" units="cm"/>
    </inkml:brush>
  </inkml:definitions>
  <inkml:trace contextRef="#ctx0" brushRef="#br0">123 166 10666,'-8'0'2157,"0"0"-1496,-56 2 3551,62-2-4068,1 0 0,-1 0 1,0 0-1,0 0 0,1 1 1,-1-1-1,0 0 0,0 1 1,1 0-1,-1-1 0,0 1 1,1 0-1,-1 0 0,1 0 1,-1 0-1,1 0 0,0 0 1,-1 1-1,1-1 0,0 0 1,0 1-1,0-1 0,0 1 1,0-1-1,0 1 0,0-1 1,1 1-1,-1 0 0,0-1 1,1 1-1,-1 3 0,2-4-140,-1 0 1,1 1-1,0-1 0,-1 0 0,1 0 0,0 0 0,0 0 0,0 1 0,0-1 0,0-1 0,0 1 0,0 0 0,0 0 0,1 0 0,-1 0 0,0-1 0,0 1 0,1-1 0,-1 1 0,1-1 0,-1 1 0,0-1 0,1 0 0,-1 0 0,3 1 0,42 4 31,-43-4-36,12 0-46,53 2-623,-65-3 600,1 0 0,0 0 1,0 0-1,0-1 1,-1 1-1,1-1 0,0 0 1,-1 0-1,1-1 0,0 1 1,-1-1-1,0 0 1,6-3-1,-9 5 82,0 0-1,1 0 1,-1-1 0,0 1-1,1 0 1,-1 0 0,0-1-1,0 1 1,1 0-1,-1 0 1,0-1 0,0 1-1,0 0 1,0 0 0,1-1-1,-1 1 1,0 0 0,0-1-1,0 1 1,0 0 0,0-1-1,0 1 1,0 0 0,0-1-1,0 1 1,0 0 0,0-1-1,0 1 1,0-1 0,0 1-1,0 0 1,0-1-1,0 1 1,0 0 0,0 0-1,-1-1 1,1 1 0,0-1-1,-16-5 193,-28 5-168,39 1-36,5 0-15,-50 4 473,49-4-429,0 0-1,1 0 0,-1 0 0,1 1 0,-1-1 0,0 0 0,1 0 0,-1 0 0,0 1 0,1-1 0,-1 0 0,1 1 0,-1-1 0,1 1 0,-1-1 0,1 0 1,-1 1-1,1-1 0,-1 1 0,1-1 0,0 1 0,-1-1 0,1 2 0,0-1-4,0 0 1,1 0-1,-1 0 0,0 0 1,1 0-1,0 0 0,-1 0 1,1 0-1,-1 0 0,1 0 1,0-1-1,0 1 0,0 0 1,-1 0-1,1-1 0,0 1 1,0 0-1,0-1 0,0 1 1,1 0-1,2 0 11,-1 1 0,1 0-1,-1-1 1,1 0 0,0 0-1,-1 0 1,1 0 0,0 0-1,0-1 1,0 0 0,0 0-1,-1 0 1,1 0 0,0 0-1,4-2 1,60-19 216,-11 4 160,-55 16-336,43-2 20,-45 3-67,1 0 1,0 0 0,0 0 0,0 0 0,0 0 0,-1 0-1,1 1 1,0-1 0,0 0 0,0 0 0,-1 0 0,1 1 0,0-1-1,0 1 1,-1-1 0,1 0 0,0 1 0,-1-1 0,1 1-1,-1-1 1,1 1 0,0 0 0,-1-1 0,1 1 0,-1 0-1,1-1 1,-1 1 0,0 0 0,1 0 0,-1-1 0,0 1-1,0 0 1,1 0 0,-1-1 0,0 1 0,0 0 0,0 0-1,0 0 1,0 0 0,0-1 0,0 1 0,0 0 0,0 0-1,0 0 1,-1-1 0,1 1 0,-1 1 0,-3-13 1447,3-12-1489,8-19-123,-2 0 1,-1-48 0,-3 75-628,6 17-1006,12 8 553,34 1-2780,-19-14-2161,-19-5 898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0.030"/>
    </inkml:context>
    <inkml:brush xml:id="br0">
      <inkml:brushProperty name="width" value="0.025" units="cm"/>
      <inkml:brushProperty name="height" value="0.025" units="cm"/>
    </inkml:brush>
  </inkml:definitions>
  <inkml:trace contextRef="#ctx0" brushRef="#br0">0 0 11819,'0'0'10378,"5"63"-9033,6-33-320,-4 2-448,4 4-257,-1-2-160,-1 0-96,-5-4-64,-1-1-640,-1-8-1154,-2-8-1377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0.752"/>
    </inkml:context>
    <inkml:brush xml:id="br0">
      <inkml:brushProperty name="width" value="0.025" units="cm"/>
      <inkml:brushProperty name="height" value="0.025" units="cm"/>
    </inkml:brush>
  </inkml:definitions>
  <inkml:trace contextRef="#ctx0" brushRef="#br0">4 192 10314,'0'0'2760,"-1"-10"-177,0 4-2212,1 3-263,-1 0-1,1 1 1,0-1-1,0 0 1,0 0 0,0 0-1,0 1 1,1-1-1,-1 0 1,1 0-1,0 1 1,-1-1-1,1 0 1,1 1 0,-1-1-1,0 1 1,1-1-1,-1 1 1,1 0-1,-1-1 1,1 1-1,0 0 1,4-3 0,14-9 427,0 1 1,0 1-1,1 0 1,0 2 0,1 1-1,0 0 1,1 2 0,0 0-1,0 2 1,0 0-1,41-2 1,-62 7-514,-1 0 0,0 0 0,1-1 1,-1 1-1,1 0 0,-1 1 0,0-1 0,1 0 0,-1 0 0,0 1 1,1-1-1,-1 0 0,0 1 0,0-1 0,1 1 0,-1 0 0,0-1 1,0 1-1,0 0 0,0 0 0,0 0 0,0 0 0,0 0 0,0 0 1,0 0-1,0 0 0,-1 0 0,1 0 0,0 0 0,-1 0 0,1 1 1,-1-1-1,1 0 0,-1 1 0,1-1 0,-1 0 0,0 1 0,0-1 1,0 0-1,0 1 0,0-1 0,0 0 0,0 3 0,-1 0-1,0 1 1,-1-1-1,1 0 0,-1 1 0,1-1 0,-1 0 0,-1 0 0,1 0 1,0 0-1,-1 0 0,0-1 0,-4 5 0,-20 16 122,-48 31 0,-4 3 126,77-56-246,0 0-1,-1 0 1,1 0-1,0 1 1,0-1-1,0 0 1,1 1-1,-1-1 0,-2 6 1,4-7-20,0-1 1,0 1-1,0 0 1,0-1-1,0 1 1,0 0-1,0-1 1,0 1 0,1 0-1,-1-1 1,0 1-1,0-1 1,1 1-1,-1 0 1,0-1-1,0 1 1,1-1-1,-1 1 1,1-1-1,-1 1 1,1-1-1,-1 1 1,1-1-1,-1 0 1,1 1-1,-1-1 1,1 0-1,-1 1 1,1-1-1,-1 0 1,1 0-1,0 1 1,-1-1-1,1 0 1,0 0-1,-1 0 1,1 0-1,0 0 1,-1 0-1,1 0 1,-1 0 0,1 0-1,0 0 1,-1 0-1,1-1 1,0 1-1,54 0 421,78-10-1,-56 3-2089,-1 3-4989</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1.112"/>
    </inkml:context>
    <inkml:brush xml:id="br0">
      <inkml:brushProperty name="width" value="0.025" units="cm"/>
      <inkml:brushProperty name="height" value="0.025" units="cm"/>
    </inkml:brush>
  </inkml:definitions>
  <inkml:trace contextRef="#ctx0" brushRef="#br0">94 1 13389,'-9'2'3811,"8"-2"-3622,-44 9 3681,43-9-3642,0 0 0,0 1 0,0-1-1,0 1 1,0-1 0,1 1 0,-1 0-1,0 0 1,0-1 0,1 1 0,-1 1 0,1-1-1,-1 0 1,1 0 0,-1 0 0,1 1-1,0-1 1,-1 1 0,1-1 0,0 1-1,0 0 1,0-1 0,0 1 0,0 2 0,1-3-208,1 0 0,-1 1 0,1-1 0,-1 0 0,1 0 0,0 0 0,0 0 1,0 0-1,0 0 0,0 0 0,0 0 0,0 0 0,0-1 0,0 1 1,0 0-1,0-1 0,0 1 0,0 0 0,1-1 0,-1 0 0,0 1 1,0-1-1,1 0 0,-1 1 0,0-1 0,1 0 0,2 0 0,42 3 31,-42-3-20,13 1-20,-11 0-100,-1 0 0,1-1 0,0 1 0,-1-1 0,1 0 0,0-1 0,-1 1 0,1-1 0,-1-1 0,1 1 0,6-3 0,-14 3 97,0 1 0,0-1 0,0 1 0,0-1 0,0 1 1,0 0-1,0 0 0,0 0 0,0 0 0,0 0 0,-2 1 0,0 0 88,0 1 0,0-1 0,0 1 0,0 0 0,1 0 0,-1 0 0,1 1 0,-1-1 0,1 1 0,0 0 1,0 0-1,0 0 0,1 0 0,-1 1 0,1-1 0,-3 5 0,32-9 187,-20-2-432,1 1 0,-1-2 0,0 1 0,0-1 0,10-6 0,11-17-4952,-17 7-2020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9.276"/>
    </inkml:context>
    <inkml:brush xml:id="br0">
      <inkml:brushProperty name="width" value="0.025" units="cm"/>
      <inkml:brushProperty name="height" value="0.025" units="cm"/>
    </inkml:brush>
  </inkml:definitions>
  <inkml:trace contextRef="#ctx0" brushRef="#br0">9 1 2947,'0'0'21599,"-1"12"-20964,0 1-466,-2-1-11,2 1 0,-1-1-1,2 1 1,-1-1 0,2 1-1,0-1 1,3 15 0,-4-26-135,1 0 1,0 0 0,0 1-1,1-1 1,-1 0-1,0 0 1,0 0 0,0 0-1,1 0 1,-1 0-1,0 0 1,1-1-1,-1 1 1,1-1 0,-1 1-1,1-1 1,-1 1-1,1-1 1,-1 0 0,1 1-1,0-1 1,-1 0-1,1 0 1,-1 0 0,1 0-1,0-1 1,-1 1-1,1 0 1,-1-1-1,1 1 1,-1-1 0,2 0-1,5-1 99,-1-1 0,0 1 0,0-1 0,0 0 1,9-7-1,-1-2-24,0-2 0,26-28 1,5-5-160,-46 72-600,-12 15 679,-3 19 38,15-58-49,1-1-1,-1 1 0,0-1 1,0 1-1,0-1 0,1 1 1,-1-1-1,0 1 0,1-1 1,-1 1-1,0-1 0,1 1 0,-1-1 1,1 0-1,-1 1 0,1-1 1,-1 1-1,1-1 0,-1 0 1,1 0-1,-1 1 0,1-1 1,-1 0-1,1 0 0,-1 0 1,1 1-1,0-1 0,-1 0 1,1 0-1,-1 0 0,1 0 1,0 0-1,-1 0 0,1 0 1,-1-1-1,1 1 0,-1 0 1,1 0-1,0 0 0,-1 0 1,1-1-1,29-8 396,-18 2-355,-1-1 0,0-1 0,0 1 1,-1-2-1,0 1 0,10-14 0,-9 10-123,0 1 0,1 1 0,22-16 0,-34 54-511,-6-1 703,4-22-77,0 1 0,1-1 0,0 1 0,0 0-1,0 0 1,1-1 0,-1 1 0,1 0 0,1 0-1,-1 0 1,2 6 0,-1-10-17,0 0-1,0 0 1,1 0 0,-1 0 0,1 0 0,-1-1-1,1 1 1,-1 0 0,1-1 0,0 1 0,-1-1-1,1 0 1,0 0 0,-1 1 0,1-1 0,-1 0-1,1 0 1,0 0 0,-1-1 0,1 1 0,2-1-1,38-7 237,-23 1-238,-1 0 0,0-1 0,19-12 0,-19 9-86,0 2 0,35-13 0,-53 22 57,0-1-1,1 1 0,-1 0 1,0 0-1,1 0 0,-1 0 1,1 0-1,-1 0 0,0-1 1,1 1-1,-1 0 0,1 0 1,-1 0-1,0 0 0,1 1 1,-1-1-1,0 0 1,1 0-1,-1 0 0,1 0 1,-1 0-1,0 0 0,1 1 1,-1-1-1,0 0 0,1 0 1,-1 0-1,0 1 0,1-1 1,-1 0-1,0 1 0,1-1 1,-1 0-1,0 0 0,0 1 1,0-1-1,1 1 1,-1-1-1,0 1 0,2 20 8,0 7 260,-2-27-249,1 0 0,-1 0 1,1-1-1,-1 1 0,1 0 0,-1 0 0,1-1 0,-1 1 0,1 0 1,-1-1-1,1 1 0,0 0 0,-1-1 0,1 1 0,0-1 0,0 1 1,0-1-1,-1 0 0,1 1 0,0-1 0,0 0 0,0 1 0,0-1 0,0 0 1,-1 0-1,1 0 0,0 0 0,0 0 0,1 0 0,6 0-98,-1-1-1,1 0 0,0-1 1,-1 0-1,1 0 1,-1 0-1,0-1 0,0 0 1,7-4-1,10-9-3711,-6-4-4303,-9 7-3256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1.851"/>
    </inkml:context>
    <inkml:brush xml:id="br0">
      <inkml:brushProperty name="width" value="0.025" units="cm"/>
      <inkml:brushProperty name="height" value="0.025" units="cm"/>
    </inkml:brush>
  </inkml:definitions>
  <inkml:trace contextRef="#ctx0" brushRef="#br0">1 43 9641,'0'0'5029,"81"21"-3171,-19-21-321,7-7-704,13-3-417,-1 0-288,2 0-96,-7 1-576,-19-1-2947,-16 3-3044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32.196"/>
    </inkml:context>
    <inkml:brush xml:id="br0">
      <inkml:brushProperty name="width" value="0.025" units="cm"/>
      <inkml:brushProperty name="height" value="0.025" units="cm"/>
    </inkml:brush>
  </inkml:definitions>
  <inkml:trace contextRef="#ctx0" brushRef="#br0">43 126 13805,'0'0'2947,"-43"10"-1794,47-10-641,33-11-31,14-8 31,16-2-191,15 0-257,5 3-32,1 2-128,-3 3-1186,0-3-3618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40.697"/>
    </inkml:context>
    <inkml:brush xml:id="br0">
      <inkml:brushProperty name="width" value="0.025" units="cm"/>
      <inkml:brushProperty name="height" value="0.025" units="cm"/>
    </inkml:brush>
  </inkml:definitions>
  <inkml:trace contextRef="#ctx0" brushRef="#br0">1 831 11563,'0'0'6198,"3"-12"-4506,4-8-1397,1 2 1,1-1-1,1 1 1,1 1-1,0-1 0,1 2 1,1 0-1,24-24 1,39-42 54,96-108-129,-138 148-175,-2-2 1,45-80-1,-44 55-39,-31 64-9,-1 0 0,1-1 0,-1 1 0,0 0 0,0 0 0,0-1 0,-1 1 0,0 0 0,0-1 1,0 1-1,-2-9 0,2 14 0,0-1 1,-1 0 0,1 0 0,-1 1 0,1-1 0,0 0 0,-1 0 0,1 1-1,-1-1 1,1 1 0,-1-1 0,0 0 0,1 1 0,-1-1 0,0 1-1,1-1 1,-1 1 0,0 0 0,0-1 0,1 1 0,-1 0 0,0-1 0,0 1-1,0 0 1,1 0 0,-1 0 0,0 0 0,0 0 0,0 0 0,0 0-1,1 0 1,-1 0 0,0 0 0,0 0 0,0 0 0,0 1 0,1-1 0,-1 0-1,0 1 1,-1 0 0,-29 17-11,24-10 12,0 0 1,0 0-1,1 1 1,0 0-1,0 0 1,1 1-1,0-1 1,1 1-1,0 0 1,1 0-1,0 1 1,0-1-1,1 1 1,1-1-1,0 1 1,0 18-1,2 2 35,1-1-1,1 0 1,2 1 0,14 49-1,-14-60-17,-2 0 1,0 0-1,0 24 0,4 27-2584,-7-70 2427,0 0 0,0 0 0,0 0 0,0-1 0,0 1 0,1 0 0,-1 0 0,0 0 0,0-1 1,1 1-1,-1 0 0,1-1 0,-1 1 0,1 0 0,-1-1 0,1 1 0,-1 0 0,1-1 0,0 1 0,-1-1 0,1 1 0,0-1 0,-1 1 0,1-1 0,0 0 0,0 1 0,-1-1 0,1 0 1,1 1-1,1-1-152,-1 0 1,0 0-1,0-1 1,1 1 0,-1 0-1,0-1 1,0 0-1,0 1 1,0-1 0,0 0-1,3-1 1,45-34-4922,-11 0-579</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2:41.027"/>
    </inkml:context>
    <inkml:brush xml:id="br0">
      <inkml:brushProperty name="width" value="0.025" units="cm"/>
      <inkml:brushProperty name="height" value="0.025" units="cm"/>
    </inkml:brush>
  </inkml:definitions>
  <inkml:trace contextRef="#ctx0" brushRef="#br0">303 57 7751,'1'-9'3737,"0"7"-3509,-1 0-1,0 0 0,0 0 1,0 0-1,0 0 0,0 0 1,0 0-1,0 0 1,-1 0-1,1 0 0,-1 0 1,1 0-1,-1 0 1,0 0-1,0 0 0,0 0 1,-2-1-1,2 1-119,-1 1 0,0 0-1,0 0 1,0 0 0,0 0 0,0 0 0,0 1 0,-1-1-1,1 0 1,0 1 0,0 0 0,0 0 0,-1-1-1,1 1 1,0 0 0,0 1 0,0-1 0,-1 0 0,1 1-1,0-1 1,-4 3 0,-7 0-41,1 2 1,0 0-1,0 0 1,1 2-1,-1-1 0,1 1 1,1 1-1,-1 0 1,1 0-1,1 1 1,0 0-1,0 1 0,0 0 1,-7 12-1,6-7 77,0 0 0,1 1 0,0 0 0,2 0 0,0 1 0,1 0 0,0 0-1,1 1 1,-3 29 0,6-39-65,2-1 0,-1 1 0,1-1 0,1 1 0,-1-1 0,1 1 0,0-1 0,1 0-1,0 1 1,0-1 0,1 0 0,-1 0 0,7 10 0,-5-12-35,-1-1 1,1 0-1,0 0 0,0 0 1,0-1-1,0 0 0,1 0 1,0 0-1,-1 0 0,1 0 1,0-1-1,0 0 0,0 0 1,1-1-1,-1 1 0,0-1 1,1 0-1,-1-1 0,9 1 1,6-1 81,1-1 1,-1 0-1,1-2 1,-1-1-1,0 0 1,0-1-1,0-2 1,-1 0-1,0 0 1,0-2-1,-1-1 1,0 0-1,-1-1 1,0-1-1,-1 0 1,0-1-1,-1-1 1,0-1-1,20-26 1,-30 34-80,-1 0 0,0 0 0,0 0 0,0 0 0,-1-1 0,-1 0 0,1 0 0,-1 0 0,0 0-1,1-12 1,-3 16-33,0 0 0,0 0 0,0 0 0,-1 0 0,1 0-1,-1 0 1,0 1 0,0-1 0,-1 0 0,1 0 0,-1 1 0,1-1-1,-1 1 1,0-1 0,0 1 0,-1 0 0,1 0 0,-1 0-1,0 0 1,1 0 0,-1 1 0,-1-1 0,-3-2 0,-5-1-407,-1 0 0,1 0 0,-1 1 0,0 1 1,0 0-1,-1 1 0,1 1 0,-28-3 0,3 4-3100,-75 6 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1.396"/>
    </inkml:context>
    <inkml:brush xml:id="br0">
      <inkml:brushProperty name="width" value="0.025" units="cm"/>
      <inkml:brushProperty name="height" value="0.025" units="cm"/>
    </inkml:brush>
  </inkml:definitions>
  <inkml:trace contextRef="#ctx0" brushRef="#br0">357 57 8040,'1'-2'245,"-1"1"0,1 0 1,-1-1-1,1 1 0,-1-1 1,0 1-1,1 0 1,-1-1-1,0 1 0,0-1 1,0 1-1,0-1 0,0 1 1,0-1-1,0 1 0,-1 0 1,1-1-1,0 1 1,-1-1-1,1 1 0,-1 0 1,0-1-1,1 1 0,-1 0 1,0 0-1,-1-2 0,-1 1-14,1 0 0,-1 0-1,1 1 1,-1-1 0,0 1-1,1 0 1,-1 0-1,0 0 1,0 0 0,0 0-1,0 1 1,-4-1-1,-3 0-47,1 0-1,0 1 1,-1 1-1,1 0 0,0 0 1,-1 0-1,1 1 0,-9 3 1,0 4 62,1-1-1,0 2 1,1 1 0,0 0 0,1 1 0,-25 24 0,32-28-140,0 0-1,0 1 1,1 0 0,0 0-1,1 0 1,0 1 0,0 0-1,1 1 1,1-1 0,0 1-1,0 0 1,-4 20 0,8-28-101,0-1 0,1 1 0,-1 0 1,0-1-1,1 1 0,0 0 0,-1-1 1,1 1-1,0-1 0,1 1 1,-1-1-1,0 0 0,1 1 0,-1-1 1,1 0-1,-1 0 0,1 0 1,0 0-1,0 0 0,0 0 0,0-1 1,1 1-1,-1-1 0,0 1 0,1-1 1,-1 0-1,1 0 0,-1 0 1,1 0-1,-1-1 0,5 2 0,10 2-521,0 0 0,-1-2 0,27 2-1,-42-4 481,99 3-6487,-51-3 1031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1.793"/>
    </inkml:context>
    <inkml:brush xml:id="br0">
      <inkml:brushProperty name="width" value="0.025" units="cm"/>
      <inkml:brushProperty name="height" value="0.025" units="cm"/>
    </inkml:brush>
  </inkml:definitions>
  <inkml:trace contextRef="#ctx0" brushRef="#br0">175 10 13004,'0'0'2632,"-12"-2"-1351,2-1-998,-1 1 0,1 1 0,-1 0 0,0 0 0,1 1 0,-14 1 0,21 0-219,-1 0-1,1-1 1,-1 1 0,1 0-1,-1 1 1,1-1 0,0 1-1,0-1 1,-1 1 0,1 0-1,0 0 1,1 0 0,-1 1-1,0-1 1,1 1 0,-1-1-1,1 1 1,0 0 0,0 0-1,0 0 1,0 0 0,0 0-1,1 1 1,-1-1 0,1 0-1,-1 6 1,1-7-10,0 0-1,0 1 1,1-1 0,-1 1-1,1-1 1,0 1 0,0-1-1,0 1 1,0-1 0,0 1 0,0-1-1,1 1 1,-1-1 0,1 0-1,0 1 1,-1-1 0,1 1-1,0-1 1,1 0 0,-1 0 0,0 0-1,3 4 1,-1-4 39,0 1 0,0-1 0,0 0 0,0 0 0,1 0 0,-1-1 0,1 1 0,-1-1 0,1 0 0,0 0 0,-1 0 0,1 0 0,6 0 0,2 0 120,0-1 0,0 0 0,0-1-1,-1 0 1,1-1 0,0 0 0,0-1-1,21-8 1,-27 7-168,1 0 0,0 0 0,-1-1 1,0 0-1,0 0 0,0 0 0,8-12 0,-13 17-41,0-1 1,0 0-1,0 0 1,0 0-1,-1 0 1,1 0-1,0 0 0,-1 0 1,1 0-1,0-1 1,-1 1-1,1 0 1,-1 0-1,0 0 1,1-1-1,-1 1 0,0 0 1,0 0-1,0-1 1,0 1-1,0 0 1,0 0-1,0-1 0,0 1 1,-1 0-1,1 0 1,0-1-1,-1 1 1,1 0-1,-1 0 1,1 0-1,-1 0 0,0 0 1,1 0-1,-1 0 1,0 0-1,0 0 1,0 0-1,0 0 0,0 0 1,0 0-1,0 1 1,0-1-1,0 0 1,0 1-1,0-1 1,0 1-1,-1-1 0,1 1 1,0-1-1,0 1 1,0 0-1,-1 0 1,1 0-1,0 0 0,-2 0 1,-50-4-209,27 11-1735,26-6 1691,-1-1 1,0 1-1,1-1 1,-1 1-1,0 0 1,1-1-1,-1 1 1,1 0-1,-1-1 1,1 1-1,0 0 1,-1-1-1,1 1 1,0 0-1,-1 0 0,1 0 1,0-1-1,0 1 1,0 0-1,0 0 1,-1 0-1,1 0 1,0-1-1,1 1 1,-1 2-1,1 1-5806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2.181"/>
    </inkml:context>
    <inkml:brush xml:id="br0">
      <inkml:brushProperty name="width" value="0.025" units="cm"/>
      <inkml:brushProperty name="height" value="0.025" units="cm"/>
    </inkml:brush>
  </inkml:definitions>
  <inkml:trace contextRef="#ctx0" brushRef="#br0">52 0 10346,'0'0'6982,"-41"47"-5124,32-23-224,7 2-641,2 3-545,0 0-384,13 2 0,3-5-256,3-2-32,-3-4 192,5-6 0,-8-4-513,1-4-480,-7-4-512,-5-2-609,-2-4-1570,-8-9-1729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2.511"/>
    </inkml:context>
    <inkml:brush xml:id="br0">
      <inkml:brushProperty name="width" value="0.025" units="cm"/>
      <inkml:brushProperty name="height" value="0.025" units="cm"/>
    </inkml:brush>
  </inkml:definitions>
  <inkml:trace contextRef="#ctx0" brushRef="#br0">0 0 9225,'0'0'13420,"91"17"-12042,-33-13-738,8-2-512,1 1-63,-5-3-834,-11 0-1313,-7-6-3139,-12-13-8168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3.151"/>
    </inkml:context>
    <inkml:brush xml:id="br0">
      <inkml:brushProperty name="width" value="0.025" units="cm"/>
      <inkml:brushProperty name="height" value="0.025" units="cm"/>
    </inkml:brush>
  </inkml:definitions>
  <inkml:trace contextRef="#ctx0" brushRef="#br0">8 110 5830,'0'0'4067,"10"-56"-4163,-10 38-704,-5 4-386,0 4-671,1 3 1825,1 3-577</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3.493"/>
    </inkml:context>
    <inkml:brush xml:id="br0">
      <inkml:brushProperty name="width" value="0.025" units="cm"/>
      <inkml:brushProperty name="height" value="0.025" units="cm"/>
    </inkml:brush>
  </inkml:definitions>
  <inkml:trace contextRef="#ctx0" brushRef="#br0">4 1 7944,'0'0'11306,"0"10"-9971,-1 86 316,-2-16-1585,17 158 0,-11-215-2061,-14-17-16456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49.653"/>
    </inkml:context>
    <inkml:brush xml:id="br0">
      <inkml:brushProperty name="width" value="0.025" units="cm"/>
      <inkml:brushProperty name="height" value="0.025" units="cm"/>
    </inkml:brush>
  </inkml:definitions>
  <inkml:trace contextRef="#ctx0" brushRef="#br0">1 1 7143,'0'0'12940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3.852"/>
    </inkml:context>
    <inkml:brush xml:id="br0">
      <inkml:brushProperty name="width" value="0.025" units="cm"/>
      <inkml:brushProperty name="height" value="0.025" units="cm"/>
    </inkml:brush>
  </inkml:definitions>
  <inkml:trace contextRef="#ctx0" brushRef="#br0">0 574 14574,'0'0'4484,"58"8"-3267,-13-14-96,6-5-608,6-2-417,-2 0-96,-4-1-64,-7 1-96,-10 0 31,-2-1-447,-11 2-865,-12-1-1250,-4-3-1537,-5-1-2242</inkml:trace>
  <inkml:trace contextRef="#ctx0" brushRef="#br0" timeOffset="1">20 59 9673,'0'0'8328,"61"-33"-7175,-11 26-608,1 0-449,8 3-128,-3 2-1057,-3 0-1890,-5 1-1025,-9-2-2626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4.179"/>
    </inkml:context>
    <inkml:brush xml:id="br0">
      <inkml:brushProperty name="width" value="0.025" units="cm"/>
      <inkml:brushProperty name="height" value="0.025" units="cm"/>
    </inkml:brush>
  </inkml:definitions>
  <inkml:trace contextRef="#ctx0" brushRef="#br0">45 1 16624,'0'0'961,"-34"53"128,24-17 320,10 2-864,0 6-193,0 2-256,14-1-96,2-3-961,-4-5-833,1-6-992,-3-8 1761,1-9-481,-4-6-672,-3-7-256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4.511"/>
    </inkml:context>
    <inkml:brush xml:id="br0">
      <inkml:brushProperty name="width" value="0.025" units="cm"/>
      <inkml:brushProperty name="height" value="0.025" units="cm"/>
    </inkml:brush>
  </inkml:definitions>
  <inkml:trace contextRef="#ctx0" brushRef="#br0">1 21 15631,'0'0'3427,"56"1"-2178,-8-1-480,3 0-673,6-4-993,-6-2-3395,2-6-4740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4.857"/>
    </inkml:context>
    <inkml:brush xml:id="br0">
      <inkml:brushProperty name="width" value="0.025" units="cm"/>
      <inkml:brushProperty name="height" value="0.025" units="cm"/>
    </inkml:brush>
  </inkml:definitions>
  <inkml:trace contextRef="#ctx0" brushRef="#br0">292 12 13325,'-10'-2'85,"3"0"114,-1 0 1,1 0-1,-1 0 0,0 1 1,0 1-1,1-1 0,-1 1 0,0 0 1,0 1-1,1 0 0,-1 0 1,0 1-1,1 0 0,-1 0 1,1 1-1,0 0 0,-10 5 0,5 2 257,0 0 0,1 0 0,0 1 0,1 1-1,0 0 1,1 0 0,1 0 0,0 1 0,-11 23-1,15-26-356,0 0 0,0 0 0,1 0 0,0 0 0,1 1 0,0-1 0,0 1 0,1-1 0,1 1 0,0 0 0,0-1 0,1 1 0,0 0 0,5 17 0,-4-23-76,0-1-1,1 1 1,-1-1-1,1 0 1,0 0-1,0 0 1,0-1-1,0 1 0,1-1 1,-1 1-1,1-1 1,0 0-1,0-1 1,0 1-1,0-1 0,1 1 1,-1-1-1,8 2 1,-5-2 85,-1 0 1,1 0-1,0 0 1,0-1-1,0 0 1,0-1-1,1 0 1,-1 0-1,0 0 0,0-1 1,0 0-1,10-3 1,-16 4-62,1 0 0,-1-1 0,1 1 0,0-1 0,-1 1 0,1-1 0,-1 0 0,0 1 0,1-1 0,-1 0 0,0 0 0,1 0 0,-1 0 0,0 0 0,0 0 0,0-1 0,0 1 0,0 0 0,0-1 0,0 1 0,0 0 0,0-1 0,-1 1 0,1-1 0,-1 0 0,1 1 0,-1-1 0,1 1 0,-1-1 0,0 0 0,0 1 0,0-1 0,0 1 0,0-1 0,0-1 0,-1 0-27,0 0 0,-1 0 0,1 0 0,0 0 1,-1 0-1,1 0 0,-1 1 0,0-1 0,0 1 0,0-1 0,0 1 0,-1 0 0,1 0 0,0 0 1,-1 0-1,-5-3 0,-28-9-50,33 13-88,9 1-51,17 1-112,22-3-750,59-8 1,-97 9 993,-37 33 352,23-23-67,0-1 0,0 2 0,1-1 0,1 1 0,-1 0 0,2 0 0,-1 0 0,1 1 0,-4 20 0,7-28-304,0 1-1,1 0 1,0 0 0,0 0 0,0-1-1,0 1 1,1 0 0,-1 0 0,1 0-1,0-1 1,0 1 0,0 0 0,4 6-1,-3-7-292,0-1-1,0 1 0,0 0 1,1-1-1,-1 1 0,1-1 1,0 0-1,0 0 0,0 0 1,0 0-1,0-1 0,0 1 1,0-1-1,0 0 0,1 0 1,-1 0-1,7 1 0,17 0-8624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5.246"/>
    </inkml:context>
    <inkml:brush xml:id="br0">
      <inkml:brushProperty name="width" value="0.025" units="cm"/>
      <inkml:brushProperty name="height" value="0.025" units="cm"/>
    </inkml:brush>
  </inkml:definitions>
  <inkml:trace contextRef="#ctx0" brushRef="#br0">1 206 7399,'0'0'5878,"14"4"-4288,16 1-1013,0-1-1,0-1 1,1-2 0,-1-1-1,0-1 1,38-7-1,1398-122 1698,-1361 126-2107,84-2 1188,296-49 1,-468 52-990,29-7 1055,-46 9-1429,0 1 0,0 0 0,0 0 0,0 0 0,0 0 0,0 0 0,0 0 0,0 0 1,0 0-1,0 0 0,0 0 0,0-1 0,0 1 0,0 0 0,0 0 0,0 0 0,0 0 0,0 0 0,0 0 1,0 0-1,0 0 0,0 0 0,0-1 0,0 1 0,0 0 0,0 0 0,0 0 0,0 0 0,0 0 0,0 0 1,0 0-1,0 0 0,0 0 0,0 0 0,1-1 0,-1 1 0,0 0 0,0 0 0,0 0 0,0 0 0,0 0 1,0 0-1,0 0 0,0 0 0,0 0 0,0 0 0,1 0 0,-1 0 0,0 0 0,0 0 0,0 0 0,-27-1-2093,-1 1-1567,-2 0-2156</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5.734"/>
    </inkml:context>
    <inkml:brush xml:id="br0">
      <inkml:brushProperty name="width" value="0.025" units="cm"/>
      <inkml:brushProperty name="height" value="0.025" units="cm"/>
    </inkml:brush>
  </inkml:definitions>
  <inkml:trace contextRef="#ctx0" brushRef="#br0">30 354 4933,'-5'8'7532,"-15"23"-5386,20-30-2102,0-1-1,-1 0 1,1 0-1,0 1 1,-1-1 0,1 0-1,0 1 1,-1-1-1,1 1 1,0-1 0,0 0-1,-1 1 1,1-1-1,0 1 1,0-1-1,0 0 1,0 1 0,0-1-1,0 1 1,-1-1-1,1 1 1,0-1 0,0 1-1,0-1 1,0 0-1,1 1 1,-1-1-1,0 1 1,0-1 0,0 1-1,0-1 1,0 0-1,0 1 1,1-1-1,-1 1 1,0-1 0,0 0-1,1 1 1,-1-1-1,0 0 1,1 1 0,-1-1-1,0 0 1,1 1-1,-1-1 1,0 0-1,1 0 1,-1 1 0,1-1-1,19-3 1755,-1-8-1041,-1-1 0,0 0 0,-1-1 0,0-1 0,-1 0 0,21-26 0,2 1 9,198-201 1444,-217 226-2473,-20 14 256,1 0-1,-1 0 0,0 0 1,0 0-1,1 0 1,-1 0-1,0 1 1,0-1-1,1 0 1,-1 0-1,0 0 1,0 0-1,1 0 1,-1 1-1,0-1 1,0 0-1,0 0 1,1 0-1,-1 0 1,0 1-1,0-1 1,0 0-1,0 0 1,0 1-1,1-1 1,-1 0-1,0 0 1,0 1-1,0-1 0,0 0 1,0 0-1,0 1 1,0-1-1,0 0 1,0 1-1,0-1 1,0 0-1,0 0 1,0 1-1,0-1 1,0 0-1,-12 44-166,-16 18 189,-32 85 439,56-132-463,-1 1 0,2-1-1,0 1 1,1 0 0,1 0 0,0 0-1,2 26 1,0-40-108,-1-1 1,0 0-1,0 1 0,1-1 0,-1 0 1,1 0-1,-1 1 0,1-1 1,-1 0-1,1 0 0,0 0 0,-1 0 1,1 0-1,0 0 0,0 0 0,0 0 1,0 0-1,0 0 0,1 1 1,17-1-6278,-8-7-2703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6.078"/>
    </inkml:context>
    <inkml:brush xml:id="br0">
      <inkml:brushProperty name="width" value="0.025" units="cm"/>
      <inkml:brushProperty name="height" value="0.025" units="cm"/>
    </inkml:brush>
  </inkml:definitions>
  <inkml:trace contextRef="#ctx0" brushRef="#br0">1 19 10122,'0'0'17360,"76"15"-17040,-21-15-224,3 0-576,-1-4-2435,-4-8-2978,-14-5-6023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6.610"/>
    </inkml:context>
    <inkml:brush xml:id="br0">
      <inkml:brushProperty name="width" value="0.025" units="cm"/>
      <inkml:brushProperty name="height" value="0.025" units="cm"/>
    </inkml:brush>
  </inkml:definitions>
  <inkml:trace contextRef="#ctx0" brushRef="#br0">365 30 10090,'0'0'11157,"-9"-7"-10287,5 5-820,2 0-32,-1 0 1,0 0-1,1 0 1,-1 0-1,0 0 1,0 1-1,0-1 1,-1 1-1,1 0 1,0 0-1,0 0 1,-1 1-1,1-1 1,-1 1-1,1-1 1,0 1-1,-1 0 1,1 1-1,-1-1 1,1 1-1,0-1 1,-1 1-1,1 0 1,-3 1-1,-23 12 81,1 1 0,1 1 0,-36 27 0,50-32 142,0 0 1,0 1-1,1 0 1,0 1-1,1 0 1,1 1-1,-16 27 1,24-38-216,0 0-1,1 0 1,-1 0 0,1 0-1,0 1 1,0-1 0,0 1-1,0-1 1,1 0 0,-1 1 0,1-1-1,0 1 1,0-1 0,0 1-1,1-1 1,-1 1 0,2 4-1,-1-6-24,0 0-1,1 1 1,-1-1-1,1 0 0,-1 0 1,1 0-1,0 0 0,0 0 1,0 0-1,0-1 1,0 1-1,0-1 0,1 1 1,-1-1-1,0 0 1,1 0-1,4 2 0,10 1-410,0-1 0,0 0 0,0-1 0,1-1 0,25-2 0,-27 1-327,-8 0 362,7 1-1090,-1-2 0,0 0 0,20-4 0,1-6-3799</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7.078"/>
    </inkml:context>
    <inkml:brush xml:id="br0">
      <inkml:brushProperty name="width" value="0.025" units="cm"/>
      <inkml:brushProperty name="height" value="0.025" units="cm"/>
    </inkml:brush>
  </inkml:definitions>
  <inkml:trace contextRef="#ctx0" brushRef="#br0">23 1 18001,'0'0'5573,"-23"50"-3907,23-30-481,4-1-737,17 2-351,6-5-33,3-3-609,2-5-672,-2-4-449,2-4-896,-6-1-1410,-3-15-2626</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7.407"/>
    </inkml:context>
    <inkml:brush xml:id="br0">
      <inkml:brushProperty name="width" value="0.025" units="cm"/>
      <inkml:brushProperty name="height" value="0.025" units="cm"/>
    </inkml:brush>
  </inkml:definitions>
  <inkml:trace contextRef="#ctx0" brushRef="#br0">182 1 6374,'0'0'11307,"-62"44"-9802,31-17 385,3 3 384,7 0-416,3 2-833,8-1-641,1 1-288,9-1-160,0-1-1057,0 0-705,0-5-864,0 0-2787,-2-4-7944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0.159"/>
    </inkml:context>
    <inkml:brush xml:id="br0">
      <inkml:brushProperty name="width" value="0.025" units="cm"/>
      <inkml:brushProperty name="height" value="0.025" units="cm"/>
    </inkml:brush>
  </inkml:definitions>
  <inkml:trace contextRef="#ctx0" brushRef="#br0">0 1 3267,'0'0'21727,"3"8"-21006,12 83 806,-14-88-1519,0-1 0,-1 0 0,2 0 0,-1 1 0,0-1 1,0 0-1,1 0 0,-1-1 0,1 1 0,0 0 0,-1 0 0,1-1 0,0 1 1,0-1-1,0 1 0,0-1 0,0 0 0,1 0 0,-1 0 0,0 0 0,0 0 1,1-1-1,-1 1 0,0-1 0,1 1 0,-1-1 0,1 0 0,-1 0 0,1 0 1,4-1-1,2 1 6,0-1-1,0 0 1,0-1 0,0 0 0,0 0 0,0-1 0,8-3 0,2-5-165,0 0 0,22-18 0,18-11-138,-59 40 292,1 0 0,-1 0 0,0 0 0,0 0 0,0 0 0,0 0 0,1 0 0,-1 0 0,0 0 0,0 0 0,0 0 0,1 0 0,-1 0 0,0 0 0,0 0 0,0 0 0,0 1 0,1-1 0,-1 0 0,0 0 0,0 0 0,0 0 0,0 0 0,0 0 0,1 0 0,-1 1 0,0-1 0,0 0 0,0 0 0,0 0 0,0 0 0,0 0 0,0 1 0,0-1 0,0 0 0,0 0 0,1 0 0,-1 0 0,0 1 0,0-1 0,0 0 0,0 0-1,0 0 1,0 1 0,0-1 0,0 0 0,0 0 0,-1 0 0,1 0 0,0 1 0,0-1 0,0 0 0,0 19 347,0-17-320,-1-1 0,1 1-1,0-1 1,0 1 0,0-1 0,0 1-1,0-1 1,0 1 0,0-1 0,0 1-1,1-1 1,-1 1 0,0-1 0,1 1 0,-1-1-1,2 2 1,8-3 12,0 0 1,0-1-1,-1-1 0,1 0 1,-1 0-1,1-1 0,-1 0 0,0 0 1,0-1-1,10-6 0,-10 5-131,2 0-1,-1 1 1,0 0-1,1 1 1,0 0-1,0 0 1,20-1-1,-31 4 87,1 1 0,0-1 0,0 0 0,0 1-1,0-1 1,-1 0 0,1 1 0,0-1 0,0 1 0,-1-1 0,1 1 0,0 0-1,-1-1 1,1 1 0,-1 0 0,1-1 0,-1 1 0,1 0 0,-1 0 0,1-1-1,-1 1 1,0 0 0,1 0 0,-1 0 0,0-1 0,0 1 0,0 0 0,0 0-1,1 0 1,-1 0 0,0 0 0,-1 0 0,1 0 0,0-1 0,0 1 0,0 0-1,0 0 1,-1 0 0,1 0 0,0-1 0,-1 2 0,-14 50 766,10-36-172,5-16-568,0 0 0,0 1 0,-1-1 0,1 1 0,0-1 0,0 0 0,0 1 0,0-1 0,0 1 0,0-1 0,0 1 0,0-1 0,0 0 0,0 1 0,0-1 0,0 1 0,0-1 0,0 0 0,1 1 0,-1-1 0,0 1 0,0-1 0,0 0 0,1 1 0,-1-1 0,0 0 0,0 1 0,1-1 0,-1 0 0,0 1 1,1-1-1,-1 0 0,0 0 0,1 1 0,-1-1 0,0 0 0,1 0 0,-1 0 0,1 1 0,0-1 0,22-4 503,25-19-303,-46 22-235,18-12 40,-16 10-92,1 0 0,0 0 0,-1 0-1,1 1 1,0-1 0,0 1 0,0 0 0,1 1-1,9-3 1,-14 5 63,-1 0 1,1 0-1,-1 0 0,1 0 0,-1 0 0,0 0 0,1 0 0,-1 0 1,0 0-1,0 0 0,0 1 0,0-1 0,0 0 0,0 0 0,0 0 1,0 0-1,0 0 0,-1 2 0,0 10-1043,4-6-3293,4-6-1636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8.205"/>
    </inkml:context>
    <inkml:brush xml:id="br0">
      <inkml:brushProperty name="width" value="0.025" units="cm"/>
      <inkml:brushProperty name="height" value="0.025" units="cm"/>
    </inkml:brush>
  </inkml:definitions>
  <inkml:trace contextRef="#ctx0" brushRef="#br0">1 7 8584,'0'0'15022,"56"-4"-13740,-22 4-610,5 0-416,5 0-224,2 0-320,-2 0-1089,-1 0-449,-4 0-768,-16 0-1026,-7-2-1376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8.582"/>
    </inkml:context>
    <inkml:brush xml:id="br0">
      <inkml:brushProperty name="width" value="0.025" units="cm"/>
      <inkml:brushProperty name="height" value="0.025" units="cm"/>
    </inkml:brush>
  </inkml:definitions>
  <inkml:trace contextRef="#ctx0" brushRef="#br0">0 43 16143,'0'0'1217,"66"4"289,-11-4-385,12-3-705,7-8-352,-3-4-864,-9-2-5510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8.957"/>
    </inkml:context>
    <inkml:brush xml:id="br0">
      <inkml:brushProperty name="width" value="0.025" units="cm"/>
      <inkml:brushProperty name="height" value="0.025" units="cm"/>
    </inkml:brush>
  </inkml:definitions>
  <inkml:trace contextRef="#ctx0" brushRef="#br0">0 0 9417,'0'0'14766,"55"35"-14382,-18-13-320,-1 1-96,4-2-736,-1-1-418,-2-6-63,-1-5-512,-8-7-1346,0-2-2755</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9.349"/>
    </inkml:context>
    <inkml:brush xml:id="br0">
      <inkml:brushProperty name="width" value="0.025" units="cm"/>
      <inkml:brushProperty name="height" value="0.025" units="cm"/>
    </inkml:brush>
  </inkml:definitions>
  <inkml:trace contextRef="#ctx0" brushRef="#br0">158 0 12524,'0'0'4580,"-57"53"-3555,32-20 513,1 2 287,4 4-511,6 2-706,5 0-512,6 2-256,1 0-1249,2-5-1090,-4-6-1312,4-10-2563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09.836"/>
    </inkml:context>
    <inkml:brush xml:id="br0">
      <inkml:brushProperty name="width" value="0.025" units="cm"/>
      <inkml:brushProperty name="height" value="0.025" units="cm"/>
    </inkml:brush>
  </inkml:definitions>
  <inkml:trace contextRef="#ctx0" brushRef="#br0">273 1 5830,'0'0'15475,"-3"12"-14604,-2 12-617,-2 0 0,0-1 0,-2 0 0,-14 27 0,-57 104 1428,77-146-1242,5-7-157,14-14-60,20-29-224,-26 26-255,0 0 0,0 0 1,-2-1-1,0 0 0,-1 0 1,-1-1-1,0 0 0,6-36 1,-12 53 250,0 1-1,0 0 1,0 0 0,1 0 0,-1-1-1,0 1 1,0 0 0,0 0 0,0-1-1,0 1 1,0 0 0,1-1 0,-1 1 0,0 0-1,0 0 1,0-1 0,0 1 0,0 0-1,0-1 1,0 1 0,0 0 0,0 0-1,0-1 1,-1 1 0,1 0 0,0-1 0,0 1-1,0 0 1,0 0 0,0-1 0,0 1-1,-1 0 1,1 0 0,0-1 0,0 1-1,0 0 1,-1 0 0,1 0 0,0-1-1,0 1 1,0 0 0,-1 0 0,1 0 0,0 0-1,0 0 1,-1 0 0,1-1 0,0 1-1,-1 0 1,1 0 0,0 0 0,0 0-1,-1 0 1,-14 16-145,-12 29 214,21-31 45,0 1-1,1-1 0,0 1 0,1 0 0,1 0 0,0 1 0,1-1 0,1 1 0,0-1 0,1 1 1,3 22-1,-2-34-99,0 0 1,1 0-1,-1 0 1,1 0-1,-1 0 1,1 0-1,0-1 1,1 1-1,-1 0 1,1-1-1,-1 0 1,1 0-1,0 0 1,0 0-1,1 0 1,-1 0-1,1-1 1,-1 0 0,1 1-1,0-1 1,-1-1-1,9 4 1,-11-6 3,-1 0 0,1-1 0,-1 1 0,1 0 1,-1 0-1,0 0 0,0 0 0,1-1 0,-1 1 0,0 0 1,0 0-1,0-1 0,0 1 0,-1 0 0,1 0 1,0-2-1,-6-16-367,0 0 1,0 0 0,-2 1 0,0 0-1,-2 0 1,0 1 0,0 0-1,-2 1 1,0 0 0,-16-16-1,22 25 347,0 1 0,0 0 0,-1 0 0,1 1 0,-1-1 0,0 1 0,-1 1 0,1 0 0,-1 0 0,0 0 0,0 1 0,0 0 0,0 0 0,-1 1 0,-15-2 0,23 4 27,1 0-1,0 0 0,0 0 0,-1-1 1,1 1-1,0 0 0,0 0 1,-1 0-1,1 0 0,0 0 1,0 0-1,-1 0 0,1 0 0,0 1 1,-1-1-1,1 0 0,0 0 1,0 0-1,0 0 0,-1 0 0,1 0 1,0 0-1,0 1 0,-1-1 1,1 0-1,0 0 0,0 0 0,0 0 1,-1 1-1,1-1 0,0 0 1,0 0-1,0 0 0,0 1 0,0-1 1,0 0-1,-1 0 0,1 1 1,0-1-1,0 0 0,0 0 0,0 1 1,0-1-1,0 0 0,0 1 1,0-1-1,0 0 0,0 0 0,0 1 1,0-1-1,0 0 0,0 0 1,1 1-1,-1-1 0,0 0 0,0 0 1,0 0-1,0 1 0,0-1 1,0 0-1,1 0 0,-1 1 1,0-1-1,0 0 0,0 0 0,1 0 1,-1 0-1,0 0 0,1 1 1,15 14 407,1-7-241,-1 1-1,2-2 1,-1 0 0,1-2-1,33 8 1,99 8 49,-115-17-201,-1 0-162,3 1-227,0-1 1,0-2-1,0-1 1,46-6-1,-82 5 20,1 0-1,0-1 0,-1 1 1,1 0-1,-1-1 0,1 0 1,-1 1-1,1-1 0,-1 0 1,0 0-1,1 0 0,-1 0 1,0 0-1,1 0 0,1-2 1,9-25-12760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4.400"/>
    </inkml:context>
    <inkml:brush xml:id="br0">
      <inkml:brushProperty name="width" value="0.025" units="cm"/>
      <inkml:brushProperty name="height" value="0.025" units="cm"/>
    </inkml:brush>
  </inkml:definitions>
  <inkml:trace contextRef="#ctx0" brushRef="#br0">90 1 2370,'-9'1'3817,"8"-1"-3401,-40 3 695,39-3-832,-1 0 1,1 0 0,0 1-1,-1-1 1,1 1-1,0 0 1,-1-1 0,1 1-1,0 0 1,0 0-1,0 0 1,0 1 0,0-1-1,0 1 1,-3 2 0,5-4-204,-1 1 0,1-1 0,0 0 1,0 1-1,0-1 0,0 1 1,0-1-1,1 0 0,-1 1 0,0-1 1,0 1-1,0-1 0,0 0 0,0 1 1,0-1-1,1 0 0,-1 1 1,0-1-1,0 0 0,0 1 0,1-1 1,-1 0-1,0 1 0,1-1 1,-1 0-1,0 0 0,1 1 0,-1-1 1,0 0-1,1 0 0,-1 0 1,0 0-1,1 1 0,-1-1 0,0 0 1,1 0-1,-1 0 0,1 0 1,-1 0-1,1 0 0,20 4 509,-19-4-374,69 6 711,126-5 0,-112-3-876,29-2-205,-48 1-1522,0 1-4006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4.744"/>
    </inkml:context>
    <inkml:brush xml:id="br0">
      <inkml:brushProperty name="width" value="0.025" units="cm"/>
      <inkml:brushProperty name="height" value="0.025" units="cm"/>
    </inkml:brush>
  </inkml:definitions>
  <inkml:trace contextRef="#ctx0" brushRef="#br0">1 23 9705,'0'0'5766,"88"7"-4645,-31-7-673,10 0-256,11-4-128,-2-1-32,-2 1 0,-8 2-96,-9-2-1281,-13 0-2723,-14-3-5413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5.480"/>
    </inkml:context>
    <inkml:brush xml:id="br0">
      <inkml:brushProperty name="width" value="0.025" units="cm"/>
      <inkml:brushProperty name="height" value="0.025" units="cm"/>
    </inkml:brush>
  </inkml:definitions>
  <inkml:trace contextRef="#ctx0" brushRef="#br0">1 1 13581,'0'0'8990,"8"8"-8622,20 23-170,54 44-1,-73-67-561,1-1 0,0 1 1,0-2-1,1 1 0,0-2 0,0 1 0,0-1 0,1-1 0,-1 0 0,1-1 0,17 3 0,-26-6-180,1 1-1,-1-1 1,0 0-1,1-1 1,-1 1-1,0 0 1,0-1-1,1 0 1,-1 0-1,0 0 1,0 0-1,3-2 1,17-14-4106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5.829"/>
    </inkml:context>
    <inkml:brush xml:id="br0">
      <inkml:brushProperty name="width" value="0.025" units="cm"/>
      <inkml:brushProperty name="height" value="0.025" units="cm"/>
    </inkml:brush>
  </inkml:definitions>
  <inkml:trace contextRef="#ctx0" brushRef="#br0">194 1 13229,'0'0'2370,"-62"43"-897,33-9 161,-1 10-193,2 5-64,3 4-512,13 2-545,5 0-255,7-3-1,0-5-64,2-5-641,12-7-993,-5-11-800,1-11-2306,-5-11-2627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6.329"/>
    </inkml:context>
    <inkml:brush xml:id="br0">
      <inkml:brushProperty name="width" value="0.025" units="cm"/>
      <inkml:brushProperty name="height" value="0.025" units="cm"/>
    </inkml:brush>
  </inkml:definitions>
  <inkml:trace contextRef="#ctx0" brushRef="#br0">134 121 5573,'8'-10'5611,"5"-7"-4098,-3 5-434,-1-1 0,2 1 0,-1 1-1,2 0 1,-1 0 0,17-11-1,-27 22-1044,-1 0 0,0 0 0,0 0 0,0-1 0,1 1 0,-1 0 0,0 0-1,0 0 1,1 0 0,-1 0 0,0 0 0,1 0 0,-1 0 0,0 0 0,0 0-1,1 0 1,-1 0 0,0 0 0,0 0 0,1 0 0,-1 0 0,0 0 0,0 0-1,1 0 1,-1 0 0,0 0 0,0 1 0,1-1 0,-1 0 0,0 0-1,0 0 1,0 0 0,1 1 0,-1-1 0,0 0 0,0 0 0,0 0 0,0 1-1,1-1 1,-1 0 0,0 1 0,1 14 382,-7 19-12,-6-5-14,-1 0 1,-1-1 0,-1-1-1,-37 49 1,20-29-172,24-42 63,8-19-144,7-21-93,-2 21-132,-1 0 1,-1 0-1,0-1 0,-1 1 1,0 0-1,-1-1 1,-1 0-1,-3-24 0,3 38 86,0 1 1,0 0-1,0 0 0,0-1 0,0 1 0,0 0 0,0 0 0,0-1 0,0 1 0,0 0 1,0 0-1,0-1 0,-1 1 0,1 0 0,0 0 0,0 0 0,0-1 0,0 1 0,-1 0 1,1 0-1,0 0 0,0-1 0,0 1 0,-1 0 0,1 0 0,0 0 0,0 0 0,-1 0 1,1 0-1,0-1 0,0 1 0,-1 0 0,1 0 0,0 0 0,0 0 0,-1 0 0,1 0 1,0 0-1,0 0 0,-1 0 0,1 0 0,-9 10-55,-3 16 11,10-19 51,1 0 0,0 0 0,1-1 1,0 1-1,0 0 0,0 0 1,1 0-1,0 0 0,0-1 1,1 1-1,-1 0 0,2-1 0,-1 1 1,1-1-1,0 0 0,0 0 1,0 0-1,7 8 0,5 4 6,1-1 0,1 0 1,0-1-1,20 14 0,-2-2 16,-63-38 527,-59-63-518,55 45-345,-1 1 1,-40-24-1,59 43 232,18 12-60,25 13 124,-3-10-2,1 0 1,-1-2 0,44 4-1,31-6-3557,-43-3-2157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0.673"/>
    </inkml:context>
    <inkml:brush xml:id="br0">
      <inkml:brushProperty name="width" value="0.025" units="cm"/>
      <inkml:brushProperty name="height" value="0.025" units="cm"/>
    </inkml:brush>
  </inkml:definitions>
  <inkml:trace contextRef="#ctx0" brushRef="#br0">1 47 2723,'0'0'352,"55"-46"-1793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7.134"/>
    </inkml:context>
    <inkml:brush xml:id="br0">
      <inkml:brushProperty name="width" value="0.025" units="cm"/>
      <inkml:brushProperty name="height" value="0.025" units="cm"/>
    </inkml:brush>
  </inkml:definitions>
  <inkml:trace contextRef="#ctx0" brushRef="#br0">1 1 11627,'12'1'491,"26"3"-275,1 1 1,-1 2-1,0 2 0,0 2 0,-1 1 0,-1 1 1,63 34-1,-96-45-127,0-1 0,-1 1 0,0-1 0,1 1 0,-1 0 0,0 0 0,0 0 0,0 0 0,0 0 0,0 0 0,0 1 0,-1-1 0,1 1 0,-1-1 1,0 1-1,1-1 0,-1 1 0,0 0 0,-1 0 0,1-1 0,0 1 0,-1 0 0,0 0 0,1 4 0,-2-3 43,0 0 1,-1 1-1,1-1 1,-1 0-1,0 0 1,0 0-1,0 0 1,0-1-1,-1 1 1,1 0-1,-1-1 0,0 0 1,0 0-1,-1 0 1,-3 4-1,-30 20 923,0-1 0,-52 27 0,56-35-938,0 1 1,1 2 0,-57 49 0,86-67-595,-4 6-381,4-2-3226</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37.896"/>
    </inkml:context>
    <inkml:brush xml:id="br0">
      <inkml:brushProperty name="width" value="0.025" units="cm"/>
      <inkml:brushProperty name="height" value="0.025" units="cm"/>
    </inkml:brush>
  </inkml:definitions>
  <inkml:trace contextRef="#ctx0" brushRef="#br0">181 117 6822,'9'-8'871,"15"-12"-31,39-32 1953,-30 16 2248,-72 75-908,5-8-3941,1 8 233,1 1 1,2 1 0,-36 64 0,54-82-239,1 0 1,1 0-1,1 1 0,1 0 1,1 1-1,1 0 1,1 0-1,-2 46 0,6-65-199,1 0-1,0 0 0,0 0 0,1 1 0,0-1 1,0 0-1,0 0 0,0 0 0,1-1 0,0 1 1,1 0-1,-1-1 0,1 1 0,0-1 0,0 0 0,1 0 1,-1 0-1,1 0 0,1 0 0,-1-1 0,0 0 1,1 0-1,0 0 0,0-1 0,0 1 0,0-1 1,1 0-1,-1-1 0,12 4 0,-2-1-954,0-1 0,1-1 0,-1-1 0,1 0-1,28-1 1,26-1-6581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3.695"/>
    </inkml:context>
    <inkml:brush xml:id="br0">
      <inkml:brushProperty name="width" value="0.025" units="cm"/>
      <inkml:brushProperty name="height" value="0.025" units="cm"/>
    </inkml:brush>
  </inkml:definitions>
  <inkml:trace contextRef="#ctx0" brushRef="#br0">286 6 8360,'0'0'6139,"-11"-2"-4788,3 0-1170,-1 1 0,0 1 0,0-1 0,1 1 1,-1 1-1,0 0 0,0 0 0,1 1 0,-1 0 0,1 0 1,-1 1-1,1 0 0,0 0 0,0 1 0,-14 9 0,10-5-28,0 1-1,1 0 1,0 1-1,0 1 1,-17 22-1,23-27-47,0 0 0,1 1 0,0 0 0,1 0 0,-1 0 0,2 0 0,-1 1 0,1-1 0,0 1 0,0 0 0,1 0 0,-1 12 0,2-18-94,1 1 1,-1 0-1,1-1 1,0 1-1,0 0 1,0-1-1,0 1 0,0-1 1,1 1-1,-1-1 1,1 0-1,0 0 1,-1 0-1,1 0 0,0 0 1,0 0-1,0 0 1,1 0-1,-1-1 1,0 1-1,1-1 1,-1 0-1,0 0 0,1 0 1,0 0-1,-1 0 1,1 0-1,0-1 1,5 2-1,9 1-32,1-1 0,0 0 1,22-1-1,-40-1 17,37 2-712,38-2-2026,-27-10-1925,-20-3-4</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4.152"/>
    </inkml:context>
    <inkml:brush xml:id="br0">
      <inkml:brushProperty name="width" value="0.025" units="cm"/>
      <inkml:brushProperty name="height" value="0.025" units="cm"/>
    </inkml:brush>
  </inkml:definitions>
  <inkml:trace contextRef="#ctx0" brushRef="#br0">177 31 9001,'0'0'9064,"-10"-7"-8776,3 3-225,5 2-42,1 0 0,-1 0-1,-1 1 1,1-1 0,0 1-1,0-1 1,-1 1-1,1 0 1,0 0 0,-1 0-1,1 0 1,-1 1 0,1-1-1,-1 1 1,0-1-1,1 1 1,-1 0 0,0 0-1,1 0 1,-1 0 0,1 1-1,-1-1 1,0 1-1,1-1 1,-1 1 0,1 0-1,-3 1 1,-4 4 217,0 0-1,0 1 1,1 0-1,0 0 1,-12 15-1,17-18-137,0 0-1,1-1 1,-1 1-1,1 1 1,-1-1-1,1 0 0,1 0 1,-1 1-1,1-1 1,-1 1-1,1 0 0,0-1 1,1 1-1,-1 0 1,1 7-1,1-10-82,0 0-1,0-1 0,0 1 1,0 0-1,0-1 0,0 1 1,0-1-1,0 1 1,1-1-1,-1 1 0,1-1 1,-1 0-1,1 0 1,-1 0-1,1 0 0,0 0 1,-1 0-1,1 0 0,0 0 1,0-1-1,0 1 1,0-1-1,0 1 0,-1-1 1,1 0-1,0 0 1,0 0-1,0 0 0,0 0 1,3-1-1,7 1 39,0 0-1,0-1 1,20-4-1,-20 2-38,-1-1 1,0 0-1,0 0 0,0-2 0,-1 1 0,11-8 1,-16 10-8,-1 0 0,0 0 0,0 0 0,0-1 0,0 1 0,0-1 0,-1 0 0,0 0 0,1 0 0,-2-1 0,1 1 0,0-1 0,-1 0 0,0 1 0,0-1 0,2-7 0,-4 11 6,0 0-1,0-1 0,0 1 1,0 0-1,0 0 1,0-1-1,-1 1 1,1 0-1,0 0 1,0 0-1,-1 0 1,1-1-1,-1 1 0,1 0 1,-1 0-1,0 0 1,1 0-1,-1 0 1,0 0-1,0 0 1,1 0-1,-1 1 1,0-1-1,-2-1 0,0 0 6,0 1 0,0-1 0,0 1 0,0-1 0,0 1 0,0 0 0,-1 0 0,1 1 0,-4-1 0,2 0-87,1 0 0,-1 1 1,1 0-1,0 0 1,-1 0-1,1 1 1,0-1-1,-1 1 1,1 0-1,0 0 1,0 1-1,-1-1 0,1 1 1,-7 4-1,-3 20-1708,13-25 1573,1 0-1,0 0 1,0 0-1,0 0 0,-1 0 1,1 0-1,0-1 0,0 1 1,0 0-1,0 0 1,0 0-1,1 0 0,-1 0 1,0 0-1,0-1 1,1 1-1,-1 0 0,0 0 1,1 0-1,-1 0 0,1-1 1,-1 1-1,1 0 1,-1-1-1,1 1 0,-1 0 1,1-1-1,0 1 0,-1 0 1,1-1-1,0 1 1,1 0-1,14 2-4740</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4.506"/>
    </inkml:context>
    <inkml:brush xml:id="br0">
      <inkml:brushProperty name="width" value="0.025" units="cm"/>
      <inkml:brushProperty name="height" value="0.025" units="cm"/>
    </inkml:brush>
  </inkml:definitions>
  <inkml:trace contextRef="#ctx0" brushRef="#br0">34 0 14253,'0'0'2723,"-20"51"-1025,12-23-385,2 2-256,6 3-384,0-2-481,4 2-160,8-4-224,2-3-1026,1-5-799,0-11-1315,-2-6-1857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4.866"/>
    </inkml:context>
    <inkml:brush xml:id="br0">
      <inkml:brushProperty name="width" value="0.025" units="cm"/>
      <inkml:brushProperty name="height" value="0.025" units="cm"/>
    </inkml:brush>
  </inkml:definitions>
  <inkml:trace contextRef="#ctx0" brushRef="#br0">45 0 10570,'0'0'8552,"-28"54"-7207,19-28-544,3 0-481,5 2-256,1-1 1,0-2-482,1-3-544,8-2-288,-3-4-577,-5-4-640,-1-3-1025,0-6-1346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5.204"/>
    </inkml:context>
    <inkml:brush xml:id="br0">
      <inkml:brushProperty name="width" value="0.025" units="cm"/>
      <inkml:brushProperty name="height" value="0.025" units="cm"/>
    </inkml:brush>
  </inkml:definitions>
  <inkml:trace contextRef="#ctx0" brushRef="#br0">0 426 10954,'0'0'5157,"69"7"-3683,-14-7-289,2-5-609,4-5-448,1-4-64,-7 2-31,-9-1-1,-12 1-97,-9-2-703,-22 2-1346,-3 0-2723,-12-2-3074</inkml:trace>
  <inkml:trace contextRef="#ctx0" brushRef="#br0" timeOffset="1">64 69 12940,'0'0'1570,"60"-45"-609,-19 32 128,3 6-833,7 4-224,-1 3-833,1 0-2946,-3 0-3268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5.580"/>
    </inkml:context>
    <inkml:brush xml:id="br0">
      <inkml:brushProperty name="width" value="0.025" units="cm"/>
      <inkml:brushProperty name="height" value="0.025" units="cm"/>
    </inkml:brush>
  </inkml:definitions>
  <inkml:trace contextRef="#ctx0" brushRef="#br0">44 1 5862,'0'0'8808,"-16"55"-7495,6-24-576,3 3-129,1 2-287,1-2-257,5 3-96,0-8-2242,0-8-1506,5-8-3299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7.193"/>
    </inkml:context>
    <inkml:brush xml:id="br0">
      <inkml:brushProperty name="width" value="0.025" units="cm"/>
      <inkml:brushProperty name="height" value="0.025" units="cm"/>
    </inkml:brush>
  </inkml:definitions>
  <inkml:trace contextRef="#ctx0" brushRef="#br0">349 83 11787,'1'-5'369,"-1"1"0,0-1 0,0 0 0,-1 0-1,1 0 1,-1 0 0,0 1 0,-1-1 0,1 0 0,-5-8 0,4 11-313,0 0 1,0 0-1,0 0 1,0 1-1,0-1 1,0 1-1,-1-1 1,1 1-1,-1 0 1,1 0-1,-1 0 1,1 0-1,-1 0 1,0 1 0,1-1-1,-1 1 1,0 0-1,1 0 1,-1 0-1,0 0 1,-3 0-1,-4 1-24,-1 1 0,1 0 0,-1 0 0,1 1 1,0 1-1,0-1 0,0 1 0,0 1 0,1 0 0,0 1 0,0-1 0,-10 9 0,-1 2 336,1 0 1,1 2-1,0 0 0,-15 21 0,29-33-252,-1 0 0,2 0 0,-1 0-1,1 0 1,0 1 0,0-1 0,1 1 0,0 0-1,-2 11 1,3-16-86,1 1-1,-1 0 1,1-1 0,0 1-1,0-1 1,1 1 0,-1 0-1,0-1 1,1 1 0,0-1-1,-1 1 1,1-1 0,0 1-1,0-1 1,0 0 0,1 1-1,-1-1 1,1 0 0,-1 0-1,1 0 1,0 0 0,-1 0-1,1 0 1,0-1 0,0 1-1,1 0 1,-1-1 0,3 2-1,8 2 26,0 0 0,0 0 0,0-2 0,1 1 0,0-2 0,0 0 0,17 0 0,-24-1 11,1-1-1,0 0 0,-1 0 1,1-1-1,-1 0 0,1 0 1,-1 0-1,1-1 0,-1-1 1,0 1-1,0-1 0,0-1 1,0 1-1,9-7 0,-14 9-14,0-1 0,-1 1 0,1 0 1,-1 0-1,0-1 0,0 1 0,1-1 0,-1 1 0,0-1 0,0 0 0,0 1 0,-1-1 0,1 0 0,0 0 0,-1 0 0,1 0 1,-1 1-1,1-1 0,-1 0 0,0 0 0,0 0 0,0 0 0,0 0 0,0 0 0,0 0 0,-1 0 0,1 0 0,0 1 1,-1-1-1,0 0 0,1 0 0,-1 0 0,0 1 0,0-1 0,0 0 0,0 1 0,0-1 0,-3-2 0,1 2-37,1-1-1,-1 1 1,0 0-1,0 0 1,0 0 0,0 0-1,0 1 1,0-1-1,-1 1 1,1 0-1,0 0 1,-1 0-1,1 0 1,-1 1 0,1-1-1,-1 1 1,1 0-1,-1 0 1,1 0-1,-1 1 1,-3 0-1,33 8-157,0-6 63,1-1-1,36-2 1,-27 0-91,-35 0 170,0 0 1,0 0-1,-1 0 1,1 0-1,0 0 1,0 0-1,0 0 0,-1 0 1,1 1-1,0-1 1,0 0-1,-1 1 1,1-1-1,0 1 1,-1-1-1,1 0 1,0 1-1,-1-1 0,1 1 1,-1 0-1,1-1 1,-1 1-1,1 0 1,-1-1-1,1 1 1,-1 0-1,0-1 1,1 1-1,-1 0 0,0 0 1,0-1-1,1 1 1,-1 0-1,0 0 1,0-1-1,0 1 1,0 0-1,0 0 1,0 0-1,0-1 0,0 1 1,0 0-1,-1 0 1,1 0-1,0-1 1,-1 2-1,-19 50-98,9-25 70,5 27-2003,6-52 1839,-1-1-1,1 1 0,0-1 0,0 1 0,1-1 0,-1 1 0,0-1 0,0 1 0,1-1 0,-1 0 1,1 1-1,-1-1 0,1 1 0,0-1 0,-1 0 0,1 0 0,0 1 0,0-1 0,0 0 1,0 0-1,0 0 0,0 0 0,0 0 0,0 0 0,0 0 0,1 0 0,-1-1 0,0 1 1,1 0-1,-1-1 0,3 2 0,13-2-10722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7.980"/>
    </inkml:context>
    <inkml:brush xml:id="br0">
      <inkml:brushProperty name="width" value="0.025" units="cm"/>
      <inkml:brushProperty name="height" value="0.025" units="cm"/>
    </inkml:brush>
  </inkml:definitions>
  <inkml:trace contextRef="#ctx0" brushRef="#br0">0 1 9417,'9'11'7655,"-9"1"-6982,0 3-513,0 6 352,-4 3 385,-1 1-224,5 1-385,0-1-256,5-2-128,8-4-993,1-6-352,2-10-1634,-2-3-2723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1.054"/>
    </inkml:context>
    <inkml:brush xml:id="br0">
      <inkml:brushProperty name="width" value="0.025" units="cm"/>
      <inkml:brushProperty name="height" value="0.025" units="cm"/>
    </inkml:brush>
  </inkml:definitions>
  <inkml:trace contextRef="#ctx0" brushRef="#br0">48 60 6854,'27'-52'2328,"-29"44"819,-8 12-986,-10 11 1040,16-11-2867,0 0-1,0 1 1,0-1-1,1 1 1,-1-1-1,1 1 1,1 0-1,-1 0 1,1 1-1,0-1 1,0 0-1,0 1 1,1-1-1,-2 10 0,3-14-326,1-1 0,-1 1 0,0-1 0,0 0-1,1 1 1,-1-1 0,0 1 0,0-1-1,1 0 1,-1 1 0,0-1 0,1 0 0,-1 1-1,1-1 1,-1 0 0,0 1 0,1-1-1,-1 0 1,1 0 0,-1 0 0,1 0 0,-1 1-1,1-1 1,-1 0 0,1 0 0,-1 0-1,1 0 1,-1 0 0,1 0 0,-1 0-1,1 0 1,-1 0 0,1-1 0,19-1 136,-9-1-84,1-1 1,-1-1-1,0 0 0,-1 0 0,1-1 0,-1 0 1,15-12-1,-17 11-87,0 1-1,1 0 1,0 1 0,0-1 0,0 2 0,0 0 0,1 0 0,0 0-1,18-3 1,-27 7 19,0 0 0,0 0 0,0-1 0,0 2 0,-1-1 0,1 0 0,0 0 0,0 0-1,0 0 1,-1 0 0,1 1 0,0-1 0,0 0 0,0 1 0,-1-1 0,1 0 0,0 1 0,-1-1 0,1 1-1,0-1 1,-1 1 0,1-1 0,-1 1 0,1 0 0,-1-1 0,1 1 0,-1 0 0,1 1 0,6 25 52,-1 1 433,-6-27-436,1 0 0,-1-1-1,1 1 1,-1 0 0,1 0 0,-1 0 0,1-1 0,-1 1 0,1 0-1,0-1 1,0 1 0,-1-1 0,1 1 0,0-1 0,0 1 0,-1-1 0,1 1-1,0-1 1,0 0 0,0 1 0,0-1 0,0 0 0,0 0 0,0 0-1,1 0 1,11-1 201,0 0-1,-1-1 0,1 0 1,0-2-1,-1 1 0,23-11 1,-21 9-383,0-1-1,0 2 1,1 0 0,24-3 0,-35 6 81,-1 0 0,0 1 0,0 0 0,0 0 0,1 0 0,-1 0 0,0 0 0,0 1 0,0-1 0,0 1 0,1 0 0,-1 0 0,0 0 0,-1 1 0,7 2 0,-8-2 66,1 1 0,0 0 0,-1-1 0,0 1 0,0 0 0,1 0 0,-2 0 0,1-1 0,0 1 0,0 0 0,-1 0 0,0 0-1,0 1 1,0-1 0,0 0 0,0 3 0,0-6-21,0 0-1,0 0 1,0-1-1,0 1 1,0 0-1,1 0 1,-1-1-1,0 1 0,0 0 1,0 0-1,1-1 1,-1 1-1,0 0 1,0 0-1,0 0 1,1-1-1,-1 1 1,0 0-1,1 0 1,-1 0-1,0 0 0,0 0 1,1 0-1,-1 0 1,0-1-1,1 1 1,-1 0-1,0 0 1,1 0-1,-1 0 1,0 0-1,0 1 1,1-1-1,-1 0 0,0 0 1,1 0-1,-1 0 1,0 0-1,0 0 1,1 0-1,-1 0 1,0 1-1,1-1 1,-1 0-1,0 0 1,0 0-1,0 1 0,1-1 1,-1 0-1,0 0 1,0 1-1,0-1 1,1 0-1,-1 0 1,0 1-1,0-1 1,0 0-1,0 0 1,0 1-1,0-1 0,0 0 1,0 1-1,0-1 1,0 0-1,0 1 1,0-1-1,0 1 1,19-22-6073,-19 20 5861,15-21-10428</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8.339"/>
    </inkml:context>
    <inkml:brush xml:id="br0">
      <inkml:brushProperty name="width" value="0.025" units="cm"/>
      <inkml:brushProperty name="height" value="0.025" units="cm"/>
    </inkml:brush>
  </inkml:definitions>
  <inkml:trace contextRef="#ctx0" brushRef="#br0">260 43 16303,'0'0'1426,"-7"-7"-1181,3 2-207,2 3-31,1-1 0,-1 1-1,0 0 1,0 0 0,0 0 0,-1 0 0,1 0 0,0 1 0,-1-1 0,1 0 0,-1 1 0,1 0 0,-1 0 0,0 0 0,0 0-1,1 0 1,-1 0 0,0 1 0,0-1 0,0 1 0,0 0 0,0 0 0,0 0 0,0 0 0,1 0 0,-5 2 0,-3 2 114,1 0 1,-1 1 0,1 1 0,0-1 0,0 2 0,1-1-1,0 1 1,0 0 0,-8 10 0,3-3 251,1 1 1,1 0-1,0 1 1,-11 22-1,20-35-336,1-1-1,-1 1 1,1 0-1,0 0 1,0 0-1,0 0 1,0-1 0,1 1-1,-1 0 1,1 0-1,0 0 1,0 1-1,0-1 1,0 0 0,0 0-1,1 0 1,-1 0-1,1 0 1,1 2-1,-1-2-6,1-1-1,0 1 1,0-1-1,-1 0 1,1 0-1,1 1 0,-1-2 1,0 1-1,0 0 1,1 0-1,-1-1 1,1 1-1,0-1 0,-1 0 1,1 0-1,3 1 1,12 3-245,1-2 1,0 0-1,0-1 1,35-1-1,-41-1-195,33-1-2665,-4-3-2487</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8.732"/>
    </inkml:context>
    <inkml:brush xml:id="br0">
      <inkml:brushProperty name="width" value="0.025" units="cm"/>
      <inkml:brushProperty name="height" value="0.025" units="cm"/>
    </inkml:brush>
  </inkml:definitions>
  <inkml:trace contextRef="#ctx0" brushRef="#br0">1 14 13068,'0'0'8072,"19"49"-7688,6-45-223,3-2-97,6-2 32,-1 0-256,3-3-994,-4-6-831,-8-4-1379,-1 0-383,-7 0 768,-7 3-2210</inkml:trace>
  <inkml:trace contextRef="#ctx0" brushRef="#br0" timeOffset="1">271 0 6150,'0'0'3619,"-44"22"-704,14 0-96,-2 2-865,2 4-353,4 0-160,4 2-384,13-1-416,6 1-417,3-4-128,7-2-160,9-10-1954,5-11-3907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4:49.451"/>
    </inkml:context>
    <inkml:brush xml:id="br0">
      <inkml:brushProperty name="width" value="0.025" units="cm"/>
      <inkml:brushProperty name="height" value="0.025" units="cm"/>
    </inkml:brush>
  </inkml:definitions>
  <inkml:trace contextRef="#ctx0" brushRef="#br0">645 0 9833,'8'7'1185,"11"10"-604,0 1 0,-2 1-1,0 0 1,-1 1-1,-1 1 1,-1 0-1,-1 1 1,-1 1 0,13 33-1,-18-40-454,-2 1-1,0-1 1,0 1 0,-2 0-1,0 0 1,-1 0-1,-1 0 1,0 0 0,-1 0-1,-1 0 1,-1 1-1,0-1 1,-1 0 0,-1-1-1,-10 28 1,-2-12 4,-1 0 1,-2-1-1,-1-1 1,-1-1-1,-2-1 1,-1 0 0,-40 35-1,-12 3-783,-122 79 0,-33-7-6052,115-79-1479</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0.878"/>
    </inkml:context>
    <inkml:brush xml:id="br0">
      <inkml:brushProperty name="width" value="0.025" units="cm"/>
      <inkml:brushProperty name="height" value="0.025" units="cm"/>
    </inkml:brush>
  </inkml:definitions>
  <inkml:trace contextRef="#ctx0" brushRef="#br0">3935 182 3940,'-74'-34'459,"-2"4"0,0 3 0,-2 4 0,-1 3 0,0 3 0,-2 4 0,1 4 1,-112 0-1,2 9-407,-1 8 1,2 9-1,0 8 1,2 8-1,-187 58 1,-201 117 1147,458-154-977,3 5 0,-186 128-1,238-140-198,3 2 0,3 3 0,1 2 0,3 3 0,3 2 0,-44 67 0,54-66 12,3 1 0,3 1 1,2 2-1,4 1 0,2 2 0,-28 116 1,45-140 80,1 0 0,2 0 0,2 0 0,2 1 1,9 81-1,-4-95-55,2 0 1,1 0 0,2-1-1,1 0 1,1 0 0,1-1-1,1-1 1,2 0-1,20 28 1,-8-20 49,0-1 1,2-2-1,2-1 1,0-2-1,2 0 1,41 25-1,-22-20 157,3-3 0,0-2-1,98 36 1,-23-24-26,2-5 0,1-6 1,163 14-1,19-13-279,1-15 0,0-13 0,1-14 0,-2-14 0,-1-14 1,480-122-1,-528 87-127,327-137 1,-420 135 345,-4-7 0,282-187 0,-373 215 209,107-98 0,-158 128-52,-2-2 0,0 0 1,-2-2-1,-1 0 0,-1-2 0,32-64 1,-47 83-215,-1-1 0,-1 0 0,0 0 0,0 0-1,-1-1 1,-1 0 0,0 1 0,-1-1 0,-1 0 0,0 1 0,-1-1 0,0 0 0,-5-18 0,2 18-74,-1-1 0,-1 1 0,0 0 0,-1 1 0,0 0-1,-1 0 1,-1 0 0,0 1 0,0 0 0,-1 1 0,-22-19 0,-4 0-381,-2 3 1,0 0-1,-2 3 0,-1 1 0,-45-18 1,-229-75-4747,183 70 2524,-51-19-2259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1.945"/>
    </inkml:context>
    <inkml:brush xml:id="br0">
      <inkml:brushProperty name="width" value="0.025" units="cm"/>
      <inkml:brushProperty name="height" value="0.025" units="cm"/>
    </inkml:brush>
  </inkml:definitions>
  <inkml:trace contextRef="#ctx0" brushRef="#br0">0 100 8872,'0'0'5638,"53"-29"-4838,-8 20 482,11 2-257,10-3-449,6 2-416,3-1-96,-3 3-96,-10 0-384,-12 1-545,-17 2-1057,-20-1-1761,-13 1-1763</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6:02.277"/>
    </inkml:context>
    <inkml:brush xml:id="br0">
      <inkml:brushProperty name="width" value="0.025" units="cm"/>
      <inkml:brushProperty name="height" value="0.025" units="cm"/>
    </inkml:brush>
  </inkml:definitions>
  <inkml:trace contextRef="#ctx0" brushRef="#br0">0 122 13389,'0'0'1569,"85"21"-992,-16-22 191,18-13-287,5-2-193,13-5-256,-3-3-1025,-1-7-3043,-7-5-3683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16.059"/>
    </inkml:context>
    <inkml:brush xml:id="br0">
      <inkml:brushProperty name="width" value="0.025" units="cm"/>
      <inkml:brushProperty name="height" value="0.025" units="cm"/>
    </inkml:brush>
  </inkml:definitions>
  <inkml:trace contextRef="#ctx0" brushRef="#br0">69 354 3043,'0'0'5013,"-8"-2"-3818,-45-10 1896,52 11-2995,1 1-1,-1 0 0,1 0 1,0 0-1,-1 0 0,1-1 1,-1 1-1,1 0 0,0-1 1,-1 1-1,1 0 0,0 0 1,0-1-1,-1 1 0,1 0 1,0-1-1,0 1 0,-1-1 1,1 1-1,0 0 0,0-1 1,0 1-1,0-1 0,0 1 1,0-1-1,-1 1 0,1 0 1,0-1-1,0 1 0,0-1 1,0 1-1,1-1 0,-1 1 1,0 0-1,0-1 0,0 1 1,0-1-1,0 1 0,0 0 1,1-1-1,-1 1 0,0-1 1,0 1-1,1 0 0,-1-1 1,0 1-1,1 0 0,-1-1 1,0 1-1,1 0 0,-1-1 0,19-21-354,-17 20 505,21-20-40,2 1-1,0 2 1,1 0 0,1 1 0,0 2 0,2 1 0,0 1 0,0 1 0,1 2-1,1 1 1,39-8 0,41-3-33,207-12-1,-278 30-153,155-12-55,238-13 1538,2 33-507,-143 4-820,-102-6-93,-180-3-65,0 0 0,1 1 1,-1 0-1,0 1 1,0 0-1,0 0 0,0 1 1,0 0-1,0 1 1,-1 0-1,1 1 0,-1 0 1,0 0-1,-1 1 1,0 0-1,1 1 1,-2-1-1,1 1 0,-1 1 1,0 0-1,-1 0 1,9 13-1,23 41 108,-22-33-138,1-1 1,28 32 0,-39-52 123,1-1 1,0 0-1,0-1 1,0 1-1,1-2 1,0 1-1,0-1 1,1 0-1,0 0 1,-1-1-1,2-1 1,9 4-1,13-1 54,-25-6-152,-1 1 0,1 0-1,0 1 1,-1-1 0,1 1-1,-1 1 1,0-1 0,1 1-1,-1 0 1,6 5 0,-11-7 13,0 1 0,0-1 0,0 1-1,0-1 1,0 1 0,-1 0 0,1-1 0,0 1 0,-1 0 0,0 0 0,1 0 0,-1-1 0,0 1 0,0 0 0,0 0 0,0 0 0,0 0 0,0 0 0,-1-1 0,1 1 0,0 0-1,-1 0 1,0-1 0,1 1 0,-3 3 0,-23 41 869,13-27-710,9-13-124,0 0-1,0 0 0,0-1 0,0 1 1,-1-1-1,0 0 0,-11 9 0,12-15-1165,1 0 0,-1 0-1,1 0 1,0 0 0,0 0-1,-1-1 1,1 1-1,0-1 1,0 0 0,1 0-1,-1 0 1,-3-4-1,-12-6-6384,5 7 2322</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16.469"/>
    </inkml:context>
    <inkml:brush xml:id="br0">
      <inkml:brushProperty name="width" value="0.025" units="cm"/>
      <inkml:brushProperty name="height" value="0.025" units="cm"/>
    </inkml:brush>
  </inkml:definitions>
  <inkml:trace contextRef="#ctx0" brushRef="#br0">70 335 3716,'0'0'1580,"-9"0"-246,-3 1-656,-12 0-150,0-6 8932,24 9-9101,1-1 1,0 0-1,0 0 0,1 0 0,-1 0 0,1 0 0,-1 0 0,1 0 0,0-1 1,0 1-1,0-1 0,0 1 0,1-1 0,-1 0 0,5 4 0,43 27 467,-40-28-603,0-1-1,1 0 1,-1 0-1,1-2 1,0 1-1,0-1 1,0-1 0,0 0-1,0 0 1,0-1-1,19-3 1,-25 3-139,1-1 0,-1 0 0,1 0-1,-1-1 1,0 0 0,1 0 0,-1 0 0,0 0 0,0-1-1,0 0 1,-1 0 0,1 0 0,-1-1 0,1 1 0,-1-1 0,0 0-1,-1 0 1,1-1 0,-1 1 0,0-1 0,0 0 0,0 0-1,0 0 1,2-8 0,-3 6-16,0 0 1,-1 0-1,0-1 0,0 1 0,-1 0 0,0 0 1,0-1-1,0 1 0,-1 0 0,0 0 0,-4-13 1,-3-2-35,0 1 1,-17-29 0,17 36-93,1 0 0,0-1 0,1 1 1,1-2-1,0 1 0,-3-21 0,14 14-8916,-5 10 3241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17.101"/>
    </inkml:context>
    <inkml:brush xml:id="br0">
      <inkml:brushProperty name="width" value="0.025" units="cm"/>
      <inkml:brushProperty name="height" value="0.025" units="cm"/>
    </inkml:brush>
  </inkml:definitions>
  <inkml:trace contextRef="#ctx0" brushRef="#br0">128 1 8840,'0'0'6337,"-7"6"-5558,1-1-529,0 1 0,1-1-1,-1 1 1,1 0 0,1 1-1,-1-1 1,1 1 0,0 0-1,1 0 1,0 0 0,0 0-1,-3 12 1,-13 45-145,9-33-91,1 0-1,2 0 0,1 0 0,-3 51 0,9-81-13,0 0 1,0 1-1,0-1 1,0 0-1,0 1 0,1-1 1,-1 0-1,1 1 0,-1-1 1,1 0-1,-1 0 1,1 0-1,-1 1 0,1-1 1,0 0-1,0 0 0,0 0 1,0 0-1,0 0 1,0 0-1,0 0 0,0-1 1,0 1-1,2 1 0,0-1 12,0 0 0,1 1 0,-1-1 0,1-1-1,-1 1 1,1 0 0,0-1 0,-1 0 0,5 0-1,5-1 64,1 0 0,-1-1 0,-1 0 0,20-7 0,13-7-326,-1-2 0,-1-2 0,0-2 0,41-29 0,-27 9-4724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20.361"/>
    </inkml:context>
    <inkml:brush xml:id="br0">
      <inkml:brushProperty name="width" value="0.025" units="cm"/>
      <inkml:brushProperty name="height" value="0.025" units="cm"/>
    </inkml:brush>
  </inkml:definitions>
  <inkml:trace contextRef="#ctx0" brushRef="#br0">474 124 6022,'0'-8'3096,"0"1"-2869,-1 1 0,1-1 0,-2 0 0,1 1 0,-1-1 1,0 1-1,0-1 0,-5-9 0,5 13-115,1 0 0,-1 0 0,0 0 0,0 0 1,-1 0-1,1 1 0,0-1 0,-1 1 0,0-1 0,0 1 0,1 0 0,-1 0 1,0 0-1,-1 1 0,1-1 0,0 1 0,0-1 0,-1 1 0,1 0 1,-1 0-1,-4 0 0,0 1-55,0 0 1,0 1 0,0 0-1,0 0 1,0 1-1,1 0 1,-1 0 0,1 0-1,-1 1 1,1 1-1,0-1 1,0 1 0,0 0-1,0 1 1,1 0-1,0 0 1,-9 9 0,-8 9 176,1 2 1,-34 49-1,35-42-28,1 0-1,1 2 1,2 0 0,2 0-1,-15 49 1,22-57-92,2-1 1,1 2-1,1-1 1,1 0-1,1 1 0,1-1 1,2 1-1,5 38 1,-5-58-99,0 0 0,1 0 1,0-1-1,0 1 0,1-1 1,0 1-1,0-1 0,0 0 1,1 0-1,0 0 0,0-1 1,1 1-1,-1-1 1,1 0-1,0 0 0,1-1 1,-1 1-1,1-1 0,0 0 1,0-1-1,0 1 0,0-1 1,1-1-1,-1 1 0,1-1 1,0 0-1,-1 0 0,13 0 1,-2 0 182,1-1 1,0 0-1,-1-2 1,1 0 0,0-1-1,-1 0 1,1-2-1,-1 0 1,0-1-1,22-10 1,-2-2 190,-1-1-1,-1-1 1,-1-3 0,31-25 0,-43 30-125,-1-2 0,0 0 1,-2-2-1,-1 0 0,0-1 1,23-39-1,-36 52-153,0 0 1,-1 0-1,0 0 0,-1-1 1,0 0-1,0 0 0,-1 0 1,1-11-1,-3 17-85,1 0 0,-1 1 0,0-1 0,-1 0 0,1 0 0,-1 0 0,1 1 1,-1-1-1,0 0 0,-1 0 0,1 1 0,-1-1 0,1 1 0,-1 0 0,0-1 0,0 1 0,-1 0 0,1 0 0,0 0 0,-1 0 0,0 1 0,0-1 0,-6-3 0,-3-1-114,0 2-1,-1-1 1,1 2-1,-1 0 0,0 0 1,-1 1-1,-18-2 1,17 3-1165,-1 0 0,1-2-1,0 0 1,-29-12 0,24 1-3691,7-7-3156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30.018"/>
    </inkml:context>
    <inkml:brush xml:id="br0">
      <inkml:brushProperty name="width" value="0.025" units="cm"/>
      <inkml:brushProperty name="height" value="0.025" units="cm"/>
    </inkml:brush>
  </inkml:definitions>
  <inkml:trace contextRef="#ctx0" brushRef="#br0">0 109 2947,'35'0'7562,"0"-2"-3612,9-1-3030,73-15-1,-73 11-593,1 3 0,0 1 0,88 8 0,-48-2-242,604 41 200,-652-41-216,335 47 192,-12 0-205,-17-17-43,548 29 40,1116-109 45,-1451 26-119,1451-72 300,-185 26-214,-1713 65-59,1523-1 298,-340 5-254,-697-36 54,-308 13-45,-255 20-286,61-7 84,-87 7-448,1 0 1,-1-1 0,0 0-1,0 0 1,0-1 0,9-4 0,-4-2-3456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1.541"/>
    </inkml:context>
    <inkml:brush xml:id="br0">
      <inkml:brushProperty name="width" value="0.025" units="cm"/>
      <inkml:brushProperty name="height" value="0.025" units="cm"/>
    </inkml:brush>
  </inkml:definitions>
  <inkml:trace contextRef="#ctx0" brushRef="#br0">53 1 9129,'0'0'15993,"9"0"-15395,1 0-468,-1 0 74,1 0 0,-1 0-1,1 1 1,-1 0 0,16 4 0,-23-5-193,0 1 0,0 0 0,0-1 1,-1 1-1,1 0 0,0 0 0,0 0 0,-1 0 1,1 0-1,-1 1 0,1-1 0,-1 0 0,1 1 0,-1-1 1,0 1-1,0-1 0,0 1 0,0 0 0,0-1 1,0 1-1,0 0 0,0 0 0,-1 0 0,1 0 1,-1 0-1,1 0 0,-1 0 0,0 0 0,0-1 0,0 1 1,0 0-1,0 0 0,0 0 0,0 0 0,-1 0 1,1 0-1,-2 3 0,0 0 19,-1 1 0,1 0-1,-1 0 1,0-1 0,-1 0 0,1 0 0,-1 0 0,0 0-1,-1 0 1,1-1 0,-1 0 0,-9 7 0,-71 43 524,66-43-391,4-1 143,15-4-83,27-7 37,49-15-62,-76 16-197,29-7-179,65-19-179,-88 23-390,1 1 1,-1-2-1,1 1 1,-1-1 0,0 0-1,7-6 1,-3-3-4507,-8-1-2851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18:21.213"/>
    </inkml:context>
    <inkml:brush xml:id="br0">
      <inkml:brushProperty name="width" value="0.025" units="cm"/>
      <inkml:brushProperty name="height" value="0.025" units="cm"/>
    </inkml:brush>
  </inkml:definitions>
  <inkml:trace contextRef="#ctx0" brushRef="#br0">527 97 3555,'-29'0'427,"1"2"0,0 0 0,0 2 0,0 1-1,-34 11 1,43-9 76,1 0 0,-1 1 1,1 1-1,1 1 0,0 1 0,0 0 0,1 1 1,-18 17-1,19-14-155,2 1 1,0 0-1,1 0 1,0 1-1,1 1 1,1 0-1,1 1 1,1-1-1,0 2 1,2-1-1,0 1 1,-3 21-1,2-3-145,2 1 1,2 0-1,2 0 0,1 0 0,8 57 0,-4-69-195,1 0 1,2-1-1,1 0 0,0 0 0,2-1 1,1 0-1,1-1 0,1 0 0,1-1 0,2 0 1,0-2-1,1 1 0,20 18 0,-25-28 4,0-1-1,1 0 0,1 0 0,0-1 1,0-1-1,1 0 0,0-1 1,0-1-1,1-1 0,0 0 0,1 0 1,-1-2-1,1 0 0,0-1 0,0-1 1,0 0-1,0-1 0,0-1 0,0-1 1,0 0-1,27-7 0,-24 2 204,1-1-1,-2-1 0,1 0 1,-1-2-1,-1 0 1,0-2-1,0 0 0,-1 0 1,0-2-1,22-24 1,-1-2 689,-2-2 0,57-89 1,-54 68-442,-3-1-1,38-93 1,-57 114-402,-3 0-1,-1-1 1,-2 0-1,-2 0 0,2-48 1,-9 75-58,-2-1 0,0 1 1,-1-1-1,0 1 0,-2-1 1,0 1-1,-10-29 0,11 38-56,-1 1-1,-1 0 0,1 0 1,-1 0-1,-1 0 0,1 0 1,-1 1-1,0 0 0,-1 0 1,1 1-1,-1-1 1,0 1-1,-1 0 0,1 1 1,-1-1-1,0 1 0,0 1 1,0-1-1,-9-2 0,-4 1-658,0 1-1,0 1 0,0 1 1,-1 0-1,1 2 0,0 0 1,-1 1-1,1 1 0,-30 7 1,-22 8-3805</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7:29.038"/>
    </inkml:context>
    <inkml:brush xml:id="br0">
      <inkml:brushProperty name="width" value="0.025" units="cm"/>
      <inkml:brushProperty name="height" value="0.025" units="cm"/>
      <inkml:brushProperty name="color" value="#004F8B"/>
    </inkml:brush>
  </inkml:definitions>
  <inkml:trace contextRef="#ctx0" brushRef="#br0">1259 201 6662,'-119'59'1450,"3"6"-1,-176 128 1,235-147-1272,1 2 0,3 2 0,2 3 0,2 1 0,3 3 0,-55 88 0,55-63-161,4 1-1,4 2 1,4 2 0,3 1 0,5 1-1,-30 179 1,31-66-294,9 0-1,11 227 1,36 8-336,-17-345 805,3-2-1,51 153 1,-56-210 38,2-1 1,0 0-1,3-1 0,0 0 0,2-2 0,1 0 0,1-2 1,2 0-1,33 32 0,-33-40-161,1 0 1,0-2-1,1 0 0,1-2 1,0-1-1,1-1 0,0-1 1,1-1-1,1-2 0,-1-1 1,37 6-1,-15-8-10,0-2 1,0-3-1,1-1 0,-1-3 1,0-2-1,0-2 0,-1-2 1,0-3-1,0-1 0,-1-3 1,76-36-1,-36 8 9,-2-4 0,-3-3 0,-2-4 1,-2-4-1,76-73 0,-47 27-31,-4-5 0,-6-4 0,-4-4 1,82-137-1,-56 54 99,177-409 1,-88 32-218,-173 453-415,-6-2 0,22-219 0,-47 294 354,-3 0 1,-2 0-1,-2 1 1,-16-98-1,13 130 160,0 0 0,-1-1 0,0 2-1,-2-1 1,0 1 0,-1 0 0,-1 1 0,-1 0 0,0 1 0,-1 0-1,-1 0 1,0 2 0,-1-1 0,-1 2 0,-24-18 0,11 13 14,-2 2 0,0 1 0,-1 2 0,0 1 0,-1 1 0,0 2 0,-1 1 0,0 1 0,0 2 0,0 2 0,-1 1 0,-55 3 0,23 4-144,0 2 0,0 3 0,1 4 0,0 2 0,-91 36 0,-87 56-1538,-8 21-1222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0:30.197"/>
    </inkml:context>
    <inkml:brush xml:id="br0">
      <inkml:brushProperty name="width" value="0.025" units="cm"/>
      <inkml:brushProperty name="height" value="0.025" units="cm"/>
    </inkml:brush>
  </inkml:definitions>
  <inkml:trace contextRef="#ctx0" brushRef="#br0">1 373 10634,'0'0'2899,"12"-2"-2686,634-90-30,19 41 366,618 10 572,-88 80-400,-289-2 328,1-53-705,753-53 1092,-1560 69-1574,564-15 543,-541 5-932,-1-6 0,0-4-1,160-50 1,-224 48-2809,-12-2-1218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1:51.407"/>
    </inkml:context>
    <inkml:brush xml:id="br0">
      <inkml:brushProperty name="width" value="0.025" units="cm"/>
      <inkml:brushProperty name="height" value="0.025" units="cm"/>
    </inkml:brush>
  </inkml:definitions>
  <inkml:trace contextRef="#ctx0" brushRef="#br0">23 93 11531,'0'0'737,"-4"-9"-86,-1 1-526,4 5-100,-1 0-1,0 0 1,1 0 0,-1 0-1,1 0 1,0 0-1,0 0 1,0 0 0,0 0-1,1 0 1,0-1-1,-1 1 1,1-5 0,1 6-28,0 0 0,0 1 0,0-1 0,0 1 0,0 0 0,0-1 0,0 1 0,0 0 0,0 0 1,1-1-1,-1 1 0,0 0 0,1 0 0,-1 1 0,1-1 0,0 0 0,-1 0 0,1 1 0,-1-1 0,1 1 0,0-1 1,0 1-1,-1 0 0,1 0 0,0 0 0,2 0 0,55-3-128,-53 3 122,40 3-12,0 2 0,0 3 0,0 1 1,67 24-1,46 9 55,32-8 224,315 16-1,202-39 1480,-586-11-1410,1662-13 1361,-1003 6-1577,1628-70 1480,-1817 60-1826,-584 17 50,-6 0 58,-1 0 0,1 1-1,-1-1 1,1 0 0,-1 0 0,1 0-1,-1 0 1,1 0 0,-1 0-1,1 0 1,-1-1 0,1 1-1,-1 0 1,1-1 0,-1 1-1,0-1 1,1 0 0,-1 0-1,0 1 1,1-1 0,-1 0 0,0 0-1,0 0 1,0 0 0,0 0-1,0 0 1,0-1 0,0 1-1,1-2 1,-1-14-3845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2:05.406"/>
    </inkml:context>
    <inkml:brush xml:id="br0">
      <inkml:brushProperty name="width" value="0.025" units="cm"/>
      <inkml:brushProperty name="height" value="0.025" units="cm"/>
    </inkml:brush>
  </inkml:definitions>
  <inkml:trace contextRef="#ctx0" brushRef="#br0">0 106 4708,'176'-1'5643,"498"12"-3225,510 5 433,-747-18-2034,434-6-517,651 8 286,-443 43-539,595 9 477,-250-89-326,-246-73-327,-725 64 359,-287 39 405,-161 8-466,-18 1-21,-21 1 0,-192-10-3031,188 2-298,3-6-1047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2:17.849"/>
    </inkml:context>
    <inkml:brush xml:id="br0">
      <inkml:brushProperty name="width" value="0.025" units="cm"/>
      <inkml:brushProperty name="height" value="0.025" units="cm"/>
    </inkml:brush>
  </inkml:definitions>
  <inkml:trace contextRef="#ctx0" brushRef="#br0">9517 595 4452,'-635'-198'5570,"-11"36"-4205,128 71-1319,-4 23 0,-737-4 1,-302 69-2880,520 21 4128,5 46-631,14 103-890,893-135 1113,1 6 0,-233 102 0,303-113-802,1 4 1,2 1 0,2 3 0,1 2-1,1 3 1,3 1 0,1 3 0,-46 55-1,75-76-186,1 1-1,1 0 0,1 1 1,1 1-1,1 0 0,2 1 0,-16 54 1,23-66 67,1 0 1,0 0-1,1 1 1,1-1-1,1 0 1,0 1-1,1-1 1,0 1-1,1-1 1,1 0 0,1 0-1,0 0 1,0-1-1,2 1 1,0-1-1,13 22 1,-1-11 66,1 0 1,1-1 0,2-1-1,0-1 1,1 0-1,2-2 1,0-1 0,47 27-1,-1-7 160,2-3 0,93 31 0,-6-13 193,2-8 0,2-7 0,174 18 0,510 7 707,1042-78-862,2-92-115,-886 43-116,-427 31-7,1462-114 137,-1437 66-4,-465 54 12,-2-6-1,171-63 1,-303 93-132,32-12 24,0-1-1,43-26 0,-72 37-10,0 0 0,-1-1-1,0 0 1,0-1 0,0 1-1,-1-1 1,0-1-1,0 1 1,0-1 0,-1 0-1,0 0 1,0-1-1,-1 1 1,0-1 0,0 0-1,3-12 1,-6 14 13,-1 0 1,1-1 0,-1 1-1,0-1 1,-1 1 0,0 0 0,0-1-1,0 1 1,-1 0 0,1 0-1,-1 0 1,-1 0 0,1 0-1,-1 0 1,0 1 0,-1-1-1,1 1 1,-1 0 0,0 0-1,-1 0 1,1 1 0,-6-5-1,-8-7 10,-2 0 0,0 1 0,-1 1 0,-32-16 0,-25-7-17,-3 2 1,0 4 0,-146-34-1,-263-24-69,73 45-2518,-430 9 0,495 34-818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2:23.286"/>
    </inkml:context>
    <inkml:brush xml:id="br0">
      <inkml:brushProperty name="width" value="0.025" units="cm"/>
      <inkml:brushProperty name="height" value="0.025" units="cm"/>
    </inkml:brush>
  </inkml:definitions>
  <inkml:trace contextRef="#ctx0" brushRef="#br0">0 110 7303,'0'0'4858,"10"-2"-4575,49-7-63,1 2 0,0 3 1,77 4-1,-52 1-124,778-31 475,-229 4-59,3238 32 2078,-1929 8-1710,-1116-63 524,-759 45-1260,-68 4-184,0 0 0,0 1-1,0-1 1,0 0-1,0 0 1,0 0 0,-1 0-1,1 1 1,0-1-1,0 0 1,0 0 0,0 0-1,0 0 1,0 1-1,0-1 1,0 0 0,0 0-1,0 0 1,0 1-1,0-1 1,0 0-1,0 0 1,1 0 0,-1 0-1,0 1 1,0-1-1,0 0 1,0 0 0,0 0-1,0 0 1,0 0-1,0 1 1,1-1 0,-1 0-1,0 0 1,0 0-1,0 0 1,0 0 0,0 0-1,1 0 1,-1 1-1,0-1 1,0 0-1,0 0 1,1 0 0,-1 0-1,0 0 1,0 0-1,-18 8-2479,-13-6-1484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2:26.481"/>
    </inkml:context>
    <inkml:brush xml:id="br0">
      <inkml:brushProperty name="width" value="0.025" units="cm"/>
      <inkml:brushProperty name="height" value="0.025" units="cm"/>
    </inkml:brush>
  </inkml:definitions>
  <inkml:trace contextRef="#ctx0" brushRef="#br0">8490 898 6951,'-20'-39'1123,"-1"1"0,-2 0 0,-1 2 0,-42-48 0,46 62-890,-2 1 0,-1 1 0,0 0 0,-2 2 0,0 1 0,-1 1 0,-36-17 0,3 8 27,0 3 0,-2 3 0,0 2 0,-106-15 0,-260-4-330,361 32 57,-1369-45 5,231 11 1607,-1300 30-1760,2317 17 217,1 7 0,-356 80 0,448-71-55,0 5 0,2 3 0,2 4 0,1 5 0,2 3 1,2 4-1,-111 84 0,164-108-10,0 3 1,2 0 0,1 2 0,2 1 0,1 1 0,1 1-1,2 2 1,-29 55 0,43-70-12,1 0-1,1 0 0,1 0 1,0 1-1,2 0 1,0 0-1,-1 40 1,6-44-15,0 0 1,1 0 0,0 0 0,2 0 0,0 0 0,1-1-1,0 0 1,1 0 0,1 0 0,16 27 0,0-11 86,1 0 1,1-2-1,1 0 1,2-2 0,1-1-1,1-1 1,1-2-1,1-1 1,2-1-1,47 23 1,3-5 68,2-4 0,2-3 0,117 26 0,5-12-19,395 35 0,223-44 28,-637-33-117,3778 47-34,-2778-82 53,-7-77 10,-626 7 384,-426 68-265,-2-6-1,143-63 1,-232 83-141,-1-1 0,-1-3 0,0-1-1,-2-1 1,-1-3 0,-1-1 0,52-52 0,-73 64-8,0 0 1,-1-1-1,-1 0 0,-1-1 1,0 0-1,-1-1 1,-1 0-1,-1-1 1,-1 0-1,-1 0 1,0-1-1,-1 1 0,-2-1 1,0 0-1,-1 0 1,-1 0-1,-1-1 1,-3-23-1,-2 18-9,-1 0-1,-2 1 1,0 0 0,-2 0 0,-1 1-1,0 0 1,-2 1 0,-1 0-1,-1 1 1,-1 1 0,-32-35-1,1 8-10,-1 2 0,-3 3 0,-93-64 0,35 38-26,-3 4 1,-3 6-1,-185-70 0,139 75-100,-2 7 0,-201-33 0,-350 3-2135,-2 70-3461,280 23 338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3:35.399"/>
    </inkml:context>
    <inkml:brush xml:id="br0">
      <inkml:brushProperty name="width" value="0.025" units="cm"/>
      <inkml:brushProperty name="height" value="0.025" units="cm"/>
    </inkml:brush>
  </inkml:definitions>
  <inkml:trace contextRef="#ctx0" brushRef="#br0">3159 221 7655,'-47'-14'810,"-74"-23"320,-212-37 0,167 57-929,-1 7 0,-212 14 0,217 10 828,2 7 1,0 7-1,2 6 0,-266 97 0,320-91-863,-191 103-1,244-113-159,1 2 0,2 3 1,2 1-1,1 2 0,-56 62 1,85-80-9,1 0 1,0 2-1,2-1 1,0 2-1,1 0 1,2 0 0,0 1-1,2 0 1,0 1-1,2 0 1,1 0 0,0 0-1,2 1 1,1 0-1,2-1 1,0 1-1,1 0 1,2-1 0,1 1-1,0-1 1,2 0-1,1 0 1,1-1-1,1 0 1,1 0 0,1-1-1,2 0 1,0-1-1,19 24 1,-10-17 8,1-2 0,1-1-1,1 0 1,2-2 0,55 39 0,-37-34 38,0-3-1,2-2 1,68 26-1,25-5 85,275 51 0,-375-88-136,831 140 182,11-80 461,-627-70-593,280-39-1,-355 16-35,-1-9 1,233-75-1,-356 90 13,0-1 0,-2-3 1,-1-3-1,0-2 0,-3-2 0,53-40 1,-83 55 19,-1-1 1,0-1 0,-2-1-1,0-1 1,-1 0 0,-1-1-1,0-1 1,-2 0 0,0-1-1,-2 0 1,0-1-1,-2 0 1,0 0 0,-2-1-1,0-1 1,5-46 0,-10 48-15,-2 0-1,0 0 1,-1 0 0,-2 0 0,0 0 0,-2 0 0,0 1 0,-1-1 0,-2 1 0,-10-23 0,2 14-11,-1 1 0,-1 1 0,-1 0-1,-2 2 1,-1 0 0,-31-29 0,-9-2 30,-3 3 0,-2 3 0,-116-69-1,45 44 27,-150-59 0,145 78-2,-293-74 0,-165 26-1787,402 78-743,5-5-1858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3:44.668"/>
    </inkml:context>
    <inkml:brush xml:id="br0">
      <inkml:brushProperty name="width" value="0.025" units="cm"/>
      <inkml:brushProperty name="height" value="0.025" units="cm"/>
    </inkml:brush>
  </inkml:definitions>
  <inkml:trace contextRef="#ctx0" brushRef="#br0">4812 406 7976,'-14'-9'1628,"-19"-14"-1405,-38-25-196,-88-45 0,103 69-62,0 3 0,-1 2 0,-2 3-1,-78-12 1,-246-14 483,221 29-138,111 8-296,-961-59 2930,809 66-2772,0 9 1,1 9-1,-307 70 1,397-61-160,2 4 1,1 5 0,2 5 0,2 4 0,2 5 0,3 4 0,-164 122-1,223-145 42,3 1 0,0 3 0,3 1-1,1 1 1,2 2 0,1 2-1,-48 90 1,61-94-21,1 0 0,1 1 0,3 0 0,1 1 0,3 1 0,1 0 0,1 0 0,3 1 0,2-1 0,3 51 0,1-71-9,0 0-1,2-1 1,1 1 0,0-1 0,2 0-1,0-1 1,1 1 0,1-2 0,1 1-1,23 32 1,-15-28 51,2-1-1,0 0 1,2-2-1,0 0 1,1-2 0,1 0-1,28 15 1,7-1 57,1-3 0,1-3 1,1-3-1,1-2 0,1-3 0,92 15 1,14-11-81,1-7 0,0-7 1,250-20-1,359-84-13,-8-57 59,208-86 274,-711 156-268,407-182-1,-383 112-53,-241 120 31,-1-2 0,-2-3 0,61-57 0,-96 80-13,0 0 0,-1-1 0,-1-1 1,-1 0-1,0 0 0,-1-1 0,-1-1 0,0 1 0,-2-2 1,0 1-1,6-25 0,-11 32-38,0-1 0,-1 1 0,0 0 1,-1-1-1,0 0 0,-1 1 0,0 0 0,-1-1 0,0 1 0,-1 0 1,0 0-1,0 0 0,-2 0 0,1 0 0,-1 1 0,-1 0 0,0 0 0,0 1 1,-1-1-1,-13-13 0,2 5-19,0 0 0,-2 2 0,0 0 0,0 2 0,-2 0 1,-36-18-1,22 16-37,-2 1 0,0 2 0,-63-13 0,17 12-502,-1 4-1,-1 3 1,-102 6-1,-64 16-2285,-3 18-742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1.980"/>
    </inkml:context>
    <inkml:brush xml:id="br0">
      <inkml:brushProperty name="width" value="0.025" units="cm"/>
      <inkml:brushProperty name="height" value="0.025" units="cm"/>
    </inkml:brush>
  </inkml:definitions>
  <inkml:trace contextRef="#ctx0" brushRef="#br0">82 8 15599,'0'0'9710,"-8"4"-8856,1-2-700,1 1-1,0 0 0,-1 1 0,2-1 0,-1 1 0,-7 6 0,11-8-85,0 0 0,0 0 0,0 0 0,0 1 0,1-1-1,-1 0 1,1 1 0,-1 0 0,1-1 0,0 1-1,0-1 1,0 1 0,0 0 0,0 0 0,1 0 0,-1 0-1,1-1 1,0 1 0,0 0 0,0 0 0,0 0-1,1 3 1,0-4-63,0 0 1,0-1-1,1 1 0,-1 0 0,0-1 1,1 1-1,-1-1 0,1 0 0,0 1 0,-1-1 1,1 0-1,0 0 0,0 0 0,0 0 0,0-1 1,-1 1-1,1 0 0,0-1 0,0 1 0,1-1 1,-1 0-1,0 0 0,0 0 0,0 0 1,3 0-1,4 0-89,-1 0 0,1 0 1,0 0-1,16-5 0,-19 3 46,0-1 0,-1 1 1,1-1-1,-1-1 0,0 1 0,0-1 0,0 0 0,0 0 0,-1-1 0,0 1 0,6-8 0,-4 3-10,1 0 1,-1 0-1,-1-1 0,0 0 0,6-16 0,-52 114 507,40-84-436,0-1-1,0 1 1,0 0-1,0 0 1,1-1-1,-1 1 1,1 0-1,0 0 1,0 0-1,1 0 0,-1-1 1,1 1-1,0 0 1,2 5-1,-2-7-144,0-1-1,1 1 0,-1 0 1,1-1-1,0 0 1,-1 1-1,1-1 0,0 0 1,0 0-1,0 0 1,0 0-1,0 0 0,0 0 1,0-1-1,0 1 1,0 0-1,1-1 0,-1 0 1,0 0-1,0 0 1,0 0-1,1 0 0,-1 0 1,0 0-1,0 0 1,3-2-1,21-5-6321,2-13-7435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31.981"/>
    </inkml:context>
    <inkml:brush xml:id="br0">
      <inkml:brushProperty name="width" value="0.025" units="cm"/>
      <inkml:brushProperty name="height" value="0.025" units="cm"/>
    </inkml:brush>
  </inkml:definitions>
  <inkml:trace contextRef="#ctx0" brushRef="#br0">132 125 3587,'-14'5'4666,"6"-2"-4031,-52 17 469,56-18-999,1-1 0,0 1 0,-1-1 0,1 1 0,0 0 0,0 0 0,0 1 0,0-1 0,0 1 0,1-1 0,-1 1 0,1 0 0,0 0 0,0 0 0,0 0-1,-2 4 1,4-6-69,0 0-1,0 1 0,0-1 0,0 0 0,0 0 1,0 0-1,0 0 0,0 0 0,1 0 1,-1 0-1,0 0 0,1 0 0,-1 0 0,1 0 1,0 0-1,-1 0 0,1 0 0,-1-1 0,1 1 1,0 0-1,0 0 0,0-1 0,-1 1 0,1 0 1,0-1-1,0 1 0,0-1 0,0 1 0,0-1 1,0 1-1,0-1 0,0 0 0,2 1 0,42 11 1074,-40-12-1007,127 18 1358,239 2 1,-357-20-1440,1407-47 1240,-4-91 992,-1380 134-2169,1156-82 1741,-1204 86-1635,-46 1-2209,20 1-3460,24-2 7</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33.064"/>
    </inkml:context>
    <inkml:brush xml:id="br0">
      <inkml:brushProperty name="width" value="0.025" units="cm"/>
      <inkml:brushProperty name="height" value="0.025" units="cm"/>
    </inkml:brush>
  </inkml:definitions>
  <inkml:trace contextRef="#ctx0" brushRef="#br0">4445 529 12684,'-50'-56'802,"-2"2"-1,-106-85 1,119 111-665,-1 2 1,-1 1-1,0 3 1,-2 1-1,-72-25 1,15 17-221,-2 5 0,0 4 1,-190-12-1,-317 26-575,570 6 638,-216 9-51,-357 58-1,440-36 161,2 8-1,-326 120 1,396-117 156,2 4 1,-172 110-1,227-127-92,2 2-1,0 2 0,2 1 1,2 3-1,1 0 1,2 3-1,2 1 1,-29 48-1,48-66-131,1 1 0,1 1-1,1 0 1,1 0-1,1 0 1,2 1 0,0 1-1,2-1 1,1 1 0,1-1-1,3 53 1,2-46-31,2-1 0,1 0 0,2 0 1,1-1-1,1 0 0,2 0 0,1-1 0,1-1 1,26 38-1,-1-10-13,3-2-1,3-1 1,2-3 0,1-2 0,3-2 0,62 43 0,-13-19 30,3-4 1,176 83 0,-149-91 329,3-7 0,2-5 0,2-6 0,222 37 0,-184-55 38,0-7 0,1-8-1,230-18 1,-179-12-67,0-10 1,246-69-1,-199 24-326,337-144 0,-193 23 38,-326 145-107,-3-3 0,111-91 1,-172 124 40,-2-1 1,-1-1-1,-1-1 1,-1-1-1,-1-1 1,-2-1-1,23-43 0,-35 58 45,-2 0 0,0-1 0,-1 1-1,0-1 1,-1 0 0,0-1 0,-2 1-1,0-1 1,0 1 0,-2-1 0,0 0-1,0 1 1,-2-1 0,0 1-1,-1-1 1,0 1 0,-1 0 0,-1 0-1,-7-15 1,0 6-2,-2 2 0,0 0 0,-2 1 0,0 0 0,-2 1 0,0 1 0,-1 1 0,-1 1 0,0 0 0,-30-18 0,-16-6-73,-1 3 0,-93-37 0,22 21-311,-2 5 0,-3 7 0,-154-26 0,-452-23-5165,452 73 1676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43.432"/>
    </inkml:context>
    <inkml:brush xml:id="br0">
      <inkml:brushProperty name="width" value="0.025" units="cm"/>
      <inkml:brushProperty name="height" value="0.025" units="cm"/>
    </inkml:brush>
  </inkml:definitions>
  <inkml:trace contextRef="#ctx0" brushRef="#br0">6471 454 9577,'0'0'731,"-11"-10"-266,-10-11-106,-2 1 0,0 1 0,-2 1 1,0 1-1,0 1 0,-51-23 0,48 31-341,0 1 1,-1 1-1,0 1 0,-54-2 1,-119 11 131,200-4-146,-336 32 373,33-2 201,-694-20 453,812-21-965,-195-38 0,-178-62 341,-231-33 41,689 132-336,0 5-1,-1 5 0,0 4 1,0 4-1,1 5 0,-152 36 1,-10 29-190,-303 130 1,500-179 74,1 2 1,2 4 0,-64 43-1,108-63-3,0 2 0,2 0 0,0 1-1,0 1 1,2 1 0,0 0 0,1 1-1,1 1 1,1 0 0,1 1 0,0 1-1,-16 44 1,20-39-15,1-1 0,1 1 1,1 0-1,1 0 0,2 1 0,1-1 0,1 1 0,5 39 0,-2-46-8,2 0-1,0 0 0,1 0 0,0-1 1,2 0-1,1 0 0,0-1 1,1 0-1,2-1 0,-1 0 0,22 23 1,-9-15-5,1-1 1,1-2 0,1-1 0,1-1 0,41 24-1,-20-19 23,0-2-1,94 32 1,0-16 32,229 33-1,529 30 96,7-52-80,-867-49-33,870 10 4,-648-24-88,379-67 0,163-115 133,-627 136 36,-3-8 0,236-123-1,-358 161 3,-2-3 0,-1-1 0,82-71 0,-113 85-31,-1 0 0,-1-1 0,0 0 0,-2-2 0,0 0 0,-2 0 0,0-2 0,-1 1 0,-1-2 0,-2 1 0,11-36 0,-13 29 18,-2 0 0,0 0 0,-2 0 0,-2-1 0,0 1 0,-2 0 0,-2-1 0,0 1 0,-2 0 0,-17-57 0,15 66-10,-1 1 0,-1 0 1,-1 0-1,0 1 0,-2 1 1,0 0-1,-1 0 0,0 1 1,-2 1-1,0 0 0,-1 1 1,0 1-1,-1 0 0,-1 1 1,0 1-1,-20-10 0,9 9-61,-1 2-1,0 0 1,-1 2-1,1 2 1,-1 0-1,-1 3 1,1 0-1,-1 2 1,0 1-1,0 2 1,-52 7-1,-22 10-1246,0 5 0,-104 37 0,-24 12-3504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4:49.979"/>
    </inkml:context>
    <inkml:brush xml:id="br0">
      <inkml:brushProperty name="width" value="0.025" units="cm"/>
      <inkml:brushProperty name="height" value="0.025" units="cm"/>
    </inkml:brush>
  </inkml:definitions>
  <inkml:trace contextRef="#ctx0" brushRef="#br0">4679 257 8968,'-194'-78'3090,"-118"-40"-270,260 102-2782,0 3 1,-1 2-1,-1 2 1,-65-2-1,-1 10-285,-159 21-1,-119 37-365,-73 9 349,-249-46 714,-82 9 525,706-18-898,0 5 0,1 4 0,0 4 0,2 4 1,1 4-1,-106 53 0,170-71-89,0 2-1,2 0 1,-1 2 0,2 1 0,-27 26-1,42-35 8,1 0-1,0 1 0,0 0 0,1 0 0,0 1 1,1 0-1,0 1 0,1-1 0,1 1 0,0 1 0,1-1 1,0 1-1,-3 26 0,5-19 6,1 1 0,0-1 0,2 0 0,1 1 0,0-1 0,2 0 0,0 0 0,2 0 0,0-1 0,1 0 0,1 0 0,1 0 0,1-1 0,0-1 0,2 1 0,0-2 0,1 0 0,0 0 0,18 15 0,8 6 20,3-2 1,0-1-1,2-3 1,79 44-1,-24-24 14,135 49 1,-90-52 77,2-5 0,209 34-1,313 12-36,-493-70-90,694 72 38,5-47-9,-134-63 16,-544 2-24,339-73 1,-449 68 26,158-60 1,-219 71-1,0-1-1,0-2 1,-1-1 0,-1 0 0,0-2-1,-1-1 1,-1 0 0,0-2 0,-2 0-1,24-30 1,-35 37 37,0-1 1,-1 1-1,-1-2 0,0 1 1,0 0-1,-2-1 0,1 0 0,-2 0 1,0 0-1,-1-1 0,0 1 1,-1-1-1,0 1 0,-2-1 1,1 1-1,-2-1 0,0 1 0,-1-1 1,0 1-1,-1 0 0,-1 0 1,-6-14-1,-5-6 54,-1 1 0,-2 0 1,-1 2-1,-2 0 0,0 2 0,-2 0 0,-44-40 0,5 13-75,-3 2-1,-3 4 0,-1 2 1,-2 3-1,-3 4 0,-143-58 0,113 61-1237,0 5-1,-3 4 0,0 6 1,-201-19-1,105 30-3551</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5:03.881"/>
    </inkml:context>
    <inkml:brush xml:id="br0">
      <inkml:brushProperty name="width" value="0.025" units="cm"/>
      <inkml:brushProperty name="height" value="0.025" units="cm"/>
    </inkml:brush>
  </inkml:definitions>
  <inkml:trace contextRef="#ctx0" brushRef="#br0">0 132 11339,'0'0'3235,"12"-1"-3080,23-7-7,62-20 0,-63 16-115,0 2-1,1 1 1,52-6 0,-30 15 117,0 2-1,0 3 1,0 2 0,55 16 0,36 3 996,552 46 1242,-235-31-1616,-93-7-466,1-16 0,375-31 0,-478-5-268,1158-109 159,-1181 90-181,256-30 75,-387 57-64,0 6-1,155 13 1,-243-7 32,1 2-1,0 1 1,-1 1 0,0 2 0,-1 1-1,29 12 1,-55-20-70,-1-1 0,0 0-1,0 0 1,1 1 0,-1-1-1,0 0 1,1 1 0,-1-1-1,0 0 1,0 1 0,0-1 0,0 0-1,1 1 1,-1-1 0,0 1-1,0-1 1,0 0 0,0 1-1,0-1 1,0 1 0,0-1 0,0 0-1,0 1 1,0-1 0,0 1-1,0-1 1,0 0 0,0 1-1,0-1 1,-1 0 0,1 1 0,0-1-1,0 1 1,0-1 0,-1 0-1,1 1 1,0-1 0,0 0-1,-1 0 1,1 1 0,0-1-1,0 0 1,-1 1 0,1-1 0,0 0-1,-1 0 1,1 0 0,-1 0-1,1 1 1,-1-1 0,-20 12-6860,3-8 428</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3.753"/>
    </inkml:context>
    <inkml:brush xml:id="br0">
      <inkml:brushProperty name="width" value="0.025" units="cm"/>
      <inkml:brushProperty name="height" value="0.025" units="cm"/>
      <inkml:brushProperty name="color" value="#004F8B"/>
    </inkml:brush>
  </inkml:definitions>
  <inkml:trace contextRef="#ctx0" brushRef="#br0">2977 465 5317,'-135'-111'10391,"27"23"-7712,-59-34-3027,135 102 293,-1 1 0,0 2 0,-1 1 1,-1 2-1,-1 2 0,0 1 0,-46-9 1,19 13 48,0 2 1,-1 2 0,1 4 0,0 2 0,0 3-1,0 3 1,-70 19 0,-7 10 30,3 7-1,-135 64 1,167-62 113,2 3 1,3 6 0,-179 130 0,232-148 23,1 2 0,2 2 1,2 1-1,2 3 0,2 1 1,2 2-1,2 1 0,3 2 0,-30 64 1,39-64-123,2 1 0,2 1 1,3 0-1,2 1 0,3 1 1,2 0-1,-2 87 0,10-105-37,2 0 1,2-1-1,1 0 0,2 0 0,1 0 0,2-1 0,2 0 0,1-1 0,1 0 0,2-1 1,2-1-1,28 40 0,-23-41-2,2-2 1,2 0-1,0-2 0,2-1 1,1-1-1,61 40 0,-47-40 2,1-2 0,1-2 0,1-2 0,84 24 0,-29-21 32,1-5 0,0-3-1,1-6 1,174-5-1,-103-13 393,0-7-1,-1-7 0,-1-9 1,-1-6-1,-3-8 0,194-81 0,-261 84-377,-1-5 1,-3-4-1,-2-5 0,132-102 0,-170 113-33,-3-4 0,-1-2 0,-3-1 0,-2-4 0,-3-1 0,-2-2 0,59-108 0,-85 131-51,-1 0 0,-1-1-1,-3-1 1,-1-1 0,13-72 0,-22 92 5,-1 0 1,-1 0 0,-1 0 0,-1 0 0,0 0 0,-1 0 0,-2 0 0,0 0-1,-1 0 1,0 1 0,-2 0 0,0 0 0,-18-31 0,8 27 39,0 0 1,-2 1-1,0 1 0,-1 1 1,-1 0-1,-1 2 0,-1 1 1,-1 0-1,0 2 1,-1 1-1,0 0 0,-31-10 1,-12-2 166,-1 3 0,-1 3 0,-122-18 0,49 20 498,-2 7 1,-281 13-1,247 13-345,-347 77 0,420-65-448,-104 21-2562,140-43-2455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4.588"/>
    </inkml:context>
    <inkml:brush xml:id="br0">
      <inkml:brushProperty name="width" value="0.025" units="cm"/>
      <inkml:brushProperty name="height" value="0.025" units="cm"/>
      <inkml:brushProperty name="color" value="#004F8B"/>
    </inkml:brush>
  </inkml:definitions>
  <inkml:trace contextRef="#ctx0" brushRef="#br0">57 967 11755,'0'0'4490,"-9"0"-1880,-27-1-853,36 1-1715,-1 0 1,1 0 0,0 0-1,-1 0 1,1-1 0,-1 1 0,1 0-1,-1 0 1,1 0 0,-1 0-1,1-1 1,-1 1 0,1 0 0,0 0-1,-1-1 1,1 1 0,-1 0-1,1-1 1,0 1 0,-1 0 0,1-1-1,0 1 1,0-1 0,-1 1-1,1-1 1,0 1 0,0 0 0,0-1-1,-1 1 1,1-1 0,0 1-1,0-1 1,0 1 0,0-1 0,0 1-1,0-1 1,0 1 0,0-1-1,0 1 1,0-1 0,0 1 0,0-1-1,1 1 1,-1-1 0,0 1-1,0-1 1,0 1 0,1 0 0,-1-1-1,0 1 1,0-1 0,1 1-1,-1 0 1,0-1 0,1 1 0,-1 0-1,1-1 1,-1 1 0,0 0-1,1-1 1,22-20 197,44-23-21,1 4 0,2 3 0,102-40 0,-84 39-22,1059-432 913,-710 297-1072,-330 134-1469,-99 35-2779,-17 4 1744,-23 5-1343,-28 8-3579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4.967"/>
    </inkml:context>
    <inkml:brush xml:id="br0">
      <inkml:brushProperty name="width" value="0.025" units="cm"/>
      <inkml:brushProperty name="height" value="0.025" units="cm"/>
      <inkml:brushProperty name="color" value="#004F8B"/>
    </inkml:brush>
  </inkml:definitions>
  <inkml:trace contextRef="#ctx0" brushRef="#br0">1135 0 11243,'0'0'7767,"-6"14"-7030,-14 29-453,-1 0 1,-45 64 0,-1-23 11,-4-3 0,-88 79 0,-179 132 54,66-60 1380,257-218-1523,-49 48 467,60-58-640,0 1 0,1 0 0,-1 0 1,1 1-1,0-1 0,0 1 1,1-1-1,-1 1 0,1 0 0,1 0 1,-2 7-1,3-12-34,-1 0 0,1 1 0,0-1 0,0 0 0,0 0 0,0 0 0,0 0 0,0 0 0,1 0 0,-1 0 0,0 0 0,0 0 0,1 0 0,-1 0 0,1 0 0,-1 0 0,1 0 0,-1 0 0,1-1 0,0 1 0,-1 0 0,1 0 0,0 0 0,-1-1 0,1 1 0,0 0 0,0-1 0,1 2 0,33 5-43,-7-5 73,1-2 0,-1-1 0,0-2 0,0 0 0,33-9 0,144-47 98,-148 42-116,493-146-3780,-366 109-2195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6.111"/>
    </inkml:context>
    <inkml:brush xml:id="br0">
      <inkml:brushProperty name="width" value="0.025" units="cm"/>
      <inkml:brushProperty name="height" value="0.025" units="cm"/>
      <inkml:brushProperty name="color" value="#004F8B"/>
    </inkml:brush>
  </inkml:definitions>
  <inkml:trace contextRef="#ctx0" brushRef="#br0">98 58 8200,'2'-8'5824,"3"-30"-786,-3 26-583,-5 33-2860,-13 235 102,9-108-1173,6-138-305,0-1 0,-1 1 0,1-1 0,-7 18 0,8-26-173,-1 1-1,1 0 0,-1-1 1,0 1-1,1-1 1,-1 1-1,0-1 1,0 1-1,0-1 0,0 0 1,0 1-1,0-1 1,0 0-1,0 0 0,-1 0 1,1 0-1,0 0 1,-1 0-1,1 0 0,-1 0 1,1-1-1,-1 1 1,1 0-1,-1-1 1,0 1-1,1-1 0,-1 0 1,0 0-1,1 1 1,-1-1-1,0 0 0,1 0 1,-1-1-1,-3 1 1,4-1-30,0 0 1,0 0-1,-1 1 1,1-1 0,0 0-1,0 0 1,0 0-1,0 0 1,0 0-1,0-1 1,1 1-1,-1 0 1,0 0 0,0 0-1,1-1 1,-1 1-1,1 0 1,-1-1-1,1 1 1,0-1 0,0 1-1,-1 0 1,1-2-1,-2-37-1,2 36 10,1-10-20,0 1-1,1 0 0,0 1 0,1-1 0,1 0 0,0 1 1,6-13-1,46-84 30,-42 84-32,-12 21-27,0 1 1,1 0 0,-1 0-1,1 0 1,-1 1-1,1-1 1,0 1-1,0-1 1,0 1 0,0 0-1,1 0 1,-1 0-1,1 0 1,-1 1-1,1 0 1,5-2-1,7-1-197,-1 2-1,29-2 1,-4 0 61,-23 1 173,-7 1-16,-1 1 0,0 0-1,1 0 1,-1 1 0,1 0-1,9 1 1,-17 0 2,0-1 0,0 1 0,0 0 0,0 0 0,0 0 0,0 0 0,0 0 0,0 0 0,-1 0-1,1 0 1,0 1 0,-1-1 0,1 0 0,-1 1 0,0 0 0,1-1 0,-1 1 0,0 0 0,0 0 0,0-1 0,0 1 0,0 0 0,-1 0 0,1 0 0,0 0 0,-1 0 0,0 0 0,1 1 0,-1-1 0,0 0 0,0 0 0,0 3 0,-1 5 47,0 1 0,-1-1 1,0 1-1,0-1 1,-1 1-1,0-1 0,-1 0 1,-1 0-1,1-1 1,-1 1-1,-10 12 0,-4 13 89,16-27-21,6-8-15,17-16 56,27-31 20,-21 19-145,3-5-30,1 2 1,1 1-1,66-48 0,-96 77-2,0-1 0,1 1 0,-1 0 0,0 0-1,1 1 1,-1-1 0,1 0 0,0 0-1,-1 1 1,1-1 0,-1 1 0,1-1-1,0 1 1,-1 0 0,1-1 0,0 1-1,0 0 1,-1 0 0,1 0 0,0 1 0,-1-1-1,1 0 1,2 1 0,-3 1-2,0-1 1,0 0-1,0 0 1,0 1-1,-1-1 0,1 0 1,0 1-1,-1-1 1,1 1-1,-1-1 1,0 1-1,1-1 0,-1 1 1,0-1-1,0 1 1,0-1-1,0 1 1,0-1-1,0 1 1,-1 1-1,-1 14 4,-2 0 1,0-1-1,-8 21 0,-63 137 193,74-173-191,0 1 0,1-1 0,-1 0-1,1 1 1,-1-1 0,1 1 0,0-1-1,0 0 1,0 1 0,0-1-1,0 1 1,0-1 0,0 1 0,0-1-1,0 0 1,0 1 0,2 2-1,-2-4-8,1 0 0,-1 1 0,1-1-1,-1 0 1,1 0 0,0 1-1,-1-1 1,1 0 0,-1 0-1,1 0 1,0 0 0,-1 0-1,1 0 1,-1 0 0,1 0-1,0 0 1,-1 0 0,1 0 0,-1 0-1,1 0 1,0 0 0,-1-1-1,1 1 1,-1 0 0,1 0-1,0-1 1,43-31-1142,-22 11-1317,-2-1-1,-1-1 0,21-30 1,-8 2-4906</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6.444"/>
    </inkml:context>
    <inkml:brush xml:id="br0">
      <inkml:brushProperty name="width" value="0.025" units="cm"/>
      <inkml:brushProperty name="height" value="0.025" units="cm"/>
      <inkml:brushProperty name="color" value="#004F8B"/>
    </inkml:brush>
  </inkml:definitions>
  <inkml:trace contextRef="#ctx0" brushRef="#br0">2 32 11018,'0'0'10277,"8"5"-10053,-6-4-132,34 18-24,-35-19-11,0 0 1,0 1 0,-1-1 0,1 0-1,0 0 1,0 1 0,0-1-1,0 0 1,0 0 0,-1 0-1,1 0 1,0 0 0,0 0-1,0 0 1,0-1 0,-1 1-1,1 0 1,0 0 0,0-1-1,0 1 1,-1 0 0,1-1 0,0 1-1,0-1 1,-1 1 0,1-1-1,0 1 1,-1-1 0,1 1-1,-1-1 1,1 0 0,-1 1-1,1-1 1,-1 0 0,1 0-1,-1 1 1,0-1 0,1 0-1,-1 0 1,0 0 0,0 1 0,1-1-1,-1 0 1,0 0 0,0 0-1,0 0 1,0 0 0,0 1-1,0-1 1,-1-1 0,1 0-24,0 1 0,0 0 0,0-1 0,0 1 0,0-1 0,0 1 0,-1 0 0,1 0 0,0-1 0,-1 1 0,1 0 0,-1-1 0,0 1 0,1 0 1,-1 0-1,0 0 0,0 0 0,0 0 0,0 0 0,0 0 0,0 0 0,0 0 0,0 0 0,0 1 0,-2-2 0,1 1-319,0 0-1,0 1 0,-1-1 1,1 1-1,-1 0 1,1-1-1,0 1 1,-1 0-1,1 1 1,-1-1-1,1 0 0,0 1 1,-1-1-1,1 1 1,-3 0-1,-14 10-4860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2.572"/>
    </inkml:context>
    <inkml:brush xml:id="br0">
      <inkml:brushProperty name="width" value="0.025" units="cm"/>
      <inkml:brushProperty name="height" value="0.025" units="cm"/>
    </inkml:brush>
  </inkml:definitions>
  <inkml:trace contextRef="#ctx0" brushRef="#br0">15 1 6983,'0'0'18102,"2"8"-17691,0 4-289,0 0 0,-1 0 0,-1-1 0,0 1 0,-1 0-1,0 0 1,-1 0 0,-4 18 0,-1 10-108,4-13-424,2 0 0,2 41 1,1-10-5244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7.165"/>
    </inkml:context>
    <inkml:brush xml:id="br0">
      <inkml:brushProperty name="width" value="0.025" units="cm"/>
      <inkml:brushProperty name="height" value="0.025" units="cm"/>
      <inkml:brushProperty name="color" value="#004F8B"/>
    </inkml:brush>
  </inkml:definitions>
  <inkml:trace contextRef="#ctx0" brushRef="#br0">57 262 7015,'0'0'12150,"10"6"-10196,-4-1-1468,-4-3-366,0 0 0,0 0 1,1-1-1,-1 1 0,0 0 0,1-1 0,-1 1 0,1-1 0,0 0 0,-1 0 0,1 0 0,0 0 0,-1-1 0,1 1 0,0-1 1,0 1-1,0-1 0,0 0 0,-1 0 0,1 0 0,0-1 0,0 1 0,0-1 0,0 0 0,2 0 0,11-9 179,-2 0 0,0 0-1,0-1 1,-1-1 0,0 0-1,-1-1 1,-1-1 0,0 1-1,0-2 1,-2 1 0,0-2-1,0 1 1,-2-1 0,0 0-1,0-1 1,-2 1-1,4-20 1,-8 36-295,-1-1 1,0 0-1,0 0 0,0 1 1,1-1-1,-1 0 0,0 0 1,0 0-1,0 1 0,0-1 0,0 0 1,0 0-1,-1 1 0,1-1 1,0 0-1,0 0 0,-1 1 0,1-1 1,0 0-1,-1 0 0,1 1 1,0-1-1,-1 0 0,1 1 1,-1-1-1,1 1 0,-1-1 0,0 1 1,1-1-1,-1 1 0,1-1 1,-1 1-1,-1-1 0,0 0-5,-1 1 1,1 0-1,0 0 0,0 0 0,-1 0 0,1 1 0,0-1 0,0 1 1,0-1-1,-1 1 0,-3 1 0,-54 32-61,60-34 63,-31 20 0,1 1-1,1 1 1,1 2 0,2 0 0,0 2-1,-23 30 1,47-54 3,1 1 0,-1-1 0,1 1 0,-1-1 0,1 1 0,0-1 0,0 1 1,0 0-1,0-1 0,0 1 0,1 0 0,-1 0 0,1 0 0,0 0 0,0 3 0,0-5-6,1 0 1,-1 1 0,1-1-1,-1 0 1,1 0-1,0 1 1,0-1 0,-1 0-1,1 0 1,0 0-1,0 0 1,0 0 0,0 0-1,0 0 1,1 0 0,-1-1-1,0 1 1,0 0-1,0-1 1,1 1 0,-1-1-1,0 1 1,1-1-1,-1 0 1,0 1 0,1-1-1,-1 0 1,0 0-1,1 0 1,1 0 0,19 1 18,-1-2 1,1 0-1,-1-1 1,0-1 0,0-1-1,0-1 1,0-1-1,0-1 1,-1-1 0,30-15-1,-30 12 11,0-1 0,0-1 1,-1 0-1,-1-2 0,0 0 0,-1-1 0,-1 0 0,0-1 1,21-32-1,-34 44-8,0-1 0,0 1 0,-1 0 0,0-1 0,3-11 0,-5 17-17,0-1 0,1 1 0,-1-1-1,0 1 1,0-1 0,0 1 0,0-1 0,0 1-1,0-1 1,0 1 0,0-1 0,0 1 0,0-1-1,-1 1 1,1-1 0,0 1 0,0-1-1,0 1 1,0-1 0,-1 1 0,1-1 0,0 1-1,-1-1 1,1 1 0,0 0 0,-1-1-1,1 1 1,-2-1-4,1 1 0,0 0 0,0 0 0,0 1-1,-1-1 1,1 0 0,0 0 0,0 1 0,0-1-1,0 0 1,0 1 0,-1-1 0,1 1 0,0-1 0,0 1-1,0 0 1,0 0 0,0 0 0,-15 13-15,1 0 0,1 1 0,0 0 0,1 1 0,1 1 0,0 0 0,1 0 0,-16 38 0,25-51 15,0 1 1,0-1 0,0 1-1,1-1 1,0 1 0,0-1 0,0 1-1,0 6 1,2-10-1,-1 1 0,0-1 0,0 0 0,0 0 0,1 0 0,-1 0 1,1 0-1,-1 0 0,1 0 0,-1 0 0,1 0 0,-1 0 0,1 0 0,0 0 0,0-1 0,-1 1 0,1 0 1,0 0-1,0-1 0,0 1 0,0 0 0,0-1 0,0 1 0,0-1 0,0 1 0,0-1 0,0 0 0,0 1 1,0-1-1,1 0 0,-1 0 0,0 0 0,0 0 0,0 0 0,0 0 0,0 0 0,2 0 0,11-1 23,0-1 0,1 0-1,-1-1 1,0-1 0,0 0-1,0-1 1,-1-1 0,0 0-1,0 0 1,0-1-1,-1-1 1,0 0 0,12-11-1,20-19 49,72-78 0,-129 146-352,-45 53 327,-12 21 475,69-103-516,0 0 0,0 0 0,1 0 0,-1 1 0,0-1-1,1 0 1,-1 1 0,1-1 0,-1 1 0,1-1 0,-1 1-1,1-1 1,0 1 0,0-1 0,0 1 0,0-1 0,0 1 0,0-1-1,0 1 1,0-1 0,1 0 0,-1 1 0,2 2 0,-1-3 4,0 0 0,0 0 0,1 0 1,-1 0-1,0 0 0,1 0 1,-1-1-1,1 1 0,-1-1 0,1 1 1,-1-1-1,1 1 0,-1-1 0,1 0 1,-1 0-1,1 0 0,0 0 1,1 0-1,11-1-168,-1 0 0,0-2 0,0 1 0,15-6 1,-8 2-793,16-6-2251,-12 8-6069,-18 3 913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7.495"/>
    </inkml:context>
    <inkml:brush xml:id="br0">
      <inkml:brushProperty name="width" value="0.025" units="cm"/>
      <inkml:brushProperty name="height" value="0.025" units="cm"/>
      <inkml:brushProperty name="color" value="#004F8B"/>
    </inkml:brush>
  </inkml:definitions>
  <inkml:trace contextRef="#ctx0" brushRef="#br0">1 124 13645,'0'0'7532,"10"-3"-6389,-3 0-868,-3 1-145,-1 1 0,1 0 0,0 0-1,0 0 1,-1 0 0,1 1 0,0-1 0,0 1 0,0 0-1,0 0 1,0 0 0,0 1 0,-1-1 0,1 1-1,0 0 1,4 2 0,9 2 239,-1 0 1,1-1-1,0-1 0,0 0 0,1-1 0,-1-1 1,26-2-1,-36 1-282,1 0 1,-1-1-1,1 0 1,-1-1-1,0 1 1,0-1-1,0-1 1,0 1-1,0-1 1,0-1-1,0 1 0,-1-1 1,0 0-1,0 0 1,0-1-1,0 0 1,-1 0-1,0 0 1,8-11-1,-12 15-44,1-1 0,-1 1 0,0-1 0,-1 1 0,1-1 0,0 0 0,0 1 0,-1-1 0,1 0 0,-1 0 0,1 1 0,-1-1 0,0 0 0,0 0 0,0 0 0,0 0 0,0 1 0,0-1 0,0 0 0,0 0 0,-1 0 0,1 1 0,-2-4 1,1 3-22,-1 0 0,0 1 0,1-1 0,-1 1 0,0-1 0,0 1 0,0 0 0,0 0 1,0 0-1,0 0 0,0 0 0,0 0 0,0 0 0,0 1 0,-1-1 0,-1 0 1,-10-1-11,0 1-1,0 1 1,0 0 0,-26 3 0,25 0-7,-1 1-1,2 0 0,-1 1 1,0 0-1,1 1 0,0 1 1,1 0-1,-1 1 0,-16 14 1,23-18-3,1 1 0,0 0 0,1 0 1,-1 0-1,1 1 0,0 0 0,0 0 1,1 0-1,0 0 0,0 1 0,0 0 1,1 0-1,0 0 0,0 0 0,1 0 1,0 0-1,0 1 0,1-1 1,0 1-1,0 14 0,1-20-7,1 1 1,0 0-1,0 0 1,0-1-1,0 1 1,0 0-1,0-1 0,1 1 1,0-1-1,-1 0 1,1 1-1,0-1 0,0 0 1,0 0-1,0 0 1,0-1-1,1 1 1,-1 0-1,1-1 0,-1 1 1,1-1-1,-1 0 1,1 0-1,0 0 0,0 0 1,5 0-1,9 3-281,0-1-1,0 0 0,22-1 0,-35-2 149,18 1-1608,0-1 0,0-1 1,0-2-1,32-6 0,19-14-9667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8.501"/>
    </inkml:context>
    <inkml:brush xml:id="br0">
      <inkml:brushProperty name="width" value="0.025" units="cm"/>
      <inkml:brushProperty name="height" value="0.025" units="cm"/>
      <inkml:brushProperty name="color" value="#004F8B"/>
    </inkml:brush>
  </inkml:definitions>
  <inkml:trace contextRef="#ctx0" brushRef="#br0">0 239 14574,'0'0'4810,"9"1"-2931,10 4-1070,1-1 1,-1-1-1,1-1 1,0 0-1,0-2 1,30-2-1,-42 0-735,-1 1 0,1-1 0,-1 0 0,0 0 0,0-1 0,0 0 0,0 0-1,0-1 1,-1 1 0,1-2 0,-1 1 0,0-1 0,0 0 0,-1 0 0,1 0 0,-1-1 0,0 0-1,-1 0 1,0 0 0,0 0 0,5-10 0,-7 12-46,0 1-1,0-1 1,-1 0 0,1 0-1,-1 0 1,0 0 0,0-1-1,0 1 1,-1 0 0,1 0-1,-1 0 1,0-1 0,0 1-1,-1 0 1,1 0 0,-1-1-1,0 1 1,0 0 0,0 0-1,-1 0 1,1 0 0,-1 0 0,0 0-1,0 1 1,-1-1 0,1 1-1,-1-1 1,1 1 0,-4-3-1,1 2-26,0 0 0,0 1 0,0 0 0,-1 0 0,1 0 0,-1 1-1,1-1 1,-1 2 0,0-1 0,0 0 0,0 1 0,0 0 0,0 1 0,0-1 0,0 1-1,0 0 1,0 1 0,0-1 0,0 1 0,-9 3 0,7-1-15,-1 0 1,1 1 0,1 0-1,-1 0 1,0 1-1,1 0 1,0 0-1,0 0 1,0 1 0,1 0-1,0 1 1,0 0-1,1-1 1,-1 2-1,2-1 1,-6 10 0,3-5 7,1 1 0,0 0 0,1 0 0,1 0 0,0 1 0,0 0 0,1 0 0,1 0 0,0 20 0,1-31 2,2-1-1,-1 1 1,0 0 0,0 0 0,1-1 0,0 1 0,-1 0 0,1-1 0,0 1 0,0-1 0,0 1 0,1-1 0,-1 1 0,1-1 0,-1 0 0,1 0 0,0 1 0,0-1 0,2 1 0,0 0 19,0 0 1,0-1 0,0 0-1,0 0 1,1 0-1,-1 0 1,1-1 0,-1 1-1,1-1 1,6 0-1,6 1 90,1-2-1,-1 0 0,0-1 0,1 0 0,21-6 0,-11 0-55,-1-1 1,-1-1 0,1-2-1,-1 0 1,-1-2-1,0-1 1,-1-1-1,-1-1 1,0 0 0,-1-2-1,-1-1 1,-1-1-1,27-33 1,-57 69-80,1 0 1,1 1 0,1 0-1,-7 21 1,1-5 42,10-25-14,0-1 0,0 0-1,1 0 1,0 1 0,0 0 0,1-1-1,-1 10 1,3-16 6,-1 0 0,0 1-1,0-1 1,0 0 0,0 0 0,1 1-1,-1-1 1,1 0 0,-1 0 0,1 1 0,-1-1-1,1 0 1,0 0 0,0 0 0,-1 0 0,1 0-1,0 0 1,2 2 0,-1-2 15,0 0 0,0 0 0,0 0 0,1 0-1,-1-1 1,0 1 0,0-1 0,1 1 0,-1-1 0,0 0 0,1 0 0,-1 0 0,0 0 0,4-1-1,6-1 73,-1 0-1,1-1 0,-1 0 0,1-1 0,-1 0 0,-1-1 0,1 0 1,0-1-1,-1 0 0,10-8 0,14-13-2,44-44-1,-4 3 14,-74 67-105,0 1 1,0 0 0,0 0 0,1 0 0,-1 0-1,0-1 1,0 1 0,0 0 0,1 0-1,-1 0 1,0 0 0,0 0 0,1 0-1,-1 0 1,0 0 0,0 0 0,1 0 0,-1 0-1,0-1 1,0 1 0,1 1 0,-1-1-1,0 0 1,0 0 0,1 0 0,-1 0 0,0 0-1,0 0 1,1 0 0,-1 0 0,0 0-1,0 0 1,1 1 0,-1-1 0,0 0 0,0 0-1,0 0 1,1 0 0,-1 1 0,0-1-1,0 0 1,0 0 0,0 0 0,1 1-1,-1-1 1,0 0 0,0 0 0,0 1 0,0-1-1,0 0 1,0 0 0,0 1 0,0-1-1,0 0 1,0 0 0,0 1 0,0-1 0,0 0-1,0 0 1,0 1 0,0-1 0,0 0-1,0 0 1,0 1 0,0-1 0,0 0-1,-1 0 1,1 1 0,0-1 0,-3 23-83,-22 56 162,18-62-67,0 1 1,2 0-1,0 0 0,1 0 1,-2 37-1,5-55-13,1 1 0,0-1-1,1 1 1,-1-1 0,0 1 0,0-1-1,0 1 1,0-1 0,0 1 0,0-1-1,1 1 1,-1-1 0,0 1 0,0-1-1,1 1 1,-1-1 0,0 0-1,1 1 1,-1-1 0,0 1 0,1-1-1,-1 0 1,1 1 0,-1-1 0,0 0-1,1 0 1,-1 1 0,1-1 0,-1 0-1,1 0 1,-1 0 0,1 0 0,-1 1-1,2-1 1,23-4-181,25-18-863,-25 4-882,-1-1 1,23-24-1,-21 18-3677,32-44 1,-17 9-4800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8.832"/>
    </inkml:context>
    <inkml:brush xml:id="br0">
      <inkml:brushProperty name="width" value="0.025" units="cm"/>
      <inkml:brushProperty name="height" value="0.025" units="cm"/>
      <inkml:brushProperty name="color" value="#004F8B"/>
    </inkml:brush>
  </inkml:definitions>
  <inkml:trace contextRef="#ctx0" brushRef="#br0">231 93 17136,'-10'9'3177,"-10"9"-1930,-21 18 1300,2 1 0,-61 75 0,97-109-2505,1 1-1,0 0 1,0-1-1,0 1 1,0 0 0,0 0-1,1 0 1,0 0-1,0 0 1,-1 8 0,2-11-42,0 1 0,0-1 1,0 0-1,1 0 0,-1 0 1,0 0-1,1 1 0,-1-1 1,1 0-1,0 0 0,-1 0 0,1 0 1,0 0-1,-1 0 0,1 0 1,0 0-1,0-1 0,0 1 1,0 0-1,0 0 0,0-1 1,0 1-1,0-1 0,0 1 1,0-1-1,0 1 0,0-1 1,1 1-1,-1-1 0,0 0 1,0 0-1,0 0 0,1 1 0,-1-1 1,0-1-1,0 1 0,2 0 1,8 0 18,1-1 1,-1-1-1,0 0 0,1 0 1,-1-1-1,0 0 1,0-1-1,-1 0 0,1-1 1,-1 0-1,0-1 1,0 0-1,15-13 0,7-7 44,-2-2-1,40-44 1,-56 56-10,4-2 41,-2 0 0,0-1 0,-1-1-1,-1 0 1,0-1 0,18-40 0,-53 72 285,4 9-355,0 0 0,1 2 0,0-1 0,2 2 0,1 0 0,1 1 0,1 0 0,1 0 0,-9 32 0,16-43-29,-1 0-1,2 1 0,0-1 1,-1 14-1,3-25-18,0 1-1,0-1 1,0 0 0,0 0-1,0 1 1,0-1-1,1 0 1,-1 1 0,1-1-1,-1 0 1,1 0-1,0 1 1,0-1-1,0 0 1,0 0 0,0 0-1,1 0 1,-1-1-1,1 1 1,-1 0 0,1 0-1,-1-1 1,1 1-1,0-1 1,0 1-1,0-1 1,0 0 0,0 0-1,0 0 1,3 1-1,6 0-345,1 0 1,-1 0-1,1-2 0,-1 1 0,1-1 0,-1-1 0,1 0 0,-1-1 0,1 0 1,-1-1-1,0 0 0,0 0 0,11-6 0,0-1-1669,-1-1 0,0-1-1,0-1 1,-1-1 0,23-20 0,5-10-4143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49.179"/>
    </inkml:context>
    <inkml:brush xml:id="br0">
      <inkml:brushProperty name="width" value="0.025" units="cm"/>
      <inkml:brushProperty name="height" value="0.025" units="cm"/>
      <inkml:brushProperty name="color" value="#004F8B"/>
    </inkml:brush>
  </inkml:definitions>
  <inkml:trace contextRef="#ctx0" brushRef="#br0">259 2 8072,'0'0'10810,"-12"0"-7297,6-1-3284,0 1 1,0 0 0,-1 0 0,1 1 0,0 0 0,0 0-1,0 0 1,0 1 0,1 0 0,-1 0 0,0 0 0,1 1 0,-1 0-1,1 0 1,0 0 0,0 1 0,-6 5 0,-68 73 1525,71-73-1609,1 0 0,1 0 1,-1 1-1,2-1 0,-1 2 1,1-1-1,-6 20 0,10-28-142,1 0 0,-1 0 0,0 0 0,1 0 0,0 0 0,0 0 0,-1 0 0,1 0 0,1 0 0,-1 0 0,0 0-1,0 0 1,1 0 0,-1 0 0,1 0 0,-1 0 0,1 0 0,0 0 0,0 0 0,0-1 0,0 1 0,0 0 0,3 2 0,-2-2 3,1 0 0,-1-1 1,1 1-1,-1-1 0,1 0 1,0 0-1,0 0 0,0 0 0,-1-1 1,1 1-1,0-1 0,0 1 1,0-1-1,5-1 0,2 1 20,1-1 1,-1-1-1,1 0 0,-1 0 0,0-1 0,0-1 0,0 1 0,12-8 1,-8 2 3,-1 0 1,0-1 0,-1 0 0,0-1 0,19-23 0,-26 27-6,0 1 0,0-1 0,0 0-1,-1 0 1,0 0 0,-1-1 0,0 1 0,0-1 0,0 0 0,-1 0 0,0 0 0,1-16 0,-3 23-21,0 1 0,0-1 0,0 1 0,-1-1-1,1 1 1,0 0 0,0-1 0,-1 1 0,1-1 0,0 1-1,-1-1 1,1 1 0,0 0 0,-1-1 0,1 1 0,-1 0 0,1 0-1,-1-1 1,1 1 0,0 0 0,-1 0 0,1 0 0,-1-1-1,1 1 1,-1 0 0,1 0 0,-1 0 0,1 0 0,-1 0 0,0 0-1,1 0 1,-1 0 0,1 0 0,-1 0 0,1 0 0,-1 1-1,1-1 1,-1 0 0,1 0 0,0 0 0,-1 1 0,1-1-1,-1 0 1,1 0 0,-1 1 0,1-1 0,0 0 0,-1 1 0,-24 13 99,14-6-70,1 1 0,0 0 0,1 0 0,0 1 0,1 0 0,0 0 0,0 1 0,1 0 0,0 1-1,-6 15 1,13-27-64,0 1-1,-1-1 1,1 0-1,0 1 0,0-1 1,0 1-1,0-1 0,0 1 1,0-1-1,0 1 1,0-1-1,0 1 0,1-1 1,-1 1-1,0-1 1,0 1-1,0-1 0,0 1 1,1-1-1,-1 0 0,0 1 1,0-1-1,1 1 1,-1-1-1,0 0 0,1 1 1,-1-1-1,0 0 0,1 1 1,-1-1-1,1 0 1,-1 0-1,0 1 0,1-1 1,-1 0-1,1 0 0,-1 0 1,1 0-1,-1 1 1,1-1-1,-1 0 0,1 0 1,-1 0-1,1 0 0,0 0 1,24-2-1871,9-13-1810,10-14-3282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0.205"/>
    </inkml:context>
    <inkml:brush xml:id="br0">
      <inkml:brushProperty name="width" value="0.025" units="cm"/>
      <inkml:brushProperty name="height" value="0.025" units="cm"/>
      <inkml:brushProperty name="color" value="#004F8B"/>
    </inkml:brush>
  </inkml:definitions>
  <inkml:trace contextRef="#ctx0" brushRef="#br0">332 188 6470,'3'-11'7100,"-1"3"-6430,1-4 348,-1 1 0,0-1 1,0 1-1,-1-24 0,-1 33-863,0-1 0,0 0 0,0 0 0,-1 1 0,1-1 0,-1 0 0,0 1 0,0-1 0,0 1 0,0-1 0,0 1 0,0-1 0,-1 1 0,1 0 0,-1 0-1,0-1 1,0 1 0,1 0 0,-1 1 0,0-1 0,-1 0 0,1 1 0,0-1 0,0 1 0,-1-1 0,1 1 0,-1 0 0,1 0 0,-1 0 0,-2 0 0,-3 0-69,0 0 0,0 1-1,0 0 1,0 0 0,0 0 0,0 1 0,1 1 0,-1-1 0,0 1 0,1 1 0,-1-1-1,1 1 1,0 1 0,0-1 0,0 1 0,0 0 0,-11 10 0,6-4-92,0 0 0,0 1 1,1 1-1,1-1 0,0 2 1,1-1-1,0 1 0,-8 16 1,16-27 5,0-1 0,0 1 0,0 0 0,1-1 1,-1 1-1,0 0 0,1 0 0,-1 0 1,1 0-1,0-1 0,-1 1 0,1 0 0,0 0 1,0 0-1,0 0 0,1 3 0,0-4 3,-1-1-1,1 1 1,-1-1-1,1 1 0,-1 0 1,1-1-1,-1 1 0,1-1 1,0 1-1,-1-1 1,1 0-1,0 1 0,-1-1 1,1 0-1,0 1 0,0-1 1,-1 0-1,1 0 1,0 0-1,0 1 0,0-1 1,-1 0-1,1 0 0,0 0 1,0 0-1,1-1 1,5 0 25,-1 0 1,1-1 0,0 0 0,0 0 0,-1-1 0,1 0 0,7-4 0,61-46 119,-58 40-246,1 0-1,-1 1 0,36-17 1,-53 29 82,1 0 0,0-1 0,-1 1 1,1 0-1,-1 0 0,1 0 0,-1 0 0,1 0 1,0 0-1,-1 0 0,1 0 0,-1 0 0,1 0 0,0 0 1,-1 0-1,1 0 0,-1 1 0,1-1 0,-1 0 0,1 0 1,0 0-1,-1 1 0,1-1 0,-1 0 0,1 1 1,-1-1-1,0 1 0,1-1 0,-1 0 0,1 1 0,-1-1 1,0 1-1,1-1 0,-1 1 0,0-1 0,0 1 0,1 0 1,-1-1-1,0 1 0,0-1 0,0 1 0,0-1 1,0 1-1,1 0 0,-1-1 0,0 1 0,0-1 0,-1 2 1,1 38-64,-1-29 25,-4 38 40,-3-1-1,-24 86 1,16-70 121,7-26 12,-30 101 1454,34-123-1335,-1-1-1,-1 0 0,0 0 0,-1-1 1,-1 0-1,-15 20 0,21-31-217,1 0-1,-1 0 1,0-1 0,0 1 0,0-1-1,-1 1 1,1-1 0,0 0 0,-1 0-1,1-1 1,-1 1 0,0-1-1,1 0 1,-1 0 0,0 0 0,0 0-1,0 0 1,0-1 0,0 0-1,0 0 1,0 0 0,-7-1 0,8 0-11,0 0 1,0-1-1,-1 1 1,1 0-1,0-1 1,1 0-1,-1 0 1,0 1-1,0-2 1,1 1 0,-1 0-1,1-1 1,0 1-1,0-1 1,0 1-1,0-1 1,0 0-1,0 0 1,1 0-1,0 0 1,-1 0-1,1 0 1,0-1 0,0 1-1,1 0 1,-1 0-1,1-5 1,-1 0-26,1 1 1,1-1 0,0 0-1,0 0 1,0 1 0,1-1-1,0 1 1,1-1 0,-1 1-1,1 0 1,1 0 0,-1 0-1,1 1 1,1-1 0,-1 1-1,1 0 1,7-8 0,13-11-110,1 0 1,44-31-1,-40 32 81,68-50-102,57-48 130,-132 102 0,-2-1 0,0 0 1,-2-2-1,24-34 0,-38 49 7,-1 0-1,1 1 0,-2-1 1,1-1-1,-1 1 0,2-10 0,-4 16 10,-1 1 0,0 0 0,1 0-1,-1-1 1,0 1 0,0 0 0,0-1-1,0 1 1,0 0 0,0 0 0,0-1-1,-1 1 1,1 0 0,0 0 0,-1 0-1,1-1 1,-1 1 0,1 0 0,-1 0-1,0 0 1,1 0 0,-1 0 0,0 0-1,0 0 1,0 0 0,0 0 0,0 0 0,0 0-1,0 1 1,0-1 0,0 0 0,0 1-1,0-1 1,0 1 0,-1-1 0,1 1-1,0 0 1,0-1 0,-1 1 0,1 0-1,0 0 1,0 0 0,-1 0 0,1 0-1,0 0 1,0 0 0,-1 0 0,-1 1-1,-4 0 4,0 1 1,0 0-1,0 0 0,1 1 0,-1 0 0,1 0 0,0 0 0,0 1 0,0 0 0,0 0 0,0 0 0,1 1 1,0 0-1,0 0 0,-7 10 0,5-7 1,0 0-1,1 1 1,1 0 0,-1 0 0,1 0-1,1 0 1,0 1 0,0 0 0,1 0-1,-3 14 1,6-23-6,0 0-1,0 0 0,0 0 1,0 0-1,0 0 0,0 0 1,0 1-1,0-1 0,1 0 1,-1 0-1,0 0 1,1 0-1,-1 0 0,1 0 1,-1 0-1,1 0 0,-1 0 1,1 0-1,0 0 0,0-1 1,-1 1-1,1 0 1,0 0-1,0 0 0,0-1 1,1 1-1,1 1 6,0-1-1,0 1 1,0-1 0,1 0-1,-1 0 1,0-1 0,1 1-1,6 0 1,7-1 26,0-1 0,29-5-1,-42 6-29,33-8-9,0-1 0,52-21 0,32-9-51,-120 39 68,0-1-1,0 1 1,0 0 0,0 0 0,0 0 0,0 0 0,0 0 0,0 0-1,0 0 1,0 0 0,0 0 0,0 0 0,-1 0 0,1 0-1,0 1 1,0-1 0,0 0 0,0 1 0,0-1 0,0 1 0,-1-1-1,1 1 1,0-1 0,0 1 0,-1 0 0,1-1 0,0 1-1,-1 0 1,1 0 0,-1-1 0,1 1 0,-1 0 0,1 0 0,-1 0-1,1 0 1,-1-1 0,0 1 0,1 0 0,-1 0 0,0 0-1,0 0 1,0 0 0,0 0 0,0 0 0,0 0 0,0 0 0,0 0-1,0 0 1,0 0 0,-1 0 0,1 0 0,-1 0 0,-1 14 168,-1-1-1,0 0 1,-6 13 0,1 1 145,7-27-295,1 0-1,0 0 0,-1 0 0,1 0 1,0 0-1,0 0 0,0 0 0,-1 0 1,1 0-1,0 0 0,1 0 0,-1 0 1,0 0-1,0 0 0,0 0 0,1 0 1,-1 0-1,0 0 0,1 0 0,-1 0 1,1 0-1,-1 0 0,1-1 0,-1 1 1,1 0-1,0 0 0,-1 0 0,1-1 1,0 1-1,0 0 0,0-1 0,1 2 1,0-2 19,1 0 0,0 1 0,-1-1 0,1 0 0,0 0 0,-1 0 0,1 0 0,-1-1 0,1 1 0,0-1 0,-1 0 0,5-1 0,12-6 146,-1 0 0,27-17 0,-43 24-179,137-97 144,-50 33-240,-88 64 65,0 0 1,0 0-1,0 0 1,0 0 0,0 0-1,1 1 1,-1-1-1,0 0 1,1 1 0,-1-1-1,1 1 1,-1 0-1,0-1 1,1 1-1,1 0 1,-2 0 12,-1 1 0,0-1 0,0 1-1,1-1 1,-1 1 0,0-1 0,0 1 0,0-1-1,0 1 1,0-1 0,0 1 0,0-1 0,0 1 0,0-1-1,0 1 1,0 0 0,0-1 0,0 1 0,0-1 0,-1 1-1,1-1 1,0 1 0,0-1 0,-1 1 0,1-1-1,-1 1 1,-30 51-81,25-42 125,-39 51 76,33-47-90,1 1 1,0 0 0,1 0-1,1 1 1,0 0-1,-8 23 1,17-39-38,-1 1 1,1-1-1,0 1 1,0-1-1,0 1 0,0 0 1,-1-1-1,1 1 1,0-1-1,0 1 0,0-1 1,0 1-1,0-1 0,0 1 1,0-1-1,1 1 1,-1 0-1,0-1 0,0 1 1,0-1-1,0 1 1,1-1-1,-1 1 0,0-1 1,1 1-1,-1-1 1,0 0-1,1 1 0,-1-1 1,0 1-1,1-1 0,-1 0 1,1 1-1,-1-1 1,1 0-1,-1 1 0,1-1 1,-1 0-1,1 0 1,-1 0-1,1 1 0,-1-1 1,1 0-1,-1 0 1,1 0-1,-1 0 0,1 0 1,0 0-1,-1 0 1,1 0-1,-1 0 0,1 0 1,-1 0-1,1-1 0,-1 1 1,1 0-1,-1 0 1,1 0-1,-1-1 0,1 1 1,35-15-1677,-20 5-165,-2-1-1,1-1 1,-2 0-1,1-1 1,-2 0 0,15-20-1,13-18-8063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0.583"/>
    </inkml:context>
    <inkml:brush xml:id="br0">
      <inkml:brushProperty name="width" value="0.025" units="cm"/>
      <inkml:brushProperty name="height" value="0.025" units="cm"/>
      <inkml:brushProperty name="color" value="#004F8B"/>
    </inkml:brush>
  </inkml:definitions>
  <inkml:trace contextRef="#ctx0" brushRef="#br0">68 128 15310,'0'0'4474,"0"8"-1533,0 54 2126,1-61-5024,-1-1 1,0 0 0,0 1-1,1-1 1,-1 1 0,0-1-1,0 0 1,1 1 0,-1-1 0,0 0-1,1 1 1,-1-1 0,1 0-1,-1 0 1,0 1 0,1-1-1,-1 0 1,1 0 0,-1 0-1,1 0 1,-1 1 0,0-1-1,1 0 1,-1 0 0,1 0 0,-1 0-1,1 0 1,-1 0 0,1 0-1,-1 0 1,1 0 0,-1-1-1,1 1 1,18-3 542,-8-4-516,0 0 0,0 0 0,0-1 0,-1 0 0,0-1 1,-1 0-1,0-1 0,0 0 0,-1-1 0,-1 1 0,1-1 0,-2-1 0,0 1 0,5-14 1,-10 24-65,0-1 0,0 0 0,0 0 1,-1 0-1,1-1 0,-1 1 1,0 0-1,1 0 0,-1 0 0,0 0 1,0 0-1,-1 0 0,1 0 1,-1-4-1,1 5-7,-1 1 0,1-1 1,-1 0-1,1 0 0,-1 1 1,1-1-1,-1 0 0,1 1 1,-1-1-1,0 1 0,1-1 1,-1 1-1,0-1 0,1 1 1,-1 0-1,0-1 0,0 1 1,0 0-1,1-1 0,-1 1 1,0 0-1,0 0 0,0 0 1,-1 0-1,-3 0-12,1 1 0,0-1 0,-1 1 0,1 0 0,0 0 0,0 1 0,0-1 0,0 1 1,0 0-1,0 0 0,0 0 0,-5 5 0,-8 7 22,1 0-1,1 1 1,0 1 0,1 1 0,0 0-1,-16 28 1,24-35-1,0 0-1,1 0 0,0 0 0,1 1 1,0 0-1,1-1 0,0 1 1,0 1-1,1-1 0,1 0 0,0 1 1,0-1-1,2 0 0,0 14 1,0-21-11,0 0 0,0-1 0,1 1 0,-1-1 0,1 1 0,-1-1 0,1 0 0,0 0 0,0 1 0,1-1 0,-1-1 1,0 1-1,1 0 0,0-1 0,0 1 0,5 3 0,0-2-27,-1 0 0,0 0 0,1-1 0,0 0 0,0-1 0,0 0 0,11 2 0,7-1-369,1-1 1,0-1-1,45-5 0,-59 3-618,1-1 0,-1-1 0,18-5 0,38-22-6152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1.105"/>
    </inkml:context>
    <inkml:brush xml:id="br0">
      <inkml:brushProperty name="width" value="0.025" units="cm"/>
      <inkml:brushProperty name="height" value="0.025" units="cm"/>
      <inkml:brushProperty name="color" value="#004F8B"/>
    </inkml:brush>
  </inkml:definitions>
  <inkml:trace contextRef="#ctx0" brushRef="#br0">74 86 19442,'0'0'3241,"-5"11"-2558,-7 22-455,2 1 1,1 0-1,1 1 0,-2 40 0,-7 155 416,16-207-598,1-22-41,-1 8 110,1 0-1,0 1 0,1-1 1,-1 0-1,4 13 1,-4-21-91,1 1 0,-1-1 0,1 0 1,-1 0-1,1 1 0,-1-1 0,1 0 0,0 0 0,0 0 1,-1 0-1,1 0 0,0 0 0,0 0 0,0 0 1,0 0-1,0 0 0,0-1 0,0 1 0,1 0 0,-1-1 1,0 1-1,0-1 0,0 1 0,1-1 0,-1 1 1,0-1-1,1 0 0,-1 0 0,0 0 0,1 0 0,-1 0 1,0 0-1,1 0 0,-1 0 0,0 0 0,0 0 1,1-1-1,-1 1 0,0-1 0,1 1 0,-1-1 0,0 1 1,0-1-1,0 0 0,0 0 0,0 1 0,2-3 1,14-9 304,1-1 1,-2 0-1,0-2 1,-1 0 0,0-1-1,-1 0 1,13-19-1,-3 3-40,-5 9-92,72-88 716,131-208 0,-209 295-946,-14 24-8,1 0 0,0 0 0,0 0 0,0 0 0,0 0 0,0 0 0,0 0 0,0 0 0,0 0 0,0 0 0,0 0 0,0 0 0,0 0 0,0 0 0,-1 0 0,1 0 0,0 0 0,0 0 0,0 0 0,0 0 0,0 0 0,0 0 0,0 0 0,0-1 0,0 1 0,0 0 0,0 0 0,-24 37-3166,-19 43-5308,22-39 1111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1.745"/>
    </inkml:context>
    <inkml:brush xml:id="br0">
      <inkml:brushProperty name="width" value="0.025" units="cm"/>
      <inkml:brushProperty name="height" value="0.025" units="cm"/>
      <inkml:brushProperty name="color" value="#004F8B"/>
    </inkml:brush>
  </inkml:definitions>
  <inkml:trace contextRef="#ctx0" brushRef="#br0">173 171 17745,'0'0'8226,"-11"3"-8194,-3 0-21,1 1-1,0 0 1,0 1 0,0 1-1,-13 7 1,21-10 61,0 0 0,0 0 0,1 0 0,-1 1 0,1 0 0,-1 0 0,1 0 1,0 0-1,1 0 0,-1 1 0,1 0 0,0 0 0,0 0 0,0 0 0,1 0 0,0 0 0,-3 10 1,5-14-71,0 0 1,0 0-1,0 0 1,0 1 0,0-1-1,0 0 1,0 0 0,0 0-1,1 1 1,-1-1-1,0 0 1,1 0 0,-1 0-1,1 0 1,0 0-1,-1 0 1,1 0 0,0 0-1,-1 0 1,1 0 0,0 0-1,0 0 1,0 0-1,0-1 1,0 1 0,0 0-1,0-1 1,0 1 0,0-1-1,0 1 1,0-1-1,0 1 1,1-1 0,-1 0-1,0 0 1,0 1 0,0-1-1,1 0 1,-1 0-1,2 0 1,56-3 63,-58 3-58,31-6 67,57-18 0,-67 16-49,0 2 1,1 0 0,0 1-1,0 2 1,42-2 0,-62 5 9,-1 0 1,0 0-1,0 0 1,1 1-1,-1-1 1,0 1-1,0-1 1,0 1-1,1 0 0,-1 0 1,0 0-1,0 0 1,0 0-1,0 1 1,-1-1-1,1 0 1,0 1-1,-1 0 1,1-1-1,-1 1 1,1 0-1,-1 0 1,0 0-1,1 0 1,-1 0-1,1 3 1,0 0 174,-1 1 1,1 0 0,-1 0-1,0 0 1,-1-1-1,0 12 1,3-59 538,7-49-1,0 22-732,-6 48-73,2 19-205,9 29-391,-4-4 527,-8-19 91,0 0 1,-1 0-1,1-1 0,0 1 1,1-1-1,-1 0 0,1 0 1,-1 0-1,1 0 1,0 0-1,0-1 0,0 0 1,1 0-1,-1 0 0,0 0 1,1-1-1,-1 1 1,1-1-1,0 0 0,-1-1 1,1 1-1,0-1 0,-1 0 1,1 0-1,0-1 1,-1 1-1,1-1 0,0 0 1,-1 0-1,1 0 1,-1-1-1,6-2 0,1-1 59,0-1-1,0 0 0,-1-1 1,1 0-1,-2-1 1,1 0-1,-1 0 0,0-1 1,-1 0-1,0 0 1,8-13-1,0-9 112,2-5 65,-13 34-150,-7 17-71,-24 84 163,16-70-100,2 0 0,1 1 0,2-1 0,-3 49 0,8-77-51,0-1 1,-1 1-1,1-1 1,0 1-1,0 0 1,0-1-1,0 1 0,0-1 1,0 1-1,0-1 1,0 1-1,0-1 1,0 1-1,0-1 0,0 1 1,1-1-1,-1 1 1,0 0-1,0-1 1,0 1-1,1-1 0,-1 0 1,0 1-1,1-1 1,-1 1-1,0-1 1,1 1-1,-1-1 0,1 0 1,-1 1-1,0-1 1,1 0-1,-1 1 1,1-1-1,-1 0 0,1 0 1,-1 0-1,1 1 1,-1-1-1,1 0 1,0 0-1,-1 0 0,1 0 1,-1 0-1,1 0 1,-1 0-1,1 0 1,-1 0-1,1 0 0,-1 0 1,1 0-1,0-1 1,-1 1-1,1 0 1,-1 0-1,1 0 0,-1-1 1,0 1-1,1 0 1,-1-1-1,1 1 1,-1 0-1,1-1 0,-1 1 1,1-1-1,29-29-1467,-19 10-7,0 0 0,-2 0 0,0-1 0,-1 0 0,-1-1 0,-1 0 0,-1 0 0,-1 0 0,2-33 0,0-31-3504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2.151"/>
    </inkml:context>
    <inkml:brush xml:id="br0">
      <inkml:brushProperty name="width" value="0.025" units="cm"/>
      <inkml:brushProperty name="height" value="0.025" units="cm"/>
      <inkml:brushProperty name="color" value="#004F8B"/>
    </inkml:brush>
  </inkml:definitions>
  <inkml:trace contextRef="#ctx0" brushRef="#br0">48 1 11499,'0'0'5573,"-42"60"-4452,37-23-897,5 1-224,0-4 0,16-2-800,10-8-1154,4-5-2082,4-7-3747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2.951"/>
    </inkml:context>
    <inkml:brush xml:id="br0">
      <inkml:brushProperty name="width" value="0.025" units="cm"/>
      <inkml:brushProperty name="height" value="0.025" units="cm"/>
    </inkml:brush>
  </inkml:definitions>
  <inkml:trace contextRef="#ctx0" brushRef="#br0">0 37 11050,'0'0'11243,"53"-31"-10026,-19 26-160,5 4-640,3 1-353,-3 0-64,2 0-1185,-6 0-2147,-1 0-4515</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2.479"/>
    </inkml:context>
    <inkml:brush xml:id="br0">
      <inkml:brushProperty name="width" value="0.025" units="cm"/>
      <inkml:brushProperty name="height" value="0.025" units="cm"/>
      <inkml:brushProperty name="color" value="#004F8B"/>
    </inkml:brush>
  </inkml:definitions>
  <inkml:trace contextRef="#ctx0" brushRef="#br0">162 56 2819,'0'0'6459,"-8"5"-2941,-6 4-2479,1 1 1,0 0-1,0 1 0,1 1 0,1 0 1,-18 23-1,23-27-839,1-1 0,0 1 0,0 0 0,0 0 0,1 1 0,1-1 1,-1 1-1,1 0 0,1 0 0,0 0 0,0 0 0,1 0 0,0 0 0,0 14 0,1-22-198,0 0 0,0 0 0,1 0-1,-1 0 1,0 0 0,0 0-1,1 0 1,-1 0 0,1 0-1,-1 0 1,1 0 0,-1-1-1,1 1 1,-1 0 0,1 0-1,0 0 1,0-1 0,-1 1-1,1 0 1,0-1 0,0 1-1,0 0 1,0-1 0,0 1 0,0-1-1,1 1 1,0-1 16,1 1 0,0-1 0,-1 1 0,1-1 0,0 0 0,0 0 0,0-1 0,-1 1 0,6-1 0,0-2 82,1 1 0,-1-1 1,0 0-1,-1-1 1,14-7-1,-1-4 77,-1-1-1,-1 0 1,0-2 0,-1 0 0,17-25-1,-24 30-124,-1 0 0,-1 0 0,0-2 0,0 1-1,-2-1 1,0 1 0,-1-2 0,7-30 0,-14 34-49,-6 14-54,-10 19 19,1 8 150,2 1 1,1 0 0,1 1-1,2 1 1,1-1-1,1 2 1,2-1 0,-3 43-1,9-73-127,1 0-1,0 0 0,-1 0 0,1 0 0,0 0 0,1 0 1,-1 0-1,0 0 0,1 0 0,-1 0 0,1 0 1,-1 0-1,1 0 0,0 0 0,0 0 0,0 0 1,0-1-1,0 1 0,3 3 0,-3-4-34,1 0 0,-1-1-1,1 1 1,-1 0 0,1-1-1,-1 1 1,1-1 0,0 0-1,-1 1 1,1-1 0,0 0 0,-1 0-1,1 0 1,0 0 0,-1 0-1,1 0 1,-1-1 0,1 1-1,2-1 1,4-2-320,0 0-1,0-1 1,-1 0 0,1 0-1,-1 0 1,0-1 0,0 0-1,8-8 1,4-6-1530,-1-1 0,0-1 0,17-28 1,7-22-3040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2.841"/>
    </inkml:context>
    <inkml:brush xml:id="br0">
      <inkml:brushProperty name="width" value="0.025" units="cm"/>
      <inkml:brushProperty name="height" value="0.025" units="cm"/>
      <inkml:brushProperty name="color" value="#004F8B"/>
    </inkml:brush>
  </inkml:definitions>
  <inkml:trace contextRef="#ctx0" brushRef="#br0">221 0 18321,'-5'13'2248,"-43"88"615,-21 50-255,61-131-2418,1 1-1,1 0 1,1 1-1,1 0 1,-3 29 0,7-48-191,0-1 0,-1 1 0,1 0 0,0 0 0,1 0 0,-1 0 0,0 0 1,1 0-1,0 0 0,-1 0 0,1-1 0,0 1 0,1 0 0,-1-1 0,0 1 0,4 4 0,-3-6 5,0 1-1,1-1 0,-1 0 1,1 1-1,-1-1 0,1 0 1,-1 0-1,1-1 0,0 1 1,-1-1-1,1 1 0,0-1 1,-1 0-1,1 0 0,0 0 1,0 0-1,-1 0 0,4-1 1,14-2-150,0-1 0,0-1 0,19-7 0,-22 6-174,-1 1 0,1 1 0,0 0 0,0 2 0,28-2 0,-44 4 326,0 0 1,1 0-1,-1 0 0,0 0 1,0 0-1,0 0 0,1 0 0,-1 0 1,0 1-1,0-1 0,0 1 1,1-1-1,-1 1 0,0-1 1,0 1-1,0 0 0,0-1 0,0 1 1,0 0-1,0 0 0,0 0 1,-1-1-1,1 1 0,0 0 0,0 0 1,-1 1-1,1-1 0,0 1 1,0 1 80,-1 0 0,0 0 0,1 0 1,-1 0-1,0-1 0,-1 1 0,1 0 1,0 0-1,-1 0 0,0-1 0,1 1 1,-3 3-1,-1 4 259,0 0 1,-1 0-1,0-1 1,-1 1-1,-12 14 0,7-13-55,0-2 0,0 1-1,-1-1 1,0-1 0,0 0-1,-1 0 1,0-2 0,-26 10 0,29-12-193,-1-1 1,0 0 0,0 0 0,0-1 0,0-1 0,0 0 0,0 0 0,0-1 0,-1-1 0,1 0 0,0 0 0,-13-4 0,22 5-173,-1-1 0,1 1 0,0-1 0,-1 0 0,1 0 0,0 0 0,-1 0 0,1 0 0,0-1 0,0 1 0,0-1 0,0 1 0,0-1 0,1 0 0,-1 0 0,0 0 0,1 0 0,-1 0 0,1 0 0,0 0 0,0 0 0,0 0 0,0-1 0,0 1 0,0 0 0,1-1 0,-1 1 0,1-1 0,-1 1 0,1-1 0,0 1 0,0-1 0,0 1 0,0-1 0,1 1 0,-1-1 0,1 1 0,-1 0 0,1-1 0,0 1 0,1-3 0,2-4-962,0 1 0,0 0 0,1 0 0,0 0 0,0 0-1,1 1 1,0 0 0,0 0 0,13-10 0,23-15-5632</inkml:trace>
  <inkml:trace contextRef="#ctx0" brushRef="#br0" timeOffset="1">644 51 19506,'0'0'6342,"-39"45"-5765,12 3 384,-1 8-417,-4 11-255,8 1 63,0 0-96,5-2-96,12-9-128,7-10 0,0-13-288,12-17-769,11-15-1121,2-7-1954,0-26-4644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3.206"/>
    </inkml:context>
    <inkml:brush xml:id="br0">
      <inkml:brushProperty name="width" value="0.025" units="cm"/>
      <inkml:brushProperty name="height" value="0.025" units="cm"/>
      <inkml:brushProperty name="color" value="#004F8B"/>
    </inkml:brush>
  </inkml:definitions>
  <inkml:trace contextRef="#ctx0" brushRef="#br0">5 191 15951,'-1'11'2648,"-3"39"-742,4-48-1835,1 0 1,-1 0-1,0 0 1,1 0-1,-1 0 0,1 0 1,0 0-1,-1-1 1,1 1-1,0 0 1,0 0-1,0-1 1,1 1-1,-1 0 1,0-1-1,1 1 1,-1-1-1,1 0 0,-1 1 1,1-1-1,-1 0 1,1 0-1,0 0 1,0 0-1,0 0 1,-1 0-1,1-1 1,0 1-1,0-1 1,0 1-1,0-1 0,0 0 1,0 1-1,3-1 1,5 0 122,0 1 1,0-1-1,0-1 0,-1 0 1,16-3-1,-11 0-133,-1-1 0,1 0 0,-1-1 0,0-1 0,0 0 0,-1-1 0,0 0 0,0 0 0,-1-1 0,12-13 0,-17 17-44,-1 0 0,0-1 0,0 0 0,0 0 0,0 0 0,-1-1 1,0 1-1,0-1 0,-1 0 0,0 0 0,0 0 0,-1-1 0,0 1 1,0-1-1,0 1 0,-1-1 0,-1 0 0,1 1 0,-1-1 0,-1-13 1,0 19-8,1 0 1,-1-1 0,0 1 0,1 0 0,-1 0-1,0 0 1,-1-1 0,1 1 0,0 0 0,0 1 0,-1-1-1,1 0 1,-1 0 0,0 0 0,1 1 0,-1-1 0,0 1-1,0 0 1,0-1 0,0 1 0,0 0 0,0 0-1,-1 0 1,1 0 0,0 1 0,0-1 0,-1 1 0,1-1-1,0 1 1,-1 0 0,1 0 0,-1 0 0,1 0 0,0 0-1,-1 0 1,1 1 0,0-1 0,-1 1 0,-1 1 0,-4 0 92,0 0-1,0 1 1,1 0 0,-1 1 0,1-1 0,0 1 0,0 1 0,0 0 0,-12 10 0,6 0 171,0 1 0,0 0 0,2 0-1,0 1 1,-14 31 0,19-36-87,1 0 1,1 1-1,0-1 1,1 1 0,0 0-1,1 0 1,0 0-1,1 0 1,1 22-1,0-31-166,1-1 0,-1 1 0,1 0 0,0-1 0,0 1-1,0 0 1,1-1 0,-1 0 0,1 1 0,0-1 0,0 0 0,0 0-1,0 0 1,1 0 0,-1 0 0,1-1 0,0 1 0,0-1 0,4 4-1,-1-3 9,1 1 0,-1-1 1,1-1-1,0 1 0,0-1 0,0 0 0,0-1 0,0 1 0,12-1 0,-1 0-108,0-1 1,0-2-1,-1 1 1,1-2 0,0 0-1,-1-1 1,28-11-1,-26 7-780,0-2 0,-1 0-1,0-1 1,28-23-1,-29 19-1951,0-1-1,15-20 0,16-30-12861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8:53.565"/>
    </inkml:context>
    <inkml:brush xml:id="br0">
      <inkml:brushProperty name="width" value="0.025" units="cm"/>
      <inkml:brushProperty name="height" value="0.025" units="cm"/>
      <inkml:brushProperty name="color" value="#004F8B"/>
    </inkml:brush>
  </inkml:definitions>
  <inkml:trace contextRef="#ctx0" brushRef="#br0">169 24 18129,'0'0'8552,"49"-23"-7815,-49 52-128,0 10 448,-15 9-257,-5 14-415,-10 5-129,-4 3-192,6 0 0,3-1-448,4-4-1346,9-12-1537,6-11-2979</inkml:trace>
  <inkml:trace contextRef="#ctx0" brushRef="#br0" timeOffset="1">40 920 22998,'0'0'7559,"-36"52"-5926,33-44-1216,3-2-417,3-6-449,11 0-1440,2-7-3621,-1-5-11498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5:23.126"/>
    </inkml:context>
    <inkml:brush xml:id="br0">
      <inkml:brushProperty name="width" value="0.025" units="cm"/>
      <inkml:brushProperty name="height" value="0.025" units="cm"/>
    </inkml:brush>
  </inkml:definitions>
  <inkml:trace contextRef="#ctx0" brushRef="#br0">0 64 10025,'325'-9'5100,"303"-16"-5197,-326 4 230,0 13 0,327 34 1,-369 1 386,1084 79 193,-328-91-617,-420-8-10,1726-37 2310,-1442 8-2385,-728 19-212,302-11 293,-156-15-4061,-208 15-185</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0.362"/>
    </inkml:context>
    <inkml:brush xml:id="br0">
      <inkml:brushProperty name="width" value="0.025" units="cm"/>
      <inkml:brushProperty name="height" value="0.025" units="cm"/>
    </inkml:brush>
  </inkml:definitions>
  <inkml:trace contextRef="#ctx0" brushRef="#br0">1 1 10602,'0'0'3091,"11"0"-3192,120 1 202,164 22 0,239 18 640,2-45 524,-180-2-783,1965 13 191,879 105 85,-1231-50-219,-1552-78-427,71-1 139,-30 43 603,-392-19 1532,-92 2-4248,24-7 1311,-1-1-1,1 0 1,0 0-1,-1 0 1,1 0 0,-1 0-1,1-1 1,-1 1 0,1-1-1,-4 1 1,-12-1-4601</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46.293"/>
    </inkml:context>
    <inkml:brush xml:id="br0">
      <inkml:brushProperty name="width" value="0.025" units="cm"/>
      <inkml:brushProperty name="height" value="0.025" units="cm"/>
    </inkml:brush>
  </inkml:definitions>
  <inkml:trace contextRef="#ctx0" brushRef="#br0">531 112 6502,'5'-8'9123,"-1"3"-8523,0-1 1,-1-1-1,0 1 0,0 0 0,0-1 0,-1 1 0,2-9 0,-4 13-500,0 1 0,0-1 0,0 0 0,0 1 0,0-1-1,0 1 1,0-1 0,-1 1 0,1-1 0,0 1 0,-1-1 0,0 1 0,1-1 0,-1 1 0,0 0 0,1-1 0,-3-1 0,1 1-30,0 0 1,0 1-1,0-1 0,0 1 1,0 0-1,-1 0 0,1 0 1,0 0-1,-1 0 0,1 0 1,0 1-1,-1-1 0,1 1 0,-1-1 1,-2 1-1,-15-1-3,0 1 0,0 1 0,0 1 0,1 1 0,-1 0 0,1 1 0,-1 2 0,-23 9 0,9-1-13,2 1-1,0 1 0,-52 37 1,76-47-59,0 0 1,1 0-1,-1 1 0,1 0 1,1 0-1,-7 10 1,11-15 3,1-1 1,0 1 0,0-1 0,0 1-1,0 0 1,0-1 0,1 1 0,-1 0-1,0 0 1,1-1 0,-1 1-1,1 0 1,0 0 0,0 0 0,0 0-1,0-1 1,0 1 0,0 0 0,0 0-1,0 0 1,1 0 0,-1 0 0,1-1-1,-1 1 1,1 0 0,0 0 0,0-1-1,-1 1 1,1-1 0,1 1 0,-1-1-1,0 1 1,0-1 0,0 1-1,1-1 1,-1 0 0,1 0 0,-1 0-1,2 1 1,7 4 9,-1-1 0,1-1 0,0 0 0,0 0 0,1-1 0,-1-1 0,15 3 0,83 5 89,-62-7-81,-4-1-16,53 6 0,-87-7-2,0 1 0,0 0-1,0 0 1,-1 0 0,1 1 0,-1 0-1,1 1 1,-1 0 0,7 5-1,-13-8 9,0-1 0,0 1-1,0 0 1,0 0 0,0 0-1,0 0 1,0 0 0,0 0 0,-1 0-1,1 0 1,0 0 0,-1 1-1,1-1 1,-1 0 0,1 0-1,-1 1 1,0-1 0,0 0 0,1 0-1,-1 1 1,0-1 0,0 0-1,0 1 1,0-1 0,0 0-1,-1 1 1,1-1 0,0 0-1,-1 0 1,1 1 0,-1-1 0,1 0-1,-1 0 1,1 0 0,-1 0-1,0 1 1,0-1 0,1 0-1,-1 0 1,0 0 0,0-1 0,0 1-1,0 0 1,-2 1 0,-4 4 181,-1 0 1,0 0-1,0-1 1,-15 7-1,-12 3 220,-1-2-1,0-1 1,-1-2-1,0-1 1,0-2-1,-1-2 1,0-1-1,-62-3 1,92-1-450,-1 0 0,0-1 0,0 0 1,0-1-1,1 0 0,-12-4 0,18 5-145,0 1-1,0-1 1,1 0-1,-1 0 0,0 0 1,1 0-1,-1 0 0,0 0 1,1 0-1,0 0 1,-1 0-1,1-1 0,0 1 1,-1-1-1,1 1 0,0-1 1,0 1-1,0-1 1,0 0-1,1 1 0,-1-1 1,0 0-1,1 0 0,-1 0 1,1 0-1,0 1 1,-1-1-1,1 0 0,0 0 1,0 0-1,0 0 0,1 0 1,-1 0-1,0 1 1,2-4-1,8-16-5577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44.609"/>
    </inkml:context>
    <inkml:brush xml:id="br0">
      <inkml:brushProperty name="width" value="0.025" units="cm"/>
      <inkml:brushProperty name="height" value="0.025" units="cm"/>
    </inkml:brush>
  </inkml:definitions>
  <inkml:trace contextRef="#ctx0" brushRef="#br0">1 0 6919,'0'11'3603,"-1"-1"-3517,1 0 0,0 0 0,1 0 0,0-1 0,0 1 0,1-1 1,1 1-1,-1-1 0,1 1 0,1-1 0,0 0 0,0-1 0,1 1 0,0-1 0,6 9 0,-3-9 148,0 0 0,0-1 0,0 0 0,1 0 0,0-1 0,1 0 0,-1-1 0,1 1 0,0-2 0,1 0 0,-1 0 0,14 3 0,-9-4 115,1-1-1,-1-1 1,1 0 0,-1-1 0,1 0-1,-1-2 1,30-5 0,-10-3-69,-1-1 1,-1-1-1,0-2 0,-1-1 1,-1-1-1,56-39 0,-59 32-367,-23 18-183,0 0 1,0 0 0,1 1 0,-1-1 0,1 1-1,0 1 1,0-1 0,1 1 0,-1 0 0,1 1-1,0-1 1,10-1 0,-15 5-32,0 0 1,0 0-1,-1 0 1,1 0 0,0 0-1,-1 1 1,1-1-1,-1 1 1,1-1-1,-1 1 1,1 0-1,-1-1 1,0 1-1,0 0 1,0 0-1,0 0 1,0 0-1,-1 0 1,1 0-1,-1 0 1,1 2-1,2 4-1176,5 8-1608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45"/>
    </inkml:context>
    <inkml:brush xml:id="br0">
      <inkml:brushProperty name="width" value="0.025" units="cm"/>
      <inkml:brushProperty name="height" value="0.025" units="cm"/>
    </inkml:brush>
  </inkml:definitions>
  <inkml:trace contextRef="#ctx0" brushRef="#br0">0 348 5285,'0'0'7789,"11"-6"-5222,19-15-1870,-1-1 0,-1-1-1,45-51 1,-38 35-645,-20 21-39,1 2 0,33-30 0,-48 46-18,0-1-1,-1 0 1,1 1 0,0-1 0,-1 1 0,1-1 0,0 1-1,0 0 1,-1-1 0,1 1 0,0 0 0,0-1-1,0 1 1,0 0 0,0 0 0,0 0 0,-1 0-1,1 0 1,0 0 0,0 0 0,0 0 0,0 0-1,0 0 1,0 0 0,-1 1 0,1-1 0,0 0 0,0 1-1,0-1 1,-1 0 0,1 1 0,0-1 0,0 1-1,-1-1 1,1 1 0,0 0 0,-1-1 0,1 1-1,0 1 1,17 38-153,-5-10 252,-10-25-71,1-1 1,0 0-1,0 1 1,0-1-1,0-1 1,1 1-1,0-1 1,0 0-1,0 0 1,0 0-1,0 0 1,0-1-1,1 0 1,-1 0-1,1-1 1,0 1-1,7 0 1,13 1 373,0-2 0,44-1-1,-28-1 57,-24 1-203,34 0 505,98-12 1,-137 10-542,0 0-1,0-1 1,-1 0-1,1-1 1,-1-1-1,0 0 1,0 0-1,0-1 1,-1-1 0,0 0-1,0-1 1,-1 0-1,11-10 1,-17 13-244,-1 1 0,0 0 0,0-1 0,0 0 0,0 0 0,-1 0 0,0 0 0,0 0 0,-1 0 0,1 0 0,-1-1 1,1-5-1,-3-23-7690,-2 20-1484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53.381"/>
    </inkml:context>
    <inkml:brush xml:id="br0">
      <inkml:brushProperty name="width" value="0.025" units="cm"/>
      <inkml:brushProperty name="height" value="0.025" units="cm"/>
    </inkml:brush>
  </inkml:definitions>
  <inkml:trace contextRef="#ctx0" brushRef="#br0">1038 226 4708,'-7'-10'3396,"-12"-16"-2941,0 1-1,-1 2 1,-2 0 0,-43-36 0,56 52-366,0 0 0,-1 1-1,0 0 1,0 0 0,0 1 0,-1 1 0,1 0-1,-1 0 1,0 1 0,0 1 0,0 0-1,-1 0 1,1 1 0,0 0 0,-1 1-1,1 0 1,-1 1 0,-12 3 0,7 1 39,0 0-1,1 2 1,0-1 0,0 2 0,1 1-1,0 0 1,0 0 0,1 1 0,-23 22 0,-2 7 298,-64 80 0,55-56-259,3 2-1,2 1 1,4 3 0,-31 75 0,49-95-164,3 1 1,2 1 0,2 0-1,3 1 1,1 1 0,-3 106-1,12-130-16,1 1 0,2 0 0,1-1-1,2 1 1,15 55 0,-17-77 14,0 0 0,0 0-1,1 0 1,0 0 0,0-1 0,1 0 0,0 0-1,0 0 1,0 0 0,1-1 0,0 0 0,0 0-1,1-1 1,0 0 0,0 0 0,0 0-1,1-1 1,-1 0 0,1 0 0,0-1 0,0 0-1,0 0 1,0-1 0,1 0 0,9 0 0,4-1 131,0 0 0,0-2 0,-1-1 0,1 0 0,0-2 0,-1 0 0,0-2 0,0 0 0,0-2 0,-1 0 1,0-1-1,20-13 0,12-9 75,-3-2 0,0-2 1,53-51-1,-51 38-111,-1-1-1,-3-3 1,-2-2-1,68-106 1,-95 130-184,-1-1 1,-1-1 0,-1 0-1,-3-1 1,0 0-1,-2-1 1,-1 0-1,-2-1 1,-2 0 0,-1 0-1,-1-49 1,-3 74-37,-1 1 0,0 0 1,0 0-1,-1-1 1,0 1-1,-1 0 0,0 1 1,-1-1-1,1 0 1,-7-8-1,7 12-15,-2-1-1,1 1 1,0 0 0,-1 1 0,0-1-1,0 1 1,0 0 0,-1 0 0,1 0-1,-1 1 1,0 0 0,0 0 0,0 0-1,-11-2 1,-7 0-566,1 1-1,-1 1 1,-1 1 0,1 2-1,0 0 1,0 1 0,-37 7-1,-9 7-3425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3.280"/>
    </inkml:context>
    <inkml:brush xml:id="br0">
      <inkml:brushProperty name="width" value="0.025" units="cm"/>
      <inkml:brushProperty name="height" value="0.025" units="cm"/>
    </inkml:brush>
  </inkml:definitions>
  <inkml:trace contextRef="#ctx0" brushRef="#br0">62 1 11755,'0'0'6214,"-8"2"-4863,5-2-1257,0 1 1,1-1 0,-1 1 0,1 0-1,-1 0 1,1 0 0,0 0 0,-1 0-1,1 0 1,0 1 0,0-1 0,0 1-1,0 0 1,0-1 0,0 1 0,0 0-1,0 0 1,1 0 0,-1 0 0,1 1 0,0-1-1,-1 0 1,1 1 0,0-1 0,1 1-1,-1-1 1,0 1 0,1-1 0,-1 1-1,1-1 1,0 1 0,0 0 0,0-1-1,0 1 1,0 0 0,0-1 0,1 1-1,-1-1 1,3 5 0,-3-6-72,1 0 0,0 0 0,0 0 0,0 0 1,1 0-1,-1 0 0,0 0 0,0-1 0,0 1 0,0 0 0,1-1 1,-1 1-1,0-1 0,1 1 0,-1-1 0,0 0 0,1 0 0,-1 1 0,0-1 1,1 0-1,-1 0 0,1-1 0,-1 1 0,0 0 0,1 0 0,1-1 1,37-10 589,-22-1-553,-1-1 0,0 0 1,24-25-1,-51 70 537,6-23-396,0-1-1,1 1 0,1 0 0,-3 16 1,4-23-179,0-1 0,1 1 0,0-1 0,-1 1 0,1-1 0,0 1 0,0 0 0,0-1 0,0 1 0,0 0 0,0-1 0,0 1 0,1 0 0,-1-1 0,0 1 0,1-1 1,0 1-1,-1-1 0,1 1 0,0-1 0,0 1 0,0-1 0,0 0 0,0 1 0,0-1 0,0 0 0,0 0 0,0 0 0,0 0 0,1 0 0,-1 0 0,1 0 0,1 1 0,2-1 54,1-1-1,0 1 0,0-1 0,0 0 0,0 0 1,-1 0-1,1-1 0,0 0 0,0 0 0,0-1 1,-1 0-1,10-4 0,2-2-128,-2-1-1,27-20 1,-11 7-22,-27 80 187,2-46-1665,11-14-5041,1-8-4050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1.140"/>
    </inkml:context>
    <inkml:brush xml:id="br0">
      <inkml:brushProperty name="width" value="0.025" units="cm"/>
      <inkml:brushProperty name="height" value="0.025" units="cm"/>
    </inkml:brush>
  </inkml:definitions>
  <inkml:trace contextRef="#ctx0" brushRef="#br0">74 165 3812,'-7'-3'3998,"4"2"-3704,-43-21 1358,44 22-1595,1-1 0,0 1 0,0-1 1,0 0-1,0 1 0,1-1 0,-1 0 0,0 0 0,0 0 1,0 1-1,1-1 0,-1 0 0,0 0 0,1 0 0,-1 0 0,1 0 1,-1 0-1,1 0 0,-1-1 0,1 1 0,0 0 0,-1 0 1,1 0-1,0 0 0,0 0 0,0-1 0,0 1 0,0 0 0,0 0 1,0 0-1,1 0 0,-1 0 0,0-1 0,1 1 0,-1 0 1,0 0-1,1 0 0,0 0 0,-1 0 0,1 0 0,-1 0 0,1 0 1,0 0-1,0 1 0,1-2 0,5-4 31,1 0 0,-1 1 0,1 0 0,1 0 0,-1 1 0,0 0 0,16-4 1,68-18 105,-88 25-185,24-6 107,-1 2 1,1 0 0,0 2 0,0 1 0,0 1 0,42 4 0,-63-2-134,0 0 0,0 0 0,0 1 0,0-1 0,0 2 0,-1-1 0,1 1 0,-1 0 0,1 0 0,-1 1 1,0 0-1,0 0 0,-1 0 0,1 1 0,-1-1 0,0 1 0,0 1 0,-1-1 0,0 1 0,0 0 0,0 0 0,0 0 1,-1 0-1,0 1 0,0-1 0,-1 1 0,0 0 0,0-1 0,-1 1 0,2 12 0,-2-3 43,1-1-1,1-1 1,0 1-1,1 0 1,9 21-1,-10-31-26,0 0 0,0 0 0,0 0 0,1 0 0,0-1 0,0 1-1,0-1 1,0 0 0,1 0 0,-1-1 0,1 1 0,0-1 0,0 0 0,0-1 0,1 1 0,-1-1 0,8 2 0,18 3 68,0-1 0,1-2 0,0-1 0,0-2 1,59-4-1,-23 1-22,-28 0-39,-16 1 214,-1 1-1,42 5 1,-57-4-179,0 1 1,-1 0 0,0 0-1,1 1 1,-1 0 0,0 0-1,0 1 1,0 0 0,-1 0-1,1 0 1,-1 1 0,8 8 0,-8-7 25,0-1 1,0 1 0,0-1 0,1-1 0,0 1-1,0-1 1,0 0 0,0-1 0,1 1 0,-1-1-1,1-1 1,0 0 0,0 0 0,0 0 0,0-1-1,0 0 1,0-1 0,0 0 0,10-1-1,3 0 1,0-1 0,0-1-1,0 0 1,0-2 0,-1-1-1,0 0 1,0-1-1,-1-1 1,0-1 0,0-1-1,-1-1 1,0 0 0,-1-2-1,31-27 1,-46 38-86,1-1 1,0 1 0,-1-1-1,0 0 1,1 0-1,-1 0 1,0 0-1,-1 0 1,1 0 0,0-1-1,-1 1 1,0-1-1,0 1 1,0-1-1,0 1 1,-1-1 0,1 1-1,-1-6 1,0 9-78,0-1 0,0 1 0,-1-1 0,1 0 0,0 1 0,-1-1 0,1 1 1,0-1-1,-1 1 0,1 0 0,0-1 0,-1 1 0,1-1 0,-1 1 0,1 0 0,-1-1 0,1 1 1,-1 0-1,0-1 0,1 1 0,-1 0 0,1 0 0,-1 0 0,1-1 0,-1 1 0,0 0 0,1 0 0,-1 0 1,0 0-1,1 0 0,-1 0 0,1 0 0,-1 0 0,0 1 0,0-1 0,-2 0-1031,-2 0-1848</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1.564"/>
    </inkml:context>
    <inkml:brush xml:id="br0">
      <inkml:brushProperty name="width" value="0.025" units="cm"/>
      <inkml:brushProperty name="height" value="0.025" units="cm"/>
    </inkml:brush>
  </inkml:definitions>
  <inkml:trace contextRef="#ctx0" brushRef="#br0">117 0 8552,'0'0'6887,"-5"66"-6471,-13-19 161,-3 5-97,-4 7-192,4-2 225,5-3-193,6-4 0,10-2-63,0-3-161,8-2-64,10-6-32,-2-4-577,4-10-832,-10-11-961,4-8-1762</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1.893"/>
    </inkml:context>
    <inkml:brush xml:id="br0">
      <inkml:brushProperty name="width" value="0.025" units="cm"/>
      <inkml:brushProperty name="height" value="0.025" units="cm"/>
    </inkml:brush>
  </inkml:definitions>
  <inkml:trace contextRef="#ctx0" brushRef="#br0">0 96 12172,'0'0'3411,"8"2"-2845,9 1-175,1-1 0,-1-1 0,1-1 1,-1 0-1,26-4 0,99-22 485,-61 11-597,300-37 144,-216 45-4530,-173 10-584,-7 0 3350,-12-2-1996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2.362"/>
    </inkml:context>
    <inkml:brush xml:id="br0">
      <inkml:brushProperty name="width" value="0.025" units="cm"/>
      <inkml:brushProperty name="height" value="0.025" units="cm"/>
    </inkml:brush>
  </inkml:definitions>
  <inkml:trace contextRef="#ctx0" brushRef="#br0">48 16 5509,'0'0'3828,"-7"0"-2008,-25 0-603,24 1 320,12 3-929,13 2 109,80 6 768,0-4-1,135-6 1,-130-3-1348,-18 3-209,71-2-745,-134-1-205,0-1 0,-1-1 0,0-1 0,0-1 1,24-9-1,-5-6-3809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02.861"/>
    </inkml:context>
    <inkml:brush xml:id="br0">
      <inkml:brushProperty name="width" value="0.025" units="cm"/>
      <inkml:brushProperty name="height" value="0.025" units="cm"/>
    </inkml:brush>
  </inkml:definitions>
  <inkml:trace contextRef="#ctx0" brushRef="#br0">0 207 11243,'0'0'6491,"8"-9"-6101,0-1-329,2 0-1,0 1 1,0 0 0,0 1 0,22-13-1,74-38 56,-76 43-110,-15 7 0,0 1 0,1 0 0,0 1 0,1 1 0,0 0 0,31-5 0,-47 11-11,0-1-1,0 1 1,-1 0-1,1 0 1,0 1-1,0-1 1,0 0-1,-1 0 1,1 0-1,0 0 1,0 1-1,0-1 1,-1 0 0,1 1-1,0-1 1,-1 1-1,1-1 1,0 0-1,-1 1 1,1 0-1,-1-1 1,1 1-1,-1-1 1,1 1-1,-1 0 1,1-1-1,-1 1 1,1 1-1,4 28-23,-17 39 151,11-65-109,-13 47 54,9-35-36,0 1 1,1-1 0,1 1 0,0 0-1,1 0 1,1 0 0,1 21-1,1-35-17,-1 0 0,1-1 0,-1 1-1,1-1 1,0 1 0,0-1 0,0 1-1,0-1 1,1 0 0,-1 0 0,1 1 0,-1-1-1,1 0 1,0 0 0,0 0 0,-1-1-1,1 1 1,1 0 0,1 1 0,0-1 61,1 0 0,-1 0 0,1 0 0,-1-1 0,1 1 0,0-1 0,0 0 0,0-1 0,8 1 0,1-1 93,0-1 1,0-1-1,0 0 1,0 0-1,0-2 1,17-6-1,-10 2-143,0-2 1,0 0-1,-1-2 1,-1 0-1,0-1 0,0-1 1,-1-1-1,-1 0 1,-1-1-1,0-1 0,15-22 1,-17 20-691,-2-1 0,0 0 1,14-35-1,-25 51 94,1 0 0,-1 1 0,1-1 1,0 1-1,0-1 0,0 1 0,1-1 1,-1 1-1,1 0 0,0 0 0,4-3 1,9-6-4657</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3.149"/>
    </inkml:context>
    <inkml:brush xml:id="br0">
      <inkml:brushProperty name="width" value="0.025" units="cm"/>
      <inkml:brushProperty name="height" value="0.025" units="cm"/>
    </inkml:brush>
  </inkml:definitions>
  <inkml:trace contextRef="#ctx0" brushRef="#br0">1 9 10858,'0'0'8462,"10"-2"-8003,-4 0-396,-4 1-49,0 1 0,1-1 0,-1 0 0,0 1 0,0-1 0,0 1-1,1-1 1,-1 1 0,0 0 0,1 0 0,-1 0 0,0 0 0,0 1-1,1-1 1,-1 1 0,0-1 0,0 1 0,0 0 0,0 0-1,1 0 1,-1 0 0,-1 0 0,1 0 0,0 1 0,0-1 0,3 3-1,26 37 609,40 68-1,-46-69-1165,1 0 0,40 44 0,-64-80 171,1-1 1,0-1 0,0 1-1,0 0 1,0-1-1,1 1 1,-1-1 0,5 2-1,20 1-5105,-9-5 599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3.497"/>
    </inkml:context>
    <inkml:brush xml:id="br0">
      <inkml:brushProperty name="width" value="0.025" units="cm"/>
      <inkml:brushProperty name="height" value="0.025" units="cm"/>
    </inkml:brush>
  </inkml:definitions>
  <inkml:trace contextRef="#ctx0" brushRef="#br0">236 1 12011,'0'0'4773,"-68"79"-3588,38-30-32,-2 10 224,4 4-416,0 2-672,7-2-225,6-2 32,7-5-64,2-9-737,6-5-993,0-13-1889,0-13-2723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4.606"/>
    </inkml:context>
    <inkml:brush xml:id="br0">
      <inkml:brushProperty name="width" value="0.025" units="cm"/>
      <inkml:brushProperty name="height" value="0.025" units="cm"/>
    </inkml:brush>
  </inkml:definitions>
  <inkml:trace contextRef="#ctx0" brushRef="#br0">1 23 9769,'0'0'10538,"58"10"-9385,-3-10 129,12-4-1,6-4-833,1 2-352,4-1-32,-7 3-672,-15 1-673,-15 3-289,-13 0-1505,-22 0-2658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5.015"/>
    </inkml:context>
    <inkml:brush xml:id="br0">
      <inkml:brushProperty name="width" value="0.025" units="cm"/>
      <inkml:brushProperty name="height" value="0.025" units="cm"/>
    </inkml:brush>
  </inkml:definitions>
  <inkml:trace contextRef="#ctx0" brushRef="#br0">0 0 8040,'0'0'12491,"55"14"-10088,-13-14-385,6 0-1057,5-1-769,0-1-160,1 1-929,-12 1-1762,-3 0-4259</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5.344"/>
    </inkml:context>
    <inkml:brush xml:id="br0">
      <inkml:brushProperty name="width" value="0.025" units="cm"/>
      <inkml:brushProperty name="height" value="0.025" units="cm"/>
    </inkml:brush>
  </inkml:definitions>
  <inkml:trace contextRef="#ctx0" brushRef="#br0">1 1 18930,'0'0'5029,"48"23"-4100,-32-1-65,-2 7-447,5 1-289,1 3-96,8-4-32,4-6-449,7-4-1056,1-11-353,8-8-480,-5-3-1249,-1-18-2307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3.015"/>
    </inkml:context>
    <inkml:brush xml:id="br0">
      <inkml:brushProperty name="width" value="0.025" units="cm"/>
      <inkml:brushProperty name="height" value="0.025" units="cm"/>
    </inkml:brush>
  </inkml:definitions>
  <inkml:trace contextRef="#ctx0" brushRef="#br0">162 79 3299,'0'0'14761,"1"-8"-14222,-1 5-367,0-1 1,1 1-1,0-1 0,-1 1 0,1-1 1,0 1-1,1-1 0,-1 1 0,0 0 1,1 0-1,0 0 0,0 0 1,0 0-1,0 0 0,0 0 0,1 1 1,-1-1-1,1 1 0,0 0 1,-1 0-1,5-3 0,-3 2 2059,-7 3-936,-15 6-629,-27 12-790,19-6 200,13-7-73,1 1-1,0 0 1,0 0-1,1 2 1,-1-1-1,1 1 1,-10 10-1,21-17-7,-1-1-1,0 0 1,0 1-1,1 0 1,-1-1-1,0 1 0,1-1 1,-1 1-1,1 0 1,-1-1-1,1 1 1,-1 0-1,1 0 1,-1-1-1,1 1 1,0 0-1,0 0 1,-1 0-1,1-1 1,0 1-1,0 0 1,0 0-1,0 0 1,0 0-1,0 0 1,0-1-1,0 1 1,0 0-1,0 0 0,0 0 1,0 0-1,1 0 1,-1-1-1,0 1 1,1 0-1,-1 0 1,1-1-1,-1 1 1,1 0-1,-1 0 1,1-1-1,-1 1 1,1-1-1,0 1 1,-1 0-1,1-1 1,0 1-1,-1-1 1,1 0-1,0 1 1,0-1-1,0 0 0,-1 1 1,1-1-1,0 0 1,0 0-1,0 1 1,0-1-1,-1 0 1,1 0-1,0 0 1,1 0-1,11 1 10,0 1 0,0-2-1,16 0 1,-20 0 30,-1 0-41,1 0 1,-1 0-1,0 1 0,-1 0 0,1 1 1,0 0-1,0 0 0,-1 0 0,9 4 0,-14-4 3,0-1-1,0 1 0,0-1 0,0 1 0,0 0 0,0 0 0,0 0 0,0 0 1,0 0-1,-1 0 0,1 0 0,-1 0 0,0 1 0,0-1 0,0 0 0,0 1 1,0 0-1,0-1 0,-1 1 0,1-1 0,-1 1 0,1 0 0,-1-1 0,0 1 1,0 0-1,-1-1 0,1 1 0,0-1 0,-1 1 0,-1 4 0,0-2 150,-1 1 0,1-1 0,-1 1-1,0-1 1,-1 0 0,0 0 0,1 0-1,-2-1 1,1 1 0,0-1 0,-1 0-1,0 0 1,0-1 0,0 1 0,-10 4-1,3-1 219,-1-1-1,1 0 1,-1-1-1,0-1 0,0 0 1,-15 3-1,27-7-408,0 0 1,0 1-1,0-1 1,0 0-1,1 1 1,-1-1-1,0 0 1,0 0-1,0 0 0,0 0 1,0 0-1,0 0 1,0 0-1,0 0 1,0 0-1,0-1 1,0 1-1,0 0 0,0 0 1,0-1-1,0 1 1,0-1-1,0 1 1,0-1-1,0 0 1,15-16-4259,38-16-7558,-16 15 2808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5.693"/>
    </inkml:context>
    <inkml:brush xml:id="br0">
      <inkml:brushProperty name="width" value="0.025" units="cm"/>
      <inkml:brushProperty name="height" value="0.025" units="cm"/>
    </inkml:brush>
  </inkml:definitions>
  <inkml:trace contextRef="#ctx0" brushRef="#br0">267 0 14734,'0'0'512,"-49"52"706,14-6 543,-8 8-768,6 6-64,-6 2 384,15-2-192,7-4-640,10-10-385,11-7-256,4-14-1538,8-11-1377,8-12-2466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6.054"/>
    </inkml:context>
    <inkml:brush xml:id="br0">
      <inkml:brushProperty name="width" value="0.025" units="cm"/>
      <inkml:brushProperty name="height" value="0.025" units="cm"/>
    </inkml:brush>
  </inkml:definitions>
  <inkml:trace contextRef="#ctx0" brushRef="#br0">89 0 15919,'0'0'3844,"-37"71"-2787,20-31 160,1 6-577,3-1-479,8-2-161,5-6-64,0-6-993,0-3-1089,5-9-65,-5-9-1088</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6.432"/>
    </inkml:context>
    <inkml:brush xml:id="br0">
      <inkml:brushProperty name="width" value="0.025" units="cm"/>
      <inkml:brushProperty name="height" value="0.025" units="cm"/>
    </inkml:brush>
  </inkml:definitions>
  <inkml:trace contextRef="#ctx0" brushRef="#br0">0 58 14125,'8'-4'1287,"11"-6"-824,0 2 0,1 1 0,0 0 0,0 1 0,0 1 1,1 1-1,-1 1 0,1 1 0,0 1 0,29 1 0,-32 1-131,1 0 0,-1 1 0,0 1 1,0 0-1,0 2 0,0 0 0,0 1 0,-1 1 0,0 0 0,-1 1 0,1 1 0,21 17 0,-34-24-323,-1 1 0,0-1 0,0 1 0,-1 0 0,1 0 0,0 0 0,-1 0 0,0 1 0,0-1 0,0 1 0,0-1 0,0 1 0,-1 0 0,0 0 0,0 0 0,0 0 0,0 0 0,0 0 0,-1 0 0,0 0 0,0 0 0,0 0 0,0 0 0,0 0 0,-1 0 0,-1 5 0,-1-2 37,0 0 0,0-1 0,0 1 0,-1-1 0,0 0 0,-1 0 0,1 0 0,-1 0 0,0-1 0,0 0 0,-1 0 0,0 0 0,-11 7 0,-3 1 86,-1 0 1,-1-2-1,0 0 1,-1-2 0,0 0-1,0-1 1,0-2-1,-1 0 1,0-2-1,-1 0 1,-30 0-1,29-10-2184,18-9-2536,6-9-4669</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6.761"/>
    </inkml:context>
    <inkml:brush xml:id="br0">
      <inkml:brushProperty name="width" value="0.025" units="cm"/>
      <inkml:brushProperty name="height" value="0.025" units="cm"/>
    </inkml:brush>
  </inkml:definitions>
  <inkml:trace contextRef="#ctx0" brushRef="#br0">1 14 5125,'0'0'17424,"53"5"-15534,-2-10-320,18 0-609,2-1-449,10 3-416,-1 3-32,-4 0-512,-9 0-769,-13 6-994,-10 3-351,-16-1-1314,-14-4-4932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7.105"/>
    </inkml:context>
    <inkml:brush xml:id="br0">
      <inkml:brushProperty name="width" value="0.025" units="cm"/>
      <inkml:brushProperty name="height" value="0.025" units="cm"/>
    </inkml:brush>
  </inkml:definitions>
  <inkml:trace contextRef="#ctx0" brushRef="#br0">1 54 15855,'0'0'4164,"85"-2"-2050,-21-8-513,15-1-1024,6 1-481,9 2-96,-9 0-2018,-5 3-4644</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7.948"/>
    </inkml:context>
    <inkml:brush xml:id="br0">
      <inkml:brushProperty name="width" value="0.025" units="cm"/>
      <inkml:brushProperty name="height" value="0.025" units="cm"/>
    </inkml:brush>
  </inkml:definitions>
  <inkml:trace contextRef="#ctx0" brushRef="#br0">323 58 3972,'0'0'10239,"-3"-8"-10116,3 8-128,0-2 62,-1-1 1,1 1-1,-1-1 1,0 1-1,0 0 1,0 0-1,0 0 1,0-1-1,0 1 1,-1 0-1,1 0 0,-1 1 1,1-1-1,-1 0 1,0 0-1,0 1 1,0-1-1,0 1 1,0-1-1,0 1 0,0 0 1,0 0-1,0 0 1,-1 0-1,1 0 1,0 1-1,-1-1 1,1 1-1,-3-1 1,-8 0 485,1 1 0,-1 0 0,1 1 0,-1 0 0,1 1 0,-1 0 1,1 1-1,0 0 0,0 1 0,0 0 0,-15 9 0,20-9-421,0-1 0,0 1 0,0 1 0,0 0 0,1 0 0,0 0 0,0 0 0,0 1 0,1 0 0,0 0 0,0 1 0,0-1 0,1 1 0,0 0 0,0 0 0,1 1 0,0-1 0,-4 16 0,7-21-115,-1 0 0,1 1 0,0-1 1,0 0-1,0 1 0,0-1 1,0 0-1,1 1 0,-1-1 0,1 0 1,-1 0-1,1 0 0,0 1 1,0-1-1,0 0 0,0 0 1,0 0-1,1 0 0,-1 0 0,2 2 1,1-1 20,0 1 0,0-1 0,0 0 0,0-1 0,1 1 0,-1-1-1,1 1 1,9 2 0,4 0-572,0-1 0,1 0 0,36 2-1,4-5-3533,3-2-2980</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8.605"/>
    </inkml:context>
    <inkml:brush xml:id="br0">
      <inkml:brushProperty name="width" value="0.025" units="cm"/>
      <inkml:brushProperty name="height" value="0.025" units="cm"/>
    </inkml:brush>
  </inkml:definitions>
  <inkml:trace contextRef="#ctx0" brushRef="#br0">36 1 18642,'0'0'4484,"-13"68"-4068,3-26-127,-1 4-225,9 1-128,2-1-737,0-5-416,7-9-1122,1-3-928,-3-9-416,-5-11-1250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8.961"/>
    </inkml:context>
    <inkml:brush xml:id="br0">
      <inkml:brushProperty name="width" value="0.025" units="cm"/>
      <inkml:brushProperty name="height" value="0.025" units="cm"/>
    </inkml:brush>
  </inkml:definitions>
  <inkml:trace contextRef="#ctx0" brushRef="#br0">1 1 17681,'0'0'2914,"71"0"-1312,-25 1-353,10 2-896,10 0-321,3-1-673,1 0-1665,-2-2-2178,-10 0-3460</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9.292"/>
    </inkml:context>
    <inkml:brush xml:id="br0">
      <inkml:brushProperty name="width" value="0.025" units="cm"/>
      <inkml:brushProperty name="height" value="0.025" units="cm"/>
    </inkml:brush>
  </inkml:definitions>
  <inkml:trace contextRef="#ctx0" brushRef="#br0">342 1 17905,'0'0'448,"-60"45"161,42-17-33,2 4 385,13 2-416,3 3-417,0-3-64,3 1-416,12-3-1122,-8-5-1152,1-4-2179,-8-5-608</inkml:trace>
  <inkml:trace contextRef="#ctx0" brushRef="#br0" timeOffset="1">1 338 15663,'0'0'4324,"70"-3"-2691,-18-6 1,4 0-961,6-5-545,0 1-64,-2-2-1153,-8 1-1025,-13-2-481,-16 0-4483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9.639"/>
    </inkml:context>
    <inkml:brush xml:id="br0">
      <inkml:brushProperty name="width" value="0.025" units="cm"/>
      <inkml:brushProperty name="height" value="0.025" units="cm"/>
    </inkml:brush>
  </inkml:definitions>
  <inkml:trace contextRef="#ctx0" brushRef="#br0">1 68 15214,'0'0'3203,"56"-20"-2114,-3 9 737,6-2-288,8 2-1122,0 3-384,-1 3-673,-6 5-2241,-12 0-3076,1 0-3010</inkml:trace>
  <inkml:trace contextRef="#ctx0" brushRef="#br0" timeOffset="1">978 22 17745,'0'0'1121,"-59"63"-32,50-37-449,9 2-351,0 2-225,7 1 0,11 1-929,-6-3-961,3-4-1377,-8-5-224,-7-7-2819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3.345"/>
    </inkml:context>
    <inkml:brush xml:id="br0">
      <inkml:brushProperty name="width" value="0.025" units="cm"/>
      <inkml:brushProperty name="height" value="0.025" units="cm"/>
    </inkml:brush>
  </inkml:definitions>
  <inkml:trace contextRef="#ctx0" brushRef="#br0">99 31 6374,'0'0'15417,"-8"-3"-14253,6 2-1128,0 0-28,0 0 1,0 0 0,0 0-1,0 0 1,1 0 0,-1 1-1,0-1 1,-1 1 0,1-1-1,0 1 1,0 0 0,0 0-1,0 0 1,0 0 0,0 0-1,0 0 1,0 0 0,0 1-1,0-1 1,0 1 0,0 0-1,0 0 1,0-1 0,0 1-1,0 0 1,0 1 0,1-1-1,-1 0 1,0 0 0,1 1-1,-1-1 1,1 1 0,0-1-1,-1 1 1,1 0 0,0-1-1,0 1 1,-1 2 0,-1 1 14,1 1 0,-1-1 0,1 0 0,1 1 1,-1 0-1,1-1 0,0 1 0,0 0 0,0 0 0,1 0 1,0-1-1,0 1 0,2 11 0,-1-14-3,-1 0-1,1 0 1,0 0-1,0 0 1,0 0-1,0 0 1,0-1 0,1 1-1,0 0 1,-1-1-1,1 1 1,0-1-1,0 0 1,0 0-1,0 0 1,1 0 0,-1 0-1,0 0 1,1 0-1,0-1 1,-1 1-1,1-1 1,0 0-1,0 0 1,0 0 0,-1 0-1,1 0 1,4 0-1,-2 0 69,-1-1 0,1 0 0,0 0 0,0 0 0,-1 0-1,1-1 1,0 1 0,-1-1 0,1-1 0,-1 1 0,1-1 0,-1 1 0,0-1-1,1 0 1,-1-1 0,0 1 0,-1-1 0,1 0 0,0 0 0,-1 0-1,1 0 1,-1-1 0,3-3 0,-3 2 3,1 0 0,-1 0 0,-1-1 0,1 1 0,-1-1 0,0 0 0,0 1 0,-1-1 0,1 0 0,-1 0 0,-1 0 1,1 0-1,-1 0 0,0 0 0,-1 0 0,1 0 0,-3-12 0,2 16-89,0 0 0,0 0 0,0 0 1,0 0-1,0-1 0,0 1 0,0 0 0,-1 1 1,1-1-1,-1 0 0,1 0 0,-1 1 0,0-1 1,0 1-1,0-1 0,1 1 0,-1 0 0,-1-1 1,1 1-1,0 0 0,0 1 0,0-1 0,-1 0 1,1 1-1,0-1 0,0 1 0,-1 0 0,1-1 1,-1 1-1,-2 1 0,4-1-113,-1 0 1,1 0 0,-1 0-1,1 0 1,0 1-1,-1-1 1,1 1-1,-1-1 1,1 1-1,0 0 1,0-1-1,-1 1 1,1 0-1,0 0 1,0 0-1,0 0 1,0 0-1,0 0 1,-1 1-1,1 0-128,0-1-1,1 0 0,-1 1 0,1-1 1,0 1-1,-1-1 0,1 1 1,0-1-1,0 1 0,0-1 0,0 1 1,0-1-1,0 1 0,0-1 0,1 1 1,-1-1-1,0 1 0,1-1 0,-1 1 1,1-1-1,0 0 0,0 2 1,1 0-324,0-1 0,-1 1 0,1-1 0,0 0 0,0 0 0,0 0 0,1 0 0,-1-1 0,0 1 0,1 0 0,-1-1 0,6 3 0,19 3-3751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19.997"/>
    </inkml:context>
    <inkml:brush xml:id="br0">
      <inkml:brushProperty name="width" value="0.025" units="cm"/>
      <inkml:brushProperty name="height" value="0.025" units="cm"/>
    </inkml:brush>
  </inkml:definitions>
  <inkml:trace contextRef="#ctx0" brushRef="#br0">0 25 10090,'0'0'7975,"73"-23"-7334,-29 21-33,7 2-480,9 0-288,1 0-1505,2 0-4325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0.341"/>
    </inkml:context>
    <inkml:brush xml:id="br0">
      <inkml:brushProperty name="width" value="0.025" units="cm"/>
      <inkml:brushProperty name="height" value="0.025" units="cm"/>
    </inkml:brush>
  </inkml:definitions>
  <inkml:trace contextRef="#ctx0" brushRef="#br0">408 3 15855,'-10'-1'1148,"-5"0"-715,0 1 0,0 0 0,0 1 0,0 0 0,0 2 0,0 0 0,-28 9 0,19-2 149,0 1-1,1 1 0,1 1 0,0 1 0,-33 27 1,48-35-512,0 0-1,1 1 1,0-1 0,0 1 0,0 1 0,1-1 0,0 1 0,0 0-1,1 0 1,0 0 0,0 0 0,1 1 0,0 0 0,1 0 0,0-1 0,0 1-1,1 0 1,0 1 0,0 12 0,2-17-52,-1-1 0,1 1 1,0-1-1,0 1 0,1-1 0,-1 0 0,1 1 0,0-1 1,0 0-1,0 0 0,1 0 0,-1-1 0,1 1 1,0 0-1,0-1 0,0 0 0,7 6 0,-3-5-6,-1 0 0,1 0 0,0 0 0,0-1 0,1 0 0,-1-1 0,1 1 1,-1-1-1,1-1 0,8 2 0,-7-2 103,1 0 1,0-1 0,0 0 0,0 0 0,0-1 0,0 0 0,0-1-1,-1 0 1,1 0 0,-1-1 0,1-1 0,-1 1 0,0-2-1,0 1 1,0-1 0,15-12 0,-23 16-93,1 0-1,-1 0 1,0 0 0,1 0-1,-1 0 1,0-1 0,0 1 0,0 0-1,0-1 1,0 1 0,0-1-1,0 1 1,0-1 0,-1 1-1,1-1 1,0 0 0,-1 1-1,0-1 1,1 0 0,-1 0 0,0 1-1,0-1 1,0 0 0,0 0-1,0 1 1,0-1 0,-1 0-1,1 0 1,0 1 0,-1-1 0,1 0-1,-1 1 1,0-1 0,0 1-1,0-1 1,1 1 0,-1-1-1,-1 1 1,1-1 0,0 1 0,0 0-1,0 0 1,-1 0 0,1 0-1,-3-2 1,0 1-25,0-1 0,0 2 0,0-1-1,0 0 1,0 1 0,0 0 0,0 0 0,-1 0 0,1 1 0,0-1 0,-1 1-1,1 0 1,0 0 0,-1 0 0,1 1 0,0 0 0,0-1 0,-6 3 0,10-3 1,-1 0 1,1 0 0,0 1 0,-1-1 0,1 0 0,0 0 0,-1 0 0,1 0-1,0 0 1,-1 0 0,1 1 0,0-1 0,0 0 0,-1 0 0,1 1-1,0-1 1,0 0 0,-1 0 0,1 1 0,0-1 0,0 0 0,0 0 0,-1 1-1,1-1 1,0 0 0,0 1 0,0-1 0,0 0 0,0 1 0,0-1 0,0 0-1,0 1 1,0-1 0,0 0 0,0 1 0,0-1 0,0 0 0,0 1-1,0-1 1,0 0 0,0 1 0,0-1 0,0 0 0,0 1 0,1-1 0,-1 0-1,0 1 1,0-1 0,0 0 0,1 0 0,-1 1 0,0-1 0,0 0 0,1 0-1,-1 1 1,0-1 0,0 0 0,1 0 0,-1 0 0,0 1 0,1-1-1,-1 0 1,0 0 0,1 0 0,19 9 83,4-6-20,0-1-1,0-2 0,37-3 1,-9 0-115,-51 3 41,-1 0 1,1 0-1,0 0 1,0 1-1,0-1 1,0 0-1,-1 1 1,1-1-1,0 1 1,0-1-1,-1 1 1,1-1-1,0 1 1,-1-1-1,1 1 1,-1-1-1,1 1 1,-1 0-1,1 0 1,-1-1-1,1 1 1,-1 0-1,1 0 1,-1-1-1,0 1 1,0 0-1,1 0 1,-1 0-1,0-1 1,0 1-1,0 0 1,0 0-1,0 0 1,0 0-1,0 0 1,0 0-1,0-1 1,0 1-1,-1 0 1,1 0-1,0 0 1,-1-1-1,1 1 0,-1 1 1,-14 45-32,13-43 44,-25 82 207,21-41-2947,12-2-7118,7-24-5887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8.329"/>
    </inkml:context>
    <inkml:brush xml:id="br0">
      <inkml:brushProperty name="width" value="0.025" units="cm"/>
      <inkml:brushProperty name="height" value="0.025" units="cm"/>
    </inkml:brush>
  </inkml:definitions>
  <inkml:trace contextRef="#ctx0" brushRef="#br0">102 1 10250,'0'0'13068,"-14"98"-12684,-1-32-223,-2 10-129,1 6-32,7 6 0,-5 1-513,8-5-1345,1-7-1537,0-11-2178,5-15-417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8.714"/>
    </inkml:context>
    <inkml:brush xml:id="br0">
      <inkml:brushProperty name="width" value="0.025" units="cm"/>
      <inkml:brushProperty name="height" value="0.025" units="cm"/>
    </inkml:brush>
  </inkml:definitions>
  <inkml:trace contextRef="#ctx0" brushRef="#br0">1 0 18546,'0'0'4228,"81"55"-4196,-31-47-577,1-1-1505,-1-5-1537,-6-2-2467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29.047"/>
    </inkml:context>
    <inkml:brush xml:id="br0">
      <inkml:brushProperty name="width" value="0.025" units="cm"/>
      <inkml:brushProperty name="height" value="0.025" units="cm"/>
    </inkml:brush>
  </inkml:definitions>
  <inkml:trace contextRef="#ctx0" brushRef="#br0">351 11 15695,'0'0'4922,"-9"-3"-4127,5 1-776,0 1-1,0 0 0,0 0 1,0 0-1,0 1 1,0-1-1,0 1 1,-1 0-1,1 0 0,0 0 1,0 1-1,-5 0 1,0 2-13,0 0 0,1 1 1,-1 0-1,1 0 0,-15 11 1,-1 1-2,-6 3 5,1 1-1,-39 35 0,62-49-18,0-1-1,0 1 0,1 1 0,0-1 0,0 1 0,0-1 1,1 1-1,0 1 0,0-1 0,1 1 0,0-1 0,1 1 1,-1 0-1,1 0 0,1 0 0,-2 12 0,4-16 11,0-1 0,-1 1 0,1-1 0,1 1 0,-1-1 0,0 0 0,1 0-1,0 1 1,-1-1 0,1 0 0,0 0 0,1-1 0,-1 1 0,1 0 0,-1-1-1,1 1 1,0-1 0,-1 0 0,1 0 0,1 0 0,-1 0 0,0-1 0,0 1-1,1-1 1,6 2 0,9 4 48,0-2 0,1 0 0,24 3 0,81 2-507,-42-10-3858,-79 0 3901,37 0-7619</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1.014"/>
    </inkml:context>
    <inkml:brush xml:id="br0">
      <inkml:brushProperty name="width" value="0.025" units="cm"/>
      <inkml:brushProperty name="height" value="0.025" units="cm"/>
    </inkml:brush>
  </inkml:definitions>
  <inkml:trace contextRef="#ctx0" brushRef="#br0">0 1 19474,'0'0'1484,"0"7"-768,1 2-642,0-1 0,0 0-1,0 0 1,1 0 0,0 0 0,0 0 0,1 0 0,0 0-1,1-1 1,0 0 0,0 1 0,0-1 0,1-1 0,0 1 0,0-1-1,1 0 1,0 0 0,0 0 0,0-1 0,0 0 0,1 0-1,0 0 1,9 3 0,2 1-149,1-1 0,0-1-1,0 0 1,38 6 0,-34-9-1254,0-1 1,25-1 0,-46-2 987,0-1-1,1 1 1,-1 0 0,0-1 0,0 1 0,1-1 0,-1 0-1,0 0 1,0 0 0,0 0 0,0 0 0,0 0 0,0 0 0,0-1-1,-1 1 1,1-1 0,0 1 0,-1-1 0,1 0 0,-1 0-1,1 0 1,-1 0 0,0 0 0,0 0 0,0 0 0,0 0 0,0 0-1,0 0 1,-1 0 0,1-1 0,0-2 0,7-20-4784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1.361"/>
    </inkml:context>
    <inkml:brush xml:id="br0">
      <inkml:brushProperty name="width" value="0.025" units="cm"/>
      <inkml:brushProperty name="height" value="0.025" units="cm"/>
    </inkml:brush>
  </inkml:definitions>
  <inkml:trace contextRef="#ctx0" brushRef="#br0">188 1 10410,'0'0'9737,"-33"58"-8680,15-19 0,-3 7 128,-2 5 32,5 3-512,-3-1-385,5 4-256,4-4-32,1-2-1025,4-9-1441,0-11-1025,7-12-4677</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1.990"/>
    </inkml:context>
    <inkml:brush xml:id="br0">
      <inkml:brushProperty name="width" value="0.025" units="cm"/>
      <inkml:brushProperty name="height" value="0.025" units="cm"/>
    </inkml:brush>
  </inkml:definitions>
  <inkml:trace contextRef="#ctx0" brushRef="#br0">0 17 11499,'0'0'10442,"51"13"-9577,6-13 160,19-4-737,7-2-256,-1-1-1922,-4 2-2402,-13-3-4773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3.208"/>
    </inkml:context>
    <inkml:brush xml:id="br0">
      <inkml:brushProperty name="width" value="0.025" units="cm"/>
      <inkml:brushProperty name="height" value="0.025" units="cm"/>
    </inkml:brush>
  </inkml:definitions>
  <inkml:trace contextRef="#ctx0" brushRef="#br0">256 128 10122,'0'0'6550,"7"-9"-4249,-5 6-2385,3-4 398,1 0-1,-2 0 1,1-1-1,-1 1 1,4-11-1,-7 16-249,-1 1 0,1-1 0,0 0 0,-1 1 0,0-1 0,1 1 0,-1-1 0,0 0 0,0 0 0,0 1 0,0-1 0,0 0 0,0 1 0,0-1 0,-1 0 0,1 1 0,-1-1 0,1 1 0,-1-1 0,1 1 0,-1-1 0,0 1 0,0-1 0,0 1-1,0-1 1,0 1 0,0 0 0,0 0 0,0 0 0,-1-1 0,1 1 0,0 0 0,-1 0 0,1 1 0,-1-1 0,1 0 0,-1 0 0,1 1 0,-1-1 0,1 1 0,-3-1 0,-5-1-43,-1 1 1,1 0 0,-1 0-1,1 1 1,-1 0 0,1 1-1,-1 0 1,1 0-1,-1 1 1,1 0 0,0 1-1,0 0 1,0 0 0,0 1-1,-13 8 1,14-8 36,0 1 0,1-1 0,0 2 0,0-1 1,0 1-1,0 0 0,1 0 0,0 1 0,0 0 0,1 0 1,0 0-1,0 1 0,0 0 0,1-1 0,1 2 0,-6 15 0,8-22-49,1 0 0,0 1 0,0-1-1,0 1 1,0 0 0,0-1-1,0 1 1,1-1 0,-1 0-1,1 1 1,0-1 0,-1 1-1,1-1 1,0 0 0,0 1-1,1-1 1,-1 0 0,0 0 0,1 0-1,0 0 1,-1 0 0,1 0-1,0-1 1,0 1 0,0-1-1,0 1 1,0-1 0,0 1-1,0-1 1,5 2 0,5 2 26,0-1-1,1 0 1,-1 0 0,24 3 0,16 0-1255,71 2 0,-5-14-7727,-49-7-3299</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6.077"/>
    </inkml:context>
    <inkml:brush xml:id="br0">
      <inkml:brushProperty name="width" value="0.025" units="cm"/>
      <inkml:brushProperty name="height" value="0.025" units="cm"/>
    </inkml:brush>
  </inkml:definitions>
  <inkml:trace contextRef="#ctx0" brushRef="#br0">1 2 14894,'0'0'3203,"81"5"-2338,-24-5-160,12 0-385,4-3-224,-1 1-64,-10 1-160,-7 1-1730,-18 0-1921,-17 4-770,-20 7-3362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3.676"/>
    </inkml:context>
    <inkml:brush xml:id="br0">
      <inkml:brushProperty name="width" value="0.025" units="cm"/>
      <inkml:brushProperty name="height" value="0.025" units="cm"/>
    </inkml:brush>
  </inkml:definitions>
  <inkml:trace contextRef="#ctx0" brushRef="#br0">1 7 6758,'0'0'3342,"10"-1"315,31-5-22,-40 6-3421,0 0 0,0 0-1,1 0 1,-1 0-1,0 0 1,1 1-1,-1-1 1,0 0 0,0 1-1,1-1 1,-1 1-1,0-1 1,0 1 0,0 0-1,0-1 1,0 1-1,0 0 1,0 0-1,0 0 1,0 0 0,0-1-1,0 1 1,0 1-1,-1-1 1,1 0-1,0 0 1,-1 0 0,1 0-1,-1 0 1,1 1-1,-1-1 1,0 0 0,1 0-1,-1 1 1,0-1-1,0 3 1,1 54 2542,-2-44-2065,1-13-678,0-1-1,0 1 1,1 0 0,-1-1 0,0 1 0,0 0-1,1-1 1,-1 1 0,0-1 0,1 1 0,-1-1-1,1 1 1,-1 0 0,1-1 0,-1 0-1,1 1 1,-1-1 0,1 1 0,-1-1 0,1 0-1,-1 1 1,1-1 0,0 0 0,-1 0 0,1 1-1,0-1 1,-1 0 0,1 0 0,-1 0 0,1 0-1,0 0 1,-1 0 0,1 0 0,0 0-1,0 0 1,-1 0 0,1 0 0,-1 0 0,1 0-1,0-1 1,-1 1 0,1 0 0,0-1 0,-1 1-1,1 0 1,-1-1 0,2 0 0,32-16 142,-2-11-627,-26 21 324,0 1-1,0 0 1,1 1-1,0-1 1,0 1 0,0 0-1,1 1 1,-1 0-1,1 0 1,0 1-1,9-3 1,-16 11 204,0 1-1,0-1 1,0 1 0,-1 0 0,0-1 0,-1 9-1,1-11-29,0 0 3,0-1 1,0 0-1,0 1 0,0-1 1,1 0-1,-1 1 0,0-1 1,1 0-1,0 1 0,-1-1 0,1 0 1,0 0-1,0 0 0,3 4 1,11-2-889,8-13-3505,-6-2-1914,-2-4-5146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6.466"/>
    </inkml:context>
    <inkml:brush xml:id="br0">
      <inkml:brushProperty name="width" value="0.025" units="cm"/>
      <inkml:brushProperty name="height" value="0.025" units="cm"/>
    </inkml:brush>
  </inkml:definitions>
  <inkml:trace contextRef="#ctx0" brushRef="#br0">0 18 12460,'0'0'3907,"48"4"-2497,-4-8 384,13-1-834,5-2-735,1 2-193,8 5-1282,-2 0-1888,-7 0-1251,5 0-2337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6.826"/>
    </inkml:context>
    <inkml:brush xml:id="br0">
      <inkml:brushProperty name="width" value="0.025" units="cm"/>
      <inkml:brushProperty name="height" value="0.025" units="cm"/>
    </inkml:brush>
  </inkml:definitions>
  <inkml:trace contextRef="#ctx0" brushRef="#br0">10 1 16239,'0'0'-96,"0"63"609,-4-34 127,2 3 65,-1-2-513,3-1-128,0-1-192,12-4-2018,-1-3-1473,-2-6-1058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7.204"/>
    </inkml:context>
    <inkml:brush xml:id="br0">
      <inkml:brushProperty name="width" value="0.025" units="cm"/>
      <inkml:brushProperty name="height" value="0.025" units="cm"/>
    </inkml:brush>
  </inkml:definitions>
  <inkml:trace contextRef="#ctx0" brushRef="#br0">29 384 12620,'0'0'4132,"53"0"-2627,-12 0 257,10-4-705,6-3-545,4 1-223,3 1-225,-11-1-32,-5-1-192,-13 0-1090,-12 0-511,-12-4-1474,-11-3-1954</inkml:trace>
  <inkml:trace contextRef="#ctx0" brushRef="#br0" timeOffset="1">0 73 14990,'0'0'4613,"52"-18"-3396,-8 9 160,16 0-768,6 1-353,1 0-160,4 2-64,-8 3-64,-4-1-1153,-10 0-2531,-10 0-3651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7.564"/>
    </inkml:context>
    <inkml:brush xml:id="br0">
      <inkml:brushProperty name="width" value="0.025" units="cm"/>
      <inkml:brushProperty name="height" value="0.025" units="cm"/>
    </inkml:brush>
  </inkml:definitions>
  <inkml:trace contextRef="#ctx0" brushRef="#br0">232 1 18962,'0'0'3171,"-39"70"-2178,34-35-513,1 7-287,4-2-129,4 1-32,10-2-289,-2-2-832,1-6-480,-8-3-481,-5-8-1185,0-7-1345,-7-8-3332</inkml:trace>
  <inkml:trace contextRef="#ctx0" brushRef="#br0" timeOffset="1">0 226 15791,'0'0'4388,"75"-9"-3651,-26 9 224,6 0-833,7 0-96,2-3-1185,-2-3-2979,5-4-2819</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6:37.992"/>
    </inkml:context>
    <inkml:brush xml:id="br0">
      <inkml:brushProperty name="width" value="0.025" units="cm"/>
      <inkml:brushProperty name="height" value="0.025" units="cm"/>
    </inkml:brush>
  </inkml:definitions>
  <inkml:trace contextRef="#ctx0" brushRef="#br0">334 1 15278,'0'0'2285,"-13"1"-619,-4 1-1213,-1 0-1,1 2 1,0 0 0,0 1 0,0 1 0,1 1-1,0 0 1,0 1 0,1 1 0,-19 13 0,22-13-285,1 0 1,0 1-1,1 0 1,0 1-1,1 0 1,0 1 0,-13 20-1,18-25-144,1 1-1,-1-1 1,1 1 0,0 0-1,1 0 1,0 0 0,0 0-1,1 0 1,0 1-1,0-1 1,1 0 0,0 1-1,1-1 1,2 14 0,-3-19-11,1 0 0,-1-1 1,1 1-1,0 0 0,0-1 1,0 1-1,1-1 1,-1 0-1,0 1 0,1-1 1,0 0-1,-1 0 1,1 0-1,0 0 0,0 0 1,0 0-1,0-1 1,1 1-1,-1 0 0,0-1 1,1 0-1,-1 0 1,1 0-1,-1 0 0,1 0 1,-1 0-1,1-1 0,0 1 1,-1-1-1,1 1 1,0-1-1,0 0 0,-1 0 1,1-1-1,0 1 1,-1 0-1,6-2 0,-3 1 24,0-1 0,0 1 0,0-1-1,0 0 1,-1 0 0,1-1-1,0 1 1,-1-1 0,0 0 0,0 0-1,1-1 1,-2 1 0,1-1-1,0 0 1,-1 0 0,0 0 0,0 0-1,5-9 1,-8 12-30,1 0 1,0 0-1,-1 0 1,1 0-1,-1 0 0,1 0 1,-1 0-1,1 0 0,-1-1 1,0 1-1,0 0 1,1 0-1,-1 0 0,0 0 1,0-1-1,0 1 1,0 0-1,-1 0 0,1 0 1,0 0-1,0 0 1,-1-1-1,1 1 0,-1 0 1,1 0-1,-1 0 1,1 0-1,-1 0 0,1 0 1,-1 0-1,0 0 0,0 1 1,0-1-1,1 0 1,-1 0-1,0 0 0,0 1 1,0-1-1,0 1 1,-1-1-1,-4-1 7,1 1 0,-1 0-1,1 0 1,-1 1 0,0 0 0,-9 1-1,14-1-12,-4 3 39,13 2 5,15 3 63,-3-6-68,1-1 1,-1 0 0,1-1-1,0-2 1,-1 0 0,0-1-1,26-7 1,-46 10-45,0 0 0,0 0 0,0 0 0,0 0 0,-1 0 0,1 0 0,0 1 0,0-1 0,0 0 0,0 0 0,0 0 0,0 0-1,0 1 1,-1-1 0,1 0 0,0 0 0,0 0 0,0 0 0,0 1 0,0-1 0,0 0 0,0 0 0,0 0 0,0 0 0,0 1 0,0-1 0,0 0 0,0 0 0,0 0 0,0 0-1,0 1 1,0-1 0,0 0 0,0 0 0,1 0 0,-1 0 0,0 1 0,0-1 0,0 0 0,0 0 0,0 0 0,0 0 0,0 0 0,1 1 0,-1-1 0,0 0 0,0 0-1,0 0 1,0 0 0,0 0 0,1 0 0,-1 0 0,0 0 0,0 0 0,0 0 0,1 0 0,-1 0 0,0 0 0,0 0 0,0 0 0,0 0 0,1 0 0,-1 0 0,0 0 0,0 0-1,-7 13-95,-1-3 209,2 1 0,0 0-1,0 0 1,1 0 0,0 1 0,1 0 0,1 0 0,0 0 0,0 0 0,-1 20-1,4-27-258,0 1-1,0 0 0,0 0 0,1 0 1,0 0-1,0 0 0,1 0 0,-1-1 1,1 1-1,5 9 0,-5-11-367,1-1 1,-1 1-1,1-1 0,0 0 1,0 0-1,0 0 0,0 0 0,1 0 1,-1 0-1,1-1 0,-1 0 0,1 0 1,0 0-1,0 0 0,0 0 0,5 0 1,20 2-11644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20.471"/>
    </inkml:context>
    <inkml:brush xml:id="br0">
      <inkml:brushProperty name="width" value="0.025" units="cm"/>
      <inkml:brushProperty name="height" value="0.025" units="cm"/>
    </inkml:brush>
  </inkml:definitions>
  <inkml:trace contextRef="#ctx0" brushRef="#br0">4595 632 4388,'9'-15'4805,"11"-22"-4245,20-54 1,-32 72-541,-2 0-1,0-1 1,-1 0 0,-1 0 0,-1-1 0,1-20 0,-5 37-13,1-1 0,0 0 0,-1 1 0,0-1 0,0 1 0,0-1 0,-1 1 0,0 0 0,0 0 0,0-1 0,0 1 0,0 0 0,-1 1 0,-3-6 0,-1 2 56,1 1 0,-1 0 0,0 0 1,0 0-1,-1 1 0,-14-8 0,-5 1 150,-1 1 0,0 1-1,-43-10 1,-104-14-12,-289-18 0,337 41-186,-1419-50 1015,1333 71-980,1 8 0,1 10 0,1 9 1,-256 80-1,359-85-56,-200 91 1,272-105-17,1 0 0,0 3 0,1 0 0,2 2 1,0 2-1,2 0 0,0 2 0,2 1 0,-28 38 0,45-50-13,0 0 1,0 1-1,2 0 0,0 0 0,1 0 0,1 1 0,1 1 1,0-1-1,1 1 0,1-1 0,1 1 0,1 0 0,0 0 1,1 0-1,1 0 0,1 0 0,7 27 0,-2-19 4,1 0-1,2 0 1,0-1 0,2-1-1,1 0 1,1 0 0,1-1-1,1-1 1,1-1-1,1 0 1,24 22 0,11 3 111,1-2 0,3-3 0,2-1 1,1-4-1,2-2 0,1-3 0,2-3 0,85 27 1,-23-18 21,2-6 0,0-5 1,203 15-1,-44-26 136,533-38 1,-469-17 339,394-96 1,-530 85-355,-2-10 0,359-151 1,-518 185-198,0-2 0,-2-2 1,-1-2-1,-2-3 0,88-79 1,-119 95 11,-1-1 0,-1-1 0,-1-1 0,-1 0 0,0-1 0,19-43 0,-27 47 24,0 0 1,-1 0-1,-1-1 1,-1 0 0,-1 0-1,-1 0 1,0 0-1,-2 0 1,-3-40 0,1 44-26,-1 0 0,-1 0 0,0 1 0,-1-1 1,-1 1-1,0 0 0,-1 0 0,0 1 0,-1 0 0,-15-19 1,7 14-37,0 1 1,-1 1-1,0 1 1,-2 0 0,1 2-1,-32-19 1,2 7-219,-2 2 1,-1 2 0,-1 2-1,0 2 1,-79-14-1,21 12-913,0 4 1,-209-1-1,-225 51-3118,281-4 2058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26.807"/>
    </inkml:context>
    <inkml:brush xml:id="br0">
      <inkml:brushProperty name="width" value="0.025" units="cm"/>
      <inkml:brushProperty name="height" value="0.025" units="cm"/>
    </inkml:brush>
  </inkml:definitions>
  <inkml:trace contextRef="#ctx0" brushRef="#br0">1625 502 7495,'-74'-41'5413,"-6"-5"-4932,-7-2 191,0 3 225,-5 3-448,-8 0-321,-7 1-64,-2 4-96,-12 1-257,-10 7-607,-12 1-578,-11 4-255,-11 3-770,-10-1-1216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27.465"/>
    </inkml:context>
    <inkml:brush xml:id="br0">
      <inkml:brushProperty name="width" value="0.025" units="cm"/>
      <inkml:brushProperty name="height" value="0.025" units="cm"/>
    </inkml:brush>
  </inkml:definitions>
  <inkml:trace contextRef="#ctx0" brushRef="#br0">4457 38 5573,'-1358'-38'3396,"1056"47"-2122,1 13 0,-443 91 0,596-78-857,2 7 0,-278 120 0,312-108-395,3 5 0,2 5 0,3 4 0,-102 87 0,165-120-41,2 2 0,1 1 0,2 2 0,2 1 0,1 2 0,3 1 0,-33 63 0,49-80-1,1 2 1,2 0 0,1 0-1,1 1 1,2 0-1,1 0 1,1 1 0,2 0-1,1-1 1,1 1-1,2 0 1,1 0 0,1 0-1,8 32 1,-2-31 27,2-1-1,1 0 1,1-1 0,2 0-1,0-1 1,2-1 0,2-1 0,0 0-1,2-1 1,47 44 0,-11-18 49,2-2 1,2-4-1,108 63 1,-42-39-2,3-5 1,221 76 0,-160-81 37,269 48 0,-67-51 141,554 12-1,2000-112 290,-1690-64-274,-858 51-172,437-120-1,-362 23 46,-416 129-76,-2-2 0,0-3 1,-2-2-1,-1-2 0,89-75 0,-124 92 64,-1-1 0,-1 0 1,-1-2-1,-1 0 0,0 0 0,-1-1 1,-1-1-1,-1 0 0,-1 0 0,12-40 0,-17 41-2,-1 0 0,0 0 0,-2 0-1,0 0 1,-1 0 0,-1-1 0,-1 1-1,-1 0 1,-1-1 0,0 1 0,-2 0-1,-11-33 1,0 18-40,-1 1-1,-1 0 1,-2 1-1,-2 1 1,0 1-1,-2 1 1,-2 1-1,0 1 1,-41-32-1,-8 0-31,-2 3 0,-132-74 0,70 58-57,-3 6 0,-2 6 0,-3 7 0,-229-54 0,147 61-1616,-2 10 0,-319-11 0,193 40-2864,-18 6-4778</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6.577"/>
    </inkml:context>
    <inkml:brush xml:id="br0">
      <inkml:brushProperty name="width" value="0.025" units="cm"/>
      <inkml:brushProperty name="height" value="0.025" units="cm"/>
    </inkml:brush>
  </inkml:definitions>
  <inkml:trace contextRef="#ctx0" brushRef="#br0">179 198 5509,'-13'1'293,"0"-1"0,1 0-1,-1-1 1,0 0 0,1-1 0,-1-1-1,1 0 1,0 0 0,0-2-1,0 1 1,-15-9 0,26 13-257,0-1-1,1 1 1,-1-1-1,0 0 1,0 1 0,0-1-1,0 0 1,1 1 0,-1-1-1,0 0 1,0 0 0,1 0-1,-1 0 1,1 0 0,-1 1-1,1-1 1,-1 0-1,1 0 1,0 0 0,-1 0-1,1 0 1,0-1 0,0 1-1,0 0 1,0 0 0,0 0-1,0 0 1,0-1 0,1 0-19,0 1 1,0-1 0,0 1 0,0-1 0,0 1-1,0 0 1,0-1 0,1 1 0,-1 0 0,1 0-1,-1 0 1,1 0 0,-1 0 0,4-1 0,5-3-25,0 1-1,1 0 1,-1 1 0,13-2 0,60-5 6,1 4-1,138 8 1,-150 0-16,2095 2 1896,-1037-11-1180,223 33-660,-1255-23-40,1109-1-66,2-40 91,537-6 339,-1700 44-379,1545-24 1430,-1010 17-1419,-554 10-408,1 0 0,33 9 1,-50-11-1814,-9-4-1186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8.390"/>
    </inkml:context>
    <inkml:brush xml:id="br0">
      <inkml:brushProperty name="width" value="0.025" units="cm"/>
      <inkml:brushProperty name="height" value="0.025" units="cm"/>
    </inkml:brush>
  </inkml:definitions>
  <inkml:trace contextRef="#ctx0" brushRef="#br0">2221 557 5349,'7'-32'516,"-2"-1"0,-1 0 0,-2 0 0,-2-55 0,-1 78-484,-1-1 0,0 1 0,0-1 0,-1 1 0,0 0 0,-1 0 0,0 0 0,0 0 0,-1 0 0,-1 1 0,1 0 0,-2 0-1,1 1 1,-1 0 0,0 0 0,-1 0 0,0 1 0,-11-8 0,-5 0 28,-1 1 0,0 1 0,-1 1 1,-1 1-1,0 1 0,0 2 0,0 1 0,-1 1 0,-36-3 0,-35 0 566,-128 7-1,132 7-315,0 4 0,0 4 0,1 4-1,-126 40 1,90-13-230,1 6 0,-174 94 0,260-122-7,1 2-1,2 2 1,-64 53 0,93-69-38,1 0 0,-1 0 1,2 1-1,0 1 0,0-1 1,1 1-1,0 1 0,1 0 1,1 0-1,0 0 0,0 1 1,1 0-1,1 0 0,1 0 1,0 0-1,-2 21 0,6-24 3,0 1-1,1 0 0,0-1 1,0 1-1,1-1 1,1 0-1,0 0 0,0 0 1,1 0-1,1-1 0,0 1 1,0-1-1,1-1 0,0 0 1,1 1-1,0-2 0,0 0 1,14 11-1,9 7 47,2-2-1,0-1 0,2-2 0,41 19 1,8-2 41,2-4 1,1-4-1,162 35 1,283 7 60,-318-57-31,251-14 0,-386-7 42,-1-3 1,0-3-1,89-27 1,-111 22 77,-1-2 1,-1-2-1,-1-3 1,97-60-1,-133 72-188,1 0-1,-2-1 0,0-1 0,0-1 1,-1 0-1,-1-1 0,-1-1 0,0 0 1,-1 0-1,10-22 0,-16 26-34,0-1 0,-1 0 0,0 0 1,-1-1-1,-1 1 0,0-1 0,-1 0 0,-1 1 0,0-1 1,-1 0-1,-1 0 0,0 0 0,-1 0 0,-1 0 0,-5-19 0,-1 8-27,-2 0 0,-1 0-1,0 1 1,-2 1 0,-1 0 0,-1 1-1,-1 0 1,-1 1 0,-31-29-1,2 8 12,-1 2 0,-2 3-1,-68-41 1,58 46-200,-1 2 0,-2 3 0,-1 3 0,-1 2 0,-1 3 0,-1 3 0,0 4 0,-1 2 0,0 3 0,-104 1 0,32 7-2548,24 0-1287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4.740"/>
    </inkml:context>
    <inkml:brush xml:id="br0">
      <inkml:brushProperty name="width" value="0.025" units="cm"/>
      <inkml:brushProperty name="height" value="0.025" units="cm"/>
    </inkml:brush>
  </inkml:definitions>
  <inkml:trace contextRef="#ctx0" brushRef="#br0">65 152 3940,'0'0'17712,"-8"3"-17316,4 0-329,0-1 1,0 1-1,1 0 1,-1 0-1,0 0 1,1 1-1,0-1 1,0 1-1,0-1 1,0 1 0,0 0-1,1 0 1,0 1-1,0-1 1,0 0-1,0 1 1,1-1-1,0 1 1,0 0 0,0-1-1,0 1 1,1 0-1,-1 0 1,1-1-1,1 6 1,-1-9-60,0 0 0,0-1 0,0 1 1,0 0-1,0-1 0,0 1 0,0 0 0,1-1 0,-1 1 0,0 0 1,0-1-1,0 1 0,1-1 0,-1 1 0,0 0 0,1-1 1,-1 1-1,1-1 0,-1 1 0,1-1 0,-1 1 0,1-1 1,-1 1-1,1-1 0,-1 0 0,1 1 0,-1-1 0,1 0 1,1 1-1,23-2 222,-19-1-207,0 0-1,0 0 1,-1-1 0,1 0 0,-1 0 0,8-5 0,1-7-24,0 0 0,-1 0 1,-1-1-1,-1 0 0,0-1 0,-1-1 0,0 0 1,-2 0-1,0-1 0,-1 1 0,-1-2 0,4-22 0,-12 34 756,-7 13 217,-8 12 227,11-6-1153,0 0 1,1 0-1,0 1 1,1-1-1,1 1 1,-1 0 0,2 0-1,0 0 1,0 1-1,1-1 1,1 0-1,0 1 1,3 21-1,-3-31-62,1 0 0,0 0-1,0-1 1,0 1 0,0 0 0,0 0 0,0-1-1,1 1 1,-1-1 0,1 0 0,0 1-1,-1-1 1,1 0 0,0 0 0,0 0-1,1 0 1,-1 0 0,0-1 0,4 3 0,-1-2-76,0 0 1,0 0 0,0 0 0,1 0 0,-1-1-1,1 0 1,-1 0 0,1-1 0,9 1 0,-6-1-17,0-1 1,0 0 0,0 0-1,-1-1 1,1 0 0,0 0-1,0-1 1,-1 0 0,0-1-1,1 1 1,-1-2 0,10-6-1,-15 9 208,0-1-1,0 1 1,0-1 0,0 0-1,-1 0 1,1 0-1,-1 0 1,0 0-1,1-1 1,-2 1 0,1-1-1,0 1 1,-1-1-1,1 0 1,-1 1 0,0-1-1,0 0 1,-1 0-1,1 0 1,-1 0-1,0 0 1,0-7 0,-1 10-96,0 0 1,0 0-1,1 0 1,-1 0-1,0 0 1,0 0-1,0 1 1,0-1-1,0 0 1,0 0-1,-1 1 1,1-1-1,0 1 1,0-1-1,0 1 1,-1 0-1,1-1 1,0 1 0,0 0-1,-1 0 1,1 0-1,0 0 1,-2 0-1,2 0-30,0-1 1,0 1-1,0 0 0,0 0 1,0 0-1,0 0 0,1 0 1,-1 0-1,0 1 0,0-1 1,0 0-1,0 0 0,1 1 1,-1-1-1,0 0 0,0 1 1,1-1-1,-1 1 0,0-1 1,0 1-1,1-1 0,-1 1 1,0 0-1,1-1 0,-1 1 1,1 0-1,-1-1 0,1 1 1,-1 0-1,1 0 0,0-1 0,-1 1 1,1 0-1,0 1 0,0-1 20,0 0 0,1 1-1,-1-1 1,1 0-1,0 0 1,-1 1-1,1-1 1,0 0-1,0 0 1,0 0-1,0 0 1,0 0 0,0 0-1,0 0 1,2 1-1,-2-1-18,1 0 0,-1 0 0,1 0 0,-1 1 0,0-1 0,1 1-1,-1-1 1,0 1 0,0-1 0,0 1 0,0-1 0,0 1 0,-1 0 0,1 0 0,0 0-1,-1-1 1,1 4 0,-1-4 40,-1 0 0,1-1-1,-1 1 1,0 0 0,1 0-1,-1 0 1,0-1 0,0 1-1,1 0 1,-1-1 0,0 1-1,0 0 1,0-1 0,0 1-1,0-1 1,0 0 0,0 1-1,0-1 1,0 0 0,0 0-1,0 1 1,0-1 0,-1 0-1,0 0 3,0 1-1,0-1 1,0 0 0,0 1-1,0 0 1,0 0-1,1-1 1,-1 1 0,0 0-1,0 0 1,1 1-1,-1-1 1,1 0 0,-1 0-1,1 1 1,-1-1-1,1 1 1,-2 2 0,2-3 13,1 1 1,-1-1 0,0 1-1,1-1 1,-1 1 0,1-1-1,0 1 1,-1-1 0,1 1-1,0-1 1,0 1 0,0-1 0,0 1-1,0-1 1,1 1 0,-1-1-1,0 1 1,1-1 0,-1 1-1,1-1 1,0 3 0,1-3-18,0 0 0,0 1 1,0-1-1,0 0 1,0 0-1,0 0 0,1 0 1,-1-1-1,0 1 0,1-1 1,-1 1-1,0-1 0,1 0 1,3 0-1,3 0 26,1 0 0,-1-1-1,1 0 1,-1-1 0,1 0 0,-1-1 0,0 0-1,0 0 1,0-1 0,-1 0 0,1-1 0,-1 1 0,15-13-1,-12 10-72,0-1 0,1 2 0,0-1 0,1 2 0,-1 0-1,16-5 1,-27 10 44,0 0-1,-1 0 1,1 0-1,-1-1 0,1 1 1,0 0-1,-1 0 1,1 0-1,-1 0 0,1 0 1,0 0-1,-1 0 1,1 0-1,-1 1 0,1-1 1,0 0-1,-1 0 1,1 0-1,-1 1 0,1-1 1,-1 0-1,1 0 1,-1 1-1,1-1 0,-1 1 1,1-1-1,-1 0 1,1 1-1,-1-1 0,1 1 1,-1-1-1,0 1 1,1-1-1,-1 1 1,0-1-1,0 1 0,1 0 1,-1-1-1,0 1 1,0-1-1,0 1 0,0 0 1,0-1-1,0 1 1,0-1-1,0 1 0,0 0 1,0-1-1,0 1 1,0 1-1,-12 43 475,4-13-492,11-32-13,-1 1-1,1 0 1,-1-1-1,0 0 1,1 1 0,-1-1-1,1 0 1,-1 0 0,1-1-1,-1 1 1,1 0 0,-1-1-1,0 0 1,1 1 0,3-3-1,19-11-753,-9 5 558,1 0 1,1 1-1,24-8 1,-37 14 404,-1 1 1,1 0-1,0 0 0,0 0 1,0 1-1,-1 0 1,1 0-1,0 0 0,0 0 1,0 1-1,0 0 0,0 0 1,-1 0-1,1 1 1,-1-1-1,1 1 0,-1 0 1,6 4-1,-6-2-874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9.478"/>
    </inkml:context>
    <inkml:brush xml:id="br0">
      <inkml:brushProperty name="width" value="0.025" units="cm"/>
      <inkml:brushProperty name="height" value="0.025" units="cm"/>
    </inkml:brush>
  </inkml:definitions>
  <inkml:trace contextRef="#ctx0" brushRef="#br0">1 85 12460,'0'0'8296,"53"1"-7656,-5-1 161,7-1-321,8-2-191,8 0-193,2-3-64,-4-3-384,-7 0-866,-16-3-383,-13-1-1538,-24-1-2146,-9-1-4677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39.812"/>
    </inkml:context>
    <inkml:brush xml:id="br0">
      <inkml:brushProperty name="width" value="0.025" units="cm"/>
      <inkml:brushProperty name="height" value="0.025" units="cm"/>
    </inkml:brush>
  </inkml:definitions>
  <inkml:trace contextRef="#ctx0" brushRef="#br0">264 1 10890,'0'0'10693,"1"0"-10690,-1 0-1,0 0 1,0 0 0,1 0-1,-1 0 1,0 0-1,0 0 1,0 0 0,1 0-1,-1 0 1,0 0 0,0 0-1,1 0 1,-1 0-1,0 0 1,0 1 0,0-1-1,1 0 1,-1 0 0,0 0-1,0 0 1,0 0-1,0 1 1,1-1 0,-1 0-1,0 0 1,0 0 0,0 0-1,0 1 1,0-1-1,0 0 1,0 0 0,0 1-1,1-1 1,-1 0 0,0 0-1,0 0 1,0 1-1,0-1 1,0 0 0,0 0-1,0 1 1,0-1 0,0 0-1,0 0 1,-1 1-1,1-1 1,0 0 0,0 0-1,0 0 1,0 1 0,0-1-1,0 0 1,0 0-1,-1 0 1,1 1 0,0-1-1,0 0 1,-7 8 104,1 0 0,-1 0 0,-1-1 0,1 0 0,-1 0 0,-18 11 0,-8 8 137,7-2-3,1 1 0,-26 33-1,45-50-214,1 1 0,-1-1-1,2 1 1,-1 0 0,1 1-1,1 0 1,-1-1 0,2 1-1,-1 0 1,2 1-1,-4 19 1,6-28-46,1 1 0,-1 0 0,0-1 0,1 1 0,0-1 0,0 1 0,0-1-1,0 1 1,0-1 0,0 1 0,1-1 0,-1 0 0,1 0 0,0 0 0,0 0 0,-1 0 0,1 0 0,0 0 0,1-1 0,-1 1-1,0-1 1,0 1 0,1-1 0,-1 0 0,1 0 0,-1 0 0,1 0 0,-1 0 0,1-1 0,-1 1 0,6 0 0,13 2-390,-1 0 1,1-2-1,23 0 1,-24-1-183,119 0-7015,-63-4 1852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0.278"/>
    </inkml:context>
    <inkml:brush xml:id="br0">
      <inkml:brushProperty name="width" value="0.025" units="cm"/>
      <inkml:brushProperty name="height" value="0.025" units="cm"/>
    </inkml:brush>
  </inkml:definitions>
  <inkml:trace contextRef="#ctx0" brushRef="#br0">496 16 13421,'-9'-3'3635,"-2"0"-3380,1 0-1,0 1 1,-1 0 0,1 1-1,-1 0 1,0 0-1,0 1 1,1 1 0,-1 0-1,1 0 1,-1 1-1,-10 3 1,-3 4 38,0 1 0,0 1-1,2 1 1,-1 1 0,1 1 0,1 1 0,1 1 0,0 0 0,1 2-1,1 0 1,0 1 0,2 1 0,-25 38 0,37-52-246,1 1-1,-1-1 1,1 1 0,1 0-1,0 0 1,-1 0 0,2 0 0,-1 0-1,1 0 1,1 0 0,-1 0-1,1 1 1,0-1 0,1 0 0,1 8-1,-1-11-36,0 0 0,1 0 0,0 0 0,0 0 0,0 0-1,0-1 1,1 1 0,0 0 0,-1-1 0,1 0 0,0 0-1,1 0 1,-1 0 0,0 0 0,1-1 0,0 1 0,-1-1 0,1 0-1,0 0 1,0-1 0,0 1 0,1-1 0,-1 0 0,0 0 0,7 1-1,4 0 26,1 0-1,-1-1 0,0 0 0,1-2 0,-1 1 0,22-5 1,-29 3-12,-1 1 0,0-1 1,0 0-1,0 0 1,0-1-1,-1 0 1,1 0-1,-1-1 0,0 0 1,0 0-1,0 0 1,0-1-1,-1 0 1,1 0-1,6-9 0,-11 13 3,0 0-1,0-1 1,0 1-1,0-1 1,0 1-1,0 0 1,0-1-1,-1 1 1,1-1-1,-1 0 1,1 1-1,-1-1 1,0 1-1,1-1 1,-1 0-1,0 1 1,0-1-1,0 0 1,0 1-1,-1-1 1,1 0-1,-1-2 1,0 2-7,0 1 0,0 0-1,0-1 1,-1 1 0,1 0 0,0 0 0,-1 0 0,1 0 0,-1 0 0,1 0-1,-1 0 1,0 0 0,1 1 0,-1-1 0,0 1 0,1-1 0,-4 0 0,-6 0-4,0 0 1,0 0-1,-1 1 1,1 0-1,-16 3 1,17-1 3,0 0 0,0 1-1,0 0 1,0 1 0,-16 8 0,23-10 11,-1-1 0,1 1 1,0 0-1,0 0 1,0 1-1,0-1 0,0 1 1,0-1-1,1 1 1,-1 0-1,1 0 0,0 0 1,0 0-1,0 0 1,0 1-1,0-1 0,1 1 1,0-1-1,-2 7 1,3-10-27,0 1 0,0 0 0,0-1 0,0 1 1,0 0-1,0-1 0,1 1 0,-1 0 0,0 0 1,0-1-1,1 1 0,-1-1 0,0 1 0,1 0 0,-1-1 1,1 1-1,-1-1 0,0 1 0,1-1 0,0 1 1,-1-1-1,1 1 0,-1-1 0,1 1 0,-1-1 0,1 0 1,0 1-1,-1-1 0,2 1 0,31 4 75,34-9 42,-36-3-143,-2-1-1,36-14 0,-44 13-158,1 2-1,-1 0 0,1 2 0,1 0 1,41-3-1,-64 8 166,1 0 0,0 0-1,0 0 1,0 0 0,-1 0 0,1 0 0,0 1 0,0-1 0,-1 0 0,1 0-1,0 1 1,0-1 0,-1 0 0,1 1 0,0-1 0,-1 1 0,1-1 0,-1 1-1,1-1 1,0 1 0,-1-1 0,1 1 0,-1-1 0,0 1 0,1 0-1,-1-1 1,1 1 0,-1 0 0,1 1 0,-1 27-129,-21 35-119,18-58 121,1-1-254,0 1 0,0-1 0,0 1-1,1 0 1,0-1 0,-1 10 0,2-14 250,0-1 0,0 1 1,0 0-1,0-1 0,0 1 1,0-1-1,0 1 0,1 0 1,-1-1-1,0 1 0,0-1 1,1 1-1,-1-1 0,0 1 1,1 0-1,-1-1 0,0 0 1,1 1-1,-1-1 0,1 1 1,-1-1-1,1 1 0,-1-1 1,1 0-1,0 1 0,1-1-109,0 1 0,-1-1 0,1 0 0,0 0-1,0 0 1,-1 0 0,1 0 0,0-1 0,-1 1 0,1 0-1,0-1 1,-1 1 0,1-1 0,1-1 0,27-16-4693</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0.699"/>
    </inkml:context>
    <inkml:brush xml:id="br0">
      <inkml:brushProperty name="width" value="0.025" units="cm"/>
      <inkml:brushProperty name="height" value="0.025" units="cm"/>
    </inkml:brush>
  </inkml:definitions>
  <inkml:trace contextRef="#ctx0" brushRef="#br0">155 0 14670,'0'0'2525,"-8"9"-507,4-6-1877,-78 94 2890,74-87-2652,0 1 0,1 0 0,1 0 0,0 0 0,1 1 0,0 0-1,0 0 1,-4 22 0,9-31-368,-1 0 0,1-1-1,0 1 1,0 0 0,0 0-1,0-1 1,1 1 0,-1 0 0,1 0-1,0-1 1,0 1 0,0 0-1,0-1 1,0 1 0,0-1 0,1 1-1,-1-1 1,1 0 0,-1 0-1,4 4 1,0-3 11,-1 1 0,1-1 0,-1 0 0,1 0 0,0 0 0,1-1 0,-1 0 0,0 0 0,9 2 1,10 1-92,0-2 1,0 0 0,40-2-1,-61-1 25,3 1 10,-4-1 30,0 0 0,0 0 0,0 0-1,0 1 1,0-2 0,0 1 0,0 0 0,-1 0 0,1-1 0,0 1 0,0-1 0,0 1 0,0-1 0,-1 0-1,1 0 1,0 1 0,-1-1 0,3-2 0,-8 2 55,0 0 0,1 0-1,-1 1 1,0-1 0,0 1-1,0 0 1,-6 0 0,1 1-18,-1 1 1,1-1-1,0 2 1,-15 4-1,21-6-8,0 0 1,0 0-1,1 0 0,-1 0 1,0 0-1,1 1 0,-1-1 0,1 1 1,0 0-1,-1 0 0,1 0 0,0 0 1,0 0-1,0 0 0,0 0 0,1 1 1,-1-1-1,1 1 0,-2 2 0,9-4 7,-1-1 1,1 0-1,-1 0 0,1 0 0,0-1 0,10-2 0,69-29 19,11-3-534,-87 32 422,0 1-1,0 1 1,0-1 0,0 1 0,0 1 0,1-1 0,-1 2 0,13 1-1,-21-1 74,0-1 0,1 1 0,-1 0-1,0 0 1,0 0 0,1 0-1,-1 0 1,0 0 0,0 0 0,0 0-1,0 0 1,0 1 0,-1-1 0,1 0-1,0 1 1,-1-1 0,1 1 0,0-1-1,-1 0 1,0 1 0,1-1-1,-1 1 1,0 0 0,0-1 0,0 1-1,0-1 1,0 1 0,0-1 0,0 1-1,0-1 1,-1 1 0,0 1-1,-12 51 900,12-51-1139,-6 19 771,8-10-4147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1.076"/>
    </inkml:context>
    <inkml:brush xml:id="br0">
      <inkml:brushProperty name="width" value="0.025" units="cm"/>
      <inkml:brushProperty name="height" value="0.025" units="cm"/>
    </inkml:brush>
  </inkml:definitions>
  <inkml:trace contextRef="#ctx0" brushRef="#br0">1 1 13357,'0'0'8424,"53"14"-8488,-25-10-321,-1 1-127,1-2 480,0 0 288,6-2 929,0 0-352,10-1-769,2 0 0,7 0-1313,0-8-3780,4-9-8007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1.439"/>
    </inkml:context>
    <inkml:brush xml:id="br0">
      <inkml:brushProperty name="width" value="0.025" units="cm"/>
      <inkml:brushProperty name="height" value="0.025" units="cm"/>
    </inkml:brush>
  </inkml:definitions>
  <inkml:trace contextRef="#ctx0" brushRef="#br0">66 0 10698,'0'0'11595,"-39"51"-10154,25-21-576,7 7-256,1 3-417,6 2-160,0 0-160,9-2-1121,4-1-609,-6-2-480,-7-4-897,0-4-1250,-16-5 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1.796"/>
    </inkml:context>
    <inkml:brush xml:id="br0">
      <inkml:brushProperty name="width" value="0.025" units="cm"/>
      <inkml:brushProperty name="height" value="0.025" units="cm"/>
    </inkml:brush>
  </inkml:definitions>
  <inkml:trace contextRef="#ctx0" brushRef="#br0">20 301 7399,'-4'-15'861,"-1"1"1,2-1-1,0 0 1,1 0-1,-1-29 1,4 38-533,-1 0 0,1 1 0,0-1 0,0 0 0,1 1-1,0 0 1,0-1 0,0 1 0,0 0 0,1 0 0,0 0 0,0 0 0,0 0 0,1 1 0,0-1 0,0 1 0,0 0 0,8-6 0,2 0 255,0 1 1,1 1 0,-1 0-1,2 1 1,-1 1 0,1 0-1,0 1 1,0 1 0,22-3-1,8 1 226,1 2-1,50 3 0,-76 2-693,0 0-1,0 1 0,39 10 1,-54-10-112,1 0 0,-1 1 0,1-1-1,-1 1 1,0 1 0,0-1 0,6 6 0,-10-8-5,1 2 0,-1-1 0,0 0 0,0 0 0,0 1 0,0-1 0,0 1 0,-1-1 0,1 1 0,-1 0 0,0 0 0,0-1 0,0 1 0,0 0-1,0 0 1,0 5 0,-1-4 4,-1 0 0,1 0 0,-1-1-1,0 1 1,0-1 0,0 1 0,0 0 0,-1-1-1,0 0 1,1 1 0,-1-1 0,0 0-1,-1 0 1,1 0 0,-1 0 0,1 0-1,-1-1 1,0 1 0,0-1 0,-5 4-1,-9 6 61,-1-1 0,-26 12 0,41-21-53,-5 2 32,-22 12 229,-1-1 0,0-2 0,-54 15 0,96-29-731,0 1 0,1 0 0,-1 0 0,0 1 0,0 0 1,1 1-1,14 5 0,-22-6 387,1 0 1,-1 0 0,1 0-1,-1 1 1,0-1 0,0 1-1,0 0 1,0 0 0,0 1-1,0-1 1,-1 1 0,1 0-1,-1 0 1,0 0 0,0 1-1,0-1 1,0 1 0,0-1-1,-1 1 1,0 0 0,1 0-1,-1 0 1,-1 0 0,2 5-1,-3-6 107,0-1-1,0 1 1,0 0-1,-1-1 1,0 1-1,1-1 1,-1 1-1,0-1 1,0 1 0,0-1-1,0 1 1,-1-1-1,1 0 1,-1 0-1,1 1 1,-1-1-1,0 0 1,0-1-1,0 1 1,0 0-1,0-1 1,0 1-1,-1-1 1,1 1 0,0-1-1,-4 1 1,-9 5 562,0 0 1,-31 8 0,41-14-517,-9 4 100,0-2 0,0 1-1,0-2 1,-1 0 0,1 0 0,-1-2-1,1 1 1,-22-4 0,35 3-253,0 0 1,0-1-1,0 1 1,0 0-1,0-1 1,0 1-1,1 0 1,-1-1 0,0 1-1,0-1 1,0 0-1,1 1 1,-1-1-1,0 0 1,1 1-1,-1-1 1,1 0-1,-1 0 1,0 1-1,1-1 1,0 0 0,-1 0-1,1 0 1,0 0-1,-1 0 1,1 1-1,0-1 1,0 0-1,0 0 1,-1 0-1,1 0 1,0 0-1,0 0 1,1 0-1,-1 0 1,0 0 0,0 0-1,0 0 1,1 0-1,-1 0 1,1-1-1,0-2-543,1 1 0,0-1 0,-1 0-1,1 1 1,1-1 0,-1 1 0,0 0-1,5-5 1,20-17-5101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2.153"/>
    </inkml:context>
    <inkml:brush xml:id="br0">
      <inkml:brushProperty name="width" value="0.025" units="cm"/>
      <inkml:brushProperty name="height" value="0.025" units="cm"/>
    </inkml:brush>
  </inkml:definitions>
  <inkml:trace contextRef="#ctx0" brushRef="#br0">0 63 13100,'0'0'13464,"11"1"-12776,8 0-595,1-1 0,0-1 0,-1-1-1,1 0 1,-1-2 0,1 0 0,21-8-1,-28 7-74,-8 4-22,0 0-1,0-1 1,0 0-1,-1 0 0,1 0 1,0-1-1,-1 1 1,0-1-1,1 0 0,-1 0 1,7-8-1,-30 12-59,6 3 73,1 1 1,0 1-1,1 0 0,-1 0 1,1 1-1,0 1 0,1 0 1,0 0-1,0 1 0,1 0 1,0 1-1,1 0 1,-1 0-1,2 1 0,-11 19 1,17-28-22,-1 1 1,1-1-1,0 1 1,-1-1-1,1 1 1,1 0-1,-1-1 1,0 1-1,1 0 1,-1 0-1,1-1 1,0 1-1,0 0 1,0 0-1,0 0 1,0 0-1,1-1 1,-1 1 0,1 0-1,0 0 1,1 3-1,0-4-99,1 0 0,-1 0 0,0 0 0,1 0 0,-1-1 0,1 1 0,-1-1 0,1 1 0,0-1 0,-1 0 1,1 0-1,0-1 0,0 1 0,0 0 0,0-1 0,0 0 0,0 1 0,0-1 0,5-1 0,5 1-986,0 0 0,0-1 0,0-1 0,0 0 0,17-5 0,27-15-5624</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7:42.515"/>
    </inkml:context>
    <inkml:brush xml:id="br0">
      <inkml:brushProperty name="width" value="0.025" units="cm"/>
      <inkml:brushProperty name="height" value="0.025" units="cm"/>
    </inkml:brush>
  </inkml:definitions>
  <inkml:trace contextRef="#ctx0" brushRef="#br0">201 100 16624,'-12'6'2664,"9"-5"-2540,-90 51 3004,84-46-2585,-1 0-1,1 1 1,0 0-1,1 0 1,-1 1 0,1 1-1,1-1 1,-10 15-1,16-22-509,0 0 1,1 0-1,-1 0 0,0 0 0,1 0 1,-1 1-1,1-1 0,-1 0 0,1 1 0,0-1 1,0 0-1,-1 1 0,1-1 0,0 0 0,0 1 1,0-1-1,0 0 0,0 1 0,1-1 0,-1 0 1,0 1-1,1-1 0,-1 0 0,1 0 0,-1 1 1,1-1-1,0 0 0,-1 0 0,2 2 0,1-1-9,-1 0-1,1 0 0,0-1 0,0 1 0,0-1 1,0 0-1,0 1 0,0-1 0,0-1 0,0 1 0,0 0 1,4 0-1,10 0 5,-1 0 0,1-1 0,32-4 0,-32 0-85,0 0 1,-1-1-1,0-1 1,0 0-1,-1-1 1,1-1-1,-2-1 1,28-19-1,1-6-44,54-57 1,-83 77 73,-4 6 23,-1-1 0,-1 0 0,0 0 1,0-1-1,-1 0 0,7-12 0,-50 72 1364,23-35-1149,1 2-1,-16 25 0,23-33-111,1 0-1,0 0 0,0 1 0,1 0 0,0 0 0,1 0 0,0 0 0,1 0 0,0 0 0,0 0 0,2 21 0,0-25-340,1 1 1,0-1-1,0 0 0,0 1 1,1-1-1,0 0 0,0 0 1,0-1-1,1 1 0,0-1 1,0 1-1,0-1 0,1-1 1,0 1-1,0-1 0,0 1 1,0-1-1,1-1 0,6 4 1,19 6-6630,-1-9-6993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18.284"/>
    </inkml:context>
    <inkml:brush xml:id="br0">
      <inkml:brushProperty name="width" value="0.025" units="cm"/>
      <inkml:brushProperty name="height" value="0.025" units="cm"/>
    </inkml:brush>
  </inkml:definitions>
  <inkml:trace contextRef="#ctx0" brushRef="#br0">39 86 13741,'0'0'625,"-7"2"42,-24 7-165,31-9-504,0 0 1,0 0 0,1 0-1,-1 0 1,0 0 0,0 0-1,0 1 1,0-1-1,1 0 1,-1 0 0,0 0-1,0 0 1,0 0 0,0 0-1,0 1 1,0-1-1,1 0 1,-1 0 0,0 0-1,0 0 1,0 1 0,0-1-1,0 0 1,0 0 0,0 0-1,0 0 1,0 1-1,0-1 1,0 0 0,0 0-1,0 0 1,0 1 0,0-1-1,0 0 1,0 0 0,0 0-1,0 0 1,0 1-1,0-1 1,0 0 0,0 0-1,0 0 1,0 0 0,-1 1-1,1-1 1,0 0 0,0 0-1,0 0 1,0 0-1,0 0 1,0 0 0,-1 1-1,1-1 1,0 0 0,0 0-1,0 0 1,0 0 0,-1 0-1,1 0 1,0 0-1,0 0 1,14 5-32,52 5 73,0-3 0,1-3-1,104-8 1,-102 2-17,1931-1 3009,-1230 9-2108,1117-42 287,-1860 34-1193,2064-81 514,-1967 80-392,-18 0 468,201 19 0,-284-13-781,13 2 780,-24-2-9080,-31-17 1239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8.238"/>
    </inkml:context>
    <inkml:brush xml:id="br0">
      <inkml:brushProperty name="width" value="0.025" units="cm"/>
      <inkml:brushProperty name="height" value="0.025" units="cm"/>
    </inkml:brush>
  </inkml:definitions>
  <inkml:trace contextRef="#ctx0" brushRef="#br0">136 214 3331,'2'0'566,"-1"-1"-1,0 1 0,0-1 1,0 1-1,0-1 0,-1 1 1,1-1-1,0 1 0,0-1 1,0 0-1,0 0 0,0 1 1,-1-1-1,1 0 0,0 0 1,-1 0-1,1 0 0,-1 0 1,1 0-1,-1 0 0,1 0 1,-1 0-1,0 0 1,1 0-1,-1 0 0,0 0 1,0 0-1,0 0 0,0 0 1,0-2-1,-11-6 4875,-10 5-6086,16 5 629,-1 0 0,0 0 0,0 1 0,0-1 0,1 1-1,-1 1 1,1-1 0,-1 1 0,1 0 0,0 0 0,0 0 0,0 1 0,1-1 0,-1 1 0,1 0 0,0 1 0,0-1-1,0 1 1,1 0 0,-1 0 0,1 0 0,0 0 0,1 1 0,-1-1 0,1 1 0,0-1 0,1 1 0,-1 0 0,0 8-1,2-13 22,1-1-1,-1 1 1,0 0 0,1 0-1,-1-1 1,0 1-1,1 0 1,-1-1-1,1 1 1,-1 0-1,1-1 1,0 1-1,-1-1 1,1 1-1,0-1 1,-1 1-1,1-1 1,0 1-1,-1-1 1,1 0-1,0 1 1,0-1-1,0 0 1,-1 0-1,1 1 1,0-1 0,0 0-1,0 0 1,-1 0-1,1 0 1,0 0-1,0 0 1,0 0-1,-1 0 1,1-1-1,0 1 1,0 0-1,0 0 1,1-1-1,34-10 235,-16 1-200,-1-1-1,0-1 1,-1-1-1,0 0 0,-1-2 1,0 0-1,-1 0 0,-1-2 1,-1 0-1,0-1 1,-1 0-1,11-22 0,-19 32 111,-1 0-1,0-1 1,-1 1-1,0-1 1,-1 0-1,0 0 1,2-14-1,-25 44 77,9-4-285,-10 15 155,-26 52 0,42-72-65,1 0 0,1 1 1,0 0-1,0-1 0,1 1 0,1 0 0,0 1 1,1 16-1,1-18-18,-1-4-14,1 0-1,0 0 0,1 0 1,0 0-1,0-1 1,3 10-1,-4-16 13,1 1-1,-1-1 1,1 0-1,0 1 1,0-1-1,0 0 1,-1 0-1,1 0 1,0 0-1,0 0 1,1 0 0,-1 0-1,0 0 1,0 0-1,0 0 1,1 0-1,-1-1 1,0 1-1,1-1 1,-1 1-1,0-1 1,1 1 0,-1-1-1,1 0 1,-1 0-1,1 1 1,-1-1-1,1 0 1,-1-1-1,1 1 1,-1 0-1,0 0 1,1 0-1,-1-1 1,1 1 0,-1-1-1,0 1 1,1-1-1,-1 0 1,2-1-1,9-4 57,0 0-1,-1-1 1,0 0 0,0-1-1,-1 0 1,0-1-1,17-19 1,-2-1-11,32-47 0,-43 50-50,-15 23-118,-9 16-38,-6 7 117,9-12 33,1 0 0,0 0 0,0 0 0,1 1-1,0 0 1,0 0 0,1 0 0,0 0 0,0 1 0,-3 16 0,8-24 3,-1-1 0,1 1 1,-1-1-1,1 1 0,0-1 1,0 1-1,-1-1 0,1 0 1,0 1-1,0-1 0,1 0 1,-1 0-1,0 0 0,0 0 0,0 0 1,1 0-1,-1 0 0,0 0 1,1 0-1,-1 0 0,1-1 1,-1 1-1,1-1 0,-1 1 1,1-1-1,0 0 0,-1 0 1,1 1-1,-1-1 0,1 0 1,0 0-1,1-1 0,5 2 20,0-1-1,0 0 0,-1-1 1,1 0-1,14-3 0,-13 0 1,0-1 0,0 0 0,0 0 0,0 0 0,-1-1-1,0 0 1,-1-1 0,1 0 0,-1 0 0,-1-1 0,8-10 0,0-1 28,-1 0 1,-1-1-1,16-37 0,-27 56-50,-1 1-1,0 0 1,0-1-1,1 1 1,-1 0-1,0-1 0,0 1 1,1 0-1,-1-1 1,0 1-1,0-1 0,0 1 1,0 0-1,0-1 1,0 1-1,1-1 0,-1 1 1,0-1-1,0 1 1,0 0-1,0-1 1,-1 1-1,1-1 0,0 1 1,0-1-1,0 1 1,0 0-1,0-1 0,0 1 1,-1-1-1,1 1 1,0 0-1,0-1 0,-1 1 1,-13 6-205,-16 19-29,-29 50 180,55-69 67,0 1-1,0-1 0,1 1 0,0-1 1,0 1-1,1 0 0,0 0 1,0 0-1,1 1 0,-2 13 0,3-20-6,0-1 0,0 1 0,1 0 0,-1 0 0,0 0 0,0 0 0,0-1 0,1 1 1,-1 0-1,1 0 0,-1-1 0,0 1 0,1 0 0,-1-1 0,1 1 0,0 0 0,-1-1 0,1 1 0,-1-1 0,1 1 0,0 0 0,-1-1 0,1 0 0,0 1 0,0-1 0,-1 0 0,2 1 0,31 3 129,-27-4-387,0 0 0,0-1 0,0 0 0,1 0 0,-1-1 0,0 0 0,0 0 0,6-3 1,-8 2-565,0 0 1,-1 0 0,1 0 0,-1-1-1,1 1 1,-1-1 0,0 1 0,0-1-1,2-6 1,5-14-8099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22.740"/>
    </inkml:context>
    <inkml:brush xml:id="br0">
      <inkml:brushProperty name="width" value="0.025" units="cm"/>
      <inkml:brushProperty name="height" value="0.025" units="cm"/>
    </inkml:brush>
  </inkml:definitions>
  <inkml:trace contextRef="#ctx0" brushRef="#br0">1 135 14253,'0'0'1031,"8"-4"-668,10-4-79,1 1 0,0 1 0,0 1 0,38-6 0,94-4 465,-88 10-607,177-18 183,315-22 756,-393 39-642,234 23 1,-43 22-124,492 39 30,-453-60-328,251 15 172,0 39 125,-187-17 125,-355-51-202,0-3 0,155-20-1,52-17-2783,-282 32-1223,-15-4-3272</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49.142"/>
    </inkml:context>
    <inkml:brush xml:id="br0">
      <inkml:brushProperty name="width" value="0.025" units="cm"/>
      <inkml:brushProperty name="height" value="0.025" units="cm"/>
    </inkml:brush>
  </inkml:definitions>
  <inkml:trace contextRef="#ctx0" brushRef="#br0">42 1 4228,'0'0'8008,"8"0"-6418,178 1 4262,266 18-4214,279-3-245,-623-22-720,-610 27-261,352-12-375,-212 16-219,-141 7-117,494-30 291,12 1-8,14 2 8,52 0 226,96-4-1,-67-3-145,830-52-734,-860 45 251,-63 4 299,-18 2 96,-70-3-113,-95 7-1,98 1 74,-291 18 467,124-4-1906,85-12-3699,120-4-1100</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8:59.800"/>
    </inkml:context>
    <inkml:brush xml:id="br0">
      <inkml:brushProperty name="width" value="0.025" units="cm"/>
      <inkml:brushProperty name="height" value="0.025" units="cm"/>
    </inkml:brush>
  </inkml:definitions>
  <inkml:trace contextRef="#ctx0" brushRef="#br0">228 2 3235,'0'0'4308,"-8"-1"-2498,2 0-1593,0 1 0,0 0 0,0 0 0,0 1 0,0-1 0,0 1 0,0 1 0,0-1 0,0 1 0,1 0 0,-1 0 0,1 0 0,-1 1 0,1 0 0,0 0 0,0 0 0,0 1 0,1 0 0,-6 5 0,-1 3 148,1 0 0,1 0 0,0 1 1,1 1-1,0 0 0,1 0 0,1 0 0,0 1 0,1 0 0,0 0 1,1 0-1,-3 24 0,2 15-90,1 0 1,6 68-1,-2-118-285,1 22 26,2-1 1,0 1 0,2-1-1,1 0 1,1 0 0,14 34-1,-16-48-10,0 0-1,1-1 0,0 0 1,1 0-1,0-1 1,0 1-1,11 9 1,-13-15 3,0 0 1,1 0-1,-1 0 1,0 0-1,1-1 1,0 0-1,0 0 1,0-1-1,0 0 1,1 0 0,-1 0-1,0-1 1,12 2-1,-12-3 38,-1 0 1,0 0-1,1-1 0,-1 1 0,0-1 0,0 0 1,1 0-1,-1-1 0,0 0 0,0 0 0,-1 0 1,1 0-1,0-1 0,8-6 0,-6 3 106,0-1 0,0 0 0,0 0 0,-1 0 0,0-1 0,-1 0 0,8-15 0,-2-1 229,-1 0 1,-1 0 0,-1-1 0,-1-1-1,4-31 1,-5 14-44,-1 0-1,-3 0 1,-3-60-1,0 85-320,-1 0-1,-1 1 1,-1-1 0,0 1-1,-1 0 1,-1 0 0,0 1-1,-1-1 1,-1 1 0,-19-28-1,25 41-124,0 0 0,-1 1 0,1-1 0,-1 1 0,1-1 0,-1 1 0,0 0 0,0 0 0,0 0 0,0 1 0,0-1 0,-1 1 0,1-1-1,0 1 1,-5-1 0,-11 3-3239,0 7-3505,13-4-190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01.084"/>
    </inkml:context>
    <inkml:brush xml:id="br0">
      <inkml:brushProperty name="width" value="0.025" units="cm"/>
      <inkml:brushProperty name="height" value="0.025" units="cm"/>
    </inkml:brush>
  </inkml:definitions>
  <inkml:trace contextRef="#ctx0" brushRef="#br0">425 100 5894,'0'0'368,"-9"-7"2440,3 0-2451,-1 2 0,0-1 0,-1 1 0,1 0 0,-1 1 0,0 0 0,0 0 0,0 0 0,-1 1 0,1 1-1,-1-1 1,0 1 0,1 1 0,-15-1 0,16 2-269,0 0-1,0 1 0,0 0 1,0 0-1,0 1 0,0 0 1,1 0-1,-1 1 0,1 0 1,-1 0-1,1 0 0,0 1 1,-6 4-1,3 0 26,0 0 1,0 1-1,1 0 0,0 0 1,0 0-1,1 1 0,-6 11 1,-2 10 108,1-1 0,1 2 0,2-1 0,-12 54 1,10-29-174,4 1-1,1 0 1,3 0 0,3 1 0,2-1 0,9 67-1,-4-97-43,1-1 0,0 1 0,2-2 0,2 1 0,0-1 0,16 29 0,-18-41 1,0 1 0,0-1 1,1-1-1,1 0 1,0 0-1,1-1 0,0 0 1,1-1-1,0 0 1,0-1-1,1 0 0,17 8 1,-22-13 8,1-1 0,-1 0 0,1 0 0,0-1 0,-1 0 1,1 0-1,0-1 0,0 0 0,0-1 0,1 0 0,-1-1 0,0 0 0,15-3 0,-12 1 41,0-2-1,1 1 0,-1-2 0,-1 1 0,1-2 1,-1 1-1,0-2 0,16-13 0,-4-1 104,0-1 0,-2-1 0,-1-1 0,-1-1 0,-1-1 0,-2 0 0,14-30 0,-9 12-34,-3-1 0,-2 0 0,-1-2-1,-3 1 1,-2-2 0,-2 1-1,-3-1 1,-1-1 0,-2 1 0,-8-80-1,3 111-113,0 0 0,-1 1 0,0-1 0,-1 1 0,-2 0 0,1 0 0,-2 0 0,0 1 0,-1 0 0,-1 1 0,0 0 0,-18-19 0,21 27-136,1 0-1,-1 1 0,-1 0 1,1 1-1,-1-1 0,0 2 1,0-1-1,-1 1 0,1 0 0,-1 1 1,-10-3-1,11 4-261,-1 1 0,1 0 0,-1 0 0,1 1-1,-1 0 1,1 1 0,-1 0 0,1 0 0,-1 1 0,1 0 0,0 0-1,0 1 1,-14 7 0,-25 16-4108,8 3-800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09.317"/>
    </inkml:context>
    <inkml:brush xml:id="br0">
      <inkml:brushProperty name="width" value="0.025" units="cm"/>
      <inkml:brushProperty name="height" value="0.025" units="cm"/>
    </inkml:brush>
  </inkml:definitions>
  <inkml:trace contextRef="#ctx0" brushRef="#br0">911 122 5349,'0'0'2365,"-9"-5"-1345,-8-5-840,-25-15 1852,-50-22 0,76 41-1554,-1-1 1,1 2-1,-1 0 0,0 2 1,0-1-1,-1 2 1,-21-1-1,16 4-422,1 1 0,-1 1-1,1 1 1,-1 1 0,1 1-1,0 1 1,1 1 0,0 0 0,0 2-1,1 1 1,0 0 0,1 1-1,-30 25 1,25-16-19,1 0 1,1 2-1,1 0 0,1 2 1,1 0-1,1 1 0,2 1 1,0 0-1,-16 42 0,20-37-18,2 1-1,1 0 0,1 0 0,2 1 1,1 0-1,2 0 0,1 0 0,2 1 1,1-1-1,2 0 0,2 0 0,0 0 1,3 0-1,12 36 0,-12-45-8,2-1-1,1 1 1,1-2-1,1 0 0,0 0 1,2-1-1,1-1 1,0 0-1,2-2 1,0 0-1,1 0 1,1-2-1,1-1 1,0 0-1,2-1 1,-1-2-1,1 0 1,48 18-1,-38-21-17,0 0-1,1-3 1,0-1-1,40 3 0,-53-8 12,0 0-1,-1-1 1,1-2-1,0 0 0,-1-1 1,1-1-1,-1-1 0,23-8 1,-23 3 13,0-1 1,0-1 0,-1-1-1,-1 0 1,0-2 0,-1 0-1,-1-1 1,0 0 0,-1-1 0,0-1-1,-2-1 1,0 0 0,15-32-1,0-5 210,-3-1 0,-2-2 0,25-103 0,-33 99 345,10-89-1,-22 121-408,-2-1-1,-1 1 1,-1 0-1,-10-61 0,8 79-200,0 0-1,-1 0 1,-1 0-1,0 0 1,-1 1-1,0 0 1,-1 1-1,0-1 1,-1 1-1,0 0 1,0 1-1,-2 0 1,1 0-1,-1 1 1,0 0-1,-1 1 1,0 0-1,0 1 1,-20-9-1,16 9-394,0 1 0,0 1 0,-1 0 0,0 2-1,1 0 1,-31-3 0,28 6-504,-1 0 0,1 1 1,0 1-1,0 0 0,0 2 0,-20 6 0,-3 3-3578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11.704"/>
    </inkml:context>
    <inkml:brush xml:id="br0">
      <inkml:brushProperty name="width" value="0.025" units="cm"/>
      <inkml:brushProperty name="height" value="0.025" units="cm"/>
    </inkml:brush>
  </inkml:definitions>
  <inkml:trace contextRef="#ctx0" brushRef="#br0">197 90 3716,'0'0'2834,"-9"0"-1478,-2 1-947,1 0-1,-1 0 1,0 2-1,1-1 1,0 1-1,-1 0 1,-17 10 0,22-10-204,1 0 1,0 0-1,0 0 0,0 1 1,1 0-1,-1 0 1,1 1-1,0-1 1,0 1-1,1-1 1,-1 1-1,1 1 0,0-1 1,0 0-1,1 1 1,0-1-1,-3 8 1,1 10 11,0-1 1,1 1 0,1 0-1,1-1 1,2 1 0,3 30-1,31 135 294,-25-145-462,30 110 49,-34-136-97,0 0 0,2 0 0,0-1 0,1 0 0,0 0 0,16 20 0,-23-34 22,0 1 0,1 0 0,-1-1-1,1 0 1,-1 1 0,1-1-1,0 0 1,-1 0 0,1-1-1,0 1 1,0 0 0,0-1-1,1 0 1,-1 0 0,0 0 0,0 0-1,1 0 1,-1-1 0,1 1-1,-1-1 1,0 0 0,1 0-1,-1 0 1,1-1 0,6 0-1,-6-1 65,1 0-1,-1 0 0,0-1 0,1 1 0,-1-1 0,0 0 1,0 0-1,-1 0 0,1 0 0,-1-1 0,1 0 0,-1 1 0,0-1 1,0 0-1,-1-1 0,1 1 0,1-6 0,9-19 294,-3-1-1,0-1 1,8-48-1,7-99 666,-19 122-864,2-4 147,-3 0-1,-6-110 0,0 160-300,-1 1 0,0 0 0,0 0 0,-1 0-1,0 0 1,-1 0 0,0 0 0,0 1 0,-1-1-1,0 1 1,0 1 0,-1-1 0,0 1 0,-8-8-1,9 10-32,0 0-1,-1 1 0,0-1 0,0 1 0,-1 0 0,1 1 1,-1-1-1,1 1 0,-1 1 0,0-1 0,0 1 0,-1 0 1,1 1-1,0 0 0,-1 0 0,1 0 0,0 1 0,-10 1 1,15-1-112,-1 1 0,1-1 1,0 1-1,0 0 0,0 0 0,0-1 1,0 2-1,0-1 0,0 0 1,0 0-1,0 1 0,1-1 1,-1 1-1,1-1 0,-1 1 0,1 0 1,-1-1-1,1 1 0,-2 4 1,-11 23-5319,11-22 2784,-2 4-5879</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16.106"/>
    </inkml:context>
    <inkml:brush xml:id="br0">
      <inkml:brushProperty name="width" value="0.025" units="cm"/>
      <inkml:brushProperty name="height" value="0.025" units="cm"/>
    </inkml:brush>
  </inkml:definitions>
  <inkml:trace contextRef="#ctx0" brushRef="#br0">1266 121 8968,'-16'-7'1479,"-40"-17"-1367,-2 3 0,0 2 1,-82-15-1,96 28 482,0 1 0,0 3 1,-80 6-1,100-2-526,1 2-1,-1 1 0,1 1 1,1 0-1,-1 2 1,1 1-1,0 1 0,-36 22 1,25-8-13,0 1 1,2 1 0,1 2-1,2 1 1,0 1 0,2 2-1,2 0 1,1 2-1,1 1 1,-20 44 0,20-33 122,3 0 1,2 2-1,1 0 0,3 0 1,2 1-1,2 1 1,-4 96-1,13-126-165,1 0-1,1 0 1,0 0-1,2 0 1,0 0-1,2 0 1,0-1 0,1 0-1,0 0 1,2-1-1,0 0 1,1-1-1,1 0 1,1 0-1,0-1 1,27 26 0,-20-24-6,0-2 0,1-1 0,0 0 1,2-1-1,-1-2 0,2 0 0,-1-1 1,2-2-1,-1 0 0,1-1 0,1-1 1,-1-2-1,33 4 0,-10-6-59,1-1 0,0-3 0,-1-1 0,1-3 0,-1-2-1,0-2 1,0-2 0,-1-2 0,-1-2 0,0-2 0,-1-1 0,-1-3 0,67-43 0,-74 39 131,0-1 1,-1-2-1,-2-1 1,-1-2 0,-1-1-1,-2-1 1,-1-2-1,-2-1 1,-1 0 0,-2-2-1,-2-1 1,-1-1-1,-3-1 1,25-80-1,-31 76 168,-2-1 0,-2 1-1,-2-1 1,-2-81-1,-4 107-387,0 0-1,-1 0 1,-1 0 0,-1 0-1,-1 1 1,-1-1-1,0 1 1,-2 0-1,0 1 1,-1 0-1,-1 0 1,0 1 0,-16-19-1,18 28-206,0 0 0,-1 0-1,0 1 1,-1 0 0,0 1 0,0 0 0,0 0-1,0 1 1,-1 1 0,0 0 0,0 0 0,0 1-1,0 0 1,-1 1 0,1 1 0,-1-1 0,0 2-1,1 0 1,-1 0 0,1 1 0,-13 2 0,-76 18-4676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24.453"/>
    </inkml:context>
    <inkml:brush xml:id="br0">
      <inkml:brushProperty name="width" value="0.025" units="cm"/>
      <inkml:brushProperty name="height" value="0.025" units="cm"/>
    </inkml:brush>
  </inkml:definitions>
  <inkml:trace contextRef="#ctx0" brushRef="#br0">16818 529 10378,'-11'-2'2482,"-183"-40"-1466,80 16-1478,-138-15-1,-277 18 1513,101 8 308,-257-32-866,-716-38 302,796 60-245,-511-19-153,-769-34-200,399 13 467,-1 32 186,1076 31-634,-1145 5-894,416 62 299,4 61 338,864-90 7,-366 97 1,514-97 9,2 5 0,1 5 0,3 6 0,2 5 0,-124 81 0,153-80 14,3 4-1,-78 74 1,128-103-15,1 1 1,1 1-1,2 2 1,2 2-1,2 0 0,-39 77 1,55-93 18,2 0 0,0 0 1,2 1-1,0 0 0,2 1 0,0-1 1,2 1-1,1 0 0,1-1 0,1 1 1,1 0-1,1-1 0,1 1 1,1-1-1,2 0 0,0-1 0,1 1 1,2-1-1,0-1 0,1 0 1,2 0-1,0-2 0,1 1 0,1-1 1,1-1-1,29 27 0,-6-13-11,2-3 0,1-1 0,1-1 0,1-3 0,1-2 0,1-2-1,1-2 1,1-1 0,75 15 0,28-2 66,280 20 0,871-25 85,-1026-27-111,1192-33 103,58 1-117,2333-31 61,-2203-23-13,101-3 299,-835 52-177,-6-41-131,99-67-95,-793 101 32,-2-8 0,321-125 0,-442 137 44,143-82 0,-197 96-16,-2-2 0,-1-2 0,-1-1 0,-2-3 0,43-47 0,-70 68 1,0 0-1,-2-1 1,1 0 0,-2-1 0,0 0-1,-1-1 1,11-31 0,-16 38-13,-1 1 0,0-1 0,-1 0 0,0 1 0,0-1 0,-1 0 0,0 0 0,-1 0 0,0 0 0,0 1-1,-1-1 1,-1 0 0,1 1 0,-2 0 0,1-1 0,-6-8 0,-6-6 1,0 0 1,-2 1-1,-1 1 0,-1 1 0,0 0 0,-2 2 1,0 0-1,-1 1 0,-1 1 0,-47-25 0,-10 0 4,-1 5-1,-97-32 1,-56-9-188,-3 11 1,-3 10-1,-2 10 1,-365-23-1,419 61-2267,1 0-2291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43.051"/>
    </inkml:context>
    <inkml:brush xml:id="br0">
      <inkml:brushProperty name="width" value="0.025" units="cm"/>
      <inkml:brushProperty name="height" value="0.025" units="cm"/>
    </inkml:brush>
  </inkml:definitions>
  <inkml:trace contextRef="#ctx0" brushRef="#br0">1 109 9833,'136'-17'1347,"209"0"-1,138 36-46,1117 29-1131,-988-39 175,1743-23 1012,140-18-622,-1419 24-673,534-19-16,-287 4 263,-314 3-15,495-4 551,-1439 23-570,-25-1-114,0 2-1,1 2 1,-2 1 0,77 17 0,-112-19-273,0 0 1,-1 1 0,1-1 0,-1 1 0,0 0-1,1 0 1,-1 0 0,0 0 0,5 5 0,12 17-4457,-11-11 143</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1:24.250"/>
    </inkml:context>
    <inkml:brush xml:id="br0">
      <inkml:brushProperty name="width" value="0.025" units="cm"/>
      <inkml:brushProperty name="height" value="0.025" units="cm"/>
    </inkml:brush>
  </inkml:definitions>
  <inkml:trace contextRef="#ctx0" brushRef="#br0">0 436 9929,'0'0'2691,"4"10"-657,-3-7-1972,0 1 52,0-1-1,0 1 1,0-1-1,1 0 1,-1 1-1,1-1 1,0 0-1,0 0 1,0 0-1,0 0 1,0 0-1,1-1 1,-1 1-1,1-1 1,0 1-1,0-1 1,0 0-1,0 0 1,0 0-1,0-1 1,0 1-1,1-1 1,-1 0-1,1 0 1,-1 0-1,1 0 1,4 0-1,10 0 393,0-2 0,0 0 0,-1 0 0,1-2 0,28-7 0,88-36 1277,-43 13-1205,976-311 2599,-1006 324-2782,0 0-166,86-17 1,-137 41-12,-9-1-1613,-13-1-8607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0.452"/>
    </inkml:context>
    <inkml:brush xml:id="br0">
      <inkml:brushProperty name="width" value="0.025" units="cm"/>
      <inkml:brushProperty name="height" value="0.025" units="cm"/>
    </inkml:brush>
  </inkml:definitions>
  <inkml:trace contextRef="#ctx0" brushRef="#br0">1 325 4388,'0'0'15636,"12"-9"-14894,13-7-365,1 1 0,0 2 0,1 0 0,29-8 0,108-29 1085,-50 17-1179,211-92 0,-321 122-754,14-7-1711,-12-1-3807,-6 6-151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8.600"/>
    </inkml:context>
    <inkml:brush xml:id="br0">
      <inkml:brushProperty name="width" value="0.025" units="cm"/>
      <inkml:brushProperty name="height" value="0.025" units="cm"/>
    </inkml:brush>
  </inkml:definitions>
  <inkml:trace contextRef="#ctx0" brushRef="#br0">1 1 5541,'0'0'20948</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56.448"/>
    </inkml:context>
    <inkml:brush xml:id="br0">
      <inkml:brushProperty name="width" value="0.025" units="cm"/>
      <inkml:brushProperty name="height" value="0.025" units="cm"/>
    </inkml:brush>
  </inkml:definitions>
  <inkml:trace contextRef="#ctx0" brushRef="#br0">174 1190 6182,'-61'14'957,"34"-8"277,0 1 1,-31 12-1,162-62-251,-35 9-721,1 4 1,2 3 0,101-25 0,910-143 2163,16 106-2124,231-44 80,-10-81 345,-952 150-53,116-3 594,603-5 0,-961 69-1266,524-41-36,-598 36-746,-1-3-1,76-26 1,-95 24-1285,0-1 0,45-27 0,-9-4-4966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5.261"/>
    </inkml:context>
    <inkml:brush xml:id="br0">
      <inkml:brushProperty name="width" value="0.025" units="cm"/>
      <inkml:brushProperty name="height" value="0.025" units="cm"/>
    </inkml:brush>
  </inkml:definitions>
  <inkml:trace contextRef="#ctx0" brushRef="#br0">1 64 14446,'0'0'9032,"55"17"-7334,-7-17-865,5-9-673,10 0-96,-1-4-865,0-2-2178,-12-1-2434,-6-2-6951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5.730"/>
    </inkml:context>
    <inkml:brush xml:id="br0">
      <inkml:brushProperty name="width" value="0.025" units="cm"/>
      <inkml:brushProperty name="height" value="0.025" units="cm"/>
    </inkml:brush>
  </inkml:definitions>
  <inkml:trace contextRef="#ctx0" brushRef="#br0">1 386 8872,'0'0'13854,"10"-12"-12926,-7 9-865,123-153 760,-106 129-652,-2-1 0,0-1 0,-2-1 0,18-44 0,-26 47 299,-17 41-137,-16 42-250,17-38-68,1 0 0,1 1-1,1 0 1,0 0 0,2 0 0,0 1 0,1-1-1,1 38 1,1-56-55,0 0 0,1 0 0,-1 0 0,0 0 0,0 0 0,1 0 0,-1 0 0,1 1 0,-1-1 0,1 0 0,-1-1 0,1 1 0,0 0 0,-1 0 0,1 0 0,0 0 0,0 0 0,0-1 0,0 1 0,0 0 0,0-1 0,-1 1 0,1-1 0,1 1 0,-1-1 0,0 1 0,0-1-1,0 0 1,0 1 0,0-1 0,0 0 0,0 0 0,0 0 0,0 0 0,1 0 0,-1 0 0,0 0 0,0 0 0,0-1 0,0 1 0,0 0 0,0-1 0,0 1 0,0 0 0,2-2 0,3 0-711,-1-1-1,0 1 1,1-1-1,-1 0 1,-1 0-1,1-1 1,7-6 0,13-20-5479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6.057"/>
    </inkml:context>
    <inkml:brush xml:id="br0">
      <inkml:brushProperty name="width" value="0.025" units="cm"/>
      <inkml:brushProperty name="height" value="0.025" units="cm"/>
    </inkml:brush>
  </inkml:definitions>
  <inkml:trace contextRef="#ctx0" brushRef="#br0">124 1 14830,'-8'12'2039,"-6"7"-1231,-48 73 2846,56-83-3166,0 1 1,1 1 0,1-1-1,0 1 1,0 0 0,1 0-1,-4 22 1,7-32-476,0 1 0,0-1 0,0 0 0,0 1 0,0-1 0,0 0 0,0 0 0,1 1 0,-1-1 0,0 0 0,1 1 0,-1-1 0,1 0 0,-1 0 0,1 0 0,0 0 0,0 0 0,-1 0 0,1 0 0,0 0 0,0 0 0,0 0 0,0 0 0,0 0 0,0 0 0,0-1 0,0 1 0,1 0 0,-1-1 0,0 1 0,0-1 0,0 0 0,1 1 0,-1-1 0,0 0 0,1 1 0,-1-1 0,0 0 0,1 0 0,-1 0 0,0 0 0,2-1 0,2 1 20,-1-1 0,1 0 0,-1 1 0,1-2 0,-1 1 0,1 0 0,-1-1 0,0 0 0,0 0 0,0 0 0,5-4 0,-2 0 12,-1 0 0,0 0 0,0-1 0,0 0-1,-1 0 1,0 0 0,-1-1 0,1 0 0,5-14 0,-8 17-8,0-1 0,-1 1 1,1 0-1,-1-1 0,0 1 1,-1-1-1,1 0 1,-1 1-1,0-1 0,-1 1 1,1-1-1,-1 1 1,0-1-1,-1 1 0,1-1 1,-4-7-1,5 12-70,-1 0 1,1 0-1,0 0 0,0 0 1,-1 0-1,1 0 0,0 0 1,-1 0-1,1 1 0,-1-1 1,1 0-1,-1 0 0,0 0 1,1 1-1,-1-1 0,0 0 1,1 1-1,-1-1 0,0 0 0,0 1 1,0-1-1,0 1 0,0-1 1,1 1-1,-1 0 0,0-1 1,0 1-1,0 0 0,0 0 1,0-1-1,0 1 0,0 0 1,0 0-1,0 0 0,0 0 1,0 1-1,0-1 0,0 0 1,0 0-1,0 0 0,0 1 0,0-1 1,0 1-1,0-1 0,0 0 1,1 1-1,-1 0 0,-2 0 1,1 2-411,-1 0 0,1 0 1,-1 0-1,1 0 0,0 1 1,0-1-1,0 0 0,1 1 1,-1-1-1,1 1 1,-2 6-1,0 31-9284,6-24 1426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6.418"/>
    </inkml:context>
    <inkml:brush xml:id="br0">
      <inkml:brushProperty name="width" value="0.025" units="cm"/>
      <inkml:brushProperty name="height" value="0.025" units="cm"/>
    </inkml:brush>
  </inkml:definitions>
  <inkml:trace contextRef="#ctx0" brushRef="#br0">142 1 13261,'0'0'6203,"-10"2"-4447,3 1-1637,-1 0 0,1 1 0,-1 0 1,1 0-1,0 0 0,0 1 0,1 0 0,0 0 0,-1 0 0,2 1 1,-1 0-1,1 1 0,0-1 0,0 1 0,0 0 0,1 0 0,1 0 0,-7 15 1,8-16 31,-1 1 0,1-1 0,1 1 0,-1 0 0,1 0 0,-1 13 0,2-18-141,0-1 0,0 1 0,0 0-1,0-1 1,0 1 0,0-1 0,1 1-1,-1-1 1,1 1 0,-1-1 0,1 1-1,-1-1 1,1 1 0,0-1 0,0 0 0,0 1-1,-1-1 1,1 0 0,1 0 0,-1 1-1,0-1 1,0 0 0,0 0 0,0 0-1,1-1 1,-1 1 0,1 0 0,-1 0-1,0-1 1,1 1 0,-1-1 0,1 1 0,-1-1-1,1 0 1,1 1 0,3-1 63,0 0 0,0 0 1,0-1-1,0 1 0,0-1 0,0-1 1,-1 1-1,1-1 0,0 0 1,-1 0-1,0-1 0,1 0 0,-1 0 1,0 0-1,0 0 0,-1-1 0,1 0 1,7-8-1,-8 9-21,-1-1-1,0 0 1,0 0 0,0-1 0,0 1 0,-1-1 0,0 1-1,0-1 1,0 0 0,0 0 0,-1 0 0,0 0-1,0 0 1,0 0 0,-1 0 0,1 0 0,-1 0 0,0 0-1,-1 0 1,1-1 0,-1 1 0,-2-7 0,2 10-48,-1-1 0,1 1 0,0 0 0,-1 0 0,1 0 0,-1 0 0,0 0 0,0 0 0,1 0 0,-1 0 0,0 1 0,-1-1 0,1 1 0,0 0 0,0-1 0,-1 1 0,1 0 0,-1 0 0,1 1 0,0-1 0,-1 0 0,0 1 0,1 0 0,-1-1 0,1 1 0,-1 0 1,0 0-1,-4 1 0,4-1-72,-1 1 0,1-1 1,-1 0-1,1 1 1,-1 0-1,1 0 0,0 0 1,-1 0-1,1 1 1,0-1-1,0 1 0,0 0 1,0 0-1,0 0 1,0 0-1,1 1 0,-1-1 1,1 1-1,-1-1 1,-3 6-1,5-3-301,-1-1-1,1 1 1,-1-1-1,1 1 1,1-1 0,-1 1-1,0-1 1,1 1-1,0 0 1,0-1-1,2 9 1,-2-11-342,1 1 1,0-1-1,-1 1 1,1-1-1,0 1 0,0-1 1,1 0-1,-1 1 1,0-1-1,1 0 0,-1 0 1,1 0-1,3 3 0,11 6-10024</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6.781"/>
    </inkml:context>
    <inkml:brush xml:id="br0">
      <inkml:brushProperty name="width" value="0.025" units="cm"/>
      <inkml:brushProperty name="height" value="0.025" units="cm"/>
    </inkml:brush>
  </inkml:definitions>
  <inkml:trace contextRef="#ctx0" brushRef="#br0">45 37 19795,'0'0'8936,"-44"35"-7655,49-35-1281,14-5-64,4-8-1121,2-3-1826,2-1-2370,-4-4-3811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7.127"/>
    </inkml:context>
    <inkml:brush xml:id="br0">
      <inkml:brushProperty name="width" value="0.025" units="cm"/>
      <inkml:brushProperty name="height" value="0.025" units="cm"/>
    </inkml:brush>
  </inkml:definitions>
  <inkml:trace contextRef="#ctx0" brushRef="#br0">164 45 14446,'0'0'6790,"-11"-6"-5776,5 2-767,4 2-182,0 1 0,0-1 0,0 1 0,-1-1 0,1 1 0,0 0 0,0 0 0,-1 0 0,1 0 0,-1 0 0,1 0-1,-1 1 1,1-1 0,-1 1 0,1 0 0,-1 0 0,1 0 0,-1 0 0,0 0 0,1 0 0,-1 1 0,1-1 0,-1 1 0,1 0 0,-1 0 0,1 0 0,0 0-1,-4 2 1,-1 3 121,1-1 0,0 1-1,0 0 1,0 1-1,1 0 1,0-1 0,1 2-1,-1-1 1,1 0-1,1 1 1,-1 0-1,1 0 1,1 0 0,0 0-1,0 0 1,-2 17-1,5-23-176,-1 0 0,1 0 0,-1 0-1,1-1 1,0 1 0,0 0 0,0-1-1,0 1 1,0 0 0,0-1 0,1 1-1,-1-1 1,0 1 0,1-1 0,-1 0-1,1 0 1,0 0 0,-1 0 0,1 0-1,0 0 1,0 0 0,-1 0 0,1-1-1,0 1 1,0-1 0,0 1 0,0-1-1,0 0 1,0 0 0,0 1 0,2-2-1,6 2 13,-1 0 0,1-1 0,-1-1 0,1 0 0,12-2 0,-16 1-1,0-1-1,-1 1 1,1-1 0,0 0-1,-1-1 1,0 1 0,0-1-1,0 0 1,0-1-1,-1 1 1,1-1 0,-1 1-1,0-1 1,-1-1 0,1 1-1,-1 0 1,0-1-1,0 0 1,-1 0 0,2-6-1,-3 9-34,0 1 0,0-1-1,0 0 1,0 0-1,-1 0 1,1 0-1,-1 0 1,0 0 0,0 0-1,0 0 1,0 0-1,0 0 1,-1 0-1,0 0 1,1 0 0,-1 0-1,0 0 1,0 0-1,-1 0 1,1 1 0,-1-1-1,1 1 1,-1-1-1,0 1 1,0-1-1,0 1 1,0 0 0,0 0-1,0 0 1,-1 0-1,1 0 1,-1 1-1,1-1 1,-1 1 0,0-1-1,0 1 1,1 0-1,-1 0 1,0 0-1,0 1 1,0-1 0,-4 0-1,1 0-192,-1 0 0,1 1-1,0 0 1,0 0 0,0 0 0,-1 0 0,1 1-1,-8 2 1,12-2 42,0-1 0,0 1 1,0 0-1,0-1 0,1 1 0,-1 0 0,0 0 0,1 0 1,-1 1-1,1-1 0,-1 0 0,1 0 0,-1 1 0,1-1 1,0 1-1,0-1 0,0 1 0,0 0 0,0-1 0,0 1 1,0 0-1,0 0 0,1 0 0,-1 0 0,1-1 0,0 1 1,-1 0-1,1 0 0,0 4 0,0-6-22,0 1 0,0 0 1,0-1-1,0 1 0,0 0 0,0 0 0,0-1 1,0 1-1,0 0 0,0-1 0,1 1 0,-1 0 1,0-1-1,1 1 0,-1-1 0,0 1 0,1 0 1,-1-1-1,0 1 0,1-1 0,-1 1 0,1-1 1,-1 1-1,1-1 0,0 0 0,-1 1 0,1-1 1,-1 0-1,1 1 0,0-1 0,-1 0 0,1 0 1,0 1-1,-1-1 0,1 0 0,0 0 0,-1 0 1,2 0-1,19 3-5610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7.498"/>
    </inkml:context>
    <inkml:brush xml:id="br0">
      <inkml:brushProperty name="width" value="0.025" units="cm"/>
      <inkml:brushProperty name="height" value="0.025" units="cm"/>
    </inkml:brush>
  </inkml:definitions>
  <inkml:trace contextRef="#ctx0" brushRef="#br0">262 8 17168,'-11'3'1938,"-12"3"-940,0 2 0,1 0-1,-24 13 1,37-17-675,-1 1 0,1 1-1,1 0 1,-1 0 0,1 0-1,0 1 1,0 1 0,1-1-1,0 1 1,1 0 0,-7 9 0,12-15-310,0-1 1,1 1 0,-1 0-1,0-1 1,0 1 0,1 0 0,-1 0-1,1-1 1,0 1 0,-1 0 0,1 0-1,0-1 1,0 1 0,0 0 0,0 0-1,1 2 1,-1-3-10,0-1 0,1 1 1,-1 0-1,1 0 0,-1 0 0,1-1 0,-1 1 1,1 0-1,-1 0 0,1-1 0,0 1 0,-1-1 1,1 1-1,0 0 0,0-1 0,0 0 0,-1 1 1,1-1-1,0 1 0,0-1 0,0 0 0,1 1 1,1-1-7,0 1 0,-1-1 1,1 0-1,0 0 0,0 0 1,0-1-1,0 1 0,0-1 1,-1 1-1,1-1 1,0 0-1,0 0 0,-1 0 1,1 0-1,-1-1 0,1 1 1,-1-1-1,3-1 0,3-5-90,0 0-1,-1 0 0,0 0 0,-1-1 1,1 0-1,7-15 0,-12 20 87,0 0 0,0-1 0,0 1 0,0-1 0,-1 1 0,0-1 0,1 0 0,-2 0 0,1 1 0,-1-1 0,1 0 0,-1 0 0,-1 0 0,1 1 0,-1-1 0,0 0-1,-1-5 1,1 9 0,0 0 0,0 1 0,0-1 0,0 0-1,0 0 1,0 0 0,0 1 0,0-1 0,0 0-1,0 1 1,0-1 0,-1 1 0,1-1 0,0 1 0,0 0-1,-1-1 1,1 1 0,0 0 0,-1 0 0,1 0-1,0 0 1,-1 0 0,1 0 0,0 1 0,0-1-1,-1 0 1,1 1 0,0-1 0,0 1 0,-1-1-1,0 1 1,-39 18-46,31-12-96,-40 32 405,48-37-374,-1 0-1,1 1 0,0-1 1,0 1-1,0 0 1,0-1-1,0 1 0,1 0 1,-1 0-1,1 0 0,0 0 1,0 1-1,0-1 0,0 0 1,-1 7-1,2-10-19,0 0 0,0 0-1,0 0 1,0 1 0,0-1-1,0 0 1,0 0 0,0 1-1,0-1 1,0 0 0,0 0-1,0 0 1,0 1 0,0-1-1,1 0 1,-1 0 0,0 0-1,0 1 1,0-1 0,0 0-1,0 0 1,0 0 0,0 0-1,1 1 1,-1-1 0,0 0-1,0 0 1,0 0 0,0 0-1,1 0 1,-1 0 0,0 1-1,0-1 1,0 0 0,1 0-1,-1 0 1,0 0 0,0 0-1,0 0 1,1 0 0,-1 0-1,0 0 1,0 0 0,1 0-1,-1 0 1,0 0 0,0 0-1,0 0 1,1 0 0,-1 0-1,13 0-7031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7.829"/>
    </inkml:context>
    <inkml:brush xml:id="br0">
      <inkml:brushProperty name="width" value="0.025" units="cm"/>
      <inkml:brushProperty name="height" value="0.025" units="cm"/>
    </inkml:brush>
  </inkml:definitions>
  <inkml:trace contextRef="#ctx0" brushRef="#br0">244 17 17873,'-10'-2'1244,"-5"-1"-704,-1 2 0,1-1 0,-1 2 0,-17 1 0,26 0-383,0-1-1,1 2 1,-1-1 0,1 1-1,-1 0 1,1 0 0,0 1-1,0 0 1,0 0 0,0 0-1,1 1 1,-1 0 0,1 0-1,-6 6 1,6-5 45,0 1 0,1 0 0,-1 0 1,1 1-1,1 0 0,-1-1 0,-3 12 0,6-16-176,1-1-1,-1 0 0,0 1 0,1-1 0,0 1 1,-1-1-1,1 1 0,0-1 0,-1 1 0,1-1 1,0 1-1,0-1 0,1 1 0,-1-1 0,0 1 1,0-1-1,1 1 0,-1-1 0,1 1 0,-1-1 1,1 1-1,-1-1 0,1 0 0,0 1 0,0-1 1,0 0-1,0 0 0,0 1 0,0-1 0,0 0 1,0 0-1,0 0 0,1 0 0,-1-1 0,0 1 1,1 0-1,-1 0 0,0-1 0,1 1 1,-1-1-1,1 1 0,1-1 0,8 2 3,0-1 1,0 0-1,1 0 0,-1-2 1,0 1-1,0-1 0,0-1 1,0 0-1,0-1 0,0 0 1,0 0-1,-1-1 0,0-1 1,0 0-1,0 0 0,0-1 0,-1 0 1,0 0-1,0-1 0,0-1 1,-1 1-1,11-14 0,-17 18-16,-1 1-1,1-1 0,-1 0 1,1 1-1,-1-1 0,0 0 1,0 0-1,0 0 0,0 0 1,0 0-1,-1 0 0,1-5 0,-1 6-11,0 1 0,-1 0-1,1 0 1,0-1-1,0 1 1,-1 0-1,1 0 1,-1 0 0,1-1-1,-1 1 1,1 0-1,-1 0 1,0 0-1,0 0 1,1 0-1,-1 0 1,0 0 0,0 0-1,0 0 1,0 1-1,0-1 1,0 0-1,0 0 1,0 1-1,-1-1 1,1 1 0,0-1-1,0 1 1,0 0-1,-3-1 1,-8-1-128,0 0-1,-1 1 1,1 0 0,0 1-1,0 1 1,0 0 0,-17 3-1,-47 14-6035,63-16-493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7.941"/>
    </inkml:context>
    <inkml:brush xml:id="br0">
      <inkml:brushProperty name="width" value="0.025" units="cm"/>
      <inkml:brushProperty name="height" value="0.025" units="cm"/>
    </inkml:brush>
  </inkml:definitions>
  <inkml:trace contextRef="#ctx0" brushRef="#br0">0 1 11691,'0'0'1666,"16"47"-225,-13-17-576,12 1-577,-3 1-224,0-1-32,3-2 32,-5 0-416,-3-3-161,-5-2 385,-2-1 64,-5 2-352,-13-3-1410,0-3-1729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8.931"/>
    </inkml:context>
    <inkml:brush xml:id="br0">
      <inkml:brushProperty name="width" value="0.025" units="cm"/>
      <inkml:brushProperty name="height" value="0.025" units="cm"/>
    </inkml:brush>
  </inkml:definitions>
  <inkml:trace contextRef="#ctx0" brushRef="#br0">213 26 17104,'0'0'11520,"-12"-5"-11290,4 0-228,4 3-9,1 0 0,-1 0-1,1 0 1,-1 1-1,0-1 1,1 1-1,-1 0 1,0 0-1,0 0 1,0 1 0,0 0-1,0-1 1,0 1-1,0 0 1,0 1-1,0-1 1,0 1 0,-4 1-1,-4 3-8,-1 0-1,1 1 0,-19 12 1,27-16-11,1 1 0,-1-1 0,1 1 0,-1 0 0,1 0 0,0 0 0,0 0 1,0 0-1,0 1 0,1-1 0,-1 1 0,1 0 0,0 0 0,0 0 1,-1 5-1,3-8 3,0 0 1,1 0-1,-1 0 1,0 0-1,1-1 1,-1 1-1,1 0 1,-1 0-1,1-1 1,-1 1-1,1 0 1,0-1-1,-1 1 1,1 0-1,0-1 1,-1 1-1,1-1 1,0 1-1,0-1 1,0 0-1,0 1 0,-1-1 1,1 0-1,0 1 1,0-1-1,0 0 1,0 0-1,0 0 1,0 0-1,0 0 1,0 0-1,-1 0 1,1 0-1,1 0 1,45-1-515,-37 1 212,124-1-2520,-133 1 2864,0 0 0,-1 0 0,1 0-1,0 0 1,0 0 0,0 0 0,-1 0-1,1 0 1,0 0 0,0 0 0,0 0-1,-1 1 1,1-1 0,0 0 0,0 1-1,-1-1 1,1 0 0,0 1 0,-1-1-1,1 1 1,0-1 0,-1 1 0,1-1-1,-1 1 1,1 0 0,0-1 0,-1 1 0,0 0-1,1-1 1,-1 1 0,1 0 0,-1 0-1,0-1 1,0 1 0,1 0 0,-1 0-1,0-1 1,0 1 0,0 0 0,0 0-1,0 0 1,0 0 0,0-1 0,0 1-1,0 0 1,0 0 0,-1 0 0,1-1-1,0 1 1,0 0 0,-1 0 0,1-1-1,0 1 1,-1 0 0,1-1 0,-1 1-1,0 0 1,-2 4 192,0 0-1,0 0 1,0-1 0,-1 1-1,1-1 1,-1 0-1,-6 4 1,-3 2-75,0-1 0,-1-1 1,0-1-1,-1 0 0,1 0 0,-1-1 1,0-1-1,-23 4 0,38-9-136,0 0-129,-1 1-1,0-1 1,0 0 0,0 0-1,0 0 1,0 1 0,1-1-1,-1 0 1,0 0 0,0 0-1,0 0 1,0-1 0,0 1-1,0 0 1,1 0 0,-1 0 0,0-1-1,0 1 1,0 0 0,1-1-1,-1 1 1,0-1 0,0 1-1,1-1 1,-1 1 0,0-1-1,1 0 1,-1 1 0,1-1-1,-2-1 1,1-15-6431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8.315"/>
    </inkml:context>
    <inkml:brush xml:id="br0">
      <inkml:brushProperty name="width" value="0.025" units="cm"/>
      <inkml:brushProperty name="height" value="0.025" units="cm"/>
    </inkml:brush>
  </inkml:definitions>
  <inkml:trace contextRef="#ctx0" brushRef="#br0">1 219 13100,'0'0'3332,"46"23"-1443,9-23-255,14-15-449,5-10-480,9 1-417,0-3-192,-5 0-96,-14 1-128,-9 2-833,-22 0-1826,-15-2-3298,-18 3-4838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8.641"/>
    </inkml:context>
    <inkml:brush xml:id="br0">
      <inkml:brushProperty name="width" value="0.025" units="cm"/>
      <inkml:brushProperty name="height" value="0.025" units="cm"/>
    </inkml:brush>
  </inkml:definitions>
  <inkml:trace contextRef="#ctx0" brushRef="#br0">0 143 14862,'0'0'3139,"64"11"-1057,-13-14-352,22-12-481,10-9-448,2 0-545,4 0-224,-10 2-1441,-15 0-3012,-9 2-7398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9.096"/>
    </inkml:context>
    <inkml:brush xml:id="br0">
      <inkml:brushProperty name="width" value="0.025" units="cm"/>
      <inkml:brushProperty name="height" value="0.025" units="cm"/>
    </inkml:brush>
  </inkml:definitions>
  <inkml:trace contextRef="#ctx0" brushRef="#br0">2 11 6118,'0'0'12321,"1"9"-11595,-1 102 1044,-2-71-1401,5 60 1,-4-99-365,1 1 0,0 0 0,0-1 0,1 1 0,-1-1 0,0 1 0,0 0 0,1-1 0,-1 1 0,1-1 0,0 1 0,-1-1 0,1 1 0,0-1 0,0 0 0,0 1 0,0-1 0,0 0 0,0 0 0,0 1 0,0-1 0,0 0 0,1 0 0,-1 0 0,0-1 0,1 1 0,-1 0 0,1 0 0,-1-1 0,1 1 0,-1-1 0,1 1 0,-1-1 0,4 1 0,-2-2 67,0 1 0,0-1 0,0 0 0,0 0 0,0 0 0,0 0 0,0-1 0,0 1 0,0-1 0,0 1 0,-1-1 0,1 0 0,0 0 0,-1-1 0,0 1-1,3-3 1,14-20 264,-1-1-1,-1 0 1,-1-1-1,13-33 1,-10 21-102,26-40 1,-39 78-139,-3 12-112,-2 20-25,-1-28 66,0 149 151,0-151-208,0 0 0,0 0 1,0 0-1,0 0 1,0 0-1,0 0 0,1 1 1,-1-1-1,0 0 0,1 0 1,-1 0-1,0 0 1,1-1-1,0 1 0,-1 0 1,1 0-1,-1 0 0,1 0 1,0 0-1,0-1 1,1 2-1,-1-1-146,0-1 0,-1 0-1,1 0 1,0 1 0,0-1 0,0 0-1,0 0 1,0 0 0,0 0 0,-1 0 0,1 0-1,0 0 1,0 0 0,0 0 0,0 0-1,0-1 1,0 1 0,-1 0 0,1-1-1,0 1 1,0-1 0,0 1 0,-1 0 0,1-1-1,0 0 1,-1 1 0,1-1 0,0 1-1,-1-1 1,1 0 0,-1 1 0,1-1 0,-1 0-1,1 0 1,-1 0 0,0 1 0,1-2-1,7-20-5960,2-5-3790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29:59.646"/>
    </inkml:context>
    <inkml:brush xml:id="br0">
      <inkml:brushProperty name="width" value="0.025" units="cm"/>
      <inkml:brushProperty name="height" value="0.025" units="cm"/>
    </inkml:brush>
  </inkml:definitions>
  <inkml:trace contextRef="#ctx0" brushRef="#br0">46 12 16688,'0'0'3176,"-6"10"-1756,0-1-1217,1 0 0,0 0 0,1 0 0,0 0-1,1 1 1,0-1 0,0 1 0,1 0 0,-2 19 0,3-21-183,2 0 0,-1-1 1,1 1-1,0-1 0,1 1 0,0 0 1,0-1-1,0 0 0,1 0 1,6 11-1,-7-14-9,0-1 0,0 0 0,1 0 0,-1 0 0,1 0 0,0 0 0,0 0 0,0-1-1,0 1 1,0-1 0,0 0 0,1 0 0,-1 0 0,1 0 0,0-1 0,-1 0 0,1 1 0,0-1 0,0-1 0,0 1 0,-1 0 0,8-1 0,-8 0 84,1-1 0,-1 0 1,0 0-1,0 0 0,0-1 0,0 1 0,0-1 1,0 0-1,0 1 0,-1-1 0,1-1 1,-1 1-1,1 0 0,-1 0 0,0-1 1,0 0-1,0 1 0,0-1 0,0 0 1,-1 0-1,1 0 0,-1 0 0,0 0 1,2-4-1,3-11-12,0-1 1,6-32 0,-10 42-64,-1 0 0,0 0 1,-1-1-1,-1-12 0,-3 16-94,-3 14-40,-4 11-8,9-14 112,0 1 0,1 0 0,0 0 0,1 0 0,-1 0-1,1 0 1,0 0 0,0-1 0,3 13 0,-3-16 6,1 0 0,0 1 0,0-1-1,0 0 1,0 0 0,0 0 0,0 0 0,0 0 0,1 0 0,-1-1 0,1 1 0,-1 0 0,1-1 0,0 1 0,0-1 0,0 0 0,0 1 0,0-1 0,0 0 0,0 0 0,0 0 0,0-1 0,0 1 0,0 0 0,1-1 0,-1 1 0,0-1 0,3 0 0,2 1 17,1-1 0,-1-1 0,1 1 0,-1-1 0,0 0 0,1-1 0,-1 1 0,0-1 0,0-1 0,0 0 0,-1 0 0,1 0 0,0 0 1,-1-1-1,0-1 0,0 1 0,0-1 0,-1 1 0,1-2 0,-1 1 0,0-1 0,-1 1 0,0-1 0,1-1 0,-2 1 0,1 0 0,-1-1 0,0 0 1,0 0-1,-1 0 0,0 0 0,0 0 0,-1 0 0,0-1 0,0 1 0,0-1 0,-2-7 0,2 14-13,-1 0 0,0 0 0,0 0 0,0 0-1,0 0 1,0 0 0,-1 1 0,1-1 0,0 0 0,0 0 0,-1 0-1,1 0 1,0 0 0,-1 1 0,1-1 0,-1 0 0,1 0 0,-1 1 0,1-1-1,-1 0 1,0 0 0,1 1 0,-1-1 0,0 1 0,1-1 0,-1 1-1,0-1 1,0 1 0,0-1 0,1 1 0,-1 0 0,0-1 0,0 1 0,0 0-1,0 0 1,0 0 0,0 0 0,-1 0 0,0 0-12,0 0 0,0 0 0,0 1 0,0-1 0,0 1 1,0-1-1,1 1 0,-1 0 0,0 0 0,0 0 0,1 0 0,-1 0 1,0 0-1,1 0 0,-1 0 0,1 1 0,-2 2 0,-2 2 2,0 0 0,1 1 0,0 0 0,1-1 0,-1 1 0,1 1 0,1-1 0,-1 0 0,1 1 0,1-1 0,-1 1 0,1 0 0,1-1 0,-1 1-1,1 0 1,2 11 0,-2-17-41,1 1-1,0-1 1,0 1-1,1-1 0,-1 0 1,0 1-1,1-1 1,0 0-1,-1 0 1,1 0-1,0 0 0,0 0 1,0-1-1,0 1 1,0-1-1,0 1 0,1-1 1,2 1-1,47 21-7313,-44-21 4809,3 2-3641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0.006"/>
    </inkml:context>
    <inkml:brush xml:id="br0">
      <inkml:brushProperty name="width" value="0.025" units="cm"/>
      <inkml:brushProperty name="height" value="0.025" units="cm"/>
    </inkml:brush>
  </inkml:definitions>
  <inkml:trace contextRef="#ctx0" brushRef="#br0">158 5 12300,'0'0'3288,"-11"-1"-507,3 1-2178,-6-2-24,1 1 0,-1 0-1,1 2 1,-16 1 0,26-2-578,1 0 1,-1 0 0,1 1-1,0-1 1,-1 1-1,1 0 1,0-1-1,-1 1 1,1 0 0,0 0-1,0 0 1,0 1-1,0-1 1,0 1-1,0-1 1,0 1 0,0-1-1,1 1 1,-1 0-1,1 0 1,-1 0-1,1 0 1,0 0 0,0 0-1,-1 0 1,2 0-1,-1 1 1,0-1 0,0 0-1,1 1 1,-1-1-1,1 0 1,-1 4-1,5-5-27,-1 1 0,1-1 0,-1 0 0,1 0 0,0 0-1,0 0 1,-1-1 0,1 0 0,6 0 0,-4 1 37,35 1 18,-29-2-76,-1 0 0,1 1 0,0 0 0,-1 1 0,1 0 0,-1 1 0,13 5 0,-23-8 47,0 1 1,0-1-1,0 1 1,0-1 0,-1 1-1,1-1 1,0 1 0,0-1-1,-1 1 1,1 0 0,0-1-1,-1 1 1,1 0-1,-1 0 1,1 0 0,-1-1-1,1 1 1,-1 0 0,0 0-1,1 0 1,-1 0 0,0 0-1,0 0 1,0 0-1,1 0 1,-1 1 0,-1 1 51,1-1-1,-1 0 1,1 1 0,-1-1 0,0 0 0,0 0 0,0 0 0,0 0-1,0 1 1,-3 1 0,-37 38 1111,37-38-1061,-4 3-50,1-1-1,-1 0 0,0 0 1,-1 0-1,1-1 1,-1-1-1,0 1 1,0-1-1,-1-1 0,-17 5 1,26-8-247,1-1 1,-1 1-1,0-1 0,1 1 1,-1-1-1,0 1 0,1-1 1,-1 1-1,1-1 0,-1 1 1,1-1-1,-1 0 0,1 1 1,-1-1-1,1 0 1,0 1-1,-1-1 0,1 0 1,0 1-1,-1-1 0,1 0 1,0 0-1,0 0 0,0 1 1,0-1-1,0 0 0,0 0 1,0 0-1,0 1 1,0-1-1,0 0 0,0 0 1,1 1-1,-1-1 0,0 0 1,1 0-1,-1 1 0,1-2 1,10-36-5881,7-1-1148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0.546"/>
    </inkml:context>
    <inkml:brush xml:id="br0">
      <inkml:brushProperty name="width" value="0.025" units="cm"/>
      <inkml:brushProperty name="height" value="0.025" units="cm"/>
    </inkml:brush>
  </inkml:definitions>
  <inkml:trace contextRef="#ctx0" brushRef="#br0">3 0 11115,'0'0'8754,"0"10"-7686,-2 21-827,1-1 1,2 0-1,1 1 0,7 31 1,50 144-18,-47-185 246,-12-21-437,0 1 1,0-1-1,1 0 0,-1 0 0,0 0 0,1 0 0,-1 1 0,0-1 0,1 0 0,-1 0 1,0 0-1,1 0 0,-1 0 0,1 0 0,-1 0 0,0 0 0,1 0 0,-1 0 0,0 0 1,1 0-1,-1 0 0,1 0 0,-1 0 0,0 0 0,1 0 0,-1-1 0,0 1 0,1 0 0,-1 0 1,0 0-1,1-1 0,1-1 56,-1 0 0,0 1 0,1-1 0,-1 0 0,0-1 1,0 1-1,0 0 0,0 0 0,0 0 0,0-1 0,-1 1 0,1 0 0,-1-1 0,0-3 1,1-4 40,4-81 739,-5 82-813,0 1 0,-1-1 0,0 1 1,0-1-1,-1 1 0,-1-1 0,1 1 1,-5-10-1,-2 8-77,4 19-151,4 20-3,1-27 169,1 0 0,-1 1 0,1-1 0,-1 1 0,1-1 0,0 0 0,0 0 0,0 0 0,0 1 0,1-1 0,-1 0 0,1 0 0,-1-1 0,1 1 0,-1 0 0,1 0 0,0-1 0,0 1 0,0-1 0,4 3 0,-2-3-7,0 1 1,1 0 0,-1-1 0,1 0 0,0 0-1,-1 0 1,1-1 0,0 1 0,-1-1 0,7-1-1,-2 0 19,0 0-1,0 0 0,0-1 0,0 0 0,-1-1 1,1 0-1,-1 0 0,1-1 0,-1 0 1,14-10-1,-16 9 27,1-1 0,-2 0 0,1 0 0,-1 0 0,0 0 0,0-1 0,-1 0 0,7-13 0,-10 12-27,-11 61-88,7-44 241,1 1-1,0-1 1,0 1 0,0 11-1,2-18-99,0 1 7,0 1 1,0-1-1,0 0 0,0 1 0,1-1 0,0 0 1,0 1-1,2 4 0,-2-8-59,0 0 0,0 1 0,0-1-1,0 0 1,0 0 0,0 0 0,1 0-1,-1 0 1,0 0 0,1 0 0,-1 0 0,1-1-1,-1 1 1,1 0 0,-1-1 0,1 1-1,-1-1 1,1 0 0,0 0 0,-1 1 0,1-1-1,0 0 1,-1 0 0,1-1 0,2 1-1,-2-1-100,0 1 0,0 0 0,0-1 0,0 0 0,-1 1 0,1-1-1,0 0 1,0 0 0,-1 0 0,1 0 0,0-1 0,-1 1 0,1 0-1,-1-1 1,0 1 0,1-1 0,-1 1 0,0-1 0,0 1 0,1-3-1,17-40-5892,-11 7-439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0.903"/>
    </inkml:context>
    <inkml:brush xml:id="br0">
      <inkml:brushProperty name="width" value="0.025" units="cm"/>
      <inkml:brushProperty name="height" value="0.025" units="cm"/>
    </inkml:brush>
  </inkml:definitions>
  <inkml:trace contextRef="#ctx0" brushRef="#br0">6 0 15951,'0'0'5734,"-5"59"-5286,21-45-288,5-1-96,-2 0-897,4-2-1729,-3-3-2403,-6-3-2178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1.282"/>
    </inkml:context>
    <inkml:brush xml:id="br0">
      <inkml:brushProperty name="width" value="0.025" units="cm"/>
      <inkml:brushProperty name="height" value="0.025" units="cm"/>
    </inkml:brush>
  </inkml:definitions>
  <inkml:trace contextRef="#ctx0" brushRef="#br0">57 0 9129,'0'0'6048,"-4"10"-4164,-44 81 3247,47-90-5125,1 0 1,-1 0 0,1 0 0,0 0-1,-1 0 1,1 0 0,0 0 0,-1 0-1,1 1 1,0-1 0,0 0-1,0 0 1,0 0 0,0 0 0,0 0-1,0 0 1,0 0 0,1 0 0,-1 1-1,0-1 1,1 0 0,-1 0 0,1 0-1,-1 0 1,1 0 0,-1-1 0,1 1-1,0 0 1,-1 0 0,1 0-1,0 0 1,0-1 0,0 1 0,-1 0-1,1-1 1,0 1 0,0 0 0,0-1-1,0 1 1,0-1 0,0 0 0,0 1-1,0-1 1,1 0 0,-1 0 0,0 0-1,2 1 1,9 0 64,-1 0 0,1-1-1,23-2 1,-11 0-31,-21 3 0,0-1 1,0 1 0,1 0-1,-1-1 1,0 2-1,0-1 1,0 0 0,-1 1-1,1-1 1,0 1 0,2 2-1,-2-2 11,0 0-1,0 0 1,0-1-1,1 1 1,-1-1-1,0 1 1,1-1 0,-1 0-1,6 0 1,0-1 23,-1 0 1,1-1 0,0 0 0,-1 0-1,1-1 1,-1 0 0,1-1 0,-1 0 0,0 0-1,0-1 1,9-6 0,27-15-4293,-20 10-1964,-16 10-235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1.627"/>
    </inkml:context>
    <inkml:brush xml:id="br0">
      <inkml:brushProperty name="width" value="0.025" units="cm"/>
      <inkml:brushProperty name="height" value="0.025" units="cm"/>
    </inkml:brush>
  </inkml:definitions>
  <inkml:trace contextRef="#ctx0" brushRef="#br0">133 12 11627,'0'0'10730,"-8"-3"-10644,6 1-111,0 1 0,-1 0 0,1 0 1,-1 0-1,1 1 0,0-1 0,-1 1 1,0-1-1,1 1 0,-1 0 1,1 0-1,-1 0 0,1 0 0,-1 0 1,1 1-1,-1-1 0,1 1 0,-1 0 1,1-1-1,-1 1 0,1 0 0,0 0 1,0 1-1,-1-1 0,1 0 1,0 1-1,0 0 0,0-1 0,1 1 1,-1 0-1,0 0 0,1 0 0,-1 0 1,1 0-1,-1 0 0,1 0 0,0 1 1,0-1-1,0 0 0,0 1 1,0-1-1,1 1 0,-1-1 0,1 1 1,0-1-1,0 1 0,0-1 0,0 4 1,0-4-32,1-1 1,-1 1-1,1-1 0,-1 1 1,1-1-1,0 1 0,0-1 1,0 1-1,0-1 1,0 0-1,0 1 0,0-1 1,0 0-1,0 0 1,1 0-1,-1 0 0,0 0 1,1 0-1,-1 0 1,1 0-1,-1-1 0,1 1 1,-1-1-1,1 1 0,0-1 1,2 1-1,54 9-258,-47-8 251,-9-2 76,34 9 0,-35-8 22,-1-1 0,1 0 0,0 1 0,0-1 1,-1 0-1,1 1 0,0-1 0,-1 1 0,1 0 0,-1-1 0,1 1 0,-1-1 0,1 1 0,-1 0 0,1-1 0,-1 1 0,0 0 0,1 0 0,-1-1 1,0 1-1,1 0 0,-1 0 0,0 0 0,0-1 0,0 1 0,0 0 0,0 0 0,0 0 0,0 0 0,0-1 0,0 1 0,0 0 0,0 0 0,-1 0 1,1-1-1,0 1 0,-1 0 0,1 0 0,0-1 0,-1 1 0,1 0 0,-1-1 0,0 2 0,-4 3 170,0 0 0,0 1 0,0-2 0,0 1-1,-1-1 1,0 0 0,0 0 0,0 0 0,-10 3 0,0 0-248,0 0 1,-32 8 0,26-13-2334,5-2-4126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2.001"/>
    </inkml:context>
    <inkml:brush xml:id="br0">
      <inkml:brushProperty name="width" value="0.025" units="cm"/>
      <inkml:brushProperty name="height" value="0.025" units="cm"/>
    </inkml:brush>
  </inkml:definitions>
  <inkml:trace contextRef="#ctx0" brushRef="#br0">148 73 14221,'0'0'5147,"-3"-8"-3562,2 6-1514,0-1 0,0 1 0,0 0-1,0 0 1,0 0 0,-1 0 0,1 0 0,0 0 0,-1 0-1,0 0 1,1 1 0,-1-1 0,0 1 0,0-1 0,0 1-1,0-1 1,0 1 0,-1 0 0,-2-1 0,3 2-52,-1 0 0,1-1 1,-1 1-1,1 0 0,-1 0 0,1 1 1,-1-1-1,1 1 0,-1-1 0,1 1 1,-1 0-1,1 0 0,-1 0 1,1 0-1,0 0 0,0 0 0,0 1 1,-1-1-1,1 1 0,0 0 0,1-1 1,-1 1-1,-2 3 0,-1 1-28,-1 0 0,1 1-1,0 0 1,1 0 0,0 1-1,0-1 1,0 1 0,1 0-1,0 0 1,1 0-1,-1 0 1,2 0 0,-1 1-1,1-1 1,1 0 0,-1 1-1,1-1 1,1 1 0,1 10-1,-1-17 10,-1-1 0,1 1 0,0-1 0,-1 1 0,1-1 0,0 0 0,0 1 0,0-1 0,0 0-1,0 0 1,1 0 0,-1 0 0,0 0 0,0 0 0,1 0 0,-1 0 0,1 0 0,-1-1 0,1 1-1,-1 0 1,1-1 0,-1 0 0,1 1 0,-1-1 0,1 0 0,0 0 0,-1 1 0,1-1 0,-1-1-1,1 1 1,0 0 0,-1 0 0,3-1 0,2 0 49,0 0-1,0-1 0,-1 1 1,1-1-1,0 0 1,-1-1-1,10-5 1,-1-1 289,-2-1-1,1 0 1,-1-1 0,-1 0-1,20-25 1,-26 30-233,-1-1 0,1 1 0,-1-1 0,0-1 0,-1 1 0,0 0 0,0-1 0,-1 0 0,0 1 0,0-1 0,0 0 0,-1 0 0,0-14 0,-1 21-140,0 1-1,0-1 0,0 0 0,0 1 0,0-1 0,0 1 0,0-1 0,0 1 0,0-1 0,0 0 0,0 1 1,0-1-1,0 1 0,0-1 0,-1 1 0,1-1 0,0 1 0,-1-1 0,1 1 0,0-1 0,-1 1 1,1-1-1,0 1 0,-1-1 0,1 1 0,-1 0 0,1-1 0,0 1 0,-1 0 0,1-1 0,-1 1 0,0 0 1,1 0-1,-1-1 0,1 1 0,-1 0 0,1 0 0,-1 0 0,1 0 0,-1 0 0,0 0 0,1 0 1,-1 0-1,1 0 0,-1 0 0,1 0 0,-1 0 0,0 0 0,1 0 0,-1 1 0,1-1 0,-1 0 0,1 0 1,-1 1-1,1-1 0,-1 0 0,1 1 0,-1-1 0,0 1 0,-1 0-277,0 1 0,0 0 0,0-1 0,0 1 0,0 0 0,0 0 1,0 0-1,0 1 0,1-1 0,-1 0 0,-1 5 0,-3 16-3396,3-8-1577,3-2-4670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09.682"/>
    </inkml:context>
    <inkml:brush xml:id="br0">
      <inkml:brushProperty name="width" value="0.025" units="cm"/>
      <inkml:brushProperty name="height" value="0.025" units="cm"/>
    </inkml:brush>
  </inkml:definitions>
  <inkml:trace contextRef="#ctx0" brushRef="#br0">1 109 3043,'0'0'19357,"12"3"-18332,-5-1-923,1 1 0,0-2 0,-1 1 0,1-1 0,0 0 0,-1-1 0,1 1 0,0-2 0,0 1 0,0-1 0,-1 0 0,1-1 0,-1 0 0,1 0 0,-1 0 0,1-1 0,-1-1 0,10-5 0,-10 4 0,0-1 0,0 0 0,-1 0 0,1 0 0,-2-1 0,6-7 0,-10 13-70,0 0-1,0-1 1,-1 1-1,1 0 1,0-1-1,-1 1 1,1 0-1,-1-1 1,1 1-1,-1-1 0,0 1 1,0-1-1,1 1 1,-1-1-1,0 1 1,-1-1-1,1 1 1,0-2-1,-1 1-18,0 1 0,0 0-1,0 0 1,0 0 0,0 0-1,0 0 1,0 0 0,0 0 0,0 0-1,0 0 1,-1 1 0,1-1-1,0 0 1,-1 1 0,1-1 0,0 1-1,-1-1 1,1 1 0,-1 0-1,1 0 1,-1-1 0,1 1-1,-2 0 1,-3 0-23,0-1-1,0 1 1,0 0-1,0 1 0,0-1 1,0 1-1,1 0 1,-1 1-1,0 0 1,0-1-1,1 2 1,0-1-1,-1 1 0,1-1 1,0 1-1,0 1 1,0-1-1,1 1 1,-1 0-1,1 0 1,0 0-1,0 1 1,0-1-1,1 1 0,-1 0 1,1 0-1,0 0 1,1 1-1,-1-1 1,1 0-1,0 1 1,1 0-1,-1 0 0,1-1 1,0 1-1,0 0 1,1 0-1,0 0 1,0 0-1,0 0 1,3 9-1,-2-11-81,0-1-1,1 0 0,0 0 1,0 0-1,0 0 1,0 0-1,0 0 1,1-1-1,-1 1 0,1-1 1,-1 1-1,1-1 1,0 0-1,0 0 1,0 0-1,0-1 0,0 1 1,1-1-1,-1 1 1,1-1-1,-1 0 1,0 0-1,1-1 0,-1 1 1,1-1-1,3 0 1,14 3-2351,1-2 0,39-3 0,-3-4-4753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2.346"/>
    </inkml:context>
    <inkml:brush xml:id="br0">
      <inkml:brushProperty name="width" value="0.025" units="cm"/>
      <inkml:brushProperty name="height" value="0.025" units="cm"/>
    </inkml:brush>
  </inkml:definitions>
  <inkml:trace contextRef="#ctx0" brushRef="#br0">29 0 14542,'0'0'6710,"-3"11"-6400,-18 87 554,19-87-726,1 0 1,0 0-1,0 0 0,1 1 0,1-1 1,0 0-1,1 0 0,3 13 0,-4-21-131,0 0 0,1 0-1,-1 0 1,1-1-1,0 1 1,0 0 0,0-1-1,0 1 1,0-1-1,1 0 1,-1 0 0,0 0-1,1 0 1,0 0-1,-1-1 1,1 1 0,0-1-1,0 1 1,0-1-1,0 0 1,0 0 0,0 0-1,5 0 1,6 0 24,0 0 0,0-1 0,0 0 0,16-3 0,12 0-24,-41 3-12,0 0 0,0 0 0,0 0 0,0 1 0,0-1 0,0 0 1,0 0-1,0 0 0,0 1 0,0-1 0,0 1 0,0-1 0,0 1 0,0-1 0,0 1 1,0-1-1,-1 1 0,1 0 0,0-1 0,0 1 0,-1 0 0,1 0 0,0 0 1,-1-1-1,2 3 0,-1-1 13,-1 1 1,1-1-1,-1 0 1,1 1-1,-1-1 1,0 1 0,1-1-1,-1 1 1,-1-1-1,1 5 1,-1 0 157,-1-1 0,1 0 1,-1 1-1,0-1 0,-1 0 0,0 0 1,-5 10-1,6-13-34,0 0 1,-1 0-1,1-1 0,-1 1 1,0 0-1,1-1 0,-1 1 1,0-1-1,0 0 0,-1 0 1,1 0-1,0-1 0,-1 1 1,1-1-1,-1 0 0,1 0 1,-1 0-1,0 0 0,1 0 1,-1-1-1,0 0 0,1 0 1,-5 0-1,4-1-251,1 0 0,0 0 0,0 0 0,0-1 0,0 1 0,0-1 0,0 1-1,1-1 1,-1 0 0,1 0 0,-1-1 0,1 1 0,0 0 0,-1-1 0,1 0 0,0 1 0,1-1 0,-1 0 0,0 0-1,1 0 1,0 0 0,0 0 0,0 0 0,0 0 0,-1-7 0,-4-59-7782,6 35 1132</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2.849"/>
    </inkml:context>
    <inkml:brush xml:id="br0">
      <inkml:brushProperty name="width" value="0.025" units="cm"/>
      <inkml:brushProperty name="height" value="0.025" units="cm"/>
    </inkml:brush>
  </inkml:definitions>
  <inkml:trace contextRef="#ctx0" brushRef="#br0">1 319 13837,'0'0'9364,"8"-10"-8163,-5 6-1125,18-21 161,-2-1 0,0-1-1,-2-1 1,15-34 0,-41 89-390,1 0 1,1 1 0,-6 55-1,11-69 181,2 0-1,0 0 0,1 0 0,0 0 0,1 0 1,0 0-1,1 0 0,1 0 0,1-1 1,7 19-1,19 21 10,12 27-8,-41-73-19,0-1 0,1 1 0,-2 0 0,1-1 0,-1 1 0,0 0 0,-1 0 0,1 0 0,-2 0 0,0 12 0,0-15 2,-1 0 0,1-1 0,0 1 0,-1-1 0,0 1 0,0-1 0,0 0 0,0 0 0,-1 0 0,1 0 0,-1 0 0,0 0 0,0-1 0,0 1 0,0-1 0,0 0 0,0 0 0,-1 0 0,-6 2 0,6-1 48,-1-2-1,1 1 1,-1 0-1,0-1 0,0 0 1,0 0-1,1 0 1,-1-1-1,0 0 0,0 0 1,0 0-1,0 0 0,0-1 1,0 0-1,-6-1 1,9 0-52,0 1 1,0 0 0,0-1 0,0 0-1,0 1 1,1-1 0,-1 0 0,0 0 0,1 0-1,-1 0 1,1 0 0,0 0 0,0-1-1,0 1 1,0 0 0,0-1 0,0 1 0,1 0-1,-1-1 1,1 1 0,0-1 0,-1 1-1,1-1 1,0 1 0,1-4 0,-1-3 9,0-1 0,1 1 0,1-1 0,0 1 0,5-17 0,13-19-17,2 2 1,2 0-1,2 1 1,44-54-1,19-30 8,-73 102 3,0-2 0,-2 1 1,-1-1-1,-1-1 0,-1-1 0,8-29 0,-19 56-11,0 0-1,1 0 1,-1 0-1,0 0 1,0 0-1,0 0 1,0 0-1,1 0 1,-1 0-1,-1 0 1,1 0-1,0 0 1,0 0-1,0 0 1,0 0-1,-1 0 1,1 0-1,0 0 1,-1 0-1,0 0 1,-12 4-51,-17 27-55,16-10 91,2 0-1,0 2 0,-15 39 1,23-51 23,0 0 1,1 1 0,1-1-1,-1 1 1,2 0 0,0 0 0,0 0-1,1 0 1,0 0 0,3 19-1,-2-27-40,0-1 0,1 1 0,-1 0 0,0-1 0,1 1 0,0-1 0,-1 0 0,1 0 0,0 1 0,0-1 0,0 0-1,0 0 1,1-1 0,-1 1 0,0 0 0,1-1 0,0 0 0,-1 1 0,1-1 0,0 0 0,-1 0 0,1 0 0,0-1 0,0 1 0,0-1-1,0 0 1,-1 1 0,7-2 0,-4 2-556,1-1-1,0-1 0,-1 1 0,1-1 1,0 0-1,-1 0 0,1 0 1,-1-1-1,1 0 0,-1 0 1,0 0-1,0-1 0,9-6 1,13-18-6903</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3.195"/>
    </inkml:context>
    <inkml:brush xml:id="br0">
      <inkml:brushProperty name="width" value="0.025" units="cm"/>
      <inkml:brushProperty name="height" value="0.025" units="cm"/>
    </inkml:brush>
  </inkml:definitions>
  <inkml:trace contextRef="#ctx0" brushRef="#br0">41 1 12588,'0'0'8354,"-5"12"-7387,-4 14-357,2 1 0,1 0 1,1-1-1,2 2 1,-1 41-1,3-35-428,1 4-6,1 0 0,8 54 0,-9-91-145,0 1 1,0-1-1,0 0 1,0 1-1,1-1 1,-1 0-1,0 0 1,1 1-1,-1-1 1,1 0-1,-1 0 1,1 0-1,0 0 1,0 0-1,-1 0 1,1 1-1,0-2 1,0 1-1,0 0 1,0 0-1,0 0 0,0 0 1,0-1-1,0 1 1,2 0-1,-1-1 8,0 0 0,-1 0-1,1 0 1,-1 0-1,1-1 1,0 1-1,-1 0 1,1-1 0,-1 0-1,1 1 1,-1-1-1,1 0 1,-1 0 0,0 0-1,1 0 1,1-2-1,6-5 67,0-1-1,-1 0 1,0 0-1,7-13 0,5-12-13,-1-1 0,-2-1 0,-2-1-1,-1 0 1,-2-1 0,7-40 0,-50 196-11969,20-87 5445</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3.556"/>
    </inkml:context>
    <inkml:brush xml:id="br0">
      <inkml:brushProperty name="width" value="0.025" units="cm"/>
      <inkml:brushProperty name="height" value="0.025" units="cm"/>
    </inkml:brush>
  </inkml:definitions>
  <inkml:trace contextRef="#ctx0" brushRef="#br0">1 1 8808,'0'0'11435,"62"53"-10698,-41-39-577,-3-3-96,3-3-544,-3-6-1538,-2-2-2114,-1-6-1986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3.952"/>
    </inkml:context>
    <inkml:brush xml:id="br0">
      <inkml:brushProperty name="width" value="0.025" units="cm"/>
      <inkml:brushProperty name="height" value="0.025" units="cm"/>
    </inkml:brush>
  </inkml:definitions>
  <inkml:trace contextRef="#ctx0" brushRef="#br0">116 1 10250,'0'0'6507,"-1"8"-5017,-4 48 669,2 0 0,6 75 1,0-98-2062,2-1 0,1 0 0,11 36 0,-14-58-318,0-4-124,-1 0 1,0 0-1,0 0 0,-1 0 1,0 0-1,0 0 0,-1 1 1,1-1-1,-2 8 0,1-14 149,-1 1 0,1-1 0,-1 1 0,1-1 0,-1 1 0,0-1 0,1 1 0,-1-1 0,0 0 0,0 0 0,1 1-1,-1-1 1,0 0 0,1 0 0,-1 0 0,0 0 0,0 0 0,0 0 0,1 0 0,-1 0 0,0 0 0,0 0 0,1 0 0,-1 0 0,0-1 0,1 1-1,-1 0 1,0 0 0,0-1 0,1 1 0,-1-1 0,1 1 0,-1 0 0,0-1 0,0 0 0,-25-15-2418,16 7 2422,-48-45 3821,54 50-2974,0-1 0,0 0 0,0 1 0,1-1 0,0-1 0,0 1 0,1 0 0,-1-1 0,1 1 0,-3-11 0,5 15-534,0-1-1,0 1 1,0-1-1,0 1 1,1-1-1,-1 1 1,0-1-1,1 1 1,-1 0 0,1-1-1,-1 1 1,1 0-1,0-1 1,-1 1-1,1 0 1,0 0 0,0-1-1,0 1 1,0 0-1,0 0 1,0 0-1,0 0 1,0 0 0,0 1-1,1-1 1,-1 0-1,3-1 1,44-14 594,-35 12-373,83-17 204,-65 16-2086,45-15 0,-24-1-4327</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5.461"/>
    </inkml:context>
    <inkml:brush xml:id="br0">
      <inkml:brushProperty name="width" value="0.025" units="cm"/>
      <inkml:brushProperty name="height" value="0.025" units="cm"/>
    </inkml:brush>
  </inkml:definitions>
  <inkml:trace contextRef="#ctx0" brushRef="#br0">38 1 13837,'-14'18'7719,"5"-3"-7590,-5-3-162,14-7 1,3-4-192,21-1-1473,0-6-1218,-2-9-4804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5.834"/>
    </inkml:context>
    <inkml:brush xml:id="br0">
      <inkml:brushProperty name="width" value="0.025" units="cm"/>
      <inkml:brushProperty name="height" value="0.025" units="cm"/>
    </inkml:brush>
  </inkml:definitions>
  <inkml:trace contextRef="#ctx0" brushRef="#br0">1 37 14606,'0'0'8840,"21"-6"-14701,-10-25-5382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6.290"/>
    </inkml:context>
    <inkml:brush xml:id="br0">
      <inkml:brushProperty name="width" value="0.025" units="cm"/>
      <inkml:brushProperty name="height" value="0.025" units="cm"/>
    </inkml:brush>
  </inkml:definitions>
  <inkml:trace contextRef="#ctx0" brushRef="#br0">1 125 15695,'8'-8'1313,"11"-8"-627,0 0 0,1 0 0,23-12 0,-33 22-321,0 1 1,0 0-1,0 0 1,0 1-1,1 1 1,0-1-1,-1 2 0,1 0 1,0 0-1,18 0 1,-28 2-355,0 0 0,0 0 0,0 0 0,1 0 0,-1 0-1,0 1 1,0-1 0,0 0 0,0 1 0,0-1 0,1 1 0,-1 0 0,0-1 0,0 1 0,0 0 0,0-1 0,-1 1 0,1 0 0,0 0 0,0 0-1,0 0 1,-1 0 0,1 0 0,1 1 0,-1 1 0,0 0 0,-1 0 0,1 0 0,0 0 0,-1 0 0,0 0 0,1 0 0,-1 0 0,-1 5 0,0 4 29,-1-1 0,-1 1-1,0-1 1,-6 15 0,-6 6 15,-1-1 1,-37 52-1,36-59-5,1 0 0,1 1-1,1 1 1,2 0 0,-10 29-1,21-53-19,0-1 0,0 0 0,1 1 0,-1 0-1,1-1 1,0 1 0,-1-1 0,1 1 0,0 0 0,0-1 0,0 1 0,0-1-1,0 1 1,0 0 0,0-1 0,0 1 0,1-1 0,-1 1 0,1 0-1,-1-1 1,1 1 0,0-1 0,0 0 0,-1 1 0,1-1 0,0 1-1,0-1 1,2 2 0,1-1 18,0-1-1,0 0 1,0 0-1,0 0 1,0 0-1,0-1 1,0 1-1,0-1 1,0 0-1,0 0 1,5-1-1,17-4 60,-1 0-1,1-2 0,-1-1 1,0-1-1,-1-1 0,0-1 1,27-17-1,13-4-615,-52 27-28,17-9-1057,-16 1-3365,-17 7-1415,-16-1-5092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6.653"/>
    </inkml:context>
    <inkml:brush xml:id="br0">
      <inkml:brushProperty name="width" value="0.025" units="cm"/>
      <inkml:brushProperty name="height" value="0.025" units="cm"/>
    </inkml:brush>
  </inkml:definitions>
  <inkml:trace contextRef="#ctx0" brushRef="#br0">1 76 17232,'0'0'6951,"51"-22"-6278,-14 11-513,6 0-288,6 1-1314,4 1-1857,-1 3-1890,-3 0-2754</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7.035"/>
    </inkml:context>
    <inkml:brush xml:id="br0">
      <inkml:brushProperty name="width" value="0.025" units="cm"/>
      <inkml:brushProperty name="height" value="0.025" units="cm"/>
    </inkml:brush>
  </inkml:definitions>
  <inkml:trace contextRef="#ctx0" brushRef="#br0">169 21 14350,'0'0'3710,"-8"0"-2872,7 0-839,-2 0 61,1 0 0,-1 0 0,0 0 0,1 1 0,-1-1 1,0 1-1,1-1 0,-1 1 0,0 0 0,1 0 0,0 0 0,-1 0 1,1 1-1,-1-1 0,1 1 0,0-1 0,0 1 0,0 0 1,0 0-1,0 0 0,0 0 0,1 0 0,-1 0 0,1 0 0,-1 0 1,0 4-1,-11 15-126,4-2 1524,30-35-822,-18 14-597,0-1 1,0 0-1,-1 0 0,1 0 0,0-1 0,-1 1 0,0-1 1,0 1-1,0-1 0,0 0 0,2-6 0,-5 10 19,1-1 0,-1 1 0,1-1 1,-1 1-1,1 0 0,-1-1 0,0 1 0,1 0 0,-1-1 0,1 1 1,-1 0-1,0 0 0,1 0 0,-1-1 0,0 1 0,1 0 0,-1 0 0,0 0 1,1 0-1,-1 0 0,1 0 0,-1 0 0,0 1 0,1-1 0,-1 0 0,0 0 1,1 0-1,-2 1 0,-20 6-94,13-3 146,0 1 1,0 1 0,0-1-1,-13 14 1,19-16-53,0 0 0,1 0-1,-1 0 1,1 1 0,0-1 0,0 1-1,0-1 1,0 1 0,1 0 0,-1 0 0,1-1-1,0 1 1,0 0 0,0 8 0,0-6-50,0 0 0,1 1 1,0-1-1,1 0 0,-1 1 0,1-1 1,0 0-1,1 1 0,3 8 1,-4-13-6,0 0 1,0-1 0,0 1 0,1 0 0,-1-1 0,0 0 0,1 1 0,0-1 0,-1 0-1,1 1 1,0-1 0,-1 0 0,1 0 0,0-1 0,0 1 0,0 0 0,0-1 0,0 1-1,0-1 1,0 1 0,0-1 0,0 0 0,0 0 0,0 0 0,0 0 0,0 0-1,0 0 1,0-1 0,0 1 0,0-1 0,0 1 0,-1-1 0,1 0 0,3-1 0,3-2 16,0 0 1,0 0 0,0 0 0,-1-1 0,1-1 0,-1 1 0,-1-1 0,1 0 0,-1 0 0,0-1 0,-1 0 0,1 0 0,6-12 0,-6 9 3,0 0 0,-1-1 1,-1 1-1,0-1 0,0 0 1,-1 0-1,0 0 0,-1 0 0,0-1 1,0-11-1,-2 23-23,0 0-1,-1 1 1,1-1 0,0 0-1,0 0 1,-1 0 0,1 0 0,0 1-1,0-1 1,-1 0 0,1 0-1,0 0 1,-1 0 0,1 0-1,0 0 1,-1 0 0,1 0-1,0 0 1,-1 0 0,1 0-1,0 0 1,0 0 0,-1 0-1,1 0 1,0 0 0,-1 0-1,1 0 1,0 0 0,-1 0-1,1 0 1,0-1 0,0 1 0,-1 0-1,1 0 1,0 0 0,0-1-1,-1 1 1,1 0 0,0 0-1,0 0 1,0-1 0,-1 1-1,1 0 1,0-1 0,0 1-1,0 0 1,0 0 0,0-1-1,0 1 1,-1 0 0,1-1-1,0 1 1,0 0 0,0-1-1,0 1 1,0 0 0,0-1 0,0 1-1,0 0 1,0-1 0,1 1-1,-1 0 1,0 0 0,0-1-1,0 1 1,0 0 0,1-1-1,-16 22 23,11-7 50,0 0-1,1 0 0,1 1 0,0-1 0,1 1 0,0 0 0,2 23 0,0-37-78,-1 0 1,0 1-1,1-1 1,-1 1-1,1-1 1,-1 1-1,1-1 1,-1 0-1,1 1 1,0-1-1,0 0 1,0 0-1,0 0 0,0 1 1,0-1-1,0 0 1,0 0-1,0 0 1,0-1-1,1 1 1,-1 0-1,0 0 1,1-1-1,-1 1 1,0-1-1,1 1 0,-1-1 1,1 1-1,-1-1 1,1 0-1,-1 0 1,1 0-1,-1 0 1,3 0-1,-1 0-144,0 0-1,0-1 1,-1 1-1,1-1 1,0 0-1,-1 0 1,1 0-1,0 0 1,-1 0-1,1 0 1,-1-1-1,0 1 1,1-1-1,-1 1 0,0-1 1,0 0-1,0 0 1,1-2-1,1-2-1113,0-1 0,-1 1-1,0-1 1,-1 1-1,1-1 1,1-12-1,2-19-8098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0.527"/>
    </inkml:context>
    <inkml:brush xml:id="br0">
      <inkml:brushProperty name="width" value="0.025" units="cm"/>
      <inkml:brushProperty name="height" value="0.025" units="cm"/>
    </inkml:brush>
  </inkml:definitions>
  <inkml:trace contextRef="#ctx0" brushRef="#br0">253 166 6758,'0'0'10645,"-11"-1"-7266,0 0-2936,-57 0 1166,64 1-1512,-1 0-1,1 1 1,-1-1 0,1 1 0,-1 1-1,1-1 1,-1 0 0,1 1 0,0 0-1,0 0 1,0 0 0,0 1-1,-6 4 1,10-7-97,0 0 0,0 0 0,0 0 0,0 0 0,0 0-1,0 1 1,-1-1 0,1 0 0,0 0 0,0 0 0,0 0 0,0 0 0,0 0-1,0 0 1,0 1 0,0-1 0,0 0 0,0 0 0,0 0 0,0 0 0,-1 0 0,1 0-1,0 1 1,0-1 0,0 0 0,0 0 0,0 0 0,0 0 0,0 0 0,0 1-1,0-1 1,1 0 0,-1 0 0,0 0 0,0 0 0,0 0 0,0 0 0,0 1-1,0-1 1,0 0 0,0 0 0,0 0 0,0 0 0,0 0 0,0 0 0,1 0-1,-1 0 1,0 1 0,0-1 0,0 0 0,0 0 0,0 0 0,0 0 0,0 0-1,1 0 1,-1 0 0,0 0 0,0 0 0,0 0 0,0 0 0,0 0 0,1 0-1,-1 0 1,0 0 0,17 0 175,18-6 85,38-41 429,-63 26-924,6 7-2564,-8 7 2058,-1 1 0,-1-1 0,1 0 0,10-14 0,-16 18 1371,1 0-1,-1 0 1,1 0 0,-1 0-1,0-1 1,0 1-1,0 0 1,-1-1 0,1 1-1,-1-6 1,0 8-556,-1 0 0,1 0 1,-1 0-1,0 0 0,1 0 1,-1 0-1,0 0 0,0 0 1,0 0-1,1 1 0,-1-1 0,0 0 1,0 1-1,0-1 0,0 1 1,0-1-1,-1 1 0,1 0 1,0-1-1,0 1 0,0 0 1,0 0-1,0-1 0,0 1 1,-1 0-1,1 0 0,0 0 0,0 1 1,-2-1-1,-39 2 46,30 1-106,0 0 0,0 1 1,0 0-1,1 1 0,-1 1 0,1-1 1,0 2-1,-16 11 0,13-6 42,-1 0 0,1 0 0,1 1 0,0 1 0,-12 17 0,23-28-50,0-1-1,0 1 1,0-1-1,0 1 1,1 0-1,0 0 1,-1-1-1,1 1 1,0 0-1,0 0 1,0 0-1,1 1 1,-1-1-1,1 0 1,0 0-1,0 0 1,0 0-1,0 0 1,0 0-1,1 1 1,-1-1-1,1 0 1,0 0-1,0 0 1,2 4 0,0-3 4,0 0 0,0-1 1,1 1-1,-1-1 0,1 0 1,-1 0-1,1 0 1,0-1-1,0 1 0,1-1 1,-1 0-1,0 0 1,1 0-1,-1-1 0,10 2 1,15 3 28,1-3 0,-1 0 0,52-3 0,-42 0-40,-38 0 11,0 1 0,-1-1 1,1 0-1,0 0 1,-1 0-1,1 0 0,0 0 1,0 0-1,-1 0 1,1 0-1,0 0 0,-1 0 1,1 0-1,0 0 1,-1-1-1,1 1 1,0 0-1,-1 0 0,1-1 1,0 1-1,-1 0 1,1-1-1,-1 1 0,1-1 1,0 1-1,-1-1 1,1 1-1,-1-1 0,0 1 1,1-1-1,-1 1 1,1-1-1,-1 0 1,1-1-1,-2 1 22,1 0-1,-1 1 1,1-1 0,-1 0 0,0 0-1,1 0 1,-1 0 0,0 1 0,0-1-1,0 0 1,1 1 0,-1-1 0,0 1-1,0-1 1,0 1 0,0-1-1,0 1 1,0 0 0,0-1 0,0 1-1,0 0 1,-2 0 0,-11-3 2,1 2 1,-1 0 0,0 0-1,0 1 1,-20 4-1,28-4-42,1 1 0,-1 0 0,1 0 0,-1 0 0,1 1 0,0 0-1,0 0 1,0 0 0,0 0 0,0 1 0,0 0 0,1 0 0,-1 1 0,1-1 0,0 1-1,-5 5 1,9-9 4,0 0-1,0 0 1,0 0 0,0 1-1,-1-1 1,1 0-1,0 0 1,0 0-1,0 1 1,0-1-1,0 0 1,0 0 0,0 0-1,0 1 1,0-1-1,0 0 1,0 0-1,0 0 1,0 1 0,0-1-1,0 0 1,0 0-1,0 0 1,0 1-1,0-1 1,1 0-1,-1 0 1,0 0 0,0 0-1,0 1 1,0-1-1,0 0 1,0 0-1,1 0 1,-1 0 0,0 0-1,0 1 1,0-1-1,0 0 1,1 0-1,-1 0 1,0 0-1,0 0 1,0 0 0,1 0-1,14 4-123,21-4-50,-33 0 138,16-2-336,0-1 0,0 0-1,0-2 1,-1 0 0,36-15-1,33-10-733,-86 31 1119,-1-1 0,1 1 0,-1-1-1,1 1 1,-1 0 0,0-1 0,1 1 0,-1-1 0,0 1-1,0 0 1,1 0 0,-1-1 0,0 1 0,0 0 0,0-1 0,0 1-1,0 0 1,0 0 0,0-1 0,0 1 0,0 0 0,0-1 0,-1 1-1,1 0 1,0-1 0,0 1 0,-1 0 0,1-1 0,-1 2 0,-7 28 287,7-28-287,1-1-102,0-1 0,0 1 0,-1 0-1,1-1 1,0 1 0,0 0 0,0-1 0,0 1 0,-1 0 0,1 0-1,0-1 1,0 1 0,1 0 0,-1-1 0,0 1 0,0 0-1,0-1 1,0 1 0,1 0 0,-1-1 0,0 1 0,0 0-1,1-1 1,-1 1 0,1 1 0,0-2-138,0 0 0,0 0 0,0 0 0,-1 0 0,1 0 0,0 0 0,0 0 0,0 0 0,0 0 0,-1 0 0,1 0 0,0 0 0,0 0 0,0-1 0,-1 1 0,1 0 0,0-1 0,0 1 0,-1 0 0,1-1 0,0 1 0,1-2 0,13-11-6992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7.364"/>
    </inkml:context>
    <inkml:brush xml:id="br0">
      <inkml:brushProperty name="width" value="0.025" units="cm"/>
      <inkml:brushProperty name="height" value="0.025" units="cm"/>
    </inkml:brush>
  </inkml:definitions>
  <inkml:trace contextRef="#ctx0" brushRef="#br0">75 1 13421,'-5'12'4681,"4"-11"-4650,-12 29 1544,1 1 0,1 0 0,1 0 0,2 1 0,-6 57 0,13-84-1518,1-1 0,0 1 0,1-1 0,-1 1 0,1-1 0,0 0 0,0 1 0,0-1 0,1 0 0,-1 1 0,1-1 0,0 0 0,0 0 0,1 0 0,-1-1 0,6 7 0,-5-8-63,-1 0-1,1 0 1,-1-1 0,1 0 0,-1 1 0,1-1 0,0 0-1,-1 0 1,1-1 0,0 1 0,0 0 0,0-1 0,0 0-1,-1 0 1,1 0 0,0 0 0,0 0 0,0 0-1,0-1 1,0 1 0,0-1 0,-1 0 0,1 0 0,0 0-1,-1 0 1,1-1 0,3-2 0,2-1-50,0-2-1,-1 1 1,0-1 0,-1 0 0,0 0-1,0-1 1,0 0 0,-1 0 0,0 0 0,0-1-1,4-12 1,-6 15 80,-3 5-27,1 0 1,-1 0-1,0 0 1,0 0-1,1 1 1,-1-1-1,0 0 1,1 1 0,-1-1-1,1 0 1,-1 0-1,1 1 1,-1-1-1,1 1 1,0-1 0,-1 1-1,1-1 1,0 1-1,-1-1 1,1 1-1,0-1 1,-1 1-1,1 0 1,0-1 0,1 1-1,6 16-136,-4 34-64,-4 70 256,0-120-102,0 0-1,0 0 0,0 0 0,0 0 1,0 0-1,0 0 0,1-1 0,-1 1 1,0 0-1,0 0 0,0 0 1,0 0-1,1 0 0,-1 0 0,0 0 1,0 0-1,0 0 0,0 0 0,1 0 1,-1 0-1,0 0 0,0 0 1,0 0-1,0 0 0,1 0 0,-1 0 1,0 0-1,0 0 0,0 0 0,1 0 1,-1 0-1,0 0 0,0 0 1,0 1-1,0-1 0,0 0 0,1 0 1,-1 0-1,0 0 0,0 0 0,0 0 1,0 1-1,0-1 0,0 0 1,0 0-1,0 0 0,1 0 0,-1 0 1,0 1-1,0-1 0,0 0 0,0 0 1,0 0-1,0 1 0,0-1 1,0 0-1,0 0 0,9-16-2895,-3-12-1806,0-6-3364</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7.691"/>
    </inkml:context>
    <inkml:brush xml:id="br0">
      <inkml:brushProperty name="width" value="0.025" units="cm"/>
      <inkml:brushProperty name="height" value="0.025" units="cm"/>
    </inkml:brush>
  </inkml:definitions>
  <inkml:trace contextRef="#ctx0" brushRef="#br0">30 0 7335,'0'0'10858,"-16"51"-9384,9-18 736,4 8-256,-1 3 31,4 2-767,0-3-738,0-2-288,0-6-160,2-8-512,0-6-737,3-7-481,-1-10-320,-3-11-8328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8.245"/>
    </inkml:context>
    <inkml:brush xml:id="br0">
      <inkml:brushProperty name="width" value="0.025" units="cm"/>
      <inkml:brushProperty name="height" value="0.025" units="cm"/>
    </inkml:brush>
  </inkml:definitions>
  <inkml:trace contextRef="#ctx0" brushRef="#br0">33 112 10954,'0'0'5894,"-6"7"-2899,-20 24-1239,26-28-891,8-6-704,10-6-301,42-40-1646,-56 46 1753,-1 0 1,0 0-1,0-1 1,0 1-1,0-1 1,-1 0-1,1 0 1,-1 0-1,0 0 1,0 0-1,-1-1 1,1 1-1,-1 0 1,2-9-1,-3 13 70,1 13 485,3-9-142,2-13-176,7-19-108,-9 23-78,-9 20 449,-10 15 618,12-25-865,0 0 0,0 1 0,1-1 0,0 0 0,0 1 1,0-1-1,-2 12 0,5-17-207,0 0 0,0 1 1,0-1-1,0 0 1,0 0-1,0 0 0,0-1 1,0 1-1,0 0 0,0 0 1,0 0-1,0-1 0,0 1 1,0-1-1,0 1 0,0 0 1,-1-1-1,1 0 0,0 1 1,0-1-1,0 0 0,19-19 69,-18 16-177,1 0 1,0 0-1,1 1 1,-1-1-1,1 1 1,-1 0-1,1 0 0,0 0 1,0 1-1,0 0 1,0-1-1,7-1 1,-6 14 54,-2 1 1,1 0-1,-1 0 1,2 21-1,2 0 170,2 0 1,0 0-1,3-2 0,19 40 0,6 17 362,-33-77-321,-1 1 0,0-1 0,-1 0 1,-1 1-1,1-1 0,-2 1 0,1 0 1,-1-1-1,-1 1 0,-3 18 0,3-25-20,1 0 0,-1 0 0,-1 0-1,1 0 1,-1 0 0,1 0-1,-1 0 1,0 0 0,0-1 0,-1 1-1,1-1 1,-1 0 0,0 1 0,0-1-1,0 0 1,0-1 0,0 1 0,-1 0-1,1-1 1,-1 0 0,1 0 0,-1 0-1,0 0 1,0-1 0,0 1 0,0-1-1,0 0 1,0 0 0,-8 0 0,10-1-104,0 0 0,-1 0 0,1 0 0,0 0 0,0-1 0,-1 1 0,1-1 0,0 1 0,0-1 0,0 0 0,-1 0 0,1 0 0,0 0 0,0 0 0,0-1 0,1 1 0,-1-1 0,0 1 0,-2-3 0,1 0-20,0-1 1,-1 1-1,2-1 1,-1 0 0,1 0-1,-1 0 1,1 0-1,-1-5 1,-1-8-137,0 0 1,1 0-1,1 0 1,0-19 0,2 20-375,0-1 1,1 0 0,1 0-1,1 1 1,1-1 0,0 1-1,1 0 1,0 0 0,11-19-1,-7 18-2087,1 1-1,1 1 1,0 0 0,28-28-1,-7 12-5271</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8.591"/>
    </inkml:context>
    <inkml:brush xml:id="br0">
      <inkml:brushProperty name="width" value="0.025" units="cm"/>
      <inkml:brushProperty name="height" value="0.025" units="cm"/>
    </inkml:brush>
  </inkml:definitions>
  <inkml:trace contextRef="#ctx0" brushRef="#br0">135 2 13837,'0'0'4709,"-12"0"-1928,7 0-2573,-7-1 541,0 0 0,0 2 0,-20 2 0,30-3-665,-1 0 0,1 0 1,0 0-1,0 1 0,0-1 0,0 1 1,0 0-1,0-1 0,0 1 0,0 0 0,0 0 1,0 0-1,1 1 0,-1-1 0,0 0 0,1 1 1,-1-1-1,1 1 0,-1-1 0,1 1 0,0 0 1,-1-1-1,1 1 0,0 0 0,0 0 1,0 0-1,1 0 0,-1 0 0,0 0 0,1 0 1,-1 4-1,1-5-161,0 0 0,1 0 0,-1 0 0,1 0 1,-1 0-1,0 0 0,1 0 0,0 0 0,-1 0 0,1-1 0,0 1 1,-1 0-1,1 0 0,0-1 0,0 1 0,-1 0 0,1-1 1,0 1-1,0-1 0,0 1 0,0-1 0,0 0 0,0 1 0,0-1 1,0 0-1,0 1 0,0-1 0,0 0 0,0 0 0,0 0 1,2 0-1,42 0-2040,-32 0 1477,62 4-640,-70-3 1283,1 0-1,-1 0 0,0 1 0,1 0 0,-1-1 0,0 2 0,0-1 0,0 0 0,-1 1 0,1 0 1,7 6-1,-11-8 96,0 0 1,0 0-1,-1 0 1,1 0-1,0 0 1,0 0-1,-1 1 1,1-1 0,-1 0-1,1 0 1,-1 1-1,1-1 1,-1 0-1,0 1 1,1-1-1,-1 0 1,0 1 0,0-1-1,0 0 1,0 1-1,0-1 1,0 0-1,-1 1 1,1-1-1,0 0 1,-1 0-1,1 1 1,-1-1 0,1 0-1,-1 0 1,0 1-1,1-1 1,-1 0-1,0 0 1,0 0-1,0 0 1,0 0 0,0 0-1,0-1 1,0 1-1,0 0 1,0 0-1,0-1 1,-3 2-1,-5 4 443,-2 0 1,1 0-1,-20 6 0,26-10-446,-7 3-219,1-2 1,-1 1-1,0-1 1,0-1-1,0 0 1,-19 1-1,30-3-15,-1 0-1,1 0 0,0 0 1,-1 0-1,1 0 0,0 0 1,-1 0-1,1 0 1,0-1-1,-1 1 0,1 0 1,0 0-1,0 0 0,-1-1 1,1 1-1,0 0 1,-1 0-1,1-1 0,0 1 1,0 0-1,0 0 1,-1-1-1,1 1 0,0 0 1,0-1-1,0 1 0,0 0 1,0-1-1,0 1 1,0 0-1,-1-1 0,1 1 1,0 0-1,0-1 0,0 1 1,0 0-1,0-1 1,1 1-1,-1 0 0,0-1 1,0 1-1,0 0 1,0-1-1,0 1 0,0 0 1,1-1-1,-1 1 0,0 0 1,0 0-1,0-1 1,1 1-1,8-17-6885</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9.202"/>
    </inkml:context>
    <inkml:brush xml:id="br0">
      <inkml:brushProperty name="width" value="0.025" units="cm"/>
      <inkml:brushProperty name="height" value="0.025" units="cm"/>
    </inkml:brush>
  </inkml:definitions>
  <inkml:trace contextRef="#ctx0" brushRef="#br0">27 0 13325,'0'0'12892,"-4"8"-12006,-1 6-754,1 0 0,0 0 0,1 0 0,0 1 0,1 0 0,1-1 0,0 1 0,1 0 0,1-1 0,0 1 0,1 0 0,0-1 0,2 0 0,4 16 1,-8-30-131,0 1 1,0 0-1,0-1 1,1 1 0,-1-1-1,0 1 1,0-1 0,0 1-1,0-1 1,1 0-1,-1 1 1,0-1 0,0 1-1,1-1 1,-1 1 0,0-1-1,1 0 1,-1 1-1,1-1 1,-1 0 0,0 1-1,1-1 1,-1 0 0,1 1-1,-1-1 1,1 0-1,-1 0 1,1 0 0,0 1-1,8-13 173,-1-25 95,-5 24-299,-1 0 1,0 0-1,-1 0 1,0-1-1,-1 1 1,-1 0-1,0-1 1,-5-21-1,-7 21-101,3 19 88,9-3 46,0-1 0,1 1 0,-1-1 0,1 1 0,0 0 0,-1-1 0,1 1 0,0-1 0,0 1 0,0 0 0,0-1 0,0 1 0,0 0 0,0-1-1,1 1 1,-1 0 0,1-1 0,-1 1 0,1-1 0,-1 1 0,2 1 0,2 2-2,0-1 0,0 0 1,0 0-1,0 0 0,0-1 0,1 1 1,0-1-1,0 0 0,-1-1 0,2 1 1,-1-1-1,0 0 0,0 0 0,1 0 0,-1-1 1,1 0-1,-1 0 0,1 0 0,0-1 1,-1 0-1,1 0 0,0 0 0,-1-1 1,8-1-1,-8 1 10,0 0 0,0 0 0,0 0 0,0 0-1,0 0 1,-1-1 0,1 0 0,0 0 0,-1-1 0,1 1 0,-1-1 0,0 0 0,0 0 0,0 0 0,-1-1 0,1 1 0,-1-1-1,1 0 1,-1 0 0,0 0 0,-1 0 0,1-1 0,-1 1 0,0-1 0,0 0 0,0 1 0,1-7 0,-3 10-13,1-1 0,-1 1-1,1 0 1,-1-1 0,0 1 0,0-1 0,1 1 0,-1-1 0,0 1 0,-1-1 0,1 1 0,0-1-1,0 1 1,0 0 0,-1-1 0,1 1 0,-1-1 0,1 1 0,-1 0 0,0-1 0,0 1 0,1 0-1,-1 0 1,0-1 0,0 1 0,0 0 0,0 0 0,0 0 0,0 0 0,-1 0 0,1 1 0,0-1-1,0 0 1,-1 0 0,1 1 0,0-1 0,-1 1 0,1-1 0,-1 1 0,1 0 0,-3-1 0,2 1-8,-1 1 1,1-1 0,-1 1-1,1-1 1,-1 1 0,1 0-1,0 0 1,-1 0 0,1 0-1,0 0 1,0 1 0,0-1 0,0 1-1,0-1 1,0 1 0,0 0-1,0 0 1,1 0 0,-1 0-1,1 0 1,-1 0 0,1 0-1,-2 4 1,1-2 22,1-1-1,-1 0 1,1 1-1,0-1 1,0 1-1,0-1 1,0 1-1,1 0 1,0-1-1,0 1 1,0 0-1,0-1 1,0 1-1,1 0 1,-1-1-1,1 1 1,0 0-1,2 5 1,-1-7-10,-1 0 1,1 1-1,0-1 1,0 0-1,0-1 0,0 1 1,0 0-1,0 0 1,0-1-1,1 1 1,-1-1-1,1 0 1,-1 0-1,1 0 1,-1 0-1,1 0 1,-1 0-1,1-1 1,0 1-1,0-1 1,-1 0-1,1 0 1,0 0-1,4-1 1,1 0 11,0 0 0,0-1 0,-1 0 0,1-1 1,-1 0-1,1 0 0,-1-1 0,0 1 0,0-1 1,-1-1-1,1 0 0,6-6 0,-6 5-42,0 0-1,0-1 1,0 0 0,-1-1-1,0 1 1,-1-1-1,1 0 1,-1-1 0,6-15-1,-13 29-274,-1 3 298,0 1 0,1-1 1,0 1-1,0-1 0,-1 11 1,3-17 0,0 0 0,0 0 0,0 0 1,0 0-1,0-1 0,0 1 0,0 0 1,1 0-1,-1-1 0,1 1 0,-1 0 1,1 0-1,0-1 0,-1 1 0,1-1 1,0 1-1,0 0 0,0-1 0,0 0 0,1 1 1,-1-1-1,0 0 0,0 1 0,1-1 1,-1 0-1,1 0 0,-1 0 0,1 0 1,0-1-1,-1 1 0,1 0 0,0-1 1,-1 1-1,1-1 0,0 1 0,0-1 0,2 0 1,-1 1-233,0-1 1,0 0-1,0 0 0,1 0 1,-1-1-1,0 1 0,0-1 1,0 1-1,0-1 1,0 0-1,4-2 0,-4 1-329,0 0 0,-1 0 0,1 0 0,0 0 0,-1-1-1,1 1 1,-1-1 0,0 0 0,0 1 0,0-1 0,0 0 0,0 0-1,-1 0 1,1-1 0,1-5 0,4-21-5945</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09.692"/>
    </inkml:context>
    <inkml:brush xml:id="br0">
      <inkml:brushProperty name="width" value="0.025" units="cm"/>
      <inkml:brushProperty name="height" value="0.025" units="cm"/>
    </inkml:brush>
  </inkml:definitions>
  <inkml:trace contextRef="#ctx0" brushRef="#br0">9 0 14061,'0'0'12647,"-2"11"-11830,-2 31-541,2 0-1,3 55 1,1-89-278,-1 1 0,2-1 0,-1 1-1,1-1 1,5 10 0,8 26 202,-7 11 763,-8-43-646,0 0 1,1 0 0,0 0 0,1-1-1,1 1 1,6 13 0,-10-24-306,0 0-1,0-1 1,0 1 0,1 0-1,-1-1 1,0 1 0,1-1 0,-1 1-1,1-1 1,-1 1 0,1-1-1,-1 1 1,1-1 0,-1 1-1,1-1 1,-1 1 0,1-1-1,-1 0 1,1 1 0,0-1 0,-1 0-1,1 0 1,-1 1 0,1-1-1,0 0 1,-1 0 0,1 0-1,0 0 1,0 0 0,-1 0-1,2 0 1,15-17 197,6-37-78,-22 50-124,6-17 10,-4 11-5,0-1-1,1 1 1,0 0-1,6-10 1,-9 18-20,0 0-1,1 1 1,-1-1 0,0 0-1,0 1 1,1-1 0,-1 1-1,1-1 1,0 1 0,-1 0-1,1-1 1,0 1 0,0 0-1,0 0 1,-1 1 0,1-1-1,0 0 1,0 0 0,0 1-1,0 0 1,0-1 0,1 1 0,-1 0-1,0 0 1,0 0 0,3 0-1,-2 1 1,-1 0 1,1 1-1,-1-1 0,0 0 0,0 1 1,1-1-1,-1 1 0,0 0 0,0 0 1,-1 0-1,1 0 0,0 0 0,-1 0 1,1 0-1,-1 1 0,0-1 0,0 1 1,1-1-1,-2 1 0,1-1 0,0 1 1,0 2-1,12 60 15,-13-52-47,2 19 239,-2-31-230,0-1-1,0 1 1,0 0 0,0 0 0,0-1-1,0 1 1,1 0 0,-1-1 0,0 1-1,0 0 1,0 0 0,1-1 0,-1 1 0,0-1-1,1 1 1,-1 0 0,1-1 0,-1 1-1,1-1 1,-1 1 0,1-1 0,-1 1-1,1-1 1,-1 1 0,1-1 0,0 0-1,-1 1 1,2-1 0,0-3-820,-1-1 1,0 0-1,1 1 1,-1-1-1,-1 0 1,1 0-1,0 0 0,-1 0 1,0 0-1,0 0 1,-1-4-1,1-17-5640,0-2-3482</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0.047"/>
    </inkml:context>
    <inkml:brush xml:id="br0">
      <inkml:brushProperty name="width" value="0.025" units="cm"/>
      <inkml:brushProperty name="height" value="0.025" units="cm"/>
    </inkml:brush>
  </inkml:definitions>
  <inkml:trace contextRef="#ctx0" brushRef="#br0">1 113 6278,'0'0'8659,"8"2"-6177,8 1-1493,-1 0-1,1-1 1,0 0-1,-1-2 1,1 0 0,20-2-1,-28 1-845,-1 0-1,0 0 1,1-1-1,-1 0 1,0 0 0,0 0-1,0-1 1,-1 0-1,1-1 1,-1 0-1,0 0 1,0 0 0,0 0-1,0-1 1,-1 0-1,1 0 1,3-7-1,-7 11-108,-1 0-1,0-1 0,0 1 0,0 0 0,0-1 0,0 1 0,0-1 0,-1 0 0,1 1 0,-1-1 0,1 0 0,-1 1 0,1-1 0,-1 0 0,0 0 1,0 1-1,0-1 0,0 0 0,0 0 0,0 0 0,0 1 0,-1-4 0,0 3-4,-1 1 0,1 0 0,0-1 0,0 1 0,0 0 0,-1 0 0,1 0 0,-1 0 0,1 0 0,0 0-1,-1 0 1,0 1 0,1-1 0,-1 0 0,1 1 0,-1-1 0,0 1 0,0 0 0,-1 0 0,-3-1 2,-1 0 1,1 1-1,0 0 0,-1 1 0,1-1 0,0 1 1,-1 0-1,1 1 0,0 0 0,0 0 1,0 0-1,-6 3 0,7-1 38,0 0 1,0 0-1,0 1 0,1-1 0,-1 1 1,1 0-1,0 0 0,0 1 0,1-1 1,0 1-1,0 0 0,0-1 0,1 1 1,0 1-1,0-1 0,0 0 0,-1 7 1,3-10-42,0 1 1,-1-1 0,1 0 0,0 0 0,1 0 0,-1 0 0,0 0 0,1 1 0,0-1 0,0 0 0,0 0 0,0 0 0,0-1 0,0 1-1,1 0 1,-1 0 0,1-1 0,0 1 0,0-1 0,0 1 0,0-1 0,1 0 0,-1 0 0,0 0 0,1 0 0,-1 0 0,1 0 0,0-1 0,0 0-1,0 1 1,0-1 0,0 0 0,0 0 0,0 0 0,0-1 0,4 1 0,5 1-276,1 0 1,-1-1-1,1 0 0,-1-1 1,23-3-1,-30 2-474,1 0 1,-1-1-1,1 1 1,-1-1-1,0 0 1,0-1-1,0 1 1,0-1-1,5-4 0,15-16-8429</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0.378"/>
    </inkml:context>
    <inkml:brush xml:id="br0">
      <inkml:brushProperty name="width" value="0.025" units="cm"/>
      <inkml:brushProperty name="height" value="0.025" units="cm"/>
    </inkml:brush>
  </inkml:definitions>
  <inkml:trace contextRef="#ctx0" brushRef="#br0">1 1 25592,'0'0'4260</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4.151"/>
    </inkml:context>
    <inkml:brush xml:id="br0">
      <inkml:brushProperty name="width" value="0.025" units="cm"/>
      <inkml:brushProperty name="height" value="0.025" units="cm"/>
    </inkml:brush>
  </inkml:definitions>
  <inkml:trace contextRef="#ctx0" brushRef="#br0">1 1 7399,'0'0'15855,"25"63"-15182,-25-26-385,-4 5-256,4 0 32,0-4-544,0-4-385,4-5-577,1-4-672,-5-7-1185,-4-3-1730,-12-6-5797</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4.512"/>
    </inkml:context>
    <inkml:brush xml:id="br0">
      <inkml:brushProperty name="width" value="0.025" units="cm"/>
      <inkml:brushProperty name="height" value="0.025" units="cm"/>
    </inkml:brush>
  </inkml:definitions>
  <inkml:trace contextRef="#ctx0" brushRef="#br0">1 416 13164,'0'0'6054,"72"5"-4260,-26-9-385,13-8-576,3-2-577,1-2-192,-6-1-32,-4 4-800,-12-4-802,-18 4-832,-9-3-1890,-14 2-1442</inkml:trace>
  <inkml:trace contextRef="#ctx0" brushRef="#br0" timeOffset="1">11 74 15887,'0'0'4516,"91"-11"-3875,-31-3-545,-2-3-384,6 3-2179,-7 2-3234,-10 6-4773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0.905"/>
    </inkml:context>
    <inkml:brush xml:id="br0">
      <inkml:brushProperty name="width" value="0.025" units="cm"/>
      <inkml:brushProperty name="height" value="0.025" units="cm"/>
    </inkml:brush>
  </inkml:definitions>
  <inkml:trace contextRef="#ctx0" brushRef="#br0">64 0 12780,'0'0'7543,"-3"9"-5562,-2 2-1479,-36 96 2653,38-96-3058,0 1-1,0-1 1,1 1 0,0 0 0,1 0-1,1 0 1,1 23 0,-1-35-101,0 1 0,0-1 1,0 0-1,0 0 1,0 0-1,0 0 0,0 0 1,1 1-1,-1-1 0,0 0 1,0 0-1,0 0 1,0 0-1,0 0 0,0 1 1,0-1-1,0 0 1,0 0-1,0 0 0,0 0 1,0 0-1,1 0 0,-1 0 1,0 0-1,0 1 1,0-1-1,0 0 0,0 0 1,0 0-1,1 0 1,-1 0-1,0 0 0,0 0 1,0 0-1,0 0 0,0 0 1,0 0-1,1 0 1,-1 0-1,0 0 0,0 0 1,0 0-1,0 0 1,0 0-1,1 0 0,-1 0 1,0 0-1,0 0 0,0 0 1,0 0-1,0 0 1,1-1-1,8-7-186,4-10-443,-8-1 276,-1 1-1,-1-1 0,0 0 1,-2 1-1,0-1 0,-1 0 1,-3-26-1,3 44 475,0-1-1,0 1 1,0-1 0,0 1-1,0 0 1,0-1 0,0 1-1,-1 0 1,1-1-1,0 1 1,-1 0 0,0-1-1,1 1 1,-1 0 0,1 0-1,-1 0 1,0 0 0,0-1-1,0 1 1,0 0 0,0 0-1,0 0 1,0 1 0,0-1-1,0 0 1,-2-1 0,3 3-120,0-1 1,0 0 0,-1 0-1,1 0 1,0 0 0,0 0 0,0 0-1,-1 1 1,1-1 0,0 0-1,0 0 1,0 0 0,0 0-1,0 1 1,-1-1 0,1 0 0,0 0-1,0 0 1,0 1 0,0-1-1,0 0 1,0 0 0,0 1-1,0-1 1,0 0 0,0 0 0,0 0-1,0 1 1,0-1 0,0 0-1,0 0 1,0 1 0,0-1 0,0 0-1,0 0 1,0 0 0,0 1-1,0-1 1,0 0 0,1 0-1,-1 0 1,0 1 0,0-1 0,0 0-1,0 0 1,0 0 0,1 0-1,-1 1 1,0-1 0,0 0-1,0 0 1,1 0 0,-1 0 0,0 0-1,0 0 1,0 0 0,1 1-1,-1-1 1,0 0 0,0 0 0,1 0-1,11 11-885,-7-9-220,1 1-1,0-1 0,0 0 0,0-1 0,0 1 1,0-1-1,0 0 0,0-1 0,11 0 0,16 1-6919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14.855"/>
    </inkml:context>
    <inkml:brush xml:id="br0">
      <inkml:brushProperty name="width" value="0.025" units="cm"/>
      <inkml:brushProperty name="height" value="0.025" units="cm"/>
    </inkml:brush>
  </inkml:definitions>
  <inkml:trace contextRef="#ctx0" brushRef="#br0">180 0 13325,'-10'7'1927,"-13"6"-767,0 2 1,-36 31-1,53-41-944,1 0 0,0 0 0,-1 0 0,2 0-1,-1 1 1,1 0 0,0 0 0,0 0 0,1 1 0,-1-1 0,2 1 0,-1 0-1,1 0 1,0 0 0,0 0 0,0 0 0,0 13 0,3-19-175,-1 0 0,1 1 1,-1-1-1,1 0 1,0 1-1,-1-1 0,1 0 1,0 0-1,0 0 1,0 0-1,0 0 0,0 0 1,0 0-1,0 0 0,0 0 1,0 0-1,1-1 1,-1 1-1,0 0 0,0-1 1,1 1-1,-1-1 0,0 1 1,1-1-1,-1 0 1,1 0-1,-1 1 0,0-1 1,1 0-1,-1 0 0,3-1 1,50-3 1111,-42 2-1005,0-2 0,-1 0 0,1 0 0,-1-1 0,0-1 1,0 0-1,-1 0 0,1-1 0,8-8 0,-15 12-66,0 0-1,0 0 1,0 0 0,-1-1-1,0 0 1,1 1-1,-1-1 1,-1-1 0,1 1-1,-1 0 1,1 0 0,-1-1-1,0 0 1,-1 1-1,1-1 1,-1 0 0,0 0-1,0 0 1,-1 0-1,1 1 1,-1-1 0,0 0-1,0 0 1,-1 0 0,-1-5-1,1 7-110,-1 1 0,1-1 0,-1 1 0,0 0 0,0 0 0,0 0 0,0 0 0,0 0 0,0 0-1,-1 1 1,1-1 0,-1 1 0,1-1 0,-1 1 0,1 0 0,-1 0 0,0 0 0,0 0 0,1 1 0,-1-1 0,0 1 0,0-1-1,-5 1 1,0 0-621,0-1-1,0 1 0,0 0 0,0 1 0,0 0 1,0 0-1,-12 4 0,0 5-3572,0 3-3074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6.867"/>
    </inkml:context>
    <inkml:brush xml:id="br0">
      <inkml:brushProperty name="width" value="0.025" units="cm"/>
      <inkml:brushProperty name="height" value="0.025" units="cm"/>
    </inkml:brush>
  </inkml:definitions>
  <inkml:trace contextRef="#ctx0" brushRef="#br0">2 2 4388,'8'-1'10807,"-3"8"-4994,-3 25-2036,-12 44-5768,9-68 3118,-1 0-1054,1 0 0,0 0 0,0 0 0,1 0-1,0 0 1,0 0 0,1 0 0,0 0 0,4 14 0,-4-19-16,1 0 1,0 0-1,0 0 1,0 0-1,0 0 1,0 0-1,0-1 1,1 1-1,-1-1 1,1 1-1,0-1 1,0 0-1,0 0 1,0 0-1,0-1 1,0 1-1,1-1 1,-1 0-1,0 1 1,1-1-1,-1-1 1,1 1-1,6 0 1,64 1-453,-74-2 301,0 0 0,0-1 1,0 1-1,-1 0 0,1 0 0,0 0 1,0 0-1,0 0 0,0 0 0,0 0 1,0-1-1,0 1 0,0 0 0,0 0 1,0 0-1,0 0 0,0 0 0,0 0 1,0-1-1,0 1 0,0 0 0,0 0 0,0 0 1,0 0-1,0 0 0,0 0 0,0-1 1,0 1-1,0 0 0,0 0 0,0 0 1,0 0-1,0 0 0,0 0 0,0-1 1,0 1-1,1 0 0,-1 0 0,0 0 1,0 0-1,0 0 0,0 0 0,0 0 1,0 0-1,0 0 0,1 0 0,-1 0 0,0-1 1,0 1-1,0 0 0,0 0 0,0 0 1,0 0-1,1 0 0,-1 0 0,0 0 1,0 0-1,0 0 0,0 0 0,0 0 1,0 0-1,1 0 0,-1 0 0,0 0 1,0 1-1,0-1 0,-10-8-6116,-17-1-5652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7.249"/>
    </inkml:context>
    <inkml:brush xml:id="br0">
      <inkml:brushProperty name="width" value="0.025" units="cm"/>
      <inkml:brushProperty name="height" value="0.025" units="cm"/>
    </inkml:brush>
  </inkml:definitions>
  <inkml:trace contextRef="#ctx0" brushRef="#br0">1 99 12940,'0'0'7559,"47"3"-5637,-8-12-256,9-6-641,11 1-769,-6-1-224,2 1-576,-4 3-1474,-7 0-1217,-16 3-1890,-6 4-3299</inkml:trace>
  <inkml:trace contextRef="#ctx0" brushRef="#br0" timeOffset="1">473 30 15695,'0'0'7303,"48"2"-7047,-23-2-256,0 0 0,-2 0-833,0 0-1985,-9 0-1923,-7 0-2818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7.579"/>
    </inkml:context>
    <inkml:brush xml:id="br0">
      <inkml:brushProperty name="width" value="0.025" units="cm"/>
      <inkml:brushProperty name="height" value="0.025" units="cm"/>
    </inkml:brush>
  </inkml:definitions>
  <inkml:trace contextRef="#ctx0" brushRef="#br0">0 0 11339,'0'0'10313,"39"35"-10280,-5-44-2019,-3-3-2659,5 0-3458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7.939"/>
    </inkml:context>
    <inkml:brush xml:id="br0">
      <inkml:brushProperty name="width" value="0.025" units="cm"/>
      <inkml:brushProperty name="height" value="0.025" units="cm"/>
    </inkml:brush>
  </inkml:definitions>
  <inkml:trace contextRef="#ctx0" brushRef="#br0">115 32 9129,'0'0'12070,"-8"-2"-11254,5 1-777,0 0-1,0 0 0,0 0 0,0 1 0,1-1 0,-1 1 0,0 0 0,0 0 0,0 0 0,0 0 0,0 1 0,0-1 0,0 1 0,0-1 0,1 1 0,-1 0 0,0 0 0,1 1 0,-1-1 0,0 0 0,1 1 0,-1 0 0,1-1 0,0 1 0,0 0 0,0 0 0,0 0 0,0 1 0,0-1 0,0 0 0,1 1 0,-1-1 0,1 1 0,0 0 0,-1-1 0,1 1 0,1 0 0,-1 0 0,0 0 0,0 3 0,0-4-26,0 0 0,1 0 1,-1 0-1,0 0 0,1 0 0,-1 0 0,1 0 0,0 0 0,-1 0 0,1 0 0,0 0 0,0 0 0,1 0 0,-1 0 0,0 0 0,1 0 0,-1 0 1,1 0-1,0 0 0,-1 0 0,1 0 0,0 0 0,0 0 0,0-1 0,1 1 0,-1 0 0,0-1 0,1 1 0,-1-1 0,1 1 0,-1-1 0,3 2 1,2-1 0,0 0 0,1 0 0,-1-1 1,1 1-1,0-2 0,-1 1 1,1-1-1,10 0 0,-13 0 64,1 0 1,-1-1-1,0 1 0,0-1 0,0 0 1,1 0-1,-1-1 0,0 1 1,0-1-1,-1 0 0,1 0 0,0 0 1,-1 0-1,1-1 0,-1 1 0,0-1 1,1 0-1,-1 0 0,-1 0 0,1-1 1,0 1-1,2-5 0,-4 6-29,0-1 0,0 1 0,0-1-1,0 1 1,-1-1 0,1 1 0,-1-1-1,0 0 1,1 1 0,-1-1 0,0 0-1,-1 0 1,1 1 0,0-1 0,-1 1 0,1-1-1,-1 0 1,0 1 0,0-1 0,0 1-1,0-1 1,-1 1 0,1 0 0,0 0-1,-1-1 1,0 1 0,1 0 0,-1 0-1,0 1 1,0-1 0,0 0 0,-1 0 0,1 1-1,0 0 1,-5-3 0,-1 0-61,0 0 1,0 1-1,-1 0 1,1 0-1,-1 1 1,-14-2-1,-18 3-1512,39 2 1113,-1-1 1,1 1-1,-1-1 1,1 1 0,-1 0-1,1 0 1,0 0-1,-1 0 1,1 0-1,0 1 1,-3 2 0,-5 6-6342</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8.279"/>
    </inkml:context>
    <inkml:brush xml:id="br0">
      <inkml:brushProperty name="width" value="0.025" units="cm"/>
      <inkml:brushProperty name="height" value="0.025" units="cm"/>
    </inkml:brush>
  </inkml:definitions>
  <inkml:trace contextRef="#ctx0" brushRef="#br0">48 0 15983,'0'0'6705,"1"9"-5899,-1 8-591,-1-1 0,-1 1 0,-1-1 0,0 1 0,-1-1 0,-7 18 0,-2 13 143,10-36-208,0 0 0,1 1 0,0-1 0,1 1 0,1 18-1,0-27-109,0-1-1,0 1 0,1-1 0,-1 1 0,1-1 1,-1 1-1,1-1 0,0 1 0,0-1 0,0 0 1,0 0-1,1 1 0,-1-1 0,1 0 0,-1 0 0,1 0 1,0-1-1,-1 1 0,1 0 0,0 0 0,0-1 1,1 0-1,-1 1 0,0-1 0,0 0 0,1 0 1,-1 0-1,0 0 0,1 0 0,3 0 0,52 1 572,-56-2-780,-1-1 1,1 1-1,0 0 0,-1-1 0,1 1 1,-1 0-1,1-1 0,-1 0 0,1 1 1,-1-1-1,1 0 0,-1 0 0,3-2 1,-4 3-114,1-1 0,-1 0 0,0 0 1,0 1-1,1-1 0,-1 0 0,0 0 1,0 1-1,0-1 0,0 0 0,0 0 1,0 0-1,0 1 0,0-1 0,0 0 1,0 0-1,-1 1 0,1-1 0,0 0 1,-1 0-1,1 1 0,0-1 0,-1 0 1,1 1-1,-1-1 0,1 0 1,-1 1-1,1-1 0,-1 1 0,1-1 1,-2 0-1,-12-13-7582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8.624"/>
    </inkml:context>
    <inkml:brush xml:id="br0">
      <inkml:brushProperty name="width" value="0.025" units="cm"/>
      <inkml:brushProperty name="height" value="0.025" units="cm"/>
    </inkml:brush>
  </inkml:definitions>
  <inkml:trace contextRef="#ctx0" brushRef="#br0">1 38 9961,'0'0'9706,"51"-8"-9066,-16 3-95,8 0-321,3 2-160,0-2-512,-2 1-2339,6-3-4100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8.999"/>
    </inkml:context>
    <inkml:brush xml:id="br0">
      <inkml:brushProperty name="width" value="0.025" units="cm"/>
      <inkml:brushProperty name="height" value="0.025" units="cm"/>
    </inkml:brush>
  </inkml:definitions>
  <inkml:trace contextRef="#ctx0" brushRef="#br0">1 74 17969,'0'0'4164,"42"-5"-2659,1-7-384,8-1-640,6 0-257,-1 0-128,-3 4-64,-7 2-961,-10 6-1537,-15 1-2178,-12 0-4005</inkml:trace>
  <inkml:trace contextRef="#ctx0" brushRef="#br0" timeOffset="1">91 167 15663,'0'0'4612,"51"-10"-2882,-10-2-737,3-3-673,4-2-288,0 3-865,-4-3-1729,-5-2-4132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9.347"/>
    </inkml:context>
    <inkml:brush xml:id="br0">
      <inkml:brushProperty name="width" value="0.025" units="cm"/>
      <inkml:brushProperty name="height" value="0.025" units="cm"/>
    </inkml:brush>
  </inkml:definitions>
  <inkml:trace contextRef="#ctx0" brushRef="#br0">0 302 15054,'0'0'7944,"11"-5"-6530,10-7-1200,0-1 0,-1-1-1,-1-1 1,0 0-1,-1-1 1,-1-1-1,0-1 1,-2 0-1,0-1 1,-1-1-1,21-37 1,-33 51-113,0 0-1,-1 1 1,1-1 0,-1 0 0,0 0-1,-1 0 1,1-11 0,-1 17-101,0-1 0,0 1 0,-1 0 0,1 0 0,0-1-1,0 1 1,0 0 0,0 0 0,0-1 0,-1 1 0,1 0 0,0 0 0,0 0 0,0-1 0,-1 1 0,1 0 0,0 0-1,0 0 1,-1 0 0,1 0 0,0 0 0,0-1 0,-1 1 0,1 0 0,0 0 0,0 0 0,-1 0 0,1 0 0,0 0-1,0 0 1,-1 0 0,1 0 0,0 0 0,-1 0 0,1 0 0,0 0 0,0 0 0,-1 1 0,1-1 0,0 0 0,0 0 0,-1 0-1,1 0 1,0 0 0,0 1 0,0-1 0,-1 0 0,1 0 0,0 0 0,0 1 0,-14 9-44,9-2 65,0-1 1,1 1-1,0 0 0,1 1 1,0-1-1,0 1 0,0-1 1,1 1-1,-1 11 0,-1 84-300,4-82 25,8 26-6094,-5-31-1424</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29.679"/>
    </inkml:context>
    <inkml:brush xml:id="br0">
      <inkml:brushProperty name="width" value="0.025" units="cm"/>
      <inkml:brushProperty name="height" value="0.025" units="cm"/>
    </inkml:brush>
  </inkml:definitions>
  <inkml:trace contextRef="#ctx0" brushRef="#br0">21 0 18257,'0'0'7880,"46"30"-7464,-46 4 65,0 3-321,0 4-128,-1-5 32,-5-2-64,3-5-481,1-3-704,-2-5-416,-3-4-225,0-1-800,-12-4-2595,1-6-3684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1.673"/>
    </inkml:context>
    <inkml:brush xml:id="br0">
      <inkml:brushProperty name="width" value="0.025" units="cm"/>
      <inkml:brushProperty name="height" value="0.025" units="cm"/>
    </inkml:brush>
  </inkml:definitions>
  <inkml:trace contextRef="#ctx0" brushRef="#br0">118 172 9161,'0'0'12908,"-7"-1"-12038,2 1-788,0 1-1,0-1 1,1 1-1,-1 0 1,1 0 0,-1 0-1,0 1 1,1-1-1,0 1 1,-1 0 0,1 0-1,0 1 1,0-1-1,0 1 1,1 0 0,-1 0-1,1 1 1,-1-1-1,1 0 1,0 1 0,1 0-1,-1 0 1,0 0-1,1 0 1,0 0 0,0 1-1,-2 6 1,3-9-67,0-1 1,1 1 0,-1-1-1,1 1 1,-1 0-1,1-1 1,-1 1-1,1 0 1,0-1-1,0 1 1,0 0 0,0-1-1,0 1 1,0 0-1,1-1 1,-1 1-1,0 0 1,1-1 0,-1 1-1,1-1 1,0 1-1,-1 0 1,1-1-1,0 0 1,0 1-1,0-1 1,0 0 0,0 1-1,0-1 1,1 0-1,-1 0 1,0 0-1,1 0 1,-1 0 0,1 0-1,-1 0 1,1 0-1,-1-1 1,1 1-1,-1-1 1,1 1-1,0-1 1,-1 1 0,1-1-1,0 0 1,-1 0-1,1 0 1,0 0-1,-1 0 1,1 0 0,2-1-1,4 0-55,0 1 1,-1-1-1,1-1 1,0 0-1,0 0 1,-1 0-1,0-1 0,1 0 1,-1 0-1,9-7 1,-5 2-417,-1 0 1,0-1 0,14-16 0,-21 22 360,0-1 1,0 0-1,-1 0 1,1 0-1,-1 0 0,0 0 1,0 0-1,0-1 1,-1 1-1,1-1 1,-1 1-1,0-1 1,0-7-1,-1 12 80,0-1-1,0 1 0,0 0 0,0-1 1,0 1-1,0 0 0,-1-1 1,1 1-1,0 0 0,0-1 1,0 1-1,-1 0 0,1 0 1,0-1-1,0 1 0,0 0 0,-1 0 1,1 0-1,0-1 0,-1 1 1,1 0-1,0 0 0,0 0 1,-1 0-1,1-1 0,0 1 1,-1 0-1,1 0 0,0 0 1,-1 0-1,1 0 0,0 0 0,-1 0 1,1 0-1,0 0 0,-1 0 1,1 0-1,0 0 0,-1 0 1,1 0-1,0 1 0,-1-1 1,1 0-1,0 0 0,-1 0 0,1 0 1,0 1-1,0-1 0,-1 0 1,1 0-1,0 0 0,0 1 1,-1-1-1,1 0 0,0 0 1,0 1-1,0-1 0,-1 0 0,1 1 1,0-1-1,0 1 0,-18 16-9,17-16 26,-1 1-1,1 0 1,0 0-1,0 0 1,0 0-1,0 0 1,0 0 0,1 0-1,-1 0 1,0 0-1,1 0 1,0 0-1,-1 3 1,1-5-11,0 1 1,1-1-1,-1 1 1,0-1-1,0 0 0,1 1 1,-1-1-1,0 0 1,1 1-1,-1-1 1,0 0-1,1 1 0,-1-1 1,0 0-1,1 0 1,-1 1-1,1-1 0,-1 0 1,0 0-1,1 0 1,-1 0-1,1 1 0,-1-1 1,1 0-1,-1 0 1,1 0-1,-1 0 1,1 0-1,-1 0 0,0 0 1,1 0-1,-1 0 1,1-1-1,-1 1 0,1 0 1,6-2-320,0 0 1,-1 0-1,1-1 0,-1 0 1,0 0-1,10-7 1,6-6-434,-17 11 775,2 0 0,-1 0 0,0 1 0,1 0 0,14-6 0,-22 40 2107,-4-13-1718,-2-1 0,0 0 0,-14 24 0,-7 13 1038,-28 102 1906,17 3-4274,65-237 976,49-100 0,-48 118-266,47-75-1,-62 117 164,1 0 0,0 1 1,2 0-1,0 1 0,0 1 0,2 0 1,31-22-1,-47 37 51,-1 1 1,1-1-1,0 0 0,0 1 1,1-1-1,-1 1 0,0-1 1,0 1-1,0-1 0,0 1 1,0 0-1,0-1 0,1 1 1,-1 0-1,0 0 0,2 0 1,-2 0 0,-1 0 1,0 1-1,1-1 1,-1 0-1,0 1 1,0-1-1,1 0 1,-1 1-1,0-1 1,0 1-1,0-1 1,1 0-1,-1 1 1,0-1 0,0 1-1,0-1 1,0 0-1,0 1 1,0-1-1,0 1 1,0-1-1,0 1 1,0-1-1,0 0 1,0 1-1,0-1 1,0 1-1,0-1 1,-1 1-1,-16 36 38,-38 22 263,41-45-22,0 1 1,-23 31-1,37-46-282,0 0 1,0 0-1,0 0 0,0 1 0,0-1 1,0 0-1,0 0 0,0 0 1,0 1-1,0-1 0,0 0 1,0 0-1,0 0 0,0 1 1,0-1-1,0 0 0,0 0 1,0 0-1,0 1 0,0-1 1,0 0-1,0 0 0,0 0 0,1 0 1,-1 1-1,0-1 0,0 0 1,0 0-1,0 0 0,0 0 1,1 0-1,-1 1 0,0-1 1,0 0-1,0 0 0,1 0 1,-1 0-1,0 0 0,0 0 0,0 0 1,1 0-1,-1 0 0,0 0 1,18 4-748,21-2-1501,-36-2 1865,10 1-346,0 0 0,0 1 0,0 0 0,-1 0 0,19 7 0,-29-8 781,0 0 0,0 0 0,0 0 0,1 0 1,-1 1-1,0-1 0,0 0 0,-1 1 0,1 0 1,0-1-1,0 1 0,-1 0 0,1 0 0,-1 0 0,2 3 1,-2-3 133,-1 0 1,1 0 0,-1 0 0,0 0-1,0 0 1,0 0 0,0 0 0,0 0-1,0 0 1,-1-1 0,1 1-1,-1 0 1,1 0 0,-1 0 0,0 0-1,1 0 1,-1-1 0,0 1 0,0 0-1,0-1 1,-1 1 0,-1 2 0,-3 4 624,-1 0 1,0-1 0,-1 0-1,-16 12 1,20-16-664,0 0 1,0 0-1,0-1 0,0 1 0,-1-1 1,1 0-1,-1-1 0,0 1 0,0-1 0,1 0 1,-1 0-1,-8 0 0,12-1-214,1-1 0,-1 1 0,1 0 0,-1 0 0,1-1 0,-1 1 0,1-1 0,-1 1-1,1 0 1,-1-1 0,1 1 0,0-1 0,-1 1 0,1-1 0,0 1 0,-1-1 0,1 1 0,0-1 0,0 1 0,0-1 0,-1 0-1,1 1 1,0-1 0,0 1 0,0-1 0,0 0 0,0 1 0,0-1 0,0 1 0,0-1 0,0 0 0,2-23-4251,-2 23 4066,6-27-6358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0.009"/>
    </inkml:context>
    <inkml:brush xml:id="br0">
      <inkml:brushProperty name="width" value="0.025" units="cm"/>
      <inkml:brushProperty name="height" value="0.025" units="cm"/>
    </inkml:brush>
  </inkml:definitions>
  <inkml:trace contextRef="#ctx0" brushRef="#br0">1 111 11339,'0'0'10249,"58"-8"-8519,-15-3-257,3-4-704,9-2-481,-2 4-223,3 1-33,-8 4-929,-7 2-801,-13 1-416,-8 3-416,-11-2-673,-6 2 32,-3-5-769</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0.414"/>
    </inkml:context>
    <inkml:brush xml:id="br0">
      <inkml:brushProperty name="width" value="0.025" units="cm"/>
      <inkml:brushProperty name="height" value="0.025" units="cm"/>
    </inkml:brush>
  </inkml:definitions>
  <inkml:trace contextRef="#ctx0" brushRef="#br0">1 108 9289,'0'0'11723,"88"-23"-9993,-31 6-449,3-3-609,6 3-447,-3 3-161,-2 3-1282,-12 6-1408,-15 4-2787,-9 1-4292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0.761"/>
    </inkml:context>
    <inkml:brush xml:id="br0">
      <inkml:brushProperty name="width" value="0.025" units="cm"/>
      <inkml:brushProperty name="height" value="0.025" units="cm"/>
    </inkml:brush>
  </inkml:definitions>
  <inkml:trace contextRef="#ctx0" brushRef="#br0">1 245 15246,'0'0'10229,"13"-9"-8793,119-91-9,-107 79-1363,-2-1-1,0-2 1,34-44-1,-66 117-586,4-35 526,0 1 0,1 0 0,1 0 0,0 0-1,0 29 1,3-40-179,0-1-1,0 1 1,1 0-1,-1-1 1,1 1-1,0-1 1,0 1-1,0-1 0,0 0 1,1 0-1,-1 1 1,1-1-1,0 0 1,0 0-1,0 0 1,0-1-1,1 1 1,-1 0-1,1-1 0,-1 0 1,1 1-1,0-1 1,0 0-1,0 0 1,0-1-1,1 1 1,-1-1-1,0 1 1,1-1-1,5 1 0,27 3-5471,0-5-4591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7.467"/>
    </inkml:context>
    <inkml:brush xml:id="br0">
      <inkml:brushProperty name="width" value="0.025" units="cm"/>
      <inkml:brushProperty name="height" value="0.025" units="cm"/>
    </inkml:brush>
  </inkml:definitions>
  <inkml:trace contextRef="#ctx0" brushRef="#br0">0 1 7944,'0'0'16111,"16"53"-15086,-14-25-641,5 2-320,4 1-64,6-2-672,-1-1-1186,0-2-609,-9-1-1056,-7-4-1602,-5-2-512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7.813"/>
    </inkml:context>
    <inkml:brush xml:id="br0">
      <inkml:brushProperty name="width" value="0.025" units="cm"/>
      <inkml:brushProperty name="height" value="0.025" units="cm"/>
    </inkml:brush>
  </inkml:definitions>
  <inkml:trace contextRef="#ctx0" brushRef="#br0">1 140 3555,'0'0'13902,"72"-7"-11084,-28-3-544,10-6-672,4 0-769,0-1-577,-5 2-224,-5 2-352,-5 1-1122,-13 1-640,-11-1-1633,-15 2-2563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8.162"/>
    </inkml:context>
    <inkml:brush xml:id="br0">
      <inkml:brushProperty name="width" value="0.025" units="cm"/>
      <inkml:brushProperty name="height" value="0.025" units="cm"/>
    </inkml:brush>
  </inkml:definitions>
  <inkml:trace contextRef="#ctx0" brushRef="#br0">0 135 16335,'0'0'4196,"91"-34"-3491,-31 14-545,4-1-128,3 4 0,-2 0-961,-5 5-2946,-12-1-2339</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8.525"/>
    </inkml:context>
    <inkml:brush xml:id="br0">
      <inkml:brushProperty name="width" value="0.025" units="cm"/>
      <inkml:brushProperty name="height" value="0.025" units="cm"/>
    </inkml:brush>
  </inkml:definitions>
  <inkml:trace contextRef="#ctx0" brushRef="#br0">0 55 15855,'0'0'1900,"11"-6"-191,7-3-792,1 1 1,-1 1-1,33-9 1,-43 14-737,1 0 1,-1 0 0,0 1-1,1 0 1,-1 0 0,1 1 0,-1 0-1,1 1 1,-1 0 0,1 0-1,-1 1 1,0 0 0,10 4 0,-16-6-180,0 1 1,-1 0 0,1 0 0,-1 0-1,1 1 1,-1-1 0,1 0 0,-1 1-1,0-1 1,0 0 0,1 1 0,-1 0-1,0-1 1,0 1 0,-1 0 0,1-1-1,0 1 1,-1 0 0,1 0-1,-1 0 1,1-1 0,-1 1 0,0 0-1,0 0 1,0 0 0,0 0 0,0 0-1,0 0 1,0 0 0,-1-1 0,1 1-1,-1 0 1,1 0 0,-2 2 0,0 2 14,-1 1 1,0-1 0,0 0 0,-1-1 0,0 1-1,0-1 1,0 1 0,-7 5 0,-102 80 147,113-91-166,0 0 0,0 0 0,-1 0 0,1 0-1,0 0 1,-1 0 0,1 0 0,0 1 0,0-1 0,-1 0-1,1 0 1,0 0 0,0 0 0,-1 1 0,1-1-1,0 0 1,0 0 0,0 1 0,0-1 0,-1 0 0,1 0-1,0 1 1,0-1 0,0 0 0,0 0 0,0 1-1,0-1 1,0 0 0,-1 1 0,1-1 0,0 0 0,0 0-1,0 1 1,0-1 0,0 0 0,0 1 0,1-1-1,-1 0 1,0 1 0,0-1 0,0 0 0,0 0 0,0 1-1,0-1 1,0 0 0,1 0 0,-1 1 0,0-1-1,0 0 1,0 0 0,1 1 0,-1-1 0,22 2-1,30-8 66,69-27-860,-81 19-2317,-3-2-3692,-11 2-5569</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9.138"/>
    </inkml:context>
    <inkml:brush xml:id="br0">
      <inkml:brushProperty name="width" value="0.025" units="cm"/>
      <inkml:brushProperty name="height" value="0.025" units="cm"/>
    </inkml:brush>
  </inkml:definitions>
  <inkml:trace contextRef="#ctx0" brushRef="#br0">1 1 8264,'0'0'15006,"2"8"-14211,2 20-362,-1 1-1,-2 46 1,-1-72-429,1 1 0,-1-1 1,0 0-1,1 0 0,-1 0 0,1 1 1,0-1-1,0 0 0,0 0 1,1 0-1,-1 0 0,1-1 1,0 1-1,-1 0 0,1-1 1,0 1-1,1-1 0,-1 1 0,0-1 1,1 0-1,-1 0 0,1 0 1,0-1-1,-1 1 0,1 0 1,0-1-1,0 0 0,0 0 0,0 0 1,0 0-1,0 0 0,4 0 1,12 2 63,-1-1 1,1-1 0,0 0 0,27-4 0,-22 2-54,0-3-505,-15-1-1705,-11-4-3944,-13 0-1100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9.478"/>
    </inkml:context>
    <inkml:brush xml:id="br0">
      <inkml:brushProperty name="width" value="0.025" units="cm"/>
      <inkml:brushProperty name="height" value="0.025" units="cm"/>
    </inkml:brush>
  </inkml:definitions>
  <inkml:trace contextRef="#ctx0" brushRef="#br0">1 43 13645,'0'0'7239,"49"0"-6054,-5-1-160,6-6-705,3 2-256,2-1-768,-9 0-2467,-7-3-2787,-11 1-7335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9.810"/>
    </inkml:context>
    <inkml:brush xml:id="br0">
      <inkml:brushProperty name="width" value="0.025" units="cm"/>
      <inkml:brushProperty name="height" value="0.025" units="cm"/>
    </inkml:brush>
  </inkml:definitions>
  <inkml:trace contextRef="#ctx0" brushRef="#br0">56 33 9993,'0'0'14318,"51"-8"-13741,-23 1-385,4-1-160,-4 1-705,-1 5-1217,-13 2-1185,-9 0-1953</inkml:trace>
  <inkml:trace contextRef="#ctx0" brushRef="#br0" timeOffset="1">1 147 15855,'0'0'7079,"60"-9"-5382,-14-3-480,4-2-992,-1-1-225,6 1-1506,-2-2-2433,-3 1 31,-6-4-7367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2.015"/>
    </inkml:context>
    <inkml:brush xml:id="br0">
      <inkml:brushProperty name="width" value="0.025" units="cm"/>
      <inkml:brushProperty name="height" value="0.025" units="cm"/>
    </inkml:brush>
  </inkml:definitions>
  <inkml:trace contextRef="#ctx0" brushRef="#br0">40 56 13325,'0'0'9833,"8"-2"-7821,-5 2-1775,38-12 1170,-39 12-1377,-1-1 1,1 0 0,0 0 0,-1 1 0,1-1-1,-1 0 1,1 0 0,-1 0 0,1-1 0,-1 1-1,0 0 1,0 0 0,0-1 0,1 1 0,-1-1-1,-1 1 1,1-1 0,0 1 0,0-1-1,0 0 1,-1 1 0,1-1 0,-1 0 0,1-3-1,-1 5-30,-1-1-1,1 1 1,-1-1-1,1 1 0,-1-1 1,1 1-1,-1-1 1,1 1-1,-1 0 0,1-1 1,-1 1-1,0 0 0,1 0 1,-1-1-1,0 1 1,1 0-1,-1 0 0,0 0 1,1 0-1,-1 0 1,0 0-1,1 0 0,-1 0 1,0 0-1,1 0 0,-1 0 1,0 0-1,1 0 1,-1 1-1,1-1 0,-2 1 1,-25 6-50,22-5 51,1 0-1,-1 1 1,1 0-1,-1 0 1,1 0 0,0 0-1,0 1 1,0-1-1,1 1 1,-1 0 0,1 0-1,0 0 1,0 1-1,1-1 1,-1 1 0,1 0-1,0 0 1,0-1-1,0 1 1,1 0-1,0 1 1,0-1 0,0 0-1,0 0 1,1 0-1,0 6 1,0-9 8,1 0 1,-1-1-1,1 1 1,0-1-1,-1 1 0,1-1 1,0 1-1,0-1 0,0 1 1,0-1-1,0 0 0,0 1 1,0-1-1,0 0 1,1 0-1,-1 0 0,0 0 1,1 0-1,-1 0 0,1 0 1,-1-1-1,1 1 0,-1 0 1,1-1-1,-1 1 1,1-1-1,0 0 0,-1 1 1,1-1-1,0 0 0,2 0 1,61 0 164,-55-1-157,0 0-19,1 0 0,-1-1 0,1 0 0,-1-1 1,0 0-1,13-6 0,-19 7-240,1 0 1,-1-1 0,0 1 0,0-1-1,-1 0 1,1 0 0,4-5-1,-6 6-201,-1 0 0,1 0-1,-1-1 1,1 1-1,-1 0 1,0-1-1,0 1 1,0-1 0,0 1-1,0-1 1,-1 0-1,1 1 1,0-6-1,-1-17-7286</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0.158"/>
    </inkml:context>
    <inkml:brush xml:id="br0">
      <inkml:brushProperty name="width" value="0.025" units="cm"/>
      <inkml:brushProperty name="height" value="0.025" units="cm"/>
    </inkml:brush>
  </inkml:definitions>
  <inkml:trace contextRef="#ctx0" brushRef="#br0">0 68 13004,'9'-6'2952,"9"-3"-1858,0 0-1,0 1 0,0 0 0,1 2 0,0 0 1,0 2-1,1 0 0,33-3 0,-50 7-1043,1 0 0,-1 0 0,1 0 0,-1 0 0,0 0 1,1 1-1,-1 0 0,0-1 0,0 1 0,1 1 0,-1-1 0,0 0 0,0 1 0,5 3 0,-7-4-46,0 1 0,0 0 0,0 0 0,0-1-1,0 1 1,0 0 0,-1 0 0,1 0 0,-1 0-1,1 0 1,-1 0 0,0 0 0,0 0 0,0 0 0,0 0-1,0 0 1,0 0 0,-1 1 0,1-1 0,-1 0-1,1-1 1,-1 1 0,0 0 0,1 0 0,-1 0-1,-2 3 1,-4 7 12,0-1 1,-1 1-1,0-1 0,0-1 1,-2 1-1,1-1 0,-1-1 0,-14 10 1,12-9 22,0 1 1,1 0 0,0 0-1,1 1 1,-17 24 0,27-35-38,0-1 1,-1 1 0,1 0 0,-1-1 0,1 1 0,0 0 0,-1-1 0,1 1 0,0 0 0,0-1 0,0 1-1,0 0 1,-1 0 0,1-1 0,0 1 0,0 0 0,0-1 0,0 1 0,1 0 0,-1 0 0,0-1-1,0 1 1,0 0 0,0-1 0,1 1 0,-1 0 0,0-1 0,1 1 0,-1 0 0,1-1 0,-1 1 0,1-1-1,0 2 1,1-1 3,0 0-1,0 0 1,0 0-1,0 0 1,0-1-1,1 1 0,-1-1 1,0 1-1,0-1 1,1 0-1,2 0 1,67-5-118,-69 4 86,37-6-2111,1-3 0,53-19 0,-37 6-3618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2.389"/>
    </inkml:context>
    <inkml:brush xml:id="br0">
      <inkml:brushProperty name="width" value="0.025" units="cm"/>
      <inkml:brushProperty name="height" value="0.025" units="cm"/>
    </inkml:brush>
  </inkml:definitions>
  <inkml:trace contextRef="#ctx0" brushRef="#br0">243 23 4612,'0'0'13090,"-11"-5"-12236,5 2-764,3 1-72,1 0 0,-1 1 0,1-1 1,-1 1-1,1 0 0,-1 0 0,0 0 0,0 0 0,1 0 1,-1 1-1,0-1 0,0 1 0,0 0 0,0 0 1,0 0-1,1 0 0,-1 0 0,0 1 0,0-1 1,0 1-1,0 0 0,1 0 0,-1 0 0,0 0 1,1 0-1,-1 0 0,1 1 0,-1-1 0,-3 5 0,-9 10 167,1 1 0,0 0 0,1 1 0,2 1 0,0 0 0,0 0 0,2 1 0,0 1 0,2-1 0,0 1 0,2 1 0,0-1 0,-4 41 0,9-59-170,-1 0 1,1 0 0,0 0 0,0 0-1,0 0 1,1 0 0,-1 0 0,1-1-1,0 1 1,-1 0 0,1 0 0,0 0-1,1 0 1,-1-1 0,0 1 0,1-1-1,0 1 1,-1-1 0,5 5-1,-3-6 18,0 1-1,0-1 1,0 1-1,1-1 0,-1 0 1,0 0-1,1 0 0,-1-1 1,1 1-1,-1-1 0,1 0 1,-1 0-1,1 0 0,-1 0 1,1-1-1,4-1 0,3 0 148,-1-1-1,0 0 1,0-1-1,-1 0 1,1-1-1,-1 0 0,0 0 1,0-1-1,-1 0 1,14-13-1,-18 16-74,1-1-1,-1 0 1,0 0 0,-1 0-1,1 0 1,-1-1 0,0 0-1,0 1 1,0-1 0,-1 0-1,1 0 1,-1-1 0,0 1-1,-1 0 1,0-1 0,1 1-1,-2-1 1,1 1 0,-1-1-1,1 0 1,-2-9-1,0 14-92,0-1-1,1 0 1,-1 0-1,0 1 1,0-1-1,0 1 1,0-1-1,0 1 1,0-1-1,-1 1 1,1-1-1,0 1 1,-1 0-1,1 0 1,-1 0-1,0 0 1,1 0-1,-1 0 1,0 0-1,1 1 1,-1-1-1,0 1 1,0-1-1,1 1 1,-1-1-1,0 1 1,0 0-1,0 0 1,0 0-1,0 0 1,0 0-1,1 1 1,-1-1-1,0 0 1,-3 2-1,-1-1-28,1 0 0,-1 1 0,1 0-1,-1 0 1,1 0 0,0 1 0,0-1-1,0 1 1,0 0 0,-6 7 0,6-5-118,1 1 1,1 0-1,-1 0 1,1 0-1,0 0 1,-2 7 0,4-12-32,1 0 0,-1 0 1,1 0-1,-1 0 1,1 0-1,-1 0 0,1 1 1,-1-1-1,1 0 1,0 0-1,0 0 1,0 1-1,0-1 0,0 0 1,0 0-1,0 1 1,0-1-1,0 0 0,0 0 1,1 0-1,-1 1 1,0-1-1,1 0 1,-1 0-1,1 0 0,0 0 1,-1 0-1,1 0 1,0 0-1,0 0 0,-1 0 1,1 0-1,0 0 1,0 0-1,0-1 1,0 1-1,0 0 0,0-1 1,2 2-1,23-1-4820,9-2-2018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2.781"/>
    </inkml:context>
    <inkml:brush xml:id="br0">
      <inkml:brushProperty name="width" value="0.025" units="cm"/>
      <inkml:brushProperty name="height" value="0.025" units="cm"/>
    </inkml:brush>
  </inkml:definitions>
  <inkml:trace contextRef="#ctx0" brushRef="#br0">188 0 13773,'0'0'3096,"-13"12"-934,-12 12-1465,0 1-1,-29 39 1,45-52-545,1-1 0,0 1 0,1 0 0,0 1 1,1-1-1,1 1 0,0 1 0,0-1 0,2 1 1,-4 19-1,7-32-150,0 0 1,0 0-1,0 0 0,1 0 1,-1 0-1,0 0 0,0 0 1,1 0-1,-1 0 1,1 0-1,-1 0 0,1 0 1,-1 0-1,1 0 0,0 0 1,-1-1-1,1 1 1,0 0-1,0 0 0,0-1 1,0 1-1,-1 0 0,1-1 1,0 1-1,0-1 1,0 1-1,0-1 0,0 0 1,0 1-1,0-1 0,1 0 1,-1 0-1,0 0 1,0 1-1,0-1 0,0 0 1,0-1-1,0 1 0,0 0 1,0 0-1,0 0 0,2-1 1,3 0 15,0 0 0,0 0 1,1 0-1,-1-1 0,0 0 0,8-4 0,-4 0 100,0-1 0,-1 0 0,0-1 0,0 1 0,-1-2 0,0 1 0,0-1 0,-1 0 0,0-1 0,-1 0 0,0 0 0,-1 0 0,0 0 0,0-1 0,-1 0 0,-1 0 0,1 0 0,-2-1 0,3-20 0,-5 31-109,0 0 0,1 0-1,-1 0 1,0-1 0,0 1 0,0 0 0,0 0-1,0 0 1,0-1 0,0 1 0,0 0 0,0 0-1,-1 0 1,1 0 0,0-1 0,-1 1-1,1 0 1,-1 0 0,0 0 0,1 0 0,-1 0-1,0 0 1,1 0 0,-1 0 0,0 0 0,0 1-1,0-1 1,0 0 0,0 0 0,0 1 0,0-1-1,0 0 1,0 1 0,0-1 0,0 1 0,0 0-1,0-1 1,-1 1 0,1 0 0,0 0 0,0 0-1,0-1 1,-1 1 0,-1 1 0,0-1-15,-1 1 0,1 0 0,0 0 1,-1 0-1,1 0 0,0 0 1,0 1-1,0 0 0,0-1 0,0 1 1,0 1-1,0-1 0,0 0 0,-2 4 1,-27 42-357,31-46 24,-1 1 0,1-1 1,0 1-1,0 0 0,0 0 0,1-1 0,-1 1 0,0 0 0,1 0 0,0 0 0,0 0 1,0-1-1,0 1 0,0 0 0,0 0 0,1 0 0,1 5 0,8-3-3735,12-4-1207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3.109"/>
    </inkml:context>
    <inkml:brush xml:id="br0">
      <inkml:brushProperty name="width" value="0.025" units="cm"/>
      <inkml:brushProperty name="height" value="0.025" units="cm"/>
    </inkml:brush>
  </inkml:definitions>
  <inkml:trace contextRef="#ctx0" brushRef="#br0">87 19 11371,'0'0'9769,"-50"-18"-9737,38 31-1185,-2-2-1249,8-3-2723,1 0-1762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3.499"/>
    </inkml:context>
    <inkml:brush xml:id="br0">
      <inkml:brushProperty name="width" value="0.025" units="cm"/>
      <inkml:brushProperty name="height" value="0.025" units="cm"/>
    </inkml:brush>
  </inkml:definitions>
  <inkml:trace contextRef="#ctx0" brushRef="#br0">0 19 9897,'0'0'19987,"5"36"-22069,13-49-1025,3-5-1505,-5-6-3460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3.841"/>
    </inkml:context>
    <inkml:brush xml:id="br0">
      <inkml:brushProperty name="width" value="0.025" units="cm"/>
      <inkml:brushProperty name="height" value="0.025" units="cm"/>
    </inkml:brush>
  </inkml:definitions>
  <inkml:trace contextRef="#ctx0" brushRef="#br0">148 87 14157,'0'0'3887,"0"-9"-1165,0 7-2502,1-40 1878,0 41-1978,-1 0 0,0-1 0,0 1 0,0 0 0,0-1 0,0 1 0,0 0 0,-1 0 0,1-1 0,0 1 0,-1 0 0,1 0 0,0-1 0,-1 1 0,0 0 0,1 0 0,-1 0 0,0 0 0,1 0 0,-1 0 0,0 0 0,0 0 0,0 0 0,0 0 0,0 1 0,0-1 0,0 0 0,0 0 0,0 1 0,-3-2 0,1 3-93,0 0-1,1 0 1,-1 0 0,0 0 0,0 1-1,1-1 1,-1 1 0,1-1 0,-1 1-1,1 0 1,0 0 0,0 0 0,-1 0-1,1 0 1,1 1 0,-1-1-1,-3 6 1,-27 48-81,30-53 75,-4 9 3,0 0 0,1 0 0,0 1 0,0 0-1,2 0 1,-1 1 0,2-1 0,0 1-1,0-1 1,1 16 0,1-28-20,1 1 1,-1 0-1,1-1 1,-1 1-1,1 0 0,0-1 1,0 1-1,-1-1 0,1 1 1,0-1-1,0 0 1,1 1-1,-1-1 0,0 0 1,0 0-1,1 0 0,-1 0 1,0 0-1,1 0 0,-1 0 1,1 0-1,-1 0 1,1-1-1,0 1 0,-1 0 1,1-1-1,0 0 0,-1 1 1,1-1-1,0 0 1,0 0-1,-1 0 0,1 0 1,0 0-1,-1 0 0,1-1 1,2 0-1,2 1 13,0-1-1,1-1 1,-1 1-1,0-1 1,0 0-1,0 0 1,0-1-1,-1 0 1,8-4-1,-6 2 3,0-1 1,-1 0-1,1 0 0,-1-1 1,0 0-1,-1 0 0,1 0 1,-1 0-1,-1-1 0,0 0 1,0 0-1,0 0 0,-1-1 0,0 1 1,-1-1-1,0 1 0,0-1 1,-1 0-1,0 0 0,0-12 1,-1 19-16,0 0 1,0 1-1,0-1 1,-1 0-1,1 0 1,-1 0-1,1 1 1,-1-1-1,1 0 1,-1 0-1,0 1 1,0-1-1,0 1 1,0-1 0,0 1-1,0-1 1,0 1-1,-1-1 1,1 1-1,0 0 1,-1 0-1,1 0 1,-4-2-1,2 2-19,0 0 0,0 0-1,0 1 1,-1-1-1,1 1 1,0 0 0,0 0-1,-1 0 1,1 0 0,0 0-1,0 1 1,-5 1 0,-3 0-135,1 2 0,0 0-1,1 0 1,-1 0 0,1 1 0,0 1 0,-12 8 0,15-9-95,0 1 0,1-1 0,-1 1 1,1 1-1,0-1 0,-5 9 0,9-12-191,-1 1 1,1-1-1,-1 0 1,1 1-1,0-1 0,0 1 1,0 0-1,1-1 1,-1 6-1,1-8 221,0-1 0,0 1 0,0-1 0,0 1-1,0-1 1,0 1 0,0 0 0,0-1 0,0 1 0,0-1 0,0 1 0,1-1-1,-1 1 1,0-1 0,0 1 0,1-1 0,-1 1 0,0-1 0,0 1 0,1-1-1,-1 0 1,0 1 0,1-1 0,-1 1 0,1-1 0,-1 0 0,1 0 0,-1 1-1,1-1 1,-1 0 0,0 1 0,1-1 0,0 0 0,-1 0 0,1 0 0,-1 0-1,1 0 1,-1 0 0,1 0 0,-1 1 0,1-2 0,-1 1 0,1 0 0,-1 0-1,1 0 1,0 0 0,22 0-10499</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4.248"/>
    </inkml:context>
    <inkml:brush xml:id="br0">
      <inkml:brushProperty name="width" value="0.025" units="cm"/>
      <inkml:brushProperty name="height" value="0.025" units="cm"/>
    </inkml:brush>
  </inkml:definitions>
  <inkml:trace contextRef="#ctx0" brushRef="#br0">214 28 5605,'0'0'14126,"-11"1"-12167,2 0-1806,1 0 0,0 1 1,-1 1-1,1-1 0,0 1 0,0 1 1,1-1-1,-1 2 0,1-1 0,0 1 1,0 0-1,0 0 0,0 0 0,1 1 1,0 0-1,-6 9 0,2-3 21,1 1 0,0 0 0,1 0-1,-12 28 1,17-36-160,1 1-1,0-1 1,0 1 0,1-1-1,-1 1 1,1 0-1,0 0 1,1 0-1,0 0 1,0-1-1,0 1 1,0 0 0,1 0-1,0 0 1,0 0-1,3 6 1,-3-10-12,1 1 0,-1-1 0,1 0 0,0 1 0,-1-1 0,1 0 0,0 0 1,1 0-1,-1 0 0,0-1 0,0 1 0,1 0 0,-1-1 0,1 0 0,-1 1 0,1-1 1,0 0-1,-1-1 0,1 1 0,0 0 0,0-1 0,0 1 0,-1-1 0,1 0 0,0 0 1,0 0-1,0 0 0,0-1 0,0 1 0,-1-1 0,1 0 0,2-1 0,5 0 15,0-2 0,0 1-1,0-1 1,-1-1 0,0 1-1,0-2 1,13-9 0,-10 4 109,0 0 0,0-1 1,-1 0-1,-1-1 0,0 0 0,12-21 1,-17 24 92,1 0 0,-2 0 0,1-1 0,-2 1 0,1-1 0,-2 0 0,1 0 0,-1 0 0,-1 0 0,0-15 0,-1 24-194,0 0-1,0 0 0,0 0 0,0 1 0,-1-1 0,1 0 1,-1 0-1,0 0 0,1 0 0,-1 1 0,0-1 1,0 0-1,0 1 0,0-1 0,0 1 0,-1-1 1,1 1-1,0-1 0,-1 1 0,1 0 0,-1 0 1,1 0-1,-1 0 0,-2-1 0,0 0-10,-1 0 0,1 1 1,-1 0-1,0-1 0,0 2 0,0-1 0,0 1 0,0 0 1,-7 0-1,-1 1-35,-1 1-1,0 0 1,1 1 0,-1 1 0,-25 10 0,29-10 10,1 2 1,-1-1 0,1 2-1,-12 8 1,19-13-43,-1 0 0,1 1-1,0-1 1,-1 1 0,1 0 0,0-1 0,1 1 0,-1 0-1,0 0 1,1 0 0,-1 0 0,1 0 0,0 1-1,0-1 1,1 0 0,-1 0 0,0 6 0,2-7-39,0 0 1,-1-1-1,1 1 1,0 0-1,0-1 1,0 1-1,1-1 1,-1 1-1,0-1 1,1 0-1,-1 1 1,0-1-1,1 0 1,-1 0-1,1 0 1,0 0-1,-1 0 1,1-1-1,0 1 1,0 0-1,0-1 1,-1 1-1,1-1 1,0 1-1,0-1 1,0 0-1,3 0 1,64 5-3035,-65-5 2685,95-1-10246,-50-7 1243</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44.595"/>
    </inkml:context>
    <inkml:brush xml:id="br0">
      <inkml:brushProperty name="width" value="0.025" units="cm"/>
      <inkml:brushProperty name="height" value="0.025" units="cm"/>
    </inkml:brush>
  </inkml:definitions>
  <inkml:trace contextRef="#ctx0" brushRef="#br0">330 12 12940,'-14'0'3070,"-3"1"-2406,1 0-1,-1 2 1,0 0 0,1 0 0,-1 2-1,1 0 1,0 1 0,-29 15-1,28-11-32,0 1 0,1 0-1,-30 27 1,42-35-564,0 1 0,1-1-1,-1 1 1,1 0 0,0 0 0,0 0 0,0 0 0,1 1 0,0-1-1,0 1 1,0-1 0,0 1 0,1 0 0,-1 0 0,1 0-1,0 0 1,1-1 0,-1 1 0,1 0 0,0 1 0,1 7 0,0-11-57,0 0 0,-1 0 0,1 0 0,0 0 0,0 0 0,0 0 0,0-1 0,1 1 1,-1 0-1,0-1 0,1 1 0,-1 0 0,1-1 0,-1 0 0,1 1 0,0-1 0,0 0 1,3 2-1,0-1 24,1 0 0,-1 0 0,1-1 0,-1 1 0,1-1 0,11 0 0,-4 0 84,-1-1 1,1-1 0,-1 0 0,1-1-1,22-6 1,-25 4-1,1 0 0,0-1 0,-1 0 0,0-1-1,0 0 1,-1 0 0,1-1 0,-1-1 0,-1 1 0,1-1 0,-2-1 0,1 0 0,-1 0-1,0 0 1,-1-1 0,0 0 0,-1 0 0,0 0 0,0-1 0,-1 0 0,0 0 0,-1 0-1,2-16 1,-5 25-114,0 0-1,0 1 1,0-1-1,0 0 0,0 0 1,0 0-1,-1 0 1,1 0-1,-1 1 1,1-1-1,-1 0 0,0 0 1,0 1-1,0-1 1,0 1-1,0-1 0,0 1 1,0-1-1,0 1 1,-1-1-1,-2-1 1,1 1-35,-1-1 0,0 1 0,1 1 0,-1-1 0,0 1 0,0-1 0,0 1 0,0 0 0,-7 0 0,-43 0-2326,11 8-3711,22-1-807</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3.607"/>
    </inkml:context>
    <inkml:brush xml:id="br0">
      <inkml:brushProperty name="width" value="0.025" units="cm"/>
      <inkml:brushProperty name="height" value="0.025" units="cm"/>
    </inkml:brush>
  </inkml:definitions>
  <inkml:trace contextRef="#ctx0" brushRef="#br0">115 1 9449,'0'0'16464,"-5"11"-16400,2-6-54,-21 51 12,22-52-22,1 1 0,-1-1 0,1 1 0,0 0 0,1 0 0,-1-1 0,1 1 0,0 0 0,0 0 0,0-1 0,1 1 0,1 7 0,-1-11-20,0 0 1,0 1-1,0-1 1,0 0 0,0 0-1,0 0 1,1 0-1,-1 0 1,0 0-1,1 0 1,-1-1 0,0 1-1,1 0 1,-1-1-1,1 1 1,-1-1 0,1 1-1,0-1 1,-1 0-1,1 0 1,-1 0 0,3 0-1,44 0-715,-34-1 555,-11 1 162,1 0 0,-1 0 0,1 0-1,-1 0 1,0 0 0,1 1 0,-1 0-1,0 0 1,1 0 0,-1 0 0,0 0-1,0 0 1,0 1 0,0-1 0,0 1-1,0 0 1,3 3 0,-4-2 31,0 0-1,-1 0 1,1 0-1,-1 0 1,0 1 0,0-1-1,0 0 1,0 1-1,0-1 1,-1 1 0,1-1-1,-1 0 1,0 1-1,0-1 1,-1 1 0,1-1-1,-2 5 1,1-4 44,0 0 0,0 0 0,-1 0 0,0 0 1,0 0-1,0 0 0,0 0 0,0 0 0,-1-1 0,0 1 0,0-1 0,0 0 1,0 0-1,0 0 0,0 0 0,-1-1 0,0 1 0,1-1 0,-1 0 0,0 0 1,0 0-1,-7 2 0,-1 0-166,0 0 0,0-1-1,0 0 1,-1-1 0,1 0 0,-22 0 0,32-2-211,-1 0 1,1 0-1,0 0 0,-1-1 1,1 1-1,0-1 1,-1 1-1,1-1 1,0 0-1,-1 0 0,1 0 1,0 0-1,0 0 1,0-1-1,0 1 1,0-1-1,0 1 0,1-1 1,-1 0-1,0 1 1,-1-3-1,-17-25-7047</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3.986"/>
    </inkml:context>
    <inkml:brush xml:id="br0">
      <inkml:brushProperty name="width" value="0.025" units="cm"/>
      <inkml:brushProperty name="height" value="0.025" units="cm"/>
    </inkml:brush>
  </inkml:definitions>
  <inkml:trace contextRef="#ctx0" brushRef="#br0">0 99 16047,'0'0'2338,"48"-14"545,-14 2-833,8-5-1025,3 1-737,8 1-224,-7 4-544,-2 1-1602,-10 7-1762,-10 3-3619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2.360"/>
    </inkml:context>
    <inkml:brush xml:id="br0">
      <inkml:brushProperty name="width" value="0.025" units="cm"/>
      <inkml:brushProperty name="height" value="0.025" units="cm"/>
    </inkml:brush>
  </inkml:definitions>
  <inkml:trace contextRef="#ctx0" brushRef="#br0">1 51 17296,'0'0'4741,"58"-27"-4389,-8 22 193,6 2-481,5-2-1698,-1-6-6854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4.348"/>
    </inkml:context>
    <inkml:brush xml:id="br0">
      <inkml:brushProperty name="width" value="0.025" units="cm"/>
      <inkml:brushProperty name="height" value="0.025" units="cm"/>
    </inkml:brush>
  </inkml:definitions>
  <inkml:trace contextRef="#ctx0" brushRef="#br0">51 0 16111,'0'0'2643,"-7"12"-406,-1 1-1628,1 1 1,0 0 0,-7 24 0,13-35-563,-1 1 0,1 0 0,0 0 0,0 0 1,1 0-1,-1-1 0,1 1 0,0 0 0,0 0 0,0 0 1,1 0-1,-1 0 0,1 0 0,0 0 0,0-1 1,0 1-1,0 0 0,1 0 0,0-1 0,-1 1 0,1-1 1,1 0-1,4 6 0,-4-5-66,1-1-1,0 1 1,1-1 0,-1 0 0,1 0 0,-1-1-1,1 1 1,0-1 0,0 0 0,0-1 0,0 1-1,0-1 1,0 0 0,0 0 0,1 0-1,-1-1 1,0 0 0,1 0 0,7-1 0,-11 0 56,0-1 1,-1 1 0,1-1-1,0 0 1,-1 1 0,1-1-1,-1 0 1,0 0 0,0 0-1,0 0 1,0 0 0,0 0-1,0 0 1,0-1 0,0 1-1,-1 0 1,0 0 0,1-1-1,-1 1 1,0-3 0,3-51 1038,-3 53-1022,1 1-79,-1-1 0,0 0 0,0 1 0,0-1 0,-1 0 0,1 1 0,-1-1 0,1 0 0,-1 1 0,0-1 0,0 1-1,0-1 1,0 1 0,0 0 0,-1-1 0,1 1 0,-1 0 0,1 0 0,-1 0 0,0 0 0,0 0 0,0 0 0,0 1 0,0-1-1,0 1 1,0-1 0,-1 1 0,1 0 0,-1 0 0,1 0 0,-1 0 0,1 0 0,-1 0 0,1 1 0,-1-1 0,0 1 0,1 0-1,-1 0 1,0 0 0,1 0 0,-1 0 0,-4 2 0,6-2-208,0 1 0,-1 0 0,1-1 1,0 1-1,0 0 0,0 0 0,0 0 0,0-1 0,0 1 0,0 0 0,0 1 1,0-1-1,0 0 0,1 0 0,-1 0 0,-1 3 0,-3 12-6389,4-1-3045</inkml:trace>
  <inkml:trace contextRef="#ctx0" brushRef="#br0" timeOffset="1">240 237 16496,'0'0'7655,"51"37"-13741,-31-49-448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4.712"/>
    </inkml:context>
    <inkml:brush xml:id="br0">
      <inkml:brushProperty name="width" value="0.025" units="cm"/>
      <inkml:brushProperty name="height" value="0.025" units="cm"/>
    </inkml:brush>
  </inkml:definitions>
  <inkml:trace contextRef="#ctx0" brushRef="#br0">114 100 4004,'0'0'8216,"-3"-8"-4261,1 4-3697,1 1 0,-1-1 0,0 1 0,-1 0-1,1-1 1,0 1 0,-1 0 0,0 0 0,1 0 0,-5-2-1,6 4-201,0 0 0,-1 1 0,1-1 0,0 1 0,-1-1 0,1 1 0,-1-1-1,1 1 1,0 0 0,-1 0 0,1 0 0,-1 0 0,1 0 0,-1 0 0,1 0 0,0 0-1,-1 1 1,1-1 0,-1 0 0,1 1 0,0-1 0,-1 1 0,1 0 0,0-1 0,0 1-1,-1 0 1,1 0 0,0 0 0,0-1 0,0 1 0,0 1 0,0-1 0,0 0-1,0 0 1,1 0 0,-1 0 0,0 1 0,1-1 0,-2 2 0,-3 6 118,1-1 1,-1 1-1,2 0 1,-1 0-1,1 1 1,1-1-1,0 1 1,-2 17-1,3-23-149,1 0 0,0 0 0,0 0 0,1 0 0,-1 0-1,1 0 1,0 0 0,0 0 0,0 0 0,3 6-1,-3-8-18,1 0-1,-1-1 0,0 1 0,1 0 1,-1-1-1,1 1 0,-1-1 0,1 1 1,0-1-1,-1 0 0,1 1 0,0-1 1,0 0-1,0 0 0,0-1 0,0 1 1,0 0-1,0-1 0,1 1 0,2 0 1,0-1 15,0 0 1,1 0 0,-1 0 0,0-1 0,1 0 0,-1 0-1,0 0 1,0-1 0,0 1 0,0-1 0,0-1 0,0 1-1,-1 0 1,1-1 0,-1 0 0,0 0 0,1-1 0,-2 1-1,1-1 1,0 0 0,-1 0 0,5-7 0,-4 6 105,0 0 1,0-1-1,-1 0 1,0 0-1,0 0 1,-1 0 0,0 0-1,0-1 1,0 1-1,-1 0 1,0-1-1,0 0 1,0 1-1,-1-1 1,0 1-1,0-1 1,-1 0 0,-1-7-1,-1 10-76,1 0-1,0 0 1,-1 0-1,0 0 1,0 0 0,0 0-1,0 1 1,0-1-1,-1 1 1,0 0 0,1 0-1,-1 0 1,0 1-1,-1-1 1,1 1 0,0 0-1,-1 0 1,1 1-1,-1-1 1,0 1 0,1 0-1,-1 0 1,0 1-1,-4-1 1,5 1-105,1 0-1,0 0 1,-1 0 0,1 0 0,0 0-1,0 1 1,-1 0 0,1-1-1,0 1 1,0 0 0,0 1 0,0-1-1,0 0 1,0 1 0,-4 2-1,6-2-105,-1 0 0,1 0 0,-1-1 0,1 1-1,-1 0 1,1 1 0,0-1 0,0 0 0,0 0-1,0 0 1,0 1 0,1-1 0,-1 0 0,1 1-1,-1-1 1,1 0 0,0 1 0,0-1-1,0 1 1,0-1 0,1 0 0,-1 1 0,1 2-1,0-2-191,0-1-1,0 0 1,0 0-1,0 0 0,0 0 1,0 0-1,0 0 0,1 0 1,-1 0-1,1 0 1,-1-1-1,1 1 0,0 0 1,-1-1-1,1 0 0,0 1 1,3 0-1,18 11-5023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5.054"/>
    </inkml:context>
    <inkml:brush xml:id="br0">
      <inkml:brushProperty name="width" value="0.025" units="cm"/>
      <inkml:brushProperty name="height" value="0.025" units="cm"/>
    </inkml:brush>
  </inkml:definitions>
  <inkml:trace contextRef="#ctx0" brushRef="#br0">127 46 9001,'0'0'13378,"-9"-5"-12039,7 4-1302,0-1 0,0 0-1,1 1 1,-1-1 0,0 1 0,0 0-1,-1 0 1,1-1 0,0 1-1,0 1 1,0-1 0,-1 0-1,1 0 1,0 1 0,-1 0 0,1-1-1,-1 1 1,1 0 0,-1 0-1,1 0 1,0 0 0,-1 1 0,1-1-1,0 1 1,-1-1 0,1 1-1,0 0 1,-1 0 0,1 0-1,0 0 1,0 0 0,0 1 0,0-1-1,0 1 1,0-1 0,0 1-1,1 0 1,-1-1 0,-1 4-1,-1 1 5,0-1-1,1 1 0,0 0 0,0 0 0,0 1 0,1-1 1,0 1-1,0-1 0,1 1 0,0-1 0,0 1 0,0 7 0,1-11-38,0-1-1,0 0 1,0 1-1,0-1 1,1 0-1,-1 1 1,1-1-1,-1 0 1,1 0-1,0 0 1,0 1-1,0-1 1,0 0-1,0 0 1,0 0-1,1 0 1,-1-1-1,1 1 0,-1 0 1,1-1-1,0 1 1,-1-1-1,1 1 1,0-1-1,0 0 1,0 1-1,0-1 1,0 0-1,1-1 1,-1 1-1,0 0 1,0-1-1,1 1 1,-1-1-1,0 1 1,5-1-1,-2 0 13,0-1 0,0 1 0,0-1 0,0 0 0,-1 0 0,1 0 0,0-1 0,-1 0 0,1 0 0,-1 0 0,0 0 0,1-1 0,-1 1 0,0-1 0,-1 0 0,1-1 0,0 1 0,-1-1 0,0 1 0,5-7 0,-4 4 6,-1 1-1,1-1 1,-1 0 0,0 0-1,-1 0 1,0 0 0,0 0-1,0 0 1,0-1 0,-1 1-1,0-1 1,-1 1 0,1-1-1,-1 1 1,-1-9 0,1 13 0,-1 0 0,1 0 0,-1 1 0,1-1 0,-1 0 0,0 0-1,0 1 1,0-1 0,0 0 0,0 1 0,0-1 0,0 1 0,0-1 0,0 1 0,-1 0 0,1-1 0,-1 1 0,1 0 0,-1 0 0,1 0 0,-1 0 0,0 0 0,1 1 0,-1-1 0,0 0 0,0 1 0,0-1 0,0 1 0,1 0 0,-1-1 0,0 1 0,0 0 0,0 0 0,0 0 0,0 1 0,0-1 0,1 0 0,-1 1 0,0-1 0,0 1 0,-2 0 0,-2 1-40,0 0 0,0 0 0,0 0-1,0 1 1,1 0 0,-1 0 0,1 0 0,0 1 0,0-1 0,0 1 0,-7 7 0,10-9-128,0 1 0,0-1 1,0 1-1,0-1 0,1 1 1,-1 0-1,0 0 0,1 0 1,0 0-1,0 0 0,0 0 1,0 0-1,0 0 1,1 0-1,0 0 0,-1 0 1,1 1-1,0-1 0,0 0 1,1 0-1,-1 0 0,1 1 1,-1-1-1,1 0 0,0 0 1,2 4-1,-1-4-414,1 0 0,0-1 0,-1 1 0,1 0 0,0-1 0,0 1 0,0-1 0,0 0 0,1 0 0,-1 0 0,1-1 0,-1 1 0,1-1-1,0 0 1,-1 0 0,1 0 0,0 0 0,0-1 0,-1 0 0,1 0 0,6 0 0,21 0-3970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0:35.413"/>
    </inkml:context>
    <inkml:brush xml:id="br0">
      <inkml:brushProperty name="width" value="0.025" units="cm"/>
      <inkml:brushProperty name="height" value="0.025" units="cm"/>
    </inkml:brush>
  </inkml:definitions>
  <inkml:trace contextRef="#ctx0" brushRef="#br0">42 111 5093,'9'-9'4516,"-3"3"-3800,3-2 633,-1 0 0,0 0-1,-1 0 1,0-1 0,0-1 0,-1 1-1,0-1 1,5-13 0,-11 23-1315,0 0 1,0 0-1,0 0 0,0 0 1,0 0-1,0 0 0,0 0 1,0 0-1,0 0 1,0 0-1,-1 0 0,1 0 1,0 0-1,0 0 0,0 0 1,0 0-1,0 0 0,0 0 1,0 0-1,0 0 0,0 0 1,0 0-1,-1 0 1,1 0-1,0 0 0,0 0 1,0 0-1,0 0 0,0 0 1,0 0-1,0 0 0,0 0 1,0 0-1,0 0 1,-1 0-1,1 0 0,0 0 1,0 0-1,0 0 0,0 0 1,0-1-1,0 1 0,0 0 1,0 0-1,0 0 0,0 0 1,0 0-1,0 0 1,0 0-1,0 0 0,0 0 1,0 0-1,0 0 0,0-1 1,0 1-1,0 0 0,0 0 1,0 0-1,0 0 1,0 0-1,0 0 0,0 0 1,0 0-1,0 0 0,0-1 1,0 1-1,-11 8 631,-10 10-402,14-8-155,0 1 1,0-1 0,1 1 0,1 1-1,-5 11 1,8-18-80,0-1-1,0 1 0,1 0 0,0-1 1,0 1-1,0 0 0,1 0 0,-1 0 1,1 0-1,1 0 0,-1 0 1,1 0-1,-1 0 0,1-1 0,3 10 1,-2-12-27,-1 0 0,1-1 1,-1 1-1,1-1 0,0 1 1,0-1-1,0 0 1,-1 0-1,1 1 0,0-1 1,1 0-1,-1-1 0,0 1 1,0 0-1,0-1 0,0 1 1,0-1-1,1 0 1,-1 1-1,0-1 0,0 0 1,1-1-1,-1 1 0,0 0 1,4-1-1,0 0 8,1 0-1,0-1 1,0 0 0,0 0-1,-1 0 1,1-1 0,7-3-1,-3-2 20,0 0 0,0 0 0,-1-1-1,15-16 1,-22 23 66,-1-1 0,1 0 1,-1 1-1,0-1 0,0 0 0,0 0 1,-1 0-1,1-1 0,-1 1 0,1 0 0,-1-1 1,0 1-1,-1 0 0,1-1 0,0 1 1,-1-1-1,0 1 0,0-1 0,0 0 1,0 1-1,-1-1 0,1 1 0,-2-6 0,0 7-33,1 0-1,-1 0 1,1 0-1,-1 0 0,0 1 1,0-1-1,0 0 0,0 1 1,0 0-1,0-1 0,0 1 1,0 0-1,-1 0 0,1 0 1,0 0-1,-1 0 0,1 1 1,-1-1-1,1 1 0,-4 0 1,-53-4 205,57 4-264,1 0-14,-13-1 16,-1 2 0,1 0 0,-1 0 0,1 2 0,-15 3 0,27-6-102,0 1-1,0 0 1,0-1-1,0 1 1,0 0 0,0 0-1,0 0 1,0 0-1,0 1 1,0-1 0,0 0-1,0 1 1,1 0-1,-1-1 1,1 1 0,-1 0-1,1 0 1,0-1-1,0 1 1,-1 0 0,1 0-1,1 0 1,-1 1-1,0-1 1,0 0 0,1 0-1,-1 0 1,1 1 0,0-1-1,0 0 1,0 0-1,0 1 1,0-1 0,0 0-1,1 0 1,-1 1-1,1-1 1,-1 0 0,1 0-1,0 0 1,0 0-1,1 3 1,17 23-3851,0-12-2823,11-1-9010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1.196"/>
    </inkml:context>
    <inkml:brush xml:id="br0">
      <inkml:brushProperty name="width" value="0.025" units="cm"/>
      <inkml:brushProperty name="height" value="0.025" units="cm"/>
    </inkml:brush>
  </inkml:definitions>
  <inkml:trace contextRef="#ctx0" brushRef="#br0">1 28 11211,'0'0'8616,"67"8"-7815,-26-12-385,8-4-320,3-1-64,2 2-224,-2 2-801,-8 2-1025,-5 3 320,-11 0 33,-14 7-1122,-12 3-832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1.525"/>
    </inkml:context>
    <inkml:brush xml:id="br0">
      <inkml:brushProperty name="width" value="0.025" units="cm"/>
      <inkml:brushProperty name="height" value="0.025" units="cm"/>
    </inkml:brush>
  </inkml:definitions>
  <inkml:trace contextRef="#ctx0" brushRef="#br0">64 57 2370,'0'0'8296,"-46"28"-5958,32-21 33,11 0-354,3-7-831,9 0-514,15 0 321,12 0-64,10-10-416,12-4-417,1 1-32,8-1-769,-2-1-1889,-6 0-2211,-10-3-1313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1.914"/>
    </inkml:context>
    <inkml:brush xml:id="br0">
      <inkml:brushProperty name="width" value="0.025" units="cm"/>
      <inkml:brushProperty name="height" value="0.025" units="cm"/>
    </inkml:brush>
  </inkml:definitions>
  <inkml:trace contextRef="#ctx0" brushRef="#br0">66 44 5733,'0'0'8953,"9"-6"-7901,-3 1-830,1 1 0,-1 0 0,1 0 0,0 0 0,0 1 1,0 0-1,1 1 0,-1 0 0,1 0 0,-1 0 0,1 1 0,15-1 1,-17 2-131,-1 0 1,0 0 0,0 1 0,1 0 0,-1 0 0,0 0 0,0 0 0,0 1-1,0 0 1,0 0 0,0 0 0,6 4 0,-8-3-60,0 0 0,0-1 0,0 1 1,-1 0-1,1 1 0,-1-1 0,0 0 0,0 1 0,0-1 1,0 1-1,-1 0 0,1-1 0,-1 1 0,0 0 0,0 0 1,0 0-1,0 7 0,-1 5 208,0 0 1,0 0-1,-2-1 1,0 1-1,0 0 1,-2-1-1,0 1 1,0-1-1,-11 23 1,-10 14 308,-39 62 1,44-81-549,-59 109-471,28-49-4459,32-59-2284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7.890"/>
    </inkml:context>
    <inkml:brush xml:id="br0">
      <inkml:brushProperty name="width" value="0.025" units="cm"/>
      <inkml:brushProperty name="height" value="0.025" units="cm"/>
    </inkml:brush>
  </inkml:definitions>
  <inkml:trace contextRef="#ctx0" brushRef="#br0">413 19 3171,'0'0'9481,"-13"-4"-6305,4 1-2938,0 0-1,0 1 0,-1-1 1,0 2-1,1-1 1,-1 2-1,0-1 0,0 1 1,1 1-1,-1-1 0,0 2 1,1-1-1,-1 1 1,-11 5-1,4 1 23,1 1 0,0 1 1,0 0-1,1 1 0,0 1 0,1 0 0,1 1 0,0 0 1,0 1-1,1 1 0,1 0 0,-18 33 0,22-35-154,1 0-1,0 1 0,0 1 1,1-1-1,1 0 0,1 1 1,0 0-1,1 0 0,0 0 1,2 0-1,-1 0 0,2 0 1,0 0-1,1 0 0,0 0 1,7 23-1,-7-32-92,0 0 0,1-1 1,-1 1-1,1 0 0,1-1 0,-1 0 1,1 1-1,-1-1 0,1-1 0,1 1 1,-1-1-1,1 1 0,0-1 0,0 0 1,0-1-1,0 1 0,1-1 0,-1 0 1,1-1-1,0 1 0,0-1 0,0 0 1,0-1-1,0 1 0,0-1 0,1 0 0,-1-1 1,0 0-1,0 0 0,11-1 0,-1-1 81,1 0 0,0-2 0,-1 0-1,0 0 1,0-2 0,0 0-1,-1-1 1,0 0 0,0-1 0,20-15-1,-18 10 63,-2 0 0,0-1 1,0 0-1,-1-1 0,-1-1 0,-1 0 0,0-1 0,12-22 0,-20 31-52,0 0 1,-1 0-1,0 0 0,-1 0 0,0 0 1,0-1-1,-1 1 0,0-1 0,0-15 1,-1 18-72,-1 0 1,0 0-1,-1 0 1,1 0-1,-1 0 1,0 1-1,0-1 1,-1 0 0,0 1-1,0 0 1,0 0-1,-1 0 1,1 0-1,-1 0 1,-6-5-1,0 0-116,-1 0 0,-1 1-1,0 1 1,0-1-1,-15-6 1,21 12-502,0 0 1,0 1 0,0 0-1,-1 0 1,1 0-1,-1 1 1,1 0 0,-9-1-1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8.764"/>
    </inkml:context>
    <inkml:brush xml:id="br0">
      <inkml:brushProperty name="width" value="0.025" units="cm"/>
      <inkml:brushProperty name="height" value="0.025" units="cm"/>
    </inkml:brush>
  </inkml:definitions>
  <inkml:trace contextRef="#ctx0" brushRef="#br0">1 61 17104,'0'0'6321,"10"2"-4618,15 1-1041,0-1-1,0-1 1,0-1 0,29-4 0,113-21 139,-75 10-763,72-5-307,-55 15-2788,-96 9-1050,-21 6 161,-22 6-3424,-7-3-3125</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09.105"/>
    </inkml:context>
    <inkml:brush xml:id="br0">
      <inkml:brushProperty name="width" value="0.025" units="cm"/>
      <inkml:brushProperty name="height" value="0.025" units="cm"/>
    </inkml:brush>
  </inkml:definitions>
  <inkml:trace contextRef="#ctx0" brushRef="#br0">1 12 11755,'0'0'9289,"19"46"-7079,27-46-32,14 0-256,4-9-641,12-2-672,-3 0-513,-3 3-96,-6 1-1121,-16 5-1250,-6-2-1953,-17-2-4068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3.079"/>
    </inkml:context>
    <inkml:brush xml:id="br0">
      <inkml:brushProperty name="width" value="0.025" units="cm"/>
      <inkml:brushProperty name="height" value="0.025" units="cm"/>
    </inkml:brush>
  </inkml:definitions>
  <inkml:trace contextRef="#ctx0" brushRef="#br0">112 0 3267,'0'0'18903,"-8"8"-18273,2-2-496,-1 1 0,1 1 0,0-1 0,1 1-1,0 0 1,0 0 0,1 1 0,0-1 0,0 1 0,1 0-1,0 0 1,0 0 0,0 11 0,-12 63 943,3 1-1,0 116 1,25-227-421,-4-6-902,0-1-1,-3 1 0,-1-1 1,2-49-1,-7 86 230,1 0 1,-1 0-1,1-1 0,0 1 1,0 0-1,0-1 0,1 1 1,-1-1-1,0 1 0,1-1 0,0 0 1,0 1-1,-1-1 0,1 0 1,0 0-1,1 0 0,-1-1 0,0 1 1,4 2-1,-2-2 14,1 0 0,0-1 0,-1 1 1,1-1-1,0 0 0,-1 0 0,1-1 0,0 0 0,0 1 0,8-2 1,-2 0 67,-1-1 1,0 0 0,0 0 0,1-1-1,-2 0 1,1-1 0,0 0 0,-1-1-1,0 0 1,10-6 0,-10 2-46,0 1 1,0-2 0,0 1-1,-1-1 1,-1-1-1,13-21 1,-44 89-116,23-53 130,0-1 0,0 1 0,0 0 0,0-1 0,1 1 0,-1 0 0,1-1 0,0 1 0,0 0 0,1 0 0,-1-1 0,1 1 0,-1 0 0,1-1-1,2 5 1,-2-7 5,0 0 0,0 1 0,1-1-1,-1 0 1,0 0 0,1 0 0,-1 0 0,1 0-1,0 0 1,-1 0 0,1 0 0,0-1-1,-1 1 1,1 0 0,0-1 0,0 0-1,-1 1 1,1-1 0,0 0 0,0 0-1,0 0 1,0 0 0,-1 0 0,1-1 0,0 1-1,0 0 1,2-2 0,1 1 38,1-1 1,-1 1 0,0-1-1,0 0 1,-1-1-1,1 1 1,0-1-1,6-5 1,-1 0-57,1-1 0,-2-1-1,1 0 1,-2 0 0,1-1 0,-1 0 0,-1-1 0,0 1 0,8-19 0,-33 99-1258,16-62 1131,1 0 0,0 0 0,0 0 0,0 0 0,1 0 0,1 0 0,-1 1-1,1-1 1,0 0 0,3 8 0,-3-13-73,-1-1 1,1 1-1,0-1 0,0 1 0,1-1 1,-1 0-1,0 0 0,0 1 0,0-1 1,1 0-1,-1 0 0,1 0 0,-1 0 1,1-1-1,-1 1 0,1 0 1,-1-1-1,1 1 0,0-1 0,-1 1 1,1-1-1,0 0 0,1 0 0,1 1-357,0-1 0,0 0 0,-1-1-1,1 1 1,0-1 0,-1 1 0,1-1-1,0 0 1,-1 0 0,4-2-1,21-16-5624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5.843"/>
    </inkml:context>
    <inkml:brush xml:id="br0">
      <inkml:brushProperty name="width" value="0.025" units="cm"/>
      <inkml:brushProperty name="height" value="0.025" units="cm"/>
    </inkml:brush>
  </inkml:definitions>
  <inkml:trace contextRef="#ctx0" brushRef="#br0">0 28 17424,'0'0'9898,"59"28"-9738,-13-35-160,3-2-288,6 0-1026,-4-2-1536,-3 1-1474,-12 1-3492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6.234"/>
    </inkml:context>
    <inkml:brush xml:id="br0">
      <inkml:brushProperty name="width" value="0.025" units="cm"/>
      <inkml:brushProperty name="height" value="0.025" units="cm"/>
    </inkml:brush>
  </inkml:definitions>
  <inkml:trace contextRef="#ctx0" brushRef="#br0">0 360 12844,'0'0'10122,"9"-7"-9263,25-23-625,-2-1-1,-1-1 1,-1-1-1,-2-2 1,-2-1 0,-1-1-1,24-48 1,-44 72-189,3-5-41,-6 16 169,-2 7 229,-18 93-184,8-51-106,2 1 1,-3 74-1,11-120-241,0-1-1,0 1 0,0-1 0,0 1 0,0-1 1,0 1-1,0-1 0,0 1 0,1-1 0,-1 0 1,1 1-1,-1-1 0,1 1 0,0-1 0,-1 0 0,1 1 1,0-1-1,0 0 0,0 0 0,0 0 0,0 1 1,0-1-1,0 0 0,0-1 0,1 1 0,-1 0 1,0 0-1,1 0 0,-1-1 0,0 1 0,1-1 1,-1 1-1,3 0 0,-2-1-230,1 0-1,-1 0 1,1 0-1,-1-1 1,1 1-1,-1-1 1,1 1 0,-1-1-1,0 0 1,1 0-1,-1 0 1,0 0 0,1 0-1,-1-1 1,0 1-1,0-1 1,0 1 0,0-1-1,2-3 1,16-19-5795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6.563"/>
    </inkml:context>
    <inkml:brush xml:id="br0">
      <inkml:brushProperty name="width" value="0.025" units="cm"/>
      <inkml:brushProperty name="height" value="0.025" units="cm"/>
    </inkml:brush>
  </inkml:definitions>
  <inkml:trace contextRef="#ctx0" brushRef="#br0">116 28 15054,'-8'9'1885,"-9"11"-420,0 0 1,-22 35-1,34-48-1195,1 0 0,0 0 0,0 0 0,1 1 0,0 0 0,0-1 0,1 1 0,0 0-1,0 0 1,1 1 0,0-1 0,1 0 0,-1 0 0,2 12 0,0-18-255,-1 0 1,1-1-1,0 1 0,-1 0 0,1 0 1,0 0-1,0 0 0,0 0 1,0-1-1,1 1 0,-1-1 0,0 1 1,1-1-1,-1 1 0,1-1 1,0 0-1,-1 1 0,1-1 0,0 0 1,2 1-1,1 0 17,0-1-1,0 1 1,0-1 0,0 0-1,0 0 1,0 0 0,0-1-1,6 0 1,-2 0 60,1-1 0,-1 0 0,0-1 0,-1 1 0,1-2 0,0 1 1,0-1-1,-1-1 0,10-4 0,-11 3 45,0 1 1,-1-2 0,1 1-1,-1-1 1,0 0-1,-1 0 1,1 0 0,-1-1-1,0 0 1,-1 0 0,0 0-1,0 0 1,0-1-1,-1 0 1,0 0 0,-1 0-1,1 0 1,-2 0-1,1 0 1,-1 0 0,0-1-1,-1 1 1,0-1-1,0 1 1,-1 0 0,-2-9-1,2 12-139,-1 1 0,-1-1 0,1 1 0,-1 0 0,0-1 0,0 1 0,0 1 0,0-1 0,0 0 0,-1 1 0,0 0 0,0 0-1,0 0 1,0 0 0,0 0 0,-1 1 0,1 0 0,-6-2 0,8 3-118,0 0 0,0 0 0,0 0 1,-1 0-1,1 1 0,0-1 0,0 1 0,0-1 0,-1 1 0,1 0 0,0 0 1,-1 0-1,1 0 0,0 0 0,0 1 0,-1-1 0,1 1 0,0-1 0,0 1 1,0 0-1,0 0 0,0 0 0,0 0 0,0 0 0,0 0 0,0 1 1,0-1-1,0 1 0,1-1 0,-1 1 0,1 0 0,-1-1 0,1 1 0,-1 0 1,1 0-1,0 0 0,0 0 0,0 0 0,0 0 0,0 5 0,-1 17-4745,9-9-1822,4-6 62</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6.942"/>
    </inkml:context>
    <inkml:brush xml:id="br0">
      <inkml:brushProperty name="width" value="0.025" units="cm"/>
      <inkml:brushProperty name="height" value="0.025" units="cm"/>
    </inkml:brush>
  </inkml:definitions>
  <inkml:trace contextRef="#ctx0" brushRef="#br0">177 2 13613,'0'0'2450,"-11"0"-64,9 0-2323,-10-1 681,0 1 0,0 0 0,0 0 0,-18 5 0,26-5-594,1 1 0,0 0 0,-1 0 0,1 0 0,0 0 0,0 1 0,0-1 0,0 1 0,0 0 0,0 0 0,1 0 0,-1 0 0,1 0 0,-1 1 0,1-1 0,0 1 0,0 0 0,0-1 0,0 1 0,0 0 0,1 0 0,-1 0 0,1 0 0,-2 6 0,-3 14 259,1 0 1,1 0 0,1 0-1,1 1 1,1-1-1,3 31 1,-2-51-402,0-1 1,1 0-1,-1 1 1,1-1-1,-1 0 1,1 1-1,0-1 1,0 0-1,0 0 1,1 0-1,-1 0 1,0 0-1,1 0 1,-1 0-1,1 0 1,0-1-1,0 1 1,-1 0-1,1-1 1,0 0-1,4 3 1,-2-3 6,0 1 1,0-1-1,1 0 0,-1 0 1,0 0-1,0-1 0,1 0 1,-1 0-1,0 0 0,0 0 1,8-2-1,-5 1 9,1 0 0,-1-1-1,0 0 1,0-1 0,0 0 0,0 0 0,0 0-1,-1-1 1,1 0 0,-1 0 0,0 0 0,0-1 0,10-11-1,-12 9 80,0-1 0,0 0 0,0 0 0,-1 0 0,0 0 0,-1 0 0,1-1 0,-2 1 0,1-1-1,-1 0 1,-1 1 0,1-1 0,-2 0 0,1 0 0,-1 1 0,0-1 0,-5-16 0,5 23-179,0 0 0,-1 0 0,1 0 0,-1 0 0,1 0 0,-1 0 0,1 0 1,-1 1-1,0-1 0,0 1 0,0-1 0,0 1 0,0 0 0,0-1 0,0 1 0,-1 0 0,1 0 1,0 1-1,-1-1 0,1 0 0,-1 1 0,1 0 0,0-1 0,-1 1 0,1 0 0,-1 0 1,-3 1-1,5-1-357,-1 0 0,0 1 0,0-1 0,1 1 0,-1 0 1,0-1-1,1 1 0,-1 0 0,0 0 0,1 0 0,-1 0 1,1 0-1,0 0 0,-1 1 0,1-1 0,0 0 0,0 1 1,0-1-1,-1 1 0,2-1 0,-1 1 0,0-1 0,-1 4 1,-2 9-7539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7.314"/>
    </inkml:context>
    <inkml:brush xml:id="br0">
      <inkml:brushProperty name="width" value="0.025" units="cm"/>
      <inkml:brushProperty name="height" value="0.025" units="cm"/>
    </inkml:brush>
  </inkml:definitions>
  <inkml:trace contextRef="#ctx0" brushRef="#br0">26 1 20339,'0'0'10058,"-25"44"-10090,34-44-705,10 0-897,1 0-1344,1-10-2243,2-5-3235</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7.688"/>
    </inkml:context>
    <inkml:brush xml:id="br0">
      <inkml:brushProperty name="width" value="0.025" units="cm"/>
      <inkml:brushProperty name="height" value="0.025" units="cm"/>
    </inkml:brush>
  </inkml:definitions>
  <inkml:trace contextRef="#ctx0" brushRef="#br0">104 14 14734,'0'0'7356,"-11"6"-6128,1 0-769,0 1-1,1 0 1,0 0 0,0 1-1,-11 12 1,18-17-383,0-1-1,-1 0 1,1 1-1,0 0 1,0-1-1,1 1 1,-1 0-1,0 0 1,1 0 0,0 0-1,0 0 1,0 0-1,0 1 1,0-1-1,1 0 1,-1 1-1,1-1 1,0 0-1,0 1 1,0-1-1,0 0 1,1 0-1,-1 1 1,1-1-1,0 0 1,0 0 0,0 0-1,0 1 1,2 2-1,0-4-53,0 1 0,0-1-1,0 1 1,0-1 0,0 0 0,1 0 0,-1 0-1,1 0 1,-1-1 0,1 0 0,-1 1-1,1-1 1,0 0 0,0-1 0,-1 1 0,1-1-1,0 0 1,0 0 0,0 0 0,7-1-1,-4 1 12,1-1-1,-1 0 0,1-1 0,-1 1 1,1-1-1,-1-1 0,0 1 0,0-1 0,12-7 1,-14 6 70,-1 1 0,0-1 1,0 0-1,0 0 1,0 0-1,-1-1 1,0 1-1,0-1 1,0 0-1,0 0 0,-1 0 1,0 0-1,0 0 1,0-1-1,-1 1 1,1 0-1,-1-1 1,0-9-1,-1 12-88,0 0 1,0 0-1,-1-1 0,1 1 0,-1 1 0,0-1 1,0 0-1,0 0 0,0 0 0,-1 0 1,1 1-1,-1-1 0,1 0 0,-1 1 0,0 0 1,0-1-1,0 1 0,-1 0 0,1 0 1,0 0-1,-1 0 0,1 0 0,-1 1 0,0-1 1,1 1-1,-1 0 0,0 0 0,0 0 1,0 0-1,0 0 0,0 1 0,0-1 0,0 1 1,-6 0-1,1-1-64,-1 1 0,1 0-1,0 1 1,-1-1 0,1 2 0,-9 2 0,15-4-69,0 1 0,0-1 1,0 1-1,1 0 1,-1 0-1,0 0 0,1 0 1,-1 0-1,1 0 0,-1 0 1,1 0-1,0 1 0,-1-1 1,-1 3-1,3-3-92,-1 0 0,1 1 0,-1-1-1,1 0 1,0 1 0,0-1 0,0 0 0,0 1-1,0-1 1,0 0 0,0 1 0,0-1 0,0 0-1,0 1 1,1-1 0,-1 0 0,1 1 0,-1-1-1,1 0 1,-1 0 0,1 1 0,0-1 0,0 1-1,1 0-343,-1 0-1,1-1 0,0 1 0,-1-1 0,1 1 1,0-1-1,0 1 0,0-1 0,0 0 0,0 0 1,0 0-1,1 0 0,3 0 0,18 4-5408</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8.063"/>
    </inkml:context>
    <inkml:brush xml:id="br0">
      <inkml:brushProperty name="width" value="0.025" units="cm"/>
      <inkml:brushProperty name="height" value="0.025" units="cm"/>
    </inkml:brush>
  </inkml:definitions>
  <inkml:trace contextRef="#ctx0" brushRef="#br0">202 0 15503,'0'0'2850,"-9"2"-228,-3 1-2187,0 0 0,1 1 0,-1 1 0,1 0 0,0 0 0,1 1 1,-1 1-1,1 0 0,1 0 0,-18 16 0,22-18-329,0 0-1,0 0 0,0 0 1,1 0-1,0 1 1,0 0-1,0 0 1,1 0-1,0 0 1,0 0-1,1 1 1,-1 0-1,2-1 1,-1 1-1,1 0 0,-1 0 1,2 0-1,-1 0 1,1 0-1,0-1 1,1 1-1,1 9 1,-1-13-101,0 0 0,1 0 0,0 0 0,-1 0 0,1-1 0,0 1 0,0-1 0,1 1 0,-1-1 0,0 1 0,1-1 0,0 0 0,-1 0 0,1-1 0,0 1 1,0 0-1,0-1 0,0 0 0,0 0 0,0 0 0,1 0 0,-1 0 0,0 0 0,0-1 0,7 0 0,-2 1-9,1 0-1,0-1 1,0 0-1,0-1 1,0 0-1,-1 0 0,1-1 1,14-5-1,-12 2-14,1-1-1,-2-1 1,1 1-1,-1-2 1,0 1-1,0-2 1,-1 1-1,15-18 1,-18 19 34,-1 0 0,0 0 0,0 0 1,0-1-1,-1 0 0,0 0 0,-1 0 0,0 0 1,0 0-1,-1-1 0,0 1 0,0-1 1,0-12-1,-2 21-12,0-1 0,0 0 1,0 1-1,0-1 0,0 1 1,0-1-1,0 1 0,0-1 0,0 1 1,-1-1-1,1 1 0,0-1 1,0 1-1,-1-1 0,1 1 0,0-1 1,-1 1-1,1 0 0,0-1 1,-1 1-1,1 0 0,-1-1 0,1 1 1,0 0-1,-1-1 0,1 1 1,-1 0-1,1 0 0,-1-1 0,1 1 1,-2 0-1,-21 1-2,-20 14 112,-28 25 469,48-23-464,15-7-1462,8-10 1235,0 0 0,0 1-1,0-1 1,1 0 0,-1 0 0,0 1-1,0-1 1,0 0 0,0 0 0,0 1 0,1-1-1,-1 0 1,0 0 0,0 0 0,0 1-1,1-1 1,-1 0 0,0 0 0,0 0-1,1 0 1,-1 0 0,0 1 0,0-1 0,1 0-1,-1 0 1,0 0 0,0 0 0,1 0-1,-1 0 1,0 0 0,1 0 0,-1 0-1,0 0 1,0 0 0,1 0 0,-1 0 0,0 0-1,0 0 1,1-1 0,9 0-4012,1-5-3107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8.394"/>
    </inkml:context>
    <inkml:brush xml:id="br0">
      <inkml:brushProperty name="width" value="0.025" units="cm"/>
      <inkml:brushProperty name="height" value="0.025" units="cm"/>
    </inkml:brush>
  </inkml:definitions>
  <inkml:trace contextRef="#ctx0" brushRef="#br0">211 45 17200,'0'0'6187,"-10"-4"-4388,7 3-1718,-1-1 25,0 0 0,1 1 0,-1 0 0,0 0 0,0 0-1,1 0 1,-1 0 0,0 1 0,0-1 0,0 1 0,0 0 0,0 1-1,0-1 1,0 0 0,0 1 0,0 0 0,1 0 0,-1 0-1,0 1 1,0-1 0,1 1 0,-1 0 0,-4 4 0,-3 4 140,0 0-1,1 1 1,0 1 0,1-1 0,-13 24 0,18-27-111,0 0 0,0 0 1,1 0-1,0 0 0,0 1 0,1-1 1,0 1-1,1 0 0,0 0 0,0 17 0,1-24-120,0 0-1,0 0 0,1 0 0,-1 1 0,1-1 0,0 0 0,-1 0 0,1 0 0,0 0 0,0 0 0,0 0 0,1 0 0,-1 0 0,0-1 0,1 1 1,-1 0-1,1-1 0,0 1 0,2 2 0,0-2 8,0 0 0,1 0 1,-1 0-1,0-1 0,0 1 1,1-1-1,-1 0 0,1 0 1,6 0-1,0 0 20,1-1 1,0-1-1,0 1 0,-1-2 1,1 0-1,22-7 0,-23 5-28,-1 0 0,0-1 0,-1 0 1,1-1-1,-1 0 0,0 0 0,0-1 0,-1-1 0,0 1 0,0-1 0,9-13 0,-12 14-2,0 0 0,0-1 0,-1 1-1,0-1 1,-1 0 0,0 0 0,0 0 0,-1 0-1,0-1 1,0 1 0,-1 0 0,0-1 0,0 0-1,-1 1 1,-1-11 0,1 16-26,0 0 0,-1 1 1,0-1-1,1 1 0,-1-1 1,0 1-1,0-1 0,0 1 0,-1 0 1,1 0-1,0-1 0,-1 1 1,0 0-1,1 0 0,-1 0 0,0 1 1,0-1-1,0 0 0,-4-2 1,1 1-29,0 1 0,-1 0-1,1 0 1,0 0 0,-1 1 0,1 0 0,-1 0 0,1 0 0,-7 0 0,-1 1-559,1 1 0,-1 0 0,0 0 0,1 1-1,-1 1 1,1 0 0,-21 8 0,8 0-5437,5-4-5829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9.377"/>
    </inkml:context>
    <inkml:brush xml:id="br0">
      <inkml:brushProperty name="width" value="0.025" units="cm"/>
      <inkml:brushProperty name="height" value="0.025" units="cm"/>
    </inkml:brush>
  </inkml:definitions>
  <inkml:trace contextRef="#ctx0" brushRef="#br0">1 1 15439,'3'0'3139,"2"14"-1314,-5 9 674,4 7-706,0 8-672,-3 3-480,3 1-353,-2-2-224,3 1 0,0-7-64,4-4-192,0-8-865,-4-6-768,1-7-193,-3-6-865,-8-15-9449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19.707"/>
    </inkml:context>
    <inkml:brush xml:id="br0">
      <inkml:brushProperty name="width" value="0.025" units="cm"/>
      <inkml:brushProperty name="height" value="0.025" units="cm"/>
    </inkml:brush>
  </inkml:definitions>
  <inkml:trace contextRef="#ctx0" brushRef="#br0">0 38 7944,'0'0'14029,"51"10"-12460,-12-9-448,6-1-736,6 0-321,-3-9-1281,1-7-3172,-12-8-7974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3.818"/>
    </inkml:context>
    <inkml:brush xml:id="br0">
      <inkml:brushProperty name="width" value="0.025" units="cm"/>
      <inkml:brushProperty name="height" value="0.025" units="cm"/>
    </inkml:brush>
  </inkml:definitions>
  <inkml:trace contextRef="#ctx0" brushRef="#br0">127 1 6086,'0'0'8968,"-10"10"-5615,-3 6-2653,0 1-1,1-1 1,1 2 0,0 0 0,1 0 0,1 1-1,1 0 1,1 0 0,0 1 0,-6 36 0,12-51-623,1 0 0,-1-1 1,1 1-1,0 0 0,0-1 0,1 1 1,-1 0-1,1-1 0,0 1 1,0-1-1,1 1 0,-1-1 1,1 1-1,0-1 0,0 0 0,0 0 1,5 6-1,-4-7-70,0-1 1,0 0-1,1 1 1,-1-1-1,1-1 0,-1 1 1,1 0-1,-1-1 0,1 0 1,0 0-1,0 0 0,0 0 1,-1 0-1,1-1 1,0 0-1,0 0 0,0 0 1,0 0-1,0-1 0,0 1 1,5-3-1,-4 2-78,0-1 1,0 1-1,0-2 0,0 1 0,-1 0 0,1-1 1,-1 0-1,0 0 0,1 0 0,-1-1 0,4-4 1,32-21-277,-40 30 365,1-1 1,0 1-1,-1-1 0,1 1 0,-1-1 0,1 1 0,-1-1 0,1 1 0,-1 0 0,1-1 0,-1 1 0,1 0 0,-1 0 0,0-1 0,0 1 1,1 0-1,-1 0 0,0-1 0,0 1 0,0 0 0,0 0 0,0 0 0,0-1 0,0 1 0,0 0 0,0 0 0,0-1 0,-1 3 0,2 34 197,-1-31-190,-1-4-16,1-1 0,0 1 1,0 0-1,0 0 0,0 0 0,1 0 1,-1 0-1,0 0 0,1 0 1,-1 0-1,1 0 0,0 0 0,0-1 1,-1 1-1,1 0 0,0-1 1,1 1-1,-1 0 0,0-1 0,0 1 1,1-1-1,1 2 0,0-2 14,0 0 0,1 0 0,-1 0 0,0 0 0,0-1 0,1 1-1,-1-1 1,0 0 0,1 0 0,-1 0 0,0-1 0,1 1 0,3-2 0,6-1-183,-1-1 1,1 0-1,-1-1 1,0 0 0,0-1-1,20-14 1,15-7-1299,-40 24-38,0-1-1,0 1 0,0-2 1,-1 1-1,0-1 0,0 0 1,0 0-1,7-8 0,-10 8 1078,1 0-1,-2 0 0,1 0 0,0 0 0,-1 0 1,0 0-1,0 0 0,1-7 0,-2 5 375,23-107 1595,-17 37 4777,-18 95-2353,3-6-3790,-6 24 718,1 0 0,-9 50-1,18-66-859,0 0-1,2 0 1,1 0-1,0 0 0,1 0 1,4 25-1,-4-44-94,1 0-1,-1 0 1,0 0 0,1 0-1,-1 0 1,0 0-1,1-1 1,-1 1 0,1 0-1,-1 0 1,1 0-1,0-1 1,-1 1 0,1 0-1,0-1 1,-1 1 0,1 0-1,0-1 1,0 1-1,0-1 1,0 0 0,-1 1-1,1-1 1,0 1-1,0-1 1,0 0 0,0 0-1,0 0 1,0 1 0,0-1-1,0 0 1,0 0-1,0 0 1,0-1 0,0 1-1,0 0 1,0 0-1,-1 0 1,1-1 0,0 1-1,0 0 1,0-1 0,0 1-1,0-1 1,-1 1-1,1-1 1,0 1 0,0-1-1,-1 0 1,1 1-1,0-1 1,-1 0 0,1 0-1,-1 1 1,1-1 0,-1 0-1,1 0 1,-1 0-1,1-1 1,1-5 76,-1 1 0,0-1 0,0 1 0,-1-1 0,0 1 1,0-1-1,0 0 0,-1 1 0,0-1 0,0 1 0,0-1 0,-1 1 0,0 0 0,-5-11 0,-8-31 2738,15 47-2707,0 0 1,0 0-1,0 0 0,0 0 1,1 0-1,-1-1 1,0 1-1,1 0 0,-1 0 1,1 0-1,-1 0 0,1 0 1,-1 0-1,1 0 1,0 0-1,-1 0 0,1 1 1,0-1-1,0 0 0,0 0 1,-1 0-1,1 1 1,0-1-1,0 1 0,0-1 1,0 0-1,0 1 0,0 0 1,1-1-1,-1 1 1,0 0-1,0-1 0,0 1 1,0 0-1,0 0 0,1 0 1,-1 0-1,0 0 0,1 1 1,63-1-482,-47 1-285,-16-1 53,1-1-1585,-4-2-2792,-6-8-4001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0.270"/>
    </inkml:context>
    <inkml:brush xml:id="br0">
      <inkml:brushProperty name="width" value="0.025" units="cm"/>
      <inkml:brushProperty name="height" value="0.025" units="cm"/>
    </inkml:brush>
  </inkml:definitions>
  <inkml:trace contextRef="#ctx0" brushRef="#br0">57 0 17617,'0'0'7361,"2"9"-7174,5 69-85,-6-77-116,-1 0 1,0-1 0,1 1-1,-1 0 1,0-1 0,1 1-1,-1 0 1,1-1 0,-1 1-1,1 0 1,0-1 0,-1 1-1,1-1 1,0 1 0,-1-1 0,1 0-1,0 1 1,-1-1 0,1 1-1,0-1 1,0 0 0,-1 0-1,1 0 1,0 1 0,0-1-1,0 0 1,-1 0 0,3 0-1,32 1-296,-15-1 190,-14 1 108,0 0 0,-1 1 0,1 0 0,0 0 0,-1 0 1,0 1-1,0-1 0,1 1 0,-2 0 0,1 1 0,0-1 0,-1 1 1,1 0-1,-1 0 0,0 1 0,0-1 0,-1 1 0,0 0 0,1 0 1,4 10-1,-6-11 56,-1 0 1,1 1 0,-1-1-1,0 0 1,0 1 0,0-1-1,0 0 1,-1 1 0,0-1-1,0 1 1,0-1 0,0 1-1,-1-1 1,0 0 0,0 1-1,0-1 1,0 0 0,-1 0-1,1 1 1,-1-1 0,0 0-1,-1-1 1,1 1 0,0 0-1,-1-1 1,0 1 0,0-1-1,-4 4 1,1-2 90,0 0 0,0-1 0,0 0 0,-1 0 0,1 0 0,-1-1 0,0 0 0,0 0-1,0-1 1,-1 1 0,1-2 0,-16 3 0,20-4-278,-1 0 0,0 0 0,0 0 1,0-1-1,1 1 0,-1-1 0,0 0 0,0 0 0,1-1 0,-1 1 0,1-1 0,-1 1 0,1-1 0,0 0 1,0 0-1,0-1 0,0 1 0,0-1 0,0 1 0,0-1 0,1 0 0,-1 0 0,1 0 0,0 0 0,0 0 1,0-1-1,-1-3 0,-2-6-1889,1-1 0,0 1 0,1 0 1,-3-25-1,1-12-6510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0.613"/>
    </inkml:context>
    <inkml:brush xml:id="br0">
      <inkml:brushProperty name="width" value="0.025" units="cm"/>
      <inkml:brushProperty name="height" value="0.025" units="cm"/>
    </inkml:brush>
  </inkml:definitions>
  <inkml:trace contextRef="#ctx0" brushRef="#br0">18 69 10378,'-18'-17'3972,"29"13"-545,5 3-64,2-2-897,7 2-416,6-3-1569,8 2-417,6 0-96,4-3-1826,-6-3-1890,1-1-2273,-11-3-5190</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1.003"/>
    </inkml:context>
    <inkml:brush xml:id="br0">
      <inkml:brushProperty name="width" value="0.025" units="cm"/>
      <inkml:brushProperty name="height" value="0.025" units="cm"/>
    </inkml:brush>
  </inkml:definitions>
  <inkml:trace contextRef="#ctx0" brushRef="#br0">126 34 11691,'-8'12'4185,"2"-3"-3771,-65 105 4968,65-103-5051,0 0-1,1 1 1,0 0 0,1 0-1,0 0 1,1 0-1,0 1 1,1-1 0,0 17-1,2-28-326,0 0-1,0 0 0,0 1 0,0-1 1,1 0-1,-1 0 0,0 0 0,1 0 0,-1 0 1,1 0-1,-1 0 0,1 0 0,-1 0 1,1 0-1,0 0 0,0 0 0,-1-1 1,1 1-1,0 0 0,0 0 0,0-1 1,0 1-1,0-1 0,1 2 0,1-1 6,0 0 0,0 0-1,1 0 1,-1-1-1,0 1 1,0-1-1,0 0 1,7 0 0,-3 0 10,0-1-1,0 0 1,0 0 0,0-1 0,-1 0 0,1 0 0,12-6 0,-12 3 11,-1 0 0,1-1 0,-1 0 0,0 0 0,-1 0 0,1-1 0,-2 0 0,1 0-1,0 0 1,-1 0 0,-1-1 0,1 0 0,-1 0 0,-1 0 0,1 0 0,1-10 0,-3 12 14,0-1 1,0 1-1,0-1 0,-1 1 1,0-1-1,0 1 0,0 0 1,-1-1-1,0 1 0,-1-1 0,1 1 1,-1 0-1,0 0 0,-1 0 1,1 0-1,-1 0 0,0 1 1,-1-1-1,1 1 0,-1 0 1,-8-8-1,11 11-57,0 1 1,-1 0-1,1-1 1,-1 1-1,0 0 1,1 0-1,-1 0 1,0 0-1,1 0 1,-1 1-1,0-1 1,0 0-1,0 1 1,0 0-1,0-1 1,0 1-1,0 0 1,0 0-1,0 0 1,0 0-1,1 0 0,-1 0 1,0 1-1,0-1 1,0 1-1,0-1 1,0 1-1,0 0 1,1 0-1,-1 0 1,-2 1-1,-16 22-2512,13 9-4532,7-24 1479</inkml:trace>
  <inkml:trace contextRef="#ctx0" brushRef="#br0" timeOffset="1">526 1 13325,'0'0'256,"-88"17"1121,56-7-96,9-2-608,12-1-64,11-5-738,16-2-896,0 0-416,-5 0-609,-6 0-544,0 0-4133</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1.329"/>
    </inkml:context>
    <inkml:brush xml:id="br0">
      <inkml:brushProperty name="width" value="0.025" units="cm"/>
      <inkml:brushProperty name="height" value="0.025" units="cm"/>
    </inkml:brush>
  </inkml:definitions>
  <inkml:trace contextRef="#ctx0" brushRef="#br0">0 87 19218,'0'0'8809,"16"-47"-8553,-4 38-192,4 3-64,-3 0-320,1 3-1410,-2-2-1409,-5 1-1121,4-3-3459</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1.659"/>
    </inkml:context>
    <inkml:brush xml:id="br0">
      <inkml:brushProperty name="width" value="0.025" units="cm"/>
      <inkml:brushProperty name="height" value="0.025" units="cm"/>
    </inkml:brush>
  </inkml:definitions>
  <inkml:trace contextRef="#ctx0" brushRef="#br0">239 43 12812,'0'0'5018,"-9"-4"-3368,-32-10-860,37 13-715,0 1 1,1 0-1,-1-1 0,0 1 1,1 1-1,-1-1 1,0 0-1,1 1 1,-1 0-1,1 0 0,-1 0 1,1 0-1,-1 1 1,1-1-1,0 1 0,0 0 1,-1 0-1,1 0 1,1 0-1,-6 5 0,-3 4 400,1 0 0,-1 0 0,-9 16 0,19-26-419,-8 12 402,1 0 1,0 0-1,1 1 0,-8 19 0,13-28-394,0 1-1,0 0 1,0 0 0,1 0-1,0 0 1,0 0 0,1 0-1,0 0 1,0 0 0,0 0-1,1 0 1,0 0 0,0 0-1,2 6 1,-1-9-57,-1-1 0,1 1 0,0 0 0,0-1 0,0 1 1,0-1-1,1 0 0,-1 0 0,1 1 0,0-2 0,-1 1 0,1 0 0,0 0 0,0-1 0,0 0 1,0 0-1,0 0 0,0 0 0,0 0 0,1 0 0,-1-1 0,0 1 0,0-1 0,5 0 0,1 0 9,-1 0-1,1 0 0,-1-1 1,0 0-1,0-1 0,1 1 0,-1-2 1,13-4-1,-14 3-11,0 0 0,0-1 1,0 0-1,-1 0 0,0 0 1,0-1-1,0 1 0,-1-1 1,1-1-1,-2 1 0,1-1 1,-1 0-1,0 0 0,0 0 0,-1-1 1,0 1-1,0-1 0,2-13 1,-3 14-38,-1 0 0,0 0-1,0 0 1,-1 0 0,0 0 0,0-1 0,-1 1 0,0 0 0,0 0 0,-1 0 0,0 0 0,0 1 0,0-1 0,-1 0-1,0 1 1,0-1 0,-1 1 0,0 0 0,0 0 0,0 1 0,-7-8 0,-29-16-2545,39 28 2391,1 1 0,-1 0 0,0-1 0,0 1 0,1 0 0,-1 0 0,0-1 0,1 1 1,-1 0-1,0 0 0,0 0 0,1 0 0,-1 0 0,0 0 0,0 0 0,1 0 0,-1 1 0,0-1 0,1 0 1,-1 0-1,0 0 0,0 1 0,0 0-218,0 0 0,1 0-1,-1 0 1,1 0 0,-1 0 0,1 0 0,-1 0 0,1 0-1,0 0 1,0 0 0,-1 0 0,1 0 0,0 0 0,0 0 0,0 0-1,0 0 1,0 0 0,0 1 0,0-1 0,1 1 0,2 16-5969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2.006"/>
    </inkml:context>
    <inkml:brush xml:id="br0">
      <inkml:brushProperty name="width" value="0.025" units="cm"/>
      <inkml:brushProperty name="height" value="0.025" units="cm"/>
    </inkml:brush>
  </inkml:definitions>
  <inkml:trace contextRef="#ctx0" brushRef="#br0">174 117 15439,'0'0'2840,"-9"-3"-817,7 2-1927,-1-1 11,-1 0-1,1 1 1,-1-1-1,1 1 1,-1 0-1,0 0 1,1 0 0,-1 1-1,0-1 1,1 1-1,-1 0 1,0 0-1,0 0 1,1 1-1,-1-1 1,0 1 0,0 0-1,1 0 1,-1 0-1,1 0 1,-1 1-1,1-1 1,0 1-1,-1 0 1,-3 3 0,0 2 130,0 1 1,0 0-1,1 0 1,0 0-1,0 1 1,-5 10 0,9-15-177,0 0 0,0 1 0,0-1 0,0 1 1,1-1-1,0 1 0,0 0 0,0-1 1,0 1-1,1 0 0,0 0 0,0 0 0,0 0 1,0-1-1,2 7 0,0-9-49,-1 1-1,0-1 1,1 0-1,0 0 1,-1 0 0,1 0-1,0 0 1,0 0 0,0-1-1,0 1 1,0-1-1,1 1 1,-1-1 0,0 0-1,1 0 1,-1 0-1,1 0 1,-1 0 0,1 0-1,0-1 1,-1 1-1,1-1 1,0 0 0,-1 0-1,1 0 1,4 0-1,2-1 23,0 1 0,0-1 0,-1 0 0,1-1-1,0 0 1,15-6 0,-14 4-19,0-2 0,-1 1 0,0-1 0,0-1 0,0 0 0,-1 0 0,0-1 0,0 0-1,-1 0 1,0 0 0,0-1 0,-1 0 0,0-1 0,-1 0 0,0 1 0,-1-2 0,0 1 0,0 0 0,-1-1 0,0 0 0,-1 1 0,0-1 0,-1 0 0,0-16 0,-1 25-13,0 0 0,0 0 0,0 0 0,0 0 0,0 0 0,-1 0 0,1 1 0,0-1 0,-1 0 0,0 0 0,1 0 0,-1 0 0,0 1 0,0-1 0,0 0 0,0 1 0,0-1 0,0 1 0,-1-1 0,1 1 0,-1-1 0,1 1 0,-1 0 0,1 0 0,-1 0 0,1 0 0,-1 0 0,0 0 0,0 0 0,0 0 0,1 1 0,-1-1 0,0 1 0,0 0 0,0-1 0,0 1 0,0 0 0,0 0 0,0 0 0,0 0 0,0 0 0,0 1 0,1-1 0,-1 1 0,0-1 0,-3 2 0,-4 0 21,0 1 0,0 1 1,1-1-1,-1 1 0,1 1 1,0 0-1,0 0 1,-10 9-1,8-5 137,1 0-1,0 1 1,1 1 0,-10 14-1,16-22-131,0 0-1,0 0 1,0 0-1,1 0 1,-1 0-1,1 0 1,0 1-1,0-1 1,0 1 0,0-1-1,1 0 1,-1 1-1,1-1 1,0 1-1,0 0 1,0-1-1,1 1 1,-1-1-1,1 0 1,0 1-1,2 5 1,-1-7-55,0 0 0,0 0 0,1 0 0,-1 0 0,1 0 0,-1 0 0,1 0 0,0-1 0,0 0 0,0 1 0,0-1 0,0 0 0,0 0 0,0-1 0,0 1 0,0-1 0,0 1 0,0-1 0,1 0 0,5-1 0,0 1-229,0-1 0,0 1 0,1-2-1,-1 1 1,0-1 0,10-4 0,-10 1-663,0-1 0,-1 0 0,0 0 0,0 0 0,0-1 0,0 0 0,-1-1 0,-1 0 0,1 0-1,-1 0 1,5-10 0,3-7-3437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2.362"/>
    </inkml:context>
    <inkml:brush xml:id="br0">
      <inkml:brushProperty name="width" value="0.025" units="cm"/>
      <inkml:brushProperty name="height" value="0.025" units="cm"/>
    </inkml:brush>
  </inkml:definitions>
  <inkml:trace contextRef="#ctx0" brushRef="#br0">225 20 19026,'0'0'3150,"-8"-4"-545,3 1-2416,0 1 1,1 0-1,-1 0 1,0 1-1,0-1 1,0 1-1,0 0 1,0 1-1,-10-1 1,12 1-123,1 0 0,-1 1 0,0 0 1,1 0-1,-1 0 0,0 0 0,1 0 0,-1 0 1,1 0-1,-1 1 0,1-1 0,0 1 0,0 0 0,0 0 1,0 0-1,0 0 0,0 0 0,0 0 0,1 0 0,-1 1 1,1-1-1,-1 1 0,-1 4 0,1-3-33,0 0 0,0 0 0,0 1 1,1-1-1,-1 1 0,1 0 0,0-1 0,1 1 0,-1 0 0,1 0 1,0-1-1,0 1 0,0 0 0,1 0 0,2 9 0,-2-12-17,0 0 1,0 0-1,1 0 0,-1 0 1,1 0-1,-1 0 0,1 0 1,0 0-1,0-1 0,0 1 0,0-1 1,0 1-1,0-1 0,0 0 1,0 0-1,1 0 0,-1 0 1,0 0-1,1 0 0,-1-1 0,1 1 1,-1-1-1,1 0 0,-1 1 1,1-1-1,-1 0 0,1-1 1,-1 1-1,1 0 0,-1-1 1,3 0-1,0 0 0,0 0 0,-1-1 0,1 0 0,-1 0 0,1 0 0,-1 0 0,1-1 0,-1 1 1,0-1-1,0 0 0,-1-1 0,1 1 0,-1-1 0,1 1 0,-1-1 0,0 0 0,0 0 0,-1 0 0,1-1 0,-1 1 1,0-1-1,0 1 0,0-1 0,-1 0 0,0 1 0,0-1 0,0 0 0,0 0 0,-1-8 0,0 12-49,0 0-1,0 0 0,0 0 1,0 0-1,0 0 1,-1 0-1,1 0 0,0 0 1,-1 0-1,1 0 0,-1 0 1,1 0-1,-1 0 1,1 0-1,-1 0 0,1 1 1,-1-1-1,0 0 1,0 0-1,1 1 0,-1-1 1,0 1-1,0-1 0,0 0 1,0 1-1,-1-1 1,-1 0-129,-1 0 0,1 0 0,0 0 0,-1 1 0,1-1 0,-1 1 0,1 0 0,-5 0 0,-2 1-427,1 0 1,0 1-1,0 0 0,0 0 0,-15 6 0,-63 41-6240,41-19-843</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2.705"/>
    </inkml:context>
    <inkml:brush xml:id="br0">
      <inkml:brushProperty name="width" value="0.025" units="cm"/>
      <inkml:brushProperty name="height" value="0.025" units="cm"/>
    </inkml:brush>
  </inkml:definitions>
  <inkml:trace contextRef="#ctx0" brushRef="#br0">1 453 2018,'0'0'12129,"13"2"-9727,13 1-1561,0-2 1,0 0-1,-1-2 1,48-7-1,119-30 1677,-102 19-1364,196-37 1564,465-109-2708,-722 157-105,136-44 67,-142 44-152,0-2 1,0-1 0,-1-1 0,34-25 0,-43 21-1448,-13 15 1462,1 1 1,-1-1-1,0 1 1,0-1 0,0 1-1,-1-1 1,1 1-1,0-1 1,0 1-1,0-1 1,0 1-1,0-1 1,-1 1-1,1-1 1,0 1-1,0-1 1,-1 1 0,1 0-1,0-1 1,-1 1-1,1-1 1,0 1-1,-1 0 1,1-1-1,-1 1 1,1 0-1,0 0 1,-1-1-1,1 1 1,-1 0 0,1 0-1,-1 0 1,1-1-1,-2 1 1,-18-5-6963</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3.344"/>
    </inkml:context>
    <inkml:brush xml:id="br0">
      <inkml:brushProperty name="width" value="0.025" units="cm"/>
      <inkml:brushProperty name="height" value="0.025" units="cm"/>
    </inkml:brush>
  </inkml:definitions>
  <inkml:trace contextRef="#ctx0" brushRef="#br0">12 331 8968,'0'0'1853,"-2"9"677,-5 28 225,6-37-2666,1 1-1,0-1 1,0 0 0,0 1-1,-1-1 1,1 1 0,0-1 0,0 1-1,0-1 1,0 1 0,0-1-1,0 1 1,0-1 0,0 0 0,0 1-1,0-1 1,0 1 0,0-1 0,0 1-1,0-1 1,0 1 0,0-1-1,1 1 1,-1-1 0,0 0 0,0 1-1,1-1 1,-1 1 0,0-1-1,0 0 1,1 1 0,-1-1 0,0 0-1,1 1 1,-1-1 0,1 0-1,-1 0 1,0 1 0,1-1 0,-1 0-1,1 0 1,-1 0 0,1 1-1,-1-1 1,0 0 0,1 0 0,-1 0-1,1 0 1,-1 0 0,1 0-1,-1 0 1,1 0 0,-1 0 0,1 0-1,-1 0 1,1-1 0,-1 1-1,0 0 1,1 0 0,-1 0 0,1 0-1,-1-1 1,0 1 0,1 0-1,-1 0 1,1-1 0,-1 0 0,27-18 1720,-5-6-550,-1-1 1,31-49-1,-21 19-548,42-103 0,-66 144-659,-1 0-23,-8 21-73,-9 40-52,2 1-221,-15 99 398,22-125-1659,2 1 0,2 32 0,1-50-2773,6-4-2701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4.313"/>
    </inkml:context>
    <inkml:brush xml:id="br0">
      <inkml:brushProperty name="width" value="0.025" units="cm"/>
      <inkml:brushProperty name="height" value="0.025" units="cm"/>
    </inkml:brush>
  </inkml:definitions>
  <inkml:trace contextRef="#ctx0" brushRef="#br0">0 1 5637,'0'0'20388,"8"0"-19566,-6 0-800,0-1 1,0 1 0,0 0-1,0 0 1,0 1-1,0-1 1,-1 0 0,1 0-1,0 1 1,0-1-1,0 1 1,-1 0 0,1-1-1,0 1 1,-1 0-1,1 0 1,0 0 0,-1 0-1,1 0 1,-1 1-1,0-1 1,1 0 0,0 3-1,2 2 9,-1 1 0,0 1 0,0-1-1,0 0 1,-1 1 0,1 7 0,49 182-2626,-52-197 2427,1 0-1,-1 0 1,0 1-1,0-1 1,0 0-1,0 1 1,0-1-1,1 0 1,-1 1-1,0-1 1,0 0-1,0 1 1,0-1-1,0 0 1,0 1 0,0-1-1,0 0 1,0 1-1,0-1 1,0 0-1,0 1 1,-1-1-1,1 0 1,0 1-1,0-1 1,0 0-1,0 0 1,-1 1-1,1-1 1,0 0-1,0 1 1,0-1-1,-1 0 1,1 0-1,0 0 1,0 1-1,-1-1 1,1 0-1,-1 0 1,-12-7-3867,-17-22-940,28 28 4496,-21-25-3787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0.797"/>
    </inkml:context>
    <inkml:brush xml:id="br0">
      <inkml:brushProperty name="width" value="0.025" units="cm"/>
      <inkml:brushProperty name="height" value="0.025" units="cm"/>
    </inkml:brush>
  </inkml:definitions>
  <inkml:trace contextRef="#ctx0" brushRef="#br0">1 50 12364,'0'0'8899,"6"-8"-8157,-5 7-727,0-2 6,1 1 0,0-1 0,1 0-1,-1 0 1,1 1 0,-1-1 0,1 1 0,0 0 0,-1 0 0,1 0 0,0 0 0,0 0 0,1 1 0,-1-1 0,0 1-1,1 0 1,-1 0 0,0 0 0,1 1 0,-1-1 0,7 0 0,20 1 37,74 0 42,-94 1-96,-1 0 0,1 1 0,-1 0-1,0 0 1,1 1 0,-1 0 0,0 1-1,12 6 1,-19-8 22,0 0 0,0-1 0,0 1 1,0 0-1,0 0 0,0 0 0,-1 1 0,1-1 0,-1 0 0,1 0 0,-1 1 0,0-1 0,0 1 0,0-1 1,0 1-1,-1 0 0,1-1 0,-1 1 0,1 0 0,-1-1 0,0 1 0,0 0 0,0-1 0,0 1 1,-1 0-1,1-1 0,-1 1 0,0 0 0,0-1 0,1 1 0,-2-1 0,1 1 0,0-1 0,-2 3 1,-4 9 302,-1 0 1,-1-1 0,0 0 0,-14 16 0,-13 8 395,-27 32 89,59-64-955,0 0 1,1 1 0,-1 0-1,1-1 1,0 1-1,0 0 1,1 0-1,0 1 1,0-1 0,-2 11-1,4-1-3334,3-9-3001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4.148"/>
    </inkml:context>
    <inkml:brush xml:id="br0">
      <inkml:brushProperty name="width" value="0.025" units="cm"/>
      <inkml:brushProperty name="height" value="0.025" units="cm"/>
    </inkml:brush>
  </inkml:definitions>
  <inkml:trace contextRef="#ctx0" brushRef="#br0">0 8 12844,'0'0'7431,"71"-8"-6662,-16 8-64,7 0-577,5 4-2499,-9-2-7494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4.718"/>
    </inkml:context>
    <inkml:brush xml:id="br0">
      <inkml:brushProperty name="width" value="0.025" units="cm"/>
      <inkml:brushProperty name="height" value="0.025" units="cm"/>
    </inkml:brush>
  </inkml:definitions>
  <inkml:trace contextRef="#ctx0" brushRef="#br0">0 252 7015,'0'0'18033,"78"-45"-17329,-34 33-576,8 0-128,-1-2-1377,2 2-1249,-9 0-1090,-1-1-2786</inkml:trace>
  <inkml:trace contextRef="#ctx0" brushRef="#br0" timeOffset="1">529 1 3651,'0'0'19603,"-19"74"-18674,10-36-160,4 2-481,1-3-256,4-7 64,0-6-160,9-10 32,5-9-384,6-5 127,-1-5 33,4-12-417,2-7-928,-13-2-1666,1-4-3139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5.058"/>
    </inkml:context>
    <inkml:brush xml:id="br0">
      <inkml:brushProperty name="width" value="0.025" units="cm"/>
      <inkml:brushProperty name="height" value="0.025" units="cm"/>
    </inkml:brush>
  </inkml:definitions>
  <inkml:trace contextRef="#ctx0" brushRef="#br0">70 9 15855,'0'0'3491,"-48"-9"-480,32 9-1473,11 0-930,10 0-800,15 3-1442,4-2-1440,-4-1-3941</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5.419"/>
    </inkml:context>
    <inkml:brush xml:id="br0">
      <inkml:brushProperty name="width" value="0.025" units="cm"/>
      <inkml:brushProperty name="height" value="0.025" units="cm"/>
    </inkml:brush>
  </inkml:definitions>
  <inkml:trace contextRef="#ctx0" brushRef="#br0">123 1 18834,'0'0'6016,"0"9"-5952,-4 12 13,-1 0-1,0 0 0,-1-1 0,-2 0 1,-12 25-1,-12 37 1543,32-82-1618,0 0 1,0 1-1,0-1 1,0 0-1,0 0 1,0 1-1,0-1 0,1 0 1,-1 0-1,0 0 1,0 1-1,0-1 1,0 0-1,1 0 1,-1 0-1,0 1 0,0-1 1,0 0-1,1 0 1,-1 0-1,0 0 1,0 0-1,0 0 1,1 0-1,-1 1 0,0-1 1,0 0-1,1 0 1,-1 0-1,0 0 1,0 0-1,1 0 1,-1 0-1,0 0 1,0 0-1,1 0 0,-1 0 1,0-1-1,0 1 1,1 0-1,-1 0 1,0 0-1,0 0 1,1 0-1,-1 0 0,0-1 1,0 1-1,0 0 1,1 0-1,-1 0 1,0 0-1,0-1 1,0 1-1,0 0 0,0 0 1,1 0-1,-1-1 1,0 1-1,6-5-70,-1 0 1,0-1-1,1 1 0,-2-1 0,1 0 1,-1 0-1,0 0 0,0-1 0,-1 0 0,1 0 1,-2 0-1,1 0 0,2-11 0,-1-1-216,0-1-1,-1 1 0,-1-1 0,0-19 1,-2 38 261,0 0-1,0 1 1,0-1 0,0 0 0,1 0 0,-1 1 0,0-1-1,0 0 1,0 1 0,-1-1 0,1 0 0,0 0 0,0 1-1,0-1 1,0 0 0,-1 1 0,1-1 0,0 0 0,-1 1-1,1-1 1,0 1 0,-1-1 0,1 0 0,-1 1 0,1-1-1,-1 0 1,-10 14-253,-6 33 251,7-7 623,2 0-1,2 0 1,-1 57-1,7-95-588,-1-1 0,1 1 0,0 0-1,0-1 1,0 1 0,0 0 0,0-1 0,0 1-1,0 0 1,0-1 0,0 1 0,1 0 0,-1-1-1,0 1 1,0 0 0,1-1 0,-1 1-1,0-1 1,1 1 0,-1-1 0,0 1 0,1 0-1,-1-1 1,1 0 0,-1 1 0,1-1-1,-1 1 1,1-1 0,-1 1 0,1-1 0,-1 0-1,1 1 1,0-1 0,-1 0 0,1 0-1,0 0 1,-1 1 0,1-1 0,-1 0 0,1 0-1,1 0 1,-1 0 5,0-1 0,1 1-1,-1-1 1,0 1 0,0-1-1,0 1 1,0-1 0,0 0 0,0 1-1,0-1 1,0 0 0,-1 0-1,1 0 1,0 0 0,0 1 0,-1-1-1,1 0 1,0-1 0,-1 1-1,1 0 1,-1 0 0,1-2 0,1-3-18,-1 0 1,0 0-1,0 0 1,0-1-1,-1 1 1,0 0-1,0 0 1,-1 0 0,0-1-1,0 1 1,0 0-1,-1 0 1,0 0-1,0 0 1,0 1-1,-1-1 1,0 0 0,0 1-1,0 0 1,-1 0-1,1 0 1,-1 0-1,-1 0 1,1 1-1,-1 0 1,1 0 0,-1 0-1,0 1 1,-10-6-1,15 9 4,-1-1 0,0 1 0,1-1 0,-1 1 0,0-1 0,0 1-1,1 0 1,-1-1 0,0 1 0,0 0 0,0 0 0,1-1 0,-1 1 0,0 0 0,0 0 0,0 0 0,0 0-1,1 0 1,-1 0 0,0 0 0,0 1 0,0-1 0,0 0 0,1 0 0,-1 1 0,0-1 0,0 0-1,1 1 1,-1-1 0,0 1 0,1-1 0,-1 1 0,-1 0 0,2 0 10,0 0-1,0 0 1,0 0 0,0 0 0,0 0 0,0-1-1,0 1 1,0 0 0,1 0 0,-1 0-1,0 0 1,0 0 0,1-1 0,-1 1 0,0 0-1,1 0 1,-1 0 0,1-1 0,-1 1-1,1 0 1,0-1 0,-1 1 0,1 0 0,0-1-1,-1 1 1,1-1 0,0 1 0,0-1 0,-1 1-1,2-1 1,13 9-11,1-2 1,-1 0-1,1 0 0,1-2 0,-1 0 1,19 3-1,58 4-6814,-37-11-4224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7.407"/>
    </inkml:context>
    <inkml:brush xml:id="br0">
      <inkml:brushProperty name="width" value="0.025" units="cm"/>
      <inkml:brushProperty name="height" value="0.025" units="cm"/>
    </inkml:brush>
  </inkml:definitions>
  <inkml:trace contextRef="#ctx0" brushRef="#br0">0 0 8712,'0'0'15791,"29"66"-15374,-19-28-289,6-1-128,2-4-96,0-5-737,-2-7-448,-4-5 31,-1-3-63,-11-6-1281,-2-4-2307,-19-2-1377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7.799"/>
    </inkml:context>
    <inkml:brush xml:id="br0">
      <inkml:brushProperty name="width" value="0.025" units="cm"/>
      <inkml:brushProperty name="height" value="0.025" units="cm"/>
    </inkml:brush>
  </inkml:definitions>
  <inkml:trace contextRef="#ctx0" brushRef="#br0">1 104 13261,'0'0'7495,"46"0"-5670,-7 0-191,9-11-737,8-5-705,1-5-320,0-4-2915,-8-6-4804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8.240"/>
    </inkml:context>
    <inkml:brush xml:id="br0">
      <inkml:brushProperty name="width" value="0.025" units="cm"/>
      <inkml:brushProperty name="height" value="0.025" units="cm"/>
    </inkml:brush>
  </inkml:definitions>
  <inkml:trace contextRef="#ctx0" brushRef="#br0">172 77 2498,'2'-9'10432,"6"-28"-6236,-7 36-4081,-1 1 1,1-1-1,-1 0 1,0 0-1,0 0 1,1 0-1,-1 0 1,0 0-1,0 1 1,0-1-1,0 0 1,0 0-1,0 0 1,0 0-1,0 0 1,-1 0-1,1 0 1,0 0-1,0 1 1,-1-1-1,1 0 1,-1 0-1,1 0 1,-1 1-1,1-1 1,-1 0-1,1 0 1,-1 1-1,0-1 1,1 0-1,-1 1 1,0-1-1,1 1 1,-1-1-1,0 1 1,0-1-1,0 1 1,1 0-1,-1-1 1,0 1-1,0 0 1,0 0-1,0 0 1,0-1-1,-1 1 1,-1 1 21,1-1 0,-1 0 0,0 1 0,0 0 0,0-1 0,1 1 0,-1 0 0,1 1 0,-1-1 0,0 0 0,1 1 0,-5 3 0,-3 5-51,-1 1-1,2 0 0,-1 1 1,2 0-1,-1 1 0,2-1 0,0 2 1,0-1-1,-6 20 0,5-10 36,1 0-1,2 0 0,0 1 1,1-1-1,0 29 0,4-48-103,-1 1 0,1 0 0,0-1 1,1 1-1,-1 0 0,1-1 0,0 1 0,0-1 0,0 1 0,1-1 1,0 0-1,0 1 0,0-1 0,0 0 0,1 0 0,-1 0 0,1-1 0,0 1 1,0-1-1,4 4 0,-2-3-1,0-1 0,0-1 0,1 1-1,-1-1 1,1 0 0,-1 0 0,1 0 0,0-1 0,0 0 0,0 0 0,0 0-1,0-1 1,-1 0 0,1 0 0,9-2 0,-8 1 7,-1 0-1,1 0 1,-1-1 0,1 1 0,-1-2-1,0 1 1,0-1 0,0 0 0,0 0-1,0 0 1,0-1 0,-1 0 0,0 0-1,0-1 1,0 1 0,0-1 0,-1 0-1,0-1 1,0 1 0,0-1-1,-1 1 1,1-1 0,-2 0 0,1 0-1,0-1 1,1-6 0,-4 11-1,0 0-1,1 1 1,-1-1 0,0 0 0,0 0-1,-1 0 1,1 0 0,0 0-1,0 0 1,-1 1 0,1-1 0,-1 0-1,0 0 1,0 1 0,1-1 0,-1 0-1,0 1 1,0-1 0,-1 0-1,1 1 1,0 0 0,-3-3 0,1 2-7,0-1 0,-1 1 1,1 0-1,-1 1 1,1-1-1,-1 0 0,0 1 1,1 0-1,-1 0 1,-7-1-1,6 1-23,0 0 0,0 1 0,0 0 1,0 0-1,-1 0 0,1 0 0,0 1 0,0 0 1,0 0-1,0 0 0,0 1 0,0-1 0,1 1 1,-1 0-1,0 1 0,1-1 0,-8 6 0,9-3-87,-1-1-1,1 1 1,0 1-1,0-1 1,0 0-1,1 1 0,0-1 1,0 1-1,-1 6 1,2-10-141,1 0 1,0 0 0,-1 0-1,1 0 1,0 0 0,0 0 0,1 0-1,-1 0 1,0 0 0,1 0-1,-1 0 1,2 3 0,-1-4-84,-1 1 1,1-1-1,0 0 0,0 0 1,0 0-1,0 0 1,0-1-1,0 1 0,0 0 1,0 0-1,0-1 1,0 1-1,0 0 0,0-1 1,1 1-1,-1-1 1,0 1-1,0-1 0,1 0 1,-1 0-1,2 1 1,18-1-6024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8.647"/>
    </inkml:context>
    <inkml:brush xml:id="br0">
      <inkml:brushProperty name="width" value="0.025" units="cm"/>
      <inkml:brushProperty name="height" value="0.025" units="cm"/>
    </inkml:brush>
  </inkml:definitions>
  <inkml:trace contextRef="#ctx0" brushRef="#br0">296 2 13421,'0'0'3427,"-12"-1"-1078,9 1-2203,-4 0 27,0 0 1,0 0-1,0 1 0,0-1 0,0 2 0,0-1 0,1 1 0,-1 0 0,0 0 0,1 0 1,-1 1-1,-10 7 0,-4 5 98,1 1 0,0 1 1,1 1-1,-20 25 1,32-36-113,0 2 0,1-1 1,0 1-1,1-1 0,0 2 1,0-1-1,1 0 0,0 1 1,1 0-1,0 0 0,1 0 1,0 0-1,-1 14 0,3-22-142,0 0-1,0-1 1,0 1 0,0 0-1,0-1 1,1 1 0,-1 0-1,1-1 1,-1 1 0,1-1-1,-1 1 1,1-1 0,0 1-1,0-1 1,0 0 0,0 1-1,0-1 1,0 0 0,0 0-1,0 1 1,1-1-1,-1 0 1,0 0 0,1 0-1,1 0 1,1 1 2,0-1-1,0 1 1,1-1-1,-1-1 1,0 1 0,0-1-1,1 1 1,-1-1-1,0 0 1,5-1-1,1 0 7,0-1 0,1 0 0,-1 0-1,-1-1 1,1-1 0,0 1-1,-1-2 1,12-6 0,-13 5-40,-1 1-1,0-2 1,-1 1 0,0-1 0,0 0 0,0 0 0,-1-1 0,0 1 0,-1-1-1,1-1 1,-1 1 0,-1 0 0,0-1 0,0 0 0,-1 0 0,0 0 0,0 0-1,-1 0 1,0 0 0,-1 0 0,0 0 0,0 0 0,-2-10 0,2 19-120,0 0 1,0-1 0,-1 1 0,1 0-1,0-1 1,0 1 0,0 0 0,-1-1 0,1 1-1,0 0 1,0 0 0,-1-1 0,1 1-1,0 0 1,0 0 0,-1-1 0,1 1-1,0 0 1,-1 0 0,1 0 0,0 0-1,-1 0 1,1-1 0,0 1 0,-1 0-1,1 0 1,-1 0 0,1 0 0,0 0 0,-1 0-1,1 0 1,0 0 0,-1 0 0,1 0-1,0 1 1,-1-1 0,1 0 0,-1 0-1,1 0 1,0 0 0,-1 0 0,1 1-1,0-1 1,0 0 0,-1 0 0,1 1 0,0-1-1,0 0 1,-1 0 0,1 1 0,0-1-1,0 0 1,-1 1 0,1-1 0,-7 11-4997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8.991"/>
    </inkml:context>
    <inkml:brush xml:id="br0">
      <inkml:brushProperty name="width" value="0.025" units="cm"/>
      <inkml:brushProperty name="height" value="0.025" units="cm"/>
    </inkml:brush>
  </inkml:definitions>
  <inkml:trace contextRef="#ctx0" brushRef="#br0">38 52 21652,'0'0'5606,"-38"48"-5190,54-48-320,13-2-224,4-15-1057,4-4-1570,-7-6-2177,-1-6-4549</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9.364"/>
    </inkml:context>
    <inkml:brush xml:id="br0">
      <inkml:brushProperty name="width" value="0.025" units="cm"/>
      <inkml:brushProperty name="height" value="0.025" units="cm"/>
    </inkml:brush>
  </inkml:definitions>
  <inkml:trace contextRef="#ctx0" brushRef="#br0">99 37 12011,'0'0'6631,"-8"4"-4234,-28 15-855,34-18-1413,0 1-1,0 0 0,0 0 0,0 0 1,0 0-1,0 0 0,1 0 1,-1 0-1,1 0 0,-1 1 0,1-1 1,0 1-1,0-1 0,0 1 0,0-1 1,1 1-1,-1-1 0,0 5 0,-1 50 311,3-43-101,-1-9-273,0 0 0,0 0 0,0 0 0,1-1 0,0 1 0,0 0 0,0 0-1,1-1 1,0 1 0,0-1 0,3 7 0,-3-9-41,-1 0-1,1-1 1,-1 1-1,1-1 1,-1 1-1,1-1 1,0 0-1,0 0 1,0 0-1,0 0 1,0 0-1,0 0 1,0-1-1,0 1 1,0 0-1,0-1 1,0 0-1,0 1 1,0-1-1,0 0 1,0 0-1,1 0 1,-1-1-1,0 1 1,0 0-1,0-1 1,0 1-1,0-1 1,3-1-1,0 0 2,0-1 0,-1 1 0,1-1 0,-1 0 1,1-1-1,-1 1 0,0-1 0,0 0 0,-1 0 0,1 0 0,-1 0 0,0 0 0,0-1 0,0 0 0,0 1 0,-1-1 0,0 0 1,0 0-1,1-6 0,0 2 61,-1 0 0,1 0-1,-2 0 1,1 0 0,-1-1 0,-1 1 0,0 0 0,0-1 0,-1 1 0,-2-12 0,2 17-52,-1 1-1,0-1 1,0 1 0,0 0 0,0-1 0,0 1 0,-1 0-1,1 0 1,-1 1 0,0-1 0,0 1 0,0-1 0,0 1-1,0 0 1,0 0 0,-1 0 0,1 1 0,-1-1 0,1 1-1,-1 0 1,0 0 0,1 0 0,-1 0 0,0 1 0,0-1-1,0 1 1,0 0 0,1 0 0,-9 2 0,9-3-116,-1 2 1,1-1 0,-1 0 0,1 1 0,0-1-1,-1 1 1,1 0 0,-1 0 0,1 1-1,0-1 1,0 0 0,0 1 0,0 0 0,0 0-1,0 0 1,0 0 0,1 0 0,-1 1-1,1-1 1,0 1 0,-1 0 0,1 0 0,0-1-1,1 1 1,-1 0 0,0 1 0,1-1-1,0 0 1,0 0 0,0 1 0,0-1-1,-1 7 1,2-9-193,0 0 0,0 1 0,1-1 0,-1 0 0,0 0 0,1 1 0,-1-1 0,0 0-1,1 0 1,-1 1 0,1-1 0,0 0 0,0 0 0,-1 0 0,1 0 0,0 0 0,0 0 0,0 0 0,0 0 0,0 0-1,0 0 1,0-1 0,0 1 0,0 0 0,0-1 0,1 1 0,-1-1 0,0 1 0,0-1 0,1 0 0,-1 1-1,0-1 1,1 0 0,1 0 0,19 3-6879</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29.696"/>
    </inkml:context>
    <inkml:brush xml:id="br0">
      <inkml:brushProperty name="width" value="0.025" units="cm"/>
      <inkml:brushProperty name="height" value="0.025" units="cm"/>
    </inkml:brush>
  </inkml:definitions>
  <inkml:trace contextRef="#ctx0" brushRef="#br0">229 67 18353,'-8'-4'2589,"3"1"-2360,-1 1-1,0-1 0,0 1 0,1 1 0,-1-1 0,0 1 0,-1 0 0,1 0 0,0 1 0,0-1 1,0 1-1,0 1 0,0-1 0,0 1 0,0 0 0,0 1 0,0-1 0,0 1 0,0 0 0,0 1 0,-5 3 1,3 0-144,1 0 1,-1 1-1,1 0 1,1 0-1,0 1 1,0 0-1,0 0 1,-8 17 0,11-19-41,1 0 0,-1 0 1,1 0-1,1 0 1,-1 0-1,1 0 1,0 1-1,0-1 1,1 0-1,-1 1 1,2-1-1,-1 1 1,1-1-1,2 11 1,-2-14-34,1 0 0,0 0 0,0 0 0,0 0 0,0-1 0,0 1 0,1-1-1,-1 1 1,1-1 0,-1 0 0,1 0 0,0 0 0,0 0 0,0 0 0,0-1 0,0 1 0,1-1 0,-1 0 0,0 0 0,1 0 0,-1-1 0,0 1 0,1-1 0,-1 0 0,5 0 0,0 1 24,1 0 0,0-2 0,0 1 0,0-1 0,-1 0 0,1-1 0,0 1 0,15-7 0,-15 3 11,-1-1 0,0 0 0,1 0 0,-2-1 0,1 0 0,-1 0 0,0-1 0,-1 0 0,0 0 0,0-1 0,0 1 0,-1-1 0,-1-1 0,1 1 0,-2 0 0,1-1-1,-1 0 1,-1 0 0,0 0 0,0 0 0,-1 0 0,0-1 0,-1 1 0,-1-17 0,0 24-35,0 0 0,1 1 0,-2-1 0,1 0-1,0 0 1,0 1 0,-1-1 0,0 1 0,1-1-1,-1 1 1,0 0 0,0 0 0,0 0 0,-1 0-1,1 0 1,0 0 0,-1 0 0,1 1 0,-1-1-1,1 1 1,-1 0 0,0 0 0,0 0 0,0 0-1,0 0 1,1 0 0,-1 1 0,0 0 0,0-1-1,0 1 1,0 0 0,0 1 0,0-1 0,0 0-1,-5 2 1,4-1-50,-1-1-1,1 1 0,0 0 1,-1 0-1,1 0 1,0 1-1,0-1 1,0 1-1,0 0 1,0 0-1,1 1 0,-1-1 1,1 1-1,-1 0 1,1 0-1,0 0 1,0 0-1,0 0 0,0 1 1,1-1-1,-1 1 1,1 0-1,0 0 1,-2 5-1,3-5-238,1 0 0,-1 0-1,1 0 1,0 0 0,-1 1 0,2-1 0,-1 0-1,1 0 1,-1 0 0,2 4 0,-1-5-183,0 0-1,1 0 1,-1 0 0,0-1 0,1 1 0,0-1 0,-1 1 0,1-1 0,0 0 0,0 0 0,0 0 0,1 0 0,-1 0-1,4 3 1,20 8-5812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4.623"/>
    </inkml:context>
    <inkml:brush xml:id="br0">
      <inkml:brushProperty name="width" value="0.025" units="cm"/>
      <inkml:brushProperty name="height" value="0.025" units="cm"/>
    </inkml:brush>
  </inkml:definitions>
  <inkml:trace contextRef="#ctx0" brushRef="#br0">199 124 7399,'0'0'11712,"-13"-7"-8743,5 3-2610,5 1-304,-1 1 0,1-1-1,-1 1 1,1 0 0,-1 1-1,1-1 1,-1 0 0,0 1-1,0 0 1,0 0 0,0 0-1,0 1 1,0-1 0,0 1 0,0 0-1,0 0 1,0 0 0,0 0-1,0 1 1,0 0 0,0 0-1,-6 2 1,3 1-32,1 1 1,-1 0-1,1 0 0,0 0 1,1 1-1,-1 0 1,1 0-1,0 0 0,-6 11 1,8-13-17,1 0 1,0 0-1,-1 0 1,1 1 0,1-1-1,-1 1 1,1 0 0,0-1-1,0 1 1,0 0-1,1 0 1,-1 0 0,1 0-1,0 0 1,1-1-1,1 10 1,-1-12-1,0 0 0,1 1 0,-1-1 0,1 0 0,0 0 0,0 0 0,0 0 0,0-1 0,0 1 0,0 0 0,0-1 0,0 1 0,1-1 0,-1 0 0,0 0 0,1 0 0,-1 0 0,1 0 0,-1 0 0,1-1 0,0 1 0,-1-1 0,1 0 0,5 0 0,4 1 34,1-1 1,-1-1 0,25-3 0,-21 0-2,-1-1 0,0 0 0,0-1 0,0 0 1,-1-1-1,0-1 0,0-1 0,-1 0 0,0 0 0,18-19 1,-15 13 393,0-1 1,-2-1 0,0 0 0,-1-1 0,0-1 0,19-39 0,-25 36-179,-16 30-359,-18 30-93,19-24-93,1 0 0,0 1 1,1 0-1,0 0 0,2 0 0,0 1 0,0 0 1,1 0-1,-1 28 0,4-43 88,0 1 1,0 0-1,1 0 1,-1 0-1,0-1 1,1 1-1,-1 0 1,1 0-1,0-1 1,-1 1-1,1 0 1,0-1-1,0 1 1,0-1-1,0 1 1,0-1-1,1 1 1,-1-1-1,0 0 1,1 0-1,-1 0 1,1 0-1,-1 0 1,1 0-1,-1 0 1,1 0-1,0 0 1,-1-1-1,1 1 1,0-1-1,0 1 1,3 0-1,1-1-516,0 1 0,0-1 0,0 0-1,0 0 1,1-1 0,-1 0 0,0 0-1,0 0 1,7-3 0,25-14-3532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0.028"/>
    </inkml:context>
    <inkml:brush xml:id="br0">
      <inkml:brushProperty name="width" value="0.025" units="cm"/>
      <inkml:brushProperty name="height" value="0.025" units="cm"/>
    </inkml:brush>
  </inkml:definitions>
  <inkml:trace contextRef="#ctx0" brushRef="#br0">270 109 11275,'0'0'5888,"-8"-6"-2584,5 4-3166,1-1-1,-1 1 0,0 0 1,0 0-1,-1 0 0,1 1 0,0-1 1,0 1-1,-1 0 0,1 0 1,-1 0-1,0 0 0,1 0 1,-1 1-1,1 0 0,-1-1 0,0 1 1,1 1-1,-1-1 0,0 1 1,1-1-1,-1 1 0,1 0 0,-1 0 1,1 0-1,0 1 0,-1-1 1,1 1-1,0 0 0,0 0 1,-4 3-1,-1 0-19,-1 1 0,1 0 0,1 1 1,-1-1-1,1 1 0,0 1 0,0 0 1,1-1-1,0 2 0,1-1 0,0 1 0,0 0 1,1 0-1,0 0 0,0 1 0,1-1 0,0 1 1,1 0-1,0 0 0,0 11 0,2-17-112,0-1-1,1 0 1,-1 1-1,1-1 1,0 0-1,0 0 1,0 1 0,1-1-1,-1 0 1,1 0-1,0 0 1,0-1-1,0 1 1,0 0-1,0-1 1,0 1-1,1-1 1,-1 0 0,1 0-1,0 0 1,-1 0-1,1 0 1,0 0-1,0-1 1,0 1-1,0-1 1,1 0-1,-1 0 1,0 0-1,1-1 1,3 1 0,0 1 59,-1-2 1,0 1 0,1 0-1,-1-1 1,1 0 0,-1-1-1,1 0 1,-1 0-1,1 0 1,-1-1 0,0 1-1,0-2 1,1 1 0,-2-1-1,12-6 1,-6 1 80,0-1 0,0 0 0,-1-1 0,-1 0 0,1-1 0,-2 0-1,0 0 1,0-1 0,-1 0 0,0-1 0,-1 1 0,0-1 0,-1 0 0,-1-1 0,0 1 0,-1-1 0,0 0 0,-1 0-1,-1 0 1,0-17 0,-1 28-145,0 0-1,-1 0 1,1 0-1,-1 0 0,0-1 1,0 1-1,-1 0 1,1 1-1,0-1 0,-1 0 1,0 0-1,0 1 1,0-1-1,0 1 1,0-1-1,0 1 0,0 0 1,-1 0-1,1 0 1,-1 0-1,0 0 1,0 1-1,1-1 0,-1 1 1,0 0-1,0-1 1,0 1-1,0 1 0,-1-1 1,1 0-1,0 1 1,0 0-1,-5 0 1,0-1-84,0 1 1,0 1-1,0-1 1,-1 1-1,1 1 1,0-1 0,0 2-1,1-1 1,-1 1-1,0 0 1,1 0 0,-10 7-1,1 1-805,1 2 0,0 0 0,1 0 0,-18 23 0,-19 32-9475,26-29-2882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0.468"/>
    </inkml:context>
    <inkml:brush xml:id="br0">
      <inkml:brushProperty name="width" value="0.025" units="cm"/>
      <inkml:brushProperty name="height" value="0.025" units="cm"/>
    </inkml:brush>
  </inkml:definitions>
  <inkml:trace contextRef="#ctx0" brushRef="#br0">1 597 15054,'0'0'5066,"11"-5"-2669,397-138 4953,233-29-6073,-415 131-1541,174-40-1346,-372 73 1378,0-2-1,0 0 0,-1-2 0,33-19 0,-49 24-567,1-1-1,-1-1 0,14-13 1,-9 1-3402,-9 5-3336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0.893"/>
    </inkml:context>
    <inkml:brush xml:id="br0">
      <inkml:brushProperty name="width" value="0.025" units="cm"/>
      <inkml:brushProperty name="height" value="0.025" units="cm"/>
    </inkml:brush>
  </inkml:definitions>
  <inkml:trace contextRef="#ctx0" brushRef="#br0">1 399 8392,'0'0'6075,"10"-2"-2995,-1 0-2688,0-1 1,-1 0-1,1-1 0,-1 1 0,1-2 0,-1 1 1,-1-1-1,1-1 0,-1 1 0,0-1 0,0 0 1,0-1-1,-1 0 0,9-12 0,22-26 1289,33-50-1,-59 78-1384,0 0-1,-2-1 0,0-1 1,-1 1-1,0-1 1,7-32-1,-16 38-10,-9 24-300,-9 25-121,8 1-48,2 1 1,2 0 0,1 1 0,2-1-1,1 67 1,3-101-68,1 1 1,-1-1-1,0 0 1,1 1-1,0-1 0,0 0 1,0 0-1,1 0 0,2 7 1,-3-10-24,0 0 0,0 0 0,0 1 0,0-1 1,0 0-1,0 0 0,0 0 0,0 0 0,0 0 0,0 0 1,0 0-1,1-1 0,-1 1 0,0 0 0,1-1 0,-1 1 0,1-1 1,-1 1-1,0-1 0,1 0 0,-1 0 0,1 0 0,-1 1 1,1-1-1,-1 0 0,1-1 0,-1 1 0,1 0 0,-1 0 0,1-1 1,1 0-1,21-10-7221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1.254"/>
    </inkml:context>
    <inkml:brush xml:id="br0">
      <inkml:brushProperty name="width" value="0.025" units="cm"/>
      <inkml:brushProperty name="height" value="0.025" units="cm"/>
    </inkml:brush>
  </inkml:definitions>
  <inkml:trace contextRef="#ctx0" brushRef="#br0">222 0 17008,'0'0'961,"-16"55"608,0-17-95,0 6-930,0 2 257,8-4-384,-1-7-257,9-5-96,0-9-353,0-10-1280,0-7-993,5-4-1218</inkml:trace>
  <inkml:trace contextRef="#ctx0" brushRef="#br0" timeOffset="1">1 167 13389,'0'0'8840,"78"7"-7238,-39-19-962,1 0-544,-1-1-352,0 0-1538,-5-2-1857,-7 0-3524</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1.632"/>
    </inkml:context>
    <inkml:brush xml:id="br0">
      <inkml:brushProperty name="width" value="0.025" units="cm"/>
      <inkml:brushProperty name="height" value="0.025" units="cm"/>
    </inkml:brush>
  </inkml:definitions>
  <inkml:trace contextRef="#ctx0" brushRef="#br0">83 0 16560,'0'0'7820,"-2"12"-6592,-29 73 72,20-58-1209,1 0 1,0 0-1,-8 50 1,18-75-90,-1 0-1,1 0 1,0 0 0,0-1 0,0 1 0,0 0 0,1 0-1,-1 0 1,0 0 0,1-1 0,0 1 0,-1 0 0,1-1-1,0 1 1,0 0 0,-1-1 0,1 1 0,1-1-1,-1 1 1,0-1 0,0 1 0,0-1 0,1 0 0,-1 0-1,1 0 1,-1 0 0,1 0 0,-1 0 0,1 0 0,0 0-1,-1 0 1,1-1 0,0 1 0,0-1 0,-1 1-1,1-1 1,0 0 0,0 0 0,0 0 0,0 0 0,-1 0-1,1 0 1,0 0 0,3-1 0,2 0-276,1 0 0,0-1 0,0 1 0,0-2 0,-1 1 0,1-1-1,-1 0 1,0-1 0,11-6 0,-14 7-655,1 0 0,-1-1-1,0 0 1,0 0-1,-1 0 1,1-1 0,-1 1-1,1-1 1,-2 0 0,4-6-1,7-24-9394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1.979"/>
    </inkml:context>
    <inkml:brush xml:id="br0">
      <inkml:brushProperty name="width" value="0.025" units="cm"/>
      <inkml:brushProperty name="height" value="0.025" units="cm"/>
    </inkml:brush>
  </inkml:definitions>
  <inkml:trace contextRef="#ctx0" brushRef="#br0">1 25 12780,'0'0'14254,"0"-24"-16753,15 24-1825,-2 7-3203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2.340"/>
    </inkml:context>
    <inkml:brush xml:id="br0">
      <inkml:brushProperty name="width" value="0.025" units="cm"/>
      <inkml:brushProperty name="height" value="0.025" units="cm"/>
    </inkml:brush>
  </inkml:definitions>
  <inkml:trace contextRef="#ctx0" brushRef="#br0">283 1 18289,'0'0'9663,"-11"6"-9498,1-1-153,1 0-1,-1 1 0,1 1 0,1-1 1,-1 1-1,1 1 0,0-1 0,-8 12 1,-29 38 25,-35 49 22,103-139-410,31-48-1245,-50 74 1489,0-1-1,0 0 1,-1 0-1,0 0 1,-1 0-1,1 0 1,-2-1-1,1 1 1,0-12-1,-24 53-287,14-18 402,1 1 1,1 0-1,1 0 0,0 1 1,1-1-1,1 1 0,0 0 0,1 0 1,1 0-1,2 26 0,-1-42 8,0-1 0,0 1-1,0 0 1,0 0-1,0 0 1,1-1 0,-1 1-1,0 0 1,0 0 0,1 0-1,-1-1 1,1 1-1,-1 0 1,0-1 0,1 1-1,-1 0 1,1-1 0,0 1-1,-1-1 1,1 1-1,-1 0 1,1-1 0,0 0-1,-1 1 1,1-1-1,0 1 1,0-1 0,-1 0-1,1 1 1,0-1 0,0 0-1,0 0 1,-1 0-1,1 0 1,0 0 0,0 0-1,0 0 1,0 0 0,-1 0-1,1 0 1,0 0-1,1-1 1,0 1 14,-1-1-1,1 1 1,0-1 0,0 0-1,0 0 1,0 0 0,-1 0-1,1 0 1,-1 0 0,1 0-1,0-1 1,-1 1-1,0 0 1,1-1 0,-1 0-1,1-1 1,0-1-53,0 1 0,-1-1 0,0 0 0,0 0 0,0 0 1,0 0-1,-1 0 0,1 0 0,-1 0 0,0 0 0,0 0 0,-1 0 0,1 0 0,-1 0 0,0 0 0,0 0 1,0 0-1,0 1 0,-1-1 0,1 0 0,-1 1 0,0-1 0,-1 1 0,1-1 0,0 1 0,-1 0 0,-4-4 0,-8-8-20,-1 0-1,-1 1 0,-35-22 1,19 13 27,70 21 1015,-2 7-635,42 12-1,6 1-2063,-27-12-4124,-32-6-1397</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2.733"/>
    </inkml:context>
    <inkml:brush xml:id="br0">
      <inkml:brushProperty name="width" value="0.025" units="cm"/>
      <inkml:brushProperty name="height" value="0.025" units="cm"/>
    </inkml:brush>
  </inkml:definitions>
  <inkml:trace contextRef="#ctx0" brushRef="#br0">522 1 15150,'0'0'5136,"-1"9"-3177,-3 118 1254,5-99-2977,-1 1 0,-1 0 1,-2 0-1,0-1 0,-2 1 1,-1-1-1,-12 33 1,1-25-590,-1-2 0,-2-1 0,-1 0 0,-2-1 0,-49 53 1,36-49-1982,-42 34 1,38-39-1821,-42 25 0,7-14-1377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3.078"/>
    </inkml:context>
    <inkml:brush xml:id="br0">
      <inkml:brushProperty name="width" value="0.025" units="cm"/>
      <inkml:brushProperty name="height" value="0.025" units="cm"/>
    </inkml:brush>
  </inkml:definitions>
  <inkml:trace contextRef="#ctx0" brushRef="#br0">218 0 13965,'0'0'4997,"-67"53"-4517,33-8-31,-1 9-65,5 13 321,1 7 96,11 6-33,13-4-287,5-3-321,20-8-96,13-14-64,17-16-2018,1-15-1569,8-15-3908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33.439"/>
    </inkml:context>
    <inkml:brush xml:id="br0">
      <inkml:brushProperty name="width" value="0.025" units="cm"/>
      <inkml:brushProperty name="height" value="0.025" units="cm"/>
    </inkml:brush>
  </inkml:definitions>
  <inkml:trace contextRef="#ctx0" brushRef="#br0">1 114 4548,'2'-8'9049,"0"2"-8505,1 0 0,-1 0-1,1 0 1,0 0 0,1 1 0,-1-1 0,1 1 0,0 0 0,0 0 0,1 1-1,0-1 1,0 1 0,0 0 0,0 0 0,0 0 0,1 1 0,0 0 0,-1 0-1,1 1 1,0-1 0,1 1 0,-1 0 0,0 1 0,13-2 0,-9 2-217,0 0 1,0 1 0,0 0-1,0 1 1,16 2 0,-23-2-301,-1-1 1,1 1 0,-1 0 0,0 0-1,1 0 1,-1 0 0,0 0 0,0 0 0,0 1-1,0-1 1,0 0 0,0 1 0,0 0 0,0 0-1,0-1 1,-1 1 0,1 0 0,-1 0 0,0 1-1,1-1 1,-1 0 0,0 0 0,0 1 0,0-1-1,-1 0 1,1 1 0,0 3 0,-1 3-13,0-1 0,0 0 1,-1 0-1,0 0 0,0 0 1,-1 0-1,0 0 1,-1 0-1,1-1 0,-2 1 1,1-1-1,-1 1 0,0-1 1,0-1-1,-1 1 0,0 0 1,-7 6-1,4-3-7,0 2 0,0-1 1,1 1-1,1 0 0,-7 15 0,13-26-9,0-1-1,-1 1 1,1 0-1,0 0 0,0 0 1,-1-1-1,1 1 1,0 0-1,0 0 1,0 0-1,0 0 0,0-1 1,0 1-1,0 0 1,0 0-1,1 0 1,-1 0-1,0-1 0,0 1 1,1 0-1,-1 0 1,0-1-1,1 1 0,-1 0 1,1 0-1,-1-1 1,1 1-1,-1-1 1,1 1-1,0 0 0,-1-1 1,1 1-1,0-1 1,-1 1-1,1-1 1,0 0-1,-1 1 0,1-1 1,0 0-1,0 1 1,0-1-1,-1 0 1,2 0-1,42 2-7,-31-3 13,40 1-624,72-12 0,-86 5-2772,40-12 0,-17-1-8812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4.985"/>
    </inkml:context>
    <inkml:brush xml:id="br0">
      <inkml:brushProperty name="width" value="0.025" units="cm"/>
      <inkml:brushProperty name="height" value="0.025" units="cm"/>
    </inkml:brush>
  </inkml:definitions>
  <inkml:trace contextRef="#ctx0" brushRef="#br0">152 1 9225,'0'0'10495,"-9"0"-9080,3 1-1307,1-1 1,0 1-1,1 0 1,-1 0-1,0 1 1,0-1-1,0 1 1,1 0-1,-1 1 1,1-1-1,0 1 1,-6 3-1,1 2 156,0 0-1,1 0 0,0 1 0,0 0 0,-7 12 0,13-18-110,-1 0 0,1 0 0,1 1-1,-1-1 1,0 0 0,1 1 0,0 0-1,-1-1 1,1 1 0,1-1 0,-2 5 0,3-7-134,-1 0 0,0 1 0,0-1 1,1 0-1,-1 0 0,0 0 0,1 0 0,-1 0 1,1-1-1,-1 1 0,1 0 0,0 0 1,-1 0-1,1 0 0,0 0 0,0-1 1,-1 1-1,1 0 0,0-1 0,0 1 1,0-1-1,0 1 0,0-1 0,0 1 1,0-1-1,0 1 0,0-1 0,0 0 1,0 0-1,0 0 0,0 1 0,0-1 0,0 0 1,0 0-1,0-1 0,1 1 0,-1 0 1,1-1-1,8 1 7,0-2 1,0 0-1,0 0 1,0 0-1,-1-1 1,1-1-1,-1 0 0,0 0 1,15-9-1,9-9-81,33-28 0,-41 30 82,-33 34-20,0-1 0,0 2-1,-10 27 1,18-41-15,-11 43-2422,10-43 2318,1 0 0,0-1 0,0 1 0,0 0 0,0 0 0,0 0 0,0 0 0,0 0 0,0 0 0,0 0 0,0-1 0,0 1 0,0 0 0,1 0 0,-1 0 0,0 0 0,1-1 0,-1 1 0,1 0 0,-1 0 0,1 0 0,-1-1 0,1 1 0,-1 0-1,1-1 1,0 1 0,-1-1 0,1 1 0,0-1 0,-1 1 0,1-1 0,0 1 0,0-1 0,0 1 0,0-1 0,-1 0 0,1 0 0,0 0 0,0 1 0,0-1 0,1 0 0,13 0-5728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5.003"/>
    </inkml:context>
    <inkml:brush xml:id="br0">
      <inkml:brushProperty name="width" value="0.025" units="cm"/>
      <inkml:brushProperty name="height" value="0.025" units="cm"/>
    </inkml:brush>
  </inkml:definitions>
  <inkml:trace contextRef="#ctx0" brushRef="#br0">48 0 10730,'0'0'9876,"0"13"-9038,-2 87 119,5 176 1679,-1-255-2417,1 0 0,1 0 0,0 0 0,2 0-1,0-1 1,2 0 0,0 0 0,1-1 0,21 33 0,-30-52-204,0 1 0,0 0 0,1-1 0,-1 1 0,0 0 0,1-1 0,-1 1-1,0 0 1,1-1 0,-1 1 0,1-1 0,-1 1 0,1-1 0,-1 1 0,1-1 0,-1 1 0,1-1 0,0 1 0,-1-1 0,1 0 0,0 0 0,-1 1 0,1-1 0,0 0 0,-1 0 0,1 0 0,0 1 0,0-1 0,-1 0 0,1 0 0,0 0 0,-1 0 0,2-1 0,-1 0 2,0 0 0,0-1 0,-1 1 1,1-1-1,-1 1 0,1-1 1,-1 1-1,1-1 0,-1 0 0,0 1 1,0-1-1,0 1 0,0-4 0,-6-59 98,0 43-216,-1 1 1,0-1 0,-2 1 0,-1 1-1,0-1 1,-1 2 0,-1-1 0,-26-29-1,11 28-64,17 20 5,10 17 10,1-15 146,0 0-1,0 0 1,1-1-1,-1 1 1,0 0-1,1-1 1,-1 1-1,1 0 1,-1-1-1,1 0 1,0 1-1,0-1 1,-1 0-1,1 0 1,0 0-1,0 0 1,0 0-1,0-1 1,0 1-1,0-1 1,1 1-1,-1-1 1,0 0-1,0 1 1,0-1-1,0 0 1,1 0-1,-1-1 1,2 1-1,3-1 10,-1 0-1,0 0 0,1 0 1,-1-1-1,0 1 0,0-2 1,0 1-1,10-6 0,-7 3 23,-1-1-1,0 0 1,0-1-1,-1 1 0,0-2 1,0 1-1,-1-1 1,0 0-1,0 0 1,-1 0-1,0-1 1,0 0-1,-1 0 1,0-1-1,-1 1 1,0-1-1,0 1 0,-1-1 1,0 0-1,-1 0 1,0 0-1,-1-14 1,0 23-23,0 1 0,0 0-1,0-1 1,0 1 0,0 0 0,0-1 0,0 1 0,0 0 0,0-1 0,0 1 0,0 0 0,0-1 0,0 1-1,0 0 1,0-1 0,0 1 0,0 0 0,0-1 0,-1 1 0,1 0 0,0 0 0,0-1 0,0 1-1,-1 0 1,1 0 0,0-1 0,0 1 0,0 0 0,-1 0 0,1 0 0,0-1 0,-1 1 0,1 0 0,0 0-1,0 0 1,-1 0 0,1 0 0,0-1 0,-1 1 0,1 0 0,0 0 0,-1 0 0,1 0 0,0 0-1,-1 0 1,1 0 0,0 0 0,-1 0 0,1 0 0,0 1 0,-1-1 0,1 0 0,0 0 0,-1 0-1,1 0 1,0 0 0,0 0 0,-1 1 0,1-1 0,0 0 0,0 0 0,-1 1 0,1-1 0,0 0 0,0 0-1,-1 1 1,1-1 0,0 0 0,0 1 0,-13 22-10,11-10 42,1 1 1,0 0 0,1 0-1,2 20 1,-2-31-33,0-1 0,0 0 1,1 0-1,-1 0 0,0 0 0,1 0 0,-1 0 1,1 0-1,0 0 0,0 0 0,0 0 0,0 0 1,0-1-1,0 1 0,0 0 0,0-1 0,1 1 1,-1 0-1,1-1 0,-1 0 0,1 1 0,0-1 1,-1 0-1,1 0 0,0 0 0,0 0 0,0 0 1,0 0-1,0-1 0,0 1 0,0 0 0,0-1 1,0 0-1,0 1 0,0-1 0,0 0 0,0 0 1,4-1-1,-3 0 8,0 0 0,0 0 0,0 0 0,0 0 0,0-1 0,0 1 0,0-1 1,0 0-1,-1 0 0,1 0 0,-1 0 0,1 0 0,-1 0 0,0-1 0,0 1 1,0-1-1,0 0 0,2-3 0,25-62 78,-12 25-74,-13 45-106,1 12-121,2 26-224,-5-31 381,-1-4 63,0 0 0,0 0 0,0 0 0,1 0 0,-1 0 0,1-1 0,0 1 0,1-1 0,-1 1 0,1-1 0,0 0 0,3 4 0,-4-6-2,1-1 0,-1 0 0,0 1-1,0-1 1,1 0 0,-1 0-1,0-1 1,1 1 0,-1 0 0,1-1-1,-1 1 1,1-1 0,-1 0-1,1 0 1,-1 0 0,1 0 0,-1-1-1,1 1 1,-1 0 0,1-1 0,-1 0-1,1 0 1,-1 0 0,0 0-1,0 0 1,4-2 0,30-17 195,-30 16-205,-1 0-1,1 1 1,0-1-1,-1 1 1,2 0 0,-1 1-1,0-1 1,0 1-1,1 1 1,-1-1-1,1 1 1,0 0 0,-1 0-1,1 1 1,0 0-1,11 2 1,-16-1 7,0 0-1,-1 0 1,1 0 0,-1 0-1,0 0 1,1 1-1,-1-1 1,0 0 0,0 1-1,0-1 1,0 1 0,0 0-1,0-1 1,0 1 0,-1 0-1,1 1 1,3 3 342,-4-18 170,-1-21-298,1-29-255,38 53-4308,-30 0 138,0-4-2530</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5.362"/>
    </inkml:context>
    <inkml:brush xml:id="br0">
      <inkml:brushProperty name="width" value="0.025" units="cm"/>
      <inkml:brushProperty name="height" value="0.025" units="cm"/>
    </inkml:brush>
  </inkml:definitions>
  <inkml:trace contextRef="#ctx0" brushRef="#br0">0 17 11531,'0'0'12972,"88"-5"-12940,-38 5-672,-2-2-3044,0-7-7623</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6.051"/>
    </inkml:context>
    <inkml:brush xml:id="br0">
      <inkml:brushProperty name="width" value="0.025" units="cm"/>
      <inkml:brushProperty name="height" value="0.025" units="cm"/>
    </inkml:brush>
  </inkml:definitions>
  <inkml:trace contextRef="#ctx0" brushRef="#br0">0 44 9865,'0'0'2782,"3"-9"271,-2 3-2982,5-20 3320,-3 23-1636,-1 20-1174,-3 26 37,-1-15-384,5 46-1,-2-67-202,0 0 0,0 1 0,1-1 0,0 0 0,0 0 0,1 0 0,0 0 0,0-1 0,1 1 0,-1-1 0,6 7 0,-7-10-4,1 0 1,-1-1-1,1 1 0,0-1 1,-1 1-1,1-1 0,0 0 1,0 0-1,1-1 0,-1 1 1,0 0-1,1-1 1,-1 0-1,1 0 0,-1 0 1,1 0-1,-1-1 0,5 1 1,-2-1 75,0-1 0,0 1 0,0-1 0,0 0 1,0-1-1,-1 0 0,1 0 0,-1 0 0,1 0 1,6-5-1,1-1 146,1-1 1,-2-1 0,1 0-1,-1-1 1,-1 0-1,0-1 1,12-17 0,-18 22-152,0 1 1,-1-1-1,0 1 1,0-1-1,-1-1 1,0 1-1,0 0 1,-1-1 0,0 1-1,0-1 1,0 0-1,-1-8 1,-17 65-179,14-32 75,0-1 0,2 1 0,-1-1 0,2 1 1,4 27-1,-4-41 19,-1 0 0,0 0 1,1-1-1,0 1 0,0 0 1,0 0-1,0-1 0,0 1 1,0 0-1,1-1 0,-1 1 1,1-1-1,0 0 0,0 0 1,0 1-1,0-1 0,0 0 1,0-1-1,1 1 0,-1 0 1,0-1-1,1 1 0,-1-1 1,1 0-1,0 0 0,0 0 1,-1 0-1,1 0 1,0 0-1,0-1 0,0 1 1,0-1-1,-1 0 0,1 0 1,0 0-1,0-1 0,0 1 1,0 0-1,4-2 0,-1 0 83,-1 0 0,0-1 0,1 1 0,-1-1-1,-1 0 1,1 0 0,0-1 0,-1 1 0,0-1 0,1 0 0,-1 0-1,-1-1 1,1 1 0,-1-1 0,0 0 0,0 0 0,0 0 0,0 0 0,2-10-1,-1 6-29,-1 0 0,0 0 0,-1 0-1,0 0 1,-1-1 0,0 1 0,0-1 0,-1 1-1,0-1 1,-1 1 0,-2-14 0,2 21-70,0-1 0,0 1-1,0-1 1,0 1 0,0-1 0,-1 1 0,1 0 0,-1-1 0,0 1 0,1 0-1,-1 0 1,0 0 0,0 0 0,-1 1 0,1-1 0,0 1 0,0-1 0,-1 1-1,1 0 1,-1 0 0,-3-2 0,4 3-9,1 0 1,-1-1-1,1 1 1,-1 0-1,1 0 0,-1 0 1,1 0-1,-1 0 0,1 0 1,-1 1-1,1-1 1,-1 0-1,1 1 0,-1-1 1,1 1-1,0-1 0,-1 1 1,1 0-1,0 0 1,-1-1-1,1 1 0,0 0 1,0 0-1,0 0 0,0 1 1,0-1-1,0 0 0,0 0 1,0 0-1,0 1 1,1-1-1,-1 0 0,0 1 1,1-1-1,-1 1 0,1-1 1,0 1-1,-1-1 1,1 3-1,-1-2 6,1 0 1,-1 0-1,1 0 0,-1 0 1,1 1-1,0-1 1,0 0-1,0 0 0,0 1 1,0-1-1,0 0 1,0 0-1,1 0 0,-1 1 1,1-1-1,0 0 1,0 0-1,0 0 0,0 0 1,0 0-1,0 0 1,0-1-1,1 1 0,-1 0 1,0 0-1,1-1 1,0 1-1,1 1 0,2-1 9,-1-1-1,0 1 0,1-1 0,-1 0 0,1 0 0,-1 0 0,1-1 0,-1 1 0,1-1 0,0 0 0,-1-1 0,1 1 0,6-2 0,60-20-588,-27 1-4145,-35 13-78,-6-3-4149</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6.534"/>
    </inkml:context>
    <inkml:brush xml:id="br0">
      <inkml:brushProperty name="width" value="0.025" units="cm"/>
      <inkml:brushProperty name="height" value="0.025" units="cm"/>
    </inkml:brush>
  </inkml:definitions>
  <inkml:trace contextRef="#ctx0" brushRef="#br0">1 1 3748,'0'0'1921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7.111"/>
    </inkml:context>
    <inkml:brush xml:id="br0">
      <inkml:brushProperty name="width" value="0.025" units="cm"/>
      <inkml:brushProperty name="height" value="0.025" units="cm"/>
    </inkml:brush>
  </inkml:definitions>
  <inkml:trace contextRef="#ctx0" brushRef="#br0">1 219 3972,'0'0'13015,"9"6"-11392,-3-3-1347,1 1 1,-1-1 0,1 0 0,-1-1-1,1 0 1,0 0 0,0 0 0,0-1-1,0 0 1,1 0 0,-1-1 0,0 0-1,0 0 1,0-1 0,0 0 0,1 0-1,-1 0 1,9-4 0,1-3-163,0-2 0,0 1 0,-1-2 0,0 0 0,-1-1 0,0-1 0,-1 0 0,-1-1 0,0 0 0,0-1 0,-2 0 0,0-1 0,15-29 0,-21 20-44,-6 24-66,1 1 0,0 0 0,0-1 0,0 1 1,-1-1-1,1 1 0,0-1 0,0 1 0,-1 0 0,1-1 1,0 1-1,-1 0 0,1-1 0,0 1 0,-1 0 0,1-1 1,-1 1-1,1 0 0,0 0 0,-1-1 0,1 1 0,-1 0 0,1 0 1,-1 0-1,1 0 0,-1 0 0,1 0 0,-1-1 0,-2 2 2,0-1-1,0 0 0,1 1 0,-1 0 0,0 0 0,1-1 0,-1 1 0,0 1 0,1-1 0,-1 0 0,1 1 0,0-1 1,-4 4-1,-10 9-3,0 0 0,1 1 0,1 1 0,0 0 0,2 1 0,-16 25 0,21-31 33,1 0 0,1 1 1,0 0-1,1 0 0,0 0 1,0 0-1,1 0 0,1 1 1,0 0-1,1-1 0,1 25 0,0-36-29,0 0 0,0 0 0,0 0 0,0 0 0,1 0-1,-1-1 1,0 1 0,1 0 0,-1 0 0,1 0 0,-1 0-1,1 0 1,-1-1 0,1 1 0,0 0 0,-1 0 0,1-1 0,0 1-1,-1-1 1,1 1 0,0 0 0,0-1 0,0 1 0,0-1-1,1 1 1,30 1 98,-23-4-98,0 0 1,0 0-1,0-1 1,15-6 0,-16 5-149,61-33-2933,-29 4-5303,-21 11-1194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7.499"/>
    </inkml:context>
    <inkml:brush xml:id="br0">
      <inkml:brushProperty name="width" value="0.025" units="cm"/>
      <inkml:brushProperty name="height" value="0.025" units="cm"/>
    </inkml:brush>
  </inkml:definitions>
  <inkml:trace contextRef="#ctx0" brushRef="#br0">99 0 13036,'0'0'6465,"-7"9"-4479,-1 2-1672,1-1 1,0 2-1,1-1 1,0 1-1,1-1 1,0 2-1,1-1 0,1 0 1,-3 14-1,-8 47 823,-4 86-1,16-121-2589,2-1-1,5 44 1,3-45-5754,-3-24 1127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7.846"/>
    </inkml:context>
    <inkml:brush xml:id="br0">
      <inkml:brushProperty name="width" value="0.025" units="cm"/>
      <inkml:brushProperty name="height" value="0.025" units="cm"/>
    </inkml:brush>
  </inkml:definitions>
  <inkml:trace contextRef="#ctx0" brushRef="#br0">133 301 15182,'0'0'6876,"-9"2"-6192,2 0-668,1 1 0,-1 0 0,1 0 0,0 1 0,0-1 0,0 1 0,0 1 0,1-1 0,-1 1 0,1 0 0,0 0 0,1 1 0,-1-1 0,1 1 0,0 0 0,1 0 0,-1 0 0,1 1 0,-3 10 0,1-4-17,0 0 0,2 0 1,-4 17-1,9 5 4,-2-34-3,1 0 1,-1 0-1,0 0 0,1 0 1,-1 0-1,1 0 1,0 0-1,-1-1 1,1 1-1,0 0 0,-1 0 1,1-1-1,0 1 1,0 0-1,0-1 0,-1 1 1,1-1-1,0 1 1,0-1-1,0 1 0,0-1 1,0 0-1,0 1 1,0-1-1,2 0 0,5 0 23,0 0 0,0-1 0,0 0 0,-1 0 0,1-1 0,0 0 0,-1 0 0,1-1-1,-1 0 1,0 0 0,0-1 0,0 0 0,0 0 0,-1-1 0,1 1 0,-1-1-1,9-10 1,7-8 2,-1 0 1,-1-1-1,18-29 0,-24 33 166,-1-1-1,-1 0 1,0-1 0,-2 0 0,-1 0-1,0-1 1,-2-1 0,-1 1 0,-1-1-1,5-48 1,-10 70-197,0-1-1,0 1 1,0 0-1,0 0 1,0 0-1,0-1 1,-1 1-1,1 0 1,-1 0-1,1 0 1,-1 0-1,0 0 1,0 0-1,0 0 1,0 0 0,0 0-1,0 0 1,-1 0-1,1 1 1,-1-1-1,1 0 1,-4-1-1,3 2-13,0 0-1,0 1 1,-1-1-1,1 1 1,0-1 0,-1 1-1,1 0 1,0 0-1,-1 0 1,1 0-1,0 0 1,-1 0-1,1 1 1,0 0-1,-1-1 1,1 1-1,0 0 1,0 0 0,-1 0-1,1 0 1,0 0-1,-2 2 1,-8 5 20,1 1 0,0 1 0,0-1 0,0 2 0,2 0 0,-1 0 0,-15 25 0,7-7 276,0 1-1,-16 42 1,31-66-190,1 1 0,-1-1 0,1 1 0,1-1 0,-1 1 0,1 0-1,0-1 1,0 10 0,1-15-78,1 1-1,-1-1 0,0 0 0,0 0 1,1 0-1,-1 1 0,0-1 1,1 0-1,-1 0 0,1 0 0,0 0 1,-1 0-1,1 0 0,0 0 1,0 0-1,0 0 0,0 0 1,-1 0-1,3 0 0,-1 0-2,0 0-1,0 0 1,0 0-1,0-1 1,1 1 0,-1-1-1,0 1 1,0-1-1,1 0 1,-1 0-1,0 0 1,0 0 0,1-1-1,2 0 1,7-2-27,0 0 0,-1-1 1,1 0-1,-1-1 0,0 0 1,12-8-1,-14 7-171,0 1 1,1 0-1,0 0 1,0 1 0,0 1-1,1-1 1,-1 2-1,1-1 1,10 0-1,-20 3 154,1 0 0,-1 0 0,0 0 0,1 0 0,-1 1 0,0-1-1,0 0 1,0 0 0,1 1 0,-1-1 0,0 1 0,0-1 0,0 1 0,0 0 0,0 0-1,0-1 1,0 1 0,0 0 0,0 0 0,0 0 0,0 0 0,0 0 0,0 1 0,1 1-5,0 1 0,-1-1 0,0 0 1,0 1-1,0-1 0,0 0 0,0 1 1,0 5-1,-1 9 51,0 0 1,-5 31-1,4-36 17,-1 25-334,1-13-4009</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8.541"/>
    </inkml:context>
    <inkml:brush xml:id="br0">
      <inkml:brushProperty name="width" value="0.025" units="cm"/>
      <inkml:brushProperty name="height" value="0.025" units="cm"/>
    </inkml:brush>
  </inkml:definitions>
  <inkml:trace contextRef="#ctx0" brushRef="#br0">8 157 4164,'0'0'12999,"-1"8"-10346,-5 26-667,6-34-1923,0 1 0,0 0 0,0 0 0,0-1 0,0 1 1,1 0-1,-1-1 0,0 1 0,1 0 0,-1-1 0,0 1 0,1 0 0,-1-1 0,1 1 1,-1-1-1,0 1 0,1-1 0,0 1 0,-1-1 0,1 1 0,-1-1 0,1 0 0,0 1 0,-1-1 1,1 0-1,-1 1 0,1-1 0,0 0 0,0 0 0,-1 0 0,1 0 0,0 1 0,-1-1 1,1 0-1,0 0 0,0 0 0,-1-1 0,1 1 0,1 0 0,26-5 899,-16 0-790,-1 0 0,0-1 1,0-1-1,0 0 0,-1 0 1,0-1-1,0 0 0,10-12 0,-14 13-148,1 0 0,-1 0 0,0-1 0,0 0 0,-1 0-1,0-1 1,0 1 0,-1-1 0,0 0 0,-1 0 0,4-13-1,-7 21-19,0 1 0,1-1 0,-1 0 0,0 0 0,0 0 0,0 1 0,0-1 0,0 0 0,0 0 0,0 0 0,0 1-1,-1-1 1,1 0 0,0 0 0,0 0 0,-1 1 0,1-1 0,0 0 0,-1 1 0,1-1 0,-1 0 0,1 1 0,-1-1 0,1 0 0,-1 1 0,1-1-1,-1 1 1,0-1 0,1 1 0,-1-1 0,0 1 0,0-1 0,-1 1-2,-1-1-1,1 1 1,0 0 0,0 0 0,-1 0-1,1 0 1,0 0 0,-1 0 0,1 1-1,0-1 1,-4 2 0,-1 0-12,-1 1 0,1 0 0,0 0 0,0 1 0,0 0-1,-7 5 1,3 3 5,0 0 0,0 0-1,1 1 1,1 0 0,1 1-1,0 0 1,0 0 0,1 0-1,1 1 1,1 0 0,0 1-1,1-1 1,0 1 0,-2 32-1,6-47-15,-1 1-1,1-1 0,0 0 1,0 1-1,1-1 0,-1 0 1,0 1-1,0-1 0,1 0 1,-1 1-1,0-1 0,1 0 1,0 1-1,-1-1 0,1 0 1,0 0-1,-1 0 0,1 0 1,0 0-1,0 0 0,0 0 0,0 0 1,0 0-1,2 1 0,-1-1-88,1 0 0,-1 0 0,1 0 0,-1-1 0,1 1 0,-1-1 0,1 0 0,-1 0 0,1 0-1,0 0 1,-1 0 0,4-1 0,5-1-533,-1-1-1,0 0 0,0 0 1,0-1-1,15-8 0,-3-1-2164,-1-2 0,30-25 1,-8-1-3621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8.887"/>
    </inkml:context>
    <inkml:brush xml:id="br0">
      <inkml:brushProperty name="width" value="0.025" units="cm"/>
      <inkml:brushProperty name="height" value="0.025" units="cm"/>
    </inkml:brush>
  </inkml:definitions>
  <inkml:trace contextRef="#ctx0" brushRef="#br0">72 0 10378,'0'0'5739,"-7"10"-3604,1-4-1839,0 1 95,-1 0-1,1 0 1,0 1-1,1 0 0,0 0 1,0 0-1,1 1 1,0-1-1,0 1 1,-3 13-1,8-21-365,-1 0-1,0 0 1,0 0 0,1 0-1,-1 0 1,0 0-1,1 0 1,-1 0 0,1 0-1,-1 0 1,1 0 0,-1 0-1,1-1 1,0 1 0,0 0-1,-1 0 1,1-1 0,0 1-1,0-1 1,0 1-1,0-1 1,-1 1 0,1-1-1,0 1 1,0-1 0,0 0-1,0 1 1,0-1 0,0 0-1,0 0 1,0 0-1,0 0 1,0 0 0,0 0-1,2 0 1,49 0-4,-37 0-6,3 0-259,0 1-1,0 0 0,36 9 0,-50-9 207,0-1-1,0 2 0,0-1 0,0 0 0,0 1 0,0 0 1,0 0-1,0 0 0,0 0 0,-1 1 0,1-1 0,-1 1 1,0 0-1,0 0 0,0 0 0,0 1 0,-1-1 0,1 1 1,-1-1-1,0 1 0,0 0 0,0 0 0,2 4 0,-4-5 133,-1 0-1,1-1 1,0 1-1,0-1 1,-1 1-1,0 0 1,1-1-1,-1 1 1,0-1-1,0 1 1,-1-1 0,1 0-1,0 1 1,-1-1-1,1 0 1,-1 0-1,0 0 1,0 0-1,0 0 1,0 0-1,0-1 1,0 1-1,0-1 1,-1 1-1,1-1 1,0 0-1,-1 0 1,-4 2-1,-5 2 308,0 0-1,0-1 0,0-1 1,-23 5-1,30-8-444,-49 2 135,31-10-2634,22 7 2063,0-1-1,0 1 1,0 0 0,0 0 0,0 0 0,0-1-1,0 1 1,0 0 0,0-1 0,0 1-1,1-1 1,-1 1 0,0-3 0,-1-14-8510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9.511"/>
    </inkml:context>
    <inkml:brush xml:id="br0">
      <inkml:brushProperty name="width" value="0.025" units="cm"/>
      <inkml:brushProperty name="height" value="0.025" units="cm"/>
    </inkml:brush>
  </inkml:definitions>
  <inkml:trace contextRef="#ctx0" brushRef="#br0">1 1 4036,'0'0'16346,"3"12"-15161,3 20-606,-2 1 0,0 1-1,-3-1 1,-2 39 0,0-20-35,7 64 1,6-76-522,-12-38-173,1-1 0,0 0 1,0 1-1,0-1 1,0 0-1,0 0 1,0 0-1,0 1 1,0-1-1,1-1 1,-1 1-1,0 0 0,0 0 1,1 0-1,-1-1 1,1 1-1,-1 0 1,1-1-1,-1 1 1,1-1-1,-1 0 0,3 1 1,2-3-3006,-6-4-2498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5.865"/>
    </inkml:context>
    <inkml:brush xml:id="br0">
      <inkml:brushProperty name="width" value="0.025" units="cm"/>
      <inkml:brushProperty name="height" value="0.025" units="cm"/>
    </inkml:brush>
  </inkml:definitions>
  <inkml:trace contextRef="#ctx0" brushRef="#br0">17 102 3171,'0'0'10159,"7"-9"-6561,-3 2-3080,1 0-1,0 0 1,0 1-1,1-1 1,0 1-1,0 1 1,1-1-1,-1 1 1,1 0-1,0 0 1,1 1-1,-1 0 1,1 1-1,0-1 1,0 1-1,0 1 1,11-3-1,-17 5-468,0-1-1,1 1 0,-1 0 0,0 0 0,1 0 0,-1 0 0,0 0 0,1 0 0,-1 1 0,0-1 0,0 1 0,1 0 0,-1 0 0,0 0 0,0 0 0,0 0 0,0 0 0,0 0 0,0 1 0,0-1 0,0 1 0,-1-1 0,1 1 0,0 0 0,1 2 0,-2-2-39,0 1 0,-1-1 0,1 1 0,-1 0 0,1-1-1,-1 1 1,0 0 0,0-1 0,0 1 0,0 0 0,0-1 0,-1 1 0,1 0 0,-1-1 0,0 1 0,0-1 0,0 1 0,0-1 0,0 1-1,0-1 1,-1 0 0,1 0 0,-3 4 0,-10 10 33,0 0-1,-1-1 0,0-1 1,-1 0-1,-19 13 0,13-11-13,1 2 0,-23 23-1,44-40-25,0-1 1,-1 0-1,1 0 0,0 0 0,0 0 0,0 1 0,-1-1 1,1 0-1,0 0 0,0 1 0,0-1 0,0 0 1,0 0-1,-1 1 0,1-1 0,0 0 0,0 0 0,0 1 1,0-1-1,0 0 0,0 1 0,0-1 0,0 0 1,0 0-1,0 1 0,0-1 0,0 0 0,0 0 0,0 1 1,1-1-1,-1 0 0,0 0 0,0 1 0,0-1 0,0 0 1,0 0-1,0 1 0,1-1 0,-1 0 0,0 0 1,0 0-1,0 1 0,1-1 0,-1 0 0,0 0 0,0 0 1,1 0-1,-1 0 0,0 1 0,0-1 0,1 0 1,-1 0-1,1 0 0,25 4 109,33-7 50,-8-3-383,89-24-1,-124 26-275,-1-1 0,0-1 0,0 0-1,-1-1 1,0 0 0,0-1-1,0-1 1,-1 0 0,0-1 0,12-12-1,-21 18 417,-1 0 0,0 0-1,0 0 1,0 0 0,0 0 0,-1-1-1,0 1 1,0-1 0,0 0 0,0 1-1,-1-1 1,1 0 0,-1 0-1,-1 0 1,1 0 0,-1-10 0,0 15 135,0-1 0,-1 1 0,1-1 0,0 1 0,-1-1 0,1 1 0,0-1 0,-1 1 0,1 0-1,-1-1 1,1 1 0,-1 0 0,1-1 0,-1 1 0,1 0 0,-1 0 0,1-1 0,-1 1 0,1 0 0,-1 0 0,1 0 0,-1 0 0,0 0 0,1 0 0,-1 0 0,1 0 0,-1 0 0,1 0 0,-1 0 0,0 0 0,1 0 0,-1 0 0,1 1 0,-1-1 0,1 0 0,-1 0 0,1 1 0,-1-1 0,1 0 0,-1 1 0,1-1 0,-1 0 0,0 2 0,-24 12 514,15-4-174,1 0 1,0 0-1,-13 20 0,20-27-314,0 0 0,0 0 1,0 0-1,1 0 1,-1 0-1,1 1 0,0-1 1,0 0-1,0 1 1,0-1-1,1 1 0,-1-1 1,1 1-1,0-1 1,0 1-1,0-1 0,0 1 1,1-1-1,1 7 1,0-8-62,0-1 1,0 1-1,0 0 0,0-1 1,0 0-1,0 1 1,0-1-1,0 0 0,1 0 1,-1 0-1,0 0 1,1-1-1,-1 1 0,1-1 1,-1 1-1,1-1 1,-1 0-1,1 0 0,-1 0 1,4 0-1,55-6 322,-45 1-324,0-1 1,-1 0 0,0-1 0,0 0 0,0-1-1,-1-1 1,0 0 0,0-1 0,-1-1-1,-1 0 1,0-1 0,0 0 0,19-26 0,-29 28-13,-8 11-35,-10 11-28,11-6-121,0 0 1,1 1-1,0 0 0,0 0 0,1 0 1,-1 0-1,2 1 0,-1 0 0,-2 15 0,4-21 52,0 0 0,1 0-1,-1 0 1,1 0-1,0 0 1,-1 0 0,1 0-1,0 0 1,1 0-1,-1 1 1,0-1 0,0 0-1,1 0 1,0 0-1,-1 0 1,1 0-1,0 0 1,0 0 0,0 0-1,0-1 1,0 1-1,0 0 1,0 0 0,1-1-1,-1 1 1,1-1-1,-1 1 1,1-1-1,0 0 1,-1 0 0,1 1-1,0-1 1,0 0-1,0-1 1,0 1 0,0 0-1,0-1 1,0 1-1,0-1 1,4 1 0,14 0-8804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49.855"/>
    </inkml:context>
    <inkml:brush xml:id="br0">
      <inkml:brushProperty name="width" value="0.025" units="cm"/>
      <inkml:brushProperty name="height" value="0.025" units="cm"/>
    </inkml:brush>
  </inkml:definitions>
  <inkml:trace contextRef="#ctx0" brushRef="#br0">1 208 13389,'0'0'9288,"76"17"-8070,-14-38-322,11-4-255,1-3-449,-1-3-160,-6 3-416,-11 4-1538,-13 3 545,-18 4-897,-16 2-2819,-9 0-2562</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0.231"/>
    </inkml:context>
    <inkml:brush xml:id="br0">
      <inkml:brushProperty name="width" value="0.025" units="cm"/>
      <inkml:brushProperty name="height" value="0.025" units="cm"/>
    </inkml:brush>
  </inkml:definitions>
  <inkml:trace contextRef="#ctx0" brushRef="#br0">0 125 14029,'0'0'8809,"59"-39"-7528,-11 25-480,5-2-673,3 1-128,5 0-1474,-10 3-1665,-7-2-5124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0.577"/>
    </inkml:context>
    <inkml:brush xml:id="br0">
      <inkml:brushProperty name="width" value="0.025" units="cm"/>
      <inkml:brushProperty name="height" value="0.025" units="cm"/>
    </inkml:brush>
  </inkml:definitions>
  <inkml:trace contextRef="#ctx0" brushRef="#br0">85 46 10634,'0'0'2893,"2"-7"369,7-24-737,-7 23-832,-20 48-412,4-9-1235,8-15-23,-1-1 0,0 0 0,-19 28 1,23-41-30,2-2-202,-8 0-9711,2 0 2942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1.127"/>
    </inkml:context>
    <inkml:brush xml:id="br0">
      <inkml:brushProperty name="width" value="0.025" units="cm"/>
      <inkml:brushProperty name="height" value="0.025" units="cm"/>
    </inkml:brush>
  </inkml:definitions>
  <inkml:trace contextRef="#ctx0" brushRef="#br0">14 65 5189,'0'0'5611,"2"-8"-3562,-1 5-1709,10-29 1739,-11 31-1753,1 0 0,0-1 1,-1 1-1,1 0 0,0 0 0,0-1 0,0 1 0,0 0 0,0 0 0,0 0 0,0 0 0,0 0 0,0 1 0,0-1 0,1 0 0,-1 0 0,0 1 0,1-1 1,-1 1-1,0-1 0,1 1 0,-1 0 0,3-1 0,-3 2-202,0-1 0,0 1 0,-1-1 1,1 1-1,0 0 0,0 0 0,-1-1 0,1 1 0,0 0 1,-1 0-1,1 0 0,-1 0 0,1 0 0,-1 0 1,1 0-1,-1 0 0,0 0 0,1 0 0,-1 0 0,0 0 1,0 0-1,0 0 0,0 0 0,0 0 0,0 0 1,0 0-1,-1 2 0,1 39 1147,-1-36-953,-2 25 199,-2 0 1,-1 0-1,-12 33 1,10-36-451,0 0 0,2 1 0,-4 54 0,9-72-38,1-1-2,-1-1-1,1 1 0,1 0 0,0-1 1,0 1-1,5 15 0,-5-23-11,0 1 0,1-1 0,-1 1 0,1-1 0,-1 0 0,1 0 0,0 0 0,0 0 0,0 0 0,0 0-1,0 0 1,0-1 0,0 1 0,1-1 0,-1 1 0,1-1 0,-1 0 0,1 0 0,-1 0 0,1-1 0,0 1 0,-1 0 0,1-1 0,0 0-1,0 0 1,-1 1 0,1-2 0,3 1 0,3-1 70,1 0 0,-1 0 0,0-1 0,0 0 0,0-1 0,0 0 0,-1 0 0,1-1 0,8-5 0,77-52 40,-43 25-294,-45 32-251,22-18-1140,-20 0-8210,-8 11 396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1.876"/>
    </inkml:context>
    <inkml:brush xml:id="br0">
      <inkml:brushProperty name="width" value="0.025" units="cm"/>
      <inkml:brushProperty name="height" value="0.025" units="cm"/>
    </inkml:brush>
  </inkml:definitions>
  <inkml:trace contextRef="#ctx0" brushRef="#br0">115 142 6150,'0'-12'1505,"8"-60"1756,1 14 2436,-15 93 2003,-9 118-4147,16-154-3545,-1 1-1,0 0 1,0 0-1,0 0 0,1-1 1,-1 1-1,0 0 0,0 0 1,0 0-1,1 0 1,-1 0-1,0 0 0,0 0 1,1-1-1,-1 1 0,0 0 1,0 0-1,1 0 1,-1 0-1,0 0 0,0 0 1,1 0-1,-1 0 0,0 0 1,0 0-1,1 1 1,-1-1-1,0 0 0,0 0 1,1 0-1,-1 0 1,0 0-1,0 0 0,1 0 1,-1 1-1,0-1 0,0 0 1,0 0-1,1 0 1,-1 1-1,0-1 0,0 0 1,0 0-1,0 0 0,0 1 1,1-1-1,-1 0 1,0 0-1,0 1 0,0-1 1,0 0-1,0 0 1,0 1-1,0-1 0,0 0 1,0 0-1,0 1 0,0-1 1,0 0-1,0 0 1,0 1-1,0-1 0,0 0 1,0 0-1,-1 1 0,1-1 1,0 0-1,0 0 1,0 1-1,11-17 640,-8 7-602,-1 1-1,-1-1 1,1 0 0,-2 0-1,1 1 1,-1-1-1,0 0 1,-1 0-1,0 0 1,0 1 0,-4-10-1,5 15-59,-1 0-1,0 0 0,0 0 0,0 0 1,0 0-1,-1 0 0,1 1 0,-1-1 1,1 0-1,-1 1 0,0-1 0,0 1 1,0 0-1,-1 0 0,1 0 0,0 0 1,-1 0-1,1 0 0,-1 0 0,0 1 1,0 0-1,1-1 0,-1 1 0,0 0 1,0 0-1,0 1 0,0-1 0,0 1 1,0-1-1,0 1 0,-1 0 0,1 0 1,0 0-1,-3 1 0,4 0 2,-1 0 0,1 0 0,0 0 0,0 1 0,0-1 0,0 1 1,0-1-1,0 1 0,0 0 0,0 0 0,1 0 0,-1 0 0,1 0 0,-1 0 0,1 0 0,0 1 0,0-1 0,0 0 0,0 1 0,0-1 0,0 4 0,-11 53 6,11-57 15,1-1 0,-1 1 0,1 0 0,0 0 0,0-1 1,0 1-1,0 0 0,0-1 0,0 1 0,0 0 0,0-1 0,1 1 0,-1 0 0,1-1 0,-1 1 0,1 0 0,0-1 0,0 1 0,-1-1 1,1 1-1,0-1 0,0 0 0,0 1 0,1-1 0,-1 0 0,0 0 0,0 0 0,3 2 0,-1-3 22,-1 1 0,0-1 0,1 0 0,-1 0 0,1 0-1,-1 0 1,0-1 0,1 1 0,-1-1 0,0 1 0,0-1 0,1 0 0,-1 0-1,0 0 1,0 0 0,0 0 0,0 0 0,0-1 0,0 1 0,3-4 0,0 2-10,-1-1 0,1-1 0,-1 1 0,1-1 0,-1 0 0,0 0 0,-1 0 0,1 0 0,-1 0 0,0-1 0,-1 0 0,1 0 0,-1 1 1,0-1-1,-1-1 0,1 1 0,-1 0 0,-1 0 0,1 0 0,-1-13 0,0 19-20,0-1 0,0 0 1,0 1-1,0-1 0,0 1 0,0-1 1,-1 1-1,1-1 0,0 1 0,0-1 1,0 1-1,-1-1 0,1 1 0,0-1 0,-1 1 1,1-1-1,0 1 0,-1 0 0,1-1 1,0 1-1,-1 0 0,1-1 0,-1 1 1,1 0-1,-1-1 0,1 1 0,-1 0 0,1 0 1,-1 0-1,1-1 0,-1 1 0,1 0 1,-1 0-1,1 0 0,-1 0 0,1 0 1,-1 0-1,0 0 0,1 0 0,-1 0 0,1 0 1,-1 0-1,1 1 0,-1-1 0,1 0 1,-1 0-1,1 0 0,-1 1 0,-24 16-132,17-7 127,2 1 1,-1-1-1,1 1 0,1 0 1,0 1-1,0 0 0,2-1 0,-1 1 1,1 0-1,1 1 0,0-1 1,1 0-1,0 17 0,1-29 8,0 1 0,0-1 0,0 1 0,0 0 0,0-1 0,0 1-1,0 0 1,0-1 0,0 1 0,1-1 0,-1 1 0,0 0 0,0-1 0,1 1 0,-1-1 0,0 1 0,1-1 0,-1 1 0,0-1-1,1 1 1,-1-1 0,1 1 0,-1-1 0,1 0 0,-1 1 0,1-1 0,-1 0 0,1 1 0,0-1 0,-1 0 0,1 1-1,21-7 141,15-22 125,-32 20-239,0 0 0,0 0 1,-1 0-1,0-1 0,0 0 0,-1 0 1,0 0-1,1-10 0,-3 16-28,0 1 0,-1-1 0,0 0 1,0 0-1,0 0 0,0 0 0,0 0 0,-1 1 0,1-1 0,-1 0 1,0 0-1,0 0 0,-1-2 0,1 3-10,0 1 1,0-1-1,0 1 1,0 0-1,-1 0 1,1-1-1,0 1 0,-1 0 1,1 0-1,-1 0 1,1 1-1,-1-1 1,0 0-1,1 0 1,-1 1-1,1-1 0,-1 1 1,0 0-1,0-1 1,1 1-1,-1 0 1,0 0-1,-2 0 1,1 1-3,0-1 0,0 1 0,0-1 0,0 1 0,1 0 0,-1 0 0,0 1 0,0-1 0,1 0 0,-1 1 0,1 0 0,0-1 0,-1 1 0,1 0 0,0 0 0,0 0 0,0 1 0,0-1 0,1 0 1,-1 1-1,0-1 0,1 1 0,0-1 0,-2 4 0,1 1-101,-1-1-1,1 0 1,0 1 0,0 0 0,1-1 0,0 1-1,0 0 1,0 0 0,1 10 0,1-16-51,-1 1-1,0-1 1,0 0 0,1 0-1,-1 1 1,1-1 0,-1 0-1,1 0 1,-1 0 0,1 0-1,0 0 1,-1 0 0,1 0-1,0 0 1,0 0 0,0 0 0,0 0-1,0 0 1,0 0 0,0-1-1,0 1 1,0 0 0,0-1-1,1 1 1,-1-1 0,2 1-1,34 3-9251,-16-4-1613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2.566"/>
    </inkml:context>
    <inkml:brush xml:id="br0">
      <inkml:brushProperty name="width" value="0.025" units="cm"/>
      <inkml:brushProperty name="height" value="0.025" units="cm"/>
    </inkml:brush>
  </inkml:definitions>
  <inkml:trace contextRef="#ctx0" brushRef="#br0">234 13 14638,'0'0'12385,"-7"9"-11910,-24 35-220,19-25-32,0-1 0,-2 0 1,-23 23-1,34-41-120,3-10 34,5-13 73,-4 21-201,37-125-532,-45 190-97,-1-31 625,3-13 28,0 1 1,2-1 0,-3 33-1,6-52-25,0 0-1,0 0 1,0 0-1,0 1 1,0-1-1,0 0 0,0 0 1,0 0-1,0 0 1,0 1-1,0-1 1,0 0-1,1 0 1,-1 0-1,0 0 1,0 1-1,0-1 1,0 0-1,0 0 0,0 0 1,0 0-1,0 0 1,1 0-1,-1 1 1,0-1-1,0 0 1,0 0-1,0 0 1,0 0-1,1 0 0,-1 0 1,0 0-1,0 0 1,0 0-1,0 0 1,1 0-1,-1 0 1,0 0-1,0 0 1,0 0-1,0 0 1,1 0-1,-1 0 0,0 0 1,0 0-1,0 0 1,0 0-1,1 0 1,-1 0-1,0 0 1,0 0-1,0 0 1,0 0-1,1-1 0,13-8 221,10-13-81,7-17-142,-77 37-549,33 1 564,0-1 0,1 0 0,-1 0 0,1-1 0,0-1 0,0 0 0,0-1 0,0 0 0,1-1 0,0 0 0,-13-10 0,71 13 471,-20 6-481,0 1 0,-1 1 0,33 11 0,-27-7-2870,46 8 0,-43-14-3338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3.005"/>
    </inkml:context>
    <inkml:brush xml:id="br0">
      <inkml:brushProperty name="width" value="0.025" units="cm"/>
      <inkml:brushProperty name="height" value="0.025" units="cm"/>
    </inkml:brush>
  </inkml:definitions>
  <inkml:trace contextRef="#ctx0" brushRef="#br0">22 0 15535,'0'0'3715,"-16"64"-1633,10-30-705,6-1-800,0-6-417,8-6-128,11-8-160,0-7-865,1-6-480,-6 0-962,-3-10-2017,-11-9-1730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3.399"/>
    </inkml:context>
    <inkml:brush xml:id="br0">
      <inkml:brushProperty name="width" value="0.025" units="cm"/>
      <inkml:brushProperty name="height" value="0.025" units="cm"/>
    </inkml:brush>
  </inkml:definitions>
  <inkml:trace contextRef="#ctx0" brushRef="#br0">4 0 12812,'0'0'6855,"-3"64"-6151,19-47-351,7-2-289,10-7-32,1-6-929,5-2-1057,0-4-1954,-2-8-1985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3.758"/>
    </inkml:context>
    <inkml:brush xml:id="br0">
      <inkml:brushProperty name="width" value="0.025" units="cm"/>
      <inkml:brushProperty name="height" value="0.025" units="cm"/>
    </inkml:brush>
  </inkml:definitions>
  <inkml:trace contextRef="#ctx0" brushRef="#br0">112 0 10410,'0'0'3662,"-6"11"-705,-98 120 2996,103-124-5208,11-7-551,23-13-571,-22 9 247,2 1-11,0-1-1,0 2 1,1 0 0,-1 0-1,1 1 1,-1 1-1,17 1 1,-24 0 116,0-1-1,-1 1 1,1 0-1,-1 0 1,1 0 0,-1 1-1,1 0 1,-1 0 0,0 0-1,0 1 1,0 0-1,0 0 1,-1 0 0,1 0-1,-1 1 1,0 0-1,0 0 1,0 0 0,6 8-1,-9-11 63,-1 1 0,1-1 0,0 1 0,0 0 0,-1-1 0,1 1 0,-1 0 0,1-1 0,-1 1 0,0 0 0,0-1 1,1 1-1,-1 0 0,0 0 0,-1-1 0,1 1 0,0 0 0,0-1 0,-1 1 0,1 0 0,-1-1 0,0 1 0,1 0 0,-2 1 0,0 0 145,-1 0 0,0 0 0,1 0 0,-1-1 0,0 1 0,0-1 0,0 0 1,0 1-1,-1-1 0,-5 2 0,-6 2 416,0 0 1,0-1-1,-1-1 0,-17 2 1,21-4-491,-1 0 1,1-1 0,0-1 0,-21-1 0,30 1-234,1 0 0,-1-1 0,1 0 1,0 1-1,-1-1 0,1 0 0,0 0 0,0 0 0,-1 0 1,1 0-1,0-1 0,0 1 0,-2-3 0,3 3-120,0-1 0,0 1 0,0 0 0,1-1 0,-1 1 0,0-1 0,1 0 0,-1 1 0,1-1 0,-1 1 0,1-1 0,0 0 0,0 1 0,0-1 0,0 0 0,0 1 0,0-1 0,0 0 0,1 1 0,-1-1 0,1 1 0,0-3 0,7-11-3983,4-1-1799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2:54.134"/>
    </inkml:context>
    <inkml:brush xml:id="br0">
      <inkml:brushProperty name="width" value="0.025" units="cm"/>
      <inkml:brushProperty name="height" value="0.025" units="cm"/>
    </inkml:brush>
  </inkml:definitions>
  <inkml:trace contextRef="#ctx0" brushRef="#br0">149 1 16912,'0'0'4484,"-4"8"-3251,0 1-1084,0 0-1,0 0 1,1 1-1,1-1 0,-1 1 1,2 0-1,-1 0 1,1 0-1,1 0 0,0 0 1,0-1-1,1 1 1,0 0-1,1 0 0,0 0 1,1-1-1,6 17 1,-2-10-128,1 0 0,0 0 0,1-1 0,1-1 0,0 1 1,1-1-1,1-1 0,0 0 0,25 20 0,-27-26-246,-8-6 27,0 0 0,0 0-1,0 1 1,0-1 0,0 1 0,0 0-1,-1-1 1,1 1 0,-1 0-1,1 0 1,-1 0 0,2 4 0,-7-7-4978,-15-5 2552,-49-37-1436,3-7 4688,-2 0 1891,56 43-1798,-29-24 1872,38 30-2289,0 0-1,0-1 1,0 0 0,1 1 0,-1-1-1,1 0 1,-1 0 0,1 0-1,0 0 1,0 0 0,-1 0-1,2 0 1,-1-1 0,0 1 0,-1-4-1,3 4-148,0 0 0,0 1 0,0-1 0,0 0-1,0 0 1,0 1 0,1-1 0,-1 1 0,0 0 0,1-1-1,-1 1 1,1 0 0,0 0 0,-1-1 0,1 1 0,0 1-1,0-1 1,0 0 0,-1 0 0,1 1 0,0-1 0,0 1-1,3-1 1,57-13 405,-52 12-357,83-13 36,-14 3-1727,-25 1-2532,-1-2-4516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6.801"/>
    </inkml:context>
    <inkml:brush xml:id="br0">
      <inkml:brushProperty name="width" value="0.025" units="cm"/>
      <inkml:brushProperty name="height" value="0.025" units="cm"/>
    </inkml:brush>
  </inkml:definitions>
  <inkml:trace contextRef="#ctx0" brushRef="#br0">56 6 7559,'3'-6'11147,"-8"11"-8841,-9 17-1666,1 5-511,3 8-129,-1 0 32,6-1 0,5-1-32,0-6-321,14-7-992,7-10-1666,-1-10-4388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1.673"/>
    </inkml:context>
    <inkml:brush xml:id="br0">
      <inkml:brushProperty name="width" value="0.025" units="cm"/>
      <inkml:brushProperty name="height" value="0.025" units="cm"/>
    </inkml:brush>
  </inkml:definitions>
  <inkml:trace contextRef="#ctx0" brushRef="#br0">177 80 2915,'29'-79'9940,"-29"88"-13770,0 1 3748,-3-3 6640,-5-4 1223,-4-3-5690,-63 15-137,74-15-1944,0 0 0,0 0 0,0 1 0,0-1 0,-1 0 0,1 0 0,0 1 0,0-1 0,0 0 0,0 1 0,0-1 0,0 1 0,0 0 0,0-1 0,0 1 0,0 0 0,1-1 0,-1 1 0,0 0 0,0 0 0,1 0 0,-1 0 0,0 0 0,1 0 0,-1 0 0,1 0 0,-1 0 0,1 0 0,0 0 0,-1 0 0,1 1 0,0-2 49,-11 2 998,11 1-1052,-1-1-1,0 1 1,0 0-1,0-1 0,0 1 1,0-1-1,-1 0 1,1 1-1,-1-1 1,0 0-1,1 0 1,-4 2-1,-10 19 34,1 19-47,10-35 6,1 0 0,0 1 0,1-1 0,0 1 1,0 0-1,1 0 0,-1 15 0,1-10 3,0-12 0,1 0 0,-1 1 0,1-1 0,0 0 0,0 1 0,0-1 0,-1 0 0,1 0 0,0 1 0,1-1 0,-1 0 0,0 1 0,0-1 0,1 0 0,-1 1 0,0-1 0,1 0 0,-1 0 0,1 0 0,0 1 0,-1-1 0,1 0 0,0 0 0,0 0 0,-1 0 0,1 0 0,0 0 0,0 0 0,0-1 0,0 1 0,1 0 0,-1 0 0,0-1 0,0 1 0,0-1 0,0 1 0,1-1 0,1 1 0,20 11-11,-22-10 9,1-1 1,0 0 0,0 0-1,0 1 1,0-1 0,0-1-1,0 1 1,0 0-1,0 0 1,0-1 0,0 1-1,0-1 1,1 0 0,3 0-1,33 0 29,-39 0-54,0 0-154,3 0 202,-3 0 0,0 1-101,0-1 70,1 0 5,-1 0 0,1 0 1,-1 0-1,1 1 0,-1-1 1,1 0-1,-1-1 0,1 1 0,-1 0 1,1 0-1,-1 0 0,1 0 1,-1 0-1,1 0 0,-1-1 1,1 1-1,-1 0 0,1 0 1,-1-1-1,1 1 0,-1 0 0,0 0 1,1-1-1,-1 1 0,0-1 1,1 1-1,-1 0 0,0-1 1,1 1-1,-1-1 0,0 1 1,1-1-1,-1-10-6911,0 17-2162</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2.117"/>
    </inkml:context>
    <inkml:brush xml:id="br0">
      <inkml:brushProperty name="width" value="0.025" units="cm"/>
      <inkml:brushProperty name="height" value="0.025" units="cm"/>
    </inkml:brush>
  </inkml:definitions>
  <inkml:trace contextRef="#ctx0" brushRef="#br0">1 15 10442,'1'-15'9756,"2"39"-7693,2 46-1780,-9 291 1569,4-360-1881,-1 0-1,1 0 0,0 0 1,0 0-1,0 0 0,0 0 1,0 0-1,0 0 0,0 0 1,0 0-1,0 0 0,1 0 1,-1 0-1,0 0 0,1 0 1,-1 0-1,0 0 0,1 0 1,0 0-1,-1 0 0,1 0 1,-1-1-1,1 1 0,0 0 1,-1 0-1,1-1 0,0 1 1,0 0-1,0-1 0,0 1 0,0-1 1,0 1-1,-1-1 0,1 1 1,0-1-1,0 0 0,0 0 1,0 1-1,0-1 0,0 0 1,1 0-1,-1 0 0,1 0 1,0-1-281,1 1-1,0-1 1,-1 0 0,1 0 0,-1-1 0,1 1 0,-1 0 0,0-1 0,1 0 0,-1 1 0,0-1 0,0 0-1,0 0 1,-1 0 0,4-4 0,13-24-5199,1-5-2018</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2.480"/>
    </inkml:context>
    <inkml:brush xml:id="br0">
      <inkml:brushProperty name="width" value="0.025" units="cm"/>
      <inkml:brushProperty name="height" value="0.025" units="cm"/>
    </inkml:brush>
  </inkml:definitions>
  <inkml:trace contextRef="#ctx0" brushRef="#br0">26 1 11371,'0'0'7431,"-25"57"-5734,25-39-255,0 4-577,0-3-545,0-1-192,7-3-128,4-3-897,-1-5-993,3-6-1889,-3-1-2659</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2.808"/>
    </inkml:context>
    <inkml:brush xml:id="br0">
      <inkml:brushProperty name="width" value="0.025" units="cm"/>
      <inkml:brushProperty name="height" value="0.025" units="cm"/>
    </inkml:brush>
  </inkml:definitions>
  <inkml:trace contextRef="#ctx0" brushRef="#br0">1 290 13965,'0'0'7036,"1"8"-5488,0-6-1458,-1 0-1,1 0 0,-1 1 0,1-1 0,0 0 0,0 0 1,0 0-1,0 0 0,0 0 0,0 0 0,0 0 0,1-1 1,-1 1-1,1 0 0,1 1 0,0-1-21,1-1 0,-1 1 0,0-1 0,1 0 0,-1 0 0,1 0 0,-1-1 0,1 1 0,-1-1 0,1 0 0,6 0-1,1 0-48,-1-1 1,0-1-1,1 0 0,-1 0 0,0-1 0,0 0 0,-1-1 0,1 0 0,17-10 0,-23 12-15,0 0 0,0-1 0,-1 1 0,1-1 0,-1 0 1,1 0-1,-1-1 0,0 1 0,0 0 0,0-1 0,0 0 0,-1 0 1,0 0-1,1 0 0,-2 0 0,1 0 0,0-1 0,-1 1 0,0-1 0,0 1 1,0-1-1,0 1 0,-1-1 0,0-6 0,0 10 5,-1-1-1,1 1 1,-1 0-1,1 0 1,-1 0 0,1 0-1,-1 0 1,0 0 0,0 0-1,1 0 1,-1 0-1,0 1 1,0-1 0,0 0-1,0 0 1,0 1-1,0-1 1,0 0 0,0 1-1,0-1 1,-1 1-1,1 0 1,0-1 0,0 1-1,0 0 1,-1 0-1,1 0 1,0 0 0,0 0-1,0 0 1,-1 0-1,0 0 1,-3 0 11,0 0 1,-1 1-1,1 0 1,0 0-1,0 0 1,-10 3-1,7 1-24,0 0 0,1 0-1,-1 1 1,1 0 0,0 0 0,0 0-1,1 1 1,0 0 0,0 0 0,1 1 0,-6 9-1,4-5 3,1 0-1,-1 0 0,2 1 1,0 0-1,0 0 0,-4 27 1,8-39 4,1 1 0,-1 0 1,1-1-1,0 1 0,0 0 0,-1-1 1,1 1-1,0 0 0,1-1 0,-1 1 1,0 0-1,0-1 0,1 1 1,-1-1-1,1 1 0,-1 0 0,1-1 1,0 1-1,0-1 0,0 0 1,-1 1-1,1-1 0,1 1 0,-1-1 1,0 0-1,0 0 0,0 0 0,1 0 1,-1 0-1,0 0 0,1 0 1,-1 0-1,2 0 0,1 0 1,0 0 0,0-1 0,0 0 0,0 0 0,-1 0 0,1 0 0,0-1 0,0 1 0,0-1 0,-1 0 0,1 0 0,0 0 0,-1-1 0,5-2 1,2-1-320,-1 0 1,0-1 0,0 0 0,0-1-1,-1 1 1,0-2 0,12-13 0,-13 12-1382,-1 1-1,0-1 1,0-1 0,7-14 0,1-17-8217</inkml:trace>
  <inkml:trace contextRef="#ctx0" brushRef="#br0" timeOffset="1">149 1 15086,'0'0'8873,"46"38"-15311,-17-38-5894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3.199"/>
    </inkml:context>
    <inkml:brush xml:id="br0">
      <inkml:brushProperty name="width" value="0.025" units="cm"/>
      <inkml:brushProperty name="height" value="0.025" units="cm"/>
    </inkml:brush>
  </inkml:definitions>
  <inkml:trace contextRef="#ctx0" brushRef="#br0">119 60 12075,'-2'-8'2947,"1"6"-2833,-14-34 4269,14 35-4253,0 0-1,0 0 1,0 0-1,0 0 1,0 0 0,0 0-1,0 0 1,0 1-1,0-1 1,0 0 0,-1 1-1,1-1 1,0 1-1,-1-1 1,1 1-1,0-1 1,-1 1 0,1 0-1,0 0 1,-1 0-1,1 0 1,-1 0 0,1 0-1,0 0 1,-1 0-1,1 1 1,-1-1 0,1 0-1,0 1 1,0-1-1,-1 1 1,1-1 0,0 1-1,-2 1 1,-1 1-38,1 0 0,-1 0 0,0 0 0,1 1 0,-1-1 1,1 1-1,0 0 0,0 0 0,1 0 0,-1 1 0,1-1 0,0 1 0,0-1 1,1 1-1,-2 7 0,0-4-54,1-1 1,1 2-1,-1-1 1,2 0-1,-1 0 1,1 0-1,0 0 1,3 15-1,-3-21-38,0-1 1,1 0-1,-1 0 0,1 0 0,0 1 0,-1-1 1,1 0-1,0 0 0,0 0 0,-1 0 0,1 0 1,0-1-1,0 1 0,0 0 0,0 0 0,0-1 1,0 1-1,0 0 0,1-1 0,-1 1 0,0-1 1,0 1-1,0-1 0,1 0 0,-1 0 0,0 1 1,0-1-1,1 0 0,-1 0 0,0 0 0,0 0 1,1 0-1,-1-1 0,2 1 0,2-1-2,-1 0 0,1 0 0,-1 0 0,1-1 0,-1 1 0,0-1 0,0 0 0,6-4 0,3-5-5,0-1-1,-1 0 0,0-1 0,-1 0 1,-1 0-1,0-1 0,-1-1 0,0 0 1,-1 0-1,6-18 0,-33 119-115,14-56-1526,2 0-1,0 53 1,3-81 1372,-1-1 32,1 0 0,0-1 0,0 1 0,0 0 0,0-1-1,0 1 1,0 0 0,0-1 0,0 1 0,0 0 0,0-1-1,0 1 1,0 0 0,0-1 0,1 1 0,-1 0-1,0-1 1,0 1 0,1 0 0,-1-1 0,0 1 0,1-1-1,-1 1 1,1-1 0,-1 1 0,1-1 0,-1 1 0,1-1-1,-1 1 1,1-1 0,0 0 0,-1 1 0,1-1 0,-1 0-1,1 1 1,1-1 0,10 1-6759</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3.546"/>
    </inkml:context>
    <inkml:brush xml:id="br0">
      <inkml:brushProperty name="width" value="0.025" units="cm"/>
      <inkml:brushProperty name="height" value="0.025" units="cm"/>
    </inkml:brush>
  </inkml:definitions>
  <inkml:trace contextRef="#ctx0" brushRef="#br0">97 1 10730,'0'0'5771,"-5"9"-3657,-2 4-1717,1 1 0,0-1-1,1 1 1,0 0 0,1 0 0,1 1 0,0-1 0,1 1-1,1-1 1,0 1 0,1 16 0,1-28-386,-1-1 1,1 0-1,0 1 0,-1-1 1,1 0-1,0 0 0,0 0 1,1 0-1,-1 0 0,0 0 1,1 0-1,-1 0 0,1-1 1,0 1-1,-1 0 1,1-1-1,0 1 0,0-1 1,0 0-1,0 0 0,0 0 1,0 0-1,1 0 0,-1 0 1,0 0-1,0-1 1,1 1-1,-1-1 0,0 0 1,1 1-1,-1-1 0,5-1 1,8 1 35,0-2 1,1 0-1,-1-1 1,16-4 0,-5 1-26,-24 5 0,0 0-1,1 1 1,0-1-1,-1 1 1,1-1 0,-1 1-1,1 0 1,-1 0-1,1 1 1,0-1 0,-1 0-1,1 1 1,-1-1-1,5 3 1,-6-3 1,-1 1-1,0 0 1,1-1-1,-1 1 1,0-1-1,1 1 0,-1 0 1,0-1-1,0 1 1,1 0-1,-1 0 1,0-1-1,0 1 1,0 0-1,0-1 1,0 1-1,0 0 1,0-1-1,0 1 1,0 0-1,-1 0 1,1-1-1,0 1 1,0 0-1,-1-1 1,1 1-1,0-1 1,-1 1-1,1 0 1,0-1-1,-1 1 1,0 0-1,-4 6 149,-1-1-1,1 1 0,-1-1 1,0 0-1,-1 0 0,0-1 1,-9 6-1,3-2-53,0-1 0,-1 0 0,0-1 0,-1 0 0,0-1 0,1-1 0,-2-1 0,1 0 0,-1 0 0,1-2 0,-21 1 0,36-3-254,-1 0-1,0 0 1,1 0 0,-1 0-1,1 0 1,-1 0 0,1 0-1,-1 0 1,0-1 0,1 1-1,-1 0 1,1 0 0,-1-1-1,1 1 1,-1 0 0,1-1-1,0 1 1,-1 0 0,1-1-1,-1 1 1,1-1 0,0 1-1,-1-1 1,1 1 0,0-1-1,-1 1 1,1-1 0,0 1-1,0-1 1,0 1 0,0-1-1,-1 0 1,1 1 0,0-1-1,0 1 1,0-1 0,0 0-1,0 1 1,0-1 0,0 1-1,1-1 1,-1 1 0,0-1-1,0-1 1,1 0-722,0 0 1,0-1-1,0 1 0,0-1 1,0 1-1,0 0 0,1 0 1,-1 0-1,1 0 0,2-2 1,20-15-9088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4.002"/>
    </inkml:context>
    <inkml:brush xml:id="br0">
      <inkml:brushProperty name="width" value="0.025" units="cm"/>
      <inkml:brushProperty name="height" value="0.025" units="cm"/>
    </inkml:brush>
  </inkml:definitions>
  <inkml:trace contextRef="#ctx0" brushRef="#br0">174 88 11499,'0'0'6918,"-11"0"-4259,4 0-2327,1 1 1,-1 0-1,0 0 1,1 0-1,-1 1 0,1 0 1,-1 0-1,1 1 1,0 0-1,-11 6 1,14-7-272,0 0 1,1 0 0,-1 1 0,1-1 0,-1 0-1,1 1 1,0 0 0,0-1 0,0 1-1,0 0 1,0 0 0,1 0 0,-1 0 0,1 1-1,0-1 1,0 0 0,0 1 0,0-1-1,1 0 1,-1 1 0,1-1 0,0 1-1,0-1 1,0 1 0,1-1 0,-1 0 0,2 6-1,0-4-112,0-1 0,1 0 0,-1 0-1,1 0 1,0 0 0,0 0 0,0-1-1,0 1 1,1-1 0,-1 0 0,8 5 0,24 26-381,-28-22 429,0-1 0,-1 1 1,0 0-1,-1 1 0,-1-1 0,0 1 0,0 0 1,-1 0-1,1 16 0,-3-20 2,-1-1 0,0 0-1,-1 0 1,1 0 0,-2 0 0,1 0 0,-1 0 0,0 0-1,-1-1 1,0 1 0,0-1 0,0 1 0,-1-1 0,0 0-1,-1 0 1,-6 7 0,2-4 85,0 0 1,0 0-1,-16 10 1,22-17-55,-1 0 1,1-1-1,-1 0 1,0 0-1,0 0 1,0 0-1,0-1 1,0 1-1,0-1 1,0 0-1,0 0 1,0-1-1,-1 1 1,-5-1-1,9 0-24,0 0 0,1 0-1,-1-1 1,1 1-1,-1 0 1,0 0-1,1-1 1,-1 1-1,1 0 1,-1-1 0,1 1-1,-1 0 1,1-1-1,-1 1 1,1-1-1,-1 1 1,1 0-1,0-1 1,-1 1 0,1-1-1,0 0 1,-1 1-1,1-1 1,0 1-1,0-1 1,-1 1-1,1-1 1,0 0 0,0 1-1,0-2 1,1-26-15,17-25-272,12 3-370,3 0 1,56-63-1,-57 75 809,-2 0 0,-1-2-1,-2-2 1,30-61-1,-55 99-147,0-1 0,-1 1 0,1-1 0,-1 0 0,0 0 0,0 0 0,-1 0 0,1 1 0,-1-8 0,0 12-7,0-1 1,0 0-1,-1 1 0,1-1 0,0 0 0,0 1 0,0-1 0,-1 1 0,1-1 1,0 0-1,-1 1 0,1-1 0,0 1 0,-1-1 0,1 1 0,-1-1 0,1 1 0,-1 0 1,1-1-1,-1 1 0,1-1 0,-1 1 0,1 0 0,-1-1 0,0 1 0,0 0 0,-1 0 1,0-1 0,0 2 0,0-1 0,0 0 0,0 0 0,0 1 0,0-1 0,0 1 0,0-1 0,0 1 0,0 0 0,1 0 0,-4 2 0,-5 3 89,1 1-1,-1 0 0,1 0 1,1 1-1,-1 0 1,2 1-1,-1 0 0,-11 18 1,15-21-55,0 0 1,1 0 0,-1 0-1,1 0 1,1 1 0,-1 0 0,1-1-1,0 1 1,1 0 0,-1 0 0,1 0-1,1 0 1,-1 0 0,1 0-1,1 1 1,0 6 0,0-12-74,0 0 0,0 0 0,0 0-1,0 0 1,0 0 0,0 0 0,1-1 0,-1 1 0,0 0 0,1-1 0,0 1 0,-1-1 0,1 1-1,0-1 1,0 0 0,-1 0 0,1 0 0,0 0 0,0 0 0,1 0 0,-1 0 0,0-1 0,0 1-1,0-1 1,2 1 0,4 0-1269,0 0-1,0-1 1,0 0 0,0 0-1,15-3 1,5-4-6479</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4.593"/>
    </inkml:context>
    <inkml:brush xml:id="br0">
      <inkml:brushProperty name="width" value="0.025" units="cm"/>
      <inkml:brushProperty name="height" value="0.025" units="cm"/>
    </inkml:brush>
  </inkml:definitions>
  <inkml:trace contextRef="#ctx0" brushRef="#br0">0 66 13196,'0'0'10261,"13"-8"-8323,0 0-1531,2 0 1,-1 1-1,1 0 1,0 1-1,1 1 1,-1 0-1,1 1 1,27-3-1,-40 7-398,-1 0 0,0-1 0,1 1 0,-1 0 0,1 0 0,-1 1 0,0-1 0,1 0 0,-1 1 0,1 0 0,-1-1-1,0 1 1,0 0 0,1 0 0,-1 0 0,0 1 0,0-1 0,4 3 0,-6-2-8,1 0 1,0 0-1,-1-1 0,1 1 0,-1 0 1,1 0-1,-1 0 0,0 0 0,0 0 1,0 0-1,0 0 0,0 0 1,0 0-1,0 0 0,-1 0 0,1-1 1,-1 1-1,0 0 0,1 0 0,-1 0 1,0-1-1,0 1 0,0 0 0,0-1 1,-3 4-1,-8 12-6,-1 0-1,-1 0 1,-1-2-1,-27 24 1,23-22 10,0 0 1,-29 37-1,47-53-5,0 1 0,0-1 0,0 0-1,0 0 1,0 0 0,0 1 0,1-1-1,-1 0 1,1 1 0,-1-1 0,0 0-1,1 1 1,0-1 0,-1 1 0,1-1 0,0 1-1,0-1 1,0 1 0,0-1 0,0 0-1,0 1 1,0-1 0,1 1 0,0 1-1,0-2 3,0 1-1,0-1 0,0 0 0,0 0 1,1 0-1,-1 0 0,0-1 0,1 1 1,-1 0-1,1 0 0,-1-1 0,1 1 1,-1-1-1,1 1 0,-1-1 1,1 0-1,0 0 0,1 0 0,8 1 8,0-1-1,0 0 1,-1-1 0,1-1-1,15-3 1,-15 2-268,-1-1 0,1 0 0,-1-1 0,19-11 0,2-10-3333,-29 23 2701,0 1 1,0-1-1,0 0 0,0 0 1,0 0-1,-1-1 0,1 1 1,1-6-1,-2-12-8515</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5.022"/>
    </inkml:context>
    <inkml:brush xml:id="br0">
      <inkml:brushProperty name="width" value="0.025" units="cm"/>
      <inkml:brushProperty name="height" value="0.025" units="cm"/>
    </inkml:brush>
  </inkml:definitions>
  <inkml:trace contextRef="#ctx0" brushRef="#br0">0 145 16560,'0'0'7137,"11"2"-6123,2-1-925,0-1 1,0 0-1,0-1 0,0 0 0,0-1 0,0-1 0,0 0 0,0-1 0,-1 0 0,0 0 1,0-2-1,12-6 0,47-32-1795,-66 41 1618,-1-1-1,1 0 1,-1 0 0,1 0 0,-1-1-1,-1 1 1,1-1 0,-1 0-1,1 0 1,-1 0 0,4-11 0,-23 84 2177,15-62-1911,0 0 0,0 0 0,1 0 0,0 0 0,0 0 0,0 0 1,1 0-1,0 0 0,2 8 0,-2-13-143,0 1 0,0-1-1,0 0 1,1 0 0,-1 0 0,0 0 0,1 0 0,-1 0 0,0 0-1,1 0 1,-1-1 0,1 1 0,0-1 0,-1 1 0,1-1 0,-1 1-1,1-1 1,0 0 0,-1 0 0,1 0 0,0 0 0,-1 0-1,3 0 1,41-6 261,-30 0-264,0 0 1,0-2 0,-1 1 0,-1-2 0,21-15 0,-25 17-35,1-1 0,-1 1-1,1 1 1,1 0 0,-1 0 0,1 1 0,0 1-1,0-1 1,1 2 0,-1 0 0,15-2-1,-25 5 2,0 0 0,0 0 0,0 0 0,0 1 0,1-1 0,-1 1 0,0-1 0,0 1 0,0-1 0,0 1 0,-1 0-1,1-1 1,0 1 0,0 0 0,0 0 0,0 0 0,-1-1 0,1 1 0,0 0 0,-1 0 0,1 0 0,-1 0-1,1 0 1,-1 0 0,1 0 0,-1 0 0,0 1 0,0-1 0,1 0 0,-1 1 0,5 47 183,-2-24 166,-2-22-301,0 0 0,0 0-1,0 0 1,0-1 0,1 1 0,0 0 0,-1 0-1,1-1 1,0 1 0,0-1 0,1 0 0,-1 1-1,0-1 1,1 0 0,-1 0 0,1-1 0,4 3 0,-5-3-151,-1 0 1,0-1 0,1 1 0,-1-1 0,1 0-1,-1 1 1,1-1 0,-1 0 0,1 0 0,-1 0-1,0 0 1,1 0 0,-1 0 0,1 0 0,-1-1 0,3 0-1,-2 1-241,-1-1-1,1 0 0,-1 0 1,0 0-1,0 0 0,1 0 1,-1 0-1,0-1 0,0 1 1,0 0-1,0-1 0,0 1 1,0 0-1,0-1 0,-1 1 1,1-1-1,-1 0 0,1-1 1,5-22-7407,0-5-4990</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5.411"/>
    </inkml:context>
    <inkml:brush xml:id="br0">
      <inkml:brushProperty name="width" value="0.025" units="cm"/>
      <inkml:brushProperty name="height" value="0.025" units="cm"/>
    </inkml:brush>
  </inkml:definitions>
  <inkml:trace contextRef="#ctx0" brushRef="#br0">1 1 21236,'0'0'9390,"9"5"-9374,-1 0-167,59 29-3144,-40-26-1956,0-5 2001,-31 0 7633,-10 10-2824,12-9-1441,1 0 1,-1 0 0,1 0-1,0 0 1,1 0 0,-1 0 0,1 0-1,-1 0 1,1 0 0,0 0-1,1 0 1,-1 0 0,1 0 0,0 0-1,0 0 1,0 0 0,2 3-1,2 4-113,1 0 0,0 0 0,1-1-1,10 11 1,-12-15-20,0 0 0,0 0 0,-1 0 0,0 1-1,0-1 1,0 1 0,-1 0 0,0 0 0,0 0 0,-1 0 0,0 1-1,0-1 1,1 9 0,-4-14 30,1 0-1,-1 0 0,0 0 1,0-1-1,0 1 1,0 0-1,0 0 0,0-1 1,0 1-1,-1-1 0,1 1 1,0-1-1,-1 1 1,0-1-1,1 0 0,-1 0 1,0 1-1,1-1 1,-1-1-1,0 1 0,0 0 1,0 0-1,0-1 1,0 1-1,0-1 0,-3 1 1,-2 1-105,1-1 0,-1 0 0,1 0 0,-1 0 0,0-1 0,1 0 0,-11-2 0,16 2-58,0 0-1,0-1 0,0 1 1,0 0-1,0-1 1,-1 0-1,1 1 1,0-1-1,0 1 0,0-1 1,0 0-1,1 0 1,-1 0-1,0 0 1,0 0-1,0 1 0,1-1 1,-1-1-1,0 1 1,1 0-1,-1 0 0,1 0 1,-1 0-1,1-2 1,-3-30-4613,3 31 4444,0-36-5902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7.166"/>
    </inkml:context>
    <inkml:brush xml:id="br0">
      <inkml:brushProperty name="width" value="0.025" units="cm"/>
      <inkml:brushProperty name="height" value="0.025" units="cm"/>
    </inkml:brush>
  </inkml:definitions>
  <inkml:trace contextRef="#ctx0" brushRef="#br0">130 151 4228,'0'0'14851,"-10"1"-14194,4-1-653,1 1 0,0-1 0,-1 1-1,1 0 1,0 1 0,0 0 0,0 0 0,0 0 0,0 0 0,0 1 0,0-1-1,1 1 1,-1 0 0,1 1 0,0-1 0,0 1 0,0 0 0,0 0-1,1 0 1,0 0 0,0 1 0,0-1 0,0 1 0,1 0 0,-1 0 0,1 0-1,1 0 1,-3 6 0,4-10 5,0 0 0,-1 0 0,1 0 0,0 0 0,0 0 0,-1 0-1,1 0 1,0 0 0,0 0 0,0 0 0,0 0 0,0 0 0,0 0 0,1 0 0,-1 0 0,0 0 0,1 0 0,-1 0-1,0 0 1,1 0 0,-1 0 0,1 0 0,-1 0 0,1 0 0,0 0 0,-1-1 0,1 1 0,0 0 0,-1 0-1,2 0 1,0 0 36,0-1 0,1 0 0,-1 1 0,0-1 0,0 0 0,0 0 0,0 0 0,0 0-1,0 0 1,0-1 0,1 1 0,-1-1 0,3-1 0,7-2 178,0-1-1,0-1 1,-1 0-1,12-8 1,4-6-18,-1-1 0,42-45 0,-55 52 73,-1-1 0,0 0 0,-2-1 1,1 0-1,-2-1 0,11-24 0,-104 187-256,80-136-68,-21 51 171,23-57-185,1-1 0,0 1 0,0 0-1,1 0 1,-1-1 0,1 1 0,-1 0 0,1 0-1,0 0 1,1 0 0,-1-1 0,1 1 0,1 6-1,-1-8-60,1-1 0,-1 1-1,1-1 1,-1 0-1,1 0 1,0 0-1,-1 0 1,1 0 0,0 0-1,0 0 1,0 0-1,0-1 1,-1 1 0,1-1-1,0 1 1,0-1-1,0 0 1,0 0-1,0 0 1,0 0 0,0 0-1,0 0 1,0 0-1,0-1 1,0 1-1,0-1 1,3-1 0,5 0-947,-1-1 0,1 0 0,-1 0 0,12-7 0,18-15-4975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5.899"/>
    </inkml:context>
    <inkml:brush xml:id="br0">
      <inkml:brushProperty name="width" value="0.025" units="cm"/>
      <inkml:brushProperty name="height" value="0.025" units="cm"/>
    </inkml:brush>
  </inkml:definitions>
  <inkml:trace contextRef="#ctx0" brushRef="#br0">1 1 6278,'0'0'20008,"6"13"-19079,-2-4-826,0-1-71,0 0 0,0 0-1,-1 0 1,-1 1 0,1-1 0,-2 1 0,1 0 0,-1-1 0,0 11 0,-2 37 33,-1-31-238,2-1 0,0 1-1,2-1 1,7 40 0,-9-62 116,1-1-1,-1 0 1,0 1 0,0-1-1,1 1 1,-1-1-1,1 0 1,-1 1 0,1-1-1,-1 0 1,1 0-1,0 1 1,0-1 0,0 0-1,0 0 1,0 0-1,0 0 1,0 0 0,0 0-1,0 0 1,0 0 0,0 0-1,0-1 1,1 1-1,-1 0 1,0-1 0,1 1-1,-1-1 1,1 0-1,-1 1 1,0-1 0,1 0-1,-1 0 1,1 0 0,-1 0-1,1 0 1,-1 0-1,0 0 1,1 0 0,-1-1-1,1 1 1,-1 0-1,0-1 1,1 1 0,-1-1-1,2-1 1,0 1-78,0-1 0,-1 0 0,1 0 1,0 0-1,-1-1 0,1 1 0,-1-1 0,0 1 1,1-1-1,-1 0 0,-1 0 0,1 0 1,0 0-1,-1 0 0,1 0 0,-1 0 0,0-1 1,1-4-1,-2 5 193,1-17 1856,-1 20-1858,0-1 1,0 1 0,0-1-1,0 1 1,0-1 0,0 1-1,0 0 1,0-1 0,0 1-1,0-1 1,0 1 0,-1-1 0,1 1-1,0 0 1,0-1 0,-1 1-1,1-1 1,0 1 0,0 0-1,-1-1 1,1 1 0,0 0-1,-1 0 1,1-1 0,0 1-1,-1 0 1,1 0 0,-1-1-1,1 1 1,0 0 0,-1 0-1,1 0 1,-1 0 0,0-1 0,21 19 1656,-12-16-1698,1-1 0,-1 1 0,1-2 0,0 1-1,-1-1 1,1 0 0,0-1 0,-1 0 0,1 0 0,0-1 0,-1 0 0,0-1-1,15-6 1,-16 6 56,0 0 0,0-1 0,-1 0 1,1 0-1,-1-1 0,0 1 0,0-1 0,-1 0 0,1-1 0,-1 0 0,-1 0 0,1 0 0,-1 0 0,0 0 0,6-15 0,-9 20-27,0-1 0,0 0 0,-1 1 0,1-1 0,-1 1 0,1-1 1,-1 0-1,1 0 0,-1 1 0,0-1 0,0 0 0,0 1 0,0-1 0,0 0 0,-1 0 0,1 1 0,0-1 0,-1 0 0,1 1 0,-1-1 0,-1-1 0,1 2-34,0 0 0,0 0 0,0 1 1,0-1-1,0 0 0,0 1 0,0-1 1,0 1-1,0-1 0,-1 1 0,1 0 1,0-1-1,0 1 0,-1 0 0,1 0 1,0 0-1,0 0 0,-1 0 0,1 0 1,0 0-1,-3 1 0,-1 0 10,0 1 1,1-1-1,-1 1 0,0 0 0,0 0 1,1 0-1,-1 1 0,1-1 1,0 1-1,0 0 0,0 1 0,-7 7 1,7-7 25,0 1 0,1 1 1,0-1-1,0 0 0,0 1 1,1 0-1,-1 0 1,2-1-1,-1 1 0,0 0 1,1 0-1,0 1 0,1-1 1,0 0-1,0 0 0,0 0 1,0 0-1,1 1 0,0-1 1,0 0-1,1 0 0,0 0 1,0 0-1,0-1 0,1 1 1,-1-1-1,1 1 0,1-1 1,-1 0-1,1 0 0,0 0 1,0 0-1,0-1 1,1 0-1,0 0 0,-1 0 1,1 0-1,1-1 0,-1 0 1,0 0-1,1 0 0,0-1 1,6 2-1,-2 0-223,0-1 0,1 0-1,-1-1 1,1 0 0,0-1-1,20 0 1,-25-1-779,0-1 0,0 0 0,-1 0 1,1 0-1,0-1 0,-1 1 0,1-2 0,8-3 0,20-18-12801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6.655"/>
    </inkml:context>
    <inkml:brush xml:id="br0">
      <inkml:brushProperty name="width" value="0.025" units="cm"/>
      <inkml:brushProperty name="height" value="0.025" units="cm"/>
    </inkml:brush>
  </inkml:definitions>
  <inkml:trace contextRef="#ctx0" brushRef="#br0">0 99 11819,'3'-8'4709,"1"1"-4263,-1 0 0,1 0 1,0 1-1,0 0 0,1 0 1,0 0-1,0 0 0,0 1 0,11-9 1,-13 12-403,0 0-1,0-1 1,1 1 0,-1 1 0,1-1-1,-1 0 1,1 1 0,0 0 0,-1 0-1,1 0 1,0 0 0,0 0 0,0 1 0,0 0-1,-1 0 1,1 0 0,0 0 0,0 0-1,0 1 1,0 0 0,0 0 0,-1 0-1,1 0 1,5 3 0,-4-1-42,-1 0 1,1 1 0,-1-1-1,0 1 1,0 0-1,0 0 1,-1 1-1,0-1 1,1 1-1,-2 0 1,1 0-1,0 0 1,-1 0 0,0 0-1,0 0 1,-1 1-1,1-1 1,-1 1-1,0-1 1,0 8-1,1 5 34,-2 0 0,0-1-1,0 1 1,-2-1-1,-4 24 1,-23 53 10,22-77 164,0 0-1,2 0 0,0 1 0,1-1 0,1 1 0,-2 35 1,5-53-186,0 1 0,0 0 0,0 0 0,0 0 0,0-1 1,1 1-1,-1 0 0,0 0 0,1-1 0,-1 1 1,0 0-1,1 0 0,-1-1 0,1 1 0,-1-1 0,1 1 1,-1 0-1,1-1 0,-1 1 0,1-1 0,0 1 1,-1-1-1,1 1 0,0-1 0,-1 0 0,1 1 1,1-1-1,26 2 427,29-19 81,-28 3-554,-2-1 0,28-19 0,-43 26-455,-2 0 0,1 0 0,-1-1 0,0-1 0,-1 0 1,0 0-1,10-16 0,-6-10-3261,-15 12-1952,-15-1-3865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7.031"/>
    </inkml:context>
    <inkml:brush xml:id="br0">
      <inkml:brushProperty name="width" value="0.025" units="cm"/>
      <inkml:brushProperty name="height" value="0.025" units="cm"/>
    </inkml:brush>
  </inkml:definitions>
  <inkml:trace contextRef="#ctx0" brushRef="#br0">0 42 14414,'0'0'5381,"59"18"-5221,-4-23-128,7-4 0,0-5-1313,3-1-2243,-7-1-2177</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7.360"/>
    </inkml:context>
    <inkml:brush xml:id="br0">
      <inkml:brushProperty name="width" value="0.025" units="cm"/>
      <inkml:brushProperty name="height" value="0.025" units="cm"/>
    </inkml:brush>
  </inkml:definitions>
  <inkml:trace contextRef="#ctx0" brushRef="#br0">135 55 12684,'-11'8'1479,"11"-7"-1456,-71 64 2732,65-60-2457,1 1 0,0 0 1,0 0-1,1 1 1,-1-1-1,2 1 0,-1 0 1,1 0-1,0 1 1,0-1-1,1 0 0,-2 10 1,4-17-274,0 1 0,0 0 0,0-1 0,0 1 0,-1 0 0,2-1 0,-1 1 0,0 0 0,0-1 0,0 1 0,0 0 0,0-1 0,0 1 0,1-1 0,-1 1 0,0 0 0,1-1 0,-1 1 0,0-1 0,1 1 0,-1-1 0,1 1 0,-1-1 0,0 1 0,1-1 0,0 1 0,-1-1 0,1 1 0,-1-1 0,1 0 0,23 0 238,22-21-84,-31 9-111,0-1 1,-1 0-1,0-1 0,23-31 1,-29 35-47,-1-1 1,-1 1-1,0-1 1,0 0-1,-1-1 1,0 1-1,-1-1 1,5-24-1,-12 67-363,2 0-1,1-1 0,1 1 1,7 40-1,-7-69 80,0 1 1,0-1-1,0 0 1,0 0-1,0 0 1,0 0-1,0 0 0,1 0 1,-1 0-1,1 0 1,0-1-1,-1 1 0,4 2 1,-4-4 10,0 1 1,0-1 0,0 1-1,0-1 1,0 1-1,0-1 1,0 0-1,0 1 1,0-1 0,1 0-1,-1 0 1,0 0-1,0 0 1,0 0 0,0 0-1,0 0 1,0 0-1,1 0 1,-1-1 0,0 1-1,0 0 1,0-1-1,0 1 1,0-1-1,0 1 1,0-1 0,0 0-1,0 1 1,0-1-1,-1 0 1,1 1 0,1-3-1,15-20-5173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7.705"/>
    </inkml:context>
    <inkml:brush xml:id="br0">
      <inkml:brushProperty name="width" value="0.025" units="cm"/>
      <inkml:brushProperty name="height" value="0.025" units="cm"/>
    </inkml:brush>
  </inkml:definitions>
  <inkml:trace contextRef="#ctx0" brushRef="#br0">97 12 9161,'0'0'1847,"-8"-4"304,7 3-2041,0 0-1,-1 0 1,1 1-1,-1-1 1,1 0-1,-1 1 1,1-1-1,-1 1 1,1-1-1,-1 1 1,1 0-1,-1-1 1,0 1-1,1 0 1,-1 0 0,0 0-1,1 0 1,-1 1-1,1-1 1,-1 0-1,0 1 1,1-1-1,-1 1 1,-2 1-1,2 1 90,-1 0 0,0 0 0,1 1-1,0-1 1,0 1 0,0 0 0,0 0 0,0-1-1,1 1 1,0 0 0,0 0 0,-1 6-1,-5 14 383,2 1-1,1 0 0,0 0 0,2 0 0,1 1 0,1-1 0,1 0 0,6 34 0,-6-55-543,0 0-1,0-1 1,0 1-1,0-1 0,0 1 1,1-1-1,0 0 1,0 1-1,0-1 0,0 0 1,0 0-1,0 0 1,1 0-1,-1-1 0,1 1 1,0-1-1,0 1 1,0-1-1,0 0 0,0 0 1,1-1-1,-1 1 1,0-1-1,1 1 0,-1-1 1,1 0-1,0 0 0,-1-1 1,1 1-1,0-1 1,-1 1-1,1-1 0,0-1 1,5 0-1,1 0-23,1-2 0,-1 1 0,-1-1 1,1-1-1,0 0 0,-1 0 0,1-1 0,-1 0 0,-1-1 0,1 0 0,10-9 0,-6 2-18,0-1-1,20-28 1,4-5-160,-34 80-22,-7 1 216,2-21-21,1-1 1,0 0-1,1 1 1,0-1-1,3 21 1,-3-32-15,0 0 0,1 0 0,-1 0 0,1 0 0,-1 0 0,1 0 0,-1 0 0,1 0 0,0 0 0,0-1 0,-1 1 0,1 0 0,0 0 0,0-1 0,0 1 0,0 0 0,0-1 0,0 1 0,0-1 0,0 1 0,0-1 0,0 1 1,0-1-1,0 0 0,0 0 0,0 1 0,0-1 0,1 0 0,-1 0 0,0 0 0,0 0 0,0 0 0,0-1 0,0 1 0,0 0 0,1 0 0,0-1 0,2 0-108,-1 0 0,1 0 0,-1-1 0,1 1 0,-1-1 0,1 0 0,-1 0 0,0 0 0,6-5 0,-4 2-908,0-1-1,-1 0 0,0 0 0,0 0 1,0-1-1,3-8 0,7-19-5463</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8.068"/>
    </inkml:context>
    <inkml:brush xml:id="br0">
      <inkml:brushProperty name="width" value="0.025" units="cm"/>
      <inkml:brushProperty name="height" value="0.025" units="cm"/>
    </inkml:brush>
  </inkml:definitions>
  <inkml:trace contextRef="#ctx0" brushRef="#br0">84 0 16944,'-5'8'1084,"-7"9"-353,2 1-1,1 0 1,0 0 0,1 1 0,-7 23 0,11-28-472,1-1 0,0 1 0,1 0 1,0 0-1,1 0 0,0 0 0,2 0 1,-1 0-1,4 17 0,-3-28-254,1 1 1,-1-1-1,1 0 1,-1 0-1,1 0 1,0 1-1,0-2 1,1 1-1,-1 0 1,0 0-1,1-1 1,0 1-1,-1-1 1,1 0-1,0 0 1,0 0-1,1 0 1,-1-1-1,0 1 1,1-1-1,-1 0 1,0 0-1,1 0 1,0 0-1,-1 0 0,1-1 1,-1 0-1,1 0 1,6 0-1,1 0-46,-1-1 0,0 1 0,1-2 0,-1 0 0,0 0 0,0 0 0,0-1 0,-1-1 0,15-7 0,11-12-524,-28 18 495,-1 0-1,1 0 1,0 1 0,0 0-1,1 0 1,-1 0 0,1 1-1,0 0 1,0 1 0,0 0-1,15-2 1,-20 4 68,-1 1 0,0 0 0,1-1 0,-1 1 0,0 0 0,0 1 1,0-1-1,0 0 0,0 1 0,0-1 0,0 1 0,0-1 0,-1 1 0,1 0 0,-1 0 0,1 0 0,-1-1 0,0 2 0,1-1 0,-1 0 0,0 0 0,0 0 0,-1 0 1,2 3-1,-1-2 2,0 0 1,0 0-1,1 0 1,-1 0 0,1 0-1,0-1 1,-1 1 0,2 0-1,-1-1 1,0 0-1,0 1 1,1-1 0,-1 0-1,1 0 1,-1 0-1,1-1 1,5 3 0,1-3-118,1 0 1,-1 0-1,0-1 1,0-1-1,1 0 1,-1 0-1,17-5 1,-14 3-550,1 1 1,-1 0-1,0 1 0,13 0 0,-22 1 551,1 0 0,-1 1-1,1-1 1,-1 1-1,1 0 1,-1 0-1,0 0 1,0 1-1,1-1 1,-1 1-1,0 0 1,0 0-1,-1 0 1,1 0-1,0 0 1,-1 0 0,1 1-1,2 3 1,4 6 429,-2 1 0,0-1 1,0 1-1,-1 1 0,-1-1 0,0 1 1,-1 0-1,0 0 0,3 28 1,-2 12 1927,-2 70 0,-3-90-1221,0-30-955,-1 1 1,1-1-1,0 1 1,-1-1 0,0 1-1,0-1 1,-1 1-1,1-1 1,-1 0-1,0 0 1,-2 5 0,3-8-62,0 0 0,0 0 0,0 0 0,0 0 0,0 0 0,0-1 0,0 1 0,0 0 0,0 0 0,-1-1 0,1 1 0,0-1 0,0 1 0,-1-1 0,1 0 0,0 1 0,-1-1 0,1 0 0,0 0 0,-1 0 0,1 0 0,0 0 0,-1 0 0,1 0 0,0 0 0,0-1 0,-1 1 0,1-1 0,0 1 0,0-1 0,-1 1 0,1-1 0,0 1 0,0-1 0,0 0 0,0 0 0,0 0 0,0 0 0,0 0 0,0 0 0,0 0 0,-1-1 0,-11-12-211,1-1-1,1 0 0,0 0 1,1-1-1,0-1 1,1 1-1,1-2 1,1 1-1,1-1 1,0 0-1,1 0 0,-5-37 1,9 46-53,0 0 0,0 0 0,1 0 1,1 0-1,1-11 0,-2 17-116,1 1 0,0-1-1,0 0 1,0 1 0,1-1 0,-1 0-1,1 1 1,-1 0 0,1-1 0,0 1-1,0 0 1,0 0 0,0 0 0,0 0-1,0 0 1,0 0 0,1 1 0,-1-1-1,1 1 1,2-2 0,21-8-3842</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8.411"/>
    </inkml:context>
    <inkml:brush xml:id="br0">
      <inkml:brushProperty name="width" value="0.025" units="cm"/>
      <inkml:brushProperty name="height" value="0.025" units="cm"/>
    </inkml:brush>
  </inkml:definitions>
  <inkml:trace contextRef="#ctx0" brushRef="#br0">132 1 15118,'-11'4'1778,"1"0"-1407,-1 1 1,1 0-1,0 0 1,0 1-1,-14 12 0,21-15-256,-1 0-1,0 0 0,1 1 0,-1-1 1,1 1-1,0 0 0,0 0 0,1 1 1,-1-1-1,1 0 0,0 1 0,0 0 0,1-1 1,-1 1-1,1 0 0,0 0 0,0 0 1,0 6-1,1-11-110,0 1 0,0 0 0,0 0 1,1-1-1,-1 1 0,0 0 0,0-1 1,1 1-1,-1 0 0,0-1 0,1 1 0,-1 0 1,0-1-1,1 1 0,-1-1 0,1 1 0,-1-1 1,1 1-1,0-1 0,-1 1 0,1-1 1,-1 0-1,1 1 0,0-1 0,-1 0 0,1 1 1,0-1-1,0 0 0,31 4-114,30-12-457,-35 4 290,-1 0 1,1 2 0,47 2 0,-73 0 323,0-1 1,0 1-1,0 0 1,0 0 0,0 0-1,0 0 1,0 0-1,0 0 1,0 0 0,0 0-1,0 1 1,0-1 0,0 0-1,0 1 1,-1-1-1,1 0 1,0 1 0,0-1-1,0 1 1,0-1-1,-1 1 1,1 0 0,0-1-1,0 1 1,-1 0-1,1 0 1,-1-1 0,1 1-1,0 0 1,-1 0-1,0 0 1,1 0 0,-1 0-1,1 0 1,-1-1 0,0 1-1,0 0 1,0 0-1,1 0 1,-1 0 0,0 0-1,0 0 1,0 0-1,0 0 1,-1 0 0,1 0-1,0 0 1,0 0-1,-1 0 1,1 0 0,-1 1-1,-1 3 286,-1-1 0,1 1 0,-1-1 0,0 0 0,0 0 0,0 0 0,-1 0 0,-6 5-1,-2 0 214,0 0 1,-1-1-1,-25 12 0,-6-6-1906,41-13 488,-1-1 0,0 0 1,0 1-1,0-1 1,0-1-1,0 1 1,0-1-1,-6-1 0,-3-5-10488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9.240"/>
    </inkml:context>
    <inkml:brush xml:id="br0">
      <inkml:brushProperty name="width" value="0.025" units="cm"/>
      <inkml:brushProperty name="height" value="0.025" units="cm"/>
    </inkml:brush>
  </inkml:definitions>
  <inkml:trace contextRef="#ctx0" brushRef="#br0">12 124 13933,'0'0'7394,"-1"10"-6519,0-7-769,-8 74 1101,9-72-1116,0 0-1,1-1 1,-1 1-1,1 0 1,0 0-1,3 7 0,-4-10-69,1-1 0,-1 0 0,1 1 0,0-1 0,0 0 0,-1 0 0,1 0 0,0 0 0,0 0 0,0 0 0,0 0 0,0 0 0,0 0 0,0 0 0,1 0 0,-1-1 0,0 1 0,0-1 0,1 1 0,-1-1 0,0 1 0,3 0 0,-3-1 44,0-1 0,0 1 0,0 0-1,1-1 1,-1 1 0,0 0 0,0-1 0,0 1-1,0-1 1,0 0 0,0 1 0,0-1 0,-1 0-1,1 1 1,0-1 0,0 0 0,0 0 0,-1 0-1,1 0 1,0 0 0,-1 0 0,1 0 0,-1 0-1,1 0 1,-1 0 0,0 0 0,1-2 0,9-35 325,-9 35-369,6-78 132,-7 37-877,0 46 721,0 18-27,1-1-1,0 0 1,1 0 0,7 29 0,-8-44 35,1 0 0,-1 0 1,1 0-1,0 0 0,0 0 1,0 0-1,1-1 0,-1 1 1,1-1-1,0 0 0,5 6 1,-5-7 8,-1-1 0,1 1 1,-1-1-1,1 0 1,0 0-1,0 0 0,-1 0 1,1 0-1,0 0 1,0-1-1,0 0 0,0 1 1,0-1-1,0 0 1,0 0-1,0-1 1,-1 1-1,1-1 0,5-1 1,-4 1 29,0-1 1,1 0-1,-1-1 1,0 1 0,0-1-1,0 0 1,-1 0-1,1 0 1,-1 0-1,1-1 1,-1 1-1,0-1 1,0 0 0,-1 0-1,1 0 1,-1 0-1,4-9 1,1-6 166,0 0 0,8-36 1,-11 37-243,-2-1 0,0 0 1,-2-21-1,0 40 20,0 0 1,0 0-1,-1 0 1,1 0-1,0 0 1,-1 0-1,1 0 1,0 0-1,0 0 1,-1 0-1,1 0 1,0 0-1,-1 0 1,1 0-1,0 0 0,0 0 1,-1 0-1,1 0 1,0 0-1,0 1 1,-1-1-1,1 0 1,0 0-1,0 0 1,-1 0-1,1 1 1,0-1-1,0 0 1,0 0-1,-1 0 1,1 1-1,0-1 1,0 0-1,0 0 0,0 1 1,-7 12 1,2 0-1,0 0 1,0 1 0,1 0-1,1 0 1,1 0 0,0 0-1,0 0 1,1 0 0,1 1-1,2 19 1,-1-32 15,-1-1 1,0 0 0,0 1-1,0-1 1,1 0-1,-1 1 1,0-1-1,1 0 1,-1 0 0,1 1-1,0-1 1,-1 0-1,1 0 1,0 0 0,0 0-1,-1 0 1,1 0-1,0 0 1,0 0-1,0 0 1,1 0 0,-1-1-1,0 1 1,0 0-1,0-1 1,0 1 0,1-1-1,-1 1 1,0-1-1,0 0 1,1 1-1,-1-1 1,0 0 0,1 0-1,-1 0 1,0 0-1,1 0 1,1 0 0,0-1 18,1 1 0,0-1 0,-1 0 0,1 0 0,-1 0 0,1 0 0,-1-1 0,1 1 0,-1-1 0,0 0 0,0 0 0,5-4 0,9-12 14,-1-1 0,-1-1 0,0 0 0,-2-1 0,0 0 1,-2-1-1,0-1 0,11-34 0,-30 114-130,5-41 86,-9 71 81,11-81-62,0 1 0,1-1 0,0 1 0,1 0 0,0-1 0,0 1 0,0-1 0,0 1 0,1-1 0,4 8 0,-6-13-66,1 1 0,0-1 1,-1 0-1,1 0 0,0 0 1,0 0-1,0 0 0,0 0 1,0 0-1,0-1 0,0 1 1,0 0-1,1 0 0,-1-1 1,0 1-1,0-1 0,0 1 1,1-1-1,1 1 0,-2-1-128,0 0-1,-1 0 0,1 0 1,0 0-1,-1 0 0,1 0 1,0-1-1,0 1 0,-1 0 1,1 0-1,0-1 0,-1 1 0,1 0 1,0-1-1,-1 1 0,1-1 1,-1 1-1,1 0 0,-1-1 1,1 1-1,-1-1 0,1 0 1,-1 1-1,1-1 0,-1 1 1,0-1-1,1 0 0,-1 1 1,0-1-1,0 0 0,1 1 0,-1-1 1,0 0-1,0 0 0,0 0 1,2-20-6050</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9.647"/>
    </inkml:context>
    <inkml:brush xml:id="br0">
      <inkml:brushProperty name="width" value="0.025" units="cm"/>
      <inkml:brushProperty name="height" value="0.025" units="cm"/>
    </inkml:brush>
  </inkml:definitions>
  <inkml:trace contextRef="#ctx0" brushRef="#br0">0 1 13100,'0'0'8456</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09.992"/>
    </inkml:context>
    <inkml:brush xml:id="br0">
      <inkml:brushProperty name="width" value="0.025" units="cm"/>
      <inkml:brushProperty name="height" value="0.025" units="cm"/>
    </inkml:brush>
  </inkml:definitions>
  <inkml:trace contextRef="#ctx0" brushRef="#br0">56 0 17168,'-4'11'1362,"-7"16"-32,1 0 1,-8 36-1,14-47-821,1 1-1,1-1 0,0 1 0,1-1 0,1 1 0,2 23 0,-2-37-496,1-1 1,-1 1-1,1-1 1,-1 1-1,1-1 1,0 1-1,0-1 0,0 0 1,0 1-1,0-1 1,1 0-1,-1 0 1,1 0-1,-1 0 0,1 0 1,0 0-1,-1 0 1,1 0-1,0-1 0,1 1 1,-1-1-1,0 0 1,0 1-1,0-1 1,1 0-1,-1 0 0,1 0 1,-1-1-1,1 1 1,-1-1-1,1 1 1,-1-1-1,1 0 0,3 0 1,0 0-12,-1-1 1,1 0 0,0 0-1,-1-1 1,1 0 0,-1 1-1,1-2 1,-1 1-1,0-1 1,0 0 0,0 0-1,0 0 1,0-1-1,4-4 1,8-11-219,-14 15 181,-1 0 0,2 0 0,-1 0 0,0 0 0,1 1 0,0-1 0,-1 1 0,2 0-1,-1 0 1,0 0 0,0 1 0,1-1 0,-1 1 0,6-2 0,-9 6 42,0 0-1,0-1 1,0 1-1,0 0 1,0 0-1,-1 0 1,1-1-1,-1 1 1,0 0 0,1 0-1,-1 0 1,0 0-1,0 0 1,0 0-1,0 0 1,-1 0-1,0 3 1,1 1 65,-16 175 3895,16-181-3962,0 1 1,0-1-1,0 0 0,0 0 0,0 1 0,0-1 1,0 0-1,1 0 0,-1 0 0,0 1 0,0-1 0,0 0 1,0 0-1,0 0 0,0 0 0,0 1 0,1-1 0,-1 0 1,0 0-1,0 0 0,0 0 0,0 0 0,1 1 0,-1-1 1,0 0-1,0 0 0,0 0 0,1 0 0,-1 0 1,0 0-1,0 0 0,0 0 0,1 0 0,-1 0 0,0 0 1,0 0-1,1 0 0,-1 0 0,0 0 0,0 0 0,0 0 1,1 0-1,-1 0 0,0 0 0,0 0 0,0 0 0,1 0 1,-1-1-1,0 1 0,0 0 0,0 0 0,0 0 1,1 0-1,-1 0 0,0-1 0,0 1 0,0 0 0,0 0 1,0 0-1,1 0 0,-1-1 0,0 1 0,0 0 0,0 0 1,0 0-1,0-1 0,12-13-97,8-26-2280,-5-3-4794,-10 21-360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7.495"/>
    </inkml:context>
    <inkml:brush xml:id="br0">
      <inkml:brushProperty name="width" value="0.025" units="cm"/>
      <inkml:brushProperty name="height" value="0.025" units="cm"/>
    </inkml:brush>
  </inkml:definitions>
  <inkml:trace contextRef="#ctx0" brushRef="#br0">169 0 11979,'0'0'6599,"-8"6"-5372,-9 6-1047,1 1 0,0 0 0,1 1 0,-17 21 0,25-27 51,0 1 0,0 0-1,0 0 1,2 1 0,-1-1 0,1 1-1,0 1 1,1-1 0,0 1 0,-3 16-1,7-27-225,0 1-1,0-1 0,0 1 0,0-1 0,0 1 0,0-1 1,0 1-1,0-1 0,0 1 0,1-1 0,-1 0 1,0 1-1,0-1 0,0 1 0,1-1 0,-1 1 0,0-1 1,0 0-1,1 1 0,-1-1 0,0 1 0,1-1 0,-1 0 1,0 1-1,1-1 0,-1 0 0,1 0 0,-1 1 1,1-1-1,-1 0 0,1 1 0,22 0 307,21-11 317,-26 1-497,-1 0-1,-1-1 1,0-1-1,0-1 1,-1 0-1,0-1 1,-1 0-1,15-19 1,-29 31-110,-19 36-42,14-27 8,1-1-9,-1-1 1,1 1 0,1 0 0,-1 0 0,1 0 0,0 0 0,1 0 0,0 1-1,0 0 1,-1 11 0,3-19-88,1 1 0,-1-1 1,1 1-1,-1-1 0,1 1 0,0-1 0,-1 1 0,1-1 0,0 1 0,-1-1 0,1 0 0,0 1 0,0-1 1,-1 0-1,1 0 0,0 0 0,0 0 0,0 1 0,-1-1 0,1 0 0,0 0 0,0 0 0,0-1 1,-1 1-1,2 0 0,24-3-2142,3-9-1187,4-8-1948</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0.325"/>
    </inkml:context>
    <inkml:brush xml:id="br0">
      <inkml:brushProperty name="width" value="0.025" units="cm"/>
      <inkml:brushProperty name="height" value="0.025" units="cm"/>
    </inkml:brush>
  </inkml:definitions>
  <inkml:trace contextRef="#ctx0" brushRef="#br0">1 139 11627,'0'0'9748,"10"-8"-8141,1 0-1030,0 0 1,1 1-1,-1 0 0,1 1 1,25-9-1,-31 14-354,0-1 0,0-1 0,0 1 0,0-1 0,0 0 0,9-7 0,-13 9-116,0-1 0,-1 0-1,1 1 1,0-1 0,-1 0-1,1 0 1,-1 0 0,0 0-1,1 0 1,-1 0 0,0-1-1,0 1 1,-1 0 0,1-1-1,0 1 1,-1 0 0,1-1-1,-1 1 1,0-5 0,0 7-97,-1-1 0,0 0 0,0 0 1,1 0-1,-1 1 0,0-1 0,0 1 1,0-1-1,0 0 0,0 1 0,0-1 1,0 1-1,0 0 0,0-1 0,0 1 1,0 0-1,0 0 0,0-1 0,0 1 1,0 0-1,0 0 0,0 0 0,0 0 1,0 1-1,-2-1 0,-32 2-15,28 0 0,1 1 0,-1 0 0,1-1 0,0 2 0,0-1 0,0 1 0,0 0 0,0 0 0,1 1 0,0-1 0,0 1 0,0 0 0,0 1 0,1-1 0,0 1 0,0 0 0,1 0 0,-1 0 0,1 1 0,1-1 0,-1 1 0,1-1 0,0 1 1,1 0-1,-1 0 0,1 0 0,1 0 0,-1 0 0,2 9 0,0-13-7,0-1 1,0 1-1,0 0 1,1 0-1,-1 0 1,1-1-1,-1 1 1,1-1-1,0 1 1,0-1 0,1 0-1,-1 0 1,0 0-1,1 0 1,-1 0-1,1 0 1,0-1-1,-1 1 1,1-1-1,0 0 1,0 1-1,0-1 1,0-1-1,0 1 1,0 0 0,0-1-1,0 0 1,4 0-1,4 2-507,-1-2 0,1 1 0,-1-2 0,1 1 0,-1-1 0,0-1 0,15-4 0,15-14-5374,2-8-5878</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0.717"/>
    </inkml:context>
    <inkml:brush xml:id="br0">
      <inkml:brushProperty name="width" value="0.025" units="cm"/>
      <inkml:brushProperty name="height" value="0.025" units="cm"/>
    </inkml:brush>
  </inkml:definitions>
  <inkml:trace contextRef="#ctx0" brushRef="#br0">1 47 15310,'0'0'7880,"69"15"-6759,-9-15-384,13-9-417,3-3-288,2-2 0,-11 4-96,-7 1-1313,-19 4-1154,-16 2-1697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1.079"/>
    </inkml:context>
    <inkml:brush xml:id="br0">
      <inkml:brushProperty name="width" value="0.025" units="cm"/>
      <inkml:brushProperty name="height" value="0.025" units="cm"/>
    </inkml:brush>
  </inkml:definitions>
  <inkml:trace contextRef="#ctx0" brushRef="#br0">1 105 9961,'0'0'11852,"67"17"-10763,-2-34-641,10-3-352,3-1-96,1-1-769,3 1-2530,-4 0-4772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1.410"/>
    </inkml:context>
    <inkml:brush xml:id="br0">
      <inkml:brushProperty name="width" value="0.025" units="cm"/>
      <inkml:brushProperty name="height" value="0.025" units="cm"/>
    </inkml:brush>
  </inkml:definitions>
  <inkml:trace contextRef="#ctx0" brushRef="#br0">363 14 15054,'-12'-3'619,"1"0"-316,-1 1-1,1 0 0,-1 0 1,1 1-1,-1 0 0,0 1 0,1 1 1,-1 0-1,1 0 0,-1 1 1,1 0-1,-1 1 0,1 1 0,0 0 1,-15 8-1,11-3 89,1 1 0,1 0 0,0 2 1,0-1-1,-18 23 0,25-26-140,0 0 0,0 1 0,1-1 0,0 1 0,0 1 0,1-1 1,0 1-1,1-1 0,0 1 0,-2 18 0,4-25-219,1 0 0,0 0 0,0-1 0,0 1 0,1 0 0,-1 0 0,0 0 0,1 0 0,0-1 0,0 1 0,0 0 0,0-1 0,0 1 0,1-1 0,-1 1 0,1-1 0,-1 0 0,1 1 0,0-1 0,0 0 0,0 0 0,0 0 0,0 0 0,1-1 0,-1 1 0,0-1 0,1 1 0,0-1 0,-1 0 0,1 0 0,0 0 0,-1 0 0,1 0 0,0-1 0,4 1 0,9 2 69,-1-2-1,1 1 1,0-2 0,-1 0 0,19-3-1,-10-1-44,-1-1 0,-1-1 0,1-1 0,-1 0-1,0-2 1,-1-1 0,0-1 0,-1 0 0,0-2 0,0 0 0,-2-1-1,34-33 1,-46 41 1,0 0-1,-1-1 0,0 0 0,0-1 1,0 1-1,5-14 0,-9 20-49,-1-1 0,1 1 0,0-1-1,-1 1 1,1-1 0,-1 0 0,0 1 0,1-1 0,-1 0-1,0 1 1,0-1 0,0 0 0,0 1 0,0-1 0,0 0-1,-1 1 1,1-1 0,-1 0 0,1 1 0,-1-1 0,1 1-1,-1-1 1,0 1 0,0-1 0,0 1 0,0 0 0,0-1-1,0 1 1,0 0 0,0 0 0,-1 0 0,1 0 0,0 0 0,-1 0-1,1 0 1,0 0 0,-1 0 0,1 1 0,-3-2 0,-7-1-55,0 0 0,-1 1 0,1 0 1,-1 1-1,1 0 0,-1 0 0,1 2 1,-1-1-1,1 1 0,-1 1 0,-14 4 1,7-1-686,-1 1 0,1 1 0,1 0 0,0 2 0,-28 17 1,25-10-2632,14-7-3458</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7.646"/>
    </inkml:context>
    <inkml:brush xml:id="br0">
      <inkml:brushProperty name="width" value="0.025" units="cm"/>
      <inkml:brushProperty name="height" value="0.025" units="cm"/>
    </inkml:brush>
  </inkml:definitions>
  <inkml:trace contextRef="#ctx0" brushRef="#br0">43 1 15246,'0'0'4058,"-5"12"-3583,-3 13-103,0 1 0,2 1-1,0-1 1,2 1 0,1 0 0,1 0 0,2 0 0,2 27 0,-1-49-321,1 0 0,-1 0 1,1 0-1,0 0 0,1 0 0,-1-1 1,1 1-1,0-1 0,0 0 1,1 0-1,-1 0 0,1 0 0,0-1 1,-1 1-1,2-1 0,-1 0 0,0 0 1,1-1-1,-1 1 0,1-1 0,0 0 1,0 0-1,0 0 0,0-1 0,0 0 1,0 0-1,0 0 0,7 0 1,-4 0-190,0-1 0,0 0 0,0 0 0,0-1 1,0 0-1,0 0 0,0-1 0,10-3 1,-13 3-357,0 0 0,-1 0 0,1-1 1,0 1-1,-1-1 0,1 0 1,-1 0-1,0-1 0,0 1 1,0-1-1,0 0 0,4-6 1,7-17-4675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7.979"/>
    </inkml:context>
    <inkml:brush xml:id="br0">
      <inkml:brushProperty name="width" value="0.025" units="cm"/>
      <inkml:brushProperty name="height" value="0.025" units="cm"/>
    </inkml:brush>
  </inkml:definitions>
  <inkml:trace contextRef="#ctx0" brushRef="#br0">53 1 416,'0'0'18386,"-47"2"-17521,41 1-33,6 1-511,9-1-321,11-1 32,6 2-513,2-4-1441,6 0-1985,-6 0-642</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8.453"/>
    </inkml:context>
    <inkml:brush xml:id="br0">
      <inkml:brushProperty name="width" value="0.025" units="cm"/>
      <inkml:brushProperty name="height" value="0.025" units="cm"/>
    </inkml:brush>
  </inkml:definitions>
  <inkml:trace contextRef="#ctx0" brushRef="#br0">265 45 18065,'0'0'1847,"5"-9"-331,18-26-299,-20 34-140,-6 11-814,-9 15-129,-176 260 2567,185-279-2872,4-5-9,13-10-195,17-18-372,61-97-1565,-102 138 2450,0 0 1,1 0-1,1 1 0,0 1 1,1-1-1,1 1 0,0 1 1,2-1-1,-1 1 0,-2 28 1,7-45-132,0-1 0,1 1 0,-1-1 0,0 1 0,1-1-1,-1 0 1,1 1 0,-1-1 0,0 1 0,1-1 0,-1 1 0,1 0 0,-1-1 0,1 1 0,0-1 0,-1 1 0,1 0 0,-1 0 0,1-1 0,0 1 0,-1 0 0,1 0 0,-1 0 0,1 0 0,0-1 0,-1 1 0,1 0 0,0 0 0,-1 0 0,1 0 0,0 1 0,-1-1 0,1 0 0,0 0 0,-1 0 0,1 0 0,-1 1 0,1-1 0,0 0 0,-1 1 0,1-1 0,-1 0 0,1 1 0,-1-1 0,1 1 0,-1-1 0,1 1 0,-1-1 0,0 1 0,1-1 0,-1 1 0,0-1 0,1 1 0,-1 0 0,0-7-37,-2 0-1,1 1 1,0-1-1,-1 0 1,0 1-1,-1-1 1,1 1 0,-1 0-1,0-1 1,0 1-1,-1 1 1,1-1 0,-1 0-1,0 1 1,0 0-1,-1 0 1,1 0 0,-10-5-1,-5-5 21,-1 2-1,0 0 1,-33-13 0,112 24 490,-25-1-443,132 2-1610,-55 7-7605,-53-1-2508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9.199"/>
    </inkml:context>
    <inkml:brush xml:id="br0">
      <inkml:brushProperty name="width" value="0.025" units="cm"/>
      <inkml:brushProperty name="height" value="0.025" units="cm"/>
    </inkml:brush>
  </inkml:definitions>
  <inkml:trace contextRef="#ctx0" brushRef="#br0">1 0 13869,'0'0'1890,"16"0"-2082,12 0 320,11 0-128,5 0 96,2 0 0,2 0-96,-4 0-2082,-8 0-2594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19.548"/>
    </inkml:context>
    <inkml:brush xml:id="br0">
      <inkml:brushProperty name="width" value="0.025" units="cm"/>
      <inkml:brushProperty name="height" value="0.025" units="cm"/>
    </inkml:brush>
  </inkml:definitions>
  <inkml:trace contextRef="#ctx0" brushRef="#br0">1 9 9449,'0'0'5125,"78"9"-4901,-25-9-224,5 0-1345,9-8-705,4-2-1313</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0.368"/>
    </inkml:context>
    <inkml:brush xml:id="br0">
      <inkml:brushProperty name="width" value="0.025" units="cm"/>
      <inkml:brushProperty name="height" value="0.025" units="cm"/>
    </inkml:brush>
  </inkml:definitions>
  <inkml:trace contextRef="#ctx0" brushRef="#br0">1 0 19122,'0'0'1890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7.867"/>
    </inkml:context>
    <inkml:brush xml:id="br0">
      <inkml:brushProperty name="width" value="0.025" units="cm"/>
      <inkml:brushProperty name="height" value="0.025" units="cm"/>
    </inkml:brush>
  </inkml:definitions>
  <inkml:trace contextRef="#ctx0" brushRef="#br0">125 1 13549,'0'0'5360,"-8"5"-3930,1 0-1365,-55 40 2547,57-41-2278,1 0 1,-1 0-1,1 1 0,-1-1 0,2 1 0,-1 0 0,0 0 0,1 0 1,0 1-1,-4 9 0,6-14-333,1 0 0,0-1 1,0 1-1,1 0 0,-1-1 0,0 1 1,0 0-1,0 0 0,0-1 0,1 1 0,-1 0 1,0-1-1,0 1 0,1 0 0,-1-1 1,1 1-1,-1-1 0,1 1 0,-1-1 0,1 1 1,-1-1-1,1 1 0,-1-1 0,1 1 1,-1-1-1,1 0 0,0 1 0,-1-1 0,1 0 1,0 1-1,-1-1 0,1 0 0,1 0 1,32 8-111,-24-7-38,18 5-422,-6-3-33,0 2 1,0 0-1,0 1 0,-1 2 0,21 10 0,-41-18 660,0 0 0,0 1 0,0-1 0,-1 0 0,1 1 0,0-1 0,0 1 0,-1-1 0,1 1 0,0 0 0,-1-1 0,1 1 0,-1-1 0,1 1 0,0 0 0,-1 0 0,0-1 0,1 1 0,-1 0 0,1 0 0,-1 0 0,0 0 0,1 1 0,-2-1 39,1-1-1,0 1 1,-1 0 0,1 0 0,0-1 0,-1 1 0,1 0 0,-1-1-1,1 1 1,-1 0 0,0-1 0,1 1 0,-1-1 0,0 1 0,1-1 0,-1 1-1,0-1 1,0 1 0,-1-1 0,-42 14 1451,43-14-1663,-10 2-268,-70 12 817,55-15-3071,3-4-3500,9-6-6242</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0.713"/>
    </inkml:context>
    <inkml:brush xml:id="br0">
      <inkml:brushProperty name="width" value="0.025" units="cm"/>
      <inkml:brushProperty name="height" value="0.025" units="cm"/>
    </inkml:brush>
  </inkml:definitions>
  <inkml:trace contextRef="#ctx0" brushRef="#br0">25 1 14990,'0'0'1858,"-24"54"-1442,24-40-159,0-4-161,5-10-865,11-2-4004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9.415"/>
    </inkml:context>
    <inkml:brush xml:id="br0">
      <inkml:brushProperty name="width" value="0.025" units="cm"/>
      <inkml:brushProperty name="height" value="0.025" units="cm"/>
    </inkml:brush>
  </inkml:definitions>
  <inkml:trace contextRef="#ctx0" brushRef="#br0">20 1 15599,'0'0'4020,"-2"13"-2664,-1 3-1033,-3 20 152,2-1 0,0 54 0,4-81-461,0 1 0,0-1 0,1 0 0,0 1 0,1-1 0,0 0 0,0 0 0,0 0 1,1 0-1,1 0 0,-1-1 0,1 0 0,0 1 0,1-1 0,0 0 0,0-1 0,10 11 0,-12-15 47,0 0 0,1 0 0,-1 0 0,0-1 1,0 1-1,1-1 0,-1 1 0,1-1 0,-1 0 0,1-1 0,0 1 0,-1-1 0,1 1 0,-1-1 0,1 0 0,0-1 0,-1 1 0,1-1 0,0 1 0,-1-1 0,1 0 0,-1 0 0,1-1 0,-1 1 0,0-1 0,1 1 0,-1-1 0,0 0 0,0 0 0,0-1 0,-1 1 0,5-5 0,9-8 147,0-2 0,-2 0 1,0-1-1,13-21 0,-11 16-289,-12 17 93,22-24 432,-26 29-438,1 1-1,-1-1 1,1 1-1,-1 0 1,1 0-1,-1-1 1,1 1 0,-1 0-1,1 0 1,-1 0-1,1-1 1,-1 1 0,1 0-1,0 0 1,-1 0-1,1 0 1,-1 0-1,1 0 1,0 0 0,-1 0-1,1 1 1,-1-1-1,1 0 1,-1 0-1,1 0 1,-1 1 0,1-1-1,-1 0 1,1 1-1,-1-1 1,1 0 0,-1 1-1,1-1 1,-1 0-1,1 1 1,-1-1-1,0 1 1,1-1 0,-1 1-1,0-1 1,1 1-1,-1-1 1,0 1-1,0-1 1,0 1 0,1 0-1,-1-1 1,0 1-1,0-1 1,0 1-1,0-1 1,0 1 0,0 0-1,0-1 1,0 1-1,-1 0 1,2 1 5,-1 1 1,1-1 0,-1 0-1,1 0 1,0 0-1,-1 0 1,1 0-1,0 1 1,0-2-1,1 1 1,-1 0-1,0 0 1,1 0-1,-1 0 1,1-1-1,0 1 1,-1-1-1,1 1 1,0-1-1,2 1 1,-2-1-2,0-1 1,0 1-1,0-1 0,0 0 0,0 0 1,0 0-1,0 0 0,0 0 1,0 0-1,0-1 0,0 1 1,0-1-1,0 0 0,0 1 0,0-1 1,0 0-1,3-2 0,7-5 26,1-1 0,-2-1 0,1 0-1,16-19 1,-20 20-33,34-28 42,-16 26-20,-25 11-21,-1 0-1,1 0 0,0 0 1,-1 0-1,1 0 0,0 0 0,-1 1 1,1-1-1,0 0 0,-1 0 1,1 1-1,0-1 0,-1 0 1,1 1-1,0-1 0,-1 0 0,1 1 1,-1-1-1,1 1 0,-1-1 1,1 1-1,-1-1 0,0 1 0,1 0 1,-1-1-1,1 1 0,-1 0 1,0-1-1,0 1 0,1 0 0,-1 0 1,4 17 141,-1 0 0,-1 1 0,0-1 0,-1 0 0,-3 30 0,1-7-524,2-76-10447,-7 4 2172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29.784"/>
    </inkml:context>
    <inkml:brush xml:id="br0">
      <inkml:brushProperty name="width" value="0.025" units="cm"/>
      <inkml:brushProperty name="height" value="0.025" units="cm"/>
    </inkml:brush>
  </inkml:definitions>
  <inkml:trace contextRef="#ctx0" brushRef="#br0">1 1 20852,'0'0'6790</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0.477"/>
    </inkml:context>
    <inkml:brush xml:id="br0">
      <inkml:brushProperty name="width" value="0.025" units="cm"/>
      <inkml:brushProperty name="height" value="0.025" units="cm"/>
    </inkml:brush>
  </inkml:definitions>
  <inkml:trace contextRef="#ctx0" brushRef="#br0">75 0 16303,'0'0'7106,"0"11"-6503,-5 288 1162,-2-51-423,10-213-870,-3-34-454,0-1 1,0 1-1,0-1 0,0 1 1,0 0-1,0-1 0,0 1 0,0-1 1,0 1-1,1-1 0,-1 1 1,0-1-1,0 1 0,1 0 0,-1-1 1,0 1-1,0-1 0,1 0 1,-1 1-1,0-1 0,1 1 0,-1-1 1,1 1-1,-1-1 0,1 0 1,-1 1-1,1-1 0,-1 0 0,1 0 1,-1 1-1,1-1 0,-1 0 1,1 0-1,-1 0 0,1 1 0,-1-1 1,1 0-1,0 0 0,-1 0 1,1 0-1,-1 0 0,1 0 0,0 0 1,-1-1-1,1 1 0,-1 0 1,1 0-1,-1 0 0,1 0 0,-1-1 1,1 1-1,0-1 0,1-1 35,-1 0-1,1 0 1,-1 0-1,1 0 1,-1-1-1,0 1 0,0 0 1,0-1-1,0 1 1,-1 0-1,1-1 1,-1 1-1,1-1 0,-1 0 1,0 1-1,0-4 1,-2-50 98,1 41-121,0 3-33,0 0-1,-2 0 1,1 0 0,-2 0-1,1 0 1,-2 1-1,0-1 1,0 1-1,-1 1 1,0-1 0,0 1-1,-2 0 1,-7-9-1,14 18-5,0 0 1,0 0-1,1 0 0,-1 0 0,0 1 0,0-1 0,0 0 0,0 1 0,0-1 0,-1 1 0,1-1 1,0 1-1,0 0 0,0-1 0,0 1 0,-2 0 0,3 0 2,-1 0 1,1 0-1,-1 0 0,1 0 0,0 0 0,-1 0 1,1 1-1,-1-1 0,1 0 0,0 0 0,-1 0 1,1 1-1,-1-1 0,1 0 0,0 1 0,-1-1 1,1 0-1,0 1 0,0-1 0,-1 0 1,1 1-1,0-1 0,0 1 0,0-1 0,-1 0 1,1 1-1,0 0 0,0 0 0,-1 0 0,1 1 0,0-1 1,0 0-1,0 1 0,1-1 0,-1 0 0,0 1 0,0-1 0,1 0 0,-1 0 1,0 1-1,1-1 0,-1 0 0,1 0 0,0 0 0,-1 0 0,1 1 0,0-1 0,0 0 1,0 0-1,0-1 0,0 1 0,0 0 0,0 0 0,0 0 0,1 0 0,4 2-12,1 0-1,-1 0 0,1-1 0,0 0 0,0 0 0,0-1 0,0 0 0,0 0 0,0-1 0,0 0 0,0 0 0,0 0 1,0-1-1,0 0 0,0-1 0,9-2 0,-4 0-8,0 0-1,-1-1 1,1 0 0,-1-1 0,0 0 0,0-1-1,-1 0 1,12-10 0,-17 13 27,0-1 0,0 0 0,-1 1 0,0-1 0,0-1 1,0 1-1,0-1 0,-1 1 0,0-1 0,0 0 0,-1 0 0,1-1 0,-1 1 0,-1 0 1,1-1-1,-1 1 0,1-10 0,-2 16 1,0 0 0,0-1 0,0 1 0,0 0-1,0 0 1,0-1 0,0 1 0,0 0 0,0-1 0,0 1 0,0 0 0,0 0 0,0-1 0,-1 1-1,1 0 1,0-1 0,0 1 0,0 0 0,0 0 0,0-1 0,-1 1 0,1 0 0,0 0 0,0 0 0,0-1-1,-1 1 1,1 0 0,0 0 0,0 0 0,0-1 0,-1 1 0,1 0 0,0 0 0,-1 0 0,1 0-1,0 0 1,0 0 0,-1 0 0,1 0 0,-1 0 0,-13 6-49,-10 16-42,12-2 88,1 0 0,-17 40 0,25-51 36,0 0 1,0 0-1,1 0 1,0 1-1,1-1 1,0 1-1,0-1 0,1 1 1,1 15-1,0-23-30,-1-1-1,1 1 0,0 0 0,0-1 0,0 1 0,0-1 0,0 1 0,0-1 1,0 0-1,1 1 0,-1-1 0,0 0 0,1 0 0,-1 0 0,1 0 0,-1 0 0,1 0 1,-1 0-1,1-1 0,0 1 0,-1 0 0,1-1 0,0 1 0,0-1 0,-1 0 1,1 0-1,0 0 0,0 0 0,-1 0 0,1 0 0,0 0 0,2-1 0,4 1 16,0-1-1,-1 0 1,1 0-1,0-1 1,-1 0-1,11-5 1,41-27 14,-51 27-31,2 1-1,-1 0 0,0 1 1,1 0-1,0 0 1,0 1-1,1 1 0,-1 0 1,1 0-1,0 0 1,13 0-1,-23 3-2,1 0 0,-1 0 0,1 0 1,-1 0-1,1 1 0,0-1 0,-1 0 0,1 1 0,-1-1 1,1 1-1,-1 0 0,0-1 0,1 1 0,-1 0 1,0 0-1,1 0 0,-1 0 0,0 0 0,0 0 0,0 0 1,0 0-1,0 1 0,0-1 0,1 2 0,10 38 38,-12-36-31,1-1 0,0 1 1,0-1-1,0 0 0,1 0 1,-1 0-1,1 1 0,0-1 0,3 4 1,-4-7 2,-1-1 0,1 1 0,0-1 0,-1 0 0,1 1 0,0-1 0,-1 0 0,1 0 0,0 1 0,0-1 1,-1 0-1,1 0 0,0 0 0,0 0 0,-1 0 0,1 0 0,0 0 0,0 0 0,-1 0 0,1 0 0,0-1 0,0 1 0,-1 0 0,1 0 1,0-1-1,-1 1 0,1 0 0,0-1 0,-1 1 0,1-1 0,-1 1 0,1-1 0,0 1 0,-1-1 0,1 1 0,-1-1 0,0 0 1,1 1-1,-1-1 0,1-1 0,22-32 78,-19 27-98,2 0 9,0-1 0,0 1 0,0 0 0,0 1 0,1 0 0,12-9 0,-17 13-1,1 0 1,1 0 0,-1 0 0,0 0 0,0 1 0,1-1-1,-1 1 1,1 0 0,-1 0 0,1 0 0,-1 0-1,1 1 1,0 0 0,-1-1 0,1 1 0,0 0 0,-1 1-1,1-1 1,4 2 0,9 12-27,-16-13 13,0 0 0,-1 0 0,1 0 0,0 0 0,0 0 0,-1 0 0,1 0 0,0 0 0,0-1 0,0 1 0,0 0 0,0-1 0,0 1 0,0 0 0,1-1-1,-1 0 1,0 1 0,0-1 0,0 0 0,0 1 0,1-1 0,1 0 0,29-3-142,-27 2 104,-1 1-1,1-1 1,0 1 0,0 0 0,0 0-1,0 0 1,8 2 0,-12-1 46,0 0 1,1-1-1,-1 1 1,0 0 0,0 0-1,1 0 1,-1 0-1,0 0 1,0 0 0,0 0-1,0 0 1,0 1-1,-1-1 1,1 0-1,0 0 1,0 1 0,-1-1-1,1 1 1,-1-1-1,1 1 1,-1-1-1,0 0 1,0 1 0,1-1-1,-1 1 1,0-1-1,0 1 1,0-1 0,-1 3-1,1 3-334,-1-6 146,1 0 0,0 0 0,0 0 1,-1-1-1,1 1 0,0 0 0,0 0 0,0 0 0,0-1 0,0 1 0,0 0 1,0 0-1,0 0 0,0-1 0,1 1 0,-1 0 0,0 0 0,0 0 1,1-1-1,-1 1 0,0 0 0,1-1 0,-1 1 0,1 0 0,-1-1 0,1 1 1,-1 0-1,1-1 0,-1 1 0,1-1 0,0 1 0,-1-1 0,1 1 1,0-1-1,-1 1 0,1-1 0,0 0 0,0 0 0,0 1 0,-1-1 0,1 0 1,1 0-1,11 0-7117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0.837"/>
    </inkml:context>
    <inkml:brush xml:id="br0">
      <inkml:brushProperty name="width" value="0.025" units="cm"/>
      <inkml:brushProperty name="height" value="0.025" units="cm"/>
    </inkml:brush>
  </inkml:definitions>
  <inkml:trace contextRef="#ctx0" brushRef="#br0">0 129 17136,'0'0'9951,"11"3"-9711,-2-2-231,0 0 0,-1-1 0,1 1 0,0-2 0,-1 1 0,1-2-1,-1 1 1,1-1 0,-1 0 0,0 0 0,1-1 0,-1-1 0,0 1 0,-1-1 0,1 0 0,-1-1-1,9-6 1,31-27 30,-46 37-30,1 0 1,-1 0 0,1 0-1,-1-1 1,1 1 0,-1 0-1,0-1 1,0 0-1,1 1 1,-1-1 0,0 0-1,0 1 1,-1-1 0,1 0-1,0 0 1,-1 0 0,1 0-1,-1 0 1,1 0 0,-1 1-1,0-1 1,0 0 0,0 0-1,0 0 1,0 0 0,-1-3-1,-2 4 27,-1 0-1,1 0 1,-1 0 0,1 1-1,-1 0 1,1 0-1,-1 0 1,1 0 0,-1 0-1,1 1 1,-7 1-1,0 2 51,0 1-1,-1 0 1,2 1-1,-1 0 0,1 0 1,0 1-1,0 0 1,0 1-1,1 0 0,1 0 1,-1 1-1,1 0 1,1 0-1,0 0 1,0 1-1,1 0 0,0 0 1,0 1-1,-3 13 1,8-23-78,0 1 0,-1-1 0,1 1 0,0-1 0,0 1 0,0-1 0,0 1 0,1 0 0,-1-1 0,0 1 0,1-1 0,-1 1 0,1-1 0,-1 1 0,1-1 0,0 0 0,0 1 0,-1-1 0,1 0 0,0 1 0,0-1 0,2 2 0,0-1-11,0 0 0,1 0 1,-1 0-1,1 0 0,-1 0 0,1-1 1,-1 1-1,1-1 0,4 1 0,11 1-440,0 0 1,0-1-1,20-1 0,-27-1-302,-5 0 296,6 1-1080,1-1 0,-1 0 0,0-1 1,15-4-1,20-11-8619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1.962"/>
    </inkml:context>
    <inkml:brush xml:id="br0">
      <inkml:brushProperty name="width" value="0.025" units="cm"/>
      <inkml:brushProperty name="height" value="0.025" units="cm"/>
    </inkml:brush>
  </inkml:definitions>
  <inkml:trace contextRef="#ctx0" brushRef="#br0">8 284 7495,'0'0'2840,"-2"8"-1996,-4 35 1638,7-43-2367,-1 0 0,0 0 0,0 0 0,0 1 0,0-1 0,0 0 0,1 0 0,-1 0 0,0 1 0,0-1 0,0 0 0,0 0 0,1 0 0,-1 0 0,0 0 0,0 0 0,1 1 0,-1-1 0,0 0 1,0 0-1,0 0 0,1 0 0,-1 0 0,0 0 0,0 0 0,1 0 0,-1 0 0,0 0 0,0 0 0,1 0 0,-1 0 0,0 0 0,0 0 0,1 0 0,-1 0 0,0-1 0,0 1 0,1 0 0,-1 0 0,0 0 0,0 0 0,0 0 0,0-1 0,1 1 0,-1 0 0,0 0 0,0 0 0,0 0 0,0-1 0,1 1 0,-1 0 0,0 0 0,0-1 0,13-10 1142,38-52 1495,-26 31-2097,40-41 0,-57 65-578,0 1 0,1-1 0,0 2 0,0-1 0,1 1 0,0 1 0,0 0 0,0 0 0,19-6 0,-27 11-74,0-1 0,0 0 0,0 1 0,0 0 0,0-1 0,0 1 0,0 0 0,0 0 0,0 0 0,0 0 0,0 0 0,0 1 0,-1-1 0,1 1 0,0-1 0,0 1 0,0 0 1,0-1-1,-1 1 0,1 0 0,0 0 0,-1 0 0,1 1 0,0-1 0,-1 0 0,0 0 0,1 1 0,-1-1 0,0 1 0,0 0 0,0-1 0,0 1 0,0 0 0,0-1 0,0 1 0,0 0 1,-1 0-1,1 0 0,-1 0 0,1 0 0,-1 0 0,0-1 0,0 1 0,0 0 0,0 3 0,0 12 59,0 0 0,-1-1 0,-1 1 1,-4 20-1,4-26-44,2-3 328,2-8-40,8-17 205,11-32 275,-17 33-515,0-1 1,-1 1-1,-1-1 1,0 0-1,-1 0 1,-3-34-1,-4 37-256,6 14-102,13 4-86,3 0-273,0-1 1,1-1-1,-1 0 1,1-1-1,0-1 1,27-4-1,-25 2-2185,0-2-1,36-11 1,-14-1-6172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2.352"/>
    </inkml:context>
    <inkml:brush xml:id="br0">
      <inkml:brushProperty name="width" value="0.025" units="cm"/>
      <inkml:brushProperty name="height" value="0.025" units="cm"/>
    </inkml:brush>
  </inkml:definitions>
  <inkml:trace contextRef="#ctx0" brushRef="#br0">1 68 7431,'0'0'14312,"5"-8"-12272,-5 7-2029,2-3 158,1 0 0,-1 1-1,1-1 1,0 0 0,0 1 0,0-1-1,0 1 1,0 0 0,1 0 0,-1 0-1,1 1 1,0-1 0,0 1 0,0 0-1,0 0 1,1 0 0,-1 1 0,0-1-1,1 1 1,5-1 0,-4 1-99,-1 1 0,0 0 0,1 0 0,-1 0 1,1 0-1,-1 1 0,1 0 0,-1 0 0,0 0 0,1 1 1,-1 0-1,0 0 0,8 4 0,-11-4-62,0 0-1,0 1 1,0-1 0,0 0 0,0 1-1,0-1 1,-1 1 0,1-1-1,-1 1 1,0 0 0,0 0 0,0 0-1,0 0 1,0-1 0,0 1-1,-1 0 1,0 0 0,1 1 0,-1-1-1,0 0 1,-1 0 0,1 0-1,0 0 1,-1 0 0,0 0 0,-1 4-1,-4 10 24,0-1-1,-1 0 0,-1 0 0,-1 0 0,0-1 1,0-1-1,-2 1 0,-17 17 0,16-18 44,-1 1-1,2 1 0,0 0 0,1 0 1,1 1-1,-14 32 0,23-48-58,-1 1 0,1-1 0,-1 0 0,1 1-1,0-1 1,0 0 0,-1 1 0,1-1 0,0 0 0,0 1 0,0-1-1,1 0 1,-1 1 0,0-1 0,0 0 0,1 1 0,-1-1 0,1 0 0,-1 1-1,1-1 1,-1 0 0,1 0 0,0 0 0,0 1 0,0-1 0,-1 0 0,1 0-1,2 1 1,0 0 13,0-1 0,0 0 0,0 1 0,0-1-1,0 0 1,0 0 0,1-1 0,-1 1 0,0-1-1,1 0 1,5 0 0,6 0 34,0-2-1,0 0 1,0-1-1,23-7 1,-36 10-94,20-8 122,42-20-1,-60 26-322,0 0 0,0 0 0,0 0 0,0-1 0,0 0 0,0 0 0,-1 0 0,0 0 1,1 0-1,-1-1 0,0 0 0,-1 1 0,1-1 0,-1 0 0,1 0 0,-1 0 0,2-7 0,-4 10-61,0 0 1,0 0 0,0 0 0,0 0-1,0 0 1,0 0 0,0 0 0,0 0-1,-1 0 1,1 0 0,0 0 0,-1 0-1,1 0 1,0 0 0,-1 0 0,0 0-1,1 1 1,-1-1 0,1 0-1,-1 0 1,0 1 0,1-1 0,-1 0-1,0 1 1,0-1 0,0 0 0,0 1-1,1-1 1,-3 0 0,-18-9-7320</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2.732"/>
    </inkml:context>
    <inkml:brush xml:id="br0">
      <inkml:brushProperty name="width" value="0.025" units="cm"/>
      <inkml:brushProperty name="height" value="0.025" units="cm"/>
    </inkml:brush>
  </inkml:definitions>
  <inkml:trace contextRef="#ctx0" brushRef="#br0">50 37 13677,'0'0'6598,"-49"9"-2722,65-9-2499,17 0-448,8-5-320,10-3-257,6-1-288,5 1-64,-4 1-1281,-10 2-2339,-4 2-2497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3.094"/>
    </inkml:context>
    <inkml:brush xml:id="br0">
      <inkml:brushProperty name="width" value="0.025" units="cm"/>
      <inkml:brushProperty name="height" value="0.025" units="cm"/>
    </inkml:brush>
  </inkml:definitions>
  <inkml:trace contextRef="#ctx0" brushRef="#br0">1 241 16143,'0'0'9652,"8"7"-9486,-6-4-162,0-1 0,0 1 0,1-1 1,-1 0-1,1 0 0,0 0 1,-1-1-1,1 1 0,0 0 1,0-1-1,0 0 0,0 0 1,1 0-1,-1 0 0,0 0 0,0-1 1,1 1-1,-1-1 0,0 0 1,0 0-1,1 0 0,-1 0 1,0-1-1,0 1 0,1-1 0,-1 0 1,0 0-1,0 0 0,0-1 1,6-2-1,10-5 24,29-13 191,-45 21-187,0 0 1,-1 0 0,1 0 0,0 1-1,0-1 1,0 1 0,-1-1-1,1 1 1,0 0 0,0 0 0,0 1-1,0-1 1,4 1 0,-5 2 128,-1-1 0,0 0 0,0 0 0,0 1-1,0-1 1,-1 1 0,1-1 0,0 0 0,-1 1 0,0 0 0,0-1 0,0 6 0,3 11 411,-3-17-549,1 0 1,0 0-1,0 0 1,0 0 0,0 0-1,0 0 1,1 0 0,-1 0-1,1 0 1,-1 0 0,1-1-1,-1 1 1,1-1-1,0 1 1,0-1 0,0 0-1,0 1 1,0-1 0,4 1-1,-1 0-3,0-1 0,0 0-1,0 0 1,0-1 0,1 1-1,-1-1 1,0 0-1,9-2 1,4-1-7,0-1 0,0-1 1,-1 0-1,18-9 0,-30 12-69,9-5-280,0 1 1,1 1 0,-1 0 0,1 1 0,0 1 0,25-3 0,-40 6 305,0 0 0,1 1 0,-1-1 0,0 0 1,0 0-1,1 1 0,-1-1 0,0 0 0,0 1 1,0-1-1,0 0 0,0 0 0,1 1 0,-1-1 0,0 0 1,0 1-1,0-1 0,0 0 0,0 1 0,0-1 1,0 0-1,0 1 0,0-1 0,0 0 0,0 1 1,0-1-1,-1 0 0,1 1 0,0-1 0,0 0 1,0 1-1,0-1 0,0 0 0,-1 0 0,1 1 0,0-1 1,0 0-1,0 0 0,-1 1 0,1-1 0,-8 13-151,-28 17-2590,8-18-5221,19-11-314</inkml:trace>
  <inkml:trace contextRef="#ctx0" brushRef="#br0" timeOffset="1">427 19 20628,'0'0'6117,"64"-18"-7046,-36 21-2786,3 3-4261</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3.424"/>
    </inkml:context>
    <inkml:brush xml:id="br0">
      <inkml:brushProperty name="width" value="0.025" units="cm"/>
      <inkml:brushProperty name="height" value="0.025" units="cm"/>
    </inkml:brush>
  </inkml:definitions>
  <inkml:trace contextRef="#ctx0" brushRef="#br0">81 1 18642,'0'0'2402,"-8"1"-43,2 0-1949,1 0-1,-1 1 1,0 0-1,1 0 1,-1 0-1,1 1 1,-7 4-1,10-6-393,1 0 0,0 0-1,0 0 1,0-1 0,0 1-1,0 0 1,0 0 0,0 1 0,0-1-1,0 0 1,0 0 0,0 0-1,1 0 1,-1 1 0,1-1-1,-1 0 1,1 1 0,-1-1 0,1 0-1,0 1 1,-1-1 0,1 1-1,0-1 1,0 1 0,0-1 0,0 0-1,0 1 1,1-1 0,-1 1-1,0-1 1,1 0 0,-1 1-1,1-1 1,-1 0 0,1 1 0,0-1-1,-1 0 1,1 0 0,0 0-1,0 0 1,0 0 0,0 1 0,0-2-1,2 3 1,3 2-437,0 0 0,0 0 0,1-1 0,0 0-1,0 0 1,0-1 0,0 0 0,8 3 0,-8-5 343,-1 1 0,-1 1 1,1-1-1,0 1 0,0 0 0,-1 0 0,0 1 1,0-1-1,0 1 0,0 0 0,0 1 0,-1-1 0,5 7 1,-8-10 203,0 1 0,-1-1 0,1 0 1,0 1-1,-1 0 0,1-1 0,-1 1 0,1-1 1,-1 1-1,0-1 0,1 1 0,-1 0 1,0-1-1,0 1 0,0 0 0,-1-1 1,1 1-1,0 0 0,-1-1 0,1 1 1,-1-1-1,1 1 0,-1-1 0,0 1 0,0 1 1,-2 0 48,1 0 1,-1 0-1,0 0 0,0 0 1,0-1-1,0 1 1,-1-1-1,1 0 0,0 0 1,-5 2-1,-2 1-128,1-2-1,-1 1 1,0-1-1,0 0 1,0-1 0,0 0-1,-17 0 1,8-6-3635,7-13-4964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8.371"/>
    </inkml:context>
    <inkml:brush xml:id="br0">
      <inkml:brushProperty name="width" value="0.025" units="cm"/>
      <inkml:brushProperty name="height" value="0.025" units="cm"/>
    </inkml:brush>
  </inkml:definitions>
  <inkml:trace contextRef="#ctx0" brushRef="#br0">136 0 4612,'0'0'23356,"-4"0"-23164,-3 1-211,-1 0-1,0 0 1,1 0-1,-1 1 1,1 0 0,-1 0-1,1 1 1,0 0 0,-8 5-1,12-6 5,-1-1 0,1 1-1,0 1 1,0-1 0,0 0 0,0 1 0,0-1-1,1 1 1,-1 0 0,1 0 0,-1 0 0,1 0-1,0 0 1,0 1 0,1-1 0,-1 1 0,1-1-1,0 1 1,0-1 0,0 1 0,-1 4-1,3-6-27,-1 0 0,1 0-1,0 0 1,0 0 0,-1 0-1,1 0 1,1 0 0,-1 0-1,0 0 1,0-1-1,1 1 1,-1 0 0,1-1-1,-1 1 1,1-1 0,0 0-1,-1 1 1,1-1-1,0 0 1,0 0 0,0 0-1,0 0 1,0-1 0,0 1-1,0 0 1,4 0 0,69 15-1180,-62-14 819,13 2-148,-16-3 351,0 1 1,1-1-1,-1 2 1,0 0-1,0 0 1,0 0-1,14 9 0,-23-12 224,0 0 0,-1 0-1,1 1 1,-1-1 0,1 0-1,0 1 1,-1-1 0,1 0-1,-1 1 1,1-1-1,-1 1 1,1-1 0,-1 1-1,0-1 1,1 1 0,-1-1-1,1 1 1,-1 0-1,0-1 1,0 1 0,1-1-1,-1 1 1,0 0 0,0-1-1,0 1 1,0 0-1,0-1 1,1 1 0,-1 0-1,0-1 1,-1 1 0,1 1-1,-19 9 1508,-37-1 811,39-8-2008,7 0-359,-1-1 1,1 0-1,0-1 1,0 0 0,0 0-1,-19-4 1,29 4-86,0 0 1,0 0-1,-1-1 1,1 1-1,0 0 1,0 0-1,0 0 1,0 0-1,0-1 0,-1 1 1,1 0-1,0 0 1,0 0-1,0-1 1,0 1-1,0 0 0,0 0 1,0-1-1,0 1 1,0 0-1,0 0 1,0 0-1,0-1 1,0 1-1,0 0 0,0 0 1,0-1-1,0 1 1,0 0-1,0 0 1,0 0-1,0-1 1,0 1-1,1 0 0,-1 0 1,0 0-1,0-1 1,0 1-1,0 0 1,0 0-1,1 0 1,-1 0-1,0-1 0,0 1 1,0 0-1,1 0 1,-1 0-1,0 0 1,0 0-1,0 0 1,1 0-1,-1 0 0,0 0 1,0-1-1,1 1 1,12-8-4840,12-2-4248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4.253"/>
    </inkml:context>
    <inkml:brush xml:id="br0">
      <inkml:brushProperty name="width" value="0.025" units="cm"/>
      <inkml:brushProperty name="height" value="0.025" units="cm"/>
    </inkml:brush>
  </inkml:definitions>
  <inkml:trace contextRef="#ctx0" brushRef="#br0">79 0 12236,'0'0'9475,"-9"7"-8802,7-5-638,-3 1 17,1 0 1,0 0-1,1 1 0,-1-1 0,1 1 1,-1 0-1,1 0 0,0 0 0,0 0 1,1 1-1,-1-1 0,1 1 0,0-1 1,0 1-1,1 0 0,-2 6 0,-7 68 1339,4 0-1,6 137 0,2-90-591,-2-39-46,1-87-745,-1-1-1,0 1 1,0 0-1,0 0 1,0 0-1,0 0 1,0-1-1,1 1 1,-1 0-1,0 0 1,0 0-1,0 0 1,0 0-1,1 0 1,-1 0-1,0 0 1,0 0-1,0 0 1,1-1-1,-1 1 1,0 0-1,0 0 1,0 0-1,1 0 1,-1 0-1,0 0 1,0 0-1,0 0 1,1 1-1,-1-1 1,0 0-1,0 0 0,0 0 1,0 0-1,1 0 1,-1 0-1,0 0 1,0 0-1,0 0 1,0 1-1,1-1 1,-1 0-1,0 0 1,0 0-1,0 0 1,0 0-1,0 1 1,0-1-1,0 0 1,1 0-1,-1 0 1,0 0-1,0 1 1,0-1-1,0 0 1,0 0-1,0 1 1,7-18 278,-1-23-203,-1 0 1,-2-1-1,-2 0 0,-5-52 1,3 70-79,-8-23-287,7 40 86,8 27 102,-4-18 90,-1 1-1,1-1 0,0 0 0,0 1 1,0-1-1,0 0 0,1 0 0,-1-1 0,1 1 1,-1 0-1,1-1 0,0 1 0,0-1 1,0 0-1,1 0 0,-1 0 0,0-1 1,1 1-1,-1-1 0,1 0 0,-1 0 1,1 0-1,0 0 0,0-1 0,-1 1 0,1-1 1,0 0-1,0 0 0,-1 0 0,1-1 1,4 0-1,2 0 10,0-1-1,0 0 1,0-1-1,0 0 1,-1 0 0,1-1-1,-1 0 1,0-1 0,0 0-1,12-9 1,-13 7 18,0-1 0,0 0 0,0-1 0,7-11 0,-13 17-18,0 0 0,0 1 0,0-1 0,-1 0 1,1 0-1,-1-1 0,0 1 0,0 0 0,0 0 1,0-1-1,0 1 0,-1 0 0,0-1 0,1 1 1,-1 0-1,0-1 0,-1 1 0,0-4 0,-18 32-122,16-17 112,0 1-1,0-1 1,1 1 0,0 0-1,0 0 1,1-1 0,0 1-1,0 0 1,1 0 0,1 0-1,-1 0 1,3 10 0,-2-17 4,0-1 1,0 0-1,0 0 0,0 0 1,1 0-1,-1 0 1,0 0-1,0 0 1,1-1-1,-1 1 1,0 0-1,1-1 1,-1 1-1,1-1 1,-1 1-1,1-1 0,-1 0 1,1 0-1,-1 1 1,1-1-1,-1 0 1,1 0-1,-1-1 1,1 1-1,2-1 1,1 1 11,0-1 0,0 0 0,0-1 0,0 1 0,0-1 1,8-4-1,-3-3-17,0 0 1,-1-1 0,0 0-1,0 0 1,-1-1 0,0 0-1,-1 0 1,-1-1 0,0 0-1,0 0 1,7-24 0,-17 64-407,2-14 407,0 1 0,1 0 0,1 0 0,1 22 0,0-34-256,0 0 1,-1 1-1,1-1 0,0 0 1,0 0-1,1-1 0,-1 1 1,1 0-1,-1 0 0,1-1 1,2 4-1,-2-4-205,0-1-1,0 1 1,0-1-1,0 1 1,0-1 0,0 0-1,0 0 1,0 0-1,1 0 1,-1 0 0,0 0-1,1 0 1,-1-1-1,1 0 1,-1 1-1,3-1 1,19 0-6805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34.813"/>
    </inkml:context>
    <inkml:brush xml:id="br0">
      <inkml:brushProperty name="width" value="0.025" units="cm"/>
      <inkml:brushProperty name="height" value="0.025" units="cm"/>
    </inkml:brush>
  </inkml:definitions>
  <inkml:trace contextRef="#ctx0" brushRef="#br0">82 185 10634,'-6'12'3155,"-8"22"-2208,1 0 0,1 1 0,2 1 0,1-1 0,3 1-1,0 1 1,0 40 0,22 126 170,-15-189-1059,2 30 181,-3-39-19,0-29-55,2-55-163,4 0 0,4 0 0,3 1-1,3 1 1,34-97 0,-42 151-26,1 0-1,1 0 1,23-38 0,-30 57 105,0-1 0,0 1 0,0-1 0,0 1 0,0 0 0,1 0 0,0 0 0,0 1 0,0 0 0,0-1 0,0 1 0,1 1-1,0-1 1,-1 0 0,1 1 0,0 0 0,0 0 0,0 1 0,0 0 0,1-1 0,-1 2 0,0-1 0,0 1 0,7-1 0,-11 2-30,0 0 1,0-1-1,0 1 0,0 0 1,0-1-1,0 1 0,0 0 0,-1 0 1,1 0-1,0 0 0,0 0 1,-1 0-1,1 0 0,0 0 0,-1 0 1,1 0-1,-1 0 0,0 1 1,1-1-1,-1 0 0,0 0 0,1 0 1,-1 1-1,0-1 0,0 0 1,0 0-1,0 1 0,-1 0 0,-3 39 224,1-33-263,-1 0 0,0 0 0,0-1 1,-1 1-1,0-1 0,-7 8 0,-19 33 68,31-47-85,0-1 0,1 1 0,-1 0 0,1-1 0,-1 1 0,1-1 0,-1 1 0,1-1 0,-1 1 0,1-1 0,-1 1 0,1-1-1,0 0 1,-1 1 0,1-1 0,0 0 0,-1 0 0,1 1 0,0-1 0,-1 0 0,1 0 0,0 0 0,-1 0 0,1 0 0,0 0 0,0 0 0,-1 0 0,1 0 0,0 0-1,1-1 1,32 2-458,-29-1 272,35-1-373,-21 0 130,0 0 0,0 2-1,0 0 1,0 1 0,0 1 0,34 10-1,-51-13 475,-1 1 0,1-1 0,0 1 0,-1 0-1,1 0 1,0 0 0,-1 0 0,1 0 0,-1 0-1,0 0 1,1 0 0,-1 0 0,0 1 0,0-1-1,0 1 1,0-1 0,0 1 0,0-1 0,0 1-1,0 0 1,0-1 0,-1 1 0,1 0 0,-1-1-1,1 1 1,-1 0 0,0 2 0,0-1 50,0-1-1,-1 0 1,0 1 0,1-1 0,-1 1-1,0-1 1,0 0 0,0 1 0,0-1-1,-1 0 1,1 0 0,-1 0 0,1 0-1,-1 0 1,0 0 0,1-1 0,-1 1-1,0-1 1,-3 2 0,-17 13 513,-1-2 1,0-1 0,-1 0 0,-1-2-1,0-1 1,-1-1 0,1-1-1,-2-1 1,1-2 0,-1 0-1,-28 0 1,54-5-722,0 0-1,0 1 1,0-1-1,0 0 1,0 0-1,0 0 1,0 0-1,0-1 1,0 1-1,0 0 1,0 0-1,0-1 1,0 1-1,0 0 1,0-1-1,0 1 1,1-1-1,-1 1 1,0-1-1,0 0 1,0 1-1,1-1 1,-1 0-1,0 1 1,1-1-1,-1 0 1,0 0-1,1 0 1,-1 0-1,1 0 1,-1 1-1,1-1 1,0 0-1,-1 0 1,1 0-1,0 0 1,0 0-1,0 0 1,0 0-1,0 0 1,0 0-1,0 0 1,0 0-1,0 0 1,0 0-1,0 0 1,1 0-1,-1 0 1,0 0-1,1 0 1,-1 0-1,1 0 1,-1 0-1,1 0 1,-1 0-1,1 1 1,0-1-1,-1 0 1,1 0-1,1 0 1,15-19-6907</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43.886"/>
    </inkml:context>
    <inkml:brush xml:id="br0">
      <inkml:brushProperty name="width" value="0.025" units="cm"/>
      <inkml:brushProperty name="height" value="0.025" units="cm"/>
    </inkml:brush>
  </inkml:definitions>
  <inkml:trace contextRef="#ctx0" brushRef="#br0">5413 2 4420,'-25'3'1473,"1"-1"-1,-1-1 1,1-1 0,-31-4-1,-23 1 1185,-4 8-2468,1 3-1,0 5 0,-109 29 1,-52 10 210,-269 20-322,-28 3-52,-383 47 140,498-57 989,138-17-621,169-37-381,-200-6-1,43-4 165,213 2-266,1 3 0,-90 21 0,132-21-14,0 1 1,0 0-1,1 1 1,0 1-1,-16 12 1,17-11-85,0-1 0,-1 0 0,1-1 0,-2-1 0,-28 9 0,18-11 94,0-2 0,-42 0 0,43-2 10,1 0 0,0 1 0,-42 10 1,-1 8-54,20-4-47,0-3 0,-77 10 0,125-23-28,0 0-1,0 1 0,0-1 0,1 0 0,-1 0 0,0 0 0,0 0 0,0 0 0,0 0 0,0 0 0,0 0 0,1 0 0,-1-1 0,0 1 0,0 0 0,0 0 0,0-1 0,1 1 0,-1-1 0,0 1 0,0-1 0,1 1 0,-1-1 1,0 1-1,1-1 0,-1 0 0,0 1 0,1-1 0,-1 0 0,1 1 0,-1-1 0,1 0 0,0 0 0,-1 1 0,1-1 0,0 0 0,-1 0 0,1 0 0,0 0 0,0 0 0,0 1 0,0-1 0,0 0 0,0-1 0,-2-36-5452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3:45.267"/>
    </inkml:context>
    <inkml:brush xml:id="br0">
      <inkml:brushProperty name="width" value="0.025" units="cm"/>
      <inkml:brushProperty name="height" value="0.025" units="cm"/>
    </inkml:brush>
  </inkml:definitions>
  <inkml:trace contextRef="#ctx0" brushRef="#br0">7192 158 10250,'-127'-32'4697,"-66"-4"-2434,18 4-1926,46 9-194,-2 6 0,-143 0 0,-264 27 170,475-8-304,-1341 100 41,929-34 62,3 21 0,5 21 0,-826 310 0,691-157-100,476-199 2,2 6 0,-183 137 0,273-181 20,2 1 0,1 2 1,1 1-1,2 1 0,-47 68 1,66-84-39,0 1 1,1 0-1,1 0 1,0 1-1,2 0 1,0 0-1,-4 21 1,8-25-5,0 0 0,0 0 1,1 0-1,1 0 0,0-1 0,1 1 1,0 0-1,1-1 0,0 1 1,1-1-1,5 13 0,0-7 0,0 1 0,2-2-1,0 1 1,0-2 0,2 1-1,0-2 1,0 0-1,32 26 1,-22-23 3,1-1 0,0-2 0,1 0 0,1-2 1,44 16-1,3-6 3,1-4 0,1-3 0,145 12 0,921 17 191,-855-41-170,602-6-35,-3-64 70,-344-19-16,-5-23 1,-4-23 0,790-307 0,-1231 403-32,180-69 78,268-145-1,-487 221-68,-1-2 0,-1-3 1,66-56-1,-101 76-2,-1-2 0,0 0 0,-1-1 1,-1 0-1,19-33 0,-25 37 2,-1 1 0,0-1 0,-1 0 0,0-1 0,-1 1 0,0-1 0,-1 0-1,-1 0 1,0 1 0,0-17 0,-3 15-12,0 1 0,-1-1 0,0 1 0,-1 0 0,0 0 0,-1 1 0,-1-1 0,0 1 0,-1 0 0,0 1 0,0-1-1,-1 1 1,-1 1 0,0 0 0,0 0 0,-1 0 0,-17-11 0,-3-1 1,-1 1 0,0 1 0,-2 2 1,0 1-1,-43-15 0,-8 4 18,-1 3 0,-1 4 1,-1 4-1,-131-9 0,-358 13 30,559 14-57,-367 12-793,82-1-2004,77-10-2446</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2.760"/>
    </inkml:context>
    <inkml:brush xml:id="br0">
      <inkml:brushProperty name="width" value="0.025" units="cm"/>
      <inkml:brushProperty name="height" value="0.025" units="cm"/>
    </inkml:brush>
  </inkml:definitions>
  <inkml:trace contextRef="#ctx0" brushRef="#br0">112 0 16335,'0'0'5937,"-1"12"-5281,-7 19-309,0 0-1,-25 58 1,20-57-305,1-1 0,1 2 0,2-1 0,-5 37 0,13-62-18,0 1 0,0-1 0,1 1 0,0 0 0,1-1-1,0 1 1,0 0 0,1-1 0,0 1 0,4 9 0,-5-14-4,1 0-1,0 1 0,0-2 0,1 1 1,-1 0-1,0 0 0,1-1 0,0 1 1,0-1-1,0 0 0,0 0 0,0 0 1,0 0-1,0-1 0,0 1 1,1-1-1,-1 0 0,1 0 0,-1 0 1,1 0-1,-1 0 0,1-1 0,6 0 1,-5 1-263,-1 0 1,1-1 0,-1 0 0,1 0 0,-1 0 0,1 0 0,-1-1 0,0 1 0,1-1 0,-1 0 0,0-1-1,1 1 1,-1-1 0,0 0 0,0 0 0,0 0 0,0 0 0,-1-1 0,4-3 0,17-24-5567</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3.166"/>
    </inkml:context>
    <inkml:brush xml:id="br0">
      <inkml:brushProperty name="width" value="0.025" units="cm"/>
      <inkml:brushProperty name="height" value="0.025" units="cm"/>
    </inkml:brush>
  </inkml:definitions>
  <inkml:trace contextRef="#ctx0" brushRef="#br0">1 0 8648,'0'0'14286,"60"5"-14735,-32 8-1729,-5-2-1473,-3-2-2435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3.616"/>
    </inkml:context>
    <inkml:brush xml:id="br0">
      <inkml:brushProperty name="width" value="0.025" units="cm"/>
      <inkml:brushProperty name="height" value="0.025" units="cm"/>
    </inkml:brush>
  </inkml:definitions>
  <inkml:trace contextRef="#ctx0" brushRef="#br0">323 0 1794,'0'0'17568,"-4"9"-16089,-27 59 573,11-21-1819,-2-1 0,-2-1 0,-29 41 0,62-101-344,-1-1 0,0-1 0,-1 1 0,0-1 0,-2 0 0,0-1 0,0 1 0,-2-1 0,2-35 0,-5 52 111,0 1 0,1 0-1,-1-1 1,0 1 0,0 0 0,-1-1 0,1 1 0,0 0 0,0-1-1,0 1 1,0-1 0,0 1 0,0 0 0,0 0 0,0-1 0,-1 1 0,1 0-1,0-1 1,0 1 0,-1 0 0,1 0 0,0-1 0,0 1 0,-1 0-1,1 0 1,0-1 0,0 1 0,-1 0 0,1 0 0,0 0 0,-1 0 0,1-1-1,0 1 1,-1 0 0,1 0 0,0 0 0,-1 0 0,1 0 0,0 0-1,-1 0 1,1 0 0,-1 0 0,1 0 0,0 0 0,-1 0 0,1 0-1,0 0 1,-1 1 0,1-1 0,0 0 0,-1 0 0,1 0 0,0 0 0,0 1-1,-1-1 1,1 0 0,0 0 0,0 1 0,-1-1 0,1 0 0,0 0-1,0 1 1,-1-1 0,1 0 0,0 1 0,0-1 0,0 0 0,0 1-1,-20 22-16,16-17 38,0 1-1,1 1 1,0-1-1,0 0 0,1 1 1,0 0-1,0-1 1,0 1-1,1 0 1,0 0-1,1 0 1,0 0-1,0 0 1,3 11-1,-2-14-5,1 1 1,0-1-1,0 0 1,1 0-1,-1 0 0,1 0 1,1 0-1,-1-1 1,0 1-1,1-1 0,0 0 1,0 0-1,0 0 0,1-1 1,-1 0-1,1 1 1,0-1-1,0-1 0,0 1 1,11 3-1,-2 0 3,49 15 65,-62-21-13,-35-5 266,13-4-301,1-1 1,0-1-1,0-1 0,1-1 0,1 0 0,0-1 0,-24-25 1,17 16 10,-1 1 1,-36-23 0,51 41-76,14 10-27,15 12 34,1-7 167,0 0-1,1-1 1,0-1-1,38 10 1,92 17-4,-64-17-946,-41-8-3081,-6-4-4448</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4.542"/>
    </inkml:context>
    <inkml:brush xml:id="br0">
      <inkml:brushProperty name="width" value="0.025" units="cm"/>
      <inkml:brushProperty name="height" value="0.025" units="cm"/>
    </inkml:brush>
  </inkml:definitions>
  <inkml:trace contextRef="#ctx0" brushRef="#br0">0 1 14638,'0'0'7036,"13"9"-6129,1 0-735,0 0-1,0-1 1,1 0-1,0-1 1,1-1-1,-1 0 1,21 4-1,147 23 52,-93-19-356,0 4 0,114 39 0,-203-57 130,8 3-57,1 1 1,-1 1-1,0-1 0,9 7 0,-17-11 58,0 1 0,0-1 0,-1 1 0,1-1 0,0 1 0,0 0 0,0-1 0,-1 1 0,1 0 0,0-1 0,-1 1 0,1 0 0,0 0 0,-1 0 0,1 0-1,-1 0 1,1-1 0,-1 1 0,0 0 0,1 0 0,-1 0 0,0 0 0,0 0 0,0 0 0,0 0 0,0 0 0,0 0 0,0 0 0,0 0 0,0 0-1,0 0 1,0 0 0,-1 0 0,1 0 0,0 0 0,-1 0 0,1 0 0,-1 0 0,1 0 0,-1 0 0,1 0 0,-1-1 0,0 1 0,1 0 0,-1 0 0,0-1-1,0 1 1,0 0 0,1-1 0,-1 1 0,0-1 0,-1 1 0,-20 11 70,1-2-1,-1 0 1,-1-1-1,1-2 0,-41 9 1,15-4 173,-87 25 562,-175 55 978,305-91-1796,2 0-11,0 0-1,0 0 0,0 0 0,0 1 0,0-1 1,0 0-1,0 1 0,0 0 0,1 0 0,-1 0 1,1 0-1,-1 0 0,-1 3 0,4-5-31,-1 0-1,1 0 1,0 1 0,0-1-1,0 0 1,0 0 0,0 0-1,0 0 1,0 1 0,0-1-1,0 0 1,0 0 0,-1 0-1,1 0 1,0 1 0,0-1-1,0 0 1,0 0 0,0 0-1,0 0 1,0 1 0,0-1-1,0 0 1,0 0 0,1 0-1,-1 0 1,0 1 0,0-1-1,0 0 1,0 0 0,0 0-1,0 0 1,0 0 0,0 1-1,0-1 1,0 0-1,1 0 1,-1 0 0,0 0-1,0 0 1,0 0 0,0 1-1,0-1 1,1 0 0,-1 0-1,0 0 1,0 0 0,0 0-1,0 0 1,1 0 0,-1 0-1,0 0 1,0 0 0,13 0-2671,-10 0 1620,28-1-7251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5.499"/>
    </inkml:context>
    <inkml:brush xml:id="br0">
      <inkml:brushProperty name="width" value="0.025" units="cm"/>
      <inkml:brushProperty name="height" value="0.025" units="cm"/>
    </inkml:brush>
  </inkml:definitions>
  <inkml:trace contextRef="#ctx0" brushRef="#br0">152 1 14414,'0'0'5690,"-3"10"-4889,-5 15-304,-2 0-1,0-1 1,-27 43-1,-19 44 572,51-98-857,0 0 0,1 0 0,0 0 1,1 1-1,1-1 0,-2 28 0,4-39-163,0 0 0,0 0-1,0 0 1,0 0 0,0 0-1,0 0 1,1 0 0,-1 0 0,1-1-1,-1 1 1,1 0 0,0 0-1,0 0 1,0 0 0,0-1-1,0 1 1,0 0 0,0-1-1,0 1 1,1-1 0,-1 1-1,0-1 1,4 2 0,-1-1 26,1 0 0,-1-1 0,0 0 0,1 0 0,0 0 0,-1-1 0,1 0 0,-1 0 0,8 0 0,-4-1-117,0 0 1,0 0-1,0 0 1,0-1-1,0-1 0,0 1 1,0-1-1,-1 0 1,0-1-1,1 0 0,-2 0 1,1-1-1,0 0 1,-1 0-1,0 0 1,0-1-1,0 0 0,5-7 1,-3 3-769,0-1-1,-1 0 1,-1 0 0,8-18 0,-8 15-1235,-2 0 1,1 0-1,3-24 1,-2-22-6753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5.862"/>
    </inkml:context>
    <inkml:brush xml:id="br0">
      <inkml:brushProperty name="width" value="0.025" units="cm"/>
      <inkml:brushProperty name="height" value="0.025" units="cm"/>
    </inkml:brush>
  </inkml:definitions>
  <inkml:trace contextRef="#ctx0" brushRef="#br0">0 1 14798,'0'0'9033,"13"39"-20148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19.061"/>
    </inkml:context>
    <inkml:brush xml:id="br0">
      <inkml:brushProperty name="width" value="0.025" units="cm"/>
      <inkml:brushProperty name="height" value="0.025" units="cm"/>
    </inkml:brush>
  </inkml:definitions>
  <inkml:trace contextRef="#ctx0" brushRef="#br0">216 152 5157,'0'0'15161,"-11"-9"-13325,4 4-1711,-1-1 0,-1 1 0,1 0 0,-1 1 0,0 0 0,0 1 0,-17-5 0,22 7-81,0 0-1,-1 0 1,1 1 0,0 0 0,0 0-1,-1 0 1,1 0 0,0 1 0,-1 0 0,1 0-1,0 0 1,0 0 0,0 1 0,0-1-1,0 1 1,0 0 0,0 0 0,1 1-1,-1-1 1,1 1 0,-1 0 0,1 0-1,-5 6 1,6-7 8,0-1 0,1 1 0,-1-1 0,1 1 0,-1 0 0,1 0 0,0-1 0,0 1 0,-1 0 0,2 0 0,-1 0 0,0 1 0,0-1 0,1 0 0,-1 0 0,1 0 0,-1 0 0,1 1 0,0-1 0,0 0-1,0 0 1,0 1 0,1-1 0,-1 0 0,0 0 0,2 3 0,-1-3-6,1 0 0,0 0 0,0-1 0,0 1 0,0-1 0,0 1 0,0-1 0,1 1-1,-1-1 1,0 0 0,1 0 0,-1 0 0,1-1 0,-1 1 0,1-1 0,-1 1 0,1-1 0,-1 0-1,1 0 1,-1 0 0,4 0 0,9-1 85,-1-1 0,1 0 0,-1-1 0,0-1 0,0 0 0,0-1 1,0 0-1,-1-1 0,0-1 0,22-14 0,-16 8-118,-2 0 1,0-1 0,0 0 0,-1-2-1,-1 0 1,20-27 0,-21 17-68,-25 30-242,-31 37 69,34-32 237,0 1 0,1 0 0,0 0 0,1 0-1,0 1 1,0 0 0,1 0 0,1 0 0,0 1 0,1 0-1,0 0 1,-3 22 0,6-33-3,0 1 0,0-1 0,0 1 1,0-1-1,0 1 0,1-1 0,-1 0 0,0 1 0,1-1 0,-1 1 0,1-1 0,0 0 0,-1 1 0,1-1 1,0 0-1,0 0 0,0 0 0,0 0 0,0 1 0,0-1 0,0 0 0,0-1 0,0 1 0,3 2 1,-1-2 6,0 0 1,-1 0 0,1-1-1,1 1 1,-1-1 0,0 1 0,0-1-1,0 0 1,0 0 0,0 0 0,4-1-1,3-1 9,-2 0 1,1 0-1,0-1 0,0 0 0,-1-1 0,1 1 0,10-9 0,-8 4-77,0-1-1,-1 0 0,13-15 1,-19 20 44,-1-1 0,0 1 0,1 0 1,-2-1-1,1 1 0,0-1 0,-1 0 0,0 0 0,0 0 1,-1 0-1,2-8 0,-3 12-3,0 1 0,0-1 0,0 1 0,0-1 0,0 0 0,0 1 0,-1 0 1,1-1-1,0 1 0,0-1 0,-1 1 0,1-1 0,0 1 0,0-1 0,-1 1 0,1 0 0,-1-1 0,1 1 0,0 0 0,-1-1 0,1 1 0,-1 0 0,1-1 0,-1 1 0,1 0 0,-1 0 1,1 0-1,-1 0 0,1-1 0,-1 1 0,1 0 0,-1 0 0,1 0 0,-1 0 0,1 0 0,-1 0 0,1 0 0,-1 0 0,1 1 0,-1-1 0,1 0 0,-1 0 0,1 0 0,-1 0 1,0 1-1,-27 10-198,21-6 191,0 0 1,0 1-1,0 0 1,-9 12-1,14-16 28,0 0 0,0 0 0,0 0 0,1 0-1,-1 0 1,1 1 0,0-1 0,-1 1 0,1-1 0,0 1-1,1-1 1,-1 1 0,0 0 0,1 0 0,-1-1-1,1 1 1,0 0 0,0-1 0,1 6 0,0-7 0,0 1 0,0 0 0,0-1 0,0 1 0,0-1 0,0 0 0,1 1 0,-1-1 0,1 0 0,-1 0 0,1 0 0,-1 0 1,1 0-1,0 0 0,-1 0 0,1 0 0,0-1 0,0 1 0,0-1 0,-1 1 0,1-1 0,4 0 0,48 3-24,-42-3-68,209 0-2537,-221 0 2667,0 0 0,-1 0 0,1-1 1,0 1-1,0 0 0,0 0 0,-1-1 0,1 1 0,0 0 0,0 0 1,0 0-1,0-1 0,0 1 0,-1 0 0,1-1 0,0 1 1,0 0-1,0 0 0,0-1 0,0 1 0,0 0 0,0-1 0,0 1 1,0 0-1,0 0 0,0-1 0,0 1 0,0 0 0,0-1 1,0 1-1,1 0 0,-1 0 0,0-1 0,0 1 0,0 0 0,0 0 1,0-1-1,1 1 0,-1 0 0,0 0 0,0 0 0,0-1 1,1 1-1,-1 0 0,0 0 0,0 0 0,1 0 0,-1-1 0,0 1 1,1 0-1,-1 0 0,0 0 0,0 0 0,1 0 0,-1 0 1,0 0-1,0 0 0,1 0 0,-1 0 0,1 0 0,-25-17 283,22 16-195,-42-34 1222,41 33-1318,1 0 0,0 0-1,0 0 1,0-1 0,0 1-1,0-1 1,0 1 0,1-1-1,-1 0 1,1 1 0,0-1-1,0 0 1,0 0 0,0 0-1,0-6 1,1 8-82,0 1-1,1-1 1,-1 0 0,1 0-1,-1 1 1,1-1 0,-1 0-1,1 1 1,-1-1 0,1 1-1,0-1 1,-1 1 0,1-1-1,0 1 1,0-1 0,-1 1-1,1 0 1,0-1 0,0 1-1,0 0 1,-1 0 0,1 0-1,0-1 1,0 1 0,0 0 0,0 0-1,-1 0 1,1 0 0,1 1-1,35-1-1770,-27 0 908,28 0-2926,1 0-2706</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6.210"/>
    </inkml:context>
    <inkml:brush xml:id="br0">
      <inkml:brushProperty name="width" value="0.025" units="cm"/>
      <inkml:brushProperty name="height" value="0.025" units="cm"/>
    </inkml:brush>
  </inkml:definitions>
  <inkml:trace contextRef="#ctx0" brushRef="#br0">0 0 3651,'0'0'14553,"2"9"-12738,12 81 1627,43 194-2282,-53-270-1710,11 46-2679,-11-20-3077,-5-32 2078,-5-6-1948</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6.540"/>
    </inkml:context>
    <inkml:brush xml:id="br0">
      <inkml:brushProperty name="width" value="0.025" units="cm"/>
      <inkml:brushProperty name="height" value="0.025" units="cm"/>
    </inkml:brush>
  </inkml:definitions>
  <inkml:trace contextRef="#ctx0" brushRef="#br0">1 334 11915,'0'0'12716,"14"1"-11627,-12-1-1057,4 1 58,1-1 0,-1 1 0,1-1-1,-1-1 1,1 1 0,0-1 0,-1-1 0,0 1 0,1-1-1,-1 0 1,0 0 0,0-1 0,0 0 0,0 0 0,0 0-1,7-6 1,15-15 50,-1-1-1,-2-1 0,0-1 1,-2-1-1,-1-1 0,-1-2 1,-1 0-1,22-50 1,-42 81-143,0 0 1,0 0-1,0 0 1,0 0-1,0 0 0,0 0 1,0-1-1,0 1 1,0 0-1,0 0 1,0 0-1,0 0 1,0 0-1,1 0 1,-1 0-1,0-1 1,0 1-1,0 0 1,0 0-1,0 0 1,0 0-1,0 0 0,0 0 1,0 0-1,1 0 1,-1 0-1,0 0 1,0 0-1,0-1 1,0 1-1,0 0 1,0 0-1,0 0 1,1 0-1,-1 0 1,0 0-1,0 0 0,0 0 1,0 0-1,0 0 1,0 0-1,1 0 1,-1 0-1,0 0 1,0 0-1,0 1 1,0-1-1,0 0 1,0 0-1,0 0 1,1 0-1,-1 0 1,0 0-1,0 0 0,0 0 1,0 0-1,0 0 1,0 1-1,6 12-76,8 38 56,1 6 50,-9-43 78,0 0 0,1-1-1,0 0 1,1 0 0,1-1 0,11 14-1,-14-20-486,1 1 1,-1-1-1,1-1 0,15 10 0,-17-12-831,1 0 0,0-1 0,-1 1 0,1-1 1,0 0-1,1 0 0,9 0 0,9-1-15672</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8.992"/>
    </inkml:context>
    <inkml:brush xml:id="br0">
      <inkml:brushProperty name="width" value="0.025" units="cm"/>
      <inkml:brushProperty name="height" value="0.025" units="cm"/>
    </inkml:brush>
  </inkml:definitions>
  <inkml:trace contextRef="#ctx0" brushRef="#br0">238 95 7911,'1'-1'381,"-1"0"0,1-1 0,-1 1 0,1 0 0,-1-1 0,0 1 0,1 0 0,-1-1-1,0 1 1,0 0 0,0-1 0,0 1 0,0-1 0,0 1 0,0 0 0,-1-1-1,1 1 1,0 0 0,-1-1 0,1 1 0,-1 0 0,0-1 0,1 1 0,-1 0-1,-1-1 1,1 0-203,-1 1 1,0 0-1,0 0 0,0 0 0,0 0 0,0 0 0,0 0 0,0 1 1,0-1-1,0 1 0,0-1 0,0 1 0,0 0 0,-4-1 0,-2 2-189,0-1 0,0 1 0,0 0 0,0 0 0,0 1 0,0 0 0,-15 7 0,13-4 13,0 1 1,0 0-1,1 1 0,0 0 1,0 1-1,1-1 0,-10 12 1,14-14 62,0 1-1,0 0 1,0 0-1,0 0 1,1 0 0,0 0-1,1 1 1,-1-1 0,1 1-1,0 0 1,1 0 0,-2 13-1,3-19-45,0 0-1,0 1 0,0-1 0,0 0 0,0 0 0,0 0 1,0 0-1,1 0 0,-1 0 0,0 0 0,1 0 0,-1 0 1,1 1-1,-1-1 0,1-1 0,-1 1 0,1 0 0,0 0 1,-1 0-1,1 0 0,0 0 0,0-1 0,0 1 0,0 0 1,0-1-1,0 1 0,1 0 0,1 0 8,0 0-1,0 0 1,0 0 0,0-1-1,0 0 1,1 1 0,-1-1-1,0-1 1,0 1 0,4-1-1,2 0 36,1-1-1,0-1 0,-1 0 1,0 0-1,18-9 1,-7-1 183,0-1 1,0-1 0,-2 0-1,0-1 1,0-1 0,-2-1-1,0 0 1,-1-2 0,-1 1-1,-1-2 1,12-24 0,-31 59 77,-4 8-224,0 0 1,2 1-1,0 0 1,2 0-1,0 1 1,2 0-1,-2 26 1,6-49-138,0 1 1,0-1-1,0 1 1,0 0-1,0-1 0,1 1 1,-1-1-1,1 1 1,-1-1-1,1 1 1,0-1-1,-1 1 0,1-1 1,0 0-1,0 1 1,0-1-1,0 0 0,0 0 1,0 0-1,0 0 1,1 0-1,-1 0 0,0 0 1,0 0-1,1 0 1,-1 0-1,1-1 0,-1 1 1,1 0-1,-1-1 1,1 0-1,-1 1 0,1-1 1,-1 0-1,1 0 1,0 1-1,-1-1 0,1-1 1,-1 1-1,1 0 1,0 0-1,-1-1 0,3 0 1,3 0-360,0 0 0,0-1 0,0 0 0,0-1 0,-1 0 0,1 0 0,-1 0 0,11-8 0,-5 2-805,0-2 1,-1 0-1,-1 0 0,0-1 0,11-16 0,13-28-3756</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09.324"/>
    </inkml:context>
    <inkml:brush xml:id="br0">
      <inkml:brushProperty name="width" value="0.025" units="cm"/>
      <inkml:brushProperty name="height" value="0.025" units="cm"/>
    </inkml:brush>
  </inkml:definitions>
  <inkml:trace contextRef="#ctx0" brushRef="#br0">139 0 9321,'0'0'2012,"-11"13"391,-9 10-1437,1 2 1,1 0-1,-16 31 1,29-47-773,0 1 1,0-1 0,1 1 0,0 0 0,1 0-1,0 0 1,1 0 0,0 0 0,0 1 0,1-1-1,0 1 1,1 0 0,1-1 0,-1 1-1,3 10 1,-2-19-188,0 1 0,0 0 0,1-1-1,-1 1 1,1-1 0,0 1 0,-1-1 0,1 0-1,0 1 1,0-1 0,0 0 0,1 0-1,-1-1 1,0 1 0,1 0 0,-1-1 0,1 0-1,0 1 1,-1-1 0,1 0 0,0 0-1,0 0 1,0-1 0,0 1 0,-1-1 0,1 0-1,0 1 1,0-1 0,3-1 0,0 1-36,1 0-1,-1-1 1,0 0 0,0 0 0,0 0 0,0-1-1,0 0 1,0 0 0,-1-1 0,1 1 0,0-1-1,9-7 1,-5 0-59,0 0 1,-1-1-1,0 0 0,-1-1 1,0 1-1,-1-1 0,0-1 1,-1 0-1,0 0 0,5-18 1,-5 12 320,-1 1 0,-1-1 1,-1 0-1,0 0 0,-2-1 1,0 1-1,-2-21 0,-3 36 1534,-4 11-1049,-5 11-171,4 1-206,1 1-1,1-1 0,1 2 0,1-1 1,0 1-1,2-1 0,0 1 0,2 0 0,0 0 1,3 27-1,-2-44-309,0 1 0,1-1 1,0 1-1,0-1 0,0 1 0,1-1 1,-1 0-1,1 0 0,0 1 1,0-1-1,1-1 0,-1 1 1,1 0-1,0 0 0,0-1 0,0 0 1,0 0-1,1 0 0,-1 0 1,1 0-1,5 3 0,-2-3-338,-1 1 0,1-1-1,0-1 1,0 0 0,8 2-1,39 2-8087,-43-6 1802</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0.191"/>
    </inkml:context>
    <inkml:brush xml:id="br0">
      <inkml:brushProperty name="width" value="0.025" units="cm"/>
      <inkml:brushProperty name="height" value="0.025" units="cm"/>
    </inkml:brush>
  </inkml:definitions>
  <inkml:trace contextRef="#ctx0" brushRef="#br0">168 0 13421,'0'0'6016,"-8"0"-4302,2 1-1611,0 0 1,0 1-1,0-1 1,0 1 0,0 0-1,0 1 1,1-1-1,-1 1 1,1 0 0,0 1-1,0-1 1,0 1-1,0 0 1,0 0 0,1 1-1,0-1 1,0 1-1,0 0 1,0 0 0,1 0-1,0 0 1,0 1-1,0 0 1,1-1 0,0 1-1,0 0 1,0 0-1,1 0 1,0 0 0,0 0-1,0 7 1,2-9-114,-1 1-1,1-1 1,0 1 0,1-1-1,-1 0 1,0 0 0,1 0-1,0 0 1,0 0 0,1 0 0,-1 0-1,1 0 1,4 4 0,50 48-323,-20-21 233,-31-27 81,1-1-1,-1 1 0,-1 0 1,0 1-1,0-1 0,0 1 0,-1 0 1,-1 0-1,1 1 0,2 16 1,-5-20 27,0 0 0,-1 0 1,1 0-1,-1 0 0,-1 0 1,1 0-1,-1 0 0,-1 0 0,1 0 1,-1 0-1,1 0 0,-2-1 1,1 1-1,-1-1 0,0 0 1,0 1-1,0-1 0,-7 8 1,-1-1 230,-1 0 0,1-1 1,-22 16-1,29-24-118,0 0 1,0 0-1,0-1 1,0 0-1,-1 1 0,0-1 1,1-1-1,-1 1 1,0-1-1,0 0 1,1 0-1,-1 0 0,0-1 1,0 1-1,0-1 1,-7-1-1,10 0-110,1 0 1,-1 0-1,0 0 1,1 0-1,-1 0 1,0 0-1,1-1 0,0 1 1,-1-1-1,1 1 1,0-1-1,0 1 0,0-1 1,0 0-1,0 1 1,0-1-1,0 0 1,0 0-1,1 0 0,-1 0 1,1 0-1,0 0 1,-1 0-1,1 0 0,0 0 1,0 0-1,0 0 1,0 0-1,1 0 0,-1 1 1,1-4-1,0-6-199,1 1 0,0-1-1,0 0 1,7-18 0,-1 13-279,0 1 1,0-1 0,2 1 0,0 1 0,0 0 0,24-24 0,86-65-35,-83 75 752,64-66 0,-99 92-168,0 0 0,0 0 1,-1 0-1,1 0 1,0 0-1,-1-1 0,1 1 1,-1-1-1,0 1 0,0-1 1,0 0-1,0 1 0,-1-1 1,1 0-1,-1 0 0,1-2 1,-1 4-51,0 0 0,0 0 1,-1 1-1,1-1 0,0 0 1,-1 1-1,1-1 0,0 0 1,-1 1-1,1-1 0,-1 0 1,1 1-1,-1-1 0,1 1 1,-1-1-1,1 1 0,-1-1 1,1 1-1,-1-1 0,0 1 1,1 0-1,-2-1 0,-28-2 37,25 4-62,1 0 1,0 1 0,0-1 0,0 1-1,0 0 1,0 0 0,0 1 0,0-1-1,1 1 1,-1 0 0,1 0 0,0 0 0,0 0-1,0 0 1,0 1 0,-3 5 0,5-8-7,0 1 0,0-1 0,-1 1 0,2-1 0,-1 1 0,0 0 0,0-1 0,0 1 0,1 0 0,-1-1 0,1 1 0,0 0 0,-1 0 0,1-1 0,0 1 0,0 0 0,0 0 0,0 0 0,0 0 0,0-1 1,1 1-1,-1 0 0,1 0 0,-1-1 0,1 1 0,0 0 0,0-1 0,-1 1 0,1-1 0,0 1 0,0-1 0,0 1 0,1-1 0,-1 0 0,0 1 0,1-1 0,-1 0 0,0 0 0,1 0 0,0 0 0,2 1 0,6 2 6,-1-1 0,1 0 0,0 0 0,0-1 0,0-1 0,0 0 0,0 0 0,0-1 0,0 0 0,0 0 0,0-1 0,0-1 0,16-4 0,11-5-2,0-1-1,40-21 1,-67 29-6,-5 2 2,0-1 1,1 0 0,0 1 0,0 0 0,0 0 0,0 1 0,1-1 0,8 0 0,-14 4 43,1 0-1,-2-1 1,1 1-1,0 0 1,0 0 0,0 0-1,-1 0 1,1-1-1,-1 1 1,0 0-1,0 0 1,1 0-1,-1 0 1,0 0-1,-1 0 1,1 0 0,-1 4-1,3 19 577,-1-23-576,0-1 0,0 1 0,1-1 0,-1 0 1,0 0-1,1 1 0,-1-1 0,1 0 0,-1 0 0,1 0 1,0-1-1,-1 1 0,1 0 0,0 0 0,0-1 0,-1 0 1,1 1-1,0-1 0,0 0 0,3 1 0,43-2 467,-40 0-485,8-1-23,0-1-1,0-1 1,-1-1-1,1 0 1,-1-1-1,17-9 1,-19 8-58,1 1 1,-1 1-1,1 0 0,0 0 1,0 2-1,0-1 0,24-1 1,-38 7 60,0 0-1,0 0 1,0 0 0,0 0 0,-1-1 0,1 1 0,0 0-1,-1 0 1,1 0 0,-1-1 0,1 1 0,-1 0-1,0 0 1,-2 2 0,2-2-18,-12 27 788,13-28-760,0 0-1,0-1 1,0 1 0,0 0 0,1-1 0,-1 1 0,0-1 0,0 1 0,1 0 0,-1-1 0,0 1 0,1-1-1,-1 1 1,0-1 0,1 1 0,-1-1 0,1 1 0,-1-1 0,1 1 0,-1-1 0,1 0 0,-1 1 0,1-1-1,-1 0 1,1 1 0,0-1 0,-1 0 0,1 0 0,0 1 0,-1-1 0,1 0 0,-1 0 0,1 0-1,0 0 1,-1 0 0,1 0 0,0 0 0,-1 0 0,1 0 0,0 0 0,-1-1 0,2 1 0,11-1-5,1-1 0,-1 0 0,0-1 0,0-1 1,0 0-1,0-1 0,-1 0 0,1-1 1,16-10-1,-15 8-166,0 0 0,1 2 0,0-1 1,0 2-1,31-7 0,-45 11 147,-1 1 1,1 0 0,-1 0-1,0 0 1,1 0-1,-1 0 1,0 0 0,1 0-1,-1 0 1,0 0-1,1 1 1,-1-1 0,1 0-1,-1 0 1,0 0-1,1 0 1,-1 0 0,0 1-1,0-1 1,1 0-1,-1 0 1,0 0-1,1 1 1,-1-1 0,0 0-1,0 1 1,1-1-1,-1 0 1,0 0 0,0 1-1,0-1 1,0 0-1,1 1 1,-1-1 0,0 1-1,0-1 1,0 0-1,0 1 1,0-1 0,0 0-1,0 1 1,0-1-1,0 1 1,-4 25 342,1 2-593,3-28 193,0 1 0,-1 0 1,1-1-1,0 1 0,1-1 0,-1 1 0,0-1 0,0 1 0,0 0 0,0-1 1,0 1-1,1-1 0,-1 1 0,0-1 0,0 1 0,1-1 0,-1 1 0,0-1 1,1 1-1,-1-1 0,1 1 0,-1-1 0,0 1 0,1-1 0,-1 0 0,1 1 1,-1-1-1,1 0 0,-1 0 0,1 1 0,0-1 0,0 0 0,29-1-9055,-15-11-101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0.930"/>
    </inkml:context>
    <inkml:brush xml:id="br0">
      <inkml:brushProperty name="width" value="0.025" units="cm"/>
      <inkml:brushProperty name="height" value="0.025" units="cm"/>
    </inkml:brush>
  </inkml:definitions>
  <inkml:trace contextRef="#ctx0" brushRef="#br0">18 46 17200,'0'0'9076,"8"4"-8735,1 0-287,0-1 1,0 0-1,0-1 0,14 2 0,-22-3-57,1-1-1,0 1 1,-1-1-1,1 0 1,-1 0-1,1 0 1,-1 0 0,1 0-1,0 0 1,-1 0-1,1 0 1,-1 0-1,1-1 1,0 1-1,-1-1 1,1 1 0,-1-1-1,0 0 1,1 1-1,-1-1 1,1 0-1,-1 0 1,0 0-1,0 0 1,0 0 0,1 0-1,-1 0 1,0-1-1,0 1 1,0 0-1,-1-1 1,1 1-1,0-1 1,-1 1 0,1 0-1,0-1 1,-1 1-1,0-1 1,1 0-1,-1 1 1,0-1-1,0-1 1,0 1-23,-1 1 0,1 0 0,-1 0-1,1 0 1,-1 0 0,0 0 0,0 0 0,1 0 0,-1 0-1,0 0 1,0 0 0,0 0 0,0 1 0,0-1 0,0 0 0,0 1-1,-1-1 1,1 1 0,0-1 0,0 1 0,0-1 0,-1 1 0,1 0-1,0 0 1,0-1 0,-1 1 0,1 0 0,0 0 0,0 0 0,-1 0-1,-1 1 1,-43 5-311,42-5 346,1 1 1,0 0-1,-1-1 1,1 1-1,0 1 1,0-1-1,0 0 1,1 1-1,-1 0 1,1-1-1,-1 1 1,1 0-1,0 0 1,0 0-1,0 1 1,1-1-1,-1 0 1,1 1-1,-2 6 1,2-7 12,1-1 0,-1 0 0,1 1 1,0-1-1,0 0 0,0 1 0,0-1 1,0 0-1,1 1 0,-1-1 0,1 0 1,0 0-1,-1 1 0,1-1 0,0 0 1,0 0-1,0 0 0,1 0 0,-1 0 1,0 0-1,1 0 0,-1-1 0,1 1 1,0 0-1,0-1 0,-1 1 0,1-1 1,0 0-1,0 0 0,0 1 0,4 0 1,8 3-24,0 0 1,1-1-1,-1-1 1,1 0-1,0-1 1,0 0-1,-1-2 1,1 1-1,0-2 1,0 0-1,0-1 1,0 0-1,-1-1 1,1-1-1,-1 0 1,0-1-1,0-1 1,0 0-1,-1-1 1,17-11-1,-30 18 3,1-1 0,-1 1 0,0 0 1,0 0-1,0 0 0,0-1 0,1 1 0,-1 0 0,0 0 0,0 0 1,1 0-1,-1 0 0,0 0 0,0-1 0,0 1 0,1 0 0,-1 0 0,0 0 1,0 0-1,1 0 0,-1 0 0,0 0 0,0 0 0,1 0 0,-1 0 1,0 0-1,1 0 0,-1 0 0,0 0 0,0 0 0,0 1 0,1-1 1,-1 0-1,0 0 0,0 0 0,1 0 0,-1 0 0,0 0 0,0 1 1,0-1-1,1 0 0,-1 0 0,0 0 0,0 1 0,0-1 0,0 0 0,0 0 1,1 0-1,-1 1 0,0-1 0,0 0 0,0 0 0,0 1 0,0-1 1,0 1-1,0 21 505,0-20-454,-1 0 0,1 0-1,0 0 1,0 0 0,0 0 0,0 0 0,0 0 0,0 0-1,1 0 1,-1 0 0,1 0 0,-1 0 0,2 3 0,2-3-41,0 0 1,0 0 0,0-1-1,0 1 1,1-1 0,-1 0-1,0 0 1,0 0 0,1-1-1,-1 0 1,1 0 0,-1 0-1,7-1 1,61-10-324,-11-6-1049,-44 11 708,1 1 1,0 0-1,0 2 1,30-3-1,-30 27 2473,-4-3-823,-8-14-947,0 0 1,0-1-1,1 0 0,-1 0 1,1-1-1,-1 1 0,1-2 1,0 1-1,0-1 0,0 0 1,0 0-1,0-1 0,0 0 1,0 0-1,0 0 0,11-3 1,-2 0-56,0-1 0,0 0 0,0-1 0,-1-1 0,30-15 0,-28 12-11,0-2 1,29-23-1,-42 31 18,0 0 0,0-1 0,-1 1-1,0-1 1,1 0 0,-1 1-1,-1-1 1,1-1 0,-1 1 0,1 0-1,-1-1 1,0 1 0,-1-1-1,1 0 1,-1 1 0,0-1 0,1-6-1,-2 11 5,0 0-1,0-1 1,0 1-1,0 0 1,0-1-1,0 1 1,0 0 0,0-1-1,0 1 1,0 0-1,0-1 1,0 1-1,0 0 1,-1-1-1,1 1 1,0 0-1,0-1 1,0 1-1,0 0 1,0 0-1,-1-1 1,1 1 0,0 0-1,0 0 1,-1-1-1,1 1 1,0 0-1,0 0 1,-1-1-1,1 1 1,0 0-1,-1 0 1,1 0-1,0 0 1,-1 0-1,1-1 1,-14 7 317,-10 17 210,21-20-484,1 0 0,0 0 0,0 0 0,0 0 0,1 1-1,-1-1 1,1 1 0,0-1 0,-1 1 0,2-1 0,-1 1 0,0 0 0,1-1 0,0 1 0,0 0 0,0-1-1,0 1 1,0 0 0,1 0 0,-1-1 0,1 1 0,0-1 0,3 7 0,-2-7-42,1 1 0,0-1 0,0 0 1,0 1-1,0-1 0,0-1 0,1 1 0,-1 0 0,1-1 1,0 0-1,0 0 0,0 0 0,0 0 0,0-1 0,0 1 1,0-1-1,1 0 0,-1 0 0,8 0 0,67 4-86,-74-4-33,0-1 0,0-1-1,0 1 1,0-1 0,0 1 0,0-1 0,-1-1 0,1 1 0,0-1 0,-1 0 0,1 0 0,-1 0 0,6-4 0,-8 4-238,-1 0 1,1-1-1,-1 1 0,0-1 1,0 1-1,0-1 1,0 0-1,0 1 0,-1-1 1,1 0-1,-1 1 1,0-1-1,1 0 0,-1 0 1,-1 0-1,1 1 1,0-1-1,-1 0 0,-1-4 1,-8-20-5455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1.260"/>
    </inkml:context>
    <inkml:brush xml:id="br0">
      <inkml:brushProperty name="width" value="0.025" units="cm"/>
      <inkml:brushProperty name="height" value="0.025" units="cm"/>
    </inkml:brush>
  </inkml:definitions>
  <inkml:trace contextRef="#ctx0" brushRef="#br0">1 0 22197,'0'0'6182,"51"47"-6182,-33-43-3299,-2-4-9577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1.591"/>
    </inkml:context>
    <inkml:brush xml:id="br0">
      <inkml:brushProperty name="width" value="0.025" units="cm"/>
      <inkml:brushProperty name="height" value="0.025" units="cm"/>
    </inkml:brush>
  </inkml:definitions>
  <inkml:trace contextRef="#ctx0" brushRef="#br0">1 159 12332,'2'-7'2808,"0"1"-2423,0 1 0,0 0 0,1 0 1,0 1-1,0-1 0,0 0 0,0 1 1,1 0-1,0 0 0,0 0 0,8-6 1,-1 2 195,1 0 1,-1 1-1,2 0 1,18-7 0,-3 4 423,1 1 0,0 1 1,59-8-1,-74 14-809,0 1-1,0 0 1,-1 1-1,1 1 1,17 3 0,-29-4-191,1 0 0,-1 1 1,0-1-1,0 1 0,0-1 1,-1 1-1,1 0 0,0 0 1,0 0-1,0 0 1,0 0-1,-1 0 0,1 1 1,-1-1-1,1 0 0,-1 1 1,1-1-1,-1 1 0,0 0 1,0 0-1,1-1 0,-1 1 1,-1 0-1,1 0 0,0 0 1,0 0-1,-1 0 1,1 0-1,-1 0 0,1 0 1,-1 0-1,0 0 0,0 0 1,0 0-1,0 0 0,0 0 1,-1 0-1,1 0 0,-1 0 1,1 0-1,-1 0 1,0 0-1,0 0 0,-1 3 1,-2 4 35,-1 0 1,0-1-1,0 1 1,-1-1 0,0 0-1,-1-1 1,1 0-1,-11 9 1,-68 52 293,66-54-254,-29 19 124,32-23-116,1 1 1,0 0-1,0 1 1,1 1-1,-12 14 1,25-27-87,1 1 1,-1-1-1,1 1 1,-1-1-1,1 1 1,-1-1-1,1 1 1,0-1-1,-1 1 1,1-1-1,0 1 1,-1 0-1,1-1 1,0 1-1,0-1 1,0 1-1,0 0 1,-1-1-1,1 1 1,0 0-1,0-1 1,0 1-1,0 0 1,0-1-1,1 1 1,-1 0-1,0-1 1,0 1-1,0 0 1,1-1-1,-1 1 1,0-1-1,1 2 1,1-1 3,-1 0 0,1 0 1,-1 0-1,1-1 1,0 1-1,-1 0 0,1-1 1,0 1-1,-1-1 0,1 0 1,0 0-1,3 1 1,61-5 164,-62 4-154,32-6-171,-1-1 0,1-1 0,-2-2 0,1-2 0,47-23 0,-42 8-2750,-39 27 2667,0-1 0,0 1 0,0-1 0,-1 0 0,1 0 1,0 1-1,0-1 0,-1 0 0,1 0 0,-1 0 0,1 0 0,0 0 0,-1 0 0,0 0 0,1 0 0,-1 0 0,0 0 0,1 0 0,-1 0 0,0 0 0,0 0 0,0 0 0,0 0 0,0 0 0,0 0 0,0 0 0,0-1 0,0 1 0,-1 0 1,1 0-1,0 0 0,-1 0 0,1 0 0,-1 0 0,1 0 0,-1 0 0,1 1 0,-1-1 0,0 0 0,0-1 0,-23-13-6384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1.984"/>
    </inkml:context>
    <inkml:brush xml:id="br0">
      <inkml:brushProperty name="width" value="0.025" units="cm"/>
      <inkml:brushProperty name="height" value="0.025" units="cm"/>
    </inkml:brush>
  </inkml:definitions>
  <inkml:trace contextRef="#ctx0" brushRef="#br0">0 34 8552,'0'0'11686,"15"5"-11478,1 1-206,0-1-1,0 0 1,1-1-1,-1-1 1,1-1-1,19 1 1,77-6-2262,53-8-7100,-139 9 7757,-25 2 1336,19-1 149,2 4 7105,-22-3-6542,0 1 0,-1-1 0,1 1 0,0 0 0,0-1 0,-1 1 0,1 0 0,0-1 0,-1 1 0,1 0 0,0 0 0,-1-1 0,1 1 0,-1 0 0,0 0 0,1 0 0,-1 0 0,1 1 0,1 19 2045,-2-20-2387,0 0 0,0 0 0,0 0 0,1 0 0,-1 0 0,0 0 0,0 0 0,1-1 0,-1 1 0,0 0 0,1 0 0,-1 0 0,1 0 0,-1 0 0,1-1 1,-1 1-1,1 0 0,0 0 0,0-1 0,-1 1 0,1 0 0,0-1 0,0 1 0,-1-1 0,3 1 0,29 4 856,-21-5-905,-1-2 0,1 1 0,0-1 0,11-5-1,71-35 4,-77 33-66,0 0 0,1 1 1,0 1-1,1 0 1,0 2-1,-1 0 0,2 1 1,22-3-1,-40 7 7,-1 0 0,1 1 0,0-1 0,0 0 0,0 0-1,0 1 1,-1-1 0,1 0 0,0 1 0,0-1 0,-1 1 0,1-1 0,0 1 0,-1-1-1,1 1 1,-1 0 0,1-1 0,-1 1 0,1 0 0,-1-1 0,1 1 0,-1 0 0,1 0-1,-1-1 1,0 1 0,1 0 0,-1 0 0,0 0 0,0-1 0,0 1 0,0 0 0,0 0 0,0 0-1,0 0 1,0 0 0,0-1 0,0 3 0,-7 42 143,4-23-63,3-22-76,0 1 0,0-1-1,0 1 1,0-1 0,1 1 0,-1-1 0,0 1-1,1-1 1,-1 1 0,0-1 0,1 1 0,-1-1 0,0 0-1,1 1 1,-1-1 0,1 0 0,-1 1 0,1-1 0,-1 0-1,1 1 1,-1-1 0,1 0 0,-1 0 0,1 0-1,-1 1 1,1-1 0,0 0 0,-1 0 0,1 0 0,-1 0-1,1 0 1,-1 0 0,1 0 0,0 0 0,-1 0-1,1-1 1,-1 1 0,1 0 0,-1 0 0,1 0 0,-1-1-1,1 1 1,-1 0 0,1 0 0,-1-1 0,1 1-1,0-1 1,26-14-2577,-12-4-2085,-2-3-2200</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2.326"/>
    </inkml:context>
    <inkml:brush xml:id="br0">
      <inkml:brushProperty name="width" value="0.025" units="cm"/>
      <inkml:brushProperty name="height" value="0.025" units="cm"/>
    </inkml:brush>
  </inkml:definitions>
  <inkml:trace contextRef="#ctx0" brushRef="#br0">0 1 19571,'0'0'6566,"48"-1"-6502,-12 2-32,4 4-64,5-1-1858,-1-1-2050,-7-2-2402,-9 1-3651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2.346"/>
    </inkml:context>
    <inkml:brush xml:id="br0">
      <inkml:brushProperty name="width" value="0.025" units="cm"/>
      <inkml:brushProperty name="height" value="0.025" units="cm"/>
    </inkml:brush>
  </inkml:definitions>
  <inkml:trace contextRef="#ctx0" brushRef="#br0">1 1 11082,'0'0'11467,"4"10"-11077,2 7-267,-1 0 1,-1 1-1,0-1 1,-1 1-1,1 31 0,-5 108 872,-2-66-739,3-84-3419,-3-15 768,-4-30-1320,2 6 48,-6-24-1212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3.716"/>
    </inkml:context>
    <inkml:brush xml:id="br0">
      <inkml:brushProperty name="width" value="0.025" units="cm"/>
      <inkml:brushProperty name="height" value="0.025" units="cm"/>
    </inkml:brush>
  </inkml:definitions>
  <inkml:trace contextRef="#ctx0" brushRef="#br0">140 1 3299,'0'0'19480,"-5"8"-17788,-10 14-1209,-12 20 483,-29 61 1,50-89-895,0 1 1,0 0 0,2 0-1,-1 1 1,2-1 0,0 1-1,1 0 1,0 28 0,3-40-88,-1 0 0,1-1 1,0 1-1,0 0 0,0-1 1,0 1-1,1-1 0,-1 1 1,1-1-1,0 0 0,0 1 1,0-1-1,1 0 1,-1 0-1,1-1 0,-1 1 1,1 0-1,0-1 0,0 0 1,0 0-1,0 1 0,1-2 1,-1 1-1,0 0 0,1-1 1,-1 0-1,1 1 0,0-2 1,-1 1-1,1 0 0,4 0 1,12 1-635,0 0 1,0-1 0,0-1 0,31-4 0,2-8-4504,1-9-6384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2.715"/>
    </inkml:context>
    <inkml:brush xml:id="br0">
      <inkml:brushProperty name="width" value="0.025" units="cm"/>
      <inkml:brushProperty name="height" value="0.025" units="cm"/>
    </inkml:brush>
  </inkml:definitions>
  <inkml:trace contextRef="#ctx0" brushRef="#br0">118 47 14125,'-10'6'4405,"0"-1"-3229,-46 28 2349,52-31-3295,0 1-1,1-1 1,0 1 0,-1-1-1,1 1 1,0 0 0,1 1-1,-1-1 1,0 0 0,1 1-1,0-1 1,0 1 0,-2 4-1,4-7-223,0 0-1,0 0 0,0 0 0,1 0 1,-1 0-1,0 0 0,0 0 0,1 0 1,-1 0-1,0 0 0,1 0 1,-1 0-1,1 0 0,0 0 0,-1 0 1,1-1-1,0 1 0,-1 0 0,1 0 1,0-1-1,0 1 0,0 0 0,-1-1 1,1 1-1,0-1 0,0 1 1,0-1-1,0 0 0,0 1 0,0-1 1,0 0-1,0 0 0,0 1 0,0-1 1,0 0-1,0 0 0,0 0 1,2 0-1,52 2-1689,-43-2 765,-9 0 827,0 0-1,0 0 0,0 0 1,0 1-1,0 0 0,0-1 1,0 1-1,0 0 1,0 1-1,-1-1 0,1 0 1,0 1-1,-1-1 0,1 1 1,-1 0-1,4 3 0,-5-4 181,0 0-1,-1 1 0,1-1 1,-1 0-1,1 0 0,-1 1 1,1-1-1,-1 0 0,0 1 1,1-1-1,-1 0 0,0 1 1,0-1-1,0 0 0,0 1 1,0-1-1,-1 0 0,1 1 1,0-1-1,-1 0 0,1 0 1,0 1-1,-1-1 0,0 0 1,1 0-1,-1 1 0,0-1 1,1 0-1,-1 0 0,0 0 1,0 0-1,0 0 0,0 0 1,0-1-1,0 1 0,0 0 1,-1 0-1,-1 0 0,-3 5 35,-2 0 0,1-1 0,-1 0 0,1 0 0,-1-1 0,-1 0 0,1 0 0,0-1 0,-1 0-1,0-1 1,-13 3 0,22-7-803,0-1-1,0 1 1,0 0-1,1 0 1,-1 0-1,1 0 0,-1 0 1,1 0-1,0 1 1,0-1-1,0 0 1,0 0-1,0 0 1,2-1-1,16-21-6861</inkml:trace>
  <inkml:trace contextRef="#ctx0" brushRef="#br0" timeOffset="1">380 0 18161,'0'0'2958,"-8"1"-609,-3 1-1886,-1 0 1,0 1 0,1 0 0,0 1 0,0 0 0,-13 7 0,21-10-452,0 0 0,-1 1 0,1 0 0,0-1 0,0 1 0,0 0 0,0 1 0,1-1 0,-1 0 0,0 1 0,1 0 0,0-1 0,-1 1 0,1 0 0,0 0 0,1 0 0,-1 0 0,1 1 0,-1-1 0,1 0 0,0 1 0,0-1 0,0 1 0,1-1 0,-1 1 0,1 5 0,1-7-187,0 1-1,0-1 1,0 1 0,0-1 0,1 0-1,-1 0 1,1 0 0,-1 0 0,1 0 0,0 0-1,0 0 1,0 0 0,0-1 0,0 1-1,0-1 1,0 0 0,1 1 0,-1-1-1,5 1 1,54 18-1714,-52-17 1742,31 5-109,-31-7 363,0 1-1,0 0 1,0 0 0,0 0-1,0 2 1,-1-1 0,10 5 0,-18-7-46,0-1 1,0 0 0,1 1-1,-1-1 1,0 0 0,1 1-1,-1-1 1,0 0 0,0 1-1,0-1 1,1 0 0,-1 1-1,0-1 1,0 1-1,0-1 1,0 1 0,0-1-1,0 0 1,0 1 0,0-1-1,0 1 1,0-1 0,0 0-1,0 1 1,0-1 0,0 1-1,0-1 1,0 1 0,-1-1-1,1 0 1,0 1 0,0-1-1,0 0 1,-1 1 0,1-1-1,0 0 1,0 1 0,-1-1-1,1 0 1,0 1 0,-1-1-1,1 0 1,0 0 0,-1 1-1,1-1 1,0 0 0,-1 0-1,1 0 1,-1 0 0,1 1-1,-1-1 1,1 0 0,0 0-1,-1 0 1,1 0 0,-1 0-1,1 0 1,-1 0 0,-28 9 1097,28-9-1066,-26 7 105,1-2 1,-1-1 0,-33 1 0,60-5-274,-1 0 0,1 0 1,0 1-1,0-1 0,0 0 0,0 0 1,-1 0-1,1 0 0,0 0 0,0 0 0,0 0 1,0 0-1,-1 0 0,1 0 0,0 0 1,0 0-1,0 0 0,0 0 0,-1 0 0,1 0 1,0 0-1,0 0 0,0 0 0,0 0 1,-1-1-1,1 1 0,0 0 0,0 0 0,0 0 1,0 0-1,0 0 0,-1 0 0,1 0 1,0-1-1,0 1 0,0 0 0,0 0 0,0 0 1,0 0-1,0 0 0,0-1 0,-1 1 1,1 0-1,0 0 0,0 0 0,0 0 0,0-1 1,0 1-1,0 0 0,0 0 0,0 0 1,0 0-1,0-1 0,0 1 0,0 0 0,0 0 1,0 0-1,1-1 0,7-8-4618,-7 8 4210,17-14-7556</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3.061"/>
    </inkml:context>
    <inkml:brush xml:id="br0">
      <inkml:brushProperty name="width" value="0.025" units="cm"/>
      <inkml:brushProperty name="height" value="0.025" units="cm"/>
    </inkml:brush>
  </inkml:definitions>
  <inkml:trace contextRef="#ctx0" brushRef="#br0">98 0 17392,'0'0'5232,"-9"5"-3860,1-1-999,0 1-1,0 0 1,1 0-1,0 1 1,-12 10-1,16-12-189,0-1-1,0 1 1,0 0-1,1 0 1,-1 0 0,1 0-1,0 0 1,0 0 0,0 1-1,1-1 1,-1 1-1,1-1 1,0 1 0,1 0-1,-1 6 1,1-10-176,0 1 1,0-1-1,0 0 0,0 0 1,1 0-1,-1 0 0,0 1 1,1-1-1,-1 0 0,1 0 1,-1 0-1,1 0 0,0 0 1,-1 0-1,1 0 0,0 0 1,0 0-1,-1 0 1,1-1-1,0 1 0,0 0 1,0-1-1,0 1 0,0 0 1,2 0-1,0 0-5,1 1-1,0-1 1,0 0 0,0 0-1,0-1 1,0 1 0,8-1 0,-4 0-92,0 0 0,0-1 1,-1 0-1,1 0 0,0-1 1,-1 0-1,15-6 0,-14 3-157,-1 0 0,1-1 0,-1 0 0,-1 0 0,12-15 0,-14 18 195,-1-1 0,0 0-1,0 0 1,-1-1 0,1 1-1,-1 0 1,0-1 0,0 0 0,-1 1-1,0-1 1,1 0 0,0-7-1,-2 12 50,0 0-1,0 0 1,0-1-1,0 1 0,0 0 1,0 0-1,0 0 1,0 0-1,0 0 0,0 0 1,0 0-1,0-1 1,0 1-1,-1 0 0,1 0 1,0 0-1,0 0 1,0 0-1,0 0 0,0 0 1,0 0-1,0 0 1,0-1-1,0 1 0,0 0 1,0 0-1,0 0 0,-1 0 1,1 0-1,0 0 1,0 0-1,0 0 0,0 0 1,0 0-1,0 0 1,0 0-1,0 0 0,-1 0 1,1 0-1,0 0 1,0 0-1,0 0 0,0 0 1,0 0-1,0 0 1,0 0-1,-1 0 0,1 0 1,0 0-1,0 0 1,0 0-1,0 0 0,0 0 1,0 0-1,0 0 1,0 0-1,-1 0 0,1 0 1,0 1-1,0-1 1,-10 8-17,-7 11 137,15-15-93,0 0 1,0 1-1,0-1 0,0 1 1,1 0-1,-1-1 1,1 1-1,1 0 1,-1 0-1,1 0 1,-1 0-1,1-1 1,1 1-1,-1 0 0,2 7 1,-1-10-153,-1 0 1,1 0-1,0 0 0,0 0 1,0 0-1,0 0 1,0-1-1,0 1 0,0 0 1,1-1-1,-1 1 0,1-1 1,-1 1-1,1-1 1,0 0-1,-1 0 0,1 0 1,0 0-1,0 0 1,0 0-1,0 0 0,0 0 1,0-1-1,0 1 1,0-1-1,0 0 0,0 1 1,0-1-1,0 0 0,0 0 1,0 0-1,0 0 1,0-1-1,0 1 0,0-1 1,0 1-1,0-1 1,2 0-1,2-2-631,-1 0 0,0 0-1,0 0 1,0 0 0,0-1 0,0 0 0,-1 0-1,1 0 1,-1 0 0,0-1 0,-1 0 0,1 0-1,5-10 1,14-21-6442</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3.434"/>
    </inkml:context>
    <inkml:brush xml:id="br0">
      <inkml:brushProperty name="width" value="0.025" units="cm"/>
      <inkml:brushProperty name="height" value="0.025" units="cm"/>
    </inkml:brush>
  </inkml:definitions>
  <inkml:trace contextRef="#ctx0" brushRef="#br0">65 101 8904,'1'-12'3257,"2"-5"-1854,3-46 4732,-6 63-6046,0 0 1,0-1 0,1 1-1,-1 0 1,0-1 0,0 1 0,0 0-1,0 0 1,0-1 0,0 1-1,0 0 1,0-1 0,0 1-1,0 0 1,-1 0 0,1-1 0,0 1-1,0 0 1,0 0 0,0-1-1,0 1 1,0 0 0,-1 0-1,1-1 1,0 1 0,0 0 0,0 0-1,-1 0 1,1-1 0,0 1-1,0 0 1,0 0 0,-1 0-1,1 0 1,0 0 0,0-1 0,-1 1-1,1 0 1,0 0 0,-1 0-1,1 0 1,-12 8 1277,-10 18-469,17-17-718,0-1 0,1 2-1,0-1 1,0 0 0,1 1 0,0 0 0,1-1-1,0 1 1,1 0 0,0 0 0,0 17-1,1-23-213,0 1-1,1-1 0,-1 1 1,1-1-1,0 1 0,0-1 0,1 1 1,-1-1-1,1 0 0,0 0 0,0 0 1,1 0-1,-1 0 0,1 0 1,0-1-1,0 1 0,0-1 0,0 0 1,0 1-1,1-2 0,0 1 0,-1 0 1,1-1-1,0 0 0,0 1 1,1-2-1,4 3 0,48 8-1766,-46-11 1340,-1 0-1,1 1 1,-1 1-1,0 0 1,15 6-1,-24-8 498,-1-1-1,1 0 0,0 1 0,-1-1 0,1 0 0,-1 1 0,1-1 0,-1 1 0,1-1 0,-1 1 0,0 0 0,1-1 0,-1 1 0,1-1 0,-1 1 0,0 0 1,0-1-1,1 1 0,-1 0 0,0-1 0,0 1 0,0 0 0,0-1 0,0 1 0,0 0 0,0-1 0,0 1 0,0 0 0,0-1 0,0 1 0,0 0 0,0-1 1,-1 1-1,1 0 0,0-1 0,-1 1 0,1 0 0,0-1 0,-1 1 0,1-1 0,-1 1 0,1-1 0,0 1 0,-1-1 0,1 1 0,-1-1 0,0 1 1,1-1-1,-1 0 0,1 1 0,-1-1 0,0 0 0,0 1 0,-40 24 2355,37-23-2152,-12 6 580,11-6-723,0-1 0,1 1 0,-1 1-1,1-1 1,-1 0 0,1 1 0,0 0-1,0 0 1,0 1 0,0-1 0,1 1-1,-7 7 1,12-10-81,0 0 1,0-1-1,0 1 0,0 0 1,0-1-1,0 0 0,0 1 0,0-1 1,0 0-1,0 0 0,0 0 1,0 0-1,3-1 0,-2 1 0,10-1-143,0 0 0,1 0 0,-1-2 0,0 0 0,0 0 1,-1-1-1,1 0 0,-1-2 0,1 1 0,-2-1 0,1-1 1,-1 0-1,0-1 0,20-17 0,-29 23-219,0-1 0,0 0 0,0 1 0,-1-1 0,1 0-1,-1 0 1,1 0 0,-1 0 0,0 0 0,0 0 0,1-6 0,-2 7-41,0 0 0,0 0 0,0 0 0,0 0 0,0 0-1,0 0 1,-1 0 0,1 1 0,-1-1 0,1 0 0,-1 0 0,0 0 0,1 0 0,-1 1 0,0-1 0,0 0 0,0 1 0,-1-1 0,1 1-1,-3-3 1,-23-15-5654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3.775"/>
    </inkml:context>
    <inkml:brush xml:id="br0">
      <inkml:brushProperty name="width" value="0.025" units="cm"/>
      <inkml:brushProperty name="height" value="0.025" units="cm"/>
    </inkml:brush>
  </inkml:definitions>
  <inkml:trace contextRef="#ctx0" brushRef="#br0">83 51 12075,'0'0'3684,"-67"-19"-1186,51 11-256,16 3-448,2 3-705,21 0-705,7 0-191,11 2-129,5 0-32,3 0-32,1 0-513,0-4-2241,-3-4-9258</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4.480"/>
    </inkml:context>
    <inkml:brush xml:id="br0">
      <inkml:brushProperty name="width" value="0.025" units="cm"/>
      <inkml:brushProperty name="height" value="0.025" units="cm"/>
    </inkml:brush>
  </inkml:definitions>
  <inkml:trace contextRef="#ctx0" brushRef="#br0">175 4 11755,'0'0'6241,"-11"-1"-3615,5 0-2513,1 0-1,0 1 0,0 0 1,-1 0-1,1 0 0,0 1 1,0 0-1,-1 0 0,1 0 1,0 0-1,0 1 0,0 0 1,0 0-1,1 0 0,-1 1 1,0 0-1,1 0 0,0 0 1,0 0-1,0 1 0,-5 4 1,3-2 35,1 0 1,0 0-1,1 1 0,0-1 1,-1 1-1,2 0 1,-1 0-1,1 0 1,0 0-1,1 1 0,0-1 1,0 1-1,0-1 1,0 14-1,2-20-130,0-1-1,1 1 1,-1 0 0,0 0-1,0 0 1,1 0 0,-1 0 0,1 0-1,-1 0 1,0 0 0,1-1-1,0 1 1,-1 0 0,1 0 0,-1-1-1,1 1 1,0 0 0,0-1-1,-1 1 1,1-1 0,0 1 0,0-1-1,0 1 1,1 0 0,32 5 365,34-11-3,-49 1-377,-1-1-1,1 0 0,-1-2 0,-1 0 1,28-16-1,78-58-307,-58 36 372,-76 59 367,1 0 0,1 1-1,-8 17 1,17-31-395,-1 0-1,0 0 1,0 0-1,1 0 1,-1 0-1,1 0 1,-1 0 0,1 0-1,0 1 1,-1-1-1,1 0 1,0 0-1,0 0 1,0 1-1,0-1 1,0 0-1,0 0 1,0 1 0,0-1-1,0 0 1,1 0-1,-1 0 1,0 1-1,1-1 1,-1 0-1,1 0 1,0 0-1,-1 0 1,1 0 0,0 0-1,0 1 1,2-1-14,-1 1 0,1-1 0,-1 0 0,1 0 0,-1-1 0,1 1 0,0-1 0,-1 1 0,1-1 0,0 0 0,-1 0 0,1 0 0,4-1 0,11-1-17,0-1 1,-1-1-1,21-7 1,2-4-5,-24 9-4,1 0-1,0 0 0,0 2 0,1 0 1,24-3-1,-41 8-1,0-1 1,0 0 0,0 0-1,0 1 1,0-1 0,0 1-1,-1-1 1,1 1-1,0-1 1,0 1 0,-1-1-1,1 1 1,0 0 0,-1-1-1,1 1 1,0 0 0,-1 0-1,1-1 1,-1 1-1,1 0 1,-1 0 0,0 0-1,1 0 1,-1 0 0,0 0-1,0-1 1,1 1 0,-1 0-1,0 0 1,0 0-1,0 0 1,0 0 0,0 0-1,0 0 1,-1 0 0,1 0-1,0 0 1,0 0-1,-1 0 1,-8 46 53,7-42-44,1 0 12,0 0 0,0-1 0,0 1 1,0 0-1,1 0 0,0 0 0,0 6 0,1-10-7,-1 1 1,0-1-1,1 0 1,-1 0-1,1 0 1,-1 0-1,1 0 1,-1 0-1,1 0 1,0 0-1,-1 0 1,1 0-1,0 0 1,0-1-1,0 1 1,0 0-1,0-1 1,0 1-1,0 0 1,0-1-1,0 1 1,0-1-1,0 1 1,0-1-1,0 0 0,0 0 1,1 1-1,-1-1 1,0 0-1,0 0 1,0 0-1,0 0 1,2 0-1,6-1 17,1 1 0,-1-1-1,1-1 1,-1 0 0,0 0-1,1-1 1,-1 0 0,-1-1-1,16-7 1,4-6-194,39-31 0,14-7-312,-81 55 473,0 0-1,0-1 1,1 1 0,-1 0-1,0 0 1,0 0 0,1 0-1,-1 0 1,0 0 0,0 0-1,0 0 1,1 0 0,-1 0-1,0 0 1,0 0 0,1 0-1,-1 0 1,0 0 0,0 0-1,1 0 1,-1 0-1,0 0 1,0 0 0,0 1-1,1-1 1,-1 0 0,0 0-1,0 0 1,0 0 0,1 0-1,-1 1 1,0-1 0,0 0-1,0 0 1,0 0 0,0 1-1,0-1 1,1 0-1,-1 0 1,0 0 0,0 1-1,0-1 1,0 0 0,0 0-1,0 1 1,0-1 0,4 19 104,-4-16-78,0-1 1,0 1-1,1-1 1,-1 1-1,1-1 1,-1 0-1,1 1 1,0-1-1,0 0 1,0 1-1,0-1 0,1 0 1,1 2-1,2-1-6,0-1 0,1 0 0,-1 0 0,1 0 0,0-1 0,-1 1 0,1-1 0,0-1 0,0 1 0,0-1 0,8-1 0,66-8-2,-56 3-192,-1-2 1,25-10-1,-29 10-222,0 0 1,0 2-1,40-8 1,-70 44-4188,5-17-1745,3-3-4997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5.017"/>
    </inkml:context>
    <inkml:brush xml:id="br0">
      <inkml:brushProperty name="width" value="0.025" units="cm"/>
      <inkml:brushProperty name="height" value="0.025" units="cm"/>
    </inkml:brush>
  </inkml:definitions>
  <inkml:trace contextRef="#ctx0" brushRef="#br0">131 27 7751,'0'0'14964,"-7"10"-14142,-12 23-215,2 0 0,1 1-1,2 0 1,2 2 0,0-1 0,3 1 0,1 1-1,-6 73 1,13-108-581,1-1 0,-1 0 0,1 1 0,0 0 0,0-1 0,0 1 0,0-1 0,0 1 0,0-1 0,0 1 0,0-1 0,1 1 0,-1-1 0,1 1 0,-1-1 0,1 0 0,-1 1 0,1-1 0,0 0 0,0 1 0,0-1 0,0 0 0,0 0 0,0 0 0,0 1 0,0-1 0,0 0 0,0-1 0,0 1 0,1 0 0,-1 0 0,0 0 0,1-1 0,-1 1 0,1-1 0,-1 1 0,1-1 0,-1 1 0,0-1 0,1 0 0,0 0 0,-1 0 0,1 0 0,-1 0 0,1 0 0,-1 0 0,1 0 0,-1-1 0,3 0 0,7-2 125,-1-1 0,0 0-1,0 0 1,0-1 0,17-11 0,44-32 71,73-64 0,-112 85-176,-2-3 0,-1 0-1,-1-2 1,32-47-1,-38 37-443,-22 41 284,1 1 0,-1-1 0,1 0 0,-1 0 0,1 1 0,-1-1 0,0 0 0,1 0 0,-1 0 0,0 0 0,0 1 0,0-1 0,0 0 0,0 0 0,0 0 0,0 0 0,0 0 0,0 1 0,0-1 0,0 0 0,0 0 0,0 0 0,-1 0 0,1 0 0,0 1 0,-1-1 0,1 0 0,-1 0 0,1 1 0,-1-1 0,1 0 0,-1 1 0,1-1 0,-1 0 0,0 1 0,1-1 0,-1 1 0,0-1 0,0 1 0,1-1 0,-1 1 0,0 0 0,0-1 0,0 1 0,-1-1 0,-61 3-11737,23 8 896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5.363"/>
    </inkml:context>
    <inkml:brush xml:id="br0">
      <inkml:brushProperty name="width" value="0.025" units="cm"/>
      <inkml:brushProperty name="height" value="0.025" units="cm"/>
    </inkml:brush>
  </inkml:definitions>
  <inkml:trace contextRef="#ctx0" brushRef="#br0">1 0 15214,'0'0'5253,"17"48"-4452,5-38-673,4-3-64,10-7-961,-1 0-2434,4-5-2883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5.801"/>
    </inkml:context>
    <inkml:brush xml:id="br0">
      <inkml:brushProperty name="width" value="0.025" units="cm"/>
      <inkml:brushProperty name="height" value="0.025" units="cm"/>
    </inkml:brush>
  </inkml:definitions>
  <inkml:trace contextRef="#ctx0" brushRef="#br0">128 4 16271,'0'0'1746,"-9"3"64,0 1-1311,-1 0 1,1 1-1,-1 0 0,1 0 1,-11 10-1,15-11-287,1 0 0,-1 0 0,1 0 0,0 0 0,0 0 0,1 1-1,-1 0 1,1 0 0,0 0 0,0 0 0,1 0 0,-1 1 0,-1 6 0,4-11-209,0-1-1,0 0 1,0 1 0,-1-1 0,1 1-1,0-1 1,0 1 0,0-1 0,0 1-1,1-1 1,-1 1 0,0-1 0,0 1 0,0-1-1,0 1 1,0-1 0,1 1 0,-1-1-1,0 0 1,0 1 0,1-1 0,-1 1 0,0-1-1,1 0 1,-1 1 0,0-1 0,1 0-1,-1 1 1,0-1 0,1 0 0,-1 0 0,1 1-1,-1-1 1,1 0 0,22 2-159,22-14-650,-35 5 532,1 0-1,-1-1 1,0-1-1,-1 1 1,0-1-1,11-15 1,21-20-1264,-30 39-2181,-9 13 1764,-8 30 1000,0-1-552,7-36 1419,0-1-1,0 1 1,0-1 0,0 1-1,0-1 1,0 1 0,0-1-1,-1 0 1,1 1 0,0-1-1,0 0 1,0 0 0,0 0-1,0 0 1,0 0-1,0 0 1,0 0 0,0 0-1,0 0 1,0 0 0,0-1-1,0 1 1,0 0 0,0-1-1,0 1 1,0-1 0,0 1-1,1-2 1,27-14-1663,7-20-1204,-24 23 5992,-27 43 1669,-90 174 2553,90-167-5975,1 0 0,2 1 1,-12 71-1,23-87-1009,11-37-148,17-49-94,-23 53-30,17-42-732,2 1 0,44-70 0,-59 107 725,2 1 0,0 1-1,0 0 1,1 0-1,1 1 1,0 1 0,0 0-1,1 0 1,1 2 0,0-1-1,0 2 1,1 0-1,16-7 1,-29 14 9,0 0-1,0 0 0,0 1 1,0-1-1,0 1 1,0-1-1,0 1 1,0 0-1,0 0 1,1 0-1,-1 0 1,0 0-1,0 0 1,0 1-1,2 0 1,-3-1 4,-1 0 1,1 1 0,-1-1 0,1 1 0,-1-1 0,1 1 0,-1-1-1,1 1 1,-1-1 0,0 1 0,1 0 0,-1-1 0,0 1 0,1-1-1,-1 1 1,0 0 0,0-1 0,0 1 0,0 0 0,0-1 0,1 1-1,-1 0 1,0-1 0,-1 1 0,1 0 0,0 0 0,0-1 0,0 2-1,-2 2 28,1 1 0,-1-1 0,1 0 0,-1 0 0,-1 0 0,1 0 0,-1 0 0,1 0 0,-1 0 0,0-1 0,-4 4 0,-12 8 486,0-2-1,-35 20 1,23-17-2619,25-13 216,27-16-2220,5-5-1868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6.159"/>
    </inkml:context>
    <inkml:brush xml:id="br0">
      <inkml:brushProperty name="width" value="0.025" units="cm"/>
      <inkml:brushProperty name="height" value="0.025" units="cm"/>
    </inkml:brush>
  </inkml:definitions>
  <inkml:trace contextRef="#ctx0" brushRef="#br0">79 1 15567,'0'0'3523,"-48"54"-2402,32-32-512,7-1-289,4-2-224,5-9-192,7-3-1249,10-7-1922,6-2-3139</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6.765"/>
    </inkml:context>
    <inkml:brush xml:id="br0">
      <inkml:brushProperty name="width" value="0.025" units="cm"/>
      <inkml:brushProperty name="height" value="0.025" units="cm"/>
    </inkml:brush>
  </inkml:definitions>
  <inkml:trace contextRef="#ctx0" brushRef="#br0">140 0 15663,'0'0'4217,"-9"5"-3171,-1 2-729,1 1-1,0 0 0,0 0 0,1 1 0,-1 0 1,2 0-1,0 1 0,0-1 0,0 2 0,1-1 1,1 1-1,-5 12 0,3-1-171,1 0 1,1 1-1,1-1 0,2 1 1,0 0-1,1-1 0,1 1 1,4 33-1,5-19-370,-9-36 209,0 0 0,0 0 1,0 0-1,0 0 0,1 0 0,-1 0 0,0 0 0,0-1 1,1 1-1,-1 0 0,1 0 0,-1 0 0,1 0 0,-1 0 1,1 0-1,0-1 0,-1 1 0,1 0 0,0-1 1,0 1-1,-1 0 0,1-1 0,0 1 0,0-1 0,0 1 1,0-1-1,0 1 0,0-1 0,0 0 0,0 0 0,1 1 1,-1-4 16,1 1 1,-1-1-1,1 0 1,-1 1-1,0-1 1,0 0-1,-1 0 1,1 0 0,0 1-1,-1-1 1,0 0-1,0 0 1,0 0-1,0 0 1,0 0-1,0 0 1,-2-3-1,2-4-12,-9-115 128,33 128-192,85 23-5670,-97-25 4647,0 1-1,0-1 1,0-1 0,0 0 0,0-1 0,0 0-1,16-4 1,-26 4 1283,0 1 0,0-1-1,0 0 1,0 0 0,-1 0-1,1 0 1,0 0 0,0 0 0,-1 0-1,1-1 1,-1 1 0,1-1-1,-1 1 1,0-1 0,1 1 0,-1-1-1,0 0 1,1-2 0,-1 3-51,-1 1 0,0-1 1,0 1-1,0 0 1,0-1-1,0 1 0,0-1 1,0 1-1,0-1 0,0 1 1,0-1-1,0 1 0,0-1 1,0 1-1,0-1 1,0 1-1,0-1 0,-1 1 1,1-1-1,0 1 0,0-1 1,-1 1-1,1 0 0,0-1 1,0 1-1,-1 0 1,0-1-1,0 0-31,0 0 0,0 1-1,-1-1 1,1 1 0,0-1 0,-1 1 0,1 0-1,0-1 1,-1 1 0,1 0 0,-1 0-1,1 0 1,0 0 0,-3 0 0,-1 2 72,-1-1 0,1 0 0,0 1 1,0 0-1,0 0 0,1 0 0,-1 1 0,0 0 0,1 0 1,0 0-1,-1 0 0,1 0 0,1 1 0,-1 0 0,0 0 1,1 0-1,0 0 0,0 1 0,0-1 0,0 1 0,1 0 1,0 0-1,0 0 0,0 0 0,1 0 0,-1 0 0,1 0 1,0 1-1,1-1 0,-1 0 0,1 7 0,1-11-170,0 0 0,1 0 0,-1 0 0,0-1 0,0 1 0,0 0 0,1 0 0,-1-1 0,0 1 0,1 0 0,-1-1 0,0 0 0,1 1-1,-1-1 1,1 0 0,-1 1 0,1-1 0,-1 0 0,1 0 0,-1 0 0,0-1 0,4 1 0,35-5-178,-31 2-94,-1 0-1,0-1 1,0 0 0,0-1-1,0 0 1,10-9-1,21-12-1383,-51 83 1699,12-56 33,0 1-1,0-1 1,0 0 0,0 1-1,0-1 1,0 0 0,0 1-1,1-1 1,-1 0 0,0 1-1,1-1 1,-1 0-1,1 1 1,-1-1 0,1 0-1,0 0 1,0 0 0,-1 0-1,1 0 1,0 0 0,0 0-1,0 0 1,0 0-1,0 0 1,0 0 0,3 1-1,-1-1 30,0 0 0,0 0 1,0-1-1,0 1 0,0-1 0,0 1 0,1-1 0,-1 0 0,0 0 0,0 0 0,4-2 0,5 0 53,-1-1-1,1 0 1,-1-1 0,0 0-1,18-10 1,-10 3-118,-1-1 0,-1-1 1,0 0-1,-1-2 0,0 0 1,22-27-1,-31 33 0,0-1 0,0 0-1,-1 0 1,-1-1 0,1 0 0,-2 0 0,1-1 0,-2 1-1,0-1 1,0 0 0,-1 1 0,0-1 0,0-15 0,-2 26-57,0-1 0,0 1 1,0-1-1,0 1 1,0-1-1,-1 1 1,1-1-1,0 1 0,-1 0 1,1-1-1,-1 1 1,0 0-1,1-1 0,-1 1 1,0 0-1,0 0 1,0-1-1,0 1 1,0 0-1,0 0 0,0 0 1,0 0-1,0 0 1,0 1-1,0-1 0,-1 0 1,1 0-1,0 1 1,-1-1-1,1 1 1,0-1-1,-1 1 0,1 0 1,-1-1-1,1 1 1,-1 0-1,1 0 0,-1 0 1,1 0-1,-1 0 1,1 0-1,0 1 1,-3 0-1,-3 0-18,1 0 0,-1 1 0,1 0 0,0 0 0,0 1 0,0 0 0,0 0 0,-11 7 0,5 0 21,1 0 0,0 1 0,0 0-1,1 1 1,0 0 0,-14 24 0,19-28 35,1-1 0,0 1 0,1 1 0,0-1 0,0 0 0,0 1 0,1-1-1,1 1 1,-1 0 0,1 0 0,1 0 0,0 0 0,1 12 0,0-16-7,1-1-1,0 1 1,0-1-1,0 1 0,1-1 1,-1 0-1,1 0 1,0 0-1,1 0 1,-1 0-1,0-1 1,1 1-1,0-1 0,0 0 1,0 0-1,0 0 1,1-1-1,-1 0 1,0 1-1,1-2 1,0 1-1,0 0 1,7 1-1,58 10-1279,-10-13-4322,-41-3-438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4.261"/>
    </inkml:context>
    <inkml:brush xml:id="br0">
      <inkml:brushProperty name="width" value="0.025" units="cm"/>
      <inkml:brushProperty name="height" value="0.025" units="cm"/>
    </inkml:brush>
  </inkml:definitions>
  <inkml:trace contextRef="#ctx0" brushRef="#br0">213 24 4356,'0'0'16074,"8"-6"-13367,23-11-815,-31 17-1876,0 0-1,0 0 1,1 0 0,-1 0-1,0 0 1,0 0 0,1 0-1,-1 0 1,0 0 0,0 0-1,0 0 1,1 0 0,-1 0-1,0 0 1,0 0-1,1 0 1,-1 1 0,0-1-1,0 0 1,0 0 0,1 0-1,-1 0 1,0 0 0,0 1-1,0-1 1,0 0 0,0 0-1,1 0 1,-1 1 0,0-1-1,0 0 1,0 0 0,0 0-1,0 1 1,0-1-1,0 0 1,0 0 0,0 1-1,0-1 1,0 0 0,0 0-1,0 0 1,0 1 0,0-1-1,0 1 1,-10 27 366,-24 27-361,-2-2 0,-2-1-1,-60 63 1,56-67-2159,47-57-3292,-1-5 2618,0 0-482,10-21-6716</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7.109"/>
    </inkml:context>
    <inkml:brush xml:id="br0">
      <inkml:brushProperty name="width" value="0.025" units="cm"/>
      <inkml:brushProperty name="height" value="0.025" units="cm"/>
    </inkml:brush>
  </inkml:definitions>
  <inkml:trace contextRef="#ctx0" brushRef="#br0">0 3 12908,'0'0'3299,"75"-3"-10570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7.481"/>
    </inkml:context>
    <inkml:brush xml:id="br0">
      <inkml:brushProperty name="width" value="0.025" units="cm"/>
      <inkml:brushProperty name="height" value="0.025" units="cm"/>
    </inkml:brush>
  </inkml:definitions>
  <inkml:trace contextRef="#ctx0" brushRef="#br0">120 0 20756,'0'0'2354,"-10"3"-416,4-1-1825,0 0 0,0 1 0,0-1 1,1 1-1,-1 1 0,1-1 1,-1 1-1,1 0 0,0 0 0,1 1 1,-1-1-1,1 1 0,0 0 0,0 0 1,0 0-1,1 1 0,0-1 0,0 1 1,0 0-1,0 0 0,1 0 1,-2 9-1,2-7-22,0 0 0,1-1 0,0 1 0,0 0-1,1 0 1,0 0 0,0 0 0,0 0 0,1 0 0,1-1 0,-1 1 0,5 10 0,-5-16-99,0 0 1,0 1-1,1-1 1,-1 0-1,1 1 0,-1-1 1,1 0-1,0 0 1,0-1-1,0 1 1,0 0-1,0 0 1,1-1-1,-1 0 0,4 3 1,-2-3-44,1 0 0,-1 0 0,0 0 1,0-1-1,0 1 0,1-1 0,-1 0 0,0 0 0,0 0 1,1-1-1,-1 0 0,7-1 0,-1-2-149,1-1 0,-1 0-1,0 0 1,0-1 0,-1 0-1,1-1 1,-1 0 0,-1 0-1,16-17 1,14-11 970,-42 40-609,1 0 0,0 1 0,0 0 1,0 0-1,1 0 0,-1 0 0,2 0 0,-1 0 0,1 0 0,-2 11 0,4-16-167,-1 0-1,1 0 1,-1 0-1,1 0 0,0 0 1,-1 0-1,1-1 1,0 1-1,0 0 1,-1 0-1,1-1 0,0 1 1,0 0-1,0-1 1,0 1-1,0-1 0,0 0 1,0 1-1,0-1 1,0 0-1,0 1 1,0-1-1,0 0 0,0 0 1,0 0-1,0 0 1,0 0-1,0 0 1,0 0-1,0 0 0,0 0 1,2-1-1,40-6-1713,-29 1 211,0-1 1,-1 0 0,0-1 0,0 0 0,17-15 0,-7 5-4231,-10 8-1516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7.875"/>
    </inkml:context>
    <inkml:brush xml:id="br0">
      <inkml:brushProperty name="width" value="0.025" units="cm"/>
      <inkml:brushProperty name="height" value="0.025" units="cm"/>
    </inkml:brush>
  </inkml:definitions>
  <inkml:trace contextRef="#ctx0" brushRef="#br0">12 287 8616,'0'0'12732,"4"-2"-12684,-4 2-56,11-7 7,-13 11 844,-1-1-526,1 0-1,-1 0 0,1 0 1,0 0-1,0 1 1,0-1-1,0 1 1,1-1-1,-3 8 1,3-8-249,1-1 1,0 0 0,-1 1 0,1-1-1,0 1 1,0-1 0,0 0 0,0 1-1,1-1 1,-1 1 0,1-1 0,-1 0-1,1 1 1,0-1 0,0 0 0,0 0-1,0 0 1,0 0 0,1 0 0,-1 0-1,3 3 1,-1-2-44,0-1-1,0 0 0,1 0 1,-1 0-1,1 0 1,-1-1-1,1 1 1,-1-1-1,1 0 0,0 0 1,-1 0-1,7 0 1,3 0-261,1-1 1,-1 0-1,0-1 1,1-1 0,-1 0-1,0 0 1,15-6-1,-22 6 119,2 0 118,-1 0 1,0-1-1,0 0 1,0 0-1,0 0 1,-1-1-1,0 0 0,1 0 1,-1 0-1,6-7 1,-13 11 388,-10 7 334,12-4-577,12-3-68,-7-1-105,0-1 0,0 1 0,0-2 1,0 1-1,0-1 0,-1 1 0,1-2 0,-1 1 1,0 0-1,0-1 0,0 0 0,0-1 0,-1 1 1,5-6-1,7-8-263,0-2-1,15-24 1,-12 15-1010,20-43 0,-34 61 612,-1 0-1,1 0 1,-2 0-1,0 0 1,0-1-1,-1 0 0,1-18 1,-3 30 726,0 0 0,0 0 0,0 0 0,1 0 1,-1-1-1,0 1 0,-1 0 0,1 0 0,0 0 0,0 0 0,0 0 0,0-1 0,0 1 1,0 0-1,0 0 0,0 0 0,0 0 0,0 0 0,0 0 0,0-1 0,0 1 0,0 0 1,-1 0-1,1 0 0,0 0 0,0 0 0,0 0 0,0 0 0,0 0 0,0-1 0,0 1 1,-1 0-1,1 0 0,0 0 0,0 0 0,0 0 0,0 0 0,0 0 0,-1 0 0,1 0 1,0 0-1,0 0 0,0 0 0,0 0 0,-1 0 0,1 0 0,0 0 0,0 0 0,0 0 1,0 0-1,0 0 0,0 0 0,-1 1 0,1-1 0,0 0 0,-12 9 695,-10 12-49,16-11-468,-1 1 1,1-1-1,1 1 1,0 0 0,1 0-1,0 0 1,0 1-1,1 0 1,1-1 0,-3 22-1,5-26-386,0 1 1,1-1-1,-1 1 0,1 0 0,1-1 0,-1 0 1,5 13-1,-3-14-435,-1-1 0,1 0 0,0 0 0,0 0 0,0 0 0,1-1 0,-1 1 1,1-1-1,0 0 0,9 7 0,5 0-6176</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4:18.250"/>
    </inkml:context>
    <inkml:brush xml:id="br0">
      <inkml:brushProperty name="width" value="0.025" units="cm"/>
      <inkml:brushProperty name="height" value="0.025" units="cm"/>
    </inkml:brush>
  </inkml:definitions>
  <inkml:trace contextRef="#ctx0" brushRef="#br0">1 60 11307,'0'0'10217,"67"-16"-18160,-41 4 3523,-10-2-1858</inkml:trace>
  <inkml:trace contextRef="#ctx0" brushRef="#br0" timeOffset="1">121 0 8264,'0'0'14734,"-53"47"-12364,46-23-929,7 0-480,0-1-352,10-3-257,8-1-288,5-6 0,-2-4-448,1-6-769,-8-3-1666,0-4-3907</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1.244"/>
    </inkml:context>
    <inkml:brush xml:id="br0">
      <inkml:brushProperty name="width" value="0.025" units="cm"/>
      <inkml:brushProperty name="height" value="0.025" units="cm"/>
    </inkml:brush>
  </inkml:definitions>
  <inkml:trace contextRef="#ctx0" brushRef="#br0">26 5228 2691,'0'0'11130,"-5"3"-10318,0-1-933,-10 4 1396,31-19 5,211-178-595,-72 55-617,986-740-108,-547 429 1158,327-213-700,26 32-415,-943 626-2,1753-1083 100,-1059 665-106,-497 299 38,598-402 56,-791 517-318,54-48 797,-59 51-814,0 0 0,0-1 1,0 1-1,0-1 0,-1 0 1,1 0-1,-1 0 0,0 0 1,0 0-1,-1-1 0,1 1 0,-1 0 1,0-1-1,1-8 0,-2 4-4254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2.154"/>
    </inkml:context>
    <inkml:brush xml:id="br0">
      <inkml:brushProperty name="width" value="0.025" units="cm"/>
      <inkml:brushProperty name="height" value="0.025" units="cm"/>
    </inkml:brush>
  </inkml:definitions>
  <inkml:trace contextRef="#ctx0" brushRef="#br0">1 113 6086,'31'-32'1153,"0"-6"-1730,4-4-5444</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3.308"/>
    </inkml:context>
    <inkml:brush xml:id="br0">
      <inkml:brushProperty name="width" value="0.025" units="cm"/>
      <inkml:brushProperty name="height" value="0.025" units="cm"/>
    </inkml:brush>
  </inkml:definitions>
  <inkml:trace contextRef="#ctx0" brushRef="#br0">1 3516 6854,'0'0'4608,"8"-3"-4427,84-35 1660,132-74 1,-16 5-1719,236-73 1471,68-32 165,296-159-1609,27 57-17,987-330 764,-476 132-534,566-197 475,-1787 661-613,-17 8 211,-2-5-1,133-76 1,-234 117-644,21-16-37,-26 19-44,1-1 0,-1 1-1,1 0 1,-1 0 0,1-1-1,-1 1 1,1 0-1,-1-1 1,0 1 0,0 0-1,0-1 1,0 1 0,0 0-1,0-1 1,0-1 0,-3-10-4244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5.857"/>
    </inkml:context>
    <inkml:brush xml:id="br0">
      <inkml:brushProperty name="width" value="0.025" units="cm"/>
      <inkml:brushProperty name="height" value="0.025" units="cm"/>
    </inkml:brush>
  </inkml:definitions>
  <inkml:trace contextRef="#ctx0" brushRef="#br0">1 0 16239,'0'0'1463,"0"8"-603,-1 4-536,2 0 1,-1 0-1,2 0 1,0 0 0,5 18-1,-6-26-295,1 0 0,-1 0 0,1 0-1,0 0 1,0-1 0,1 1 0,-1-1 0,1 1 0,-1-1-1,1 0 1,0 0 0,0-1 0,1 1 0,-1 0-1,1-1 1,-1 0 0,1 0 0,0 0 0,-1 0 0,1-1-1,0 1 1,6 1 0,47 3 1116,-51-6-1763,0 0-1,0-1 0,0 0 0,0 0 1,0 0-1,7-3 0,-8 2-127,0-1 0,0 0 0,0 0 0,0 0-1,0 0 1,-1-1 0,1 0 0,-1 0 0,0 0-1,0 0 1,0-1 0,-1 1 0,0-1 0,0 0-1,0 0 1,2-7 0,6-7 3265,-11 19-2408,0 1-1,0-1 0,1 1 1765,-1-1-1765,0 0 1,0 0-1,0 0 0,0 0 0,0 0 1,0 0-1,1 0 0,-1 0 1,0 0-1,0 0 0,0 0 0,0 0 1,0 0-1,0 0 0,0 0 1,0 0-1,0 0 0,0 0 0,1-1 1765,-1 1-1765,1 0 1,-6 18 6189,-3-1-6622,0-1 947,-23 42 1886,-30 81 0,53-116-2656,1 1 0,-6 36 1,11-46-482,1 1 0,0 0 0,1 0 0,0 0 0,4 17 0,1-19-3112,4-8-1967,1-4-3685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6.248"/>
    </inkml:context>
    <inkml:brush xml:id="br0">
      <inkml:brushProperty name="width" value="0.025" units="cm"/>
      <inkml:brushProperty name="height" value="0.025" units="cm"/>
    </inkml:brush>
  </inkml:definitions>
  <inkml:trace contextRef="#ctx0" brushRef="#br0">62 0 13357,'0'0'8456,"-28"84"-8008,16-39-96,1 2-159,4-3-161,3-3 32,4-6-449,0-12-832,0-8-865,9-7-1185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6.578"/>
    </inkml:context>
    <inkml:brush xml:id="br0">
      <inkml:brushProperty name="width" value="0.025" units="cm"/>
      <inkml:brushProperty name="height" value="0.025" units="cm"/>
    </inkml:brush>
  </inkml:definitions>
  <inkml:trace contextRef="#ctx0" brushRef="#br0">10 128 10346,'0'0'2680,"-2"-9"-59,1 8-2560,0-1 44,0 0 0,0 0-1,1 0 1,-1 0-1,0-1 1,1 1-1,-1 0 1,1 0 0,0-1-1,0 1 1,0 0-1,0 0 1,0-1 0,0 1-1,1 0 1,-1 0-1,1 0 1,0-1-1,-1 1 1,1 0 0,0 0-1,0 0 1,0 0-1,1 0 1,-1 0 0,0 1-1,1-1 1,-1 0-1,1 0 1,-1 1 0,1-1-1,0 1 1,0 0-1,0 0 1,0-1-1,0 1 1,4-1 0,14-7 257,0 2 0,1 0-1,0 1 1,1 2 0,-1 0 0,1 1 0,39 0 0,-50 2-341,0 1 1,0 1-1,0 0 0,0 1 0,0 0 1,0 0-1,0 1 0,0 1 0,-1 0 1,0 0-1,0 1 0,0 0 0,0 1 0,-1 0 1,0 0-1,0 1 0,8 8 0,-15-12-5,1 0 0,0 0 0,-1 1-1,0-1 1,1 1 0,-1-1 0,-1 1-1,1 0 1,0-1 0,-1 1-1,0 0 1,0 0 0,0 0 0,0 0-1,-1 0 1,0 0 0,0 1 0,0-1-1,-1 5 1,0-3 129,-1 0 0,0 0-1,0-1 1,-1 1 0,1-1 0,-1 1 0,-1-1 0,1 0 0,-1 0-1,0 0 1,-6 6 0,-10 7 423,-1-1-1,0-2 0,-1 0 1,-37 19-1,40-22-426,-1-2-1,0-1 0,0 0 1,-1-1-1,0-2 0,-26 6 1,32-15-2322,15 2 1804,-1 0 1,1 0-1,0 1 1,0-1 0,-1 0-1,1 0 1,0 0 0,0 0-1,0 0 1,0 0 0,0 0-1,0 0 1,0 1 0,0-1-1,1 0 1,-1 0 0,0 0-1,0 0 1,1 0 0,0-1-1,12-21-10780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4.608"/>
    </inkml:context>
    <inkml:brush xml:id="br0">
      <inkml:brushProperty name="width" value="0.025" units="cm"/>
      <inkml:brushProperty name="height" value="0.025" units="cm"/>
    </inkml:brush>
  </inkml:definitions>
  <inkml:trace contextRef="#ctx0" brushRef="#br0">87 0 13453,'0'0'3171,"5"72"-1185,-5-43-673,-5 1 288,0 0 65,1 0-737,2 4-705,2-1-192,0 1-192,11-4-897,-2-1-577,7-8-544,0-8 128,-4-8 449,-7-5-65,-5-18-5765</inkml:trace>
  <inkml:trace contextRef="#ctx0" brushRef="#br0" timeOffset="1">83 262 6118,'0'0'2114,"-40"-59"-64,22 38 64,4 5 288,8 5-480,1 8 480,9 3-2178,12 0-192,3 3 321,8 3 31,8-1-192,4-4-128,5-1-608,-1 0-1955,3-4-3426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7.206"/>
    </inkml:context>
    <inkml:brush xml:id="br0">
      <inkml:brushProperty name="width" value="0.025" units="cm"/>
      <inkml:brushProperty name="height" value="0.025" units="cm"/>
    </inkml:brush>
  </inkml:definitions>
  <inkml:trace contextRef="#ctx0" brushRef="#br0">0 7 8680,'0'0'10058,"3"9"-9140,7 23-139,-5-13-480,1 0 0,16 33 0,-21-48-293,1 0-1,1 0 0,-1 0 1,0 0-1,1-1 0,0 1 1,0-1-1,0 0 0,0 0 1,1 0-1,-1 0 0,1 0 1,0-1-1,-1 0 0,1 0 1,0 0-1,0 0 0,9 2 1,-4-2-177,0-1 0,0-1-1,0 1 1,0-2 0,0 1 0,0-1 0,0 0 0,0-1 0,0 0 0,-1-1 0,1 1 0,-1-2 0,1 1 0,-1-1 0,0 0 0,0-1 0,-1 0 0,0 0 0,1-1 0,-2 0 0,1 0 0,-1 0 0,0-1 0,10-14 0,-13 15 122,-1-1 1,0 1-1,0-1 1,-1 1-1,1-1 1,-1 1-1,-1-1 1,1 0-1,-1 0 1,0 1 0,-1-1-1,-1-7 1,2 13 70,0 1 0,0-1 1,0 1-1,0 0 0,1-1 0,-1 1 1,0-1-1,0 1 0,0-1 1,0 1-1,-1 0 0,1-1 1,0 1-1,0-1 0,0 1 0,0 0 1,0-1-1,0 1 0,-1-1 1,1 1-1,0 0 0,0-1 0,-1 1 1,1 0-1,0-1 0,0 1 1,-1 0-1,1 0 0,0-1 1,-1 1-1,1 0 0,0 0 0,-1 0 1,1-1-1,-1 1 0,1 0 1,0 0-1,-1 0 0,1 0 1,-1 0-1,1 0 0,0 0 0,-1 0 1,1 0-1,-1 0 0,1 0 1,0 0-1,-1 0 0,1 0 1,-1 0-1,1 0 0,0 0 0,-1 0 1,1 1-1,-1-1 0,1 0 1,-2 1 21,1 1 1,-1-1 0,1 0-1,0 0 1,0 1 0,0-1 0,0 1-1,0-1 1,0 1 0,0 0 0,0-1-1,-1 4 1,-6 28 410,0 0 0,2 0 0,1 1-1,1 41 1,4-71-447,0-1-1,0 0 0,0 1 1,1-1-1,0 1 1,0-1-1,0 0 1,0 0-1,0 0 0,0 0 1,1 1-1,0-2 1,2 5-1,-3-6-223,1 1 0,-1 0 1,1-1-1,-1 0 0,1 1 0,0-1 0,-1 0 0,1 0 1,0 0-1,0 0 0,0 0 0,0-1 0,0 1 0,3 0 1,11 0-4814</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7.833"/>
    </inkml:context>
    <inkml:brush xml:id="br0">
      <inkml:brushProperty name="width" value="0.025" units="cm"/>
      <inkml:brushProperty name="height" value="0.025" units="cm"/>
    </inkml:brush>
  </inkml:definitions>
  <inkml:trace contextRef="#ctx0" brushRef="#br0">1 161 16528,'0'0'5221,"53"-21"-4100,-11 1 0,6-5-737,12 2-288,-3-2-96,-1 5-128,-11 6-1409,-8 3-1090,-18 9-1793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8.197"/>
    </inkml:context>
    <inkml:brush xml:id="br0">
      <inkml:brushProperty name="width" value="0.025" units="cm"/>
      <inkml:brushProperty name="height" value="0.025" units="cm"/>
    </inkml:brush>
  </inkml:definitions>
  <inkml:trace contextRef="#ctx0" brushRef="#br0">0 190 14286,'0'0'4452,"69"-17"-2915,-16-5-95,9-3-802,6-4-480,4 3-128,-5 1-640,-6 1-2852,-15 3-3650</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8.527"/>
    </inkml:context>
    <inkml:brush xml:id="br0">
      <inkml:brushProperty name="width" value="0.025" units="cm"/>
      <inkml:brushProperty name="height" value="0.025" units="cm"/>
    </inkml:brush>
  </inkml:definitions>
  <inkml:trace contextRef="#ctx0" brushRef="#br0">0 56 18962,'0'0'1922,"0"9"-1330,0-5-548,1 1-1,-1-1 1,1 1-1,-1-1 0,1 0 1,1 1-1,-1-1 0,0 0 1,1 0-1,0 0 1,0 0-1,0 0 0,1 0 1,-1 0-1,1-1 1,0 1-1,0-1 0,0 0 1,1 0-1,-1 0 1,1 0-1,-1-1 0,1 1 1,0-1-1,0 0 1,0 0-1,0 0 0,0-1 1,1 0-1,4 2 1,-2-1-192,-1-1 0,1 1 0,0-1 0,0-1 0,0 1 0,0-1 0,0 0 0,-1-1 0,1 1 0,0-1 0,0-1 0,-1 1 0,1-1 0,0 0 0,-1-1 0,0 0 0,1 0 1,-1 0-1,-1-1 0,1 1 0,0-2 0,-1 1 0,0 0 0,0-1 0,0 0 0,0 0 0,-1-1 0,0 1 0,0-1 0,-1 0 0,1 0 0,-1 0 0,-1 0 0,4-10 0,4-24-20,-4 18 382,-9 37 1107,-18 64-272,15-61-794,0 0 0,2 0 0,0 0 0,0 0 0,2 1 0,0 0-1,2-1 1,0 1 0,5 37 0,-4-52-285,0 1 0,1-1 0,0 1 0,0-1 0,0 0 0,0 1 0,1-1 0,-1 0 0,1-1 0,0 1 0,0 0 0,1-1 0,-1 0 0,1 0 0,0 0 0,4 3 0,-4-4-386,-1 0 1,0-1-1,1 0 1,-1 1-1,0-1 1,1 0 0,-1-1-1,6 1 1,14 0-6317</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8.887"/>
    </inkml:context>
    <inkml:brush xml:id="br0">
      <inkml:brushProperty name="width" value="0.025" units="cm"/>
      <inkml:brushProperty name="height" value="0.025" units="cm"/>
    </inkml:brush>
  </inkml:definitions>
  <inkml:trace contextRef="#ctx0" brushRef="#br0">15 1 15791,'0'0'5669,"-14"53"-4740,24-28-448,3 1-257,11 2-160,-4-1-64,1-3-1249,-3-1-1122,-6-6-800,-6-3-928,-6-5 127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49.282"/>
    </inkml:context>
    <inkml:brush xml:id="br0">
      <inkml:brushProperty name="width" value="0.025" units="cm"/>
      <inkml:brushProperty name="height" value="0.025" units="cm"/>
    </inkml:brush>
  </inkml:definitions>
  <inkml:trace contextRef="#ctx0" brushRef="#br0">25 118 11371,'0'0'2194,"-4"-9"331,-15-30-518,18 38-1938,1 0 0,0-1 0,0 1-1,0-1 1,0 1 0,0 0 0,0-1 0,0 1-1,0 0 1,0-1 0,0 1 0,1 0 0,-1-1 0,1 1-1,-1 0 1,1-1 0,-1 1 0,1 0 0,0 0-1,0 0 1,0 0 0,-1-1 0,1 1 0,0 0-1,0 1 1,0-1 0,1 0 0,-1 0 0,0 0 0,0 1-1,0-1 1,1 0 0,-1 1 0,0-1 0,3 0-1,49-14 980,-52 14-975,34-4 177,-1 1-1,1 1 0,0 2 1,-1 1-1,1 2 0,55 11 1,-83-12-257,0 1 0,0 0 1,0 1-1,0-1 0,-1 1 1,13 8-1,-18-11 23,0 1-1,0 0 1,0 0 0,0 0 0,0 0 0,0 0-1,0 0 1,-1 0 0,1 0 0,0 0-1,0 0 1,-1 1 0,1-1 0,-1 0-1,1 0 1,-1 1 0,0-1 0,1 0-1,-1 0 1,0 1 0,0-1 0,0 0-1,0 1 1,0-1 0,0 0 0,0 1 0,-1-1-1,1 0 1,0 1 0,-1-1 0,1 0-1,-1 0 1,1 1 0,-1-1 0,0 0-1,1 0 1,-1 0 0,0 0 0,0 0-1,0 0 1,0 0 0,0 0 0,0 0 0,0 0-1,0-1 1,-2 2 0,-20 15 466,-1 0 0,0-2 0,-2-1-1,0-1 1,-51 18 0,19-7 17,-38 21-1706,91-44-3341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2.138"/>
    </inkml:context>
    <inkml:brush xml:id="br0">
      <inkml:brushProperty name="width" value="0.025" units="cm"/>
      <inkml:brushProperty name="height" value="0.025" units="cm"/>
    </inkml:brush>
  </inkml:definitions>
  <inkml:trace contextRef="#ctx0" brushRef="#br0">220 75 1858,'9'-15'2434,"-7"12"-1489,0 0-1,0 0 1,0 0-1,0 0 1,0-1-1,-1 1 1,0 0-1,1-1 1,-1 1-1,-1-1 1,1 0 0,0 1-1,-1-1 1,0-5-1,-2 8-691,-1 1 0,1-1 1,0 0-1,-1 1 0,1 0 0,-1 0 0,1-1 0,-1 2 0,1-1 0,-1 0 1,-4 1-1,-3 2-166,0-1 0,0 2-1,0-1 1,0 1 0,0 1 0,1-1 0,0 2 0,0-1 0,-11 10 0,7-4-76,-1 1 0,1 0-1,1 1 1,-19 25 0,28-35-6,1 1-1,-1-1 0,1 1 1,0 0-1,0 0 1,0 0-1,1 0 1,-1 0-1,1 0 0,0 0 1,0 0-1,1 0 1,-1 1-1,1-1 0,0 0 1,0 1-1,0-1 1,1 5-1,1-5-86,-1-1 0,1 0 0,-1 0 0,1 0 0,0 0 0,0 0-1,1-1 1,-1 1 0,1-1 0,-1 1 0,1-1 0,0 0 0,-1 0 0,1 0 0,0 0 0,1 0-1,-1-1 1,0 0 0,0 1 0,1-1 0,-1 0 0,6 0 0,47 6-6458,-26-7 1592</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2.558"/>
    </inkml:context>
    <inkml:brush xml:id="br0">
      <inkml:brushProperty name="width" value="0.025" units="cm"/>
      <inkml:brushProperty name="height" value="0.025" units="cm"/>
    </inkml:brush>
  </inkml:definitions>
  <inkml:trace contextRef="#ctx0" brushRef="#br0">126 0 4869,'0'0'14808,"-7"3"-14658,-4 2-107,1 0 1,0 1-1,1 0 1,0 0-1,0 1 1,-12 12-1,17-16 13,1 0 1,0 0-1,0 0 1,0 0-1,0 1 0,1-1 1,-1 1-1,1 0 1,0-1-1,0 1 0,0 0 1,1 1-1,-1-1 1,1 0-1,0 0 0,0 1 1,1-1-1,-1 0 1,1 1-1,0-1 0,0 0 1,1 7-1,0-9-34,0-1-1,0 1 1,1-1 0,-1 0-1,0 0 1,1 1-1,-1-1 1,0 0 0,1 0-1,0-1 1,-1 1-1,1 0 1,-1 0 0,1-1-1,0 1 1,0-1-1,-1 1 1,1-1 0,0 0-1,0 0 1,0 0-1,-1 0 1,1 0-1,2 0 1,47-6 618,-47 4-539,0 0-1,1-1 1,-1 1 0,0-1 0,0 0-1,-1 0 1,1 0 0,-1-1-1,6-5 1,-9 8-82,1 0 0,0 1 1,0-1-1,-1 0 0,1 0 0,-1 0 1,1 1-1,-1-1 0,1 0 0,-1 0 1,1 0-1,-1 0 0,0 0 0,0 0 1,1 0-1,-1 0 0,0 0 0,0 0 1,0 0-1,0 0 0,0 0 0,0 0 0,0 0 1,-1 0-1,1 0 0,0 0 0,0 0 1,-1 0-1,1 0 0,-1 0 0,1 0 1,-1 0-1,1 0 0,-1 1 0,0-1 1,1 0-1,-1 0 0,0 1 0,1-1 0,-1 0 1,0 1-1,0-1 0,0 1 0,0-1 1,0 1-1,0-1 0,1 1 0,-1 0 1,0-1-1,0 1 0,-2 0 0,-10-3-613,-13-3-1055,19-2-5423,7 1 452</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3.040"/>
    </inkml:context>
    <inkml:brush xml:id="br0">
      <inkml:brushProperty name="width" value="0.025" units="cm"/>
      <inkml:brushProperty name="height" value="0.025" units="cm"/>
    </inkml:brush>
  </inkml:definitions>
  <inkml:trace contextRef="#ctx0" brushRef="#br0">2 0 7944,'0'0'11851,"7"47"-10506,-7-17-352,0-1-481,-2 2-191,-1 0-225,1-5-32,2-3-32,-2-3 0,2-4-320,0-3-737,0-7-769,0-4-1601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3.385"/>
    </inkml:context>
    <inkml:brush xml:id="br0">
      <inkml:brushProperty name="width" value="0.025" units="cm"/>
      <inkml:brushProperty name="height" value="0.025" units="cm"/>
    </inkml:brush>
  </inkml:definitions>
  <inkml:trace contextRef="#ctx0" brushRef="#br0">1 5 4837,'0'0'16111,"74"0"-15086,-39 0-609,8 0-352,1 0-416,-5-1-2371,-5-3-4163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4.957"/>
    </inkml:context>
    <inkml:brush xml:id="br0">
      <inkml:brushProperty name="width" value="0.025" units="cm"/>
      <inkml:brushProperty name="height" value="0.025" units="cm"/>
    </inkml:brush>
  </inkml:definitions>
  <inkml:trace contextRef="#ctx0" brushRef="#br0">126 1 6342,'0'0'12433,"-10"3"-10719,1 1-1381,0 0 0,0 0 0,0 1 1,0 0-1,1 1 0,-13 9 0,18-11-427,-1-1 0,0 1 0,1 0-1,0 0 1,0 0 0,0 0-1,0 0 1,1 1 0,-1-1-1,1 1 1,1 0 0,-1-1-1,0 1 1,1 0 0,0 0 0,0 0-1,0 9 1,2-13-207,0-1 1,-1 1 0,1-1-1,0 1 1,0-1-1,0 1 1,-1-1-1,1 0 1,0 1-1,0-1 1,0 0-1,0 1 1,0-1-1,0 0 1,-1 0-1,1 0 1,0 0-1,0 0 1,0 0-1,0 0 1,0 0-1,0 0 1,0-1-1,1 1 1,1 0-1156,10 0-3109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3.735"/>
    </inkml:context>
    <inkml:brush xml:id="br0">
      <inkml:brushProperty name="width" value="0.025" units="cm"/>
      <inkml:brushProperty name="height" value="0.025" units="cm"/>
    </inkml:brush>
  </inkml:definitions>
  <inkml:trace contextRef="#ctx0" brushRef="#br0">0 1 4837,'0'0'11306,"25"46"-9320,-21-26-224,-4 3-641,0 2-448,0 4-417,-9 0-192,4 1-64,1-4 64,1 0-1121,1-8-1121,2-6-2146,0-4-2114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5:54.079"/>
    </inkml:context>
    <inkml:brush xml:id="br0">
      <inkml:brushProperty name="width" value="0.025" units="cm"/>
      <inkml:brushProperty name="height" value="0.025" units="cm"/>
    </inkml:brush>
  </inkml:definitions>
  <inkml:trace contextRef="#ctx0" brushRef="#br0">36 350 5541,'0'0'6438,"48"1"-3619,-15-1-193,10-8-896,1 2-513,4-1-736,-8 3-449,-2 3-545,-10 1-1441,-10 0-1088,-8-3-1891</inkml:trace>
  <inkml:trace contextRef="#ctx0" brushRef="#br0" timeOffset="1">0 59 12172,'0'0'9192,"84"-35"-8167,-37 25-640,14 5-289,4 4-64,-3 0-865,-5-1-3235,-3-2-5573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2.418"/>
    </inkml:context>
    <inkml:brush xml:id="br0">
      <inkml:brushProperty name="width" value="0.025" units="cm"/>
      <inkml:brushProperty name="height" value="0.025" units="cm"/>
    </inkml:brush>
  </inkml:definitions>
  <inkml:trace contextRef="#ctx0" brushRef="#br0">95 0 4773,'0'0'17824,"0"10"-17076,-2 9-497,-2-1 0,0 0 0,0 0 0,-2 0 0,0-1 1,-11 21-1,5-9-102,0 0 0,-7 36 0,19-63-176,-3 9 69,1-1 0,1 1 0,0 0 0,0 13-1,1-22-95,0-1-1,0 1 0,0 0 1,0-1-1,0 1 1,1 0-1,-1 0 0,1-1 1,-1 1-1,1-1 0,-1 1 1,1 0-1,0-1 0,0 1 1,0-1-1,0 0 0,0 1 1,0-1-1,0 0 1,0 1-1,1-1 0,-1 0 1,0 0-1,1 0 0,-1 0 1,1 0-1,-1-1 0,1 1 1,0 0-1,-1-1 0,1 1 1,0-1-1,-1 1 1,4-1-1,1 0-414,1 0 1,-1 0-1,0-1 1,0 0-1,0 0 1,0 0-1,0-1 1,0 0 0,0 0-1,7-5 1,31-21-6999,-15 4-2932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2.782"/>
    </inkml:context>
    <inkml:brush xml:id="br0">
      <inkml:brushProperty name="width" value="0.025" units="cm"/>
      <inkml:brushProperty name="height" value="0.025" units="cm"/>
    </inkml:brush>
  </inkml:definitions>
  <inkml:trace contextRef="#ctx0" brushRef="#br0">91 137 11243,'0'0'8616,"-48"38"-7239,34-15-32,-2 4-640,7-2-353,5-2-288,4-3-64,0-7 0,11-7-512,7-6-321,-1 0-384,3-12-1442,-6-7-3907</inkml:trace>
  <inkml:trace contextRef="#ctx0" brushRef="#br0" timeOffset="1">23 29 16239,'0'0'8809,"48"-28"-24088</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3.175"/>
    </inkml:context>
    <inkml:brush xml:id="br0">
      <inkml:brushProperty name="width" value="0.025" units="cm"/>
      <inkml:brushProperty name="height" value="0.025" units="cm"/>
    </inkml:brush>
  </inkml:definitions>
  <inkml:trace contextRef="#ctx0" brushRef="#br0">1 96 7623,'0'0'19298,"8"-3"-18753,5-2-623,-1-1-1,-1-1 1,1 0-1,-1-1 1,-1 0-1,1 0 1,15-18 0,-10 11-630,-16 15 669,0 0-1,1-1 1,-1 1-1,0 0 1,0 0-1,0 0 1,0 0-1,0 0 1,0 0-1,1-1 1,-1 1-1,0 0 1,0 0 0,0 0-1,0 0 1,1 0-1,-1 0 1,0 0-1,0 0 1,0 0-1,1 0 1,-1 0-1,0 0 1,0 0-1,0 0 1,0 0-1,1 0 1,-1 0-1,0 0 1,0 0-1,0 0 1,1 0-1,-1 0 1,0 0-1,0 0 1,0 0-1,0 0 1,1 0-1,-1 0 1,0 1-1,0-1 1,0 0-1,0 0 1,0 0-1,1 0 1,-1 0-1,0 1 1,0-1-1,0 0 1,0 0-1,0 0 1,0 0-1,0 1 1,0-1-1,0 0 1,0 0-1,0 0 1,0 0-1,0 1 1,0-1-1,0 0 1,0 0-1,0 0 1,0 1-1,0-1 1,0 0-1,-1 26-435,-10 26 719,7-38-334,2-5-108,-1 0 1,1 0-1,1 0 0,-2 16 1,11-34-9263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3.507"/>
    </inkml:context>
    <inkml:brush xml:id="br0">
      <inkml:brushProperty name="width" value="0.025" units="cm"/>
      <inkml:brushProperty name="height" value="0.025" units="cm"/>
    </inkml:brush>
  </inkml:definitions>
  <inkml:trace contextRef="#ctx0" brushRef="#br0">57 0 10378,'0'0'7949,"5"8"-7490,10 15-44,-1-2-295,-1 0 0,-1 0 0,14 35-1,-24-48 66,1 0-1,-1 0 0,0 0 1,-1 0-1,0 0 0,0 0 1,-1 1-1,0-1 0,0 0 1,-1 0-1,0 0 0,-1 1 0,0-1 1,0 0-1,-4 9 0,-1 0 112,-2 0 0,0-1 0,0 0 0,-17 20 0,20-28-917,0-1-1,-1 0 1,0 0 0,0-1 0,-16 11 0,9-11-5924,5-5-6683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3.898"/>
    </inkml:context>
    <inkml:brush xml:id="br0">
      <inkml:brushProperty name="width" value="0.025" units="cm"/>
      <inkml:brushProperty name="height" value="0.025" units="cm"/>
    </inkml:brush>
  </inkml:definitions>
  <inkml:trace contextRef="#ctx0" brushRef="#br0">40 0 8264,'0'0'14413,"-25"62"-12683,20-31-673,-2 0-641,5 3-351,2-3-33,0-3 0,0-5-1089,0-4-641,2-7-320,-2-7-288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4.256"/>
    </inkml:context>
    <inkml:brush xml:id="br0">
      <inkml:brushProperty name="width" value="0.025" units="cm"/>
      <inkml:brushProperty name="height" value="0.025" units="cm"/>
    </inkml:brush>
  </inkml:definitions>
  <inkml:trace contextRef="#ctx0" brushRef="#br0">1 25 6086,'0'0'10346,"51"-2"-8681,-18 1-864,5-3-577,2 1-288,-2-3-2402,2-2-5029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4.632"/>
    </inkml:context>
    <inkml:brush xml:id="br0">
      <inkml:brushProperty name="width" value="0.025" units="cm"/>
      <inkml:brushProperty name="height" value="0.025" units="cm"/>
    </inkml:brush>
  </inkml:definitions>
  <inkml:trace contextRef="#ctx0" brushRef="#br0">198 1 2530,'0'0'20655,"-9"6"-19775,-11 9-578,0 0 0,2 1 0,0 1 0,0 1 0,2 1 0,-15 21 0,25-32-265,1-1-1,-1 2 1,2-1-1,-1 1 1,1 0-1,0 0 1,1 0-1,0 0 1,1 0-1,0 1 1,-2 17-1,4-25-23,1-1-1,-1 1 0,1-1 0,0 1 1,0-1-1,-1 1 0,1-1 1,0 0-1,0 0 0,0 1 1,0-1-1,0 0 0,1 0 1,-1 0-1,0 0 0,0 0 1,1 0-1,-1 0 0,1-1 1,-1 1-1,0 0 0,1-1 1,-1 1-1,1-1 0,0 0 1,-1 1-1,1-1 0,-1 0 0,1 0 1,0 0-1,-1 0 0,3-1 1,2 2 31,0-1 1,0 0-1,-1-1 0,1 1 1,0-1-1,-1 0 0,1-1 1,6-2-1,-7 1-10,-1 0 0,0 0-1,1 0 1,-1-1 0,0 0 0,-1 0-1,1 0 1,-1 0 0,0 0-1,0-1 1,4-7 0,-6 11-33,0 0 0,-1 0 0,1-1 0,-1 1-1,1 0 1,-1-1 0,1 1 0,-1 0 0,0 0 0,0-1 0,1 1 0,-1-1 0,0 1 0,0 0 0,0-1 0,-1 1-1,1 0 1,0-1 0,0 1 0,-1 0 0,1-1 0,-1 1 0,1 0 0,-1 0 0,0 0 0,1-1 0,-1 1-1,0 0 1,0 0 0,0 0 0,0 0 0,0 0 0,0 0 0,0 0 0,0 1 0,0-1 0,0 0 0,0 1-1,-1-1 1,1 0 0,0 1 0,0 0 0,-1-1 0,1 1 0,0 0 0,-1-1 0,-1 1 0,-38-3-90,40 3 80,-1 0 0,1 0 1,0 0-1,-1 1 1,1-1-1,0 0 1,0 1-1,-1-1 1,1 1-1,0-1 0,0 1 1,0 0-1,-1 0 1,1-1-1,0 1 1,0 0-1,0 0 0,0 0 1,1 0-1,-1 0 1,0 0-1,0 0 1,1 1-1,-1-1 1,0 0-1,0 2 0,1-2 9,0 0-1,0 0 0,0-1 1,0 1-1,0 0 0,0 0 1,1-1-1,-1 1 0,0 0 0,0-1 1,1 1-1,-1 0 0,0 0 1,1-1-1,-1 1 0,0-1 1,1 1-1,-1 0 0,1-1 0,-1 1 1,1-1-1,0 1 0,-1-1 1,1 0-1,0 1 0,-1-1 1,1 1-1,0-1 0,-1 0 0,1 0 1,0 1-1,-1-1 0,1 0 1,0 0-1,0 0 0,-1 0 1,1 0-1,0 0 0,0 0 0,1 0 1,40 1 11,-34-1-10,3 0-150,0-1-1,1 0 1,-1-1-1,0 0 1,0-1 0,0 0-1,0-1 1,-1 0-1,0 0 1,15-9-1,-24 12 209,-8 21 80,-4 1-5,0 1 0,2 1 1,0 0-1,2 0 1,0 1-1,-3 27 0,5-8-3394,3 3-3597,2-20-8966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7.876"/>
    </inkml:context>
    <inkml:brush xml:id="br0">
      <inkml:brushProperty name="width" value="0.025" units="cm"/>
      <inkml:brushProperty name="height" value="0.025" units="cm"/>
    </inkml:brush>
  </inkml:definitions>
  <inkml:trace contextRef="#ctx0" brushRef="#br0">64 1 12620,'0'0'1249,"-23"76"-320,4-18 32,5 6-353,8 3-415,5 2-161,1-1-1217,5-9-2083,6-8-2177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5.301"/>
    </inkml:context>
    <inkml:brush xml:id="br0">
      <inkml:brushProperty name="width" value="0.025" units="cm"/>
      <inkml:brushProperty name="height" value="0.025" units="cm"/>
    </inkml:brush>
  </inkml:definitions>
  <inkml:trace contextRef="#ctx0" brushRef="#br0">277 0 8904,'0'0'641</inkml:trace>
  <inkml:trace contextRef="#ctx0" brushRef="#br0" timeOffset="1">70 1 9001,'0'0'16004,"-5"0"-15785,3 1-213,-1 0-1,0-1 1,1 1 0,-1 1-1,1-1 1,0 0 0,-1 1 0,1-1-1,0 1 1,0-1 0,0 1-1,0 0 1,0 0 0,0 0 0,0 0-1,1 0 1,-1 1 0,1-1-1,0 0 1,0 1 0,-2 4 0,-1 1 5,1-1-1,0 1 1,1-1 0,0 1 0,0 0 0,1 0 0,-1 12 0,2-19-3,1 0 0,-1 0 0,1 0 0,-1 0 0,1 0 0,-1 0 0,1 0 0,0 0 0,0 0 0,-1 0 0,1-1 0,0 1 0,0 0 0,0-1-1,0 1 1,0 0 0,0-1 0,0 1 0,0-1 0,0 0 0,0 1 0,0-1 0,0 0 0,0 1 0,0-1 0,0 0 0,1 0 0,-1 0 0,0 0 0,2 0 0,45-1 76,-39 0-217,1 1-552,1-2 0,0 1 0,-1-1 0,12-4 0,19-10-4624,-7 0-2367</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8.267"/>
    </inkml:context>
    <inkml:brush xml:id="br0">
      <inkml:brushProperty name="width" value="0.025" units="cm"/>
      <inkml:brushProperty name="height" value="0.025" units="cm"/>
    </inkml:brush>
  </inkml:definitions>
  <inkml:trace contextRef="#ctx0" brushRef="#br0">18 1 11531,'-10'69'1730,"4"-5"-449,5-2-609,1-4-608,0-5-544,0 1-1410,0-2-928,1-2-1571,-1 1-255</inkml:trace>
  <inkml:trace contextRef="#ctx0" brushRef="#br0" timeOffset="1">2 620 833,'0'56'1954,"0"0"-1634</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08.627"/>
    </inkml:context>
    <inkml:brush xml:id="br0">
      <inkml:brushProperty name="width" value="0.025" units="cm"/>
      <inkml:brushProperty name="height" value="0.025" units="cm"/>
    </inkml:brush>
  </inkml:definitions>
  <inkml:trace contextRef="#ctx0" brushRef="#br0">107 0 8040,'-37'133'9531,"23"-87"-9669,1 0 0,3 1 0,-5 53 0,8-19-1243,-4 109 1246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17.077"/>
    </inkml:context>
    <inkml:brush xml:id="br0">
      <inkml:brushProperty name="width" value="0.025" units="cm"/>
      <inkml:brushProperty name="height" value="0.025" units="cm"/>
    </inkml:brush>
  </inkml:definitions>
  <inkml:trace contextRef="#ctx0" brushRef="#br0">119 94 12011,'0'0'9770,"10"2"-9568,0 0-47,0 0 0,1 0 0,-1-1 0,0-1 0,1 0-1,-1 0 1,1-1 0,-1 0 0,0-1 0,1 0-1,17-7 1,24-16 741,53-19-201,-200 60 4,-219 75 759,295-84-1160,40-8 11,4-1-190,13 3-119,0 2 0,-1 1 0,1 2 0,37 11 0,-72-17 1,37 6 138,-39-6-135,0 1 0,-1-1 0,1 0 0,0 0 0,-1 0 0,1 0 0,0 0 0,0-1 0,-1 1 0,1 0 0,0 0-1,-1 0 1,1 0 0,0-1 0,-1 1 0,1 0 0,-1-1 0,1 1 0,0-1 0,-1 1 0,1 0 0,-1-1-1,1 1 1,-1-1 0,1 0 0,-1 1 0,0-1 0,1 1 0,-1-1 0,0 0 0,1 1 0,-1-1 0,0 1-1,0-1 1,0 0 0,1 0 0,-1 1 0,0-1 0,0 0 0,0 1 0,0-1 0,0 0 0,0 1 0,0-1 0,0 0-1,-1 1 1,1-1 0,0 0 0,-1 0 0,0-1 28,0 0 0,0 0 0,0 1 0,0-1 0,-1 1 0,1-1 0,-1 1 0,1-1 0,-1 1-1,0 0 1,1 0 0,-1 0 0,0 0 0,0 0 0,0 0 0,0 0 0,0 0 0,0 1 0,0-1 0,0 1 0,-2-1 0,-47-4 354,-92 4-279,142 1-137,0 0-1,1 0 1,-1 0 0,0 0 0,1 0-1,-1 0 1,1 0 0,-1 0-1,0 0 1,1-1 0,-1 1 0,1 0-1,-1 0 1,1-1 0,-1 1 0,0 0-1,1-1 1,-1 1 0,1-1 0,0 1-1,-1 0 1,1-1 0,-1 1-1,1-1 1,0 1 0,-1-1 0,1 1-1,0-1 1,-1 0 0,1 1 0,0-2-1,2-23-1772,19-21-4004,-2 16-1720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19.929"/>
    </inkml:context>
    <inkml:brush xml:id="br0">
      <inkml:brushProperty name="width" value="0.025" units="cm"/>
      <inkml:brushProperty name="height" value="0.025" units="cm"/>
    </inkml:brush>
  </inkml:definitions>
  <inkml:trace contextRef="#ctx0" brushRef="#br0">34 0 18001,'-2'8'1473,"-5"11"-682,1-1-1,0 1 1,2 0-1,-4 31 1,8-45-707,0 0-1,0 0 1,0-1 0,1 1 0,-1 0 0,1-1-1,0 1 1,0-1 0,1 1 0,0-1 0,3 7-1,-3-8-78,-1-1 0,1 1-1,0-1 1,1 0 0,-1 0-1,0 0 1,1 0-1,-1 0 1,1-1 0,-1 1-1,1-1 1,0 0 0,-1 0-1,1 0 1,0 0 0,0 0-1,0 0 1,0-1 0,0 1-1,4-1 1,8 1-261,0-1 1,0-1-1,0 0 1,-1-1-1,1-1 0,0 0 1,-1-1-1,1 0 1,-1-1-1,0-1 1,-1 0-1,23-15 0,-22 12-1468,-1-1-1,0 0 0,0-1 0,-1 0 1,-1-1-1,20-25 0,-24 24 2244,-11 13 2806,-17 20 796,-116 171 2926,117-158-6859,1 0 0,2 2 0,1 0-1,-12 41 1,27-72-479,-8 30 238,8-32-258,1-1-1,-1 1 1,1-1-1,0 1 0,0-1 1,-1 0-1,1 1 1,0-1-1,0 1 0,1-1 1,-1 1-1,0-1 1,0 1-1,1-1 1,-1 0-1,1 1 0,0 1 1,5-2-6426</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1.158"/>
    </inkml:context>
    <inkml:brush xml:id="br0">
      <inkml:brushProperty name="width" value="0.025" units="cm"/>
      <inkml:brushProperty name="height" value="0.025" units="cm"/>
    </inkml:brush>
  </inkml:definitions>
  <inkml:trace contextRef="#ctx0" brushRef="#br0">214 1 10346,'0'0'9374,"2"8"-8023,-2-1-1223,-1-1 1,1 0 0,-1 1-1,0-1 1,0 0 0,-1 0 0,1 0-1,-2 0 1,1 0 0,0 0-1,-1-1 1,0 1 0,-1-1 0,1 1-1,-1-1 1,0 0 0,-7 6-1,4-2 31,-11 14 237,0-1 0,-1 0 0,-2-2 1,0 0-1,-30 21 0,51-41-389,0 0-1,0 1 0,0-1 1,0 0-1,-1 0 1,1 0-1,0 1 0,0-1 1,0 0-1,0 0 1,-1 0-1,1 0 1,0 0-1,0 1 0,0-1 1,-1 0-1,1 0 1,0 0-1,0 0 0,0 0 1,-1 0-1,1 0 1,0 0-1,0 0 0,-1 0 1,1 0-1,0 0 1,0 0-1,-1 0 1,1 0-1,0 0 0,0 0 1,0 0-1,-1 0 1,1 0-1,0 0 0,0 0 1,-1-1-1,1 1 1,0 0-1,0 0 0,0 0 1,0 0-1,-1 0 1,1-1-1,0 1 0,0 0 1,0 0-1,0 0 1,0-1-1,-1 1 1,1 0-1,0 0 0,0 0 1,0-1-1,5-18 120,14-21-146,-17 38 25,53-70-1290,-52 67 1214,1 1 0,0 0 0,0 0 0,0 1 0,0-1 0,0 1 0,1 0 0,0 0 0,-1 0 1,1 1-1,0 0 0,0 0 0,1 0 0,5-1 0,-10 3 67,0 1-1,0-1 1,0 1-1,0 0 1,0-1 0,0 1-1,0 0 1,0 0 0,0 0-1,-1 0 1,1-1-1,0 1 1,0 0 0,-1 0-1,1 0 1,-1 1-1,1-1 1,-1 0 0,1 0-1,-1 0 1,0 0-1,1 0 1,-1 0 0,0 1-1,0-1 1,0 0-1,0 0 1,0 0 0,0 1-1,0-1 1,-1 1-1,-1 50 67,2-47-52,-13 60 241,10-51 295,-1 1-1,2 0 1,-2 24 0,20-58-236,-15 13-313,-1 0 0,1 1 0,-1-1 0,0 1 0,0-1 0,-1 0 0,0 1 0,0-1 0,0 1 0,0-1 0,-1 1 0,0 0 0,0-1 0,-1 1 0,1 0 0,-1 0 0,0 1 0,0-1 0,-1 1 0,0-1 0,-5-4 0,3 4-12,0 0 1,0 0-1,-1 1 0,1-1 1,-1 2-1,0-1 1,0 1-1,-1 0 1,1 0-1,0 1 0,-1 0 1,0 1-1,1-1 1,-1 2-1,-9-1 1,17 3-100,9 4 100,16 4 46,46 4-50,16 3-100,-27-1-3921,-37-8-1198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1.504"/>
    </inkml:context>
    <inkml:brush xml:id="br0">
      <inkml:brushProperty name="width" value="0.025" units="cm"/>
      <inkml:brushProperty name="height" value="0.025" units="cm"/>
    </inkml:brush>
  </inkml:definitions>
  <inkml:trace contextRef="#ctx0" brushRef="#br0">278 0 15855,'0'0'5013,"-10"10"-3033,-7 7-1231,-119 122 2145,121-121-2754,0 0 0,2 1 0,0 0 0,1 1 0,0 1 0,-12 33 0,22-48-121,0-1 0,0 1 0,1 0-1,-1 0 1,1-1 0,1 1-1,-1 0 1,1 0 0,0 0 0,1 0-1,-1 0 1,3 8 0,-2-12-39,0 1 1,1-1-1,-1 1 0,1-1 0,0 0 1,0 1-1,-1-1 0,1 0 1,1 0-1,-1-1 0,0 1 1,0 0-1,1-1 0,-1 1 0,1-1 1,-1 0-1,1 1 0,0-1 1,0-1-1,-1 1 0,1 0 1,0-1-1,0 1 0,0-1 0,0 0 1,4 0-1,5 1-960,0 0 1,0-1-1,1-1 1,-1 0-1,0 0 0,0-1 1,17-6-1,10-9-5778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1.845"/>
    </inkml:context>
    <inkml:brush xml:id="br0">
      <inkml:brushProperty name="width" value="0.025" units="cm"/>
      <inkml:brushProperty name="height" value="0.025" units="cm"/>
    </inkml:brush>
  </inkml:definitions>
  <inkml:trace contextRef="#ctx0" brushRef="#br0">75 0 16720,'0'0'8424,"-46"56"-6887,35-33-512,1-1-384,6 2-449,1-3-128,3-3-32,3-6-32,11-5 32,9-6-64,2-1-256,4-3-449,-1-11-544,-3-2-1249,-4-3-1346,-3-5-3011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2.190"/>
    </inkml:context>
    <inkml:brush xml:id="br0">
      <inkml:brushProperty name="width" value="0.025" units="cm"/>
      <inkml:brushProperty name="height" value="0.025" units="cm"/>
    </inkml:brush>
  </inkml:definitions>
  <inkml:trace contextRef="#ctx0" brushRef="#br0">0 19 14253,'0'0'11275,"20"-16"-19058,-4 14-5574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2.581"/>
    </inkml:context>
    <inkml:brush xml:id="br0">
      <inkml:brushProperty name="width" value="0.025" units="cm"/>
      <inkml:brushProperty name="height" value="0.025" units="cm"/>
    </inkml:brush>
  </inkml:definitions>
  <inkml:trace contextRef="#ctx0" brushRef="#br0">1 437 10794,'0'0'15231,"8"0"-14297,2-2-876,0 1-1,0-2 1,-1 1 0,1-1-1,-1-1 1,0 0 0,0 0-1,0-1 1,0 0 0,-1 0-1,12-11 1,18-15-500,36-40 1,-64 61 312,-30 53-138,11-27 231,1 0 1,0 0-1,1 0 1,1 1-1,0 0 1,2 1 0,0-1-1,0 1 1,2 0-1,-1 29 1,3-47-41,0 0 1,0 0-1,0 1 0,0-1 0,0 0 1,0 0-1,0 1 0,0-1 1,0 0-1,0 0 0,0 1 0,0-1 1,0 0-1,0 1 0,0-1 1,0 0-1,0 0 0,0 1 1,0-1-1,0 0 0,0 0 0,1 1 1,-1-1-1,0 0 0,0 0 1,0 0-1,0 1 0,1-1 0,-1 0 1,0 0-1,0 0 0,0 1 1,1-1-1,-1 0 0,0 0 1,0 0-1,1 0 0,-1 0 0,0 0 1,0 0-1,1 0 0,-1 1 1,0-1-1,1 0 0,-1 0 0,0 0 1,0 0-1,1 0 0,-1-1 1,14-10-6107,2-13-4100</inkml:trace>
  <inkml:trace contextRef="#ctx0" brushRef="#br0" timeOffset="1">404 1 17232,'0'0'2274,"-11"60"705,11-27-1281,0 1-801,11 1-481,1 0-256,3 2 0,-5 4-63,-8 6-65,-2 7 32,-16 5-32,-9 5 0,-8 4-449,-6 0-928,-5-4 160,-3-6-3395,0-6-11756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4.815"/>
    </inkml:context>
    <inkml:brush xml:id="br0">
      <inkml:brushProperty name="width" value="0.025" units="cm"/>
      <inkml:brushProperty name="height" value="0.025" units="cm"/>
    </inkml:brush>
  </inkml:definitions>
  <inkml:trace contextRef="#ctx0" brushRef="#br0">38 1 12043,'0'0'1570,"-18"54"-737,7-21 416,6 4-897,1 3-256,4 1 0,0-1-96,11 1-288,5 2 192,0 3 0,2 4-353,-3 5-1184,-9 5-1442,-4 4-7527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5.696"/>
    </inkml:context>
    <inkml:brush xml:id="br0">
      <inkml:brushProperty name="width" value="0.025" units="cm"/>
      <inkml:brushProperty name="height" value="0.025" units="cm"/>
    </inkml:brush>
  </inkml:definitions>
  <inkml:trace contextRef="#ctx0" brushRef="#br0">135 0 5894,'0'0'14659,"-9"0"-13997,7 0-653,-1 0 0,0 0 0,1 1 0,-1-1 0,0 0 0,1 1 0,-1 0 0,1 0 0,-1 0 0,1 0 0,-1 0 0,1 0 0,0 0 0,-3 2 0,1 1 71,0 0 0,1 1 0,-1-1 0,1 1-1,0 0 1,0 0 0,-4 9 0,-2 6 376,0 1-1,1 0 1,1 0 0,1 1 0,1 0-1,1 0 1,-3 38 0,7-59-450,0-1 0,0 1 0,0-1 0,0 1 0,0 0 0,0-1 0,1 1 0,-1-1 0,0 1 0,0-1 0,0 1 0,0-1 0,1 1 1,-1-1-1,0 1 0,1-1 0,-1 1 0,0-1 0,1 1 0,-1-1 0,0 0 0,1 1 0,-1-1 0,1 0 0,-1 1 0,1-1 0,-1 0 0,1 1 0,-1-1 0,1 0 0,-1 0 0,1 0 0,-1 0 0,2 1 0,23-5 260,22-21-60,17-27-1583,-114 156 1671,48-98-232,0 0 1,0 0 0,0 0 0,1 0-1,0 1 1,-1 9 0,2-16-52,0 1 1,0-1 0,0 1-1,0 0 1,0-1-1,0 1 1,1-1 0,-1 1-1,0 0 1,0-1-1,0 1 1,0-1 0,1 1-1,-1-1 1,0 1-1,1-1 1,-1 1 0,0-1-1,1 1 1,-1-1-1,1 1 1,-1-1 0,0 0-1,1 1 1,-1-1-1,1 1 1,-1-1-1,2 0 1,-1 0 13,1 0-1,0 0 1,-1 0 0,1-1 0,-1 1-1,1-1 1,-1 1 0,1-1 0,-1 1-1,1-1 1,-1 0 0,1 0-1,-1 0 1,0 0 0,0 0 0,2-2-1,8-6-21,-1-2 0,0 1 0,13-19 1,-15 18-1114,1-1 1,1 2-1,14-14 1,-13 18-1923,-7 13-3274,-3-3 4700,2 3-3337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5.189"/>
    </inkml:context>
    <inkml:brush xml:id="br0">
      <inkml:brushProperty name="width" value="0.025" units="cm"/>
      <inkml:brushProperty name="height" value="0.025" units="cm"/>
    </inkml:brush>
  </inkml:definitions>
  <inkml:trace contextRef="#ctx0" brushRef="#br0">101 0 11499,'-20'78'3549,"-9"80"0,23-105-5478,1 55 0,3 28-4736,-3 0 3655,-9 134 4609,-6 269 8639,55-60-9309,-26-393-881,4 112-1428,-12-65-4094,-1-71 1048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5.548"/>
    </inkml:context>
    <inkml:brush xml:id="br0">
      <inkml:brushProperty name="width" value="0.025" units="cm"/>
      <inkml:brushProperty name="height" value="0.025" units="cm"/>
    </inkml:brush>
  </inkml:definitions>
  <inkml:trace contextRef="#ctx0" brushRef="#br0">38 1 8936,'-9'75'1218,"0"-1"-322,4 0 65,0-4-865,1-3-352,-1-7 224,5-5 0,0-8-96,0-1 96,0-5 32,0 0-352,0 2-1346,0 4-3106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25.891"/>
    </inkml:context>
    <inkml:brush xml:id="br0">
      <inkml:brushProperty name="width" value="0.025" units="cm"/>
      <inkml:brushProperty name="height" value="0.025" units="cm"/>
    </inkml:brush>
  </inkml:definitions>
  <inkml:trace contextRef="#ctx0" brushRef="#br0">45 0 9737,'-8'57'609,"3"-5"-545,2-4 352,-3-3-320,5-1-96,-3-1 0,-1-4 0,1-2 32,-1-2 225,5-3 575,-4-1 482,4-2-289,0 0-865,4-2-384,5 2-1090,-4-3-543,4-1-674,-9-5-1537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0.515"/>
    </inkml:context>
    <inkml:brush xml:id="br0">
      <inkml:brushProperty name="width" value="0.025" units="cm"/>
      <inkml:brushProperty name="height" value="0.025" units="cm"/>
    </inkml:brush>
  </inkml:definitions>
  <inkml:trace contextRef="#ctx0" brushRef="#br0">0 0 9993,'0'0'10378,"0"49"-9064,7-27-514,4 2-319,6 2-321,1-5-96,10-2 0,-3-4-64,4-5-128,-10-5-609,8-5-896,-10 0-1346,5-14-2787,-7-11-4515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0.896"/>
    </inkml:context>
    <inkml:brush xml:id="br0">
      <inkml:brushProperty name="width" value="0.025" units="cm"/>
      <inkml:brushProperty name="height" value="0.025" units="cm"/>
    </inkml:brush>
  </inkml:definitions>
  <inkml:trace contextRef="#ctx0" brushRef="#br0">187 0 12396,'0'0'2754,"-39"45"-383,16-8-225,-4 6-449,4 7-287,4 1-418,-6 1-447,11-5-545,3-6 64,6-7-64,5-12-256,0-9-1282,11-15-10793</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1.447"/>
    </inkml:context>
    <inkml:brush xml:id="br0">
      <inkml:brushProperty name="width" value="0.025" units="cm"/>
      <inkml:brushProperty name="height" value="0.025" units="cm"/>
    </inkml:brush>
  </inkml:definitions>
  <inkml:trace contextRef="#ctx0" brushRef="#br0">224 0 13741,'0'0'8605,"-6"12"-7676,-26 44-391,-4-1 0,-1-2 0,-69 75 0,100-124-400,14-21-133,19-32-468,-23 43 297,11-21-398,54-100-1856,-67 126 2298,-1 5 65,-3 17 109,-3 25 539,3-35-281,-1 2 39,1-1 0,0 0 0,1 1 0,1-1 0,0 1 0,0-1 0,3 16 0,-2-27-330,-1 0 0,0 0-1,1-1 1,-1 1 0,0 0 0,1-1 0,-1 1 0,1 0-1,-1-1 1,1 1 0,-1-1 0,1 1 0,-1 0 0,1-1 0,0 0-1,-1 1 1,1-1 0,0 1 0,-1-1 0,1 0 0,0 1-1,0-1 1,0 0 0,-1 0 0,1 0 0,0 1 0,0-1 0,-1 0-1,1 0 1,0 0 0,0 0 0,0-1 0,-1 1 0,1 0-1,0 0 1,0 0 0,0-1 0,-1 1 0,1 0 0,0 0 0,-1-1-1,1 1 1,0-1 0,-1 1 0,1-1 0,0 1 0,-1-1-1,1 1 1,-1-1 0,1 0 0,-1 1 0,1-1 0,-1 0 0,0 1-1,1-1 1,-1 0 0,0 0 0,1 1 0,-1-1 0,0 0-1,0 0 1,0 0 0,0 1 0,0-1 0,0-1 0,-1-4-152,0 0 1,0 0 0,-1 0-1,0 0 1,0 1 0,-1-1-1,1 0 1,-1 1 0,-1 0-1,1 0 1,-1 0 0,1 0 0,-8-6-1,5 3-90,-1 2-1,0-1 1,-1 1-1,1 0 1,-1 0-1,0 1 0,-18-9 1,7 10 424,14 8 249,6-3-408,0 1 0,0-1 0,0 0 0,0 0 1,0 1-1,1-1 0,-1 0 0,0 0 0,1 0 0,-1 0 0,1-1 0,-1 1 0,1 0 0,-1-1 0,1 1 0,1 0 1,32 9-668,1-2 1,47 6 0,-47-9-2746,3 0-4157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1.808"/>
    </inkml:context>
    <inkml:brush xml:id="br0">
      <inkml:brushProperty name="width" value="0.025" units="cm"/>
      <inkml:brushProperty name="height" value="0.025" units="cm"/>
    </inkml:brush>
  </inkml:definitions>
  <inkml:trace contextRef="#ctx0" brushRef="#br0">216 0 13485,'0'0'12198,"-11"6"-12075,-7 6-68,1 0 0,0 1 1,1 0-1,1 1 0,0 1 1,1 1-1,1 0 0,0 0 1,1 1-1,-11 22 0,18-28 9,0 0-1,0 0 1,1 0-1,1 1 0,0 0 1,1 0-1,-2 21 1,3-30-115,1 0 1,0 0 0,0 0 0,0 0 0,1 0-1,-1 0 1,1 0 0,-1-1 0,1 1 0,0 0-1,0 0 1,1-1 0,-1 1 0,0 0-1,1-1 1,-1 1 0,1-1 0,0 0 0,0 0-1,0 1 1,0-1 0,0-1 0,1 1 0,-1 0-1,1 0 1,-1-1 0,1 1 0,-1-1-1,1 0 1,0 0 0,0 0 0,-1 0 0,1-1-1,0 1 1,0-1 0,3 1 0,35 1-4352,-13-5-1457,10-10-7599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2.140"/>
    </inkml:context>
    <inkml:brush xml:id="br0">
      <inkml:brushProperty name="width" value="0.025" units="cm"/>
      <inkml:brushProperty name="height" value="0.025" units="cm"/>
    </inkml:brush>
  </inkml:definitions>
  <inkml:trace contextRef="#ctx0" brushRef="#br0">74 0 13901,'0'0'10720,"-7"9"-9215,-1 0-1292,1-1-1,1 1 1,0 0 0,0 1 0,1 0-1,0 0 1,0 0 0,1 0-1,1 0 1,0 1 0,0 0 0,-2 20-1,5-29-205,0-1 0,0 1 0,0 0 0,0-1 0,0 1 0,0 0 0,0-1 0,0 1 0,1 0 0,-1-1 0,1 1 0,-1-1 0,1 1 0,0-1 0,-1 1 0,1-1 0,0 1 0,0-1 0,0 1 0,0-1 0,0 0 0,2 2 0,0-2-2,0 0 1,0-1-1,1 1 0,-1 0 1,0-1-1,0 0 0,1 0 0,-1 0 1,0 0-1,6-1 0,-4 0-287,1 0 0,-1-1 0,0 1 0,0-1 0,0 0 0,0 0 0,0 0 0,0-1 0,0 0 0,-1 0 0,1 0 0,-1 0 1,0-1-1,7-7 0,-5 5-1555,-1-1 0,0 1 0,-1-1-1,1 0 1,4-11 0,1-14-11573</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2.513"/>
    </inkml:context>
    <inkml:brush xml:id="br0">
      <inkml:brushProperty name="width" value="0.025" units="cm"/>
      <inkml:brushProperty name="height" value="0.025" units="cm"/>
    </inkml:brush>
  </inkml:definitions>
  <inkml:trace contextRef="#ctx0" brushRef="#br0">0 0 13837,'0'0'10762,"41"3"-18609,-18 4-4357</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32.858"/>
    </inkml:context>
    <inkml:brush xml:id="br0">
      <inkml:brushProperty name="width" value="0.025" units="cm"/>
      <inkml:brushProperty name="height" value="0.025" units="cm"/>
    </inkml:brush>
  </inkml:definitions>
  <inkml:trace contextRef="#ctx0" brushRef="#br0">32 342 7271,'0'0'10084,"-5"9"-6101,-1-1-3147,4-6-565,0 1 1,0 0-1,0-1 0,0 1 1,1 0-1,-1 0 0,1 0 0,-1 0 1,1 1-1,0-1 0,1 0 1,-1 1-1,0-1 0,1 5 1,0-7-201,1 0 0,-1 0 0,1 0 1,-1 0-1,1 0 0,0 0 1,0 0-1,-1 0 0,1 0 0,0 0 1,0 0-1,0-1 0,0 1 1,0 0-1,0-1 0,0 1 1,0-1-1,1 1 0,-1-1 0,0 1 1,0-1-1,0 0 0,0 0 1,1 1-1,-1-1 0,0 0 1,0 0-1,1 0 0,-1-1 0,0 1 1,0 0-1,0 0 0,3-1 1,45-8 109,-38 4-177,0 0 0,0 0 0,0-1 0,0 0 1,-1-1-1,0-1 0,0 1 0,-1-1 0,0-1 1,0 0-1,-1 0 0,-1-1 0,10-14 0,-37 58-41,-22 51-1,36-71 70,1 0-1,0 0 0,1 1 1,1-1-1,1 1 0,-2 29 0,4-43-211,0-1 0,1 1 0,-1-1 0,1 1-1,-1-1 1,1 0 0,-1 1 0,1-1-1,-1 1 1,1-1 0,-1 0 0,1 1 0,-1-1-1,1 0 1,0 0 0,-1 0 0,1 1-1,-1-1 1,1 0 0,0 0 0,-1 0-1,1 0 1,0 0 0,-1 0 0,1 0 0,-1 0-1,1 0 1,0 0 0,-1-1 0,1 1-1,0 0 1,-1 0 0,1-1 0,-1 1-1,1 0 1,-1-1 0,1 1 0,-1 0 0,1-1-1,-1 1 1,1-1 0,-1 1 0,1-1-1,-1 1 1,1-2 0,14-17-8089</inkml:trace>
  <inkml:trace contextRef="#ctx0" brushRef="#br0" timeOffset="1">394 1 11883,'0'0'13869,"15"63"-12555,7-38-674,1 7-127,-2 6-289,-2 5-128,-8 5-64,-11 7 96,-5 7 224,-24 8-255,-11 4-33,-12 8-417,-13-2-1152,-8-1-1538,-5-6-3844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6.347"/>
    </inkml:context>
    <inkml:brush xml:id="br0">
      <inkml:brushProperty name="width" value="0.025" units="cm"/>
      <inkml:brushProperty name="height" value="0.025" units="cm"/>
    </inkml:brush>
  </inkml:definitions>
  <inkml:trace contextRef="#ctx0" brushRef="#br0">64 0 7015,'0'0'10559,"-4"12"-9294,1-5-1102,-9 27 546,1 0 1,1 1-1,2 0 1,-6 63-1,14-98-717,-1 1-1,1-1 1,0 1-1,0-1 0,0 1 1,0 0-1,0-1 0,0 1 1,0-1-1,0 1 1,0-1-1,0 1 0,0 0 1,0-1-1,0 1 1,0-1-1,1 1 0,-1-1 1,0 1-1,0-1 1,1 1-1,-1-1 0,0 1 1,1-1-1,-1 1 0,0-1 1,1 1-1,-1-1 1,1 0-1,-1 1 0,0-1 1,1 0-1,-1 1 1,1-1-1,-1 0 0,1 0 1,0 1-1,-1-1 1,1 0-1,-1 0 0,1 0 1,-1 0-1,1 0 0,-1 0 1,1 0-1,0 0 1,-1 0-1,1 0 0,-1 0 1,1 0-1,-1 0 1,2 0-1,0-1-54,0 0 1,-1-1-1,1 1 0,0 0 1,0 0-1,0-1 1,-1 1-1,1-1 0,-1 1 1,1-1-1,-1 0 0,2-3 1,5-9-119,-1-1 0,10-30 1,-15 22 2494,0 28-2269,1-1 0,0 0 0,0 1-1,0-1 1,1-1 0,-1 1 0,1 0 0,0-1 0,0 0-1,0 0 1,1 0 0,-1 0 0,1-1 0,-1 1-1,1-1 1,0 0 0,0-1 0,0 1 0,6 0 0,10 3 115,0-1 0,0-1 0,27 1 1,-47-4-156,22 1-176,0-1 0,41-5-1,-59 4 113,-1 0-1,1 0 1,0 0 0,0 0-1,0-1 1,-1 1-1,1-1 1,-1 0-1,1-1 1,-1 1-1,0-1 1,0 0-1,0 0 1,-1 0-1,1-1 1,0 1-1,-1-1 1,0 0-1,4-6 1,-7 3 449,-10 12-131,-11 14 74,17-11-299,0-1 0,1 0 1,0 1-1,0-1 0,1 1 0,0 0 0,0 0 0,1 0 0,0 0 0,1 0 0,-1 0 0,2 0 1,-1 0-1,2 8 0,4 10 21,0-1 1,1 0-1,12 24 1,-11-30-266,0 1-1,-2-1 1,0 1 0,-2 0-1,4 31 1,-7-47 224,-1-1 0,0 1 1,0-1-1,-1 1 0,1-1 0,-1 1 1,0-1-1,1 0 0,-2 1 0,1-1 1,0 0-1,-1 0 0,1 0 0,-1 1 1,0-2-1,0 1 0,-2 3 1,2-5 104,-1 1 1,1-1 0,0 1 0,0-1 0,-1 0 0,1 0 0,0 0 0,-1-1 0,1 1-1,-1-1 1,1 1 0,-1-1 0,1 0 0,-1 1 0,1-1 0,-1-1 0,1 1 0,-1 0-1,1-1 1,-1 1 0,1-1 0,-1 0 0,1 0 0,-1 0 0,-2-1 0,-1-2-3,1 1 1,-1-1 0,0-1 0,1 1-1,0-1 1,0 0 0,0 0-1,1 0 1,0-1 0,0 0 0,0 0-1,1 0 1,-1 0 0,1 0 0,1-1-1,0 1 1,-1-1 0,2 1-1,-1-1 1,0-11 0,0 8-286,0 0-1,1 0 1,1 0 0,0 0 0,0 0 0,1 0-1,0 0 1,1 0 0,0 0 0,0 0 0,1 1-1,0-1 1,9-15 0,-9 20 90,1 0 1,0 0-1,0 1 1,1-1-1,-1 1 0,1 0 1,0 0-1,0 0 0,1 1 1,-1 0-1,10-4 1,4 0-1729,0 0 0,26-4 1,-37 9 727,29-7-6032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49.930"/>
    </inkml:context>
    <inkml:brush xml:id="br0">
      <inkml:brushProperty name="width" value="0.025" units="cm"/>
      <inkml:brushProperty name="height" value="0.025" units="cm"/>
      <inkml:brushProperty name="color" value="#E71224"/>
    </inkml:brush>
  </inkml:definitions>
  <inkml:trace contextRef="#ctx0" brushRef="#br0">112 1 3748,'0'0'16789,"-3"9"-15343,-32 85 1329,21-63-2268,1 1 1,2 0-1,1 1 0,2 0 1,1 0-1,-4 51 0,11-82-503,0 0 0,0 0-1,0 0 1,0 0 0,1 0-1,-1 0 1,0 0-1,1-1 1,-1 1 0,1 0-1,0 0 1,-1 0 0,1-1-1,0 1 1,0 0 0,0-1-1,1 1 1,-1-1-1,0 1 1,0-1 0,1 1-1,-1-1 1,1 0 0,-1 0-1,1 0 1,0 0-1,-1 0 1,1 0 0,0 0-1,0 0 1,0-1 0,-1 1-1,1-1 1,0 0 0,0 1-1,0-1 1,0 0-1,0 0 1,0 0 0,0 0-1,0 0 1,2-1 0,4 0-97,0-1 0,0 0 1,0 0-1,0 0 0,-1-1 0,1 0 1,-1-1-1,14-8 0,-8 3-1177,-1-1-1,0 0 1,-1 0-1,0-1 1,-1-1-1,18-25 1,-6-3-5745</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0.288"/>
    </inkml:context>
    <inkml:brush xml:id="br0">
      <inkml:brushProperty name="width" value="0.025" units="cm"/>
      <inkml:brushProperty name="height" value="0.025" units="cm"/>
      <inkml:brushProperty name="color" value="#E71224"/>
    </inkml:brush>
  </inkml:definitions>
  <inkml:trace contextRef="#ctx0" brushRef="#br0">28 27 18417,'0'0'11339,"-27"-27"-28315</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1.010"/>
    </inkml:context>
    <inkml:brush xml:id="br0">
      <inkml:brushProperty name="width" value="0.025" units="cm"/>
      <inkml:brushProperty name="height" value="0.025" units="cm"/>
      <inkml:brushProperty name="color" value="#E71224"/>
    </inkml:brush>
  </inkml:definitions>
  <inkml:trace contextRef="#ctx0" brushRef="#br0">152 105 3940,'0'0'14392,"7"-9"-12086,1-2-1525,1 1 0,0 0 0,0 1 0,21-16 0,-25 22-618,0-1-1,0 1 0,0 0 1,1 0-1,-1 1 0,1-1 0,-1 1 1,1 0-1,0 1 0,0 0 1,0-1-1,0 2 0,0-1 1,0 1-1,10 0 0,-15 1-158,0-1 0,0 0 0,0 0 0,0 1 0,0-1 0,0 0 0,0 1 0,0-1 0,0 1 0,0-1 0,0 1-1,0 0 1,0-1 0,-1 1 0,1 0 0,0 0 0,0 0 0,-1-1 0,1 1 0,0 0 0,-1 0 0,1 0 0,-1 0 0,1 2 0,0 0 12,0 0 1,-1 0 0,0 0 0,1 0-1,-1 0 1,0 0 0,-1 0 0,1 0-1,-1 3 1,-1 5 67,-1-1-1,0 0 1,-1 0-1,-7 14 1,-7 8 35,-2-2 0,-1 0 0,-42 45 0,-85 71-8,112-119-10,35-26-97,1-1 1,-1 0 0,1 0-1,-1 1 1,1-1 0,-1 0 0,1 0-1,-1 0 1,1 1 0,-1-1-1,1 0 1,-1 0 0,1 0 0,-1 0-1,1 0 1,-1 0 0,1 0-1,-1 0 1,1 0 0,-1-1-1,1 1 1,-1 0 0,1 0 0,-1 0-1,0-1 1,0 0-1,1 0 1,0 0 0,-1 0-1,1 0 1,0 0-1,0 0 1,0 0-1,0 0 1,0 0-1,0 0 1,0 0 0,0 0-1,0 0 1,0 0-1,0 0 1,1 0-1,-1 0 1,1-2 0,0-1-16,1 0 1,0 1 0,-1-1 0,1 0-1,1 1 1,-1 0 0,0-1 0,1 1 0,0 0-1,-1 0 1,1 1 0,0-1 0,1 1 0,-1-1-1,0 1 1,1 0 0,-1 0 0,1 0 0,0 1-1,0-1 1,-1 1 0,1 0 0,0 0 0,0 0-1,0 1 1,0-1 0,0 1 0,0 0 0,0 0-1,0 1 1,0-1 0,0 1 0,0 0 0,0 0-1,0 0 1,0 0 0,0 1 0,-1-1 0,1 1-1,-1 0 1,1 0 0,-1 1 0,0-1 0,6 5-1,20 32 277,-23-28-88,1-1 1,0-1-1,0 0 1,1 0-1,0 0 1,12 9 0,-18-17-150,0 0 0,1 0 0,-1 1 0,0-2 1,0 1-1,1 0 0,-1 0 0,1-1 1,-1 1-1,0-1 0,1 0 0,-1 1 1,1-1-1,-1 0 0,1-1 0,-1 1 1,1 0-1,-1-1 0,0 1 0,1-1 1,-1 0-1,0 0 0,1 0 0,-1 0 1,0 0-1,0-1 0,0 1 0,0 0 1,0-1-1,0 0 0,0 1 0,-1-1 0,1 0 1,0 0-1,1-4 0,3-1 27,-1 0-1,0-1 0,-1 0 1,0 0-1,0-1 0,-1 1 1,0-1-1,0 0 1,-1 0-1,0 1 0,-1-2 1,0 1-1,0 0 1,-1 0-1,-1-10 0,1 18-95,0 1 0,0 0 0,0-1-1,0 1 1,0-1 0,0 1-1,0 0 1,0-1 0,0 1 0,0-1-1,0 1 1,0 0 0,0-1 0,0 1-1,-1 0 1,1-1 0,0 1 0,0 0-1,0-1 1,-1 1 0,1 0-1,0-1 1,0 1 0,-1 0 0,1 0-1,0-1 1,-1 1 0,1 0 0,0 0-1,-1 0 1,0-1 0,-7 1-5906,3 0-838</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4.186"/>
    </inkml:context>
    <inkml:brush xml:id="br0">
      <inkml:brushProperty name="width" value="0.025" units="cm"/>
      <inkml:brushProperty name="height" value="0.025" units="cm"/>
      <inkml:brushProperty name="color" value="#E71224"/>
    </inkml:brush>
  </inkml:definitions>
  <inkml:trace contextRef="#ctx0" brushRef="#br0">422 14 13773,'0'0'4986,"8"-3"-3075,2 0-1405,-6 1-269,-1 1 0,1 0 0,0 0 0,0 0 0,0 0 0,-1 1 0,9-1 0,-30 19 1733,-32 13-1567,-87 39 0,94-50-131,0 1 1,2 2-1,-66 49 0,76-37 222,30-34-486,0 0 0,0-1 1,1 1-1,-1 0 0,1 0 1,-1 0-1,1-1 0,-1 1 0,1 0 1,0 0-1,-1 0 0,1 0 1,0 0-1,-1 0 0,1 0 1,0 0-1,0 0 0,0 0 1,0 0-1,0 0 0,0 0 1,0 0-1,1 0 0,-1 0 0,0-1 1,0 1-1,1 0 0,-1 0 1,1 0-1,-1 0 0,0 0 1,1 0-1,0-1 0,-1 1 1,1 0-1,0 0 0,-1-1 0,1 1 1,0 0-1,-1-1 0,1 1 1,0-1-1,0 1 0,0-1 1,1 1-1,15 3 55,0-1 1,0-1-1,0 0 1,1-2-1,-1 0 1,27-3-1,12 1-43,2 0-265,45 2-959,-40 10-2578,-36 0-1295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5.112"/>
    </inkml:context>
    <inkml:brush xml:id="br0">
      <inkml:brushProperty name="width" value="0.025" units="cm"/>
      <inkml:brushProperty name="height" value="0.025" units="cm"/>
      <inkml:brushProperty name="color" value="#E71224"/>
    </inkml:brush>
  </inkml:definitions>
  <inkml:trace contextRef="#ctx0" brushRef="#br0">1 1 20531,'0'0'8072,"74"25"-12716,-42-24-2723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4.764"/>
    </inkml:context>
    <inkml:brush xml:id="br0">
      <inkml:brushProperty name="width" value="0.025" units="cm"/>
      <inkml:brushProperty name="height" value="0.025" units="cm"/>
      <inkml:brushProperty name="color" value="#E71224"/>
    </inkml:brush>
  </inkml:definitions>
  <inkml:trace contextRef="#ctx0" brushRef="#br0">84 0 17392,'0'0'9855,"-6"11"-9449,-7 13-233,-33 68 320,43-85-472,0 0 0,0 0 0,1 0 0,0 1 0,0-1 0,1 1 0,0-1 0,0 1 0,1-1 0,0 1 0,1 7 0,0-13-10,0 0 0,0 0-1,0-1 1,0 1 0,1 0 0,-1-1-1,0 1 1,1-1 0,0 1 0,-1-1-1,1 1 1,0-1 0,-1 0 0,1 0-1,0 0 1,0 0 0,0-1 0,0 1 0,0 0-1,0-1 1,0 1 0,0-1 0,1 0-1,-1 0 1,0 1 0,0-2 0,0 1-1,0 0 1,0 0 0,4-1 0,3 0 22,1-1 0,0 1 1,-1-1-1,1-1 1,12-5-1,-14 4-258,1 0 1,-1-1-1,-1 0 0,1 0 1,-1-1-1,0 0 0,0 0 1,7-9-1,-10 10-587,0 0 1,-1 0-1,1-1 1,-1 1-1,-1-1 0,1 1 1,-1-1-1,2-8 1,3-26-8558</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6:55.485"/>
    </inkml:context>
    <inkml:brush xml:id="br0">
      <inkml:brushProperty name="width" value="0.025" units="cm"/>
      <inkml:brushProperty name="height" value="0.025" units="cm"/>
      <inkml:brushProperty name="color" value="#E71224"/>
    </inkml:brush>
  </inkml:definitions>
  <inkml:trace contextRef="#ctx0" brushRef="#br0">0 313 21204,'0'0'5814,"8"-6"-4528,266-255 764,-232 218-1949,-42 43-106,0 0 0,0 0 0,0 0 0,0 0-1,0 0 1,0-1 0,0 1 0,0 0 0,0 0-1,0 0 1,1 0 0,-1 0 0,0 0 0,0-1-1,0 1 1,0 0 0,0 0 0,0 0-1,1 0 1,-1 0 0,0 0 0,0 0 0,0 0-1,0 0 1,1 0 0,-1 0 0,0 0 0,0 0-1,0 0 1,0 0 0,1 0 0,-1 0-1,0 0 1,0 0 0,0 0 0,0 0 0,0 0-1,1 0 1,-1 0 0,0 0 0,0 0 0,0 0-1,0 0 1,0 0 0,1 0 0,-1 1-1,0-1 1,0 0 0,0 0 0,0 0 0,0 0-1,0 0 1,0 0 0,1 1 0,-1-1 0,0 0-1,0 0 1,1 16-174,-6 22 73,-11 24 69,-11 60 157,25-107-229,0 1 0,1-1 0,1 1 0,1-1 0,4 31 0,6-17-2471,1-13-2538,1-7-4470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39.170"/>
    </inkml:context>
    <inkml:brush xml:id="br0">
      <inkml:brushProperty name="width" value="0.025" units="cm"/>
      <inkml:brushProperty name="height" value="0.025" units="cm"/>
      <inkml:brushProperty name="color" value="#E71224"/>
    </inkml:brush>
  </inkml:definitions>
  <inkml:trace contextRef="#ctx0" brushRef="#br0">1 24 9865,'0'0'9417,"58"5"-8968,-26-5 319,3 0-639,10 0-65,2 0-353,1-1-640,0-7-1729,-9-2-2499,-14 1-993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39.565"/>
    </inkml:context>
    <inkml:brush xml:id="br0">
      <inkml:brushProperty name="width" value="0.025" units="cm"/>
      <inkml:brushProperty name="height" value="0.025" units="cm"/>
      <inkml:brushProperty name="color" value="#E71224"/>
    </inkml:brush>
  </inkml:definitions>
  <inkml:trace contextRef="#ctx0" brushRef="#br0">1 5 15278,'0'0'5798,"58"32"-4741,4-42 64,12-1-769,6 3-224,1 1-128,-1 7-1441,-7 0-2306,-11 0-3877</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1.391"/>
    </inkml:context>
    <inkml:brush xml:id="br0">
      <inkml:brushProperty name="width" value="0.025" units="cm"/>
      <inkml:brushProperty name="height" value="0.025" units="cm"/>
      <inkml:brushProperty name="color" value="#E71224"/>
    </inkml:brush>
  </inkml:definitions>
  <inkml:trace contextRef="#ctx0" brushRef="#br0">0 1 1666,'0'0'16372,"15"1"-15379,171 27 1904,-143-20-2538,0 2-1,68 26 0,-104-33-358,0 0-1,0 0 1,-1 1-1,1 0 0,-1 0 1,0 0-1,0 1 1,0 0-1,-1 1 1,9 10-1,-12-13-2,0 0 0,-1 0 0,1 0 0,-1 0 0,0 0-1,0 0 1,0 1 0,0-1 0,0 0 0,-1 1 0,0-1 0,1 1-1,-1-1 1,0 0 0,-1 1 0,1-1 0,-1 1 0,1-1 0,-1 0-1,0 1 1,0-1 0,-1 0 0,1 0 0,-1 0 0,1 0 0,-3 3-1,-5 6 20,0 0 0,0-1 0,-1 0 0,0 0 0,-1-1 0,-19 14 0,-82 48 342,73-48 75,28-17-278,-15 8 208,1 1 0,1 1 0,1 1 0,-38 39-1,45-32-518,10-11-1300,9-3-3311,4-10-3331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6.798"/>
    </inkml:context>
    <inkml:brush xml:id="br0">
      <inkml:brushProperty name="width" value="0.025" units="cm"/>
      <inkml:brushProperty name="height" value="0.025" units="cm"/>
    </inkml:brush>
  </inkml:definitions>
  <inkml:trace contextRef="#ctx0" brushRef="#br0">57 0 4260,'0'0'21781,"-51"42"-21813,45-8 64,6-1-32,0 1 0,6-4 32,4-3-577,1 1-768,-4-3-513,-7-4-1281,0-3-2370,-2-5-2338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2.033"/>
    </inkml:context>
    <inkml:brush xml:id="br0">
      <inkml:brushProperty name="width" value="0.025" units="cm"/>
      <inkml:brushProperty name="height" value="0.025" units="cm"/>
      <inkml:brushProperty name="color" value="#E71224"/>
    </inkml:brush>
  </inkml:definitions>
  <inkml:trace contextRef="#ctx0" brushRef="#br0">0 93 9865,'0'0'6081,"4"-10"-3321,-3 6-2608,0 0 1,1 0-1,-1 0 1,1 0-1,0 0 1,0 0-1,1 0 1,-1 1-1,1-1 1,0 1-1,0 0 1,0 0 0,0 0-1,1 0 1,-1 0-1,1 1 1,-1-1-1,1 1 1,0 0-1,0 0 1,0 1-1,0-1 1,0 1-1,1 0 1,-1 0-1,0 0 1,6 0-1,6-2 162,0 2-1,0-1 0,0 2 0,0 0 0,0 1 0,17 3 1,-29-3-306,0 0 0,0 0 0,1 0 0,-1 0 0,0 1 0,0-1 0,-1 1 0,1 0 0,0 1 0,-1-1 0,1 0 1,-1 1-1,1 0 0,-1 0 0,0 0 0,-1 0 0,1 0 0,0 1 0,-1 0 0,0-1 0,0 1 0,0 0 0,0 0 0,0 0 0,-1 0 1,0 0-1,2 6 0,-2 1-6,0-1 0,-1 1 1,0-1-1,0 1 0,-1 0 0,-1-1 1,1 1-1,-2-1 0,1 0 1,-2 1-1,-5 11 0,-6 9 23,-1 0 0,-24 31 0,-15 30 86,52-87-60,0 1 0,1 0 0,0-1-1,0 1 1,0 0 0,1 0 0,0 1-1,-1 11 1,2-17-26,0 1 0,0 0 0,1 0 0,-1-1 0,0 1 0,1 0 0,-1 0-1,1-1 1,0 1 0,-1 0 0,1-1 0,0 1 0,0-1 0,0 1 0,0-1 0,0 1 0,0-1 0,1 0 0,-1 0 0,0 0 0,1 1-1,-1-1 1,1 0 0,-1-1 0,1 1 0,0 0 0,-1 0 0,1-1 0,0 1 0,-1-1 0,1 1 0,0-1 0,0 0 0,1 1 0,12 0 115,-1 0 1,1-1 0,0 0-1,-1-1 1,23-4 0,-28 3-335,-1 0 1,1 0 0,-1-1 0,0 0 0,0 0-1,-1-1 1,1 0 0,-1 0 0,0-1-1,12-10 1,-17 14-187,-1 0 0,0 0-1,0-1 1,0 1 0,0 0-1,0-1 1,0 1 0,0 0 0,0-1-1,-1 1 1,1-1 0,0 1-1,-1-1 1,1 0 0,-1 1-1,0-1 1,0 0 0,1 1-1,-1-1 1,0 1 0,0-1 0,-1 0-1,1 1 1,-1-3 0,-7-18-9715</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2.374"/>
    </inkml:context>
    <inkml:brush xml:id="br0">
      <inkml:brushProperty name="width" value="0.025" units="cm"/>
      <inkml:brushProperty name="height" value="0.025" units="cm"/>
      <inkml:brushProperty name="color" value="#E71224"/>
    </inkml:brush>
  </inkml:definitions>
  <inkml:trace contextRef="#ctx0" brushRef="#br0">0 41 9161,'0'0'11146,"59"26"-9608,-13-26-866,10 0-576,6-7-224,5-6-1729,-5-1-2115,-9-2-2562,-5 0-2691</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2.748"/>
    </inkml:context>
    <inkml:brush xml:id="br0">
      <inkml:brushProperty name="width" value="0.025" units="cm"/>
      <inkml:brushProperty name="height" value="0.025" units="cm"/>
      <inkml:brushProperty name="color" value="#E71224"/>
    </inkml:brush>
  </inkml:definitions>
  <inkml:trace contextRef="#ctx0" brushRef="#br0">3 318 8872,'0'0'5104,"0"8"-1276,-3 100 3047,4-107-6837,-1 1 0,1 0 0,-1-1 0,1 1 0,-1-1 0,1 1 0,0-1 0,0 1 0,0-1 0,0 1 0,0-1 0,0 0 0,0 1 0,1-1 0,-1 0 0,0 0 0,1 0 0,-1 0 0,1 0 0,-1 0 0,1-1 0,-1 1 0,1 0 0,-1-1 0,1 1 0,0-1 0,-1 1 0,1-1 0,0 0 0,0 0 0,-1 0 0,1 0 0,0 0 0,0 0 0,-1 0 0,3-1 0,5 0-17,-1-1-1,1 1 0,-1-1 1,0 0-1,1-1 0,9-4 0,5-7-44,0 0 1,37-31-1,6-5-214,-65 49 231,1 0 0,-1 0 0,1 0 1,-1 0-1,0 0 0,1 1 0,-1-1 0,1 1 1,0-1-1,-1 1 0,1 0 0,-1-1 0,1 1 0,2 0 1,-3 0 0,0 0 1,-1 1 0,1-1-1,0 0 1,-1 1-1,1-1 1,0 0 0,-1 1-1,1-1 1,-1 1 0,1-1-1,-1 1 1,1-1-1,-1 1 1,1-1 0,-1 1-1,1-1 1,-1 1 0,0 0-1,1-1 1,-1 1 0,0 0-1,1 0 1,0 6-3,0 0 0,0 0 0,0 0-1,-1 0 1,-1 11 0,1 8 256,0-22-212,0 1 0,0-1 0,1 0 0,0 0 0,0 1 0,0-1 0,0 0 0,1 0 0,0 0 0,0 0 0,0-1 0,0 1 0,0 0 0,1-1 1,-1 0-1,1 1 0,0-1 0,0 0 0,0 0 0,7 4 0,-6-6-23,0 1 1,-1-1-1,1 0 0,0 0 1,0 0-1,0-1 1,0 0-1,0 1 0,0-1 1,-1-1-1,1 1 0,0 0 1,0-1-1,0 0 1,0 0-1,0 0 0,-1 0 1,1-1-1,-1 0 1,1 1-1,-1-1 0,1-1 1,3-2-1,57-49-508,-22 16-7498,-34 31 2505</inkml:trace>
  <inkml:trace contextRef="#ctx0" brushRef="#br0" timeOffset="1">465 1 11787,'0'0'8328,"48"28"-9641,-14-19-2275,1 0-2081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3.078"/>
    </inkml:context>
    <inkml:brush xml:id="br0">
      <inkml:brushProperty name="width" value="0.025" units="cm"/>
      <inkml:brushProperty name="height" value="0.025" units="cm"/>
      <inkml:brushProperty name="color" value="#E71224"/>
    </inkml:brush>
  </inkml:definitions>
  <inkml:trace contextRef="#ctx0" brushRef="#br0">151 1 11627,'-9'5'5851,"-22"15"-3126,6-5-1060,0 1 0,-27 24-1,51-40-1683,1 1 1,-1-1-1,1 0 0,-1 0 1,1 0-1,0 1 0,-1-1 1,1 0-1,-1 1 0,1-1 0,0 0 1,-1 1-1,1-1 0,0 1 1,-1-1-1,1 0 0,0 1 1,0-1-1,-1 1 0,1-1 0,0 1 1,0-1-1,0 1 0,0-1 1,0 1-1,0-1 0,-1 1 1,1-1-1,0 1 0,0-1 0,1 1 1,-1-1-1,0 1 0,0-1 1,0 1-1,0-1 0,0 1 1,1-1-1,-1 1 0,0-1 0,0 1 1,1-1-1,-1 0 0,0 1 1,0-1-1,1 1 0,-1-1 1,1 0-1,-1 1 0,0-1 0,1 0 1,-1 0-1,1 1 0,-1-1 1,1 0-1,-1 0 0,1 0 1,-1 1-1,1-1 0,-1 0 0,1 0 1,-1 0-1,1 0 0,-1 0 1,1 0-1,-1 0 0,1 0 1,48 2-2575,-34-3 1888,4 2 582,0 0 1,0 1 0,-1 1 0,1 0-1,-1 2 1,0 0 0,0 1 0,0 1-1,17 9 1,-33-15 227,-1 0 1,1-1-1,-1 1 0,0 0 1,1 0-1,-1 0 0,0 0 0,0 0 1,0 0-1,0 0 0,0 0 1,0 0-1,0 0 0,0 1 1,0-1-1,0 0 0,-1 1 0,1-1 1,-1 1-1,1-1 0,-1 1 1,1-1-1,-1 1 0,0-1 1,0 1-1,0-1 0,0 1 0,0-1 1,0 1-1,0-1 0,0 1 1,0-1-1,-1 1 0,1-1 1,-1 1-1,1-1 0,-1 1 0,0-1 1,1 0-1,-1 1 0,0-1 1,0 0-1,0 0 0,0 1 1,0-1-1,0 0 0,0 0 0,-1 0 1,1 0-1,0-1 0,-2 2 1,-6 5 493,-1-1 0,0 0 0,0-1 0,0 0 0,-15 4 0,-48 11 1411,34-20-2396,37 0 166,1 0 1,-1-1-1,0 1 1,1-1-1,-1 1 1,1-1-1,-1 0 1,1 1-1,-1-1 1,1 0-1,0 0 1,-1 0-1,1 0 1,0 0-1,0-1 0,-1 1 1,0-2-1,-8-19-6453</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7:43.800"/>
    </inkml:context>
    <inkml:brush xml:id="br0">
      <inkml:brushProperty name="width" value="0.025" units="cm"/>
      <inkml:brushProperty name="height" value="0.025" units="cm"/>
      <inkml:brushProperty name="color" value="#E71224"/>
    </inkml:brush>
  </inkml:definitions>
  <inkml:trace contextRef="#ctx0" brushRef="#br0">38 196 4901,'0'0'14194,"-3"7"-12229,-6 25-540,9-33-1401,0 1-1,0 0 1,1 0-1,-1 0 0,0-1 1,0 1-1,0 0 1,1 0-1,-1 0 1,0-1-1,0 1 0,1 0 1,-1 0-1,0 0 1,0 0-1,1 0 0,-1 0 1,0-1-1,0 1 1,1 0-1,-1 0 1,0 0-1,0 0 0,1 0 1,-1 0-1,0 0 1,1 0-1,-1 0 1,0 0-1,0 0 0,1 0 1,-1 1-1,0-1 1,0 0-1,1 0 1,-1 0-1,0 0 0,0 0 1,1 0-1,-1 1 1,0-1-1,0 0 0,1 0 1,-1 0-1,0 1 1,0-1-1,0 0 1,0 0-1,1 1 0,-1-1 1,0 0-1,0 0 1,0 1-1,0-1 1,0 0-1,0 0 0,0 1 1,0-1-1,0 0 1,0 1-1,0-1 1,0 0-1,0 0 0,0 1 1,0-1-1,0 0 1,0 0-1,0 1 1,18-13 516,-10 4-466,-1-1 1,0 0-1,0 0 1,-1-1-1,0 0 1,-1 0-1,0 0 0,-1-1 1,0 0-1,0 1 1,-1-1-1,-1 0 0,0-1 1,0 1-1,-1 0 1,-1-22-1,0 32-73,0-1 0,0 1-1,0 0 1,0 0 0,0-1 0,-1 1-1,1 0 1,0 0 0,-1 0 0,1-1-1,-1 1 1,1 0 0,-1 0 0,1 0-1,-1 0 1,0 0 0,0 0 0,1 0 0,-1 0-1,0 0 1,0 0 0,0 0 0,0 1-1,0-1 1,0 0 0,0 1 0,0-1-1,-1 1 1,1-1 0,0 1 0,0-1-1,0 1 1,-1 0 0,1 0 0,0 0-1,0-1 1,-1 1 0,1 0 0,0 1-1,0-1 1,-1 0 0,1 0 0,0 0-1,0 1 1,-2 0 0,-1 0-13,0 1 0,0-1 1,1 1-1,-1 0 0,0 0 1,1 1-1,0-1 0,-1 1 1,1-1-1,0 1 0,0 0 0,-4 6 1,2 0 15,0 0-1,0 0 1,0 1 0,2-1 0,-1 1-1,1 0 1,0 0 0,1 1 0,0-1-1,1 0 1,0 1 0,1-1 0,0 0-1,1 1 1,0-1 0,2 11 0,-2-19 6,0 1 1,0-1-1,0 0 1,0 0 0,0 0-1,0 0 1,1 0-1,-1 0 1,1 0-1,-1 0 1,1-1 0,0 1-1,0 0 1,0-1-1,0 0 1,0 1-1,0-1 1,0 0-1,4 1 1,-1 0 5,0-1 1,0 0-1,0 0 0,0-1 1,0 1-1,0-1 0,0 0 1,0-1-1,6 0 0,2-2 34,1 0 1,-1-1-1,1 0 0,-2-1 0,1-1 1,13-7-1,18-19 94,-36 25-87,1 0 1,0 1 0,0-1-1,0 2 1,1-1-1,0 2 1,0-1-1,15-4 1,-24 9-58,0 0 1,0 0 0,0 0 0,1 0-1,-1 0 1,0 0 0,0 1 0,0-1-1,0 0 1,0 0 0,0 1-1,0-1 1,0 1 0,0-1 0,0 1-1,0-1 1,0 1 0,0 0-1,0-1 1,0 1 0,-1 0 0,1 0-1,0 0 1,0 0 0,-1-1 0,1 1-1,0 2 1,14 37 352,-14-36-282,0 0-1,0 1 1,0-1 0,1 0 0,-1 0 0,1 0 0,0-1 0,1 1 0,-1 0 0,6 6 0,-6-8-11,1-1-1,0 1 1,-1-1 0,1 0 0,0 0 0,0 0-1,0 0 1,0 0 0,0 0 0,0-1-1,0 0 1,0 1 0,0-1 0,0 0-1,0-1 1,0 1 0,0-1 0,0 1 0,0-1-1,0 0 1,0 0 0,0 0 0,0 0-1,0 0 1,-1-1 0,1 0 0,4-2 0,7-7 121,-1 0 1,1 0-1,19-24 1,-12 13-148,-18 19-34,1-1 0,-1 1 0,1 0 1,0 1-1,-1-1 0,1 0 0,0 1 0,5-2 0,-8 4-6,-1 0 1,1-1-1,-1 1 0,1 0 0,-1 0 1,1 0-1,-1 0 0,1 0 0,-1 0 0,1 0 1,-1 0-1,1 0 0,-1 1 0,1-1 1,-1 0-1,1 0 0,-1 0 0,1 0 1,-1 1-1,1-1 0,-1 0 0,1 1 1,-1-1-1,0 0 0,1 1 0,-1-1 0,1 1 1,4 25-192,-6 7-2,0 20-1038,6-22-3424,0-25-2919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1.247"/>
    </inkml:context>
    <inkml:brush xml:id="br0">
      <inkml:brushProperty name="width" value="0.025" units="cm"/>
      <inkml:brushProperty name="height" value="0.025" units="cm"/>
      <inkml:brushProperty name="color" value="#E71224"/>
    </inkml:brush>
  </inkml:definitions>
  <inkml:trace contextRef="#ctx0" brushRef="#br0">6 1 10634,'0'0'8969,"5"85"-8265,-10-30 770,0 12-513,5 9-609,0-1-192,3-4-160,13-6-192,4-11-961,6-10-961,-3-10-64,-5-9-1153,-8-8-1698</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1.561"/>
    </inkml:context>
    <inkml:brush xml:id="br0">
      <inkml:brushProperty name="width" value="0.025" units="cm"/>
      <inkml:brushProperty name="height" value="0.025" units="cm"/>
      <inkml:brushProperty name="color" value="#E71224"/>
    </inkml:brush>
  </inkml:definitions>
  <inkml:trace contextRef="#ctx0" brushRef="#br0">1 225 10666,'0'0'12684,"87"-10"-10666,-29-14-865,9-2-576,15-4-321,-6 0-192,-5 1 0,-11 7-480,-18 5-737,-10 4-865,-25 5-865,-7 1-2819,-12-1-1504</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1.907"/>
    </inkml:context>
    <inkml:brush xml:id="br0">
      <inkml:brushProperty name="width" value="0.025" units="cm"/>
      <inkml:brushProperty name="height" value="0.025" units="cm"/>
      <inkml:brushProperty name="color" value="#E71224"/>
    </inkml:brush>
  </inkml:definitions>
  <inkml:trace contextRef="#ctx0" brushRef="#br0">0 177 17969,'0'0'6502,"83"-57"-4964,-12 26-449,10-3-513,15 8-480,3 6-64,-3 11-640,-11 9-2051,-13 1-2562,-10 11-4772</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2.532"/>
    </inkml:context>
    <inkml:brush xml:id="br0">
      <inkml:brushProperty name="width" value="0.025" units="cm"/>
      <inkml:brushProperty name="height" value="0.025" units="cm"/>
      <inkml:brushProperty name="color" value="#E71224"/>
    </inkml:brush>
  </inkml:definitions>
  <inkml:trace contextRef="#ctx0" brushRef="#br0">313 180 3459,'4'-11'6727,"13"-72"-2547,-15 18 1457,-2 64-5520,-1 0 0,1 0 0,0 0 1,-1 0-1,1 0 0,-1 0 0,1 0 0,-1 0 0,0 0 1,1 0-1,-1 0 0,0 0 0,0 1 0,0-1 0,1 0 1,-1 0-1,0 1 0,0-1 0,0 1 0,0-1 0,0 1 1,0-1-1,0 1 0,0 0 0,0-1 0,-1 1 0,1 0 1,0 0-1,0 0 0,0 0 0,0 0 0,-2 0 0,-40 6 816,21 3-845,0 2 0,0 0 0,2 1 0,-1 2 1,2 0-1,0 1 0,0 1 0,1 0 0,-30 38 0,43-48-82,0 1 0,1-1 0,0 1 0,0 0 0,-4 10 0,7-16-26,1 0-1,-1 1 0,1-1 0,-1 0 0,1 0 0,0 0 0,-1 1 0,1-1 0,0 0 0,0 1 0,0-1 0,0 0 0,0 0 0,0 1 0,1-1 0,-1 0 0,0 0 1,0 1-1,1-1 0,-1 0 0,1 0 0,-1 0 0,1 0 0,0 0 0,-1 1 0,1-1 0,0 0 0,0-1 0,0 1 0,0 0 0,0 0 0,0 0 0,0 0 0,0-1 1,0 1-1,0 0 0,0-1 0,0 1 0,1-1 0,0 1 0,16 2-273,-1 0 1,1-1-1,0-1 1,0 0-1,29-4 1,2 2 95,10-1 121,44 0 80,-93 3 35,-1 0 0,1 0 0,0 0 0,-1 2 0,1-1-1,-1 1 1,14 6 0,-21-8-5,0 0 0,0 0 0,0 0 0,-1 0 0,1 1 0,0-1 0,-1 0 0,1 1 0,-1-1 0,1 1 0,-1 0 0,0-1 0,0 1 0,0 0 0,0 0 0,0 0 0,0 0 1,0 0-1,0 0 0,-1 0 0,1 0 0,-1 0 0,0 0 0,1 0 0,-1 0 0,0 0 0,0 0 0,0 1 0,-1-1 0,1 0 0,0 0 0,-1 0 0,0 0 0,1 0 0,-1 0 0,-1 2 0,-1 2 123,-1 1 1,1-1-1,-1 0 1,-1 0-1,1 0 1,-1-1-1,0 1 1,0-1-1,-6 5 1,-14 8 526,-1 0-1,0-2 1,-35 16 0,46-25-565,0-1 0,0 0 1,-1-1-1,0-1 1,0 0-1,0-2 1,-28 3-1,43-5-199,0 0 0,-1 0 0,1 0 0,0 0 0,0-1-1,0 1 1,-1 0 0,1 0 0,0-1 0,0 1 0,0-1 0,0 1 0,0-1 0,0 1 0,0-1 0,0 0 0,0 1-1,0-1 1,0 0 0,0 0 0,0 0 0,0 1 0,1-1 0,-1 0 0,0 0 0,1 0 0,-2-2 0,1 0-216,1 0 0,-1 0 0,1 0 1,-1 0-1,1-1 0,0 1 0,0 0 1,0 0-1,1 0 0,0-5 0,3-8-2025,1 0-1,1 0 0,7-15 1,-12 30 2221,25-54-10437</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3.392"/>
    </inkml:context>
    <inkml:brush xml:id="br0">
      <inkml:brushProperty name="width" value="0.025" units="cm"/>
      <inkml:brushProperty name="height" value="0.025" units="cm"/>
      <inkml:brushProperty name="color" value="#E71224"/>
    </inkml:brush>
  </inkml:definitions>
  <inkml:trace contextRef="#ctx0" brushRef="#br0">1 0 13100,'0'0'12604,"7"8"-11627,3 6-699,-1 0-1,0 1 1,-1 0 0,-1 0-1,0 1 1,-1 0-1,4 21 1,14 33-86,-9-29-139,-1 1-1,-2 1 1,-2 0-1,-2 1 1,4 69-1,-10-30 921,-1-73 100,1-54-583,-2 40-484,1-33 58,-6-60 0,3 85-79,0 1-1,0-1 1,-1 1-1,-1-1 0,0 1 1,0 0-1,-1 1 1,-1-1-1,-9-13 1,14 23 2,0-1 0,0 0 0,0 1 0,0 0 0,-1-1 0,1 1 0,0 0 1,-1-1-1,1 1 0,-1 0 0,1 0 0,-1 0 0,0 0 0,0 1 1,1-1-1,-3 0 0,3 1 4,0 0 0,1 0 0,-1 1 0,1-1-1,-1 0 1,0 0 0,1 1 0,-1-1 0,1 1 0,-1-1 0,1 1 0,-1-1 0,1 1 0,-1-1 0,1 1 0,-1-1 0,1 1-1,0-1 1,-1 1 0,1 0 0,0-1 0,-1 1 0,1 0 0,0-1 0,0 1 0,0 0 0,0-1 0,0 1 0,0 0-1,0 0 1,0-1 0,0 1 0,0 0 0,0-1 0,0 1 0,0 0 0,0-1 0,1 1 0,-1 1 0,1 2 2,0 1 0,0 0 0,1-1 1,-1 0-1,1 1 0,0-1 1,0 0-1,0 0 0,1 0 0,-1 0 1,1 0-1,0-1 0,0 1 1,0-1-1,1 0 0,-1 0 0,1 0 1,7 4-1,-9-5 31,0-1 0,0 0 0,1 0 0,-1 0 0,1 0 0,-1 0 1,1 0-1,-1 0 0,1-1 0,-1 0 0,1 1 0,0-1 0,-1 0 0,1 0 0,-1-1 0,1 1 0,0 0 1,-1-1-1,1 1 0,-1-1 0,1 0 0,-1 0 0,0 0 0,1 0 0,-1-1 0,0 1 0,0 0 0,1-1 0,-1 0 1,-1 1-1,1-1 0,0 0 0,0 0 0,1-3 0,17-25 84,-16 23-143,-1 0 0,1 0 0,1 1 0,0 0 0,-1 0 0,2 0-1,-1 0 1,1 1 0,0 0 0,7-5 0,20 4-374,-32 6 412,1 0 1,0 0-1,0 0 1,0-1-1,0 1 1,0 0-1,-1-1 1,1 1-1,0-1 1,0 0-1,-1 1 1,1-1-1,0 0 1,-1 0-1,1 0 1,-1 0-1,1 0 1,-1-1-1,1 1 1,-1 0-1,0-1 1,0 1-1,2-3 1,-1 1 6,0 0 0,0 0 0,0-1 0,-1 1 1,1 0-1,-1-1 0,0 1 0,0-1 0,0 1 0,0-1 1,-1 0-1,0 1 0,1-1 0,-1 0 0,-1 1 0,1-1 0,0 0 1,-1 1-1,0-1 0,0 1 0,-2-7 0,2 7-19,0 1 0,-1 0 0,1 0 1,-1 0-1,1 0 0,-1 1 0,1-1 0,-1 0 0,0 1 0,0-1 0,0 1 0,0-1 0,0 1 0,0 0 0,0 0 0,0 0 0,0 0 1,-1 0-1,1 0 0,0 1 0,-1-1 0,1 1 0,-1 0 0,1 0 0,0 0 0,-1 0 0,1 0 0,-1 0 0,1 0 0,0 1 0,-1-1 1,1 1-1,-5 2 0,3-1-5,-1 1 1,1 0 0,-1 0-1,1 0 1,0 0 0,0 1-1,0 0 1,1 0 0,-1 0-1,1 0 1,0 1 0,0-1-1,0 1 1,1-1 0,-4 10-1,1-1-8,0 0-1,0 1 1,1-1-1,-3 27 1,5-30 16,1-1 0,1 1 0,-1 0 0,2-1 0,-1 1 0,1 0 0,1-1 0,4 16 0,-4-21 7,-1-1 0,1 0-1,0 0 1,0 0 0,1 0-1,-1 0 1,0 0-1,1-1 1,0 1 0,0-1-1,0 0 1,0 0 0,0 0-1,0 0 1,0 0-1,1-1 1,-1 1 0,0-1-1,1 0 1,-1 0 0,1-1-1,0 1 1,-1 0-1,1-1 1,6 0 0,-3 0 5,-1 0 1,1 0-1,-1-1 1,1 0-1,-1 0 1,0-1-1,1 1 0,-1-1 1,0-1-1,0 1 1,0-1-1,0 0 1,5-4-1,-1 0 14,-1-1 0,0 1 0,0-2-1,-1 1 1,0-1 0,12-18 0,-8 9 2,-2 0 1,0-1 0,-1 0 0,-1-1-1,-1 0 1,0 0 0,6-38 0,-17 98-146,2 46-1,3-63 227,-1-20-91,0 1 1,1 0-1,-1 0 0,1 0 1,0 0-1,1-1 1,-1 1-1,1-1 1,-1 1-1,1-1 1,0 1-1,0-1 1,0 0-1,1 0 1,-1 0-1,1 0 1,0 0-1,0-1 1,0 1-1,0-1 1,0 0-1,0 0 1,1 0-1,-1 0 1,8 2-1,-4-1-47,0 0 0,1-1 1,-1 0-1,1-1 0,0 0 0,-1 0 0,1 0 1,0-1-1,0 0 0,-1-1 0,1 1 0,10-4 0,-16 4-94,-1-1 0,0 1-1,1-1 1,-1 0-1,0 1 1,0-1-1,0 0 1,0 0-1,0 0 1,0 0-1,0 0 1,0 0 0,0 0-1,0 0 1,0 0-1,-1-1 1,1 1-1,0 0 1,-1-1-1,1 1 1,-1 0-1,1-1 1,-1 1 0,0 0-1,0-1 1,0 1-1,0-1 1,0 1-1,0 0 1,0-4-1,-1-1-920,1 1 0,-1-1-1,-1 0 1,1 0 0,-1 1-1,-3-9 1,-13-19-6050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7.131"/>
    </inkml:context>
    <inkml:brush xml:id="br0">
      <inkml:brushProperty name="width" value="0.025" units="cm"/>
      <inkml:brushProperty name="height" value="0.025" units="cm"/>
    </inkml:brush>
  </inkml:definitions>
  <inkml:trace contextRef="#ctx0" brushRef="#br0">0 178 5189,'0'0'16175,"53"-32"-15022,-5 22 289,16-2-129,5 0-160,1-1-737,0 1-320,-9-1-256,-15 1-2242,-12-1-1249,-18-1-481,-16-2-641,-11-3-5188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3.756"/>
    </inkml:context>
    <inkml:brush xml:id="br0">
      <inkml:brushProperty name="width" value="0.025" units="cm"/>
      <inkml:brushProperty name="height" value="0.025" units="cm"/>
      <inkml:brushProperty name="color" value="#E71224"/>
    </inkml:brush>
  </inkml:definitions>
  <inkml:trace contextRef="#ctx0" brushRef="#br0">0 1 15214,'0'0'9834,"18"47"-9514,14-28-288,1 5-224,1-3-1954,0-2-1570,-4-3-2946</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4.224"/>
    </inkml:context>
    <inkml:brush xml:id="br0">
      <inkml:brushProperty name="width" value="0.025" units="cm"/>
      <inkml:brushProperty name="height" value="0.025" units="cm"/>
      <inkml:brushProperty name="color" value="#E71224"/>
    </inkml:brush>
  </inkml:definitions>
  <inkml:trace contextRef="#ctx0" brushRef="#br0">120 374 14894,'0'0'7773,"-1"9"-5980,-1 16-867,0 0 0,4 34 0,2-10-964,18 77 0,-16-104-17,22 122-203,-25-122 265,-1 0 0,-1 0 0,-1 1 0,-4 32 0,4-51 33,-1-1 1,0 0-1,0-1 1,0 1-1,-1 0 0,1 0 1,-1 0-1,1-1 0,-1 1 1,0-1-1,0 1 1,0-1-1,0 0 0,-1 0 1,1 0-1,0 0 0,-1 0 1,0 0-1,1-1 1,-1 1-1,0-1 0,0 0 1,0 0-1,0 0 0,0 0 1,0 0-1,0-1 1,0 1-1,0-1 0,0 0 1,0 0-1,0 0 0,0 0 1,0 0-1,0-1 0,-1 0 1,1 1-1,1-1 1,-1 0-1,0-1 0,0 1 1,0 0-1,0-1 0,1 0 1,-1 1-1,1-1 1,-4-3-1,0-2-95,0 0 0,0-1 1,1 0-1,0 0 0,0 0 0,1-1 1,0 1-1,0-1 0,1 0 0,0 0 1,1 0-1,0 0 0,0-1 1,1 1-1,0 0 0,1-15 0,1 12-142,0 0 0,0 1 0,1-1 0,1 1 0,0 0 0,0-1 0,1 1 0,1 1 0,0-1 0,0 1 0,1-1 0,0 2 0,8-10 0,13-10-3232,40-35 1,8-8-3313,-31 18 5247,-28 28 2238,-2 0 0,0-2-1,-2 1 1,-1-2-1,12-44 1,-11 19 2472,-2-1 0,3-60 0,-12 74-627,-16 175-993,14-67-774,12 116-1,-8-161-1051,2 1-1,0-1 0,1 0 1,1 0-1,1 0 1,1-1-1,1 0 0,23 36 1,-27-49-2978,-7-10 990,-16-23 24,-27-37 1651,22 32 1043,-57-84 2206,71 102-2319,1-1 1,1 0-1,0 0 1,1-1-1,0 0 0,1 1 1,-3-17-1,7 27-309,0 1-1,0-1 1,0 1 0,0-1 0,0 0-1,1 1 1,-1-1 0,1 1 0,0-1-1,-1 1 1,1-1 0,0 1-1,1 0 1,-1-1 0,0 1 0,1 0-1,-1 0 1,1 0 0,0 0 0,0 0-1,-1 0 1,1 1 0,0-1 0,1 0-1,-1 1 1,0 0 0,0-1-1,1 1 1,-1 0 0,0 0 0,1 0-1,-1 1 1,1-1 0,0 1 0,-1-1-1,4 1 1,14-3-10,1 1-1,-1 1 1,36 2-1,-26 0 11,130 5-484,-5 0-6010,-73-6-3989</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5.787"/>
    </inkml:context>
    <inkml:brush xml:id="br0">
      <inkml:brushProperty name="width" value="0.025" units="cm"/>
      <inkml:brushProperty name="height" value="0.025" units="cm"/>
      <inkml:brushProperty name="color" value="#E71224"/>
    </inkml:brush>
  </inkml:definitions>
  <inkml:trace contextRef="#ctx0" brushRef="#br0">76 1 4292,'0'0'19277,"7"9"-17980,-3-5-1234,-1 0 0,1 0 0,0 0-1,0 0 1,0-1 0,0 1 0,1-1 0,-1 0-1,1 0 1,0-1 0,0 1 0,0-1-1,0 0 1,1 0 0,-1-1 0,0 0 0,1 0-1,-1 0 1,1-1 0,6 1 0,49-2 44,-1-2 1,68-12-1,-89 10-93,-20 2 54,-21 0 137,-33 0 126,22 2-417,-330-4 193,337 6-77,0-2 25,1 2 1,-1-1-1,0 1 0,0-1 1,0 2-1,0-1 1,0 1-1,-9 3 0,65 0-172,134-16 357,-3 0-774,-188 21 230,-13 1 331,-1-2-1,0 0 1,-1-1 0,1-2-1,-28 6 1,31-8-22,-10 3 8,-1-1-1,-39 2 0,3-12-1331,59 3 789,1 0 0,-1-1 0,1 0-1,0 0 1,-1 0 0,1 0 0,0-1 0,-6-5 0,-16-17-8017</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9.574"/>
    </inkml:context>
    <inkml:brush xml:id="br0">
      <inkml:brushProperty name="width" value="0.025" units="cm"/>
      <inkml:brushProperty name="height" value="0.025" units="cm"/>
      <inkml:brushProperty name="color" value="#E71224"/>
    </inkml:brush>
  </inkml:definitions>
  <inkml:trace contextRef="#ctx0" brushRef="#br0">181 23 6118,'0'0'16095,"-8"-5"-15390,6 3-671,0 0 1,0 1 0,0-1 0,0 1 0,0-1-1,0 1 1,0 0 0,-1 0 0,1 0-1,0 0 1,-1 0 0,1 1 0,-1-1-1,1 1 1,-1-1 0,1 1 0,-1 0 0,1 0-1,-1 0 1,1 0 0,-1 1 0,1-1-1,-1 1 1,1-1 0,0 1 0,-1 0 0,1 0-1,0 0 1,-1 0 0,1 0 0,0 1-1,0-1 1,0 1 0,0-1 0,0 1-1,-2 3 1,-7 5 124,1 0-1,0 1 1,1 0-1,0 0 1,-10 19-1,16-27-203,1 0 0,0 0 0,0 1 0,1-1 0,-1 1 0,1-1 0,0 1 0,0 0 0,0 0 0,0-1 0,0 1 0,1 0 0,0 0 0,0 0 0,0 0 0,0 0 0,0-1 0,1 1 0,0 0 0,0 0 0,0-1 0,0 1 0,1 0 0,-1-1 0,3 5 0,0-4-505,-1-1-1,1 0 1,-1 0-1,1 0 1,0-1-1,0 1 0,0-1 1,0 0-1,1 0 1,-1-1-1,0 1 1,1-1-1,-1 0 0,8 1 1,17 3-4767</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39.890"/>
    </inkml:context>
    <inkml:brush xml:id="br0">
      <inkml:brushProperty name="width" value="0.025" units="cm"/>
      <inkml:brushProperty name="height" value="0.025" units="cm"/>
      <inkml:brushProperty name="color" value="#E71224"/>
    </inkml:brush>
  </inkml:definitions>
  <inkml:trace contextRef="#ctx0" brushRef="#br0">125 1 8840,'0'0'7191,"-11"0"-3828,9 0-3293,-7 0 403,-1 0 1,1 1 0,0 0 0,-1 0 0,-9 4 0,16-5-424,1 1 0,0 0 0,-1 0 1,1 0-1,0 0 0,0 0 1,-1 0-1,1 1 0,0-1 0,0 1 1,0 0-1,1-1 0,-1 1 0,0 0 1,1 0-1,-1 0 0,1 0 0,0 0 1,-1 0-1,1 1 0,0-1 0,0 0 1,1 1-1,-1-1 0,0 0 0,1 1 1,-1-1-1,1 1 0,0 2 1,0-3-79,1 0 1,-1-1 0,0 1 0,1-1 0,0 1 0,-1-1-1,1 1 1,0-1 0,0 1 0,0-1 0,0 0 0,0 0-1,0 1 1,0-1 0,0 0 0,0 0 0,1 0 0,-1 0-1,0 0 1,1 0 0,-1-1 0,1 1 0,-1 0 0,1-1-1,-1 1 1,1-1 0,0 1 0,-1-1 0,1 0 0,-1 0 0,3 0-1,61 3 23,-53-3 20,-12 0-14,37-2-72,-36 2 122,0 0 0,0 0 1,1 0-1,-1 0 0,0 0 0,0 0 1,1 0-1,-1-1 0,0 1 1,0-1-1,1 1 0,-1-1 0,0 1 1,0-1-1,0 1 0,0-1 1,0 0-1,0 0 0,0 0 0,0 1 1,0-1-1,0 0 0,0 0 1,0-2-1,-50 2 2399,48 0-2435,-1 1 0,1 0 0,0 0 0,0 0 0,-1 1-1,1-1 1,0 0 0,0 0 0,-1 1 0,1-1 0,0 1 0,0-1 0,0 1 0,-1-1-1,1 1 1,0 0 0,0-1 0,0 1 0,0 0 0,0 0 0,1 0 0,-1 0-1,0 0 1,0 0 0,1 0 0,-1 0 0,0 0 0,0 1 0,1-1-78,0 0 1,0 0-1,0 0 1,0 0-1,1 0 1,-1 0-1,0 0 0,0 0 1,1-1-1,-1 1 1,1 0-1,-1 0 1,0 0-1,1 0 1,-1-1-1,1 1 1,0 0-1,-1-1 1,1 1-1,0 0 1,-1-1-1,1 1 0,0-1 1,0 1-1,-1-1 1,1 1-1,0-1 1,0 0-1,0 1 1,0-1-1,0 0 1,0 0-1,-1 0 1,1 1-1,0-1 1,0 0-1,0 0 0,1-1 1,50 2-10273,-19-7-2499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0.281"/>
    </inkml:context>
    <inkml:brush xml:id="br0">
      <inkml:brushProperty name="width" value="0.025" units="cm"/>
      <inkml:brushProperty name="height" value="0.025" units="cm"/>
      <inkml:brushProperty name="color" value="#E71224"/>
    </inkml:brush>
  </inkml:definitions>
  <inkml:trace contextRef="#ctx0" brushRef="#br0">40 1 10090,'0'0'10698,"-23"54"-8777,16-29 1,1 2-1057,3 1-641,3-2-192,0-2-32,0-2-32,5-3-640,6-3-610,-2-2-607,0-3-866,-4-3-1697,-2-5-1698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0.626"/>
    </inkml:context>
    <inkml:brush xml:id="br0">
      <inkml:brushProperty name="width" value="0.025" units="cm"/>
      <inkml:brushProperty name="height" value="0.025" units="cm"/>
      <inkml:brushProperty name="color" value="#E71224"/>
    </inkml:brush>
  </inkml:definitions>
  <inkml:trace contextRef="#ctx0" brushRef="#br0">1 4 9001,'0'0'19250,"69"-3"-18546,-38 3-447,3 0-193,-9 0-64,3 0-1249,-3 0-2691,-13 0-2979,-1 0-8327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1.031"/>
    </inkml:context>
    <inkml:brush xml:id="br0">
      <inkml:brushProperty name="width" value="0.025" units="cm"/>
      <inkml:brushProperty name="height" value="0.025" units="cm"/>
      <inkml:brushProperty name="color" value="#E71224"/>
    </inkml:brush>
  </inkml:definitions>
  <inkml:trace contextRef="#ctx0" brushRef="#br0">20 0 14125,'0'0'9866,"-11"51"-9226,6-28-287,1 5-225,4 1-64,0-2-96,0-1-801,0-2-865,4-2-736,1-5-609,-5-3-3043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1.361"/>
    </inkml:context>
    <inkml:brush xml:id="br0">
      <inkml:brushProperty name="width" value="0.025" units="cm"/>
      <inkml:brushProperty name="height" value="0.025" units="cm"/>
      <inkml:brushProperty name="color" value="#E71224"/>
    </inkml:brush>
  </inkml:definitions>
  <inkml:trace contextRef="#ctx0" brushRef="#br0">29 333 12075,'0'0'13133,"58"-11"-12685,-24 4-191,-1 4-129,1-2-64,-6 0-32,-5 1-737,-7-2-1601,-9-4-385,-7-1-1248,0-8-4581</inkml:trace>
  <inkml:trace contextRef="#ctx0" brushRef="#br0" timeOffset="1">0 16 13325,'0'0'10538,"48"-15"-9193,-14 15-705,1 0-319,8 0-193,-6 1-96,-3 6-993,-3-1-1730,-4-4-3234,-13-2-2916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1.726"/>
    </inkml:context>
    <inkml:brush xml:id="br0">
      <inkml:brushProperty name="width" value="0.025" units="cm"/>
      <inkml:brushProperty name="height" value="0.025" units="cm"/>
      <inkml:brushProperty name="color" value="#E71224"/>
    </inkml:brush>
  </inkml:definitions>
  <inkml:trace contextRef="#ctx0" brushRef="#br0">124 1 15727,'0'0'8947,"-5"9"-8781,-18 27-109,2 2 1,-20 48-1,34-70-55,1-1 0,1 2 0,1-1 0,0 1 0,1-1 0,1 1 0,0 0 0,1 0 0,2 22 0,-1-37-65,1-1 1,-1 1 0,0-1-1,1 1 1,-1 0-1,1-1 1,-1 1 0,1-1-1,0 1 1,0-1 0,0 1-1,0-1 1,0 0-1,0 1 1,0-1 0,0 0-1,0 0 1,1 0-1,-1 0 1,0 0 0,1 0-1,-1 0 1,3 0 0,0 1-657,0-1 0,1 1 0,-1-2 0,1 1 0,0 0 1,9-1-1,9 0-4555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7.473"/>
    </inkml:context>
    <inkml:brush xml:id="br0">
      <inkml:brushProperty name="width" value="0.025" units="cm"/>
      <inkml:brushProperty name="height" value="0.025" units="cm"/>
    </inkml:brush>
  </inkml:definitions>
  <inkml:trace contextRef="#ctx0" brushRef="#br0">1 1 6566,'0'0'11115,"69"8"-8104,-20-8-897,11 1-673,4-1-736,3 0-641,-3 0-481,-16 1-2049,-6 1-2691,-17 0-3139</inkml:trace>
  <inkml:trace contextRef="#ctx0" brushRef="#br0" timeOffset="1">475 158 13164,'0'0'5013,"-2"9"-2851,-3 29-827,5-37-1278,0 0 1,0-1 0,0 1-1,0 0 1,0 0-1,1 0 1,-1 0 0,0-1-1,0 1 1,1 0-1,-1 0 1,0 0 0,1-1-1,-1 1 1,0 0-1,1-1 1,-1 1 0,1 0-1,0-1 1,-1 1-1,1 0 1,-1-1 0,1 1-1,0-1 1,-1 1-1,1-1 1,0 0 0,0 1-1,-1-1 1,1 0-1,0 1 1,0-1 0,1 0-1,29 1 608,-23-1-528,4-1-149,1 0 1,0-1-1,-1 0 0,1-1 1,-1-1-1,0 0 0,19-9 1,0 1-19,-31 12 38,1 0 1,-1 0-1,1 0 0,-1-1 1,0 1-1,1 0 0,-1 0 0,1 0 1,-1 0-1,1 0 0,-1 0 1,1 0-1,-1 0 0,1 0 1,-1 0-1,0 0 0,1 1 1,-1-1-1,1 0 0,-1 0 0,1 0 1,-1 0-1,0 1 0,1-1 1,-1 0-1,1 1 0,-1-1 1,0 0-1,1 0 0,-1 1 0,0-1 1,0 1-1,1-1 0,-1 0 1,0 1-1,0-1 0,0 1 1,1-1-1,-1 0 0,0 1 1,0-1-1,0 1 0,0-1 0,0 2 1,3 32 816,-1 5-1,-2-37-804,0-1 0,1 1 1,-1-1-1,0 0 0,1 1 1,-1-1-1,1 0 0,-1 0 1,1 1-1,-1-1 0,1 0 1,0 0-1,0 0 0,0 0 0,0 0 1,0 0-1,0 0 0,0 0 1,2 2-1,0-2-98,0 0 0,0 0 0,0 0 0,0 0 0,1 0 0,-1-1-1,0 0 1,1 1 0,-1-1 0,0 0 0,0-1 0,1 1 0,-1-1 0,0 1 0,0-1 0,1 0 0,3-2 0,-1 0-747,-1 1 0,0-1 0,0-1 0,0 1 0,0-1 0,0 0 0,-1 0 0,7-8 0,15-22-6483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2.087"/>
    </inkml:context>
    <inkml:brush xml:id="br0">
      <inkml:brushProperty name="width" value="0.025" units="cm"/>
      <inkml:brushProperty name="height" value="0.025" units="cm"/>
      <inkml:brushProperty name="color" value="#E71224"/>
    </inkml:brush>
  </inkml:definitions>
  <inkml:trace contextRef="#ctx0" brushRef="#br0">59 106 15631,'0'0'5552,"-5"9"-4618,-5 13-528,1 1 1,1 0-1,1 0 0,1 0 1,1 1-1,2 0 1,-2 43-1,5-66-449,1 0 0,0 0 0,0 0 0,-1 0 0,1 0 0,0 0 0,0 0 1,0 0-1,1 0 0,-1 0 0,0-1 0,0 1 0,0 0 0,0-1 0,1 1 0,-1-1 0,0 1 0,1-1 0,-1 0 0,0 0 0,1 1 1,-1-1-1,0 0 0,1 0 0,-1 0 0,0 0 0,1-1 0,-1 1 0,2 0 0,2 0-257,0-1 0,0 1 0,1-1 0,-1 1 0,0-1-1,0-1 1,5-1 0,-8 2-313,0-1 0,-1 1 0,1-1 0,0 1 0,-1-1 0,1 0 0,-1 1 0,0-1 0,0 0 0,0 0 0,2-4 0,5-8-5510</inkml:trace>
  <inkml:trace contextRef="#ctx0" brushRef="#br0" timeOffset="1">15 0 14990,'0'0'9609,"53"4"-9481,-43-2-416,5 0-1890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2.463"/>
    </inkml:context>
    <inkml:brush xml:id="br0">
      <inkml:brushProperty name="width" value="0.025" units="cm"/>
      <inkml:brushProperty name="height" value="0.025" units="cm"/>
      <inkml:brushProperty name="color" value="#E71224"/>
    </inkml:brush>
  </inkml:definitions>
  <inkml:trace contextRef="#ctx0" brushRef="#br0">75 1 5285,'0'0'10981,"8"0"-8472,1 0-1796,46 2 3145,-52-2-3589,0 1 1,0-1-1,1 1 1,-1-1-1,0 1 1,0 0-1,0 0 1,0 0-1,0 1 1,0-1-1,0 1 1,0-1-1,3 4 1,-5-4-256,-1 0 1,1 0-1,-1 0 1,1 0-1,-1 1 1,1-1-1,-1 0 1,0 0-1,1 1 1,-1-1-1,0 0 1,0 0-1,0 1 0,0-1 1,0 0-1,0 1 1,-1-1-1,1 0 1,0 0-1,-1 1 1,1-1-1,-1 0 1,1 0-1,-1 0 1,1 0-1,-1 0 0,0 1 1,0-1-1,1 0 1,-1-1-1,0 1 1,-2 1-1,-36 31 236,33-29-214,-128 84 162,133-88-200,1 0-1,0 0 1,-1 0 0,1 0 0,0 1-1,0-1 1,-1 0 0,1 0 0,0 0-1,-1 0 1,1 1 0,0-1-1,0 0 1,0 0 0,-1 1 0,1-1-1,0 0 1,0 0 0,0 1 0,0-1-1,-1 0 1,1 0 0,0 1 0,0-1-1,0 0 1,0 1 0,0-1-1,0 0 1,0 1 0,0-1 0,0 0-1,0 0 1,0 1 0,0-1 0,0 0-1,0 1 1,0-1 0,0 0 0,0 1-1,0-1 1,0 0 0,1 0-1,-1 1 1,0-1 0,0 0 0,0 0-1,1 1 1,-1-1 0,0 0 0,23 6-91,43-4-633,-56-2 302,47-5-2082,-19-5-2622,-13 0-3008</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2.792"/>
    </inkml:context>
    <inkml:brush xml:id="br0">
      <inkml:brushProperty name="width" value="0.025" units="cm"/>
      <inkml:brushProperty name="height" value="0.025" units="cm"/>
      <inkml:brushProperty name="color" value="#E71224"/>
    </inkml:brush>
  </inkml:definitions>
  <inkml:trace contextRef="#ctx0" brushRef="#br0">55 0 16111,'0'0'3331,"28"55"-1409,-10-29-256,-2 3-321,2 3-416,-2 2-513,-2 2-256,-11 3-160,-3 0 33,-3 2-1,-18 1 32,-2-2-128,-6-1-385,-1-4-672,2-6-897,10-7-1825,2-7-3236</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3.124"/>
    </inkml:context>
    <inkml:brush xml:id="br0">
      <inkml:brushProperty name="width" value="0.025" units="cm"/>
      <inkml:brushProperty name="height" value="0.025" units="cm"/>
      <inkml:brushProperty name="color" value="#E71224"/>
    </inkml:brush>
  </inkml:definitions>
  <inkml:trace contextRef="#ctx0" brushRef="#br0">6 1 14574,'0'0'11435,"-2"68"-10635,2-42-223,-3 4-417,3 0-96,0 2-96,0-2-288,0-4-1346,0-2-1152,0-6-161,0-5-705,0-8-2754</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3.497"/>
    </inkml:context>
    <inkml:brush xml:id="br0">
      <inkml:brushProperty name="width" value="0.025" units="cm"/>
      <inkml:brushProperty name="height" value="0.025" units="cm"/>
      <inkml:brushProperty name="color" value="#E71224"/>
    </inkml:brush>
  </inkml:definitions>
  <inkml:trace contextRef="#ctx0" brushRef="#br0">1 49 13677,'0'0'7271,"53"-18"-6823,-21 18-256,1 0-95,3-3-386,-3-1-2561,1-6-3012,0-3-5989</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3.845"/>
    </inkml:context>
    <inkml:brush xml:id="br0">
      <inkml:brushProperty name="width" value="0.025" units="cm"/>
      <inkml:brushProperty name="height" value="0.025" units="cm"/>
      <inkml:brushProperty name="color" value="#E71224"/>
    </inkml:brush>
  </inkml:definitions>
  <inkml:trace contextRef="#ctx0" brushRef="#br0">202 1 12940,'0'0'9769,"-9"1"-8840,2 1-798,-1 0 0,1 0 0,-1 1 0,1 0 0,0 0 0,0 1 0,0 0 0,1 0 0,-1 1 0,1-1 0,0 1 0,0 1 0,1-1 0,-7 9 0,-2 2-85,1 0 0,1 1 0,-16 29 0,25-41-46,0 0 0,1 0 0,-1 0-1,1 0 1,1 1 0,-1-1 0,1 1 0,0-1 0,0 1 0,1-1-1,-1 1 1,1 0 0,0-1 0,1 1 0,0-1 0,-1 1 0,2-1 0,2 9-1,-1-9 3,0-1 0,0 0 0,1-1 0,-1 1 0,1-1-1,0 1 1,0-1 0,0 0 0,0-1 0,1 1 0,-1-1 0,1 0-1,0 0 1,-1 0 0,1 0 0,0-1 0,0 0 0,0 0-1,8 0 1,-9 0 2,-1-1-1,1 0 0,0 0 1,-1 0-1,1-1 1,-1 1-1,1-1 0,-1 0 1,1 0-1,-1 0 0,1 0 1,4-4-1,-6 4 12,0 0-1,0-1 1,-1 1 0,1-1-1,-1 1 1,1-1-1,-1 0 1,0 1 0,1-1-1,-1 0 1,0 0-1,0 0 1,-1 0-1,1 0 1,0 0 0,-1 0-1,1 0 1,-1 0-1,1-1 1,-1 1 0,0 0-1,0-3 1,0 3 35,1 0-1,-1 1 1,0-1 0,0 0 0,0 0-1,0 0 1,0 0 0,-1 0 0,1 1-1,-1-1 1,1 0 0,-1 0 0,1 0-1,-1 1 1,0-1 0,0 0 0,0 1-1,0-1 1,0 1 0,0-1-1,0 1 1,-1 0 0,1-1 0,0 1-1,-1 0 1,1 0 0,-1 0 0,0 0-1,1 0 1,-1 0 0,0 0 0,1 1-1,-1-1 1,0 0 0,0 1 0,0 0-1,1-1 1,-1 1 0,0 0 0,0 0-1,0 0 1,0 0 0,0 0 0,1 1-1,-1-1 1,-3 1 0,5-1-49,-1 0 0,1 1 0,-1-1 1,1 0-1,-1 0 0,1 0 0,-1 0 0,1 1 0,-1-1 1,1 0-1,-1 0 0,1 1 0,-1-1 0,1 0 0,0 1 0,-1-1 1,1 1-1,0-1 0,-1 0 0,1 1 0,0-1 0,0 1 1,-1-1-1,1 1 0,0-1 0,0 1 0,0-1 0,0 1 0,-1-1 1,1 1-1,0-1 0,0 1 0,0-1 0,0 1 0,0 0 1,0-1-1,0 1 0,1-1 0,-1 1 0,0-1 0,0 1 0,0-1 1,0 1-1,1-1 0,-1 0 0,0 1 0,1-1 0,-1 1 1,0-1-1,1 1 0,-1-1 0,20 18-13,-14-16-146,0-1 1,0 0-1,0 0 0,1 0 0,-1-1 1,9-1-1,28 5-2848,-42-4 2916,0 1 1,-1 0-1,1-1 1,-1 1-1,1 0 1,0-1 0,-1 1-1,1 0 1,-1 0-1,1 0 1,-1-1 0,0 1-1,1 0 1,-1 0-1,0 0 1,0 0 0,0 0-1,1 0 1,-1 0-1,0 0 1,0 0-1,0 0 1,-1-1 0,1 1-1,0 0 1,0 0-1,0 0 1,-1 0 0,0 2-1,-9 28-943,-19 28-2207,15-26-2302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8.105"/>
    </inkml:context>
    <inkml:brush xml:id="br0">
      <inkml:brushProperty name="width" value="0.025" units="cm"/>
      <inkml:brushProperty name="height" value="0.025" units="cm"/>
      <inkml:brushProperty name="color" value="#E71224"/>
    </inkml:brush>
  </inkml:definitions>
  <inkml:trace contextRef="#ctx0" brushRef="#br0">1 2971 4933,'0'0'283,"4"-4"4783,223-74 99,-22 9-4880,528-203 3228,-184 78-1979,-424 147-1531,78-43 90,-15 5 172,-100 54 231,141-31 1,-179 48-126,-1-2 1,88-43-1,-27 11 597,-32 19-708,-43 17 16,0-2 1,57-30-1,-60 22-175,-28 18-70,1 0 1,-1 1-1,1-1 0,0 1 1,0 0-1,1 1 0,-1-1 0,1 1 1,-1 0-1,1 1 0,0-1 1,-1 1-1,12-1 0,-11 2-20,-1-1-1,0 1 1,0-1-1,0 0 1,1-1-1,-1 1 1,0-1-1,-1 0 1,1 0-1,0-1 1,0 1-1,7-7 1,32-14 50,-38 21-62,0 1 0,0-1 0,0 2 0,0-1 0,0 1 0,9 0 0,33-5 2,216-56 127,103-12 827,-295 61-885,223-61 52,-111 24-137,326-87 101,-64 12 4,-277 71-49,-3-7 0,202-104 0,-241 100-47,3 6-1,158-47 1,281-55 7,-233 71 1,-104 28 92,-81 24 67,193-75 0,164-69-209,-481 172 32,-27 9-76,0 0 1,0 0-1,0-1 0,0 1 0,0 0 0,0 0 0,-1 0 0,1 0 0,0 0 0,0 0 0,0 0 0,0-1 0,0 1 0,0 0 0,0 0 0,0 0 0,0 0 1,0 0-1,0 0 0,0 0 0,0 0 0,1-1 0,-1 1 0,0 0 0,0 0 0,0 0 0,-20 1-2267,11 0 447,-15-1-4755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9.429"/>
    </inkml:context>
    <inkml:brush xml:id="br0">
      <inkml:brushProperty name="width" value="0.025" units="cm"/>
      <inkml:brushProperty name="height" value="0.025" units="cm"/>
      <inkml:brushProperty name="color" value="#E71224"/>
    </inkml:brush>
  </inkml:definitions>
  <inkml:trace contextRef="#ctx0" brushRef="#br0">20 1 11211,'0'0'5861,"-9"51"-5765,0-22 96,8 5-160,1 1-32,0 1-32,12 5 0,0 4-768,3 3-1699,-5 5-1761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49.761"/>
    </inkml:context>
    <inkml:brush xml:id="br0">
      <inkml:brushProperty name="width" value="0.025" units="cm"/>
      <inkml:brushProperty name="height" value="0.025" units="cm"/>
      <inkml:brushProperty name="color" value="#E71224"/>
    </inkml:brush>
  </inkml:definitions>
  <inkml:trace contextRef="#ctx0" brushRef="#br0">22 0 13837,'0'0'3555,"-15"77"-1120,10-36-225,3 0-1473,2-3-705,0-3-833,7 0-1890,8-2-2594,-7-2-3139</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0.106"/>
    </inkml:context>
    <inkml:brush xml:id="br0">
      <inkml:brushProperty name="width" value="0.025" units="cm"/>
      <inkml:brushProperty name="height" value="0.025" units="cm"/>
      <inkml:brushProperty name="color" value="#E71224"/>
    </inkml:brush>
  </inkml:definitions>
  <inkml:trace contextRef="#ctx0" brushRef="#br0">26 0 10762,'-24'218'5296,"23"-182"-5541,1 1 1,2-1-1,1 0 1,9 38-1,6 22-5285,-9-1 3422,-7-32 3415,-3 0 1,-13 100 0,2-63-881,4 0 0,10 181 0,32-36-355,-18-152-666,5 99 0,-18-53 2190,-6 71 5630,1-15-3855,3-186-3577,0-1 0,0 1-1,1-1 1,4 16 0,6 29-3130,-5 95-8707,-7-133 6128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2.706"/>
    </inkml:context>
    <inkml:brush xml:id="br0">
      <inkml:brushProperty name="width" value="0.025" units="cm"/>
      <inkml:brushProperty name="height" value="0.025" units="cm"/>
    </inkml:brush>
  </inkml:definitions>
  <inkml:trace contextRef="#ctx0" brushRef="#br0">1 145 9289,'0'0'9086,"3"9"-7912,6 15-492,0-1-1,2 0 0,1-1 1,0 0-1,2-1 1,19 25-1,-25-38-604,-1 0 0,1 0 0,0 0 0,1-1 0,-1 0 0,1 0 0,1-1 0,-1 0 0,1-1 0,0 0 0,1-1 0,-1 0 0,1 0-1,0-1 1,0-1 0,0 0 0,14 1 0,-22-3-17,1 0-1,0 0 1,-1 0-1,1-1 1,0 1-1,-1-1 1,1 0-1,0 0 1,-1 0-1,0-1 1,1 1-1,-1-1 1,0 0-1,1 0 1,-1 0-1,0 0 1,-1 0-1,1-1 1,0 0-1,-1 1 1,1-1-1,-1 0 1,0 0-1,0 0 1,0 0-1,0-1 1,-1 1-1,1 0 1,-1-1-1,0 1 1,0-1-1,1-6 1,2-11 203,-2 0 0,0 0 0,-1 0 0,-4-32 0,3 40-253,-3-12 33,-1 0-1,-1 0 1,-1 1 0,-11-29 0,0-1-1,16 53 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8.262"/>
    </inkml:context>
    <inkml:brush xml:id="br0">
      <inkml:brushProperty name="width" value="0.025" units="cm"/>
      <inkml:brushProperty name="height" value="0.025" units="cm"/>
    </inkml:brush>
  </inkml:definitions>
  <inkml:trace contextRef="#ctx0" brushRef="#br0">82 1 17489,'-7'8'1932,"-2"5"-1343,0-1 0,1 1 0,0 1 0,1-1 0,1 1 0,0 0 0,1 1 0,1-1 0,0 1 0,1 0 0,-3 26 0,7-28-540,0 0 0,1 1 0,5 22 0,-2-17-608,-7-27 437,1 4 55,0-1 1,0 1-1,0 0 1,0-1-1,1 1 1,0 0-1,0-5 0,1 7 57,-1 1 0,0 0-1,1 0 1,-1 0-1,1 0 1,-1 0 0,1 0-1,-1 0 1,1 0-1,0 0 1,0 0-1,-1 0 1,1 0 0,0 0-1,0 1 1,0-1-1,0 0 1,0 1-1,0-1 1,0 0 0,0 1-1,0-1 1,0 1-1,0 0 1,1-1-1,-1 1 1,0 0 0,0 0-1,0 0 1,0 0-1,1 0 1,-1 0 0,2 0-1,31 0 5,-20 1 17,1-1-1,-1-1 1,1 0 0,-1 0 0,1-2 0,-1 1-1,0-2 1,18-6 0,-31 9-2,0 1 0,-1 0 1,1-1-1,0 1 0,0 0 0,0-1 0,0 1 1,-1-1-1,1 1 0,0-1 0,0 0 0,-1 1 1,1-1-1,0 0 0,-1 1 0,1-1 1,-1 0-1,1 0 0,-1 1 0,1-1 0,-1 0 1,1 0-1,-1 0 0,0 0 0,0 0 0,1 0 1,-1 0-1,0 0 0,0 0 0,0 1 1,0-1-1,0 0 0,0-1 0,-1 0 29,0 1 1,0 0-1,0 0 1,1 0-1,-1 0 0,0 0 1,0 0-1,0 1 0,-1-1 1,1 0-1,0 0 1,0 1-1,0-1 0,0 0 1,-1 1-1,1 0 0,0-1 1,-1 1-1,1 0 1,0-1-1,-1 1 0,-1 0 1,-6-1 49,1 1-1,-1 0 1,0 0 0,0 1 0,0 0 0,1 0 0,-17 6 0,22-6-64,0 0 0,0 0 0,0 1 0,0-1 0,0 1 0,1 0 0,-1 0 0,1 0 1,-1 0-1,1 0 0,0 0 0,-1 1 0,1-1 0,1 1 0,-1-1 0,0 1 0,0 0 0,1 0 0,0 0 0,0 0 1,0 0-1,0 0 0,0 0 0,0 0 0,0 5 0,1-6-16,0 0-1,1 0 1,-1-1 0,0 1-1,1 0 1,-1 0 0,1 0-1,-1 0 1,1-1-1,0 1 1,0 0 0,0-1-1,0 1 1,0-1 0,0 1-1,0-1 1,0 1 0,1-1-1,-1 0 1,1 1 0,-1-1-1,1 0 1,-1 0 0,1 0-1,0 0 1,-1 0 0,1-1-1,0 1 1,0-1 0,-1 1-1,1-1 1,4 1 0,8 2 36,0-1 1,0-1-1,19 1 1,-24-2-28,158 9 437,-165-9 1852,1-4-2426,0 1 0,1-1 0,0 1 0,-1 0 0,1 0 0,1 0-1,-1 1 1,0 0 0,6-3 0,3-1 33,0 1 0,0 0 0,1 1-1,-1 0 1,1 1 0,0 1 0,0 0 0,21 0-1,-34 2 89,0 0 0,0 0-1,-1 0 1,1 1 0,0-1-1,0 0 1,0 1 0,-1-1-1,1 1 1,0-1 0,-1 1-1,1-1 1,0 1 0,-1-1-1,1 1 1,0 0 0,-1-1-1,1 1 1,-1 0 0,0-1-1,1 1 1,-1 0 0,1 0-1,-1-1 1,0 1 0,0 0-1,1 0 1,-1 0 0,0 0-1,0-1 1,0 1 0,0 0-1,0 1 1,0 37 485,-1-24-322,4-14-161,0 0 0,0 0 0,1 0 0,-1 0-1,0-1 1,0 0 0,1 1 0,-1-1 0,0 0 0,0 0 0,1-1 0,3 0-1,47-12-614,-44 10 449,1 0 1,0 0-1,-1 1 1,18-1-1,-28 4 177,1-1 0,-1 1 0,0-1 0,1 1 0,-1-1 0,1 1 0,-1-1 0,0 1 0,0-1 1,1 1-1,-1 0 0,0-1 0,0 1 0,0-1 0,1 1 0,-1 0 0,0-1 0,0 1 0,0-1 0,0 1 0,0 0 0,0-1 0,0 1 0,-1 0 0,1-1 0,0 1 0,0-1 0,0 1 0,-1 0 0,1 0 0,-1 17-1676,8-13-5855,5-5-128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0.861"/>
    </inkml:context>
    <inkml:brush xml:id="br0">
      <inkml:brushProperty name="width" value="0.025" units="cm"/>
      <inkml:brushProperty name="height" value="0.025" units="cm"/>
      <inkml:brushProperty name="color" value="#E71224"/>
    </inkml:brush>
  </inkml:definitions>
  <inkml:trace contextRef="#ctx0" brushRef="#br0">0 1 11435,'0'0'11307,"55"60"-9546,-37-39-864,10-1-417,-1-4-319,-1-1-65,-1-3-32,3 0-32,4-3-417,-9-2-928,-5-6-1537,0-1-2307,1-12-6182</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1.189"/>
    </inkml:context>
    <inkml:brush xml:id="br0">
      <inkml:brushProperty name="width" value="0.025" units="cm"/>
      <inkml:brushProperty name="height" value="0.025" units="cm"/>
      <inkml:brushProperty name="color" value="#E71224"/>
    </inkml:brush>
  </inkml:definitions>
  <inkml:trace contextRef="#ctx0" brushRef="#br0">203 1 12204,'0'0'6598,"-54"88"-4228,21-35-96,1 7-672,4 1-705,1-2 63,9-4-735,8-4-193,10-9-833,0-8-2018,5-11-1601,4-5-3395</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1.563"/>
    </inkml:context>
    <inkml:brush xml:id="br0">
      <inkml:brushProperty name="width" value="0.025" units="cm"/>
      <inkml:brushProperty name="height" value="0.025" units="cm"/>
      <inkml:brushProperty name="color" value="#E71224"/>
    </inkml:brush>
  </inkml:definitions>
  <inkml:trace contextRef="#ctx0" brushRef="#br0">231 0 18449,'0'0'1122,"-9"9"559,-17 21-719,0 1 0,2 1-1,-32 56 1,41-62-752,1 1 1,2 1-1,0 0 0,2 0 1,-12 54-1,21-74-192,0-1 0,0 0 1,0 0-1,1 0 0,0 1 0,0-1 1,1 0-1,0 0 0,3 14 0,-2-18-48,-1 0 0,1-1 0,0 1 0,-1-1-1,1 1 1,0-1 0,0 0 0,1 1-1,-1-1 1,0 0 0,1-1 0,-1 1 0,1 0-1,0-1 1,-1 1 0,1-1 0,0 0-1,0 0 1,0 0 0,0 0 0,0-1 0,0 1-1,0-1 1,0 1 0,5-2 0,3 2-875,-1 0 1,0-1-1,1 0 0,-1-1 1,0-1-1,1 1 1,-1-2-1,12-3 1,14-11-6559</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1.905"/>
    </inkml:context>
    <inkml:brush xml:id="br0">
      <inkml:brushProperty name="width" value="0.025" units="cm"/>
      <inkml:brushProperty name="height" value="0.025" units="cm"/>
      <inkml:brushProperty name="color" value="#E71224"/>
    </inkml:brush>
  </inkml:definitions>
  <inkml:trace contextRef="#ctx0" brushRef="#br0">129 153 17200,'0'0'2120,"-7"13"15,-64 124 1092,61-116-2927,1 0-1,1 1 0,1 0 1,1 1-1,-4 33 0,10-54-296,0-1 0,0 0-1,0 1 1,0-1 0,0 0-1,0 1 1,0-1 0,0 0-1,1 0 1,-1 1-1,1-1 1,-1 0 0,1 0-1,-1 0 1,1 1 0,0-1-1,-1 0 1,1 0 0,0 0-1,0 0 1,0 0-1,0 0 1,0-1 0,0 1-1,0 0 1,0 0 0,2 0-1,1 1 31,-1-1 0,1 0 0,0 0 0,0 0 0,0-1 0,0 1 0,0-1 0,0 0 0,6 0-1,2-1-196,1-1 0,-1 0 0,1-1 0,-1 0 0,15-7 0,-19 7-1010,-1-1 0,1-1 1,-1 1-1,0-1 1,10-9-1,2-8-6566</inkml:trace>
  <inkml:trace contextRef="#ctx0" brushRef="#br0" timeOffset="1">138 1 18449,'0'0'12012,"-3"0"-15183,6 0-2723</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2.421"/>
    </inkml:context>
    <inkml:brush xml:id="br0">
      <inkml:brushProperty name="width" value="0.025" units="cm"/>
      <inkml:brushProperty name="height" value="0.025" units="cm"/>
      <inkml:brushProperty name="color" value="#E71224"/>
    </inkml:brush>
  </inkml:definitions>
  <inkml:trace contextRef="#ctx0" brushRef="#br0">91 34 12075,'0'0'3252,"8"-5"-1,-6 4-3123,40-23 3505,-41 23-3553,0 1 0,0-1 0,-1 1 0,1 0 0,0-1 0,0 1 0,0 0 0,0 0 0,0-1 0,0 1 0,0 0 0,0 0 0,0 0 0,1 0 0,-1 0 0,0 1 0,0-1 0,0 0 0,0 0 0,0 1 0,-1-1 0,1 0 0,0 1 0,0-1 0,0 1 0,0-1 0,0 1 0,0 0 0,-1-1 0,1 1 0,0 0 0,0 0 0,-1-1 0,1 1 0,-1 0 0,1 0 0,-1 0 0,1 0 0,-1 0 0,1 0 0,-1 0 0,0 0 0,1 0 1,-1 0-1,0 0 0,0 0 0,0 0 0,0 0 0,0 1 0,0 7 10,-1-1 0,1 1 0,-2-1 0,1 1 0,-1-1 0,0 0 1,-1 0-1,0 0 0,0 0 0,-9 14 0,-6 8 370,-28 36 0,30-45-311,8-9-40,5-6-66,0-1 1,0 0-1,0-1 0,-1 1 1,0-1-1,0 1 1,0-1-1,0 0 0,0-1 1,-1 1-1,0-1 0,-7 5 1,9-48 294,3 36-335,0-164-2608,0 165 2077,0 26-401,0-7 910,2 1 0,-1-1 0,2 0 0,0 1 0,1-1 0,1-1 0,0 1 0,13 25 0,-17-39 31,0 0-1,0 0 1,0-1-1,1 1 1,-1 0-1,1-1 1,-1 1-1,1-1 0,-1 1 1,1-1-1,0 0 1,0 0-1,0 0 1,-1 0-1,1 0 1,0 0-1,3 0 1,-3-1 5,-1 0 0,1 0 0,-1 0 0,1 0 1,-1 0-1,1 0 0,-1-1 0,1 1 0,-1-1 0,1 1 0,-1-1 1,0 1-1,1-1 0,-1 0 0,0 0 0,0 0 0,1 1 0,1-3 1,0-1 2,0 1 0,0-1 0,-1 0 0,1 0 0,-1 0 0,0 0 0,0 0 0,0 0 0,0-1 0,-1 1 0,1-1 0,-1 1 0,-1-1 0,1-4 0,-1 4-11,0 1 0,0 0 0,-1 0 0,1-1-1,-1 1 1,0 0 0,-1 0 0,1 0 0,-1 0 0,-2-4 0,3 6-10,0 0-1,0 0 1,0 1 0,0-1 0,0 0 0,-1 1-1,1-1 1,-1 1 0,1 0 0,-1-1 0,1 1 0,-1 0-1,0 0 1,0 0 0,0 0 0,0 0 0,1 0-1,-1 1 1,0-1 0,0 1 0,0-1 0,0 1 0,-3 0-1,5 0 2,0-1-1,0 1 1,-1 0-1,1 0 1,0 0-1,-1 0 1,1 0-1,0 0 1,0 0-1,-1 0 1,1 0-1,0 0 1,0 0-1,-1 1 1,1-1-1,0 0 1,-1 0-1,1 0 1,0 0-1,0 0 0,-1 0 1,1 1-1,0-1 1,0 0-1,0 0 1,-1 0-1,1 0 1,0 1-1,0-1 1,0 0-1,0 0 1,-1 1-1,1-1 1,0 0-1,0 0 1,0 1-1,0-1 1,6 11-30,18 8-481,-15-15-594,1 0 0,1-1 0,-1 0 0,13 3 0,13-1-4511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2.906"/>
    </inkml:context>
    <inkml:brush xml:id="br0">
      <inkml:brushProperty name="width" value="0.025" units="cm"/>
      <inkml:brushProperty name="height" value="0.025" units="cm"/>
      <inkml:brushProperty name="color" value="#E71224"/>
    </inkml:brush>
  </inkml:definitions>
  <inkml:trace contextRef="#ctx0" brushRef="#br0">1 22 15695,'0'0'7463,"12"-3"-6118,-3 1-1149,1-2 174,1 1-1,0 0 1,1 1-1,-1 0 1,0 1 0,0 0-1,1 1 1,-1 0-1,13 2 1,-22-1-350,0 0 1,-1 0-1,1 0 1,-1 0-1,0 0 1,1 0-1,-1 0 1,0 1-1,0-1 1,0 1-1,0-1 1,0 1-1,0-1 1,0 1-1,0-1 0,-1 1 1,1 0-1,0-1 1,-1 1-1,0 0 1,1 0-1,-1 0 1,0-1-1,0 1 1,0 0-1,0 0 1,0 0-1,0-1 1,-1 1-1,1 0 1,-1 2-1,0 2-8,-1 1 0,1-1 1,-1 0-1,0 1 0,-1-1 0,1 0 0,-6 7 1,-8 8 43,-1-1 0,-25 22 0,-9 11 779,56-53-814,-1 0 0,0 0-1,0 0 1,1-1 0,-1 0-1,0 0 1,6-2 0,13-6-1473,43-25 1,-54 26-446,0 0 1,0-1-1,-1 0 1,18-19 0,0-9-5850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3.265"/>
    </inkml:context>
    <inkml:brush xml:id="br0">
      <inkml:brushProperty name="width" value="0.025" units="cm"/>
      <inkml:brushProperty name="height" value="0.025" units="cm"/>
      <inkml:brushProperty name="color" value="#E71224"/>
    </inkml:brush>
  </inkml:definitions>
  <inkml:trace contextRef="#ctx0" brushRef="#br0">197 0 18097,'0'0'6673,"-3"10"-5755,1-4-776,1-2-77,-1-1 1,1 1 0,0 0 0,0 0 0,1 0-1,-1 0 1,1-1 0,0 1 0,0 0 0,0 0-1,0 0 1,1 0 0,0 0 0,-1 0 0,1-1-1,4 8 1,8 18 145,-1-1 1,-1 2-1,13 58 0,-21-72-165,-1 0-1,0 1 0,-1-1 0,-1 0 0,-1 1 1,-1-1-1,0 1 0,0-1 0,-8 21 0,-3 0-6,-1 0 0,-2-2-1,-2 0 1,-34 52 0,-14-2-2907,32-51-4622,3-14-9918</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3.593"/>
    </inkml:context>
    <inkml:brush xml:id="br0">
      <inkml:brushProperty name="width" value="0.025" units="cm"/>
      <inkml:brushProperty name="height" value="0.025" units="cm"/>
      <inkml:brushProperty name="color" value="#E71224"/>
    </inkml:brush>
  </inkml:definitions>
  <inkml:trace contextRef="#ctx0" brushRef="#br0">0 0 10282,'0'0'4292,"7"74"-3107,-7-16-96,6 11 32,3 13-512,-1 7-385,7 0-160,-3 1-32,-1-6-577,-4-1-3010,-2-3-4773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3.983"/>
    </inkml:context>
    <inkml:brush xml:id="br0">
      <inkml:brushProperty name="width" value="0.025" units="cm"/>
      <inkml:brushProperty name="height" value="0.025" units="cm"/>
      <inkml:brushProperty name="color" value="#E71224"/>
    </inkml:brush>
  </inkml:definitions>
  <inkml:trace contextRef="#ctx0" brushRef="#br0">15 0 10762,'1'162'1926,"4"82"-3490,-1-16 951,-5-49-2186,-10 88 2822,-1 81 1371,12-257-2836</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4.326"/>
    </inkml:context>
    <inkml:brush xml:id="br0">
      <inkml:brushProperty name="width" value="0.025" units="cm"/>
      <inkml:brushProperty name="height" value="0.025" units="cm"/>
      <inkml:brushProperty name="color" value="#E71224"/>
    </inkml:brush>
  </inkml:definitions>
  <inkml:trace contextRef="#ctx0" brushRef="#br0">10 1 11691,'-4'79'3107,"2"-5"-1666,-1-5 353,3-4-961,0-5-737,3 3-32,3-4-352,2-1-833,-2-3-1506,-1-8-928,-5-3-2755</inkml:trace>
  <inkml:trace contextRef="#ctx0" brushRef="#br0" timeOffset="1">33 1732 10314,'0'13'304,"4"64"-340,9 112-4661,3-113 5053,-14-64-67,0-1 0,0 1 0,-1 0 0,0-1 0,-2 24 0,0-1-1815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8.641"/>
    </inkml:context>
    <inkml:brush xml:id="br0">
      <inkml:brushProperty name="width" value="0.025" units="cm"/>
      <inkml:brushProperty name="height" value="0.025" units="cm"/>
    </inkml:brush>
  </inkml:definitions>
  <inkml:trace contextRef="#ctx0" brushRef="#br0">48 27 16528,'0'0'8648,"8"9"-7671,23 27-294,-29-34-651,-1 0-1,1 0 1,-1-1-1,1 1 0,0-1 1,-1 1-1,1-1 1,0 0-1,0 0 1,0 0-1,0 0 1,0 0-1,0 0 1,1-1-1,-1 1 1,0 0-1,0-1 1,1 0-1,-1 0 1,0 1-1,0-1 1,1-1-1,-1 1 1,0 0-1,0 0 1,3-2-1,-3 2-37,-1-1-1,1 0 1,0 0-1,-1 0 1,1 0 0,-1-1-1,1 1 1,-1 0-1,0-1 1,1 1 0,-1 0-1,0-1 1,0 0-1,0 1 1,0-1-1,0 0 1,-1 1 0,1-1-1,0 0 1,-1 0-1,1 1 1,-1-1 0,0 0-1,0 0 1,0-2-1,1 1-10,-2 1 0,1 0 0,0 0 0,0 0 0,-1 0 0,1 0 0,-1 0 0,0 0 0,1 0 0,-1 0 0,0 0 0,0 0 0,0 1 0,0-1 0,-1 0 0,1 1 0,0-1 0,-1 0 0,1 1 0,-1 0 0,0-1 0,1 1 0,-1 0 0,0 0 0,0 0 0,0 0 0,0 0 0,0 0 0,0 1 0,0-1 0,0 1 0,0-1 0,0 1 0,0 0 0,0 0 0,0 0 0,0 0 0,0 0 0,0 0 0,0 0 0,-1 1 0,-1 0 0,-2 0 20,0 0 0,0 0 0,0 1 1,1-1-1,-1 2 0,1-1 0,-1 0 0,1 1 1,0 0-1,0 0 0,0 1 0,0-1 1,0 1-1,-5 6 0,8-7 23,0-1-1,0 0 1,0 1-1,1-1 1,-1 1-1,1 0 1,-1-1-1,1 1 1,0 0-1,0 0 1,0 0-1,0 0 1,1 0 0,-1 0-1,1 0 1,0 0-1,0 0 1,0 0-1,0 0 1,1 0-1,0 5 1,1-5-19,0 0 0,-1-1 0,1 1 0,0-1 0,0 1 0,1-1 1,-1 0-1,1 0 0,-1 0 0,1 0 0,-1 0 0,1 0 0,0-1 0,0 0 1,0 1-1,6 1 0,3 0-446,1 1 1,0-1-1,23 1 1,31-2-4625,-21-8 248,-1-9-1431</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5.299"/>
    </inkml:context>
    <inkml:brush xml:id="br0">
      <inkml:brushProperty name="width" value="0.025" units="cm"/>
      <inkml:brushProperty name="height" value="0.025" units="cm"/>
      <inkml:brushProperty name="color" value="#E71224"/>
    </inkml:brush>
  </inkml:definitions>
  <inkml:trace contextRef="#ctx0" brushRef="#br0">0 1 5573,'0'0'18268,"0"8"-17269,2 2-878,-1-1 0,1 0 1,0 1-1,1-1 1,0 0-1,0 0 1,1 0-1,1-1 1,-1 1-1,1-1 1,0 0-1,1 0 1,0-1-1,0 0 1,1 0-1,15 12 1,-15-13-341,1 0-1,0 0 1,1-1 0,0 0 0,0 0 0,0-1 0,0 0 0,0-1 0,1 0-1,-1 0 1,1-1 0,0-1 0,0 1 0,0-2 0,0 1 0,0-1 0,12-2-1,-17 1-372,0 0 0,-1-1 0,1 0 0,-1 1 0,1-2-1,-1 1 1,0 0 0,0-1 0,0 0 0,0 0 0,-1 0 0,1 0-1,-1 0 1,0-1 0,1 0 0,-2 0 0,6-7 0,-4 4-289,-1 0 0,1 0 1,-1 0-1,-1-1 0,4-9 1,-2-19 2585,-4 36-1609,0 0 1,0 0 0,-1 0-1,1 0 1,0-1-1,0 1 1,0 0-1,0 0 1,0 0 0,-1 0-1,1 0 1,0 0-1,0 0 1,0-1-1,0 1 1,0 0-1,-1 0 1,1 0 0,0 0-1,0 0 1,0 0-1,-1 0 1,1 0-1,0 0 1,0 0-1,0 0 1,-1 0 0,1 0-1,0 0 1,0 0-1,0 0 1,0 0-1,-1 0 1,1 0-1,0 0 1,0 0 0,0 0-1,0 1 1,-1-1-1,1 0 1,0 0-1,0 0 1,0 0 0,0 0-1,0 0 1,-1 1-1,1-1 1,0 0-1,0 0 1,0 0-1,0 0 1,0 1 0,0-1-1,0 0 1,0 0-1,0 1 1,-30 39 4903,-10 36-1952,19-36-2026,11-21-783,-72 145 2091,72-140-2827,0 1 0,2 0 1,1 1-1,-7 45 0,13-60-3939</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5.795"/>
    </inkml:context>
    <inkml:brush xml:id="br0">
      <inkml:brushProperty name="width" value="0.025" units="cm"/>
      <inkml:brushProperty name="height" value="0.025" units="cm"/>
      <inkml:brushProperty name="color" value="#E71224"/>
    </inkml:brush>
  </inkml:definitions>
  <inkml:trace contextRef="#ctx0" brushRef="#br0">179 1 13100,'0'0'12540,"-10"6"-12374,6-4-152,-3 1 3,0 0 0,1 1 0,0 0 0,0 1 0,0-1 0,0 1 0,1 1 0,-1-1 0,1 1 0,1-1 1,-6 9-1,-7 16 194,2 1 1,-21 57-1,30-71-165,2-1-1,0 1 1,1 0-1,0 0 1,2 0-1,0 0 0,2 27 1,-1-40-67,1-1 0,0 1 0,0 0 0,0-1 0,0 0-1,0 1 1,1-1 0,0 0 0,-1 1 0,1-1 0,0 0 0,1 0 0,-1-1 0,0 1 0,1 0 0,0-1 0,-1 1 0,1-1 0,0 0 0,0 0-1,0 0 1,1 0 0,-1-1 0,7 3 0,39 6-2823,1-14-4462,-8-9-7727</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6.170"/>
    </inkml:context>
    <inkml:brush xml:id="br0">
      <inkml:brushProperty name="width" value="0.025" units="cm"/>
      <inkml:brushProperty name="height" value="0.025" units="cm"/>
      <inkml:brushProperty name="color" value="#E71224"/>
    </inkml:brush>
  </inkml:definitions>
  <inkml:trace contextRef="#ctx0" brushRef="#br0">49 1 11723,'0'0'16506,"-3"10"-16239,-8 17-211,5-14-50,1 0-1,0 0 1,0 0 0,2 1-1,0-1 1,0 1 0,1 0-1,0 18 1,2-30-12,1-1 0,0 1-1,0-1 1,-1 1 0,1-1 0,0 1 0,0-1-1,1 1 1,-1-1 0,0 0 0,0 0 0,1 0-1,-1 1 1,0-1 0,1-1 0,-1 1 0,1 0-1,0 0 1,-1 0 0,1-1 0,0 1 0,-1-1-1,1 1 1,0-1 0,-1 0 0,1 0 0,0 0-1,0 0 1,-1 0 0,4 0 0,1 0-106,1 0 0,-1-1 0,1 0-1,-1 0 1,1 0 0,-1-1 0,9-3 0,-10 3-563,0-1-1,-1 1 1,1-1 0,-1 0 0,0-1-1,0 1 1,0-1 0,0 0-1,4-6 1,7-16-6121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6.529"/>
    </inkml:context>
    <inkml:brush xml:id="br0">
      <inkml:brushProperty name="width" value="0.025" units="cm"/>
      <inkml:brushProperty name="height" value="0.025" units="cm"/>
      <inkml:brushProperty name="color" value="#E71224"/>
    </inkml:brush>
  </inkml:definitions>
  <inkml:trace contextRef="#ctx0" brushRef="#br0">59 19 17905,'0'0'5573,"-58"-9"-2530,58 8-2851,19 1-448,1-4-2146,3 0-3748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7.313"/>
    </inkml:context>
    <inkml:brush xml:id="br0">
      <inkml:brushProperty name="width" value="0.025" units="cm"/>
      <inkml:brushProperty name="height" value="0.025" units="cm"/>
      <inkml:brushProperty name="color" value="#E71224"/>
    </inkml:brush>
  </inkml:definitions>
  <inkml:trace contextRef="#ctx0" brushRef="#br0">129 0 4965,'0'0'14381,"2"12"-13014,0 4-895,-1 1 0,0-1 0,-1 1 1,0-1-1,-2 1 0,0-1 0,-1 0 0,-7 24 0,7-29-273,-1 0 0,0-1-1,-1 1 1,0-1 0,-1 0 0,0-1-1,0 1 1,-9 8 0,13-57-1053,3 20 12,-2-34-1204,0 52 2027,1-1-1,0 1 0,0 0 1,-1-1-1,1 1 1,-1 0-1,1 0 0,-1-1 1,0 1-1,1 0 1,-1 0-1,0 0 0,0 0 1,0 0-1,0 0 1,0 0-1,0 0 0,0 0 1,0 1-1,0-1 1,0 0-1,0 1 0,0-1 1,-1 0-1,1 1 1,0 0-1,0-1 0,-1 1 1,1 0-1,0-1 1,-1 1-1,-1 0 0,1 1 37,0 0 0,1-1-1,-1 1 1,0 0-1,1 0 1,-1 0-1,1 1 1,-1-1-1,1 0 1,-1 0-1,1 1 1,0-1-1,0 1 1,0-1-1,0 1 1,0 0-1,0-1 1,0 1-1,0 0 1,1 0-1,-1-1 1,1 1-1,-1 0 1,1 0 0,0 0-1,0 0 1,0 0-1,0 0 1,0 0-1,0 2 1,0 0 26,-1 0 0,1 0 0,0 0 0,1 0 0,-1 0 0,0 0 0,1 0 0,0 0 0,0 0 0,0 0 1,1-1-1,-1 1 0,1 0 0,2 3 0,-2-5-43,0 0 0,0 0-1,0 0 1,1-1 0,-1 1 0,0-1 0,0 0-1,1 0 1,-1 1 0,1-1 0,-1-1 0,1 1 0,0 0-1,-1-1 1,1 1 0,0-1 0,-1 0 0,1 0 0,0 0-1,-1 0 1,1 0 0,0-1 0,-1 1 0,1-1-1,-1 0 1,1 1 0,-1-1 0,1-1 0,-1 1 0,1 0-1,-1 0 1,0-1 0,0 1 0,0-1 0,1 0 0,-2 0-1,1 0 1,0 0 0,0 0 0,-1 0 0,1 0-1,-1-1 1,1 1 0,-1 0 0,0-1 0,0 1 0,0-1-1,-1 1 1,1-1 0,0 0 0,-1 1 0,0-1-1,0 0 1,1 1 0,-2-1 0,1 0 0,0 1 0,0-1-1,-2-3 1,1 4 38,0 0 0,0-1 0,0 1 0,0 0 0,0 1 0,-1-1 0,1 0 0,-1 0 0,1 0-1,-1 1 1,0-1 0,0 1 0,0 0 0,0-1 0,0 1 0,0 0 0,0 0 0,0 0 0,0 0 0,0 0 0,0 1-1,-1-1 1,1 1 0,0 0 0,-1-1 0,1 1 0,0 0 0,-5 1 0,62 18-332,21-9-4467,-32-9-2526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7.748"/>
    </inkml:context>
    <inkml:brush xml:id="br0">
      <inkml:brushProperty name="width" value="0.025" units="cm"/>
      <inkml:brushProperty name="height" value="0.025" units="cm"/>
      <inkml:brushProperty name="color" value="#E71224"/>
    </inkml:brush>
  </inkml:definitions>
  <inkml:trace contextRef="#ctx0" brushRef="#br0">69 0 15439,'0'0'8792,"11"5"-7634,-7-4-1071,5 2 96,0 1 0,0 0 0,0 0 0,-1 1 1,13 9-1,-18-12-155,-1 0 1,0 0 0,0 0 0,0 0 0,0 0-1,0 1 1,-1-1 0,1 1 0,-1-1-1,1 1 1,-1-1 0,0 1 0,0 0 0,0 0-1,-1-1 1,1 1 0,0 0 0,-1 0 0,0 0-1,0 0 1,0 0 0,0 0 0,0 0-1,-1-1 1,1 1 0,-1 0 0,-1 5 0,-4 4 108,0 0-1,-1-1 1,0 1 0,-1-2 0,0 1 0,0-1 0,-20 18 0,14-15-6,0-1 0,0 0 0,-1-1 0,-21 12 1,134-66-1194,63-32-5372,-111 47 365</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8:58.108"/>
    </inkml:context>
    <inkml:brush xml:id="br0">
      <inkml:brushProperty name="width" value="0.025" units="cm"/>
      <inkml:brushProperty name="height" value="0.025" units="cm"/>
      <inkml:brushProperty name="color" value="#E71224"/>
    </inkml:brush>
  </inkml:definitions>
  <inkml:trace contextRef="#ctx0" brushRef="#br0">342 0 17264,'0'0'7207,"-9"55"-5445,18-26-129,1 8-512,1 7-512,-7 9-353,-4 8-192,-9 12 32,-21 17-160,-15 12-512,-11 9-353,-11 1-1089,-10 1-2370,-6-6-7335</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04.939"/>
    </inkml:context>
    <inkml:brush xml:id="br0">
      <inkml:brushProperty name="width" value="0.025" units="cm"/>
      <inkml:brushProperty name="height" value="0.025" units="cm"/>
      <inkml:brushProperty name="color" value="#E71224"/>
    </inkml:brush>
  </inkml:definitions>
  <inkml:trace contextRef="#ctx0" brushRef="#br0">52 228 17809,'-8'8'897,"6"-6"-875,-3 3 87,-1 0 0,2 1 0,-1 0 0,1 0 0,-1 0-1,-3 8 1,8-13-93,-1 1-1,0 0 1,1-1 0,-1 1-1,1-1 1,0 1 0,-1 0-1,1-1 1,0 1-1,0 0 1,0-1 0,0 1-1,0 0 1,1-1-1,-1 1 1,0 0 0,1-1-1,-1 1 1,1-1 0,0 1-1,-1-1 1,1 1-1,0-1 1,0 1 0,0-1-1,0 0 1,0 0 0,0 1-1,0-1 1,1 0-1,-1 0 1,0 0 0,1 0-1,-1 0 1,0 0 0,1-1-1,-1 1 1,1 0-1,3 0 1,14 6 39,0-1 0,1 0 0,0-2 0,0 0 0,38 2 0,107-6 243,-130-1-296,287-28 55,-54 3 361,-174 21 255,834-80 2984,-536 11-3491,370-47-18,-686 115 293,141 7-1,-155 15-278,-52-13-465,0 0 0,-1 0 0,1-1 0,16 2 0,-23-4-235,1 0-1,-1 0 0,0 0 0,1-1 1,-1 1-1,0-1 0,0 0 0,1 0 1,-1 0-1,0-1 0,0 1 0,0-1 1,0 1-1,0-1 0,-1 0 0,1 0 1,4-5-1,23-27-13106</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07.961"/>
    </inkml:context>
    <inkml:brush xml:id="br0">
      <inkml:brushProperty name="width" value="0.025" units="cm"/>
      <inkml:brushProperty name="height" value="0.025" units="cm"/>
      <inkml:brushProperty name="color" value="#E71224"/>
    </inkml:brush>
  </inkml:definitions>
  <inkml:trace contextRef="#ctx0" brushRef="#br0">78 38 9321,'0'0'7949,"4"8"-6967,-2-5-914,-1 0 0,1 0 1,0 0-1,-1 0 0,1-1 0,1 1 1,-1-1-1,0 1 0,1-1 0,-1 0 1,1 0-1,0 0 0,-1 0 1,1 0-1,0-1 0,0 1 0,0-1 1,0 0-1,1 0 0,-1 0 0,0 0 1,0 0-1,1-1 0,-1 1 0,0-1 1,1 0-1,4-1 0,19-1 221,1-2 0,-1 0 0,0-2 0,-1-1-1,0-1 1,0-1 0,40-21 0,-15 8-27,-129 50 1697,25-7-1840,-1-2-1,0-2 1,-2-3-1,-109 14 1,160-27 89,8 0-111,17 1-122,32 0-74,-27-5 112,0-1-1,-1-1 0,0-1 0,44-17 1,89-49 148,-149 67-143,-11 7-20,-164 73 1015,145-67-1531,0-1 0,0-1-1,-1-2 1,0 0 0,-45 1 0,103-6-7068,-7-2 1778</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0.761"/>
    </inkml:context>
    <inkml:brush xml:id="br0">
      <inkml:brushProperty name="width" value="0.025" units="cm"/>
      <inkml:brushProperty name="height" value="0.025" units="cm"/>
      <inkml:brushProperty name="color" value="#E71224"/>
    </inkml:brush>
  </inkml:definitions>
  <inkml:trace contextRef="#ctx0" brushRef="#br0">26 1 8296,'0'0'11883,"-3"8"-11589,-2 6-141,0 1 1,1 1 0,1-1 0,0 1-1,2-1 1,-1 1 0,2 21-1,0-26-100,1 0-1,0 1 1,0-2-1,1 1 0,0 0 1,1 0-1,0-1 1,1 1-1,0-1 1,0 0-1,1 0 0,8 11 1,-11-19-40,0 0 1,0 1-1,0-1 1,0 0-1,1 0 1,-1 0-1,1-1 1,-1 1-1,1-1 1,0 1 0,0-1-1,-1 0 1,1 0-1,0 0 1,0 0-1,0 0 1,0-1-1,0 0 1,0 1-1,0-1 1,0 0-1,0-1 1,1 1-1,-1 0 1,0-1-1,0 0 1,0 1-1,4-3 1,-3 1-217,1 0 0,-1-1 1,1 1-1,-1-1 0,0 0 1,0 0-1,0-1 0,0 1 1,-1-1-1,1 0 0,-1 0 1,0 0-1,0 0 0,0 0 1,-1-1-1,3-5 0,5-30-4265,-4-5-2034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9.164"/>
    </inkml:context>
    <inkml:brush xml:id="br0">
      <inkml:brushProperty name="width" value="0.025" units="cm"/>
      <inkml:brushProperty name="height" value="0.025" units="cm"/>
    </inkml:brush>
  </inkml:definitions>
  <inkml:trace contextRef="#ctx0" brushRef="#br0">0 0 9673,'0'0'10762,"0"47"-8455,2-21-226,5 3-639,2 8-481,2 0-417,-3 4-223,1 1-193,2-4-96,-1-2-321,-1-8-1056,-3-3-1121,-1-10-737,-2-11-2114</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1.110"/>
    </inkml:context>
    <inkml:brush xml:id="br0">
      <inkml:brushProperty name="width" value="0.025" units="cm"/>
      <inkml:brushProperty name="height" value="0.025" units="cm"/>
      <inkml:brushProperty name="color" value="#E71224"/>
    </inkml:brush>
  </inkml:definitions>
  <inkml:trace contextRef="#ctx0" brushRef="#br0">69 53 14830,'0'0'3972,"-60"0"-2243,51 2 866,18-2-2819,16 0 160,9 0 128,8-7-961,2-2-865,4-3-928,-7-2-2051,-9 2-2530</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1.497"/>
    </inkml:context>
    <inkml:brush xml:id="br0">
      <inkml:brushProperty name="width" value="0.025" units="cm"/>
      <inkml:brushProperty name="height" value="0.025" units="cm"/>
      <inkml:brushProperty name="color" value="#E71224"/>
    </inkml:brush>
  </inkml:definitions>
  <inkml:trace contextRef="#ctx0" brushRef="#br0">65 0 11307,'0'0'325,"8"2"247,23 2 375,-21-3-620,1 0 1,-1 0 0,0 1 0,0 0-1,-1 1 1,17 7 0,-23-9-243,-1 0 1,0 1-1,0-1 0,-1 1 1,1-1-1,0 1 1,0 0-1,-1 0 0,1 0 1,-1 0-1,0 0 0,0 0 1,1 0-1,-1 0 1,-1 1-1,1-1 0,0 0 1,0 1-1,-1-1 1,0 1-1,1-1 0,-1 0 1,0 1-1,0-1 1,0 1-1,0-1 0,-1 1 1,1-1-1,-1 0 1,1 1-1,-1-1 0,0 0 1,0 1-1,0-1 0,-2 2 1,-11 26 496,-2-1-1,-1-1 1,-1 0 0,-30 34 0,8-9 240,26-34-463,8-13-177,1 1 1,0 0-1,1 0 1,-1 0 0,1 0-1,1 1 1,-1-1 0,-2 12-1,6-19-181,-1 1-1,1 0 1,0-1 0,0 1-1,0-1 1,0 1 0,0 0-1,0-1 1,0 1-1,0-1 1,0 1 0,1 0-1,-1-1 1,0 1-1,0-1 1,0 1 0,1-1-1,-1 1 1,0-1-1,1 1 1,-1-1 0,0 1-1,1-1 1,-1 1-1,0-1 1,1 1 0,-1-1-1,1 0 1,-1 1-1,1-1 1,-1 0 0,1 0-1,0 1 1,-1-1-1,1 0 1,-1 0 0,1 0-1,-1 1 1,1-1-1,1 0 1,27-1 0,-25 1 27,29-5-291,0-2 0,0 0 0,54-22 0,29-19-5871,-69 25-1601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13.478"/>
    </inkml:context>
    <inkml:brush xml:id="br0">
      <inkml:brushProperty name="width" value="0.025" units="cm"/>
      <inkml:brushProperty name="height" value="0.025" units="cm"/>
      <inkml:brushProperty name="color" value="#E71224"/>
    </inkml:brush>
  </inkml:definitions>
  <inkml:trace contextRef="#ctx0" brushRef="#br0">118 67 4965,'0'0'10084,"-9"5"-8056,6-4-1842,-1 1 0,1 0 0,0-1 0,0 1 0,0 0 0,0 1 0,0-1 0,0 0 0,1 1 0,-1 0 0,1-1 0,0 1 0,-1 0 0,1 0 0,1 1 0,-1-1 0,0 0 0,1 0 0,0 1 0,-1-1 0,1 1 0,1-1 0,-1 1 0,0 4 0,1-5-86,-1 1-1,1-1 1,0 1-1,0-1 1,1 1-1,-1-1 1,1 1-1,0-1 1,0 1-1,0-1 1,0 0-1,0 1 1,1-1-1,2 5 1,-2-6-88,0-1 0,-1 1 0,1-1 0,0 0 0,0 1 0,0-1 0,0 0 0,0 0 0,0 0 0,0-1 0,0 1 0,0 0 0,0-1 0,1 1 1,-1-1-1,0 0 0,0 0 0,0 0 0,1 0 0,-1 0 0,0 0 0,0-1 0,1 1 0,1-1 0,-2 1 23,-1-1 0,1 1 0,-1 0 0,1-1 0,-1 1-1,0-1 1,1 1 0,-1-1 0,1 0 0,-1 0 0,0 0 0,0 1 0,0-1 0,1 0 0,-1-1 0,0 1 0,0 0 0,0 0 0,0 0-1,-1-1 1,1 1 0,0 0 0,0-1 0,-1 1 0,1 0 0,-1-1 0,1 1 0,-1-1 0,0 1 0,0-1 0,1 1 0,-1-1 0,0 1-1,0-1 1,0 1 0,-1-1 0,1 1 0,0-1 0,-1 1 0,0-3 0,0 1 10,0 0 0,0 0 0,0 0 1,0 0-1,-1 1 0,1-1 0,-1 0 0,0 1 0,0-1 1,0 1-1,0-1 0,0 1 0,-1 0 0,1 0 0,-1 0 1,1 0-1,-1 1 0,-5-4 0,5 4-45,0 1-1,1-1 1,-1 0-1,0 1 1,1 0-1,-1-1 1,0 1-1,0 0 1,1 0-1,-1 1 1,0-1-1,0 1 1,1-1-1,-1 1 1,0 0-1,1 0 1,-1 0-1,1 0 1,-1 0-1,1 1 1,-1-1-1,1 1 1,0 0-1,0-1 1,0 1-1,0 0 1,0 0-1,0 0 1,1 1-1,-3 2 1,1-1-3,1 1 0,-1 0 0,1 0 0,0 0 0,0 1 0,1-1 1,-1 0-1,1 1 0,0-1 0,1 1 0,-1-1 0,1 1 0,0-1 0,2 10 0,-2-15 4,0 1 0,0 0 0,0-1-1,0 1 1,0 0 0,0-1 0,0 1 0,0 0-1,0-1 1,1 1 0,-1-1 0,0 1 0,0-1-1,1 1 1,-1 0 0,0-1 0,1 1-1,-1-1 1,1 1 0,-1-1 0,1 1 0,-1-1-1,0 0 1,1 1 0,0-1 0,-1 0-1,1 1 1,-1-1 0,1 0 0,-1 1 0,1-1-1,0 0 1,-1 0 0,1 0 0,-1 0-1,1 0 1,0 0 0,-1 0 0,1 0 0,0 0-1,-1 0 1,1 0 0,0 0 0,-1 0 0,1 0-1,-1 0 1,1-1 0,0 1 0,-1 0-1,1-1 1,-1 1 0,1 0 0,-1-1 0,1 1-1,-1 0 1,1-1 0,-1 1 0,1-1-1,2-2 17,0 1 0,0-1 0,0 0 0,-1 0 0,1 0-1,-1 0 1,0 0 0,3-5 0,-2 0 50,0 0 1,-1-1-1,0 0 1,0 1-1,-1-1 1,0 0-1,0-16 0,-1 23-55,0 0-1,0 0 0,0 0 0,0 0 0,-1-1 0,1 1 0,0 0 0,-1 0 0,0 0 0,1 0 1,-1 0-1,0 0 0,0 1 0,0-1 0,-1 0 0,1 0 0,0 1 0,0-1 0,-1 0 0,1 1 1,-1 0-1,0-1 0,1 1 0,-1 0 0,0 0 0,0 0 0,0 0 0,0 0 0,0 0 0,0 0 1,0 1-1,0-1 0,0 1 0,0-1 0,0 1 0,-3 0 0,3 0-14,1 0 1,0 1-1,0-1 1,-1 0-1,1 1 0,0-1 1,0 1-1,0-1 1,-1 1-1,1 0 0,0-1 1,0 1-1,0 0 0,0 0 1,0 0-1,1 0 1,-1 0-1,0 0 0,0 0 1,0 0-1,1 0 0,-1 0 1,1 0-1,-1 0 1,1 1-1,-1-1 0,1 0 1,-1 3-1,0 0-5,0 0-1,1 1 1,-1-1-1,1 0 1,0 1-1,0-1 0,1 7 1,-1-11 8,0 0 1,0 0-1,0 1 0,0-1 1,1 0-1,-1 0 1,0 1-1,0-1 0,0 0 1,1 0-1,-1 0 0,0 1 1,0-1-1,0 0 0,1 0 1,-1 0-1,0 0 0,1 0 1,-1 1-1,0-1 1,0 0-1,1 0 0,-1 0 1,0 0-1,1 0 0,-1 0 1,0 0-1,0 0 0,1 0 1,-1 0-1,0 0 1,1 0-1,-1 0 0,0 0 1,0 0-1,1-1 0,-1 1 1,0 0-1,1 0 0,-1 0 1,0 0-1,0 0 1,1-1-1,-1 1 0,0 0 1,0 0-1,1-1 0,12-10 42,-8 5-28,0-1 1,0-1 0,-1 1 0,0 0 0,0-1-1,-1 0 1,0 0 0,0 0 0,-1 0 0,0-1-1,-1 1 1,1-16 0,-15 44 81,-13 62-119,24-73 22,0-1-1,1 1 0,0-1 1,0 1-1,1 0 0,0-1 1,1 1-1,1 8 1,-2-16 2,0-1 0,0 1 0,0-1 0,0 1 0,0-1 0,1 0 0,-1 1 0,0-1 0,0 1 0,0-1 0,1 0 0,-1 1 0,0-1 0,0 1 0,1-1 0,-1 0 0,0 0 0,1 1 0,-1-1 0,0 0 0,1 1 0,-1-1 0,0 0 0,1 0 0,-1 0 0,1 1 0,-1-1 0,0 0 0,1 0 0,-1 0 0,1 0 0,-1 0 0,1 0 0,-1 0 0,1 0 0,-1 0 0,0 0 0,1 0 0,-1 0 0,1 0 0,-1 0 0,1 0 0,-1 0 0,0-1 0,1 1 0,-1 0 0,1 0 0,-1 0 0,0-1 0,1 1 0,-1 0 1,0-1-1,1 1 0,-1 0 0,0-1 0,0 1 0,1 0 0,-1-1 0,0 1 0,0 0 0,1-1 0,-1 0 0,17-24 127,-16 23-115,20-79 320,-19 75-306,-1-1-1,0 0 1,-1 1 0,0-1 0,0 1-1,0-1 1,-1 0 0,0 1 0,0-1 0,-3-8-1,4 14-24,0 1-1,0-1 1,-1 1 0,1-1-1,0 0 1,-1 1-1,1-1 1,0 1-1,-1-1 1,1 1-1,-1-1 1,1 1-1,-1 0 1,1-1-1,-1 1 1,1-1 0,-1 1-1,1 0 1,-1 0-1,0-1 1,1 1-1,-1 0 1,1 0-1,-1 0 1,0 0-1,1-1 1,-1 1-1,0 0 1,1 0-1,-1 0 1,0 1 0,1-1-1,-1 0 1,0 0-1,1 0 1,-1 0-1,1 0 1,-1 1-1,0-1 1,1 0-1,-1 1 1,1-1-1,-1 0 1,1 1 0,-1-1-1,1 1 1,-1 0-1,-21 23-69,18-14 60,0 0 0,0 0 1,1 0-1,0 0 0,1 0 0,0 1 1,1-1-1,0 11 0,1-20 7,0-1 0,0 1 0,0-1 0,0 1 1,0-1-1,0 1 0,0-1 0,1 1 0,-1-1 0,0 0 0,0 1 0,0-1 0,1 1 0,-1-1 0,0 1 0,0-1 0,1 0 0,-1 1 0,0-1 0,1 0 0,-1 1 0,1-1 0,-1 0 0,0 1 0,1-1 0,-1 0 0,1 0 0,-1 1 0,1-1 0,-1 0 0,0 0 1,1 0-1,-1 0 0,1 0 0,-1 0 0,1 0 0,-1 0 0,1 0 0,-1 0 0,1 0 0,-1 0 0,1 0 0,-1 0 0,1 0 0,-1 0 0,1-1 0,-1 1 0,1 0 0,-1 0 0,0 0 0,1-1 0,-1 1 0,1 0 0,-1-1 0,0 1 0,1 0 0,-1-1 0,0 1 1,1-1-1,25-21 53,-19 9-54,-1-1 1,-1 1-1,0-1 1,-1 0-1,0-1 1,3-26-1,-7 56-330,-1-6 337,1 1 0,0 0 0,1 0 0,0-1 0,3 11 0,-3-18-187,-1 0-1,1 0 1,0 0 0,0 0-1,0 0 1,0 0 0,0-1-1,0 1 1,0 0 0,1-1-1,-1 1 1,3 1 0,-2-2-217,-1 0-1,1 0 1,0 0 0,0 0 0,-1-1 0,1 1 0,0-1-1,0 1 1,0-1 0,0 0 0,-1 1 0,1-1 0,0 0-1,0 0 1,4-1 0,2-1-8399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2.849"/>
    </inkml:context>
    <inkml:brush xml:id="br0">
      <inkml:brushProperty name="width" value="0.025" units="cm"/>
      <inkml:brushProperty name="height" value="0.025" units="cm"/>
    </inkml:brush>
  </inkml:definitions>
  <inkml:trace contextRef="#ctx0" brushRef="#br0">0 26 10314,'0'0'13549,"73"41"-12396,-29-41 160,5-3-544,8-9-449,3-2-224,-3-2-64,-4 3 32,-3 6-608,-6 6-1282,-12 1-1729,-8 0-3652</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3.632"/>
    </inkml:context>
    <inkml:brush xml:id="br0">
      <inkml:brushProperty name="width" value="0.025" units="cm"/>
      <inkml:brushProperty name="height" value="0.025" units="cm"/>
    </inkml:brush>
  </inkml:definitions>
  <inkml:trace contextRef="#ctx0" brushRef="#br0">27 49 4740,'0'0'11526,"4"-8"-8958,0-1-1806,-3 6-388,0-1 1,1 1-1,0 0 1,-1 0-1,1 0 0,0 1 1,0-1-1,5-5 1,-11 29 3354,2-4-3753,-11 24 98,2 1 0,2 1-1,2 0 1,2 0 0,2 0 0,3 70 0,0-110-70,0-1-1,1 1 1,-1 0-1,1-1 0,-1 0 1,1 1-1,0-1 1,0 1-1,0-1 1,0 0-1,0 0 0,1 1 1,-1-1-1,1 0 1,-1 0-1,1 0 1,0-1-1,0 1 0,0 0 1,0-1-1,0 1 1,0-1-1,0 0 0,0 1 1,1-1-1,-1 0 1,1-1-1,-1 1 1,0 0-1,1-1 0,-1 1 1,1-1-1,-1 0 1,1 1-1,0-1 1,-1-1-1,6 1 0,1-1-206,1-1 0,0 0 0,0 0 0,-1-1 0,1 0 0,-1 0 0,0-1 0,14-8 0,-8 2-1832,0-1-1,0-1 1,14-14 0,3-8-7468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4.026"/>
    </inkml:context>
    <inkml:brush xml:id="br0">
      <inkml:brushProperty name="width" value="0.025" units="cm"/>
      <inkml:brushProperty name="height" value="0.025" units="cm"/>
    </inkml:brush>
  </inkml:definitions>
  <inkml:trace contextRef="#ctx0" brushRef="#br0">47 178 9673,'-5'11'7986,"-1"-1"-6571,1-2-735,0 0-1,0 0 0,1 0 0,1 1 0,-1 0 0,1-1 0,1 1 0,-2 10 0,4-18-648,0-1-1,0 0 0,1 0 0,-1 1 0,0-1 0,0 0 1,0 0-1,1 1 0,-1-1 0,0 0 0,1 0 0,-1 1 1,0-1-1,0 0 0,1 0 0,-1 0 0,0 0 0,1 0 0,-1 0 1,1 1-1,-1-1 0,0 0 0,1 0 0,-1 0 0,0 0 1,1 0-1,-1 0 0,0 0 0,1 0 0,-1-1 0,0 1 1,1 0-1,-1 0 0,0 0 0,1 0 0,-1 0 0,0-1 0,1 1 1,-1 0-1,0 0 0,0 0 0,1-1 0,-1 1 0,18-10 106,8-13 2,-2 0-1,0-1 0,-2-2 0,25-35 1,44-49-3,-91 110-138,0-1 0,0 1 0,0-1 0,1 1 1,-1-1-1,0 1 0,1-1 0,-1 1 0,0-1 0,1 1 0,-1 0 0,0-1 0,1 1 0,-1 0 0,1-1 0,-1 1 0,1 0 0,-1-1 0,1 1 0,-1 0 0,1 0 0,-1 0 0,1-1 0,-1 1 0,1 0 0,-1 0 0,1 0 0,-1 0 1,1 0-1,-1 0 0,1 0 0,0 0 0,-1 0 0,1 0 0,-1 0 0,1 0 0,-1 1 0,1-1 0,-1 0 0,1 0 0,-1 1 0,1-1 0,-1 0 0,1 1 0,-1-1 0,1 0 0,-1 1 0,0-1 0,1 0 0,-1 1 0,0-1 0,1 1 1,-1-1-1,0 1 0,0-1 0,1 1 0,-1-1 0,0 1 0,0-1 0,0 1 0,0-1 0,1 1 0,-1 0 0,0-1 0,0 1 0,2 44 154,-2-38-80,-1 32-418,0-6 707,6 57 0,-3-80-1423,0 0 0,0 0 0,1-1-1,0 1 1,8 15 0,-5-15-5983</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27.656"/>
    </inkml:context>
    <inkml:brush xml:id="br0">
      <inkml:brushProperty name="width" value="0.025" units="cm"/>
      <inkml:brushProperty name="height" value="0.025" units="cm"/>
    </inkml:brush>
  </inkml:definitions>
  <inkml:trace contextRef="#ctx0" brushRef="#br0">3 126 15695,'0'0'11766,"2"12"-11398,-1-17-208,0 0 0,0 0 0,-1-1 1,0 1-1,0 0 0,-1 0 0,0-1 0,0 1 0,0 0 1,-2-7-1,9 24-187,0-1 1,1 0-1,1-1 1,11 14 0,-17-22 20,-1 0 0,1 0 0,0 0 1,0 0-1,0 0 0,0 0 0,0 0 1,0-1-1,1 1 0,-1-1 0,1 0 1,-1 0-1,1 0 0,-1 0 0,1 0 1,0 0-1,-1-1 0,1 1 1,0-1-1,-1 0 0,1 1 0,0-1 1,0-1-1,-1 1 0,1 0 0,0-1 1,-1 1-1,1-1 0,2-1 0,-3 1 10,-1-1-1,0 1 0,0 0 0,1-1 1,-1 0-1,0 1 0,0-1 0,0 0 1,-1 1-1,1-1 0,0 0 0,-1 0 1,1 0-1,-1 0 0,0 1 0,1-1 1,-1 0-1,0 0 0,0 0 0,0 0 1,-1 0-1,1 0 0,0 0 1,-1-2-1,0-1 9,0 0-1,0 0 1,0 0 0,-1 1-1,0-1 1,0 0 0,0 1 0,-4-8-1,3 9 12,0 0 0,0 0 0,0 0 0,0 1 0,-1-1 0,1 1 0,-1-1 0,1 1 0,-1 0-1,0 1 1,0-1 0,0 1 0,0-1 0,-8 0 0,11 2-20,-1-1-1,1 1 1,-1 0 0,0 0-1,1 1 1,-1-1-1,1 0 1,-1 0 0,1 1-1,-1-1 1,1 1-1,-1-1 1,1 1 0,-1 0-1,1-1 1,-1 1 0,1 0-1,0 0 1,0 0-1,-1 0 1,1 0 0,0 0-1,0 1 1,0-1-1,0 0 1,0 1 0,0-1-1,1 0 1,-1 1-1,0-1 1,1 1 0,-1-1-1,1 1 1,-1-1 0,1 1-1,0 0 1,0-1-1,0 1 1,0 3 0,-1 1-11,1-1 0,0 1 0,1 0 0,-1 0 1,1 0-1,0 0 0,1 0 0,-1 0 0,4 5 0,-4-8 10,0-1 0,0 0 0,0 0 0,0 0-1,1 0 1,-1 0 0,1 0 0,-1 0-1,1-1 1,0 1 0,0-1 0,0 1 0,-1-1-1,2 0 1,-1 1 0,0-1 0,0 0-1,0 0 1,0 0 0,1-1 0,-1 1-1,0-1 1,1 1 0,-1-1 0,5 0 0,-5 0 2,0-1 0,0 1 0,0-1 0,0 0 0,-1 1 0,1-1 0,0 0 0,0 0 0,-1-1 0,1 1 0,0 0 0,-1 0 0,0-1 0,1 1 0,-1-1 0,0 1 0,1-1 0,-1 0 0,0 1 0,0-1 0,0 0 0,-1 0 0,1 0 0,0 0 1,-1 0-1,1 0 0,-1 0 0,0 0 0,0 0 0,1-3 0,1-13 33,-1 1 1,0-27 0,-1 32-25,0 7-18,0 4 0,0-1 1,1 1-1,-1 0 1,0 0-1,0 0 0,0 0 1,0 0-1,0 0 0,0-1 1,0 1-1,0 0 0,-1 0 1,1 0-1,0 0 1,-1 0-1,1 0 0,-1 0 1,1 0-1,-1 0 0,1 0 1,-1 0-1,0 0 1,1 0-1,-1 0 0,0 1 1,0-1-1,0 0 0,-1 0 1,1 3-214,0 1 1,0-1-1,0 1 1,0 0-1,1 0 1,-1 0 0,1-1-1,-1 1 1,1 0-1,0 0 1,0 0-1,0 0 1,2 5-1,-2-4-255,0 3-126,1-1 0,0 0 0,0 1 0,1-1 0,0 0 0,3 8 0,11 17-5303,-4-14-3568</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39.005"/>
    </inkml:context>
    <inkml:brush xml:id="br0">
      <inkml:brushProperty name="width" value="0.025" units="cm"/>
      <inkml:brushProperty name="height" value="0.025" units="cm"/>
    </inkml:brush>
  </inkml:definitions>
  <inkml:trace contextRef="#ctx0" brushRef="#br0">49 362 7783,'0'0'13875,"-6"10"-13699,0-1-141,0 2 1,1-1-1,0 1 1,1 0-1,1 0 1,-1 0-1,2 0 0,-1 1 1,2-1-1,-1 21 1,1-21 0,1-1 1,0 1 0,1-1 0,0 1-1,1-1 1,0 1 0,4 9-1,-5-17-22,1 0-1,-1 0 1,1 0-1,0 0 1,0-1 0,-1 1-1,2-1 1,-1 0-1,0 1 1,0-1-1,1 0 1,0 0-1,-1 0 1,1-1-1,0 1 1,0-1-1,-1 1 1,1-1 0,1 0-1,-1 0 1,0 0-1,0-1 1,0 1-1,0-1 1,0 0-1,1 0 1,5 0-1,0-1 68,-1-1 0,1 0-1,0 0 1,-1-1-1,1 0 1,-1-1 0,0 0-1,0 0 1,0 0-1,-1-1 1,0 0 0,0-1-1,0 0 1,10-11-1,-4 4-39,-1 0 0,0-2 0,-1 1 0,0-2-1,-1 1 1,9-22 0,-16 30 79,-1 1 0,1-1 0,-1 1 1,-1-1-1,0 0 0,0 1 0,1-11 0,-20 55 67,13-19-143,2 1 0,0-1 0,1 1 0,0 0 1,2-1-1,1 1 0,2 20 0,-2-34-14,0 0-1,1 0 1,0 0 0,-1 0-1,2 0 1,-1-1 0,1 1-1,0-1 1,0 0 0,0 1-1,8 8 1,-8-12 18,0 1 0,0-1 0,1 0-1,-1 0 1,0 0 0,1 0 0,-1 0 0,1-1 0,0 0-1,0 0 1,-1 0 0,1 0 0,0 0 0,0-1 0,0 1-1,0-1 1,0 0 0,0-1 0,0 1 0,5-2-1,-4 1 24,1-1-1,-1 1 0,0-1 1,0 0-1,-1-1 1,1 1-1,0-1 0,-1 0 1,0 0-1,1-1 0,-1 1 1,0-1-1,-1 0 0,1 0 1,-1 0-1,0 0 0,0-1 1,0 0-1,0 1 0,-1-1 1,0 0-1,0 0 0,3-10 1,-1 1 91,-1-1 0,0 1 0,-1 0 0,-1-1 0,0 0 0,-1 1 0,-3-26 0,4 39-169,-1 0 0,0 0 0,0 1 1,0-1-1,0 0 0,0 0 0,0 0 1,0 0-1,-1 0 0,1 1 1,0-1-1,0 0 0,-1 0 0,1 0 1,0 1-1,-1-1 0,1 0 0,-1 0 1,1 1-1,-1-1 0,1 0 0,-1 1 1,0-1-1,1 1 0,-1-1 0,0 0 1,0 1-1,1 0 0,-1-1 1,0 1-1,0-1 0,1 1 0,-1 0 1,0 0-1,0-1 0,0 1 0,0 0 1,0 0-1,1 0 0,-1 0 0,-1 0 1,0 1-8,0 0 1,1-1-1,-1 1 1,1 0-1,0 0 1,-1 0-1,1 1 1,0-1-1,0 0 1,-1 0-1,1 1 1,0-1 0,0 1-1,1-1 1,-1 1-1,0-1 1,0 1-1,1-1 1,-1 1-1,0 2 1,1-3 13,-1 0 0,1 1-1,-1-1 1,1 0 0,-1 0 0,1 0 0,0 1 0,0-1 0,0 0 0,0 1 0,0-1 0,0 0 0,0 0 0,0 1 0,1-1-1,-1 0 1,0 0 0,1 1 0,-1-1 0,1 0 0,-1 0 0,1 0 0,-1 0 0,1 0 0,0 0 0,0 0 0,0 0-1,0 0 1,-1 0 0,1 0 0,0 0 0,0 0 0,1-1 0,-1 1 0,0 0 0,0-1 0,0 1 0,0-1 0,0 0-1,1 1 1,-1-1 0,0 0 0,0 1 0,1-1 0,-1 0 0,0 0 0,1 0 0,-1 0 0,0-1 0,0 1 0,2 0-1,6-1 13,-1-1 1,0 1-1,1-1 0,-1-1 0,0 0 0,13-6 0,6-6-3,-1-1 1,-1-1-1,37-32 0,-49 37-59,1-1 0,-2-1 0,0 0 0,0-1 0,-2 0 0,0 0 0,10-20 0,-16 19 46,-11 15-80,-17 23-36,1 9 326,-28 49 0,45-70-158,1 1-1,0-1 0,1 1 1,0 1-1,1-1 0,0 0 1,1 1-1,0 0 0,0 15 1,2-25-51,0-1 0,0 0 0,1 1 0,-1-1 0,0 1 0,1-1-1,-1 1 1,1-1 0,0 0 0,-1 1 0,1-1 0,0 0 0,0 1 0,0-1 0,0 0 0,0 0 0,0 0 0,0 0 0,0 0 0,0 0 0,1 0 0,-1-1 0,0 1 0,1 0 0,-1 0 0,0-1 0,1 1 0,-1-1 0,1 0-1,-1 1 1,1-1 0,-1 0 0,1 0 0,-1 0 0,1 0 0,-1 0 0,1 0 0,-1 0 0,0 0 0,3-1 0,2 0-30,0 0 0,-1 0 0,1 0 0,0-1 1,0 0-1,-1 0 0,1 0 0,-1-1 0,8-4 0,-5 1-25,-2-1 1,1 0-1,-1-1 1,0 1-1,0-1 1,-1 0-1,0 0 1,-1-1-1,0 0 1,0 1-1,-1-1 1,0-1-1,0 1 1,-1 0-1,0-1 0,-1 1 1,1-10-1,-12 69-288,6-36 351,1 1 1,0-1-1,1 1 1,0 25-1,2-37-12,0 0 0,1 0 0,-1 0 0,1-1 0,-1 1 0,1 0 0,0 0 0,0 0 0,0-1 0,1 1 0,-1 0 0,1-1 0,-1 1 0,1-1 0,0 0-1,0 1 1,0-1 0,0 0 0,0 0 0,0 0 0,1-1 0,-1 1 0,1-1 0,-1 1 0,1-1 0,0 0 0,-1 0 0,6 2 0,2-1-135,0 0-1,0 0 0,0-1 1,0 0-1,1-1 0,-1 0 1,0-1-1,0 0 1,0-1-1,0 0 0,0 0 1,0-1-1,0 0 1,-1-1-1,1 0 0,-1 0 1,0-1-1,0-1 0,-1 1 1,0-1-1,0-1 1,0 0-1,0 0 0,7-10 1,1-2-186,0 0 1,-2-1 0,0 0 0,-2-2-1,0 1 1,-1-1 0,-2-1-1,0 0 1,6-26 0,-4 5 149,-2-1 1,-2 0-1,1-64 1,-7 108 229,-1 0 1,0 0 0,0 0-1,0 0 1,0 0-1,0 1 1,0-1 0,0 0-1,0 0 1,-1 0 0,1 0-1,0 0 1,0 0-1,-1 0 1,1 1 0,0-1-1,-1 0 1,1 0 0,-1 1-1,0-1 1,0-1-1,-13 9 1077,-14 34 42,25-37-1217,-6 10 89,1 1-1,0 1 1,1 0 0,0 0 0,1 0-1,1 0 1,1 1 0,0 0-1,1 0 1,1 0 0,1 1-1,0-1 1,2 0 0,-1 1 0,2-1-1,1 0 1,7 28 0,3-7-265,-4-13-916,0 0 1,-2 0-1,-1 1 1,-1 0-1,3 40 1,-8-65 1141,0-1-1,0 0 1,0 1 0,0-1-1,0 1 1,0-1 0,0 0 0,0 1-1,0-1 1,0 0 0,0 1-1,0-1 1,0 1 0,0-1-1,0 0 1,0 1 0,0-1-1,-1 0 1,1 1 0,0-1 0,0 0-1,-1 1 1,1-1 0,0 0-1,0 0 1,-1 1 0,1-1-1,0 0 1,0 0 0,-1 1-1,1-1 1,0 0 0,-1 0-1,1 0 1,0 0 0,-1 0 0,1 1-1,-1-1 1,1 0 0,0 0-1,-1 0 1,1 0 0,0 0-1,-1 0 1,1 0 0,-1 0-1,1 0 1,0-1 0,-1 1-1,1 0 1,0 0 0,-1 0 0,1 0-1,0 0 1,-1-1 0,1 1-1,0 0 1,-1 0 0,1 0-1,0-1 1,0 1 0,-1 0-1,1-1 1,0 1 0,-1 0 0,-19-20 1060,-13-31 1146,1-2 0,-33-78 0,51 88-621,13 42-1498,1-1 0,-1 1 0,1 0 1,0 0-1,-1 0 0,1-1 0,0 1 0,0 0 0,0 0 0,0-1 1,0 1-1,0 0 0,0 0 0,0-1 0,0 1 0,1 0 1,-1 0-1,1 0 0,-1-1 0,1 1 0,-1 0 0,1 0 0,-1 0 1,1 0-1,0 0 0,0 0 0,-1 0 0,1 0 0,0 0 0,0 0 1,2-1-1,14 0-112,0 1-1,0 0 1,0 2 0,1 0-1,-1 0 1,26 7 0,43 3-5051,-53-10-256,-4-1-1841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3.521"/>
    </inkml:context>
    <inkml:brush xml:id="br0">
      <inkml:brushProperty name="width" value="0.025" units="cm"/>
      <inkml:brushProperty name="height" value="0.025" units="cm"/>
    </inkml:brush>
  </inkml:definitions>
  <inkml:trace contextRef="#ctx0" brushRef="#br0">133 123 2626,'0'0'13971,"-9"-1"-12070,7 1-1818,-1-1 0,0 1 0,0 0 0,1 0 0,-1 0 1,0 0-1,1 0 0,-1 0 0,0 1 0,0-1 1,1 1-1,-1 0 0,1 0 0,-1 0 0,1 0 1,-3 2-1,1 1-26,0-1-1,1 1 1,-1 0 0,1 0 0,0 0 0,0 0 0,0 0-1,1 1 1,0-1 0,-3 8 0,-3 7 86,1 0 1,1 0 0,0 0 0,2 1-1,0 0 1,2 0 0,0 0-1,1 0 1,1 0 0,0 0-1,6 27 1,-6-43-104,1-1 1,0 0-1,-1 0 1,2 0-1,-1 0 0,0 0 1,1 0-1,-1 0 1,1 0-1,0-1 0,0 1 1,0 0-1,0-1 1,0 0-1,1 1 0,-1-1 1,1 0-1,-1 0 0,1 0 1,0-1-1,0 1 1,0-1-1,0 0 0,0 1 1,0-1-1,0 0 1,0-1-1,0 1 0,1-1 1,-1 1-1,0-1 1,0 0-1,1 0 0,-1 0 1,0-1-1,0 1 0,1-1 1,-1 0-1,6-2 1,5-1 194,0-2 1,0 1 0,-1-2 0,0 0 0,0 0-1,0-1 1,18-15 0,-11 6-157,-1 0-1,0-1 0,-2-1 1,0-1-1,-1-1 1,0 0-1,-2-1 1,-1 0-1,20-46 1,-32 65-66,0-1 0,0 1 0,0-1 0,-1 1 0,1-1 0,-1 0 0,0 1 0,-1-6 0,1 8-12,0 1 0,0 0 0,0 0 0,0 0 0,0-1 0,0 1-1,0 0 1,0 0 0,0 0 0,0-1 0,0 1 0,0 0 0,0 0 0,-1 0 0,1 0 0,0-1 0,0 1 0,0 0 0,0 0 0,0 0 0,-1 0 0,1 0 0,0-1 0,0 1 0,0 0 0,0 0 0,-1 0 0,1 0 0,0 0 0,0 0 0,0 0 0,-1 0 0,1 0 0,0 0 0,0 0 0,0 0 0,-1 0 0,1 0-1,0 0 1,0 0 0,0 0 0,-1 0 0,1 0 0,0 0 0,-15 16-49,8-4 40,0 1 1,0 0-1,1 1 1,1-1-1,0 1 0,1 0 1,-2 17-1,1-2 27,2 0-1,0 49 1,3-73-13,0 0 0,0 0 1,1 0-1,-1-1 1,1 1-1,1 0 1,-1 0-1,0-1 1,1 1-1,0-1 0,0 1 1,1-1-1,-1 0 1,1 0-1,0 0 1,5 6-1,-5-8 24,0 0 0,0 0 0,0 0 1,0 0-1,1-1 0,-1 0 0,0 1 0,1-1 0,-1 0 0,1-1 1,-1 1-1,1-1 0,-1 1 0,1-1 0,-1 0 0,1-1 0,0 1 1,-1 0-1,1-1 0,-1 0 0,0 0 0,1 0 0,5-3 0,2-1 55,-1 0 0,-1-1 1,1 0-1,-1 0 0,0-1 0,0-1 0,-1 1 0,0-2 0,0 1 0,-1-1 0,10-15 0,-7 8-45,0 0-1,-2 0 1,1-1-1,-2 0 1,-1 0-1,7-25 1,-12 36-28,1 1 5,-1-1 0,0 1-1,0-1 1,0 0 0,-1 0 0,1 0 0,-1 1 0,-1-1 0,0-6 0,-13 34-140,8-2 135,0 1-1,1 0 0,0 1 0,2-1 1,1 1-1,1 0 0,0-1 0,4 27 1,-3-46-5,0 1 0,0-1 0,0 1 0,1-1 1,0 0-1,-1 1 0,1-1 0,0 0 0,0 0 1,0 1-1,0-1 0,0 0 0,1 0 0,-1 0 1,1 0-1,-1 0 0,1-1 0,0 1 0,0 0 0,0-1 1,0 1-1,0-1 0,0 0 0,0 1 0,0-1 1,0 0-1,1-1 0,-1 1 0,0 0 0,1 0 1,-1-1-1,0 0 0,1 1 0,-1-1 0,1 0 0,-1 0 1,1 0-1,-1-1 0,0 1 0,1-1 0,3 0 1,3-2 28,0 0 1,0 0-1,-1-1 1,1 0-1,-1 0 1,0-1-1,-1 0 1,1 0-1,12-12 1,-8 5-16,-1 0-1,-1 0 1,0-1-1,-1 0 1,0-1-1,-1 0 1,-1 0-1,0-1 1,-1 0-1,0 0 1,-1-1-1,-1 1 1,-1-1-1,0 0 1,-1 0-1,-1 0 1,0 0-1,-2-26 1,1 41-22,0 0 1,0 0 0,0 0 0,0 0-1,0 0 1,0 0 0,0 0-1,0 0 1,-1 0 0,1 0-1,0 0 1,-1 0 0,1 0 0,-1 0-1,1 0 1,-1 0 0,1 0-1,-1 0 1,1 0 0,-1 1-1,0-1 1,0 0 0,1 0 0,-1 1-1,0-1 1,0 0 0,0 1-1,0-1 1,0 1 0,0-1 0,0 1-1,0 0 1,0-1 0,0 1-1,0 0 1,0 0 0,0 0-1,0-1 1,0 1 0,0 0 0,0 1-1,0-1 1,-2 0 0,1 1-6,0 0 1,0 0-1,-1 0 1,1 1-1,0-1 1,0 1-1,0-1 1,1 1-1,-1 0 1,0 0-1,0-1 1,1 1-1,0 0 1,-1 1-1,1-1 1,0 0-1,-2 3 1,1 1-2,0-1 0,1 1 0,-1-1 0,1 1 1,0 0-1,0 0 0,1-1 0,-1 1 0,1 0 1,1 0-1,-1-1 0,2 8 0,-1-11 3,0 1 0,0 0 1,0-1-1,1 0 0,-1 1 0,0-1 0,1 0 0,0 1 0,-1-1 0,1 0 0,0 0 0,0-1 1,0 1-1,0 0 0,1-1 0,-1 1 0,0-1 0,1 1 0,-1-1 0,1 0 0,-1 0 0,1 0 1,-1-1-1,1 1 0,0-1 0,-1 1 0,5-1 0,5 0 10,0 0 0,0-1 0,-1-1 0,1 1 1,0-2-1,-1 0 0,0 0 0,1-1 0,-1-1 0,-1 0 0,1 0 0,-1-1 0,0 0 0,0-1 0,14-12 1,-15 12 1,0-1-1,0 0 1,-1 0 0,-1-1 0,1 0 0,-1 0 0,-1-1 0,0 0 0,0 0 0,-1-1 0,0 1 0,-1-1 0,0 0-1,0-1 1,2-20 0,-5 31-7,-1 0-1,0 0 0,0 0 0,1 0 1,-1 0-1,0 0 0,0 0 1,0 0-1,0 0 0,0 0 1,-1 0-1,1 0 0,0 0 0,0 0 1,-1 0-1,1 0 0,0 0 1,-1 0-1,1 0 0,-1 1 0,1-1 1,-1 0-1,0 0 0,1 0 1,-1 1-1,0-1 0,0 0 1,1 1-1,-1-1 0,0 0 0,0 1 1,0-1-1,0 1 0,0 0 1,0-1-1,0 1 0,1 0 0,-1-1 1,0 1-1,0 0 0,-1 0 1,1 0-1,0 0 0,0 0 0,0 0 1,0 0-1,0 0 0,0 0 1,0 1-1,0-1 0,0 0 1,0 0-1,1 1 0,-1-1 0,0 1 1,0-1-1,0 1 0,-1 0 1,-5 3-12,0-1 0,0 1 0,0 0 0,1 1 0,-1 0 0,-6 7 1,-4 6-5,0 1 0,2 1 0,0 1-1,-20 37 1,31-50 9,0 0-1,0 0 0,1 0 0,0 0 0,1 1 1,-1-1-1,2 1 0,-1 0 0,1-1 0,0 1 1,1 0-1,0 0 0,1-1 0,0 1 0,0 0 1,1 0-1,2 9 0,-2-14 4,1-1 1,-1 1-1,1-1 0,-1 0 0,1 0 1,0 0-1,0 0 0,0 0 1,1 0-1,-1-1 0,1 0 0,0 0 1,-1 0-1,1 0 0,0 0 0,0-1 1,0 1-1,0-1 0,0 0 1,0-1-1,1 1 0,-1-1 0,9 0 1,-4 1 5,1-1 0,0 0 1,0-1-1,-1-1 0,1 1 1,0-1-1,-1-1 0,1 0 1,12-6-1,-9 2 8,-1 0 1,-1-2-1,1 1 1,-1-1-1,-1-1 0,1 0 1,-2 0-1,1-1 1,-2 0-1,1-1 0,-2 0 1,1 0-1,-2-1 1,0 0-1,0 0 1,-1 0-1,-1-1 0,0 1 1,-1-1-1,0 0 1,1-24-1,-4 38-14,0 0 0,0 0 0,0 0 0,0 0 0,-1 1 0,1-1 0,0 0 1,0 0-1,0 0 0,0 0 0,0 0 0,0 1 0,0-1 0,0 0 0,-1 0 0,1 0 0,0 0 0,0 0 0,0 0 1,0 0-1,0 0 0,-1 0 0,1 0 0,0 0 0,0 0 0,0 0 0,0 1 0,0-1 0,-1 0 0,1 0 0,0 0 0,0 0 1,0 0-1,0-1 0,-1 1 0,1 0 0,0 0 0,0 0 0,0 0 0,0 0 0,0 0 0,-1 0 0,1 0 0,0 0 1,0 0-1,0 0 0,0 0 0,0-1 0,0 1 0,-1 0 0,1 0 0,0 0 0,0 0 0,0 0 0,0 0 0,0-1 1,0 1-1,0 0 0,0 0 0,0 0 0,0 0 0,0-1 0,0 1 0,0 0 0,0 0 0,-9 11-338,0 35-2484,9-44 2087,-1-1-1,1 1 0,0 0 0,0 0 1,0 0-1,1 0 0,-1 0 1,0 0-1,1 0 0,-1 0 1,1-1-1,1 4 0,8 0-10028</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4.312"/>
    </inkml:context>
    <inkml:brush xml:id="br0">
      <inkml:brushProperty name="width" value="0.025" units="cm"/>
      <inkml:brushProperty name="height" value="0.025" units="cm"/>
      <inkml:brushProperty name="color" value="#008C3A"/>
    </inkml:brush>
  </inkml:definitions>
  <inkml:trace contextRef="#ctx0" brushRef="#br0">107 1 17809,'0'0'2247,"-10"4"-282,5-2-1773,1 0 0,-1 1 0,0 0 1,1 0-1,-1 0 0,1 0 0,0 1 0,0-1 0,0 1 1,0 0-1,1 0 0,-1 0 0,1 1 0,0-1 1,1 1-1,-1 0 0,1 0 0,0 0 0,-3 10 0,-1 16 142,1 0-1,2 1 0,1 0 0,1-1 0,4 35 1,-1 7-273,-2 378 1418,2-450-797,3-8-485,3-11-73,-1-10-138,-2-1 0,0 1 0,-3-1-1,0 0 1,-2 0 0,0 0 0,-3 0 0,-6-34-1,8 59-31,1 1 21,0 0 1,-1 0-1,0-1 0,1 1 0,-1 0 1,0 0-1,-1 0 0,1 0 1,-1 0-1,1 0 0,-1 0 0,0 0 1,0 1-1,0-1 0,0 1 1,-1-1-1,-2-2 0,4 6 21,1-1 0,0 0 0,-1 0 1,1 1-1,0-1 0,0 0 0,-1 1 0,1-1 0,0 0 0,0 1 0,-1-1 0,1 0 0,0 1 1,0-1-1,0 0 0,0 1 0,-1-1 0,1 1 0,0-1 0,0 0 0,0 1 0,0-1 0,0 1 1,0-1-1,0 0 0,0 1 0,0-1 0,0 1 0,0-1 0,1 1 0,-1-1 0,0 0 0,0 1 1,0-1-1,1 1 0,4 19-59,0-14 52,0-1-1,0 0 0,0-1 1,0 1-1,1-1 1,0 0-1,0-1 0,0 1 1,0-1-1,0 0 1,1-1-1,-1 1 0,1-1 1,0-1-1,0 1 1,0-1-1,0 0 0,13-1 1,-12 1 15,0-1-1,0 0 1,1 0 0,-1-1 0,0 0 0,0-1 0,0 1 0,0-1 0,-1-1-1,1 0 1,0 0 0,-1 0 0,0-1 0,0 0 0,0-1 0,7-5 0,-11 6 11,0 0 1,0 0-1,0 0 1,0-1-1,-1 0 1,0 1-1,1-1 1,-2 0-1,1 0 1,-1 0 0,1 0-1,0-9 1,-2 12-13,0 1 0,0-1 0,0 1 1,0 0-1,0-1 0,0 1 0,0-1 1,-1 1-1,1-1 0,-1 1 0,1-1 1,-1 1-1,1 0 0,-1-1 0,0 1 1,1 0-1,-1 0 0,0-1 0,0 1 0,0 0 1,0 0-1,0 0 0,0 0 0,0 0 1,-1 0-1,1 1 0,0-1 0,0 0 1,-1 1-1,1-1 0,0 0 0,-1 1 1,1 0-1,-1-1 0,1 1 0,-1 0 1,1 0-1,-1 0 0,1 0 0,-1 0 1,1 0-1,0 0 0,-1 0 0,1 0 0,-1 1 1,1-1-1,-3 1 0,0 1-7,0 0 1,0 0-1,-1 0 0,1 0 1,0 0-1,1 1 0,-1-1 0,0 1 1,1 0-1,-1 1 0,1-1 1,0 0-1,0 1 0,1 0 0,-1 0 1,1 0-1,-1 0 0,1 0 1,0 0-1,1 0 0,-3 7 0,0 3 2,0 0 0,0 0-1,1 1 1,1-1-1,-1 25 1,4-37-2,-1 1-1,0-1 1,1 1 0,0 0-1,0-1 1,-1 0 0,1 1-1,1-1 1,-1 1-1,0-1 1,1 0 0,-1 0-1,1 0 1,-1 0 0,1 0-1,0 0 1,0 0 0,0-1-1,0 1 1,0-1-1,1 1 1,-1-1 0,0 0-1,1 0 1,-1 0 0,0 0-1,1 0 1,0-1 0,-1 1-1,1-1 1,-1 1 0,5-1-1,13 2-7,1-1 1,-1 0-1,26-3 0,-22 1 38,8-1-12,-1-2 1,1-1 0,50-14-1,-82 19-12,0 0-1,1 0 0,-1 0 0,0 0 0,1 0 1,-1 0-1,0 0 0,1 0 0,-1 0 1,0 0-1,1 0 0,-1 0 0,0 0 1,1 0-1,-1 0 0,0 0 0,1-1 1,-1 1-1,0 0 0,1 0 0,-1 0 0,0-1 1,0 1-1,1 0 0,-1 0 0,0-1 1,0 1-1,0 0 0,1 0 0,-1-1 1,0 1-1,0 0 0,0-1 0,0 1 0,0 0 1,1-1-1,-1 1 0,0 0 0,0-1 1,0 1-1,0 0 0,0-1 0,0 1 1,0 0-1,0-1 0,0 1 0,0 0 0,-1-1 1,1 1-1,0 0 0,0-1 0,0 1 1,0 0-1,0-1 0,-1 1 0,1 0 1,0 0-1,0-1 0,0 1 0,-1 0 1,1 0-1,0-1 0,0 1 0,-1 0 0,1 0 1,0 0-1,-1-1 0,1 1 0,-31-16 118,16 8-88,2-1-56,1-2 0,0 1-1,0-2 1,-15-20-1,21 26 11,1-1 0,0 0 0,1 0 0,0 0 0,0-1-1,1 1 1,-1-1 0,2 0 0,-1 0 0,-1-13 0,4 20 7,0 1 0,1-1 1,-1 0-1,1 0 1,-1 1-1,1-1 0,-1 0 1,1 1-1,0-1 1,-1 1-1,1-1 0,0 0 1,-1 1-1,1 0 1,0-1-1,0 1 0,0-1 1,-1 1-1,1 0 1,0 0-1,0-1 1,0 1-1,0 0 0,-1 0 1,1 0-1,0 0 1,0 0-1,0 0 0,0 0 1,1 0-1,39 1 47,-30-1 19,313 0 1063,-323 0-1135,9 0-135,0-1 0,0 0-1,1 0 1,15-5 0,-23 5-225,0 0 0,0 0 0,0-1 0,0 1 0,0-1 0,0 0 0,0 0 0,-1 0 0,1 0 0,-1 0 0,4-5 0,8-17-5861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9.496"/>
    </inkml:context>
    <inkml:brush xml:id="br0">
      <inkml:brushProperty name="width" value="0.025" units="cm"/>
      <inkml:brushProperty name="height" value="0.025" units="cm"/>
    </inkml:brush>
  </inkml:definitions>
  <inkml:trace contextRef="#ctx0" brushRef="#br0">0 11 16143,'0'0'8713,"57"-2"-7208,-9 6-576,5 0-385,2-1-287,-1-2-225,-6-1-993,-4 0-3075,-10-6-1858,-7-9-6822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5.068"/>
    </inkml:context>
    <inkml:brush xml:id="br0">
      <inkml:brushProperty name="width" value="0.025" units="cm"/>
      <inkml:brushProperty name="height" value="0.025" units="cm"/>
      <inkml:brushProperty name="color" value="#008C3A"/>
    </inkml:brush>
  </inkml:definitions>
  <inkml:trace contextRef="#ctx0" brushRef="#br0">0 70 14990,'21'-12'1752,"0"1"0,0 1 0,38-13 0,-48 20-1471,0 0 1,1 0-1,-1 2 1,1-1-1,-1 1 1,1 1-1,0 0 1,-1 1-1,16 2 1,-25-3-275,0 1 0,1-1 0,-1 1 0,0 0 0,0 0 0,0 0 0,0 0 1,0 0-1,0 0 0,0 1 0,0-1 0,0 0 0,0 1 0,-1 0 0,1-1 0,-1 1 0,1 0 1,-1 0-1,1 0 0,-1 0 0,1 2 0,-1 1 3,1-1 1,-1 1-1,0 0 0,0-1 0,0 1 1,-1 0-1,0 0 0,0 0 1,-1 9-1,-1-1 12,-1 0 1,-1 1-1,1-1 1,-2 0-1,0-1 1,-10 20-1,-91 123 69,22-36 128,65-81 595,23-24-322,17-10-271,-8-6-135,-1-1 1,0 0-1,1-1 1,-1 0-1,-1 0 1,1-2-1,-1 1 1,13-9-1,2-3-132,0-2 0,25-23 0,-44 35-266,0 1 0,0-1 0,-1 0 0,0-1 0,6-11 0,-1-13-2925,-11 30 2763,0-1-1,0 1 0,0 0 0,-1 0 1,1 0-1,-1 0 0,1 0 0,-1 0 1,1 0-1,-1 1 0,0-1 0,0 0 0,0 0 1,-2-3-1,-23-15-8627</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5.446"/>
    </inkml:context>
    <inkml:brush xml:id="br0">
      <inkml:brushProperty name="width" value="0.025" units="cm"/>
      <inkml:brushProperty name="height" value="0.025" units="cm"/>
      <inkml:brushProperty name="color" value="#008C3A"/>
    </inkml:brush>
  </inkml:definitions>
  <inkml:trace contextRef="#ctx0" brushRef="#br0">0 17 12172,'0'0'7591,"58"13"-6470,-13-13-224,11-5-481,8-3-352,-7 0-1089,1 3-4068,0 1-6790</inkml:trace>
  <inkml:trace contextRef="#ctx0" brushRef="#br0" timeOffset="1">717 72 15663,'0'0'9449,"-4"54"-8841,4-49-608,9-2-1473,7-3-1378,4-5-1409,8-12-5157</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5.776"/>
    </inkml:context>
    <inkml:brush xml:id="br0">
      <inkml:brushProperty name="width" value="0.025" units="cm"/>
      <inkml:brushProperty name="height" value="0.025" units="cm"/>
      <inkml:brushProperty name="color" value="#008C3A"/>
    </inkml:brush>
  </inkml:definitions>
  <inkml:trace contextRef="#ctx0" brushRef="#br0">73 0 19699,'0'0'640,"-28"52"513,7-12-96,8 4-832,3 1-161,10 0-32,3-3-64,15-1-833,3-3-929,-3 0-1345,-6-3-3139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6.093"/>
    </inkml:context>
    <inkml:brush xml:id="br0">
      <inkml:brushProperty name="width" value="0.025" units="cm"/>
      <inkml:brushProperty name="height" value="0.025" units="cm"/>
      <inkml:brushProperty name="color" value="#008C3A"/>
    </inkml:brush>
  </inkml:definitions>
  <inkml:trace contextRef="#ctx0" brushRef="#br0">10 272 8456,'-3'-20'1437,"0"0"-1,0 1 1,2-1 0,2-33 0,0 48-1110,0-1 0,0 1 0,0-1 1,1 1-1,0-1 0,0 1 0,0 0 1,0 0-1,1 0 0,0 0 0,0 0 1,1 1-1,-1-1 0,1 1 0,0 0 1,0 0-1,0 0 0,1 1 0,-1-1 1,11-4-1,0 1-106,1 1 0,-1 0 1,2 2-1,-1 0 0,0 0 0,1 2 0,0 0 1,-1 1-1,1 1 0,0 0 0,0 1 0,-1 1 0,1 1 1,0 0-1,-1 1 0,0 1 0,0 0 0,-1 1 1,1 1-1,-1 0 0,0 2 0,15 10 0,-27-17-213,1 1-1,-1 0 0,0 0 0,0 0 0,0 0 1,0 0-1,-1 0 0,1 1 0,-1-1 0,0 1 1,0 0-1,0 0 0,0 0 0,-1 0 0,0 0 1,1 0-1,-1 0 0,-1 0 0,1 0 0,-1 1 0,0-1 1,1 0-1,-2 0 0,0 7 0,-1-5 23,1-1 0,-1 1 0,-1-1 0,1 0 0,-1 1 0,0-1 0,-1 0 0,1-1 0,-1 1 0,0-1 0,0 1-1,0-1 1,0 0 0,-1-1 0,0 1 0,-9 5 0,0-1-279,-2 0 1,1 0-1,-1-1 0,-22 6 0,63-13-3760,18 12 3561,-29-8 90,14 3 362,-1 2 0,0 1 0,41 21 0,-61-28 54,-1 1 0,0-1 0,1 1 0,-2 1 0,1-1 0,0 1 0,-1 0-1,0 1 1,0-1 0,0 1 0,-1 0 0,0 0 0,0 0 0,0 1 0,-1-1 0,0 1 0,0 0 0,-1 0 0,2 10-1,-3-12 92,-2-1 0,1 1 0,0 0 0,-1-1 0,0 1 0,0 0 1,0-1-1,-1 1 0,1-1 0,-1 0 0,0 0 0,-1 1 0,1-1 0,-1-1 0,1 1 0,-1 0 0,0-1 0,-1 1 0,1-1 0,0 0 0,-1 0 0,0 0 0,-4 2 0,-9 6 407,0-1 0,0 0 1,-1-2-1,-20 8 1,8-5 30,-1-2 0,-51 9 0,66-15-513,0-1 1,0-1 0,-1 0 0,1-2 0,0 1-1,0-2 1,-17-4 0,28 5-191,1-1 0,-1 0 0,1 0 0,0-1 0,-1 0 0,1 1 0,0-1 0,1 0 0,-1-1 0,0 1 0,1-1 0,0 0 0,0 1 0,-3-6 0,5 7-119,0 1 0,0-1 0,0 0-1,0 0 1,1 0 0,-1 1 0,1-1-1,-1 0 1,1 0 0,0 0 0,-1 0 0,1 0-1,0 0 1,0 0 0,1-4 0,0 5-118,-1-1 0,1 1 0,0-1 0,0 0 0,0 1 0,0 0 1,0-1-1,0 1 0,0 0 0,1-1 0,-1 1 0,0 0 0,1 0 1,-1 0-1,1 0 0,-1 0 0,1 0 0,-1 0 0,1 1 0,2-2 1,25-6-6236</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6.469"/>
    </inkml:context>
    <inkml:brush xml:id="br0">
      <inkml:brushProperty name="width" value="0.025" units="cm"/>
      <inkml:brushProperty name="height" value="0.025" units="cm"/>
      <inkml:brushProperty name="color" value="#008C3A"/>
    </inkml:brush>
  </inkml:definitions>
  <inkml:trace contextRef="#ctx0" brushRef="#br0">34 0 15310,'0'0'12172,"-34"51"-10314,34-36-1025,0-4-641,4-3-192,12-4-449,-2-4-2209,0-5-3748,2-16-11723</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7.173"/>
    </inkml:context>
    <inkml:brush xml:id="br0">
      <inkml:brushProperty name="width" value="0.025" units="cm"/>
      <inkml:brushProperty name="height" value="0.025" units="cm"/>
      <inkml:brushProperty name="color" value="#008C3A"/>
    </inkml:brush>
  </inkml:definitions>
  <inkml:trace contextRef="#ctx0" brushRef="#br0">64 30 18706,'0'0'2786,"-53"-15"-447,42 9-257,11 4-993,0-2-929,21 1-192,6 3-32,3 0-1218,2 5-2081,-2 3-2755,-2 4-9448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6.830"/>
    </inkml:context>
    <inkml:brush xml:id="br0">
      <inkml:brushProperty name="width" value="0.025" units="cm"/>
      <inkml:brushProperty name="height" value="0.025" units="cm"/>
      <inkml:brushProperty name="color" value="#008C3A"/>
    </inkml:brush>
  </inkml:definitions>
  <inkml:trace contextRef="#ctx0" brushRef="#br0">128 1 15246,'0'0'5243,"-3"12"-3279,-46 124 769,-10 27-1633,55-147-1008,0 1 0,1-1 1,0 1-1,2 0 0,0 0 0,1 0 0,3 31 0,-2-45-86,0-1 0,0 1 0,0 0 0,0 0 1,0-1-1,1 1 0,-1-1 0,1 1 0,-1-1 0,1 0 1,0 1-1,0-1 0,0 0 0,0 0 0,1-1 0,-1 1 0,0 0 1,1-1-1,-1 1 0,1-1 0,0 0 0,-1 0 0,1 0 0,0 0 1,0 0-1,0-1 0,0 1 0,-1-1 0,1 0 0,0 0 0,0 0 1,3 0-1,5 0 11,-1-1 0,0 0 1,0-1-1,0 0 1,0 0-1,0-1 0,18-8 1,-15 5-461,0-2 1,0 0 0,-1 0 0,13-12 0,-16 12-349,0-1 0,-1 0 1,0-1-1,0 1 1,-1-1-1,0-1 1,-1 0-1,0 1 1,4-14-1,8-34-8001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7.564"/>
    </inkml:context>
    <inkml:brush xml:id="br0">
      <inkml:brushProperty name="width" value="0.025" units="cm"/>
      <inkml:brushProperty name="height" value="0.025" units="cm"/>
      <inkml:brushProperty name="color" value="#008C3A"/>
    </inkml:brush>
  </inkml:definitions>
  <inkml:trace contextRef="#ctx0" brushRef="#br0">102 40 18546,'0'0'3800,"10"-3"-2299,21-6-657,1 1 1,-1 1-1,1 2 1,63-2-1,-93 7-839,1 0-1,-1 0 0,1 0 0,-1 1 1,0-1-1,1 1 0,-1-1 1,1 1-1,-1 0 0,0 0 1,0 0-1,1 0 0,-1 0 1,0 1-1,0-1 0,0 0 1,0 1-1,-1 0 0,1-1 1,0 1-1,-1 0 0,1 0 0,-1 0 1,1 0-1,-1 0 0,0 1 1,0-1-1,0 0 0,0 0 1,-1 1-1,1-1 0,0 1 1,-1 3-1,1-1 9,-1 1 1,-1 0-1,1-1 0,-1 1 1,0-1-1,0 1 0,-1-1 1,0 0-1,0 0 0,0 1 1,0-1-1,-1 0 1,0-1-1,-3 6 0,-23 23 390,-1-1 0,-1-1-1,-2-1 1,-1-3 0,-1 0-1,-49 27 1,100-61-546,0 1 0,0 1 0,28-6 0,-44 11 138,10-3-71,0 2 0,0-1 0,0 1 0,-1 1 0,1 0 0,0 0 0,0 1 0,0 0 0,0 1 0,-1 0 0,1 0-1,12 6 1,-17-6 47,0 0-1,-1 1 0,1 0 0,0 0 1,-1 0-1,0 1 0,0-1 0,0 1 1,0 0-1,0 0 0,-1 0 0,0 1 1,1-1-1,-2 1 0,1 0 0,-1 0 1,1 0-1,-1 0 0,-1 0 0,1 0 1,-1 1-1,0-1 0,1 10 0,-2-11 60,0 0-1,0-1 1,0 1-1,0 0 1,-1 0-1,0 0 1,0-1-1,0 1 1,0 0-1,0-1 1,-1 1-1,0-1 1,1 1-1,-1-1 1,-1 0-1,-2 4 1,0-1 114,-1 0 0,0 0-1,-1-1 1,1 0 0,-1 0 0,0-1-1,-9 5 1,-4 1 165,-1-2 1,1-1-1,-1 0 0,-41 6 0,49-10-370,-2-1 0,1-1 1,0-1-1,-20-1 0,29 1-226,0-1-1,0 0 1,1-1 0,-1 1-1,1-1 1,-1 1 0,-3-4-1,5 3-264,0 0-1,0 0 1,0 0-1,0-1 1,0 1-1,1-1 1,0 1-1,-1-1 1,1 0-1,-2-4 1,-8-19-6201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9.224"/>
    </inkml:context>
    <inkml:brush xml:id="br0">
      <inkml:brushProperty name="width" value="0.025" units="cm"/>
      <inkml:brushProperty name="height" value="0.025" units="cm"/>
      <inkml:brushProperty name="color" value="#008C3A"/>
    </inkml:brush>
  </inkml:definitions>
  <inkml:trace contextRef="#ctx0" brushRef="#br0">0 4 19795,'0'0'5573,"66"-4"-10249,-41 6-3332</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7.997"/>
    </inkml:context>
    <inkml:brush xml:id="br0">
      <inkml:brushProperty name="width" value="0.025" units="cm"/>
      <inkml:brushProperty name="height" value="0.025" units="cm"/>
      <inkml:brushProperty name="color" value="#008C3A"/>
    </inkml:brush>
  </inkml:definitions>
  <inkml:trace contextRef="#ctx0" brushRef="#br0">1 35 6598,'0'0'16645,"12"-5"-15518,9-2-753,0 1 0,1 1 1,0 0-1,0 2 0,0 1 0,0 0 1,0 2-1,39 4 0,-25 3-336,-1 3-1,1 0 0,-2 2 1,1 2-1,-2 1 0,0 2 1,58 39-1,-87-54-92,-1 1 1,1 0-1,0 0 0,-1 0 0,0 0 0,0 0 1,4 6-1,-6-8 50,-1 0 1,1 0 0,-1 0-1,0 0 1,1 0 0,-1 0-1,0 0 1,1 0-1,-1 0 1,0 0 0,0 0-1,0 0 1,0 0-1,0 0 1,0 0 0,0 0-1,-1 0 1,1 0-1,0 0 1,0 0 0,-1 0-1,1 0 1,0 0 0,-1-1-1,1 1 1,-1 0-1,0 0 1,1 0 0,-1 0-1,0-1 1,1 1-1,-1 0 1,0-1 0,0 1-1,0 0 1,1-1-1,-1 1 1,0-1 0,-1 1-1,-28 15 96,0-2 0,-59 20 0,32-14 234,-5 3 145,-164 70 774,222-91-1383,-28 17-950,17-2-4020,13-10-993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2:59.873"/>
    </inkml:context>
    <inkml:brush xml:id="br0">
      <inkml:brushProperty name="width" value="0.025" units="cm"/>
      <inkml:brushProperty name="height" value="0.025" units="cm"/>
    </inkml:brush>
  </inkml:definitions>
  <inkml:trace contextRef="#ctx0" brushRef="#br0">397 0 11691,'0'0'9097,"32"66"-5798,-8-31-1057,3 10-609,-4 4-608,-5 2-512,-8 4-321,-10 0-128,-18 4 0,-17 3-64,-20 1-96,-16 2-416,-5-1-417,-16 0-32,2-6-1762,-4-11-3138</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8.889"/>
    </inkml:context>
    <inkml:brush xml:id="br0">
      <inkml:brushProperty name="width" value="0.025" units="cm"/>
      <inkml:brushProperty name="height" value="0.025" units="cm"/>
      <inkml:brushProperty name="color" value="#008C3A"/>
    </inkml:brush>
  </inkml:definitions>
  <inkml:trace contextRef="#ctx0" brushRef="#br0">136 1 15599,'0'0'5706,"-4"10"-4536,-45 102 326,-7 20-1145,50-114-262,1-1 0,0 2 0,1-1 0,1 1 0,-1 30 0,4-46-50,0 0 0,1 0 1,-1 0-1,0 0 0,1 0 1,0 0-1,0 0 1,-1 0-1,2 0 0,-1-1 1,0 1-1,0 0 0,1-1 1,0 1-1,-1-1 1,1 0-1,0 0 0,0 1 1,4 2-1,-2-2 16,1-1 0,-1 1 0,1 0 1,0-1-1,0 0 0,0-1 0,0 1 0,0-1 0,0 0 0,7 1 0,4-1 25,-1 0 0,1-1 0,-1-1 0,1-1 0,-1 0 0,28-8 0,-32 6-140,0 0 0,0 0 0,-1-1 0,1-1 0,-1 0 0,0 0-1,-1-1 1,14-12 0,-17 14-543,-1-1 0,0 0 0,0 0 0,0-1 0,-1 0 0,0 1 0,0-1 0,4-10 0,3-29-5952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39:49.581"/>
    </inkml:context>
    <inkml:brush xml:id="br0">
      <inkml:brushProperty name="width" value="0.025" units="cm"/>
      <inkml:brushProperty name="height" value="0.025" units="cm"/>
      <inkml:brushProperty name="color" value="#008C3A"/>
    </inkml:brush>
  </inkml:definitions>
  <inkml:trace contextRef="#ctx0" brushRef="#br0">0 335 16271,'0'0'9658,"13"-5"-8730,7-3-754,-1-2-1,-1 0 1,1-1-1,-2-1 1,1 0-1,-2-2 1,29-28-1,124-157 121,-160 188-270,-7 13-12,-6 15-5,3-17-7,-1 6 0,-65 199-83,59-173-159,2 1 0,1-1 0,2 1 1,0 54-1,8-49-3570,7-12-3234</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0.291"/>
    </inkml:context>
    <inkml:brush xml:id="br0">
      <inkml:brushProperty name="width" value="0.025" units="cm"/>
      <inkml:brushProperty name="height" value="0.025" units="cm"/>
      <inkml:brushProperty name="color" value="#008C3A"/>
    </inkml:brush>
  </inkml:definitions>
  <inkml:trace contextRef="#ctx0" brushRef="#br0">79 2938 3523,'0'0'3705,"-8"3"-2450,5-2-1166,-35 15 798,36-16-765,0 1 0,0 0 0,1 0 1,-1 0-1,0 0 0,1 0 0,-1 1 0,1-1 0,-1 0 0,1 1 0,-1-1 0,1 1 0,0-1 0,0 1 0,0 0 0,0 0 0,0-1 1,0 1-1,1 0 0,-1 0 0,0 2 0,45-3 3214,-22-2-3111,1-1 0,-1-1 0,0-1 0,-1-1 0,1-1 0,26-10 0,124-64-30,-100 44-22,57-27-94,23-12 1051,265-93 0,-301 133-958,333-108 350,-13-35-357,454-221 1058,-378 208 757,-423 156-1277,356-126 708,-105 38 975,-265 94-1990,12 1-309,1 4 0,119-16 1,-31 6-57,281-76 8,226-46-14,84 14-7,-7-34-9,-267 11-48,-12-35-11,-316 129 48,-121 54 2,-26 11-9,0-1 0,33-19 0,-112 24-3092,59 2 2608,0-1 0,0 1 1,0 0-1,0-1 0,0 0 1,0 1-1,0-1 0,1 0 1,-1 0-1,0 0 0,0 0 0,1 0 1,-1 0-1,0 0 0,1-1 1,-3-2-1,-7-14-8881</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2.361"/>
    </inkml:context>
    <inkml:brush xml:id="br0">
      <inkml:brushProperty name="width" value="0.025" units="cm"/>
      <inkml:brushProperty name="height" value="0.025" units="cm"/>
      <inkml:brushProperty name="color" value="#008C3A"/>
    </inkml:brush>
  </inkml:definitions>
  <inkml:trace contextRef="#ctx0" brushRef="#br0">295 80 5285,'0'0'9588,"2"-9"-7015,2 1-1771,-2 5-549,-1 0 0,1 0 0,-1 0 1,0 0-1,0 0 0,0 0 0,0 0 0,-1-1 0,1 1 0,-1 0 0,0 0 0,0-1 0,0-4 0,-1 7-133,0 0 0,0 0 0,0 0-1,0 0 1,0 0 0,0 0-1,0 0 1,0 1 0,0-1 0,0 0-1,-1 1 1,1-1 0,0 1 0,0-1-1,-1 1 1,1-1 0,0 1 0,-1 0-1,1 0 1,0 0 0,-1 0-1,1 0 1,0 0 0,-1 0 0,-1 1-1,-39 3 468,28 1-461,0 0 1,1 1 0,0 0-1,0 1 1,0 0-1,1 1 1,0 1 0,1-1-1,0 2 1,0 0-1,-14 18 1,16-18-105,2-1 0,-1 2 0,1-1 0,1 1-1,0 0 1,0 0 0,1 1 0,1 0 0,0 0 0,1 0 0,0 0 0,0 0 0,0 22 0,3-32-49,0 0 1,0 0 0,0 0 0,1 0 0,-1 0 0,1 0 0,-1 0 0,1 0 0,0 0 0,0 0 0,0 0 0,0-1 0,0 1 0,0 0 0,0-1 0,0 1 0,1-1 0,-1 1 0,1-1 0,-1 0 0,1 1 0,2 0 0,1 1-88,0-1 1,0 1 0,0-1-1,1 0 1,-1-1-1,1 0 1,-1 1-1,7-1 1,9 1-809,1-2 0,0 0 1,28-5-1,-24 1-3042,49-15 1,-30 3-1760</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2.691"/>
    </inkml:context>
    <inkml:brush xml:id="br0">
      <inkml:brushProperty name="width" value="0.025" units="cm"/>
      <inkml:brushProperty name="height" value="0.025" units="cm"/>
      <inkml:brushProperty name="color" value="#008C3A"/>
    </inkml:brush>
  </inkml:definitions>
  <inkml:trace contextRef="#ctx0" brushRef="#br0">93 0 7783,'0'0'6689,"-11"1"-3582,7 0-2909,-42 6 2344,44-6-2454,1-1-1,-1 1 1,1-1-1,-1 1 1,0 0 0,1-1-1,-1 1 1,1 0-1,0 0 1,-1 0-1,1 0 1,0 0 0,-1 1-1,1-1 1,0 0-1,0 1 1,0-1 0,0 1-1,0-1 1,1 1-1,-1-1 1,0 1-1,1-1 1,-1 1 0,1 0-1,-1-1 1,1 1-1,0 2 1,0-3-90,1 1 0,0-1-1,0 0 1,-1 1 0,1-1 0,0 0-1,0 0 1,1 0 0,-1 1 0,0-1 0,0 0-1,0-1 1,1 1 0,-1 0 0,1 0 0,-1 0-1,0-1 1,1 1 0,-1-1 0,1 1 0,-1-1-1,1 0 1,0 1 0,-1-1 0,1 0-1,-1 0 1,1 0 0,2-1 0,50 1 151,-51-1-82,0 0 0,0 0 0,0 0 0,0 0-1,0 0 1,0-1 0,-1 1 0,1-1 0,0 0-1,-1 0 1,0 0 0,1 0 0,-1 0 0,0-1-1,0 1 1,3-5 0,-4 6 25,-1 0 1,1 0 0,-1 1-1,0-1 1,1 0-1,-1 0 1,0 0 0,0 1-1,1-1 1,-1 0-1,0 0 1,0 0-1,0 0 1,0 0 0,0 0-1,0 0 1,0 1-1,0-1 1,-1 0-1,1 0 1,0 0 0,0 0-1,-1 0 1,0 0-2,0 0 1,0 0-1,0 0 1,-1 0 0,1 0-1,0 0 1,0 1-1,-1-1 1,1 0-1,0 1 1,-1-1 0,1 1-1,0 0 1,-1-1-1,1 1 1,-1 0 0,1 0-1,0 0 1,-3 0-1,-4 0 14,-47 1 169,54-1-274,-1 0 0,1 0-1,0 0 1,-1 1 0,1-1-1,-1 0 1,1 1 0,0-1-1,0 1 1,-1-1 0,1 1-1,0 0 1,0 0 0,0-1-1,-1 1 1,1 0 0,0 0-1,0 0 1,0 0 0,1 0-1,-1 1 1,0-1 0,0 0 0,1 0-1,-1 1 1,0-1 0,1 0-1,-1 0 1,1 1 0,0-1-1,-1 1 1,1 1 0,3-2-217,1 0 0,-1 0 0,1 0 0,-1-1 0,1 1 0,-1-1 0,1 0 0,-1 0 0,1 0 1,4-1-1,-6 0 46,4 1-692,1-1 0,-1 0 0,1-1 0,-1 1 0,0-1 1,1-1-1,9-4 0,14-12-5463</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3.081"/>
    </inkml:context>
    <inkml:brush xml:id="br0">
      <inkml:brushProperty name="width" value="0.025" units="cm"/>
      <inkml:brushProperty name="height" value="0.025" units="cm"/>
      <inkml:brushProperty name="color" value="#008C3A"/>
    </inkml:brush>
  </inkml:definitions>
  <inkml:trace contextRef="#ctx0" brushRef="#br0">76 0 12876,'0'0'12572,"2"10"-12380,2 77 40,-4-61-375,0-1-1,2 0 1,9 47 0,-2-50-1035,1-15-4387,-9-16-2421</inkml:trace>
  <inkml:trace contextRef="#ctx0" brushRef="#br0" timeOffset="1">0 143 5958,'0'0'16047,"48"-43"-15951,-18 39-128,7-3-1057,-3-4-2819,-6-5-3427</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3.429"/>
    </inkml:context>
    <inkml:brush xml:id="br0">
      <inkml:brushProperty name="width" value="0.025" units="cm"/>
      <inkml:brushProperty name="height" value="0.025" units="cm"/>
      <inkml:brushProperty name="color" value="#008C3A"/>
    </inkml:brush>
  </inkml:definitions>
  <inkml:trace contextRef="#ctx0" brushRef="#br0">17 1 9129,'0'0'8456,"-7"71"-6823,1-36-95,3 1-513,3 0-481,0-1-512,9-5-128,5-4-769,0-7-512,-5-1-609,0-6-192,-7-3-448,-2-6-1090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3.773"/>
    </inkml:context>
    <inkml:brush xml:id="br0">
      <inkml:brushProperty name="width" value="0.025" units="cm"/>
      <inkml:brushProperty name="height" value="0.025" units="cm"/>
      <inkml:brushProperty name="color" value="#008C3A"/>
    </inkml:brush>
  </inkml:definitions>
  <inkml:trace contextRef="#ctx0" brushRef="#br0">107 346 10122,'0'0'9993,"49"26"-8263,-22-26-513,-4-12-705,2-3-352,-1-3-288,-10-2-897,1 1-1473,-14-6-1890,-1 3-2178</inkml:trace>
  <inkml:trace contextRef="#ctx0" brushRef="#br0" timeOffset="1">0 47 8616,'0'0'14382,"54"-21"-14222,-16 16-64,0-2-1377,1 2-1186,-6 1-2081,-6 0-1506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4.106"/>
    </inkml:context>
    <inkml:brush xml:id="br0">
      <inkml:brushProperty name="width" value="0.025" units="cm"/>
      <inkml:brushProperty name="height" value="0.025" units="cm"/>
      <inkml:brushProperty name="color" value="#008C3A"/>
    </inkml:brush>
  </inkml:definitions>
  <inkml:trace contextRef="#ctx0" brushRef="#br0">126 0 16656,'0'0'1436,"-6"8"-283,-9 15-827,0 1 0,1 0 0,1 1 0,2 1 0,0 0 0,2 0 0,1 1 1,1 0-1,1 0 0,1 1 0,-1 28 0,6-54-472,0 1 0,0 0 0,1-1 0,-1 1 0,0 0 0,1-1 1,-1 1-1,1 0 0,0-1 0,0 1 0,0-1 0,0 0 0,1 1 0,-1-1 0,1 0 0,-1 0 0,1 0 0,0 0 1,0 0-1,0 0 0,0 0 0,0 0 0,4 2 0,-1-2-338,0 0 0,0 0 0,0-1 0,0 0 0,0 0 0,0 0 0,0 0 0,0-1 0,0 1 0,0-2 0,9 0 0,12-3-4684</inkml:trace>
  <inkml:trace contextRef="#ctx0" brushRef="#br0" timeOffset="1">234 153 8584,'0'0'12972,"-44"55"-12683,42-31-161,2-2-64,0 0-32,0-3-64,0-3 96,5-4-64,4-4 0,11-4 96,-1-4-256,6 0-1698,-2-4-1986,-5-11-2946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4.482"/>
    </inkml:context>
    <inkml:brush xml:id="br0">
      <inkml:brushProperty name="width" value="0.025" units="cm"/>
      <inkml:brushProperty name="height" value="0.025" units="cm"/>
      <inkml:brushProperty name="color" value="#008C3A"/>
    </inkml:brush>
  </inkml:definitions>
  <inkml:trace contextRef="#ctx0" brushRef="#br0">0 22 10025,'0'0'13870,"7"-22"-24665,13 24-2305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0.032"/>
    </inkml:context>
    <inkml:brush xml:id="br0">
      <inkml:brushProperty name="width" value="0.025" units="cm"/>
      <inkml:brushProperty name="height" value="0.025" units="cm"/>
    </inkml:brush>
  </inkml:definitions>
  <inkml:trace contextRef="#ctx0" brushRef="#br0">240 104 3107,'11'-7'3425,"30"-23"2501,-39 29-5595,-1-1 0,1 0 0,0 1 0,-1-1 0,1 0 0,-1 0 0,1 0 1,-1 0-1,0 0 0,0-1 0,0 1 0,0 0 0,-1 0 0,1-1 0,0 1 0,0-5 0,-2 6-200,1 0 0,-1 0 0,0-1 0,1 1 0,-1 0 0,0 0 0,0 0 0,0 0 0,0 1-1,0-1 1,0 0 0,0 0 0,0 0 0,0 1 0,0-1 0,0 1 0,0-1 0,0 1 0,-1-1-1,1 1 1,0 0 0,0-1 0,-1 1 0,1 0 0,0 0 0,0 0 0,-1 0 0,1 0 0,0 0-1,0 0 1,-2 1 0,-47 4 31,34 1-67,0 1-1,0 0 0,0 2 0,1-1 1,1 2-1,-1 0 0,2 1 1,-1 0-1,2 1 0,-1 1 1,2 0-1,0 0 0,0 1 1,-13 24-1,22-35-31,1 0-1,-1 0 1,1 0-1,0 0 1,0 0 0,0 0-1,1 0 1,-1 0-1,1 0 1,0 0 0,-1 0-1,1 1 1,1-1-1,0 5 1,-1-7-39,1 1 0,0-1-1,-1 1 1,1-1 0,0 1 0,0-1 0,0 0 0,0 1 0,0-1-1,0 0 1,1 0 0,-1 0 0,0 0 0,1 0 0,-1 0 0,1 0-1,-1 0 1,1 0 0,-1-1 0,1 1 0,-1-1 0,1 1-1,0-1 1,-1 0 0,1 1 0,0-1 0,2 0 0,14 0 73,0-1 0,-1-1 1,1 0-1,-1-1 1,0-1-1,0-1 0,0 0 1,0-1-1,-1-1 0,0-1 1,-1 0-1,1-1 0,-1 0 1,-1-1-1,0-1 1,-1-1-1,0 1 0,0-2 1,-1 0-1,18-27 0,-28 37-77,0 0-1,0 0 0,0 0 1,-1 0-1,0 0 0,1 0 1,-1 0-1,0-1 0,-1 1 1,1 0-1,-1-1 1,1 1-1,-1 0 0,0-1 1,0 1-1,-1-7 0,0 8-43,0 0 1,0 0-1,0 0 0,0 0 0,0 0 0,0 1 0,-1-1 1,1 0-1,-1 1 0,1-1 0,-1 1 0,1-1 0,-1 1 0,0 0 1,0 0-1,0 0 0,0 0 0,1 0 0,-1 0 0,0 0 0,-1 1 1,1-1-1,0 1 0,0-1 0,0 1 0,-4 0 0,-7-1-675,0 0 0,0 1 0,-1 1 0,1 0-1,-25 6 1,-29 13-6396,45-13 1639</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4.813"/>
    </inkml:context>
    <inkml:brush xml:id="br0">
      <inkml:brushProperty name="width" value="0.025" units="cm"/>
      <inkml:brushProperty name="height" value="0.025" units="cm"/>
      <inkml:brushProperty name="color" value="#008C3A"/>
    </inkml:brush>
  </inkml:definitions>
  <inkml:trace contextRef="#ctx0" brushRef="#br0">29 45 7847,'0'0'16565,"8"-6"-16127,0 0-375,-1 0 1,1 1-1,1 0 0,14-7 0,-22 12-64,0-1 1,1 0-1,-1 1 1,0-1-1,0 1 0,1-1 1,-1 1-1,1 0 0,-1-1 1,0 1-1,1 0 0,-1 0 1,1 0-1,-1 0 0,0 0 1,1 0-1,-1 1 1,1-1-1,-1 0 0,0 1 1,1-1-1,-1 1 0,0-1 1,0 1-1,1 0 0,-1 0 1,0-1-1,0 1 0,0 0 1,0 0-1,0 0 0,0 0 1,0 0-1,0 0 1,0 0-1,-1 1 0,1-1 1,0 0-1,-1 0 0,1 1 1,-1-1-1,1 0 0,-1 1 1,1-1-1,-1 0 0,0 1 1,0-1-1,0 1 0,0-1 1,0 2-1,0 3 106,0 0 1,0 0-1,0 1 0,-1-1 0,0 0 0,0 0 1,0 0-1,-1-1 0,0 1 0,0 0 0,-1-1 1,1 1-1,-1-1 0,-1 0 0,1 0 0,-1 0 1,1 0-1,-1 0 0,-1-1 0,1 0 1,-1 0-1,1 0 0,-7 3 0,11-6-101,0-1 0,0 0-1,0 0 1,0 1 0,0-1-1,0 0 1,-1 0 0,1 1-1,0-1 1,0 0 0,0 0-1,-1 0 1,1 1 0,0-1-1,0 0 1,0 0 0,-1 0-1,1 0 1,0 1 0,0-1-1,-1 0 1,1 0 0,0 0-1,0 0 1,-1 0 0,1 0-1,0 0 1,-1 0 0,1 0-1,0 0 1,0 0 0,-1 0-1,1 0 1,0 0 0,-1 0-1,1 0 1,0 0 0,0 0-1,-1 0 1,1-1 0,0 1-1,0 0 1,-1 0 0,1 0-1,0 0 1,0 0 0,0-1 0,-1 1-1,1 0 1,0 0 0,0-1-1,0 1 1,0 0 0,-1 0-1,1 0 1,0-1 0,0 1-1,0-1-62,0 0 0,1 0 0,-1 1-1,0-1 1,1 0 0,-1 0 0,1 1 0,-1-1 0,1 1-1,-1-1 1,1 0 0,-1 1 0,1-1 0,0 1-1,-1-1 1,1 1 0,0-1 0,-1 1 0,1 0 0,0-1-1,1 1 1,2-2-229,1 0-1,0 1 1,0 0 0,0 0-1,0 1 1,0-1 0,0 1-1,1 0 1,-1 0 0,0 1-1,0-1 1,0 1 0,7 3-1,-10-4 303,0 1 0,0 0 0,0 0 0,-1 0 0,1 0 0,0 0 0,-1 1 0,1-1 0,-1 0 0,0 1 0,1-1 0,-1 1 0,0-1-1,0 1 1,0 0 0,0 0 0,0-1 0,0 1 0,0 0 0,-1 0 0,1 0 0,-1 0 0,1 0 0,-1 0 0,0 0 0,0 0 0,0 0 0,0 0-1,0 0 1,0-1 0,-1 1 0,1 0 0,0 0 0,-1 0 0,0 0 0,1 0 0,-3 3 0,0 2 456,0-1 0,-1 1 0,0-1 0,0 0 0,0 0 0,-1 0 0,0 0 0,0-1 0,-1 0 0,-11 9 1,13-11-310,0 0 1,-1 0-1,0 0 1,1 0 0,-1-1-1,0 0 1,0 0 0,-1 0-1,1 0 1,0-1-1,-1 0 1,1 0 0,0-1-1,-1 1 1,-10-2-1,15 1-273,-1-1 0,1 1 0,0-1 0,-1 1 0,1-1-1,0 0 1,-1 0 0,1 0 0,0 0 0,0 0 0,0 0-1,0 0 1,0 0 0,0 0 0,0-1 0,0 1 0,0 0-1,0 0 1,1-1 0,-1 1 0,0-1 0,1 1 0,0-1-1,-1 1 1,1-1 0,-1-2 0,-1-49-7629,3 37 4017,-1-15-4241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5.156"/>
    </inkml:context>
    <inkml:brush xml:id="br0">
      <inkml:brushProperty name="width" value="0.025" units="cm"/>
      <inkml:brushProperty name="height" value="0.025" units="cm"/>
      <inkml:brushProperty name="color" value="#008C3A"/>
    </inkml:brush>
  </inkml:definitions>
  <inkml:trace contextRef="#ctx0" brushRef="#br0">6 1 14798,'0'0'7613,"6"7"-6407,4 6-1095,0-1-1,-1 2 1,-1-1 0,0 1-1,-1 0 1,-1 1 0,0-1-1,-1 1 1,0 1 0,5 30-1,-10-22 12,0 0 0,-1 0 0,-4 25 0,3-38-48,-1 0 0,0 0 0,0-1 0,-1 1 0,0-1 0,-1 0 0,0 0-1,-11 16 1,16-25-174,0-1-1,-1 1 0,1 0 0,-1 0 1,1 0-1,-1-1 0,0 1 0,1 0 1,-1 0-1,0-1 0,1 1 0,-1-1 1,0 1-1,0-1 0,0 1 0,1-1 1,-1 1-1,0-1 0,0 0 0,0 1 1,0-1-1,0 0 0,0 0 0,0 0 1,0 1-1,0-1 0,0 0 0,0 0 1,0-1-1,-1 1 0,1-1-315,0 0-1,0 0 1,0 0 0,0 0-1,0-1 1,0 1-1,0 0 1,0-1 0,0 1-1,0 0 1,1-1-1,-1 1 1,1-1 0,-1 1-1,1-1 1,-1 0 0,1-1-1,-5-25-7233</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5.531"/>
    </inkml:context>
    <inkml:brush xml:id="br0">
      <inkml:brushProperty name="width" value="0.025" units="cm"/>
      <inkml:brushProperty name="height" value="0.025" units="cm"/>
      <inkml:brushProperty name="color" value="#008C3A"/>
    </inkml:brush>
  </inkml:definitions>
  <inkml:trace contextRef="#ctx0" brushRef="#br0">107 1 8200,'0'0'11338,"0"53"-9191,0-30-514,0 4-288,0 2-832,0 0-321,2-2-160,1-1 32,1-3-288,0-6-449,-3-5-256,5-6-224,-6-4-704</inkml:trace>
  <inkml:trace contextRef="#ctx0" brushRef="#br0" timeOffset="1">1 121 11691,'0'0'8168,"67"-10"-8649,-38 3-3042,-1-3-3652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5.877"/>
    </inkml:context>
    <inkml:brush xml:id="br0">
      <inkml:brushProperty name="width" value="0.025" units="cm"/>
      <inkml:brushProperty name="height" value="0.025" units="cm"/>
      <inkml:brushProperty name="color" value="#008C3A"/>
    </inkml:brush>
  </inkml:definitions>
  <inkml:trace contextRef="#ctx0" brushRef="#br0">80 1 15887,'0'0'8034,"-8"1"-6058,4-1-1914,1 1 1,0-1 0,0 1 0,0 0-1,-1 0 1,1 0 0,0 0 0,0 0-1,1 1 1,-1-1 0,0 1 0,0 0-1,1 0 1,-1 0 0,1 0 0,0 0-1,-1 1 1,1-1 0,0 1 0,0 0-1,1-1 1,-1 1 0,0 0 0,1 0 0,0 0-1,0 0 1,0 0 0,0 0 0,0 0-1,0 1 1,1-1 0,0 0 0,0 0-1,0 0 1,0 1 0,1 4 0,-3 188-1451,2-195 1381,-1-1-1,1 1 1,0 0 0,0 0 0,0 0-1,0 0 1,0 0 0,0 0 0,1-1 0,-1 1-1,0 0 1,0 0 0,1 0 0,-1 0 0,0-1-1,1 1 1,-1 0 0,1 0 0,-1-1 0,1 1-1,-1 0 1,1-1 0,-1 1 0,1-1-1,0 1 1,-1 0 0,1-1 0,0 1 0,0-1-1,-1 0 1,1 1 0,0-1 0,0 0 0,0 1-1,0-1 1,-1 0 0,1 0 0,0 0-1,0 0 1,0 0 0,0 0 0,0 0 0,0 0-1,1 0-17,0-1 0,0 1 1,0-1-1,0 0 0,-1 1 0,1-1 0,0 0 0,-1 0 0,1 0 0,0-1 0,-1 1 0,1 0 0,-1-1 0,0 1 0,0 0 0,1-1 0,-1 1 0,0-1 0,1-2 0,1-2 39,-1-1 1,0 1-1,0 0 1,0-1-1,-1 1 1,0-1-1,-1 0 1,1-9-1,-1 14 18,0 1 0,0-1 0,0 0-1,0 1 1,-1-1 0,1 0 0,0 1 0,-1-1 0,1 1-1,-1-1 1,1 1 0,-1-1 0,0 1 0,0-1 0,0 1-1,0 0 1,0-1 0,0 1 0,0 0 0,0 0 0,0 0-1,-1 0 1,1 0 0,0 0 0,-1 0 0,1 0 0,-1 0-1,1 1 1,-1-1 0,1 0 0,-1 1 0,1 0 0,-1-1-1,0 1 1,1 0 0,-4 0 0,5 0-31,-1 0 0,1 0 0,0 0 0,-1 0 1,1 0-1,0 0 0,-1 0 0,1 0 0,0 0 0,0 0 1,-1 1-1,1-1 0,0 0 0,-1 0 0,1 0 0,0 1 1,0-1-1,0 0 0,-1 0 0,1 1 0,0-1 0,0 0 1,0 0-1,-1 1 0,1-1 0,0 0 0,0 1 0,0-1 0,0 0 1,0 1-1,0-1 0,0 0 0,0 0 0,0 1 0,0-1 1,0 0-1,0 1 0,0-1 0,0 0 0,0 1 0,0-1 1,0 0-1,0 1 0,0-1 0,0 0 0,0 1 0,1-1 1,-1 0-1,0 0 0,0 1 0,0-1 0,1 0 0,-1 0 0,0 1 1,0-1-1,1 0 0,-1 0 0,0 0 0,0 1 0,1-1 1,-1 0-1,0 0 0,1 0 0,-1 0 0,0 0 0,1 0 1,-1 0-1,1 1 0,5-2 28,1 0-1,-1 0 1,1 0 0,-1-1-1,13-5 1,-13 5-42,0 0-1,0 0 0,0 0 1,0 1-1,13-1 1,-18 7 116,0 1 0,0 0 1,0 0-1,0 0 0,-1 0 1,0 0-1,-1 7 0,1-6 106,-1 41-1081,-5 0-6397,-2-22-1203</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6.765"/>
    </inkml:context>
    <inkml:brush xml:id="br0">
      <inkml:brushProperty name="width" value="0.025" units="cm"/>
      <inkml:brushProperty name="height" value="0.025" units="cm"/>
      <inkml:brushProperty name="color" value="#008C3A"/>
    </inkml:brush>
  </inkml:definitions>
  <inkml:trace contextRef="#ctx0" brushRef="#br0">29 0 16111,'0'0'4036,"-28"71"-2691,28-41-896,16 6-289,7 4-64,5 7-96,0 7-1057,-1 9-577,-4 7-704,-7 5-1730,-9 4-544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7.452"/>
    </inkml:context>
    <inkml:brush xml:id="br0">
      <inkml:brushProperty name="width" value="0.025" units="cm"/>
      <inkml:brushProperty name="height" value="0.025" units="cm"/>
      <inkml:brushProperty name="color" value="#008C3A"/>
    </inkml:brush>
  </inkml:definitions>
  <inkml:trace contextRef="#ctx0" brushRef="#br0">54 1 15054,'-9'129'3684,"0"-10"-3172,4-10-384,3-15-896,2-15-5030</inkml:trace>
  <inkml:trace contextRef="#ctx0" brushRef="#br0" timeOffset="1">70 1349 8968,'0'122'8136,"0"0"-6726,0-9-898,-2-9-32,-2-8-704,-1-10-2338,0-12-3940</inkml:trace>
  <inkml:trace contextRef="#ctx0" brushRef="#br0" timeOffset="2">1 2994 16111,'0'105'2242,"0"-7"-2146,5-8-256,-3-10-1601,1-7-2531,-3-11-2883</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7.793"/>
    </inkml:context>
    <inkml:brush xml:id="br0">
      <inkml:brushProperty name="width" value="0.025" units="cm"/>
      <inkml:brushProperty name="height" value="0.025" units="cm"/>
      <inkml:brushProperty name="color" value="#008C3A"/>
    </inkml:brush>
  </inkml:definitions>
  <inkml:trace contextRef="#ctx0" brushRef="#br0">9 1 16784,'-5'96'1569,"1"-10"-1441,4-11 545,0-12-353,6-9-288,4-10-352,1-3-1730,-4-2-3779,2 2-4709</inkml:trace>
  <inkml:trace contextRef="#ctx0" brushRef="#br0" timeOffset="1">57 780 3844,'4'80'10281,"-3"2"-6533,5-4-1730,-3-3-833,2-14-1025,3-9-96,-1-12-160,-4-7-1025,-1-11-1698,-2-5-2466,-2-1-2370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7.108"/>
    </inkml:context>
    <inkml:brush xml:id="br0">
      <inkml:brushProperty name="width" value="0.025" units="cm"/>
      <inkml:brushProperty name="height" value="0.025" units="cm"/>
      <inkml:brushProperty name="color" value="#008C3A"/>
    </inkml:brush>
  </inkml:definitions>
  <inkml:trace contextRef="#ctx0" brushRef="#br0">1 0 9289,'11'84'8007,"-3"-1"-4740,1-4-2530,5-6-577,-1-6-3042,-1-12-6824</inkml:trace>
  <inkml:trace contextRef="#ctx0" brushRef="#br0" timeOffset="1">197 1055 15983,'-1'97'2370,"-12"0"-2402,-6 1-704,-1-4-4229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8.556"/>
    </inkml:context>
    <inkml:brush xml:id="br0">
      <inkml:brushProperty name="width" value="0.025" units="cm"/>
      <inkml:brushProperty name="height" value="0.025" units="cm"/>
      <inkml:brushProperty name="color" value="#008C3A"/>
    </inkml:brush>
  </inkml:definitions>
  <inkml:trace contextRef="#ctx0" brushRef="#br0">20 1 8232,'0'0'14520,"-5"11"-13249,2-3-989,0 1 1,1-1-1,0 1 0,0 0 1,1-1-1,0 1 1,0 0-1,2 17 1,-1-22-250,1-1 0,-1 1 0,1-1 0,-1 0 0,1 1 0,0-1 0,0 0 0,1 0 0,-1 1 0,1-1 0,-1 0 0,1 0 0,0-1 0,0 1 0,0 0 0,1-1 0,-1 1 0,1-1 0,-1 0 0,1 1 0,0-1 0,0 0 0,0-1 0,0 1 0,0-1 0,0 1 0,0-1 0,1 0 0,-1 0 0,0 0 0,5 0 0,-1 0-60,0-1 0,0 0-1,0 0 1,0 0 0,0-1 0,0 0 0,0 0 0,0-1 0,0 0 0,0 0 0,-1-1 0,1 0-1,-1 0 1,7-4 0,4-5-683,-1-1 0,0 0 0,20-22 0,19-17-3816,-60 83 3571,-64 135 3301,4-11-1228,63-147-1365,-18 43 1413,12-33-2005,8-18 751,0 0 0,0-1 0,0 1-1,0 0 1,0 0 0,0 0 0,0 0-1,0 0 1,0 0 0,0 0 0,0 0-1,0 0 1,0 0 0,0 0 0,0 0-1,0 0 1,-1 0 0,1-1 0,0 1-1,0 0 1,0 0 0,0 0 0,0 0-1,0 0 1,0 0 0,0 0-1,0 0 1,0 0 0,-1 0 0,1 0-1,0 0 1,0 0 0,0 0 0,0 0-1,0 0 1,0 0 0,0 0 0,0 0-1,0 0 1,0 0 0,-1 0 0,1 1-1,0-1 1,0 0 0,0 0 0,0 0-1,0-24-6477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9.139"/>
    </inkml:context>
    <inkml:brush xml:id="br0">
      <inkml:brushProperty name="width" value="0.025" units="cm"/>
      <inkml:brushProperty name="height" value="0.025" units="cm"/>
      <inkml:brushProperty name="color" value="#008C3A"/>
    </inkml:brush>
  </inkml:definitions>
  <inkml:trace contextRef="#ctx0" brushRef="#br0">112 0 19667,'0'0'4516,"-2"11"-4452,-1 8-47,-35 152 190,37-170-195,0 0-1,0 1 0,1-1 1,-1 0-1,1 1 0,-1-1 1,1 1-1,0-1 0,0 0 1,-1 1-1,1-1 0,0 1 1,0-1-1,0 1 0,1-1 1,-1 1-1,1 2 0,0-4 5,0-1 0,0 1 0,-1 0 0,1 0 0,0-1 0,0 1 0,0 0 0,0-1 0,0 1 0,-1-1 0,1 1 0,0-1 0,0 0 0,-1 1 0,1-1 0,0 0 0,-1 1 0,1-1-1,0-1 1,39-48-1190,-37 45 924,1 0-372,0-1 1,0 0-1,0-1 0,0 1 0,-1-1 0,0 1 1,-1-1-1,1 0 0,-1 0 0,1-10 0,-4 17 553,0-1-1,0 1 0,-1 0 1,1 0-1,0 0 0,0 0 0,0 0 1,0 0-1,-1 0 0,1 1 0,0-1 1,0 0-1,0 1 0,0-1 1,-1 1-1,-7 5 275,2 0 0,-1 0 0,1 1-1,0 0 1,0 0 0,0 0 0,1 1 0,-5 9 0,0 1 817,0 0 1,-15 35-1,15-25 79,13-45-330,7-38-561,-8 32-133,-1-33-68,0 54 52,-1-1 1,1 1-1,-1-1 1,1 1-1,-1-1 1,0 1-1,1-1 1,-1 1 0,0 0-1,-1-1 1,1 1-1,0 0 1,-1 0-1,1 0 1,-1 0-1,-3-3 1,5 5-48,0 0 1,0 0-1,0 0 0,0 0 1,0 0-1,0 1 1,0-1-1,0 0 1,0 0-1,0 0 0,0 0 1,0 0-1,-1 0 1,1 1-1,0-1 0,0 0 1,0 0-1,0 0 1,0 0-1,0 0 0,0 0 1,0 0-1,0 0 1,0 1-1,0-1 1,0 0-1,-1 0 0,1 0 1,0 0-1,0 0 1,0 0-1,0 0 0,0 0 1,0 0-1,0 0 1,-1 0-1,1 0 1,0 0-1,0 0 0,0 0 1,0 0-1,0 0 1,0 0-1,-1 0 0,1 0 1,0 0-1,0 0 1,0 0-1,0 0 0,0 0 1,0 0-1,-1 0 1,8 11 16,-2-6 0,0-1 0,1 0 0,-1-1 0,1 1 0,0-1 0,0 0 0,1 0 0,-1-1 0,1 0 0,-1 0 0,1-1 0,10 2 0,12-1-1404,48-1 0,-46-1-2060,-3 0-2162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0.360"/>
    </inkml:context>
    <inkml:brush xml:id="br0">
      <inkml:brushProperty name="width" value="0.025" units="cm"/>
      <inkml:brushProperty name="height" value="0.025" units="cm"/>
    </inkml:brush>
  </inkml:definitions>
  <inkml:trace contextRef="#ctx0" brushRef="#br0">387 0 7751,'0'0'14745,"-8"16"-14457,-134 216 2693,90-154-2174,3 2 0,-61 136 1,105-203-1340,1-1 0,-1 1-1,2 1 1,0-1 0,-2 26 0,5-38 336,0-1-1,0 1 1,0 0-1,0-1 1,0 1-1,0 0 1,0-1-1,1 1 1,-1 0-1,0-1 1,0 1-1,1 0 1,-1-1-1,0 1 1,1-1-1,-1 1 1,1 0-1,-1-1 1,1 1-1,-1-1 1,1 1-1,-1-1 1,1 0-1,-1 1 1,1-1-1,-1 0 1,1 1-1,0-1 1,-1 0-1,1 1 1,0-1-1,-1 0 1,1 0-1,0 0 1,-1 0-1,1 0 1,0 0-1,0 0 1,-1 0-1,1 0 0,0 0 1,-1 0-1,1 0 1,0 0-1,-1-1 1,1 1-1,0 0 1,-1 0-1,1-1 1,-1 1-1,1-1 1,0 1-1,-1 0 1,1-1-1,-1 1 1,1-1-1,0 0 1,21-18-8116</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9.496"/>
    </inkml:context>
    <inkml:brush xml:id="br0">
      <inkml:brushProperty name="width" value="0.025" units="cm"/>
      <inkml:brushProperty name="height" value="0.025" units="cm"/>
      <inkml:brushProperty name="color" value="#008C3A"/>
    </inkml:brush>
  </inkml:definitions>
  <inkml:trace contextRef="#ctx0" brushRef="#br0">210 0 8808,'0'0'13165,"-10"6"-11302,-1 1-1593,0 0 0,1 0 1,0 1-1,1 0 0,0 1 0,0 0 1,-14 20-1,0 5 293,-29 58-1,46-81-555,1 0 1,1 0-1,0 1 1,0-1-1,1 1 0,1 0 1,0 0-1,0 0 1,1 0-1,1 13 0,1-22-136,-1-1 0,1 1 0,0-1-1,0 1 1,0-1 0,0 1 0,1-1 0,-1 0-1,1 1 1,-1-1 0,1 0 0,0 0-1,0 0 1,0 0 0,0-1 0,0 1-1,0 0 1,1-1 0,-1 0 0,0 1-1,1-1 1,-1 0 0,1 0 0,0 0 0,-1-1-1,1 1 1,0-1 0,-1 1 0,1-1-1,2 0 1,8 1-1437,-1 0-1,1-1 1,-1 0 0,1-1-1,15-4 1,9-6-4290</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19.827"/>
    </inkml:context>
    <inkml:brush xml:id="br0">
      <inkml:brushProperty name="width" value="0.025" units="cm"/>
      <inkml:brushProperty name="height" value="0.025" units="cm"/>
      <inkml:brushProperty name="color" value="#008C3A"/>
    </inkml:brush>
  </inkml:definitions>
  <inkml:trace contextRef="#ctx0" brushRef="#br0">98 181 3683,'0'0'20660,"-6"11"-18498,0 0-1693,-49 108 2209,49-105-2635,1 0-1,0 0 0,1 1 1,1 0-1,0-1 0,1 1 1,0 20-1,2-33-65,0-1 0,1 0 0,-1 0 0,0 0 0,1 0 0,0 0 0,-1 0 0,1 0-1,0 0 1,-1 0 0,1 0 0,0-1 0,0 1 0,0 0 0,-1 0 0,1-1 0,0 1 0,0-1 0,0 1 0,0-1 0,1 1 0,-1-1 0,0 1 0,0-1 0,0 0-1,0 0 1,0 1 0,0-1 0,1 0 0,-1 0 0,0 0 0,0 0 0,0 0 0,0-1 0,0 1 0,3-1 0,2 0-191,0 0 0,0 0 1,-1 0-1,1-1 0,11-5 1,-8 2-694,-1 0 0,1-1 1,-1 0-1,-1-1 0,1 1 0,-1-2 1,0 1-1,-1-1 0,1 0 1,-2 0-1,1-1 0,5-11 1,6-20-5234</inkml:trace>
  <inkml:trace contextRef="#ctx0" brushRef="#br0" timeOffset="1">154 62 3748,'0'0'11050,"-51"-36"-7078,24 24-1122,10 5-1056,1 2-545,9 3 257,14 7-2019,9 6-1056,0 1-1154,-4 3-2786,4 0-5061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0.248"/>
    </inkml:context>
    <inkml:brush xml:id="br0">
      <inkml:brushProperty name="width" value="0.025" units="cm"/>
      <inkml:brushProperty name="height" value="0.025" units="cm"/>
      <inkml:brushProperty name="color" value="#008C3A"/>
    </inkml:brush>
  </inkml:definitions>
  <inkml:trace contextRef="#ctx0" brushRef="#br0">48 42 19090,'0'0'10186,"10"-7"-9615,-3 3-517,-3 0-47,-1 1 1,1 0 0,0 1-1,1-1 1,-1 0 0,1 1 0,-1 0-1,1 0 1,-1 1 0,1-1-1,0 1 1,0 0 0,0 0-1,0 1 1,0-1 0,0 1-1,6 1 1,-9 0-17,0 0 0,-1 0 0,1 0 0,-1 0 0,0 1-1,1-1 1,-1 1 0,0-1 0,0 1 0,0-1 0,0 1 0,0 0 0,0-1 0,0 1-1,0 0 1,-1 0 0,1 0 0,-1-1 0,1 1 0,-1 0 0,0 0 0,0 0-1,0 0 1,0 3 0,0 3-11,0 0-1,0 0 0,-1 1 1,-3 14-1,-3-6 60,0 1 0,-1-2 1,0 1-1,-2-1 0,0 0 0,-1-1 0,0 0 0,-20 19 0,37-39-182,0 1 0,0 0 0,0 1-1,0-1 1,1 1 0,-1 1 0,1-1-1,0 1 1,0 0 0,-1 1 0,1 0-1,1 0 1,-1 0 0,0 1 0,0 0-1,0 0 1,10 2 0,-15-1 133,0 0 0,-1 1 0,1-1 0,-1 1 0,1-1 0,-1 1 0,1-1 0,-1 1 0,0 0 0,0 0 0,0 0 0,0 0 0,0 0 0,0 0 0,0 0 0,-1 0 0,1 0 0,-1 0 0,0 0 0,1 0 0,-1 0 0,0 0 0,0 0 0,0 1 0,0-1 0,-1 0 0,0 3 0,0 3 93,0 0 1,0-1-1,-1 1 1,1-1-1,-2 0 1,-4 12-1,-1-6 288,-1-1-1,0 1 0,0-2 1,-1 1-1,-17 14 0,22-22-237,0 0 0,0 1-1,-1-2 1,1 1 0,-1-1-1,0 0 1,0 0 0,0 0-1,0-1 1,0 0 0,-1 0-1,1-1 1,-1 0 0,-12 1-1,17-2-199,1 0-1,0-1 1,0 1-1,-1 0 1,1-1-1,0 1 0,0-1 1,0 0-1,-1 1 1,1-1-1,0 0 1,0 1-1,0-1 1,0 0-1,0 0 0,1 0 1,-1 0-1,0 0 1,0 0-1,1 0 1,-1 0-1,0-1 1,1 1-1,-1 0 0,1 0 1,-1 0-1,1-1 1,0 1-1,0 0 1,-1 0-1,1-2 1,-1-50-4678,2 36 2747,1-33-5866,8-6-5060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0.590"/>
    </inkml:context>
    <inkml:brush xml:id="br0">
      <inkml:brushProperty name="width" value="0.025" units="cm"/>
      <inkml:brushProperty name="height" value="0.025" units="cm"/>
      <inkml:brushProperty name="color" value="#008C3A"/>
    </inkml:brush>
  </inkml:definitions>
  <inkml:trace contextRef="#ctx0" brushRef="#br0">71 0 6182,'0'0'15721,"7"11"-14210,8 11-931,-1 1-1,-1 1 1,-2 1 0,0-1-1,-2 2 1,11 43-1,-16-47-340,-2-1 0,0 1 0,-2 0 0,0 0 0,-2 0 0,0 0 0,-1 0 0,-2-1-1,0 1 1,-9 21 0,8-25-458,-2-1-1,0-1 0,-1 0 0,-1 0 1,0 0-1,-1-1 0,-20 20 0,3-12-4109,1-12-4405</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1.406"/>
    </inkml:context>
    <inkml:brush xml:id="br0">
      <inkml:brushProperty name="width" value="0.025" units="cm"/>
      <inkml:brushProperty name="height" value="0.025" units="cm"/>
      <inkml:brushProperty name="color" value="#008C3A"/>
    </inkml:brush>
  </inkml:definitions>
  <inkml:trace contextRef="#ctx0" brushRef="#br0">14 0 9001,'0'0'10554,"-3"13"-8916,0-1-1209,0 1-1,1-1 1,1 1-1,0 0 1,1 23-1,0-29-361,1-1-1,1 1 0,-1 0 1,1 0-1,0-1 0,0 1 1,1-1-1,0 0 0,0 1 1,1-1-1,-1-1 0,1 1 1,1-1-1,9 11 0,-9-11-202,1-1-1,0 1 1,1-1 0,-1 0-1,1 0 1,-1-1-1,1 0 1,0 0-1,0 0 1,1-1-1,-1 0 1,0-1-1,1 0 1,-1 0-1,1 0 1,-1-1-1,1 0 1,-1-1-1,1 1 1,-1-2-1,1 1 1,-1-1-1,0 0 1,10-4-1,-7 2-462,-1 0 0,1-1 0,-1 0 0,0 0 0,-1-1 0,1 0 0,-1-1 0,0 0 0,-1 0 0,0-1 0,0 0 0,0 0 0,-1 0 0,-1-1 0,1 0 0,-1 0 0,4-12 0,-7 11 1956,-8 15 2032,-9 18-368,-21 39-1825,3 1 0,2 1-1,-31 101 1,59-154-1719,0-1 0,1 1 0,1-1 0,0 1-1,1 15 1,-1-21-3411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1.991"/>
    </inkml:context>
    <inkml:brush xml:id="br0">
      <inkml:brushProperty name="width" value="0.025" units="cm"/>
      <inkml:brushProperty name="height" value="0.025" units="cm"/>
      <inkml:brushProperty name="color" value="#008C3A"/>
    </inkml:brush>
  </inkml:definitions>
  <inkml:trace contextRef="#ctx0" brushRef="#br0">173 0 10090,'0'0'13169,"-8"11"-12117,-135 226 1232,122-200-1984,43-72-650,-8 14-590,0-1 0,-2 0-1,19-47 1,-38 96 865,0 0-1,-2 35 1,7-55 85,2 0 1,-1 1-1,1-1 1,0 0-1,1 1 1,-1-1-1,2 1 1,-1-1-1,1 0 1,0 0-1,0 0 0,1 0 1,0 0-1,6 10 1,-9-17-5,0 0-1,0 0 1,0 1 0,0-1 0,1 0 0,-1 0-1,0 1 1,0-1 0,0 0 0,0 0 0,0 0 0,1 1-1,-1-1 1,0 0 0,0 0 0,0 0 0,1 0-1,-1 0 1,0 1 0,0-1 0,1 0 0,-1 0-1,0 0 1,0 0 0,1 0 0,-1 0 0,0 0-1,0 0 1,1 0 0,-1 0 0,0 0 0,0 0-1,1 0 1,-1 0 0,0 0 0,0 0 0,1 0 0,-1 0-1,0 0 1,0 0 0,1 0 0,-1-1 0,0 1-1,0 0 1,0 0 0,1 0 0,-1 0 0,0 0-1,0-1 1,6-17 194,-4-22 20,-2 29-179,-1 1 0,0-1 0,0 0-1,-1 1 1,-1-1 0,0 1 0,-6-15 0,8 21-35,0 1 0,-1 0 0,0 0 1,0-1-1,0 1 0,0 1 0,0-1 0,0 0 0,-1 0 0,1 1 0,-1-1 0,0 1 0,0 0 0,0 0 1,0 0-1,0 0 0,0 1 0,-1-1 0,1 1 0,-1 0 0,1 0 0,-1 0 0,1 0 0,-1 1 1,-5-1-1,9 1-11,-1 0 1,0 0 0,1 0-1,-1 0 1,1 0 0,-1 0-1,1 1 1,-1-1 0,1 0-1,-1 0 1,1 1 0,-1-1-1,1 0 1,-1 0 0,1 1-1,-1-1 1,1 1 0,0-1 0,-1 0-1,1 1 1,-1-1 0,1 1-1,0-1 1,0 1 0,-1-1-1,1 1 1,0-1 0,0 1-1,0-1 1,-1 1 0,1-1-1,0 1 1,0-1 0,0 1-1,0 0 1,0-1 0,0 1-1,0-1 1,0 1 0,0-1-1,0 1 1,1 0 0,-1 1-6,0-1 0,1 1 0,-1-1 1,0 0-1,1 1 0,-1-1 0,1 0 0,0 1 1,-1-1-1,1 0 0,0 0 0,0 0 0,0 0 1,0 0-1,0 0 0,1 2 0,9 1-810,1-1 1,-1 0-1,1 0 0,-1-1 0,1-1 0,0 0 0,0 0 1,-1-1-1,15-2 0,1 1-1755,13 1-1177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2.398"/>
    </inkml:context>
    <inkml:brush xml:id="br0">
      <inkml:brushProperty name="width" value="0.025" units="cm"/>
      <inkml:brushProperty name="height" value="0.025" units="cm"/>
      <inkml:brushProperty name="color" value="#008C3A"/>
    </inkml:brush>
  </inkml:definitions>
  <inkml:trace contextRef="#ctx0" brushRef="#br0">284 0 4933,'0'0'12566,"-12"7"-10281,-3 2-1796,1 0 0,0 2 0,0 0-1,1 0 1,0 1 0,-17 22 0,-1 6 102,-46 80-1,69-104-498,0-1-1,2 1 1,0 0 0,0 0 0,2 0-1,0 1 1,1 0 0,0 0-1,0 22 1,3-36-212,0 0 1,0-1-1,1 1 0,-1 0 1,1 0-1,-1 0 1,1-1-1,0 1 0,0 0 1,0-1-1,0 1 0,0-1 1,1 1-1,-1-1 0,1 0 1,0 1-1,-1-1 1,1 0-1,0 0 0,0 0 1,1 0-1,-1-1 0,0 1 1,4 2-1,1-2-507,-1 1 0,1-1 1,0 0-1,0 0 0,0-1 0,0 0 0,0 0 1,13-1-1,14 0-5667</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2.730"/>
    </inkml:context>
    <inkml:brush xml:id="br0">
      <inkml:brushProperty name="width" value="0.025" units="cm"/>
      <inkml:brushProperty name="height" value="0.025" units="cm"/>
      <inkml:brushProperty name="color" value="#008C3A"/>
    </inkml:brush>
  </inkml:definitions>
  <inkml:trace contextRef="#ctx0" brushRef="#br0">126 173 13100,'0'0'8232,"-62"53"-6278,41-21-833,3 3-256,2 2-96,9-2-481,5-1-256,2-9-32,0-4-288,9-6-289,5-6-31,4-8-193,3-1-577,-1-11-1216,-1-15-3268,-5-8-4804</inkml:trace>
  <inkml:trace contextRef="#ctx0" brushRef="#br0" timeOffset="1">101 1 16432,'0'0'4708,"-58"0"-3491,51 4-1089,7 5-224,3 0-1345,9-3-1250,4-4-3811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3.151"/>
    </inkml:context>
    <inkml:brush xml:id="br0">
      <inkml:brushProperty name="width" value="0.025" units="cm"/>
      <inkml:brushProperty name="height" value="0.025" units="cm"/>
      <inkml:brushProperty name="color" value="#008C3A"/>
    </inkml:brush>
  </inkml:definitions>
  <inkml:trace contextRef="#ctx0" brushRef="#br0">155 86 4356,'0'0'4516,"-3"-8"-1227,1 2-3287,-1 1 868,1-1-1,1 1 1,-1 0 0,1-1-1,-2-11 1,3 16-731,0 0 0,0 0 0,0 0 0,0 0 0,0 0 1,1 0-1,-1 0 0,0 0 0,1 0 0,-1-1 0,0 1 0,1 0 0,-1 0 0,1 1 0,0-1 0,-1 0 0,1 0 0,0 0 1,-1 0-1,1 0 0,0 1 0,0-1 0,0 0 0,0 1 0,0-1 0,0 1 0,0-1 0,0 1 0,0-1 0,0 1 0,0 0 0,0-1 1,0 1-1,0 0 0,0 0 0,0 0 0,1 0 0,-1 0 0,0 0 0,2 0 0,-1 0-92,1 0 0,-1 0 0,1 0 0,-1 0 0,1 1 0,-1-1 0,1 1 0,-1-1 0,0 1 0,1 0 0,-1 0 0,0 0-1,0 0 1,0 0 0,1 1 0,-1-1 0,0 1 0,-1-1 0,1 1 0,0 0 0,0 0 0,-1 0 0,1 0 0,-1 0 0,0 0 0,1 0 0,-1 0 0,0 0 0,0 1 0,0-1-1,-1 0 1,1 1 0,0-1 0,-1 1 0,0-1 0,0 0 0,1 1 0,-1-1 0,-1 1 0,1-1 0,-1 4 0,0 3 70,0 0-1,-1 0 1,0 0 0,-1 0 0,0 0 0,0-1-1,-1 1 1,0-1 0,0 0 0,-7 8 0,7-11-5,1 0 2,-1 0 0,0 0 0,0 0 0,0-1-1,0 1 1,-1-1 0,0 0 0,-10 6 0,14-10-77,18-4-683,-3 0 385,0 1-1,1 1 1,-1 1-1,1-1 0,20 3 1,-33-2 257,0 1-1,0 0 1,0 0-1,0 1 1,0-1 0,0 0-1,0 1 1,0-1-1,0 1 1,0-1-1,0 1 1,-1 0 0,1 0-1,0 0 1,0 0-1,-1 0 1,1 0 0,-1 0-1,1 1 1,-1-1-1,1 1 1,-1-1 0,0 1-1,0-1 1,0 1-1,0 0 1,0-1 0,0 1-1,0 0 1,0 0-1,-1 0 1,1 0 0,-1 0-1,1 0 1,-1 0-1,0 0 1,0 0 0,0-1-1,0 1 1,0 0-1,0 0 1,-1 0 0,1 0-1,0 0 1,-1 0-1,0 0 1,1 0 0,-1 0-1,0-1 1,-2 4-1,-1 3 175,-1-1 0,1 0 0,-1 0 0,0 0 0,-1-1 1,1 1-1,-1-1 0,-1-1 0,1 1 0,-1-1 0,-11 6 0,3-2 251,-1 0 1,0-1-1,0-1 1,-28 8-1,36-13-452,0 0 0,0 0 0,0-1-1,0 0 1,0-1 0,-1 1 0,-11-2-1,18 0-197,0 1-1,0-1 1,0 1-1,0-1 0,-1 0 1,1 0-1,0 0 1,0 0-1,0 0 1,1 0-1,-1-1 0,0 1 1,-2-2-1,3 1-315,-1 0 0,1 0-1,0 0 1,0 0 0,0-1 0,0 1-1,0 0 1,0 0 0,0-1 0,1 1-1,-1-1 1,1 1 0,-1 0 0,1-5-1,0-17-7296</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3.530"/>
    </inkml:context>
    <inkml:brush xml:id="br0">
      <inkml:brushProperty name="width" value="0.025" units="cm"/>
      <inkml:brushProperty name="height" value="0.025" units="cm"/>
      <inkml:brushProperty name="color" value="#008C3A"/>
    </inkml:brush>
  </inkml:definitions>
  <inkml:trace contextRef="#ctx0" brushRef="#br0">246 1 8648,'0'0'11531,"48"54"-9801,-32-28-33,2 6 65,1 8-609,-5 5-480,-8 13-321,-6 9-224,-18 14 32,-17 12-128,-18 10 0,-1 4 0,-13 2-832,0-11-2115,-6-9-4196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0.737"/>
    </inkml:context>
    <inkml:brush xml:id="br0">
      <inkml:brushProperty name="width" value="0.025" units="cm"/>
      <inkml:brushProperty name="height" value="0.025" units="cm"/>
    </inkml:brush>
  </inkml:definitions>
  <inkml:trace contextRef="#ctx0" brushRef="#br0">1 1 5637,'0'0'16752,"39"51"-14958,-2-45-32,7-1-673,-2-4-353,3-1-383,-3 0-321,-6 0-225,-8-4-1312,-2-9-2210,-8-2-4806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6.604"/>
    </inkml:context>
    <inkml:brush xml:id="br0">
      <inkml:brushProperty name="width" value="0.025" units="cm"/>
      <inkml:brushProperty name="height" value="0.025" units="cm"/>
      <inkml:brushProperty name="color" value="#008C3A"/>
    </inkml:brush>
  </inkml:definitions>
  <inkml:trace contextRef="#ctx0" brushRef="#br0">0 52 4068,'0'0'20414,"9"-1"-19320,87-7 967,170-22-17,-156 17-2144,-37 17-7129,-57-3 668</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7.450"/>
    </inkml:context>
    <inkml:brush xml:id="br0">
      <inkml:brushProperty name="width" value="0.025" units="cm"/>
      <inkml:brushProperty name="height" value="0.025" units="cm"/>
      <inkml:brushProperty name="color" value="#008C3A"/>
    </inkml:brush>
  </inkml:definitions>
  <inkml:trace contextRef="#ctx0" brushRef="#br0">134 1 12748,'0'0'3636,"-8"6"-1282,-3 3-2074,2 0 1,-1 1 0,1 1 0,0-1-1,1 1 1,0 1 0,1-1-1,1 1 1,-1 1 0,2-1 0,-6 19-1,4-9-4,2 0 1,0 1-1,1-1 0,2 1 0,0 0 0,1 0 0,2 0 0,0 0 1,1 0-1,10 40 0,-10-58-246,-1 0 1,1 0 0,1 0-1,-1 0 1,1 0 0,-1-1-1,1 1 1,1-1 0,-1 0-1,1 0 1,-1 0-1,1 0 1,0 0 0,1-1-1,-1 0 1,1 0 0,-1 0-1,1 0 1,0-1 0,0 0-1,0 0 1,9 2 0,-8-3-238,0 0 1,0-1 0,0 0-1,0 0 1,0 0 0,0-1-1,0 0 1,0 0 0,-1 0 0,1-1-1,0 0 1,0 0 0,8-5-1,23-17-2803,-2-6-1982</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7.932"/>
    </inkml:context>
    <inkml:brush xml:id="br0">
      <inkml:brushProperty name="width" value="0.025" units="cm"/>
      <inkml:brushProperty name="height" value="0.025" units="cm"/>
      <inkml:brushProperty name="color" value="#008C3A"/>
    </inkml:brush>
  </inkml:definitions>
  <inkml:trace contextRef="#ctx0" brushRef="#br0">0 8 17232,'0'0'10138,"9"-1"-9732,2-1-356,-4 1 19,0 0 0,1 0 0,-1 0 0,0 1 0,12 1 0,-17-1-55,1 1 1,-1-1-1,0 1 1,1 0-1,-1 0 1,0 0-1,0 0 1,0 0-1,0 0 1,0 0-1,0 1 0,0-1 1,0 1-1,0-1 1,0 1-1,-1 0 1,1 0-1,-1 0 1,0 0-1,1 0 1,-1 0-1,0 0 1,1 4-1,3 10 136,-2 0 0,0 0-1,0 1 1,-2 0 0,0-1 0,-2 28-1,1-14-6,0-29-166,1 0 1,0 0-1,0 0 1,0 0-1,-1-1 1,1 1 0,0 0-1,0 0 1,0-1-1,0 1 1,1 0 0,-1-1-1,0 1 1,0-1-1,0 1 1,0-1-1,0 0 1,1 0 0,-1 1-1,0-1 1,0 0-1,1 0 1,-1 0 0,0 0-1,0 0 1,1-1-1,1 1 1,42-5-1150,-43 5 1112,1-1 0,-1 0-1,1 1 1,-1-1-1,1 1 1,-1 0-1,1 0 1,0 0-1,-1 0 1,1 1-1,-1-1 1,1 0-1,-1 1 1,1 0-1,-1 0 1,1 0 0,-1 0-1,1 0 1,-1 0-1,0 1 1,3 1-1,-3 0 108,0 0-1,0 1 1,-1-1-1,0 0 0,1 0 1,-1 1-1,-1-1 1,1 1-1,0-1 1,-1 1-1,0-1 0,1 1 1,-1-1-1,-1 1 1,0 6-1,-1-2 150,0 0 0,0 0 0,-1 0 0,0 0 0,-1-1-1,1 0 1,-1 1 0,-1-2 0,1 1 0,-1 0 0,-1-1 0,1 0 0,-1 0 0,0 0-1,-11 8 1,8-7-32,-1 0-1,1 0 1,-1-1-1,0-1 1,-1 1-1,1-2 1,-1 1-1,0-2 1,0 1-1,-19 2 1,27-5-277,0-1-1,0 0 1,1 0 0,-1 0 0,0 0 0,0 0-1,0-1 1,0 1 0,0-1 0,-5-2-1,7 3-168,0-1 1,0 0-1,0 0 0,-1-1 0,1 1 0,0 0 0,1 0 0,-1 0 0,0-1 0,0 1 1,0 0-1,1-1 0,-1 1 0,1-1 0,-1 1 0,1-1 0,0 1 0,-1-1 1,1 1-1,0-1 0,0-2 0,0-19-6690</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29.394"/>
    </inkml:context>
    <inkml:brush xml:id="br0">
      <inkml:brushProperty name="width" value="0.025" units="cm"/>
      <inkml:brushProperty name="height" value="0.025" units="cm"/>
      <inkml:brushProperty name="color" value="#008C3A"/>
    </inkml:brush>
  </inkml:definitions>
  <inkml:trace contextRef="#ctx0" brushRef="#br0">3 206 8968,'0'0'18103,"-1"-4"-18055,1 3-44,0 0-1,0 0 1,0 0 0,0 0 0,0 0-1,1 0 1,-1 0 0,0 0 0,1 0-1,-1 0 1,0 0 0,1 0 0,-1 1-1,1-1 1,-1 0 0,1 0 0,0 0-1,-1 1 1,1-1 0,0 0 0,0 1-1,-1-1 1,1 0 0,0 1 0,0-1-1,0 1 1,0-1 0,0 1 0,0 0-1,-1-1 1,1 1 0,2 0 0,-1-1 30,1 0 1,-1 0 0,1-1-1,-1 1 1,0-1-1,1 1 1,-1-1 0,0 0-1,0 0 1,0 1 0,0-2-1,-1 1 1,1 0 0,-1 0-1,3-4 1,-2 1 149,0-1 1,0 1-1,-1 0 1,0-1-1,0 0 1,0 1-1,0-10 1,-1 14-150,0 0-1,0 0 1,0-1 0,0 1 0,0 0 0,0 0 0,0 0-1,0 0 1,0 0 0,-1 0 0,1 0 0,0 0 0,-1 0-1,1 0 1,-1 0 0,1 0 0,-1 0 0,1 0 0,-1 0-1,0 0 1,0 0 0,1 0 0,-1 1 0,0-1-1,0 0 1,0 1 0,0-1 0,0 0 0,0 1 0,0-1-1,0 1 1,0-1 0,0 1 0,0 0 0,0 0 0,0-1-1,0 1 1,0 0 0,0 0 0,-1 0 0,1 0 0,-1 0-1,0 1-34,1-1 0,0 1 0,0-1 0,0 1 0,0-1 0,0 1 0,0 0 0,0 0 0,0-1 0,1 1 0,-1 0 0,0 0 0,0 0-1,1 0 1,-1 0 0,0 0 0,1 0 0,-1 0 0,1 0 0,-1 0 0,1 0 0,0 0 0,-1 1 0,1-1 0,0 0 0,0 0 0,0 2 0,-2 38-94,3-32 77,3 2 3,4-18 164,8-20 366,-12 12-355,-1 0 0,0 0 0,-1 0 0,-1 0 0,0-21 0,-1 36-160,0 1 1,0-1 0,-1 0-1,1 0 1,0 1-1,0-1 1,0 0 0,-1 0-1,1 0 1,0 1-1,0-1 1,0 0-1,-1 0 1,1 0 0,0 0-1,-1 1 1,1-1-1,0 0 1,0 0 0,-1 0-1,1 0 1,0 0-1,-1 0 1,1 0-1,0 0 1,0 0 0,-1 0-1,1 0 1,0 0-1,-1 0 1,1 0-1,0 0 1,-1 0 0,1 0-1,0 0 1,0 0-1,-1-1 1,1 1 0,0 0-1,0 0 1,-1 0-1,1 0 1,0-1-1,0 1 1,-1 0 0,1 0-1,0-1 1,0 1-1,0 0 1,-1 0 0,1-1-1,0 1 1,0 0-1,0 0 1,0-1-1,0 1 1,0 0 0,0-1-1,0 1 1,0 0-1,0-1 1,0 1 0,0 0-1,0 0 1,0-1-1,0 1 1,0 0-1,0-1 1,-16 21-100,10-5-40,0 1 1,1 0 0,1 0-1,0 0 1,2 1 0,-1 0-1,2-1 1,0 1-1,1 0 1,4 28 0,-3-42 17,0-1 0,0 0 0,0 0 0,0-1 0,0 1-1,1 0 1,-1 0 0,1 0 0,-1-1 0,1 1 0,-1-1 0,1 1 0,0-1 0,0 0 0,0 1 0,-1-1 0,1 0 0,1 0 0,-1-1 0,0 1 0,0 0 0,0-1 0,0 1 0,0-1 0,3 1 0,-3-1-228,0 0 1,-1 0-1,1 0 0,0 0 1,-1 0-1,1 0 1,0-1-1,-1 1 1,1 0-1,-1-1 1,1 1-1,0-1 1,-1 0-1,1 1 1,-1-1-1,0 0 0,1 0 1,-1 0-1,0 0 1,1 0-1,-1-1 1,1 0-1,7-18-9288</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38.241"/>
    </inkml:context>
    <inkml:brush xml:id="br0">
      <inkml:brushProperty name="width" value="0.025" units="cm"/>
      <inkml:brushProperty name="height" value="0.025" units="cm"/>
      <inkml:brushProperty name="color" value="#004F8B"/>
    </inkml:brush>
  </inkml:definitions>
  <inkml:trace contextRef="#ctx0" brushRef="#br0">0 0 7111,'1'8'4644,"2"6"-4409,1 1-1,0-1 1,0 0-1,2-1 1,-1 1 0,2-1-1,0 0 1,0-1-1,1 0 1,1 0 0,0 0-1,1-1 1,0-1-1,0 0 1,1 0 0,1-1-1,23 15 1,47 28 1845,125 103 1,58 82-1402,-246-220-597,287 234 1145,-78-69-228,-174-141-929,100 59 0,-92-62 201,69 53 1,257 257 784,-388-348-1055,57 50 163,2-3 0,67 41-1,-32-19 109,163 156-1,14 12-205,-42-70-25,80 62 30,-220-161-60,3-3-1,191 99 1,-138-93 10,646 361 198,-507-230-107,-10 11 0,258 260 1,-109-116 245,-325-279-343,42 35 455,305 187 0,-427-290-481,79 47 123,-88-51-152,0 1 0,0 0 0,-1 0 0,0 0 0,0 1 0,-1 1 0,11 15 0,-42-32-6895,1-8 754,-5-1-4416</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5.458"/>
    </inkml:context>
    <inkml:brush xml:id="br0">
      <inkml:brushProperty name="width" value="0.025" units="cm"/>
      <inkml:brushProperty name="height" value="0.025" units="cm"/>
      <inkml:brushProperty name="color" value="#004F8B"/>
    </inkml:brush>
  </inkml:definitions>
  <inkml:trace contextRef="#ctx0" brushRef="#br0">0 6346 12876,'0'0'4436,"5"-9"-3800,52-90-774,109-140 0,98-86-1481,399-404-2840,429-274 8480,356-127-2053,93 129-664,1094-300-743,-1938 1034 1629,-185 74-1727,-423 154-2817,-80 31-737,-17 5-2386</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6.102"/>
    </inkml:context>
    <inkml:brush xml:id="br0">
      <inkml:brushProperty name="width" value="0.025" units="cm"/>
      <inkml:brushProperty name="height" value="0.025" units="cm"/>
      <inkml:brushProperty name="color" value="#004F8B"/>
    </inkml:brush>
  </inkml:definitions>
  <inkml:trace contextRef="#ctx0" brushRef="#br0">271 0 11371,'-6'13'624,"-210"566"97,202-538-704,7-27 143,1 1 1,1 1 0,0-1-1,2 1 1,-1-1-1,2 1 1,0 0 0,1 0-1,1 17 1,0-31-129,0-1 0,1 0 0,-1 0 0,0 1 0,0-1 0,1 0 0,-1 0 0,1 1 0,-1-1 0,1 0 0,0 0 0,-1 0 0,1 0 0,0 0 1,0 0-1,0 0 0,0 0 0,-1 0 0,1-1 0,0 1 0,1 0 0,-1 0 0,0-1 0,0 1 0,0-1 0,0 1 0,3 0 0,0-1 45,0 1 0,0-1 0,0 0 0,0-1 0,0 1 1,0-1-1,0 0 0,4-1 0,21-8 276,-1-1 1,0-2-1,-1 0 0,0-2 1,-1-1-1,30-24 1,9-5-207,65-38-96,3 5 1,271-114 0,-279 145-1285,-2-4-3236</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7.078"/>
    </inkml:context>
    <inkml:brush xml:id="br0">
      <inkml:brushProperty name="width" value="0.025" units="cm"/>
      <inkml:brushProperty name="height" value="0.025" units="cm"/>
      <inkml:brushProperty name="color" value="#004F8B"/>
    </inkml:brush>
  </inkml:definitions>
  <inkml:trace contextRef="#ctx0" brushRef="#br0">252 45 13485,'2'-8'3021,"-1"1"-3023,4-21 3756,-6 26-1789,-4 21-1244,-32 101-189,-81 179 0,55-147-357,36-88-1702,19-51-63,15-42-268,12-28-3636,6-18-3383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7.408"/>
    </inkml:context>
    <inkml:brush xml:id="br0">
      <inkml:brushProperty name="width" value="0.025" units="cm"/>
      <inkml:brushProperty name="height" value="0.025" units="cm"/>
      <inkml:brushProperty name="color" value="#004F8B"/>
    </inkml:brush>
  </inkml:definitions>
  <inkml:trace contextRef="#ctx0" brushRef="#br0">312 0 15855,'0'0'1409,"-3"91"225,-10-32-193,3 9-448,-1 0-288,9-1-65,2-5-447,13-7-97,13-11-64,6-7-737,2-12-352,-9-8-352,-4-8-1,-14-4-479,-14-5-5638,-20-6-962</inkml:trace>
  <inkml:trace contextRef="#ctx0" brushRef="#br0" timeOffset="1">82 425 8072,'0'0'3843,"-60"-52"-63,44 35-801,11 6-705,5 5-801,30 3-640,11 2 32,10-2-161,20-2-415,7 1-161,-2-6-224,-4-7-2659,-4-5-5509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7.856"/>
    </inkml:context>
    <inkml:brush xml:id="br0">
      <inkml:brushProperty name="width" value="0.025" units="cm"/>
      <inkml:brushProperty name="height" value="0.025" units="cm"/>
      <inkml:brushProperty name="color" value="#004F8B"/>
    </inkml:brush>
  </inkml:definitions>
  <inkml:trace contextRef="#ctx0" brushRef="#br0">1 1 15246,'0'0'2947,"32"86"-929,-27-28-897,-3 9-352,-2 7-64,0 2-129,5-4 65,7-5-417,6-12-128,7-13-64,3-16-224,1-15-1121,-1-11-65,-7-20-447,-7-19-1442,-8-14-2659</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1.129"/>
    </inkml:context>
    <inkml:brush xml:id="br0">
      <inkml:brushProperty name="width" value="0.025" units="cm"/>
      <inkml:brushProperty name="height" value="0.025" units="cm"/>
    </inkml:brush>
  </inkml:definitions>
  <inkml:trace contextRef="#ctx0" brushRef="#br0">85 11 5189,'0'0'18999,"-2"8"-18518,-32 102 355,24-86-789,1 1 1,1 1-1,2 0 1,0 0-1,-3 41 1,9-65-19,0-1 0,0 0 0,0 1 1,0-1-1,0 0 0,0 1 0,0-1 0,1 0 1,-1 1-1,0-1 0,1 0 0,-1 1 1,1-1-1,0 0 0,-1 0 0,1 0 0,0 1 1,-1-1-1,1 0 0,0 0 0,0 0 1,0 0-1,0-1 0,0 1 0,0 0 0,0 0 1,1 0-1,-1-1 0,0 1 0,0-1 0,1 1 1,-1-1-1,0 1 0,0-1 0,1 0 1,-1 0-1,0 1 0,1-1 0,-1 0 0,1 0 1,-1-1-1,0 1 0,1 0 0,-1 0 1,0 0-1,1-1 0,-1 1 0,2-2 0,8-1 310,-2-1 0,1 0 0,0-1 0,-1 0 0,10-6-1,29-21-247,-1-2 0,-2-1 0,-1-3-1,-2-2 1,60-73 0,-101 111-189,8-14-2087,-15 6-3977,-9 6-2348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8.202"/>
    </inkml:context>
    <inkml:brush xml:id="br0">
      <inkml:brushProperty name="width" value="0.025" units="cm"/>
      <inkml:brushProperty name="height" value="0.025" units="cm"/>
      <inkml:brushProperty name="color" value="#004F8B"/>
    </inkml:brush>
  </inkml:definitions>
  <inkml:trace contextRef="#ctx0" brushRef="#br0">1 0 8552,'0'0'6374,"5"47"-5061,-5-8 545,0 7-545,0 10-160,0 6-96,5 1-448,3-3-417,2-4-160,3-6-704,-3-8-1218,4-12-1890,-7-9-2658</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8.577"/>
    </inkml:context>
    <inkml:brush xml:id="br0">
      <inkml:brushProperty name="width" value="0.025" units="cm"/>
      <inkml:brushProperty name="height" value="0.025" units="cm"/>
      <inkml:brushProperty name="color" value="#004F8B"/>
    </inkml:brush>
  </inkml:definitions>
  <inkml:trace contextRef="#ctx0" brushRef="#br0">64 232 7687,'0'0'11697,"10"-7"-10101,34-27 126,-1-1 1,58-63-1,-99 96-1700,-1 0 0,1 0 0,0 0 0,0 0 0,-1 0-1,0-1 1,1 1 0,-1-1 0,0 1 0,0-1-1,0 1 1,0-1 0,-1 0 0,1 1 0,-1-1 0,1-3-1,-2 5-11,1 1-1,0-1 1,0 0-1,0 1 0,-1-1 1,1 0-1,0 1 0,-1-1 1,1 1-1,0-1 1,-1 1-1,1-1 0,-1 0 1,1 1-1,-1 0 1,1-1-1,-1 1 0,1-1 1,-1 1-1,0 0 1,1-1-1,-1 1 0,0-1 1,-28 1 109,20 2-100,0 1-1,0 1 1,0-1 0,1 1 0,0 1 0,-1-1-1,1 1 1,1 1 0,-1 0 0,1 0 0,-8 9 0,-4 5 44,1 1 1,-25 36-1,34-43-36,0 1-1,1 0 1,1 0 0,-10 30-1,16-40-19,0 0 1,0 0-1,0 0 0,0 0 0,1 0 0,0 1 0,0-1 0,0 0 0,2 6 0,-2-9-6,1 0 0,0 0 1,-1 1-1,1-1 0,0 0 0,0 0 0,1 0 1,-1 0-1,0 0 0,1 0 0,-1 0 1,1-1-1,0 1 0,-1-1 0,1 1 1,0-1-1,0 1 0,0-1 0,0 0 0,3 2 1,7 1-108,0-1 0,0 0 0,0 0-1,1-1 1,-1-1 0,0 0 0,1 0 0,-1-1 0,21-3 0,-19 1-881,1-1 0,0 0 0,-1-1 1,20-8-1,30-20-6946</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9.392"/>
    </inkml:context>
    <inkml:brush xml:id="br0">
      <inkml:brushProperty name="width" value="0.025" units="cm"/>
      <inkml:brushProperty name="height" value="0.025" units="cm"/>
      <inkml:brushProperty name="color" value="#004F8B"/>
    </inkml:brush>
  </inkml:definitions>
  <inkml:trace contextRef="#ctx0" brushRef="#br0">0 100 15054,'9'-9'2290,"3"-1"-1665,-1 1 0,1 0-1,1 0 1,-1 1-1,2 1 1,-1 0 0,1 1-1,25-8 1,-25 11-358,1 0 1,0 0 0,0 2 0,0 0-1,1 0 1,-1 2 0,0 0-1,17 3 1,-29-4-250,0 1-1,1 0 1,-1 1-1,0-1 1,0 0-1,0 1 1,0 0 0,0-1-1,0 1 1,-1 1-1,1-1 1,0 0-1,-1 0 1,0 1-1,1 0 1,2 5 0,-3-4-14,-1 0 0,1 0 0,-1 1 0,0-1 0,0 0 0,-1 1 0,1-1 0,-1 1 0,0-1 0,0 1 0,-1-1 0,1 1 0,-1-1 0,0 1 0,0-1 0,-3 6 0,-3 10 53,-1 0 1,-1-1 0,-1 0 0,-1 0 0,-17 23-1,-76 86 393,62-78-131,24-30-187,-29 39 348,44-57-422,1 1-1,0 0 1,0 1-1,1-1 1,-1 0-1,1 0 1,0 1-1,0-1 1,0 1-1,0-1 1,0 1-1,1 0 1,-1-1-1,1 1 1,1 6 0,0-8-49,-1-1 1,1 0 0,0 0 0,0 0-1,0 0 1,0 0 0,0 0 0,0 0 0,0-1-1,0 1 1,1 0 0,-1 0 0,0-1-1,0 1 1,1-1 0,-1 1 0,0-1 0,1 0-1,-1 0 1,0 1 0,1-1 0,-1 0 0,1 0-1,-1 0 1,2-1 0,43-1 86,-43 1-78,21-3 32,1-1 1,-1-1-1,0-1 0,24-11 1,94-47-654,-102 45-237,-11 2-1231,-26 13-4575,-28 3-129</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49.781"/>
    </inkml:context>
    <inkml:brush xml:id="br0">
      <inkml:brushProperty name="width" value="0.025" units="cm"/>
      <inkml:brushProperty name="height" value="0.025" units="cm"/>
      <inkml:brushProperty name="color" value="#004F8B"/>
    </inkml:brush>
  </inkml:definitions>
  <inkml:trace contextRef="#ctx0" brushRef="#br0">0 132 10570,'0'0'8808,"59"-46"-7558,-10 30-386,8 3-415,10 0-321,4 1-256,-4 2-1858,-7-1-3427,-7 0-3428</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0.124"/>
    </inkml:context>
    <inkml:brush xml:id="br0">
      <inkml:brushProperty name="width" value="0.025" units="cm"/>
      <inkml:brushProperty name="height" value="0.025" units="cm"/>
      <inkml:brushProperty name="color" value="#004F8B"/>
    </inkml:brush>
  </inkml:definitions>
  <inkml:trace contextRef="#ctx0" brushRef="#br0">43 235 10826,'-3'9'5221,"-6"12"-4138,2 1 0,1 1 0,0-1 0,2 1 0,1 0 0,-1 26 0,4-46-1070,0-1 0,1 0 0,0 0 1,-1 0-1,1 0 0,0 0 0,0 0 0,0 0 1,0 0-1,0 0 0,0 0 0,1 0 1,-1 0-1,1-1 0,-1 1 0,1-1 0,0 1 1,0-1-1,-1 0 0,1 1 0,0-1 1,0 0-1,0 0 0,0 0 0,0-1 0,1 1 1,-1 0-1,0-1 0,0 1 0,0-1 1,1 0-1,-1 0 0,0 0 0,0 0 0,4-1 1,3 1 8,0 0-1,0-1 1,0-1 0,0 0 0,-1 0 0,1 0 0,15-7 0,-8-1-120,0-1 0,0 0 0,-1-1 1,-1 0-1,0-1 0,23-29 0,19-16 89,-56 57 56,1 0 0,-1 1 0,1-1 0,-1 1 1,1-1-1,0 0 0,-1 1 0,1-1 0,0 1 0,-1-1 0,1 1 0,0 0 0,0-1 1,0 1-1,-1 0 0,1-1 0,0 1 0,0 0 0,0 0 0,-1 0 0,1 0 0,0 0 1,0 0-1,0 0 0,0 0 0,0 0 0,1 0 0,-1 1 25,-1 0 0,1 0 1,0 0-1,0 0 0,-1 0 0,1 0 0,-1 0 0,1 1 0,-1-1 0,1 0 1,-1 0-1,0 0 0,1 1 0,-1-1 0,0 0 0,0 3 0,-4 69 1906,1-54-1435,3-19-522,0 1-1,0 0 1,0-1 0,0 1-1,0 0 1,0-1 0,0 1-1,0 0 1,0-1 0,0 1-1,0 0 1,0-1 0,0 1-1,0 0 1,0-1 0,1 1-1,-1-1 1,0 1-1,1 0 1,-1-1 0,0 1-1,1-1 1,-1 1 0,1-1-1,-1 1 1,0-1 0,1 1-1,-1-1 1,1 1 0,0-1-1,-1 0 1,1 1 0,0-1-1,1 0 0,-1 0 0,1 0 1,0 0-1,-1-1 0,1 1 0,-1-1 0,1 1 0,-1-1 0,1 0 0,-1 1 1,1-1-1,-1 0 0,2-1 0,47-42 88,-45 39-68,-5 5-40,24-24 64,39-29-1,-55 48-162,-1-1 1,1 1-1,0 1 0,0 0 0,0 0 0,1 0 0,-1 1 0,1 0 0,0 1 0,16-2 0,-24 3 63,0 1 1,0 1-1,0-1 1,0 0-1,1 0 0,-1 0 1,0 0-1,0 1 1,0-1-1,0 1 1,0-1-1,0 1 0,0-1 1,0 1-1,0-1 1,0 1-1,0 0 0,0 0 1,-1-1-1,1 1 1,0 0-1,0 0 0,-1 0 1,1 0-1,0 0 1,-1 0-1,1 0 1,0 2-1,0 1 89,0 1 0,0-1 0,0 0 0,-1 0 0,1 1-1,-1-1 1,0 0 0,-1 8 0,0-5-415,0 0-1,0 0 0,-1 1 0,0-1 1,-1 0-1,-3 8 0,5-13-226,0 0 0,0 0 1,0 0-1,-1 0 0,1 0 0,-1-1 0,1 1 1,-1 0-1,0-1 0,-3 3 0,-1-2-6361</inkml:trace>
  <inkml:trace contextRef="#ctx0" brushRef="#br0" timeOffset="1">590 1 14286,'0'0'3587,"56"37"-3459,-22-28-1441,10-3-3236,7-2-7590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0.496"/>
    </inkml:context>
    <inkml:brush xml:id="br0">
      <inkml:brushProperty name="width" value="0.025" units="cm"/>
      <inkml:brushProperty name="height" value="0.025" units="cm"/>
      <inkml:brushProperty name="color" value="#004F8B"/>
    </inkml:brush>
  </inkml:definitions>
  <inkml:trace contextRef="#ctx0" brushRef="#br0">220 1 16752,'-14'5'3160,"-15"7"-1734,3-3-80,0 1 0,1 2 1,0 0-1,-41 28 0,66-39-1347,-1-1 0,1 0-1,-1 0 1,1 1 0,-1-1 0,1 1-1,-1-1 1,1 1 0,-1-1 0,1 1-1,-1-1 1,1 1 0,0-1 0,-1 1-1,1-1 1,0 1 0,0-1 0,-1 1-1,1 0 1,0-1 0,0 1 0,0-1-1,0 1 1,0 0 0,0-1 0,0 1-1,0 0 1,0 0 0,16 8-336,38-6-576,-44-3 731,8 0-8,0 0 0,-1 2 0,1 0 0,0 1 0,-1 1 0,1 0 0,-1 2 0,0 0 0,26 13 0,-41-18 218,-1 0 1,1 0-1,-1 0 1,1 0 0,-1 0-1,1 0 1,-1 0-1,0 1 1,1-1 0,-1 0-1,0 1 1,0-1-1,0 1 1,0 0-1,0-1 1,0 1 0,-1 0-1,1-1 1,-1 1-1,1 0 1,-1 0 0,1-1-1,-1 1 1,0 0-1,0 2 1,-1-1 32,0-1 0,0 1 1,0-1-1,0 1 0,0-1 0,-1 0 1,1 0-1,-1 1 0,1-1 0,-1 0 0,0 0 1,0-1-1,0 1 0,0 0 0,-3 1 1,-7 5 45,-1 0 0,0-1 0,-1-1 0,-26 9 0,30-12-585,-1 0 0,0-1 0,1-1 1,-1 0-1,-15 0 0,-12-2-5517</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1.141"/>
    </inkml:context>
    <inkml:brush xml:id="br0">
      <inkml:brushProperty name="width" value="0.025" units="cm"/>
      <inkml:brushProperty name="height" value="0.025" units="cm"/>
      <inkml:brushProperty name="color" value="#004F8B"/>
    </inkml:brush>
  </inkml:definitions>
  <inkml:trace contextRef="#ctx0" brushRef="#br0">1 104 6502,'0'0'15759,"64"7"-14606,-9-19-96,6-4-512,12-1-385,7-1-256,-2-4-2467,-8-4-3170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1.475"/>
    </inkml:context>
    <inkml:brush xml:id="br0">
      <inkml:brushProperty name="width" value="0.025" units="cm"/>
      <inkml:brushProperty name="height" value="0.025" units="cm"/>
      <inkml:brushProperty name="color" value="#004F8B"/>
    </inkml:brush>
  </inkml:definitions>
  <inkml:trace contextRef="#ctx0" brushRef="#br0">0 1 17585,'0'0'5797,"8"65"-5637,-7-14 32,5 4 33,-3 2-161,4-4-32,2-8-32,-4-10-481,2-9-480,-5-9 225,2-9-225,-4-16-6887,-4-15-4772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1.829"/>
    </inkml:context>
    <inkml:brush xml:id="br0">
      <inkml:brushProperty name="width" value="0.025" units="cm"/>
      <inkml:brushProperty name="height" value="0.025" units="cm"/>
      <inkml:brushProperty name="color" value="#004F8B"/>
    </inkml:brush>
  </inkml:definitions>
  <inkml:trace contextRef="#ctx0" brushRef="#br0">0 93 14221,'0'0'8649,"67"-29"-6920,-24 20-319,10 1-514,0-1-479,2 0-257,-5 0-96,-11 0-128,-9 2-545,-14 3-480,-13 4-896,-6 0-1058,-20 4-1474,-13 5-2369</inkml:trace>
  <inkml:trace contextRef="#ctx0" brushRef="#br0" timeOffset="1">48 212 11307,'0'0'4100,"-11"49"-417,11-35-960,22-7-1250,11-7 449,19-7-257,2-10-544,7-5-416,-3 1-513,-3 3-192,-13 5-1121,-17 7-1025,-14 6-1826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2.185"/>
    </inkml:context>
    <inkml:brush xml:id="br0">
      <inkml:brushProperty name="width" value="0.025" units="cm"/>
      <inkml:brushProperty name="height" value="0.025" units="cm"/>
      <inkml:brushProperty name="color" value="#004F8B"/>
    </inkml:brush>
  </inkml:definitions>
  <inkml:trace contextRef="#ctx0" brushRef="#br0">0 198 12556,'0'0'8776,"67"12"-7110,-10-33 95,3-4-736,6-4-544,-3 1-449,-6 0-929,-13 1-2050,-7 1-2178,-14 1-1953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1.460"/>
    </inkml:context>
    <inkml:brush xml:id="br0">
      <inkml:brushProperty name="width" value="0.025" units="cm"/>
      <inkml:brushProperty name="height" value="0.025" units="cm"/>
    </inkml:brush>
  </inkml:definitions>
  <inkml:trace contextRef="#ctx0" brushRef="#br0">0 0 8456,'0'0'9129,"0"47"-6823,0-30 609,11-3-1218,5 2-1024,3-3-289,10-5-160,1 1-128,3-4-896,5-1-1090,-5-1-1665,1-3-3332</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2.529"/>
    </inkml:context>
    <inkml:brush xml:id="br0">
      <inkml:brushProperty name="width" value="0.025" units="cm"/>
      <inkml:brushProperty name="height" value="0.025" units="cm"/>
      <inkml:brushProperty name="color" value="#004F8B"/>
    </inkml:brush>
  </inkml:definitions>
  <inkml:trace contextRef="#ctx0" brushRef="#br0">49 292 11147,'0'0'3827,"-5"9"-709,0-2-2714,-1 1 355,0 2 1,0-1-1,1 1 1,-7 19 0,11-27-711,1-1 0,-1 1 0,1-1 0,-1 1 0,1 0 0,0-1 0,-1 1 0,1 0 0,0-1 0,0 1 0,0 0 0,1-1 0,-1 1 0,0 0 0,0-1 0,1 1 0,-1 0 0,1-1 0,0 1 0,0-1 0,-1 1 0,1-1 0,0 1 0,0-1 0,0 0 0,0 1 0,0-1 0,1 0 0,-1 0 0,0 0 0,1 0 0,-1 0 0,0 0 0,1 0 0,-1 0 0,1-1 0,-1 1 0,1-1 0,0 1 0,-1-1 0,1 1 0,0-1 0,1 0 0,10 2 10,-1-1 1,0 0-1,1-1 1,-1-1 0,1 0-1,-1 0 1,0-1-1,0-1 1,0 0-1,0-1 1,0 0 0,-1 0-1,1-1 1,-1-1-1,0 0 1,-1-1-1,0 0 1,15-13 0,-25 20 4,1-1 0,-1 0 1,1 1-1,-1-1 1,1 1-1,0-1 1,-1 1-1,1-1 1,0 1-1,-1 0 0,1-1 1,0 1-1,-1 0 1,1-1-1,0 1 1,0 0-1,-1 0 0,1 0 1,0 0-1,0 0 1,-1 0-1,2 0 1,4 13 528,-10 36-514,2-33 190,2-15-261,0-1-1,0 0 1,0 1-1,0-1 1,0 1-1,0-1 1,0 1-1,0-1 1,0 1-1,0-1 1,1 0-1,-1 1 1,0-1 0,0 1-1,0-1 1,1 0-1,-1 1 1,0-1-1,0 0 1,1 1-1,-1-1 1,0 0-1,1 1 1,-1-1-1,0 0 1,1 0-1,-1 1 1,0-1-1,1 0 1,-1 0-1,1 0 1,-1 0-1,1 1 1,-1-1 0,1 0-1,20-5 226,17-16 11,-8-2-196,46-32 5,-69 51-87,-1 0 1,1 0-1,0 1 0,0 0 1,1 1-1,-1-1 0,0 1 1,1 1-1,11-2 1,-18 4 26,0-1-1,1 0 1,-1 1 0,0-1 0,0 1 0,0-1 0,0 1 0,0 0 0,0-1 0,0 1 0,0 0 0,0 0-1,0 0 1,0-1 0,0 1 0,-1 0 0,1 0 0,0 0 0,-1 0 0,1 1 0,-1-1 0,1 0 0,-1 0-1,1 0 1,-1 0 0,0 1 0,0-1 0,1 0 0,-1 0 0,0 1 0,0 1 0,0 0-182,0 1 0,1-1 0,-1 1 0,-1-1 0,1 1 0,0-1 0,-1 1 0,0-1 0,1 0-1,-3 6 1,3-9 34,0 0-1,0 0 1,0 0-1,-1 0 0,1 0 1,0 1-1,0-1 1,0 0-1,0 0 0,0 0 1,0 0-1,0 0 1,0 0-1,-1 0 0,1 0 1,0 0-1,0 0 1,0 1-1,0-1 0,0 0 1,0 0-1,-1 0 1,1 0-1,0 0 0,0 0 1,0 0-1,0 0 1,0 0-1,0 0 0,-1 0 1,1 0-1,0 0 1,0 0-1,0 0 0,0 0 1,0 0-1,-1 0 0,1-1 1,0 1-1,0 0 1,0 0-1,0 0 0,0 0 1,0 0-1,0 0 1,-1 0-1,1 0 0,0 0 1,0-1-1,0 1 1,0 0-1,0 0 0,0 0 1,-5-10-8814</inkml:trace>
  <inkml:trace contextRef="#ctx0" brushRef="#br0" timeOffset="1">472 1 18481,'0'0'5958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3"/>
    </inkml:context>
    <inkml:brush xml:id="br0">
      <inkml:brushProperty name="width" value="0.025" units="cm"/>
      <inkml:brushProperty name="height" value="0.025" units="cm"/>
      <inkml:brushProperty name="color" value="#004F8B"/>
    </inkml:brush>
  </inkml:definitions>
  <inkml:trace contextRef="#ctx0" brushRef="#br0">0 84 3235,'0'0'18006,"9"5"-17248,-5-2-650,0-1 0,-1 1 0,1 0 0,-1 0 0,0 0 0,1 0 0,-1 1 0,-1-1 0,1 1 0,-1 0 0,1-1 0,-1 1 0,3 8 0,17 69 1422,-20-70-1427,11 59 412,-9-41-348,2 0 0,0-1 0,2 1-1,1-1 1,18 39 0,-26-65-157,0 0 0,0 0 0,1 0 0,-1 0 0,0 0 0,1-1 0,-1 1 0,1 0 0,-1-1 0,1 1-1,0-1 1,0 1 0,0-1 0,0 0 0,0 0 0,0 0 0,3 1 0,-3-2 40,0 0 0,0 1 1,-1-2-1,1 1 0,0 0 0,0 0 0,-1 0 0,1-1 0,0 1 0,-1-1 1,1 0-1,0 1 0,-1-1 0,1 0 0,-1 0 0,1 0 0,2-2 0,3-4 202,0 0-1,0-1 0,-1 0 0,0 0 0,0-1 1,5-11-1,31-65-36,-4-3 0,-4-1 0,28-116-1,-65 215-2930,-1-1 0,0 0 0,-1 0 0,-5 10 0,-9 9-7305</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3.360"/>
    </inkml:context>
    <inkml:brush xml:id="br0">
      <inkml:brushProperty name="width" value="0.025" units="cm"/>
      <inkml:brushProperty name="height" value="0.025" units="cm"/>
      <inkml:brushProperty name="color" value="#004F8B"/>
    </inkml:brush>
  </inkml:definitions>
  <inkml:trace contextRef="#ctx0" brushRef="#br0">0 0 12139,'0'0'4869,"55"64"-2210,-32-43-1570,5-6-705,6-4-320,3-5-833,7-6-1409,6 0-3011,-8-17-2498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3.690"/>
    </inkml:context>
    <inkml:brush xml:id="br0">
      <inkml:brushProperty name="width" value="0.025" units="cm"/>
      <inkml:brushProperty name="height" value="0.025" units="cm"/>
      <inkml:brushProperty name="color" value="#004F8B"/>
    </inkml:brush>
  </inkml:definitions>
  <inkml:trace contextRef="#ctx0" brushRef="#br0">221 62 13997,'0'0'3150,"-11"-3"-961,6 1-1978,2 1-153,1-1 1,-1 1-1,0 0 1,0 0-1,0 1 0,0-1 1,0 0-1,0 1 0,0 0 1,0 0-1,0 0 1,0 0-1,0 0 0,0 1 1,0-1-1,0 1 0,0 0 1,0 0-1,0 0 1,0 0-1,0 0 0,1 1 1,-1-1-1,-4 4 1,-6 7 142,0 0 0,1 0 1,0 1-1,1 1 1,1 0-1,0 0 0,1 1 1,0 0-1,1 1 1,-10 28-1,18-43-193,0 0 0,-1 0-1,1-1 1,0 1 0,0 0 0,-1 0-1,1 0 1,0-1 0,0 1 0,0 0 0,0 0-1,0 0 1,0 0 0,0-1 0,0 1 0,0 0-1,1 0 1,-1 0 0,0-1 0,0 1-1,1 0 1,-1 0 0,1-1 0,-1 1 0,0 0-1,1-1 1,-1 1 0,1 0 0,0-1 0,-1 1-1,1-1 1,-1 1 0,1-1 0,0 1 0,0 0-1,2-1 13,-1 0 0,1 1 0,-1-1 0,1 0 0,-1-1 0,1 1 0,-1 0 0,1-1 0,-1 1 0,0-1 0,5-1 0,60-32 528,15-26-308,-59 41-188,1 1 1,0 1-1,1 2 1,1 0-1,49-19 1,-40 29-37,-34 5-14,0 1 0,0-1 0,0 0 0,0 0 0,-1 1 0,1-1 0,0 1 0,0-1 0,0 0 0,0 1 0,0 0 1,-1-1-1,1 1 0,0 0 0,0-1 0,-1 1 0,1 0 0,0 0 0,0 1 0,1 3 13,-1 0-1,0 0 0,0 0 1,0 1-1,0-1 1,-1 0-1,0 1 0,-1 9 1,-11 72 919,12-87-898,1 0-1,0 0 1,0 1 0,0-1 0,-1 0 0,1 0-1,0 0 1,0 0 0,-1 0 0,1 0-1,0 0 1,0 0 0,0 0 0,-1-1-1,1 1 1,0 0 0,0 0 0,-1-1-1,2 0 1,17-10 119,-1-1 0,24-20-1,-33 23-156,1 1 0,0 0 0,1 0 0,0 1-1,0 1 1,0 0 0,1 0 0,0 1 0,0 1-1,0 0 1,13-3 0,-24 7-1,1 0 1,-1 0-1,0 0 0,0 0 1,1 0-1,-1 0 1,0 1-1,0-1 0,1 0 1,-1 1-1,0-1 0,0 1 1,0-1-1,0 1 1,1-1-1,-1 1 0,0 0 1,0 0-1,0 0 0,0-1 1,-1 1-1,1 0 1,0 0-1,0 0 0,0 0 1,-1 0-1,1 1 0,-1-1 1,1 0-1,-1 0 1,1 0-1,-1 1 0,0-1 1,1 0-1,-1 0 0,0 1 1,0-1-1,0 0 1,0 0-1,0 1 0,0-1 1,0 0-1,-1 0 0,1 3 1,-2 11 89,0 0-1,-1-1 1,-5 17 0,2-9 218,6-22-290,0 0 0,1 0 0,-1 0-1,0-1 1,0 1 0,1 0 0,-1 0 0,0 0 0,0 0 0,1 0 0,-1 0 0,0 0 0,0 0 0,1-1 0,-1 1 0,0 0-1,1 0 1,-1 0 0,0 0 0,0 0 0,1 1 0,-1-1 0,0 0 0,0 0 0,1 0 0,-1 0 0,0 0 0,0 0-1,1 0 1,-1 0 0,0 1 0,0-1 0,1 0 0,-1 0 0,0 0 0,0 1 0,0-1 0,1 0 0,-1 0 0,0 0 0,0 1-1,0-1 1,0 0 0,0 0 0,1 1 0,-1-1 0,0 0 0,0 0 0,0 1 0,0-1 0,0 0 0,0 1 0,0-1-1,0 0 1,0 0 0,0 1 0,0-1 0,0 0 0,0 1 0,0-1 0,0 0 0,0 0 0,-1 1 0,1-1 0,0 0-1,0 0 1,0 1 0,0-1 0,-1 0 0,21-15 464,-19 14-411,58-56 198,30-25 12,-78 73-260,1 0 0,0 1-1,0 1 1,1 0 0,26-11 0,-38 17-29,0 1 0,1-1 0,-1 1 1,1-1-1,-1 1 0,1 0 0,0 0 0,-1 0 1,1 0-1,-1 0 0,1 0 0,-1 0 0,1 0 0,-1 0 1,1 1-1,1 0 0,-2-1-12,0 1-1,0-1 1,-1 1 0,1 0-1,0-1 1,-1 1 0,1 0-1,-1-1 1,1 1 0,-1 0-1,1 0 1,-1-1 0,0 1-1,1 0 1,-1 0 0,0 0-1,0 0 1,1 0 0,-1 0-1,0-1 1,0 2 0,0 7-274,-1 0 0,0 0 0,-1-1 0,1 1 0,-4 8 0,-3 19-1372</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4.115"/>
    </inkml:context>
    <inkml:brush xml:id="br0">
      <inkml:brushProperty name="width" value="0.025" units="cm"/>
      <inkml:brushProperty name="height" value="0.025" units="cm"/>
      <inkml:brushProperty name="color" value="#004F8B"/>
    </inkml:brush>
  </inkml:definitions>
  <inkml:trace contextRef="#ctx0" brushRef="#br0">41 79 20467,'0'0'7762,"-6"11"-7740,4-8-13,-22 37-3,23-38-6,-1 1 1,1-1 0,0 0-1,0 1 1,1-1-1,-1 1 1,0-1 0,1 1-1,-1-1 1,1 1 0,0-1-1,0 1 1,0-1-1,0 1 1,1-1 0,-1 1-1,1-1 1,0 4-1,0-5 3,0 0-1,0-1 0,-1 1 1,1-1-1,0 0 0,0 1 1,0-1-1,0 1 0,-1-1 0,1 0 1,0 0-1,0 0 0,0 1 1,0-1-1,0 0 0,0 0 1,0 0-1,0-1 0,-1 1 0,1 0 1,0 0-1,0 0 0,0 0 1,0-1-1,0 1 0,0-1 1,1 0-1,23-11 99,44-37 27,-51 34-152,0 2-1,0 0 0,1 1 0,1 0 1,0 2-1,1 1 0,33-11 1,-53 19 23,0 1 0,0-1 1,0 1-1,0 0 1,-1-1-1,1 1 1,0 0-1,0 0 1,0-1-1,0 1 1,0 0-1,0 0 1,0 0-1,0 0 1,-1 0-1,1 1 1,0-1-1,0 0 1,0 0-1,0 0 1,0 1-1,0-1 1,-1 1-1,1-1 1,0 0-1,0 1 1,0-1-1,-1 1 1,1 0-1,0-1 0,-1 1 1,1 0-1,0-1 1,-1 1-1,1 0 1,-1 0-1,1-1 1,-1 1-1,0 0 1,1 0-1,-1 0 1,0 0-1,0 0 1,1-1-1,-1 1 1,0 0-1,0 0 1,0 0-1,0 2 1,-1 4 54,-1 0 1,1 1-1,-1-1 1,-1 0-1,-3 8 1,1 0 1,4-15-53,1 0-1,0 0 1,0 0-1,0 0 1,0 0-1,0 0 1,0 1-1,0-1 1,0 0-1,0 0 1,0 0-1,0 0 1,0 0-1,0 1 1,0-1-1,0 0 1,0 0-1,0 0 1,0 0-1,0 0 1,0 1 0,1-1-1,-1 0 1,0 0-1,0 0 1,0 0-1,0 0 1,0 0-1,0 1 1,0-1-1,0 0 1,0 0-1,1 0 1,-1 0-1,0 0 1,0 0-1,0 0 1,0 0-1,0 0 1,1 0-1,-1 0 1,0 0-1,0 0 1,0 0-1,0 0 1,0 0-1,1 0 1,-1 0-1,0 0 1,0 0-1,0 0 1,0 0 0,0 0-1,1 0 1,13-4 80,11-7 5,-7-1-79,-6 1-23,1 2-1,1 0 0,0 0 0,0 1 0,0 1 0,1 1 1,0 0-1,1 0 0,29-5 0,-44 11-8,0 0 0,1-1 0,-1 1 0,0 0 0,0 0 0,1 0 0,-1 1 0,0-1 0,0 0 0,1 0 1,-1 1-1,0-1 0,0 0 0,0 1 0,0-1 0,1 1 0,-1 0 0,0-1 0,0 1 0,0 0 0,0 0 0,0 0 0,0 0 0,-1-1 0,1 1 0,0 0 0,0 0 0,-1 1 0,1-1 0,-1 0 0,1 0 0,-1 0 1,1 0-1,-1 1 0,1-1 0,-1 0 0,0 0 0,0 0 0,0 1 0,0-1 0,0 0 0,0 1 0,0-1 0,0 0 0,0 0 0,-1 2 0,-11 28-1621,11-29 1193,0 0-1,0-1 1,0 1-1,-1 0 1,1-1-1,-1 1 0,1-1 1,-1 0-1,1 1 1,-1-1-1,-3 2 1,-3-2-6377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4.946"/>
    </inkml:context>
    <inkml:brush xml:id="br0">
      <inkml:brushProperty name="width" value="0.025" units="cm"/>
      <inkml:brushProperty name="height" value="0.025" units="cm"/>
      <inkml:brushProperty name="color" value="#004F8B"/>
    </inkml:brush>
  </inkml:definitions>
  <inkml:trace contextRef="#ctx0" brushRef="#br0">0 262 13485,'0'0'9577,"13"-2"-8211,9-3-1051,-1-1 0,1-2 0,-1 0 0,-1-1 0,1-1 0,-1-1 0,-1 0 0,27-22 0,-42 30-303,62-52 202,-61 50-196,-1 1 0,1-1-1,-1 0 1,-1 0 0,1-1 0,-1 1 0,1-1-1,-1 1 1,-1-1 0,4-12 0,-5 17-15,-1 0 0,0 0 0,0 0 0,0 0 0,0 0 0,0 0 0,0 0 0,0 0 0,0-1 0,0 1 1,0 0-1,-1 0 0,1 0 0,0 0 0,-1 0 0,1 0 0,-1 1 0,1-1 0,-1 0 0,1 0 0,-1 0 0,0 0 0,0 0 0,1 1 0,-1-1 0,0 0 1,0 1-1,0-1 0,1 1 0,-1-1 0,0 1 0,0-1 0,0 1 0,0-1 0,0 1 0,0 0 0,0 0 0,0-1 0,0 1 0,0 0 0,-1 0 0,-1 0 1,-2 0-12,-1 0 1,1 0 0,-1 1 0,1 0 0,-1 0 0,1 0 0,-8 3 0,0 3-3,0 0 0,0 1 0,1 1 0,0 0 0,1 0 1,0 1-1,1 1 0,0 0 0,0 0 0,1 1 0,1 0 1,0 1-1,0 0 0,1 0 0,1 0 0,0 1 0,1 0 1,-4 21-1,8-34 7,1 1 0,-1 0 0,1 0 0,0 0 0,0 0 0,-1 0 1,1-1-1,1 1 0,-1 0 0,0 0 0,0 0 0,1 0 0,-1-1 0,1 1 1,-1 0-1,1 0 0,0-1 0,0 1 0,0 0 0,0-1 0,0 1 0,0-1 0,0 1 1,0-1-1,2 2 0,0-2 4,-1 0 1,1 0-1,-1 0 1,1 0-1,0-1 0,-1 1 1,1-1-1,0 0 1,-1 0-1,1 1 0,0-2 1,0 1-1,-1 0 1,1-1-1,3 0 1,10-3 14,-1-1 1,1-1 0,-1 0 0,21-13 0,46-33 12,-61 37-73,0 0 0,2 2 0,-1 0 0,2 2 0,30-11 0,-53 22 36,0 0 1,0-1-1,0 1 1,0 0 0,0 0-1,0 0 1,0 0-1,-1 1 1,1-1-1,0 0 1,0 0-1,0 0 1,0 1-1,0-1 1,0 1-1,-1-1 1,1 0-1,0 1 1,0-1-1,-1 1 1,1 0-1,0-1 1,-1 1-1,1 0 1,0-1 0,-1 1-1,1 0 1,-1 0-1,1-1 1,-1 1-1,0 0 1,1 0-1,-1 0 1,0 0-1,1-1 1,-1 1-1,0 0 1,0 0-1,0 0 1,0 0-1,0 0 1,0 1-1,0 51-36,-1-39 132,1-4-62,0-6 7,-1 1 1,1-1-1,1 1 0,-1-1 0,1 1 0,-1-1 1,1 1-1,3 7 0,-3-11-23,0 0 0,0 1 0,1-1 1,-1 0-1,0 0 0,1 0 0,-1 0 0,1 0 0,-1 0 0,1 0 1,-1 0-1,1-1 0,-1 1 0,1-1 0,0 1 0,-1-1 0,1 0 1,0 1-1,-1-1 0,1 0 0,0 0 0,0 0 0,-1 0 0,1-1 0,0 1 1,-1 0-1,4-2 0,5 0 39,-1-1 0,1 0-1,-1-1 1,0 0 0,0 0 0,-1-1 0,1 0 0,14-12-1,21-22-1684,-10 0-5025,-23 26 207</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5.276"/>
    </inkml:context>
    <inkml:brush xml:id="br0">
      <inkml:brushProperty name="width" value="0.025" units="cm"/>
      <inkml:brushProperty name="height" value="0.025" units="cm"/>
      <inkml:brushProperty name="color" value="#004F8B"/>
    </inkml:brush>
  </inkml:definitions>
  <inkml:trace contextRef="#ctx0" brushRef="#br0">199 7 8712,'0'0'8472,"-12"-2"-3891,4 1-4208,0-1 0,0 1 1,0 1-1,0 0 1,0 0-1,0 0 0,0 1 1,0 0-1,0 1 1,0 0-1,1 0 0,-1 1 1,0 0-1,1 0 0,0 0 1,0 1-1,-12 9 1,15-11-275,1 1 1,0 0-1,-1 0 1,1 1-1,1-1 1,-1 0-1,0 1 1,1 0-1,0 0 1,-3 6-1,4-8-117,1-1 0,0 0 1,0 0-1,0 1 0,0-1 0,0 0 0,0 0 0,0 1 0,0-1 0,1 0 0,-1 0 1,0 1-1,1-1 0,-1 0 0,1 0 0,-1 0 0,1 0 0,0 0 0,-1 0 0,1 0 1,0 0-1,0 0 0,0 0 0,0 0 0,0 0 0,0 0 0,0-1 0,0 1 0,0 0 1,0-1-1,0 1 0,0-1 0,0 1 0,1-1 0,-1 0 0,0 1 0,0-1 0,1 0 1,1 0-1,64 17-1011,-42-13 683,-1 2 1,0 1-1,0 0 0,-1 2 0,0 1 1,37 21-1,-58-30 347,-1 0 0,1 0 0,0 0 0,0 1 0,-1-1 0,1 0 0,-1 1 0,1-1 0,-1 1 0,0 0 0,1-1 0,-1 1 0,0 0 0,0 0 0,0 0 0,0 0 0,-1 0-1,1 0 1,0 0 0,-1 0 0,1 0 0,-1 0 0,0 0 0,0 0 0,0 3 0,-1-3 27,0 1-1,0 0 0,-1-1 0,1 1 1,-1-1-1,1 1 0,-1-1 1,0 0-1,0 1 0,0-1 1,0 0-1,0 0 0,-1-1 1,1 1-1,-4 2 0,-7 3 33,1 0 0,-1-1 0,-1-1-1,1 0 1,-1-1 0,-14 3 0,26-7-141,-63 5-430,62-5-209,-1 0 1,1-1-1,0 1 0,-1-1 0,1 0 0,0 0 1,0 0-1,0-1 0,-1 1 0,-2-3 1,-15-18-15467</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5.773"/>
    </inkml:context>
    <inkml:brush xml:id="br0">
      <inkml:brushProperty name="width" value="0.025" units="cm"/>
      <inkml:brushProperty name="height" value="0.025" units="cm"/>
      <inkml:brushProperty name="color" value="#004F8B"/>
    </inkml:brush>
  </inkml:definitions>
  <inkml:trace contextRef="#ctx0" brushRef="#br0">1 0 9449,'0'0'11691,"2"8"-10741,5 38-23,-2-1 0,-2 1-1,-5 89 1,-1-37-278,2-72-361,1 38 464,1-61-699,-1 0 0,0 0 0,1 0 0,-1 0-1,1 0 1,0 0 0,0 0 0,0 0-1,1 0 1,-1 0 0,0 0 0,1-1-1,0 1 1,0 0 0,2 1 0,-3-3-29,0 0 0,0-1 0,0 1 0,0-1 0,0 1 0,0-1 0,0 1 0,0-1 0,0 0 0,0 0 1,0 1-1,0-1 0,0 0 0,0 0 0,0 0 0,0 0 0,1 0 0,-1 0 0,0-1 0,0 1 0,0 0 0,0-1 0,0 1 0,0 0 1,0-1-1,0 1 0,0-1 0,0 0 0,0 1 0,0-2 0,26-24 600,-25 25-590,61-78 265,-2-2 0,84-151 0,-140 223-339,-4 8-8,0-1 1,0 0-1,0 0 0,0 0 0,0 0 0,0 0 0,-1 0 0,1 0 0,-1 0 0,1 0 0,-1-1 1,0-1-1,-3 4-824,0 1 0,-1 0 0,1 0 1,0 0-1,0 0 0,0 0 0,0 0 1,0 1-1,-3 2 0,-20 12-6676,-2 2-3497</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6.216"/>
    </inkml:context>
    <inkml:brush xml:id="br0">
      <inkml:brushProperty name="width" value="0.025" units="cm"/>
      <inkml:brushProperty name="height" value="0.025" units="cm"/>
      <inkml:brushProperty name="color" value="#004F8B"/>
    </inkml:brush>
  </inkml:definitions>
  <inkml:trace contextRef="#ctx0" brushRef="#br0">1 82 14670,'0'0'2434,"3"9"-53,-2-6-2238,0 0 1,0 0-1,0 0 0,0 0 0,1 0 1,-1 0-1,1-1 0,0 1 1,0 0-1,0-1 0,0 1 0,0-1 1,1 0-1,-1 0 0,1 0 1,-1 0-1,1 0 0,0 0 0,0-1 1,0 1-1,0-1 0,0 0 0,0 0 1,0 0-1,0 0 0,0-1 1,0 1-1,1-1 0,-1 0 0,6 0 1,9 0-252,0 0 0,0-1 1,0-1-1,0 0 1,28-9-1,-38 9-275,0-1 1,0 0-1,0 0 1,-1-1-1,1 0 0,-1-1 1,0 1-1,0-1 1,-1-1-1,1 1 0,-1-1 1,-1 0-1,1-1 1,6-8-1,-11 12 405,0 1-1,1-1 1,-1 0 0,0 1 0,0-1 0,0 0-1,-1 0 1,1 0 0,-1 0 0,1 0-1,-1 0 1,0-5 0,-3 13 3001,-10 23-1738,12-23-1090,0 0-1,0 0 1,0 1 0,0-1-1,1 0 1,0 0 0,0 0-1,0 0 1,1 0 0,0 1-1,2 8 1,-1-12-122,-1 0 1,0 0-1,1 0 1,-1 0-1,1 0 1,0 0-1,-1 0 0,1-1 1,0 1-1,0 0 1,0-1-1,0 0 1,1 0-1,-1 1 0,0-1 1,0-1-1,1 1 1,-1 0-1,1 0 1,-1-1-1,0 0 1,1 1-1,-1-1 0,1 0 1,-1 0-1,4-1 1,9 0-33,1-1 0,0-1 0,-1 0 1,1-1-1,-1-1 0,0-1 0,0 0 0,-1 0 1,0-2-1,17-10 0,-15 7-44,2 2 1,-1 0-1,1 1 1,0 1-1,34-8 0,-51 14-1,0 1-1,0 0 0,0-1 0,0 1 1,0 0-1,0 0 0,1 0 0,-1 0 1,0 0-1,0 0 0,0 0 0,0 0 1,0 0-1,0 0 0,0 1 0,0-1 0,0 0 1,0 1-1,0-1 0,0 1 0,0-1 1,0 1-1,0-1 0,0 1 0,0 0 1,-1-1-1,1 1 0,0 0 0,0 0 1,-1 0-1,1-1 0,0 1 0,-1 0 0,1 0 1,-1 0-1,0 0 0,1 0 0,-1 0 1,0 0-1,1 0 0,-1 2 0,0 4 20,0 0 0,0 0-1,-1 0 1,0 0 0,-4 11 0,0 10 342,34-59 326,-14 10-1187,24-27 755,-15 30-2990,1 11-4235,-15 7 1101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6.643"/>
    </inkml:context>
    <inkml:brush xml:id="br0">
      <inkml:brushProperty name="width" value="0.025" units="cm"/>
      <inkml:brushProperty name="height" value="0.025" units="cm"/>
      <inkml:brushProperty name="color" value="#004F8B"/>
    </inkml:brush>
  </inkml:definitions>
  <inkml:trace contextRef="#ctx0" brushRef="#br0">80 152 11499,'1'-16'599,"-1"0"1,2 0-1,0 0 1,1 0-1,0 0 0,11-26 1,-7 29 1122,-7 18 782,-10 27 55,0-9-1688,0 1 0,2 0 0,0 0 0,2 1 0,1 0 0,-4 45 0,9-60-825,0 0-1,0 0 1,1 0-1,1 0 1,0 0-1,0 0 1,1 0 0,7 17-1,-8-21-39,2-1 0,-1 1-1,0-1 1,1 0 0,0 0-1,0 0 1,1-1 0,-1 1-1,1-1 1,0 0 0,0-1-1,1 1 1,-1-1 0,0 0-1,9 3 1,5 1-36,-12-5-19,1 1 1,-1 0-1,0 0 0,0 1 0,0-1 1,7 6-1,-13-8 49,0 0-1,0 0 1,0 1 0,0-1 0,0 0 0,0 0-1,0 1 1,-1-1 0,1 0 0,0 1 0,-1-1-1,1 0 1,-1 1 0,1-1 0,-1 1 0,0-1-1,0 1 1,0-1 0,1 1 0,-1-1 0,-1 1-1,1-1 1,0 1 0,0 0 0,-1-1 0,1 0-1,0 1 1,-1-1 0,0 1 0,1-1 0,-1 0-1,0 1 1,0-1 0,1 0 0,-1 1 0,0-1-1,-2 1 1,-1 3 54,-1 0-1,0-1 0,0 0 1,0 0-1,-1 0 1,1-1-1,-1 1 0,0-1 1,0-1-1,0 1 1,0-1-1,-1 0 0,1 0 1,0-1-1,-1 0 1,1 0-1,-1-1 1,0 1-1,1-1 0,-10-2 1,12 2-101,-1-1 0,0 0 0,0 0 0,1 0-1,-1-1 1,0 1 0,1-1 0,0 0 0,-1 0 0,1-1 0,0 1 0,-5-5 0,6 4-167,1 1 0,0-1-1,0 1 1,0-1 0,0 1 0,1-1 0,-1 0-1,1 0 1,-1 0 0,1 0 0,0 0 0,0 0-1,1-1 1,-1 1 0,0 0 0,1 0 0,0-1-1,0 1 1,0-5 0,1 5-264,-1 1 1,1 0 0,-1-1-1,1 1 1,0 0-1,0-1 1,0 1-1,0 0 1,0 0 0,0 0-1,1 0 1,-1 0-1,1 0 1,0 0-1,-1 1 1,1-1-1,0 0 1,0 1 0,0 0-1,0-1 1,0 1-1,3-2 1,30-17-11161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3.070"/>
    </inkml:context>
    <inkml:brush xml:id="br0">
      <inkml:brushProperty name="width" value="0.025" units="cm"/>
      <inkml:brushProperty name="height" value="0.025" units="cm"/>
    </inkml:brush>
  </inkml:definitions>
  <inkml:trace contextRef="#ctx0" brushRef="#br0">152 92 20179,'0'0'1885,"-3"-8"-711,0 0-924,-1-1-97,1 0-1,-2 1 0,1-1 0,-1 1 0,-6-9 1,10 16-157,0 0 1,0 0-1,0 0 1,0 0 0,0 0-1,0 0 1,0 0-1,0 0 1,0 0 0,-1 0-1,1 1 1,0-1-1,0 0 1,-1 1 0,1-1-1,0 1 1,-1 0-1,1-1 1,-1 1 0,1 0-1,-1 0 1,1 0-1,0 0 1,-1 0 0,1 0-1,-1 0 1,1 1-1,0-1 1,-1 0-1,1 1 1,0-1 0,-1 1-1,1 0 1,0-1-1,-1 1 1,1 0 0,0 0-1,0 0 1,0-1-1,0 1 1,0 1 0,0-1-1,0 0 1,0 0-1,0 0 1,0 2 0,-6 6 61,1 0 1,0 0 0,0 0 0,1 1-1,0 0 1,1 0 0,0 0-1,1 1 1,0-1 0,1 1 0,0 0-1,0 0 1,1 0 0,1 14-1,-1-24-35,1 1 0,0 0-1,1 0 1,-1 0-1,0 0 1,0-1-1,1 1 1,-1 0-1,1 0 1,0-1-1,-1 1 1,1 0-1,0-1 1,0 1 0,0-1-1,0 1 1,0-1-1,1 1 1,-1-1-1,0 0 1,1 0-1,-1 0 1,0 1-1,4 0 1,-2-1 37,1 0 1,-1 0-1,1 0 1,-1 0-1,1-1 0,0 0 1,-1 0-1,1 0 1,-1 0-1,1 0 0,-1-1 1,5 0-1,3-2 89,0 0-1,0-1 0,0 0 1,-1-1-1,0 0 0,1-1 1,10-8-1,-12 8-65,-1-1 1,0-1-1,-1 1 0,0-1 0,0-1 0,0 1 1,-1-1-1,-1 0 0,1-1 0,-2 1 1,1-1-1,-1 0 0,-1 0 0,1-1 0,-2 1 1,2-12-1,-6 15-745,-7 13-140,-4 13-596,-3 26-2500,15-43 3193,1 0-1,-1 1 1,1-1-1,0 0 1,0 0-1,0 0 1,0 1 0,1-1-1,-1 0 1,1 0-1,0 4 1,5-2-6545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1.815"/>
    </inkml:context>
    <inkml:brush xml:id="br0">
      <inkml:brushProperty name="width" value="0.025" units="cm"/>
      <inkml:brushProperty name="height" value="0.025" units="cm"/>
    </inkml:brush>
  </inkml:definitions>
  <inkml:trace contextRef="#ctx0" brushRef="#br0">185 0 3395,'-9'0'9193,"-4"0"-8119,-1 1 1,1 0-1,-1 1 0,1 0 1,0 1-1,-13 5 0,22-7-933,0 0 0,0 1 0,0 0 0,0 0 0,1 0 0,-1 0 0,1 0 0,0 1 0,-1 0 1,1-1-1,0 1 0,0 1 0,1-1 0,-1 0 0,1 0 0,0 1 0,0 0 0,0-1 0,0 1 0,0 0 0,1 0 0,0 0 0,-1 0 0,2 0 0,-1 0 0,0 6 0,1-9-94,0 0-1,1 0 1,-1 1-1,0-1 1,1 0 0,-1 0-1,1 0 1,0 0-1,-1 0 1,1 1-1,0-1 1,-1 0 0,1-1-1,0 1 1,0 0-1,0 0 1,0 0 0,0 0-1,0-1 1,0 1-1,0 0 1,0-1 0,1 1-1,-1-1 1,0 1-1,0-1 1,0 0 0,1 0-1,-1 1 1,0-1-1,0 0 1,1 0 0,-1 0-1,0 0 1,0 0-1,1-1 1,-1 1-1,2-1 1,55-9 794,-35 2-782,0-2-1,30-17 0,-36 17-106,1 1 1,0 1-1,1 0 0,33-8 0,-51 16 42,-1-1-1,1 1 0,0 0 0,-1 0 0,1-1 1,-1 1-1,1 0 0,-1 0 0,1 0 0,0 0 0,-1 0 1,1 0-1,-1 0 0,1 0 0,-1 0 0,1 0 1,0 0-1,-1 1 0,1-1 0,-1 0 0,1 0 0,-1 1 1,1-1-1,-1 0 0,1 0 0,-1 1 0,1-1 1,-1 1-1,1-1 0,-1 0 0,0 1 0,1-1 0,-1 1 1,0-1-1,1 1 0,-1-1 0,0 1 0,1-1 1,-1 1-1,0-1 0,0 1 0,0 0 0,0-1 1,0 1-1,0-1 0,1 2 0,-9 32 108,1-7-58,8-27-28,-1 1-1,1 0 1,-1-1 0,1 1-1,0-1 1,-1 1 0,1-1-1,-1 1 1,1-1 0,0 0-1,0 1 1,-1-1-1,1 0 1,0 1 0,0-1-1,-1 0 1,1 0 0,0 0-1,0 0 1,-1 0-1,1 0 1,0 0 0,0 0-1,0 0 1,-1 0 0,1 0-1,0 0 1,0 0-1,1-1 1,28-5 406,43-19-155,-59 18-371,1 1 1,1 1 0,-1 0-1,1 1 1,-1 1 0,26-2-1,-41 15 81,-2 5-1566,8-10-4579,-1-6 4783,0 1 1,1-1-1,-1 0 0,0 0 0,1 0 1,7-4-1,17-9-4689</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6.990"/>
    </inkml:context>
    <inkml:brush xml:id="br0">
      <inkml:brushProperty name="width" value="0.025" units="cm"/>
      <inkml:brushProperty name="height" value="0.025" units="cm"/>
      <inkml:brushProperty name="color" value="#004F8B"/>
    </inkml:brush>
  </inkml:definitions>
  <inkml:trace contextRef="#ctx0" brushRef="#br0">64 1 17905,'0'0'5894,"-30"50"-4325,11-24-160,12 2-256,-1-1-640,8-5-353,0-3-160,6-8-352,3-5-417,7-6-544,-1 0-545,-2-16-640,1-9-769,-5-9-2467,1-8-4067</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7.363"/>
    </inkml:context>
    <inkml:brush xml:id="br0">
      <inkml:brushProperty name="width" value="0.025" units="cm"/>
      <inkml:brushProperty name="height" value="0.025" units="cm"/>
      <inkml:brushProperty name="color" value="#004F8B"/>
    </inkml:brush>
  </inkml:definitions>
  <inkml:trace contextRef="#ctx0" brushRef="#br0">15 1 18289,'0'0'7495,"-15"46"-12139,24-40 1057,-3-5-3012</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7.705"/>
    </inkml:context>
    <inkml:brush xml:id="br0">
      <inkml:brushProperty name="width" value="0.025" units="cm"/>
      <inkml:brushProperty name="height" value="0.025" units="cm"/>
      <inkml:brushProperty name="color" value="#004F8B"/>
    </inkml:brush>
  </inkml:definitions>
  <inkml:trace contextRef="#ctx0" brushRef="#br0">12 0 15727,'0'0'1906,"-2"8"32,-3 26-736,2-1 0,2 2 0,1-1 0,4 37 0,1 35 1623,-8-60-1950,1-34-769,1 0 0,1 1 0,0-1 0,0 1-1,3 12 1,-3-25-104,0 1-1,0-1 1,0 0-1,1 1 0,-1-1 1,0 0-1,0 0 1,0 1-1,1-1 0,-1 0 1,0 0-1,0 0 1,1 1-1,-1-1 1,0 0-1,0 0 0,1 0 1,-1 0-1,0 0 1,1 1-1,-1-1 0,0 0 1,1 0-1,-1 0 1,0 0-1,1 0 0,-1 0 1,0 0-1,0 0 1,1 0-1,-1 0 1,0 0-1,1 0 0,-1 0 1,0-1-1,1 1 1,-1 0-1,0 0 0,0 0 1,1 0-1,-1-1 1,0 1-1,1 0 1,-1 0-1,0 0 0,0-1 1,0 1-1,1 0 1,-1 0-1,0-1 0,14-11 55,24-37-377,-26 32-53,0 1 0,30-29 0,-39 42 333,1-1 0,0 1 0,0 0 0,1 0 0,-1 1 0,0-1 0,1 1 0,0 0 0,-1 0 0,1 1 0,0-1 0,0 1 0,0 0 0,0 1 0,0-1 0,9 1 0,-13 0 37,1 0-1,-1 0 1,0 0 0,0 0 0,0 1 0,0-1-1,1 0 1,-1 1 0,0-1 0,0 1 0,0-1-1,0 1 1,0 0 0,0-1 0,0 1 0,0 0 0,-1 0-1,1 0 1,0-1 0,0 1 0,-1 0 0,1 0-1,0 0 1,-1 0 0,1 0 0,0 2 0,0 0 9,-1 0 0,1 0 0,-1 0 0,1 0 1,-1 1-1,0-1 0,0 0 0,-1 0 0,0 6 1,-1 1 117,-1 0 0,0-1 0,0 1 0,-1-1 1,-6 12-1,20-30 79,35-35-3361,7-1-7978,-25 27-404</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8.176"/>
    </inkml:context>
    <inkml:brush xml:id="br0">
      <inkml:brushProperty name="width" value="0.025" units="cm"/>
      <inkml:brushProperty name="height" value="0.025" units="cm"/>
      <inkml:brushProperty name="color" value="#004F8B"/>
    </inkml:brush>
  </inkml:definitions>
  <inkml:trace contextRef="#ctx0" brushRef="#br0">187 375 16816,'0'0'3699,"-10"-4"-448,0 1-2884,0-1-1,0 1 0,-1 1 1,1 0-1,-1 0 0,1 1 0,-14 1 1,20 0-324,1 0-1,0 0 1,0 0 0,-1 1 0,1-1 0,0 1 0,0 0 0,0 0 0,0 0 0,0 0-1,0 1 1,0-1 0,0 1 0,0 0 0,1 0 0,-1 0 0,1 0 0,-1 0 0,1 0-1,0 1 1,0-1 0,0 1 0,0 0 0,0-1 0,1 1 0,-1 0 0,1 0 0,0 0-1,0 0 1,0 0 0,0 0 0,-1 6 0,2-6-42,-1 0 0,1-1 1,0 1-1,0 0 0,0-1 0,0 1 1,0-1-1,0 1 0,1 0 0,-1-1 1,1 1-1,0-1 0,0 1 0,0-1 1,0 1-1,0-1 0,0 0 0,1 1 1,-1-1-1,1 0 0,0 0 0,-1 0 1,1 0-1,0-1 0,0 1 0,0 0 1,0-1-1,5 3 0,-2-2-8,-1 0-1,1-1 0,0 0 1,0 0-1,0 0 1,0 0-1,0-1 0,0 0 1,0 0-1,0 0 1,0 0-1,0-1 0,0 0 1,0 0-1,5-2 1,2-2-175,0-1 0,-1 0 0,1 0 0,-2-1 0,1 0 0,-1-1 0,14-13 0,31-37-4470,-58 62-1329,-9 8 4503,7-6 2092,0-1-1,1 1 1,-1 0-1,2 0 1,-1 0-1,0 1 1,1-1-1,-3 10 1,6-16-564,1 1 0,-1-1 0,0 1 0,1-1 1,-1 1-1,0-1 0,1 0 0,-1 1 0,1-1 0,-1 0 1,0 1-1,1-1 0,-1 0 0,1 0 0,-1 1 1,1-1-1,-1 0 0,1 0 0,-1 0 0,1 0 1,-1 1-1,1-1 0,-1 0 0,1 0 0,0 0 1,-1 0-1,1 0 0,-1 0 0,1-1 0,-1 1 0,1 0 1,-1 0-1,1 0 0,-1 0 0,1-1 0,0 1 1,24-6 499,-6-6-393,0 0 0,-1-1 0,0-1 0,-2 0 0,1-1 0,-2-1 0,0-1 0,-1 0 0,14-22 0,-10 13-43,-1-2 1,22-50 0,-33 63-258,0 0 0,-1-1-1,0 0 1,-2 0 0,0 0 0,-1 0 0,1-17 0,-3 32 140,0 1 0,0 0 0,0 0 0,0 0 1,-1 0-1,1 0 0,0-1 0,0 1 0,0 0 0,0 0 0,0 0 0,0 0 1,0 0-1,-1 0 0,1 0 0,0 0 0,0 0 0,0-1 0,0 1 1,0 0-1,-1 0 0,1 0 0,0 0 0,0 0 0,0 0 0,0 0 0,0 0 1,-1 0-1,1 0 0,0 0 0,0 0 0,0 0 0,0 0 0,-1 0 0,1 0 1,0 0-1,0 0 0,0 1 0,0-1 0,0 0 0,-1 0 0,1 0 1,0 0-1,0 0 0,0 0 0,0 0 0,0 0 0,0 0 0,0 1 0,0-1 1,-1 0-1,1 0 0,0 0 0,0 0 0,0 0 0,0 1 0,0-1 1,0 0-1,-10 10 119,-7 15 111,2 1 0,0 0 0,2 1 1,1 0-1,1 1 0,1 0 0,1 0 1,2 1-1,1 1 0,1-1 0,2 1 1,1 0-1,2 36 0,0-63-219,0 0 0,1 0 0,-1 0-1,1 0 1,-1 0 0,1 0 0,0 0 0,0 0-1,0 0 1,1 0 0,-1-1 0,1 1 0,0-1-1,-1 1 1,1-1 0,0 1 0,0-1 0,1 0-1,-1 0 1,0 0 0,1 0 0,-1-1-1,1 1 1,4 1 0,-5-2 4,1-1 1,-1 0-1,1 1 0,0-1 0,-1-1 1,1 1-1,-1 0 0,1-1 0,-1 1 0,1-1 1,-1 0-1,1 1 0,-1-1 0,1-1 1,-1 1-1,0 0 0,0 0 0,1-1 1,-1 0-1,0 1 0,0-1 0,-1 0 1,1 0-1,0 0 0,-1 0 0,1 0 1,-1 0-1,2-4 0,5-6 32,-2 0 0,1 0 0,-1-1 0,-1 0 0,-1 0 0,0 0 0,0 0 0,-1-1-1,-1 0 1,0 0 0,-1 1 0,-2-26 0,1 37-37,0 0-1,0 1 1,0-1-1,0 0 0,-1 1 1,1-1-1,0 1 1,-1-1-1,1 1 0,-1-1 1,0 1-1,0-1 1,0 1-1,1-1 1,-1 1-1,0 0 0,-1 0 1,1-1-1,0 1 1,0 0-1,0 0 1,-1 0-1,1 0 0,0 0 1,-1 1-1,1-1 1,-1 0-1,1 1 1,-1-1-1,0 1 0,-2-1 1,2 1 0,1 0 0,-1 1 1,1-1-1,0 1 0,-1-1 0,1 1 1,-1-1-1,1 1 0,0 0 0,0 0 0,-1 0 1,1 0-1,0 0 0,0 0 0,0 0 1,0 0-1,0 0 0,0 0 0,0 0 1,0 1-1,1-1 0,-1 0 0,0 1 1,1-1-1,-1 1 0,1-1 0,0 0 1,-1 1-1,1-1 0,0 1 0,0-1 1,0 1-1,0-1 0,0 3 0,0-2 3,0 0 0,0 1 0,0-1 0,0 0 0,1 0 0,-1 1 0,1-1 0,0 0 0,-1 0 0,1 0-1,0 0 1,0 0 0,0 1 0,0-2 0,1 1 0,-1 0 0,1 0 0,-1 0 0,1-1 0,-1 1 0,1-1 0,2 2 0,1 0 2,-1 0 0,1-1 0,0 0 0,0 0 0,0 0 0,0-1 0,1 1 0,-1-1 0,8 0 0,-2 0-71,1 0 0,-1-1 0,0-1 0,1 0 0,-1 0 0,0-1 1,0-1-1,21-7 0,-22 5 0,0 1 0,-1-2-1,0 1 1,0-1 0,0-1 0,0 0 0,-1 0 0,0-1-1,-1 1 1,0-2 0,7-8 0,-20 28 907,2-4-713,0 0 0,1 0-1,0 0 1,0 0-1,1 1 1,0 0-1,0-1 1,0 1-1,0 10 1,2-13-113,0 0 0,1 0-1,-1 0 1,1 1 0,0-1 0,0 0 0,0 0-1,1 0 1,2 5 0,-3-9-132,0 0 0,0 0 0,0 0 0,0 0 0,0 0 0,0 0-1,0 0 1,0 0 0,0 0 0,1 0 0,-1-1 0,0 1 0,0 0 0,1-1 0,-1 1 0,0-1 0,1 0 0,-1 1-1,1-1 1,-1 0 0,1 0 0,-1 0 0,0 0 0,1 0 0,-1 0 0,1 0 0,-1-1 0,1 1 0,-1 0 0,0-1-1,1 1 1,-1-1 0,0 1 0,1-1 0,-1 0 0,0 0 0,0 0 0,0 1 0,1-2 0,18-16-4481,-1-9-2798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8.550"/>
    </inkml:context>
    <inkml:brush xml:id="br0">
      <inkml:brushProperty name="width" value="0.025" units="cm"/>
      <inkml:brushProperty name="height" value="0.025" units="cm"/>
      <inkml:brushProperty name="color" value="#004F8B"/>
    </inkml:brush>
  </inkml:definitions>
  <inkml:trace contextRef="#ctx0" brushRef="#br0">54 49 14638,'0'0'5990,"-16"-45"-1762,9 41-2243,-2 4-1024,2 9-416,-2 8-161,7 6-256,-1 3-128,3-1-1377,0-2-3203,5-2-5222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9.084"/>
    </inkml:context>
    <inkml:brush xml:id="br0">
      <inkml:brushProperty name="width" value="0.025" units="cm"/>
      <inkml:brushProperty name="height" value="0.025" units="cm"/>
      <inkml:brushProperty name="color" value="#004F8B"/>
    </inkml:brush>
  </inkml:definitions>
  <inkml:trace contextRef="#ctx0" brushRef="#br0">303 32 18289,'-11'-4'2280,"2"1"-2083,0 0 1,-1 1-1,1 0 1,0 0-1,-1 1 1,1 0-1,-1 0 1,1 1-1,-1 0 1,0 1 0,1 0-1,0 1 1,-1 0-1,1 0 1,0 1-1,0 0 1,0 1-1,0 0 1,-11 7-1,12-5-168,1-1 1,0 1-1,0 1 0,0-1 0,1 1 0,-1 0 1,2 1-1,-1-1 0,1 1 0,0 1 0,1-1 1,0 0-1,0 1 0,1 0 0,0 0 0,-3 18 1,6-26-29,0 1 0,0-1 0,-1 1 0,2-1 0,-1 0 0,0 1 0,0-1 0,0 1 0,1-1 0,-1 1 0,0-1 0,1 0 0,0 1 1,-1-1-1,1 0 0,0 1 0,-1-1 0,1 0 0,0 0 0,0 0 0,0 0 0,0 0 0,0 0 0,1 0 0,-1 0 0,2 1 0,1 0 6,0-1 0,0 1 0,-1-1 0,1-1 0,0 1 0,0 0-1,0-1 1,0 0 0,8 0 0,3-2 24,-1 0-1,1 0 1,-1-2 0,24-8 0,-10-1 243,-2-1 0,0-1 0,-1-1 0,-1-2 0,0 0 0,-1-2 0,-1 0 0,36-44 0,-58 63-267,1 0 0,-1 0 0,1 0 0,0 0 1,-1 0-1,1 0 0,0 1 0,0-1 0,-1 0 0,1 0 0,0 1 1,0-1-1,0 1 0,0-1 0,0 1 0,0-1 0,0 1 0,0-1 1,2 1-1,-4 17 18,-19 37-12,19-51 9,-5 10 10,4-8-17,-1 0 0,1 0 1,1 0-1,-1-1 0,1 2 1,0-1-1,-1 7 1,2-11-11,0-1 0,1 1 0,-1-1 0,0 1 0,0-1 0,1 0 0,-1 1 0,0-1 0,1 1 0,-1-1 0,0 0 0,1 1 1,-1-1-1,1 0 0,-1 1 0,1-1 0,-1 0 0,0 0 0,1 0 0,-1 1 0,1-1 0,-1 0 0,1 0 0,-1 0 0,1 0 0,-1 0 1,1 0-1,-1 0 0,1 0 0,-1 0 0,1 0 0,-1 0 0,1 0 0,-1 0 0,1 0 0,-1-1 0,2 1 0,21-6 123,-2-5-42,0 0 0,23-17-1,-32 20-85,-1 0-1,2 0 0,-1 1 1,1 1-1,0 0 0,0 0 1,1 2-1,0-1 0,21-2 1,-33 6-1,-1 1-1,0 0 1,0 0 0,0 0 0,1 0 0,-1 0 0,0 0-1,0 1 1,0-1 0,0 0 0,0 1 0,1-1 0,-1 1-1,0-1 1,0 1 0,0-1 0,0 1 0,0 0 0,0-1-1,0 1 1,-1 0 0,1 0 0,0 0 0,0-1 0,0 1-1,-1 0 1,2 2 0,-1 0-3,0 0 1,0 1-1,0-1 0,-1 0 1,1 0-1,-1 1 0,0-1 0,0 0 1,0 0-1,-1 4 0,-1 9-8,-1-1 0,-1 0-1,-7 18 1,2-14 38,7-15-31,0 1 1,0-1-1,0 0 1,1 0-1,0 1 0,-1-1 1,0 8-1,25-42-6854,-12 5-460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0:59.678"/>
    </inkml:context>
    <inkml:brush xml:id="br0">
      <inkml:brushProperty name="width" value="0.025" units="cm"/>
      <inkml:brushProperty name="height" value="0.025" units="cm"/>
      <inkml:brushProperty name="color" value="#004F8B"/>
    </inkml:brush>
  </inkml:definitions>
  <inkml:trace contextRef="#ctx0" brushRef="#br0">1 266 19827,'0'0'7687,"9"-6"-6705,61-32-222,-38 23-746,-1-2 1,0-1 0,-2-2-1,41-34 1,-66 50-33,-1 0-1,1 0 1,-1 0 0,0-1-1,-1 1 1,1-1-1,-1 0 1,0 0 0,0 0-1,-1 0 1,1 0-1,0-7 1,-2 11 12,0 0 1,1 0-1,-1 0 0,0-1 1,-1 1-1,1 0 1,0 0-1,0 0 0,0 0 1,-1-1-1,1 1 0,0 0 1,-1 0-1,1 0 0,-1 0 1,0 0-1,1 0 0,-1 0 1,0 0-1,0 0 1,1 0-1,-2-1 0,0 1-3,0 1 0,0-1 0,0 0 0,0 1-1,-1-1 1,1 1 0,0 0 0,0-1 0,0 1 0,0 0-1,0 0 1,0 1 0,0-1 0,-1 0 0,1 1 0,0-1-1,-3 2 1,-2 1-3,-1 0 0,0 1 0,1 0 0,0 0 0,0 1 0,1 0 0,-1 0 0,1 1 0,0-1 0,0 1 0,1 1 0,-8 9 0,-8 14-38,-23 46 0,41-72 50,-1 3 11,0 1-1,0-1 1,0 1 0,1-1-1,0 1 1,1 0 0,0 0-1,0 1 1,0-1 0,1 0-1,1 0 1,-1 11 0,2-17-7,0 0-1,0 0 1,0-1 0,0 1 0,0 0-1,0-1 1,0 1 0,0-1 0,0 1-1,1-1 1,-1 0 0,1 1 0,-1-1 0,1 0-1,0 0 1,-1 0 0,1 0 0,0 0-1,0-1 1,0 1 0,-1 0 0,1-1-1,0 0 1,0 1 0,0-1 0,0 0 0,0 0-1,0 0 1,0 0 0,3-1 0,8 1 20,0 0 0,0-1 0,19-5 0,-12 1-66,-2 0 0,1-2 0,-1 0 0,0-2-1,23-13 1,80-61-267,5-3 156,-123 87-101,-6 7 194,-9 11 107,1-5 52,2-4 71,0 1 0,1 0 0,1 0 0,0 1 0,0-1 0,1 2 0,1-1 0,0 1 0,-5 18 0,10-30-160,0 0 1,1 0-1,-1 0 1,0 0-1,0 0 0,1 0 1,-1 0-1,1-1 1,-1 1-1,1 0 0,-1 0 1,1 0-1,0-1 1,-1 1-1,1 0 0,0 0 1,-1-1-1,1 1 1,0-1-1,0 1 0,0-1 1,0 1-1,-1-1 1,1 1-1,0-1 0,0 0 1,0 1-1,0-1 1,0 0-1,0 0 0,0 0 1,0 0-1,0 0 1,0 0-1,0 0 0,0 0 1,0 0-1,0 0 1,0-1-1,0 1 0,1-1 1,46-8 171,-24-2-183,1-1 0,-2-1-1,0-1 1,27-22-1,-25 18-294,0 1-1,50-25 1,-74 41 270,1 0 0,0 1 0,-1-1 0,1 0 0,0 0 0,-1 1 0,1-1 0,0 1 0,0 0 0,0-1 0,-1 1 0,1 0 1,0 0-1,0 0 0,0 0 0,0 0 0,-1 1 0,1-1 0,3 2 0,-4-1 19,0-1 1,-1 1-1,1 0 1,-1 0-1,1 0 1,0 0-1,-1 0 1,0 0-1,1 0 1,-1 0-1,0 0 0,0 0 1,1 0-1,-1 0 1,0 0-1,0 1 1,0-1-1,0 0 1,0 0-1,0 0 1,-1 0-1,1 0 0,-1 1 1,-2 10 17,-1-1 0,0-1 1,0 1-1,-10 14 0,-1 0-93,7-13-231,1 0 0,0 0 1,1 1-1,1 0 0,-5 13 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0.849"/>
    </inkml:context>
    <inkml:brush xml:id="br0">
      <inkml:brushProperty name="width" value="0.025" units="cm"/>
      <inkml:brushProperty name="height" value="0.025" units="cm"/>
      <inkml:brushProperty name="color" value="#004F8B"/>
    </inkml:brush>
  </inkml:definitions>
  <inkml:trace contextRef="#ctx0" brushRef="#br0">1 44 3619,'0'0'15941,"5"-8"-13352,16-24-374,-20 32-2156,-1 0-1,0-1 0,0 1 0,0 0 0,0 0 1,0 0-1,0-1 0,0 1 0,0 0 0,1 0 1,-1 0-1,0 0 0,0-1 0,0 1 0,0 0 1,0 0-1,1 0 0,-1 0 0,0 0 0,0 0 1,0 0-1,1-1 0,-1 1 0,0 0 0,0 0 1,0 0-1,1 0 0,-1 0 0,0 0 0,0 0 1,1 0-1,-1 0 0,0 0 0,0 0 0,0 0 0,1 0 1,-1 0-1,0 0 0,0 0 0,1 1 0,-1-1 1,0 0-1,0 0 0,0 0 0,0 0 0,1 0 1,-1 1-1,3 13 1022,-3 17-261,-16 35-258,13-59-558,0 1 1,0 0-1,1 0 0,0 0 0,1 0 0,0 0 1,0 0-1,0 0 0,1 1 0,1-1 1,-1 0-1,3 12 0,-1-18-19,-1 0 1,0 0-1,1 0 0,0 0 1,-1 0-1,1-1 1,0 1-1,0 0 0,0-1 1,0 0-1,0 1 0,0-1 1,0 0-1,1 0 0,-1 0 1,0 0-1,1 0 1,-1-1-1,0 1 0,1-1 1,-1 0-1,1 1 0,-1-1 1,1 0-1,-1-1 0,1 1 1,-1 0-1,1-1 0,2 0 1,5 0-71,1-1 1,-1-1-1,0 1 1,1-2-1,13-5 1,-13 3-303,-1 0 0,0-1 0,0 1 0,0-2 0,-1 0 0,9-9 0,-14 13-257,0-1 1,0 0-1,0 0 1,-1 0-1,0 0 1,0-1-1,0 1 1,-1-1-1,0 0 1,0 1-1,0-1 1,-1 0-1,2-10 1,-2-19-5052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1.211"/>
    </inkml:context>
    <inkml:brush xml:id="br0">
      <inkml:brushProperty name="width" value="0.025" units="cm"/>
      <inkml:brushProperty name="height" value="0.025" units="cm"/>
      <inkml:brushProperty name="color" value="#004F8B"/>
    </inkml:brush>
  </inkml:definitions>
  <inkml:trace contextRef="#ctx0" brushRef="#br0">84 69 6662,'0'0'7816,"-48"-46"-4069,31 33-640,6 4-1025,6 8-576,3 1-962,2 2-544,5 11-96,13-1-1441,3-3-2820,-1-5-7206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1.554"/>
    </inkml:context>
    <inkml:brush xml:id="br0">
      <inkml:brushProperty name="width" value="0.025" units="cm"/>
      <inkml:brushProperty name="height" value="0.025" units="cm"/>
      <inkml:brushProperty name="color" value="#004F8B"/>
    </inkml:brush>
  </inkml:definitions>
  <inkml:trace contextRef="#ctx0" brushRef="#br0">1 1 17008,'0'0'4677,"1"55"-2499,-1-26-993,0 6-833,4 3-224,1 0-160,4-2-993,5-9-1057,2-5-1281,-7-7-5029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2.146"/>
    </inkml:context>
    <inkml:brush xml:id="br0">
      <inkml:brushProperty name="width" value="0.025" units="cm"/>
      <inkml:brushProperty name="height" value="0.025" units="cm"/>
    </inkml:brush>
  </inkml:definitions>
  <inkml:trace contextRef="#ctx0" brushRef="#br0">182 0 12075,'0'0'4373,"-9"1"-1971,-56 10-246,61-10-1994,-1 1-1,1-1 1,0 0-1,0 1 1,0 0-1,0 0 1,0 0-1,1 1 1,-1-1-1,1 1 1,-1 0-1,1 0 1,0 0-1,0 0 1,-4 7-1,6-9-156,1 1 0,0 0 0,-1 0 0,1-1 0,0 1 0,0 0 0,0 0-1,0 0 1,0-1 0,0 1 0,0 0 0,1 0 0,-1 0 0,1-1 0,-1 1 0,1 0 0,0-1-1,0 1 1,0 0 0,0-1 0,0 1 0,0-1 0,0 0 0,0 1 0,0-1 0,1 0 0,-1 1-1,3 0 1,50 36 0,-41-30-8,9 4 109,-18-10-13,1 0-1,-1 0 0,1 0 1,-1 1-1,0 0 0,0 0 0,0 0 1,-1 0-1,1 0 0,5 8 1,-9-11-7,0 1 1,0-1 0,0 1 0,0-1 0,0 1 0,0 0-1,-1-1 1,1 1 0,0-1 0,0 1 0,0-1 0,-1 1-1,1-1 1,0 1 0,0-1 0,-1 1 0,1-1 0,0 1-1,-1-1 1,1 0 0,-1 1 0,1-1 0,0 1 0,-1-1-1,1 0 1,-1 1 0,1-1 0,-1 0 0,1 0 0,-1 0-1,0 1 1,1-1 0,-1 0 0,1 0 0,-1 0 0,1 0-1,-2 0 1,-26 6 231,25-5-145,-26 4-373,0-1-1,0-1 1,-38-1 0,67-2 84,0-1 0,0 1 1,-1 0-1,1 0 0,0 0 0,0-1 1,0 1-1,0 0 0,0 0 0,0-1 1,-1 1-1,1 0 0,0-1 0,0 1 1,0 0-1,0 0 0,0-1 0,0 1 1,0 0-1,0-1 0,0 1 0,0 0 0,0 0 1,0-1-1,1 1 0,-1 0 0,0-1 1,0 1-1,0 0 0,0 0 0,0-1 1,1 1-1,-1 0 0,0 0 0,0 0 1,0-1-1,0 1 0,1 0 0,-1 0 1,0 0-1,0-1 0,1 1 0,-1 0 0,0 0 1,0 0-1,1 0 0,-1 0 0,0 0 1,1 0-1,12-13-2979,12-4-3023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1.930"/>
    </inkml:context>
    <inkml:brush xml:id="br0">
      <inkml:brushProperty name="width" value="0.025" units="cm"/>
      <inkml:brushProperty name="height" value="0.025" units="cm"/>
      <inkml:brushProperty name="color" value="#004F8B"/>
    </inkml:brush>
  </inkml:definitions>
  <inkml:trace contextRef="#ctx0" brushRef="#br0">0 65 10570,'0'0'11323,"1"10"-9855,-1-6-1396,0 0 1,0 0 0,0 0 0,1 0-1,0 0 1,-1 0 0,1 0-1,1 0 1,-1 0 0,0 0-1,1-1 1,0 1 0,0-1 0,0 1-1,0-1 1,1 0 0,-1 0-1,1 0 1,0 0 0,0 0-1,0-1 1,0 1 0,0-1-1,1 0 1,-1 0 0,1 0 0,-1 0-1,1 0 1,0-1 0,0 0-1,-1 0 1,1 0 0,5 1-1,4-2-168,0 0 0,-1 0 0,1-1-1,0-1 1,-1 0 0,1-1 0,-1 0-1,0-1 1,0-1 0,0 1 0,18-11-1,-13 5-803,0-1 0,-1 0-1,0-1 1,-1-1-1,-1-1 1,24-26 0,-23 16 543,-28 45 1221,-6 28-281,1 0 1,3 2-1,2-1 0,2 1 1,2 1-1,-2 60 1,11-108-636,-1-3-39,1 0 0,0 0-1,0 0 1,0 0-1,0 0 1,0 0-1,0 0 1,0 0-1,0 0 1,0 0 0,1 0-1,-1 0 1,0 0-1,1 0 1,-1 0-1,0 0 1,1 0-1,-1 0 1,1-1-1,0 1 1,-1 0 0,1 0-1,0 0 1,-1-1-1,2 2 1,6-1-4495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2.261"/>
    </inkml:context>
    <inkml:brush xml:id="br0">
      <inkml:brushProperty name="width" value="0.025" units="cm"/>
      <inkml:brushProperty name="height" value="0.025" units="cm"/>
      <inkml:brushProperty name="color" value="#004F8B"/>
    </inkml:brush>
  </inkml:definitions>
  <inkml:trace contextRef="#ctx0" brushRef="#br0">184 1 17969,'0'0'3459,"-3"56"-1825,19-22-545,1 9-192,10 6-289,-4 4-63,0 6-33,-4 4-255,-13 4-129,-6 5 0,-20 1-64,-19 3-256,-8 0-1058,-15-3-1344,-6-10-1698,-8-9-4516</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2.617"/>
    </inkml:context>
    <inkml:brush xml:id="br0">
      <inkml:brushProperty name="width" value="0.025" units="cm"/>
      <inkml:brushProperty name="height" value="0.025" units="cm"/>
      <inkml:brushProperty name="color" value="#004F8B"/>
    </inkml:brush>
  </inkml:definitions>
  <inkml:trace contextRef="#ctx0" brushRef="#br0">141 0 16047,'0'0'737,"-36"95"896,10-22-191,1 20-770,0 10-159,8 8 384,6 1-64,11-5-257,5-8-224,24-15-223,15-16-97,16-17-129,14-16-992,4-22-1057,7-13-2114,7-10-9000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3.076"/>
    </inkml:context>
    <inkml:brush xml:id="br0">
      <inkml:brushProperty name="width" value="0.025" units="cm"/>
      <inkml:brushProperty name="height" value="0.025" units="cm"/>
      <inkml:brushProperty name="color" value="#004F8B"/>
    </inkml:brush>
  </inkml:definitions>
  <inkml:trace contextRef="#ctx0" brushRef="#br0">1 108 17681,'0'0'9417,"14"-50"-11083,10 22-2530,8-1-6790</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4.145"/>
    </inkml:context>
    <inkml:brush xml:id="br0">
      <inkml:brushProperty name="width" value="0.025" units="cm"/>
      <inkml:brushProperty name="height" value="0.025" units="cm"/>
      <inkml:brushProperty name="color" value="#004F8B"/>
    </inkml:brush>
  </inkml:definitions>
  <inkml:trace contextRef="#ctx0" brushRef="#br0">0 791 8264,'0'10'4452,"1"33"-1815,-1-42-2531,0 0-1,0 1 1,0-1-1,0 0 1,1 0-1,-1 1 1,0-1-1,0 0 1,1 0-1,-1 0 1,1 1-1,-1-1 1,1 0-1,0 0 1,-1 0-1,1 0 1,0 0-1,0 0 1,-1 0-1,1 0 1,0 0-1,0-1 1,0 1-1,0 0 1,0 0 0,2 0-1,-1-1-22,0 1 1,0-1-1,0 0 0,1 0 0,-1 0 1,0 0-1,0 0 0,0-1 1,0 1-1,1 0 0,-1-1 0,0 0 1,3-1-1,6-3 159,-1 0 1,0-1-1,-1 0 0,14-11 0,24-25 124,-1-3 0,-2-1 0,-3-2 0,-1-2 0,-3-2 0,-2-1 0,-2-2 0,25-59 0,-47 87-214,-1 0 0,-2-1 0,-1 0 0,0 0-1,-3-1 1,0 0 0,-2 0 0,-1-36 0,-1 63-108,0 0 0,0 0 0,-1 0 0,1 0 1,-1 0-1,1-1 0,-1 1 0,1 0 0,-1 1 0,0-1 0,0 0 0,0 0 1,0 0-1,-2-2 0,2 4-36,1-1 1,-1 1-1,0 0 1,0-1-1,1 1 1,-1 0-1,0 0 1,1 0-1,-1-1 1,0 1-1,0 0 1,0 0-1,1 0 1,-1 0-1,0 0 1,0 0-1,1 0 1,-1 1-1,0-1 1,0 0-1,1 0 1,-1 1-1,0-1 1,1 0-1,-1 1 1,0-1-1,1 0 1,-1 1-1,0-1 1,1 1-1,-1-1 1,1 1-1,-1-1 1,1 1-1,-1 0 1,1-1-1,-1 1 1,1 0-1,0-1 1,-1 1-1,1 0 1,0 0-1,-1 0 1,-6 11-7,1 1 0,-1 0 1,2 0-1,0 1 1,-6 25-1,-12 81 12,19-95-16,-56 514-233,59-532-96,1 0-1,0 1 0,1-1 0,-1 0 0,1 0 0,4 13 1,-5-19 100,1 0 1,-1 1 0,1-1 0,0 0-1,-1 1 1,1-1 0,0 0 0,0 0 0,0 0-1,0 0 1,0 1 0,0-1 0,0-1 0,0 1-1,0 0 1,1 0 0,-1 0 0,0-1-1,0 1 1,1 0 0,-1-1 0,1 1 0,-1-1-1,0 0 1,1 1 0,-1-1 0,1 0-1,-1 0 1,1 0 0,-1 0 0,1 0 0,-1 0-1,0-1 1,1 1 0,-1 0 0,1-1-1,-1 1 1,3-2 0,22-12-5728</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4.602"/>
    </inkml:context>
    <inkml:brush xml:id="br0">
      <inkml:brushProperty name="width" value="0.025" units="cm"/>
      <inkml:brushProperty name="height" value="0.025" units="cm"/>
      <inkml:brushProperty name="color" value="#004F8B"/>
    </inkml:brush>
  </inkml:definitions>
  <inkml:trace contextRef="#ctx0" brushRef="#br0">121 156 15118,'0'0'1927,"-11"5"-496,5-3-1341,1 0 0,0 0 1,0 1-1,1 0 0,-1 0 0,0 0 0,1 0 0,0 1 1,0 0-1,0 0 0,0 0 0,0 0 0,1 1 0,0-1 1,0 1-1,0 0 0,-3 8 0,-20 70 92,24-76-147,1-1-1,0 1 0,0 0 1,0-1-1,1 1 1,0 0-1,0-1 0,1 1 1,0-1-1,3 14 1,-3-19-30,0 0 0,0 1 0,0-1 0,0 1 1,0-1-1,1 0 0,-1 0 0,0 0 1,1 0-1,-1 0 0,0 0 0,1 0 1,-1 0-1,1-1 0,0 1 0,-1 0 1,1-1-1,-1 1 0,1-1 0,0 0 0,-1 0 1,1 1-1,0-1 0,0 0 0,-1 0 1,1-1-1,0 1 0,-1 0 0,1-1 1,0 1-1,2-1 0,2-1 21,0 0 1,0 0-1,0 0 1,0-1-1,0 0 1,0 0-1,5-4 1,40-45 156,-1 0-36,-46 49-100,0-1 0,1 1-1,-1 0 1,0 0-1,1 1 1,-1-1 0,1 1-1,0 0 1,0 0-1,7-1 1,-11 3-43,1 0 0,0 0 1,-1 1-1,1-1 0,0 0 0,0 1 0,-1 0 1,1-1-1,0 1 0,-1 0 0,1-1 0,-1 1 1,1 0-1,-1 0 0,0 1 0,1-1 0,-1 0 1,0 0-1,0 0 0,0 1 0,0-1 0,0 1 1,0-1-1,0 1 0,0-1 0,0 1 0,-1 0 1,1-1-1,-1 1 0,1 0 0,-1 1 0,15 64 74,-14-58-50,0 1-68,0-1 108,0-1 1,1 1 0,0-1-1,0 0 1,5 10-1,-7-17-13,1 0 0,-1 0 0,1 0 0,-1 1 0,1-1 0,0 0 0,0 0 0,0 0 0,0 0 0,-1 0-1,1 0 1,0 0 0,1-1 0,-1 1 0,0 0 0,0-1 0,0 1 0,0 0 0,1-1 0,-1 1 0,0-1 0,0 0 0,1 1 0,-1-1 0,0 0 0,1 0-1,-1 0 1,0 0 0,1 0 0,-1 0 0,0 0 0,1-1 0,-1 1 0,0 0 0,0-1 0,1 1 0,-1-1 0,0 1 0,0-1 0,0 0 0,0 1 0,2-2 0,7-5 100,0 0 0,0-1 0,-1 0 1,0-1-1,-1 0 0,12-16 1,0-1 138,21-40 1,-36 58-273,-1-1 0,0 1 0,-1-1 0,0 1 0,0-1 0,0 0 0,-1 0 0,-1-1-1,0 1 1,0 0 0,-1-13 0,0 18-11,-1 1-1,1 0 1,-1 0-1,0 0 1,0 0-1,0 0 0,0 0 1,-1 1-1,1-1 1,-1 0-1,1 1 1,-1-1-1,0 1 0,0-1 1,-4-2-1,3 2-4,-1 1 0,0 0 0,0 0 0,1 0-1,-1 0 1,0 1 0,-1-1 0,1 1 0,0 0-1,0 1 1,0-1 0,-1 1 0,1-1 0,-5 2 0,22-2-37,0-1 0,0 0 0,0 0 0,0-1 1,21-9-1,16-12-1665,-45 20 845,0 1 0,0-1-1,0 0 1,-1 0 0,8-8 0,3-15-5406</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4.962"/>
    </inkml:context>
    <inkml:brush xml:id="br0">
      <inkml:brushProperty name="width" value="0.025" units="cm"/>
      <inkml:brushProperty name="height" value="0.025" units="cm"/>
      <inkml:brushProperty name="color" value="#004F8B"/>
    </inkml:brush>
  </inkml:definitions>
  <inkml:trace contextRef="#ctx0" brushRef="#br0">0 19 10090,'0'0'11050,"64"0"-10890,-21 0-96,6-8-1153,-10-3-5541</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5.292"/>
    </inkml:context>
    <inkml:brush xml:id="br0">
      <inkml:brushProperty name="width" value="0.025" units="cm"/>
      <inkml:brushProperty name="height" value="0.025" units="cm"/>
      <inkml:brushProperty name="color" value="#004F8B"/>
    </inkml:brush>
  </inkml:definitions>
  <inkml:trace contextRef="#ctx0" brushRef="#br0">0 69 4644,'0'0'3396,"34"-47"-3941,-29 25-1281</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5.808"/>
    </inkml:context>
    <inkml:brush xml:id="br0">
      <inkml:brushProperty name="width" value="0.025" units="cm"/>
      <inkml:brushProperty name="height" value="0.025" units="cm"/>
      <inkml:brushProperty name="color" value="#004F8B"/>
    </inkml:brush>
  </inkml:definitions>
  <inkml:trace contextRef="#ctx0" brushRef="#br0">236 331 7623,'0'0'3492,"-11"-3"-241,7 2-2984,-1 0 1,0 0-1,1 0 1,-1 1-1,0-1 1,0 1 0,0 0-1,0 1 1,1-1-1,-1 1 1,0 0-1,0 0 1,1 1-1,-1-1 1,1 1 0,-1 0-1,1 0 1,0 1-1,0-1 1,0 1-1,0 0 1,0 0-1,1 0 1,-5 5 0,-3 3-55,0 1 1,0 1-1,1 0 1,1 1-1,0 0 1,1 0-1,0 0 1,1 1-1,1 1 1,0-1-1,-6 30 1,12-44-208,-1 0-1,1-1 1,0 1-1,0 0 1,0 0-1,0-1 1,-1 1-1,1 0 1,0 0-1,0-1 1,1 1-1,-1 0 1,0 0-1,0-1 1,0 1 0,0 0-1,1 0 1,-1-1-1,0 1 1,1 0-1,-1-1 1,1 1-1,-1 0 1,0-1-1,1 1 1,0-1-1,-1 1 1,1-1-1,-1 1 1,1-1-1,-1 1 1,1-1 0,0 1-1,-1-1 1,1 0-1,0 0 1,0 1-1,-1-1 1,1 0-1,0 0 1,1 0-1,1 1 6,0-2 0,0 1 0,0 0 0,0-1 0,0 1 0,0-1 0,0 0 0,0 0 0,0 0-1,3-2 1,9-6 42,-2 0-1,1 0 1,-1-1-1,-1-1 1,0 0-1,14-17 1,2-5 27,29-46 1,-44 59 10,0-1-1,-2 0 1,0 0 0,-1-1 0,-2-1-1,0 0 1,-1 0 0,-2 0 0,0-1-1,-1 1 1,-2-1 0,0 0 0,-3-40-1,-5 46-3,-3 18-98,7 2 4,1-1-1,-1 1 1,0 0 0,1-1 0,-1 1 0,1 0 0,0 0 0,0 0 0,0 0 0,0 0 0,0 1 0,-1 1 0,-8 37 39,1 1 0,2-1 0,2 2 0,1-1 1,5 73-1,-1-107-23,1-1 0,-1 1 1,2-1-1,-1 1 0,1-1 1,0 1-1,1-1 0,0 0 1,0 0-1,0 0 1,1 0-1,0-1 0,0 1 1,9 8-1,-10-12 3,0 0-1,1-1 1,-1 1-1,1-1 1,-1 0-1,1 0 1,0 0-1,0 0 1,0-1-1,0 0 1,0 0-1,0 0 1,0 0 0,0 0-1,0-1 1,0 0-1,1 0 1,-1 0-1,0 0 1,0-1-1,0 1 1,0-1-1,1 0 1,-1-1-1,-1 1 1,1-1 0,0 1-1,5-4 1,-3 2 6,0-1 0,0 0 0,0 0 1,-1 0-1,0-1 0,1 1 0,-1-1 1,-1 0-1,1-1 0,-1 1 0,0-1 0,0 0 1,4-10-1,0-2-52,-1-1 0,-1 0 1,4-22-1,-4 20-241,-10 35 246,1 1 0,0 0 0,1-1-1,1 1 1,0 0 0,2 20 0,-1-32 28,0-1 0,1 1 0,-1 0-1,1 0 1,0 0 0,-1 0 0,1 0-1,1 0 1,-1-1 0,0 1 0,1 0 0,-1-1-1,1 1 1,0-1 0,-1 0 0,1 0 0,0 1-1,1-1 1,-1 0 0,0-1 0,1 1 0,-1 0-1,1-1 1,-1 1 0,1-1 0,0 0-1,-1 0 1,1 0 0,0 0 0,0 0 0,0-1-1,0 1 1,0-1 0,0 0 0,0 0 0,0 0-1,0 0 1,5-1 0,1-2 30,1 1-1,-1-1 1,1 0 0,-1-1 0,0 0-1,0-1 1,-1 0 0,1 0-1,-1-1 1,0 0 0,-1 0 0,0-1-1,0 0 1,10-13 0,-8 10-8,-1 0 1,0-1-1,0 0 1,-2-1-1,1 0 1,-1 0-1,-1 0 1,0-1-1,-1 1 1,4-21-1,-8 33-20,0-1-1,1 0 0,-1 1 0,0-1 1,0 0-1,0 1 0,1-1 0,-1 0 1,0 1-1,0-1 0,0 0 1,0 0-1,0 1 0,0-1 0,-1 0 1,1 1-1,0-1 0,0 0 1,0 1-1,-1-1 0,1 0 0,0 1 1,-1-1-1,1 0 0,0 1 0,-2-2 1,-10 15-79,-13 31-7,21-34 105,0 0 0,1 0-1,0 0 1,1 0-1,0 1 1,1-1-1,0 1 1,0-1 0,1 1-1,0 0 1,4 20-1,-3-29-10,1 0 0,-1 0 0,1 0 0,0 0 0,-1 0 0,1 0 0,0 0 0,0-1-1,0 1 1,0 0 0,0-1 0,1 0 0,-1 0 0,0 1 0,1-1 0,-1-1 0,1 1 0,-1 0-1,1-1 1,-1 1 0,1-1 0,-1 0 0,1 1 0,0-1 0,-1-1 0,1 1 0,4-1 0,2 0-34,-1 0 1,1 0-1,0-1 1,-1 0-1,1-1 1,-1 1-1,9-6 1,-7 3-550,0-1 1,-1-1-1,0 1 1,13-14 0,8-20-5257,-14 1-1654</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6.183"/>
    </inkml:context>
    <inkml:brush xml:id="br0">
      <inkml:brushProperty name="width" value="0.025" units="cm"/>
      <inkml:brushProperty name="height" value="0.025" units="cm"/>
      <inkml:brushProperty name="color" value="#004F8B"/>
    </inkml:brush>
  </inkml:definitions>
  <inkml:trace contextRef="#ctx0" brushRef="#br0">60 1 18481,'0'0'2018,"-47"-1"192,34 1-1473,13 10-705,0 2-256,13-3-2018,8-4-3524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2.759"/>
    </inkml:context>
    <inkml:brush xml:id="br0">
      <inkml:brushProperty name="width" value="0.025" units="cm"/>
      <inkml:brushProperty name="height" value="0.025" units="cm"/>
    </inkml:brush>
  </inkml:definitions>
  <inkml:trace contextRef="#ctx0" brushRef="#br0">150 0 5894,'-9'5'11573,"0"1"-10304,-11 5 499,0 1-1,-18 16 1,33-25-1532,1 1 0,-1 0 1,1 0-1,0 0 0,0 1 1,0 0-1,1-1 0,0 1 1,0 0-1,0 0 0,0 1 1,1-1-1,0 1 0,-2 8 0,3-13-220,1 0 0,0 0-1,0 0 1,0 0-1,0 0 1,0 0-1,1 0 1,-1 0-1,0 0 1,0 0 0,1 0-1,-1 0 1,0 0-1,1 0 1,-1 0-1,1 0 1,-1 0 0,1-1-1,-1 1 1,1 0-1,0 0 1,0-1-1,-1 1 1,1 0-1,1 0 1,29 9 220,36-13 52,-50-1-371,0-1-1,0 0 0,-1-1 1,0-1-1,-1-1 0,1 0 1,-1-2-1,22-16 1,-16 11 257,1 1 0,40-19 1,-62 36-157,0 0 1,-1 1-1,1-1 0,-1 0 1,0 0-1,0 0 0,0 0 1,-3 4-1,1-2 81,0 1 0,0-1 0,1 1-1,-1 0 1,1 0 0,0 0 0,1 0-1,-1 0 1,0 9 0,3-14-87,-1 0 0,0-1 0,0 1 0,0-1 0,1 1 0,-1-1 0,0 1 0,1-1 0,-1 1 0,0-1 0,1 1 0,-1-1 0,0 0 0,1 1 0,-1-1 0,1 0 0,-1 1 0,1-1 0,-1 0 0,1 1 0,-1-1 0,1 0 0,0 0 0,-1 0 0,1 1 0,-1-1 0,1 0 0,-1 0 0,1 0 0,0 0 0,0 0 0,25 0 212,-18 0-154,18-2-186,1-2 1,-1 0-1,0-1 1,-1-2 0,37-14-1,27-7-259,-70 26 614,-14 7-81,-19 21 79,12-24-181,-1 1 0,1 0 0,1-1 0,-1 1 0,0 0 0,1 0-1,0 1 1,-2 5 0,6-8 12,1 0 0,0 0 0,0 0 0,0 0 1,0-1-1,0 0 0,0 0 0,0 0 0,0 0 0,0-1 0,5-1 0,55-15-99,-49 12-150,1 0 1,-1 2-1,1-1 0,0 2 0,16-1 0,-31 4 184,-1-1 0,1 0 1,0 1-1,0 0 0,-1-1 0,1 1 0,0-1 0,-1 1 0,1 0 0,-1-1 0,1 1 0,-1 0 0,1 0 0,-1-1 1,1 1-1,-1 0 0,0 0 0,1 0 0,-1-1 0,0 1 0,0 0 0,0 0 0,0 0 0,0 0 0,0 0 0,0 0 0,0 0 1,0-1-1,0 1 0,0 0 0,0 0 0,-1 0 0,1 0 0,0 0 0,-1 1 0,0-1 19,1 0-1,0 0 0,-1 0 1,1 0-1,0 0 1,0 0-1,-1 0 0,1 0 1,0 0-1,0 1 1,0-1-1,1 0 0,-1 0 1,0 0-1,0 0 0,0 0 1,1 0-1,-1 0 1,1 0-1,-1 0 0,1 0 1,-1 0-1,1 0 1,-1 0-1,1 0 0,0 0 1,0 0-1,-1-1 0,1 1 1,0 0-1,0-1 1,2 2-1,15-1 27,1-1-1,0-1 1,0 0-1,-1-2 1,37-9 0,-33 7-440,1 1 0,0 0 1,24 0-1,-47 4 348,1 1 0,-1-1 0,0 0 1,0 0-1,0 1 0,1-1 0,-1 0 0,0 1 1,0-1-1,0 0 0,0 1 0,0-1 0,0 0 0,0 0 1,0 1-1,0-1 0,0 0 0,0 1 0,0-1 1,0 0-1,0 1 0,0-1 0,0 0 0,0 1 0,0-1 1,0 0-1,0 1 0,0-1 0,-1 0 0,1 0 1,0 1-1,0-1 0,0 0 0,-1 0 0,1 1 0,0-1 1,0 0-1,0 0 0,-1 1 0,1-1 0,0 0 1,-1 0-1,1 0 0,0 0 0,-1 1 0,-9 11-3711,2-8-1701</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6.893"/>
    </inkml:context>
    <inkml:brush xml:id="br0">
      <inkml:brushProperty name="width" value="0.025" units="cm"/>
      <inkml:brushProperty name="height" value="0.025" units="cm"/>
      <inkml:brushProperty name="color" value="#004F8B"/>
    </inkml:brush>
  </inkml:definitions>
  <inkml:trace contextRef="#ctx0" brushRef="#br0">192 394 12139,'0'-8'2253,"0"5"-1949,0 0 0,-1-1 0,1 1 0,-1 0 0,0 0 0,0 0 1,0-1-1,0 1 0,0 0 0,-1 0 0,0 0 0,-2-3 0,3 5-187,0 0 1,-1 0-1,1-1 1,-1 1-1,1 0 1,-1 0 0,1 0-1,-1 1 1,0-1-1,1 0 1,-1 1-1,0-1 1,0 1-1,0-1 1,1 1 0,-1 0-1,0 0 1,0 0-1,0 0 1,0 0-1,1 0 1,-1 1-1,0-1 1,0 0-1,0 1 1,1 0 0,-1-1-1,0 1 1,1 0-1,-3 1 1,-3 2-55,0 0 0,1 1 0,0 0 0,0 0 0,1 0 0,-1 1 0,1 0 0,0 0 0,0 0 0,1 0 0,-6 12 1,-1 2 116,1 0 0,-12 40 0,20-56-104,1 0 0,0 1-1,0-1 1,0 1 0,0-1 0,1 0-1,0 1 1,0-1 0,0 1 0,0-1-1,2 8 1,-2-11-47,1 0-1,-1 0 1,1-1-1,-1 1 1,0 0-1,1 0 1,0-1 0,-1 1-1,1 0 1,-1-1-1,1 1 1,0 0-1,-1-1 1,1 1 0,0-1-1,0 1 1,-1-1-1,1 0 1,0 1-1,0-1 1,0 0-1,0 1 1,0-1 0,2 0 5,0 0-1,0 0 1,-1 0 0,1-1 0,0 1 0,-1-1 0,1 1 0,0-1 0,-1 0 0,1 0 0,2-2 0,11-6 80,0 0 0,-1-2 1,-1 0-1,0 0 0,-1-1 0,0-1 1,22-27-1,70-110 93,-105 150-207,22-33 52,-2-1 0,-1 0 0,-2-2-1,-2 0 1,-1-1 0,14-57 0,-30 87 92,-8 17-77,-9 21 16,-69 183 102,76-176-114,2 0 0,1 1 0,-7 73 0,16-107-56,-1 0-1,1 0 1,0 0-1,0 0 1,1 1-1,0-1 1,-1 0-1,2 0 1,-1 0-1,1 0 0,-1-1 1,1 1-1,4 6 1,-4-9-10,0 0 0,0 0 0,0 0 0,1 0 1,-1 0-1,0-1 0,1 1 0,-1-1 0,1 0 0,0 1 0,0-1 1,-1-1-1,1 1 0,0 0 0,0-1 0,0 1 0,0-1 0,0 0 1,0 0-1,-1 0 0,1 0 0,0 0 0,0-1 0,3 0 0,4-1 9,-1-1-1,0 0 0,0 0 0,0-1 1,0 0-1,-1-1 0,0 0 1,0 0-1,0-1 0,0 1 0,-1-2 1,0 1-1,0-1 0,-1 0 1,0-1-1,0 1 0,8-16 0,-6 10 0,0 0-1,-2-1 0,1 0 0,-2-1 1,0 1-1,0-1 0,-2 0 0,0 0 1,0-1-1,0-18 0,-3 33-16,0 0-1,0 0 1,0 1-1,1-1 0,-1 0 1,0 0-1,0 0 1,0 0-1,0 1 1,0-1-1,0 0 1,-1 0-1,1 0 1,0 0-1,0 1 1,-1-1-1,1 0 1,0 0-1,-1 0 1,1 1-1,0-1 1,-1 0-1,1 1 1,-1-1-1,0 0 1,1 1-1,-1-1 1,1 1-1,-1-1 1,0 1-1,0-1 1,1 1-1,-1-1 1,0 1-1,0 0 1,1-1-1,-1 1 1,0 0-1,0 0 1,0 0-1,0 0 0,1 0 1,-1-1-1,0 1 1,0 1-1,-1-1 1,-1 1-8,0 0 0,0 0 0,1 1 0,-1-1 0,0 1 0,1-1 0,-1 1 0,1 0 0,-1 0 0,1 0 0,0 0 0,-2 4 0,-5 4 3,1 1 1,0 1 0,1-1 0,0 1 0,1 1-1,1-1 1,0 1 0,0 0 0,1 0 0,1 0-1,0 1 1,-1 18 0,4-31 4,0 0 0,0 0 1,0 0-1,1 0 0,-1 0 1,0 0-1,0 1 0,1-1 0,-1 0 1,1 0-1,-1 0 0,1 0 1,-1-1-1,1 1 0,-1 0 0,1 0 1,0 0-1,0 0 0,-1-1 1,1 1-1,0 0 0,0-1 0,0 1 1,0 0-1,0-1 0,0 1 0,1 0 1,2 0 1,0 0 1,0 0-1,0-1 1,0 1-1,0-1 1,0 0-1,8 0 0,1-2 16,1 0-1,-2-1 0,26-8 0,-5-2-9,18-8-4,84-22 1,-132 38 673,-10-5 5,-25-17 471,-3-3-658,-4-25-307,37 52-228,0-1 0,1 0 0,-1 0 0,1 0 0,-1 0 0,1 0 0,0 0 0,1 0 0,-1-1 0,1 1 1,0 0-1,0 0 0,1-7 0,0 9-118,0 0 0,0 0 0,0 0 0,1 1 0,-1-1 0,0 0 0,1 1 0,-1-1 0,1 1 0,0 0 0,0-1 0,-1 1 0,1 0 0,0 0 0,0 0 0,0 0 0,0 1 0,0-1 1,0 0-1,0 1 0,0 0 0,4-1 0,60-7-4024,-47 6 2543,38-4-5373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7.562"/>
    </inkml:context>
    <inkml:brush xml:id="br0">
      <inkml:brushProperty name="width" value="0.025" units="cm"/>
      <inkml:brushProperty name="height" value="0.025" units="cm"/>
      <inkml:brushProperty name="color" value="#004F8B"/>
    </inkml:brush>
  </inkml:definitions>
  <inkml:trace contextRef="#ctx0" brushRef="#br0">348 150 14061,'0'-13'3161,"1"2"-2706,-1 1 237,1 1-1,-1-1 1,-1 0-1,-3-19 1,3 26-577,0 0 1,1 0-1,-1 1 1,0-1-1,-1 0 1,1 1-1,0-1 1,-1 0-1,0 1 1,1 0-1,-1-1 1,0 1 0,0 0-1,-1 0 1,1 0-1,0 0 1,-1 1-1,1-1 1,-1 1-1,1-1 1,-1 1-1,1 0 1,-1 0-1,-4-1 1,1 0-91,1 1-1,-1 1 1,0-1 0,1 1 0,-1 0 0,0 0 0,0 1 0,1-1-1,-1 1 1,0 1 0,1-1 0,-1 1 0,1 0 0,-8 4-1,4-1 9,0 0-1,1 1 0,-1 0 0,1 1 0,1 0 0,-1 0 0,-9 13 0,1 2 79,0 1 1,2 1-1,0 0 0,2 1 1,-11 30-1,16-36 15,1 1 0,1 0-1,1 0 1,0 0 0,2 0 0,-1 31 0,3-47-122,0-1-1,0 1 1,1-1 0,-1 1 0,1-1 0,0 0 0,0 1-1,0-1 1,0 0 0,0 0 0,1 1 0,-1-1 0,1 0-1,0 0 1,0-1 0,0 1 0,1 0 0,-1-1 0,3 3-1,-1-2-1,1 0 1,0 0-1,-1-1 0,1 1 0,0-1 0,0 0 0,0-1 0,0 1 0,1-1 0,-1 0 0,8 0 1,-2 0 7,0-1 0,0 0 0,0-1 0,0 0 1,0-1-1,0 0 0,0-1 0,0 0 0,-1 0 1,1-1-1,15-9 0,-19 8 9,0 0 1,0 0-1,0-1 1,9-10-1,-14 14-10,0 0 0,0 0 0,-1 0 0,1-1 0,-1 1 0,1 0 0,-1-1 0,0 1-1,0-1 1,0 0 0,0 1 0,-1-1 0,1 0 0,-1 1 0,1-1 0,-1 0 0,0 0 0,0-3 0,-1 5-1,0-1 0,0 1-1,0-1 1,0 1 0,-1 0 0,1-1 0,0 1-1,0 0 1,-1 0 0,1 0 0,-1 0 0,1 0-1,-1 0 1,1 0 0,-1 0 0,0 1 0,1-1 0,-1 1-1,0-1 1,0 1 0,1 0 0,-1-1 0,0 1-1,0 0 1,0 0 0,-3 1 0,-51 3-64,44-1 47,0 0 0,1 1 0,0 0 1,-16 9-1,23-11 3,0 0 1,0 1-1,0-1 0,0 1 1,0 0-1,0 0 1,1 0-1,-1 0 0,1 1 1,0-1-1,0 1 0,0 0 1,1 0-1,-3 5 1,5-9 6,1 1 0,-1-1 0,1 1 0,-1-1 1,0 0-1,1 1 0,-1-1 0,1 0 0,-1 1 1,1-1-1,-1 0 0,1 1 0,-1-1 0,1 0 1,-1 0-1,1 0 0,-1 0 0,1 1 0,0-1 1,-1 0-1,1 0 0,-1 0 0,1 0 1,-1 0-1,1 0 0,0 0 0,-1-1 0,1 1 1,-1 0-1,1 0 0,-1 0 0,1 0 0,-1-1 1,1 1-1,-1 0 0,1-1 0,0 1 0,27-9 146,-4-4-44,-1 0 0,-1-2-1,23-20 1,-25 20-108,0 0-1,0 1 1,45-22 0,-65 35-6,1 1 1,0-1 0,0 1 0,0 0 0,0-1 0,-1 1 0,1 0 0,0-1 0,0 1 0,0 0 0,0 0 0,0 0 0,0 0 0,0 0 0,0 0-1,0 0 1,0 0 0,-1 1 0,1-1 0,0 0 0,0 0 0,0 1 0,0-1 0,0 1 0,0-1 0,-1 1 0,1-1 0,1 2 0,-1-1 3,0 1 0,0 0 0,0 0 0,-1-1 0,1 1 0,0 0 0,-1 0 0,1 0-1,-1 0 1,0 0 0,0-1 0,0 1 0,0 3 0,-1 8 14,0 1 0,-1-1 0,-5 15-1,-11 33 24,11-41-23,1 0 0,1 1 0,0 0 0,-2 38 0,7-59-26,0 1 0,0-1 0,0 1 0,-1 0 0,1-1 0,0 1 0,0-1 0,0 1 0,0 0 0,0-1 0,1 1 0,-1-1 0,0 1 0,0 0 0,0-1 0,0 1 1,1-1-1,-1 1 0,0-1 0,0 1 0,1-1 0,-1 1 0,1-1 0,-1 1 0,0-1 0,1 1 0,-1-1 0,1 0 0,-1 1 0,1-1 0,-1 0 0,1 1 0,-1-1 0,1 0 1,-1 0-1,1 1 0,0-1 0,-1 0 0,1 0 0,-1 0 0,1 0 0,0 0 0,-1 0 0,1 0 0,-1 0 0,1 0 0,0 0 0,-1 0 0,1 0 0,-1 0 0,1-1 1,-1 1-1,1 0 0,0 0 0,-1-1 0,1 0 0,30-22-2371,18-49-6670,-22 26 1090</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8.550"/>
    </inkml:context>
    <inkml:brush xml:id="br0">
      <inkml:brushProperty name="width" value="0.025" units="cm"/>
      <inkml:brushProperty name="height" value="0.025" units="cm"/>
      <inkml:brushProperty name="color" value="#004F8B"/>
    </inkml:brush>
  </inkml:definitions>
  <inkml:trace contextRef="#ctx0" brushRef="#br0">109 323 3844,'0'0'10954,"-6"11"-7559,-19 31-1715,10-20-549,1 2 0,1 0 0,-19 50-1,31-72-1117,1-1-1,-1 0 0,1 1 0,0-1 0,-1 1 0,1-1 0,0 1 0,0-1 0,0 0 0,0 1 0,0-1 1,0 1-1,0-1 0,1 1 0,-1-1 0,0 0 0,1 1 0,-1-1 0,1 1 0,0-1 0,0 2 1,0-3-19,0 1 0,0-1 0,0 1 1,0-1-1,0 0 0,0 1 1,0-1-1,0 0 0,0 0 1,0 0-1,0 0 0,0 1 1,0-1-1,0-1 0,0 1 0,0 0 1,0 0-1,0 0 0,0 0 1,0-1-1,2 0 0,4-2-53,0 0 0,-1 0 0,1 0 0,-1-1 0,0 0 0,10-9 0,-1-3-315,-1 0 0,19-29 0,-7 10-484,-26 35 852,0 0 1,0 1-1,0-1 1,0 1-1,0-1 1,1 0-1,-1 1 1,0-1-1,0 0 1,0 1 0,0-1-1,0 1 1,0-1-1,1 0 1,-1 1-1,0-1 1,0 0-1,1 1 1,-1-1-1,0 0 1,0 0-1,1 1 1,-1-1-1,0 0 1,1 0 0,-1 1-1,0-1 1,1 0-1,-1 0 1,0 0-1,1 0 1,-1 1-1,1-1 1,-1 0-1,0 0 1,1 0-1,-1 0 1,1 0-1,-1 0 1,0 0 0,1 0-1,-1 0 1,1 0-1,-1-1 1,0 1-1,1 0 1,-1 0-1,0 0 1,1 0-1,-1 0 1,0-1-1,1 1 1,-1 0-1,0 0 1,1-1 0,-1 1-1,0 0 1,1-1-1,-1 1 1,0 0-1,1-1 1,-2 44 192,0-38-131,-3 31 75,2-28-129,1 1 1,0-1-1,0 0 0,1 1 0,0 0 1,0-1-1,3 14 0,-3-21-2,1-1 0,0 1 0,-1 0 1,1 0-1,0 0 0,-1 0 0,1 0 0,0-1 0,0 1 1,0 0-1,0-1 0,-1 1 0,1-1 0,0 1 0,0-1 0,0 1 1,0-1-1,1 0 0,-1 1 0,0-1 0,0 0 0,0 0 1,0 0-1,0 0 0,0 0 0,0 0 0,0 0 0,0 0 0,1 0 1,-1 0-1,0-1 0,0 1 0,0 0 0,0-1 0,0 1 1,0-1-1,0 1 0,0-1 0,-1 0 0,3-1 0,37-26 53,-23 10-82,-1-1 1,0-1 0,-2 0-1,0-1 1,-1 0 0,-1-1-1,-2-1 1,9-25 0,52-194-220,-68 230 276,11-55-48,-10 43 67,-8 37 203,-61 166-25,49-141 260,0 0 0,3 0 0,1 1-1,2 1 1,-10 79 0,20-112-414,-1 2-26,1 0-1,0 1 1,1-1-1,1 12 1,-2-20-38,1 0-1,-1 0 1,0 0-1,0 0 1,0 0-1,1 0 1,-1 0-1,0 0 1,1 0-1,-1-1 1,1 1 0,-1 0-1,1 0 1,0 0-1,-1 0 1,1-1-1,0 1 1,0 0-1,-1 0 1,1-1 0,0 1-1,0-1 1,0 1-1,0-1 1,0 1-1,0-1 1,0 0-1,0 1 1,0-1-1,0 0 1,0 0 0,0 0-1,0 1 1,0-1-1,0 0 1,0 0-1,0-1 1,0 1-1,0 0 1,0 0 0,0 0-1,0-1 1,0 1-1,0 0 1,0-1-1,0 1 1,1-2-1,0 0-29,1 1-1,-1-1 0,1 0 1,-1-1-1,0 1 0,0 0 0,0-1 1,0 1-1,0-1 0,-1 1 0,1-1 1,-1 0-1,1 0 0,-1 0 1,0 0-1,0 0 0,-1 0 0,1 0 1,0-6-1,2-66-590,-3 59 565,0 15 36,-5-60-579,5 59 577,-1 0 0,1 0 0,-1 0 0,0 0 0,0 0 0,0-1 0,0 1 0,0 1 0,0-1 0,0 0 0,0 0 0,-1 0 0,1 1 0,-1-1 0,1 0-1,-1 1 1,0 0 0,0-1 0,0 1 0,0 0 0,1 0 0,-1 0 0,-4-1 0,5 2 16,0-1 0,0 1 1,0 0-1,0 0 0,0 0 0,0 0 0,0 0 1,0 0-1,0 1 0,0-1 0,0 0 0,0 0 0,0 1 1,0-1-1,0 1 0,0-1 0,0 1 0,0-1 0,0 1 1,0-1-1,1 1 0,-1 0 0,0-1 0,0 1 0,1 0 1,-1 0-1,1 0 0,-1 0 0,1-1 0,-1 1 1,1 0-1,-1 0 0,1 0 0,0 0 0,-1 0 0,1 0 1,0 0-1,0 0 0,0 0 0,0 0 0,0 0 0,0 0 1,0 0-1,0 1 0,0 0 0,0 1 20,0 0 0,0 0 0,1 1 0,-1-1 0,1 0 0,-1 0 0,1 0 0,0 0 0,0 0 0,0 0 0,1 0 0,-1 0 0,1 0 0,2 3-1,1-2-6,0-1 0,1 0 0,-1 0 0,1 0 0,-1-1-1,1 0 1,0 0 0,0 0 0,0-1 0,0 0 0,0 0-1,0 0 1,0-1 0,0 0 0,0 0 0,11-2 0,-8 1 3,1 0 1,-1-1-1,1 0 1,-1-1 0,0 0-1,0 0 1,0-1-1,0 0 1,16-11-1,13-23 214,-36 35-217,0 1 1,-1 0 0,1-1 0,-1 0-1,0 1 1,0-1 0,0 1 0,0-1-1,0 0 1,-1 0 0,1 0-1,-1 1 1,0-1 0,0 0 0,0 0-1,0-4 1,0 6-13,-1 0 0,1 0 0,-1 0 1,1 0-1,-1 0 0,0 0 0,1 0 0,-1 0 0,0 0 0,1 1 1,-1-1-1,0 0 0,0 0 0,0 1 0,0-1 0,0 0 1,0 1-1,0-1 0,0 1 0,0-1 0,0 1 0,0 0 0,0-1 1,0 1-1,0 0 0,0 0 0,-1 0 0,1 0 0,0 0 0,0 0 1,0 0-1,0 0 0,0 0 0,-1 1 0,0 0 0,-3-1-11,0 1 0,0 1 0,1-1 0,-1 1 0,1-1 0,-1 1 0,-4 4 0,1-1 6,2 1 0,-1 0 0,1 0-1,0 0 1,0 1 0,-8 13 0,11-17 29,1 1 1,0-1 0,0 1 0,0 0-1,1-1 1,-1 1 0,1 0 0,0 0-1,0 0 1,0 0 0,1 0 0,-1 0 0,1 0-1,0 0 1,0 0 0,1 0 0,0 4-1,0-6-6,0 0 0,1-1-1,-1 1 1,1 0 0,-1-1-1,1 1 1,-1-1 0,1 0-1,0 0 1,0 0 0,0 1-1,0-2 1,0 1 0,0 0-1,0 0 1,0-1 0,0 1-1,0-1 1,0 1-1,0-1 1,0 0 0,1 0-1,-1 0 1,3 0 0,57-4 172,-43 0-154,1-1 0,-1-1-1,25-11 1,-32 11-31,0 1-1,1 0 0,0 1 0,0 0 0,0 1 0,0 1 0,1 0 0,-1 1 0,1 0 0,14 1 1,-26 1 28,0-1 1,-1 1 0,1 0 0,0 0 0,0 0 0,-1 0 0,1 0-1,0 0 1,-1 1 0,1-1 0,-1 0 0,1 1 0,-1-1 0,0 1 0,0 0-1,0-1 1,0 1 0,0 0 0,0 0 0,0 0 0,0-1 0,-1 1-1,1 0 1,-1 0 0,1 0 0,-1 0 0,0 0 0,0 3 0,0-3-3,0 0 1,0 0-1,0 0 1,1 0 0,-1 0-1,1 0 1,-1 0-1,1 0 1,0 0-1,-1 0 1,1 0 0,0 0-1,0-1 1,0 1-1,1 0 1,-1-1 0,0 1-1,1 0 1,-1-1-1,1 0 1,-1 1-1,1-1 1,0 0 0,-1 0-1,1 0 1,0 0-1,0 0 1,0 0-1,0-1 1,0 1 0,0-1-1,0 1 1,0-1-1,3 1 1,10-3 19,-1 0 1,0 0-1,0-2 0,0 0 1,0 0-1,0-1 0,-1-1 1,18-10-1,51-18 97,-66 29-249,1 0-1,0 1 1,0 1-1,0 1 1,0 1-1,1 0 1,27 3 0,-66 1-8374,-5-12 2190,-7-7-4292</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8.879"/>
    </inkml:context>
    <inkml:brush xml:id="br0">
      <inkml:brushProperty name="width" value="0.025" units="cm"/>
      <inkml:brushProperty name="height" value="0.025" units="cm"/>
      <inkml:brushProperty name="color" value="#004F8B"/>
    </inkml:brush>
  </inkml:definitions>
  <inkml:trace contextRef="#ctx0" brushRef="#br0">0 43 16400,'0'-8'1024,"20"-2"-479,13-2-1762,13-1-8456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9.337"/>
    </inkml:context>
    <inkml:brush xml:id="br0">
      <inkml:brushProperty name="width" value="0.025" units="cm"/>
      <inkml:brushProperty name="height" value="0.025" units="cm"/>
      <inkml:brushProperty name="color" value="#004F8B"/>
    </inkml:brush>
  </inkml:definitions>
  <inkml:trace contextRef="#ctx0" brushRef="#br0">78 301 10025,'0'0'10053,"-9"-1"-9418,6 1-609,1 0-1,0 0 1,-1 0 0,1 0 0,-1 0 0,1 0-1,0 1 1,0-1 0,-1 1 0,1 0-1,0 0 1,0-1 0,-1 1 0,1 1-1,0-1 1,0 0 0,0 0 0,1 1 0,-3 1-1,1 1-10,1 0-1,-1 0 1,1 0 0,0 0-1,1 0 1,-1 1-1,1-1 1,0 0-1,0 1 1,0-1-1,1 1 1,-1 6 0,0-3-22,0 2 25,1 0 1,-1 1 0,1-1 0,3 16 0,-3-23-5,1-1 0,-1 0 1,1 0-1,-1 0 0,1 0 1,0 0-1,0 0 0,0 0 0,0-1 1,0 1-1,0 0 0,1 0 1,-1-1-1,1 1 0,-1-1 1,1 1-1,-1-1 0,1 0 0,0 0 1,0 1-1,-1-1 0,1 0 1,0-1-1,0 1 0,0 0 1,0 0-1,0-1 0,3 1 0,5 0 101,0 0-1,1-1 0,-1 0 0,0-1 0,0 0 0,0-1 1,1 1-1,-1-2 0,-1 0 0,1 0 0,0-1 1,15-8-1,7-7 163,0-1 1,35-29-1,27-18 380,-94 67-649,0 0-1,1-1 1,-1 1-1,1 0 1,-1-1 0,1 1-1,-1 0 1,1 0 0,-1 0-1,1 0 1,-1-1 0,1 1-1,-1 0 1,1 0 0,-1 0-1,1 0 1,-1 0 0,1 0-1,-1 0 1,1 0 0,-1 1-1,1-1 1,-1 0-1,1 0 1,-1 0 0,1 0-1,-1 1 1,1-1 0,-1 0-1,1 1 1,-1-1 0,0 0-1,1 1 1,7 21 203,-8 41 13,-1-47-225,1-15-7,0 0 1,-1 0-1,1 0 1,0 0-1,0 0 1,0 0-1,0 0 0,0 0 1,1 0-1,-1 1 1,0-1-1,0 0 1,1 0-1,-1 0 1,1 0-1,-1-1 0,0 1 1,1 0-1,0 0 1,-1 0-1,1 0 1,0 0-1,-1-1 1,1 1-1,0 0 0,0 0 1,0-1-1,1 2 1,0-2-1,0 0 0,-1 0 0,1 0 1,0-1-1,-1 1 0,1 0 0,0-1 0,-1 1 1,1-1-1,0 0 0,-1 1 0,1-1 0,-1 0 1,1 0-1,1-2 0,8-6-37,0 0 0,-1-1 1,11-12-1,2-6-961,-2 0 0,-1-1-1,-1-1 1,16-35 0,-24 39-1396,0 0 1,-2-1-1,6-31 0,-3-7-6294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09.714"/>
    </inkml:context>
    <inkml:brush xml:id="br0">
      <inkml:brushProperty name="width" value="0.025" units="cm"/>
      <inkml:brushProperty name="height" value="0.025" units="cm"/>
      <inkml:brushProperty name="color" value="#004F8B"/>
    </inkml:brush>
  </inkml:definitions>
  <inkml:trace contextRef="#ctx0" brushRef="#br0">99 0 4965,'0'0'9465,"-1"12"-8328,-9 76-237,-3-1 1,-41 142-1,49-214-886,1 1 1,0 0-1,1-1 1,1 1-1,0 0 1,1 25-1,1-39 5,0-1-1,0 0 0,0 1 0,1-1 0,-1 1 1,0-1-1,0 0 0,1 1 0,-1-1 1,1 0-1,-1 0 0,1 1 0,0-1 1,-1 0-1,1 0 0,0 0 0,0 0 0,0 0 1,0 0-1,0 0 0,0 0 0,0 0 1,0 0-1,0 0 0,1-1 0,-1 1 0,2 0 1,0 0 66,0 0 0,0-1 1,1 0-1,-1 0 0,0 0 0,0 0 1,0 0-1,1-1 0,-1 1 1,0-1-1,5-2 0,4-1 223,-1-1-1,0 0 1,0-1-1,0 0 1,14-11 0,-5 0 190,-1-1 0,0-1 0,-1 0 0,-2-2 0,17-24 0,-24 32-279,-1-2 1,0 1-1,-1-1 1,0-1-1,-1 1 1,-1-1 0,-1 0-1,0 0 1,2-22-1,-6 38-220,0 0 1,0 0-1,0 0 0,0 0 0,0 0 1,0 0-1,0-1 0,0 1 1,0 0-1,1 0 0,-1 0 0,0 0 1,0 0-1,0-1 0,0 1 0,0 0 1,0 0-1,0 0 0,-1 0 1,1 0-1,0 0 0,0-1 0,0 1 1,0 0-1,0 0 0,0 0 0,0 0 1,0 0-1,0 0 0,0-1 0,0 1 1,0 0-1,0 0 0,-1 0 1,1 0-1,0 0 0,0 0 0,0 0 1,0 0-1,0 0 0,0 0 0,0 0 1,-1-1-1,1 1 0,0 0 1,0 0-1,0 0 0,0 0 0,0 0 1,-1 0-1,1 0 0,0 0 0,0 0 1,0 0-1,0 0 0,0 0 1,0 0-1,-1 1 0,1-1 0,0 0 1,0 0-1,0 0 0,0 0 0,0 0 1,0 0-1,-1 0 0,-11 12-29,-9 17-313,-2 10-2111,6-13-2224,1-5-2240</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0.058"/>
    </inkml:context>
    <inkml:brush xml:id="br0">
      <inkml:brushProperty name="width" value="0.025" units="cm"/>
      <inkml:brushProperty name="height" value="0.025" units="cm"/>
      <inkml:brushProperty name="color" value="#004F8B"/>
    </inkml:brush>
  </inkml:definitions>
  <inkml:trace contextRef="#ctx0" brushRef="#br0">0 141 12556,'0'0'5861,"46"9"-4547,-17-23-1090,1-11-256,3-5-1442,-3-8-2369,0-4-2563</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0.392"/>
    </inkml:context>
    <inkml:brush xml:id="br0">
      <inkml:brushProperty name="width" value="0.025" units="cm"/>
      <inkml:brushProperty name="height" value="0.025" units="cm"/>
      <inkml:brushProperty name="color" value="#004F8B"/>
    </inkml:brush>
  </inkml:definitions>
  <inkml:trace contextRef="#ctx0" brushRef="#br0">189 0 14862,'0'0'3801,"-6"8"-3107,-7 10-240,0 1 1,2 0-1,0 1 1,1 0-1,2 1 1,0 0-1,1 0 1,0 1-1,-3 31 1,2-2 59,2 0 1,3 1 0,3 60 0,1-97-696,0 0 0,2 0 1,-1 0-1,2-1 1,0 1-1,0-1 1,2 0-1,0 0 1,0-1-1,11 16 1,-17-29 110,0 0 1,0 0-1,0 0 0,0-1 1,0 1-1,0 0 1,0 0-1,0 0 1,0 0-1,0 0 1,0 0-1,0 0 0,0-1 1,0 1-1,0 0 1,1 0-1,-1 0 1,0 0-1,0 0 1,0 0-1,0 0 0,0 0 1,0 0-1,0 0 1,0 0-1,1 0 1,-1-1-1,0 1 0,0 0 1,0 0-1,0 0 1,0 0-1,0 0 1,1 0-1,-1 0 1,0 0-1,0 0 0,0 0 1,0 0-1,0 0 1,0 0-1,1 1 1,-1-1-1,0 0 1,0 0-1,0 0 0,0 0 1,0 0-1,0 0 1,0 0-1,0 0 1,1 0-1,-1 0 1,0 0-1,0 0 0,0 1 1,0-1-1,0 0 1,0 0-1,0 0 1,0 0-1,0 0 1,0 0-1,0 0 0,0 1 1,0-1-1,0 0 1,2-17-2839,-7-24-959,-7 8 2979,-1 0-1,-22-41 1,18 41 3902,-24-67 1,40 99-2861,1-1 0,-1 1 1,0-1-1,1 1 1,-1-1-1,1 1 1,-1-1-1,1 0 0,0 1 1,0-1-1,0 1 1,0-1-1,0 1 1,0-1-1,0 0 0,0 1 1,1-1-1,-1 1 1,1-1-1,-1 1 1,1-1-1,0 1 0,-1-1 1,1 1-1,0 0 1,0-1-1,0 1 0,0 0 1,0 0-1,0 0 1,0-1-1,0 1 1,1 0-1,1-1 0,4 0-32,-1 0-1,1 1 0,0 0 1,-1 0-1,1 0 0,0 1 1,7 0-1,-11 0-160,77 1-36,-6-1-1803,0-2-4657,-17-4-1638</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1.021"/>
    </inkml:context>
    <inkml:brush xml:id="br0">
      <inkml:brushProperty name="width" value="0.025" units="cm"/>
      <inkml:brushProperty name="height" value="0.025" units="cm"/>
      <inkml:brushProperty name="color" value="#004F8B"/>
    </inkml:brush>
  </inkml:definitions>
  <inkml:trace contextRef="#ctx0" brushRef="#br0">6 103 6951,'0'0'14376,"-2"16"-13079,0 9-896,0 1 0,2-1 0,5 43 0,-3-54-357,0-1 1,0 1 0,2-1-1,0 1 1,0-1-1,1 0 1,1-1 0,0 1-1,14 19 1,-18-29-26,0 0 0,0-1 0,0 1-1,1 0 1,0-1 0,-1 0 0,1 0 0,0 0 0,0 0 0,0 0-1,0-1 1,0 1 0,1-1 0,-1 0 0,0 0 0,1 0 0,-1 0-1,0 0 1,6-1 0,-4 0 20,0 0-1,0-1 1,0 0-1,0 0 1,0-1-1,0 0 1,0 1 0,0-1-1,-1-1 1,1 1-1,7-6 1,5-5 41,-1-2-1,0 0 1,0 0 0,24-34 0,-14 11-3,40-76 1,-17 26 39,-50 117-299,-18 57 201,11-52 182,0 2 0,3-1 0,-3 46-1,8-80-171,0 0 0,0 0 0,0 0 0,0-1 0,0 1 0,0 0 0,0 0 0,0 0 0,0 0 0,0 0 0,1 0 0,-1-1 0,0 1 0,1 0 0,-1 0 0,0 0 0,1-1 0,-1 1 0,1 0 0,-1 0-1,1-1 1,-1 1 0,1 0 0,0-1 0,-1 1 0,1-1 0,0 1 0,0-1 0,-1 1 0,1-1 0,0 1 0,0-1 0,0 0 0,-1 1 0,1-1 0,0 0 0,0 0 0,0 0 0,0 0 0,0 0 0,-1 0 0,1 0 0,0 0 0,0 0-1,0 0 1,0 0 0,0 0 0,0-1 0,-1 1 0,1 0 0,0-1 0,0 1 0,0 0 0,-1-1 0,1 1 0,0-1 0,1-1 0,6-2 67,0-1 1,0 0-1,-1-1 1,10-8-1,96-109 186,-80 84-260,68-63 0,-100 101-27,-1 1-1,0-1 1,1 0-1,-1 1 1,1-1 0,-1 1-1,1-1 1,-1 1-1,1 0 1,-1-1 0,1 1-1,-1-1 1,1 1-1,-1 0 1,1 0 0,0-1-1,-1 1 1,1 0-1,0 0 1,-1 0 0,1-1-1,0 1 1,-1 0-1,1 0 1,0 0 0,-1 0-1,1 0 1,0 1-1,-1-1 1,1 0 0,0 0-1,-1 0 1,1 0-1,0 1 1,-1-1 0,2 1-1,-1 1-2,-1 0 1,1 0-1,-1-1 0,1 1 1,-1 0-1,1 0 0,-1 0 1,0 0-1,0 0 0,0 0 1,0 0-1,-1 3 0,-13 64 81,13-68-70,-2 10 30,-5 17 57,-7 53 0,14-80-80,1-1-1,0 1 1,-1 0-1,1-1 0,0 1 1,0 0-1,0-1 1,-1 1-1,1 0 1,0-1-1,0 1 0,0 0 1,0 0-1,0-1 1,1 1-1,-1 0 0,0-1 1,0 1-1,0 0 1,1 0-1,-1-1 1,0 1-1,0 0 0,1-1 1,-1 1-1,1-1 1,-1 1-1,1-1 1,-1 1-1,1-1 0,-1 1 1,1-1-1,-1 1 1,1-1-1,-1 1 0,1-1 1,0 0-1,-1 1 1,1-1-1,0 0 1,-1 0-1,1 1 0,0-1 1,0 0-1,-1 0 1,1 0-1,0 0 0,-1 0 1,1 0-1,0 0 1,0 0-1,-1 0 1,1-1-1,0 1 0,-1 0 1,1 0-1,0-1 1,-1 1-1,1 0 0,0-1 1,-1 1-1,2-1 1,38-28 523,8-23-326,43-62 0,-4 5-248,-57 81-190,-29 28 224,-1 0-1,0-1 1,0 1-1,1 0 1,-1 0-1,0 0 1,1 0 0,-1 0-1,0 0 1,1 0-1,-1 0 1,0 0 0,0 0-1,1 0 1,-1 0-1,0 0 1,1 0 0,-1 0-1,0 0 1,1 0-1,-1 0 1,0 1-1,1-1 1,-1 0 0,0 0-1,0 0 1,1 0-1,-1 1 1,0-1 0,0 0-1,1 0 1,-1 0-1,0 1 1,4 20-145,-6 9 519,-2-1 0,-14 56-1,5-27-2904,8-10-8793,5-75 3606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1.381"/>
    </inkml:context>
    <inkml:brush xml:id="br0">
      <inkml:brushProperty name="width" value="0.025" units="cm"/>
      <inkml:brushProperty name="height" value="0.025" units="cm"/>
      <inkml:brushProperty name="color" value="#004F8B"/>
    </inkml:brush>
  </inkml:definitions>
  <inkml:trace contextRef="#ctx0" brushRef="#br0">33 49 14061,'0'0'3684,"-23"-48"-1538,14 48-1954,9 5-192,0 15-64,19 2-1377,4-4-2083,7-6-3042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4.571"/>
    </inkml:context>
    <inkml:brush xml:id="br0">
      <inkml:brushProperty name="width" value="0.025" units="cm"/>
      <inkml:brushProperty name="height" value="0.025" units="cm"/>
    </inkml:brush>
  </inkml:definitions>
  <inkml:trace contextRef="#ctx0" brushRef="#br0">32 319 2915,'15'-9'11787,"-11"12"-5652,-13 23-3511,6-20-3034,-5 10 586,3-5-62,0 0 0,0 0 0,1 1 0,0-1 0,-4 25 0,8-36-80,0 1 1,0-1 0,0 1 0,0-1 0,0 1-1,0-1 1,0 1 0,0-1 0,1 1 0,-1-1-1,0 1 1,0-1 0,0 0 0,1 1 0,-1-1-1,0 1 1,0-1 0,1 0 0,-1 1 0,0-1-1,1 1 1,-1-1 0,0 0 0,1 1 0,-1-1-1,0 0 1,1 0 0,-1 1 0,1-1 0,-1 0-1,1 0 1,-1 0 0,1 0 0,0 1 0,23-3 831,23-14-62,15-22-629,-47 28 2,1-1 1,1 2 0,19-9 0,-35 18-167,-1 0-1,0 0 1,1 0 0,-1 1 0,0-1-1,1 0 1,-1 0 0,1 0 0,-1 0 0,0 0-1,1 1 1,-1-1 0,0 0 0,0 0-1,1 1 1,-1-1 0,0 0 0,1 0-1,-1 1 1,0-1 0,0 0 0,0 1 0,1-1-1,-1 0 1,0 1 0,0-1 0,0 0-1,0 1 1,0-1 0,1 1 0,-1-1 0,0 0-1,0 1 1,0-1 0,0 0 0,0 1-1,0-1 1,0 1 0,0-1 0,-1 1-1,2 27 45,-1-12 25,1-15-49,-1-1-1,1 1 0,0-1 1,0 1-1,0-1 0,0 1 1,0-1-1,0 1 0,0-1 0,0 0 1,0 1-1,0-1 0,0 0 1,0 0-1,0 0 0,0 0 1,0 0-1,0 0 0,0 0 0,0 0 1,0 0-1,0-1 0,0 1 1,2-1-1,29-6 723,-21 1-642,0 0 0,0 0 0,16-14 0,-18 13-87,1 1 0,-1 0 0,1 0-1,0 0 1,12-3 0,-21 9-57,-1 1 1,1-1-1,0 1 0,-1 0 0,1-1 0,-1 1 0,0 0 0,1-1 0,-1 1 0,0 0 1,1 0-1,-1 0 0,0-1 0,0 1 0,0 0 0,1 0 0,-1 0 0,0 0 0,0-1 1,0 1-1,0 0 0,-1 0 0,1 1 0,0 31-46,0-27 40,0-3 45,0 1 0,0 0 0,0 0-1,0 0 1,1-1 0,0 1 0,0 0 0,0 0 0,0-1 0,0 1 0,1-1 0,-1 1-1,1-1 1,3 4 0,-4-6 10,1 1 0,0-1 1,-1 0-1,1 0 0,0 0 0,0 0 0,0-1 0,0 1 0,0 0 0,0-1 0,0 0 0,0 1 1,1-1-1,-1 0 0,0 0 0,0 0 0,0 0 0,0 0 0,0-1 0,0 1 0,0-1 0,0 1 1,0-1-1,0 0 0,0 0 0,0 0 0,3-2 0,10-5 0,-1-1 0,0 0 0,-1-1 0,0-1 0,-1 0 0,0-1 0,-1 0 0,0-1 0,-1 0 0,16-28 0,-54 121-875,27-76 864,-1 1 0,1-1 0,1 0 0,-1 1 0,1-1 0,-1 1 0,1-1 0,1 1 0,0 6 0,-1-10 0,1 1-1,0-1 1,0 1-1,0-1 1,0 1-1,0-1 1,0 0 0,0 0-1,0 0 1,0 1-1,1-1 1,-1 0-1,0 0 1,1-1-1,-1 1 1,1 0-1,-1 0 1,1-1-1,-1 1 1,1-1-1,0 1 1,-1-1-1,1 0 1,0 0-1,-1 1 1,1-1-1,0 0 1,2-1-1,10 1 28,-1-1-1,1 0 0,0-1 1,-1-1-1,1 0 1,-1-1-1,0 0 0,0-1 1,-1-1-1,1 0 1,-1 0-1,0-1 0,-1-1 1,1 0-1,-2-1 1,1 0-1,-1 0 0,15-20 1,-1 1-90,-2-2 1,-2 0-1,-1-1 0,-1-1 1,26-65-1,-39 82-31,0 1 0,5-30 0,-9 44 90,-1-1 0,0 1-1,1-1 1,-1 1 0,0-1 0,0 1-1,0-1 1,1 0 0,-1 1 0,0-1-1,0 1 1,0-1 0,0 0 0,0 1-1,0-1 1,0 1 0,0-1 0,0 0-1,0 1 1,0-1 0,-1 1 0,1-1-1,0 1 1,0-1 0,-1 0 0,1 1-1,0-1 1,-1 1 0,1-1 0,0 1-1,-1-1 1,-3 5-3,-8 10-26,0 1 1,2 0-1,0 1 1,0 0 0,2 0-1,-10 24 1,2 2 173,-15 66 1,26-83-76,-5 49 0,9-66-60,1 1-1,0-1 0,0 0 1,1 0-1,0 0 1,0 0-1,1 0 0,0 0 1,0 0-1,4 7 0,-6-14-5,0-1 1,0 1-1,0-1 0,1 1 0,-1-1 1,0 1-1,0-1 0,0 0 0,0 1 0,1-1 1,-1 1-1,0-1 0,0 1 0,1-1 0,-1 0 1,0 1-1,1-1 0,-1 0 0,0 1 0,1-1 1,-1 0-1,1 1 0,-1-1 0,0 0 1,1 0-1,-1 0 0,1 1 0,-1-1 0,1 0 1,-1 0-1,1 0 0,-1 0 0,1 0 0,0 0 1,2-18-182,-9-31-802,-3 26 334,-1-1 1,-1 1 0,-21-32-1,-2-5 783,33 59-100,1 0-1,-1 1 1,1-1-1,0 0 1,-1 1-1,1-1 0,0 0 1,-1 1-1,1-1 1,0 0-1,0 0 1,0 1-1,0-1 1,0 0-1,0 0 0,0 1 1,0-1-1,0 0 1,0 0-1,0 1 1,0-1-1,1 0 1,-1 0-1,0 1 0,0-1 1,1 0-1,-1 1 1,1-1-1,-1 0 1,0 1-1,1-1 1,-1 1-1,1-1 0,0 0 1,-1 1-1,1 0 1,-1-1-1,1 1 1,0-1-1,-1 1 0,1 0 1,0-1-1,-1 1 1,1 0-1,0 0 1,0-1-1,-1 1 1,1 0-1,0 0 0,0 0 1,-1 0-1,2 0 1,51 0 41,-36 2-14,21-1-69,-22 0-876,0-1 0,0 0 1,19-3-1,-26-4-3093,-8-7-2818</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1.742"/>
    </inkml:context>
    <inkml:brush xml:id="br0">
      <inkml:brushProperty name="width" value="0.025" units="cm"/>
      <inkml:brushProperty name="height" value="0.025" units="cm"/>
      <inkml:brushProperty name="color" value="#004F8B"/>
    </inkml:brush>
  </inkml:definitions>
  <inkml:trace contextRef="#ctx0" brushRef="#br0">259 0 8456,'0'0'9219,"-13"1"-6646,5-1-2434,0 0 0,0 1 0,0 0 0,1 1-1,-1-1 1,0 2 0,0-1 0,1 1 0,0 0-1,-1 1 1,1-1 0,1 2 0,-1-1 0,0 1-1,1 0 1,-10 10 0,7-6 121,2 0 1,-1 1-1,1 0 1,1 0-1,0 1 1,0 0-1,1 0 1,1 0-1,0 1 0,0-1 1,1 1-1,-2 18 1,4-24-227,1 0 1,-1 0 0,1 0 0,1 0-1,-1 0 1,1 0 0,0 0 0,0 0 0,1-1-1,-1 1 1,2 0 0,-1-1 0,0 1-1,1-1 1,0 0 0,0 0 0,1 0-1,-1 0 1,1 0 0,0-1 0,1 0-1,-1 0 1,1 0 0,-1 0 0,1-1-1,8 5 1,3 0 74,0-1-1,0 0 1,0-1-1,1-1 1,-1 0-1,1-2 1,1 0 0,31 2-1,-48-6-86,-1 1 0,1 0-1,-1 0 1,1 0 0,0 0 0,-1-1 0,1 1 0,-1 0-1,1-1 1,-1 1 0,1 0 0,-1-1 0,0 1-1,1-1 1,-1 1 0,1-1 0,-1 1 0,0-1-1,1 1 1,-1-1 0,0 1 0,0-1 0,1 1-1,-1-1 1,0 1 0,0-1 0,0 1 0,0-1-1,0 0 1,0 1 0,0-1 0,0 1 0,0-1-1,0 0 1,0 1 0,0-1 0,0 1 0,0-1 0,0 0-1,-1 1 1,1-1 0,0 1 0,0-1 0,-1 1-1,1-1 1,0 1 0,-1-1 0,1 1 0,-1-1-1,1 1 1,0 0 0,-1-1 0,1 1 0,-1 0-1,1-1 1,-1 1 0,1 0 0,-2-1 0,-12-6 79,0 1 1,0 1-1,-1 0 1,0 0 0,0 2-1,0 0 1,0 0-1,-18 1 1,-4-3-93,6-1 4,-44-4-10,82 18-206,2-3 198,0-1-1,0 0 1,0-1-1,0 0 1,0 0-1,1-1 1,0 0-1,-1-1 1,12 1-1,90-3 51,-85-1-56,0-1-1,0-1 1,0-1 0,-1-2 0,0 0 0,-1-2 0,1-1 0,-2 0 0,1-2-1,-2-1 1,38-27 0,-57 38 23,-1 1-1,1-1 0,-1 0 1,0 0-1,0 0 0,0-1 1,0 1-1,0 0 0,-1-1 1,1 1-1,-1-1 0,1 0 1,-1 1-1,0-1 0,2-6 1,-3 9-5,0 0 0,-1 0-1,1-1 1,0 1 0,0 0 0,0 0 0,0 0 0,0 0 0,0-1 0,-1 1 0,1 0 0,0 0 0,0 0 0,0 0 0,-1 0 0,1-1 0,0 1-1,0 0 1,0 0 0,-1 0 0,1 0 0,0 0 0,0 0 0,0 0 0,-1 0 0,1 0 0,0 0 0,0 0 0,-1 0 0,1 0 0,0 0-1,0 0 1,0 0 0,-1 0 0,1 0 0,0 0 0,0 0 0,-1 0 0,1 0 0,0 0 0,0 1 0,0-1 0,-1 0 0,1 0 0,0 0 0,0 0-1,0 0 1,0 1 0,-1-1 0,-11 8 79,0 6 127,0 0-1,0 1 1,2 0-1,0 1 1,0 0-1,2 1 1,0 0 0,1 0-1,0 1 1,-7 34-1,14-50-206,-1 1 0,1-1 0,0 0 0,0 1 0,0-1 0,0 1 0,0-1 0,0 0 0,1 1 0,-1-1 0,1 0 0,1 4 0,-2-5-66,1 0-1,0 0 1,-1 0 0,1 0-1,-1 0 1,1-1-1,0 1 1,0 0 0,0-1-1,-1 1 1,1 0-1,0-1 1,0 1 0,0-1-1,0 1 1,0-1-1,0 0 1,0 1 0,0-1-1,2 0 1,1 0-524,-1 0 1,1 0 0,0 0 0,0-1-1,-1 0 1,1 0 0,0 0-1,-1 0 1,1-1 0,-1 1-1,1-1 1,-1 0 0,0 0 0,5-4-1,10-8-5902,0-4-4191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2.559"/>
    </inkml:context>
    <inkml:brush xml:id="br0">
      <inkml:brushProperty name="width" value="0.025" units="cm"/>
      <inkml:brushProperty name="height" value="0.025" units="cm"/>
      <inkml:brushProperty name="color" value="#004F8B"/>
    </inkml:brush>
  </inkml:definitions>
  <inkml:trace contextRef="#ctx0" brushRef="#br0">188 0 19058,'0'0'7266,"-11"9"-7234,-12 11 99,1 0 0,1 1 1,-24 31-1,37-43 54,1 1 0,0 0 0,1 0 0,0 1 0,0 0 0,1 0 0,1 0 0,0 1 0,0 0 0,2-1 0,-1 1 0,-1 21 0,5-21-151,0 0-1,1 0 1,0 0-1,1-1 0,0 1 1,1-1-1,10 21 0,-3-10 537,2 1-1,25 34 1,-37-57-549,-1 0 0,0 0 1,1 1-1,-1-1 1,1 0-1,-1 0 1,0 0-1,1 1 1,-1-1-1,1 0 0,-1 0 1,1 0-1,-1 0 1,0 0-1,1 0 1,-1 0-1,1 0 1,-1 0-1,1 0 0,-1 0 1,1 0-1,-1 0 1,1 0-1,-1-1 1,0 1-1,1 0 0,-1 0 1,1 0-1,-1-1 1,0 1-1,1 0 1,-1-1-1,0 1 1,1 0-1,-1-1 0,0 1 1,1 0-1,-1-1 1,0 1-1,0 0 1,0-1-1,1 1 1,-1-1-1,0 1 0,0-1 1,0 1-1,0-1 1,18-33 359,-8 15-302,7-4-68,-9 13-10,0-1 1,-1 0-1,0 0 1,0 0-1,7-21 1,-13 30-2,0-1 0,-1 1-1,1-1 1,-1 1 0,1-1 0,-1 0 0,0 1 0,0-1 0,0 0 0,-1 1 0,1-1-1,0 1 1,-1-1 0,0 1 0,0-1 0,1 1 0,-2-1 0,1 1 0,0 0 0,0-1-1,-1 1 1,1 0 0,-1 0 0,0 0 0,1 0 0,-1 0 0,0 0 0,0 1 0,0-1 0,-1 1-1,1-1 1,0 1 0,0 0 0,-4-2 0,2 1 0,-1 1 0,1-1 0,-1 0 0,0 1 0,1 0 0,-1 0 0,0 1 0,0-1 0,0 1 0,0 0 0,1 0 0,-1 0 0,0 1 0,-8 2 0,10-2 0,0-1 0,1 1 0,-1 0 0,0 1 0,0-1 0,1 0 0,-1 1 0,1 0 0,-1-1 0,1 1 0,0 0 0,0 0 0,0 1 0,0-1 0,0 0 0,0 1 0,0-1 0,1 1 0,-1-1 0,1 1 0,0 0 0,0 0 0,0-1 0,-1 6 0,2-7 0,0-1 0,0 1 0,1 0 0,-1 0 0,0-1 0,0 1 0,1 0 0,-1-1 0,0 1 0,1 0 0,-1-1 0,1 1 0,-1-1 0,1 1 0,-1 0 0,1-1 0,0 1 0,-1-1 0,1 0 0,-1 1 0,1-1 0,0 1 0,-1-1 0,1 0 0,0 0 0,0 1 0,-1-1 0,1 0 0,0 0 0,0 0 0,-1 0 0,1 0 0,0 0 0,0 0 0,0 0 0,0 0 0,38 0 0,-33 0 0,32-5-89,-1-1 1,71-21-1,-79 19 45,-28 8 43,1 0-1,-1 0 0,1 0 0,-1-1 0,1 1 0,-1 0 0,0-1 1,1 1-1,-1-1 0,1 0 0,-1 1 0,0-1 0,0 0 1,1 0-1,-1 0 0,0 0 0,0 0 0,0 0 0,0 0 0,0 0 1,0 0-1,-1-1 0,1 1 0,0 0 0,0 0 0,-1-1 1,1 1-1,-1-1 0,1 1 0,-1-1 0,1-1 0,-2 2 6,0-1 0,0 1-1,0 0 1,0-1 0,0 1-1,0 0 1,0 0 0,0 0 0,-1 0-1,1 0 1,0 0 0,0 0-1,-1 0 1,1 0 0,-1 1-1,1-1 1,-1 0 0,1 1 0,-1-1-1,0 1 1,1 0 0,-1 0-1,1-1 1,-1 1 0,0 0-1,1 0 1,-1 1 0,-1-1-1,0 0 1,1 1-1,0-1 0,0 1 0,0 0 0,-1-1 0,1 1 0,0 0 1,0 0-1,0 0 0,0 0 0,1 1 0,-1-1 0,0 0 1,0 1-1,1 0 0,-1-1 0,1 1 0,-1 0 0,1 0 0,0-1 1,-1 1-1,1 0 0,0 0 0,1 1 0,-1-1 0,0 0 0,0 0 1,1 0-1,-1 0 0,1 1 0,0 3 0,-3 11 34,2 1 0,0-1 0,2 20 0,0-17-24,-10 114-878,9-133 290,-1 19-1702,2-13-1569</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3.208"/>
    </inkml:context>
    <inkml:brush xml:id="br0">
      <inkml:brushProperty name="width" value="0.025" units="cm"/>
      <inkml:brushProperty name="height" value="0.025" units="cm"/>
      <inkml:brushProperty name="color" value="#004F8B"/>
    </inkml:brush>
  </inkml:definitions>
  <inkml:trace contextRef="#ctx0" brushRef="#br0">41 1 20756,'0'15'2370,"-7"14"-993,-6 9 193,4 9-706,2 2-415,4-1-321,1-5-96,2-9 0,5-9-128,8-10-705,4-13-320,5-2-608,-5-15-417,-6-15-1250,0-10-3202</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3.580"/>
    </inkml:context>
    <inkml:brush xml:id="br0">
      <inkml:brushProperty name="width" value="0.025" units="cm"/>
      <inkml:brushProperty name="height" value="0.025" units="cm"/>
      <inkml:brushProperty name="color" value="#004F8B"/>
    </inkml:brush>
  </inkml:definitions>
  <inkml:trace contextRef="#ctx0" brushRef="#br0">0 0 15855,'0'0'9257,"6"55"-9225,27-45-160,10-3-1794,8-4-1281,6-2-1794,8-1-3363</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3.906"/>
    </inkml:context>
    <inkml:brush xml:id="br0">
      <inkml:brushProperty name="width" value="0.025" units="cm"/>
      <inkml:brushProperty name="height" value="0.025" units="cm"/>
      <inkml:brushProperty name="color" value="#004F8B"/>
    </inkml:brush>
  </inkml:definitions>
  <inkml:trace contextRef="#ctx0" brushRef="#br0">323 0 13997,'-11'5'2979,"-54"22"479,-63 29-228,112-48-2824,0 1 0,1 0 0,0 1 0,0 1 0,-18 18-1,32-29-393,1 1 0,-1-1-1,1 0 1,-1 1-1,1-1 1,-1 1 0,1-1-1,-1 1 1,1-1 0,-1 1-1,1-1 1,0 1-1,-1-1 1,1 1 0,0-1-1,0 1 1,0 0-1,-1-1 1,1 1 0,0 0-1,0-1 1,0 1 0,0-1-1,0 1 1,0 0-1,0-1 1,0 1 0,0 0-1,0-1 1,0 1-1,1-1 1,-1 1 0,0 0-1,0-1 1,1 1 0,0 1-3,1-1 1,0-1 0,-1 1 0,1 0 0,-1 0 0,1-1 0,0 1 0,0-1-1,-1 1 1,1-1 0,0 0 0,3 1 0,63-3-6,-62 2 27,80-9-202,75-2-111,-142 11 274,0 1-1,0 0 1,0 2-1,0 0 1,-1 1-1,22 8 1,-34-10 2,-1 0 0,-1 0 0,1 1 0,0 0 0,-1 0 0,1 0 0,-1 0 1,0 0-1,6 7 0,-9-9 18,0 1 1,1 0 0,-1 0-1,0-1 1,0 1-1,0 0 1,0 0-1,-1 0 1,1 0 0,-1 0-1,1 0 1,-1 0-1,1 0 1,-1 0 0,0 0-1,0 0 1,0 0-1,0 0 1,-1 0 0,1 0-1,0 0 1,-1 0-1,0 0 1,1 0 0,-1 0-1,0 0 1,-1 2-1,-3 3 102,0-1 0,0 0 0,0-1 0,-1 1 0,0-1 0,0 0 0,0 0 0,-1-1 0,1 0 0,-12 5 0,-79 33 867,91-39-909,0-1-21,-20 9 14,-1-1 0,-1-1 1,0-1-1,0-2 0,-36 4 1,63-9-104,1-1 0,-1 0 0,0 0 0,1 0 0,-1 0 0,0 0 0,1 0 0,-1 0 0,0 0 0,1 0 0,-1 0 1,0 0-1,1 0 0,-1 0 0,1 0 0,-1-1 0,0 1 0,1 0 0,-1 0 0,1-1 0,-1 1 0,1-1 0,-1 1 0,1 0 1,-1-1-1,1 1 0,-1-1 0,1 1 0,-1-1 0,1 1 0,0-1 0,-1 1 0,1-1 0,0 0 0,-1 1 0,1-1 0,0 1 0,0-1 1,0 0-1,0 1 0,0-1 0,0 0 0,-1 1 0,1-1 0,1 0 0,-1 0 0,16-32-2274,2 10 105,1 1-1,31-26 1,12-14-2745,2-9-1000</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4.256"/>
    </inkml:context>
    <inkml:brush xml:id="br0">
      <inkml:brushProperty name="width" value="0.025" units="cm"/>
      <inkml:brushProperty name="height" value="0.025" units="cm"/>
      <inkml:brushProperty name="color" value="#004F8B"/>
    </inkml:brush>
  </inkml:definitions>
  <inkml:trace contextRef="#ctx0" brushRef="#br0">285 264 5317,'13'-30'2256,"-1"0"0,-1-2 0,-2 1-1,-1-1 1,-1-1 0,2-34 0,-12 59 1126,-4 17-2407,-6 21-672,-2 18 103,3 0 0,1 1 0,3 0-1,2 1 1,2 0 0,2 0-1,7 82 1,-1-99-425,1 0 1,2 0-1,1 0 0,1-1 1,2 0-1,1 0 0,2-2 1,1 1-1,24 36 0,-127-178-5850,-66-55 4798,22 25 1312,130 138-175,-19-24 668,21 26-687,-1 1-1,1 0 0,-1-1 0,1 1 1,0-1-1,-1 1 0,1-1 1,0 1-1,0-1 0,-1 1 1,1-1-1,0 1 0,0-1 0,0 1 1,0-1-1,0 1 0,0-1 1,0 1-1,0-1 0,0 1 1,0-1-1,0 1 0,0-1 0,0 0 1,0 1-1,0-1 0,0 1 1,0-1-1,1 1 0,-1-1 1,0 1-1,0-1 0,1 1 0,-1 0 1,0-1-1,1 1 0,-1-1 1,1 1-1,-1 0 0,0-1 1,1 1-1,-1 0 0,1-1 0,-1 1 1,1 0-1,-1 0 0,1-1 1,-1 1-1,1 0 0,-1 0 1,1 0-1,-1 0 0,1 0 0,0 0 1,67-3 468,0 3 0,0 3 0,105 19 1,-85-11-565,-52-6-197,104 12-1741,-50-4-4140,-38-5-4288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14.614"/>
    </inkml:context>
    <inkml:brush xml:id="br0">
      <inkml:brushProperty name="width" value="0.025" units="cm"/>
      <inkml:brushProperty name="height" value="0.025" units="cm"/>
      <inkml:brushProperty name="color" value="#004F8B"/>
    </inkml:brush>
  </inkml:definitions>
  <inkml:trace contextRef="#ctx0" brushRef="#br0">309 866 13453,'-34'17'350,"-2"-1"608,0 2 0,1 1-1,1 2 1,1 2 0,-41 35-1,72-57-884,0 1 0,0 0 0,0 0 0,0 1 0,0-1-1,0 0 1,0 1 0,1-1 0,0 1 0,-1-1 0,1 1 0,0 0-1,0-1 1,0 1 0,0 0 0,1 0 0,-1 0 0,1 5 0,0-6-52,1 0 0,0 0 0,-1-1 0,1 1 0,0 0 0,0-1 0,0 1 0,1-1 0,-1 1 0,0-1 0,0 1 0,1-1 0,-1 0 0,1 0 0,-1 1 0,1-1 0,0 0 0,-1 0 0,1-1 0,0 1 0,2 0 0,9 4 76,1-1 0,0-1 0,0-1 0,0 0 0,29 0 0,19-3 552,0-3 1,-1-3-1,90-21 0,178-66 1314,-212 57-1569,1511-429 458,29 89-4619,-1318 313-557,-20 5-5279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52.610"/>
    </inkml:context>
    <inkml:brush xml:id="br0">
      <inkml:brushProperty name="width" value="0.025" units="cm"/>
      <inkml:brushProperty name="height" value="0.025" units="cm"/>
      <inkml:brushProperty name="color" value="#004F8B"/>
    </inkml:brush>
  </inkml:definitions>
  <inkml:trace contextRef="#ctx0" brushRef="#br0">7563 295 9033,'-250'-75'734,"-3"11"1,-517-61 0,-412 94 282,938 32-1014,-1303 80-88,1324-49 275,1 10-1,3 10 1,-282 104 0,255-58 59,4 10-1,-346 210 1,478-251-252,4 6 0,2 4-1,4 4 1,-170 180 0,223-205 1,2 2 0,3 2-1,3 1 1,-33 69 0,48-78 1,2 2 0,2 0 0,3 1 1,2 1-1,-14 99 0,21-64 17,3-1 0,5 1 0,3 0 0,5-1 0,3 0 0,45 173 0,-23-156 25,5-2 0,4-2 0,4-2 0,5-2 0,80 116 0,-46-96-6,5-4 1,5-4 0,4-4 0,6-5-1,3-5 1,5-4 0,3-5 0,5-6-1,152 79 1,-116-85 113,2-6 0,264 75 0,352 44 435,-437-121-385,3-15 0,567 15 0,-521-73-126,-1-18-1,623-116 1,-470 20 24,648-232 0,-940 265-84,-4-11 0,383-215 1,-502 236-4,-4-6 1,127-113 0,-162 118-5,-3-4 0,-4-3 0,89-125 0,-119 140-5,-2-2 0,-4-2 1,-3-1-1,-4-2 1,41-126-1,-61 149 5,-2-1 0,-2-1 0,-3 0 0,-2 0 1,-3 0-1,-2-1 0,-2 1 0,-3-1 0,-16-79 0,1 57 16,-4 0 0,-3 2 1,-3 1-1,-46-85 0,9 43 254,-138-190-1,111 188-74,-6 4 0,-4 4 0,-6 5-1,-3 5 1,-6 5 0,-3 5 0,-146-82 0,189 130-320,-2 3 1,-2 4 0,-1 3-1,-2 4 1,-1 4 0,0 4-1,-2 3 1,0 4 0,-1 5-1,0 3 1,-120 7 0,93 8-897,-176 36 1,-107 51-2302,188-43 893,-29 2-1169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53.220"/>
    </inkml:context>
    <inkml:brush xml:id="br0">
      <inkml:brushProperty name="width" value="0.025" units="cm"/>
      <inkml:brushProperty name="height" value="0.025" units="cm"/>
      <inkml:brushProperty name="color" value="#004F8B"/>
    </inkml:brush>
  </inkml:definitions>
  <inkml:trace contextRef="#ctx0" brushRef="#br0">157 3572 9897,'-27'8'371,"0"-1"0,-1-1 0,-35 3 0,63-9-340,-1 0-1,1 0 0,-1-1 1,1 1-1,-1 0 1,1 0-1,-1 0 0,1 0 1,-1-1-1,1 1 0,-1 0 1,1 0-1,0-1 0,-1 1 1,1 0-1,-1-1 0,1 1 1,0 0-1,-1-1 0,1 1 1,0-1-1,-1 1 0,1 0 1,0-1-1,0 1 1,-1-1-1,1 1 0,0-1 1,0 1-1,0-1 0,0 1 1,0-1-1,0 1 0,0-1 1,0 1-1,0-1 0,0 0 1,0 1-1,0-1 0,0 1 1,0-1-1,0 1 0,0-1 1,1 1-1,-1-1 0,0 1 1,0 0-1,1-1 1,-1 0-1,13-29 241,19-19-250,2 1 0,1 2 0,57-55 0,-36 39-20,346-372-132,-54 58-133,362-437 312,407-437 2306,-1074 1207-2373,8-8-85,-2-2 0,52-73 0,-99 124-78,0-1 0,0 0 0,0 0 0,0 0 0,0 0 0,-1 0 0,0-1 0,1 1 0,-1 0 0,0-1 0,-1 1 0,1-1 0,0 1 0,-1-1 0,0 1 0,0-1 0,0 1 0,0-1 0,-1 1 0,0-6 0,-19-16-2279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8:41:53.561"/>
    </inkml:context>
    <inkml:brush xml:id="br0">
      <inkml:brushProperty name="width" value="0.025" units="cm"/>
      <inkml:brushProperty name="height" value="0.025" units="cm"/>
      <inkml:brushProperty name="color" value="#004F8B"/>
    </inkml:brush>
  </inkml:definitions>
  <inkml:trace contextRef="#ctx0" brushRef="#br0">28 595 11627,'0'0'683,"-5"-10"97,1 3-656,2 4-105,0 0 0,0 0 0,0-1 0,0 1 0,1-1 0,-1 1 0,1-1 0,0 0 0,0 1 0,0-1 0,1 0 0,-1 0 0,1 0 0,0 0 0,0 1 0,0-1 0,0 0 0,1 0 0,0 0 0,1-5 0,8-6-38,1 0 0,1 0-1,0 1 1,0 1 0,2 0 0,0 0 0,0 2 0,24-16 0,-19 13 25,65-46 8,134-73 0,-160 102-279,3 3 1,0 3-1,90-24 1,-131 44 148,0 0 0,1 2 0,23-2 0,-41 4 110,1 1-1,-1 0 0,1 0 1,0 0-1,-1 0 1,1 1-1,-1-1 0,1 1 1,-1 0-1,1 0 1,-1 0-1,0 0 1,1 1-1,-1-1 0,0 1 1,0 0-1,0 0 1,0 0-1,-1 1 0,1-1 1,0 0-1,-1 1 1,0 0-1,1 0 0,2 5 1,-1 2 44,-1-1 0,0 1 0,-1 0 1,0 0-1,-1 0 0,0 0 0,0 0 1,-2 13-1,-11 86 558,10-96-501,-35 197 1064,11-76-633,-10 170 0,34-263-657,1 0 0,3 0-1,1-1 1,2 1 0,2-1 0,2 0 0,1 0 0,25 60 0,20 6-2442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4.933"/>
    </inkml:context>
    <inkml:brush xml:id="br0">
      <inkml:brushProperty name="width" value="0.025" units="cm"/>
      <inkml:brushProperty name="height" value="0.025" units="cm"/>
    </inkml:brush>
  </inkml:definitions>
  <inkml:trace contextRef="#ctx0" brushRef="#br0">0 0 19026,'0'0'5637,"46"23"-5829,-17-17-2627,3-2-4323</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9:43.048"/>
    </inkml:context>
    <inkml:brush xml:id="br0">
      <inkml:brushProperty name="width" value="0.025" units="cm"/>
      <inkml:brushProperty name="height" value="0.025" units="cm"/>
      <inkml:brushProperty name="color" value="#004F8B"/>
    </inkml:brush>
  </inkml:definitions>
  <inkml:trace contextRef="#ctx0" brushRef="#br0">837 76 5445,'-4'-6'219,"-1"0"0,0 0 1,0 0-1,-1 1 0,1 0 0,-1 0 0,0 1 0,0-1 0,-1 1 0,1 1 1,-1-1-1,0 1 0,0 0 0,0 1 0,0 0 0,-11-2 0,7 2-27,-1 2-1,0-1 1,1 2-1,-1-1 1,1 2-1,-1-1 1,1 2-1,0-1 1,-21 9-1,9-1-44,1 0 0,0 2 0,1 0 0,1 1 1,0 1-1,1 2 0,0-1 0,1 2 0,-26 31 0,13-4-124,2 0 1,2 2-1,2 0 1,-27 70-1,-54 207 228,80-221 0,4 0-1,5 1 0,4 1 0,5 0 1,5 1-1,4-1 0,4 0 1,34 184-1,10-43-165,56 374-1323,-93-497 957,23 174-24,-24-235 363,2-1 0,36 103 1,-40-140-51,2-1 0,-1 0 1,2 0-1,1-1 0,1-1 0,1 0 0,29 30 1,-37-42-65,1-1 0,-1-1 0,1 1 1,1-2-1,-1 1 0,1-1 0,0 0 1,0 0-1,1-1 0,0-1 0,-1 0 1,1 0-1,0-1 0,0 0 0,0 0 1,1-1-1,-1-1 0,0 0 0,0 0 1,20-3-1,-23 0 58,0 1 1,0-1-1,0 0 1,0-1-1,-1 1 1,0-1-1,1 0 1,-2-1-1,1 0 0,0 0 1,-1 0-1,0 0 1,0-1-1,-1 0 1,1 0-1,4-9 1,6-12 72,-1 0 0,15-45 0,23-90-2966,60-326 0,-74 295 3329,4-39 755,14-274 1,-41-239 519,-45 260-1798,16 380 1012,-4 2 0,-51-163 0,64 248-868,-1 0 0,-1 1 0,-1 0 0,-1 1 0,0 0 1,-1 0-1,-20-25 0,23 34-425,0 0 0,-1 1 0,1 0 0,-1 0 0,-1 1 0,1 0 0,-1 0 0,1 1 0,-1 0 0,-1 1 0,1 0 0,0 0-1,-1 1 1,1 0 0,-1 1 0,-14-1 0,-31 1-4492</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09.117"/>
    </inkml:context>
    <inkml:brush xml:id="br0">
      <inkml:brushProperty name="width" value="0.025" units="cm"/>
      <inkml:brushProperty name="height" value="0.025" units="cm"/>
      <inkml:brushProperty name="color" value="#004F8B"/>
    </inkml:brush>
  </inkml:definitions>
  <inkml:trace contextRef="#ctx0" brushRef="#br0">2231 297 8904,'0'0'758,"-1"-10"-208,0-6-443,-1 0 0,-1 0 0,-7-22 0,8 32-5,0 0 0,0 0 0,-1 0-1,0 0 1,0 1 0,-1-1 0,1 1-1,-1 0 1,0 0 0,-1 0 0,1 0-1,-1 1 1,-9-7 0,2 5 97,-1 0 0,1 1 0,-1 0 0,0 1 0,-1 0 0,1 1 0,0 1 0,-1 0 0,1 1 0,-1 0 1,-17 2-1,-21 3 396,-78 15 0,125-18-560,-104 19 301,1 6 0,1 4 1,1 4-1,-111 54 0,198-79-336,-356 178 6,300-144-4,2 2-1,-124 104 1,164-118 3,2 2 0,1 1 1,2 1-1,1 2 0,2 0 0,-39 81 0,30-43 10,3 1 0,-38 154-1,58-184-9,2 1-1,2 0 1,2 0-1,2 0 0,5 78 1,-1-117-12,0 1 0,0-1 0,1 1 0,1-1-1,-1 0 1,1 0 0,0 0 0,1 0 0,0-1 0,0 1 0,1-1 0,0 0 0,0 0 0,1-1 0,0 1-1,0-1 1,13 10 0,-7-9 23,0 0 0,0 0 0,1-1 0,-1-1 0,1 0 0,1-1 0,-1 0 0,0-1 0,1 0 0,21 0 0,33 0 44,-1-3 0,0-4 0,0-2 1,0-3-1,-1-3 0,91-29 0,5-13-30,207-101-1,588-319 62,-883 435 157,-1-3 0,115-89-1,-164 112-168,-1-2-1,-1-1 1,-1-1-1,-1 0 1,-1-2-1,-1 0 1,-1-1-1,-2-1 1,0 0-1,18-52 1,-19 38 52,-2-1 1,-2-1-1,-1 0 1,-3-1-1,-1 1 1,-3-1-1,-5-85 1,2 117-128,-1 1 1,-1-1-1,0 1 1,0 0-1,-1 0 0,0 0 1,-1 0-1,0 1 1,-1 0-1,0 0 1,-1 0-1,-14-16 1,10 16-18,-1-1 0,0 1 0,0 1 0,-1 0 0,0 1-1,-1 0 1,0 1 0,-24-8 0,-4 2-26,0 3 0,-1 1 0,0 2 0,-1 2 0,-84 2 0,32 6 72,-1 5-1,-180 38 1,-178 89-2304,431-127 1727,-2 2-1540,-1-1 0,-33 7 1,24-14-4991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25.171"/>
    </inkml:context>
    <inkml:brush xml:id="br0">
      <inkml:brushProperty name="width" value="0.025" units="cm"/>
      <inkml:brushProperty name="height" value="0.025" units="cm"/>
      <inkml:brushProperty name="color" value="#004F8B"/>
    </inkml:brush>
  </inkml:definitions>
  <inkml:trace contextRef="#ctx0" brushRef="#br0">20 1 10154,'0'0'5156,"-19"57"-4323,19-46-609,12-9-256,6-2 0,1 0-608,4-13-834,-5-1-415,-5-6-1891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25.799"/>
    </inkml:context>
    <inkml:brush xml:id="br0">
      <inkml:brushProperty name="width" value="0.025" units="cm"/>
      <inkml:brushProperty name="height" value="0.025" units="cm"/>
      <inkml:brushProperty name="color" value="#004F8B"/>
    </inkml:brush>
  </inkml:definitions>
  <inkml:trace contextRef="#ctx0" brushRef="#br0">4 1 11627,'0'0'7559,"-3"48"-7559,21-47-576,1-1-1026,1-17-2818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26.346"/>
    </inkml:context>
    <inkml:brush xml:id="br0">
      <inkml:brushProperty name="width" value="0.025" units="cm"/>
      <inkml:brushProperty name="height" value="0.025" units="cm"/>
      <inkml:brushProperty name="color" value="#004F8B"/>
    </inkml:brush>
  </inkml:definitions>
  <inkml:trace contextRef="#ctx0" brushRef="#br0">1 0 17681,'0'0'2242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41.320"/>
    </inkml:context>
    <inkml:brush xml:id="br0">
      <inkml:brushProperty name="width" value="0.025" units="cm"/>
      <inkml:brushProperty name="height" value="0.025" units="cm"/>
      <inkml:brushProperty name="color" value="#004F8B"/>
    </inkml:brush>
  </inkml:definitions>
  <inkml:trace contextRef="#ctx0" brushRef="#br0">4476 0 6342,'-322'5'3783,"-421"54"-2922,723-57-811,-562 87 1311,476-66-1235,2 5 1,1 3-1,-144 67 1,133-39-232,2 5-1,4 5 1,2 4 0,4 5 0,-99 98 0,33-9-733,-267 345 1,304-335 709,8 5 0,-186 373 1,246-416 201,7 3 1,5 2-1,7 2 1,7 2-1,-20 159 1,37-113-42,8 2 1,18 258-1,97 384-512,-60-618 185,141 420 0,-130-500 281,6-3 0,5-2-1,164 245 1,-106-214 215,266 274 0,200 92 643,-389-370-605,7-8 0,292 163-1,-384-255-132,3-6 0,2-4 0,2-6 0,2-5 0,1-6 0,191 29 0,-109-44 15,1-8 1,0-10-1,284-33 0,617-138 258,-1053 159-378,280-52 291,373-121 1,-560 133-158,-4-6 1,-1-6 0,-4-6-1,246-162 1,-262 135 135,-3-4 0,-5-6 0,-5-5 0,-4-5-1,159-223 1,-101 89 407,-10-7 0,128-291 0,-167 291-687,125-404 0,-183 453-538,-10-3-1,36-336 1,-68 344 51,-9-1 0,-9 0 0,-8 1 0,-9 0 1,-48-206-1,37 277 558,-5 3 1,-6 1-1,-6 2 1,-5 2 0,-5 2-1,-6 3 1,-5 3-1,-137-178 1,115 188 354,-4 3 0,-5 5 1,-190-146-1,149 145-49,-5 5 0,-250-119 0,162 112-293,-5 11 0,-3 10 0,-3 10 0,-318-47 0,324 83-3015,-355-4 0,321 36-963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0:53.163"/>
    </inkml:context>
    <inkml:brush xml:id="br0">
      <inkml:brushProperty name="width" value="0.025" units="cm"/>
      <inkml:brushProperty name="height" value="0.025" units="cm"/>
      <inkml:brushProperty name="color" value="#004F8B"/>
    </inkml:brush>
  </inkml:definitions>
  <inkml:trace contextRef="#ctx0" brushRef="#br0">0 9 3876,'0'0'8957,"8"-3"-8481,-8 3-481,3-1 121,0 0 1,-1 0 0,1 0-1,0 1 1,0-1 0,-1 1-1,1-1 1,0 1 0,0 0-1,0 0 1,0 1 0,-1-1-1,1 0 1,0 1 0,0 0-1,0-1 1,-1 1 0,1 0-1,0 1 1,-1-1 0,1 0-1,-1 1 1,0-1 0,1 1-1,-1 0 1,0 0 0,3 3-1,88 100 896,15 14-954,-94-105-57,1-1 0,1-1 1,0-1-1,0 0 0,1-1 0,22 10 1,4-3 41,0 2 1,-2 2-1,0 2 1,-1 1 0,66 54-1,-89-63-12,33 33 475,2-3 1,2-1-1,2-4 0,89 50 1,-51-42 32,153 105 0,-191-113-566,197 152 1180,478 480-645,-387-351-454,26-29 48,-352-278-98,461 318 56,-345-244-51,-6-10-11,3-6 1,201 81-1,-225-104 24,197 122 0,79 98 62,-27 3 116,249 178 150,-136-85-21,-234-173-247,-177-144 78,2-3 0,2-2 0,2-4 0,92 44 1,-90-51-57,-48-22-542,0 0-1,1-2 1,36 12-1,-54-20 371,-1 0 0,0 1 0,0-1 0,0 0 0,0 0 1,1 0-1,-1 0 0,0 0 0,0 0 0,0 0 0,0 0 0,1 0 0,-1 0 0,0 0 0,0 0 0,0 0 0,1 0 1,-1 0-1,0 0 0,0 0 0,0 0 0,1 0 0,-1 0 0,0 0 0,0 0 0,0 0 0,0 0 0,1 0 0,-1 0 1,0-1-1,0 1 0,0 0 0,0 0 0,1 0 0,-1 0 0,0 0 0,0-1 0,0 1 0,0 0 0,0 0 0,0 0 0,0 0 1,0-1-1,0 1 0,1 0 0,-1 0 0,0 0 0,0 0 0,0-1 0,0 1 0,0 0 0,0 0 0,0 0 0,0-1 1,0 1-1,0 0 0,0 0 0,0 0 0,-1-1 0,1 1 0,0 0 0,0 0 0,0 0 0,0-1 0,-9-12-4656,-14-7-3508</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3.324"/>
    </inkml:context>
    <inkml:brush xml:id="br0">
      <inkml:brushProperty name="width" value="0.025" units="cm"/>
      <inkml:brushProperty name="height" value="0.025" units="cm"/>
      <inkml:brushProperty name="color" value="#004F8B"/>
    </inkml:brush>
  </inkml:definitions>
  <inkml:trace contextRef="#ctx0" brushRef="#br0">107 31 10378,'0'0'8376,"-4"-3"-8259,0-1 89,0 1-1,0 0 0,0 1 1,-1-1-1,1 1 1,0 0-1,-1 0 0,0 0 1,1 0-1,-10-1 1,12 3-170,0 0 1,1 0 0,-1 1-1,0-1 1,0 0 0,0 1 0,0-1-1,1 1 1,-1 0 0,0-1 0,1 1-1,-1 0 1,0 0 0,1 0 0,-1 0-1,1 0 1,0 1 0,-1-1 0,1 0-1,0 1 1,0-1 0,0 1 0,0-1-1,0 1 1,0 0 0,0-1 0,0 1-1,1 0 1,-1 0 0,1-1 0,-1 1-1,1 0 1,0 0 0,-1 0 0,1 2-1,0-1-27,-1-1 0,1 1 0,-1 0 0,1 0 0,0-1 0,0 1 0,0 0-1,1 0 1,-1-1 0,0 1 0,2 4 0,-1-7-5,-1 1 0,1 0-1,-1-1 1,1 1 0,0 0-1,-1-1 1,1 1 0,0-1 0,0 1-1,-1-1 1,1 1 0,0-1 0,0 1-1,0-1 1,-1 0 0,1 1 0,0-1-1,0 0 1,0 0 0,0 0 0,0 0-1,0 0 1,0 0 0,-1 0-1,1 0 1,0 0 0,0 0 0,0 0-1,0 0 1,0-1 0,0 1 0,-1 0-1,1-1 1,0 1 0,0-1 0,0 1-1,-1-1 1,1 1 0,1-2-1,0 1-20,0-1 0,0 1 0,0-1 0,0 0-1,0 0 1,0 0 0,0 0 0,-1 0-1,1-1 1,-1 1 0,1 0 0,-1-1 0,0 1-1,1-5 1,-1 5-260,0 0-1,-1 0 1,1 0-1,-1 0 1,0 0 0,0 0-1,0 0 1,0-1-1,0 1 1,0 0-1,0 0 1,-1-2 0,-9-14-6429</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2.570"/>
    </inkml:context>
    <inkml:brush xml:id="br0">
      <inkml:brushProperty name="width" value="0.025" units="cm"/>
      <inkml:brushProperty name="height" value="0.025" units="cm"/>
      <inkml:brushProperty name="color" value="#004F8B"/>
    </inkml:brush>
  </inkml:definitions>
  <inkml:trace contextRef="#ctx0" brushRef="#br0">34 156 9161,'0'0'11007,"9"-7"-10777,-3 3-187,42-36 271,-46 38-283,0 0 0,0 0 0,0-1 0,0 1 0,0 0 0,-1-1 0,1 0 0,-1 1 0,0-1 0,1 0 1,-1 1-1,0-1 0,-1 0 0,1 0 0,0 0 0,-1 0 0,0 0 0,0 0 0,0 0 0,0-4 0,0 6-5,-1 1 0,1-1 1,-1 1-1,1-1 0,-1 0 0,1 1 0,-1-1 1,1 1-1,-1 0 0,1-1 0,-1 1 0,0 0 1,1-1-1,-1 1 0,0 0 0,1-1 0,-1 1 1,0 0-1,1 0 0,-1 0 0,0 0 0,0 0 1,1 0-1,-1 0 0,0 0 0,1 0 0,-1 0 1,0 0-1,1 0 0,-1 0 0,0 1 0,0-1 1,-23 8 266,18-5-273,1 1 1,-1 0-1,1 0 0,0 1 0,1-1 0,-1 1 0,1 0 0,0 1 0,0-1 0,0 1 0,1-1 0,-1 1 0,2 0 1,-1 0-1,1 1 0,0-1 0,0 0 0,0 1 0,1-1 0,0 8 0,0-13-24,1-1 1,0 1-1,0-1 0,0 1 0,0 0 0,0-1 1,0 1-1,0-1 0,1 1 0,-1 0 1,0-1-1,0 1 0,0-1 0,0 1 0,1-1 1,-1 1-1,0 0 0,1-1 0,-1 1 1,0-1-1,1 0 0,-1 1 0,1-1 1,-1 1-1,1-1 0,-1 1 0,1-1 0,-1 0 1,1 0-1,-1 1 0,2-1 0,19-4-133,19-25-432,-26 13-957,0-1 1,-1-1-1,13-23 1,6-16-8896</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3.748"/>
    </inkml:context>
    <inkml:brush xml:id="br0">
      <inkml:brushProperty name="width" value="0.025" units="cm"/>
      <inkml:brushProperty name="height" value="0.025" units="cm"/>
      <inkml:brushProperty name="color" value="#004F8B"/>
    </inkml:brush>
  </inkml:definitions>
  <inkml:trace contextRef="#ctx0" brushRef="#br0">1 0 16047,'0'0'1281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5.328"/>
    </inkml:context>
    <inkml:brush xml:id="br0">
      <inkml:brushProperty name="width" value="0.025" units="cm"/>
      <inkml:brushProperty name="height" value="0.025" units="cm"/>
    </inkml:brush>
  </inkml:definitions>
  <inkml:trace contextRef="#ctx0" brushRef="#br0">172 94 8968,'0'0'3460,"9"1"-3700,-6 0 243,0-1 1,1 1-1,-1-1 1,0 0-1,1 0 1,-1 0-1,0-1 1,1 1-1,-1-1 1,0 0-1,0 0 1,1 0-1,-1 0 1,0 0-1,0-1 1,0 1-1,0-1 1,-1 0-1,5-4 1,-5 4 456,0 0 1,0-1 0,0 0-1,0 1 1,-1-1 0,1 0-1,-1 0 1,0 0-1,0 0 1,0 0 0,0 0-1,0-1 1,-1 1-1,1 0 1,-1 0 0,0-5-1,0 7-295,0 0-1,0 0 0,0 0 1,0 0-1,0 0 0,0 0 1,-1 0-1,1 1 0,0-1 1,-1 0-1,1 0 0,0 0 1,-1 0-1,1 1 0,-1-1 1,1 0-1,-1 1 0,1-1 1,-1 0-1,0 1 0,1-1 1,-1 0-1,0 1 0,0-1 1,1 1-1,-1-1 0,0 1 1,-1-1-1,-29 0 954,20 3-1204,1 1 1,1 0-1,-1 0 1,-11 6-1,2 0-81,0 1-1,1 0 1,0 2-1,1 0 1,0 1-1,1 0 1,-22 24-1,42-36 74,0 0 0,0 0-1,0-1 1,0 1 0,0-1-1,0 0 1,0 0 0,7-2-1,49-10-337,-33 5 258,1 2-1,48-4 1,-69 9 173,-1 0-1,0 0 1,1 0-1,-1 1 1,0 0-1,1 0 1,-1 1-1,0 0 1,0 0-1,0 0 1,0 1-1,0-1 1,-1 1-1,1 1 1,-1-1-1,0 1 1,6 6-1,-9-9 62,0 1 0,0 0 0,-1 0 1,1 1-1,0-1 0,-1 0 0,0 0 0,0 1 0,0-1 0,0 1 0,0-1 0,0 1 0,0-1 0,-1 1 1,1 0-1,-1-1 0,0 1 0,0 0 0,0-1 0,0 1 0,0 0 0,-1-1 0,1 1 0,-1-1 0,0 1 0,1 0 1,-1-1-1,-1 0 0,1 1 0,0-1 0,0 1 0,-1-1 0,1 0 0,-1 0 0,0 0 0,0 0 0,0 0 1,0 0-1,0-1 0,-3 3 0,-5 4 257,-1 0 1,0-1 0,0 0-1,-1-1 1,1 0 0,-23 8-1,28-12-338,1 0 0,0-1 1,-1 0-1,1 0 0,-1 0 0,1 0 0,-1-1 0,1 0 0,-1 0 0,1 0 0,-11-2 0,15 1-116,0 1 0,-1-1 0,1 0-1,0 0 1,-1 1 0,1-1 0,0 0-1,0 0 1,-1 0 0,1 0-1,0 0 1,0 0 0,0-1 0,0 1-1,1 0 1,-1 0 0,0-1 0,0-1-1,0 0-326,0 0-1,0-1 0,1 1 1,-1 0-1,1-1 0,0 1 1,0-1-1,0 1 1,0-1-1,1 1 0,0-4 1,11-33-7208</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1.817"/>
    </inkml:context>
    <inkml:brush xml:id="br0">
      <inkml:brushProperty name="width" value="0.025" units="cm"/>
      <inkml:brushProperty name="height" value="0.025" units="cm"/>
      <inkml:brushProperty name="color" value="#004F8B"/>
    </inkml:brush>
  </inkml:definitions>
  <inkml:trace contextRef="#ctx0" brushRef="#br0">183 25 7687,'-10'0'2125,"-7"0"-2622,0-1-1,0 0 1,0-1 0,1-1-1,-30-10 1,44 13 543,1-1 0,0 0 0,-1 1 0,1-1 0,0 1 0,-1 0 0,1-1 0,0 1 0,-1 0 0,1 0 0,-1 0 0,1 0 0,0 0 0,-1 0 0,1 0 0,-1 0 0,1 0 0,0 1 0,-1-1 0,1 1 0,0-1 0,-1 1 0,1-1 0,-2 2 0,2-1-12,1 1 1,-1-1 0,0 0-1,1 0 1,-1 1 0,0-1-1,1 0 1,0 1 0,-1-1 0,1 0-1,0 1 1,0-1 0,0 1-1,0-1 1,0 0 0,0 1 0,0-1-1,0 1 1,1 1 0,0 1 54,0-1 0,0 1 0,0-1-1,0 1 1,0-1 0,1 0 0,0 0 0,-1 0 0,1 0 0,1 0 0,-1 0 0,0 0 0,0-1 0,1 1 0,0-1 0,-1 1 0,1-1 0,6 3 0,-4-6 5779,-2-5-3616,-3-12-2557,0 10 791,0 7-513,0 31 668,-1-11-433,-1 33 211,2-50-413,0 0-1,0 0 1,0 0-1,1 0 1,-1 0-1,0 0 1,1 0-1,-1 0 1,1 0-1,0 0 0,0 0 1,0 0-1,0-1 1,0 1-1,0 0 1,0 0-1,3 2 1,-4-4-8,1 1-1,-1-1 1,1 0 0,-1 1-1,1-1 1,0 0-1,-1 1 1,1-1 0,-1 0-1,1 0 1,-1 0 0,1 0-1,0 1 1,-1-1 0,1 0-1,0 0 1,-1 0 0,1 0-1,-1 0 1,1-1 0,0 1-1,-1 0 1,1 0 0,0 0-1,-1 0 1,1-1 0,-1 1-1,1 0 1,0-1 0,10-16 461,-10 15-585,-1 0-1,1 0 1,0 0 0,0 1-1,0-1 1,0 0-1,0 1 1,0-1-1,1 1 1,-1 0 0,0-1-1,1 1 1,-1 0-1,1 0 1,2-2-1,32-14-5878,-13 0 624</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04.141"/>
    </inkml:context>
    <inkml:brush xml:id="br0">
      <inkml:brushProperty name="width" value="0.025" units="cm"/>
      <inkml:brushProperty name="height" value="0.025" units="cm"/>
      <inkml:brushProperty name="color" value="#004F8B"/>
    </inkml:brush>
  </inkml:definitions>
  <inkml:trace contextRef="#ctx0" brushRef="#br0">0 1 10570,'0'0'3780,"46"13"-6215,-17-13-864</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9:53.660"/>
    </inkml:context>
    <inkml:brush xml:id="br0">
      <inkml:brushProperty name="width" value="0.025" units="cm"/>
      <inkml:brushProperty name="height" value="0.025" units="cm"/>
      <inkml:brushProperty name="color" value="#004F8B"/>
    </inkml:brush>
  </inkml:definitions>
  <inkml:trace contextRef="#ctx0" brushRef="#br0">924 138 4036,'-70'11'2134,"-52"10"-532,-143 41 0,235-51-1433,1 2-1,1 1 1,0 1-1,1 1 0,1 2 1,0 0-1,2 2 1,0 1-1,1 0 1,1 2-1,1 1 1,2 0-1,0 2 1,1 0-1,2 1 0,1 0 1,-17 42-1,22-37-157,2 2 0,0-1-1,3 1 1,1 0 0,1 0 0,2 0-1,1 1 1,2-1 0,1 0-1,11 43 1,1-9 46,4-1-1,2-2 1,4 0-1,35 67 1,-36-86-89,2-1 0,2-1 0,2-1 0,2-1 0,1-2 0,73 66 0,-81-84 33,0-2 1,2 0-1,0-2 0,2-1 0,-1-1 1,2-1-1,0-1 0,1-2 1,0-2-1,1 0 0,64 9 1,-56-16 21,-1-1 0,1-2 0,-1-2 0,1-2 0,-1-1 0,0-2 0,-1-2 0,53-19 0,-42 9 214,-2-2 0,0-2-1,-1-3 1,-2-1 0,79-64 0,-66 41 95,-3-2-1,-2-2 1,-2-3 0,-3-2 0,42-69 0,-39 45 80,-4-1 1,-3-2-1,48-142 1,-80 191-367,-1 0 1,-1-1 0,-3 0 0,-1 0 0,-1-1-1,-3 1 1,-1-1 0,-1 0 0,-3 1 0,-11-53-1,11 70 19,-2 0 0,0 1 0,-1 0-1,-1 0 1,-1 0 0,-1 1-1,0 0 1,-2 1 0,0 0 0,-1 1-1,0 1 1,-2 0 0,0 1-1,-1 0 1,0 1 0,-1 1 0,0 0-1,-1 2 1,-1 0 0,-21-9-1,13 9-62,0 2-1,0 2 1,-1 0-1,0 1 0,-1 2 1,1 1-1,-1 2 0,1 0 1,-1 2-1,-32 5 1,-26 9-139,-164 50 0,50-9-1025,188-53 972,4 0-178,-1 0 1,1-1-1,-1 0 1,0-1-1,1 0 1,-1 0-1,0-1 1,0-1-1,1 1 1,-17-5-1,22 3-188,-1 0 0,1-1 0,0 1 1,0-1-1,0 0 0,1-1 0,-6-4 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9:54.759"/>
    </inkml:context>
    <inkml:brush xml:id="br0">
      <inkml:brushProperty name="width" value="0.025" units="cm"/>
      <inkml:brushProperty name="height" value="0.025" units="cm"/>
      <inkml:brushProperty name="color" value="#004F8B"/>
    </inkml:brush>
  </inkml:definitions>
  <inkml:trace contextRef="#ctx0" brushRef="#br0">944 273 5285,'2'-13'2883,"0"0"-2433,2-1-226,-2 0-1,0 0 0,-1 0 0,0 0 1,-1 0-1,0 0 0,-5-27 1,3 37-225,0 0 0,-1 1 1,1-1-1,-1 1 1,0 0-1,0 0 1,0 0-1,0 0 1,-1 1-1,1-1 1,-1 1-1,1 0 1,-1 0-1,0 0 0,0 0 1,0 1-1,0-1 1,0 1-1,0 0 1,-7-1-1,-2 0 160,-1 0-1,0 1 1,1 1-1,-1 0 1,-17 2-1,15 1 4,0 1-1,0 0 1,0 1-1,1 1 1,0 1-1,0 0 1,1 1-1,-22 15 1,-106 91-261,98-75 153,29-26-54,-53 44 26,-115 125 1,165-161-15,1 1 0,1 1 1,2 0-1,0 0 0,1 2 0,1 0 0,2 0 1,0 1-1,2 0 0,-8 42 0,8-13 28,3 0 0,1 0 0,4 1 0,1-1 0,3 0 1,14 67-1,-10-87-5,1 0 0,1-1 0,2 0 0,2 0 0,1-2 1,1 0-1,2 0 0,1-2 0,1 0 0,41 44 1,-25-38-22,2-2 0,2-1 0,1-2 0,1-2 0,1-2 0,2-2 0,0-1 0,2-3 0,0-2 0,1-2 0,95 21 0,-45-19-13,157 11-1,103-20-404,-331-10 400,1-2 1,0 0-1,-1-2 0,1-1 1,-1-1-1,0-2 1,-1 0-1,0-2 1,0-1-1,-1-1 1,-1-1-1,0-1 0,-1-1 1,0-1-1,-1-1 1,-1-1-1,21-23 1,-9 3 280,-1-1 0,-2-2 0,-2-1 0,-2-1 0,-1-1 0,-3-2 0,-1 0 0,-3-1 0,19-74 0,-12 15 87,-5-2 1,-5 0-1,3-148 1,-16 205-375,-3-1 1,-2 0-1,-2 1 1,-2 0 0,-3 0-1,-25-80 1,28 110 2,-1 1-1,-1-1 1,-1 2 0,-1-1 0,-1 2 0,0-1-1,-1 1 1,-1 1 0,-1 1 0,0 0-1,-1 1 1,-1 0 0,0 1 0,-1 1 0,0 1-1,-1 1 1,-1 0 0,-21-8 0,14 10 24,1 1-1,-1 2 1,0 0 0,0 2 0,0 1 0,-1 1 0,1 2-1,-1 0 1,-27 5 0,-33 8-137,-126 37 0,144-30-1456,-2-4 0,-131 14 1,114-29-1735</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49:55.756"/>
    </inkml:context>
    <inkml:brush xml:id="br0">
      <inkml:brushProperty name="width" value="0.025" units="cm"/>
      <inkml:brushProperty name="height" value="0.025" units="cm"/>
      <inkml:brushProperty name="color" value="#004F8B"/>
    </inkml:brush>
  </inkml:definitions>
  <inkml:trace contextRef="#ctx0" brushRef="#br0">514 559 1345,'0'0'710,"10"-10"-277,17-18-348,-1 0 0,-2-1 0,0-2 0,25-46 0,-40 61 206,0 0 1,-1-1-1,-1-1 1,-1 1-1,-1-1 1,0 0 0,-1-1-1,-1 1 1,-1 0-1,0-1 1,-3-36-1,1 50-208,-1 0-1,1 1 0,-1-1 0,0 0 0,-1 0 0,0 0 1,1 1-1,-1-1 0,-1 1 0,1 0 0,-1-1 1,1 1-1,-1 0 0,0 1 0,-1-1 0,1 0 0,-1 1 1,1 0-1,-1 0 0,0 0 0,-8-4 0,7 5-10,-1 0-1,1 0 1,-1 0-1,1 1 1,-1 0-1,0 0 1,0 0-1,1 1 0,-1 0 1,0 0-1,0 1 1,0-1-1,1 1 1,-1 0-1,0 1 1,1 0-1,-1 0 1,-8 4-1,-4 3 16,1 2 0,-1 0 0,2 1 0,0 1 1,0 0-1,-23 27 0,-77 103 644,97-119-545,-16 24 109,1 1 1,2 2-1,3 1 0,2 2 1,3 0-1,1 2 0,4 1 1,-25 113-1,38-136-255,2 0 1,1-1-1,1 1 0,2 0 1,2 0-1,1 0 0,1 0 1,2 0-1,2-1 1,1 0-1,1-1 0,1 0 1,3 0-1,0-2 0,2 1 1,1-2-1,23 31 0,-9-23-65,1-1-1,2-3 0,1 0 0,1-2 1,2-2-1,1-2 0,61 33 0,-12-15-154,2-4-1,148 46 1,-165-64-145,110 19 0,-154-38 249,1 0 0,-1-2 1,1-1-1,-1-2 1,1-1-1,54-10 0,-66 7 71,0-2 0,-1 0-1,0-1 1,0 0-1,-1-2 1,0 0 0,-1-1-1,0 0 1,0-1 0,-2-1-1,1 0 1,-1-1 0,20-29-1,-1-3 296,-3-2 0,-1-1-1,28-71 1,219-634 4450,-256 698-4649,-4-2 0,-2 0 0,-2-1-1,4-88 1,-15 131-91,-1 1-1,0 0 1,0 0 0,-2 0-1,0 0 1,-1 1-1,0-1 1,-1 1 0,0 0-1,-15-26 1,10 24-77,-1 1 1,-1 0-1,0 0 0,-1 1 1,0 1-1,-1 0 0,-1 1 1,-20-14-1,11 11-83,-2 1-1,1 1 0,-2 1 0,1 1 1,-2 1-1,1 2 0,-1 0 1,0 2-1,-1 1 0,1 2 1,-1 1-1,0 1 0,0 1 1,-33 5-1,-34 9-906,2 4 0,-174 58 0,175-47 197,47-15-352,1-2-1,-94 10 1,38-19-2035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15.511"/>
    </inkml:context>
    <inkml:brush xml:id="br0">
      <inkml:brushProperty name="width" value="0.025" units="cm"/>
      <inkml:brushProperty name="height" value="0.025" units="cm"/>
      <inkml:brushProperty name="color" value="#004F8B"/>
    </inkml:brush>
  </inkml:definitions>
  <inkml:trace contextRef="#ctx0" brushRef="#br0">535 320 3299,'-11'0'3849,"-2"0"-3416,-84 2 474,84-2-900,-1 1 0,1 1 1,0 1-1,0 0 0,-18 6 0,29-8 14,1 1 1,-1 0-1,0-1 0,0 1 1,1 0-1,-1 0 1,1 0-1,0 0 0,0 1 1,0-1-1,0 0 1,0 0-1,0 1 0,0-1 1,1 0-1,-1 1 1,1-1-1,-1 1 0,1-1 1,0 1-1,0-1 1,1 1-1,-1-1 0,0 0 1,1 3-1,13 66 592,124 321-457,-102-298-147,6 11 164,3-2 1,5-2-1,5-2 0,4-3 0,4-2 0,125 143 0,1269 1179 2000,-738-800-2028,-181-159 308,-249-217-96,9-13 1,455 262 0,-3-90-179,17-32-59,-148-119-12,-482-207 91,3-5 0,234 28-1,275-30 251,-611-35-461,0-2 0,0-1 0,-1-2 0,0-1 1,0-2-1,0-2 0,-1-2 0,-1 0 0,0-3 0,-1-1 0,-1-1 1,0-2-1,41-33 0,-49 32-2,0-1 0,-1-1 0,-2-1 0,0-2 0,-2 0 0,0 0 0,-2-2 0,-1-1 0,-2 0 0,0-1 0,-2 0 0,-2-1 0,0-1 0,-2 1 0,8-57 0,-14 43 6,-1-1 1,-2 1-1,-3-1 0,-1 1 0,-2-1 1,-2 1-1,-2 1 0,-18-49 0,-14-19 57,-104-200-1,79 193-25,-5 2-1,-6 3 1,-4 4 0,-98-100-1,9 36 31,-267-211 0,-277-180-112,-26 36 0,-1791-976 1597,2042 1223-1540,-138-74 266,449 265-235,-299-106 0,402 172-37,0 4 0,-1 2 0,-1 5 0,0 2 0,-1 4 0,0 4 0,0 3 0,0 3 0,-139 23 0,-35 32 48,-367 134 0,569-173-454,0 3 1,-57 32-1,90-42-312,1 0 0,0 0 1,1 2-1,0 0 0,1 1 0,1 1 1,0 0-1,1 0 0,-12 21 0,-18 40-7975</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4.436"/>
    </inkml:context>
    <inkml:brush xml:id="br0">
      <inkml:brushProperty name="width" value="0.025" units="cm"/>
      <inkml:brushProperty name="height" value="0.025" units="cm"/>
      <inkml:brushProperty name="color" value="#004F8B"/>
    </inkml:brush>
  </inkml:definitions>
  <inkml:trace contextRef="#ctx0" brushRef="#br0">1129 192 3555,'-310'144'6638,"215"-92"-5324,-105 74 1,151-91-1228,1 2 1,2 2 0,2 2-1,2 1 1,1 3 0,3 1-1,1 2 1,3 2 0,-38 72-1,59-97 123,2 1-1,1 0 1,1 0 0,1 1-1,1 0 1,2 1-1,1-1 1,1 1-1,1 0 1,3 52 0,2-60-176,0 1 0,1 0 1,1-1-1,1 0 1,1-1-1,1 1 1,1-1-1,0 0 0,1-1 1,1-1-1,1 1 1,0-2-1,2 1 0,-1-2 1,20 17-1,-11-14 24,2 0-1,0-2 1,1 0-1,0-2 1,1-1-1,1-1 1,0-1-1,1-1 1,0-2-1,0-1 1,58 7-1,-27-8 128,0-4-1,1-1 1,-1-4-1,117-20 1,-92 5-35,-1-4 0,0-3 1,-2-4-1,-1-4 1,-2-3-1,-2-3 1,-1-4-1,-2-2 1,104-87-1,-114 79 130,-3-3-1,-2-3 1,-2-1 0,-3-4-1,-4-1 1,-2-3-1,-3-2 1,-3-1 0,-3-3-1,30-83 1,-55 123-212,-1-2 1,-2 0-1,-2 0 1,-1-1-1,-2 0 1,0-39-1,-4 65-54,-1-1-1,-1 0 1,0 1-1,-1-1 1,0 1 0,-1-1-1,0 1 1,0 0 0,-1 0-1,-1 0 1,0 1-1,0-1 1,-1 1 0,-1 0-1,1 1 1,-2 0 0,1 0-1,-1 0 1,-1 1-1,1 0 1,-1 1 0,-1 0-1,-10-7 1,-2 3-90,-1 2 1,1 0-1,-1 1 0,-1 2 1,0 0-1,1 2 1,-1 0-1,-41 0 0,-2 3-464,-128 16-1,82 6-1271,-150 46 1,169-41-913,15-4-2150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5.189"/>
    </inkml:context>
    <inkml:brush xml:id="br0">
      <inkml:brushProperty name="width" value="0.025" units="cm"/>
      <inkml:brushProperty name="height" value="0.025" units="cm"/>
      <inkml:brushProperty name="color" value="#004F8B"/>
    </inkml:brush>
  </inkml:definitions>
  <inkml:trace contextRef="#ctx0" brushRef="#br0">0 148 7495,'0'0'11691,"55"-33"-11531,5 27 193,9-2-97,16-1-128,9-4-64,5 0 0,-7-2-32,-5 2-32,-11 1-705,-14 4-960,-12 1-1058,-19 1-736,-15 1-641</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5.568"/>
    </inkml:context>
    <inkml:brush xml:id="br0">
      <inkml:brushProperty name="width" value="0.025" units="cm"/>
      <inkml:brushProperty name="height" value="0.025" units="cm"/>
      <inkml:brushProperty name="color" value="#004F8B"/>
    </inkml:brush>
  </inkml:definitions>
  <inkml:trace contextRef="#ctx0" brushRef="#br0">1 166 13325,'0'0'2082,"51"35"-1634,22-38 385,19-11-385,10-5-320,3-3-96,1-3-416,-9-1-2082,-12-3-577,-17-3-192,-15 2-3652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5.898"/>
    </inkml:context>
    <inkml:brush xml:id="br0">
      <inkml:brushProperty name="width" value="0.025" units="cm"/>
      <inkml:brushProperty name="height" value="0.025" units="cm"/>
      <inkml:brushProperty name="color" value="#004F8B"/>
    </inkml:brush>
  </inkml:definitions>
  <inkml:trace contextRef="#ctx0" brushRef="#br0">1 88 10154,'0'0'4329,"14"-8"-3614,19-6-355,-1 2 0,1 1 0,1 2 0,55-9-1,-10 9-144,0 4 0,0 3 0,105 11 0,-180-8-203,8 0-8,0 0 0,0 1-1,0 1 1,-1 0 0,17 7 0,-26-10-6,-1 1 0,1 0 1,0 0-1,-1 0 0,1 0 1,-1 1-1,1-1 0,-1 0 1,1 1-1,-1-1 1,0 0-1,0 1 0,0 0 1,0-1-1,0 1 0,0 0 1,1 2-1,-2-2 3,0 1-1,0-1 1,0 0-1,0 1 1,0-1 0,0 1-1,-1-1 1,1 0-1,-1 1 1,0-1 0,1 0-1,-1 0 1,0 0-1,0 1 1,-1-1 0,1 0-1,-3 3 1,-16 20 493,-1-1 0,-2-1 0,0-2 0,-46 34-1,-4 5 182,36-27-1016,2 1-1,-45 58 0,61-67-4372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5.987"/>
    </inkml:context>
    <inkml:brush xml:id="br0">
      <inkml:brushProperty name="width" value="0.025" units="cm"/>
      <inkml:brushProperty name="height" value="0.025" units="cm"/>
    </inkml:brush>
  </inkml:definitions>
  <inkml:trace contextRef="#ctx0" brushRef="#br0">144 1 10410,'0'0'12844,"-4"10"-12139,-23 48 323,-7 15 214,-37 117 0,69-180-1239,0 0 0,0 0 0,1 1 0,1 16 0,0-24-2,0-3 3,0 1-1,0-1 1,0 1-1,0-1 1,0 1 0,0-1-1,0 1 1,0-1-1,0 1 1,0-1-1,1 0 1,-1 1-1,0-1 1,0 1-1,0-1 1,1 0-1,-1 1 1,0-1-1,0 1 1,1-1-1,-1 0 1,0 1 0,1-1-1,-1 0 1,1 0-1,-1 1 1,0-1-1,1 0 1,-1 0-1,1 1 1,-1-1-1,0 0 1,1 0-1,-1 0 1,1 0-1,20-4 265,17-20 85,-25 12-395,-1-2 0,0 1 0,13-21 0,-21 27-11,-1 1-1,1-1 1,-1 0 0,0 0 0,0 0 0,-1 0 0,0 0-1,0 0 1,-1-1 0,1-12 0,-2 18-112,-7 18-359,6-12 515,0 0 0,0 0 0,0 0-1,1 0 1,0 0 0,0 0-1,0 0 1,0 0 0,0 0 0,1 0-1,0 0 1,0 0 0,0 0-1,0 0 1,0 0 0,1-1 0,0 1-1,0 0 1,0-1 0,0 1-1,0-1 1,1 0 0,-1 0 0,1 0-1,0 0 1,0 0 0,0-1-1,4 3 1,-2-3 56,-1 0-1,0 0 0,1 0 1,-1-1-1,1 0 1,-1 0-1,1 0 1,0 0-1,-1-1 0,1 1 1,0-1-1,-1-1 1,1 1-1,0-1 1,0 1-1,-1-1 0,1-1 1,-1 1-1,1-1 1,-1 1-1,0-1 1,0-1-1,1 1 0,4-5 1,-3 4-29,-1 0 1,0-1-1,0 0 1,-1 0-1,1 0 0,-1-1 1,0 1-1,0-1 1,0 0-1,-1 0 0,1-1 1,-1 1-1,-1-1 1,1 0-1,-1 1 1,0-1-1,0 0 0,-1 0 1,2-10-1,-3 16-20,0-1 0,0 1 0,0-1-1,0 1 1,0-1 0,0 1 0,0-1 0,0 1 0,0-1-1,0 1 1,0-1 0,0 1 0,-1-1 0,1 1-1,0 0 1,0-1 0,0 1 0,-1-1 0,1 1-1,0 0 1,-1-1 0,1 1 0,0-1 0,-1 1 0,1 0-1,0 0 1,-1-1 0,1 1 0,-1 0 0,1 0-1,0-1 1,-1 1 0,1 0 0,-1 0 0,1 0 0,-1 0-1,1 0 1,-1 0 0,1 0 0,-1 0 0,1 0-1,-1 0 1,1 0 0,-1 0 0,1 0 0,0 0-1,-1 0 1,1 0 0,-1 0 0,1 0 0,-1 1 0,1-1-1,-1 0 1,1 0 0,-1 1 0,-23 17-228,14-4 203,1 1 1,-15 30-1,22-41 49,0 1 0,0-1 0,1 0 0,-1 1 0,1-1 0,0 1 0,0-1 0,1 1 0,-1 0 0,1-1 0,0 1 0,0 0 0,1-1 0,-1 1 0,1 0 0,1 5-1,0-9 2,-1 0 0,0 1-1,1-1 1,-1 0 0,1 0-1,0 0 1,-1 0-1,1 0 1,0 0 0,-1 0-1,1 0 1,0-1-1,0 1 1,0-1 0,0 1-1,0-1 1,0 0-1,-1 0 1,1 0 0,0 0-1,0 0 1,4-1-1,44-8 580,-30-1-551,-1 0 1,0-2 0,0 0-1,-2-1 1,1-1 0,-2-1-1,0 0 1,16-20-1,0 2 2,-35 71-490,-13 14 466,10-35-28,1 0 0,0 0 1,2 1-1,0 0 1,-1 20-1,4-37-44,0-1 1,0 0-1,0 0 1,0 0-1,0 0 1,0 1-1,0-1 1,0 0-1,0 0 1,0 0-1,0 0 1,0 1-1,0-1 1,0 0-1,0 0 1,0 0-1,0 0 1,0 0-1,0 1 1,0-1-1,0 0 0,0 0 1,1 0-1,-1 0 1,0 0-1,0 0 1,0 1-1,0-1 1,0 0-1,0 0 1,1 0-1,-1 0 1,0 0-1,0 0 1,0 0-1,0 0 1,1 0-1,-1 0 1,0 0-1,0 0 1,0 0-1,0 0 1,1 0-1,-1 0 0,0 0 1,0 0-1,0 0 1,0 0-1,0 0 1,1 0-1,11-7-1882,7-12-2442,0-6-2216</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6.383"/>
    </inkml:context>
    <inkml:brush xml:id="br0">
      <inkml:brushProperty name="width" value="0.025" units="cm"/>
      <inkml:brushProperty name="height" value="0.025" units="cm"/>
      <inkml:brushProperty name="color" value="#004F8B"/>
    </inkml:brush>
  </inkml:definitions>
  <inkml:trace contextRef="#ctx0" brushRef="#br0">38 1 3491,'0'0'12823,"2"12"-11648,0 26-477,-2 0 0,-2 0 1,-1 0-1,-11 48 0,-7 84-15,20-146-636,1 0 1,1 0-1,5 34 0,-5-54-218,-1 1 0,1-1-1,0 0 1,0 0 0,0 1-1,1-1 1,-1 0 0,1 0 0,0 0-1,0-1 1,1 1 0,-1 0-1,1-1 1,-1 1 0,1-1-1,0 0 1,1 0 0,-1 0-1,0-1 1,1 1 0,0-1 0,-1 1-1,1-1 1,0 0 0,0-1-1,8 3 1,-8-5-3779,-3-6-743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6.711"/>
    </inkml:context>
    <inkml:brush xml:id="br0">
      <inkml:brushProperty name="width" value="0.025" units="cm"/>
      <inkml:brushProperty name="height" value="0.025" units="cm"/>
      <inkml:brushProperty name="color" value="#004F8B"/>
    </inkml:brush>
  </inkml:definitions>
  <inkml:trace contextRef="#ctx0" brushRef="#br0">1 179 12460,'0'0'1569,"53"28"-31,0-28-97,20 0-480,15-16-96,8-5-128,3-5-385,-9 0-192,-7-2-128,-12 6-32,-16 5-256,-7 1-513,-15 6-1057,-10-2-2209,-10 0-226</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7.087"/>
    </inkml:context>
    <inkml:brush xml:id="br0">
      <inkml:brushProperty name="width" value="0.025" units="cm"/>
      <inkml:brushProperty name="height" value="0.025" units="cm"/>
      <inkml:brushProperty name="color" value="#004F8B"/>
    </inkml:brush>
  </inkml:definitions>
  <inkml:trace contextRef="#ctx0" brushRef="#br0">0 117 10570,'0'0'4324,"80"-53"-3075,-25 43 161,9 1-353,12 4-513,2-1-384,3 3-128,-3-4-608,-2-2-1891,-9-5-3266</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7.483"/>
    </inkml:context>
    <inkml:brush xml:id="br0">
      <inkml:brushProperty name="width" value="0.025" units="cm"/>
      <inkml:brushProperty name="height" value="0.025" units="cm"/>
      <inkml:brushProperty name="color" value="#004F8B"/>
    </inkml:brush>
  </inkml:definitions>
  <inkml:trace contextRef="#ctx0" brushRef="#br0">0 144 9961,'0'0'5926,"89"5"-6118,-15-5 1345,22-8-609,14-6-383,-2-2-97,-2-5-577,-11 2-1441,-12-4 161,-21 1 63,-14-3-1409</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7.830"/>
    </inkml:context>
    <inkml:brush xml:id="br0">
      <inkml:brushProperty name="width" value="0.025" units="cm"/>
      <inkml:brushProperty name="height" value="0.025" units="cm"/>
      <inkml:brushProperty name="color" value="#004F8B"/>
    </inkml:brush>
  </inkml:definitions>
  <inkml:trace contextRef="#ctx0" brushRef="#br0">1 127 12524,'0'0'3940,"72"16"-2787,-5-24-96,20-8-321,11-2-479,8 0-193,0-2-64,-5 0-1025,-7-1-2499,-15-1-2017</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8.164"/>
    </inkml:context>
    <inkml:brush xml:id="br0">
      <inkml:brushProperty name="width" value="0.025" units="cm"/>
      <inkml:brushProperty name="height" value="0.025" units="cm"/>
      <inkml:brushProperty name="color" value="#004F8B"/>
    </inkml:brush>
  </inkml:definitions>
  <inkml:trace contextRef="#ctx0" brushRef="#br0">438 211 9129,'3'-13'1009,"0"1"-880,1-2 641,-1-1 0,0 1-1,-1-1 1,0 0-1,-1-20 1,-1 32-616,-1-1 1,1 1-1,0 0 0,-1 0 0,0-1 1,1 1-1,-2 0 0,1 0 1,0 0-1,0 0 0,-1 0 1,0 0-1,1 0 0,-1 0 0,0 1 1,-1-1-1,1 1 0,0 0 1,-1-1-1,1 1 0,-1 0 0,0 0 1,1 1-1,-1-1 0,0 0 1,0 1-1,0 0 0,0 0 1,-1 0-1,1 0 0,0 0 0,0 1 1,-5-1-1,-6 0-111,1 1-1,-1 1 1,0 0 0,1 1 0,-1 0-1,1 1 1,-1 0 0,1 2 0,0-1-1,0 1 1,1 1 0,0 1-1,0-1 1,-11 10 0,4-3-43,0 1 0,2 1 0,0 1 0,0 1 0,2 0 0,0 1 0,-20 31 0,32-44-9,-1 1 1,1 0 0,0 0 0,1 0 0,0 0 0,0 0-1,0 1 1,1-1 0,0 1 0,-1 11 0,2-15-1,0 0 1,1 0 0,-1-1 0,1 1-1,-1 0 1,1 0 0,0 0 0,0 0-1,0-1 1,1 1 0,-1-1 0,1 1-1,-1-1 1,1 1 0,0-1 0,0 0 0,0 0-1,0 0 1,0 0 0,1 0 0,-1 0-1,1 0 1,-1-1 0,1 0 0,4 3-1,8 2 22,1-1-1,-1-1 1,1 0-1,-1-1 1,27 1-1,85-2-86,-76-2-108,291-4-288,-341 4 466,1 0 0,-1 0 0,1 0-1,-1 0 1,1 0 0,-1 0 0,0 0 0,1 0 0,-1 1 0,1-1-1,-1 1 1,0-1 0,1 1 0,-1-1 0,0 1 0,0 0 0,1 0-1,-1 0 1,0 0 0,0 0 0,0 0 0,1 1 0,-1-1 18,-1 1 1,0-1-1,1 0 1,-1 1-1,0-1 1,0 0-1,1 1 1,-1-1-1,-1 1 1,1-1-1,0 0 1,0 1-1,0-1 1,-1 0-1,1 1 1,0-1-1,-1 0 1,0 2-1,-3 5 80,0-1 0,-1 0 0,0 0 0,0 0 0,0-1 0,-9 9 0,-11 6 213,0-2 1,-2-1-1,0-1 0,-1-1 0,0-1 0,-1-2 1,-1-1-1,-60 16 0,33-15-87,-1-1 1,0-4-1,-115 3 0,173-11-285,-1 0-1,1 1 1,0-1 0,-1 0-1,1 0 1,0 0-1,-1 0 1,1 0-1,-1 0 1,1 0-1,0 0 1,-1 0-1,1 0 1,-1 0 0,1 0-1,0 0 1,-1 0-1,1 0 1,-1 0-1,1 0 1,0 0-1,-1-1 1,1 1-1,0 0 1,-1 0 0,1 0-1,0-1 1,-1 1-1,1 0 1,0 0-1,-1-1 1,1 1-1,0 0 1,0-1-1,-1 1 1,1 0 0,0-1-1,0 1 1,0-1-1,0 1 1,0 0-1,-1-1 1,1 1-1,0 0 1,0-1-1,0 1 1,0-1 0,0 1-1,0 0 1,0-1-1,0 1 1,0-1-1,0 1 1,1 0-1,-1-1 1,0 1 0,0-1-1,0 1 1,0 0-1,1-1 1,-1 1-1,0 0 1,0-1-1,0 1 1,1 0-1,-1-1 1,0 1 0,1 0-1,18-22-6265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8.507"/>
    </inkml:context>
    <inkml:brush xml:id="br0">
      <inkml:brushProperty name="width" value="0.025" units="cm"/>
      <inkml:brushProperty name="height" value="0.025" units="cm"/>
      <inkml:brushProperty name="color" value="#004F8B"/>
    </inkml:brush>
  </inkml:definitions>
  <inkml:trace contextRef="#ctx0" brushRef="#br0">53 0 4292,'0'0'3705,"-7"13"-2013,2-5-1490,0 0-34,0 0 0,1 0 1,0 1-1,0-1 0,1 1 1,0 0-1,0 0 0,1 0 0,-2 18 1,1 495 3264,5-272-2793,-4-51-486,10 272 946,-7-453-1065,0-9-22,-1 0 1,2 0-1,-1 1 0,5 12 1,-6-22-22,0 0 0,0 0 0,0 0 1,0 1-1,0-1 0,0 0 0,0 0 1,0 0-1,0 1 0,0-1 0,0 0 1,0 0-1,0 0 0,0 1 0,0-1 1,1 0-1,-1 0 0,0 0 0,0 1 1,0-1-1,0 0 0,0 0 0,1 0 1,-1 0-1,0 0 0,0 0 0,0 1 1,1-1-1,-1 0 0,0 0 0,0 0 1,0 0-1,1 0 0,-1 0 0,0 0 1,0 0-1,0 0 0,1 0 0,-1 0 1,0 0-1,0 0 0,0 0 0,1 0 1,-1 0-1,0 0 0,0 0 0,0 0 1,1 0-1,-1 0 0,0 0 0,0-1 1,1 1-1,7-15-206,3-22-58,48-443-9389,-55 443 8576,10-103-4211</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8.882"/>
    </inkml:context>
    <inkml:brush xml:id="br0">
      <inkml:brushProperty name="width" value="0.025" units="cm"/>
      <inkml:brushProperty name="height" value="0.025" units="cm"/>
      <inkml:brushProperty name="color" value="#004F8B"/>
    </inkml:brush>
  </inkml:definitions>
  <inkml:trace contextRef="#ctx0" brushRef="#br0">0 985 4773,'6'-28'813,"1"0"0,2 0 0,0 1 0,2 0 1,1 1-1,18-29 0,-21 41-518,1 0 0,1 1 0,0 0 0,0 1 1,1 0-1,1 1 0,0 0 0,1 1 0,0 1 0,0 0 0,1 1 0,18-7 1,9-1-113,0 2 1,1 2 0,1 2 0,55-5 0,187-5-123,-198 16 32,911-82-1344,-756 50 195,-2-11-1,252-85 0,-123-4 1200,-220 78 1471,-134 52-1323,0 0 1,1 1-1,0 1 1,26-3-1,-41 6-256,0 1 1,-1 0-1,1 0 0,-1 0 1,1 1-1,0-1 1,-1 0-1,1 0 0,-1 1 1,1-1-1,-1 1 0,1 0 1,-1-1-1,1 1 0,-1 0 1,1 0-1,-1 0 0,0 0 1,0 0-1,1 0 0,-1 0 1,0 0-1,0 1 0,0-1 1,0 0-1,0 1 1,-1-1-1,1 1 0,0-1 1,-1 1-1,1-1 0,-1 1 1,1-1-1,-1 3 0,2 6 237,-1 0 0,0 1 0,-1-1 0,-1 16 0,1-5 190,13 692 1558,-13-704-2011,4 125 187,-7 0 0,-5 0 0,-40 210 0,48-341-211,-4 13-238,1-1 0,-2 1 0,-9 22-1,12-35 109,1 1 0,-1-1 0,0 0-1,0 0 1,0 0 0,-1 0 0,1 0-1,-1 0 1,1 0 0,-1-1-1,0 0 1,0 1 0,0-1 0,0 0-1,0-1 1,-1 1 0,1 0 0,-1-1-1,1 0 1,-8 2 0,-1-2-657,0 0 1,0-1-1,0 0 1,0-1-1,0 0 1,-22-6-1,-36-17-4040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29.212"/>
    </inkml:context>
    <inkml:brush xml:id="br0">
      <inkml:brushProperty name="width" value="0.025" units="cm"/>
      <inkml:brushProperty name="height" value="0.025" units="cm"/>
      <inkml:brushProperty name="color" value="#004F8B"/>
    </inkml:brush>
  </inkml:definitions>
  <inkml:trace contextRef="#ctx0" brushRef="#br0">302 389 11819,'-52'16'75,"23"-9"288,1 2 0,0 0 0,1 2 0,0 1 0,0 2 0,-29 19 0,31-6 122,25-26-475,-1 0 0,1-1 0,-1 1 0,1 0 1,0 0-1,0 0 0,-1 0 0,1-1 0,0 1 0,0 0 1,0 0-1,0 0 0,0 0 0,0 0 0,0-1 0,1 1 1,-1 0-1,0 0 0,0 0 0,1 0 0,-1-1 0,1 3 1,1-1-14,1 0 1,0 0-1,-1 0 0,1 0 1,0 0-1,0-1 1,0 1-1,0-1 1,0 0-1,0 0 1,1 0-1,-1 0 1,0 0-1,1-1 1,5 1-1,41 4 350,1-3 1,0-2-1,62-7 1,160-33 863,-167 22-876,1644-245 514,-1103 148-3595,-221 19-2756,-278 58 1546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11.708"/>
    </inkml:context>
    <inkml:brush xml:id="br0">
      <inkml:brushProperty name="width" value="0.025" units="cm"/>
      <inkml:brushProperty name="height" value="0.025" units="cm"/>
    </inkml:brush>
  </inkml:definitions>
  <inkml:trace contextRef="#ctx0" brushRef="#br0">1 3193 2883,'0'0'8696,"16"9"-5429,0-11-2762,-1-1-1,0 0 1,-1-1 0,1 0 0,-1-1-1,1-1 1,22-13 0,3 0 27,-8 7-391,0 2 1,1 0-1,0 3 1,0 0-1,54-2 1,-58 5-94,0-2 0,-1 0 0,0-2 0,0-1 0,41-19 0,128-76 725,-148 76-697,152-79 1026,267-100 0,-270 119-1007,-109 46 133,94-30-1,-102 45-81,-2-4 0,124-66 0,-129 61-141,2 3-1,137-40 1,-2 1-3,171-54 40,-11 4 7,120-91 719,-434 184-770,2 3-1,1 2 0,106-27 1,327-109 52,-177 49-42,-223 84-5,139-24 0,-74 23 5,253-80 0,-330 83 7,452-165 18,253-103-22,-244 76 135,-409 159-138,108-35-8,-199 80 47,0 1 0,1 2-1,78-6 1,-138 15-6896,3 1 1948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6.315"/>
    </inkml:context>
    <inkml:brush xml:id="br0">
      <inkml:brushProperty name="width" value="0.025" units="cm"/>
      <inkml:brushProperty name="height" value="0.025" units="cm"/>
    </inkml:brush>
  </inkml:definitions>
  <inkml:trace contextRef="#ctx0" brushRef="#br0">1 0 16367,'0'0'10474,"21"51"-16752,-19-40-384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2.987"/>
    </inkml:context>
    <inkml:brush xml:id="br0">
      <inkml:brushProperty name="width" value="0.025" units="cm"/>
      <inkml:brushProperty name="height" value="0.025" units="cm"/>
    </inkml:brush>
  </inkml:definitions>
  <inkml:trace contextRef="#ctx0" brushRef="#br0">46 1 3171,'0'0'10506,"-46"19"-5734,50-19-3522,10 0 31,11 0 128,5 0-64,7 0-448,0 0-224,11 0-193,-2 2-319,-2 2-161,-3 2-257,-4-2-1248,-12 1-961,-4-4-1570,-12-1-2114</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3.365"/>
    </inkml:context>
    <inkml:brush xml:id="br0">
      <inkml:brushProperty name="width" value="0.025" units="cm"/>
      <inkml:brushProperty name="height" value="0.025" units="cm"/>
    </inkml:brush>
  </inkml:definitions>
  <inkml:trace contextRef="#ctx0" brushRef="#br0">0 1 10890,'0'0'5862,"48"30"-4197,-9-23 97,5-6-801,6 1-801,-4-2-256,-4 0-2306,-8-9-5382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4.140"/>
    </inkml:context>
    <inkml:brush xml:id="br0">
      <inkml:brushProperty name="width" value="0.025" units="cm"/>
      <inkml:brushProperty name="height" value="0.025" units="cm"/>
    </inkml:brush>
  </inkml:definitions>
  <inkml:trace contextRef="#ctx0" brushRef="#br0">28 39 7175,'0'0'10794,"9"-6"-8450,30-19-396,-39 24-1890,1 1 0,0-1 0,0 0-1,0 1 1,0-1 0,-1 1 0,1-1 0,0 1 0,0-1 0,0 1-1,0 0 1,0-1 0,0 1 0,1 0 0,-1 0 0,0 0 0,0 0-1,0 0 1,0 0 0,0 0 0,0 0 0,0 0 0,0 0 0,0 1 0,0-1-1,0 0 1,0 1 0,0-1 0,0 1 0,0-1 0,0 1 0,0-1-1,-1 1 1,1 0 0,0-1 0,0 1 0,-1 0 0,1 0 0,0 0-1,-1 0 1,1-1 0,-1 1 0,1 0 0,-1 0 0,1 0 0,-1 0-1,0 0 1,1 2 0,1 5-43,-1 0 0,-1 0 0,1 0-1,-1 0 1,-1 9 0,1-6 104,-1 19-108,-1 1-1,-2-1 1,-1 0 0,-17 59-1,17-71-341,4-12 292,-1 1 0,1-1 0,-2 0 0,1 0 1,-6 10-1,-8-1-3516,-11-11-5010,7-7 504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4.550"/>
    </inkml:context>
    <inkml:brush xml:id="br0">
      <inkml:brushProperty name="width" value="0.025" units="cm"/>
      <inkml:brushProperty name="height" value="0.025" units="cm"/>
    </inkml:brush>
  </inkml:definitions>
  <inkml:trace contextRef="#ctx0" brushRef="#br0">1 396 12812,'0'0'7143,"54"9"-5478,-4-9-31,8 0-193,8-1-704,-2-8-513,-3-2-128,-7-1-224,-15-1-705,-16 0-1152,-13 1-1154,-10-3-2082,-3-1-2467</inkml:trace>
  <inkml:trace contextRef="#ctx0" brushRef="#br0" timeOffset="1">4 44 12268,'0'0'10345,"71"9"-8551,-13-15-833,10-4-577,1 0-288,-4 2-128,-7 3-864,-13-1-1571,-12 3-2337,-10-2-6759</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5.586"/>
    </inkml:context>
    <inkml:brush xml:id="br0">
      <inkml:brushProperty name="width" value="0.025" units="cm"/>
      <inkml:brushProperty name="height" value="0.025" units="cm"/>
    </inkml:brush>
  </inkml:definitions>
  <inkml:trace contextRef="#ctx0" brushRef="#br0">262 117 4036,'0'0'5488,"9"-9"-2803,7-7-1752,58-60 6862,-68 62-4185,-17 13-1540,-22 10-1141,0 10-602,1 1 0,1 2 1,1 1-1,0 1 0,2 2 0,-46 53 0,67-72-255,1 0 0,0 1 0,0 0-1,1 0 1,0 0 0,0 0 0,1 1-1,0 0 1,1 0 0,0 0 0,0 0-1,1 1 1,0-1 0,0 1 0,1-1 0,1 1-1,0 12 1,1-20-67,0 1 0,-1 0 0,2-1 0,-1 1 0,0-1 0,0 1 0,1-1 0,-1 1 0,1-1 0,0 0 0,0 0 0,0 0 0,0 0 0,0 0-1,0 0 1,0-1 0,1 1 0,-1-1 0,1 0 0,-1 1 0,1-1 0,-1 0 0,1 0 0,0-1 0,-1 1 0,1-1 0,5 1 0,10 2 19,-1-2 0,1 0 0,21-1 0,-23-1 3,19 0-12,0-2 0,58-12 0,-73 10-1043,0 0-1,0-2 1,20-10 0,-14 1-5688,-6-3-7484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6.227"/>
    </inkml:context>
    <inkml:brush xml:id="br0">
      <inkml:brushProperty name="width" value="0.025" units="cm"/>
      <inkml:brushProperty name="height" value="0.025" units="cm"/>
    </inkml:brush>
  </inkml:definitions>
  <inkml:trace contextRef="#ctx0" brushRef="#br0">0 1 4676,'0'0'21140,"6"11"-19885,-1-2-1122,0 1 1,-1 0-1,0 0 1,-1 1-1,0-1 1,-1 1-1,0 0 1,0-1-1,-1 17 1,-3 35 388,1-31-2145,1-1-5839</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6.560"/>
    </inkml:context>
    <inkml:brush xml:id="br0">
      <inkml:brushProperty name="width" value="0.025" units="cm"/>
      <inkml:brushProperty name="height" value="0.025" units="cm"/>
    </inkml:brush>
  </inkml:definitions>
  <inkml:trace contextRef="#ctx0" brushRef="#br0">0 13 15599,'0'0'5829,"73"0"-4868,-29 0-64,7 0-673,8 0-160,-12-1-1729,1-11-4998</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6.938"/>
    </inkml:context>
    <inkml:brush xml:id="br0">
      <inkml:brushProperty name="width" value="0.025" units="cm"/>
      <inkml:brushProperty name="height" value="0.025" units="cm"/>
    </inkml:brush>
  </inkml:definitions>
  <inkml:trace contextRef="#ctx0" brushRef="#br0">1 0 14478,'0'0'7399,"19"69"-6022,-15-36-192,-4 6-384,0 0-513,0 2-192,-6-3-32,3-5-64,1-5 0,2-5-672,0-5-770,0-6-672,0-5-1665</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7.301"/>
    </inkml:context>
    <inkml:brush xml:id="br0">
      <inkml:brushProperty name="width" value="0.025" units="cm"/>
      <inkml:brushProperty name="height" value="0.025" units="cm"/>
    </inkml:brush>
  </inkml:definitions>
  <inkml:trace contextRef="#ctx0" brushRef="#br0">45 386 15407,'0'0'5957,"48"1"-4996,5-1 448,14-6-384,6-2-480,3-2-385,-7-1-64,-7 2-128,-18 0-640,-16 2-738,-12 2-1088,-12-1-1410,-4-1-3363</inkml:trace>
  <inkml:trace contextRef="#ctx0" brushRef="#br0" timeOffset="1">1 72 11755,'0'0'9321,"72"-30"-7816,-22 22-544,10 0-192,4 4-609,1 2-96,-5-2-833,-7-3-3843,-5-1-7848</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7.897"/>
    </inkml:context>
    <inkml:brush xml:id="br0">
      <inkml:brushProperty name="width" value="0.025" units="cm"/>
      <inkml:brushProperty name="height" value="0.025" units="cm"/>
    </inkml:brush>
  </inkml:definitions>
  <inkml:trace contextRef="#ctx0" brushRef="#br0">123 42 4484,'0'0'6171,"9"-6"-2711,1 1-2371,-6 4-683,-1-1-1,1 1 1,-1-1 0,1 0-1,-1-1 1,0 1 0,0-1 0,0 1-1,0-1 1,0 0 0,2-3-1,-9 8 5238,-32 22-4527,20-6-1036,1 1 1,1 0-1,1 1 0,1 1 1,0 0-1,2 0 1,0 1-1,2 1 1,0-1-1,1 1 0,2 1 1,0-1-1,2 1 1,-1 33-1,3-53-86,1 0 0,0 0-1,1 0 1,-1 0 0,1 0-1,0 0 1,-1 0 0,2 0-1,-1 0 1,0 0 0,1-1-1,0 1 1,0 0-1,0-1 1,0 0 0,1 1-1,-1-1 1,1 0 0,0 0-1,4 4 1,-1-4-483,0 1 0,1-2 0,-1 1 0,0 0 0,1-1 0,-1 0 1,1-1-1,0 0 0,-1 0 0,1 0 0,12-1 0,27 1-6109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7.196"/>
    </inkml:context>
    <inkml:brush xml:id="br0">
      <inkml:brushProperty name="width" value="0.025" units="cm"/>
      <inkml:brushProperty name="height" value="0.025" units="cm"/>
    </inkml:brush>
  </inkml:definitions>
  <inkml:trace contextRef="#ctx0" brushRef="#br0">109 149 3940,'0'0'7324,"9"-6"-3592,28-21-786,-36 26-2683,0 0 0,0 0 1,1 0-1,-1 0 0,0 0 0,0 0 0,0 0 0,0 0 0,0-1 0,0 1 0,0 0 0,-1-1 0,1 1 1,0 0-1,-1-1 0,1 1 0,-1-1 0,1-2 0,-1 3-157,-1 0 0,1 1 0,0-1 0,0 0 0,-1 1 1,1-1-1,-1 0 0,1 1 0,-1-1 0,1 1 0,-1-1 0,1 0 0,-1 1 0,1-1 0,-1 1 0,0 0 0,1-1 0,-1 1 1,0-1-1,1 1 0,-1 0 0,0 0 0,0-1 0,1 1 0,-2 0 0,-2-1-17,0 0 0,0 1-1,-1-1 1,1 1 0,0 0 0,0 0 0,0 0 0,-1 1-1,1-1 1,-7 3 0,3 2-91,0 0 0,1 1 0,-1 0 0,1 0 0,0 1 1,1 0-1,0 0 0,0 0 0,1 1 0,-1 0 0,2 0 0,-1 0 0,1 1 1,0-1-1,1 1 0,-3 11 0,6-19-8,0 0 0,0-1 0,0 1 0,-1 0-1,2 0 1,-1-1 0,0 1 0,0 0 0,0-1 0,0 1 0,0 0 0,1 0 0,-1-1 0,0 1 0,0 0 0,1-1 0,-1 1-1,1-1 1,-1 1 0,1 0 0,-1-1 0,1 1 0,-1-1 0,1 1 0,-1-1 0,1 1 0,-1-1 0,1 0 0,0 1-1,-1-1 1,1 0 0,0 1 0,33 3-120,30-14 171,-61 9-47,0 0-1,0 0 0,0 0 1,-1 1-1,1-1 1,0 1-1,0-1 0,0 1 1,0 0-1,0 1 1,0-1-1,0 0 0,0 1 1,0 0-1,0-1 1,-1 1-1,1 0 0,0 0 1,-1 1-1,5 1 1,-5 0-17,0 1 0,0-1-1,-1 0 1,1 1 0,-1-1 0,1 1 0,-1-1 0,0 1 0,0-1 0,-1 1 0,1 0 0,-1 0 0,0-1 0,0 1 0,-1 6 0,1 7 27,-1-1-1,-1 1 1,-1-1-1,-1 1 1,0-1 0,0 0-1,-10 19 1,11-28 98,0 0 1,0 0 0,-1 0 0,0-1-1,0 0 1,-1 0 0,1 0 0,-1 0-1,-1 0 1,1-1 0,-1 0-1,0-1 1,0 1 0,0-1 0,-1 0-1,1 0 1,-1-1 0,-9 3 0,14-5-97,0-1 0,1 1 0,-1-1 0,0 1 1,1-1-1,-1 0 0,0 0 0,1 0 0,-1 0 1,0 0-1,1-1 0,-1 1 0,0 0 0,1-1 1,-1 1-1,0-1 0,1 0 0,-1 1 0,1-1 1,-1 0-1,1 0 0,0 0 0,-1 0 0,1 0 1,0 0-1,-1 0 0,1-1 0,0 1 0,0 0 1,0-1-1,0 1 0,1-1 0,-1 1 0,0-1 1,0 1-1,1-1 0,-1 0 0,1 1 0,0-1 1,-1 0-1,1 1 0,0-1 0,0 0 0,0 1 1,0-1-1,1-2 0,-2-4-125,2 0 0,-1 0 1,1 0-1,0 0 0,1 0 0,0 1 0,0-1 0,1 0 1,3-7-1,3 0 49,1 0 0,1 0 0,0 1 0,1 1 1,22-21-1,80-56-342,-20 17 260,-31 12 156,-58 55 5,0 0-1,0 0 1,-1-1-1,1 1 1,-1-1-1,-1 0 1,1 0-1,3-14 0,-7 21-3,1-1 0,-1 1-1,0-1 1,0 1-1,0-1 1,0 1-1,0-1 1,0 1-1,0-1 1,0 0-1,0 1 1,0-1-1,0 1 1,0-1-1,0 1 1,0-1-1,0 1 1,0-1-1,-1 1 1,1-1-1,0 1 1,0 0-1,-1-1 1,1 1-1,0-1 1,-1 1-1,1-1 1,0 1-1,-1 0 1,1-1-1,-1 1 1,1 0-1,-1-1 1,-21 1 238,-20 18 81,28-7-283,1-1 0,0 2-1,-17 19 1,25-26-22,1 1 0,-1 0 1,1 0-1,0 1 0,0-1 0,1 1 0,0 0 0,0 0 1,0 0-1,-1 9 0,4-14-11,-1-1 0,1 1 1,0 0-1,0-1 0,0 1 1,1-1-1,-1 1 0,0-1 0,1 1 1,-1-1-1,1 1 0,-1-1 1,1 1-1,0-1 0,-1 0 0,1 1 1,0-1-1,0 0 0,0 1 1,0-1-1,0 0 0,0 0 1,0 0-1,1 0 0,-1 0 0,0 0 1,1-1-1,-1 1 0,0 0 1,1-1-1,-1 1 0,1-1 0,-1 1 1,1-1-1,-1 1 0,1-1 1,-1 0-1,4 0 0,7 1 135,0 0 0,0-1-1,22-3 1,-28 3-66,21-5-2,0-1 0,0-2-1,-1 0 1,-1-2 0,41-20-1,-23 10-46,-74 68-301,24-41 353,-20 25 1324,53-38-64,12-13-1279,-29 14-253,0 1 0,0-1 0,0 1 0,0 1 1,1-1-1,-1 2 0,1-1 0,0 2 0,17-2 1,-26 3 180,-1 1 1,1-1 0,0 1-1,0-1 1,0 1 0,-1 0 0,1-1-1,0 1 1,-1 0 0,1 0-1,-1-1 1,1 1 0,-1 0 0,1 0-1,-1 0 1,0 0 0,1 0 0,-1 0-1,0 0 1,0 0 0,1-1-1,-1 1 1,0 0 0,0 0 0,0 0-1,0 0 1,0 0 0,-1 0-1,1 0 1,0 0 0,0 0 0,-1 0-1,1 0 1,0 0 0,-1 0-1,0 1 1,-12 39-106,3-22 126,6-13-2,1 1-1,-1-1 0,2 1 1,-1-1-1,1 1 1,0 0-1,-2 10 0,26-30-5062,-5-6-1650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58.808"/>
    </inkml:context>
    <inkml:brush xml:id="br0">
      <inkml:brushProperty name="width" value="0.025" units="cm"/>
      <inkml:brushProperty name="height" value="0.025" units="cm"/>
    </inkml:brush>
  </inkml:definitions>
  <inkml:trace contextRef="#ctx0" brushRef="#br0">0 213 6182,'0'0'1783,"2"-8"-678,7-20 300,-7 23-811,0 1 1,0 0-1,0 0 1,1 1-1,-1-1 0,1 0 1,0 1-1,1 0 1,-1 0-1,7-5 0,47-27 4472,-54 33-4833,1 0 0,-1 1 0,1-1 0,-1 1 1,1 0-1,0 0 0,0 1 0,0-1 0,-1 1 0,1 0 1,0 0-1,0 0 0,0 0 0,7 2 0,-10-1-207,0 1 1,0-1-1,1 0 0,-1 0 0,0 0 0,0 1 0,0-1 1,-1 0-1,1 1 0,0-1 0,0 1 0,-1-1 0,1 1 0,-1 0 1,1-1-1,-1 1 0,0-1 0,0 1 0,1 0 0,-1-1 1,0 1-1,-1 0 0,1-1 0,0 1 0,-1 1 0,-6 43 175,-1-25-71,4-11 123,0-1 1,1 1-1,0 0 0,1 0 0,-2 14 1,7-26-76,-1 1 1,1-1-1,-1 0 1,0 0-1,1 0 1,-1 0-1,0 0 1,3-4-1,1-5-96,0 1 0,-1-1-1,-1 0 1,1 0-1,-2-1 1,1 0-1,-2 1 1,3-16-1,-4 19-38,-1 0-1,1 0 0,-1 0 0,-1 0 0,1 0 0,-1 0 0,-1 0 1,1 0-1,-1 1 0,-1-1 0,1 1 0,-1-1 0,-6-9 0,9 16-48,0 1 0,-1-1-1,1 0 1,0 1-1,-1-1 1,1 1 0,0-1-1,-1 0 1,1 1-1,-1-1 1,1 1 0,-1-1-1,1 1 1,-1 0-1,1-1 1,-1 1 0,0-1-1,1 1 1,-1 0-1,1 0 1,-1-1 0,0 1-1,1 0 1,-1 0-1,0 0 1,0 0 0,1 0-1,-2 0 1,2 0-1,0 1 1,1 0 0,-1-1-1,0 1 1,0 0-1,0-1 1,1 1-1,-1-1 1,0 1-1,1 0 1,-1-1-1,0 1 1,1-1 0,-1 1-1,1-1 1,-1 1-1,1-1 1,-1 1-1,1-1 1,-1 1-1,1-1 1,0 0-1,-1 1 1,1-1 0,-1 0-1,1 0 1,0 1-1,-1-1 1,2 0-1,10 5-261,1-1 0,-1 0-1,1-1 1,-1 0-1,1-1 1,0-1 0,21 1-1,47-6-6504,-41-3-2473</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2.174"/>
    </inkml:context>
    <inkml:brush xml:id="br0">
      <inkml:brushProperty name="width" value="0.025" units="cm"/>
      <inkml:brushProperty name="height" value="0.025" units="cm"/>
    </inkml:brush>
  </inkml:definitions>
  <inkml:trace contextRef="#ctx0" brushRef="#br0">18 1 3972,'-2'5'384,"2"3"-416,-2-2 2274,2 1-1986,-3 1-224,1-1-128,2-1-800,-5 1-1218,1-2-1634</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2.506"/>
    </inkml:context>
    <inkml:brush xml:id="br0">
      <inkml:brushProperty name="width" value="0.025" units="cm"/>
      <inkml:brushProperty name="height" value="0.025" units="cm"/>
    </inkml:brush>
  </inkml:definitions>
  <inkml:trace contextRef="#ctx0" brushRef="#br0">52 1 320,'-34'67'2435,"31"-66"-257,-1-1-513,2 0-640,-3 0-256,1 0-513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2.961"/>
    </inkml:context>
    <inkml:brush xml:id="br0">
      <inkml:brushProperty name="width" value="0.025" units="cm"/>
      <inkml:brushProperty name="height" value="0.025" units="cm"/>
    </inkml:brush>
  </inkml:definitions>
  <inkml:trace contextRef="#ctx0" brushRef="#br0">1 323 5509,'0'0'16314,"1"-3"-14712,29-36 971,55-56 1,-21 24-1555,-32 27-520,-23 31-123,0 1-1,0-1 1,21-19 0,-29 32-296,-1 34-134,-4-19 67,-1-1 0,0 1 0,-1-1 0,0 0 0,-1 0 0,-17 24 0,-10 21-13,27-45-1,4-9 0,0 0 1,0 0-1,1 0 0,0 0 0,0 1 1,0 0-1,0-1 0,1 1 0,0 0 1,0-1-1,1 1 0,-1 10 0,2-15 1,0-1 0,0 1 0,-1 0-1,1 0 1,0-1 0,0 1 0,0 0-1,0-1 1,0 1 0,0-1 0,0 1-1,0-1 1,0 0 0,0 1 0,0-1-1,0 0 1,0 0 0,0 1 0,1-1-1,-1 0 1,0 0 0,0 0 0,0-1-1,1 1 1,31-3 70,-4-7-76,-1-1-1,0-1 0,-1-1 0,0-1 0,27-21 0,-53 35-5,11-13-2409,-13 1-3497,-3-1-1854</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3.308"/>
    </inkml:context>
    <inkml:brush xml:id="br0">
      <inkml:brushProperty name="width" value="0.025" units="cm"/>
      <inkml:brushProperty name="height" value="0.025" units="cm"/>
    </inkml:brush>
  </inkml:definitions>
  <inkml:trace contextRef="#ctx0" brushRef="#br0">34 68 17040,'0'0'5381,"-23"-55"-2434,18 47-1410,5 3-544,-2 5-640,-1 0-385,3 9-32,0 3-321,0 6-1344,0-1-1282,0-1-1538,3-3-4099</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3.683"/>
    </inkml:context>
    <inkml:brush xml:id="br0">
      <inkml:brushProperty name="width" value="0.025" units="cm"/>
      <inkml:brushProperty name="height" value="0.025" units="cm"/>
    </inkml:brush>
  </inkml:definitions>
  <inkml:trace contextRef="#ctx0" brushRef="#br0">1 257 15951,'0'0'11734,"11"-5"-10933,5-3-718,-1-1 0,0-1 1,-1 0-1,0-1 1,-1 0-1,0-1 0,20-24 1,-11 10-46,-10 14-17,-1-2 1,0 0-1,0 0 0,-2-1 0,1 0 1,7-20-1,-66 157-202,-2 4-81,51-126 168,0 0-1,0 0 1,0 0 0,0 0 0,0 0 0,1 0 0,-1 0-1,0 0 1,0 0 0,0 0 0,0 0 0,0-1 0,0 1-1,0 0 1,0 0 0,0 0 0,1 0 0,-1 0 0,0 0-1,0 0 1,0 0 0,0 0 0,0 0 0,0 1 0,0-1-1,0 0 1,0 0 0,0 0 0,1 0 0,-1 0 0,0 0 0,0 0-1,0 0 1,0 0 0,0 0 0,0 0 0,0 0 0,0 0-1,0 0 1,0 0 0,0 0 0,0 0 0,0 1 0,0-1-1,0 0 1,1 0 0,-1 0 0,0 0 0,0 0 0,0 0-1,0 0 1,0 0 0,0 1 0,7-9-5519,6-8-6212</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5.259"/>
    </inkml:context>
    <inkml:brush xml:id="br0">
      <inkml:brushProperty name="width" value="0.025" units="cm"/>
      <inkml:brushProperty name="height" value="0.025" units="cm"/>
    </inkml:brush>
  </inkml:definitions>
  <inkml:trace contextRef="#ctx0" brushRef="#br0">57 18 11691,'0'0'8440,"11"-4"-6961,-11 4-1471,6-3 182,0 1 0,0 0-1,1 0 1,-1 0 0,0 1 0,1 0 0,-1 1 0,1-1-1,-1 1 1,1 0 0,-1 1 0,1 0 0,-1 0-1,0 0 1,1 1 0,6 2 0,-4 0-114,0 1-1,0 0 1,0 1 0,-1 0-1,0 0 1,0 1 0,-1 0 0,1 0-1,-2 1 1,1 0 0,-1 0-1,0 0 1,-1 1 0,8 16 0,-9-17-26,-2 0 1,1 1-1,-1-1 1,0 1-1,-1 0 1,0-1-1,0 1 1,-1 0-1,0 0 0,-1 0 1,0-1-1,0 1 1,-1 0-1,0-1 1,0 1-1,-1-1 1,-7 14-1,-2 0 17,-1 0 1,-1-1-1,-1-1 0,-1 0 0,-1-1 0,0 0 0,-2-2 0,0 0 0,-26 18 0,23-20-1625,-1-1 0,-35 16 0,54-28-2329</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5.649"/>
    </inkml:context>
    <inkml:brush xml:id="br0">
      <inkml:brushProperty name="width" value="0.025" units="cm"/>
      <inkml:brushProperty name="height" value="0.025" units="cm"/>
    </inkml:brush>
  </inkml:definitions>
  <inkml:trace contextRef="#ctx0" brushRef="#br0">0 1 15663,'0'0'8520,"27"59"-7335,-23-25-448,-4 7-417,0 3-256,0 2 32,0-4-128,-4-2-769,2-7-1024,-1-6-514,1-9-575,-7-9-2179,2-8-2883</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5.978"/>
    </inkml:context>
    <inkml:brush xml:id="br0">
      <inkml:brushProperty name="width" value="0.025" units="cm"/>
      <inkml:brushProperty name="height" value="0.025" units="cm"/>
    </inkml:brush>
  </inkml:definitions>
  <inkml:trace contextRef="#ctx0" brushRef="#br0">1 104 13293,'0'0'10473,"39"-53"-9383,-4 47-482,8 0-416,4 0-160,7-2-1057,-1-4-2274,-4-1-3715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06.339"/>
    </inkml:context>
    <inkml:brush xml:id="br0">
      <inkml:brushProperty name="width" value="0.025" units="cm"/>
      <inkml:brushProperty name="height" value="0.025" units="cm"/>
    </inkml:brush>
  </inkml:definitions>
  <inkml:trace contextRef="#ctx0" brushRef="#br0">362 4 10794,'0'0'7036,"-9"-2"-3438,0 1-3376,1 1 0,-1 0 0,0 0 0,1 0 0,-1 1 0,1 1-1,-1-1 1,1 1 0,0 1 0,0 0 0,0 0 0,0 0 0,0 1 0,1 0-1,-9 6 1,-5 4-4,0 1-1,1 1 0,1 1 0,0 0 0,1 2 1,-20 25-1,32-35-130,-1 0 0,1 1 0,1-1 0,0 1 0,0 0 0,0 0 0,2 1-1,-1-1 1,1 1 0,1 0 0,0 0 0,0 0 0,1 0 0,1 0 0,0 0 0,0 0 0,3 11 0,-2-15-54,1-1 0,0-1 1,1 1-1,-1 0 0,1 0 0,1-1 0,-1 0 1,1 1-1,-1-1 0,1-1 0,1 1 1,-1 0-1,1-1 0,0 0 0,0 0 1,0-1-1,0 1 0,1-1 0,-1 0 0,1 0 1,0-1-1,7 2 0,4 2-14,1-1 0,0-1 0,0-1 0,0 0 0,0-1 0,25-1 0,-41-1-18,0 0 1,0 0-1,-1 0 1,1 0-1,0-1 1,0 1-1,0-1 1,0 1-1,0-1 1,0 0-1,-1 1 1,1-1-1,0 0 0,-1 0 1,1 0-1,2-2 1,-4 2 14,1 0 0,0 0 0,-1 0 0,1 0 0,-1 0 0,1 0 0,-1 0 0,1 0 0,-1 0 1,0 0-1,0 0 0,1 0 0,-1 0 0,0 0 0,0-1 0,0 1 0,0 0 0,0 0 0,-1 0 0,1 0 0,0-1 0,-1-1 42,0 0-1,-1 0 0,1 0 1,-1 0-1,1 0 0,-1 1 1,0-1-1,0 1 0,0-1 1,0 1-1,-1 0 0,1 0 1,0 0-1,-1 0 0,0 0 1,1 0-1,-1 1 0,-4-2 1,-2 0-22,-1 1 0,0 0 1,0 0-1,-1 1 0,1 0 1,-13 1-1,18 0-55,23-1 41,1 0 1,-1-2-1,0 0 1,0-2-1,24-8 1,89-41-371,-109 44 160,-22 10 190,1 0 0,-1 0 0,0 0 0,0-1 0,0 1-1,1 0 1,-1 0 0,0 0 0,0 0 0,0 0 0,1 0-1,-1 0 1,0-1 0,0 1 0,1 0 0,-1 0 0,0 0-1,0 0 1,1 0 0,-1 0 0,0 0 0,0 0 0,1 0 0,-1 0-1,0 0 1,0 0 0,0 1 0,1-1 0,-1 0 0,0 0-1,0 0 1,1 0 0,-1 0 0,0 0 0,0 0 0,0 1-1,1-1 1,-1 0 0,0 0 0,0 0 0,0 1 0,-3 12-61,-20 24 0,17-28 185,-9 14 69,-40 69 227,51-83-425,0 0 0,0 0-1,1 1 1,0-1 0,0 1-1,1 0 1,1 0-1,-1 13 1,2-22-77,0 0 0,0 0 0,0 0 0,0 0 0,0 0 0,0 0 0,0 0 0,0 0 0,1 0 0,-1 0 0,0 0 0,1 0 0,-1 0 0,1 0 0,-1 0 0,1-1 0,-1 1 0,1 0 0,0 0 0,-1 0 1,1-1-1,1 2 0,23 1-5122,-3-8-1877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8.132"/>
    </inkml:context>
    <inkml:brush xml:id="br0">
      <inkml:brushProperty name="width" value="0.025" units="cm"/>
      <inkml:brushProperty name="height" value="0.025" units="cm"/>
    </inkml:brush>
  </inkml:definitions>
  <inkml:trace contextRef="#ctx0" brushRef="#br0">129 311 4228,'9'-5'5232,"25"-16"-3318,-13 9-201,0-1 0,0-1 0,-2 0 0,26-25 0,-44 38-1516,0 1 0,0-1 0,0 0 0,0 0 1,0 0-1,-1 0 0,1 0 0,0 0 0,0 0 0,-1 0 0,1 0 0,-1 0 1,1 0-1,-1 0 0,1 0 0,-1 0 0,0-1 0,0 1 0,1 0 1,-1 0-1,0 0 0,0-1 0,0 1 0,0 0 0,0 0 0,-1 0 0,1-1 1,-1-1-1,0 2-61,-1 0 0,1 0 0,-1 0 1,1 0-1,-1 0 0,1 1 0,-1-1 1,0 0-1,1 1 0,-1-1 0,0 1 0,0 0 1,1 0-1,-1-1 0,0 1 0,-3 1 1,-7-1-46,0 1 0,0 0 0,0 1 0,-19 5 0,14 0-35,1 1 0,-1 0-1,1 1 1,1 1 0,0 0 0,0 1 0,1 1-1,0 0 1,1 1 0,-19 24 0,30-35-33,0 1 1,1 0 0,-1-1-1,1 1 1,-1 0 0,1 0-1,0 0 1,0 0 0,0 0-1,0 0 1,0 4 0,1-6-19,0 0 0,0 0 0,1 0 0,-1 0 0,0 0 0,0 0 0,1 0 0,-1 0 0,1 0 0,-1 0 0,1-1 0,-1 1 0,1 0 0,-1 0 0,1-1 0,0 1 0,-1 0 0,1-1 0,0 1 0,0-1 0,-1 1 0,1 0 0,0-1 0,0 0 0,0 1 0,0-1 0,0 0 0,0 1 0,0-1 0,0 0 0,-1 0 0,1 0 0,0 0 1,0 0-1,0 0 0,2 0 0,11 0 14,0-1 1,-1-1-1,1 0 0,0 0 1,-1-2-1,1 1 1,-1-2-1,0 0 1,-1 0-1,1-1 1,-1-1-1,0 0 1,-1-1-1,1 0 1,12-12-1,-6 3-31,1 0 0,-2-2-1,-1 0 1,0 0 0,-1-2 0,-1 0-1,18-35 1,-29 47 14,0 5-10,0 0-1,-1 0 1,0-1-1,0 1 0,0-1 1,-1 0-1,0 0 1,0 1-1,0-1 1,0 0-1,-1 0 1,1 0-1,-2-9 1,0 14-7,0 0 1,0 0 0,0-1 0,0 1 0,0 0-1,-1 0 1,1 0 0,0 0 0,0 0-1,0 0 1,0 1 0,0-1 0,-1 0-1,1 0 1,0 1 0,0-1 0,0 1-1,0-1 1,0 1 0,0-1 0,0 1-1,0 0 1,-1 1 0,-6 5 8,0 1-1,0 1 1,1-1 0,0 1-1,1 1 1,0-1 0,-6 12-1,-1 6 6,-16 43 0,27-65 6,0 1 0,0 0 0,0 0 1,1 0-1,0 0 0,0 0 0,1 0 0,-1 0 1,2 0-1,-1 0 0,2 11 0,-1-15-1,0 1-1,0-1 1,1 0-1,-1 0 0,0 0 1,1 0-1,-1 0 1,1 0-1,0 0 1,0 0-1,0-1 0,0 1 1,0-1-1,0 1 1,0-1-1,0 0 1,1 0-1,-1 0 0,1 0 1,-1 0-1,0-1 1,1 1-1,-1-1 1,1 1-1,-1-1 0,1 0 1,-1 0-1,1 0 1,3-1-1,5 1-11,-1-1-1,0-1 1,0 1 0,-1-2 0,1 1-1,0-1 1,-1-1 0,1 0-1,-1 0 1,0-1 0,-1 0-1,12-9 1,-14 10 7,-1 0-1,1-1 1,-1 1 0,-1-1 0,1 0-1,-1 0 1,0-1 0,0 0 0,0 1-1,-1-1 1,0 0 0,0-1 0,-1 1-1,1-1 1,-1 1 0,-1-1-1,1 1 1,-1-1 0,0-8 0,-1 14 0,0 0 0,0 0 1,0 0-1,0 0 1,0 0-1,0 0 1,0 0-1,0 0 0,0 0 1,0 1-1,-1-1 1,1 0-1,0 0 0,-1 0 1,1 0-1,-1 0 1,1 1-1,-1-1 0,1 0 1,-1 0-1,0 1 1,1-1-1,-1 0 0,0 1 1,1-1-1,-1 1 1,0-1-1,0 1 0,0-1 1,-1 0-1,0 1 1,-1 0 0,1 0 0,0 0 0,-1 0 1,1 0-1,0 1 0,-1-1 0,1 0 0,0 1 0,0 0 0,-1 0 0,-1 1 0,-6 2 15,1 1 1,0 0-1,0 1 0,-14 11 0,18-13 17,-1 1-1,2 0 1,-1 0-1,0 0 1,1 0-1,0 1 0,0 0 1,1 0-1,0 0 1,0 0-1,0 0 1,0 1-1,1-1 1,0 1-1,1 0 0,0 0 1,-1 11-1,2-16-22,0 0 0,1 0 0,-1 0 0,1 0 0,0 0 0,-1-1 1,1 1-1,0 0 0,0 0 0,0 0 0,1-1 0,-1 1 0,0-1 0,1 1 0,-1-1 0,1 1 0,-1-1 0,1 0 0,-1 1 0,1-1 0,0 0 0,0 0 0,0-1 0,0 1 0,0 0 0,-1 0 0,1-1 0,0 0 0,1 1 0,-1-1 0,4 0 0,10 2 51,0 0 0,33-3 0,-36 0-43,12-1-106,-1-1 0,0-2 1,0 0-1,25-10 0,-19 6-68,52-10 0,-78 24 203,-10 7 66,-13 15 144,15-22-206,-8 18 168,12-22-207,0-1 0,0 1-1,0-1 1,0 1 0,0-1-1,0 0 1,0 1 0,0-1-1,0 1 1,0-1 0,0 1-1,0-1 1,0 1 0,1-1-1,-1 1 1,0-1 0,0 1-1,0-1 1,1 0 0,-1 1-1,0-1 1,0 1 0,1-1-1,-1 0 1,0 1 0,1-1-1,2 1 15,0 0-1,1 0 0,-1 0 0,0-1 0,0 1 0,0-1 0,1 0 0,-1 0 0,0 0 1,0-1-1,4 0 0,14-3-105,0 0 0,-1-1 0,34-14 0,-38 12-40,0 1 1,1 1-1,0 0 0,0 1 0,0 1 1,22-1-1,-39 4 122,1 1 0,0-1 0,-1 0 1,1 1-1,0-1 0,-1 1 0,1-1 0,0 1 1,-1-1-1,1 1 0,-1 0 0,1-1 0,-1 1 1,0 0-1,1-1 0,-1 1 0,1 0 0,-1-1 1,0 1-1,0 0 0,0 0 0,1-1 1,-1 1-1,0 0 0,0 0 0,0-1 0,0 1 1,0 0-1,0 0 0,0-1 0,0 1 0,-1 0 1,1 0-1,0 0 0,0-1 0,-1 2 0,-8 39 97,7-32-107,2-8-27,-1 0 1,1 0-1,0 0 0,0 0 0,0 0 0,-1 0 0,1 0 1,0 0-1,0 0 0,1 0 0,-1 0 0,0 0 1,0 0-1,0 0 0,1 0 0,-1 0 0,0 0 0,2 2 1,-1-3-200,-1 0 1,1 1 0,0-1-1,0 0 1,0 0-1,0 0 1,-1 1 0,1-1-1,0 0 1,0 0-1,0-1 1,0 1 0,-1 0-1,1 0 1,0 0 0,0 0-1,0-1 1,0 1-1,-1 0 1,1-1 0,0 1-1,0-1 1,-1 1 0,1-1-1,0 0 1,20-14-10576</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16.425"/>
    </inkml:context>
    <inkml:brush xml:id="br0">
      <inkml:brushProperty name="width" value="0.025" units="cm"/>
      <inkml:brushProperty name="height" value="0.025" units="cm"/>
    </inkml:brush>
  </inkml:definitions>
  <inkml:trace contextRef="#ctx0" brushRef="#br0">145 5 6887,'-8'0'3064,"-10"-2"-2038,-27 0 2413,2 6 4331,85-4-4468,-14 2-2749,86-3 446,195 8-722,-468 15-112,8-10-160,-51 7 22,191-14-52,24-2-30,29 0-25,8-2 83,34 2 23,-1-5 0,0-2 0,99-20 0,-182 24-26,0 0 0,-1 0 0,1 0 0,0 0 0,0 0 0,0 0 0,0 0 0,0 0 0,0 0 0,0 0 0,0 0 0,0 0 0,0 0 0,0 0 0,0 0 1,0 0-1,0-1 0,0 1 0,0 0 0,-1 0 0,1 0 0,0 0 0,0 0 0,0 0 0,0 0 0,0 0 0,0 0 0,0 0 0,0-1 0,0 1 0,0 0 0,0 0 1,0 0-1,0 0 0,1 0 0,-1 0 0,0 0 0,0 0 0,0 0 0,0 0 0,0 0 0,0-1 0,0 1 0,0 0 0,0 0 0,0 0 0,-18-4 7,-26-1 10,-4 3-46,-161 2 196,184 1-230,1 2 0,-1 1 0,1 0-1,0 2 1,0 1 0,-27 11 0,41-12-471</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48.995"/>
    </inkml:context>
    <inkml:brush xml:id="br0">
      <inkml:brushProperty name="width" value="0.025" units="cm"/>
      <inkml:brushProperty name="height" value="0.025" units="cm"/>
      <inkml:brushProperty name="color" value="#004F8B"/>
    </inkml:brush>
  </inkml:definitions>
  <inkml:trace contextRef="#ctx0" brushRef="#br0">1 140 6854,'0'0'6577,"8"1"-6689,22-1 146,1-1-1,31-4 1,37-3 36,411 38 472,-275-8-353,505 52 818,-653-64-989,446 33 925,575-28-1,-536-54-689,-1-30-117,-11 0 62,-296 41 446,1068-83 757,-942 106-106,-305 5-535,-106 17-1673,-57 36-6331,18-18-1196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1:50.234"/>
    </inkml:context>
    <inkml:brush xml:id="br0">
      <inkml:brushProperty name="width" value="0.025" units="cm"/>
      <inkml:brushProperty name="height" value="0.025" units="cm"/>
      <inkml:brushProperty name="color" value="#004F8B"/>
    </inkml:brush>
  </inkml:definitions>
  <inkml:trace contextRef="#ctx0" brushRef="#br0">0 38 8712,'0'0'5728,"11"6"-5882,-11-6 154,8 4 21,-1 1 0,1-2 1,0 1-1,0-1 0,0 0 1,1-1-1,-1 0 0,1 0 1,14 0-1,38 2 59,-1 3 0,0 2 0,-1 2 0,0 3 0,78 30 1,-54-17 209,2-5 1,0-3-1,1-3 1,119 5-1,352-18 289,-307-8-459,455 37 200,27 21-141,2-69 64,-449-10-153,734-36 12,-614 65-92,733-24 1048,-794-2-709,299-29 54,-579 44-420,0-2 0,0-3 0,-1-2 0,97-39 0,-127 35-1610,-32 18 1316,0 0 0,0 0 0,0 1 0,0-1 0,0 0 0,-1 0 0,1 0 0,0 0 1,-1 0-1,1-1 0,-1 1 0,1 0 0,-1 0 0,0 0 0,1 0 0,-1-2 0,-6-12-9085</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34.206"/>
    </inkml:context>
    <inkml:brush xml:id="br0">
      <inkml:brushProperty name="width" value="0.025" units="cm"/>
      <inkml:brushProperty name="height" value="0.025" units="cm"/>
      <inkml:brushProperty name="color" value="#004F8B"/>
    </inkml:brush>
  </inkml:definitions>
  <inkml:trace contextRef="#ctx0" brushRef="#br0">659 197 224,'3'-11'3283,"-3"10"-3255,4-14 857,-1 0 1,0 0-1,-1 0 0,0-1 0,-1-16 1,-1 29-746,0 0 0,0 0-1,0 0 1,-1 0 0,1 0 0,-1 0 0,0 0 0,1 0 0,-1 0 0,-1 0 0,1 0-1,0 0 1,-1 1 0,1-1 0,-1 0 0,0 1 0,0 0 0,0-1 0,0 1 0,0 0 0,-1 0-1,1 0 1,0 0 0,-1 0 0,0 1 0,1-1 0,-1 1 0,0 0 0,0 0 0,0 0-1,0 0 1,0 0 0,0 1 0,0-1 0,0 1 0,0 0 0,-6 0 0,0 1-69,-1 1-1,1 0 1,0 0 0,0 1 0,0 0-1,0 1 1,1 0 0,-1 1 0,1-1-1,0 1 1,-13 12 0,-12 10 22,-35 38 1,63-60-68,-53 54 515,1 3 1,-75 108-1,115-143-499,0 0-1,2 0 1,1 2 0,2 0-1,0 0 1,2 1 0,2 0-1,0 1 1,2 0-1,-2 34 1,7-37-18,1 0 0,1 1 0,2-1 0,0 0-1,2 0 1,1 0 0,2-1 0,0 0 0,2 0 0,19 36 0,-23-50-34,1-1 0,1 0 0,0-1 0,1 1 0,0-2 0,0 1 0,1-1 0,1-1-1,-1 1 1,2-2 0,-1 0 0,1 0 0,0-1 0,1 0 0,0-1 0,0-1 0,0 0 0,0-1 0,1 0 0,0-1 0,0-1 0,24 2 0,-24-4 11,-1-1-1,1-1 1,0 0-1,-1-1 1,1 0-1,-1-1 1,0-1-1,0 0 1,0-1 0,-1 0-1,0 0 1,0-2-1,-1 1 1,0-2-1,0 1 1,0-2-1,11-12 1,2-6 27,0 0-1,-2-2 1,-1-1 0,-2 0 0,22-47-1,-19 30 109,-1-2 1,-4-1-1,20-86 0,-30 101 44,-1 0 0,-3 0 0,0 0 0,-3 0 0,0 0 0,-9-49 0,7 74-150,0 0 0,0 0 1,-2 1-1,1-1 0,-1 1 0,-1 0 1,0 0-1,0 0 0,-1 1 1,0-1-1,0 2 0,-1-1 1,-1 1-1,1 0 0,-1 0 0,-1 1 1,1 0-1,-18-10 0,15 11-23,1 2-1,-1-1 0,0 2 0,0-1 1,-1 2-1,1-1 0,-1 1 1,1 1-1,-1 0 0,0 1 0,1 0 1,-1 1-1,0 0 0,1 1 0,-1 0 1,1 1-1,-18 7 0,-8 5-272,2 2-1,-53 33 1,19-9-1556,67-40 1343,-13 5-269,9-11-4127,6-20-1637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57.538"/>
    </inkml:context>
    <inkml:brush xml:id="br0">
      <inkml:brushProperty name="width" value="0.025" units="cm"/>
      <inkml:brushProperty name="height" value="0.025" units="cm"/>
      <inkml:brushProperty name="color" value="#004F8B"/>
    </inkml:brush>
  </inkml:definitions>
  <inkml:trace contextRef="#ctx0" brushRef="#br0">551 96 5285,'0'0'2328,"1"-8"133,1-24-401,-3 31-1976,1 0 0,0 0 0,0 0 0,0 0 1,0 0-1,-1 1 0,1-1 0,0 0 0,-1 0 0,1 0 0,0 1 0,-1-1 0,1 0 0,-1 1 0,1-1 0,-1 0 0,0 1 1,1-1-1,-1 1 0,0-1 0,1 0 0,-1 1 0,0 0 0,0-1 0,1 1 0,-1 0 0,0-1 0,0 1 0,0 0 1,0 0-1,1-1 0,-1 1 0,0 0 0,0 0 0,0 0 0,0 0 0,0 0 0,0 0 0,1 1 0,-1-1 0,0 0 0,0 0 1,0 1-1,0-1 0,1 0 0,-1 1 0,-1 0 0,-38 17 1058,-7 15-866,1 1 0,1 3-1,-44 47 1,64-57-245,1 2-1,1 0 1,2 1 0,0 2-1,-30 66 1,32-52 206,1 0 0,3 1-1,-10 57 1,20-78-118,1 0-1,2 0 1,1 0-1,0 0 1,2 0-1,1 0 1,10 47-1,-9-63-115,0 0 0,1 0-1,0 0 1,0 0 0,1-1-1,0 0 1,1 0 0,0 0 0,0-1-1,1 1 1,0-2 0,1 1 0,0-1-1,0 0 1,0 0 0,1-1-1,0 0 1,0-1 0,0 0 0,18 6-1,-15-7 8,0 0-1,0-2 0,1 1 0,-1-1 1,1-1-1,-1 0 0,1-1 1,0-1-1,-1 0 0,1 0 0,-1-1 1,1-1-1,-1 0 0,0 0 0,0-2 1,0 1-1,14-9 0,2-4 15,-1-1-1,0-1 1,-1-1-1,-1-2 1,-2-1-1,0 0 1,-1-2-1,-1 0 1,26-44-1,-20 25 43,-2-2 0,-1-2 0,-3 0 0,-2 0-1,16-66 1,-26 77 249,-2-1 0,-1 1 0,-2-1 0,-1-65 0,-3 89-242,-1-1 1,0 1-1,-1 0 0,-1-1 1,0 1-1,-1 0 1,-1 0-1,0 1 1,-1 0-1,0 0 0,-1 0 1,0 0-1,-1 1 1,-1 0-1,-12-13 0,16 20-64,0 0 0,-1 0-1,0 1 1,0 0-1,0 0 1,-1 0-1,0 1 1,1-1-1,-1 2 1,0-1 0,0 1-1,-1 0 1,1 1-1,0-1 1,-14 1-1,10 1-52,0 1-1,0 0 0,0 1 1,0 1-1,0 0 0,0 0 0,1 1 1,-1 0-1,-14 9 0,-6 6-891,0 2-1,1 1 0,2 2 0,0 1 0,-29 33 1,34-35-3052,11-14-1319</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22.498"/>
    </inkml:context>
    <inkml:brush xml:id="br0">
      <inkml:brushProperty name="width" value="0.025" units="cm"/>
      <inkml:brushProperty name="height" value="0.025" units="cm"/>
      <inkml:brushProperty name="color" value="#004F8B"/>
    </inkml:brush>
  </inkml:definitions>
  <inkml:trace contextRef="#ctx0" brushRef="#br0">3747 375 9161,'9'-4'502,"12"-4"379,-1-1-1,0-1 1,28-19 0,-44 27-749,0-1 0,0 1 0,-1-1 0,1-1 0,-1 1-1,1 0 1,-1-1 0,0 0 0,-1 1 0,1-1 0,-1 0 0,1-1 0,-1 1 0,-1 0-1,1 0 1,0-1 0,-1 0 0,0 1 0,0-1 0,0 1 0,-1-1 0,0 0 0,0-5-1,-1 7-102,0-1 0,0 1 0,0 0 0,0 0-1,-1-1 1,0 1 0,0 0 0,1 0-1,-2 1 1,1-1 0,0 0 0,-1 1 0,1-1-1,-1 1 1,1 0 0,-1 0 0,0 0-1,0 0 1,-5-2 0,-9-4-78,0 0-1,-25-7 1,37 13 43,-91-26-211,0 4 0,-192-23-1,-206 20 726,-440 41 802,706 5-722,0 10 1,-237 62-1,378-68-213,1 3 0,1 4 0,-154 79 0,199-87-298,2 2 0,0 1 0,2 2-1,1 1 1,1 2 0,1 1 0,2 2 0,2 1 0,-44 65 0,62-81-77,1 0 0,0 0 0,2 0 0,0 1 0,1 1 0,1-1 0,1 1 0,1 0 0,1 0 0,0 1 0,2-1 0,0 1 0,1-1 0,1 1 0,1-1 0,1 0 0,1 0 0,0 0 0,2 0 0,0 0 0,1-1 0,1 0 0,1-1 0,1 0 0,0 0 0,1-1 0,1 0 0,1-1 0,0-1 0,1 0 0,31 26 0,-10-15 23,2 0 0,1-3-1,0-1 1,2-2 0,0-2 0,1-1 0,1-2 0,55 12 0,23-2 231,215 17 1,965-18 781,-1054-32-979,362-61-1,-488 47 60,-2-6-1,0-4 1,-2-6-1,-2-5 0,111-59 1,-184 81-70,0-3 1,-2-1 0,-1-3-1,-1 0 1,-2-3-1,-1 0 1,48-58 0,-68 71-33,0-1 0,-1 0 0,-2-1 0,0 0 0,-1-1 0,0 0 0,-2 0 0,-1-1 0,0 0 0,-2-1 0,-1 1 0,0-1 0,-2 0 0,-1 0-1,0 0 1,-2 0 0,-4-29 0,1 31 33,-2 0 0,0 1-1,-1 0 1,-1 0 0,-1 0-1,-1 1 1,0 0 0,-2 1-1,0 1 1,-1-1-1,0 2 1,-2 0 0,0 1-1,0 0 1,-2 1 0,0 1-1,-18-11 1,-4-1 69,-1 3-1,-1 1 1,-1 2 0,-1 2 0,0 2-1,-89-19 1,16 15 12,0 5 0,-1 6 1,0 4-1,-124 13 0,-115 27-1193,3 16-3554,155-23-374,14-3-6714</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33.160"/>
    </inkml:context>
    <inkml:brush xml:id="br0">
      <inkml:brushProperty name="width" value="0.025" units="cm"/>
      <inkml:brushProperty name="height" value="0.025" units="cm"/>
      <inkml:brushProperty name="color" value="#004F8B"/>
    </inkml:brush>
  </inkml:definitions>
  <inkml:trace contextRef="#ctx0" brushRef="#br0">249 1396 13453,'0'0'2434,"9"6"-2621,9 6 182,0-1 0,1 0 0,0-2 0,28 10 0,101 29 349,-51-17 207,251 97 828,-145-49-1276,288 71 1,-383-130 127,0-4 1,184 2-1,219-37 1023,-485 17-1202,69-3-3,-1-5 1,0-3-1,98-29 1,-162 33-21,0-2 0,-1-1 1,0-1-1,-1-2 0,37-25 1,-47 27 49,-1-1 1,0-1 0,-1-1-1,-1 0 1,0-1 0,-1 0-1,-1-1 1,18-33 0,-14 16 217,-2-1 0,-1-1 0,-2 0-1,-1-1 1,9-66 0,-10 18-8,0-130 0,-11 179-293,-1 0-1,-1 0 1,-2 0-1,-2 0 1,-2 1-1,-1 0 1,-1 0-1,-2 1 1,-2 1-1,-1 0 0,-1 1 1,-2 1-1,-2 1 1,0 1-1,-2 0 1,-2 2-1,0 0 1,-2 2-1,-53-40 1,26 29-71,-1 3 0,-3 2 0,0 2 0,-2 4 0,0 1 0,-2 4 0,-1 2 0,-91-15 0,46 17 146,-2 5 0,1 5 0,-1 5-1,-133 13 1,138 3 63,1 3 0,0 6 0,2 3 0,-137 56 0,60-6-71,-249 145 0,340-172-267,3 5-1,1 3 1,-146 133 0,200-159 92,2 0-1,1 2 1,2 1 0,-42 73-1,53-79 81,2 1 1,0 0-1,2 1 0,1 0 0,1 1 0,2 0 0,-4 49 0,9-41 31,1 0 0,2 0 0,1-1-1,2 0 1,2 1 0,2-2 0,17 50-1,-8-40-1,2-1-1,3-1 0,1-1 0,2-2 0,38 50 0,-20-38-3,3-3 1,2-1 0,2-2-1,2-3 1,2-2 0,1-3-1,3-2 1,92 45-1,-64-45 5,1-3 0,2-5 0,1-3 0,2-5 0,116 14 0,-91-23 2,0-6 1,1-4-1,212-25 1,-244 9 6,-1-4 0,-1-4 0,0-3 1,-2-4-1,-1-4 0,132-72 1,-127 54-785,-4-5 1,-1-3 0,-3-3-1,-3-4 1,111-121 0,-49 22-4637</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3.869"/>
    </inkml:context>
    <inkml:brush xml:id="br0">
      <inkml:brushProperty name="width" value="0.025" units="cm"/>
      <inkml:brushProperty name="height" value="0.025" units="cm"/>
      <inkml:brushProperty name="color" value="#004F8B"/>
    </inkml:brush>
  </inkml:definitions>
  <inkml:trace contextRef="#ctx0" brushRef="#br0">44 115 3876,'0'0'4996,"-44"-51"-4964,44 35-256,0 0-256,0 1-545,5-1-2050</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4.447"/>
    </inkml:context>
    <inkml:brush xml:id="br0">
      <inkml:brushProperty name="width" value="0.025" units="cm"/>
      <inkml:brushProperty name="height" value="0.025" units="cm"/>
      <inkml:brushProperty name="color" value="#004F8B"/>
    </inkml:brush>
  </inkml:definitions>
  <inkml:trace contextRef="#ctx0" brushRef="#br0">403 162 7271,'0'0'3699,"-3"-10"-1531,2 6-1882,0-1 1,-1 0 0,0 1 0,1-1-1,-2 1 1,1 0 0,0-1-1,-1 1 1,0 0 0,0 0-1,0 1 1,-1-1 0,1 1-1,-1-1 1,0 1 0,1 0 0,-2 1-1,1-1 1,0 1 0,0 0-1,-1 0 1,1 0 0,-1 0-1,0 1 1,1-1 0,-7 1-1,-1 0-200,0 0-1,0 1 1,1 1-1,-1 0 0,0 0 1,1 1-1,-1 1 1,1 0-1,0 1 1,0 0-1,0 0 0,0 1 1,1 1-1,0 0 1,0 0-1,0 1 0,1 0 1,0 1-1,0 0 1,1 0-1,0 1 1,0 0-1,1 0 0,1 1 1,-9 15-1,8-12-48,2 0 0,0 0-1,0 1 1,1 0 0,1 0-1,0 0 1,1 0 0,0 1-1,1-1 1,2 27 0,1-19-46,0 1 0,2-1 0,0 0 0,2 0 1,0 0-1,11 23 0,-2-15 7,1-1 0,1-1 0,2-1 0,0 0 0,2-2 0,44 43 0,-14-23 19,1-2 0,76 48 0,-119-85-20,0 0 0,0-1-1,0-1 1,1 1 0,0-1-1,-1-1 1,1 0 0,1-1 0,-1 1-1,0-2 1,11 1 0,-14-2 8,-1 0 0,1-1 0,-1 0 0,1-1 0,-1 1 1,0-1-1,1 0 0,-1-1 0,0 1 0,0-1 1,-1-1-1,1 1 0,0-1 0,-1 0 0,0 0 0,0 0 1,0-1-1,5-6 0,11-16 62,-1 0 0,-1-2-1,-1 0 1,-1 0 0,20-55 0,-15 26 36,-4-1 0,15-76 0,-29 113-57,0 0-1,-2 0 1,0 0 0,-1 0-1,-2 0 1,0-1 0,-5-28 0,2 37 16,0 1 1,0 0-1,-1 0 1,-1 0 0,0 1-1,0-1 1,-2 1 0,1 1-1,-1 0 1,-1 0-1,0 0 1,-19-16 0,14 15-36,-1 1 0,0 0 0,-1 0 0,0 2 0,0 0 0,-1 1 0,0 1 1,-1 0-1,0 1 0,0 1 0,-36-5 0,38 8 74,1 1-1,-1 1 1,0 0 0,1 1 0,-1 1-1,1 0 1,0 1 0,0 1 0,0 1-1,0 0 1,0 0 0,1 2 0,0 0-1,-21 14 1,16-9-86,1 2 0,0 0 1,1 1-1,1 1 0,-24 29 0,39-44-96,1-1 0,0 0 1,-1 0-1,1 1 0,0-1 0,-1 0 1,1 1-1,0-1 0,0 0 0,-1 1 1,1-1-1,0 1 0,0-1 0,0 0 1,0 1-1,-1-1 0,1 1 0,0-1 0,0 0 1,0 1-1,0-1 0,0 1 0,0-1 1,0 1-1,0-1 0,0 1 0,0-1 1,0 0-1,1 1 0,-1-1 0,0 1 1,0-1-1,0 0 0,1 1 0,13 0-4246,8-4-1235</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7.330"/>
    </inkml:context>
    <inkml:brush xml:id="br0">
      <inkml:brushProperty name="width" value="0.025" units="cm"/>
      <inkml:brushProperty name="height" value="0.025" units="cm"/>
      <inkml:brushProperty name="color" value="#004F8B"/>
    </inkml:brush>
  </inkml:definitions>
  <inkml:trace contextRef="#ctx0" brushRef="#br0">0 773 6598,'10'-1'7170,"52"-14"-5661,0-3 0,102-44 0,-74 26-714,1316-450 2595,-906 333-1730,-498 152-2320,-15 2-334,-39 8-1881,-1 0-1249,-15 1-1818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3.413"/>
    </inkml:context>
    <inkml:brush xml:id="br0">
      <inkml:brushProperty name="width" value="0.025" units="cm"/>
      <inkml:brushProperty name="height" value="0.025" units="cm"/>
    </inkml:brush>
  </inkml:definitions>
  <inkml:trace contextRef="#ctx0" brushRef="#br0">71 274 15855,'0'0'2915,"-8"10"-1751,-1 3-839,0 0 1,0 0 0,-8 20 0,14-26-218,0 1 0,0-1 0,1 1 0,0-1 0,0 1 1,1 0-1,0-1 0,0 1 0,1 0 0,0 14 1,1-21-104,-1 0 1,0 0 0,1 0 0,-1 1 0,1-1 0,-1 0 0,1 0-1,0 0 1,-1 0 0,1 0 0,0 0 0,0 0 0,0-1 0,-1 1-1,1 0 1,0 0 0,0-1 0,0 1 0,0 0 0,0-1 0,1 1-1,-1-1 1,0 1 0,0-1 0,0 0 0,0 0 0,1 1 0,-1-1-1,0 0 1,0 0 0,0 0 0,1 0 0,-1 0 0,0 0 0,0-1-1,0 1 1,0 0 0,1-1 0,-1 1 0,0 0 0,0-1 0,0 0-1,2 0 1,2-1 159,0 0 0,0 0-1,0-1 1,0 0 0,0 0 0,-1 0-1,1 0 1,5-6 0,-1-3 69,-2 0 0,1 0-1,-1 0 1,-1-1 0,-1 0 0,0 0 0,0-1 0,-1 1 0,-1-1 0,3-21 0,-3-2-199,0 0 1,-6-66 0,2 92-197,0 0 0,-1 0 0,0 0 0,-7-17 0,8 26 131,1 0 0,-1 0 0,0 0 0,0 0 0,0 1 0,-1-1 0,1 0 0,0 0 0,-1 1 0,1-1 0,-1 1 0,0-1 0,-2-1 0,2 2 8,1 1 0,0 0 1,0-1-1,-1 1 0,1 0 0,0 0 0,-1 0 0,1 0 0,0 0 0,0 0 0,-1 0 1,1 0-1,0 0 0,-1 1 0,1-1 0,0 1 0,0-1 0,-1 1 0,1-1 0,0 1 1,0 0-1,0-1 0,0 1 0,0 0 0,-1 1 0,-7 5 10,1 1 0,0 0 0,1 1 0,0 0 0,-12 19 0,16-24 16,0 0 1,1 0-1,0 0 0,0 1 1,0-1-1,0 1 0,1-1 0,0 1 1,0 0-1,0-1 0,0 1 1,1 0-1,0 0 0,0 0 0,0-1 1,0 1-1,2 5 0,-1-8-2,1 1-1,0-1 1,0 0-1,0 0 1,0 1-1,0-2 1,0 1-1,0 0 1,1 0 0,-1-1-1,1 1 1,-1-1-1,1 0 1,0 1-1,-1-1 1,1-1-1,4 2 1,55 11-63,-53-11-39,5 0-137,4 1-58,0 0 0,0 1 0,22 9 0,-36-12 268,-1 0 0,0 0 0,0 1 0,0-1 0,0 1 0,0 0 0,0 0 0,0 0 0,-1 0 0,1 0 0,-1 1 0,0-1 0,1 1 0,-1 0 0,0-1 0,0 1 0,-1 0 0,1 0-1,-1 0 1,1 1 0,-1-1 0,0 0 0,0 0 0,0 5 0,0 1-15,0 0-1,-1 0 1,-1 0 0,1 0-1,-4 15 1,-8 1-2576,5-15-2960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8.682"/>
    </inkml:context>
    <inkml:brush xml:id="br0">
      <inkml:brushProperty name="width" value="0.025" units="cm"/>
      <inkml:brushProperty name="height" value="0.025" units="cm"/>
    </inkml:brush>
  </inkml:definitions>
  <inkml:trace contextRef="#ctx0" brushRef="#br0">30 0 14830,'-4'72'8327,"-6"0"-5675,4-31-2296,-2 61 0,7-89-413,1 27 264,0-39-266,0 0 0,0 0 1,0 0-1,0 1 0,0-1 0,1 0 1,-1 0-1,0 0 0,1 0 0,-1 0 1,0 0-1,1 0 0,-1 0 1,1 0-1,0 0 0,-1 0 0,1 0 1,0-1-1,-1 1 0,1 0 0,0 0 1,0-1-1,0 1 0,0 0 1,0-1-1,1 2 0,-1-3-190,0 0 0,0 0 0,0 0 0,0 0 0,-1 0 0,1 0 1,0 0-1,-1 0 0,1 0 0,-1 0 0,1 0 0,-1 0 0,1 0 0,-1 0 0,0 0 0,0-1 0,1 1 0,-1 0 0,0 0 0,0 0 0,0-1 1,0 1-1,-1 0 0,1 0 0,-1-2 0,-1-37-7426,-5 10 420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7.710"/>
    </inkml:context>
    <inkml:brush xml:id="br0">
      <inkml:brushProperty name="width" value="0.025" units="cm"/>
      <inkml:brushProperty name="height" value="0.025" units="cm"/>
      <inkml:brushProperty name="color" value="#004F8B"/>
    </inkml:brush>
  </inkml:definitions>
  <inkml:trace contextRef="#ctx0" brushRef="#br0">361 40 8072,'0'0'3982,"8"-4"-2140,3-2-1113,1 1 0,-1 0 0,1 0 0,21-3 0,-25 6-418,-1 0-1,1 1 1,0 0 0,0 0-1,0 1 1,0 0 0,0 1-1,0 0 1,0 0 0,8 2 0,-14-2-282,0 0 1,-1 0 0,1 0 0,0 0 0,-1 0 0,1 0-1,-1 1 1,1-1 0,-1 1 0,0-1 0,0 1 0,1-1-1,-1 1 1,0-1 0,0 1 0,-1 0 0,1 0 0,0-1 0,-1 1-1,1 0 1,-1 0 0,1 0 0,-1 0 0,0 0 0,0 0-1,0 0 1,0 0 0,0 0 0,0 0 0,0 0 0,-1-1 0,1 1-1,-2 4 1,0 3 7,-1 0-1,-1 0 0,1 0 1,-1 0-1,-9 13 1,-19 25 38,-2-2 0,-54 54 0,-90 73-21,22-22 382,151-145-385,-1 1 44,1-1-1,-1 1 0,1 0 1,1 0-1,-1 0 0,1 1 1,-4 8-1,8-15-92,0 0 1,-1 1-1,1-1 0,0 0 0,0 0 1,0 1-1,0-1 0,0 0 0,0 1 1,0-1-1,0 0 0,0 1 0,0-1 0,0 0 1,0 1-1,0-1 0,0 0 0,0 0 1,0 1-1,0-1 0,1 0 0,-1 1 1,0-1-1,0 0 0,0 0 0,0 1 1,1-1-1,-1 0 0,0 0 0,0 1 1,0-1-1,1 0 0,-1 0 0,0 0 1,0 0-1,1 1 0,-1-1 0,0 0 0,1 0 1,-1 0-1,0 0 0,0 0 0,1 0 1,-1 0-1,0 0 0,1 0 0,-1 0 1,0 0-1,1 0 0,20-1-13,-18 1 22,45-11 18,-1-1-1,-1-3 1,80-36 0,-37 14-251,140-56-1868,-79 25-4019,-39 14-7136</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8.622"/>
    </inkml:context>
    <inkml:brush xml:id="br0">
      <inkml:brushProperty name="width" value="0.025" units="cm"/>
      <inkml:brushProperty name="height" value="0.025" units="cm"/>
      <inkml:brushProperty name="color" value="#004F8B"/>
    </inkml:brush>
  </inkml:definitions>
  <inkml:trace contextRef="#ctx0" brushRef="#br0">5 57 13997,'0'0'8024,"0"13"-7661,-1 66 414,-2-25-62,3 0-1,2 0 1,11 70-1,-13-122-670,0-1 0,1 1 0,-1-1 0,0 1 0,1-1 0,-1 0 0,1 1 0,-1-1 0,1 0 0,-1 1 0,1-1 0,0 0 0,0 0 0,0 1 0,0-1 0,0 0 0,0 0 0,0 0 0,0 0 0,0-1 0,0 1 0,3 1 0,-3-2 12,0 0 0,1 0-1,-1 0 1,1 0 0,-1 0-1,0 0 1,1-1 0,-1 1-1,0-1 1,1 1 0,-1-1-1,0 1 1,0-1-1,1 0 1,-1 1 0,0-1-1,0 0 1,0 0 0,1-1-1,8-8 366,-1 0 0,0-1 0,13-19 0,-17 22-301,58-92 694,76-162 1,-139 261-814,1 0 0,-1-1 1,1 1-1,-1 0 0,1 0 1,-1-1-1,1 1 0,0 0 1,0 0-1,-1 0 0,1 0 1,0 0-1,0 0 0,0 0 1,0 0-1,0 0 0,0 0 1,0 1-1,1-1 0,0 0 1,-1 1-6,0 1 0,-1 0 0,1-1 0,-1 1 0,1 0 0,-1 0 0,1 0 0,-1-1 0,1 1 0,-1 0 0,0 0 0,1 0-1,-1 0 1,0 0 0,0 0 0,1-1 0,-1 1 0,0 0 0,0 0 0,0 2 0,-1 65-79,1-64 105,-10 86 8,-1 33-23,11-123-36,0 1-1,0-1 0,0 0 1,0 1-1,0-1 0,0 1 0,0-1 1,0 1-1,0-1 0,0 0 0,0 1 1,0-1-1,0 1 0,1-1 0,-1 0 1,0 1-1,0-1 0,0 0 0,0 1 1,1-1-1,-1 0 0,0 1 1,0-1-1,1 0 0,-1 1 0,0-1 1,1 0-1,-1 0 0,0 1 0,1-1 1,-1 0-1,0 0 0,1 0 0,-1 0 1,1 1-1,15-7-1904,11-19-3614,-10 3-457,-1 0-3087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09.343"/>
    </inkml:context>
    <inkml:brush xml:id="br0">
      <inkml:brushProperty name="width" value="0.025" units="cm"/>
      <inkml:brushProperty name="height" value="0.025" units="cm"/>
      <inkml:brushProperty name="color" value="#004F8B"/>
    </inkml:brush>
  </inkml:definitions>
  <inkml:trace contextRef="#ctx0" brushRef="#br0">83 58 14734,'0'0'10501,"-9"2"-10203,6-2-274,0 1 0,0 0-1,0 0 1,0 0-1,0 1 1,0-1-1,1 1 1,-1-1-1,1 1 1,-1 0-1,1 0 1,-1 0-1,1 0 1,0 0-1,0 1 1,0-1-1,-2 5 1,0 0 46,0 0-1,1 0 1,1 1 0,-1-1 0,1 1 0,0 0 0,-1 12 0,2-11-47,0 1 0,1-1 1,0 0-1,0 1 0,3 12 1,-3-21-10,0 1 1,1-1-1,-1 0 1,0 1 0,1-1-1,-1 0 1,1 0 0,0 0-1,-1 1 1,1-1-1,0 0 1,0 0 0,-1 0-1,1 0 1,0 0 0,0 0-1,0-1 1,0 1-1,2 1 1,-2-2 34,1 0 0,-1 0 0,1 1 0,-1-1 0,1 0 0,-1-1 0,1 1 0,-1 0 0,1 0 0,-1-1 0,1 1 0,-1-1 0,1 1 0,-1-1 0,0 0 0,1 1 0,-1-1 0,0 0 0,1 0 1,-1 0-1,2-2 0,20-19 155,-1-1 1,-1 0-1,-1-2 1,-2-1 0,27-45-1,-45 70-201,0 1-1,0-1 1,0 1-1,0-1 1,0 1-1,0 0 1,0-1-1,0 1 1,1-1-1,-1 1 1,0-1 0,0 1-1,1 0 1,-1-1-1,0 1 1,0 0-1,1-1 1,-1 1-1,0 0 1,1-1-1,-1 1 1,1 0-1,-1 0 1,0-1-1,1 1 1,-1 0-1,1 0 1,-1 0-1,0 0 1,1-1-1,-1 1 1,1 0-1,-1 0 1,1 0-1,-1 0 1,1 0-1,-1 0 1,1 0-1,0 0 1,2 21 25,-8 31 25,2-36-35,1-10-17,0 1 0,1 0 0,0-1 0,1 1 0,-1 0 0,1 0 0,0-1 0,2 12 0,-1-18 0,-1 1 0,1 0 0,-1-1 0,1 0 0,0 1 1,-1-1-1,1 1 0,0-1 0,-1 0 0,1 1 0,0-1 1,0 0-1,-1 0 0,1 1 0,0-1 0,0 0 0,-1 0 0,1 0 1,0 0-1,0 0 0,0 0 0,-1 0 0,1 0 0,0 0 1,0-1-1,-1 1 0,1 0 0,0 0 0,0-1 0,-1 1 1,2-1-1,24-11 90,35-38-19,-52 41-73,0 0-1,0 1 1,0 0 0,1 1 0,1 0-1,-1 0 1,1 1 0,0 1 0,0 0 0,22-7-1,-32 12-4,0 0 0,-1 0 0,1 0-1,0 0 1,0 0 0,-1 0-1,1 0 1,0 0 0,-1 1 0,1-1-1,-1 0 1,1 0 0,0 1-1,-1-1 1,1 0 0,-1 1 0,1-1-1,0 1 1,-1-1 0,1 1-1,-1-1 1,0 1 0,1-1 0,-1 1-1,1-1 1,-1 1 0,0 0-1,1-1 1,-1 2 0,6 28-40,-9 31 129,3-60-81,-1 6-15,1 21 197,1-27-176,0-1 0,-1 1 1,1-1-1,0 0 0,0 1 1,0-1-1,0 0 0,-1 0 0,1 0 1,0 1-1,0-1 0,0 0 1,0 0-1,-1 0 0,1 0 1,0-1-1,0 1 0,0 0 1,0 0-1,0 0 0,-1-1 1,1 1-1,0 0 0,0-1 1,-1 1-1,1-1 0,0 1 1,0-1-1,-1 1 0,1-1 1,-1 1-1,1-1 0,0-1 1,27-17 72,-1-1 0,42-42 0,25-19 23,-93 80-105,0 0 1,0 0 0,0 0-1,0 0 1,0 0 0,0 1-1,1-1 1,-1 0 0,0 1-1,0-1 1,1 1 0,-1-1-1,0 1 1,1 0-1,-1-1 1,0 1 0,1 0-1,2 0 1,-4 1 0,0-1-1,1 1 0,-1 0 1,0-1-1,1 1 1,-1 0-1,0-1 1,0 1-1,0 0 1,1-1-1,-1 1 0,0 0 1,0 0-1,0-1 1,0 1-1,0 0 1,0 0-1,-1-1 1,1 1-1,0 0 0,0-1 1,0 1-1,-1 0 1,0 0-1,-26 62-14,20-51 24,7-12-4,0 0-1,0 0 1,-1 1-1,1-1 1,0 0-1,0 0 1,0 1-1,0-1 1,-1 0-1,1 1 1,0-1-1,0 0 1,0 1-1,0-1 1,0 0-1,0 1 1,0-1-1,0 0 1,0 1-1,0-1 1,0 0-1,0 1 1,0-1 0,0 0-1,0 1 1,0-1-1,0 0 1,0 0-1,0 1 1,0-1-1,0 0 1,1 1-1,-1-1 1,0 0-1,0 1 1,0-1-1,1 0 1,-1 0-1,0 1 1,1-1-1,15-5 139,29-24 13,-39 25-144,8-6-12,-3 2-30,1 0 1,-1 0 0,1 1 0,0 1-1,0 0 1,1 1 0,25-7 0,-38 11 9,0 1 0,1 0 0,-1 0 0,1 0 0,-1 0 0,0 0 1,1 0-1,-1 0 0,1 0 0,-1 1 0,0-1 0,1 0 0,-1 0 0,0 0 1,1 0-1,-1 0 0,1 1 0,-1-1 0,0 0 0,1 0 0,-1 1 1,0-1-1,0 0 0,1 0 0,-1 1 0,0-1 0,0 0 0,1 1 0,-1-1 1,0 1-1,0-1 0,0 0 0,1 1 0,-1 0 0,-1 18 201,-8 3-1495,-3-9-3867,6-13-1337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0.107"/>
    </inkml:context>
    <inkml:brush xml:id="br0">
      <inkml:brushProperty name="width" value="0.025" units="cm"/>
      <inkml:brushProperty name="height" value="0.025" units="cm"/>
      <inkml:brushProperty name="color" value="#004F8B"/>
    </inkml:brush>
  </inkml:definitions>
  <inkml:trace contextRef="#ctx0" brushRef="#br0">1 18 11275,'7'-17'8461,"-8"43"-4156,0-2-3902,0-3 144,1-12-384,-1-1 0,1 1 0,1-1 0,-1 1-1,2-1 1,1 10 0,-2-16-131,-1-1-1,1 1 1,0-1 0,0 1-1,-1-1 1,1 1-1,0-1 1,0 0 0,1 0-1,-1 1 1,0-1-1,0 0 1,1 0 0,-1 0-1,0 0 1,1 0 0,-1 0-1,1-1 1,-1 1-1,1 0 1,-1-1 0,1 1-1,0-1 1,-1 0 0,1 0-1,0 1 1,-1-1-1,1 0 1,0 0 0,-1 0-1,1-1 1,0 1-1,-1 0 1,1-1 0,0 1-1,-1-1 1,2 0 0,7-2 155,-1-1 1,0-1 0,0 1-1,0-2 1,0 1 0,-1-1 0,0 0-1,10-10 1,-11 10-102,0-1 1,0 1-1,1 0 0,0 1 0,0 0 0,1 0 1,0 1-1,-1 0 0,13-3 0,-20 6-84,1 1 0,-1 0 0,0 0 0,0 0 0,0 0-1,1 0 1,-1 0 0,0 0 0,0 0 0,0 0 0,1 0-1,-1 1 1,0-1 0,0 1 0,0-1 0,0 1 0,0-1 0,0 1-1,0-1 1,0 1 0,0 0 0,0 0 0,0 0 0,0-1-1,0 1 1,-1 0 0,1 0 0,0 0 0,0 0 0,0 2 0,12 43 63,-13-42-61,1 1 0,0-1 0,0 1 1,0-1-1,1 0 0,-1 1 0,1-1 0,4 6 0,-5-9 4,0 0-1,1 0 0,-1 0 0,1 0 0,-1-1 0,1 1 1,-1-1-1,1 1 0,-1-1 0,1 0 0,0 1 0,-1-1 1,1 0-1,0 0 0,-1 0 0,1 0 0,0 0 0,-1-1 1,1 1-1,-1-1 0,1 1 0,-1-1 0,1 1 0,-1-1 1,1 0-1,-1 1 0,1-1 0,0-1 0,44-29 295,-42 28-278,25-23 55,-25 21-87,1 0-1,-1 1 0,1-1 0,0 1 0,0 0 0,0 1 1,1-1-1,-1 1 0,1 0 0,0 0 0,0 1 0,0-1 1,0 1-1,12-2 0,-17 5 11,0-1 0,0 0 0,-1 1 0,1-1 0,0 1 1,0-1-1,0 1 0,0-1 0,-1 1 0,1-1 0,0 1 0,-1 0 0,1-1 1,0 1-1,-1 0 0,1 0 0,-1-1 0,1 1 0,-1 0 0,1 0 0,-1 0 1,0 0-1,1 1 0,4 15-185,-3-10-3115,-2-21-12394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0.484"/>
    </inkml:context>
    <inkml:brush xml:id="br0">
      <inkml:brushProperty name="width" value="0.025" units="cm"/>
      <inkml:brushProperty name="height" value="0.025" units="cm"/>
      <inkml:brushProperty name="color" value="#004F8B"/>
    </inkml:brush>
  </inkml:definitions>
  <inkml:trace contextRef="#ctx0" brushRef="#br0">0 0 8840,'0'0'18226,"11"11"-27803,-1 1-385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0.942"/>
    </inkml:context>
    <inkml:brush xml:id="br0">
      <inkml:brushProperty name="width" value="0.025" units="cm"/>
      <inkml:brushProperty name="height" value="0.025" units="cm"/>
      <inkml:brushProperty name="color" value="#004F8B"/>
    </inkml:brush>
  </inkml:definitions>
  <inkml:trace contextRef="#ctx0" brushRef="#br0">137 326 13389,'0'0'3107,"-8"5"-1041,7-4-1998,-20 13 1682,-34 31 1,50-41-1605,1 0 0,0 0 0,-1 1 0,1-1-1,1 1 1,-1 0 0,1 0 0,0 1 0,0-1 0,0 1 0,1-1 0,0 1 0,0 0 0,0 0 0,0 9 0,2-15-144,0 1 0,0-1 0,0 1 0,0 0 0,0-1 1,0 1-1,0 0 0,0-1 0,1 1 0,-1-1 0,0 1 0,0 0 0,1-1 1,-1 1-1,0-1 0,1 1 0,-1-1 0,1 1 0,-1-1 0,1 0 1,-1 1-1,1-1 0,-1 1 0,1-1 0,-1 0 0,1 1 0,-1-1 0,1 0 1,1 1-1,24-1 238,-19-1-162,0-1-1,-1 0 0,1 0 1,0-1-1,8-4 1,-2-2-4,0-1 0,-1-1 0,0 0 1,-1-1-1,0 0 0,10-16 0,3-2-12,-15 20-56,-8 43-428,-1-23 445,-1-6-29,1 0 1,0 0 0,0 0-1,0 0 1,0 0-1,1 0 1,0 0 0,2 8-1,-2-11 15,0 0 1,0 1-1,0-1 0,0 0 0,0 0 0,1 0 1,-1 0-1,0 0 0,1 0 0,-1 0 0,1-1 1,-1 1-1,1-1 0,-1 1 0,1-1 0,0 1 1,-1-1-1,1 0 0,-1 0 0,1 1 0,0-1 1,-1-1-1,1 1 0,0 0 0,2-1 1,4 0 158,1-1 1,-1 0 0,0 0 0,0-1 0,0 0 0,0 0 0,0-1 0,-1 0 0,0-1 0,0 1-1,0-2 1,6-5 0,15-13 234,33-38-1,-56 56-413,23-25 149,-1-1-1,22-36 1,-38 51-51,-2 1 1,0-2-1,0 1 1,-2-1-1,0 0 1,6-30-1,-13 47-86,1 0 0,-1 0-1,0 0 1,0 0 0,1-1 0,-1 1-1,0 0 1,0 0 0,0 0 0,0 0 0,-1 0-1,1 0 1,0 0 0,0 0 0,-1-1-1,1 1 1,-1-1 0,1 2-6,-1 0 0,1 0 0,-1-1 0,1 1 0,0 0 0,-1 0 0,1 0 0,-1 0 0,1 0 0,-1 0 0,1 0 0,-1 0 0,1 0 0,0 0 0,-1 0 0,1 0 0,-1 0 0,1 0 0,-1 0 0,1 0 0,0 0 0,-1 0 0,1 1 0,-1-1 0,1 0 0,0 0 0,-1 1 0,-30 28-280,12-3 264,0 2 0,3-1 1,0 2-1,1 0 0,2 1 0,2 1 0,0 0 0,2 0 1,-9 61-1,17-88 13,0 0 1,1 1-1,0-1 1,0 0-1,0 0 1,1 0-1,-1 1 1,1-1-1,0 0 1,0 0-1,1 0 1,-1 0-1,1 0 1,4 7-1,-4-9 14,1 1 0,-1-1 0,1 0 0,0 0 0,0 0 0,0 0 0,0 0 0,0-1 0,0 1 0,0-1 0,0 0 0,1 0 0,-1 0 0,1 0 0,-1-1 0,0 1-1,8-1 1,-2 1 24,1-1 0,0 0-1,-1-1 1,1 0 0,0 0-1,-1-1 1,1-1-1,-1 1 1,0-1 0,0-1-1,0 0 1,12-7-1,-7 2 28,-1-1-1,-1 0 0,1-1 1,-2 0-1,1-1 0,15-23 1,-26 34-47,54-78 190,-50 72-134,-1 0 0,0-1 0,-1 1 0,0-1 0,0 1 0,-1-1 0,1 0 0,-2 0 0,2-12 0,-3 19-56,0 1 0,0 0-1,0 0 1,0 0 0,0-1 0,0 1 0,0 0 0,0 0-1,0-1 1,0 1 0,0 0 0,0 0 0,0 0 0,0-1-1,0 1 1,-1 0 0,1 0 0,0 0 0,0-1 0,0 1-1,0 0 1,0 0 0,-1 0 0,1 0 0,0-1 0,0 1-1,0 0 1,-1 0 0,1 0 0,0 0 0,0 0 0,0 0-1,-1 0 1,1 0 0,0 0 0,0 0 0,-1 0 0,1-1-1,0 1 1,0 0 0,0 1 0,-1-1 0,1 0-1,-14 5 103,-10 12-165,13-6 44,0 0 1,1 1-1,1 0 0,-15 26 0,21-34 1,1 0-1,0 0 1,0 0-1,0 0 1,1 0 0,-1 1-1,1-1 1,0 0-1,0 1 1,0-1-1,1 0 1,0 1-1,0-1 1,0 1 0,0-1-1,1 1 1,-1-1-1,1 0 1,0 1-1,1-1 1,2 8 0,0-8-5,-1-1 0,1 0 0,-1 0 0,1 0 0,0 0 0,0-1 0,0 0 0,1 1 0,-1-1 0,0-1 0,1 1 0,0-1 0,-1 0 0,1 0 0,0 0 0,-1 0 0,1-1 0,6 0 0,1 0-690,0 0 1,0 0 0,0-1 0,0 0 0,0-2 0,14-3-1,20-17-6279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1.809"/>
    </inkml:context>
    <inkml:brush xml:id="br0">
      <inkml:brushProperty name="width" value="0.025" units="cm"/>
      <inkml:brushProperty name="height" value="0.025" units="cm"/>
      <inkml:brushProperty name="color" value="#004F8B"/>
    </inkml:brush>
  </inkml:definitions>
  <inkml:trace contextRef="#ctx0" brushRef="#br0">355 144 7623,'10'-12'6972,"-3"4"-6037,-1 2-325,-1 0 1,1 0-1,-1-1 1,-1 0 0,1 0-1,-1-1 1,0 1-1,0-1 1,-1 0 0,0 1-1,-1-2 1,2-9 0,-3 17-529,-1 0 0,0 1 1,0-1-1,0 0 0,0 0 1,0 1-1,0-1 1,0 0-1,-1 1 0,1-1 1,0 0-1,0 0 0,0 1 1,-1-1-1,1 0 1,0 1-1,-1-1 0,1 1 1,-1-1-1,1 0 1,-1 1-1,1-1 0,-1 1 1,1-1-1,-1 1 0,1-1 1,-1 1-1,0 0 1,1-1-1,-2 1 0,-24 2 758,18 1-793,-1 0 0,1 1 1,0 0-1,-11 8 1,-14 14 43,2 2 1,0 1 0,2 1 0,1 2-1,2 0 1,1 2 0,2 1-1,1 1 1,2 1 0,-19 45 0,33-66-52,0 0 0,1 0 0,1 0 0,1 1 0,-4 31 0,7-44-34,0-1-1,0 1 1,0-1 0,0 1 0,0 0 0,1-1 0,-1 1 0,1-1 0,0 0 0,0 1 0,1-1 0,-1 0 0,1 1 0,-1-1 0,1 0 0,0 0 0,0 0 0,0-1 0,1 1 0,-1 0 0,1-1 0,-1 0 0,1 1 0,0-1 0,0 0 0,0 0 0,0-1 0,0 1 0,0-1 0,1 1 0,-1-1 0,0 0 0,6 1 0,5-1 46,0 0 0,0 0 1,0-1-1,0-1 0,0 0 1,0-1-1,0-1 1,-1 0-1,1-1 0,-1 0 1,16-8-1,-21 9 6,-1 0 1,0 0-1,0-1 0,-1 0 1,1 0-1,-1-1 0,0 0 0,0 0 1,0 0-1,-1-1 0,0 1 1,0-1-1,0-1 0,-1 1 1,0-1-1,0 1 0,-1-1 1,0 0-1,0-1 0,0 1 0,2-13 1,-5 18-35,0 1 1,0-1-1,0 0 1,0 0-1,-1 1 1,1-1-1,-1 0 1,1 1 0,-1-1-1,1 0 1,-1 1-1,0-1 1,0 1-1,0-1 1,0 1-1,0-1 1,0 1-1,0 0 1,0 0-1,-1-1 1,1 1-1,0 0 1,-1 0-1,1 0 1,-1 1-1,1-1 1,-1 0-1,0 0 1,1 1-1,-1-1 1,0 1 0,1-1-1,-1 1 1,0 0-1,1 0 1,-1 0-1,0 0 1,0 0-1,-2 0 1,-6 0-20,0 0 1,0 1-1,-1 0 1,1 0 0,-15 5-1,13-2-18,-1 0 0,1 1 1,0 0-1,1 1 0,-1 0 0,1 1 0,1 0 1,-1 1-1,-10 10 0,21-18 8,-1 0 1,1 1-1,0-1 0,-1 0 0,1 0 1,0 1-1,-1-1 0,1 0 1,0 0-1,0 1 0,-1-1 0,1 0 1,0 1-1,0-1 0,0 0 1,0 1-1,-1-1 0,1 0 0,0 1 1,0-1-1,0 0 0,0 1 1,0-1-1,0 1 0,0-1 1,0 0-1,0 1 0,0-1 0,0 0 1,0 1-1,0-1 0,0 1 1,0-1-1,0 0 0,1 1 0,-1-1 1,0 1-1,17 1-56,22-11 71,13-12-28,-1-1 1,54-34-1,-22 11-340,-81 44 352,0 0-1,0 0 0,0 0 0,0 1 1,-1-1-1,1 0 0,1 1 1,-1-1-1,0 1 0,0 0 0,0-1 1,0 1-1,0 0 0,4 1 0,-5-1 0,0 0-1,-1 1 0,1-1 0,0 1 0,-1-1 0,1 1 0,0-1 1,-1 1-1,1-1 0,-1 1 0,1 0 0,-1-1 0,1 1 1,-1 0-1,1-1 0,-1 1 0,0 0 0,1 0 0,-1-1 0,0 1 1,0 0-1,1 0 0,-1 0 0,0-1 0,0 2 0,0 6 18,-1 0 0,1 0 0,-2 0 0,1 0 0,-1-1 0,-4 12 0,-24 52 320,24-58-260,-1 0-1,1 0 1,1 1-1,1 0 1,0 0 0,0 0-1,-2 25 1,8-38-283,0-1 1,0 1 0,0-1 0,-1 0-1,1 1 1,0-1 0,0 0-1,0 0 1,0 0 0,0 0 0,-1-1-1,1 1 1,0 0 0,0-1-1,0 1 1,3-2 0,0-2-1030,0 1 0,0-1 0,-1 0 1,1-1-1,-1 1 0,0-1 0,6-7 0,11-18-9621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2.329"/>
    </inkml:context>
    <inkml:brush xml:id="br0">
      <inkml:brushProperty name="width" value="0.025" units="cm"/>
      <inkml:brushProperty name="height" value="0.025" units="cm"/>
      <inkml:brushProperty name="color" value="#004F8B"/>
    </inkml:brush>
  </inkml:definitions>
  <inkml:trace contextRef="#ctx0" brushRef="#br0">25 357 16816,'0'0'8926,"-6"9"-8643,2-3-260,2-5-4,1 1 1,-1 0-1,1 0 0,0-1 0,-1 1 1,1 0-1,0 0 0,0 0 0,1 0 1,-1 1-1,0 2 0,8 4 161,20-5 37,-14-5-161,0 0 0,0-1 0,0-1 0,0 0 0,-1 0 0,1-2 0,-1 1 0,0-2 0,16-8 0,-20 10-11,-1-1 1,0 1 0,0-1 0,0 0-1,-1-1 1,0 1 0,0-1 0,0-1-1,-1 1 1,0-1 0,0 0 0,0 0 0,-1 0-1,-1-1 1,6-13 0,-8 20-23,-1 0 1,1 0-1,-1 0 0,0 0 1,0 0-1,1 0 1,-1 0-1,0-1 0,0 1 1,0 0-1,0 0 1,0 0-1,0 0 0,0 0 1,-1 0-1,1 0 1,0 0-1,-1 0 0,1 0 1,0 0-1,-1 0 1,1 0-1,-1 0 0,-1-1 1,1 1-21,0 1-1,0 0 1,0-1 0,0 1 0,0 0 0,0 0 0,0 0-1,0 0 1,0 0 0,0 0 0,-1 0 0,1 0 0,0 0-1,0 0 1,0 0 0,0 1 0,0-1 0,-2 1 0,-3 2-36,-1 0 1,1 0-1,0 0 0,0 1 1,1 0-1,-8 7 1,0 3 13,0 1 0,2 0 1,0 1-1,-17 30 0,24-39 16,0 1 0,1 0 0,0 0-1,0 0 1,0 0 0,1 0 0,0 0 0,1 1-1,0-1 1,0 0 0,1 1 0,0-1-1,2 13 1,-1-19 10,0 0-1,0 0 1,0-1 0,1 1 0,-1 0-1,0 0 1,1 0 0,0-1 0,-1 1-1,1-1 1,0 1 0,0-1-1,0 0 1,-1 0 0,1 0 0,1 0-1,-1 0 1,0 0 0,0 0-1,0-1 1,0 1 0,1-1 0,-1 0-1,0 1 1,0-1 0,1 0-1,-1 0 1,0-1 0,0 1 0,4-1-1,5 0 45,0-1 0,1 1-1,-1-2 1,0 0 0,11-4 0,2-5 2,-1 0 1,0-1 0,-1-1 0,0-2 0,-2 0 0,0-1-1,0-1 1,32-39 0,-30 30-3,-2-1-1,-1 0 1,-1-2-1,-1 0 1,-2-1-1,16-45 1,-28 68-44,0 0-1,-1-1 1,0 1 0,-1-1 0,0 0 0,0-11 0,-1 20-2,0 0 0,0-1 0,0 1 1,0 0-1,0-1 0,0 1 0,0-1 1,0 1-1,0 0 0,0-1 0,0 1 1,-1 0-1,1-1 0,0 1 0,0 0 1,0-1-1,0 1 0,-1 0 0,1-1 1,0 1-1,0 0 0,-1-1 0,1 1 1,0 0-1,0 0 0,-1 0 1,1-1-1,0 1 0,-1 0 0,1 0 1,0 0-1,-1-1 0,1 1 0,0 0 1,-1 0-1,1 0 0,0 0 0,-1 0 1,-16 7 136,-12 19-36,7-1-109,1 0 0,2 1 0,0 2 0,-17 34 0,28-45-5,0 1 1,1 0-1,1 0 0,0 0 0,2 1 0,0 0 1,1-1-1,-1 33 0,4-48-41,0 0 0,0 0-1,1 1 1,-1-1 0,1 0 0,-1 0-1,1 0 1,0 0 0,1 0 0,-1 0-1,0 0 1,1-1 0,0 1 0,-1 0-1,1-1 1,0 1 0,0-1 0,1 0 0,-1 1-1,0-1 1,1 0 0,-1 0 0,1-1-1,0 1 1,0-1 0,-1 1 0,1-1-1,0 0 1,0 0 0,0 0 0,1 0-1,2 0 1,2 0-569,0 0-1,0 0 1,0-1 0,0 1-1,10-3 1,37-10-6715,-11-9-2735</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2.691"/>
    </inkml:context>
    <inkml:brush xml:id="br0">
      <inkml:brushProperty name="width" value="0.025" units="cm"/>
      <inkml:brushProperty name="height" value="0.025" units="cm"/>
      <inkml:brushProperty name="color" value="#004F8B"/>
    </inkml:brush>
  </inkml:definitions>
  <inkml:trace contextRef="#ctx0" brushRef="#br0">193 223 19250,'-10'2'2365,"-2"1"-1958,1 1 0,0 0 0,0 0 0,1 1 0,-1 1 0,1 0 0,0 0 0,-15 13 0,19-14-244,0 0 1,0 1-1,0 0 0,1 0 0,0 0 0,0 1 0,0-1 0,1 1 0,0 1 0,1-1 0,-1 0 0,1 1 0,1 0 1,0-1-1,-2 10 0,3-15-155,1 0 0,0 0 1,0 0-1,0 0 0,0 0 1,0 0-1,0 0 1,0 0-1,1 0 0,-1 0 1,1 0-1,-1 0 0,1 0 1,0 0-1,0 0 0,0-1 1,0 1-1,0 0 0,0-1 1,0 1-1,0-1 0,1 1 1,1 1-1,0-2 11,0 1 0,-1 0 0,1-1 0,1 0 0,-1 0-1,0 0 1,0 0 0,0 0 0,1-1 0,-1 1 0,0-1 0,7 0 0,0-1 46,1 0 1,-1-1-1,1 0 1,-1 0-1,0-1 1,0 0-1,0-1 1,9-5-1,2-4-20,-2-1 0,0 0 0,0-1 0,-1-2 0,-1 1 0,-1-2 0,24-34 0,-15 15-75,-1-1 0,-2-1 0,19-49 1,-38 81 22,0 0 0,-1 0 1,1 1-1,-2-1 0,1-1 1,-1 1-1,0-8 0,-1 15 8,0 0 0,0 0 0,0-1 0,0 1 0,0 0 0,0 0 0,0 0 1,0 0-1,0 0 0,0 0 0,0-1 0,0 1 0,0 0 0,0 0 0,0 0 0,-1 0 0,1 0 0,0 0 0,0 0 0,0-1 0,0 1 0,0 0 0,0 0 0,-1 0 0,1 0 0,0 0 0,0 0 0,0 0 0,0 0 0,0 0 0,-1 0 1,1 0-1,0 0 0,0 0 0,0 0 0,0 0 0,0 0 0,-1 0 0,1 0 0,0 0 0,0 0 0,0 0 0,0 0 0,0 0 0,0 0 0,-1 0 0,1 1 0,0-1 0,0 0 0,0 0 0,0 0 0,0 0 0,0 0 0,0 0 0,-1 0 1,1 0-1,0 1 0,0-1 0,0 0 0,0 0 0,-11 10 74,-13 18-48,1 0-1,1 2 1,2 1 0,1 1-1,1 0 1,-22 61 0,35-79-56,1 0 0,0 1-1,-3 26 1,7-37-235,0 1 1,0-1-1,0 1 0,0-1 0,1 1 0,0-1 0,2 7 0,-3-9-45,1-1 0,-1 1 0,1-1 0,0 0 0,0 1 0,-1-1 0,1 0-1,0 0 1,0 1 0,0-1 0,1 0 0,-1 0 0,0 0 0,0 0 0,1-1 0,-1 1 0,0 0 0,1 0 0,-1-1 0,1 1 0,1 0 0,29 1-8921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3.397"/>
    </inkml:context>
    <inkml:brush xml:id="br0">
      <inkml:brushProperty name="width" value="0.025" units="cm"/>
      <inkml:brushProperty name="height" value="0.025" units="cm"/>
      <inkml:brushProperty name="color" value="#004F8B"/>
    </inkml:brush>
  </inkml:definitions>
  <inkml:trace contextRef="#ctx0" brushRef="#br0">102 0 12107,'0'0'11953,"-6"13"-11478,5-12-473,-56 126 1377,49-108-1028,1-1 0,2 1 0,0 0-1,0 1 1,-2 37 0,7-57-348,0 1 1,0 0-1,0 0 0,0-1 1,0 1-1,0 0 0,0-1 0,0 1 1,1 0-1,-1 0 0,0-1 0,0 1 1,1 0-1,-1-1 0,0 1 1,1-1-1,-1 1 0,1 0 0,-1-1 1,0 1-1,1-1 0,0 1 0,-1-1 1,1 1-1,-1-1 0,1 0 1,-1 1-1,1-1 0,0 0 0,-1 1 1,1-1-1,0 0 0,0 0 0,29-4 218,29-27 445,161-144 44,-217 173-700,0 0 0,0 0-1,0 0 1,0 0 0,1 0 0,-1 1-1,1-1 1,-1 1 0,1 0-1,3 0 1,-6 0-8,-1 2 0,1-1 0,-1 0 0,1 0 0,-1 0 0,1 0 0,-1 0 0,1 0 0,-1 0 0,0 1 0,1-1 0,-1 0 1,1 0-1,-1 1 0,1-1 0,-1 0 0,0 0 0,1 1 0,-1-1 0,0 0 0,1 1 0,-1-1 0,0 1 0,0-1 0,1 1 0,-1-1 0,0 1 0,1 24 85,-19 28 82,15-45-136,-1 0 0,1 1 0,1 0 1,-1-1-1,1 1 0,-1 12 0,23-28 292,51-46 174,-61 43-501,0 1 1,0 1-1,1 0 0,0 1 1,0 0-1,1 0 0,0 1 1,0 1-1,0 0 1,23-6-1,-35 11-5,1 0 0,-1 0 0,1 0 0,-1 0 1,1 0-1,-1 0 0,1 0 0,0 0 0,-1 0 0,1 0 0,-1 0 1,1 0-1,-1 1 0,1-1 0,-1 0 0,1 0 0,-1 1 0,1-1 1,-1 0-1,0 1 0,1-1 0,-1 0 0,1 1 0,-1-1 0,0 1 1,1-1-1,-1 1 0,0-1 0,0 0 0,1 1 0,-1-1 0,0 1 1,0-1-1,0 1 0,1 0 0,-1 0 0,-2 28-42,-15 28 128,-36 48-859,56-109-5261,6-5 2338,3-2-390,6-11-5399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9.043"/>
    </inkml:context>
    <inkml:brush xml:id="br0">
      <inkml:brushProperty name="width" value="0.025" units="cm"/>
      <inkml:brushProperty name="height" value="0.025" units="cm"/>
    </inkml:brush>
  </inkml:definitions>
  <inkml:trace contextRef="#ctx0" brushRef="#br0">0 107 3876,'0'0'9064,"23"-47"-4900,-5 31-929,3-1-160,6 5-641,3 3-736,9 5-545,0 2-512,9 2-321,-1 0-288,1 0 0,-5 0-320,-6 2-865,-11 0-993,-13-2-961,-22 0-9737</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3.980"/>
    </inkml:context>
    <inkml:brush xml:id="br0">
      <inkml:brushProperty name="width" value="0.025" units="cm"/>
      <inkml:brushProperty name="height" value="0.025" units="cm"/>
      <inkml:brushProperty name="color" value="#004F8B"/>
    </inkml:brush>
  </inkml:definitions>
  <inkml:trace contextRef="#ctx0" brushRef="#br0">8 135 16912,'0'0'8146,"9"2"-7452,-4-1-644,0 0 0,0-1 0,0 1-1,0-1 1,0 0 0,1 0 0,-1-1-1,0 0 1,0 0 0,0 0 0,0 0-1,0-1 1,0 0 0,-1 0 0,1 0-1,0-1 1,-1 1 0,0-1 0,0 0-1,1 0 1,-2-1 0,1 1 0,0-1-1,4-6 1,-5 7-15,0 0-1,-1-1 1,1 1-1,-1-1 1,0 0-1,0 1 1,0-1-1,0 0 1,0 0-1,-1-1 1,0 1-1,0 0 0,0 0 1,0-1-1,-1-5 1,0 9-20,0 0-1,0 0 1,0 0 0,0 0-1,-1 0 1,1 0 0,0 0-1,-1 0 1,1 0 0,-1 0-1,1 1 1,-1-1 0,1 0-1,-1 0 1,1 0 0,-1 0-1,0 1 1,0-1 0,1 0-1,-1 1 1,0-1 0,0 1-1,0-1 1,-1 0 0,-1 0-20,1 1 0,-1-1 1,1 1-1,-1 0 0,1 0 1,-1 0-1,1 0 0,-1 0 1,1 1-1,-1-1 1,1 1-1,-1 0 0,1-1 1,-4 3-1,-2 1-2,1 0 0,-1 1 1,1 0-1,0 0 0,1 1 0,-1 0 0,1 0 0,0 1 1,1-1-1,-1 1 0,1 0 0,1 1 0,-1-1 0,1 1 1,1 0-1,0 0 0,0 0 0,0 0 0,1 1 0,0-1 1,0 1-1,1-1 0,1 1 0,0 17 0,1-24 7,0 0-1,0 1 1,0-1 0,1 0-1,-1 0 1,1 0 0,-1 0-1,1 0 1,0 0 0,0 0-1,0-1 1,0 1 0,0-1-1,0 1 1,1-1-1,-1 0 1,0 0 0,1 0-1,-1 0 1,1 0 0,-1 0-1,1-1 1,-1 1 0,1-1-1,-1 0 1,1 0 0,-1 0-1,4 0 1,7 0 34,0 0 0,-1-1 0,1 0 0,18-4 0,-4-4-7,1-1-1,-2-1 0,1-1 0,42-28 1,-9 6 55,-60 33-71,1 1-1,0-1 1,-1 1-1,1 0 1,0-1 0,0 1-1,-1-1 1,1 1 0,0 0-1,0 0 1,0-1 0,0 1-1,-1 0 1,1 0 0,0 0-1,0 0 1,0 0-1,0 0 1,0 0 0,-1 0-1,1 1 1,0-1 0,0 0-1,1 1 1,-2 0 8,1-1-1,-1 1 1,1 0 0,-1 0 0,0 0-1,1 0 1,-1-1 0,0 1 0,0 0-1,1 0 1,-1 0 0,0 0 0,0 0-1,0 0 1,0 0 0,0 0-1,-1 0 1,1-1 0,0 2 0,-21 62 826,11-35-399,10-28-439,0 0 0,0 0-1,0-1 1,-1 1 0,1 0-1,0 0 1,0 0 0,0 0-1,1-1 1,-1 1 0,0 0-1,0 0 1,0 0 0,1-1-1,-1 1 1,0 0 0,1 0-1,-1-1 1,0 1 0,1 0-1,-1-1 1,1 1 0,-1 0-1,1-1 1,0 1 0,-1-1-1,1 1 1,0 0 0,1 0 12,0-1 0,0 1 0,-1-1 0,1 0 0,0 1 0,0-1 0,0 0 0,0 0 0,0 0 0,-1 0 0,1 0 0,2-1 0,51-18 549,89-69-279,-58 33-492,-85 55 190,-1-1 1,1 1-1,0-1 0,-1 1 1,1-1-1,0 1 1,0-1-1,0 1 1,-1 0-1,1-1 1,0 1-1,0 0 0,0 0 1,0-1-1,0 1 1,-1 0-1,1 0 1,0 0-1,0 0 0,0 0 1,0 0-1,0 1 1,0-1-1,0 0 1,0 1-1,0-1 14,-1 1 0,1 0 0,-1 0 0,1 0 0,-1 0 0,0 0 0,0 0 0,0 0 0,1 0 0,-1 0 0,0 0 0,0 0 0,0 0 0,0 0 0,0 0 0,-1 0 0,1 0 0,-1 1 0,-21 62 328,15-48-361,6-15 1,1 0 0,-1 0 1,1-1-1,-1 1 0,1 0 0,0 0 0,-1-1 0,1 1 1,0 0-1,0 0 0,0 0 0,-1-1 0,1 1 0,0 0 1,0 0-1,0 0 0,0 0 0,0 0 0,1-1 0,-1 1 1,0 0-1,0 0 0,1 0 0,-1-1 0,0 1 0,1 0 1,-1 0-1,0-1 0,1 1 0,-1 0 0,1-1 0,0 1 1,-1 0-1,1-1 0,-1 1 0,1-1 0,0 1 0,-1-1 0,1 1 1,0-1-1,0 1 0,-1-1 0,1 0 0,0 0 0,0 1 1,0-1-1,-1 0 0,1 0 0,0 0 0,0 0 0,0 0 1,0 0-1,0 0 0,-1 0 0,1 0 0,0 0 0,0 0 1,0-1-1,0 1 0,-1 0 0,1-1 0,0 1 0,0-1 1,55-23-3640,26-30-6376,-30 19 1397</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4.438"/>
    </inkml:context>
    <inkml:brush xml:id="br0">
      <inkml:brushProperty name="width" value="0.025" units="cm"/>
      <inkml:brushProperty name="height" value="0.025" units="cm"/>
      <inkml:brushProperty name="color" value="#004F8B"/>
    </inkml:brush>
  </inkml:definitions>
  <inkml:trace contextRef="#ctx0" brushRef="#br0">235 1 4773,'0'0'14595,"-10"7"-9503,-13 9-3979,-12 8 664,1 2 0,-54 52 0,88-77-1776,-1-1-1,1 0 1,0 0 0,-1 1-1,1-1 1,0 0 0,-1 1-1,1-1 1,0 0 0,-1 1-1,1-1 1,0 0 0,0 1-1,-1-1 1,1 1 0,0-1-1,0 0 1,0 1 0,0-1-1,0 1 1,-1-1 0,1 1-1,0-1 1,0 1 0,0-1-1,0 1 1,0-1-1,0 0 1,0 1 0,1-1-1,-1 1 1,0-1 0,0 1-1,0-1 1,0 0 0,1 1-1,-1-1 1,0 1 0,0-1-1,1 0 1,-1 1 0,1 0-1,23 2 72,33-15-124,-32 0-784,0-1-1,23-17 1,17-10-2479,-63 39 3242,-1 0-1,1 1 1,-1-1 0,1 0 0,-1 0-1,1 1 1,0-1 0,-1 1 0,1 0-1,0-1 1,-1 1 0,1 0 0,0 0 0,-1 0-1,4 1 1,-4-1 69,0 0-1,0 1 1,-1-1 0,1 1 0,0-1-1,-1 1 1,1-1 0,0 1-1,-1 0 1,1-1 0,-1 1-1,1 0 1,-1-1 0,1 1 0,-1 0-1,0 0 1,1-1 0,-1 1-1,0 0 1,1 0 0,-1 0-1,0 1 1,1 6 176,-1 1-1,0 0 1,-1-1 0,0 1-1,-2 9 1,0-1-11,-6 86 1437,3 0 0,16 189 0,-8-266-1475,-1 1 0,-1-1 0,-2 1 0,0-1-1,-2 0 1,-10 39 0,12-58-57,1-1 0,-2 0 0,1 1 0,-1-1 0,0 0 0,0 0 0,0-1 0,-1 1 0,0-1 0,0 0-1,-1 0 1,1 0 0,-1 0 0,0-1 0,0 0 0,-1 0 0,1 0 0,-1 0 0,0-1 0,0 0 0,0-1-1,0 1 1,-1-1 0,1 0 0,0-1 0,-1 1 0,0-1 0,1 0 0,-1-1 0,-13 0 0,16-1-65,-1 1 0,0-1 0,1 0 0,0 0 1,-1 0-1,1-1 0,0 1 0,-1-1 0,1 0 1,0-1-1,0 1 0,1 0 0,-1-1 0,0 0 0,1 0 1,0 0-1,-4-4 0,2 0 0,-1-1-1,2 0 1,-1 0-1,1 0 1,0 0 0,0-1-1,1 0 1,-2-9-1,-1-9-1,1-1 0,1 1 0,2-1 0,2-47 0,1 55-32,1-1 0,1 0 1,1 0-1,0 1 0,2 0 0,1 0 0,0 0 0,1 1 1,1 0-1,1 1 0,1 0 0,0 0 0,1 1 1,1 0-1,1 2 0,0-1 0,1 2 0,1 0 0,0 0 1,1 2-1,0 0 0,1 1 0,0 0 0,1 2 0,0 0 1,24-7-1,18-3-1074,106-18 1,-11 13-3352,-40 7-1363,15-5-5753</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5.304"/>
    </inkml:context>
    <inkml:brush xml:id="br0">
      <inkml:brushProperty name="width" value="0.025" units="cm"/>
      <inkml:brushProperty name="height" value="0.025" units="cm"/>
      <inkml:brushProperty name="color" value="#004F8B"/>
    </inkml:brush>
  </inkml:definitions>
  <inkml:trace contextRef="#ctx0" brushRef="#br0">43 281 9065,'0'0'6379,"-7"9"-4527,-22 27-426,28-35-1375,1-1 0,-1 0 0,1 1 0,-1-1 0,1 1 0,0-1 0,-1 1 0,1-1 0,0 0 0,-1 1 0,1 0 0,0-1 0,-1 1 0,1-1 0,0 1 0,0-1 0,0 1 0,0-1 0,0 1 0,0 0 0,0-1 0,0 1 0,0-1 0,0 1 0,0-1 0,0 1 0,0 0 0,0-1 0,0 1 0,0-1 0,1 1 0,-1-1 0,0 1 0,0-1 0,1 1 0,-1-1 0,0 1 0,1-1 0,-1 1 0,1-1 0,-1 1 0,0-1 0,1 0 0,-1 1 0,1-1 0,-1 0 0,1 1 0,-1-1 0,1 0 0,0 0 0,-1 0 0,1 1 0,-1-1 0,2 0 0,31 1 1339,-28-1-1106,16-2 430,1-1 0,-1-1 0,1 0 0,35-14 0,-25 6-585,-1-1 1,-1-2-1,0-1 0,46-34 1,-62 39-90,0-1-1,0 0 1,-2-1 0,18-22-1,-27 31-2,1-1 0,-1 1 0,0-1-1,0 0 1,0 0 0,-1 0 0,0 0-1,0-1 1,0 1 0,-1-1 0,1 1-1,-1-1 1,-1 1 0,1-1 0,-1 0-1,0 1 1,0-1 0,-2-8 0,1 12-10,0 0 0,0 1 1,0-1-1,-1 1 0,1-1 0,0 1 1,-1 0-1,1-1 0,-1 1 0,0 0 1,1 0-1,-1 0 0,0 0 0,0 0 1,1 1-1,-1-1 0,0 0 1,0 1-1,0 0 0,0-1 0,0 1 1,0 0-1,0 0 0,0 0 0,0 0 1,0 0-1,0 0 0,0 1 0,-1 0 1,-9 0-45,0 1 1,1 0 0,-20 7 0,10-2 19,-1 2 1,2 0-1,-1 1 1,1 1-1,1 1 1,0 0-1,0 2 1,-29 28 0,46-40 3,1 0 1,-1 0 0,0 0 0,1 0 0,0 0 0,-1 0 0,1 0-1,0 1 1,0-1 0,0 1 0,1-1 0,-1 0 0,0 1 0,1-1-1,0 1 1,-1-1 0,1 4 0,1-4-5,-1 0 0,1 0 1,0 0-1,-1 0 0,1 0 0,0-1 0,0 1 0,0 0 1,0-1-1,1 1 0,-1-1 0,0 1 0,1-1 0,-1 0 1,1 1-1,-1-1 0,3 1 0,6 3 12,-1 0 0,1-1 0,0 0 1,1-1-1,-1 0 0,18 2 0,22 3-884,91 0 0,-14-15-6164,-61-6-660</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6.677"/>
    </inkml:context>
    <inkml:brush xml:id="br0">
      <inkml:brushProperty name="width" value="0.025" units="cm"/>
      <inkml:brushProperty name="height" value="0.025" units="cm"/>
      <inkml:brushProperty name="color" value="#004F8B"/>
    </inkml:brush>
  </inkml:definitions>
  <inkml:trace contextRef="#ctx0" brushRef="#br0">77 325 4356,'6'-37'11483,"-4"22"-5336,-3 40-4655,-19 135 484,11-104-871,-2 88 0,14-137-91,3-19-435,5-23 198,-5 4-705,-3-1 1,0 0-1,-2 0 1,-2-1-1,0 1 1,-2 0-1,-2 0 1,-1 1-1,-1 0 1,-2 0-1,-13-30 1,22 59-75,-1 0 1,1 1-1,-1-1 1,0 1-1,1-1 1,-1 1-1,0 0 1,0-1-1,0 1 1,0 0-1,0 0 1,0-1-1,-1 1 1,-1-1-1,3 2-5,0 0 0,-1 1 0,1-1 0,0 0 0,-1 0 0,1 0 0,-1 1 0,1-1 0,0 0 0,0 0 0,-1 1 0,1-1 0,0 0 0,-1 0-1,1 1 1,0-1 0,0 0 0,0 1 0,-1-1 0,1 1 0,0-1 0,0 0 0,0 1 0,0-1 0,0 1 0,0-1 0,-1 0 0,1 1 0,0-1 0,0 1 0,0-1 0,1 1 0,-2 4-26,1 0 1,0 1 0,0-1 0,1 0 0,-1 0 0,1 0 0,3 10-1,-1-11 35,-1 1-1,1-1 1,0 0-1,1 0 1,-1 0-1,1 0 1,0 0-1,0-1 1,0 0-1,0 0 1,1 0-1,-1 0 1,1 0-1,0-1 1,0 0-1,0 0 1,0-1-1,0 1 1,0-1-1,0 0 1,0 0-1,1-1 1,9 0-1,-2 1 50,0-1 1,0-1-1,0 0 0,0-1 0,0-1 0,0 0 1,-1 0-1,21-9 0,-11 0 53,0-1 0,-1-1 0,0-1 0,-1-1 0,-1 0 0,0-2 1,-2 0-1,0-1 0,-1-1 0,-1 0 0,0-1 0,-2-1 0,19-40 0,-43 96-149,2 1 0,1 1-1,-4 46 1,9-64 39,3-14 7,-6 34 76,2-1 0,1 1 1,4 49-1,-1-78-62,1 0 0,0 0 0,1 0 0,0-1 0,0 1 0,1 0 0,0-1 0,0 0 0,1 1 0,0-1-1,1 0 1,0-1 0,0 1 0,0-1 0,1 0 0,0-1 0,1 1 0,-1-1 0,13 8 0,15 4-498,-27-16 68,-1 1 0,0 0 0,0 0 0,-1 1 1,1-1-1,0 1 0,-1 1 0,8 8 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3:17.495"/>
    </inkml:context>
    <inkml:brush xml:id="br0">
      <inkml:brushProperty name="width" value="0.025" units="cm"/>
      <inkml:brushProperty name="height" value="0.025" units="cm"/>
      <inkml:brushProperty name="color" value="#004F8B"/>
    </inkml:brush>
  </inkml:definitions>
  <inkml:trace contextRef="#ctx0" brushRef="#br0">346 775 13004,'-98'3'2329,"20"0"561,-91-7 0,211-5-5121,-9 0 1734,1263-146 1657,9 64 1308,-13 2-1798,-368 8-387,1240-99 2578,-2032 170-2846,704-71 141,-796 76-692,-1-2 1,49-15-1,-52 3-2913,-26 0-2887</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37.856"/>
    </inkml:context>
    <inkml:brush xml:id="br0">
      <inkml:brushProperty name="width" value="0.025" units="cm"/>
      <inkml:brushProperty name="height" value="0.025" units="cm"/>
      <inkml:brushProperty name="color" value="#004F8B"/>
    </inkml:brush>
  </inkml:definitions>
  <inkml:trace contextRef="#ctx0" brushRef="#br0">753 463 8808,'-91'-30'1821,"-187"-35"-1,271 63-1809,1 0-1,-1 1 1,0 1 0,0-1-1,0 1 1,0 0 0,0 1 0,0-1-1,0 1 1,0 1 0,0-1-1,1 1 1,-8 3 0,8-1-4,-1 0 0,1 1 0,0 0 0,0 0 0,1 0 0,-1 0 0,1 1 1,0 0-1,1 0 0,0 1 0,-8 12 0,-12 29 3,2 1-1,2 1 1,2 0-1,-15 74 1,-29 216 38,48-242-41,4 0-1,5 1 1,8 133 0,-1-215-5,0 0 1,1-1 0,1 1-1,0-1 1,2 0 0,0 0-1,0-1 1,12 20 0,-13-27 17,0-1 0,0 1 0,1-1 0,0 0-1,0-1 1,1 1 0,-1-1 0,2 0 0,-1-1 0,0 0 0,1 0 0,0-1 0,1 0 0,-1 0 0,0 0 0,17 3 0,-10-4 55,2-1 0,-1-1 0,0 0-1,0-1 1,0-1 0,0-1 0,0 0 0,0-1 0,0 0 0,0-1 0,-1-1 0,0-1 0,0 0 0,0-1 0,-1 0 0,24-17-1,3-6 64,-2-1-1,-2-2 0,0-1 0,36-46 0,-30 27-133,-3-1 0,-2-2 1,-2-1-1,-3-3 0,-3 0 0,-2-2 0,-3-1 1,20-80-1,-19 42 116,-5 0 1,-5-1 0,-4-1-1,-2-169 1,-10 245 130,0-1 1,-2 1-1,-2 0 1,0 0-1,-2 0 1,0 0 0,-15-34-1,19 55-159,-1 0 1,0 1-1,0-1 0,0 1 1,-1-1-1,0 1 0,0 0 0,0 0 1,-1 1-1,1-1 0,-1 1 1,0 0-1,0 1 0,-1-1 0,1 1 1,-1 0-1,0 0 0,0 1 0,0-1 1,0 1-1,0 1 0,0-1 1,-1 1-1,1 0 0,0 1 0,-1-1 1,1 1-1,-1 0 0,1 1 1,0 0-1,-1 0 0,1 0 0,0 1 1,-7 2-1,-7 4-54,0 1 1,0 0-1,2 2 1,-1 0 0,1 1-1,1 1 1,0 0-1,-20 22 1,-1 4-64,2 2 0,-36 52 0,1 21-332,49-75-1965,-49 64-1,29-60-3517</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47.560"/>
    </inkml:context>
    <inkml:brush xml:id="br0">
      <inkml:brushProperty name="width" value="0.025" units="cm"/>
      <inkml:brushProperty name="height" value="0.025" units="cm"/>
      <inkml:brushProperty name="color" value="#004F8B"/>
    </inkml:brush>
  </inkml:definitions>
  <inkml:trace contextRef="#ctx0" brushRef="#br0">0 0 5990,'0'0'881,"2"10"-390,-1-7-510,1 12 275,1-1 1,0-1 0,10 26 0,-11-34-142,1 0 1,0 0-1,0 0 0,0 0 1,0-1-1,1 1 1,0-1-1,0 0 0,0 0 1,0 0-1,1-1 0,-1 1 1,1-1-1,9 4 0,11 4 156,0-2 0,1-1 0,0-1 0,1-1 0,28 2-1,139 5 531,-150-12-659,69 4 70,374 9 206,-2-38-247,-186-12 84,288-30-91,4 35-119,-308 31-32,896-23 113,-377 11-131,-531 14-4074,-203-2-2482</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01.975"/>
    </inkml:context>
    <inkml:brush xml:id="br0">
      <inkml:brushProperty name="width" value="0.025" units="cm"/>
      <inkml:brushProperty name="height" value="0.025" units="cm"/>
      <inkml:brushProperty name="color" value="#004F8B"/>
    </inkml:brush>
  </inkml:definitions>
  <inkml:trace contextRef="#ctx0" brushRef="#br0">2957 360 7399,'-76'-12'447,"-33"-4"157,0-4-1,2-5 1,-112-42-1,162 45-535,-251-93 563,239 94-494,-1 3 0,-113-15 1,64 25-145,-1 5 0,1 5 1,-185 28-1,72-9 35,119-13-15,-146 28-1,232-29-29,0 1-1,0 1 1,0 1-1,1 1 1,1 1-1,0 2 0,-41 29 1,55-35 25,0 0-1,1 1 1,0 0 0,0 1-1,1 0 1,1 1 0,0 0-1,0 0 1,1 1 0,0 0-1,1 0 1,1 0 0,0 1-1,0 0 1,2 0 0,-1 0-1,1 0 1,0 16 0,2-16-10,1 1 0,1-1 1,0 0-1,1 0 0,0 0 1,1 0-1,1 0 0,0 0 0,0-1 1,2 1-1,-1-1 0,1-1 1,11 15-1,-3-7-8,1-1 1,0-1-1,2 0 1,0-1-1,1-1 1,35 23-1,424 223 30,-450-248-8,103 45 100,3-5 0,1-6 0,3-5 0,1-7 1,2-6-1,257 20 0,-205-35-7,209 19-66,-3 34-50,-265-35 6,235 52-9,-271-67 10,183 8 1,-71-27 5,225-33 1,306-8 22,-456 33-23,-154 4 6,0-7 1,170-38 0,-241 37 1,-1-2 0,0-4 0,-1-1 0,-1-3 0,-2-3 0,0-2 0,61-44 0,-101 63 84,0-2 0,-1 1 0,0-2 0,-1 1 0,0-2 0,-1 0 0,-1 0 0,0-1 0,11-21 0,-17 28-31,-1-1 1,0 0-1,0 0 1,0-1-1,-1 1 1,-1-1-1,0 1 1,0-1-1,-1 1 1,0-1-1,0 1 1,-1-1-1,0 1 1,-1-1-1,0 1 1,-1 0-1,0 0 1,-7-16-1,-6-5 22,-2 0-1,-1 2 0,-1 0 1,-2 1-1,0 1 0,-2 1 0,-1 1 1,0 1-1,-2 1 0,-50-30 1,15 15-114,-1 3 1,-2 3-1,-1 2 1,-76-21-1,-66-9-30,-225-32 1,-220 5-321,216 55 421,-463 26 1,-14 75-2184,724-51 1373,36-4-1832</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24.294"/>
    </inkml:context>
    <inkml:brush xml:id="br0">
      <inkml:brushProperty name="width" value="0.025" units="cm"/>
      <inkml:brushProperty name="height" value="0.025" units="cm"/>
      <inkml:brushProperty name="color" value="#004F8B"/>
    </inkml:brush>
  </inkml:definitions>
  <inkml:trace contextRef="#ctx0" brushRef="#br0">93 80 4901,'-93'0'8520,"97"7"-7025,9 0-1223,34 1 282,2-1-1,-1-3 1,93-4 0,-64-1-383,390-7 1180,123 1-871,-274 7-290,349-47-1,-595 40-122,80-13-59,-149 19 2,-1 1-87,0 0 0,1 0 0,-1 0 0,0 0 0,0 0 0,1 0 0,-1 0 0,0 0 0,1 0 0,-1 0 0,0 0 1,0 0-1,1 0 0,-1 0 0,0 0 0,0 0 0,1 0 0,-1-1 0,0 1 0,0 0 0,0 0 0,1 0 0,-1 0 0,0-1 0,0 1 0,0 0 0,0 0 0,1 0 0,-1-1 0,0 1 0,0 0 0,0 0 0,0-1 0,0 1 0,0 0 0,0 0 0,0-1 0,0 1 1,0 0-1,0 0 0,0-1 0,0 1 0,0 0 0,0-1 0,0 1 0,0 0 0,0 0 0,0-1 0,0 1 0,0 0 0,0 0 0,0-1 0,0 1 0,-1 0 0,-5-12-3996</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54.111"/>
    </inkml:context>
    <inkml:brush xml:id="br0">
      <inkml:brushProperty name="width" value="0.025" units="cm"/>
      <inkml:brushProperty name="height" value="0.025" units="cm"/>
      <inkml:brushProperty name="color" value="#004F8B"/>
    </inkml:brush>
  </inkml:definitions>
  <inkml:trace contextRef="#ctx0" brushRef="#br0">90 1 4644,'0'0'17318,"-1"12"-17163,-9 195 323,5-78-358,5-116-166,-1 0 1,-1-1-1,-6 23 0,7-32-235,1 0 0,-2-1 0,1 1 0,0 0 0,-1-1 0,1 1 0,-1-1 0,0 0-1,-3 5 1,4-6-74,-1 0 0,1-1-1,0 1 1,0 0 0,0 0-1,-1-1 1,1 1 0,0-1 0,-1 1-1,1-1 1,0 0 0,-1 0-1,1 1 1,-1-1 0,1 0-1,0 0 1,-1 0 0,1 0 0,-1-1-1,1 1 1,-3-1 0,-10-5-3863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9.391"/>
    </inkml:context>
    <inkml:brush xml:id="br0">
      <inkml:brushProperty name="width" value="0.025" units="cm"/>
      <inkml:brushProperty name="height" value="0.025" units="cm"/>
    </inkml:brush>
  </inkml:definitions>
  <inkml:trace contextRef="#ctx0" brushRef="#br0">27 23 14990,'0'0'5766,"53"6"-3620,-14-6-225,6-2-1024,4-4-704,1 0-97,-6 0-321,-9 1-1184,-12 3-929,-14 0-1506</inkml:trace>
  <inkml:trace contextRef="#ctx0" brushRef="#br0" timeOffset="1">1 209 11659,'0'0'10890,"56"31"-9512,-10-31-482,9-8-415,2-4-417,1-2-480,-4-2-1410,-5-2-1313,-8-3-1890,-11 1-2274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54.444"/>
    </inkml:context>
    <inkml:brush xml:id="br0">
      <inkml:brushProperty name="width" value="0.025" units="cm"/>
      <inkml:brushProperty name="height" value="0.025" units="cm"/>
      <inkml:brushProperty name="color" value="#004F8B"/>
    </inkml:brush>
  </inkml:definitions>
  <inkml:trace contextRef="#ctx0" brushRef="#br0">0 95 13773,'0'0'4260,"75"11"-2530,-27-11-33,8-12-415,3-5-546,4-1-512,-10-1-192,-3 3-672,-13 2-1826,-14 5-3140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4:57.062"/>
    </inkml:context>
    <inkml:brush xml:id="br0">
      <inkml:brushProperty name="width" value="0.025" units="cm"/>
      <inkml:brushProperty name="height" value="0.025" units="cm"/>
      <inkml:brushProperty name="color" value="#004F8B"/>
    </inkml:brush>
  </inkml:definitions>
  <inkml:trace contextRef="#ctx0" brushRef="#br0">1 0 7303,'0'0'17296,"53"43"-16463,-19-43-449,3 0-159,2 0-193,0 0-417,-4-8-1793,-12 1-1761,-7-2-4357</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28.369"/>
    </inkml:context>
    <inkml:brush xml:id="br0">
      <inkml:brushProperty name="width" value="0.025" units="cm"/>
      <inkml:brushProperty name="height" value="0.025" units="cm"/>
      <inkml:brushProperty name="color" value="#004F8B"/>
    </inkml:brush>
  </inkml:definitions>
  <inkml:trace contextRef="#ctx0" brushRef="#br0">197 3 5509,'0'0'1297,"-8"-1"-122,4 0-1009,0 0 0,0 1 1,0 0-1,0 0 0,0 0 1,1 1-1,-1-1 0,0 1 0,0 0 1,0 0-1,1 0 0,-1 1 1,0-1-1,1 1 0,-1 0 0,1 0 1,0 0-1,0 0 0,-1 0 1,2 1-1,-1 0 0,0-1 0,0 1 1,1 0-1,0 0 0,-5 7 0,-5 12 298,0 1-1,1 0 0,1 1 0,1 0 0,1 1 0,1-1 1,1 1-1,-3 41 0,2 22 42,5 98 0,3-146-537,0 13 51,3 0 0,20 101 0,-17-126-17,1 1 0,1-2-1,1 1 1,2-1 0,1-1-1,30 48 1,-40-70-1,-1 0 0,1 0 0,0-1 0,0 1 1,1-1-1,-1 1 0,0-1 0,1 0 0,0-1 0,0 1 0,0-1 0,0 1 0,0-1 0,0 0 0,1-1 1,-1 1-1,1-1 0,-1 0 0,1 0 0,0 0 0,-1-1 0,10 1 0,-8-3 69,0 1-1,-1-1 1,1 0-1,0 0 1,-1 0-1,1-1 1,-1 0-1,0 0 1,0-1-1,0 1 1,0-1-1,0 0 1,-1 0-1,0-1 0,0 1 1,0-1-1,4-6 1,11-18 456,-1-1-1,-2-1 1,0 0 0,-3-1 0,0-1-1,-2 0 1,-2-1 0,8-48 0,-8 19 19,-4-1 0,-2 0 1,-8-108-1,2 151-476,0-1 0,-1 1 0,-2-1 0,0 1 0,-1 1-1,-1-1 1,0 1 0,-17-26 0,18 34-66,-1 0 1,0 0-1,-1 1 1,0 0-1,-1 1 0,0 0 1,-1 0-1,0 1 1,0 1-1,-1 0 0,0 0 1,-1 1-1,-23-9 0,-8 5-1174,26 14-5478</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29.288"/>
    </inkml:context>
    <inkml:brush xml:id="br0">
      <inkml:brushProperty name="width" value="0.025" units="cm"/>
      <inkml:brushProperty name="height" value="0.025" units="cm"/>
      <inkml:brushProperty name="color" value="#004F8B"/>
    </inkml:brush>
  </inkml:definitions>
  <inkml:trace contextRef="#ctx0" brushRef="#br0">210 28 9161,'0'0'2861,"-9"-5"-1153,5 2-1521,2 1-88,-1 0 1,1 0 0,-1 0 0,0 0-1,0 1 1,1-1 0,-1 1-1,0 0 1,0 0 0,0 0 0,-1 0-1,1 0 1,0 1 0,0 0 0,0-1-1,-1 1 1,1 0 0,0 0 0,0 1-1,0-1 1,-1 1 0,1 0 0,0-1-1,-5 4 1,1 1-57,1 1 1,0 0-1,1 0 0,-1 1 0,1-1 0,0 1 1,1 1-1,0-1 0,0 1 0,0-1 0,1 1 1,0 0-1,-2 9 0,-4 20 21,-7 61-1,14-81-85,-12 123 195,6 2-1,11 149 1,1-223-133,17 90-1,-15-128 18,2 0 0,0 0 0,2-1 1,1 0-1,20 36 0,-28-59-18,0 0 1,1 0 0,0 0-1,0-1 1,0 0-1,0 1 1,1-1-1,0-1 1,0 1 0,1-1-1,-1 0 1,1 0-1,0 0 1,0-1 0,0 0-1,0 0 1,0-1-1,1 0 1,-1 0-1,1 0 1,0-1 0,0 0-1,-1 0 1,1-1-1,0 1 1,0-2-1,0 1 1,0-1 0,-1 0-1,1 0 1,0-1-1,-1 0 1,1 0 0,-1 0-1,0-1 1,0 0-1,0 0 1,0-1-1,0 0 1,9-7 0,2-5 198,0-1 0,-1-1-1,-1 0 1,0-1 0,-2 0 0,0-1 0,-1-1 0,-1 0 0,13-36 0,-8 11 358,-2-2-1,-1 1 1,9-81-1,-15 73-275,-3 0-1,-3 0 0,-1 0 0,-10-63 0,7 96-304,-1 0 1,-1 0-1,-1 0 0,0 0 0,-2 1 1,-1 0-1,0 0 0,-2 1 0,0 1 0,-1 0 1,-1 0-1,-27-30 0,34 44-64,0 0-1,0 0 0,0 1 1,0 0-1,-1 0 1,1 0-1,-1 1 0,0 0 1,0 0-1,0 1 1,-1 0-1,1 0 0,-1 0 1,1 1-1,-1 1 1,1-1-1,-1 1 0,1 0 1,-1 1-1,-12 2 1,-13 10-4118,3 9-3731,27-17-526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0.286"/>
    </inkml:context>
    <inkml:brush xml:id="br0">
      <inkml:brushProperty name="width" value="0.025" units="cm"/>
      <inkml:brushProperty name="height" value="0.025" units="cm"/>
      <inkml:brushProperty name="color" value="#004F8B"/>
    </inkml:brush>
  </inkml:definitions>
  <inkml:trace contextRef="#ctx0" brushRef="#br0">28 66 12556,'0'0'2119,"-4"13"-427,-3 12-1028,2 1 0,0 0-1,2 0 1,1 1-1,1-1 1,1 0 0,1 1-1,9 51 1,9 12-399,39 114 0,-48-166-215,-8-27-38,1 0-1,0 0 1,1 0 0,10 20 0,-13-28 5,1-1 0,0 1 0,0-1 0,0 1 0,0-1 0,0 0 0,1 0 0,-1 0 0,1 0 0,-1 0 0,1 0 1,0-1-1,0 1 0,0-1 0,0 0 0,0 0 0,0 0 0,0 0 0,0-1 0,0 1 0,0-1 0,5 1 0,16-3 164,1 0-1,0-2 0,-1-1 1,0-1-1,0-1 0,35-15 0,-4 3-32,51-16-68,1 6 0,2 3 0,0 6 0,1 5 0,139-3 0,55 29-352,-303-11 318,-1 0 0,0 0 1,1 0-1,-1 0 0,1 0 1,-1 0-1,0-1 0,1 1 0,-1 0 1,1 0-1,-1 0 0,0 0 0,1 0 1,-1-1-1,0 1 0,1 0 0,-1 0 1,0-1-1,1 1 0,-1 0 0,0 0 1,1-1-1,-1 1 0,0 0 0,0-1 1,1 1-1,-1 0 0,0-1 0,0 1 1,0 0-1,0-1 0,1 1 0,-1-1 1,0 1-1,0 0 0,0-1 0,0 1 1,0-1-1,0 1 0,0-1 0,0 1 1,0 0-1,0-1 0,0 1 0,-1-1 1,1 1-1,0 0 0,0-1 0,0 1 1,0 0-1,-1-1 0,1 1 0,0 0 1,0-1-1,-1 1 0,1 0 0,0-1 1,0 1-1,-1 0 0,1 0 0,0-1 1,-1 1-1,-19-21 1412,-28 2-1671,51 14 219,0 0 1,-1 0 0,0 0 0,0-1 0,0 1 0,-1 0 0,0-1 0,0 1 0,0-1 0,-1 0-1,0-9 1,2-7 1,17-119-347,1-175 0,-19 331-252,2 35-1777,2-18-4324,0-21-2800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1.446"/>
    </inkml:context>
    <inkml:brush xml:id="br0">
      <inkml:brushProperty name="width" value="0.025" units="cm"/>
      <inkml:brushProperty name="height" value="0.025" units="cm"/>
      <inkml:brushProperty name="color" value="#004F8B"/>
    </inkml:brush>
  </inkml:definitions>
  <inkml:trace contextRef="#ctx0" brushRef="#br0">101 0 5061,'0'0'16250,"-2"12"-15006,-7 34-18,-25 70 0,20-77-1127,3 1 0,0 0 0,3 0 0,-3 44-1,11-82-54,0 1 0,0-1-1,0 0 1,1 1-1,0-1 1,-1 0-1,1 0 1,0 1-1,0-1 1,0 0-1,0 0 1,0 0-1,1 0 1,-1 0 0,1 0-1,-1-1 1,1 1-1,0 0 1,-1-1-1,1 1 1,0-1-1,0 1 1,0-1-1,0 0 1,0 0 0,1 0-1,-1 0 1,0-1-1,0 1 1,1 0-1,-1-1 1,0 0-1,1 1 1,2-1-1,14 2 121,1-1-1,-1 0 1,27-4-1,-12 1-82,29 3-266,68-2 142,-48-11-4683,-61 4 369,-9-6-2209</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1.807"/>
    </inkml:context>
    <inkml:brush xml:id="br0">
      <inkml:brushProperty name="width" value="0.025" units="cm"/>
      <inkml:brushProperty name="height" value="0.025" units="cm"/>
      <inkml:brushProperty name="color" value="#004F8B"/>
    </inkml:brush>
  </inkml:definitions>
  <inkml:trace contextRef="#ctx0" brushRef="#br0">1 10 15407,'0'0'6641,"11"-3"-5718,3 1-791,0 0 0,0 0 0,0 2 1,0 0-1,0 0 0,0 1 0,21 5 0,-31-6-129,0 1 0,-1 0 0,1 0-1,0 0 1,-1 0 0,1 1 0,-1-1 0,0 1-1,1 0 1,-1 0 0,0 0 0,0 0 0,0 1-1,-1-1 1,1 1 0,-1 0 0,1-1 0,-1 1-1,0 0 1,0 1 0,0-1 0,0 0 0,-1 1 0,1-1-1,-1 0 1,0 1 0,0 0 0,0-1 0,0 1-1,-1 0 1,1-1 0,-1 1 0,0 0 0,0 0-1,-1-1 1,1 1 0,-3 7 0,-1 0 31,-1 1 0,0-1 0,-1-1 0,0 1 0,-1-1 0,0 0-1,-1 0 1,0-1 0,0 0 0,-13 11 0,-15 19-172,11-12-1326,9-13-2720,3-4-5826</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2.279"/>
    </inkml:context>
    <inkml:brush xml:id="br0">
      <inkml:brushProperty name="width" value="0.025" units="cm"/>
      <inkml:brushProperty name="height" value="0.025" units="cm"/>
      <inkml:brushProperty name="color" value="#004F8B"/>
    </inkml:brush>
  </inkml:definitions>
  <inkml:trace contextRef="#ctx0" brushRef="#br0">1 659 5061,'0'0'14077,"10"0"-11936,-5 0-1975,0 0 0,0-1 1,0 1-1,-1-1 0,1 0 0,0-1 1,-1 1-1,1-1 0,-1 0 0,1 0 1,-1 0-1,0-1 0,0 1 0,0-1 1,0 0-1,-1 0 0,1-1 0,-1 1 1,0-1-1,6-7 0,54-74 456,66-116 0,34-101-530,-162 300-88,11-17-9,-9 26-15,-12 35-14,-254 810 1780,259-842-1780,1 1 0,0 0 1,1 0-1,0 0 0,-1 19 0,10-37-3532,-4-2 1820,0 1 1,-1-1-1,0 0 0,-1 1 1,1-13-1,1-24-8541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2.896"/>
    </inkml:context>
    <inkml:brush xml:id="br0">
      <inkml:brushProperty name="width" value="0.025" units="cm"/>
      <inkml:brushProperty name="height" value="0.025" units="cm"/>
      <inkml:brushProperty name="color" value="#004F8B"/>
    </inkml:brush>
  </inkml:definitions>
  <inkml:trace contextRef="#ctx0" brushRef="#br0">1 427 10570,'9'-3'2215,"64"-24"2158,-44 14-3790,0-1-1,33-20 0,-52 28-479,-1 0-1,1 0 1,-1-1 0,0 0 0,-1-1 0,0 0 0,0 0-1,-1-1 1,0 0 0,0 0 0,-1-1 0,0 0-1,-1 0 1,0 0 0,-1-1 0,0 1 0,4-15 0,-8 24-43,0 1-1,0 0 1,0-1 0,0 1 0,1 0 0,-1-1 0,0 1 0,0 0 0,0-1-1,0 1 1,0-1 0,0 1 0,0 0 0,0-1 0,0 1 0,0 0 0,0-1 0,0 1-1,-1-1 1,1 1 0,0 0 0,0-1 0,0 1 0,0 0 0,-1-1 0,1 1-1,0 0 1,0 0 0,-1-1 0,1 1 0,0 0 0,0 0 0,-1-1 0,1 1 0,-1 0-1,-12 5 912,-12 18-227,11-3 0,1 1 0,-20 40 0,29-52-628,0 0 1,1 0-1,0 0 1,1 1-1,0-1 0,0 1 1,1-1-1,0 1 1,0 0-1,2 11 1,-1-20-116,0-1 0,0 1 0,0 0 1,1 0-1,-1 0 0,0 0 1,0-1-1,1 1 0,-1 0 0,1 0 1,-1-1-1,1 1 0,-1 0 0,1-1 1,-1 1-1,1 0 0,-1-1 1,1 1-1,0-1 0,-1 1 0,1-1 1,0 1-1,0-1 0,-1 0 0,1 1 1,0-1-1,0 0 0,0 0 0,1 1 1,30-5-15,-22 1-101,0-1 0,0 0 0,0-1 0,10-7 0,3-5-1201,-1-1-1,-1-1 1,-1-1-1,-1-1 1,0 0-1,16-28 0,-19 26-848,-2 0 0,0-2-1,-2 1 1,-1-2 0,-1 1-1,9-35 1,-19 60 2254,0 0 0,0-1 1,1 1-1,-1 0 0,0 0 0,0-1 1,0 1-1,0 0 0,1-1 0,-1 1 0,0 0 1,0-1-1,0 1 0,0 0 0,0-1 0,0 1 1,0-1-1,0 1 0,0 0 0,0-1 1,0 1-1,0 0 0,0-1 0,0 1 0,0 0 1,0-1-1,0 1 0,0 0 0,-1-1 0,1 1 1,0 0-1,0-1 0,0 1 0,-1 0 0,1 0 1,0-1-1,0 1 0,-1 0 0,1 0 1,0-1-1,0 1 0,-1 0 0,1 0 0,0 0 1,-1-1-1,1 1 0,0 0 0,-1 0 0,1 0 1,0 0-1,-1 0 0,1 0 0,0 0 1,-1 0-1,1 0 0,-1 0 0,-19 12 3614,3 3-2489,0 2 1,1 1-1,1 0 0,1 0 1,0 2-1,2 0 0,0 0 1,-10 25-1,21-44-1154,1 0 0,-1 1 0,0-1 0,1 0 0,-1 0 0,1 1 0,0-1 0,-1 0 0,1 1 0,0-1 0,0 1 0,0-1 0,0 0 0,0 1 0,0-1 0,0 0 0,0 1 0,1-1 0,-1 0 0,0 1 0,1-1-1,-1 0 1,1 1 0,0-1 0,0 1 0,0-1-33,1 0 0,-1-1 0,1 1-1,-1 0 1,0-1 0,1 0 0,-1 1-1,1-1 1,0 0 0,-1 0 0,1 0-1,-1 0 1,1 0 0,-1 0 0,1 0-1,-1 0 1,1 0 0,1-1 0,11-3 27,-1-1 0,1 0 0,18-9 0,16-11-86,-20 9-529,-1 2 0,2 1 0,0 1 0,0 1 0,1 2 1,40-8-1,-68 17 560,-1 0 1,1-1 0,0 1 0,0 0-1,0 0 1,-1 0 0,1 0 0,0 0 0,0 0-1,-1 1 1,1-1 0,0 1 0,0-1-1,-1 1 1,1 0 0,-1-1 0,1 1 0,0 0-1,-1 0 1,0 0 0,1 0 0,-1 0-1,1 1 1,-1-1 0,0 0 0,0 0-1,0 1 1,0-1 0,0 1 0,1 2 0,-1 0 57,0 0 1,-1 0-1,1 0 1,-1 0-1,0 0 1,0 0-1,0 0 1,-1 0-1,1 0 1,-1 0-1,0-1 1,0 1 0,-4 6-1,-1 5 251,-2-1-1,0 0 1,0 0-1,-1-1 1,-1 0-1,0-1 1,-1 0 0,-17 14-1,-2 0 585,0-2 0,-46 26 0,60-44-4009,22-21 485,37-38-1882,-27 35 2372,20-30-1900,3-7 117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3.333"/>
    </inkml:context>
    <inkml:brush xml:id="br0">
      <inkml:brushProperty name="width" value="0.025" units="cm"/>
      <inkml:brushProperty name="height" value="0.025" units="cm"/>
      <inkml:brushProperty name="color" value="#004F8B"/>
    </inkml:brush>
  </inkml:definitions>
  <inkml:trace contextRef="#ctx0" brushRef="#br0">86 1 13132,'0'0'8424,"-2"14"-6870,-32 145 661,19-102-2068,3 1 0,2 0 0,-2 74 0,12-131-140,0-1 0,0 1 0,-1-1 0,1 1 0,0-1 0,0 0 1,0 1-1,0-1 0,0 1 0,0-1 0,0 1 0,1-1 0,-1 1 1,0-1-1,0 1 0,0-1 0,0 1 0,1-1 0,-1 1 0,0-1 1,0 0-1,1 1 0,-1-1 0,0 0 0,1 1 0,-1-1 0,0 0 1,1 1-1,-1-1 0,1 0 0,-1 0 0,0 1 0,1-1 0,-1 0 1,1 0-1,0 1 0,17-10 290,15-26 76,-11-1-382,-2-2 0,20-51 0,-40 89 2,0 0 1,0 1-1,0-1 0,0 0 1,1 0-1,-1 1 0,0-1 1,0 0-1,0 0 0,0 1 1,0-1-1,0 0 1,0 0-1,0 1 0,0-1 1,1 0-1,-1 0 0,0 0 1,0 1-1,0-1 0,1 0 1,-1 0-1,0 0 0,0 0 1,0 1-1,1-1 0,-1 0 1,0 0-1,0 0 0,1 0 1,-1 0-1,0 0 0,0 0 1,1 0-1,-1 0 0,0 0 1,0 0-1,1 0 0,-1 0 1,0 0-1,0 0 0,1 0 1,-1 0-1,0 0 1,0 0-1,1 0 0,-1 0 1,0 0-1,0 0 0,0 0 1,1-1-1,-1 1 0,0 0 1,0 0-1,1 0 0,-1 0 1,0-1-1,0 1 0,0 0 1,0 0-1,0 0 0,1-1 1,-1 1-1,0 0 0,12 36 48,-2-4 111,-6-26-124,0-1 0,0 0 0,1-1 0,0 1 0,0-1 0,0 0 1,0 0-1,1-1 0,-1 1 0,1-1 0,0 0 0,0-1 0,0 0 0,1 0 0,-1 0 1,0 0-1,1-1 0,-1 0 0,1-1 0,-1 1 0,12-2 0,-11 1 25,-1 0 0,0-1 0,0 0-1,0 0 1,0-1 0,0 0 0,0 0-1,0 0 1,-1-1 0,10-4 0,-12 5-17,0 0-1,-1-1 1,1 1 0,0-1 0,-1 1 0,1-1-1,-1 0 1,0 0 0,0 0 0,0 0 0,0 0-1,-1 0 1,1-1 0,-1 1 0,0 0 0,0-1-1,0 1 1,0-7 0,-1 9-24,1 0 1,-1 0-1,0 1 0,0-1 0,0 0 1,0 0-1,0 0 0,0 1 1,0-1-1,-1 0 0,1 0 0,0 0 1,0 1-1,-1-1 0,1 0 1,0 0-1,-1 1 0,1-1 0,-1 0 1,1 1-1,-1-1 0,1 0 1,-1 1-1,1-1 0,-1 1 0,0-1 1,1 1-1,-1-1 0,-1 0 1,0 0-6,0 1 0,0-1 1,0 1-1,-1 0 1,1 0-1,0 0 0,0 0 1,-1 0-1,1 0 1,0 0-1,-3 1 1,-2 1-18,0 0 0,-1 0 1,1 1-1,0 0 1,-12 7-1,12-4 14,0 0 0,0 1 0,0 0 0,1 0 0,0 0-1,0 1 1,1 0 0,0 0 0,0 0 0,1 1 0,-4 11 0,6-17-25,1 0 0,0 0 0,0 0 0,0 0-1,1 0 1,-1 0 0,1 0 0,0 1 0,-1-1 0,2 0 0,-1 0 0,0 0 0,0 0 0,1 1 0,0-1 0,0 0 0,0 0 0,0 0 0,0 0 0,0 0 0,1-1 0,-1 1 0,1 0 0,0 0 0,0-1 0,0 0 0,0 1 0,1-1 0,-1 0 0,0 0 0,1 0 0,0 0 0,-1 0 0,1-1 0,0 1 0,4 1 0,2 0-493,0-1 1,0 0-1,1 0 0,-1 0 1,0-1-1,1-1 0,-1 0 1,12-1-1,37-4-4510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29.752"/>
    </inkml:context>
    <inkml:brush xml:id="br0">
      <inkml:brushProperty name="width" value="0.025" units="cm"/>
      <inkml:brushProperty name="height" value="0.025" units="cm"/>
    </inkml:brush>
  </inkml:definitions>
  <inkml:trace contextRef="#ctx0" brushRef="#br0">82 233 9737,'0'0'3700,"-9"10"-652,0-1-2347,2-3-288,1 0 1,0 1-1,0-1 0,1 1 0,0 0 0,0 1 0,0-1 0,1 1 0,1 0 0,-1 0 1,-3 14-1,7-22-344,0 1 1,-1 0 0,1-1 0,0 1 0,1 0 0,-1 0-1,0-1 1,0 1 0,0 0 0,0 0 0,1-1 0,-1 1-1,0 0 1,0-1 0,1 1 0,-1-1 0,1 1-1,-1 0 1,0-1 0,1 1 0,-1-1 0,1 1 0,-1-1-1,1 1 1,0-1 0,-1 1 0,1-1 0,0 0 0,-1 1-1,2-1 1,27 4 944,33-15-71,-30 0-775,57-31 0,-59 26 211,61-21 0,-91 37-377,0 0 1,1 0-1,-1 0 0,0 0 0,0 0 1,0 0-1,0 0 0,1 0 0,-1 0 1,0 0-1,0 0 0,0 0 0,1 0 1,-1 0-1,0 0 0,0 0 0,0 0 1,1 0-1,-1 0 0,0 0 0,0 0 1,0 0-1,0 0 0,0 1 0,1-1 1,-1 0-1,0 0 0,0 0 0,0 0 1,0 0-1,0 1 0,0-1 0,1 0 1,-1 0-1,0 0 0,0 0 0,0 1 1,0-1-1,0 0 0,0 0 0,0 0 1,0 1-1,0-1 0,0 0 0,0 0 1,0 0-1,0 0 0,0 1 0,-3 15 165,-7 14 53,2 2-229,8-31 26,0 0 1,0 0 0,0 0 0,1 0 0,-1-1 0,0 1 0,0 0 0,1 0 0,-1 0 0,0-1 0,1 1 0,-1 0 0,0-1-1,1 1 1,-1 0 0,1-1 0,0 1 0,-1 0 0,1-1 0,-1 1 0,2 0 0,1 0 42,1 0 0,-1-1 0,0 1 0,0-1 0,1 1 0,-1-1 0,0 0 0,1-1 0,-1 1 0,0 0 0,0-1 0,1 0 0,-1 0 0,0 0 0,5-2 0,50-19 7,-41 14-232,0 1 1,1 1-1,0 0 1,0 2-1,0 0 1,1 1-1,27-2 1,-45 6 146,-1-1 0,1 0 0,0 0 0,0 1-1,-1-1 1,1 0 0,0 1 0,0-1 0,-1 1 0,1-1 0,-1 1 0,1-1 0,0 1 0,-1-1 0,1 1 0,-1-1 0,1 1 0,-1 0 0,1-1 0,-1 1 0,0 0 0,1 0-1,-1-1 1,0 1 0,0 0 0,1 0 0,-1-1 0,0 1 0,0 0 0,0 0 0,0 0 0,0-1 0,0 1 0,0 0 0,0 0 0,-1 0 0,1-1 0,0 1 0,0 0 0,-1 0-1,1-1 1,0 1 0,-1 0 0,0 1 0,-16 34-835,-14-11-2759,30-24 2912,-1 0-1,1-1 0,-1 1 1,1-1-1,-1 1 0,0-1 1,1 0-1,-1 1 1,0-1-1,1 0 0,-1 0 1,0 0-1,-1-1 0,-7-2-11844</inkml:trace>
  <inkml:trace contextRef="#ctx0" brushRef="#br0" timeOffset="1">598 1 4260,'0'0'25336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3.801"/>
    </inkml:context>
    <inkml:brush xml:id="br0">
      <inkml:brushProperty name="width" value="0.025" units="cm"/>
      <inkml:brushProperty name="height" value="0.025" units="cm"/>
      <inkml:brushProperty name="color" value="#004F8B"/>
    </inkml:brush>
  </inkml:definitions>
  <inkml:trace contextRef="#ctx0" brushRef="#br0">92 1 4676,'0'0'15984,"6"13"-13716,-1-3-2018,-2-1 0,1 0 0,-1 1 0,-1 0 0,1 0 0,-2 0 0,1 0 0,-1 0 0,-1 0 0,0 0 1,-2 18-1,-70 417 203,71-441-380,-6 27-2542,7-31 2270,0 1 1,-1-1-1,1 1 1,0-1-1,0 1 0,-1-1 1,1 1-1,-1-1 1,1 1-1,0-1 0,-1 0 1,1 1-1,-1-1 1,1 0-1,-1 1 0,1-1 1,-1 0-1,1 0 1,-1 1-1,1-1 0,-1 0 1,0 0-1,1 0 1,-1 0-1,1 1 0,-1-1 1,1 0-1,-1 0 1,0 0-1,1 0 0,-1-1 1,1 1-1,-1 0 0,0 0 1,1 0-1,-1 0 1,1-1-1,-1 1 0,1 0 1,-1 0-1,1-1 1,-1 1-1,1 0 0,-2-2 1,-15-16-7100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4.129"/>
    </inkml:context>
    <inkml:brush xml:id="br0">
      <inkml:brushProperty name="width" value="0.025" units="cm"/>
      <inkml:brushProperty name="height" value="0.025" units="cm"/>
      <inkml:brushProperty name="color" value="#004F8B"/>
    </inkml:brush>
  </inkml:definitions>
  <inkml:trace contextRef="#ctx0" brushRef="#br0">0 170 14798,'2'-10'1826,"-1"4"-1519,0 0 0,1 0 0,0 0 0,0 0 0,0 0 0,1 1 0,0-1 0,0 1 0,0 0 1,0 0-1,1 0 0,0 0 0,0 0 0,0 1 0,1 0 0,0 0 0,0 0 0,0 1 0,0-1 0,7-3 0,9-2 104,0 1 0,0 0-1,1 2 1,-1 0-1,1 1 1,45-3-1,-32 6-361,-1 2 0,0 1 0,66 10 0,-91-9-51,1 0-1,-1 1 0,1-1 1,-1 2-1,0 0 1,0 0-1,15 9 1,-22-12 5,0 1 0,0-1 0,0 1 0,0 0 0,-1 0 1,1 0-1,0 0 0,-1 0 0,1 0 0,-1 0 1,0 0-1,0 1 0,0-1 0,0 0 0,0 1 0,0-1 1,-1 1-1,1-1 0,-1 1 0,1-1 0,-1 1 1,0 0-1,0-1 0,0 1 0,-1-1 0,1 1 0,-1-1 1,1 1-1,-1-1 0,0 1 0,0-1 0,0 1 0,0-1 1,-2 3-1,-8 12 215,-1-2-1,-1 1 1,0-2 0,-1 0 0,0 0 0,-1-1-1,-19 12 1,-5 6 154,17-14-212,-35 33 58,53-46-240,-1 1 1,2-1-1,-1 1 0,0 0 0,1 0 0,0 0 0,0 0 1,1 0-1,-4 9 0,6-13-87,-1 0 1,1 0 0,0 0-1,0 0 1,-1 0-1,1 0 1,0 0-1,0 0 1,0 1-1,0-1 1,1 0-1,-1 0 1,0 0-1,0 0 1,1 0-1,-1 0 1,0 0-1,1-1 1,-1 1-1,1 0 1,-1 0-1,1 0 1,0 0-1,-1 0 1,1-1-1,0 1 1,-1 0 0,1-1-1,0 1 1,0 0-1,0-1 1,0 1-1,0-1 1,-1 1-1,1-1 1,0 0-1,0 1 1,2-1-1,44 4-6305,-37-4 4631,32 0-7377</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4.478"/>
    </inkml:context>
    <inkml:brush xml:id="br0">
      <inkml:brushProperty name="width" value="0.025" units="cm"/>
      <inkml:brushProperty name="height" value="0.025" units="cm"/>
      <inkml:brushProperty name="color" value="#004F8B"/>
    </inkml:brush>
  </inkml:definitions>
  <inkml:trace contextRef="#ctx0" brushRef="#br0">194 34 15919,'0'0'3064,"-12"4"-320,11-4-2687,-23 9 1381,0 0 0,-30 17 0,48-23-1326,1-1 0,0 1 0,0 0 1,0 1-1,0-1 0,1 1 0,-1 0 0,1 0 0,0 0 1,0 1-1,1-1 0,-1 1 0,1 0 0,0 0 1,0 0-1,0 0 0,1 1 0,0-1 0,-2 8 0,4-12-113,1-1-1,-1 1 0,1 0 0,-1-1 1,1 1-1,-1-1 0,1 1 0,-1 0 1,1-1-1,-1 1 0,1-1 0,0 0 0,-1 1 1,1-1-1,0 1 0,0-1 0,-1 0 1,1 0-1,0 1 0,0-1 0,-1 0 1,1 0-1,0 0 0,0 0 0,0 0 0,-1 0 1,1 0-1,0 0 0,0 0 0,1 0 1,29-2 7,-6-3-129,0 0 0,0-2 0,44-18-1,-49 17 38,0 0-1,1 1 0,-1 1 1,1 1-1,0 1 0,32-2 1,-52 6 113,0 0 0,0 0 0,-1 0 0,1 0 0,0 0 0,0 0 0,0 1 0,-1-1 0,1 0 0,0 0 0,0 1 0,0-1 1,-1 0-1,1 1 0,0-1 0,-1 1 0,1-1 0,0 1 0,-1-1 0,1 1 0,-1-1 0,1 1 0,-1 0 0,1-1 0,-1 1 0,1 0 0,-1-1 0,0 1 0,1 0 1,-1 0-1,0-1 0,0 1 0,1 0 0,-1 0 0,0 0 0,0 0 0,-4 35 1606,1-16-135,3-19-1226,6-42 870,-1 24-1265,-1-1-1,-1-1 0,-1 1 1,-1 0-1,0-21 0,6 46-1411,2 1-1,-1-2 0,1 1 1,0-1-1,15 7 0,-16-9 51,1-1 0,0 0 0,1 0 0,-1-1 0,13 2 0,18 1-5663</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4.840"/>
    </inkml:context>
    <inkml:brush xml:id="br0">
      <inkml:brushProperty name="width" value="0.025" units="cm"/>
      <inkml:brushProperty name="height" value="0.025" units="cm"/>
      <inkml:brushProperty name="color" value="#004F8B"/>
    </inkml:brush>
  </inkml:definitions>
  <inkml:trace contextRef="#ctx0" brushRef="#br0">163 61 12139,'-8'0'2931,"1"1"-2603,1-1-1,-1 1 1,1 0 0,-1 1-1,1 0 1,0 0 0,0 0-1,-1 1 1,1-1-1,1 1 1,-1 1 0,0-1-1,1 1 1,0 0-1,0 1 1,0-1 0,0 1-1,-6 8 1,-20 39 1007,25-22-698,6-30-632,0 1 0,0 0 1,1 0-1,-1-1 0,0 1 0,0 0 1,1 0-1,-1-1 0,1 1 0,-1 0 1,1-1-1,-1 1 0,1-1 1,-1 1-1,1 0 0,-1-1 0,1 1 1,0-1-1,-1 0 0,1 1 0,0-1 1,-1 1-1,1-1 0,0 0 0,-1 0 1,1 1-1,0-1 0,0 0 1,1 0-1,8 1-2,-1-1 0,1-1 1,-1 0-1,1 0 0,-1 0 0,1-2 1,-1 1-1,0-1 0,0 0 1,0-1-1,0 0 0,-1 0 0,1-1 1,-1 0-1,0-1 0,10-9 1,-8 7-117,0 0 0,-1-1 0,-1 0 1,1 0-1,-2-1 0,1 0 1,-1-1-1,-1 1 0,0-1 1,0 0-1,-1-1 0,5-16 1,-10 28 150,0-1 1,1 1 0,-1-1 0,0 1-1,0-1 1,0 0 0,0 1 0,1-1 0,-1 0-1,0 1 1,0-1 0,0 1 0,0-1 0,-1 0-1,1 1 1,0-1 0,0 0 0,0 1-1,0-1 1,-1 1 0,1-1 0,0 1 0,-1-1-1,1 0 1,-12 4 556,-13 21 403,19-14-648,-1 0 0,2 1 0,-1 0 0,1 0 0,1 0 0,0 0 0,1 1 1,-4 16-1,7-25-346,0 0 0,-1 0 0,1 0 0,0 0 0,0 0 0,1 0 0,-1 0 0,1 0 0,-1 0 0,1 0 1,0-1-1,0 1 0,0 0 0,0 0 0,1-1 0,-1 1 0,1-1 0,0 1 0,-1-1 0,1 0 0,0 0 0,0 1 0,1-1 1,-1-1-1,0 1 0,1 0 0,-1-1 0,1 1 0,-1-1 0,1 0 0,0 1 0,0-1 0,-1-1 0,1 1 0,0 0 0,0-1 1,0 1-1,5-1 0,7 2-1156,0-1 0,0-1 0,0 0 0,20-3 0,14-10-6242</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5.546"/>
    </inkml:context>
    <inkml:brush xml:id="br0">
      <inkml:brushProperty name="width" value="0.025" units="cm"/>
      <inkml:brushProperty name="height" value="0.025" units="cm"/>
      <inkml:brushProperty name="color" value="#004F8B"/>
    </inkml:brush>
  </inkml:definitions>
  <inkml:trace contextRef="#ctx0" brushRef="#br0">34 1 13389,'0'0'3021,"-3"8"-800,-5 17-951,1-1 0,2 1-1,0 1 1,2-1 0,1 1 0,2 44-1,0-69-1249,0 0 0,0 0-1,0 0 1,1 0 0,-1 0-1,0 0 1,1 0-1,-1 0 1,0 0 0,1 0-1,0 0 1,-1 0 0,1 0-1,-1-1 1,1 1 0,0 0-1,0 0 1,-1 0-1,1-1 1,0 1 0,0-1-1,0 1 1,0-1 0,0 1-1,0-1 1,0 1-1,0-1 1,0 0 0,0 1-1,0-1 1,0 0 0,0 0-1,0 0 1,0 0 0,0 0-1,0 0 1,0 0-1,0 0 1,0 0 0,0-1-1,0 1 1,0 0 0,0-1-1,2 0 1,4-1 63,-1 0 0,1 0 0,-1-1 1,0 0-1,11-7 0,7-9 52,33-34 0,-40 35-124,1 2 0,0 0 1,33-21-1,-51 36-9,1 1 1,-1 0 0,1 0-1,-1 0 1,1-1-1,-1 1 1,1 0-1,-1 0 1,1 0-1,-1 0 1,1 0-1,-1 0 1,1 0-1,0 0 1,-1 0-1,1 0 1,-1 0-1,1 0 1,-1 0-1,1 1 1,-1-1-1,1 0 1,-1 0-1,0 1 1,1-1-1,-1 0 1,1 0-1,-1 1 1,1-1-1,-1 0 1,0 1-1,1-1 1,-1 1-1,0-1 1,1 1-1,-1-1 1,0 0-1,0 1 1,0-1 0,1 1-1,-1-1 1,0 1-1,0-1 1,0 1-1,0-1 1,0 1-1,0 0 1,0-1-1,0 1 1,0-1-1,0 1 1,0-1-1,0 1 1,0-1-1,0 1 1,-1 0-1,-2 34 133,-28 84-34,31-118-100,0-1-1,0 1 1,0-1-1,0 1 1,0 0 0,0-1-1,0 1 1,-1-1 0,2 1-1,-1 0 1,0-1-1,0 1 1,0-1 0,0 1-1,0-1 1,0 1-1,1-1 1,-1 1 0,0 0-1,0-1 1,1 1-1,-1-1 1,0 0 0,1 1-1,-1-1 1,1 1 0,-1-1-1,0 1 1,1-1-1,-1 0 1,1 1 0,-1-1-1,1 0 1,-1 0-1,1 1 1,0-1 0,26-4 49,23-22 32,-3-11-56,-36 26-45,2 1-1,-1 0 1,1 0-1,1 2 0,-1 0 1,1 0-1,1 1 1,19-6-1,-33 13 18,0 0-1,0 0 1,-1 0-1,1 0 1,0 0-1,0 0 1,-1 1-1,1-1 0,0 0 1,-1 0-1,1 1 1,0-1-1,-1 0 1,1 1-1,-1-1 1,1 1-1,0-1 0,-1 1 1,1-1-1,-1 1 1,1 0-1,-1-1 1,0 1-1,1-1 1,-1 1-1,0 0 1,1-1-1,-1 1 0,0 0 1,0-1-1,1 1 1,-1 0-1,0 0 1,0-1-1,0 1 1,0 0-1,0 0 0,0-1 1,0 1-1,0 0 1,-1 0-1,1-1 1,0 2-1,-6 35-13,-8 1 34,11-31-441,0 1-1,0-1 1,1 0-1,0 1 0,0-1 1,-1 15-1,3-21 193,1-1 0,-1 0 0,0 1 0,1-1 0,-1 0 0,0 1 0,1-1 0,-1 0 0,1 0 0,-1 1 0,1-1 0,-1 0 0,0 0 0,1 0 0,-1 0 0,1 1 0,-1-1 0,1 0 0,-1 0 0,1 0 0,-1 0 0,1 0 0,-1 0-1,1 0 1,-1 0 0,1-1 0,-1 1 0,1 0 0,-1 0 0,1 0 0,-1 0 0,0-1 0,1 1 0,-1 0 0,1 0 0,-1-1 0,0 1 0,1 0 0,-1-1 0,1 1 0,-1-1 0,0 1 0,19-15-6400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5.878"/>
    </inkml:context>
    <inkml:brush xml:id="br0">
      <inkml:brushProperty name="width" value="0.025" units="cm"/>
      <inkml:brushProperty name="height" value="0.025" units="cm"/>
      <inkml:brushProperty name="color" value="#004F8B"/>
    </inkml:brush>
  </inkml:definitions>
  <inkml:trace contextRef="#ctx0" brushRef="#br0">30 15 15983,'0'0'5306,"-1"10"-3464,-3 30-379,4-39-1407,0 0 0,0 0 1,0 1-1,0-1 0,0 0 0,0 0 1,0 0-1,0 0 0,1 0 0,-1 1 0,0-1 1,1 0-1,-1 0 0,1 0 0,-1 0 1,1 0-1,0 0 0,-1 0 0,1 0 1,0-1-1,0 1 0,-1 0 0,1 0 0,0 0 1,0-1-1,0 1 0,0 0 0,0-1 1,0 1-1,0-1 0,0 1 0,0-1 0,1 0 1,-1 0-1,0 1 0,0-1 0,0 0 1,0 0-1,0 0 0,1 0 0,-1 0 1,0 0-1,0 0 0,0-1 0,0 1 0,0 0 1,1 0-1,0-2 0,4 1-52,-1 0 0,0-1 0,1 0 0,-1 0 1,0 0-1,0-1 0,0 1 0,5-5 0,-7 5 0,-1-1 0,0 1 0,0 0 0,0-1 0,0 1 0,0-1 0,-1 0 0,1 0 1,-1 0-1,0 0 0,1 0 0,-1 0 0,-1 0 0,1 0 0,0 0 0,-1 0 0,1 0 0,-1 0 0,0-1 0,-1-4 0,1 8-5,-1-1-1,1 1 0,-1-1 0,1 1 1,-1-1-1,0 1 0,1-1 0,-1 1 1,0 0-1,1-1 0,-1 1 0,0 0 1,1 0-1,-1 0 0,0-1 0,0 1 1,1 0-1,-1 0 0,0 0 0,0 0 1,1 0-1,-1 0 0,0 0 0,0 1 1,1-1-1,-1 0 0,0 0 0,1 0 1,-1 1-1,0-1 0,1 0 0,-1 1 1,-1 0-1,-22 13-77,15-6 67,0 1 0,1 0-1,0 1 1,0-1 0,1 2 0,1-1 0,-10 20 0,13-24 11,0 1 0,0 0 0,0 0 0,1 0 0,0 1 0,1-1 0,0 0 0,0 1 0,0-1 0,1 1 0,0-1 0,0 1 0,1-1-1,1 8 1,0-12-28,-1 0 0,0 0-1,1-1 1,0 1 0,0-1-1,0 1 1,0-1-1,0 0 1,0 0 0,1 0-1,-1 0 1,1 0 0,-1 0-1,1-1 1,0 1 0,-1-1-1,1 0 1,0 0-1,0 0 1,0 0 0,0 0-1,0 0 1,0-1 0,0 0-1,0 1 1,1-1-1,-1-1 1,0 1 0,3-1-1,4 1-405,-1-1 0,1-1-1,-1 1 1,0-2 0,0 1-1,0-1 1,0-1 0,12-6-1,26-24-3391,-7-10-2531</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6.493"/>
    </inkml:context>
    <inkml:brush xml:id="br0">
      <inkml:brushProperty name="width" value="0.025" units="cm"/>
      <inkml:brushProperty name="height" value="0.025" units="cm"/>
      <inkml:brushProperty name="color" value="#004F8B"/>
    </inkml:brush>
  </inkml:definitions>
  <inkml:trace contextRef="#ctx0" brushRef="#br0">77 0 14734,'0'0'4372,"-4"10"-1308,-11 36-1669,1 1-1,3 0 0,1 1 1,-3 60-1,11-75-1332,1 0 0,2 0 0,1 0 0,1-1 0,2 1 1,2-1-1,15 48 0,-22-80-90,0 0-1,0 0 1,0-1 0,0 1 0,0 0 0,0 0 0,0 0 0,0 0 0,0 0 0,1-1-1,-1 1 1,0 0 0,0 0 0,0 0 0,0 0 0,0 0 0,0 0 0,0 0-1,0-1 1,0 1 0,1 0 0,-1 0 0,0 0 0,0 0 0,0 0 0,0 0 0,0 0-1,1 0 1,-1 0 0,0 0 0,0 0 0,0 0 0,0 0 0,0 0 0,1 0-1,-1 0 1,0 0 0,0 0 0,0 0 0,0 0 0,0 0 0,0 0 0,1 0 0,-1 0-1,0 0 1,0 0 0,0 0 0,0 0 0,0 0 0,1 0 0,-1 1 0,4-31-671,0-37-525,-4 47 660,-2-50-1618,2 66 2086,0 0-1,-1-1 0,0 1 0,0 0 1,0 0-1,-1 0 0,1-1 0,-1 1 0,0 1 1,0-1-1,0 0 0,-4-5 0,5 9 121,1-1 0,0 1 0,-1-1 0,1 1 0,-1-1 0,1 1 0,-1-1 0,1 1 0,-1-1 0,1 1 0,-1 0 0,1-1 0,-1 1 0,0 0 0,1-1 0,-1 1 0,1 0 0,-1 0 0,0 0 0,1-1 0,-1 1 0,0 0 0,1 0 0,-1 0 0,0 0 0,1 0 0,-1 0 0,0 0 0,1 1 0,-1-1 0,0 0 0,1 0 0,-1 0 0,0 1 0,-1 0 37,1 1 1,0-1-1,0 1 1,0-1-1,0 1 1,0 0-1,1-1 1,-1 1-1,0 0 1,1-1-1,-1 1 1,1 2-1,-5 54 1167,5-55-1193,0 1 1,0-1-1,1 1 0,-1-1 0,1 1 1,0-1-1,0 1 0,0-1 0,1 0 1,-1 0-1,1 1 0,0-1 0,0 0 1,0 0-1,0-1 0,0 1 0,1 0 1,-1-1-1,4 3 0,0-1-6,-1 0 0,1-1 0,0 1 1,0-1-1,1-1 0,-1 1 0,0-1 0,1 0 0,12 1 1,-9-1-16,0-1 0,0-1 0,0 1 0,0-1 0,0-1 0,1 0 0,-1-1 0,0 0 0,-1 0 0,1-1 0,0 0 0,-1-1 0,1 0 0,8-5 0,-11 4 18,0-1 1,-1 0 0,1 0 0,-1-1 0,0 0 0,-1 0 0,6-8-1,-9 11 31,0 0 0,1 0 0,-1 0 0,-1-1 0,1 1 0,-1-1 0,0 1 0,0-1 0,0 1 0,0-1 0,-1 0 0,0 1 0,0-1 0,0 0 0,-1-4 0,1 8-51,-1 0-1,1 0 0,-1 0 1,1 0-1,-1 0 0,0 0 1,1 0-1,-1 0 1,0 0-1,0 0 0,1 0 1,-1 1-1,0-1 1,0 0-1,0 1 0,0-1 1,0 0-1,0 1 1,0-1-1,0 1 0,-1 0 1,1-1-1,0 1 0,0 0 1,0 0-1,0 0 1,0 0-1,-1 0 0,1 0 1,0 0-1,0 0 1,0 0-1,0 0 0,-1 1 1,1-1-1,0 0 0,0 1 1,-1 0-1,-4 0 23,1 1 1,0 0-1,-1 0 0,1 1 0,0-1 0,-8 7 0,6-4 66,1 1 0,-1 0 0,1 0-1,1 0 1,-1 0 0,1 1 0,1 0 0,-1 0-1,1 0 1,0 1 0,0-1 0,1 1-1,0 0 1,1 0 0,-3 13 0,5-19-91,0-1 0,0 1 1,0-1-1,0 1 1,0-1-1,0 0 1,0 1-1,1-1 1,-1 1-1,1-1 1,-1 1-1,1-1 0,-1 0 1,1 1-1,0-1 1,0 0-1,0 1 1,-1-1-1,1 0 1,0 0-1,1 0 0,0 1 1,1 0 1,0 0 0,1 0-1,-1 0 1,0-1 0,1 0 0,-1 1 0,1-1 0,-1-1 0,5 2-1,12 0 10,-1-1 0,37-3 0,-36 1-5,30-3-610,53-11-1,-58 8 610,79-4-1,-122 11 1631,-4 0-1519,0-1 0,0 1 0,0 0 0,1 0-1,-1-1 1,0 1 0,0-1 0,1 0-1,-1 1 1,1-1 0,-1 0 0,0 0 0,1 0-1,0 0 1,-3-2 0,-1-6-121,-1 0 0,2-1 1,-1 1-1,1-1 0,1 0 0,0 0 0,0 0 1,1 0-1,-1-14 0,-1-15-271,2-41 1,2 78 251,0 1 0,0-1 0,1 1 0,-1 0 0,0-1 0,1 1 0,-1 0 0,1-1 0,-1 1 0,1 0 0,0-1 0,-1 1 0,1 0 0,0 0 0,0 0 0,0 0 0,0 0 0,0 0 0,0 0 0,0 0 0,0 0 0,1 1 0,-1-1 0,0 0 0,0 1 0,1-1 0,-1 1 0,0-1 0,1 1 0,-1-1 0,1 1 0,-1 0 0,0 0 0,1 0 0,-1 0 0,1 0 0,-1 0 0,0 0 0,2 1 0,11 0-314,-1 0 0,0 2 0,18 4 0,-13-2-542,23 0-2535,-2-4-2770</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7.591"/>
    </inkml:context>
    <inkml:brush xml:id="br0">
      <inkml:brushProperty name="width" value="0.025" units="cm"/>
      <inkml:brushProperty name="height" value="0.025" units="cm"/>
      <inkml:brushProperty name="color" value="#004F8B"/>
    </inkml:brush>
  </inkml:definitions>
  <inkml:trace contextRef="#ctx0" brushRef="#br0">10 47 7527,'-9'3'10858,"26"-3"-9288,24 0-33,16 0-416,19 0-448,9-5-577,3-1-64,-1 0-448,-9 1-353,-7-1-576,-18 2-673,-9-3-1538,-12-3-1536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7.967"/>
    </inkml:context>
    <inkml:brush xml:id="br0">
      <inkml:brushProperty name="width" value="0.025" units="cm"/>
      <inkml:brushProperty name="height" value="0.025" units="cm"/>
      <inkml:brushProperty name="color" value="#004F8B"/>
    </inkml:brush>
  </inkml:definitions>
  <inkml:trace contextRef="#ctx0" brushRef="#br0">1 22 15567,'0'0'1537,"11"-2"-138,66-9 546,0 4-1,151 5 1,-164 3-1832,-44-1-91,50 4 9,-66-4-30,1 1-1,-1 0 1,0 0 0,0 0 0,0 0 0,0 1-1,0 0 1,0-1 0,0 2 0,-1-1 0,1 0-1,-1 1 1,4 2 0,-6-3-2,0-1 0,0 1 0,0-1 0,0 1 0,0-1 0,0 1 0,-1 0 0,1 0 0,0-1 0,-1 1 0,1 0 0,-1 0 0,0 0 0,0-1 0,0 1 0,0 0 0,0 0 0,0 0 0,0-1 0,-1 1 0,1 0 0,0 0 0,-1 0 0,0-1 0,1 1 0,-1 0 0,0-1 0,-1 3 0,-34 41 141,36-44-139,-54 50 403,-111 81 0,19-17-1959,58-30-4104,77-71-3176</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8.908"/>
    </inkml:context>
    <inkml:brush xml:id="br0">
      <inkml:brushProperty name="width" value="0.025" units="cm"/>
      <inkml:brushProperty name="height" value="0.025" units="cm"/>
      <inkml:brushProperty name="color" value="#004F8B"/>
    </inkml:brush>
  </inkml:definitions>
  <inkml:trace contextRef="#ctx0" brushRef="#br0">0 291 13997,'0'0'5114,"14"6"-3875,-7-2-1104,-3-2-71,1 1 1,0-1 0,0 1-1,1-2 1,-1 1-1,0 0 1,1-1-1,-1 0 1,1 0-1,-1-1 1,1 0-1,-1 0 1,1 0 0,-1 0-1,1-1 1,-1 0-1,1 0 1,6-3-1,11-7 105,-1 0 0,-1-2 0,0 0 0,0-2 0,31-28 0,-44 36-90,0-1 0,0 0 0,-1-1 0,1 1 0,-2-1 0,0-1 0,0 1 0,0-1 0,-1 0 0,-1 0 0,0-1 0,0 1 1,-1-1-1,3-20 0,-5 30-44,-1-1 0,0 0 1,0 1-1,0-1 0,0 1 1,0-1-1,0 0 0,0 1 1,-1-1-1,1 1 0,-1-1 1,1 0-1,-1 1 0,0-1 1,1 1-1,-1 0 0,0-1 1,0 1-1,0 0 0,0-1 0,0 1 1,0 0-1,0 0 0,-1 0 1,1 0-1,0 0 0,-1 0 1,1 0-1,0 0 0,-1 1 1,1-1-1,-1 0 0,1 1 1,-1-1-1,0 1 0,1 0 1,-1-1-1,1 1 0,-1 0 1,0 0-1,1 0 0,-1 0 1,0 1-1,1-1 0,-1 0 1,1 1-1,-4 0 0,-2 1-44,-1 0-1,1 0 1,0 1 0,0 0-1,0 0 1,0 1-1,0-1 1,1 2 0,-8 5-1,-1 5 38,0 1-1,0 1 1,2 0 0,0 1-1,1 0 1,-10 21 0,16-27-13,0 0 0,1 1 1,0-1-1,1 1 1,0 0-1,1 0 1,1 1-1,0-1 0,0 0 1,2 28-1,0-39-15,1 1 0,-1-1 0,1 1 0,-1-1 0,1 1 0,0-1 0,0 1-1,0-1 1,0 0 0,0 0 0,1 0 0,-1 1 0,1-1 0,-1 0 0,1-1 0,0 1 0,0 0 0,0 0-1,0-1 1,3 2 0,-1-1-45,0 0-1,1 0 1,-1 0-1,1-1 1,-1 0-1,1 0 0,0 0 1,-1-1-1,1 1 1,6-2-1,3 1-359,1-2-1,-1 0 1,0-1-1,0 0 0,-1-1 1,21-9-1,2-5-2298,-1-1-1,34-24 0,1-9-3066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0.271"/>
    </inkml:context>
    <inkml:brush xml:id="br0">
      <inkml:brushProperty name="width" value="0.025" units="cm"/>
      <inkml:brushProperty name="height" value="0.025" units="cm"/>
    </inkml:brush>
  </inkml:definitions>
  <inkml:trace contextRef="#ctx0" brushRef="#br0">186 1 3395,'0'0'9967,"-5"10"-7848,-123 289 7330,118-278-9087,0 1 0,1 0 0,1 0 0,-7 38 0,15-60-336,-1 1 0,1 0 0,0 0 0,0 0 1,1-1-1,-1 1 0,0 0 0,0 0 0,0-1 0,0 1 0,1 0 0,-1-1 1,0 1-1,1 0 0,-1-1 0,0 1 0,1 0 0,-1-1 0,1 1 0,-1-1 0,1 1 1,-1 0-1,1-1 0,-1 0 0,1 1 0,0-1 0,-1 1 0,1-1 0,0 0 1,-1 1-1,1-1 0,0 0 0,0 0 0,-1 1 0,1-1 0,0 0 0,0 0 1,-1 0-1,1 0 0,0 0 0,0 0 0,-1 0 0,1 0 0,0-1 0,0 1 0,-1 0 1,1 0-1,0 0 0,-1-1 0,2 0 0,41-14 895,-10-3-677,-1-2 1,0-2-1,29-26 1,82-82 271,-138 126-494,-3 2-27,141-145-1111,-143 146 1047,0 1 0,0 0 0,1 0 0,-1 0 0,0 0 0,0 0-1,1 0 1,-1-1 0,0 1 0,0 0 0,1 0 0,-1 0 0,0 0 0,0-1 0,0 1 0,0 0 0,1 0 0,-1-1 0,0 1 0,0 0 0,0 0 0,0-1 0,0 1 0,0 0 0,0 0 0,0-1 0,0 1 0,0 0 0,0 0 0,0-1-1,0 1 1,0 0 0,0-1 0,0 1 0,0 0 0,0 0 0,0-1 0,0 1 0,0 0 0,0 0 0,0-1 0,-1 1 0,1 0 0,0 0 0,0 0 0,0-1 0,0 1 0,-1 0 0,1 0 0,0 0 0,-1-1 0,-18 4-2430,-25 15-3749,8-1-1546</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9.270"/>
    </inkml:context>
    <inkml:brush xml:id="br0">
      <inkml:brushProperty name="width" value="0.025" units="cm"/>
      <inkml:brushProperty name="height" value="0.025" units="cm"/>
      <inkml:brushProperty name="color" value="#004F8B"/>
    </inkml:brush>
  </inkml:definitions>
  <inkml:trace contextRef="#ctx0" brushRef="#br0">414 1 8520,'0'0'13618,"-13"13"-12545,-90 100 849,-170 245 0,249-312-2082,29-53-3828,7-12 1922,1-20-3192,0-11-2670</inkml:trace>
  <inkml:trace contextRef="#ctx0" brushRef="#br0" timeOffset="1">133 98 13773,'0'0'9417,"0"57"-8488,7-28 64,5 4-257,9-2-447,8-3-225,8-4-32,4-3-993,5-7-897,7-6-256,0-5-1121,0-3-2210,-7 0-353</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39.634"/>
    </inkml:context>
    <inkml:brush xml:id="br0">
      <inkml:brushProperty name="width" value="0.025" units="cm"/>
      <inkml:brushProperty name="height" value="0.025" units="cm"/>
      <inkml:brushProperty name="color" value="#004F8B"/>
    </inkml:brush>
  </inkml:definitions>
  <inkml:trace contextRef="#ctx0" brushRef="#br0">280 72 9705,'0'0'5691,"-13"-8"-3219,2 2-2084,0 0 1,-1 1 0,1 0-1,-18-5 1,23 8-252,1 1-1,-1 0 0,0 0 1,0 1-1,1-1 1,-1 1-1,0 1 1,0-1-1,1 1 1,-1 0-1,0 0 0,1 1 1,-1-1-1,1 1 1,-9 5-1,6-2 8,-1 0 0,1 1 0,0 0 0,0 1 1,1 0-1,-10 11 0,14-15-45,0 1 0,0 0 0,1-1 1,-1 1-1,1 0 0,0 0 0,0 1 1,0-1-1,1 0 0,0 1 1,-1-1-1,1 1 0,1-1 0,-1 1 1,1-1-1,0 6 0,0-8-76,0 0 1,1 0-1,-1 0 1,1-1-1,-1 1 1,1 0-1,0-1 0,0 1 1,0 0-1,0-1 1,0 1-1,0-1 1,0 1-1,0-1 0,1 0 1,-1 1-1,1-1 1,-1 0-1,1 0 0,1 1 1,1 0 27,1 0 1,0 0-1,-1 0 0,1-1 1,0 1-1,0-1 1,7 0-1,7 1 123,0-2 0,35-4 0,-40 2-155,-1-1 0,1 0 0,-1-1 0,0 0 0,-1-1-1,23-12 1,-30 14 7,0 1 0,-1-1 0,1 0 0,-1 0 0,1 0 0,-1-1 0,0 0 0,-1 1 0,1-1 0,-1-1 0,1 1 0,-1 0 0,-1-1 0,1 0 0,-1 1 0,1-1 0,-1 0 0,0 0 0,1-10 0,-2 12 57,-1 1 0,-1-1 0,1 1 0,0-1 0,-1 1 0,1 0 0,-1-1 0,1 1 0,-1 0 0,0-1 1,0 1-1,0 0 0,-1 0 0,1 0 0,0 0 0,-1 0 0,1 0 0,-1 0 0,-2-2 0,-1 0-15,0 0 0,0 1 0,-1 0 0,1 0 0,-1 0 0,1 0 0,-11-3 0,5 3-76,0 0-1,0 1 1,0 0-1,0 1 1,0 0 0,-1 0-1,1 1 1,-17 3 0,27-3-17,1-1 1,-1 1 0,1 0 0,-1 0-1,1 0 1,-1 0 0,1 0-1,-1 0 1,1 0 0,-1 0 0,1 0-1,-1 0 1,1 1 0,-1-1-1,1 0 1,-1 0 0,1 0 0,-1 1-1,1-1 1,-1 0 0,1 1-1,-1-1 1,1 0 0,0 1 0,-1-1-1,1 0 1,0 1 0,-1-1-1,1 1 1,0-1 0,0 0 0,-1 1-1,1-1 1,0 1 0,0-1 0,0 1-1,-1-1 1,1 1 0,0-1-1,0 1 1,0-1 0,0 1 0,0 0-1,0-1 1,0 1 0,0-1-1,0 1 1,1-1 0,-1 1 0,0-1-1,0 1 1,0-1 0,1 1-1,-1-1 1,0 0 0,0 1 0,1-1-1,-1 1 1,0-1 0,1 0-1,0 1 1,1 1-220,0 0-1,0 0 0,1 0 1,-1 0-1,1-1 1,-1 1-1,1-1 0,0 0 1,0 0-1,3 1 1,23 3-2504,0-2 1,-1-2-1,1 0 1,0-2-1,50-8 1,-10-5-5469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0.452"/>
    </inkml:context>
    <inkml:brush xml:id="br0">
      <inkml:brushProperty name="width" value="0.025" units="cm"/>
      <inkml:brushProperty name="height" value="0.025" units="cm"/>
      <inkml:brushProperty name="color" value="#004F8B"/>
    </inkml:brush>
  </inkml:definitions>
  <inkml:trace contextRef="#ctx0" brushRef="#br0">233 31 15246,'0'0'3166,"-10"-1"-609,0 3-2222,-1-1-1,1 1 1,0 1 0,0-1-1,0 2 1,0 0 0,0 0-1,1 0 1,0 1 0,0 1-1,0 0 1,0 0 0,1 0-1,0 1 1,-8 10 0,7-8 14,0 1 1,0 0 0,1 0 0,-10 20 0,16-29-345,1 1 0,0 0 0,0 0 0,0 0 0,0 0 0,0 0 0,0 0-1,0 0 1,1 0 0,-1 0 0,1 0 0,0 0 0,-1 0 0,1 1 0,0-1 0,0 0 0,1 0 0,-1 0 0,0 0 0,1 0 0,-1 0 0,1 1 0,-1-1 0,1 0 0,0 0 0,0-1 0,0 1 0,0 0-1,1 0 1,-1 0 0,0-1 0,1 1 0,-1 0 0,1-1 0,-1 0 0,3 2 0,12 5-226,-1-1 0,2 0 0,-1-1-1,20 4 1,-19-6-57,0 2-1,0-1 0,32 17 0,-41-17 314,0 0-1,0 0 0,0 1 1,-1 0-1,0 0 0,0 1 1,0 0-1,-1 0 0,0 0 1,0 1-1,-1 0 0,0 0 1,-1 0-1,1 1 0,-1-1 1,-1 1-1,0 0 0,0 1 1,-1-1-1,0 0 0,-1 1 1,0-1-1,0 0 0,-1 1 1,0 0-1,-1-1 0,0 0 1,0 1-1,-1-1 0,0 0 1,-1 1-1,0-1 0,-1 0 1,1-1-1,-2 1 1,-9 14-1,-26 30 2157,37-49-2040,-1 0 0,0 0 0,0-1 1,0 1-1,0-1 0,-1 0 0,1 0 0,-1-1 1,0 1-1,-8 2 0,12-5-162,0 0 0,0 0 0,0 0 0,0 0 0,0 0 0,0 0 0,0 0 0,0 0 0,0 0 0,0 0 0,0 0 0,0-1 0,0 1 0,0-1 0,1 1 0,-1 0 0,0-1 0,0 1 1,0-1-1,0 0 0,1 1 0,-1-1 0,0 0 0,0 0 0,0 0 0,-16-32-584,4-34-527,12 55 1072,1-1-1,1 1 1,0-1-1,0 1 0,1-1 1,1 1-1,0 0 1,0 0-1,1 0 1,9-17-1,-2 11-8,0 0-1,1 0 1,0 1-1,2 1 1,22-22-1,67-55-23,-57 53 95,49-55 1,-91 91-7,0 1 0,-1-1-1,0-1 1,0 1 0,0-1 0,0 1 0,-1-1 0,0 0 0,0 0 0,0 1 0,0-2 0,-1 1 0,0 0 0,0 0 0,0 0 0,-1-1 0,1-7-1,-2 11-1,1 1 0,0 0 0,-1-1 0,1 1 0,-1 0 0,1 0 0,-1-1 0,0 1 0,1 0 0,-1 0 0,0 0 0,0 0 0,0 0 0,0 0 0,0 0 0,0 0 1,0 0-1,0 1 0,0-1 0,0 0 0,-1 1 0,1-1 0,0 1 0,0-1 0,-1 1 0,1-1 0,0 1 0,0 0 0,-1 0 0,1 0 0,-1 0 0,1 0 0,0 0 0,-1 0 0,1 0 0,0 0 0,-2 1 0,-3 0 9,0 0 0,-1 0 0,1 0 0,0 1 0,0 0 0,1 0 0,-9 5 0,3 0 20,1 0 0,0 1 1,0 0-1,0 0 0,2 1 1,-1 0-1,-14 21 1,18-23-9,0 1 1,1 0-1,0 0 0,0 0 1,0 0-1,1 1 1,1-1-1,-1 1 1,2 0-1,-1-1 1,1 1-1,0 11 1,1-17-22,1-1 1,-1 1 0,1-1 0,0 0 0,0 1-1,0-1 1,0 0 0,0 1 0,0-1 0,1 0-1,-1 0 1,1 0 0,-1 0 0,1 0 0,0 0-1,0-1 1,0 1 0,0-1 0,0 1 0,0-1-1,0 1 1,1-1 0,-1 0 0,0 0-1,1 0 1,-1-1 0,1 1 0,-1-1 0,1 1-1,-1-1 1,5 0 0,10 2 4,1-1 0,-1 0 0,25-3 0,-39 1-12,12 0-89,0-2 0,0 0 0,-1 0 0,0-2 0,1 1 0,-1-2 0,24-13 0,4-6-28,40-32-1,-59 40 218,-7 10 1037,-12 17-385,-19 35 32,4-8-285,11-37-488,1 1 0,-1-1-1,1 1 1,-1-1 0,1 1 0,0-1 0,-1 1 0,1-1-1,0 1 1,-1-1 0,1 0 0,0 1 0,0-1 0,-1 0-1,1 0 1,0 0 0,0 0 0,0 0 0,-1 0 0,1 0-1,0 0 1,0 0 0,-1 0 0,1 0 0,1 0-1,23-3 84,-8-2-93,0 0 1,0-2 0,-1 0-1,29-17 1,-28 14-123,1 1 0,0 0 1,25-7-1,-43 15 118,0 1 1,1 0 0,-1 0 0,1 0-1,-1 0 1,1 0 0,-1-1 0,0 1-1,1 0 1,-1 0 0,1 0 0,-1 0-1,1 0 1,-1 0 0,1 0-1,-1 1 1,0-1 0,1 0 0,-1 0-1,1 0 1,-1 0 0,0 0 0,1 1-1,-1-1 1,1 0 0,-1 0 0,0 1-1,1-1 1,-1 0 0,0 1-1,1-1 1,-1 0 0,0 1 0,0-1-1,1 1 1,-2 20 88,-17 30 343,14-41-356,2-5 8,0 1 0,0 0 0,1-1 0,0 1 0,0 0 0,0 0 0,1 0 0,0 0 0,1 9 0,0-14-68,0 0 1,1 0-1,-1-1 1,0 1 0,1 0-1,-1-1 1,1 1-1,-1-1 1,0 0-1,1 1 1,-1-1-1,1 0 1,-1 0 0,1 0-1,-1 0 1,1 0-1,2-1 1,29-1-73,20-18-2446,-37 10-2181,-4-2-5010</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0.800"/>
    </inkml:context>
    <inkml:brush xml:id="br0">
      <inkml:brushProperty name="width" value="0.025" units="cm"/>
      <inkml:brushProperty name="height" value="0.025" units="cm"/>
      <inkml:brushProperty name="color" value="#004F8B"/>
    </inkml:brush>
  </inkml:definitions>
  <inkml:trace contextRef="#ctx0" brushRef="#br0">0 59 8520,'0'0'11926,"11"-2"-9993,20-1-408,1 0 0,63 5 0,-71 0-1395,0 0 1,0-1 0,43-5 0,-65 3-117,0 1 1,-1 0 0,1-1 0,-1 1-1,1-1 1,-1 0 0,1 1-1,-1-1 1,0 0 0,1 0 0,-1 0-1,0 0 1,1 0 0,-1 0-1,0 0 1,0 0 0,0-1-1,0 1 1,0 0 0,0-1 0,-1 1-1,2-3 1,-2 3-2,0 0 1,0 0-1,0 0 1,0 0-1,0 0 0,0 1 1,0-1-1,0 0 0,0 0 1,0 0-1,-1 0 0,1 0 1,0 0-1,-1 1 0,1-1 1,0 0-1,-1 0 1,1 1-1,-1-1 0,1 0 1,-1 0-1,0 1 0,1-1 1,-1 1-1,0-1 0,0 0 1,1 1-1,-1 0 1,0-1-1,0 1 0,1-1 1,-1 1-1,0 0 0,0 0 1,0-1-1,0 1 0,0 0 1,-1 0-1,-8-2-4,0 1-1,0 0 1,0 1 0,0 0-1,0 1 1,0 0 0,0 0-1,0 1 1,0 0 0,0 1-1,1 0 1,-1 1 0,1 0-1,0 0 1,0 1 0,-15 10-1,18-10 22,-1 0-1,1 0 0,0 1 1,0-1-1,0 1 0,1 1 1,0-1-1,0 1 0,1 0 1,0 0-1,0 0 0,0 0 1,1 1-1,0 0 0,1-1 1,0 1-1,0 0 0,1 0 1,-1 0-1,1 16 1,1-20-32,1 0 0,-1 0 1,1 0-1,0 0 1,0 0-1,0 0 1,1 0-1,-1-1 0,1 1 1,0-1-1,0 1 1,0-1-1,0 0 1,1 1-1,-1-1 0,5 3 1,-2-1-20,1-1-1,0 0 1,0 0 0,0-1 0,0 1 0,1-1-1,-1-1 1,13 4 0,-4-2-473,0-1 1,1-1-1,19 1 1,38-6-4885,-11-9-4173</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1.398"/>
    </inkml:context>
    <inkml:brush xml:id="br0">
      <inkml:brushProperty name="width" value="0.025" units="cm"/>
      <inkml:brushProperty name="height" value="0.025" units="cm"/>
      <inkml:brushProperty name="color" value="#004F8B"/>
    </inkml:brush>
  </inkml:definitions>
  <inkml:trace contextRef="#ctx0" brushRef="#br0">56 77 7495,'0'0'12492,"-1"11"-10853,-24 167 1674,14-119-2567,3 0 1,-2 61-1,10-119-692,0 1 0,0-1 1,0 1-1,0-1 1,0 1-1,0-1 0,0 0 1,1 1-1,-1-1 0,0 1 1,1-1-1,-1 0 0,1 1 1,0-1-1,-1 0 0,1 1 1,0-1-1,0 0 1,0 0-1,0 0 0,0 0 1,0 0-1,0 0 0,0 0 1,0 0-1,2 1 0,-1-2 11,1 1 0,-1-1 0,1 1 0,-1-1 0,1 0 0,0 0 0,-1 0 0,1 0-1,-1-1 1,1 1 0,-1-1 0,1 1 0,3-2 0,8-4 143,-1 0 0,-1 0 0,1-1 0,15-12 0,26-22 46,-2-3 0,-2-2 0,-2-2 0,-2-2 0,-3-2 0,69-107 0,-94 125-206,-14 19-179,-10 12-10,-5 8-302,0 4-839,0 0 0,0 1 1,0 0-1,1 1 0,1 0 1,-10 15-1,-10 10-4459,-2 1-2795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2.040"/>
    </inkml:context>
    <inkml:brush xml:id="br0">
      <inkml:brushProperty name="width" value="0.025" units="cm"/>
      <inkml:brushProperty name="height" value="0.025" units="cm"/>
      <inkml:brushProperty name="color" value="#004F8B"/>
    </inkml:brush>
  </inkml:definitions>
  <inkml:trace contextRef="#ctx0" brushRef="#br0">123 258 11147,'0'0'10917,"7"-10"-9668,20-35 69,-26 43-1251,-1 1 1,1-1-1,0 0 0,0 0 0,-1 0 0,1 0 0,-1 0 1,0 0-1,0 0 0,0 1 0,0-1 0,0 0 0,0 0 0,0 0 1,0 0-1,-1 0 0,1 0 0,-1 0 0,1 0 0,-1 0 0,0 1 1,0-1-1,0 0 0,0 1 0,0-1 0,0 0 0,0 1 1,-1-1-1,1 1 0,0 0 0,-1-1 0,1 1 0,-1 0 0,0 0 1,1 0-1,-1 0 0,0 0 0,-1 0 0,-2-1-6,1 0 1,0 0-1,-1 0 0,0 1 0,1 0 0,-1 0 0,0 0 1,1 1-1,-1 0 0,0 0 0,1 0 0,-1 0 0,-7 2 1,8 0-42,0 0 1,0 0 0,0 1 0,1 0 0,-1 0 0,1 0 0,0 0 0,0 0 0,0 1-1,0-1 1,1 1 0,-1 0 0,1-1 0,0 1 0,0 0 0,-2 6 0,3-8-14,0 0 1,0 1-1,0-1 1,0 1-1,0-1 1,1 1 0,-1-1-1,1 1 1,0-1-1,0 1 1,-1 0-1,2-1 1,-1 1 0,0-1-1,0 1 1,1-1-1,0 1 1,-1-1-1,1 1 1,0-1-1,0 1 1,0-1 0,1 0-1,-1 1 1,1-1-1,-1 0 1,1 0-1,-1 0 1,4 2-1,1-1 1,0 1-1,0-2 1,1 1-1,-1-1 0,1 0 1,0 0-1,0 0 1,-1-1-1,10 0 0,69 0 78,-57-2-73,15-1-7,54-10-1,-24 2-2,-72 10 131,-3-1-67,1 1 0,-1-1 0,1 1 0,-1-1 0,1 1-1,0-1 1,-1 0 0,1 0 0,0 0 0,-1 0-1,1 0 1,0 0 0,0 0 0,0 0 0,0 0-1,0-1 1,0 1 0,0 0 0,1-1 0,-1 1 0,0 0-1,1-1 1,-1 1 0,1-1 0,-1 1 0,1-1-1,-1-1 1,-8-49 387,9 43-432,-6-73-21,26 94-363,-15-5 355,1-1-1,-1-1 0,1 1 0,1-1 1,-1 0-1,1 0 0,0-1 1,0 0-1,0 0 0,1-1 1,-1 1-1,1-2 0,0 1 1,0-1-1,0 0 0,0-1 0,0 0 1,0 0-1,1-1 0,-1 0 1,0 0-1,0-1 0,0 0 1,0-1-1,0 1 0,9-4 0,-3-1 17,-1 0 0,0-1 0,0-1-1,-1 0 1,16-13 0,-22 16 0,1 0 1,-2 0 0,1-1-1,-1 0 1,0 0-1,0 0 1,0-1 0,-1 0-1,0 0 1,-1 0-1,5-12 1,-8 19-8,1 0 1,-1-1-1,0 1 1,0-1 0,1 1-1,-1-1 1,0 1-1,0-1 1,0 1-1,0-1 1,1 1-1,-1-1 1,0 1-1,0-1 1,0 1-1,0-1 1,0 1-1,0-1 1,0 1-1,-1-1 1,1 1-1,0-1 1,0 1 0,0-1-1,0 1 1,-1-1-1,1 1 1,0-1-1,-1 1 1,1-1-1,-13 11-65,-13 26 33,17-20 47,0 0 0,0 1 0,2 0 0,0 0 0,1 1 0,1 0 0,0 0 0,2 0 0,-3 27 0,6-44-26,0 1 0,0-1 0,-1 1 0,1 0 1,1-1-1,-1 1 0,0 0 0,0-1 0,0 1 0,1-1 0,-1 1 1,1-1-1,-1 1 0,1-1 0,0 1 0,0-1 0,0 1 0,-1-1 0,1 0 1,1 1-1,-1-1 0,0 0 0,0 0 0,0 0 0,0 0 0,1 0 0,-1 0 1,1 0-1,-1 0 0,0-1 0,1 1 0,0 0 0,-1-1 0,1 0 0,-1 1 1,1-1-1,-1 0 0,4 1 0,-2-2-226,0 1 0,0-1 0,0 1 0,0-1 0,-1 0 0,1 0-1,0 0 1,-1-1 0,1 1 0,0-1 0,-1 1 0,0-1 0,1 0 0,-1 0 0,0 0 0,0 0 0,0 0 0,0-1 0,0 1 0,-1-1-1,2-2 1,13-32-4942,3-9-2685</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2.396"/>
    </inkml:context>
    <inkml:brush xml:id="br0">
      <inkml:brushProperty name="width" value="0.025" units="cm"/>
      <inkml:brushProperty name="height" value="0.025" units="cm"/>
      <inkml:brushProperty name="color" value="#004F8B"/>
    </inkml:brush>
  </inkml:definitions>
  <inkml:trace contextRef="#ctx0" brushRef="#br0">63 0 15663,'0'0'6534,"-48"55"-5413,39-23-128,4 1-769,5 1-256,16-1-1121,12-2-1634,6-6-2626,-1-5-2754</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2.727"/>
    </inkml:context>
    <inkml:brush xml:id="br0">
      <inkml:brushProperty name="width" value="0.025" units="cm"/>
      <inkml:brushProperty name="height" value="0.025" units="cm"/>
      <inkml:brushProperty name="color" value="#004F8B"/>
    </inkml:brush>
  </inkml:definitions>
  <inkml:trace contextRef="#ctx0" brushRef="#br0">138 46 5189,'0'0'13052,"-8"4"-10932,-2 2-1719,1 1 1,-1-1 0,1 1 0,1 1 0,-1 0 0,1 0 0,1 1-1,-1 0 1,1 0 0,1 0 0,0 1 0,0 0 0,1 0 0,0 1 0,1 0-1,0 0 1,-4 20 0,8-29-389,0-1-1,0 0 1,0 0-1,1 1 1,-1-1-1,0 0 1,1 0-1,-1 0 1,1 0-1,-1 1 1,1-1-1,0 0 1,0 0-1,-1 0 1,1 0-1,0 0 1,0-1-1,0 1 1,0 0-1,0 0 1,0 0 0,0-1-1,0 1 1,0-1-1,0 1 1,0-1-1,0 1 1,1-1-1,-1 1 1,0-1-1,0 0 1,1 0-1,-1 0 1,0 0-1,0 0 1,1 0-1,-1 0 1,0 0-1,2-1 1,5 1 69,1 0 1,-1-1-1,1-1 1,15-4-1,-9 1-57,0-2 0,0 0 1,-1-1-1,0 0 0,0-1 0,-1-1 1,18-17-1,-6 3-96,-1-1 0,31-41 0,-54 65 75,17-26 16,-17 27-17,-1-1 0,1 0 1,0 0-1,-1 0 0,1 0 1,-1 0-1,1 0 0,-1 0 0,1 0 1,-1 0-1,0 0 0,0 0 1,1 0-1,-1 0 0,0 0 1,0 0-1,0 0 0,0 0 0,0 0 1,0 0-1,-1-3 0,0 5 19,-1-1 0,0 1 0,1-1 0,-1 1 0,1 0 0,0 0 0,-1 0 0,1-1 0,-1 1 0,1 0-1,0 1 1,0-1 0,0 0 0,0 0 0,-2 3 0,2-3 12,-9 10 68,2 0 0,0 1 0,0 0 0,1 0 0,0 0 1,1 1-1,-8 23 0,13-32-180,0 1 1,0-1-1,0 0 0,0 1 1,1-1-1,0 0 1,0 1-1,0-1 0,0 1 1,1-1-1,-1 1 1,3 6-1,-1-9-153,-1 1 1,0-1-1,1 1 1,-1-1-1,1 0 1,0 0-1,0 0 1,0 0-1,0 0 1,0 0-1,0 0 0,1-1 1,-1 1-1,0-1 1,1 0-1,0 1 1,-1-1-1,1 0 1,-1-1-1,1 1 1,5 1-1,26 0-7045,2-2-8232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3.117"/>
    </inkml:context>
    <inkml:brush xml:id="br0">
      <inkml:brushProperty name="width" value="0.025" units="cm"/>
      <inkml:brushProperty name="height" value="0.025" units="cm"/>
      <inkml:brushProperty name="color" value="#004F8B"/>
    </inkml:brush>
  </inkml:definitions>
  <inkml:trace contextRef="#ctx0" brushRef="#br0">251 0 16816,'0'0'2877,"-8"10"-576,-6 11-1351,0 2 0,2 0 0,0 0-1,-14 43 1,7-8-159,-13 67 0,29-115-742,1 1 0,0 0 0,1 0 0,0 0 0,1-1-1,1 15 1,0-24-43,-1 0 1,1 1-1,0-1 0,-1 0 1,1 0-1,0-1 0,0 1 0,0 0 1,0 0-1,0 0 0,0 0 1,0-1-1,0 1 0,0-1 0,0 1 1,0 0-1,0-1 0,0 0 0,1 1 1,-1-1-1,0 0 0,0 0 1,1 1-1,-1-1 0,0 0 0,0 0 1,2-1-1,43 0 187,-36 0-162,33-4-82,-33 3-27,0 0 1,0 1 0,0 0-1,0 0 1,0 1 0,0 0 0,0 1-1,1 0 1,-1 1 0,18 5-1,-26-6 77,0 1-1,0-1 0,0 1 1,0-1-1,-1 1 1,1 0-1,0 0 0,-1 0 1,1 0-1,-1 0 1,0 0-1,0 1 0,1-1 1,-1 0-1,-1 1 0,1-1 1,0 0-1,-1 1 1,1-1-1,-1 1 0,0-1 1,1 1-1,-1-1 1,-1 1-1,1-1 0,0 1 1,0-1-1,-1 1 0,0-1 1,1 1-1,-3 3 1,0 2 50,1-1 1,-1 0-1,-1 0 1,0 0-1,0-1 0,0 1 1,-1-1-1,1 0 1,-8 6-1,4-6 70,-1 1 1,0-2-1,0 1 0,0-2 0,-1 1 0,1-1 0,-1 0 0,0-1 0,-1 0 0,1-1 0,0 0 0,-1-1 0,1 0 1,-1 0-1,1-1 0,-1-1 0,0 0 0,1 0 0,-11-3 0,15 3-246,-1 0 1,1-1-1,-1 0 1,1 0-1,0 0 0,0-1 1,0 0-1,0 0 1,1-1-1,-1 0 1,1 1-1,0-2 0,0 1 1,0-1-1,0 1 1,1-1-1,0-1 0,0 1 1,0-1-1,1 1 1,0-1-1,0 0 0,0 0 1,1 0-1,0-1 1,0 1-1,0 0 0,1-1 1,0 1-1,0-12 1,1 16-132,0-1 1,1 0 0,-1 1 0,1-1-1,-1 0 1,1 1 0,0-1-1,0 0 1,0 1 0,1 0 0,-1-1-1,0 1 1,1 0 0,0-1 0,-1 1-1,1 0 1,0 0 0,0 0-1,0 1 1,0-1 0,1 0 0,-1 1-1,0 0 1,5-2 0,5-3-1470,1 1 0,0 1 1,25-6-1,-17 6-789,31-9-4339</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3.443"/>
    </inkml:context>
    <inkml:brush xml:id="br0">
      <inkml:brushProperty name="width" value="0.025" units="cm"/>
      <inkml:brushProperty name="height" value="0.025" units="cm"/>
      <inkml:brushProperty name="color" value="#004F8B"/>
    </inkml:brush>
  </inkml:definitions>
  <inkml:trace contextRef="#ctx0" brushRef="#br0">129 0 5637,'0'0'23382,"-56"7"-22997,34 27-1,3 4-288,3 1-32,4 0-64,8 2-256,4-2-705,0 2-512,12-2-1026,8-2-447,-2-6-1667,-1-6-3747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0.633"/>
    </inkml:context>
    <inkml:brush xml:id="br0">
      <inkml:brushProperty name="width" value="0.025" units="cm"/>
      <inkml:brushProperty name="height" value="0.025" units="cm"/>
    </inkml:brush>
  </inkml:definitions>
  <inkml:trace contextRef="#ctx0" brushRef="#br0">1 0 14350,'0'0'6245,"35"65"-4002,-10-47-418,-2-2-1024,7-4-737,7-4-96,2-3-993,3-5-1057,3 0-961,-6-9-3042,0-5-5671</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3.834"/>
    </inkml:context>
    <inkml:brush xml:id="br0">
      <inkml:brushProperty name="width" value="0.025" units="cm"/>
      <inkml:brushProperty name="height" value="0.025" units="cm"/>
      <inkml:brushProperty name="color" value="#004F8B"/>
    </inkml:brush>
  </inkml:definitions>
  <inkml:trace contextRef="#ctx0" brushRef="#br0">55 50 6246,'0'0'6732,"-2"-8"-2243,2 6-4178,-9-27 2227,9 29-2473,0-1-1,-1 0 0,1 1 1,0-1-1,-1 1 0,1-1 1,0 0-1,-1 1 0,1-1 0,-1 1 1,1-1-1,-1 1 0,1-1 1,-1 1-1,1 0 0,-1-1 1,0 1-1,1 0 0,-1-1 1,0 1-1,1 0 0,-1 0 1,0 0-1,1-1 0,-1 1 1,0 0-1,1 0 0,-1 0 0,0 0 1,1 0-1,-1 0 0,0 0 1,0 1-1,1-1 0,-1 0 1,0 0-1,1 0 0,-1 1 1,1-1-1,-1 0 0,0 1 1,1-1-1,-1 1 0,1-1 1,-1 0-1,1 1 0,-2 0 0,1 1-22,-1-1-1,1 1 0,0 0 0,-1 0 1,1 0-1,0 0 0,0-1 0,0 2 1,0-1-1,1 0 0,-1 0 0,0 0 0,1 0 1,-1 0-1,1 0 0,0 1 0,0-1 1,0 0-1,0 0 0,0 1 0,1-1 0,-1 0 1,0 0-1,2 4 0,-1-2-6,0 0 0,1-1 0,-1 1 0,1 0 0,0-1-1,0 1 1,0-1 0,1 1 0,-1-1 0,1 0 0,0 0 0,6 5 0,-2-4-12,-1 0 1,1-1 0,1 0-1,-1-1 1,0 1 0,1-1-1,-1-1 1,1 1 0,0-1 0,-1-1-1,1 1 1,0-1 0,0-1-1,13-1 1,-17 1 117,0 1 1,0-1-1,-1 0 0,1 0 0,0 0 1,0 0-1,-1-1 0,1 1 1,-1-1-1,1 0 0,-1 0 0,0-1 1,0 1-1,0-1 0,0 1 0,0-1 1,0 0-1,-1 0 0,1 0 1,-1 0-1,0-1 0,0 1 0,0-1 1,-1 1-1,1-1 0,-1 0 1,0 1-1,0-1 0,0 0 0,1-6 1,-2 9-111,0 0 1,0 0 0,0 0 0,0 0 0,0 0 0,0 1-1,-1-1 1,1 0 0,0 0 0,0 0 0,-1 0-1,1 0 1,0 0 0,-1 0 0,1 1 0,-1-1-1,0 0 1,1 0 0,-1 1 0,1-1 0,-1 0-1,0 1 1,1-1 0,-1 1 0,0-1 0,0 1-1,0-1 1,1 1 0,-1-1 0,0 1 0,0 0-1,0-1 1,0 1 0,0 0 0,0 0 0,0 0-1,0 0 1,0 0 0,0 0 0,1 0 0,-1 0-1,0 0 1,0 0 0,0 0 0,-2 1 0,-1 0-57,-1 0 0,0 0 0,1 1 1,-1-1-1,1 1 0,-1 0 1,-7 6-1,6-5 17,1 1 1,0 0-1,0 0 1,1 1-1,-1-1 1,1 1-1,0 0 0,0 1 1,1-1-1,-1 0 1,1 1-1,0 0 1,1 0-1,-1 0 0,1 0 1,0 0-1,1 0 1,0 1-1,0-1 1,0 0-1,1 1 1,0-1-1,0 7 0,1-10-26,0 0 0,0-1 0,1 1 0,-1 0 0,0-1 0,1 0 0,0 1 0,0-1 0,-1 0 0,1 0 0,0 0 0,1 0 0,-1 0 0,0 0 0,1-1 0,-1 1 0,1-1 0,-1 0 0,1 1 0,0-1 0,-1 0 0,1-1 0,0 1 0,5 0 0,9 3-510,1-2-1,31 1 1,-44-2 348,62-3-2981,7-8-2615</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4.179"/>
    </inkml:context>
    <inkml:brush xml:id="br0">
      <inkml:brushProperty name="width" value="0.025" units="cm"/>
      <inkml:brushProperty name="height" value="0.025" units="cm"/>
      <inkml:brushProperty name="color" value="#004F8B"/>
    </inkml:brush>
  </inkml:definitions>
  <inkml:trace contextRef="#ctx0" brushRef="#br0">180 54 3812,'5'-8'1863,"0"3"-83,11-16 2096,-10 1 2463,-16 31-2341,1-2-3469,-23 30 1126,3 2 1,-43 78-1,62-100-1465,1-1 0,1 1 0,1 0 0,1 1 0,1-1 0,0 1 0,1 1-1,2-1 1,-2 37 0,5-51-205,-1 0 1,1 0-1,0 0 0,1 1 0,-1-1 1,1 0-1,0-1 0,1 1 1,-1 0-1,1-1 0,0 1 0,1-1 1,-1 0-1,1 0 0,0 0 0,0 0 1,1-1-1,-1 0 0,1 0 0,0 0 1,0 0-1,7 2 0,-3-1-507,1 0 0,0-1 0,0 0 0,21 4 0,45 1-6095,-24-9-3142</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4.549"/>
    </inkml:context>
    <inkml:brush xml:id="br0">
      <inkml:brushProperty name="width" value="0.025" units="cm"/>
      <inkml:brushProperty name="height" value="0.025" units="cm"/>
      <inkml:brushProperty name="color" value="#004F8B"/>
    </inkml:brush>
  </inkml:definitions>
  <inkml:trace contextRef="#ctx0" brushRef="#br0">45 0 11371,'0'0'6763,"-6"12"-3933,-1 3-2348,1 0 0,0 0 0,1 0 0,1 1 0,1-1 0,0 1 0,1 0 0,0 0 0,1 0 1,2 22-1,-1-32-418,1 0 0,-1 0 0,1 0 0,0-1 0,1 1 1,-1 0-1,1 0 0,0-1 0,1 1 0,-1-1 0,1 0 1,0 0-1,0 0 0,1 0 0,-1 0 0,1-1 0,0 1 1,1-1-1,-1 0 0,1-1 0,-1 1 0,1-1 0,0 0 1,1 0-1,-1 0 0,0-1 0,1 1 0,0-1 0,-1-1 1,1 1-1,0-1 0,0 0 0,7 0 0,-7 0 11,0-1 0,0 0-1,-1 0 1,1 0 0,0-1-1,0 0 1,-1 0 0,1 0-1,-1-1 1,1 0 0,-1 0 0,1 0-1,-1-1 1,0 0 0,0 0-1,0 0 1,-1 0 0,1-1-1,-1 0 1,0 0 0,0 0-1,0 0 1,4-7 0,-2 1-34,0 0 1,-1-1-1,-1 0 0,1 0 1,-2 0-1,0 0 0,0 0 1,-1-1-1,0 1 0,0-21 1,-2 17-16,0-49 67,0 60-102,0 1 0,-1-1 0,0 1 0,0-1 0,0 1 0,0-1 0,0 1 0,0 0 0,-1 0 0,0 0 0,1 0 0,-1 0 0,0 0 0,-5-5 0,7 8-8,-1-1-1,0 0 1,1 1 0,-1-1 0,1 1 0,-1-1 0,0 1 0,1-1 0,-1 1 0,0-1-1,0 1 1,1 0 0,-1-1 0,0 1 0,0 0 0,0 0 0,0 0 0,1-1-1,-1 1 1,0 0 0,0 0 0,0 0 0,0 0 0,1 1 0,-1-1 0,0 0-1,0 0 1,0 0 0,-1 1 0,1 0-47,0 0 0,0 1 0,0-1 1,0 0-1,0 1 0,0-1 0,1 0 0,-1 1 0,0-1 0,1 1 0,-1-1 0,1 1 1,-1-1-1,1 3 0,-2 4-288,1 1 1,1-1-1,-1 1 1,3 13-1,-2-19 157,1 0-1,0 0 1,-1 0 0,2 0 0,-1-1-1,0 1 1,0 0 0,1-1-1,0 1 1,-1-1 0,1 1 0,0-1-1,0 0 1,0 0 0,0 0-1,1 0 1,-1 0 0,1 0 0,-1-1-1,1 1 1,5 2 0,-1-1-842,1-1 1,0 1-1,0-2 1,0 1-1,0-1 1,0 0 0,8 0-1,21-1-4696</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5.195"/>
    </inkml:context>
    <inkml:brush xml:id="br0">
      <inkml:brushProperty name="width" value="0.025" units="cm"/>
      <inkml:brushProperty name="height" value="0.025" units="cm"/>
      <inkml:brushProperty name="color" value="#004F8B"/>
    </inkml:brush>
  </inkml:definitions>
  <inkml:trace contextRef="#ctx0" brushRef="#br0">201 226 14478,'-10'6'3123,"-5"3"-2606,-8 5 951,1 0-1,-32 28 0,50-39-1303,0 0 1,0 1 0,0-1-1,0 1 1,1 0 0,0 0-1,0 0 1,0 1 0,0-1-1,1 1 1,-1-1 0,1 1-1,1 0 1,-1 0-1,0 0 1,1 0 0,0 0-1,0 0 1,1 0 0,0 0-1,0 7 1,0-10-188,1 0 1,0-1-1,0 1 0,0 0 1,0-1-1,0 1 0,0-1 1,0 1-1,0-1 1,1 0-1,-1 1 0,1-1 1,-1 0-1,1 0 0,-1 0 1,1 0-1,-1 0 0,1 0 1,0 0-1,0-1 0,-1 1 1,1-1-1,0 1 0,0-1 1,0 0-1,2 0 0,59 2-2212,-47-2 1020,-12 0 1133,-1 0 1,0 1-1,0-1 0,0 1 1,1 0-1,-1 0 1,0 0-1,0 0 1,0 1-1,-1-1 1,1 1-1,0 0 1,-1 0-1,1 0 1,-1 0-1,1 0 1,-1 1-1,0-1 1,0 0-1,0 1 1,0 0-1,0 0 1,-1-1-1,1 1 0,-1 0 1,0 0-1,1 5 1,4 10 298,-1 1 0,-1-1 0,2 32 0,-3-25-196,0-8 51,-1 0-1,-1 0 0,0 1 1,-1-1-1,-1 1 0,-5 25 1,4-35 131,-1 0 0,0 0 1,0-1-1,0 1 0,-1-1 1,0 1-1,-1-1 0,1 0 1,-1-1-1,-1 1 0,1-1 1,-1 0-1,0 0 0,-1-1 1,-10 8-1,6-6 331,0 0 0,-1-1 0,-16 7 0,24-11-434,-1-1 1,0 1-1,0-1 1,0 0-1,0 0 1,0 0-1,0-1 1,0 0-1,0 0 1,0 0-1,-8-2 1,11 1-91,0 0 0,1 0 0,-1 0 0,0 0 0,1 0 0,-1-1 0,1 1 0,-1-1 0,1 1 0,0-1 0,-1 0 0,1 1 0,0-1 0,0 0 0,0 0 0,1 0 1,-1 0-1,0 0 0,1 1 0,-1-1 0,1 0 0,0-1 0,-1 1 0,1 0 0,0 0 0,0 0 0,0 0 0,1 0 0,0-3 0,0-6-92,0 0 1,1-1-1,0 1 1,5-12-1,3 0-265,0 0-1,1 0 1,1 1-1,2 1 1,0 0-1,1 1 1,24-26-1,140-118 214,-29 29 924,-145 130-742,-1 0 1,0 0 0,0 0-1,0 0 1,0 0 0,-1-1 0,0 0-1,0 0 1,0 0 0,-1 0 0,0 0-1,0 0 1,-1-1 0,1 1 0,-2-1-1,1 1 1,-1-1 0,1 1 0,-2-1-1,1 1 1,-1-1 0,-2-8-1,-2-1-22,0 1-1,-2 0 1,1 0-1,-2 0 0,0 1 1,-1 0-1,-18-22 0,25 34-38,-23-24 140,12 25-11,4 18-111,3 11 115,1 1 0,1 0 0,2 0 0,1 0 0,1 0 0,1 0-1,6 29 1,-5-45-98,0 0 0,1-1 0,1 0 0,0 0 0,0 0 0,1 0 0,1 0 0,0-1 0,0 0 1,1-1-1,1 1 0,0-1 0,0-1 0,1 1 0,0-1 0,0-1 0,1 0 0,15 9 0,-16-12-225,-1-1 1,2 0-1,-1-1 1,0 0-1,1 0 1,12 1 0,20-4-3380,-39 0 2722,0-1 0,1 1 0,-1-1 1,0 0-1,0 0 0,0-1 0,1 1 0,-1-1 1,3-2-1,14-16-12043</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5.539"/>
    </inkml:context>
    <inkml:brush xml:id="br0">
      <inkml:brushProperty name="width" value="0.025" units="cm"/>
      <inkml:brushProperty name="height" value="0.025" units="cm"/>
      <inkml:brushProperty name="color" value="#004F8B"/>
    </inkml:brush>
  </inkml:definitions>
  <inkml:trace contextRef="#ctx0" brushRef="#br0">1 1 19058,'0'0'11499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6.360"/>
    </inkml:context>
    <inkml:brush xml:id="br0">
      <inkml:brushProperty name="width" value="0.025" units="cm"/>
      <inkml:brushProperty name="height" value="0.025" units="cm"/>
      <inkml:brushProperty name="color" value="#004F8B"/>
    </inkml:brush>
  </inkml:definitions>
  <inkml:trace contextRef="#ctx0" brushRef="#br0">301 3 9801,'0'0'12524,"-11"-1"-10912,5 0-1540,-1 1-1,0 0 0,0 0 1,0 1-1,0 0 1,1 0-1,-1 0 0,0 1 1,1 0-1,-1 0 0,1 1 1,0 0-1,0 0 0,0 0 1,0 1-1,0 0 1,1 0-1,-9 9 0,-4 1 187,0 1 0,1 1 0,0 1 0,1 0 0,2 1 0,-1 0 0,2 1 0,-12 24 0,24-42-249,0 0 0,0 1 0,0-1 0,1 0 0,-1 0 0,1 1 0,-1-1 0,1 1 0,-1-1 0,1 0 0,0 1 0,0-1 0,0 1 0,0-1 0,0 1 0,0-1 0,0 0 0,0 1 0,0-1 0,1 1 0,-1-1 0,1 0 0,-1 1 0,1-1 0,-1 0 0,1 1 0,0-1 0,0 0 0,-1 0 0,1 0 0,0 1 0,0-1 0,0 0 0,0 0 0,1-1 0,-1 1 0,0 0 0,0 0 0,0 0 0,1-1 0,-1 1 0,0-1 0,1 1 0,-1-1 0,1 1 0,-1-1 0,3 0 0,8 2-53,0-1 0,1-1 0,-1 0 0,20-2 0,-18 1-168,1-1-743,1 0 0,-1 0 0,0-2 0,23-7 0,21-18-7172,-34 12 1678</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6.698"/>
    </inkml:context>
    <inkml:brush xml:id="br0">
      <inkml:brushProperty name="width" value="0.025" units="cm"/>
      <inkml:brushProperty name="height" value="0.025" units="cm"/>
      <inkml:brushProperty name="color" value="#004F8B"/>
    </inkml:brush>
  </inkml:definitions>
  <inkml:trace contextRef="#ctx0" brushRef="#br0">1 1 3876,'0'0'16015,"0"57"-16079,5-42-160,6-3-161,-2-3 65,3-3 224,4-6 64,3 0-32,4-3-929,-1-11-2402,6-1-1826</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7.031"/>
    </inkml:context>
    <inkml:brush xml:id="br0">
      <inkml:brushProperty name="width" value="0.025" units="cm"/>
      <inkml:brushProperty name="height" value="0.025" units="cm"/>
      <inkml:brushProperty name="color" value="#004F8B"/>
    </inkml:brush>
  </inkml:definitions>
  <inkml:trace contextRef="#ctx0" brushRef="#br0">96 0 3908,'0'0'7399,"-9"4"-2461,3-2-4435,-43 23 3659,47-23-3945,-1-1 0,1 1 0,0-1 0,0 1 0,0 0 1,0 0-1,0 0 0,0 0 0,1 0 0,-1 0 0,1 1 0,-1-1 0,1 1 1,0-1-1,0 0 0,0 1 0,0 0 0,0-1 0,1 1 0,-1 2 0,1-4-186,0 0 0,0-1 0,0 1 0,0-1 1,1 1-1,-1-1 0,0 1 0,0 0 0,0-1 0,1 1 0,-1-1 0,0 1 0,1-1 0,-1 1 0,0-1 0,1 0 0,-1 1 0,1-1 0,-1 1 0,1-1 0,-1 0 0,1 1 0,-1-1 0,1 0 0,-1 0 0,1 1 0,-1-1 0,1 0 0,-1 0 0,2 0 0,26 1 386,23-14-146,-35 5-227,1-1 0,-1 0 0,17-14 0,-47 60-145,-110 223 1729,115-232-759,8-17-2623,19-28-18239</inkml:trace>
  <inkml:trace contextRef="#ctx0" brushRef="#br0" timeOffset="1">322 106 18161,'0'0'7431,"-10"55"-5957,-1-27-578,-1 1-511,1-2-161,2 2-160,4-7-64,3-5-512,2-4-1442,0-9-1954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7.444"/>
    </inkml:context>
    <inkml:brush xml:id="br0">
      <inkml:brushProperty name="width" value="0.025" units="cm"/>
      <inkml:brushProperty name="height" value="0.025" units="cm"/>
      <inkml:brushProperty name="color" value="#004F8B"/>
    </inkml:brush>
  </inkml:definitions>
  <inkml:trace contextRef="#ctx0" brushRef="#br0">124 0 18770,'0'0'9726,"-9"11"-9165,-2 2-443,-10 12-6,-30 47 0,47-66-76,0 0 0,1 0 0,-1 1 0,1-1 0,1 1 0,-1 0 0,1 0 0,0 0 0,1 0 0,-1 0 0,1 0 0,1 0 0,-1 0 0,2 1 0,0 7 0,0-13-19,0-1-1,0 1 1,1 0 0,-1 0-1,1 0 1,0-1-1,-1 1 1,1-1 0,0 1-1,0-1 1,0 0 0,0 0-1,0 0 1,0 0 0,0 0-1,0 0 1,1 0-1,-1-1 1,0 1 0,0-1-1,1 0 1,-1 0 0,0 0-1,1 0 1,1 0-1,7 1-166,-1-2-1,0 1 1,1-1-1,13-3 1,-19 2-199,0 1 0,0-1 0,0-1 0,0 1 0,0-1 0,0 0 1,-1 0-1,0 0 0,1 0 0,3-5 0,19-27-5150,-9-4-3000</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7.807"/>
    </inkml:context>
    <inkml:brush xml:id="br0">
      <inkml:brushProperty name="width" value="0.025" units="cm"/>
      <inkml:brushProperty name="height" value="0.025" units="cm"/>
      <inkml:brushProperty name="color" value="#004F8B"/>
    </inkml:brush>
  </inkml:definitions>
  <inkml:trace contextRef="#ctx0" brushRef="#br0">1 0 16976,'0'0'13581,"24"6"-14478,-10 10-1601,-5 0-2115,-3-2-3426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0.981"/>
    </inkml:context>
    <inkml:brush xml:id="br0">
      <inkml:brushProperty name="width" value="0.025" units="cm"/>
      <inkml:brushProperty name="height" value="0.025" units="cm"/>
    </inkml:brush>
  </inkml:definitions>
  <inkml:trace contextRef="#ctx0" brushRef="#br0">220 11 12908,'0'0'2376,"-10"-1"133,-1-1-2249,0 2 1,0-1 0,0 1-1,-1 1 1,1 0 0,0 0-1,0 1 1,0 1-1,1 0 1,-15 5 0,23-7-246,-43 26 363,43-26-332,0 1 1,0-1-1,0 1 1,0-1-1,0 1 0,1 0 1,-1 0-1,1-1 1,-1 1-1,1 0 1,0 1-1,-1-1 1,1 0-1,0 0 1,1 0-1,-1 1 0,0-1 1,0 4-1,2-6-14,0 1 0,-1 0 0,1-1 0,0 1-1,0-1 1,0 1 0,0-1 0,0 1-1,0-1 1,0 0 0,0 0 0,0 1 0,0-1-1,0 0 1,0 0 0,0 0 0,0 0-1,0 0 1,0 0 0,0 0 0,2-1 0,26-1 566,-3-2-382,-1-2 0,0-1 0,0-2 0,32-15 0,-29 12-208,0 2 1,47-13-1,-74 23 4,0 0 1,-1-1-1,1 1 1,0 0-1,-1 0 1,1 0 0,0-1-1,0 1 1,-1 0-1,1 0 1,0 0-1,-1 0 1,1 0 0,0 0-1,0 1 1,-1-1-1,1 0 1,0 0-1,0 0 1,-1 1-1,1-1 1,0 0 0,-1 1-1,1-1 1,-1 0-1,1 1 1,0-1-1,-1 1 1,1-1-1,-1 1 1,1 0 0,-1-1-1,0 1 1,1-1-1,-1 1 1,1 0-1,-1-1 1,0 1-1,0 0 1,1-1 0,-1 1-1,0 0 1,0 0-1,0-1 1,0 1-1,0 0 1,0 0-1,0-1 1,0 1 0,0 0-1,0-1 1,0 1-1,0 0 1,-1 0-1,-19 56 1143,6-19-747,14-37-392,0-1 1,0 1-1,0 0 1,0 0-1,0-1 1,0 1-1,0 0 1,0 0-1,0-1 1,0 1-1,0 0 1,1 0 0,-1-1-1,0 1 1,0 0-1,1-1 1,-1 1-1,1 0 1,-1-1-1,0 1 1,1 0-1,-1-1 1,1 1 0,-1-1-1,1 1 1,0-1-1,-1 1 1,1-1-1,1 1 1,24 0 381,29-21-81,-16-1-293,-28 13-112,1 2 0,-1 0 0,1 0 0,0 1 0,0 0 0,1 1 0,0 1 0,18-3 0,-29 10-22,-1 0 1,0 0 0,0 0 0,-1 0 0,1 0 0,-1 0 0,0 0 0,0 0 0,0 1 0,-1 4 0,1-3-1996,11-6-5497,3-5 988</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48.201"/>
    </inkml:context>
    <inkml:brush xml:id="br0">
      <inkml:brushProperty name="width" value="0.025" units="cm"/>
      <inkml:brushProperty name="height" value="0.025" units="cm"/>
      <inkml:brushProperty name="color" value="#004F8B"/>
    </inkml:brush>
  </inkml:definitions>
  <inkml:trace contextRef="#ctx0" brushRef="#br0">47 248 3940,'0'0'17355,"8"3"-14152,25 12-598,-32-14-2480,0-1-1,1 1 1,-1 0 0,0 0-1,0 0 1,0 0 0,-1 1-1,1-1 1,0 0 0,0 0-1,0 1 1,-1-1 0,1 0-1,-1 0 1,1 1 0,-1-1-1,0 1 1,1-1 0,-1 1-1,0-1 1,0 0 0,0 1-1,0-1 1,0 1 0,0-1-1,0 1 1,-1 1 0,-14 34 831,-20 7-565,29-38-353,0 0 0,1 1-1,-1 0 1,1 0 0,0 0 0,1 1-1,0-1 1,0 1 0,-3 10 0,8-17-53,0 0 0,0 0 1,-1 0-1,1-1 1,0 1-1,0 0 0,0 0 1,0-1-1,0 1 1,1 0-1,-1-1 1,0 1-1,0-1 0,0 0 1,0 1-1,1-1 1,-1 0-1,0 0 0,0 1 1,0-1-1,1 0 1,-1 0-1,0-1 1,0 1-1,1 0 0,-1 0 1,2-1-1,42-3-858,-34 1 129,-1 0 0,1-1 0,-1 0 0,0 0 0,11-7 0,-15 7-477,0 0-1,-1 0 1,1 0 0,-1-1-1,7-7 1,4-12-6717</inkml:trace>
  <inkml:trace contextRef="#ctx0" brushRef="#br0" timeOffset="1">217 68 10730,'0'0'5061,"-5"-45"-96,5 33-833,-2 5-1186,2 3 33,0 9-3011,0 7-32,0 4-384,0 1-1442,0-3-2626,6-5-6022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0.699"/>
    </inkml:context>
    <inkml:brush xml:id="br0">
      <inkml:brushProperty name="width" value="0.025" units="cm"/>
      <inkml:brushProperty name="height" value="0.025" units="cm"/>
      <inkml:brushProperty name="color" value="#004F8B"/>
    </inkml:brush>
  </inkml:definitions>
  <inkml:trace contextRef="#ctx0" brushRef="#br0">380 1 9065,'-2'-1'154,"1"1"0,0 0 0,0 0 0,-1 0 0,1 0 1,0 1-1,-1-1 0,1 0 0,0 0 0,0 1 0,-1-1 0,1 1 1,0-1-1,0 1 0,0 0 0,0-1 0,-2 3 0,2-3-85,1 1 0,0 0 0,-1-1 0,1 1 0,0 0-1,0-1 1,0 1 0,-1 0 0,1 0 0,0-1 0,0 1-1,0 0 1,0 0 0,0-1 0,1 1 0,-1 0 0,0 0-1,0-1 1,0 1 0,1 0 0,-1-1 0,1 2 0,4 6 230,0 0 0,0 0 0,1-1 0,8 9-1,-3-4 192,36 45 275,-3 3 1,-2 1 0,-3 2-1,-3 2 1,29 72 0,-47-92-669,-2 1 0,-2 1 0,-2 0-1,-2 0 1,-2 1 0,-2 1 0,-3-1 0,-4 89 0,-3-109-243,-1 0 0,-1 0 0,-1-1 1,-2 0-1,0-1 0,-2 0 0,-1 0 0,-1-1 0,-1-1 0,-2 0 1,-24 31-1,-15 8 69,-2-2 0,-101 83 1,-74 33-2903,120-106-2974</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2.934"/>
    </inkml:context>
    <inkml:brush xml:id="br0">
      <inkml:brushProperty name="width" value="0.025" units="cm"/>
      <inkml:brushProperty name="height" value="0.025" units="cm"/>
      <inkml:brushProperty name="color" value="#004F8B"/>
    </inkml:brush>
  </inkml:definitions>
  <inkml:trace contextRef="#ctx0" brushRef="#br0">89 243 6662,'-9'-5'5942,"7"4"-5733,-7-5 608,1 1 1,-1-1-1,1-1 1,-14-14-1,19 19-708,1 0 0,1-1 0,-1 1 0,0-1 1,0 1-1,1-1 0,0 0 0,-1 1 0,1-1 0,0 0 0,0 0 0,1 0 0,-1 0 0,0 0 0,1 0 0,0 0 0,0 0 0,0 0 1,0 0-1,0 0 0,1 0 0,-1 0 0,1 0 0,0 0 0,2-4 0,1-1-56,0 1 0,0 0 0,1 1 0,1-1 0,-1 1 0,1 0 0,0 0-1,0 0 1,1 1 0,-1 0 0,1 1 0,0-1 0,1 1 0,7-3 0,-5 2-46,0 1 0,1 0 0,0 1 0,0 0 0,0 1 0,0 0 1,0 0-1,0 1 0,22 1 0,-28 1-6,-1-1 1,0 1-1,0 0 1,0 0 0,0 1-1,0-1 1,0 1-1,0 0 1,0 0-1,0 0 1,-1 1-1,1-1 1,-1 1 0,0 0-1,0-1 1,0 2-1,0-1 1,2 4-1,3 5 14,-1 0 0,-1 1-1,0 0 1,5 15 0,-7-17 3,0-1-1,0 0 1,1 0 0,0 0 0,0 0 0,1-1 0,12 14-1,-14-20 95,-1-1 0,1 1 0,-1-1-1,1 0 1,0 0 0,0-1-1,0 1 1,0-1 0,0 0 0,1 0-1,-1-1 1,0 1 0,0-1-1,1 0 1,-1 0 0,0 0 0,0 0-1,1-1 1,-1 0 0,6-1 0,6-2 196,-1-1 0,-1 0 0,1-1 0,16-10 0,7-5-45,49-36-1,-74 48-391,-1-1-1,0 0 0,-1-1 0,0 0 1,-1-1-1,0 0 0,12-20 0,-22 31-1258,-10 25-7062,3-15 2524</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3.280"/>
    </inkml:context>
    <inkml:brush xml:id="br0">
      <inkml:brushProperty name="width" value="0.025" units="cm"/>
      <inkml:brushProperty name="height" value="0.025" units="cm"/>
      <inkml:brushProperty name="color" value="#004F8B"/>
    </inkml:brush>
  </inkml:definitions>
  <inkml:trace contextRef="#ctx0" brushRef="#br0">0 30 12043,'0'0'6182,"55"-29"-5573,-23 31 63,7 12-31,1 6-257,-1 6-223,-9 8-129,-8 8-64,-19 9 32,-6 7 64,-22 3 64,-14-2-384,0-10-1538,5-14-4100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3.848"/>
    </inkml:context>
    <inkml:brush xml:id="br0">
      <inkml:brushProperty name="width" value="0.025" units="cm"/>
      <inkml:brushProperty name="height" value="0.025" units="cm"/>
      <inkml:brushProperty name="color" value="#004F8B"/>
    </inkml:brush>
  </inkml:definitions>
  <inkml:trace contextRef="#ctx0" brushRef="#br0">313 31 5093,'0'0'14878,"-8"-6"-13063,4 3-1729,1 0-1,-1 1 1,0-1-1,0 1 1,0 0 0,0 0-1,-1 1 1,1-1-1,0 1 1,-1 0 0,1 0-1,-1 0 1,1 1-1,-1 0 1,1 0 0,-1 0-1,1 0 1,-1 1-1,1-1 1,-1 1 0,1 0-1,0 1 1,-1-1-1,1 1 1,0 0 0,0 0-1,0 0 1,-5 4-1,-11 5-9,1 1 0,0 0-1,-20 19 1,34-28-60,1 1 1,-1 0-1,1 1 1,0-1-1,0 1 0,1 0 1,-1 0-1,1 0 1,0 0-1,1 0 1,-1 1-1,1-1 0,0 1 1,0 0-1,1 0 1,-2 11-1,3-15-15,1 0 1,-1 0-1,1 0 0,-1 0 0,1 0 1,0 0-1,0 0 0,-1 0 1,2 0-1,-1 0 0,0-1 0,0 1 1,0 0-1,1-1 0,-1 1 0,1-1 1,-1 1-1,1-1 0,0 0 0,0 0 1,-1 0-1,1 0 0,0 0 0,0 0 1,4 1-1,60 15 4,-45-13-59,-4 1-37,9 0-60,-1 2 1,45 18-1,-66-24 149,1 1 1,-1 0-1,1 1 1,-1-1-1,0 1 1,0 0-1,0 0 1,0 0-1,0 0 1,-1 1-1,1-1 1,-1 1-1,0 0 1,0 0-1,-1 0 1,1 1-1,-1-1 1,0 1-1,0-1 1,0 1-1,1 7 1,-3-8 18,0 0 0,0-1 0,-1 1-1,0-1 1,1 1 0,-1-1 0,-1 0 0,1 1 0,0-1 0,-1 0 0,0 0 0,0 0 0,0 0 0,0 0 0,0 0 0,0 0 0,-1-1 0,1 1 0,-1-1 0,0 0 0,0 1 0,0-1 0,0-1 0,0 1 0,0 0 0,-6 1 0,-12 6 343,1 0 1,-44 10-1,56-18-228,-7 4-57,-1-1 1,1-1 0,-1-1 0,1 0 0,-1-1 0,0-1 0,0 0 0,-20-4 0,34 4-219,1-1 1,-1 1-1,0-1 0,1 0 1,-1 0-1,1 1 1,-1-1-1,1 0 0,0 0 1,-1 0-1,1-1 0,0 1 1,0 0-1,0 0 1,0-1-1,0 1 0,0-1 1,0 1-1,0-1 1,0 1-1,1-1 0,-1 1 1,0-1-1,1 0 0,0 1 1,-1-1-1,1 0 1,0 0-1,0 1 0,0-1 1,0 0-1,0 1 1,0-1-1,1 0 0,-1 0 1,0 1-1,1-1 0,-1 1 1,2-3-1,1-4-1009,0 0 1,0 0-1,1 1 0,0-1 0,0 1 0,10-12 0,18-16-4677</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4.177"/>
    </inkml:context>
    <inkml:brush xml:id="br0">
      <inkml:brushProperty name="width" value="0.025" units="cm"/>
      <inkml:brushProperty name="height" value="0.025" units="cm"/>
      <inkml:brushProperty name="color" value="#004F8B"/>
    </inkml:brush>
  </inkml:definitions>
  <inkml:trace contextRef="#ctx0" brushRef="#br0">64 250 11787,'0'0'1885,"8"1"-380,4 1-873,0 0-1,0-1 1,0-1-1,14 0 1,-22-1-478,1 1-1,-1-1 0,0 0 1,1 0-1,-1-1 1,0 1-1,0-1 1,0 0-1,0 0 1,0 0-1,0 0 1,-1-1-1,1 0 0,-1 0 1,0 0-1,0 0 1,4-4-1,-3 1-86,0 0-1,0 0 0,-1-1 1,0 1-1,0-1 0,-1 1 0,1-1 1,-2 0-1,1 0 0,-1 0 1,1-8-1,-2 13-45,0 0-1,0 1 1,0-1 0,0 0-1,0 0 1,-1 1 0,1-1-1,-1 0 1,1 1 0,-1-1-1,0 0 1,1 1 0,-1-1-1,0 1 1,0-1 0,0 1-1,0 0 1,0-1 0,-3-1 0,2 2-12,0 0 1,-1 0-1,1 0 1,0 0 0,-1 0-1,1 1 1,-1-1 0,1 1-1,-1 0 1,1-1-1,-1 1 1,1 0 0,-1 1-1,1-1 1,-1 0 0,1 1-1,-5 1 1,-2 1 52,1 0 0,0 1 1,0 0-1,0 0 0,0 1 0,1 0 1,0 0-1,0 1 0,0 0 0,1 0 1,0 0-1,-11 15 0,6-5 282,0 0 1,0 1-1,2 1 0,-14 33 0,19-42-182,1 1-1,0 0 0,1 0 1,0 0-1,0 0 0,1 1 0,0-1 1,2 16-1,-1-23-150,1 0 0,-1 0 0,1 0 0,0 0 0,0 0 0,0 0 0,0 0 0,0 0 0,1 0 0,0 0 0,-1 0 0,1-1 0,0 1 0,0-1 0,0 0 0,1 1 0,-1-1 0,0 0 0,1 0 0,0 0 1,-1-1-1,1 1 0,0-1 0,0 1 0,0-1 0,0 0 0,0 0 0,0 0 0,0-1 0,0 1 0,3 0 0,7 0-42,0 0 1,-1-1-1,1 0 0,0-1 1,-1 0-1,1-1 1,-1-1-1,1 0 1,-1 0-1,17-8 0,-13 3-715,1 0-1,-1-1 0,-1-1 0,0-1 0,0 0 1,22-23-1,-18 15-692,-2-2 1,0 0-1,-1-1 1,-1 0-1,-1-2 0,-2 1 1,0-2-1,-1 1 1,14-52-1,-11 4-1454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4.600"/>
    </inkml:context>
    <inkml:brush xml:id="br0">
      <inkml:brushProperty name="width" value="0.025" units="cm"/>
      <inkml:brushProperty name="height" value="0.025" units="cm"/>
      <inkml:brushProperty name="color" value="#004F8B"/>
    </inkml:brush>
  </inkml:definitions>
  <inkml:trace contextRef="#ctx0" brushRef="#br0">135 20 7783,'0'0'3892,"-9"-4"-257,5 2-3409,1 0 82,-1 0-1,1 0 1,-1 0 0,0 1-1,0 0 1,0 0-1,1 0 1,-7 0 0,8 1-214,1 0 0,-1 0 0,0 0 0,0 1 0,1-1 0,-1 1 0,0-1 0,0 1 0,1 0 0,-1 0 0,1 0 0,-1-1 0,1 2 0,-1-1 0,1 0 0,-1 0 0,1 0 0,0 1 0,0-1 0,0 0 0,0 1 0,0-1 0,0 1 0,0 0 0,0-1 0,0 1 0,0 2 0,-8 20 273,1 0 0,1 1-1,1 0 1,1 0 0,-2 43 0,6 130 895,1-183-1095,0 0 67,0 0-1,1 0 0,0-1 0,2 1 1,-1 0-1,2-1 0,0 0 1,0 0-1,12 23 0,-15-36-209,0 0 0,0 1 0,0-1-1,0 0 1,0 0 0,0 0 0,1 0 0,-1 0-1,0 0 1,1 0 0,-1-1 0,1 1 0,-1 0-1,1-1 1,-1 1 0,1-1 0,0 0 0,-1 1-1,1-1 1,-1 0 0,1 0 0,0 0 0,-1 0 0,1 0-1,0 0 1,-1-1 0,1 1 0,-1-1 0,1 1-1,-1-1 1,1 1 0,-1-1 0,3-1 0,4-2 58,0-1 1,0 0-1,-1 0 1,12-11 0,25-27-43,43-55 1,-3 3-400,-84 95 356,0 0 1,1-1-1,-1 1 1,0 0-1,0-1 0,0 1 1,1-1-1,-1 1 1,0 0-1,0 0 0,1-1 1,-1 1-1,0 0 1,1-1-1,-1 1 0,0 0 1,1 0-1,-1 0 1,0-1-1,1 1 0,-1 0 1,0 0-1,1 0 1,-1 0-1,1 0 0,-1 0 1,0-1-1,1 1 1,-1 0-1,1 0 0,-1 0 1,1 1-1,-1-1 1,0 0-1,1 0 0,-1 0 1,0 0-1,1 0 1,-1 0-1,1 1 1,-1-1-1,0 0 0,1 0 1,-1 0-1,0 1 1,1-1-1,-1 0 0,0 1 1,1-1-1,2 29-25,-12 40 47,-1-41-7,0-1-1,-1 1 1,-2-2-1,-1 0 0,-1 0 1,-32 41-1,45-65 0,1-1 0,0 0-1,0 0 1,0 1 0,0-1-1,0 0 1,0 1 0,0-1 0,1 1-1,-1 0 1,0-1 0,1 1-1,0-1 1,-1 1 0,1 0-1,-1 2 1,2-4-7,-1 1-1,0-1 1,1 1-1,-1-1 1,1 0 0,-1 1-1,1-1 1,-1 0-1,1 1 1,-1-1-1,1 0 1,-1 1 0,1-1-1,-1 0 1,1 0-1,-1 0 1,1 0-1,0 1 1,-1-1 0,1 0-1,-1 0 1,1 0-1,-1 0 1,1 0-1,0 0 1,-1-1 0,1 1-1,-1 0 1,2 0-1,7-2 12,0-1 0,0 1 0,0-2 0,12-5-1,21-11-40,-1-3-1,-1-1 0,60-48 1,-98 71-142,0-1 1,-1 0-1,1 0 1,0 0-1,0 0 1,-1 0-1,1 0 1,-1 0-1,0 0 1,0-1-1,0 1 1,0 0-1,0-1 1,0 1-1,0-1 1,0-3-1,-1 4-139,0 1 0,-1-1 0,1 0 0,0 0-1,-1 1 1,1-1 0,-1 0 0,1 1 0,-1-1-1,0 1 1,1-1 0,-1 1 0,0-1 0,0 1-1,0-1 1,0 1 0,-1 0 0,1 0-1,0-1 1,0 1 0,-1 0 0,1 0 0,-1 0-1,-2-1 1,-26-14-5800,-6-3-1073</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4.963"/>
    </inkml:context>
    <inkml:brush xml:id="br0">
      <inkml:brushProperty name="width" value="0.025" units="cm"/>
      <inkml:brushProperty name="height" value="0.025" units="cm"/>
      <inkml:brushProperty name="color" value="#004F8B"/>
    </inkml:brush>
  </inkml:definitions>
  <inkml:trace contextRef="#ctx0" brushRef="#br0">0 58 6086,'0'0'13132,"78"-33"-11883,-16 23-192,11 5-448,8 1-481,2 2-512,-5 0-2531,-11 1-4004</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5.326"/>
    </inkml:context>
    <inkml:brush xml:id="br0">
      <inkml:brushProperty name="width" value="0.025" units="cm"/>
      <inkml:brushProperty name="height" value="0.025" units="cm"/>
      <inkml:brushProperty name="color" value="#004F8B"/>
    </inkml:brush>
  </inkml:definitions>
  <inkml:trace contextRef="#ctx0" brushRef="#br0">1 187 13837,'0'0'8937,"8"5"-7929,-5-3-953,0-1-1,0 1 1,0-1-1,0 0 1,1 0-1,-1 0 1,1 0-1,-1 0 0,1-1 1,-1 0-1,1 1 1,-1-1-1,7-1 1,-3-1 3,0 0 0,-1 0 0,1 0 1,0-1-1,-1 0 0,0 0 0,11-7 0,3-3-22,0-1-1,29-27 0,-45 37-27,1 0 0,-1 0 0,0-1 0,0 0 1,-1 0-1,1 0 0,-1 0 0,0 0 0,-1-1 0,1 1 0,-1-1 0,0 0 0,0 1 0,-1-1 0,2-12 0,-3 17-6,0 1 0,0-1-1,0 1 1,0-1 0,0 1-1,0-1 1,0 1 0,-1-1-1,1 1 1,0-1 0,0 1-1,0-1 1,-1 1 0,1-1-1,0 1 1,0 0 0,-1-1-1,1 1 1,0-1 0,-1 1-1,1 0 1,-1-1 0,1 1-1,0 0 1,-1-1-1,1 1 1,-1 0 0,1 0-1,-1 0 1,1-1 0,-1 1-1,1 0 1,-2 0 0,-22 3 1,-21 19-15,36-14 40,0 1 0,0 0-1,1 0 1,0 1 0,1 0-1,0 0 1,-8 17-1,12-21 30,0 0 0,0 0 0,1 0 0,0 0 0,0 0 0,1 1 0,0-1 0,0 1 0,0-1 0,1 1-1,0 0 1,0-1 0,1 1 0,0-1 0,3 13 0,-2-16-53,-1 0 0,1 0 1,0 0-1,0 0 0,0 0 0,1 0 0,-1 0 0,1-1 1,0 1-1,-1-1 0,1 0 0,0 0 0,0 0 0,1 0 1,-1-1-1,0 1 0,1-1 0,-1 0 0,0 0 0,1 0 1,0 0-1,-1 0 0,1-1 0,-1 0 0,6 0 1,-2 1-50,0-1 0,1 0 1,-1-1-1,0 0 0,1 0 1,-1 0-1,0-1 0,0 0 1,0-1-1,0 1 1,10-7-1,38-33-781,-52 39 810,1 0 0,-1-1 0,0 1-1,0-1 1,0 1 0,0-1 0,0 0 0,-1 0 0,0-1 0,0 1 0,0 0-1,1-6 1,-32 37 1463,27-25-1371,1 1 1,-1-1-1,0 1 1,1 0-1,0 0 0,0 0 1,0 0-1,0 0 1,0 0-1,0 0 0,1 0 1,-1 5-1,1-7-51,0 0-1,1 0 1,-1 0-1,1 1 1,-1-1 0,1 0-1,-1 0 1,1 0-1,-1 0 1,1 0-1,0 0 1,0 0-1,-1 0 1,1 0-1,0-1 1,0 1 0,0 0-1,0 0 1,0-1-1,0 1 1,0-1-1,0 1 1,0-1-1,0 1 1,1-1-1,-1 1 1,0-1 0,0 0-1,0 0 1,1 0-1,-1 0 1,0 0-1,0 0 1,2 0-1,6 0 11,0 0 0,0-1 0,0 0-1,0 0 1,0-1 0,0 0 0,-1-1-1,16-6 1,59-39 18,-66 36-43,1 1 0,1 1 0,33-14 0,-52 24-6,1 1 0,-1-1 0,1 0 0,0 1 0,-1-1 0,1 1-1,-1-1 1,1 1 0,-1-1 0,1 1 0,-1 0 0,0-1 0,1 1 0,-1-1 0,1 1 0,-1 0 0,0 0-1,0-1 1,0 1 0,1 0 0,-1-1 0,0 1 0,0 0 0,0 0 0,0-1 0,0 1 0,0 0 0,0-1-1,0 1 1,-1 1 0,1 35 81,0-30-104,0-3-279,1 20-390,3-16-2335,5-9-3981,0-10-4815</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6.288"/>
    </inkml:context>
    <inkml:brush xml:id="br0">
      <inkml:brushProperty name="width" value="0.025" units="cm"/>
      <inkml:brushProperty name="height" value="0.025" units="cm"/>
      <inkml:brushProperty name="color" value="#004F8B"/>
    </inkml:brush>
  </inkml:definitions>
  <inkml:trace contextRef="#ctx0" brushRef="#br0">159 246 3748,'0'0'10879,"-8"-3"-8210,4 2-2497,1 0 0,0 0 0,0 0 0,0 1 0,-1-1 0,1 1-1,0 0 1,0-1 0,-1 2 0,1-1 0,0 0 0,-1 1 0,-2 0-1,1 1 23,0 0-1,1 1 0,-1-1 1,1 1-1,-1 0 0,1 0 0,0 0 1,0 1-1,0 0 0,-3 3 1,7-6-183,-5 4 107,-1 0 0,1 1-1,1-1 1,-1 1 0,1 0 0,0 1 0,0-1 0,1 1 0,0 0 0,-4 11 0,7-18-117,0 1 1,0 0 0,0-1-1,0 1 1,0-1 0,0 1-1,0 0 1,0-1 0,0 1-1,0-1 1,1 1 0,-1 0-1,0-1 1,0 1-1,0-1 1,1 1 0,-1-1-1,0 1 1,1-1 0,-1 1-1,1-1 1,-1 1 0,0-1-1,1 1 1,-1-1 0,1 0-1,-1 1 1,1-1 0,-1 0-1,1 1 1,-1-1 0,1 0-1,0 0 1,-1 0 0,1 1-1,-1-1 1,1 0 0,0 0-1,-1 0 1,1 0 0,-1 0-1,1 0 1,0 0 0,-1 0-1,2-1 1,31-4 66,-15-2-52,0 0-1,-1-1 1,0-1 0,0-1 0,-1 0 0,19-17 0,-6 3-139,-1-1 1,32-38-1,-4-11-36,-52 67 175,-1 1 1,1-1-1,-1 1 1,0-1-1,-1 0 1,1 0-1,-1 0 0,-1 0 1,1-1-1,-1-7 1,-1 15-9,0-1 1,1 0-1,-1 1 1,0-1-1,0 0 1,0 1-1,0-1 1,-1 0-1,1 1 1,0-1-1,0 0 0,0 1 1,0-1-1,-1 1 1,1-1-1,0 0 1,-1 1-1,1-1 1,0 1-1,-1-1 1,1 1-1,-1-1 1,1 1-1,-1-1 1,1 1-1,-1 0 1,1-1-1,-1 1 1,1 0-1,-1-1 0,-1 1 1,-21 5 136,17-1-91,0 0 0,0 0 1,0 0-1,1 0 0,-9 10 1,5-2 118,0 1 1,1 0-1,0 1 1,1 0 0,1 0-1,0 1 1,1 0-1,1 0 1,-5 26-1,8-35-98,1 0 0,-1-1 0,1 1-1,0 0 1,1-1 0,-1 1 0,1-1 0,1 1 0,-1 0-1,1-1 1,-1 0 0,6 11 0,-4-13-44,0 1 0,-1-1 0,1 0 0,0 0 1,0 0-1,1 0 0,-1 0 0,1-1 0,-1 1 0,1-1 1,0 0-1,0 0 0,0-1 0,0 1 0,0-1 0,0 0 1,1 0-1,-1 0 0,5 0 0,4 0-11,0 0 1,0-1-1,0-1 1,0 0-1,-1 0 0,1-2 1,0 1-1,-1-2 0,1 1 1,-1-2-1,0 0 1,11-6-1,-8 3-50,-1-1 1,-1 0-1,0 0 0,0-1 0,-1-1 1,0 0-1,-1-1 0,0 0 1,11-18-1,-20 27 25,0-1 0,0 1 0,0-1 0,0 0 0,-1 0 0,0 0 0,1 0 1,0-7-1,-2 11 3,0-1 0,0 1 0,0 0 0,0-1 0,0 1 0,0 0 0,0-1 0,0 1 1,0 0-1,0-1 0,0 1 0,0 0 0,0-1 0,-1 1 0,1 0 0,0-1 1,0 1-1,0 0 0,0-1 0,-1 1 0,1 0 0,0-1 0,0 1 0,0 0 0,-1 0 1,1 0-1,0-1 0,-1 1 0,1 0 0,0 0 0,0 0 0,-1-1 0,1 1 0,-1 0 1,-21 10-92,16-4 101,-1 0 0,1 1-1,0 0 1,1 0 0,0 0-1,0 0 1,0 1 0,1-1-1,0 1 1,0 1 0,1-1 0,0 0-1,1 1 1,0-1 0,0 1-1,1 0 1,-1 15 0,2-23 0,0 1 1,0-1 0,0 1-1,1 0 1,-1-1-1,0 1 1,1-1-1,-1 1 1,1-1-1,-1 1 1,1-1-1,0 1 1,-1-1-1,1 1 1,0-1 0,0 0-1,0 0 1,0 1-1,1-1 1,-1 0-1,0 0 1,3 1-1,-1 0 10,0-1 0,0 1 0,0-1 0,1 0 0,-1 0 0,0-1 0,1 1 0,-1-1 0,1 1 0,3-1 0,5-1 28,-1 0 1,1 0-1,-1-1 1,0-1-1,19-6 1,-14 2-38,1-1 1,-1 0 0,0-1 0,-1-1-1,0-1 1,-1 0 0,0-1 0,0 0 0,-1-1-1,-1 0 1,13-19 0,-23 29-5,0 0 0,0 0 0,-1 0 0,1 0 0,-1 0 0,0-1 0,0 1 0,0 0 0,0-4 0,-1 6-6,0 0-1,1 1 1,-2-1 0,1 0-1,0 1 1,0-1 0,0 1-1,0-1 1,0 0 0,0 1 0,-1-1-1,1 1 1,0-1 0,0 0-1,-1 1 1,1-1 0,-1 1-1,1-1 1,0 1 0,-1-1-1,1 1 1,-1 0 0,1-1-1,-1 1 1,1 0 0,-1-1-1,1 1 1,-1 0 0,0-1-1,1 1 1,-1 0 0,1 0-1,-1 0 1,0 0 0,1-1-1,-1 1 1,1 0 0,-1 0 0,0 0-1,1 0 1,-1 0 0,0 1-1,1-1 1,-1 0 0,1 0-1,-1 0 1,0 0 0,1 1-1,-1-1 1,-7 3-9,1-1 1,0 1-1,0 0 0,0 1 0,0 0 1,1 0-1,-1 0 0,1 1 1,0 0-1,0 0 0,1 1 1,0-1-1,0 1 0,-5 8 0,3-5 58,0 1-1,1 0 0,1 0 0,0 0 0,0 0 0,1 1 0,0 0 0,1 0 0,-2 11 1,5-20-32,-1 0 0,1 1 0,0-1 0,0 0 0,0 0 0,0 0 0,0 0 1,1 1-1,-1-1 0,1 0 0,-1 0 0,1 0 0,0 0 0,0 0 0,0 0 1,0 0-1,0-1 0,0 1 0,0 0 0,1 0 0,-1-1 0,1 1 0,-1-1 1,3 2-1,0 0 6,0-1 0,0 0 0,1 0 0,-1-1 1,0 1-1,1-1 0,-1 0 0,1 0 0,-1 0 0,10-1 1,-1 0-44,1 0 1,-1-1 0,0-1 0,0 0 0,0-1 0,-1 0 0,19-8-1,-21 7-409,-1-1-1,1-1 0,-1 0 1,0 0-1,-1-1 0,15-14 1,-18 16-188,-1 0 1,0 0 0,0-1-1,-1 0 1,1 1 0,-1-1-1,0-1 1,-1 1 0,0 0 0,0-1-1,0 1 1,1-10 0,-1-35-6286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1.371"/>
    </inkml:context>
    <inkml:brush xml:id="br0">
      <inkml:brushProperty name="width" value="0.025" units="cm"/>
      <inkml:brushProperty name="height" value="0.025" units="cm"/>
    </inkml:brush>
  </inkml:definitions>
  <inkml:trace contextRef="#ctx0" brushRef="#br0">61 1 14253,'0'0'7976,"-6"9"-7165,-2 4-544,2-4 26,0-1-1,0 1 0,1 1 1,0-1-1,1 1 1,0-1-1,0 1 1,-3 15-1,8-24-278,0 0 1,0-1-1,0 1 0,0 0 0,0-1 0,0 1 0,0-1 1,0 1-1,0-1 0,1 0 0,-1 1 0,0-1 0,0 0 1,0 0-1,0 0 0,1 0 0,-1 0 0,0 0 0,0 0 1,0 0-1,0 0 0,1-1 0,0 1 0,33-5 73,-13-2-195,0-1 1,34-18-1,-36 17-188,0 0 1,1 0-1,23-5 1,-44 14 290,1 0 0,-1 0 0,0 0 0,0 0 0,1 0 0,-1 1 1,0-1-1,1 0 0,-1 0 0,0 0 0,0 0 0,1 0 0,-1 1 0,0-1 0,0 0 0,1 0 1,-1 0-1,0 1 0,0-1 0,0 0 0,1 0 0,-1 1 0,0-1 0,0 0 0,0 0 0,0 1 1,0-1-1,1 0 0,-1 1 0,0-1 0,0 0 0,0 0 0,0 1 0,0-1 0,0 0 1,0 1-1,0-1 0,0 0 0,0 1 0,0-1 0,0 0 0,-1 1 0,1-1 0,0 0 0,0 0 1,0 1-1,0-1 0,0 0 0,-1 0 0,1 1 0,0-1 0,0 0 0,0 0 0,-1 1 0,1-1 1,0 0-1,0 0 0,-1 0 0,1 1 0,-12 18 64,5-10-8,-21 28 27,27-35 5,0-1 0,-1 1 1,1 0-1,0 0 0,0-1 0,1 1 0,-1 0 0,0 0 0,1 0 1,-1 0-1,1 0 0,-1 1 0,1-1 0,0 0 0,0 0 1,0 4-1,4-5 116,1 0 0,-1-1 0,0 1 0,0-1 0,1 0 0,-1 0 1,0 0-1,0-1 0,7-1 0,11-4-171,1-2 0,-2 0 0,1-1-1,23-14 1,-25 12-438,1 1 0,0 0 0,1 2 0,29-8 0,-51 16 410,0 0 0,0 0 0,1 0 0,-1 0 0,0 0 0,0 0 0,0 0 0,1 0 0,-1 0 0,0 0 0,0 0 0,0 0 0,0 0 0,1 0 0,-1 0 0,0 0 0,0 0 0,0 0 0,1 0 0,-1 0 0,0 0 0,0 0 0,0 0-1,1 0 1,-1 0 0,0 0 0,0 0 0,0 1 0,0-1 0,1 0 0,-1 0 0,0 0 0,0 0 0,0 0 0,0 1 0,0-1 0,0 0 0,1 0 0,-1 0 0,0 0 0,0 1 0,0-1 0,0 0 0,0 0 0,0 0 0,0 1 0,0-1 0,0 0 0,-6 15 154,-17 17 245,19-28-348,1 0-29,-9 17 800,12-20-809,0-1 1,0 0 0,0 1 0,0-1-1,0 1 1,0-1 0,0 1-1,0-1 1,1 1 0,-1-1 0,0 0-1,0 1 1,0-1 0,1 1 0,-1-1-1,0 0 1,0 1 0,1-1 0,-1 0-1,0 1 1,1-1 0,-1 0 0,1 0-1,-1 1 1,0-1 0,1 0 0,-1 0-1,1 1 1,-1-1 0,0 0 0,1 0-1,-1 0 1,1 0 0,-1 0 0,1 0-1,-1 0 1,1 0 0,-1 0 0,1 0-1,-1 0 1,0 0 0,1 0 0,-1 0-1,1 0 1,-1 0 0,1-1-1,9 0 45,-1 0 0,0-1-1,1 0 1,-1-1 0,0 0-1,0 0 1,12-7 0,16-5-1597,2 5-3827,-47 13-3549,-7 2-1698</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6.650"/>
    </inkml:context>
    <inkml:brush xml:id="br0">
      <inkml:brushProperty name="width" value="0.025" units="cm"/>
      <inkml:brushProperty name="height" value="0.025" units="cm"/>
      <inkml:brushProperty name="color" value="#004F8B"/>
    </inkml:brush>
  </inkml:definitions>
  <inkml:trace contextRef="#ctx0" brushRef="#br0">80 24 8392,'0'0'8456,"-57"-22"-5798,41 21-255,9 1-834,7 5-800,4 10-705,19 3-64,5-5-897,7-5-3011,-1-8-8455</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6.998"/>
    </inkml:context>
    <inkml:brush xml:id="br0">
      <inkml:brushProperty name="width" value="0.025" units="cm"/>
      <inkml:brushProperty name="height" value="0.025" units="cm"/>
      <inkml:brushProperty name="color" value="#004F8B"/>
    </inkml:brush>
  </inkml:definitions>
  <inkml:trace contextRef="#ctx0" brushRef="#br0">1 71 6887,'5'-10'5690,"-3"6"-4979,18-30 638,-19 32-1149,0 0 1,1 1-1,-1-1 1,0 1-1,0-1 1,1 1-1,-1 0 1,1-1-1,-1 1 1,1 0-1,0 0 1,-1 0-1,1 0 1,0 1-1,0-1 1,0 0-1,-1 1 1,1-1-1,4 0 1,-5 2-125,0-1 0,0 0 0,0 1 0,0-1 0,0 1 0,0-1 0,0 1 0,0 0 0,0-1 0,0 1 0,0 0 0,0 0 0,0 0 0,-1 0 0,1 0 0,0-1 0,-1 1 0,1 0 0,0 1 0,-1-1 0,0 0 0,1 0 0,-1 0 0,1 0 0,-1 0 0,0 0 0,0 1 0,0 0 0,4 41 965,-4-35-667,-1 87 1724,-21 163 0,14-140-4035,4-124-3745,-6-15 3484,-3-16-2345,-4-8-288</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7.329"/>
    </inkml:context>
    <inkml:brush xml:id="br0">
      <inkml:brushProperty name="width" value="0.025" units="cm"/>
      <inkml:brushProperty name="height" value="0.025" units="cm"/>
      <inkml:brushProperty name="color" value="#004F8B"/>
    </inkml:brush>
  </inkml:definitions>
  <inkml:trace contextRef="#ctx0" brushRef="#br0">18 196 8392,'-2'-13'3315,"-1"6"-2724,-8-44 2346,10 48-2683,1-1-1,0 1 1,0 0 0,0-1 0,0 1 0,0 0-1,1 0 1,0-1 0,-1 1 0,1 0-1,0 0 1,1 0 0,-1 0 0,0 0 0,1 0-1,2-3 1,2 0 15,1 1-1,0-1 1,0 1-1,0 0 1,0 0-1,1 1 1,0 0-1,0 1 1,0 0-1,1 0 1,-1 0-1,1 1 1,12-1-1,16-2 551,64 0 0,-72 5-589,-1 0 0,0 3 0,39 7 0,-57-9-190,-1 2 0,0-1 0,0 2 0,0-1 0,0 1-1,-1 0 1,1 1 0,-1 0 0,0 0 0,-1 1 0,1 0 0,-1 0 0,12 13 0,-17-15-35,0-1 1,1 1-1,-1 0 1,-1-1-1,1 1 1,0 0-1,-1 0 1,0 0-1,0 0 0,0 0 1,0 1-1,-1-1 1,0 0-1,1 0 1,-2 0-1,1 1 1,0-1-1,-1 0 1,0 0-1,0 0 0,0 0 1,0 0-1,-1 0 1,1 0-1,-1 0 1,0 0-1,0-1 1,-1 1-1,1-1 0,-1 0 1,-5 6-1,-9 8 42,0 0 0,0-2 0,-2 0 0,-25 16 0,37-26-40,-70 44 272,-45 33 1119,120-80-1371,0-1 0,0 0 0,0 1 1,0 0-1,1-1 0,-1 1 1,0 0-1,1 0 0,-1 0 0,1 0 1,0 0-1,-1 0 0,1 0 0,0 1 1,0-1-1,1 0 0,-1 1 0,0-1 1,1 0-1,-1 5 0,2-6-26,0 1 0,0-1-1,0 1 1,0-1 0,0 1 0,0-1-1,0 0 1,1 1 0,-1-1-1,0 0 1,1 0 0,-1 0 0,1 0-1,-1 0 1,1 0 0,0-1-1,-1 1 1,1 0 0,0-1 0,0 0-1,-1 1 1,1-1 0,0 0-1,0 0 1,0 0 0,-1 0 0,4 0-1,52 2-1975,101-8 0,-14-9-7650,-92 9 3603</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7.688"/>
    </inkml:context>
    <inkml:brush xml:id="br0">
      <inkml:brushProperty name="width" value="0.025" units="cm"/>
      <inkml:brushProperty name="height" value="0.025" units="cm"/>
      <inkml:brushProperty name="color" value="#004F8B"/>
    </inkml:brush>
  </inkml:definitions>
  <inkml:trace contextRef="#ctx0" brushRef="#br0">239 109 11018,'-9'-4'3839,"-1"0"-3183,0-1 0,-1 2 1,1 0-1,-1 0 0,0 0 1,0 2-1,-11-2 0,16 3-491,1 0-1,0 0 0,-1 1 0,1 0 0,-1 0 1,1 0-1,0 0 0,0 1 0,0 0 0,0 0 1,0 0-1,0 1 0,0-1 0,1 1 0,-1 0 1,1 1-1,0-1 0,-7 8 0,8-7 23,-1 1 0,1-1 0,0 1 0,0 0 0,0 0 0,1 0 0,0 1 1,0-1-1,0 1 0,0-1 0,1 1 0,-1 7 0,2-11-161,0 0 1,0 0 0,0 0 0,0 0-1,0 0 1,1 0 0,-1 0 0,0 0 0,1 0-1,0 0 1,-1 0 0,1-1 0,0 1-1,0 0 1,0 0 0,0-1 0,0 1 0,1 0-1,-1-1 1,0 1 0,1-1 0,-1 0-1,1 0 1,0 1 0,-1-1 0,1 0-1,0 0 1,0 0 0,-1-1 0,1 1 0,0 0-1,0-1 1,0 1 0,0-1 0,0 1-1,4-1 1,7 0-23,0 0-1,0-1 1,0 0 0,0-1-1,-1 0 1,1-1 0,0-1-1,-1 0 1,0 0-1,0-1 1,0-1 0,-1 0-1,1-1 1,-2 0 0,1-1-1,-1 0 1,0 0-1,0-1 1,-1 0 0,-1-1-1,1 0 1,-2-1 0,1 1-1,-1-2 1,-1 1-1,0 0 1,8-25 0,-13 34-1,0 0 0,-1 1 0,1-1 1,-1 1-1,0-1 0,1 0 0,-1 1 1,0-1-1,0 0 0,0 0 0,0 1 0,0-1 1,0 0-1,-1 1 0,1-1 0,-1 0 1,1 1-1,-1-1 0,1 1 0,-1-1 1,-1-1-1,1 3-3,0-1 0,0 0 0,0 1 0,0 0 0,0-1 0,0 1 0,0 0 0,0-1 0,-1 1 1,1 0-1,0 0 0,0 0 0,0 0 0,0 0 0,0 0 0,-1 0 0,1 1 0,0-1 0,0 0 0,0 1 0,0-1 0,-2 1 0,-3 2 10,-1 0 0,1 1 0,0-1-1,0 1 1,0 1 0,1-1-1,-1 1 1,-6 7 0,5-2 41,0 1 1,1 0-1,1-1 0,0 2 1,0-1-1,1 1 0,0-1 1,-2 15-1,5-21-26,1 0-1,-1 0 1,1 0-1,0 0 1,0 0 0,0 0-1,1 0 1,0 0-1,0 0 1,2 5-1,-2-8-19,0 1-1,0-1 1,1 1-1,-1-1 1,0 0-1,1 0 1,0 0-1,0 0 1,0 0-1,-1 0 1,2 0-1,-1-1 1,0 1-1,0-1 1,0 1-1,1-1 0,-1 0 1,1 0-1,4 1 1,-1 0-130,1-1-1,-1 1 1,0-2 0,0 1 0,1-1 0,-1 0-1,1 0 1,-1-1 0,0 1 0,1-1 0,-1-1-1,0 1 1,11-5 0,-9 2-630,0 0 1,0-1-1,0 0 0,-1 0 1,0 0-1,0-1 0,0 0 1,-1-1-1,8-8 0,15-26-6531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8.223"/>
    </inkml:context>
    <inkml:brush xml:id="br0">
      <inkml:brushProperty name="width" value="0.025" units="cm"/>
      <inkml:brushProperty name="height" value="0.025" units="cm"/>
      <inkml:brushProperty name="color" value="#004F8B"/>
    </inkml:brush>
  </inkml:definitions>
  <inkml:trace contextRef="#ctx0" brushRef="#br0">107 0 19122,'0'0'1441,"-9"12"92,-4 6-805,1 2 1,1-1 0,1 1-1,1 1 1,-8 24 0,10-18-661,0 1-1,3 0 1,0 0 0,1 0 0,2 1 0,4 50 0,-2-76-78,-1 0 0,0 1 0,1-1 1,-1 0-1,1 0 0,0 0 0,0 0 0,1 0 1,-1 0-1,0-1 0,4 6 0,-4-7-3,0 0 0,0-1 1,-1 1-1,1 0 0,0 0 0,0-1 0,0 1 0,1 0 1,-1-1-1,0 1 0,0-1 0,0 1 0,0-1 0,0 0 0,1 0 1,-1 1-1,0-1 0,0 0 0,1 0 0,-1 0 0,1 0 1,3-1-40,-1-1 0,0 1 0,0-1 0,0 0 0,0 0 0,0 0 0,-1-1 0,1 1 0,-1-1 0,1 0 0,-1 0 0,0 0 0,0 0 0,5-7 0,94-139-2089,-102 149 2160,0-1 0,0 1 0,0 0 0,0-1 0,0 1 0,1-1-1,-1 1 1,0 0 0,0-1 0,0 1 0,0 0 0,1-1 0,-1 1 0,0 0-1,0-1 1,1 1 0,-1 0 0,0-1 0,1 1 0,-1 0 0,0 0-1,1 0 1,-1-1 0,0 1 0,1 0 0,-1 0 0,1 0 0,-1 0 0,0 0-1,1-1 1,-1 1 0,1 0 0,-1 0 0,0 0 0,1 0 0,-1 0-1,1 1 1,-2 16 392,-11 29 207,7-34-490,1 0-1,1 0 1,0 0-1,0 0 1,2 1-1,-1-1 1,1 1-1,1 13 1,1-24-119,0 0 1,-1 0 0,1-1-1,0 1 1,0 0-1,0-1 1,0 1 0,0-1-1,0 1 1,0-1-1,0 1 1,1-1 0,-1 0-1,1 0 1,-1 0-1,1 0 1,-1 0 0,1 0-1,0 0 1,-1 0-1,1 0 1,0-1-1,0 1 1,-1-1 0,1 1-1,0-1 1,0 0-1,0 0 1,0 0 0,0 0-1,-1 0 1,1 0-1,2-1 1,4 1 30,1-1-1,-1 0 1,0 0-1,0-1 1,0 0-1,12-5 1,5-7-66,-1 0 0,0-2 1,-1 0-1,-1-2 0,22-23 0,-48 47 71,0 0 0,1 0 1,-1 0-1,1 0 0,0 1 0,-2 7 0,4-10-4,-1 0 0,1 0-1,0 0 1,0 0 0,0 1 0,0-1-1,1 0 1,0 1 0,-1-1-1,2 0 1,-1 1 0,1-1 0,1 7-1,-1-9-30,0-1-1,1 0 0,-1 0 0,0 0 0,1 0 1,-1 0-1,1 0 0,-1 0 0,1-1 0,-1 1 1,1 0-1,0-1 0,-1 1 0,1-1 0,0 0 1,-1 1-1,1-1 0,0 0 0,0 0 0,-1 0 1,4-1-1,39-5 205,-28 0-197,-1-1 0,1-1 0,-1 0 0,15-10 0,22-13-28,-61 66 129,6-31-36,1 1 1,-1-1-1,1 1 0,0 0 0,1-1 1,-1 1-1,1 0 0,0 0 1,0 0-1,0 0 0,1 7 1,0-11-58,1 0 1,0-1-1,-1 1 1,1-1-1,0 1 1,0-1-1,-1 0 1,1 1-1,0-1 1,0 0-1,0 1 1,0-1 0,-1 0-1,1 0 1,0 0-1,0 0 1,0 0-1,0 0 1,0 0-1,0 0 1,-1 0-1,1 0 1,2-1 0,22-3 156,-11-1-157,0 0 1,-1-1-1,1-1 0,-1 0 1,14-10-1,-16 8-98,1 2-1,1 0 1,-1 0 0,1 1-1,24-7 1,-36 13 70,-1 0 0,1 0 1,0 1-1,-1-1 1,1 0-1,-1 1 0,1-1 1,-1 0-1,1 1 1,-1-1-1,1 1 1,-1-1-1,1 1 0,-1-1 1,1 1-1,-1-1 1,0 1-1,1 0 0,-1-1 1,0 1-1,0-1 1,1 1-1,-1 0 0,0-1 1,0 1-1,0 0 1,0-1-1,0 1 0,0 0 1,0-1-1,0 1 1,0 0-1,0-1 0,0 1 1,0 0-1,0-1 1,-1 1-1,1 1 0,-6 38 55,5-31-146,-1 18-1485,2-15-5560</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8.994"/>
    </inkml:context>
    <inkml:brush xml:id="br0">
      <inkml:brushProperty name="width" value="0.025" units="cm"/>
      <inkml:brushProperty name="height" value="0.025" units="cm"/>
      <inkml:brushProperty name="color" value="#004F8B"/>
    </inkml:brush>
  </inkml:definitions>
  <inkml:trace contextRef="#ctx0" brushRef="#br0">2 120 5701,'0'0'17323,"9"6"-16218,-3-1-913,-4-3-117,0 1 0,1-1 0,0 0 0,0 0 0,-1 0 0,1 0 0,0-1 0,1 1 0,-1-1 0,0 0 0,0 1 0,1-2 0,-1 1 0,0 0 0,1-1 0,-1 1 0,1-1 0,-1 0 0,0 0 0,1 0 0,5-2 0,4-3 47,0 0-1,0-1 1,-1 0-1,1-1 0,15-13 1,-24 18-108,0-1-1,0 0 1,0-1-1,0 1 1,-1-1 0,1 1-1,-1-1 1,0 0 0,0 0-1,-1-1 1,1 1-1,-1-1 1,0 1 0,0-1-1,0 0 1,-1 1 0,1-1-1,0-7 1,-3 11-22,1 0 1,-1 0 0,1 0-1,-1-1 1,1 1-1,-1 0 1,0 0-1,0 0 1,1 0-1,-1 0 1,0 0 0,0 0-1,0 1 1,0-1-1,0 0 1,0 0-1,0 1 1,0-1-1,-1 1 1,1-1 0,0 1-1,0-1 1,-1 1-1,1 0 1,0-1-1,0 1 1,-1 0-1,1 0 1,0 0 0,0 0-1,-1 0 1,1 0-1,0 1 1,-1-1-1,1 0 1,-1 1 0,-7 0-89,1 0 1,0 0-1,0 1 1,-14 5-1,10-2 71,1 1 1,0 1-1,1 0 0,-1 0 0,1 1 1,0 0-1,-10 12 0,15-15 39,0 0 0,1 1 0,0-1 0,0 1 0,0 0 0,1 0-1,0 0 1,0 1 0,0-1 0,1 1 0,0-1 0,0 1 0,1 0 0,-2 12 0,3-18-14,0 0 0,0 0 0,1 0 0,-1 0 0,0 0 0,0 0 0,1 0-1,-1 0 1,0-1 0,1 1 0,-1 0 0,1 0 0,-1 0 0,1 0 0,0-1 0,-1 1 0,1 0 0,0 0 0,-1-1 0,1 1 0,0-1 0,0 1 0,0-1 0,0 1 0,0-1 0,-1 1 0,2-1 0,37 6 48,-23-7 5,0 0 1,29-7 0,-3-6-17,0-2-1,-1-2 1,-1-2 0,0-1-1,45-33 1,-10 8 21,-116 95 0,27-33 10,-40 48 183,51-59-171,0 0-1,0 0 1,0 0 0,0 0 0,1 0 0,0 1-1,0-1 1,0 1 0,1-1 0,0 1-1,-1 9 1,3-14-68,-1 0 0,1 0 0,-1 0 0,1 0 0,0 1 1,0-1-1,-1 0 0,1 0 0,0 0 0,0-1 0,0 1 0,0 0 0,0 0 0,0 0 0,1-1 0,-1 1 0,0 0 0,0-1 0,0 1 0,1-1 0,-1 0 0,0 1 1,1-1-1,-1 0 0,0 0 0,0 0 0,1 0 0,-1 0 0,0 0 0,1 0 0,-1 0 0,3-1 0,49-6 236,-36 1-230,0-1 1,0-1-1,0-1 0,-1 0 0,-1-1 1,17-13-1,28-18-466,-80 76 45,13-22 373,3-6-82,0 0 0,1 0 0,-1 0 0,2 0 0,-1 0 0,1 1 0,0-1 0,0 1-1,0 14 1,2-21-2,0-1-1,0 1 0,0-1 0,0 1 0,1-1 0,-1 1 0,0-1 1,0 1-1,1-1 0,-1 1 0,0-1 0,1 1 0,-1-1 1,1 1-1,-1-1 0,0 0 0,1 1 0,-1-1 0,1 1 0,-1-1 1,1 0-1,-1 0 0,1 1 0,0-1 0,-1 0 0,1 0 1,-1 0-1,1 0 0,-1 0 0,1 1 0,0-1 0,-1 0 0,1 0 1,-1-1-1,1 1 0,0 0 0,-1 0 0,1 0 0,-1 0 1,1 0-1,-1-1 0,1 1 0,-1 0 0,1 0 0,-1-1 0,2 0 1,28-14-3398,0-10-1560,3-8-1702</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9.328"/>
    </inkml:context>
    <inkml:brush xml:id="br0">
      <inkml:brushProperty name="width" value="0.025" units="cm"/>
      <inkml:brushProperty name="height" value="0.025" units="cm"/>
      <inkml:brushProperty name="color" value="#004F8B"/>
    </inkml:brush>
  </inkml:definitions>
  <inkml:trace contextRef="#ctx0" brushRef="#br0">295 0 6022,'0'0'16426,"-13"7"-15294,-4 2-770,1 2 1,0-1-1,1 2 1,0 0-1,1 1 1,0 1-1,1 0 1,1 1-1,0 0 1,-12 21-1,18-26-291,1 0 0,-1 1 0,2-1-1,-1 1 1,2 0 0,-4 13-1,7-22-81,-1 0 0,1 0 0,0 0-1,0 0 1,-1 0 0,1 0-1,0 0 1,1 0 0,-1 0 0,0 0-1,1 0 1,-1 0 0,1 0 0,-1 0-1,1 0 1,0-1 0,0 1-1,0 0 1,0 0 0,0-1 0,0 1-1,1 0 1,-1-1 0,0 1-1,1-1 1,-1 0 0,1 0 0,0 1-1,-1-1 1,1 0 0,0 0 0,0 0-1,0-1 1,0 1 0,-1 0-1,1-1 1,0 1 0,0-1 0,0 0-1,0 1 1,4-1 0,24 1-530,1 0 0,39-5-1,15-1-220,-85 5 767,1 0 0,0 0 0,-1 0 0,1 0 1,-1 0-1,1 0 0,-1 0 0,1 0 0,0 0 1,-1 0-1,1 0 0,-1 0 0,1 0 0,-1 0 1,1 0-1,-1 1 0,1-1 0,-1 0 1,1 0-1,-1 1 0,1-1 0,-1 0 0,1 1 1,-1-1-1,1 1 0,-1-1 0,0 1 0,1-1 1,-1 0-1,0 1 0,1-1 0,-1 1 1,0 0-1,-9 18 674,-27 16 493,19-23-794,1-1-1,-2 0 0,1-2 1,-36 14-1,44-19-297,-1-1 0,0 0 0,0-1 0,0 0-1,-1-1 1,1 0 0,0-1 0,0 0 0,-1 0 0,1-1 0,-16-4-1,23 4-251,-1 0-1,1 0 0,0-1 0,0 1 1,-1-1-1,1 0 0,0 0 0,0 0 1,1 0-1,-1 0 0,0-1 0,-4-5 1,-2-15-3978,9 21 3619,0 0 0,0 0 0,0 0 1,0 0-1,1 0 0,-1 0 0,1 1 1,-1-1-1,1 0 0,-1 0 0,1 1 1,0-1-1,1-1 0,14-15-7199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5:59.686"/>
    </inkml:context>
    <inkml:brush xml:id="br0">
      <inkml:brushProperty name="width" value="0.025" units="cm"/>
      <inkml:brushProperty name="height" value="0.025" units="cm"/>
      <inkml:brushProperty name="color" value="#004F8B"/>
    </inkml:brush>
  </inkml:definitions>
  <inkml:trace contextRef="#ctx0" brushRef="#br0">86 101 5990,'0'0'21236,"9"3"-20873,-2-2-356,-1 1 1,0-1-1,1-1 0,-1 1 1,1-1-1,-1 0 1,1 0-1,-1-1 0,1 0 1,-1 0-1,0 0 1,1-1-1,-1 0 1,0 0-1,0-1 0,0 1 1,10-8-1,-16 10-9,38-28-391,-37 27 390,1-1-1,-1 1 1,0 0-1,1-1 0,-1 0 1,0 1-1,0-1 1,0 0-1,0 1 1,0-1-1,0 0 1,-1 0-1,1 0 0,-1 0 1,1 0-1,-1 1 1,0-1-1,0 0 1,0 0-1,0-4 0,0 5 5,-1 0 0,1 0 0,-1 0 0,1 0 0,-1 0 0,0 1 0,1-1-1,-1 0 1,0 0 0,1 1 0,-1-1 0,0 0 0,0 1 0,0-1 0,0 1 0,0-1-1,0 1 1,0-1 0,0 1 0,0 0 0,0-1 0,0 1 0,0 0 0,0 0-1,0 0 1,0 0 0,-1 0 0,-35 0 21,31 1-21,-5 0 87,-1 1 0,1 0 0,0 1 0,0 1 0,1-1 0,-1 2-1,1-1 1,0 2 0,0-1 0,-18 14 0,23-15-31,-1 0 1,1 1 0,-1 0-1,1 0 1,1 0-1,-1 0 1,1 1 0,0 0-1,0-1 1,1 2-1,-1-1 1,1 0 0,1 1-1,-1-1 1,1 1-1,0 0 1,1 0 0,-2 12-1,3-17-47,1 0 0,-1 0 0,0 0 0,0 0 0,1 0 0,0 0 0,-1 0 0,1 0-1,0 0 1,0 0 0,0 0 0,0 0 0,0 0 0,0-1 0,1 1 0,-1 0 0,1-1 0,-1 1 0,1-1 0,-1 0 0,4 2 0,0 0-4,0 0 0,1 0 0,0-1 1,0 1-1,0-1 0,0-1 0,8 2 1,7 0-583,0-1 0,0-1 1,31-3-1,10-9-4250,0-15-4479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0.250"/>
    </inkml:context>
    <inkml:brush xml:id="br0">
      <inkml:brushProperty name="width" value="0.025" units="cm"/>
      <inkml:brushProperty name="height" value="0.025" units="cm"/>
      <inkml:brushProperty name="color" value="#004F8B"/>
    </inkml:brush>
  </inkml:definitions>
  <inkml:trace contextRef="#ctx0" brushRef="#br0">272 304 6983,'13'-6'7046,"39"-21"-3608,-49 26-3230,-1 0-1,1-1 0,-1 1 1,0-1-1,1 0 1,-1 1-1,0-1 0,0 0 1,-1 0-1,1-1 1,0 1-1,2-4 0,-4 5-97,0 0 0,1 1 0,-1-1-1,0 0 1,0 0 0,0 0 0,0 0 0,0 0-1,0 0 1,0 0 0,0 0 0,0 0-1,0 1 1,0-1 0,-1 0 0,1 0 0,0 0-1,-1 0 1,1 0 0,0 1 0,-1-1-1,1 0 1,-1 0 0,0 0 0,-2-2 58,0 1 0,0 0 0,1 0 0,-1 0-1,-1 0 1,1 0 0,0 1 0,0 0 0,-1-1 0,1 1 0,0 0 0,-1 0 0,1 1 0,-6-1 0,-10 0 32,0 1 0,0 1 0,1 1-1,-1 1 1,1 0 0,-32 11 0,37-10-85,1 1 0,0 0 0,0 1 0,0 0 0,1 1 0,0 0 0,0 1 0,1 0 0,0 1 0,-13 14 0,22-23-103,0 1 1,0-1 0,1 1 0,-1 0 0,0-1-1,1 1 1,-1 0 0,1-1 0,-1 1-1,1 0 1,-1 0 0,1 0 0,-1-1 0,1 1-1,0 0 1,-1 0 0,1 0 0,0 0 0,0 0-1,0 0 1,0-1 0,0 1 0,0 0 0,0 0-1,0 0 1,0 0 0,0 0 0,0 0 0,0 0-1,1 0 1,-1 0 0,2 0-4,-1 0 1,1 0-1,-1-1 0,1 1 1,0-1-1,-1 1 1,1-1-1,-1 1 0,1-1 1,0 0-1,-1 0 1,1 0-1,0 0 0,-1 0 1,3-1-1,66-14 158,-36 3-147,-1-2 1,0-2 0,-1-1 0,-1-2 0,-1 0 0,-1-2 0,0-2 0,-2 0-1,0-2 1,35-43 0,-57 62-10,0-1 0,0 0-1,-1-1 1,0 1 0,5-14-1,-9 21-9,0 0 0,0-1 0,0 1 0,1 0 0,-1-1-1,0 1 1,0 0 0,0-1 0,0 1 0,0 0 0,0-1 0,0 1 0,0 0-1,0-1 1,0 1 0,0 0 0,0-1 0,0 1 0,0 0 0,0-1 0,-1 1-1,1 0 1,0-1 0,0 1 0,0 0 0,0 0 0,-1-1 0,1 1 0,0 0 0,0 0-1,-1-1 1,1 1 0,0 0 0,0 0 0,-1-1 0,1 1 0,-1 0 0,-14 1-22,-18 13-67,19-5 75,1 2 0,0 0 0,1 0 0,0 1 0,1 1 0,0 0 0,-17 26 0,21-27 8,0 0 1,1 0-1,0 1 1,1 0-1,0 0 1,1 0-1,0 0 1,1 1-1,-2 27 1,5-37-51,0 1 0,1-1 0,-1 1 0,1-1 0,0 0 0,0 1-1,0-1 1,1 0 0,0 0 0,0 0 0,0 0 0,0 0 0,0-1 0,1 1 0,0 0 0,-1-1 0,1 0 0,1 0 0,-1 0-1,0 0 1,1 0 0,0-1 0,-1 1 0,1-1 0,0 0 0,0 0 0,0-1 0,8 3 0,0 0-1032,1-1 0,-1-1-1,1 0 1,0 0 0,-1-1 0,1-1 0,0 0 0,24-4 0,10-9-8026</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0.577"/>
    </inkml:context>
    <inkml:brush xml:id="br0">
      <inkml:brushProperty name="width" value="0.025" units="cm"/>
      <inkml:brushProperty name="height" value="0.025" units="cm"/>
      <inkml:brushProperty name="color" value="#004F8B"/>
    </inkml:brush>
  </inkml:definitions>
  <inkml:trace contextRef="#ctx0" brushRef="#br0">37 1 9833,'0'0'16176,"-37"60"-14191,37-45-831,0 3-610,0-3-480,11 0-160,1-8-1570,6-7-3619,-2-6-6726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1.734"/>
    </inkml:context>
    <inkml:brush xml:id="br0">
      <inkml:brushProperty name="width" value="0.025" units="cm"/>
      <inkml:brushProperty name="height" value="0.025" units="cm"/>
    </inkml:brush>
  </inkml:definitions>
  <inkml:trace contextRef="#ctx0" brushRef="#br0">0 1 6150</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1.415"/>
    </inkml:context>
    <inkml:brush xml:id="br0">
      <inkml:brushProperty name="width" value="0.025" units="cm"/>
      <inkml:brushProperty name="height" value="0.025" units="cm"/>
      <inkml:brushProperty name="color" value="#004F8B"/>
    </inkml:brush>
  </inkml:definitions>
  <inkml:trace contextRef="#ctx0" brushRef="#br0">312 108 3748,'0'0'9016,"-1"-9"-6379,-4-28-432,5 36-2113,0 0 0,-1 0 0,1 0 0,0 0 1,-1 0-1,1 0 0,-1 0 0,1 1 0,-1-1 0,0 0 0,1 0 0,-1 1 1,0-1-1,1 0 0,-1 1 0,0-1 0,0 1 0,0-1 0,0 1 0,0-1 1,1 1-1,-1-1 0,0 1 0,0 0 0,0 0 0,0-1 0,0 1 0,-1 0 0,-27 2 1034,25-1-898,-7 1-56,-1 2-1,1-1 1,-1 2-1,1-1 1,0 1-1,1 1 1,-13 8-1,-68 54 557,87-65-644,-5 4 94,0 0 0,1 1 0,0 0 1,-14 17-1,53-33 20,-17-3-190,0 1 1,-1-2-1,0 0 1,-1 0-1,14-18 1,47-75-968,-64 90 91,-20 27 619,-19 29 501,27-36-151,0 0 0,0 0 1,1 1-1,-1 0 0,1-1 0,1 1 0,-1 0 0,1 0 0,0 0 0,0 0 0,1 0 0,0 10 1,1-13-78,-1 0 1,1-1-1,0 0 1,0 1-1,1-1 1,-1 0-1,0 1 0,1-1 1,-1 0-1,1 0 1,0 0-1,0 0 1,-1-1-1,1 1 1,0 0-1,1-1 1,-1 1-1,0-1 1,0 0-1,1 0 1,-1 0-1,1 0 1,-1 0-1,1 0 1,-1-1-1,1 1 1,-1-1-1,1 0 1,-1 0-1,1 1 1,3-2-1,9 2 14,0-1-1,-1-1 0,1-1 1,-1 0-1,1 0 1,-1-1-1,0-1 0,0-1 1,15-6-1,-6-1-2,0 0 0,-1-1 1,0-2-1,26-22 0,-54 43 58,-1 1 1,1-1-1,1 1 0,-1 0 0,1 1 1,1-1-1,-1 1 0,1 0 0,1 0 0,-1 0 1,1 1-1,1-1 0,0 1 0,-2 12 1,4-20-79,1 0 1,-1 0-1,1 0 0,0 0 1,-1 0-1,1 0 1,0 0-1,-1-1 1,1 1-1,0 0 1,0-1-1,0 1 0,0 0 1,0-1-1,0 1 1,0-1-1,0 1 1,0-1-1,0 0 0,0 1 1,0-1-1,0 0 1,0 0-1,0 0 1,0 0-1,1 0 1,-1 0-1,0 0 0,0 0 1,0 0-1,0 0 1,1-1-1,44-5 202,101-50-100,-147 56-119,1 0-1,-1 0 0,0 0 1,0 0-1,0 0 0,1 0 1,-1 0-1,0 0 0,0 0 1,0 0-1,1 0 0,-1 0 1,0 0-1,0 0 0,1 0 1,-1 0-1,0 0 0,0 0 1,0 0-1,0 0 0,1 0 1,-1 0-1,0 1 0,0-1 1,0 0-1,1 0 0,-1 0 1,0 0-1,0 0 0,0 0 1,0 1-1,0-1 1,0 0-1,1 0 0,-1 0 1,0 1-1,0-1 0,0 0 1,0 0-1,0 0 0,0 0 1,0 1-1,0-1 0,0 0 1,0 1-1,-3 13-29,-9 10 90,-1-3 20,8-15-4,0 0-1,1 1 1,0 0 0,0 0 0,1 0 0,-1 0 0,2 1 0,-1-1 0,-2 12 0,6-18-58,-1-1 0,1 1 0,-1-1 1,1 1-1,0-1 0,-1 1 0,1-1 0,-1 0 0,1 1 1,0-1-1,-1 0 0,1 0 0,0 1 0,-1-1 0,1 0 1,0 0-1,0 0 0,-1 0 0,1 0 0,0 0 0,-1 0 0,1 0 1,0 0-1,0 0 0,-1 0 0,1-1 0,0 1 0,-1 0 1,2-1-1,25-6 454,-1-6-340,1 0-1,27-21 1,-33 20-84,1 1-1,1 0 1,35-13 0,-57 26-82,0 0 0,0 0 0,-1-1 0,1 1 1,0 0-1,0 0 0,0 0 0,0 1 0,0-1 1,0 0-1,0 0 0,-1 0 0,1 1 0,0-1 1,0 0-1,0 1 0,0-1 0,-1 1 0,1-1 0,0 1 1,0-1-1,-1 1 0,1-1 0,0 1 0,-1 0 1,1 0-1,-1-1 0,1 1 0,-1 0 0,1 0 1,-1-1-1,0 1 0,1 0 0,-1 0 0,0 0 1,0 0-1,1 0 0,-1-1 0,0 1 0,0 0 0,0 0 1,0 0-1,0 0 0,0 0 0,-1 2 0,-1 59-4729,1-33-188,-2-42-9306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2.168"/>
    </inkml:context>
    <inkml:brush xml:id="br0">
      <inkml:brushProperty name="width" value="0.025" units="cm"/>
      <inkml:brushProperty name="height" value="0.025" units="cm"/>
      <inkml:brushProperty name="color" value="#004F8B"/>
    </inkml:brush>
  </inkml:definitions>
  <inkml:trace contextRef="#ctx0" brushRef="#br0">196 361 4420,'10'-12'5888,"95"-91"-8330,-3 6 3000,-45 31 4892,-53 60-4821,1-1 0,-1 0-1,0 1 1,0-1 0,2-9-1,-5 15-557,-1 0-1,0 0 1,1 0-1,-1 0 1,0 0-1,0 0 1,1 0 0,-1 0-1,0 0 1,0 0-1,0 0 1,0 0-1,0 0 1,0 0-1,-1 0 1,1 0-1,0 0 1,0 1-1,-1-1 1,1 0 0,-1 0-1,1 0 1,-1 0-1,1 0 1,-1 0-1,1 1 1,-1-1-1,0 0 1,1 0-1,-1 1 1,0-1-1,0 1 1,0-1 0,1 0-1,-1 1 1,0-1-1,0 1 1,0 0-1,0-1 1,0 1-1,0 0 1,0 0-1,0-1 1,0 1-1,0 0 1,0 0 0,0 0-1,-1 0 1,-8 1 71,0-1 1,0 1-1,0 1 0,0 0 1,0 0-1,1 1 1,-1 0-1,1 1 1,0 0-1,-17 9 1,-7 8 199,-45 34 1,47-31 382,0 2-1,2 1 0,-42 50 1,62-67-568,1 1 1,0 0-1,1 1 0,0 0 1,1 0-1,0 0 1,1 1-1,0-1 0,1 1 1,1 0-1,0 1 1,0-1-1,1 1 0,1 16 1,1-27-153,0 1 0,0-1 0,1 0 0,-1 1 0,1-1 0,0 0 0,0 0 0,0 0 0,1 0 0,-1 0 0,1 0 1,0 0-1,-1 0 0,1 0 0,1-1 0,-1 1 0,0-1 0,4 3 0,-2-2 5,1 0 0,0 0 1,-1 0-1,1-1 0,1 0 0,-1 0 0,0 0 0,0-1 1,1 0-1,6 1 0,3-1 21,0 0 1,0-1-1,0-1 0,-1 0 1,1-1-1,0-1 0,21-6 1,-21 3-19,0 0 0,0-1 0,-1 0 0,0-2 0,17-12 0,-25 17-11,0 0-1,0-1 1,-1 0 0,0 0-1,0-1 1,0 1-1,-1-1 1,0 0-1,0 0 1,0 0-1,-1-1 1,0 1-1,0-1 1,2-8-1,-5 14 1,1-1-1,-1 1 0,0-1 1,0 1-1,0-1 1,1 1-1,-2-1 0,1 1 1,0-1-1,0 1 0,0-1 1,-1 1-1,1 0 1,-1-1-1,1 1 0,-1-1 1,1 1-1,-1 0 1,0-1-1,0 1 0,0 0 1,0 0-1,0 0 0,0 0 1,0 0-1,-1-2 1,-1 2-9,0-1-1,0 1 1,-1 0 0,1-1 0,0 1 0,0 1 0,-1-1 0,1 0 0,-1 1 0,1 0 0,-5 0 0,-5 0-23,-1 1 0,1 1 0,-1 0 0,-24 8 0,18-2 9,0 0 1,1 1 0,-28 17-1,42-23 48,-1 1-1,1-1 0,0 1 0,0 0 0,0 1 0,1-1 0,-1 1 0,1 0 0,0 0 0,0 0 1,1 0-1,0 1 0,0 0 0,0-1 0,-4 12 0,7-16-24,0 0 0,0 0 0,0-1 0,0 1 0,0 0 0,0 0 0,0 0 0,1 0 0,-1-1 0,0 1 0,0 0 0,1 0 0,-1-1 0,0 1 0,1 0 0,-1 0 0,1-1 0,-1 1 0,1 0 0,-1-1 0,1 1 0,-1-1 0,1 1 0,-1-1 0,1 1 0,0-1 0,0 1 0,-1-1 0,1 1 0,0-1 0,-1 0 0,1 0 0,0 1 0,0-1 0,0 0 0,-1 0 0,1 0 0,1 0 0,37 1 54,-30-1-24,12-2 12,-1 0 0,0-1 1,0-1-1,0-1 0,0-1 1,25-11-1,109-61-401,-89 43-258,-56 34 354,-12 11 145,-14 16 106,17-25 12,-37 46 143,22-29-45,1 0 1,1 1-1,0 0 0,-13 29 0,26-48-146,0 1 0,-1-1 0,1 0 1,0 1-1,0-1 0,0 1 0,0-1 0,-1 0 0,1 1 0,0-1 0,0 1 0,0-1 1,0 1-1,0-1 0,0 0 0,0 1 0,0-1 0,0 1 0,0-1 0,0 1 0,0-1 0,1 0 1,-1 1-1,0-1 0,0 1 0,0-1 0,1 0 0,-1 1 0,0-1 0,0 0 0,1 1 0,-1-1 1,1 1-1,15-1-2733,18-14-3623,-10-6-1910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2.660"/>
    </inkml:context>
    <inkml:brush xml:id="br0">
      <inkml:brushProperty name="width" value="0.025" units="cm"/>
      <inkml:brushProperty name="height" value="0.025" units="cm"/>
      <inkml:brushProperty name="color" value="#004F8B"/>
    </inkml:brush>
  </inkml:definitions>
  <inkml:trace contextRef="#ctx0" brushRef="#br0">79 237 9225,'0'0'8600,"-10"4"-5616,-33 13-1121,41-16-1682,0 0 0,0 0 0,0 0 0,1 0 0,-1 0-1,0 1 1,0-1 0,1 0 0,-1 1 0,0-1 0,1 1 0,-3 3 0,4-5-143,0 1 1,0-1-1,0 1 1,0-1-1,0 1 1,0-1 0,0 1-1,0-1 1,0 1-1,0-1 1,0 1 0,0-1-1,0 1 1,0-1-1,0 1 1,0-1-1,1 0 1,-1 1 0,0-1-1,0 1 1,1-1-1,-1 1 1,0-1-1,0 0 1,1 1 0,-1-1-1,1 0 1,-1 1-1,0-1 1,1 0-1,-1 0 1,1 1 0,3 1 20,0 0 1,0-1 0,0 1 0,0-1 0,0 0 0,0 0 0,0 0 0,8 0 0,6-1-18,-1-1 0,0 0-1,0-1 1,-1-1 0,1 0-1,24-9 1,-34 9-33,-1 1 0,1-1 0,-1 0-1,0 0 1,0-1 0,0 0 0,0 0 0,-1 0-1,1-1 1,-1 1 0,0-1 0,-1-1-1,1 1 1,-1-1 0,0 1 0,0-1 0,-1 0-1,5-12 1,-7 17-8,-1-1-1,1 1 1,-1 0 0,1 0-1,-1 0 1,1 0 0,-1 0-1,0-1 1,0 1 0,0 0-1,0 0 1,0 0-1,0-1 1,0 1 0,0 0-1,0 0 1,0 0 0,-1 0-1,1-1 1,0 1 0,-1 0-1,1 0 1,-1 0-1,1 0 1,-2-1 0,1 1-15,0 1 0,0-1 1,-1 1-1,1 0 0,0-1 1,0 1-1,-1 0 0,1 0 1,0 0-1,-1 0 0,1 0 1,0 0-1,0 0 0,-1 1 1,1-1-1,0 0 0,0 1 1,-3 0-1,-5 3-41,1 0 1,-1 1-1,1 0 0,0 0 1,-9 8-1,6-4 62,1 1-1,0 0 1,0 1-1,1 0 1,1 0-1,0 0 1,0 2 0,1-1-1,1 0 1,0 1-1,1 0 1,-5 17-1,10-29 4,0 0 0,0 0 0,-1 0 0,1 1 0,0-1 0,1 0 0,-1 0 0,0 0 0,0 1 0,0-1-1,1 0 1,-1 0 0,0 0 0,1 0 0,-1 0 0,1 0 0,0 1 0,-1-1 0,1 0 0,0-1 0,0 1 0,-1 0-1,1 0 1,0 0 0,0 0 0,0-1 0,0 1 0,0 0 0,0-1 0,0 1 0,0-1 0,1 1 0,-1-1 0,0 1-1,0-1 1,0 0 0,0 0 0,1 0 0,-1 0 0,0 1 0,0-2 0,2 1 0,4 1 88,1-2 0,0 1 0,-1-1 0,1 0 0,13-4 0,3-3-9,-1-2 0,0 0 1,-1-1-1,0-2 1,0 0-1,25-21 0,2-6-73,58-62-1,-96 92 1,-1 0 0,0-1 0,0 0 0,-2-1 0,1 0 0,-2-1 0,1 1 0,6-19 0,-13 31-17,-1-1 0,0 1 0,0-1-1,1 1 1,-1-1 0,0 1-1,0-1 1,0 1 0,0-1 0,0 1-1,0-1 1,1 0 0,-1 1 0,-1-1-1,1 1 1,0-1 0,0 1-1,0-1 1,0 1 0,0-1 0,0 0-1,-1 1 1,1-1 0,0 1-1,0-1 1,-1 1 0,1 0 0,0-1-1,-1 1 1,1-1 0,0 1 0,-1-1-1,1 1 1,-1 0 0,1-1-1,-1 1 1,1 0 0,-1 0 0,1-1-1,-1 1 1,1 0 0,-1 0-1,1 0 1,-1-1 0,1 1 0,-1 0-1,1 0 1,-1 0 0,0 0 0,1 0-1,-1 0 1,1 0 0,-1 0-1,1 1 1,-1-1 0,0 0 0,-33 11-151,18-2 133,0 2-1,1-1 1,0 2-1,0 0 0,2 1 1,-18 20-1,4 0 1,-41 62-1,27-17 52,38-72-95,1 0 0,0 0 1,0 1-1,0-1 1,1 1-1,0-1 1,0 1-1,1-1 1,-1 1-1,3 12 0,-2-18-85,0 0 0,1 1 0,-1-1 0,1 0 0,-1 0 0,1 0 0,0 1 0,-1-1 0,1 0 0,0 0 0,0 0 0,0 0 0,0 0 0,0 0 0,0 0 0,0-1 0,0 1 0,0 0 0,1 0 0,-1-1 0,0 1 0,0-1 0,1 1 0,-1-1 0,0 0 0,1 1 0,-1-1 0,2 0 0,41-2-6274,1-11-1655</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2.992"/>
    </inkml:context>
    <inkml:brush xml:id="br0">
      <inkml:brushProperty name="width" value="0.025" units="cm"/>
      <inkml:brushProperty name="height" value="0.025" units="cm"/>
      <inkml:brushProperty name="color" value="#004F8B"/>
    </inkml:brush>
  </inkml:definitions>
  <inkml:trace contextRef="#ctx0" brushRef="#br0">244 170 5733,'-10'5'9060,"-19"9"-7380,1 1-1,-34 25 1,48-30-1063,0 1-1,1 0 0,0 1 0,1 0 0,0 1 0,-16 23 1,27-34-603,0-1 1,0 0-1,0 1 1,1-1-1,-1 0 1,0 1 0,1-1-1,-1 1 1,1-1-1,-1 1 1,1-1 0,0 1-1,-1 0 1,1-1-1,0 1 1,0-1-1,0 1 1,0-1 0,1 3-1,0-3-7,-1 0-1,1 0 0,0 0 1,-1-1-1,1 1 0,0 0 1,0-1-1,-1 1 0,1 0 1,0-1-1,0 1 1,0-1-1,0 1 0,0-1 1,0 0-1,0 0 0,0 1 1,0-1-1,0 0 0,0 0 1,0 0-1,1 0 1,6 0 25,0 0 0,0-1 0,0 0-1,-1-1 1,1 1 0,11-5 0,9-6-191,-1-1-1,0-1 1,-1-1-1,0-2 0,-2 0 1,38-34-1,-30 20 166,0-1 0,-2-2-1,45-66 1,-72 95 86,0 0 1,0 0-1,0 0 0,0-1 0,-1 1 1,2-9-1,-24 22 1616,5 4-1355,1 1 0,0 1 0,0 0 0,2 1 0,0 0 0,-16 27 0,21-30-220,0-1 1,1 1 0,1 0-1,0 1 1,1-1-1,0 1 1,1 0-1,0 0 1,1 0-1,-1 23 1,3-34-234,0 0 0,1 0-1,-1 0 1,0 0 0,1 0 0,-1 0-1,1 0 1,0 0 0,0 0 0,0-1-1,0 1 1,0 0 0,0 0 0,0-1-1,0 1 1,1 0 0,-1-1 0,0 1-1,1-1 1,0 0 0,-1 0 0,1 1-1,0-1 1,-1 0 0,1 0 0,0-1-1,0 1 1,3 1 0,-2-2-702,0 1-1,1 0 1,-1-1 0,1 0-1,-1 0 1,0 0 0,1 0 0,-1 0-1,1-1 1,-1 0 0,5-1 0,28-15-15390</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3.774"/>
    </inkml:context>
    <inkml:brush xml:id="br0">
      <inkml:brushProperty name="width" value="0.025" units="cm"/>
      <inkml:brushProperty name="height" value="0.025" units="cm"/>
      <inkml:brushProperty name="color" value="#004F8B"/>
    </inkml:brush>
  </inkml:definitions>
  <inkml:trace contextRef="#ctx0" brushRef="#br0">71 1 12684,'0'0'6999,"-5"9"-5889,-6 12-303,1 0 1,1 1-1,1 0 1,1 0-1,1 1 1,1 0-1,-4 44 0,8-65-787,1-1-1,0 1 0,0-1 0,0 1 0,1-1 1,-1 0-1,0 1 0,0-1 0,1 1 0,-1-1 0,1 0 1,0 1-1,-1-1 0,1 0 0,0 0 0,-1 1 0,1-1 1,0 0-1,0 0 0,0 0 0,0 0 0,0 0 1,1 0-1,-1 0 0,0 0 0,2 0 0,0 0 15,0 0 0,0 0 0,0-1 0,0 1 0,1-1 0,-1 0 0,0 0 0,0 0 0,0 0 0,0-1 0,6 0 0,2-2 57,1-1 1,-1 0-1,0 0 0,0-1 1,17-10-1,48-43 2,-50 36-75,41-25-1,-67 47-26,1-1 0,-1 1 0,1-1 1,-1 1-1,1 0 0,0-1 0,-1 1 0,1 0 0,-1-1 1,1 1-1,0 0 0,-1 0 0,1-1 0,0 1 0,-1 0 1,1 0-1,0 0 0,-1 0 0,1 0 0,0 0 0,-1 0 1,1 0-1,0 0 0,-1 0 0,1 0 0,0 1 1,-1-1-1,1 0 0,-1 0 0,1 1 0,0 0 0,0 20-134,-22 35 139,19-53 18,-15 33 21,12-28-1,0 0-1,0 1 0,1 0 0,0 0 0,1 1 0,0-1 0,0 1 1,1-1-1,0 1 0,0 18 0,2-28-25,0 1 0,1 0-1,-1-1 1,1 1 0,-1 0 0,1-1 0,-1 1 0,1-1 0,-1 1-1,1 0 1,0-1 0,-1 0 0,1 1 0,0-1 0,0 1-1,-1-1 1,1 0 0,0 1 0,0-1 0,-1 0 0,1 0 0,0 0-1,0 0 1,0 1 0,-1-1 0,1 0 0,0-1 0,0 1-1,1 0 1,27-2 245,-28 2-223,10-3 5,-1 1 1,0-2-1,0 1 0,0-1 1,-1-1-1,1 1 0,-1-2 1,0 1-1,13-12 1,-1-1-30,0-1 1,25-29-1,-44 46-376,-8 11 279,-1 1-136,0-1-1,1 1 1,0 1-1,0-1 1,-6 21 0,13-30-4,0 0 1,-1 0-1,1-1 0,0 1 1,0-1-1,0 1 1,0-1-1,0 1 1,0-1-1,1 1 0,-1-1 1,0 0-1,0 0 1,0 1-1,0-1 1,0 0-1,0 0 0,1 0 1,-1 0-1,0 0 1,2-1-1,29-1-2848,-19 0 990,0-1 1,-1 0-1,21-8 0,5-5-2197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4.319"/>
    </inkml:context>
    <inkml:brush xml:id="br0">
      <inkml:brushProperty name="width" value="0.025" units="cm"/>
      <inkml:brushProperty name="height" value="0.025" units="cm"/>
      <inkml:brushProperty name="color" value="#004F8B"/>
    </inkml:brush>
  </inkml:definitions>
  <inkml:trace contextRef="#ctx0" brushRef="#br0">199 285 1826,'0'0'16351,"-10"-2"-14386,3 1-1745,-1 1 0,0 0 1,0 0-1,0 1 1,0 0-1,1 0 0,-1 0 1,0 1-1,1 1 0,-1-1 1,1 1-1,0 0 0,0 1 1,0 0-1,0 0 0,1 0 1,-9 8-1,10-9-30,-24 21 776,28-23-941,0 0-1,-1 0 1,1 0-1,0 0 1,0 0-1,1 0 1,-1 1-1,0-1 1,0 0-1,0 0 1,1 1-1,-1-1 1,1 0-1,-1 1 1,1-1 0,0 1-1,-1-1 1,1 1-1,0-1 1,0 2-1,2-1-7,0 0-1,1-1 1,-1 0 0,0 1-1,1-1 1,-1 0-1,1 0 1,-1 0 0,1-1-1,0 1 1,-1-1-1,1 1 1,0-1 0,-1 0-1,1 0 1,5-1 0,0 2 20,65 3 140,-42-3-162,0 1 0,0 1-1,0 2 1,51 14 0,-79-18 60,-2-1 4,0 0 0,0 1 0,0-1 1,-1 0-1,1 0 0,0 1 0,0-1 0,0 0 1,-1 1-1,1-1 0,0 1 0,0-1 0,-1 1 0,1-1 1,0 1-1,-1-1 0,1 1 0,0 0 0,-1-1 1,1 1-1,-1 0 0,1 0 0,-1-1 0,0 1 1,1 0-1,-1 0 0,0 0 0,1 0 0,-1 1 1,0-1 501,8-17 338,-3 0-997,-1 1 0,0-1 1,-1-1-1,-1 1 0,-1 0 1,0-1-1,-1 1 0,-4-30 0,1-20-2564,34 65-1479,-18 1 3483,0 0 0,0-1 0,0 0 0,-1-1 0,1 0 0,22-8 0,-28 7 636,0-1 0,-1 1 1,1-1-1,-1 0 0,0-1 1,-1 0-1,1 0 0,-1 0 0,0 0 1,0-1-1,0 0 0,-1 0 1,5-9-1,-4 8 130,0-1 0,-1 1 0,0-1 1,0 0-1,-1 0 0,0 0 0,0-1 0,-1 1 0,0 0 0,1-13 0,-5 21-62,1 1 0,-1-1-1,1 1 1,-1 0-1,1-1 1,0 1-1,-1 0 1,1 0 0,0 0-1,-1 0 1,1 0-1,0 0 1,-2 2 0,-15 27 34,1 0 0,2 1 1,0 1-1,-12 44 0,19-53-126,-3 26-1052,10-29-3183,12-19-5305</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4.838"/>
    </inkml:context>
    <inkml:brush xml:id="br0">
      <inkml:brushProperty name="width" value="0.025" units="cm"/>
      <inkml:brushProperty name="height" value="0.025" units="cm"/>
      <inkml:brushProperty name="color" value="#004F8B"/>
    </inkml:brush>
  </inkml:definitions>
  <inkml:trace contextRef="#ctx0" brushRef="#br0">78 295 4901,'0'0'12059,"-9"12"-10094,2-5-1733,1 0 172,0 0 0,0 0 0,0 1 0,1-1 0,0 1 0,1 0 0,0 0 0,0 1 0,0-1 0,1 1 0,1 0 0,0 0 0,-2 14 0,4-22-369,0 0 1,0 0-1,0 0 1,0 0-1,0 0 0,1-1 1,-1 1-1,0 0 1,1 0-1,-1 0 1,0 0-1,1 0 0,-1 0 1,1 0-1,0-1 1,-1 1-1,1 0 1,0 0-1,-1-1 0,1 1 1,0 0-1,0-1 1,0 1-1,1 0 1,30 5 521,-23-6-408,0 0 1,-1-1-1,1 0 0,-1-1 0,16-5 0,-9 0-110,-1-1 0,1 0 0,-2-1 0,1-1 0,-1 0 0,-1-1 0,0-1 0,0 1 0,-1-2 0,-1 0 0,0 0-1,-1-1 1,10-17 0,5-16 93,-2 0-1,29-92 1,-38 86-100,-13 53-33,0 0 0,0 1 0,0-1 1,0 0-1,0 0 0,0 0 0,0 1 1,0-1-1,0 0 0,-1 0 0,1 0 1,0 1-1,0-1 0,0 0 0,0 0 1,0 0-1,0 0 0,-1 0 0,1 1 1,0-1-1,0 0 0,0 0 0,0 0 1,-1 0-1,1 0 0,0 0 1,0 0-1,0 0 0,-1 0 0,1 1 1,0-1-1,0 0 0,0 0 0,-1 0 1,1 0-1,0 0 0,0 0 0,-1 0 1,1 0-1,0-1 0,0 1 0,0 0 1,-1 0-1,1 0 0,0 0 0,0 0 1,0 0-1,0 0 0,-1 0 0,1 0 1,0-1-1,0 1 0,0 0 0,0 0 1,-1 0-1,1 0 0,0-1 0,0 1 1,0 0-1,0 0 0,0 0 0,0 0 1,0-1-1,0 1 0,0 0 0,0 0 1,0-1-1,-1 1 0,1 0 1,-11 11-61,2 4 146,0 0-1,1 1 0,1 0 1,0 0-1,1 0 0,0 1 1,2 0-1,0 0 0,1 0 1,-1 25-1,3-30-46,0 0-1,1-1 1,1 1 0,0 0 0,0 0 0,1-1-1,1 1 1,0-1 0,1 1 0,0-1-1,0 0 1,1 0 0,1-1 0,0 0-1,0 0 1,9 10 0,3-5 126,-10-17 255,-8 0-420,0 1 0,0-1 0,0 0-1,-1 1 1,1-1 0,0 0 0,-1 1 0,1-1-1,-1 0 1,0 1 0,1-1 0,-1 1 0,0-1 0,0 1-1,0 0 1,0-1 0,0 1 0,-3-2 0,-76-80-2720,-99-78 0,162 147 2899,16 14-97,1-1 1,-1 1-1,0-1 1,0 1-1,1-1 1,-1 1-1,0-1 1,1 0-1,-1 1 1,1-1-1,-1 0 1,1 1-1,-1-1 1,1 0-1,0 0 1,-1 1-1,1-1 1,0 0-1,-1 0 1,1 0-1,0 0 1,0-1-1,15-2 632,38 13-394,-47-7-156,118 26 227,75 17-98,-67-21-8335,-127-24 1295</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05.292"/>
    </inkml:context>
    <inkml:brush xml:id="br0">
      <inkml:brushProperty name="width" value="0.025" units="cm"/>
      <inkml:brushProperty name="height" value="0.025" units="cm"/>
      <inkml:brushProperty name="color" value="#004F8B"/>
    </inkml:brush>
  </inkml:definitions>
  <inkml:trace contextRef="#ctx0" brushRef="#br0">157 114 9417,'-27'4'2823,"-9"2"1680,-51 1 1,87-7-4470,-1 0 1,1 0-1,0 0 1,0 0-1,0 0 1,0 0-1,0 1 1,0-1-1,-1 0 1,1 0-1,0 0 1,0 0-1,0 0 0,0 0 1,-1 0-1,1 0 1,0 0-1,0 0 1,0 0-1,0 0 1,0 0-1,-1 0 1,1 0-1,0 0 1,0 0-1,0 0 1,0 0-1,-1 0 1,1 0-1,0 0 1,0 0-1,0 0 1,0-1-1,0 1 1,-1 0-1,1 0 1,0 0-1,0 0 0,0 0 1,0 0-1,0 0 1,0-1-1,0 1 1,0 0-1,-1 0 1,1 0-1,0 0 1,0 0-1,0-1 1,0 1-1,0 0 1,0 0-1,0 0 1,0 0-1,0-1 1,0 1-1,0 0 1,0 0-1,0 0 1,0 0-1,0-1 1,0 1-1,0 0 0,0 0 1,0 0-1,1-1 1,11-7 666,12-3-354,1 2-1,0 0 1,1 1 0,30-4 0,117-14 860,318-4-340,5 40-784,-13 17-1197,309 9-2315,-227-45 3906,-4-36 3835,-477 34-4225,50-5 879,-90 13-4158,0 2-3355,-53 1-2880</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11.861"/>
    </inkml:context>
    <inkml:brush xml:id="br0">
      <inkml:brushProperty name="width" value="0.025" units="cm"/>
      <inkml:brushProperty name="height" value="0.025" units="cm"/>
      <inkml:brushProperty name="color" value="#004F8B"/>
    </inkml:brush>
  </inkml:definitions>
  <inkml:trace contextRef="#ctx0" brushRef="#br0">1 0 416,'0'0'-416</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12.252"/>
    </inkml:context>
    <inkml:brush xml:id="br0">
      <inkml:brushProperty name="width" value="0.025" units="cm"/>
      <inkml:brushProperty name="height" value="0.025" units="cm"/>
      <inkml:brushProperty name="color" value="#004F8B"/>
    </inkml:brush>
  </inkml:definitions>
  <inkml:trace contextRef="#ctx0" brushRef="#br0">0 72 801,'0'0'2018,"62"-44"-1890,-41 31-128,1 3-705,-8 6-480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2.225"/>
    </inkml:context>
    <inkml:brush xml:id="br0">
      <inkml:brushProperty name="width" value="0.025" units="cm"/>
      <inkml:brushProperty name="height" value="0.025" units="cm"/>
    </inkml:brush>
  </inkml:definitions>
  <inkml:trace contextRef="#ctx0" brushRef="#br0">37 148 5317,'0'0'12070,"9"0"-9566,4-1-1585,3 1-417,-1-1-1,0-1 1,0-1-1,-1 0 1,18-6-1,-28 8-485,-1 0-1,0 0 0,0-1 1,0 1-1,0-1 0,0 0 1,0 0-1,0 0 0,-1 0 1,1-1-1,-1 1 0,0-1 1,1 1-1,-1-1 1,0 0-1,0 0 0,-1 0 1,1 0-1,-1 0 0,1 0 1,-1-1-1,0 1 0,0 0 1,-1-1-1,1 1 0,-1-1 1,1 1-1,-1-1 0,0 1 1,-1-5-1,1 6-13,0 0 0,0 1 0,-1-1 0,1 0 0,-1 0 0,1 1 1,-1-1-1,0 0 0,1 1 0,-1-1 0,0 1 0,0-1 0,0 1 0,0-1 0,0 1 0,0 0 0,-1-1 0,1 1 0,0 0 0,-1 0 1,-2-2-1,1 2-4,-1-1 0,1 1 0,0 0 1,-1 0-1,1 1 0,-1-1 0,1 1 0,-1 0 1,1-1-1,-7 2 0,2 0-9,1 0-1,-1 0 0,1 1 1,-1 0-1,1 0 1,0 1-1,0 0 0,0 0 1,0 1-1,-6 4 1,5-1 19,0 0 0,1 0 1,0 1-1,0 0 1,-10 18-1,15-23-5,0 0 1,0 0-1,0 0 0,1 1 0,0-1 0,-1 0 1,1 1-1,0 0 0,0-1 0,1 1 0,-1-1 0,1 1 1,0 0-1,0-1 0,0 1 0,0 0 0,1-1 0,0 1 1,-1 0-1,3 5 0,-1-6 3,0-1 0,0 0 0,1 0 1,-1 0-1,0 0 0,1 0 0,0 0 0,-1-1 0,1 1 1,0-1-1,-1 0 0,1 0 0,0 0 0,0 0 0,0 0 1,0 0-1,0-1 0,0 0 0,0 1 0,5-1 0,64-4 212,-55 1-191,-2-1-1,1 0 1,0-1 0,-1-1-1,0 0 1,0-1 0,18-12-1,5-7 388,45-39 0,-94 99-104,7-26-225,-21 50 216,23-55-255,1 1 0,0 0 0,0 0 0,0 0 0,1 0 0,0 0 0,-1 0 0,1 0 0,0 0 0,1 0 0,-1-1 0,1 1 0,1 5 0,-1-8-8,0 0 0,0 1 1,1-1-1,-1 0 0,0 0 0,1 0 1,-1 0-1,1 0 0,-1 0 0,1 0 1,0 0-1,-1-1 0,1 1 0,0-1 0,-1 1 1,1-1-1,0 0 0,0 1 0,-1-1 1,1 0-1,0 0 0,0 0 0,-1-1 1,1 1-1,2-1 0,47-9 441,-30 0-502,0 0 1,-1-1-1,0-2 0,-1 1 0,0-2 0,30-30 0,-60 65-1215,1 0-1,-14 39 1,24-59 502,-1 10-415,4-7-6337,11-3-5532</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12.612"/>
    </inkml:context>
    <inkml:brush xml:id="br0">
      <inkml:brushProperty name="width" value="0.025" units="cm"/>
      <inkml:brushProperty name="height" value="0.025" units="cm"/>
      <inkml:brushProperty name="color" value="#004F8B"/>
    </inkml:brush>
  </inkml:definitions>
  <inkml:trace contextRef="#ctx0" brushRef="#br0">1112 226 2306,'-12'-1'1847,"-24"-1"-921,-221-7 2398,208 9-2458,0 3 0,0 2 0,-66 16 0,103-18-797,1 1 0,0 1 0,0 0 0,0 0 1,1 1-1,0 1 0,0 0 0,0 0 0,1 0 0,0 2 0,0-1 0,1 1 0,-8 11 0,-9 15 6,2 0 0,-25 54 0,32-59-12,-221 464 150,225-463-176,2 0 0,-10 45 1,18-68 7,0 0 0,1 1 0,0-1 1,1 1-1,0-1 0,0 0 0,1 1 1,0-1-1,0 1 0,1-1 0,0 0 1,1 0-1,0 0 0,7 14 0,-2-10 80,1-1-1,1-1 1,0 0-1,0 0 1,1-1-1,0 0 1,1-1-1,15 9 1,111 51 7,-120-60-103,73 33 13,2-3 0,1-5 1,107 22-1,-163-46-37,0-3-1,1-1 1,0-2-1,0-2 1,0-1 0,0-2-1,-1-2 1,1-1-1,-1-3 1,0 0-1,37-15 1,-31 5 234,0-3 1,-2-1-1,0-2 1,-2-2-1,-1-1 1,-1-3-1,-1-1 1,-2-1-1,-1-2 1,-2-1 0,-1-2-1,-2-1 1,41-71-1,-41 56-75,-2-2-1,-2-1 1,-3-1-1,-2-1 0,-3-1 1,-3 0-1,-2-1 1,-2 0-1,-4-1 1,-1-80-1,-5 119-146,-1 0-1,-1 0 0,-1 0 0,-1 0 0,-1 0 1,-1 1-1,-1-1 0,-11-21 0,12 31-30,-1-1 0,0 2-1,-1-1 1,-1 1-1,1 0 1,-2 1 0,0 0-1,0 1 1,0 0 0,-1 0-1,-1 1 1,1 0 0,-1 1-1,-14-6 1,4 5-209,-1 0 0,1 1 0,-1 1 0,0 2 0,-1 0 0,1 1 0,-1 1 0,1 2 0,-32 2 0,0 4-1174,0 2-1,-100 29 1,-4 12-2452</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16.774"/>
    </inkml:context>
    <inkml:brush xml:id="br0">
      <inkml:brushProperty name="width" value="0.025" units="cm"/>
      <inkml:brushProperty name="height" value="0.025" units="cm"/>
      <inkml:brushProperty name="color" value="#004F8B"/>
    </inkml:brush>
  </inkml:definitions>
  <inkml:trace contextRef="#ctx0" brushRef="#br0">1687 326 4484,'-8'-10'171,"-22"-21"634,-2 2 0,0 1-1,-59-38 1,49 41-528,0 3 0,-2 1 0,0 2 0,-2 2 0,0 2 0,-82-16 0,93 26-122,-1 1 0,0 2-1,0 1 1,1 2 0,-1 1-1,0 2 1,1 2 0,0 1-1,-60 20 1,44-8-128,1 2 1,0 3-1,2 1 1,1 3-1,1 2 0,1 2 1,-73 67-1,96-76-10,0 0-1,1 2 1,1 0 0,1 1 0,2 1-1,1 0 1,0 2 0,3 0-1,0 0 1,2 1 0,1 1 0,1 0-1,2 0 1,-6 55 0,11-56-10,2 0 0,0 0 1,2 0-1,2-1 0,0 1 1,2 0-1,1-1 0,19 47 0,-16-52 4,2-1 0,0 0 0,2-1 0,0 0 0,2-1 1,0-1-1,1-1 0,1 0 0,1-1 0,29 22 0,-16-18 15,2-1 1,0-1-1,1-2 1,0-2-1,2-1 1,0-1-1,41 8 1,-29-11-1,1-2 0,1-2 0,-1-3 0,1-1 0,53-5 0,-65-3 92,0-1 0,-1-2-1,1-1 1,-2-2 0,1-2 0,-2-2-1,0-1 1,0-1 0,-2-2 0,0-2 0,32-26-1,-27 17 70,-1-2-1,-1-2 1,-2-2-1,-2-1 0,-1-1 1,-2-2-1,-2-1 1,31-59-1,-38 57 61,-2-1 1,-2 0-1,20-85 1,-31 99-205,-1 1 0,-1-1 0,-2 1 0,-1-1 0,-1 0 0,-1 0 0,-8-36 1,7 52-99,-2 1 0,0 0 0,-1 0 1,0 0-1,-1 1 0,0 0 0,-1 0 0,0 0 1,-1 1-1,0 0 0,-1 0 0,0 1 1,-1 1-1,0-1 0,-1 1 0,0 1 1,0 0-1,0 1 0,-1 0 0,0 0 0,-1 2 1,0-1-1,0 2 0,0-1 0,0 2 1,-18-3-1,-19 1-1527,0 2 0,-89 7 0,15 8-2662</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4:11.559"/>
    </inkml:context>
    <inkml:brush xml:id="br0">
      <inkml:brushProperty name="width" value="0.025" units="cm"/>
      <inkml:brushProperty name="height" value="0.025" units="cm"/>
      <inkml:brushProperty name="color" value="#004F8B"/>
    </inkml:brush>
  </inkml:definitions>
  <inkml:trace contextRef="#ctx0" brushRef="#br0">36 132 5093,'8'-3'213,"58"-24"2743,74-18-1,-86 31-2190,0 3 1,0 2-1,1 3 0,60 0 1,-697 26 2405,808-22-2725,-100 3-396,-40-1 6,-24 1 28,108-13 0,-153 6 276,-17 5-326,-1 1 0,1-1 1,-1 1-1,1-1 0,-1 1 0,1 0 1,-1-1-1,1 1 0,-1-1 0,1 1 1,-1 0-1,1 0 0,-1-1 0,0 1 1,1 0-1,-1 0 0,1 0 0,-1-1 1,0 1-1,1 0 0,-1 0 0,0 0 1,1 0-1,-1 0 0,1 0 0,-1 0 1,0 1-1,-63-6 82,0 3 1,0 3-1,0 3 1,0 2 0,-64 16-1,111-19-168,-56 16 170,68-18-196,1 0 0,-1 1 0,1 0 0,0 0-1,0 0 1,0 1 0,0 0 0,0-1 0,0 1-1,1 0 1,-1 1 0,-3 3 0,7-6-58,0-1 1,-1 1-1,1-1 1,0 1-1,-1-1 1,1 1 0,0-1-1,0 1 1,-1 0-1,1-1 1,0 1-1,0 0 1,0-1-1,0 1 1,0-1-1,0 1 1,0 0-1,0-1 1,0 1-1,0 0 1,0-1-1,1 1 1,-1-1-1,0 1 1,0 0-1,1-1 1,-1 1-1,0-1 1,0 1-1,1-1 1,-1 1-1,1-1 1,-1 1-1,1-1 1,-1 1-1,0-1 1,1 0 0,0 1-1,-1-1 1,1 0-1,-1 1 1,1-1-1,-1 0 1,1 0-1,0 0 1,-1 1-1,1-1 1,-1 0-1,1 0 1,0 0-1,-1 0 1,1 0-1,0 0 1,-1 0-1,1 0 1,-1 0-1,2-1 1,40 2-7205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4:12.206"/>
    </inkml:context>
    <inkml:brush xml:id="br0">
      <inkml:brushProperty name="width" value="0.025" units="cm"/>
      <inkml:brushProperty name="height" value="0.025" units="cm"/>
      <inkml:brushProperty name="color" value="#004F8B"/>
    </inkml:brush>
  </inkml:definitions>
  <inkml:trace contextRef="#ctx0" brushRef="#br0">273 0 9225,'0'0'3128,"-10"3"-2749,3-2-323,-63 19 407,64-19-359,0 1 1,1 1-1,-1-1 0,1 1 0,-1 0 1,1 0-1,0 0 0,0 1 0,1 0 0,-9 8 1,13-12-87,0 1-1,-1-1 1,1 1 0,0-1 0,0 1 0,0-1 0,0 0 0,0 1 0,0-1 0,0 1-1,0-1 1,0 1 0,0-1 0,0 1 0,0-1 0,0 1 0,0-1 0,0 1 0,1-1-1,-1 0 1,0 1 0,0-1 0,0 1 0,1-1 0,-1 0 0,0 1 0,1-1 0,-1 1-1,0-1 1,1 0 0,-1 0 0,0 1 0,1-1 0,-1 0 0,0 0 0,1 1 0,-1-1-1,1 0 1,-1 0 0,1 0 0,-1 0 0,1 1 0,-1-1 0,0 0 0,1 0 0,-1 0-1,1 0 1,-1 0 0,1 0 0,-1 0 0,1-1 0,32 5 611,-29-4-549,648 2 667,-624-6-96,-194 12-210,-257 44-1,270-22-737,84-15-2529,32-7-2021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48.476"/>
    </inkml:context>
    <inkml:brush xml:id="br0">
      <inkml:brushProperty name="width" value="0.025" units="cm"/>
      <inkml:brushProperty name="height" value="0.025" units="cm"/>
      <inkml:brushProperty name="color" value="#004F8B"/>
    </inkml:brush>
  </inkml:definitions>
  <inkml:trace contextRef="#ctx0" brushRef="#br0">362 1 7239,'0'0'12598,"-2"11"-11306,-26 99 1775,-39 183 37,31-22-2253,-34 198 1427,-63 101-2017,123-509-273,2 1-1,1 113 1,7-173 16,0 1-1,-1 0 1,1 0 0,0-1 0,0 1-1,1 0 1,-1-1 0,1 1-1,-1 0 1,1-1 0,0 1 0,0 0-1,0-1 1,0 1 0,0-1-1,1 0 1,-1 1 0,1-1-1,0 0 1,-1 0 0,1 0 0,0 0-1,0 0 1,0-1 0,1 1-1,-1 0 1,0-1 0,1 0 0,-1 1-1,0-1 1,1 0 0,0 0-1,-1-1 1,1 1 0,-1 0 0,1-1-1,0 0 1,0 1 0,-1-1-1,4-1 1,11 0 117,0-1 0,0-2 0,-1 1 0,0-2 0,22-8 0,-21 7-49,34-9-240,17-6-2393,-28 1-3048,-20 8-648</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49.342"/>
    </inkml:context>
    <inkml:brush xml:id="br0">
      <inkml:brushProperty name="width" value="0.025" units="cm"/>
      <inkml:brushProperty name="height" value="0.025" units="cm"/>
      <inkml:brushProperty name="color" value="#004F8B"/>
    </inkml:brush>
  </inkml:definitions>
  <inkml:trace contextRef="#ctx0" brushRef="#br0">1 55 7207,'0'0'14894,"9"7"-13463,3-1-1144,-1 0-1,1 0 1,1-1 0,-1 0 0,1-1 0,-1 0 0,1-1 0,0-1 0,1 0 0,-1-1 0,15 0 0,488-14 1990,0-36-2175,-236 20 193,-151 19-179,1 6-1,-1 6 0,1 5 1,213 40-1,-339-47-79,16 5 350,0-2 1,34 1 0,-53-4-491,0-1 0,0 1 0,0-1 0,0 0 0,0 0 0,0 1 0,-1-1 0,1 0 0,0 0 1,-1 0-1,1 0 0,0 0 0,-1 0 0,1 0 0,-1 0 0,0 0 0,1 0 0,-1 0 0,0 0 0,1-3 0,4-25-7685,-5 9 16</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49.678"/>
    </inkml:context>
    <inkml:brush xml:id="br0">
      <inkml:brushProperty name="width" value="0.025" units="cm"/>
      <inkml:brushProperty name="height" value="0.025" units="cm"/>
      <inkml:brushProperty name="color" value="#004F8B"/>
    </inkml:brush>
  </inkml:definitions>
  <inkml:trace contextRef="#ctx0" brushRef="#br0">0 1 16047,'0'0'6267,"10"0"-5498,77 1 35,0 3 1,147 28-1,-232-32-718,0 1 0,0-1 0,-1 0 0,1 1-1,0-1 1,-1 1 0,1 0 0,0-1 0,-1 1 0,1 0 0,-1 0 0,1 0-1,-1 0 1,0 0 0,1 0 0,-1 1 0,0-1 0,0 0 0,0 1 0,0-1-1,0 1 1,0-1 0,0 1 0,1 2 0,-2-2 14,0 1 1,0 0-1,0-1 0,0 1 0,0-1 1,0 1-1,-1 0 0,1-1 1,-1 1-1,0-1 0,0 1 0,0-1 1,0 1-1,-2 2 0,-7 10 252,0-1 0,-1 0 0,-22 23 0,31-35-329,-121 120 901,-88 97-2803,201-211-2056,4-7-3432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0.382"/>
    </inkml:context>
    <inkml:brush xml:id="br0">
      <inkml:brushProperty name="width" value="0.025" units="cm"/>
      <inkml:brushProperty name="height" value="0.025" units="cm"/>
      <inkml:brushProperty name="color" value="#004F8B"/>
    </inkml:brush>
  </inkml:definitions>
  <inkml:trace contextRef="#ctx0" brushRef="#br0">0 525 8040,'0'0'8749,"9"-5"-7564,35-20 487,-2-3 0,73-60-1,-75 52-1348,-2-2-1,-1-1 1,-2-1 0,-2-2-1,33-56 1,-57 80 282,-1 0 0,10-31 0,-27 81-585,1 1 0,2 0-1,-3 67 1,8-84-4,1-1 0,1 0 0,0 1 0,1-1 1,1 0-1,0 0 0,1 0 0,0 0 0,2-1 0,0 0 0,9 17 0,-11-25-86,0-1 0,0 1 0,1-1 0,-1 1 0,1-2 0,1 1 0,-1 0 0,1-1 0,-1 0 0,8 3 0,-7-4-478,-1 0 0,1-1 0,1 0 0,-1 0-1,0-1 1,12 2 0,16-2-5457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1.136"/>
    </inkml:context>
    <inkml:brush xml:id="br0">
      <inkml:brushProperty name="width" value="0.025" units="cm"/>
      <inkml:brushProperty name="height" value="0.025" units="cm"/>
      <inkml:brushProperty name="color" value="#004F8B"/>
    </inkml:brush>
  </inkml:definitions>
  <inkml:trace contextRef="#ctx0" brushRef="#br0">57 97 9961,'0'0'6839,"-1"8"-4800,-32 369 3328,14-193-3185,17-174-523,1-26-857,2-33-135,13-35-837,5 0 1,2 1-1,55-133 1,-73 210 125,5-15-6,0 1 1,17-26 0,-23 42 30,0 1 0,0-1 0,0 1 1,0 0-1,1 0 0,-1 0 0,1 0 0,0 1 1,0-1-1,0 1 0,0 0 0,0-1 0,1 1 0,-1 1 1,1-1-1,-1 0 0,1 1 0,0 0 0,-1 0 1,8-1-1,-10 2 8,0 0 0,0 0 1,0 0-1,0 0 0,0 0 1,0 1-1,0-1 1,0 0-1,0 1 0,0-1 1,0 0-1,0 1 0,0 0 1,0-1-1,0 1 0,0-1 1,0 1-1,-1 0 0,1 0 1,0-1-1,-1 1 0,1 0 1,0 0-1,-1 0 0,1 0 1,0 1-1,0 2 5,0-1 0,0 1 1,0-1-1,-1 1 0,1-1 0,-1 1 0,0-1 0,-1 6 0,1 0 28,-2 0 0,1 1 0,-1-1 0,-1 0 1,-5 15-1,1-13 65,0 0 1,-1-1 0,0 0 0,0-1 0,-1 1 0,0-2 0,-1 1 0,1-1 0,-15 8-1,-15 8 224,-46 21 0,83-43-2674,8-1 164,9-1-2747,12-3-4935</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2.195"/>
    </inkml:context>
    <inkml:brush xml:id="br0">
      <inkml:brushProperty name="width" value="0.025" units="cm"/>
      <inkml:brushProperty name="height" value="0.025" units="cm"/>
      <inkml:brushProperty name="color" value="#004F8B"/>
    </inkml:brush>
  </inkml:definitions>
  <inkml:trace contextRef="#ctx0" brushRef="#br0">438 0 17969,'0'0'4933,"-9"12"-3278,-92 119 461,-217 218 1,318-349-2142,0 0 0,0 1 1,-1-1-1,1 0 0,0 0 0,0 0 0,0 1 1,0-1-1,0 0 0,-1 0 0,1 0 0,0 1 1,0-1-1,0 0 0,-1 0 0,1 0 1,0 0-1,0 1 0,-1-1 0,1 0 0,0 0 1,0 0-1,-1 0 0,1 0 0,0 0 0,0 0 1,-1 0-1,1 0 0,0 0 0,-1 0 0,1 0 1,0 0-1,0 0 0,-1 0 0,1 0 1,0 0-1,0 0 0,-1 0 0,1-1 0,-1 1 1,2-13-1428,11-20-1696,7-10-1214,1-13-1862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4.216"/>
    </inkml:context>
    <inkml:brush xml:id="br0">
      <inkml:brushProperty name="width" value="0.025" units="cm"/>
      <inkml:brushProperty name="height" value="0.025" units="cm"/>
    </inkml:brush>
  </inkml:definitions>
  <inkml:trace contextRef="#ctx0" brushRef="#br0">1 1 15022,'0'0'4175,"5"12"-3049,21 68 824,-2 0 0,16 115 0,2 184-155,-39-163-279,-18-314-288,11 31-1270,5-71 1,0 118 1,1 0 1,1 0-1,1 0 1,0 1 0,2-1-1,0 1 1,2 0-1,10-20 1,-16 34 10,1 1 0,0-1 0,1 1 0,-1-1 0,1 1 0,0 0 0,-1 0 0,2 1 0,-1-1 0,0 1 0,1 0 0,0 0 0,-1 0 1,1 1-1,0 0 0,1 0 0,-1 0 0,0 0 0,0 1 0,1 0 0,-1 0 0,1 1 0,10-1 0,-12 2 14,-1-1 0,1 1 0,0 0 0,0 0 1,0 0-1,0 1 0,-1 0 0,1-1 0,-1 1 0,1 0 1,-1 1-1,0-1 0,1 0 0,-1 1 0,-1 0 0,1 0 0,0 0 1,-1 0-1,1 0 0,-1 1 0,0-1 0,0 1 0,0-1 1,-1 1-1,1 0 0,-1-1 0,0 1 0,0 0 0,0 0 0,-1 0 1,1 0-1,-1 5 0,1-2 31,0 6 98,0 1 1,0 0-1,-2-1 0,-2 22 0,14-161 991,-5-42-929,-6 165-336,10 29-2178,-8-23 1898,0 0 0,0-1 1,1 1-1,-1-1 0,0 1 0,1-1 0,0 0 0,-1 0 1,1 0-1,0 0 0,0-1 0,0 1 0,0-1 1,0 0-1,6 1 0,1 0-1548,0 0 0,0-1 1,0-1-1,11 0 0,7 0-3633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3.210"/>
    </inkml:context>
    <inkml:brush xml:id="br0">
      <inkml:brushProperty name="width" value="0.025" units="cm"/>
      <inkml:brushProperty name="height" value="0.025" units="cm"/>
    </inkml:brush>
  </inkml:definitions>
  <inkml:trace contextRef="#ctx0" brushRef="#br0">141 0 13741,'0'0'3171,"-2"13"-1292,-66 295 5215,0-3-3938,65-271-2994,14-49 106,12-54-159,-14 0-1139,1-114-1,-10 187 854,1 1-1,0 0 0,0-1 0,0 1 1,0-1-1,1 1 0,0-1 0,0 0 1,0 0-1,0 0 0,1 0 0,-1 0 1,1 0-1,0-1 0,0 1 0,1-1 1,-1 0-1,1 0 0,0 0 0,-1 0 1,1-1-1,0 0 0,1 1 0,-1-2 1,0 1-1,5 1 0,6 3-934,0-1 0,1-1 0,-1-1 0,1 0 1,0-1-1,24 0 0,-31-2 822,0 0 0,0-1 0,0 0-1,0 0 1,-1-1 0,1 0 0,0-1 0,-1 0 0,1 0 0,-1-1 0,13-8 0,-17 10 613,-1-1 0,1 0-1,-1 0 1,0 0 0,0 0 0,-1-1 0,1 1 0,-1-1 0,1 0 0,-1 1 0,0-1-1,-1 0 1,1 0 0,-1-1 0,0 1 0,0 0 0,0 0 0,0-1 0,-1 1 0,1 0-1,-1-1 1,0 1 0,-1 0 0,1-1 0,-1 1 0,-1-5 0,2 6-242,0 1 0,-1 0 0,1 0 0,-1 0 1,0 0-1,1 0 0,-1 0 0,0 0 0,0 0 0,0 0 1,0 0-1,-1 1 0,1-1 0,0 0 0,-1 1 0,1-1 1,-1 1-1,0-1 0,1 1 0,-1 0 0,0 0 0,0 0 1,0 0-1,0 0 0,0 0 0,0 0 0,0 1 0,0-1 1,0 1-1,-4-1 0,3 1-50,0 0-1,0 1 1,0-1 0,1 1 0,-1-1-1,0 1 1,0 0 0,0 0 0,1 1-1,-1-1 1,0 0 0,1 1 0,-1 0-1,1-1 1,0 1 0,-1 0-1,1 0 1,0 0 0,0 1 0,1-1-1,-3 3 1,-1 4 18,0 0 1,1 0-1,0 1 0,1 0 0,0-1 0,0 1 1,1 0-1,-2 20 0,4-28-35,1-1-1,-1 1 1,0-1-1,0 1 1,1-1-1,-1 1 1,1-1-1,-1 1 1,1-1-1,0 0 1,-1 1-1,1-1 1,0 0-1,0 0 1,0 1-1,0-1 1,0 0 0,0 0-1,1 0 1,-1 0-1,0 0 1,0-1-1,1 1 1,-1 0-1,0 0 1,1-1-1,-1 1 1,1-1-1,-1 1 1,1-1-1,-1 0 1,1 0-1,-1 0 1,1 1-1,-1-1 1,1-1-1,1 1 1,7 0 33,-1 0-1,1 0 1,-1-1 0,19-4 0,-13 0-146,0-1 0,-1 0 0,0-2 1,0 1-1,-1-2 0,0 0 0,0 0 0,-1-1 1,0-1-1,-1 0 0,0 0 0,-1-1 1,0-1-1,-1 0 0,0 0 0,-1 0 1,7-19-1,-11 15-116,-10 15 51,-15 23 345,6 5 133,0 0-1,-11 30 0,22-46-238,1 0-1,-1 0 1,2 1 0,-1-1 0,2 1-1,-1-1 1,1 1 0,1 0 0,1 13-1,-1-23-113,1 0-1,-1 0 1,1-1 0,-1 1-1,1 0 1,-1 0-1,1 0 1,0-1-1,-1 1 1,1 0-1,0-1 1,0 1 0,0-1-1,-1 1 1,1-1-1,0 1 1,0-1-1,0 1 1,0-1 0,0 0-1,0 0 1,0 1-1,0-1 1,0 0-1,0 0 1,0 0-1,0 0 1,0 0 0,0 0-1,0 0 1,0 0-1,0-1 1,0 1-1,0 0 1,-1-1 0,1 1-1,0 0 1,0-1-1,2 0 1,38-19-3156,-28 9 795,0 0 1,-1-1-1,17-20 0,4-12-5095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2.558"/>
    </inkml:context>
    <inkml:brush xml:id="br0">
      <inkml:brushProperty name="width" value="0.025" units="cm"/>
      <inkml:brushProperty name="height" value="0.025" units="cm"/>
      <inkml:brushProperty name="color" value="#004F8B"/>
    </inkml:brush>
  </inkml:definitions>
  <inkml:trace contextRef="#ctx0" brushRef="#br0">0 0 5189,'0'0'14638,"0"45"-12909,0-11 65,13 4-321,5 3-255,10-2-225,6-2-513,13-7-416,6-10-256,2-11-2499,-3-9-3683</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2.966"/>
    </inkml:context>
    <inkml:brush xml:id="br0">
      <inkml:brushProperty name="width" value="0.025" units="cm"/>
      <inkml:brushProperty name="height" value="0.025" units="cm"/>
      <inkml:brushProperty name="color" value="#004F8B"/>
    </inkml:brush>
  </inkml:definitions>
  <inkml:trace contextRef="#ctx0" brushRef="#br0">1 1324 3972,'0'0'13645,"12"-4"-11969,30-16-288,0-2 1,-1-2-1,50-38 1,8-5-441,467-281 267,375-247-1474,-893 561 245,21-15 48,81-41-1,-124 81 155,-26 9-184,1 0 1,-1 1-1,0-1 0,1 0 0,-1 0 0,0 0 0,0 0 1,1 0-1,-1 0 0,0 1 0,0-1 0,1 0 0,-1 0 1,0 0-1,0 1 0,0-1 0,1 0 0,-1 0 0,0 1 1,0-1-1,0 0 0,0 0 0,0 1 0,0-1 0,1 0 1,-1 0-1,0 1 0,0-1 0,0 0 0,0 1 0,0-1 1,0 0-1,0 1 0,0-1 0,0 0 0,0 0 0,0 1 1,0-1-1,-1 0 0,1 1 0,0-1 0,-1 4 29,-1 0-1,0 0 1,0 0 0,0 0-1,-1-1 1,1 1-1,-1-1 1,-5 6 0,8-9-65,-10 10-211,0 0 0,-1-1 1,-12 9-1,1-7-2962,0-7-3718,5-5-8414</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3.558"/>
    </inkml:context>
    <inkml:brush xml:id="br0">
      <inkml:brushProperty name="width" value="0.025" units="cm"/>
      <inkml:brushProperty name="height" value="0.025" units="cm"/>
      <inkml:brushProperty name="color" value="#004F8B"/>
    </inkml:brush>
  </inkml:definitions>
  <inkml:trace contextRef="#ctx0" brushRef="#br0">16 1 7527,'0'0'8632,"-3"9"-7703,0-2-727,1 0 1,0 0-1,0 0 0,1 0 0,0 1 0,0-1 1,0 0-1,1 1 0,0-1 0,1 0 0,0 1 0,0-1 1,0 0-1,1 0 0,5 13 0,8 11 644,2-2-1,1 0 1,39 49-1,80 74 585,-59-69-1032,416 522 1114,-350-422 99,-122-154-1416,41 49 199,-58-72-362,1 0-1,0 0 0,1-1 0,-1 1 1,1-1-1,0-1 0,0 1 0,14 5 1,-20-10-48,0 0 1,0 0 0,0 1 0,0-1 0,0 0 0,0 0 0,0 0 0,0 0 0,0 0 0,-1 0-1,1 0 1,0 0 0,0-1 0,0 1 0,0 0 0,0 0 0,0-1 0,0 1 0,0-1-1,0 1 1,-1-1 0,1 1 0,0-1 0,0 1 0,-1-1 0,1 0 0,0 0 0,-1 1 0,1-1-1,-1 0 1,1 0 0,-1 1 0,1-1 0,-1 0 0,1 0 0,-1 0 0,0 0 0,0 0 0,1-1-1,5-41-2462,-6 39 2037,0-44-5404,0-10-5056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4.080"/>
    </inkml:context>
    <inkml:brush xml:id="br0">
      <inkml:brushProperty name="width" value="0.025" units="cm"/>
      <inkml:brushProperty name="height" value="0.025" units="cm"/>
      <inkml:brushProperty name="color" value="#004F8B"/>
    </inkml:brush>
  </inkml:definitions>
  <inkml:trace contextRef="#ctx0" brushRef="#br0">246 0 7911,'0'0'17873,"-1"9"-16789,-2 3-879,0 0 0,0-1 0,-1 1 0,-1-1 0,0 0 1,0 0-1,-12 17 0,-62 78-2,14-21-93,9-2-126,116-162-13335,-32 31 6288</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4.410"/>
    </inkml:context>
    <inkml:brush xml:id="br0">
      <inkml:brushProperty name="width" value="0.025" units="cm"/>
      <inkml:brushProperty name="height" value="0.025" units="cm"/>
      <inkml:brushProperty name="color" value="#004F8B"/>
    </inkml:brush>
  </inkml:definitions>
  <inkml:trace contextRef="#ctx0" brushRef="#br0">101 0 4164,'0'0'17387,"-1"8"-16036,-7 25-378,1 1 1,2 0 0,-1 42 0,6-64-966,1 1-1,0 0 1,0-1 0,1 1 0,1-1 0,0 0 0,1 1 0,0-1 0,1-1 0,0 1 0,1-1 0,11 17 0,14 14-1628,-10-16-2248,-24-31-2537,-2-2 4182,0-2 538,-13-16-4225</inkml:trace>
  <inkml:trace contextRef="#ctx0" brushRef="#br0" timeOffset="1">1 200 9705,'0'0'13549,"63"-24"-13549,-19 25-1922,4-1-5765</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4.979"/>
    </inkml:context>
    <inkml:brush xml:id="br0">
      <inkml:brushProperty name="width" value="0.025" units="cm"/>
      <inkml:brushProperty name="height" value="0.025" units="cm"/>
      <inkml:brushProperty name="color" value="#004F8B"/>
    </inkml:brush>
  </inkml:definitions>
  <inkml:trace contextRef="#ctx0" brushRef="#br0">10 0 4324,'0'0'18578,"25"64"-17265,-25-23-384,0 6-481,-4 2-320,-3-4-64,2-7-128,1-6-640,4-13-962,-2-10-160,-1-21-2690,-2-15-1089,1-11-2947</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6:55.313"/>
    </inkml:context>
    <inkml:brush xml:id="br0">
      <inkml:brushProperty name="width" value="0.025" units="cm"/>
      <inkml:brushProperty name="height" value="0.025" units="cm"/>
      <inkml:brushProperty name="color" value="#004F8B"/>
    </inkml:brush>
  </inkml:definitions>
  <inkml:trace contextRef="#ctx0" brushRef="#br0">0 75 3972,'0'0'13655,"3"10"-11984,3 17-850,1 0 0,1 0 0,2 0 0,0-2 0,18 32 0,-24-51-713,0 1 0,0 0 0,1-1 0,0 0 0,0 0 1,0 0-1,1-1 0,-1 0 0,1 0 0,1 0 0,-1-1 0,1 1 0,0-2 0,-1 1 0,2-1 0,-1 0 0,0 0 0,1-1 0,-1 0 0,1-1 0,0 1 0,-1-1 0,1-1 1,0 1-1,8-2 0,-12 1-7,-1-1 0,0 0 0,0 0 0,0 1 0,0-2 0,1 1 1,-1 0-1,0-1 0,-1 1 0,1-1 0,0 0 0,0 0 0,-1 0 0,1 0 1,-1-1-1,4-3 0,-2-1 17,1 1 1,-1-1-1,-1 1 1,1-1-1,-1 0 0,4-15 1,-2-1 58,0 0 0,-2 0 0,2-42 0,-5 56-178,1-9-57,-1 0-1,-1 0 1,0 0-1,-1 0 0,-5-19 1,-1 27-857</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03.390"/>
    </inkml:context>
    <inkml:brush xml:id="br0">
      <inkml:brushProperty name="width" value="0.025" units="cm"/>
      <inkml:brushProperty name="height" value="0.025" units="cm"/>
      <inkml:brushProperty name="color" value="#004F8B"/>
    </inkml:brush>
  </inkml:definitions>
  <inkml:trace contextRef="#ctx0" brushRef="#br0">0 124 15086,'0'0'6588,"11"1"-5729,9-3-397,-1 0 0,1-2 0,-1 0-1,0-1 1,31-12 0,-29 8-258,134-45 268,-139 50-462,0 0 0,0 1 1,0 1-1,0 1 0,0 0 1,0 1-1,0 1 0,17 2 1,4 11 49,-36-14-18,0 0-1,0 1 0,0-1 1,0 1-1,1-1 0,-1 1 0,0 0 1,0-1-1,0 1 0,0 0 1,0 0-1,-1 0 0,1-1 1,0 1-1,0 0 0,0 0 0,-1 0 1,1 1-1,-1-1 0,1 0 1,-1 0-1,1 0 0,-1 0 1,1 0-1,-1 1 0,0-1 1,0 2-1,0-2 49,-1 0 1,0 0-1,0 0 0,0-1 1,-1 1-1,1 0 0,0-1 1,0 1-1,0-1 0,0 1 1,-1-1-1,1 0 0,0 1 1,0-1-1,-1 0 0,1 0 1,0 0-1,0 0 0,-2 0 1,-34 0 100,28 0-86,-15-2-111,1-1 1,-1-1-1,1-1 0,-36-13 0,27 8-252,-55-10 0,78 19 251,-1 0 0,1 0-1,-1 1 1,0 0 0,1 1 0,-1 0-1,1 1 1,-1 0 0,1 0 0,-11 4 0,15-4 9,0 1 0,-1-1 1,1 1-1,0 0 0,1 1 1,-1-1-1,0 1 1,1 0-1,0 0 0,0 0 1,0 0-1,1 1 0,-1 0 1,1 0-1,0 0 1,0 0-1,-2 7 0,5-11-8,0-1 0,0 1 0,0-1 0,0 1 0,0-1 0,0 1 0,0-1 0,0 1 0,0-1 0,0 0-1,0 1 1,0-1 0,0 1 0,1-1 0,-1 1 0,0-1 0,0 1 0,1-1 0,-1 0 0,0 1 0,0-1 0,1 0 0,-1 1-1,1-1 1,-1 0 0,0 1 0,1-1 0,-1 0 0,0 0 0,1 1 0,-1-1 0,1 0 0,-1 0 0,1 0 0,-1 1 0,1-1 0,-1 0-1,1 0 1,-1 0 0,1 0 0,-1 0 0,1 0 0,-1 0 0,1 0 0,-1 0 0,1-1 0,27-3-339,-9-1-574,0-2-1,30-15 0,4-1-2914,-1 5-2219</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11.257"/>
    </inkml:context>
    <inkml:brush xml:id="br0">
      <inkml:brushProperty name="width" value="0.025" units="cm"/>
      <inkml:brushProperty name="height" value="0.025" units="cm"/>
      <inkml:brushProperty name="color" value="#004F8B"/>
    </inkml:brush>
  </inkml:definitions>
  <inkml:trace contextRef="#ctx0" brushRef="#br0">28 0 11275,'-3'10'3235,"-6"2"-1762,2 5 1,2 3-770,1 3-544,4-1-128,0-1 0,4-4-608,6-2-385,4-6 224,-3-4 225,3-4-481,-5-1-769,0 0-288,-7-9-1025</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11.631"/>
    </inkml:context>
    <inkml:brush xml:id="br0">
      <inkml:brushProperty name="width" value="0.025" units="cm"/>
      <inkml:brushProperty name="height" value="0.025" units="cm"/>
      <inkml:brushProperty name="color" value="#004F8B"/>
    </inkml:brush>
  </inkml:definitions>
  <inkml:trace contextRef="#ctx0" brushRef="#br0">10 34 8168,'0'0'11899,"5"-5"-10826,3 1-961,0 0 0,1 0 0,-1 0 0,1 2-1,0-1 1,0 1 0,0 0 0,0 0 0,0 1 0,0 1 0,0 0 0,15 1 0,-12-1-97,0 1 1,0 0 0,-1 1 0,1 0 0,0 1-1,-1 1 1,0-1 0,0 2 0,0 0-1,13 7 1,-21-9 7,0-1 0,0 1-1,-1 0 1,1 0 0,-1 0-1,0 0 1,1 0 0,-1 0-1,-1 1 1,1-1 0,0 1-1,-1 0 1,0-1 0,0 1-1,0 0 1,0 0 0,0 0-1,-1-1 1,0 1 0,0 0-1,0 0 1,0 0 0,-1 0-1,1 0 1,-2 5 0,0-2 69,0-1 0,0 1 0,0-1 0,-1 1 0,0-1 0,0 0 1,-1 0-1,0-1 0,0 1 0,0-1 0,0 1 0,-1-1 0,-9 7 0,3-4 69,-1-1-1,0 0 1,0-1-1,-1-1 1,0 0-1,0 0 1,0-1-1,0-1 1,-1 0-1,1-1 1,-1-1-1,0 0 1,1 0-1,-26-3 1,36 1-141,1 0 1,-1 1 0,1-1-1,-1 0 1,1 0-1,-1-1 1,1 1-1,0 0 1,-1-1-1,-1-2 1,3 4-117,0-1-1,0 1 1,1-1-1,-1 1 1,1-1-1,-1 1 1,0-1 0,1 0-1,-1 0 1,1 1-1,-1-1 1,1 0-1,0 0 1,-1 1-1,1-1 1,0 0 0,0 0-1,-1 0 1,1 0-1,0 1 1,0-1-1,0 0 1,0 0-1,0 0 1,0 0 0,0 0-1,1 1 1,-1-1-1,0 0 1,0 0-1,1 0 1,-1 0 0,0 1-1,1-1 1,0-1-1,0 1-378,1 1 0,0-1 0,-1 0-1,1 1 1,0-1 0,-1 1 0,1-1-1,0 1 1,0 0 0,-1 0 0,1 0-1,0 0 1,0 0 0,0 0 0,2 1 0,7 0-3794,12-1-3664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3.551"/>
    </inkml:context>
    <inkml:brush xml:id="br0">
      <inkml:brushProperty name="width" value="0.025" units="cm"/>
      <inkml:brushProperty name="height" value="0.025" units="cm"/>
    </inkml:brush>
  </inkml:definitions>
  <inkml:trace contextRef="#ctx0" brushRef="#br0">108 50 8168,'0'0'3779,"-2"8"-1371,-40 110 505,30-92-2345,1 1-1,2 0 1,1 0 0,1 1-1,1 0 1,-3 47-1,8-74-550,1 1 0,0-1 0,0 1 0,0 0-1,0-1 1,0 1 0,1 0 0,-1-1-1,0 1 1,1-1 0,-1 1 0,1-1 0,0 1-1,-1-1 1,1 1 0,0-1 0,0 0-1,0 1 1,0-1 0,0 0 0,0 0 0,0 1-1,0-1 1,1 0 0,-1 0 0,0-1 0,1 1-1,-1 0 1,1 0 0,-1-1 0,1 1-1,-1 0 1,1-1 0,-1 0 0,1 1 0,0-1-1,-1 0 1,1 0 0,0 0 0,-1 0-1,1 0 1,-1 0 0,1 0 0,0-1 0,-1 1-1,1-1 1,-1 1 0,1-1 0,2-1-1,5-1 102,1-1-1,-1 0 0,1 0 1,-1-1-1,0 0 0,12-10 1,3-7 61,0-1 1,-2-1-1,-1-1 1,-1-1-1,-1-1 1,-1 0 0,-2-1-1,0-1 1,-2-1-1,19-59 1,-26 49-159,-9 21-13,2 19-8,-1 0-1,1-1 1,0 1 0,-1 0-1,1 0 1,0-1 0,-1 1-1,1 0 1,0 0 0,-1 0-1,1 0 1,0 0 0,-1-1-1,1 1 1,0 0 0,-1 0-1,1 0 1,0 0 0,-1 0 0,1 0-1,-1 0 1,1 0 0,0 0-1,-1 0 1,1 1 0,0-1-1,-1 0 1,1 0 0,0 0-1,-1 0 1,1 0 0,0 1-1,-1-1 1,1 0 0,0 0-1,0 1 1,-1-1 0,1 0 0,0 0-1,-1 1 1,-6 6 1,-1 1 1,1 0-1,0 0 0,1 0 1,0 1-1,0 0 0,1 0 1,-8 20-1,1 1 49,-14 54 0,20-63 24,2 1 0,0 0 0,2-1 0,0 1 0,1 0 0,4 39 0,-2-58-84,0 1 0,-1-1 0,1 1 0,0-1 0,1 0 0,-1 1 0,1-1 0,-1 0 0,1 0 0,0 0 0,0 0 0,0 0 0,0-1 0,1 1 0,-1 0 0,1-1 0,0 0 0,0 0 0,0 0 0,0 0 0,0 0 0,0 0 0,0-1 0,0 0 0,1 1 0,-1-1 0,1 0 0,-1-1 1,1 1-1,3 0 0,-1-1-256,-1 0 0,1 0 1,0 0-1,0-1 1,-1 0-1,1 0 0,-1 0 1,7-2-1,-7 1-400,0 0 0,0-1-1,0 1 1,0-1 0,-1 0-1,1 0 1,-1-1 0,6-5 0,17-21-6840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12.736"/>
    </inkml:context>
    <inkml:brush xml:id="br0">
      <inkml:brushProperty name="width" value="0.025" units="cm"/>
      <inkml:brushProperty name="height" value="0.025" units="cm"/>
      <inkml:brushProperty name="color" value="#004F8B"/>
    </inkml:brush>
  </inkml:definitions>
  <inkml:trace contextRef="#ctx0" brushRef="#br0">0 34 10346,'0'0'5327,"1"8"-4003,-1-5-1257,0-1 1,0 0-1,1 0 0,-1 1 0,1-1 0,0 0 0,-1 0 0,1 0 0,0 1 0,0-1 0,0 0 0,0 0 0,1-1 0,-1 1 0,1 0 1,-1 0-1,1-1 0,2 3 0,0-2 47,1 1 1,-1-1 0,1-1-1,0 1 1,0-1 0,0 1-1,0-1 1,0-1 0,0 1-1,7-1 1,48 2 84,1-2 0,-1-4 0,0-2 0,0-2 0,-1-3 0,110-36 0,-168 47-150,-1 0-1,1 0 0,-1 0 0,1 0 0,-1 0 0,1 0 0,-1 0 0,1 0 0,-1 0 0,1 0 0,-1-1 0,1 1 0,-1 0 0,1 0 0,-1 0 0,1-1 0,-1 1 0,0 0 0,1 0 0,-1-1 0,1 1 0,-1-1 0,0 1 0,1 0 0,-1-1 0,0 1 1,0-1-1,1 1 0,-1 0 0,0-1 0,0 1 0,0-1 0,1 1 0,-1-1 0,0 1 0,0-1 0,-19-5 647,-33 4-546,-42 0-95,51-1-54,-1 2 0,0 3 0,0 1-1,1 1 1,-48 13 0,65-5-12,26-12 7,1 0 1,-1 0 0,0 0-1,0 0 1,1 0-1,-1 1 1,0-1 0,1 0-1,-1 0 1,0 0-1,1 0 1,-1 1 0,0-1-1,0 0 1,1 0 0,-1 0-1,0 1 1,0-1-1,0 0 1,1 0 0,-1 1-1,0-1 1,0 0-1,0 1 1,0-1 0,0 0-1,0 1 1,1-1-1,-1 0 1,0 1 0,0-1-1,0 0 1,0 1-1,0-1 1,0 0 0,0 1-1,0-1 1,-1 0-1,1 0 1,0 1 0,0-1-1,0 0 1,0 1 0,0-1-1,0 0 1,-1 1-1,1-1 1,0 0 0,0 0-1,0 1 1,-1-1-1,1 0 1,0 0 0,0 0-1,-1 1 1,1-1-1,-1 0 1,45 4-128,1-2 0,-1-3 0,0-1 0,59-10 0,80-4-180,-237 19 540,0 2 0,-73 18 0,68-11-2032,-103 7-1,123-19-4468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15.597"/>
    </inkml:context>
    <inkml:brush xml:id="br0">
      <inkml:brushProperty name="width" value="0.025" units="cm"/>
      <inkml:brushProperty name="height" value="0.025" units="cm"/>
      <inkml:brushProperty name="color" value="#004F8B"/>
    </inkml:brush>
  </inkml:definitions>
  <inkml:trace contextRef="#ctx0" brushRef="#br0">1 1 3876,'0'0'17243,"13"1"-16539,223 24 221,-135-11-1008,200 1-1,-246-23 151,-53 7-56,1 0 1,-1 1-1,0-1 0,0 0 1,1 0-1,-1 0 0,0 0 1,0 0-1,0-1 0,0 1 0,0-1 1,-1 1-1,1-1 0,0 0 1,-1 1-1,1-1 0,-1 0 1,1 0-1,-1 0 0,1-3 1,-2 5-5,0 0 1,0-1-1,0 1 1,0-1-1,0 1 1,0 0 0,-1-1-1,1 1 1,0-1-1,0 1 1,0 0-1,-1-1 1,1 1 0,0 0-1,0 0 1,-1-1-1,1 1 1,0 0-1,0-1 1,-1 1 0,1 0-1,0 0 1,-1 0-1,1-1 1,0 1-1,-1 0 1,1 0 0,-1 0-1,1 0 1,0 0-1,-1 0 1,1-1-1,-1 1 1,1 0 0,-1 1-1,-19-4 51,17 3-47,-105-2-253,-202 23 0,59-1 246,526-34-338,149-5-1190,-637 13 2805,-184 22-1062,356-13-1246,16-2-3225,18-1-4402</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2.142"/>
    </inkml:context>
    <inkml:brush xml:id="br0">
      <inkml:brushProperty name="width" value="0.025" units="cm"/>
      <inkml:brushProperty name="height" value="0.025" units="cm"/>
      <inkml:brushProperty name="color" value="#004F8B"/>
    </inkml:brush>
  </inkml:definitions>
  <inkml:trace contextRef="#ctx0" brushRef="#br0">200 0 4676,'0'0'21306,"-5"9"-20676,-28 39-854,-2-1-1,-77 80 1,101-120-2278,7-13-1408,7-21-4101,-2 22 6862,4-22-6592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2.503"/>
    </inkml:context>
    <inkml:brush xml:id="br0">
      <inkml:brushProperty name="width" value="0.025" units="cm"/>
      <inkml:brushProperty name="height" value="0.025" units="cm"/>
      <inkml:brushProperty name="color" value="#004F8B"/>
    </inkml:brush>
  </inkml:definitions>
  <inkml:trace contextRef="#ctx0" brushRef="#br0">55 82 7623,'0'0'12951,"-8"8"-11910,3-1-874,-1 1 0,2-1 0,-1 1 0,1 0 0,0 0 0,0 1 1,1-1-1,0 1 0,1-1 0,0 1 0,0 0 0,1 0 0,0 0 0,1 0 0,0 0 0,1 13 0,0-21-145,-1 0-1,0 0 1,1 0-1,-1 0 1,1 0 0,-1 0-1,1-1 1,-1 1-1,1 0 1,0 0-1,-1-1 1,1 1-1,0 0 1,-1-1 0,1 1-1,0 0 1,0-1-1,0 1 1,0-1-1,0 0 1,0 1 0,0-1-1,-1 0 1,1 1-1,0-1 1,0 0-1,0 0 1,0 0 0,0 0-1,0 0 1,0 0-1,0 0 1,0 0-1,0 0 1,1-1 0,37-11 803,-7-8-755,-1-1 0,0-2 0,-2-1 0,-1-2 0,-1 0 0,-1-2 0,38-53 0,-68 91-78,-3 7-112,0 0 0,1 0 0,1 1 0,1 0 0,0-1-1,-1 30 1,5-45-246,0-1 0,1 0 0,-1 0 0,0 0 0,1 0 0,-1 0 0,1 0 0,-1 0-1,1 0 1,0 0 0,-1 0 0,1 0 0,0 0 0,0 0 0,-1 0 0,1-1 0,0 1 0,2 1-1,6 3-8195</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3.511"/>
    </inkml:context>
    <inkml:brush xml:id="br0">
      <inkml:brushProperty name="width" value="0.025" units="cm"/>
      <inkml:brushProperty name="height" value="0.025" units="cm"/>
      <inkml:brushProperty name="color" value="#004F8B"/>
    </inkml:brush>
  </inkml:definitions>
  <inkml:trace contextRef="#ctx0" brushRef="#br0">7 165 3876,'-1'1'482,"1"-1"0,-1 1-1,1-1 1,-1 1 0,1-1 0,-1 1 0,1-1 0,0 1 0,0-1 0,-1 1 0,1-1 0,0 1 0,0 0 0,-1-1 0,1 1 0,0-1 0,0 1 0,0 0-1,0-1 1,0 1 0,0 0 0,0-1 0,0 1 0,0 0 0,0-1 0,0 1 0,1-1 0,-1 1 0,0 0 0,0-1 0,1 1 0,-1-1 0,0 1 0,1-1-1,-1 1 1,0-1 0,1 1 0,-1-1 0,1 1 0,0 0 0,13 0 4108,5-3-4776,-17 2-77,10-2 417,0-1 1,0 0-1,0-1 1,0-1 0,-1 0-1,1 0 1,-1-1-1,13-10 1,1-1-115,-1-2 0,28-27-1,-30 20 33,-21 25-85,0 0 0,0 0 0,0 0-1,0 0 1,0-1 0,-1 1 0,1 0 0,0 0-1,-1-1 1,1 1 0,-1-1 0,0 1 0,1 0-1,-1-1 1,0 1 0,0-1 0,0 1 0,0-1-1,0-2 1,-4 3-1173,1 1 0,-1 0-1,0-1 1,1 1 0,-1 0-1,1 1 1,-1-1 0,-6 2-1,-2 0-6115</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3.969"/>
    </inkml:context>
    <inkml:brush xml:id="br0">
      <inkml:brushProperty name="width" value="0.025" units="cm"/>
      <inkml:brushProperty name="height" value="0.025" units="cm"/>
      <inkml:brushProperty name="color" value="#004F8B"/>
    </inkml:brush>
  </inkml:definitions>
  <inkml:trace contextRef="#ctx0" brushRef="#br0">0 160 5189,'0'0'20894,"12"-8"-19970,29-18-743,1 2-1,1 1 1,1 3-1,1 1 1,75-20 0,-120 39-162,0 0 0,1 0-1,-1 0 1,1 0 0,-1 0 0,1 0 0,-1 0 0,1 0 0,-1 0 0,0 0 0,1 0 0,-1 1 0,1-1 0,-1 0 0,0 0 0,1 1 0,-1-1 0,0 0 0,1 1 0,-1-1 0,0 0 0,0 1 0,1-1 0,-1 0 0,0 1 0,0-1 0,1 0 0,-1 1 0,0-1 0,0 1 0,0-1 0,0 1 0,5 24 275,-5 37 52,-1-45-32,1 152 241,4-156-1798,7-12-3920,-1-5-880</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5.069"/>
    </inkml:context>
    <inkml:brush xml:id="br0">
      <inkml:brushProperty name="width" value="0.025" units="cm"/>
      <inkml:brushProperty name="height" value="0.025" units="cm"/>
      <inkml:brushProperty name="color" value="#004F8B"/>
    </inkml:brush>
  </inkml:definitions>
  <inkml:trace contextRef="#ctx0" brushRef="#br0">86 0 11179,'0'0'8642,"1"10"-7003,0 17-921,-1-1 0,-1 1 0,-1-1 0,-11 45-1,-36 111-466,26-107-274,35-159-5934,5 11 3024,18-72-2622,-4 52 5389,-26 85 4157,-2 9-1263,0 23-66,-6 45-1552,3-63-679,-3 24 83,-1 58 403,4-82-808,0 0 0,1 0 0,-1 0 0,1-1 0,0 1 0,1 0 0,0-1 0,-1 1 0,2-1 0,-1 0 0,4 7 0,-5-10-53,0-1 0,0 0 0,0 1 0,0-1 0,1 0 0,-1 0 0,0 0 0,1 0 0,-1 0 0,0 0 0,1 0 0,-1 0 0,1-1 0,-1 1 0,1 0 0,0-1 0,-1 0 0,1 1 0,-1-1 0,1 0 0,0 0 0,-1 0 0,3 0 0,-1 0 28,0-1-1,0 0 1,0 0-1,0 0 1,0-1 0,-1 1-1,1-1 1,-1 1-1,1-1 1,-1 0-1,5-4 1,1-2 26,-1 0 0,0-1 0,-1 0 0,1 0 0,-2 0 1,6-11-1,-1-5-86,-1-1 0,0 1 0,-2-2 0,-1 1 0,-2-1 0,0 0 0,0-40 0,-15 118-1599,11 3-4692,2-34 309</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5.431"/>
    </inkml:context>
    <inkml:brush xml:id="br0">
      <inkml:brushProperty name="width" value="0.025" units="cm"/>
      <inkml:brushProperty name="height" value="0.025" units="cm"/>
      <inkml:brushProperty name="color" value="#004F8B"/>
    </inkml:brush>
  </inkml:definitions>
  <inkml:trace contextRef="#ctx0" brushRef="#br0">126 1 15951,'-7'2'3203,"-3"2"-2545,1-1-1,0 1 1,1 1 0,-1 0-1,1 0 1,-10 8-1,14-10-521,0 0-1,0 0 0,1 1 1,-1 0-1,1 0 1,0 0-1,0 0 0,0 0 1,0 1-1,1-1 0,0 1 1,0 0-1,0 0 0,1 0 1,-3 8-1,4-12-133,0-1 0,0 1 0,0 0 0,0 0 0,0-1-1,0 1 1,0 0 0,0 0 0,0-1 0,0 1 0,0 0 0,0-1 0,1 1-1,-1 0 1,0 0 0,0-1 0,1 1 0,-1 0 0,1-1 0,-1 1 0,0-1-1,1 1 1,-1-1 0,1 1 0,-1-1 0,1 1 0,0-1 0,-1 1 0,1-1-1,-1 1 1,1-1 0,0 0 0,0 1 0,2-1 6,-1 1 0,1-1 0,-1 0 0,1 0 0,-1 0 0,1 0 0,-1 0 1,1-1-1,-1 1 0,4-2 0,2 0 13,0-1-1,0 0 1,0-1 0,-1 1 0,11-7 0,-10 1 15,-1 0 1,0 0 0,0-1-1,6-11 1,-3 6 184,-21 45-113,8-22-105,-1 0 0,2 0 0,-1 1 0,1 0 0,1-1 0,0 1 0,0 0 0,1 14 0,0-22-24,0 0-1,0-1 1,0 1 0,0 0 0,1 0-1,-1 0 1,0-1 0,0 1-1,1 0 1,-1-1 0,1 1 0,-1 0-1,1-1 1,-1 1 0,1-1 0,-1 1-1,1 0 1,-1-1 0,1 1-1,0-1 1,-1 0 0,1 1 0,0-1-1,0 0 1,-1 1 0,1-1-1,1 1 1,27-2-1149,-22-1 520,0 0 0,-1 0 1,1-1-1,0 0 1,11-6-1,9-15-3712,-1-5-2711</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5.826"/>
    </inkml:context>
    <inkml:brush xml:id="br0">
      <inkml:brushProperty name="width" value="0.025" units="cm"/>
      <inkml:brushProperty name="height" value="0.025" units="cm"/>
      <inkml:brushProperty name="color" value="#004F8B"/>
    </inkml:brush>
  </inkml:definitions>
  <inkml:trace contextRef="#ctx0" brushRef="#br0">69 258 13068,'-7'11'1912,"-2"1"-1357,3-3 27,-1 0 0,1 0 0,0 1 0,1 0-1,0-1 1,1 2 0,0-1 0,1 0 0,-4 15 0,7-24-545,1 0 1,-1 0 0,0 0 0,0 0 0,1-1-1,-1 1 1,0 0 0,1 0 0,-1-1 0,1 1-1,-1 0 1,1-1 0,-1 1 0,1-1 0,0 1-1,-1 0 1,1-1 0,0 1 0,-1-1 0,1 0-1,0 1 1,-1-1 0,1 0 0,0 1 0,0-1-1,0 0 1,-1 0 0,1 1 0,0-1 0,0 0 0,0 0-1,0 0 1,-1 0 0,1 0 0,0 0 0,0-1-1,0 1 1,0 0 0,-1 0 0,1-1 0,1 1-1,37-11 191,-27 4-319,0 0 1,-1 0 0,0-2 0,0 1 0,0-1 0,-1-1 0,-1 0-1,0 0 1,0-1 0,-1 0 0,0 0 0,11-25 0,-11 21 21,-1-1 0,-1-1 1,0 1-1,-1-1 1,-1 0-1,0-1 1,-2 1-1,0 0 0,-1-30 1,0 45 95,-1 0 0,0 0 0,0 0 0,0 0 0,0 0 0,-1 0 1,1 0-1,-1 0 0,1 0 0,-1 0 0,0 0 0,1 0 0,-1 0 0,0 0 0,0 0 1,-1 1-1,1-1 0,0 0 0,0 1 0,-1-1 0,1 1 0,-1 0 0,1-1 0,-1 1 1,0 0-1,0 0 0,1 0 0,-1 0 0,0 0 0,0 0 0,0 1 0,0-1 0,0 1 1,0-1-1,0 1 0,0 0 0,0-1 0,0 1 0,0 0 0,0 1 0,-3-1 0,-2 2 54,0-1-1,0 1 1,0 0-1,1 0 0,-1 1 1,1 0-1,0 0 1,0 1-1,0 0 0,0 0 1,-5 5-1,-57 61 1260,63-64-1201,0 1-1,0 0 1,1 0 0,0 0 0,0 0 0,0 0 0,1 1-1,0 0 1,-3 14 0,6-21-136,0 0 0,0-1 0,0 1 0,0 0-1,0 0 1,0 0 0,0 0 0,1 0 0,-1-1 0,0 1 0,0 0 0,1 0 0,-1 0-1,0 0 1,1-1 0,-1 1 0,1 0 0,-1-1 0,1 1 0,-1 0 0,1-1-1,0 1 1,-1 0 0,1-1 0,0 1 0,-1-1 0,2 1 0,30 7 75,44-11-630,-63 2 139,10-2-260,-15 2 493,0-1 0,1 2 0,0-1 0,-1 1 0,13 2 0,-20-2 179,1 1-1,-1-1 1,1 0 0,0 1-1,-1 0 1,0-1 0,1 1-1,-1 0 1,1 0-1,-1 0 1,0 0 0,1 0-1,-1 0 1,0 0 0,0 0-1,0 0 1,0 1 0,0-1-1,0 0 1,0 1 0,-1-1-1,1 1 1,0-1-1,-1 1 1,1-1 0,-1 1-1,1-1 1,-1 1 0,0 0-1,0-1 1,0 1 0,0-1-1,0 3 1,-1 10 141,-1 0 1,0 0-1,-1 0 1,0-1-1,-10 25 1,-8 37-119,21-75-57,-1 0 0,1 0 1,0 0-1,0 0 0,0 0 1,0 0-1,0 1 0,0-1 1,0 0-1,0 0 0,0 0 0,0 0 1,0 0-1,0 0 0,0 1 1,0-1-1,0 0 0,0 0 1,0 0-1,0 0 0,0 0 1,0 0-1,0 1 0,0-1 0,0 0 1,0 0-1,0 0 0,0 0 1,1 0-1,-1 0 0,0 0 1,0 1-1,0-1 0,0 0 1,0 0-1,0 0 0,0 0 1,0 0-1,1 0 0,-1 0 0,0 0 1,0 0-1,0 0 0,0 0 1,0 0-1,0 0 0,1 0 1,-1 1-1,0-1 0,0 0 1,0 0-1,0 0 0,0 0 0,0-1 1,1 1-1,-1 0 0,0 0 1,0 0-1,0 0 0,11-7-1861,9-14-2251,-2-8-2040</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6.341"/>
    </inkml:context>
    <inkml:brush xml:id="br0">
      <inkml:brushProperty name="width" value="0.025" units="cm"/>
      <inkml:brushProperty name="height" value="0.025" units="cm"/>
      <inkml:brushProperty name="color" value="#004F8B"/>
    </inkml:brush>
  </inkml:definitions>
  <inkml:trace contextRef="#ctx0" brushRef="#br0">168 0 14414,'0'0'9320,"-6"13"-8412,-25 55 81,3 1 1,2 2-1,5 0 1,2 2-1,-15 119 0,33-191-985,1-1 0,0 0-1,-1 1 1,1-1-1,0 1 1,0-1 0,0 0-1,0 1 1,-1-1 0,1 1-1,0-1 1,0 0-1,0 1 1,0-1 0,0 1-1,0-1 1,0 1 0,0-1-1,0 0 1,0 1 0,0-1-1,0 1 1,1-1-1,-1 0 1,0 1 0,0-1-1,0 1 1,0-1 0,1 0-1,-1 1 1,0-1 0,0 0-1,1 1 1,-1-1-1,0 0 1,1 1 0,-1-1-1,0 0 1,1 0 0,-1 0-1,1 1 1,-1-1-1,0 0 1,1 0 0,-1 0-1,1 1 1,19-18 125,16-32-578,-18 20-404,43-59-695,-56 81 1525,1 0 0,0 0 0,0 1 0,1 0 0,0 0-1,0 1 1,0 0 0,1 0 0,9-4 0,-16 8 24,0 1 1,-1-1-1,1 1 0,0 0 0,0-1 1,-1 1-1,1 0 0,0-1 1,0 1-1,0 0 0,0 0 0,-1 0 1,1 0-1,0 0 0,0 0 1,0 0-1,0 0 0,0 0 0,-1 0 1,1 0-1,0 1 0,0-1 1,0 0-1,-1 0 0,1 1 0,0-1 1,0 1-1,-1-1 0,1 1 1,1 0-1,-2 0 11,1 1 1,-1-1-1,0 1 1,1-1-1,-1 1 0,0-1 1,0 1-1,0-1 1,0 1-1,0-1 0,0 1 1,0-1-1,0 1 1,-1-1-1,0 2 1,-1 4 97,0 0 1,0 0 0,-1-1 0,0 0 0,0 1-1,-7 7 1,10-14-88,0 0 0,0 0 0,0 1 0,0-1 0,0 0 0,0 0 0,0 0 0,0 0 0,0 0 0,0 0 0,0 0-1,-1 1 1,1-1 0,0 0 0,0 0 0,0 0 0,0 0 0,0 0 0,0 0 0,-1 0 0,1 0 0,0 0 0,0 0 0,0 0 0,0 0 0,0 0-1,-1 0 1,1 0 0,0 0 0,0 0 0,0 0 0,0 0 0,0 0 0,0 0 0,-1 0 0,1 0 0,0 0 0,0 0 0,0 0 0,0 0 0,0 0-1,0 0 1,-1-1 0,1 1 0,0 0 0,0 0 0,0 0 0,0 0 0,0 0 0,0 0 0,0 0 0,0-1 0,0 1 0,0 0 0,-1 0 0,1 0-1,0 0 1,0 0 0,0 0 0,0-1 0,0 1 0,0 0 0,0 0 0,0 0 0,0 0 0,0-1 0,-1-17 277,6-23-428,14-108-321,-19 148 442,1 1-1,-1-1 1,0 1-1,1-1 1,-1 1-1,0 0 1,1-1-1,-1 1 1,1-1 0,-1 1-1,1 0 1,-1-1-1,1 1 1,-1 0-1,1-1 1,-1 1-1,1 0 1,-1 0-1,1 0 1,0-1 0,-1 1-1,1 0 1,-1 0-1,1 0 1,0 0-1,-1 0 1,1 0-1,-1 0 1,1 0-1,0 0 1,-1 1-1,1-1 1,-1 0 0,1 0-1,-1 0 1,2 1-1,31 10-787,-22-8 24,67 8-5371,-26-10-4281,-30-1 2378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3.945"/>
    </inkml:context>
    <inkml:brush xml:id="br0">
      <inkml:brushProperty name="width" value="0.025" units="cm"/>
      <inkml:brushProperty name="height" value="0.025" units="cm"/>
    </inkml:brush>
  </inkml:definitions>
  <inkml:trace contextRef="#ctx0" brushRef="#br0">62 1 15759,'0'0'2493,"-1"12"-171,-24 157 2446,12-106-3896,-6 115 1,19-158-980,-1 3-169,0 1 1,2-1-1,1 0 0,1 0 0,7 26 0,-12-60-5855,-1-2 2061,-10-13-5000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7.163"/>
    </inkml:context>
    <inkml:brush xml:id="br0">
      <inkml:brushProperty name="width" value="0.025" units="cm"/>
      <inkml:brushProperty name="height" value="0.025" units="cm"/>
      <inkml:brushProperty name="color" value="#004F8B"/>
    </inkml:brush>
  </inkml:definitions>
  <inkml:trace contextRef="#ctx0" brushRef="#br0">135 103 13677,'0'0'3982,"-11"4"-768,2-1-2651,0 1 1,1 0-1,0 0 0,-1 1 0,2 0 1,-1 0-1,-13 13 0,17-14-325,-1 0 0,2 1 0,-1-1 0,0 1 0,1 0 0,0 0 0,0 0 0,0 0 0,1 1 0,0-1 0,0 0 0,0 1 0,1 0 0,0-1 0,0 1 0,-1 10 0,2-15-231,0 0 0,0 0 0,0 0 0,0 0 0,0 0 0,1 0 0,-1 0 0,0 0 0,0 0 0,1 0 0,-1 0 0,0 0 0,1 0 0,-1 0-1,1 0 1,-1 0 0,1 0 0,0 0 0,-1 0 0,1-1 0,0 1 0,0 0 0,0 0 0,-1-1 0,1 1 0,0-1 0,0 1 0,0-1 0,2 1 0,-1 0 7,1-1 0,0 1 0,0-1 0,0 0 0,0 0 0,-1 0 0,1-1 0,0 1 0,0-1 0,-1 1 0,5-2 0,1-1-111,1-1 0,-1 1-1,0-1 1,0 0 0,-1-1-1,13-10 1,-13 10-52,-2-2 0,1 1 1,0 0-1,-1-1 0,0 0 1,-1 0-1,0-1 0,0 1 0,0-1 1,-1 0-1,0 0 0,-1 0 1,3-12-1,-5 18 218,-8 17 337,3-8-315,1 0 0,0 1-1,0 0 1,1 0 0,0 0 0,0 0-1,1 0 1,0 1 0,-1 15 0,3-24-94,0 1 1,0-1 0,0 0 0,0 1-1,0-1 1,0 0 0,0 1 0,0-1 0,0 1-1,0-1 1,0 0 0,0 0 0,1 1-1,-1-1 1,0 0 0,0 1 0,0-1 0,1 0-1,-1 1 1,0-1 0,0 0 0,1 0-1,-1 0 1,0 1 0,0-1 0,1 0 0,-1 0-1,0 0 1,1 1 0,-1-1 0,0 0-1,1 0 1,-1 0 0,0 0 0,1 0 0,-1 0-1,0 0 1,1 0 0,-1 0 0,0 0 0,1 0-1,20-7-433,16-17-1842,-9-1-4440,46-55 1,-40 29 4499,-34 49 4850,-3 10 2519,-13 21-3127,12-24-1695,-1 1 64,1 0-1,0 0 1,0 1 0,0-1 0,1 1 0,0 0-1,0 0 1,1 0 0,-1 0 0,-1 12 0,4-18-392,0-1-1,0 0 1,1 0 0,-1 1 0,0-1 0,0 0-1,0 0 1,0 0 0,0 1 0,0-1 0,0 0-1,0 0 1,0 0 0,0 0 0,1 1 0,-1-1-1,0 0 1,0 0 0,0 0 0,0 0 0,0 0 0,1 1-1,-1-1 1,0 0 0,0 0 0,0 0 0,1 0-1,-1 0 1,0 0 0,0 0 0,0 0 0,1 0-1,-1 0 1,0 0 0,0 0 0,0 0 0,1 0-1,-1 0 1,0 0 0,0 0 0,1 0 0,-1 0-1,0 0 1,16-6-257,9-8-1151,-23 12 1157,0 1 0,0-1 1,0 1-1,1 0 0,-1 0 0,0 0 1,1 0-1,-1 0 0,1 0 1,-1 0-1,6 0 0,-8 2 273,1-1-1,0 0 0,0 0 0,0 1 1,-1-1-1,1 0 0,0 1 0,0-1 1,-1 1-1,1-1 0,0 1 0,-1-1 1,1 1-1,0-1 0,-1 1 0,1 0 1,-1-1-1,1 1 0,-1 0 0,1 0 1,-1-1-1,0 1 0,1 0 0,-1 0 1,0 0-1,0 0 0,1-1 1,-1 1-1,0 0 0,0 0 0,0 0 1,0 0-1,0 0 0,0-1 0,0 1 1,-1 2-1,-2 39 1116,-2-1-1,-2 1 1,-1-1 0,-2 0 0,-2 0-1,-2-1 1,-25 49 0,33-74-910,0-2-105,0 0 0,0 0 0,-2-1 0,-9 13 0,13-25 136,2-10-142,1-17-97,1 23-21,1-11-125,1 0 0,0 0 0,1 0 0,1 0 0,0 1 0,1 0 0,0 0 0,1 0-1,15-25 1,11-10-624,46-55-1,-39 53 390,-18 24 207,43-64 11,-59 83 148,-1 0 0,0 0 0,0 0 1,-1 0-1,0-1 0,-1 0 0,0 1 0,0-1 1,1-16-1,-3 24-3,0 1-1,0-1 1,0 1 0,0 0 0,0-1 0,0 1-1,0-1 1,0 1 0,0-1 0,0 1 0,0-1-1,-1 1 1,1 0 0,0-1 0,0 1 0,0-1-1,0 1 1,-1 0 0,1-1 0,0 1-1,0 0 1,-1-1 0,1 1 0,0 0 0,-1-1-1,1 1 1,0 0 0,-1 0 0,1-1 0,0 1-1,-1 0 1,1 0 0,-1 0 0,0-1 0,-16 7-8,-13 19 40,24-17 1,0 0 1,1 0 0,0 1 0,1-1 0,-1 1 0,2 0-1,-1 0 1,1 1 0,1-1 0,-3 12 0,5-18-34,0 0 1,-1 0-1,1 0 0,0 0 1,0 0-1,1 0 0,-1 0 1,1 0-1,-1 0 1,1 0-1,0 0 0,0 0 1,0 0-1,1-1 1,-1 1-1,1 0 0,0-1 1,-1 1-1,1-1 1,0 1-1,0-1 0,0 0 1,1 0-1,-1 0 1,1 0-1,-1-1 0,1 1 1,-1 0-1,1-1 1,0 0-1,0 0 0,0 0 1,0 0-1,0 0 1,5 0-1,2 1-788,1 0 1,0-1-1,0 0 0,0-1 1,20-3-1,20-7-5844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7.732"/>
    </inkml:context>
    <inkml:brush xml:id="br0">
      <inkml:brushProperty name="width" value="0.025" units="cm"/>
      <inkml:brushProperty name="height" value="0.025" units="cm"/>
      <inkml:brushProperty name="color" value="#004F8B"/>
    </inkml:brush>
  </inkml:definitions>
  <inkml:trace contextRef="#ctx0" brushRef="#br0">0 0 4132,'2'2'14021,"-1"4"-7386,-1 2-4571,1 16-4149,-1-16 3823,0-8-1492,0 9-76,1 1 0,0-1 1,1 0-1,0 0 1,1 0-1,-1 0 0,2 0 1,-1-1-1,1 1 1,1-1-1,-1 0 0,8 10 1,31 34-304,5-4-3396,-29-29 652,-26-21-4832,-8-7 935</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8.097"/>
    </inkml:context>
    <inkml:brush xml:id="br0">
      <inkml:brushProperty name="width" value="0.025" units="cm"/>
      <inkml:brushProperty name="height" value="0.025" units="cm"/>
      <inkml:brushProperty name="color" value="#004F8B"/>
    </inkml:brush>
  </inkml:definitions>
  <inkml:trace contextRef="#ctx0" brushRef="#br0">0 257 8232,'0'0'17627,"5"4"-16735,-3-3-829,0 0 0,0 1 0,0-1 0,0 0 0,0 0 0,0 0 1,0 0-1,0-1 0,0 1 0,0 0 0,0-1 0,0 0 0,1 1 0,-1-1 1,4 0-1,-4-1 4,1 0 1,-1 0-1,0 0 1,1 0-1,-1 0 0,0 0 1,0-1-1,0 1 1,0-1-1,0 0 1,0 1-1,0-1 1,-1 0-1,1 0 0,-1 0 1,3-4-1,7-15 5,0-1 0,-1 0 0,-2 0 1,0-1-1,-1 0 0,-1 0 0,3-31 0,-5 31-51,-4 22-22,0 1-1,0 0 1,0-1-1,0 1 1,0 0-1,0-1 1,0 1-1,0 0 1,0-1-1,0 1 0,0-1 1,0 1-1,0 0 1,0-1-1,0 1 1,1 0-1,-1-1 1,0 1-1,0 0 1,0 0-1,1-1 1,-1 1-1,0 0 1,0-1-1,0 1 1,1 0-1,-1 0 1,0 0-1,1-1 0,-1 1 1,0 0-1,1 0 1,-1 0-1,0 0 1,1-1-1,-1 1 1,0 0-1,1 0 1,-1 0-1,0 0 1,1 0-1,-1 0 1,0 0-1,1 0 1,-1 0-1,0 0 1,1 0-1,-1 0 1,1 0-1,-1 0 0,0 1 1,1-1-1,-1 0 1,0 0-1,0 0 1,1 0-1,-1 1 1,0-1-1,1 0 1,-1 0-1,0 1 1,0-1-1,1 0 1,-1 0-1,0 1 1,0-1-1,20 27-47,-14-17 72,1-2-35,0-1 1,1 1-1,0-2 0,0 1 1,0-1-1,1 0 0,0-1 1,0 0-1,14 6 0,0-2-1942,1-1 0,44 9 0,-24-9-3923</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9.399"/>
    </inkml:context>
    <inkml:brush xml:id="br0">
      <inkml:brushProperty name="width" value="0.025" units="cm"/>
      <inkml:brushProperty name="height" value="0.025" units="cm"/>
      <inkml:brushProperty name="color" value="#004F8B"/>
    </inkml:brush>
  </inkml:definitions>
  <inkml:trace contextRef="#ctx0" brushRef="#br0">178 50 3523,'8'-6'6166,"0"-1"-4683,23-18 1122,-6 14 3370,-27 36-2185,-15 13-2740,-2-1-1,-46 68 1,25-43-942,-67 104-188,169-273-8637,19-35 2347,-67 115 6373,35-67 2234,-9 39 3499,-33 53-2427,-7 14-2428,-7 18-491,-6 12 287,2 1 0,1 0 0,2 1 0,-2 69 0,9-90-607,2 0 0,6 37 0,-6-55-141,0 0-1,0 0 1,1 1-1,0-1 0,-1 0 1,1-1-1,1 1 1,-1 0-1,1 0 0,0-1 1,0 0-1,0 0 0,1 0 1,-1 0-1,1 0 1,0 0-1,8 4 0,-12-8 45,0 1 0,1-1 0,-1 0-1,0 0 1,1 0 0,-1 0 0,0 0-1,1 0 1,-1 0 0,1 0-1,-1 0 1,0 0 0,1 0 0,-1 0-1,0 0 1,1 0 0,-1 0 0,0 0-1,1 0 1,-1 0 0,0-1-1,1 1 1,-1 0 0,0 0 0,1 0-1,-1-1 1,0 1 0,1 0 0,-1 0-1,0-1 1,0 1 0,0 0-1,1 0 1,-1-1 0,0 1 0,0 0-1,0-1 1,1 1 0,-1 0 0,0-1-1,0 1 1,0 0 0,0-1 0,0 1-1,0-1 1,0 1 0,0 0-1,0-1 1,0 1 0,0-1 0,1-23-2,-1 21-52,-12-282 791,12 284-708,0 1-1,1-1 1,-1 0-1,0 0 1,1 1-1,-1-1 1,1 0-1,-1 1 1,1-1-1,0 1 1,-1-1-1,1 0 0,0 1 1,-1-1-1,1 1 1,0 0-1,0-1 1,-1 1-1,1 0 1,0-1-1,0 1 1,0 0-1,-1 0 1,1 0-1,0-1 1,0 1-1,0 0 1,0 0-1,-1 0 1,3 1-1,35-1-7,-26 1 4,2-1 2,2-1 2,1 1-1,-1 1 1,1 0 0,-1 1 0,28 8-1,-42-10 16,-1 1 0,0 0 0,1 0 0,-1 0 0,0 0 0,1 0 0,-1 0 0,0 0 0,0 0 0,0 0 0,0 0-1,0 1 1,0-1 0,0 0 0,-1 1 0,1-1 0,0 1 0,-1-1 0,1 1 0,-1-1 0,1 1 0,-1-1 0,0 1 0,0-1 0,1 1-1,-1-1 1,-1 1 0,1 3 0,-13 50 1214,6-27-977,7-28-252,0 0 1,0 0 0,0 0-1,0 1 1,0-1 0,0 0-1,0 0 1,0 0 0,0 0 0,0 0-1,0 0 1,0 1 0,0-1-1,1 0 1,-1 0 0,0 0 0,0 0-1,0 0 1,0 0 0,0 0-1,0 1 1,0-1 0,0 0-1,1 0 1,-1 0 0,0 0 0,0 0-1,0 0 1,0 0 0,0 0-1,0 0 1,1 0 0,-1 0-1,0 0 1,0 0 0,0 0 0,0 0-1,0 0 1,1 0 0,-1 0-1,0 0 1,0 0 0,0 0-1,0 0 1,0 0 0,1 0 0,-1 0-1,0 0 1,0 0 0,0 0-1,0 0 1,0 0 0,0-1 0,1 1-1,13-7 93,11-10-7,-14 8-62,50-38 20,-57 44-51,0 1 1,0-1-1,1 1 0,0 0 0,-1 0 0,1 0 1,0 1-1,0 0 0,0 0 0,0 0 1,0 0-1,8 1 0,-12 1 4,0-1 0,0 1 1,0 0-1,0-1 0,0 1 0,0 0 0,0 0 0,0 0 0,0 0 0,0 0 0,0 0 1,-1 0-1,1 0 0,0 0 0,-1 0 0,1 0 0,-1 1 0,1-1 0,-1 0 0,0 0 1,1 1-1,-1-1 0,0 0 0,0 0 0,0 1 0,0-1 0,0 0 0,0 2 0,-1 50-14,0-41 14,-6 36-539,7-48 484,0 0 0,1 1 0,-1-1 0,0 0 1,0 0-1,0 0 0,0 0 0,0 1 0,0-1 0,1 0 0,-1 0 0,0 0 0,0 0 0,0 0 0,0 1 0,0-1 0,1 0 0,-1 0 0,0 0 0,0 0 0,0 0 0,1 0 0,-1 0 0,0 0 0,0 0 0,0 0 0,1 0 0,-1 0 0,0 0 0,0 0 0,0 0 0,1 0 0,-1 0 0,0 0 0,0 0 1,0 0-1,1 0 0,-1 0 0,0 0 0,0 0 0,0 0 0,1-1 0,-1 1 0,0 0 0,0 0 0,0 0 0,0 0 0,0 0 0,1-1 0,-1 1 0,0 0 0,0 0 0,0 0 0,0 0 0,0-1 0,11-8-1737,17-35-7330,-12 13 971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29.916"/>
    </inkml:context>
    <inkml:brush xml:id="br0">
      <inkml:brushProperty name="width" value="0.025" units="cm"/>
      <inkml:brushProperty name="height" value="0.025" units="cm"/>
      <inkml:brushProperty name="color" value="#004F8B"/>
    </inkml:brush>
  </inkml:definitions>
  <inkml:trace contextRef="#ctx0" brushRef="#br0">138 1 12043,'0'0'4570,"-10"6"-1997,-8 5-1339,0 1-1,-21 17 1,35-25-1039,-1-1 0,1 1 1,0 0-1,0 0 0,0 1 0,1-1 1,-1 1-1,1 0 0,0-1 0,1 2 1,-1-1-1,1 0 0,0 0 0,0 1 1,1-1-1,-2 9 0,4-13-191,-1 0-1,1 1 0,-1-1 1,1 0-1,0 0 1,-1 0-1,1 0 1,0 0-1,0 0 1,0 0-1,0 0 0,0 0 1,0-1-1,0 1 1,0 0-1,0-1 1,0 1-1,1 0 1,-1-1-1,0 1 1,0-1-1,1 0 0,1 1 1,42 9-16,-30-7-80,-6-1 35,0 1 0,-1 0 0,1 0 0,-1 0 0,0 1 0,0 1 0,0-1 0,0 1 0,-1 1 0,0-1 0,12 13 0,-15-13 73,0 1-1,0 0 1,0 0-1,-1 0 0,0 0 1,0 0-1,-1 1 1,0-1-1,0 1 0,-1 0 1,1 0-1,-1 0 0,-1-1 1,1 1-1,-1 0 1,-1 7-1,-1 2 198,-1 0 0,-1-1 0,0 1 0,-1-1 0,-1 0-1,0-1 1,-1 1 0,0-1 0,-1 0 0,-1-1 0,0 0 0,-1 0 0,0-1 0,-1-1 0,-1 1 0,-12 9-1,23-20-185,0 0 0,-1 0 0,1 0 0,0 0 0,-1 0-1,1-1 1,-1 1 0,1 0 0,-1-1 0,1 1-1,-1-1 1,1 1 0,-1-1 0,0 0 0,1 0-1,-1 0 1,1 0 0,-4 0 0,4-1-11,0 1-1,0-1 1,0 1 0,0-1 0,0 0 0,0 1-1,0-1 1,1 0 0,-1 0 0,0 0-1,0 1 1,1-1 0,-1 0 0,1 0 0,-1 0-1,1 0 1,-1 0 0,1 0 0,0 0-1,-1-2 1,-1-6-10,1 0 0,0 0 0,1 0-1,0-1 1,1-8 0,0 2-140,1 1-1,1 0 1,1-1-1,0 1 1,1 0-1,1 1 1,0-1-1,1 1 1,12-19-1,10-9-110,53-61-1,-49 65 257,38-59-1,-70 96-11,1-1 0,-1 0-1,0 0 1,0 0 0,0 0 0,0 0 0,0 0-1,0 0 1,-1 0 0,1-1 0,-1 1 0,1 0-1,-1-4 1,0 6-3,0-1 0,-1 1-1,1 0 1,0-1 0,-1 1 0,1 0-1,0-1 1,-1 1 0,1 0-1,-1-1 1,1 1 0,0 0 0,-1 0-1,1-1 1,-1 1 0,1 0 0,-1 0-1,1 0 1,-1 0 0,1 0-1,-1 0 1,1 0 0,0 0 0,-1 0-1,1 0 1,-1 0 0,1 0-1,-1 0 1,1 0 0,-1 0 0,1 0-1,-1 0 1,1 1 0,-1-1 0,0 0-1,-5 3-17,0 0-1,0 0 0,0 0 0,0 0 1,0 1-1,1 0 0,-7 6 1,5-3 14,0 1 1,1 0 0,0 0 0,0 0-1,-6 12 1,10-16 6,0-1 0,0 1 0,1 0 0,-1 0 0,1 1 0,0-1 0,0 0 0,1 0 0,-1 1 0,1-1 0,0 0 0,0 0 0,0 1 0,2 7 0,-1-10-37,0-1-1,-1 1 1,2 0 0,-1-1 0,0 1-1,0-1 1,0 1 0,1-1-1,-1 1 1,1-1 0,-1 0 0,1 0-1,-1 0 1,1 0 0,0 0 0,-1 0-1,1 0 1,0-1 0,0 1 0,0-1-1,0 1 1,0-1 0,-1 0 0,5 1-1,1-1-558,1 1-1,-1-1 0,0 0 0,0-1 1,13-2-1,-10-1-798,0 1-1,0-1 1,0-1-1,0 0 1,-1 0 0,17-13-1,15-18-6135</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30.262"/>
    </inkml:context>
    <inkml:brush xml:id="br0">
      <inkml:brushProperty name="width" value="0.025" units="cm"/>
      <inkml:brushProperty name="height" value="0.025" units="cm"/>
      <inkml:brushProperty name="color" value="#004F8B"/>
    </inkml:brush>
  </inkml:definitions>
  <inkml:trace contextRef="#ctx0" brushRef="#br0">164 0 3683,'0'0'15487,"-9"5"-12625,-1 1-2523,0 0 1,1 1 0,0 0 0,1 0 0,-1 1 0,1 0 0,1 1 0,0 0-1,0 0 1,0 0 0,-8 19 0,8-16-105,0 0 0,1 1 0,1 0 0,0 0-1,0 0 1,2 0 0,0 1 0,0 0 0,1-1 0,1 1 0,0 16 0,1-28-228,0-1 0,1 1 1,-1-1-1,1 1 0,-1-1 1,1 0-1,-1 1 0,1-1 1,0 1-1,0-1 0,0 0 1,0 0-1,0 1 0,0-1 1,0 0-1,0 0 0,0 0 1,0 0-1,1 0 0,-1-1 1,3 2-1,0 0 20,0 0 0,1-1 1,-1 0-1,0 0 0,1 0 0,-1-1 1,8 1-1,4-2-265,1 0 1,-1-1-1,21-5 0,-24 4-247,-1 0-1,1 2 0,0-1 0,17 1 1,-30 1 522,1 1 0,-1-1 0,1 0 1,-1 1-1,1-1 0,-1 0 0,1 1 1,-1-1-1,0 0 0,1 1 0,-1-1 1,0 1-1,1-1 0,-1 1 0,0-1 1,1 1-1,-1-1 0,0 1 0,0-1 1,0 1-1,0 0 0,1-1 0,-1 1 1,0-1-1,0 1 0,0-1 1,0 1-1,0 0 0,0-1 0,-1 1 1,1-1-1,0 1 0,0-1 0,0 1 1,0-1-1,-1 2 0,-8 22 1547,3-13-1226,-1-1-1,-1-1 0,0 1 1,0-1-1,-1-1 0,-13 11 1,17-15-277,-1 0 1,1-1-1,-1 1 1,0-1-1,0 0 1,-1-1-1,1 1 1,-1-1-1,1 0 1,-1-1-1,1 0 1,-13 1-1,18-2-125,0 0 0,0 0 0,0 0 0,0 0 0,-1-1 0,1 1 0,0 0 0,0 0 0,0-1 0,0 1 0,0-1 0,0 1 0,0-1 0,1 1-1,-1-1 1,0 0 0,0 1 0,0-1 0,1 0 0,-1 0 0,0 0 0,0 1 0,1-1 0,-1 0 0,1 0 0,-1 0 0,1 0 0,-1 0 0,1 0 0,0 0 0,0 0 0,-1 0 0,1 0 0,0 0 0,0 0 0,0-1 0,0 1 0,0 0 0,0 0 0,0 0-1,0 0 1,1 0 0,-1 0 0,0 0 0,1 0 0,-1 0 0,1 0 0,-1 0 0,2-1 0,-1-3-641,1 0-1,0 1 1,0-1-1,0 1 1,1 0-1,0 0 1,0 0-1,0 0 1,0 0-1,5-4 0,46-23-8933,-19 17 3031</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30.909"/>
    </inkml:context>
    <inkml:brush xml:id="br0">
      <inkml:brushProperty name="width" value="0.025" units="cm"/>
      <inkml:brushProperty name="height" value="0.025" units="cm"/>
      <inkml:brushProperty name="color" value="#004F8B"/>
    </inkml:brush>
  </inkml:definitions>
  <inkml:trace contextRef="#ctx0" brushRef="#br0">121 307 10090,'0'0'11167,"-8"2"-8439,1 0-2444,-1 1 0,1 1-1,0-1 1,0 1-1,0 1 1,0-1 0,1 1-1,0 0 1,0 1-1,-7 6 1,10-8-211,0-1 0,0 1 0,0-1 0,1 1 0,-1 0 0,1 0 0,0 0 0,0 0 0,1 0 0,-1 0 0,1 1 0,0-1 0,0 1 0,0-1 0,0 1 0,1-1 0,0 1 0,0-1 0,0 1 0,0-1 0,1 1 1,1 4-1,-1-8-67,-1 1 1,1-1-1,0 1 1,0-1-1,0 0 1,0 0 0,1 0-1,-1 0 1,0 1-1,0-2 1,1 1 0,-1 0-1,0 0 1,1 0-1,-1-1 1,1 1-1,-1 0 1,1-1 0,0 0-1,-1 1 1,1-1-1,-1 0 1,1 0-1,0 0 1,-1 0 0,1 0-1,-1 0 1,1 0-1,0 0 1,2-2 0,1 2-25,1-1 1,-1-1-1,0 1 1,1-1-1,-1 0 1,0 0-1,9-5 1,-4-1-410,0 0 1,-1-1-1,17-19 1,-22 24 301,-1 0 1,0 0-1,0 0 0,-1 0 1,0-1-1,1 1 1,-1-1-1,-1 0 0,1 0 1,-1 1-1,1-1 0,0-10 1,-2 14 225,0 2-46,0 0-1,1-1 1,-1 1-1,0 0 0,0 0 1,0 0-1,0 0 1,0 0-1,0 0 1,0 0-1,0 0 1,0 0-1,-1 0 1,1 0-1,0 0 0,0 0 1,-2 1-1,2-1-20,-1 0 0,1 0 0,-1 0 0,1 0-1,0 0 1,-1 0 0,1 0 0,0 0 0,0 0 0,0 0-1,0 0 1,0 0 0,0 0 0,0 0 0,0 0 0,0 0-1,0 0 1,1 0 0,-1 0 0,0 0 0,1 0 0,-1 0-1,0 0 1,2 2 0,1-2-10,0 0 0,0 0 0,-1 0-1,1 0 1,0 0 0,0-1 0,0 1 0,0-1 0,0 0 0,0 0-1,1 0 1,-1 0 0,0-1 0,0 1 0,0-1 0,0 1 0,-1-1-1,1 0 1,0-1 0,0 1 0,4-3 0,4-2 3,0 0 1,0-1 0,17-15-1,-10 7-14,-2-2 0,0 0 0,-2 0-1,1-2 1,-2 0 0,13-25 0,-18 30-50,0-2-1,-1 1 1,-1-1 0,-1 0 0,0 0-1,-1 0 1,-1-1 0,0 1 0,0-19-1,-3 34 33,0 1 0,0-1-1,0 1 1,0-1-1,1 1 1,-1-1 0,0 1-1,0-1 1,0 1-1,0-1 1,-1 1 0,1-1-1,0 0 1,0 1-1,0-1 1,0 1 0,0-1-1,-1 1 1,1-1-1,0 1 1,0 0 0,-1-1-1,1 1 1,0-1-1,-1 1 1,1 0 0,-1-1-1,1 1 1,0-1 0,-1 1-1,1 0 1,-1 0-1,0-1 1,-15 11-72,-14 29 86,18-17 133,2 0-1,0 1 0,1 0 0,1 1 1,2 0-1,0 0 0,2 0 0,0 1 1,2 0-1,0-1 0,2 1 1,6 48-1,-5-67-132,1-1 0,0 1 0,0-1 0,0 0 0,1 0 0,-1 0 1,8 9-1,-9-12-10,-1-1 1,1 1-1,0-1 1,1 1-1,-1-1 1,0 0-1,0 0 1,1 0-1,-1 1 1,0-1-1,1 0 1,-1-1 0,1 1-1,-1 0 1,1 0-1,0-1 1,-1 1-1,1-1 1,0 1-1,-1-1 1,1 0-1,0 1 1,0-1-1,-1 0 1,1 0-1,0 0 1,-1-1-1,1 1 1,3-1 0,-4 0-19,0 0 0,0 0 1,0 0-1,0-1 0,0 1 1,0 0-1,0 0 0,-1-1 1,1 1-1,0-1 0,-1 1 1,1-1-1,-1 1 0,0-1 1,1 1-1,-1-1 0,0 1 1,0-1-1,0 0 0,0 1 1,0-1-1,0 1 0,0-1 1,-1 1-1,0-3 0,-11-40-259,4 26 187,-2 2-1,0-1 0,0 1 1,-2 1-1,0 0 1,0 1-1,-2 0 1,0 0-1,0 2 0,-1 0 1,-1 1-1,-29-17 1,28 22 247,16 9 308,28 11 186,19-5-531,0-3-1,0-2 0,0-1 1,77-7-1,-101 3-251,5 0-2109,0-2 0,32-7 0,-7-3-6353</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7:38.440"/>
    </inkml:context>
    <inkml:brush xml:id="br0">
      <inkml:brushProperty name="width" value="0.025" units="cm"/>
      <inkml:brushProperty name="height" value="0.025" units="cm"/>
    </inkml:brush>
  </inkml:definitions>
  <inkml:trace contextRef="#ctx0" brushRef="#br0">1035 298 3171,'0'-11'6230,"1"3"-5697,0 2-474,-1 1 0,1-1 1,-1 0-1,0 1 0,0-1 1,0 0-1,-1 1 0,0-1 0,0 1 1,-1-1-1,1 1 0,-1-1 0,0 1 1,-1 0-1,1 0 0,-1 0 0,0 0 1,0 1-1,-1-1 0,-7-7 1,-4 2 26,0 1 0,0 0 0,-1 1 1,-1 1-1,1 0 0,-1 1 0,0 1 1,0 1-1,0 0 0,-23-1 1,11 2-19,0 1 1,0 2 0,0 1-1,0 1 1,-46 10 0,37-1-45,1 1 0,0 2-1,1 1 1,1 2 0,1 2 0,0 1 0,1 1 0,2 2-1,0 1 1,1 2 0,2 0 0,0 3 0,2 0 0,-24 36 0,41-52 9,0 1 0,1 1 0,1-1 0,0 1 0,1 1 0,1-1 0,0 1 0,1 0 0,1 0-1,1 0 1,0 1 0,1-1 0,0 0 0,4 25 0,-1-27-20,0 0 0,2 0 0,0 0 0,0 0 0,1-1 0,1 0 0,0 0 0,1-1 0,1 1 0,-1-2 0,2 1 0,0-1 0,0 0 0,1-1 0,0 0 0,21 15 0,-9-10 38,0-1 0,1-1 1,1-1-1,0-1 0,0-2 0,1 0 1,0-1-1,1-2 0,-1 0 1,1-2-1,0-1 0,1-1 0,44-3 1,-39-1-38,1-1 0,-1-2 1,0-2-1,0-1 0,-1-1 1,0-1-1,-1-2 0,0-1 1,0-2-1,44-29 0,-40 19 177,-1-1-1,-1-1 1,-2-2-1,-1-1 0,-1-2 1,37-54-1,-47 60 19,-3-1-1,0 0 0,-1-1 1,-2-1-1,-1 0 0,-1 0 1,-2-1-1,0-1 1,4-45-1,-11 62-192,-1 0 0,0-1 0,0 1 0,-1 0 0,-1-1 0,-1 1 0,0 0 0,-1 0 0,0 1 0,-9-21 0,8 25-54,0 0 1,-1 0 0,0 1-1,-1-1 1,1 1 0,-1 1-1,-1-1 1,1 1 0,-1 1-1,-1-1 1,1 1 0,-1 1-1,0 0 1,0 0 0,-12-4-1,0 2-246,1 1 0,-2 0 0,1 2-1,0 1 1,-1 0 0,-24 1 0,-131 10-3496,173-7 3645,-77 5-4333</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9:01.692"/>
    </inkml:context>
    <inkml:brush xml:id="br0">
      <inkml:brushProperty name="width" value="0.025" units="cm"/>
      <inkml:brushProperty name="height" value="0.025" units="cm"/>
    </inkml:brush>
  </inkml:definitions>
  <inkml:trace contextRef="#ctx0" brushRef="#br0">17 48 9961,'0'0'14030,"0"6"-14383,0-10-191,0-3-353,0-2-672,-9-6-1602,2-4-4325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7:59:59.938"/>
    </inkml:context>
    <inkml:brush xml:id="br0">
      <inkml:brushProperty name="width" value="0.025" units="cm"/>
      <inkml:brushProperty name="height" value="0.025" units="cm"/>
    </inkml:brush>
  </inkml:definitions>
  <inkml:trace contextRef="#ctx0" brushRef="#br0">84 70 3587,'0'0'7832,"2"-9"-4117,2-2-2574,2-12 290,-4-2 3103,-2 24-3258,0 30 400,-4 38-1201,-3-1 1,-2 0-1,-21 72 0,-15 115-310,43-178-3448,3-73-844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4.319"/>
    </inkml:context>
    <inkml:brush xml:id="br0">
      <inkml:brushProperty name="width" value="0.025" units="cm"/>
      <inkml:brushProperty name="height" value="0.025" units="cm"/>
    </inkml:brush>
  </inkml:definitions>
  <inkml:trace contextRef="#ctx0" brushRef="#br0">593 364 12684,'0'0'8936,"52"-12"-7238,-22 20-225,0 1-736,-2 0-449,0-1-256,-10-1-640,-12-5-1890</inkml:trace>
  <inkml:trace contextRef="#ctx0" brushRef="#br0" timeOffset="1">0 10 17521,'0'0'5957,"62"-9"-6117,-37 9-1185,-5 0-1282,3 1-2433,-2 1-2788</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9.384"/>
    </inkml:context>
    <inkml:brush xml:id="br0">
      <inkml:brushProperty name="width" value="0.025" units="cm"/>
      <inkml:brushProperty name="height" value="0.025" units="cm"/>
    </inkml:brush>
  </inkml:definitions>
  <inkml:trace contextRef="#ctx0" brushRef="#br0">128 86 6406,'0'0'14280,"-8"-1"-12918,-21-1 531,25 3 483,23 3-971,-1-3-1227,0-1 0,0 0 0,0-2 0,-1 0 0,1-1 1,-1 0-1,1-1 0,-1-1 0,19-9 0,-15 6 1,1 1 0,0 1 1,0 2-1,0 0 0,25-2 0,150 14-115,-196-8-112,-8 0-75,-63 0 128,-1-2 14,-141 17 0,157-5 53,-1-3 0,-1-3 0,-60-2 0,117-2-70,-1 0-1,1 0 0,0 0 1,-1 0-1,1 0 0,0 0 1,-1 0-1,1 0 0,0 0 1,-1 0-1,1 0 0,0 0 0,-1 0 1,1 0-1,0 0 0,0-1 1,-1 1-1,1 0 0,0 0 1,-1 0-1,1 0 0,0-1 1,0 1-1,0 0 0,-1 0 0,1-1 1,0 1-1,0 0 0,0 0 1,-1-1-1,1 1 0,0 0 1,0-1-1,0 1 0,0 0 1,0 0-1,0-1 0,0 1 0,0 0 1,0-1-1,0 1 0,0 0 1,0-1-1,0 1 0,0 0 1,0-1-1,0 0-1,1 0 1,-1 1 0,0-1-1,1 1 1,-1-1 0,1 0-1,-1 1 1,1-1-1,-1 1 1,1-1 0,-1 1-1,1 0 1,-1-1-1,1 1 1,0-1 0,-1 1-1,1 0 1,0 0-1,-1-1 1,1 1 0,1 0-1,210-21 214,-194 18-215,33-6 2,0 3 1,0 1 0,79 4-1,-120 2-39,1 0 0,0 1 0,-1 0 0,0 1 0,1 1 0,-1-1 0,0 1 0,10 6 0,-20-9 30,0-1-1,0 0 0,1 1 0,-1-1 0,0 1 0,0-1 0,0 0 1,0 1-1,1-1 0,-1 1 0,0-1 0,0 0 0,0 1 0,0-1 1,0 1-1,0-1 0,0 1 0,0-1 0,0 1 0,0-1 0,-1 0 0,1 1 1,0-1-1,0 1 0,0-1 0,0 0 0,-1 1 0,1-1 0,0 1 1,0-1-1,-1 0 0,1 1 0,0-1 0,-1 0 0,1 0 0,0 1 1,-1-1-1,1 0 0,0 0 0,-1 1 0,1-1 0,0 0 0,-1 0 1,1 0-1,-1 0 0,1 0 0,-1 1 0,1-1 0,0 0 0,-1 0 1,0 0-1,-25 9-96,26-9 105,-19 3 14,0-1 1,0-1-1,0 0 1,0-2-1,0 0 1,0-1-1,0-1 1,1-1 0,-33-10-1,24 7 2,-1 1-1,0 1 1,-44-3 0,61 8-36,-24 0 92,34 0-93,0-1-1,0 1 1,0 1 0,0-1-1,-1 0 1,1 0 0,0 0-1,0 0 1,0 1 0,0-1 0,0 1-1,0-1 1,0 1 0,0-1-1,0 1 1,0-1 0,1 1-1,-1 0 1,0-1 0,0 1 0,0 0-1,0 1 1,1-1-161,0-1 1,0 1-1,1-1 1,-1 1-1,0-1 1,1 1-1,-1-1 0,0 1 1,1-1-1,-1 1 1,0-1-1,1 0 0,-1 1 1,1-1-1,-1 1 1,1-1-1,-1 0 1,1 0-1,-1 1 0,1-1 1,0 0-1,-1 0 1,1 0-1,-1 0 0,1 1 1,-1-1-1,1 0 1,0 0-1,-1 0 0,1 0 1,-1 0-1,1-1 1,0 1-1,-1 0 1,1 0-1,-1 0 0,1 0 1,-1-1-1,1 1 1,0-1-1,1 1-466,18-3-6132</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48.864"/>
    </inkml:context>
    <inkml:brush xml:id="br0">
      <inkml:brushProperty name="width" value="0.025" units="cm"/>
      <inkml:brushProperty name="height" value="0.025" units="cm"/>
    </inkml:brush>
  </inkml:definitions>
  <inkml:trace contextRef="#ctx0" brushRef="#br0">1 1 4420,'0'0'1057</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6:56.243"/>
    </inkml:context>
    <inkml:brush xml:id="br0">
      <inkml:brushProperty name="width" value="0.025" units="cm"/>
      <inkml:brushProperty name="height" value="0.025" units="cm"/>
    </inkml:brush>
  </inkml:definitions>
  <inkml:trace contextRef="#ctx0" brushRef="#br0">0 0 7399,'0'0'3417,"0"8"-2542,0 32 1170,6-36 3386,18 17-4905,-23-20-470,1 1-1,-1-1 0,0 1 0,1-1 1,-1 0-1,1 0 0,-1 0 1,1 0-1,0 0 0,-1 0 0,1 0 1,0 0-1,3 0 0,-3 0 55,0-1 0,0 1 0,0 0 0,0 0 0,0-1 0,0 1 0,-1 1 0,1-1 0,0 0 0,-1 0 0,1 1 0,-1-1 0,1 1 0,0 1 0,8 11 9,1-1 0,0 0 1,1 0-1,1-1 0,-1-1 0,25 17 1,93 47 168,-90-55 36,72 50 1,62 51-292,-71-53 36,-55-30 225,-1 1 0,48 53 0,57 49 142,-99-99-40,1 2-263,79 49 0,11 3-12,-5 5 0,128 122 0,56 79-30,-194-177-70,339 295 22,-77-72 11,-129-109-17,142 98-9,4 3 24,479 337-30,-585-459-17,-93-77-5,415 211 0,3-95 1,-388-168-184,371 119 131,-471-172 43,1-6-1,213 19 1,104-2 9,-324-26 0,182 54 0,-255-55-63,-29-9-173,0-2 0,0 0 0,0-3 0,1 0 0,37 1 0,-66-7 38,16-3-2399,-12-7-3048,-6-5-5992</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3.008"/>
    </inkml:context>
    <inkml:brush xml:id="br0">
      <inkml:brushProperty name="width" value="0.025" units="cm"/>
      <inkml:brushProperty name="height" value="0.025" units="cm"/>
    </inkml:brush>
  </inkml:definitions>
  <inkml:trace contextRef="#ctx0" brushRef="#br0">74 0 16111,'0'0'6881,"-5"8"-6891,-6 12 133,1 0-1,1 1 1,1 0 0,0 1 0,2-1-1,1 1 1,1 1 0,0-1 0,2 0 0,0 1-1,4 42 1,-2-64-82,0 1 0,0-1 0,0 0 1,0 1-1,1-1 0,-1 0 0,1 1 0,-1-1 0,1 0 0,-1 1 0,1-1 0,0 0 0,-1 0 0,1 0 0,0 0 1,0 0-1,0 0 0,0 0 0,0 0 0,0 0 0,0 0 0,0 0 0,0 0 0,0-1 0,3 2 0,-2-2 70,1 1-1,0-1 1,0 1-1,0-1 0,-1 0 1,1 0-1,0 0 0,0-1 1,0 1-1,-1-1 1,6-1-1,3-2 188,0 0 0,0-1 0,0 0-1,-1-1 1,10-7 0,1-2-205,0-2 0,-1 0 0,0 0 1,-2-2-1,0-1 0,-2 0 0,0-1 0,23-40 0,-48 80-205,-2 2 77,1 0 0,0 1-1,2 0 1,-8 34 0,15-50 30,0 0 1,0 1-1,1-1 1,-1 0-1,1 1 1,1-1-1,-1 0 1,1 1-1,3 9 0,-3-14 22,0 0 0,1 0-1,-1 0 1,1 0 0,-1 0 0,1 0-1,0 0 1,-1-1 0,1 1-1,0-1 1,0 1 0,0-1-1,0 0 1,1 0 0,-1 0-1,0 0 1,0 0 0,1 0-1,-1-1 1,1 1 0,-1-1 0,0 1-1,1-1 1,-1 0 0,1 0-1,-1 0 1,4-1 0,2 0 41,-1 0 0,1 0 1,0-1-1,0 0 0,-1 0 1,1-1-1,-1 0 0,0 0 1,0-1-1,0 0 0,0 0 1,-1-1-1,0 0 0,0 0 1,0 0-1,0-1 0,-1 1 1,0-2-1,0 1 0,-1 0 1,5-9-1,-2 5 43,-2-1 0,1 1 0,-2-1 0,1 0 0,-1 0-1,-1 0 1,0 0 0,-1-1 0,0 1 0,-1-1 0,0 0 0,0 1 0,-3-24 0,1 33-100,1 1 0,0 0 0,0-1 1,-1 1-1,1 0 0,-1 0 1,1-1-1,-1 1 0,1 0 1,-1 0-1,0 0 0,0 0 1,1 0-1,-1-1 0,0 2 0,0-1 1,0 0-1,0 0 0,0 0 1,0 0-1,0 1 0,-1-1 1,1 0-1,0 1 0,0-1 0,0 1 1,-1-1-1,1 1 0,0 0 1,-1 0-1,1-1 0,0 1 1,-1 0-1,1 0 0,0 0 1,-2 1-1,1-1-62,0 0-1,0 1 1,0-1 0,0 1-1,1 0 1,-1-1 0,0 1-1,1 0 1,-1 0 0,0 0 0,1 0-1,-1 1 1,1-1 0,0 0-1,-1 0 1,1 1 0,0-1 0,0 1-1,0-1 1,0 1 0,0 0-1,0-1 1,0 1 0,0 3-1,-1 22-4447,2-26 4114,1 0-1,-1 0 1,0 0 0,0-1-1,1 1 1,-1 0 0,0 0 0,1-1-1,-1 1 1,1 0 0,-1-1 0,1 1-1,-1 0 1,1-1 0,-1 1 0,1-1-1,0 1 1,-1-1 0,1 1-1,0-1 1,-1 1 0,1-1 0,0 0-1,0 1 1,0-1 0,-1 0 0,1 0-1,1 1 1,17-1-10223</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3.402"/>
    </inkml:context>
    <inkml:brush xml:id="br0">
      <inkml:brushProperty name="width" value="0.025" units="cm"/>
      <inkml:brushProperty name="height" value="0.025" units="cm"/>
    </inkml:brush>
  </inkml:definitions>
  <inkml:trace contextRef="#ctx0" brushRef="#br0">27 1 18481,'0'0'9001,"-14"55"-7848,9-26-416,-1 6-481,6-6-224,-2 0-32,2-7-64,0-6-609,2-4-159,7-9-193,-2-3-289,4 0-800,-1-13-1249,-3-6-2626,4-4-6471</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3.746"/>
    </inkml:context>
    <inkml:brush xml:id="br0">
      <inkml:brushProperty name="width" value="0.025" units="cm"/>
      <inkml:brushProperty name="height" value="0.025" units="cm"/>
    </inkml:brush>
  </inkml:definitions>
  <inkml:trace contextRef="#ctx0" brushRef="#br0">0 86 8680,'0'0'9364,"29"26"-4832,-25-25-4363,0 1 1,0-1-1,0 0 1,0 0-1,0-1 1,0 1-1,1-1 1,-1 0-1,0 0 1,0-1-1,0 1 1,1-1-1,-1 0 1,0 0-1,0 0 0,0 0 1,0-1-1,0 1 1,0-1-1,-1 0 1,5-4-1,0 1 53,-1 0-1,0 0 0,0-1 1,0 0-1,-1 0 0,0-1 1,0 0-1,-1 0 0,6-9 1,-11 15-208,1 0 0,0 1 0,-1-1 0,1 0 0,-1 0 1,1 0-1,-1 0 0,0 1 0,1-1 0,-1 0 0,0 0 1,1 0-1,-1 0 0,0 0 0,0 0 0,0 0 0,0 0 1,0 0-1,0 0 0,0 0 0,0 0 0,-1 0 1,1 1-1,0-1 0,0 0 0,-1 0 0,0-1 0,0 1 15,0 1 0,0-1 0,0 1 0,0 0-1,0-1 1,0 1 0,0 0 0,-1-1 0,1 1 0,0 0-1,0 0 1,0 0 0,0 0 0,-1 0 0,1 0 0,0 1-1,-2-1 1,-4 2 63,0 0 0,0 0 0,1 0 0,-1 1 0,1 0 0,-7 4-1,2 2-56,0 1 0,1 0 0,0 1 0,0 0 0,-10 15 0,17-22-24,1 0-1,-1 0 1,1-1-1,-1 1 1,2 1 0,-1-1-1,0 0 1,1 0 0,-1 1-1,1-1 1,1 1-1,-1-1 1,0 1 0,1-1-1,0 1 1,0-1-1,1 1 1,-1-1 0,1 1-1,0-1 1,1 6 0,0-8 0,0 0 0,0 0 0,0 1 0,1-1 0,-1 0 0,0-1 0,1 1 0,0 0 1,-1-1-1,1 1 0,0-1 0,0 0 0,-1 0 0,1 0 0,0 0 0,0-1 0,0 1 0,0-1 1,0 0-1,5 0 0,66 0-6,-69-1-51,0 1-210,-1 0 0,1-1 0,0 0 0,-1 0 0,1 0 0,-1-1 0,1 1 0,-1-1 0,0 0 0,0 0 0,5-4 0,-7 5-240,0-1 0,0 0 0,0 0 0,0 0 1,0 0-1,-1-1 0,1 1 0,0 0 0,-1-1 0,0 1 0,0-1 0,2-4 0,3-18-6411</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4.079"/>
    </inkml:context>
    <inkml:brush xml:id="br0">
      <inkml:brushProperty name="width" value="0.025" units="cm"/>
      <inkml:brushProperty name="height" value="0.025" units="cm"/>
    </inkml:brush>
  </inkml:definitions>
  <inkml:trace contextRef="#ctx0" brushRef="#br0">50 53 14990,'0'0'7431,"-50"-36"-4548,50 29-1314,0 4-832,20 2-865,8 1 0,-3-2-2210,3-1-4677</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4.475"/>
    </inkml:context>
    <inkml:brush xml:id="br0">
      <inkml:brushProperty name="width" value="0.025" units="cm"/>
      <inkml:brushProperty name="height" value="0.025" units="cm"/>
    </inkml:brush>
  </inkml:definitions>
  <inkml:trace contextRef="#ctx0" brushRef="#br0">145 64 9545,'0'0'10239,"6"-9"-7639,16-28-566,-22 37-1984,1 0 1,-1 0 0,0-1-1,0 1 1,1-1-1,-1 1 1,0 0 0,0-1-1,0 1 1,0 0-1,0-1 1,1 1-1,-1-1 1,0 1 0,0 0-1,0-1 1,0 1-1,0-1 1,0 1 0,0-1-1,-1 1 1,1 0-1,0-1 1,0 1 0,0-1-1,0 1 1,0 0-1,-1-1 1,1 1 0,0 0-1,0-1 1,-1 1-1,1 0 1,0-1-1,0 1 1,-1 0 0,1 0-1,-1-1 1,-19-3 678,-21 10-410,31-3-313,-1 1 1,1 0-1,0 1 0,-12 7 0,18-10-13,0 1 0,1-1-1,-1 1 1,0 0 0,1 0-1,-1 0 1,1 1 0,0-1-1,0 1 1,1 0 0,-1 0 0,-3 7-1,6-10 4,0 0 0,0 0-1,0 0 1,1 0 0,-1 0 0,0 0 0,1 0-1,-1 0 1,1 0 0,-1 0 0,1 0-1,-1 0 1,1 0 0,-1-1 0,1 1-1,0 0 1,-1 0 0,1-1 0,0 1-1,0 0 1,0-1 0,0 1 0,0-1-1,-1 1 1,1-1 0,0 1 0,0-1-1,0 0 1,0 1 0,0-1 0,0 0-1,0 0 1,0 0 0,2 0 0,46 8 89,-42-7-80,40 3 41,-32-3-71,1 0 0,0 1 0,0 1 0,-1 0 0,1 2 0,15 5 0,-30-9 15,0-1 0,1 1 0,-1-1 0,0 1 0,1 0 0,-1-1 0,0 1-1,0 0 1,0 0 0,0 0 0,0 0 0,0 0 0,0 0 0,0 0 0,0 1 0,0-1-1,-1 0 1,1 0 0,0 1 0,-1-1 0,1 0 0,-1 1 0,1-1 0,-1 1 0,0 2-1,0-2 74,0 1-1,-1-1 1,0 0-1,1 1 0,-1-1 1,0 0-1,0 1 1,-1-1-1,1 0 0,0 0 1,-1 0-1,1 0 0,-4 3 1,-3 3 385,0-1 0,0 0 0,-1 0 0,0-1 0,-16 9 1,11-8-343,-1 0 0,0 0 0,-1-2 0,1 0 0,-1 0 1,0-2-1,0 0 0,-18 1 0,42-12-3667,85-49-10852,-48 28 1328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4.862"/>
    </inkml:context>
    <inkml:brush xml:id="br0">
      <inkml:brushProperty name="width" value="0.025" units="cm"/>
      <inkml:brushProperty name="height" value="0.025" units="cm"/>
    </inkml:brush>
  </inkml:definitions>
  <inkml:trace contextRef="#ctx0" brushRef="#br0">49 0 15150,'0'0'10666,"-20"51"-9609,10-21-320,-1 4-96,4 0-417,7-4-160,0-3-64,0-5 0,0-8 0,3-5-224,8-6-449,3-3-672,-1-5-1346,-1-12-1697,2-5-4132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5.618"/>
    </inkml:context>
    <inkml:brush xml:id="br0">
      <inkml:brushProperty name="width" value="0.025" units="cm"/>
      <inkml:brushProperty name="height" value="0.025" units="cm"/>
    </inkml:brush>
  </inkml:definitions>
  <inkml:trace contextRef="#ctx0" brushRef="#br0">0 405 13741,'0'0'8424,"8"7"-7063,-2-3-1194,0 0-1,0-1 0,0 0 0,0 0 0,0 0 1,1-1-1,-1 0 0,1 0 0,-1 0 1,10 0-1,-12-1-122,0-1-1,0 0 1,0 0 0,0 0 0,0 0-1,0-1 1,0 0 0,0 1 0,0-1-1,-1-1 1,1 1 0,0-1 0,0 1-1,-1-1 1,1 0 0,-1 0 0,1-1-1,-1 1 1,0-1 0,0 1-1,0-1 1,4-6 0,-5 7-18,-1 0 0,0-1 0,0 1 0,1 0 0,-1-1 0,0 1 0,-1 0 0,1-1 0,0 0 1,-1 1-1,0-1 0,1 1 0,-1-1 0,0 1 0,0-1 0,-1-4 0,1 6-25,-1 0 0,1 1 0,0-1 0,0 0 1,-1 1-1,1-1 0,0 0 0,-1 1 0,1-1 0,-1 0 0,1 1 0,0-1 0,-1 1 1,0-1-1,1 1 0,-1-1 0,1 1 0,-1 0 0,1-1 0,-1 1 0,0 0 1,1-1-1,-2 1 0,0 0-18,1 0 0,-1 0 1,0 0-1,1 0 0,-1 0 1,1 0-1,-1 1 0,0-1 1,1 1-1,-1-1 0,1 1 1,0-1-1,-1 1 0,1 0 0,-2 1 1,0 0 2,0 1 0,0-1 0,0 1-1,0-1 1,1 1 0,-1 0 0,1 0 0,0 0 0,0 0 0,0 0 0,0 1 0,1-1 0,-1 1 0,-1 6 0,1 0 75,0-1 0,0 1 1,1-1-1,0 15 1,1-22-59,0-1 0,0 0 0,0 0 0,0 1 0,1-1 0,-1 0 1,0 0-1,1 0 0,-1 0 0,1 0 0,-1 1 0,1-1 0,0 0 0,-1 0 0,1 0 0,0 0 0,0-1 0,-1 1 1,1 0-1,0 0 0,0 0 0,0-1 0,0 1 0,0 0 0,2 0 0,0 0 12,1 1 0,0-1-1,-1 0 1,1 0 0,0-1-1,0 1 1,0-1 0,5 0-1,1 0 24,0-1-1,0-1 1,0 1-1,-1-1 1,1-1-1,9-3 1,-5-2-8,-1 0 0,0 0 0,0-1 0,-1-1 0,0 0 0,-1 0 0,0-1 0,-1-1 0,0 0 0,0 0 0,-2-1-1,1 0 1,11-28 0,-11 22 52,-1-1-1,-1 0 1,-1 0-1,0-1 0,-2 1 1,0-1-1,-2 0 0,0-1 1,-2-32-1,0 53-65,0 1 0,0-1 0,0 0 0,0 1 1,0-1-1,0 0 0,0 1 0,0-1 0,0 1 0,0-1 0,0 0 0,-1 1 0,1-1 0,0 1 0,0-1 0,-1 0 0,1 1 0,0-1 1,-1 1-1,1-1 0,-1 1 0,1-1 0,-1 1 0,1 0 0,-1-1 0,1 1 0,-1 0 0,1-1 0,-1 1 0,1 0 0,-1-1 0,1 1 1,-2 0-1,-20 10 229,-15 27-113,21-16 97,2 1 0,-14 25 1,26-42-217,-1 0 0,0 0 0,1 0 1,0 1-1,1-1 0,-1 1 0,1-1 0,0 1 1,0-1-1,1 1 0,-1 0 0,1 0 1,1-1-1,-1 1 0,1 0 0,2 7 1,-2-11-43,1 0 0,0 0 1,-1 0-1,1 0 0,0-1 1,0 1-1,1-1 1,-1 1-1,0-1 0,0 0 1,1 0-1,-1 0 0,0 0 1,1 0-1,-1-1 0,1 1 1,-1-1-1,1 1 1,0-1-1,-1 0 0,1 0 1,4-1-1,1 1-408,0 0 1,0-1-1,0 0 0,-1 0 0,1-1 1,9-2-1,-17 3 416,0 1 1,0 0-1,0 0 0,1 0 0,-1 0 1,0 0-1,0 0 0,0-1 0,1 1 1,-1 0-1,0 0 0,0 0 1,0 0-1,1 0 0,-1 0 0,0 0 1,0 0-1,0 0 0,1 0 0,-1 0 1,0 0-1,0 0 0,0 0 0,1 0 1,-1 0-1,0 0 0,0 0 1,0 0-1,1 0 0,-1 0 0,0 0 1,0 1-1,0-1 0,1 0 0,-1 0 1,0 0-1,0 0 0,0 0 0,0 1 1,0-1-1,1 0 0,-1 0 1,0 0-1,0 0 0,0 1 0,0-1 1,0 0-1,-3 15-175,-22 31 881,13-24-483,11-19-189,-1 0 1,1 0 0,0 0 0,0 0-1,0 0 1,0 0 0,0 0 0,1 0-1,-1 1 1,1-1 0,0 0-1,0 1 1,0-1 0,1 0 0,0 6-1,0-8-37,0 0-1,0 1 0,0-1 0,0 0 0,0 0 1,1 0-1,-1 0 0,0 0 0,1 0 1,-1 0-1,0-1 0,1 1 0,-1 0 0,1-1 1,-1 1-1,1-1 0,-1 1 0,1-1 1,0 0-1,-1 0 0,1 1 0,-1-1 1,1 0-1,0-1 0,-1 1 0,1 0 0,-1 0 1,1-1-1,-1 1 0,1-1 0,-1 1 1,4-2-1,2-1-264,1-1-1,-1 1 1,0-1 0,0 0 0,0-1 0,0 0-1,-1 0 1,1 0 0,-1-1 0,-1 1 0,1-2-1,4-6 1,9-13-303,25-46 1,-17 23 1471,28-69-1,-46 92 736,0-1 0,6-37-1,-15 63-1586,1 1 0,-1 0 0,0 0-1,0 0 1,0 0 0,0 0 0,0 0 0,0 0-1,0 0 1,0 0 0,0-1 0,1 1 0,-1 0 0,0 0-1,0 0 1,0 0 0,0 0 0,0 0 0,0 0-1,0-1 1,0 1 0,0 0 0,0 0 0,0 0-1,0 0 1,0 0 0,0-1 0,0 1 0,0 0 0,0 0-1,0 0 1,0 0 0,0 0 0,0 0 0,0-1-1,-1 1 1,1 0 0,0 0 0,0 0 0,0 0-1,0 0 1,0 0 0,0 0 0,0 0 0,0 0 0,0-1-1,-1 1 1,1 0 0,0 0 0,0 0 0,0 0-1,0 0 1,0 0 0,0 0 0,0 0 0,-1 0-1,1 0 1,0 0 0,0 0 0,0 0 0,0 0 0,0 0-1,-1 0 1,1 0 0,0 0 0,0 0 0,0 0-1,0 0 1,-1 0 0,-9 11 390,-11 20-493,11-8 89,0 2-1,2-1 0,1 1 1,0 0-1,2 1 0,1-1 1,1 1-1,2 0 0,0 0 1,1 0-1,6 35 0,12 7-369,-17-64 307,1 0-1,0-1 1,-1 1-1,1 0 0,0 0 1,1-1-1,-1 0 1,1 1-1,-1-1 1,1 0-1,0 0 0,0 0 1,1-1-1,3 4 1,-7-6 52,1 0 0,-1 0 1,0 0-1,1 0 0,-1 0 0,0 0 1,0 0-1,1 1 0,-1-1 1,0 0-1,1 0 0,-1 0 0,0 0 1,1-1-1,-1 1 0,0 0 1,0 0-1,1 0 0,-1 0 0,0 0 1,1 0-1,-1 0 0,0 0 1,0-1-1,1 1 0,-1 0 0,0 0 1,0 0-1,1-1 0,-1 1 1,0 0-1,0 0 0,0-1 0,1 1 1,-1 0-1,0 0 0,0-1 1,0 1-1,0-1 0,4-17 101,-7-20-142,0 28-123,-1 1-1,1 0 0,-2 0 1,1 1-1,-1-1 0,0 1 1,-1 0-1,0 0 1,0 1-1,-13-12 0,-9-5-571,-46-32-1,38 30 669,84 26-356,1 6 349,38 2-502,-30-6-4546,-49-3 1303,-7-5-2023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4.683"/>
    </inkml:context>
    <inkml:brush xml:id="br0">
      <inkml:brushProperty name="width" value="0.025" units="cm"/>
      <inkml:brushProperty name="height" value="0.025" units="cm"/>
    </inkml:brush>
  </inkml:definitions>
  <inkml:trace contextRef="#ctx0" brushRef="#br0">61 0 15214,'0'0'8104,"-51"51"-6983,42-43-608,9-5-417,16-9-5061,5-11-8264</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5.947"/>
    </inkml:context>
    <inkml:brush xml:id="br0">
      <inkml:brushProperty name="width" value="0.025" units="cm"/>
      <inkml:brushProperty name="height" value="0.025" units="cm"/>
    </inkml:brush>
  </inkml:definitions>
  <inkml:trace contextRef="#ctx0" brushRef="#br0">1 1 14606,'0'0'4164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6.551"/>
    </inkml:context>
    <inkml:brush xml:id="br0">
      <inkml:brushProperty name="width" value="0.025" units="cm"/>
      <inkml:brushProperty name="height" value="0.025" units="cm"/>
    </inkml:brush>
  </inkml:definitions>
  <inkml:trace contextRef="#ctx0" brushRef="#br0">71 0 16047,'0'0'7287,"1"11"-5910,0 9-837,-2-1 0,0 1 0,-1-1 0,-1 0 0,0 1 0,-11 30 0,-2-11-289,10-26-171,1 1 1,0-1 0,1 1 0,0 1 0,1-1 0,-2 26 0,5-39-77,0 1 0,1-1 1,-1 1-1,0-1 0,1 1 0,0-1 1,-1 1-1,1-1 0,0 0 1,0 1-1,0-1 0,0 0 0,0 0 1,0 0-1,0 0 0,0 0 1,0 0-1,0 0 0,1 0 0,-1 0 1,0 0-1,1-1 0,-1 1 1,1-1-1,-1 1 0,1-1 0,-1 1 1,1-1-1,-1 0 0,1 0 1,1 1-1,58 2 221,-49-3-187,2 0-531,0 0 0,0-1 1,-1-1-1,1 0 0,20-6 0,-25 5-993,-1 0 0,0-1 0,1 0 0,-1-1 0,12-8 1,15-18-10618</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6.890"/>
    </inkml:context>
    <inkml:brush xml:id="br0">
      <inkml:brushProperty name="width" value="0.025" units="cm"/>
      <inkml:brushProperty name="height" value="0.025" units="cm"/>
    </inkml:brush>
  </inkml:definitions>
  <inkml:trace contextRef="#ctx0" brushRef="#br0">0 0 16848,'0'0'10057,"6"65"-9640,-1-34-257,0 2-128,1-1 0,-1 0-769,-3-5-288,3-3-192,-2-6-384,3-5-1154,-6-8-2722</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7.298"/>
    </inkml:context>
    <inkml:brush xml:id="br0">
      <inkml:brushProperty name="width" value="0.025" units="cm"/>
      <inkml:brushProperty name="height" value="0.025" units="cm"/>
    </inkml:brush>
  </inkml:definitions>
  <inkml:trace contextRef="#ctx0" brushRef="#br0">1 48 16015,'0'0'8173,"9"-7"-6763,2 2-1264,0-1 0,0 1 0,1 1 0,-1 0 0,1 0 0,0 2 0,0-1 0,0 1 0,0 1 0,23 0 0,12 0-39,-11-1-449,53 5 1,-80-3 208,-1 1 1,0 1-1,-1-1 0,1 1 1,0 1-1,0-1 0,-1 1 1,0 1-1,1-1 1,-1 1-1,0 1 0,8 6 1,-12-8 146,-1-1 0,1 1 1,-1 0-1,0 0 0,0 1 1,0-1-1,0 0 0,-1 1 1,1-1-1,-1 1 1,0-1-1,0 1 0,0 0 1,0-1-1,-1 1 0,0 0 1,1 0-1,-1-1 0,-1 1 1,1 0-1,0 0 1,-1-1-1,-1 6 0,0-3 123,0-1-1,0 1 0,0-1 0,-1 1 1,1-1-1,-2 0 0,1 0 1,0 0-1,-1 0 0,0-1 0,0 1 1,0-1-1,-9 6 0,-2 0 197,0-1-1,-1-1 1,0-1-1,-1 0 1,1-1-1,-1-1 1,-1 0-1,-19 2 1,5-3-1731,-56 1 1,68-7-2852,9-8-2136</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7.913"/>
    </inkml:context>
    <inkml:brush xml:id="br0">
      <inkml:brushProperty name="width" value="0.025" units="cm"/>
      <inkml:brushProperty name="height" value="0.025" units="cm"/>
    </inkml:brush>
  </inkml:definitions>
  <inkml:trace contextRef="#ctx0" brushRef="#br0">216 171 6983,'0'0'9587,"-2"-9"-5263,0 4-3990,1 1 0,0-1-1,-1 1 1,0 0-1,0-1 1,-1 1-1,1 0 1,-1 0-1,1 1 1,-1-1-1,-1 0 1,-5-4-1,6 5-282,-1 0 0,0 1 0,0-1 0,0 1-1,0 0 1,0 0 0,0 1 0,-1-1 0,1 1-1,0 0 1,-1 0 0,1 1 0,-1-1 0,1 1-1,-1 0 1,-5 0 0,5 1-63,1 0 1,-1 0-1,1 0 0,0 1 1,0-1-1,-1 1 0,1 0 1,0 0-1,1 1 0,-1-1 1,0 1-1,1-1 0,-1 1 1,1 0-1,0 1 0,0-1 1,0 1-1,-4 6 0,4-5 0,0 1 0,0-1 0,0 1 0,0 0 0,1 0 0,0 0 0,1 0 0,-1 0-1,1 0 1,0 1 0,0-1 0,1 11 0,1-16 10,0 1 0,-1 0 0,1 0 0,0-1 0,0 1 1,0-1-1,0 1 0,0-1 0,1 1 0,-1-1 0,0 0 0,1 0 0,-1 0 0,0 1 0,1-1 1,0 0-1,-1-1 0,1 1 0,0 0 0,-1 0 0,1-1 0,0 1 0,0-1 0,-1 0 0,1 1 1,0-1-1,0 0 0,0 0 0,0 0 0,3-1 0,7 2 41,-1-2 0,1 0-1,21-4 1,-18 1-16,0-1 0,-1-1-1,0 0 1,0-1 0,0 0 0,-1-1-1,0 0 1,-1-1 0,17-16 0,-20 17 42,0-1 0,-1 1 1,0-2-1,-1 1 1,0-1-1,0 0 1,-1 0-1,-1 0 1,0-1-1,0 0 1,-1 0-1,5-22 0,-12 29 236,-7 10-226,-7 11-39,7-3 26,0 1 0,2 1 1,-8 17-1,14-28-16,-1 1-1,1 0 1,0 1-1,1-1 1,0 0-1,0 0 1,0 1-1,0-1 1,1 0-1,0 1 0,2 11 1,-1-16-2,0 0 1,1 0-1,-1 0 1,0 0-1,1 0 0,-1 0 1,1 0-1,-1-1 1,1 1-1,0-1 0,0 1 1,0-1-1,0 1 1,0-1-1,0 0 0,0 0 1,1 0-1,-1 0 1,0-1-1,0 1 0,1 0 1,-1-1-1,1 0 1,-1 1-1,0-1 0,1 0 1,-1 0-1,0-1 1,1 1-1,2-1 0,4 1 18,0-1 0,1-1 0,-1 0 0,0 0 0,0 0 0,13-7 0,-12 4-98,-1 0 0,1-1 1,-1-1-1,-1 0 1,1 0-1,-1 0 1,0-1-1,-1 0 0,0-1 1,0 0-1,-1 0 1,0 0-1,0-1 0,4-12 1,-34 47-494,-16 38 830,37-58-232,0 1 0,1-1-1,0 0 1,0 1 0,1-1 0,-1 1-1,1-1 1,0 1 0,1 0 0,0 11-1,0-16-38,1 0 1,-1 0-1,1 0 0,0-1 0,-1 1 0,1 0 1,0 0-1,0 0 0,-1-1 0,1 1 0,0 0 1,0-1-1,0 1 0,0-1 0,0 1 0,0-1 1,0 1-1,0-1 0,0 0 0,0 0 0,0 1 1,0-1-1,1 0 0,-1 0 0,0 0 0,0 0 1,0 0-1,0 0 0,0-1 0,0 1 0,0 0 1,0 0-1,2-1 0,39-11 433,-26 2-487,-1-1 1,1 0-1,-2-1 0,0-1 1,0 0-1,-1 0 1,-1-2-1,0 0 0,-1 0 1,-1-1-1,12-22 1,-31 54-222,1 0 0,1 0 0,1 1 0,0 0 0,2 0 0,0 0 0,-4 35 1,8-51 80,0 0 1,0 1 0,0-1-1,0 0 1,1 1 0,-1-1-1,0 0 1,1 0 0,-1 1-1,1-1 1,-1 0-1,1 0 1,0 0 0,-1 0-1,1 0 1,0 1 0,0-1-1,0-1 1,0 1 0,0 0-1,0 0 1,0 0 0,0 0-1,0-1 1,0 1 0,0 0-1,1-1 1,-1 1 0,0-1-1,0 0 1,1 1 0,-1-1-1,2 0 1,4 1-998,-1-1 0,1 1-1,-1-2 1,1 1 0,-1-1 0,8-1-1,25-10-9466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8.243"/>
    </inkml:context>
    <inkml:brush xml:id="br0">
      <inkml:brushProperty name="width" value="0.025" units="cm"/>
      <inkml:brushProperty name="height" value="0.025" units="cm"/>
    </inkml:brush>
  </inkml:definitions>
  <inkml:trace contextRef="#ctx0" brushRef="#br0">210 1 19090,'-14'8'3374,"-8"4"-2277,-69 42 2666,80-47-3338,0 0 1,1 1-1,0 0 0,1 0 0,0 2 0,-11 12 1,20-22-427,0 1 0,0-1 0,-1 0-1,1 0 1,0 1 0,0-1 0,0 0 0,0 1 0,-1-1 0,1 0 0,0 1 0,0-1 0,0 0 0,0 1 0,0-1 0,0 0 0,0 1 0,0-1 0,0 1 0,0-1 0,0 0 0,0 1-1,0-1 1,0 0 0,0 1 0,0-1 0,0 0 0,1 1 0,-1-1 0,0 0 0,0 1 0,0-1 0,1 0 0,-1 1 0,0-1 0,0 0 0,1 1 0,17 4-120,33-5-683,-41-1 365,202-13-7820,-212 14 8334,1 0-1,0 0 0,0 0 1,0 0-1,-1 0 0,1 0 0,0 0 1,0 0-1,-1 0 0,1 0 1,0 0-1,0 0 0,0 1 1,-1-1-1,1 0 0,0 0 1,0 1-1,-1-1 0,1 1 1,0-1-1,-1 1 0,1-1 1,-1 1-1,1-1 0,-1 1 1,1-1-1,0 1 0,-1 0 1,0-1-1,1 1 0,0 1 1,-1-1 82,-1 1-1,1-1 1,0 1 0,0-1 0,-1 0 0,1 1 0,-1-1 0,0 1-1,1-1 1,-1 0 0,0 1 0,0-1 0,1 0 0,-3 3 0,-40 36 2339,24-27-1783,-1 0 0,-1-2 0,-30 12 0,41-19-865,1-1 1,-1 0-1,0-1 0,0 0 0,0-1 0,-11 1 0,10-4-3115,5-9-2814</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3:59.442"/>
    </inkml:context>
    <inkml:brush xml:id="br0">
      <inkml:brushProperty name="width" value="0.025" units="cm"/>
      <inkml:brushProperty name="height" value="0.025" units="cm"/>
    </inkml:brush>
  </inkml:definitions>
  <inkml:trace contextRef="#ctx0" brushRef="#br0">64 7 4292,'0'-6'14670,"0"7"-13485,0 15-256,-5 6-32,-2 10-449,-4 6-288,1 2-96,1 3-32,0-5-384,4-4-833,0-9-1474,3-9-2049</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0.593"/>
    </inkml:context>
    <inkml:brush xml:id="br0">
      <inkml:brushProperty name="width" value="0.025" units="cm"/>
      <inkml:brushProperty name="height" value="0.025" units="cm"/>
    </inkml:brush>
  </inkml:definitions>
  <inkml:trace contextRef="#ctx0" brushRef="#br0">0 115 10634,'0'0'5579,"12"-6"-4287,1 1-965,-1-1 0,1 2 0,0 0 0,0 0 1,14-1-1,-23 4-234,-1 1 1,0 0 0,1 0-1,-1 0 1,1 0 0,-1 0 0,0 1-1,1 0 1,-1-1 0,0 1-1,1 0 1,-1 1 0,4 1-1,-5-2-67,-1 1 0,1-1-1,0 1 1,-1 0 0,1 0-1,-1-1 1,0 1 0,1 0-1,-1 0 1,0 0 0,0 0-1,0 0 1,-1 1 0,1-1-1,0 0 1,-1 0 0,0 1-1,1-1 1,-1 0 0,0 0-1,0 1 1,-1 3 0,-1 1 110,0 0 1,-1 0 0,0 0-1,0 0 1,-1-1 0,0 1-1,0-1 1,0 0 0,-1 0 0,0-1-1,0 1 1,0-1 0,-9 6-1,-50 40 2995,281-226-2996,-190 152-248,-32 49-144,-3-8 256,1-3 117,0 0 0,1 1 1,1 0-1,0 1 0,1-1 1,0 1-1,-1 22 0,5-37-87,0-1 0,0 1 0,0-1 1,1 1-1,-1-1 0,0 1 0,0-1 0,1 1 0,-1-1 0,1 1 0,-1-1 0,1 0 0,0 1 0,-1-1 0,1 0 0,0 1 0,0-1 0,0 0 0,0 0 0,0 0 0,0 0 0,0 0 1,1 0-1,0 1 0,1-1 32,-1 0 0,1 0 1,0-1-1,-1 1 1,1-1-1,0 1 1,0-1-1,-1 0 1,1 0-1,0 0 0,0 0 1,3-1-1,2-1 60,0 1 1,0-2-1,0 1 0,-1-1 0,0 0 0,1-1 1,-1 1-1,10-9 0,-8 4-68,0 0 0,-1 0 0,0-1 0,-1 0 0,0-1 1,9-16-1,-13 20-35,0 1 1,0-1 0,-1 0 0,1 0 0,-2 0 0,1-1-1,-1 1 1,1 0 0,-2-1 0,1 1 0,-1 0 0,0-1 0,-1-10-1,0 16-22,1 1-1,0 0 1,0-1-1,0 1 1,0 0-1,-1-1 1,1 1-1,0 0 1,0-1-1,-1 1 1,1 0-1,0-1 1,0 1-1,-1 0 1,1 0-1,0-1 1,-1 1-1,1 0 1,0 0-1,-1 0 1,1 0-1,-1 0 1,1-1-1,0 1 1,-1 0-1,1 0 1,0 0-1,-1 0 1,1 0-1,-1 0 1,1 0-1,0 0 1,-1 0-1,1 0 1,-1 0-1,1 1 1,0-1-1,-1 0 1,1 0-1,0 0 0,-1 0 1,1 1-1,0-1 1,-1 1-1,-15 9-117,13-6 138,0 0-1,0 0 1,0 1 0,0-1 0,1 1-1,0-1 1,0 1 0,0 0 0,1 0-1,-1 0 1,0 9 0,1-12 2,1 0 1,0 0-1,0-1 0,0 1 1,0 0-1,1 0 1,-1 0-1,0-1 0,1 1 1,-1 0-1,1-1 1,-1 1-1,1 0 1,0-1-1,0 1 0,0-1 1,0 1-1,0-1 1,0 1-1,0-1 0,0 0 1,1 0-1,-1 1 1,0-1-1,1 0 0,-1 0 1,1 0-1,-1 0 1,1-1-1,0 1 0,-1 0 1,1-1-1,0 1 1,0-1-1,-1 0 1,3 1-1,14 1 40,0-1 0,-1-1 0,1 0 0,0-1 0,-1-1 1,1-1-1,-1 0 0,30-11 0,-37 11-62,-1 0 0,0 0-1,0-1 1,0-1 0,-1 0 0,1 0 0,-1 0 0,-1-1 0,1 0-1,-1-1 1,0 1 0,0-2 0,-1 1 0,0-1 0,0 0 0,-1 0-1,7-12 1,-10 16 5,-1 0 0,0 0 0,1 0 0,-2 0 0,1 0 0,0-1 0,-1 1 0,1 0 0,-1 0 0,0 0 0,-1-1 0,1 1 0,-2-7 0,1 10-4,0-1 0,0 0 1,0 1-1,0-1 0,0 1 0,0 0 1,0-1-1,0 1 0,0 0 0,0 0 1,-1 0-1,1-1 0,-1 1 0,1 1 1,-1-1-1,1 0 0,-1 0 0,1 1 1,-1-1-1,0 0 0,1 1 0,-1 0 1,0-1-1,0 1 0,1 0 0,-1 0 1,0 0-1,0 0 0,1 0 0,-1 0 1,0 1-1,1-1 0,-4 2 0,-1 0 24,-1 0 0,1 0 0,0 1 0,0 0-1,1 0 1,-1 1 0,1 0 0,-1 0 0,1 0 0,0 1-1,1-1 1,-9 11 0,10-12-9,0 1 0,0-1 0,1 1 0,-1 0 0,1 0-1,0 0 1,0 1 0,0-1 0,0 0 0,1 1 0,0-1 0,0 1-1,0-1 1,0 1 0,1 0 0,0-1 0,0 1 0,1 9 0,-1-13-13,1 1 0,0-1-1,0 0 1,0 0 0,-1 1 0,1-1 0,0 0 0,1 0 0,-1 0 0,0 0 0,0 0 0,0 0 0,1 0-1,-1 0 1,0-1 0,1 1 0,-1 0 0,0-1 0,1 1 0,-1-1 0,1 1 0,-1-1 0,1 0 0,1 0 0,43 2-85,-34-2-4,0-1-129,-1 0 0,1-1-1,0 0 1,-1-1 0,1 0 0,13-7 0,11-2 173,-33 23 1253,-4-9-1180,1-1-1,0 1 0,0-1 0,0 0 1,0 1-1,1-1 0,-1 1 1,0-1-1,1 0 0,-1 1 0,1-1 1,-1 0-1,1 1 0,0-1 1,0 2-1,5-2 0,-1 0 1,0 0 0,1-1-1,-1 1 1,1-1-1,0 0 1,-1-1-1,1 1 1,9-3 0,56-19-127,-13 5-803,-17 14 107,-30 10 915,-11-5-71,0-1 0,0 0 0,0 0 0,0 0 0,0 0 0,0 0 0,0 0 0,-1 1 0,1-1 0,0 0 0,-1 0 0,1 0 0,-1 0 0,1 0 0,-1 0 0,0 0 0,0 0 0,-8 13 423,-7 10 158,33-38-3688,-3-1-1404,2-5-2018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0.941"/>
    </inkml:context>
    <inkml:brush xml:id="br0">
      <inkml:brushProperty name="width" value="0.025" units="cm"/>
      <inkml:brushProperty name="height" value="0.025" units="cm"/>
    </inkml:brush>
  </inkml:definitions>
  <inkml:trace contextRef="#ctx0" brushRef="#br0">72 1 12043,'0'0'6668,"-8"6"-1986,0 1-3410,-1 1 0,1 1 0,0-1 1,-10 16-1,16-23-1247,1 1 1,0-1-1,0 0 1,0 0-1,0 1 1,1-1-1,-1 1 1,0-1-1,1 1 1,-1-1-1,0 1 1,1 0-1,0-1 0,-1 1 1,1-1-1,0 1 1,0 0-1,0-1 1,0 1-1,0 0 1,0-1-1,1 1 1,-1 0-1,0-1 1,1 1-1,-1-1 1,1 1-1,0-1 1,0 1-1,-1-1 1,1 1-1,0-1 1,0 0-1,0 0 1,0 1-1,1-1 1,-1 0-1,0 0 1,0 0-1,1 0 1,-1 0-1,1 0 1,-1 0-1,0-1 0,1 1 1,0-1-1,-1 1 1,1-1-1,-1 1 1,3-1-1,4 2-206,1-1 0,-1 0 0,0 0 0,1-1 0,-1 0-1,0 0 1,0-1 0,1 0 0,-1-1 0,0 0 0,0 0-1,0-1 1,0 0 0,-1 0 0,11-6 0,7-2 373,-24 11-166,0-1 0,-1 1 0,1-1 0,0 1 0,0 0 0,0-1 0,-1 1 0,1 0 0,0 0 0,0-1 0,0 1 0,0 0 1,0 0-1,-1 0 0,1 0 0,0 0 0,0 0 0,0 0 0,0 0 0,0 1 0,0-1 0,-1 0 0,1 0 0,0 1 0,0-1 0,0 1 0,-1-1 0,1 0 0,0 1 0,-1 0 0,1-1 1,1 1-1,3 27 2384,-1 0-3424,-3-27 728,0-1 0,-1 1 1,1 0-1,0-1 1,-1 1-1,1-1 0,0 1 1,0-1-1,-1 0 0,1 1 1,0-1-1,0 0 1,0 1-1,0-1 0,0 0 1,-1 0-1,1 0 1,0 0-1,0 0 0,0 0 1,0 0-1,0 0 0,0 0 1,0 0-1,-1 0 1,1 0-1,0-1 0,0 1 1,0 0-1,0-1 1,-1 1-1,2-1 0,8-5-10257</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2.413"/>
    </inkml:context>
    <inkml:brush xml:id="br0">
      <inkml:brushProperty name="width" value="0.025" units="cm"/>
      <inkml:brushProperty name="height" value="0.025" units="cm"/>
    </inkml:brush>
  </inkml:definitions>
  <inkml:trace contextRef="#ctx0" brushRef="#br0">33 109 10890,'0'0'15097,"-2"11"-14520,-4 6-398,0-1-121,2 0 0,-1 1 0,2-1 1,0 1-1,-1 23 0,4-39-58,1 1 0,-1-1 0,0 0 0,0 1 1,1-1-1,-1 1 0,1-1 0,-1 0 0,1 1 0,0-1 0,-1 0 0,1 0 0,0 1 0,0-1 0,0 0 0,0 0 0,0 0 0,0 0 0,0 0 0,0 0 0,0-1 0,0 1 0,1 0 0,-1 0 0,2 0 0,1 0 36,0 0-1,-1 0 0,1 0 1,0-1-1,0 0 0,0 1 1,0-1-1,0-1 0,5 0 1,1 0 71,0-1 0,0 0 0,0-1 1,0 0-1,-1-1 0,18-9 0,-15 4-72,-1 0 0,0 0 0,0-2 0,-1 1 0,0-1 0,-1-1 0,0 1 0,-1-2-1,0 1 1,-1-1 0,-1 0 0,7-18 0,-36 57-200,16-16 243,2 0 0,-1 1-1,1-1 1,1 1 0,0 0 0,-3 13 0,6-22-42,1 0 0,-1 0-1,1 0 1,-1-1 0,1 1 0,0 0-1,0 0 1,0 0 0,0 0-1,0 0 1,1 0 0,-1 0 0,0 0-1,1-1 1,-1 1 0,1 0-1,0 0 1,0-1 0,0 1 0,0 0-1,0-1 1,0 1 0,0-1 0,0 1-1,0-1 1,1 1 0,-1-1-1,1 0 1,-1 0 0,1 0 0,-1 0-1,1 0 1,0 0 0,0 0-1,-1 0 1,1-1 0,0 1 0,0-1-1,0 1 1,0-1 0,-1 0-1,1 0 1,0 0 0,0 0 0,3 0-1,4-1 32,1 1 0,-1-1 0,1-1-1,-1 0 1,0 0 0,0-1 0,0 0-1,0-1 1,0 0 0,-1 0 0,0-1-1,0 0 1,0-1 0,11-9 0,-12 10-73,-1-1-1,-1 0 1,1 0 0,-1 0 0,0 0 0,0-1 0,-1 0 0,0 0 0,0 0 0,-1-1 0,1 1-1,-2-1 1,1 0 0,-1 1 0,0-1 0,-1 0 0,1-11 0,-2 19-2,0-1 0,0 1 0,0-1-1,0 0 1,1 1 0,-1-1 0,0 1 0,0-1 0,-1 1 0,1-1 0,0 1 0,0-1-1,0 1 1,0-1 0,0 1 0,-1-1 0,1 1 0,0-1 0,0 1 0,-1-1 0,1 1-1,0-1 1,-1 1 0,1 0 0,0-1 0,-1 1 0,1-1 0,-1 1 0,1 0 0,-1 0-1,1-1 1,-1 1 0,1 0 0,-1 0 0,1-1 0,-1 1 0,1 0 0,-1 0 0,1 0-1,-1 0 1,1 0 0,-1 0 0,1 0 0,-1 0 0,1 0 0,-1 0 0,1 0 0,-1 0-1,0 0 1,1 1 0,-1-1 0,1 0 0,-1 0 0,1 0 0,0 1 0,-1-1 0,1 0-1,-1 1 1,1-1 0,-1 1 0,-26 24-154,25-24 166,1 1-1,0 0 1,0 0-1,0-1 1,0 1-1,0 0 1,0 0 0,0 0-1,1 0 1,-1 0-1,1 0 1,-1 0-1,1 0 1,0 0-1,0 0 1,0 0-1,0 0 1,0 0 0,1 3-1,0-3 6,1-1 0,-1 0 0,1 0-1,-1 0 1,1 0 0,0 0 0,0 0 0,-1 0 0,1-1-1,0 1 1,0-1 0,0 1 0,0-1 0,-1 0 0,1 0-1,0 1 1,0-1 0,0-1 0,0 1 0,2 0-1,-1-1-6,-1 1 0,1-1 0,0 0 0,-1 1 0,1-1 0,-1 0 0,0 0 0,1-1 0,-1 1 0,0-1 0,0 1-1,0-1 1,1 1 0,-2-1 0,5-4 0,-5 4-115,1 0 0,-1 1 0,1-1 0,0 1 0,0-1 0,0 1 0,0-1 0,0 1 0,0 0 0,0 0 0,1 0 0,-1 0 0,0 0 0,0 1 0,4-1 0,-15 27-282,0-15 418,5-6 57,1-1 1,-1 1-1,1 0 1,0-1 0,0 1-1,1 1 1,-3 5-1,5-10-67,1-1-1,-1 1 1,1 0-1,-1-1 1,1 1-1,-1-1 1,1 1-1,-1-1 1,1 1-1,-1-1 1,1 1-1,-1-1 1,1 0-1,0 1 1,-1-1-1,1 0 1,0 1 0,-1-1-1,1 0 1,0 0-1,-1 0 1,1 0-1,0 0 1,0 1-1,-1-1 1,1 0-1,0-1 1,0 1-1,-1 0 1,1 0-1,1 0 1,26-2 78,-28 2-86,15-2-12,-1 0 0,1-1 0,-1-1 0,1 0 0,-1-1 0,22-11 0,-36 16 10,1 0-1,-1 0 0,1 0 0,0 0 0,-1 0 1,1-1-1,-1 1 0,1 0 0,-1 0 0,1-1 1,-1 1-1,1 0 0,-1-1 0,0 1 0,1 0 0,-1-1 1,1 1-1,-1-1 0,0 1 0,1-1 0,-1 1 1,0 0-1,0-1 0,1 1 0,-1-1 0,0 0 0,0 1 1,0-1-1,0 1 0,1-1 0,-1 1 0,0-1 1,0 1-1,0-1 0,0 1 0,0-1 0,0 0 1,-1 1-1,1-1 0,0 1 0,0-1 0,0 1 0,0-1 1,-1 1-1,1-1 0,-1 0 0,0 0 2,0 0 1,0 1-1,-1-1 0,1 0 0,0 0 0,-1 1 1,1-1-1,-1 1 0,1-1 0,-1 1 0,1 0 0,-1-1 1,1 1-1,-3 0 0,8 3-379,-5-3 375,1-1 0,0 1 0,0-1 0,0 1 0,0 0 0,0-1-1,0 1 1,0-1 0,0 1 0,1 0 0,-1-1 0,0 1 0,0-1 0,0 1 0,0 0 0,0-1 0,1 1 0,-1 0 0,0-1 0,0 1 0,1 0 0,-1 0-1,0-1 1,0 1 0,1 0 0,-1-1 0,0 1 0,1 0 0,-1 0 0,0 0 0,1 0 0,-1-1 0,1 1 0,-1 0 0,0 0 0,1 0 0,-1 0 0,0 0 0,1 0-1,-1 0 1,1 0 0,-1 0 0,0 0 0,1 0 0,-1 0 0,1 0 0,-1 0 0,0 0 0,1 0 0,-1 1 0,0-1 0,1 0 0,-1 0 0,0 0 0,1 1-1,-1-1 1,0 0 0,1 0 0,-1 1 0,0-1 0,0 0 0,1 1 0,-1 0 0,-10 58-47,7-48 175,0-1-1,1 1 1,-1 20 0,3-30-104,0-1 0,0 1 0,0-1 0,0 1 0,0-1 0,0 1 0,0-1 0,0 1 0,0-1 0,0 1 0,1-1-1,-1 0 1,0 1 0,0-1 0,0 1 0,1-1 0,-1 1 0,0-1 0,0 0 0,1 1 0,-1-1 0,0 0 0,1 1 0,-1-1-1,1 0 1,-1 1 0,0-1 0,1 0 0,-1 0 0,1 0 0,-1 1 0,1-1 0,-1 0 0,1 0 0,21-4 372,24-22-283,-40 23-109,5-4-24,1 1-1,0 0 1,-1 1-1,2 1 1,-1 0 0,0 0-1,1 2 1,0-1 0,-1 2-1,24-1 1,-35 2 15,-1 0 1,0 0 0,1 0-1,-1 0 1,0 1-1,1-1 1,-1 0-1,0 0 1,1 1 0,-1-1-1,0 0 1,0 1-1,1-1 1,-1 0 0,0 1-1,0-1 1,0 0-1,1 1 1,-1-1-1,0 0 1,0 1 0,0-1-1,0 1 1,0-1-1,0 0 1,0 1 0,0-1-1,0 1 1,0-1-1,0 0 1,0 1-1,0-1 1,0 1 0,0-1-1,0 0 1,0 1-1,-1-1 1,1 1-1,0-1 1,0 0 0,0 1-1,-1-1 1,1 1-1,-12 26 47,7-15 148,30-37 472,12-37-294,-28 44-288,2 0 0,0 0 0,14-17 0,-22 32-156,1-1-1,-1 0 1,1 1-1,0-1 1,0 1-1,0 0 1,0 1-1,0-1 1,1 1-1,-1 0 1,1 0-1,0 0 1,-1 0-1,1 1 1,0 0-1,0 0 1,7-1-1,-9 2-405,9-1-1981,-8-6-4403,-4-1-2135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5.824"/>
    </inkml:context>
    <inkml:brush xml:id="br0">
      <inkml:brushProperty name="width" value="0.025" units="cm"/>
      <inkml:brushProperty name="height" value="0.025" units="cm"/>
    </inkml:brush>
  </inkml:definitions>
  <inkml:trace contextRef="#ctx0" brushRef="#br0">400 8 4260,'0'0'14478,"-9"-3"-13282,-2 1-1181,0 1 1,0 0 0,-1 1 0,1 0-1,0 0 1,-1 1 0,1 1 0,0 0 0,0 0-1,0 1 1,0 1 0,-10 4 0,-4 2-1,0 1 1,1 1-1,0 1 1,-30 22-1,44-27 301,1 0-1,-1 1 1,1 0-1,1 1 1,-1 0-1,-6 12 0,13-19-193,0 0-1,1 0 1,-1 0-1,1 0 1,-1 1-1,1-1 1,1 0-1,-1 1 1,0-1 0,1 1-1,-1 5 1,1-7-93,1 0-1,-1 0 1,1 0 0,-1 0 0,1 0 0,0 0 0,0-1 0,-1 1 0,1 0 0,0 0 0,1-1 0,-1 1 0,0 0 0,0-1 0,1 0 0,-1 1 0,1-1-1,-1 0 1,1 1 0,0-1 0,3 1 0,7 4 55,0 0 1,1-2-1,0 1 0,0-2 0,0 0 1,0 0-1,20 1 0,102-2-1296,-93-2-444,26-3-2839,-4-10-3374</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2.745"/>
    </inkml:context>
    <inkml:brush xml:id="br0">
      <inkml:brushProperty name="width" value="0.025" units="cm"/>
      <inkml:brushProperty name="height" value="0.025" units="cm"/>
    </inkml:brush>
  </inkml:definitions>
  <inkml:trace contextRef="#ctx0" brushRef="#br0">13 45 10954,'-11'-8'9770,"9"-2"-6535,2 1-128,6 2-2018,13 6-1089,9-2-353,-1 0-3875,-1 0-9481</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8.320"/>
    </inkml:context>
    <inkml:brush xml:id="br0">
      <inkml:brushProperty name="width" value="0.025" units="cm"/>
      <inkml:brushProperty name="height" value="0.025" units="cm"/>
    </inkml:brush>
  </inkml:definitions>
  <inkml:trace contextRef="#ctx0" brushRef="#br0">139 91 15439,'2'-9'1059,"-1"0"1,0-1-1,-1 1 1,0-1-1,-1-12 1,1 21-935,0 0 1,0 0-1,0 0 1,-1 0 0,1 0-1,0 0 1,-1 0 0,1 0-1,0 0 1,-1 0 0,1 0-1,-1 0 1,0 0-1,1 0 1,-1 1 0,1-1-1,-1 0 1,0 0 0,0 1-1,0-1 1,1 0-1,-1 1 1,-1-1 0,0 1-86,0 0 1,0 0 0,1 0-1,-1 1 1,0-1 0,1 1-1,-1-1 1,0 1 0,1-1-1,-1 1 1,1 0 0,-1 0-1,1 0 1,-1 0 0,1 0 0,0 0-1,-1 0 1,1 1 0,-2 2-1,-5 5 16,1 0-1,0 1 1,1 0-1,-1 0 1,2 0-1,0 1 0,0 0 1,1 0-1,0 0 1,1 1-1,-3 14 1,-1 20 185,-3 68 0,7 142 769,4-197 1290,-10-328-2145,12 265-189,7 10-47,14 20-105,-13-14 140,-7-8 61,1 0 0,0 0 0,0-1 0,0 1 1,0-1-1,1-1 0,-1 1 0,1-1 0,-1 0 1,1 0-1,0 0 0,0-1 0,0 0 1,0 0-1,0-1 0,0 1 0,0-1 0,0-1 1,0 1-1,0-1 0,0 0 0,0 0 0,0-1 1,0 0-1,0 0 0,-1 0 0,1-1 0,-1 0 1,0 0-1,0 0 0,0 0 0,0-1 0,0 0 1,-1 0-1,1 0 0,-1-1 0,0 1 1,-1-1-1,1 0 0,-1 0 0,0-1 0,0 1 1,-1-1-1,1 1 0,-1-1 0,0 0 0,-1 0 1,1 1-1,-1-1 0,-1 0 0,1-1 0,-1-9 1,0 15-8,0 0 0,1 1 0,-1-1 0,0 0 0,0 1 0,0-1 0,0 0 0,0 1 0,0-1 0,0 0 0,0 0 0,0 1 0,0-1 1,0 0-1,-1 1 0,1-1 0,0 0 0,0 1 0,-1-1 0,1 1 0,0-1 0,-1 0 0,1 1 0,-1-1 0,1 1 0,0-1 0,-1 1 0,1-1 0,-1 1 1,0 0-1,1-1 0,-1 1 0,1-1 0,-1 1 0,0 0 0,1 0 0,-1-1 0,0 1 0,1 0 0,-1 0 0,0 0 0,1 0 0,-1 0 0,0 0 0,1 0 0,-1 0 1,0 0-1,1 0 0,-1 0 0,0 0 0,1 0 0,-1 1 0,0-1 0,0 1 0,-2 0-6,0 0 0,0 1 0,1 0 0,-1 0 0,1 0 0,-1 0-1,1 0 1,0 0 0,0 1 0,-4 4 0,0 2 20,1 0-1,0 0 0,1 1 1,0 0-1,0 0 0,1 0 1,0 1-1,1-1 0,0 0 1,1 1-1,-1 20 0,2-29-16,1-1 0,-1 1 0,0-1 0,0 0 0,1 1 0,-1-1 0,1 0 0,-1 1 0,1-1 0,-1 0 0,1 0 0,0 1-1,0-1 1,-1 0 0,1 0 0,0 0 0,0 0 0,0 0 0,0 0 0,0 0 0,1-1 0,-1 1 0,0 0 0,3 0 0,0 1 13,0-1 1,0 0-1,0 0 0,0 0 1,0 0-1,0-1 1,1 0-1,6 0 1,-3-1-616,0 1 1,0-2 0,0 1 0,0-1 0,0 0-1,0-1 1,-1 0 0,15-7 0,1-12-4972,-5-7-2968</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8.697"/>
    </inkml:context>
    <inkml:brush xml:id="br0">
      <inkml:brushProperty name="width" value="0.025" units="cm"/>
      <inkml:brushProperty name="height" value="0.025" units="cm"/>
    </inkml:brush>
  </inkml:definitions>
  <inkml:trace contextRef="#ctx0" brushRef="#br0">59 4 17905,'0'0'7303,"-52"-4"-4901,45 7-993,7 6-352,0 5-448,4 0-545,15-1-64,6 1-641,3-4-1793,2-3-1794,-1-6-2786</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9.030"/>
    </inkml:context>
    <inkml:brush xml:id="br0">
      <inkml:brushProperty name="width" value="0.025" units="cm"/>
      <inkml:brushProperty name="height" value="0.025" units="cm"/>
    </inkml:brush>
  </inkml:definitions>
  <inkml:trace contextRef="#ctx0" brushRef="#br0">274 0 17489,'0'0'2594,"-6"12"363,-157 246 5335,92-153-8074,57-88-161,14-17-83,0 0 0,0 0 0,0 0 0,0 0 0,-1 0 0,1 0 0,0 1 0,0-1 1,0 0-1,0 0 0,0 0 0,-1 0 0,1 0 0,0 0 0,0 0 0,0 0 0,0 0 0,-1 0 0,1 0 1,0 0-1,0 0 0,0 0 0,0 0 0,-1 0 0,1 0 0,0 0 0,0 0 0,0 0 0,0 0 0,0 0 1,-1-1-1,1 1 0,0 0 0,0 0 0,0 0 0,0 0 0,0 0 0,0 0 0,-1 0 0,1 0 0,0-1 0,0 1 1,0 0-1,0 0 0,0 0 0,0 0 0,0-1 0,-1-32-3971,1 13 2471,-10-171-15656,8 126 28557,10 71-7305,29 22-3331,-27-20 504,10 7-849,92 66 1313,-99-73-2720,0-1 1,1 0 0,26 8 0,-38-14 403,1 0 0,-1-1 1,1 1-1,-1-1 1,1 1-1,0-1 1,-1 0-1,1 0 0,-1 0 1,1 0-1,0-1 1,-1 1-1,1-1 0,-1 1 1,1-1-1,3-2 1,7-11-6193</inkml:trace>
  <inkml:trace contextRef="#ctx0" brushRef="#br0" timeOffset="1">403 34 16143,'0'0'9673,"-14"59"-8007,8-33-289,1 6-320,1-2-288,4-3-545,0-3-160,0-3-32,0-7-448,4-7-929,1-6-994,1-1-1504,-3-5-2179,2-11-7399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9.359"/>
    </inkml:context>
    <inkml:brush xml:id="br0">
      <inkml:brushProperty name="width" value="0.025" units="cm"/>
      <inkml:brushProperty name="height" value="0.025" units="cm"/>
    </inkml:brush>
  </inkml:definitions>
  <inkml:trace contextRef="#ctx0" brushRef="#br0">11 1 17328,'0'0'13101,"-5"48"-12845,5-27-224,-4 1 0,2 3-32,2 1 0,0 2-352,0-5-417,0-2-672,0-6-1218,6-9-2434,1-6-4740</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10.065"/>
    </inkml:context>
    <inkml:brush xml:id="br0">
      <inkml:brushProperty name="width" value="0.025" units="cm"/>
      <inkml:brushProperty name="height" value="0.025" units="cm"/>
    </inkml:brush>
  </inkml:definitions>
  <inkml:trace contextRef="#ctx0" brushRef="#br0">1 145 10154,'0'0'14573,"10"3"-13371,-6-1-1110,0-1 0,-1 0 1,1 0-1,0 0 0,0 0 1,0 0-1,0-1 0,0 0 1,0 0-1,0 0 0,0 0 1,0-1-1,0 1 0,0-1 1,0 0-1,0-1 0,-1 1 1,1 0-1,0-1 0,-1 0 1,1 0-1,-1 0 0,1 0 1,-1-1-1,0 1 0,3-4 1,-1 1-51,0 1 1,-1-1 0,1 0-1,-1 0 1,0-1 0,0 1 0,-1-1-1,0 0 1,0 0 0,0 0-1,-1 0 1,0-1 0,0 1-1,0 0 1,-1-1 0,1-7 0,-2 13-37,-1 0 1,1 0 0,0 0 0,0 0 0,-1 0-1,1 0 1,0 0 0,-1 0 0,1 0 0,-1 0-1,0 0 1,1 0 0,-1 0 0,0 0 0,1 1 0,-1-1-1,0 0 1,0 1 0,0-1 0,1 0 0,-1 1-1,0-1 1,0 1 0,0-1 0,0 1 0,0 0-1,0-1 1,0 1 0,0 0 0,0 0 0,0 0 0,0-1-1,0 1 1,-1 0 0,1 1 0,0-1 0,0 0-1,0 0 1,0 0 0,0 1 0,0-1 0,-1 1-1,-3 0-11,0 0 0,1 0 0,0 0-1,-1 1 1,1 0 0,0 0 0,0 0-1,-8 5 1,4 0 54,1-1 0,0 2 0,0-1 0,0 1 0,1 0 0,0 0 0,0 0 0,1 1 0,0 0 0,1 0-1,-5 14 1,9-22-33,0-1-1,0 1 0,0 0 0,0 0 0,0-1 0,0 1 1,1 0-1,-1-1 0,0 1 0,0-1 0,0 1 0,1 0 1,-1-1-1,0 1 0,1-1 0,-1 1 0,1 0 0,-1-1 1,1 1-1,-1-1 0,1 1 0,-1-1 0,1 0 0,-1 1 1,1-1-1,0 0 0,-1 1 0,1-1 0,-1 0 1,1 0-1,0 1 0,-1-1 0,1 0 0,0 0 0,-1 0 1,1 0-1,1 0 0,33 1 29,-25-2 3,158-3-2071,-166 4 2038,-1 0 0,1 0 0,-1 0 0,1 0 0,0 1 0,-1-1 0,1 1 0,-1-1 0,1 1 0,-1-1 0,1 1 0,-1 0 0,0 0 0,1 0 0,-1 0 0,0 0 0,0 0 0,1 0 0,-1 0 0,0 0 0,0 0 0,0 1-1,0-1 1,-1 0 0,1 1 0,0-1 0,-1 1 0,1-1 0,0 1 0,-1-1 0,0 1 0,1-1 0,-1 1 0,0 3 0,1 7 383,-1 0 1,0 0-1,-1 0 1,-2 11-1,-1 12 624,22-86-375,-13 12-646,-1 1 0,-2-57 0,-2 76 0,-1 28-193,1-5-89,-1 0 0,1 0-1,0-1 1,1 1 0,-1 0-1,1 0 1,-1 0 0,3 5-1,-2-7 160,0 0 1,0-1-1,0 1 0,0-1 0,0 1 0,0-1 0,1 0 0,-1 1 0,0-1 0,1 0 0,0 0 0,-1 0 0,1 0 0,-1 0 0,1 0 0,0-1 0,0 1 0,-1 0 0,1-1 0,0 1 0,0-1 0,0 0 0,0 0 0,-1 0 0,1 0 0,3 0 0,31-1-10100,-15-4 748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10.739"/>
    </inkml:context>
    <inkml:brush xml:id="br0">
      <inkml:brushProperty name="width" value="0.025" units="cm"/>
      <inkml:brushProperty name="height" value="0.025" units="cm"/>
    </inkml:brush>
  </inkml:definitions>
  <inkml:trace contextRef="#ctx0" brushRef="#br0">17 142 8520,'0'0'20692,"9"4"-19112,-6-2-1523,1-1-1,-1 0 1,0 1 0,1-1-1,0-1 1,-1 1 0,1 0-1,-1-1 1,1 0 0,0 0-1,-1 0 1,1 0 0,0 0 0,-1-1-1,1 1 1,-1-1 0,1 0-1,-1-1 1,1 1 0,-1 0-1,0-1 1,1 0 0,-1 0 0,0 0-1,0 0 1,-1 0 0,1 0-1,4-5 1,-3 3-63,-1 1 0,1-1 1,-1 0-1,1-1 0,-1 1 0,0-1 0,-1 1 0,1-1 1,-1 0-1,0 0 0,0 0 0,-1 0 0,1 0 0,-1 0 1,0 0-1,-1 0 0,1-1 0,-1 1 0,0 0 1,0-1-1,-2-7 0,2 12-1,-1 0-1,0 0 1,1 0-1,-1 1 1,0-1 0,1 0-1,-1 0 1,0 0 0,0 1-1,0-1 1,0 1-1,0-1 1,0 0 0,0 1-1,0 0 1,0-1 0,0 1-1,0 0 1,0-1-1,0 1 1,0 0 0,-1 0-1,1 0 1,0 0 0,0 0-1,0 0 1,0 0-1,0 0 1,0 1 0,0-1-1,-2 1 1,-1 0-6,-1 0-1,1 0 1,0 1 0,0 0 0,0-1 0,1 2-1,-6 2 1,0 3 31,0 1-1,0 0 0,1 1 1,1-1-1,0 2 0,0-1 1,1 1-1,0 0 0,0 0 1,2 0-1,-1 1 0,2 0 1,-1-1-1,2 2 0,-3 15 1,5-26-10,0-1 0,0 1 0,-1 0 0,1-1 0,0 1 0,1 0 0,-1 0 0,0-1 0,1 1 0,-1 0 0,0-1 0,1 1 0,0 0 0,-1-1 0,1 1 0,0-1 0,0 1 0,0-1 0,0 0 0,0 1 0,0-1 0,0 0 1,1 0-1,-1 1 0,0-1 0,2 1 0,1-1 4,-1 0 0,0 0 0,0 0 0,1 0 0,-1-1 0,1 0 0,-1 1 0,1-1 0,-1 0 0,0 0 0,1-1 0,4 0 0,6-2-46,0-1-1,0 0 0,0-1 1,-1-1-1,16-8 0,14-17-594,-35 24 488,0 1-1,1 0 0,0 0 1,0 1-1,18-8 1,-27 43 915,-6-2-433,4-23-285,0 0-1,1 0 1,-1 0-1,1 0 1,1 1-1,-1-1 0,1 0 1,0 0-1,0 1 1,1-1-1,-1 0 1,2 6-1,-1-10-55,0 0 0,-1-1 0,1 1 0,0 0 0,0-1 0,-1 1 0,1 0 0,0-1 0,0 1 0,0-1 0,0 0 0,0 1 0,0-1 0,0 0 0,-1 1 0,1-1 0,0 0 0,0 0 0,0 0 0,0 0 0,0 0 0,0 0 0,0 0 0,0 0 0,0 0 0,0-1 0,0 1 0,2-1 0,27-10 0,8-19-895,-32 24 604,1 0 0,0 0 0,0 1-1,1 0 1,0 0 0,0 1 0,16-7 0,-23 13 281,0 0 1,0 1 0,0-1 0,-1 0-1,1 1 1,-1-1 0,1 1 0,-1-1 0,0 1-1,0-1 1,0 1 0,0-1 0,0 1-1,-1 2 1,1-2-2,-7 66 58,0-42-3137,4-23 111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11.117"/>
    </inkml:context>
    <inkml:brush xml:id="br0">
      <inkml:brushProperty name="width" value="0.025" units="cm"/>
      <inkml:brushProperty name="height" value="0.025" units="cm"/>
    </inkml:brush>
  </inkml:definitions>
  <inkml:trace contextRef="#ctx0" brushRef="#br0">0 24 19795,'0'0'8648,"46"-12"-11050,-35 1-5029</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6.298"/>
    </inkml:context>
    <inkml:brush xml:id="br0">
      <inkml:brushProperty name="width" value="0.025" units="cm"/>
      <inkml:brushProperty name="height" value="0.025" units="cm"/>
    </inkml:brush>
  </inkml:definitions>
  <inkml:trace contextRef="#ctx0" brushRef="#br0">248 1 13773,'0'0'12294,"2"12"-10970,0-4-1199,-1 1 1,0 0-1,0 0 0,0-1 0,-1 1 1,-1 0-1,0 0 0,0 0 0,0-1 0,-4 12 1,-36 86 176,-103 187 1,99-207-220,43-83-79,0 1-1,0-1 0,0 1 1,0 0-1,1 0 1,-1 0-1,1 0 0,0 0 1,1 0-1,-1 0 1,0 5-1,1-8 2,1 0-1,-1 0 1,0-1-1,0 1 1,1 0 0,-1-1-1,1 1 1,-1 0 0,0-1-1,1 1 1,-1 0 0,1-1-1,0 1 1,-1-1 0,1 1-1,-1-1 1,1 1-1,0-1 1,-1 1 0,1-1-1,1 1 1,28 3 162,-5-6 22,1-1 1,-1-1-1,0-1 1,47-16-1,15-4-751,-70 21-481,0 1 1,0 1-1,21 0 1,-28 2-3544,-4-2-2364</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6.990"/>
    </inkml:context>
    <inkml:brush xml:id="br0">
      <inkml:brushProperty name="width" value="0.025" units="cm"/>
      <inkml:brushProperty name="height" value="0.025" units="cm"/>
    </inkml:brush>
  </inkml:definitions>
  <inkml:trace contextRef="#ctx0" brushRef="#br0">41 1 5477,'0'0'19891,"25"68"-19731,-25-38-128,0 1 0,-3-4 0,-4-1-32,1-3-352,-3-5-705,2-4-865,-3-3-929,-1-8-1953,-1-3-1474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6.463"/>
    </inkml:context>
    <inkml:brush xml:id="br0">
      <inkml:brushProperty name="width" value="0.025" units="cm"/>
      <inkml:brushProperty name="height" value="0.025" units="cm"/>
    </inkml:brush>
  </inkml:definitions>
  <inkml:trace contextRef="#ctx0" brushRef="#br0">295 0 6854,'0'0'9332,"-8"5"-8045,-17 13-844,0 1 0,2 1 1,0 1-1,1 1 1,2 1-1,0 1 1,1 0-1,2 2 1,1 0-1,0 1 1,2 0-1,1 1 1,-13 45-1,24-66-390,0 0 0,1 0 0,0 0 0,0 0-1,1 0 1,0 0 0,0 0 0,0 0 0,1 0 0,0 1 0,1-2-1,3 13 1,-2-14-44,0 0 0,0 0 1,0 0-1,0 0 0,1-1 0,0 1 0,0-1 0,0 0 0,1 0 0,0 0 0,-1-1 0,1 0 1,0 0-1,0 0 0,10 4 0,1-1-109,0 0 1,1-1-1,-1-1 1,1 0-1,30 2 1,42-4-3036,-11-6-2625</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7.369"/>
    </inkml:context>
    <inkml:brush xml:id="br0">
      <inkml:brushProperty name="width" value="0.025" units="cm"/>
      <inkml:brushProperty name="height" value="0.025" units="cm"/>
    </inkml:brush>
  </inkml:definitions>
  <inkml:trace contextRef="#ctx0" brushRef="#br0">1 47 10730,'0'0'7901,"2"-8"-6289,-1 6-1547,-1 0 0,1 0 0,-1 1 0,1-1 0,0 0 0,0 0 0,0 0 0,0 1 0,0-1 0,0 0 0,0 1 0,1-1 0,-1 1 0,0 0 0,1-1 0,-1 1 0,1 0 0,0 0 0,2-2 0,2 2 108,0-1 1,0 1-1,0 0 1,1 0-1,-1 1 1,12 1 0,8-1-43,0 2 1,-1 0 0,1 2 0,-1 1 0,0 1 0,0 1 0,-1 1-1,0 2 1,32 16 0,-55-26-75,1 1 0,0 0 0,0 0-1,0 0 1,-1 0 0,1 0 0,0 0 0,-1 1-1,1-1 1,-1 0 0,1 1 0,-1 0 0,0-1 0,0 1-1,0 0 1,1-1 0,-2 1 0,1 0 0,0 0-1,0 0 1,-1 0 0,1 0 0,-1 0 0,1 0-1,-1 0 1,0 0 0,0 0 0,0 0 0,0 0 0,0 0-1,0 0 1,-1 0 0,1 0 0,-1 0 0,1 0-1,-1 0 1,0 0 0,1 0 0,-1-1 0,0 1 0,-1 0-1,1 0 1,0-1 0,0 1 0,-1-1 0,-2 3-1,-6 5 299,0 0 0,-1 0 0,0-2 0,0 1 0,-22 9-1,11-6-158,-1 0-1,-1-2 0,1 0 1,-2-2-1,1-1 1,-1-1-1,0 0 0,0-2 1,-26-1-1,51-2-251,-1 1 0,1-1 0,-1 0 0,0 0 1,1 0-1,-1 1 0,1-1 0,-1 0 0,0 0 0,1 0 0,-1 0 0,1 0 0,-1 0 0,0-1 0,1 1 1,-1 0-1,1 0 0,-1 0 0,1 0 0,-1-1 0,0 1 0,1 0 0,-1-1 0,1 1 0,-1 0 0,1-1 0,0 1 1,-1 0-1,1-1 0,-1 1 0,1-1 0,0 1 0,-1-1 0,1 1 0,0-1 0,-1 1 0,1-1 0,0 1 0,0-1 1,0 0-1,0 1 0,-1-2 0,2 1-394,0-1 0,0 1 0,-1-1 0,1 1-1,0 0 1,0 0 0,1-1 0,-1 1 0,0 0 0,0 0 0,0 0 0,1 0 0,-1 0 0,3-1 0,20-11-8316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7.996"/>
    </inkml:context>
    <inkml:brush xml:id="br0">
      <inkml:brushProperty name="width" value="0.025" units="cm"/>
      <inkml:brushProperty name="height" value="0.025" units="cm"/>
    </inkml:brush>
  </inkml:definitions>
  <inkml:trace contextRef="#ctx0" brushRef="#br0">332 0 7399,'0'0'14878,"-10"11"-13607,-42 49 349,2 2 1,-57 95 0,91-130-1424,1 0 1,1 1 0,1 1-1,2 0 1,1 1 0,1 0-1,1 0 1,2 1-1,-3 49 1,8-74-230,1-1-1,0 1 1,0-1-1,1 1 1,-1-1-1,1 1 1,1-1-1,-1 0 1,1 1-1,0-1 1,0 0-1,0 0 1,1 0-1,-1-1 1,1 1-1,0 0 1,1-1-1,-1 0 1,1 0-1,0 0 1,0 0-1,0-1 1,1 1-1,-1-1 1,1 0-1,0 0 1,0-1-1,0 0 1,0 0-1,0 0 1,0 0-1,0-1 1,1 1 0,9 0-1,-1-1-1484,-1 1 0,1-2 0,0 0-1,18-2 1,12-9-6950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9.223"/>
    </inkml:context>
    <inkml:brush xml:id="br0">
      <inkml:brushProperty name="width" value="0.025" units="cm"/>
      <inkml:brushProperty name="height" value="0.025" units="cm"/>
    </inkml:brush>
  </inkml:definitions>
  <inkml:trace contextRef="#ctx0" brushRef="#br0">1 1 11050,'0'0'8905,"2"7"-6407,9 25 222,21 40-1,-28-64-2664,0-1 1,0 1-1,1-1 1,-1 0 0,2-1-1,-1 1 1,1-1-1,0 0 1,0 0-1,0-1 1,1 1-1,9 4 1,-13-8-345,1-1 0,-1 0 0,1 0 0,-1 0 1,1 0-1,0-1 0,-1 1 0,1-1 0,0 0 1,-1 0-1,1 0 0,0-1 0,-1 1 0,1-1 1,-1 0-1,1 0 0,-1 0 0,1 0 0,-1-1 0,0 1 1,1-1-1,-1 0 0,0 0 0,5-5 0,1-1-1621,0-1 0,-1 0 0,0-1 1,0 1-1,-1-1 0,7-14 0,4-10-5473</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29.615"/>
    </inkml:context>
    <inkml:brush xml:id="br0">
      <inkml:brushProperty name="width" value="0.025" units="cm"/>
      <inkml:brushProperty name="height" value="0.025" units="cm"/>
    </inkml:brush>
  </inkml:definitions>
  <inkml:trace contextRef="#ctx0" brushRef="#br0">182 28 2466,'4'-27'10316,"-15"35"-2499,-6 18-2935,1 1-3951,14-23-1420,-30 52 2147,-24 60 0,45-90-1676,1 1 1,1 1 0,2-1 0,-8 48 0,16-65-1959,-1-10 1767,0 0 0,1 0-1,-1 1 1,0-1-1,0 0 1,0 0 0,0 0-1,1 1 1,-1-1 0,0 0-1,0 0 1,1 0-1,-1 1 1,0-1 0,0 0-1,1 0 1,-1 0-1,0 0 1,1 0 0,-1 0-1,0 0 1,0 0-1,1 0 1,-1 0 0,0 0-1,1 0 1,-1 0 0,0 0-1,0 0 1,1 0-1,-1 0 1,0 0 0,1 0-1,-1 0 1,0 0-1,0 0 1,1-1 0,-1 1-1,0 0 1,0 0-1,1 0 1,-1 0 0,0-1-1,0 1 1,0 0 0,1 0-1,-1-1 1,0 1-1,10-16-15266</inkml:trace>
  <inkml:trace contextRef="#ctx0" brushRef="#br0" timeOffset="1">267 242 22197,'0'0'5157,"-12"69"-3524,1-40-1184,2 1-385,2 1-32,0 1-32,4 2-288,-3 0-833,1 2-289,3-4-159,-1-3-801,-3-8-1058,6-12-2914</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30.025"/>
    </inkml:context>
    <inkml:brush xml:id="br0">
      <inkml:brushProperty name="width" value="0.025" units="cm"/>
      <inkml:brushProperty name="height" value="0.025" units="cm"/>
    </inkml:brush>
  </inkml:definitions>
  <inkml:trace contextRef="#ctx0" brushRef="#br0">97 0 12620,'0'0'17803,"-7"11"-17333,1-3-416,-12 20 96,-23 46-1,37-66-131,0-1 1,1 1-1,0 0 1,0 1-1,1-1 1,0 0-1,1 1 1,0-1-1,0 1 0,1-1 1,0 1-1,2 14 1,-1-21-10,0 0 0,0 0 0,0 0 0,1-1 0,-1 1 0,1 0 0,-1-1 1,1 1-1,0-1 0,-1 0 0,1 1 0,0-1 0,0 0 0,0 0 0,0 0 0,0 0 0,0-1 0,0 1 1,0 0-1,0-1 0,0 0 0,1 1 0,-1-1 0,0 0 0,0 0 0,0 0 0,3-1 0,3 1-28,0 0-1,0-1 1,0 0-1,0 0 0,0-1 1,9-3-1,-11 2-404,1 0-1,-1 0 1,0-1 0,0 0-1,0-1 1,-1 1-1,0-1 1,1 0 0,-2 0-1,8-9 1,-8 7-1234,1 0 0,-1 1 0,-1-2 0,1 1 0,2-11 0,4-19-11934</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33.050"/>
    </inkml:context>
    <inkml:brush xml:id="br0">
      <inkml:brushProperty name="width" value="0.025" units="cm"/>
      <inkml:brushProperty name="height" value="0.025" units="cm"/>
    </inkml:brush>
  </inkml:definitions>
  <inkml:trace contextRef="#ctx0" brushRef="#br0">54 1 8840,'0'0'12108,"-6"45"-11788,-8-15-320,0 9 64,3 6-320,4-1-353,5-2-448,2-6-961,0-10-3106,8-8 1664,-1-12 2211,7-6-1121</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33.394"/>
    </inkml:context>
    <inkml:brush xml:id="br0">
      <inkml:brushProperty name="width" value="0.025" units="cm"/>
      <inkml:brushProperty name="height" value="0.025" units="cm"/>
    </inkml:brush>
  </inkml:definitions>
  <inkml:trace contextRef="#ctx0" brushRef="#br0">0 1 13389,'0'0'11627,"67"47"-9962,-21-41-960,9-5-609,4-1-352,-4-1-2915,-6-13-3363</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2:33.849"/>
    </inkml:context>
    <inkml:brush xml:id="br0">
      <inkml:brushProperty name="width" value="0.025" units="cm"/>
      <inkml:brushProperty name="height" value="0.025" units="cm"/>
    </inkml:brush>
  </inkml:definitions>
  <inkml:trace contextRef="#ctx0" brushRef="#br0">0 11 16688,'0'0'8392,"62"-7"-6631,-23 4-415,5 2-674,-1 1-576,-1 0-320,-6 9-1570,-5 1-1953,-6-1-3300</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6:07.147"/>
    </inkml:context>
    <inkml:brush xml:id="br0">
      <inkml:brushProperty name="width" value="0.025" units="cm"/>
      <inkml:brushProperty name="height" value="0.025" units="cm"/>
    </inkml:brush>
  </inkml:definitions>
  <inkml:trace contextRef="#ctx0" brushRef="#br0">73 1 5285,'0'0'14307,"8"6"-13458,17 10-449,-1 2 1,-1 1 0,0 1-1,-2 1 1,28 34 0,-41-46-306,-2 1-1,1 0 1,-2 0 0,1 1 0,-1 0 0,-1 0-1,0 0 1,0 0 0,-1 1 0,-1-1 0,0 1-1,-1 0 1,0-1 0,0 1 0,-1 0 0,-1 0-1,-4 22 1,1-17 218,-2 1 0,0-1 1,-1 0-1,0-1 0,-2 1 0,0-2 0,-20 28 0,12-22-125,0-1 0,-1-1-1,-1 0 1,-37 28-1,52-43-282,0-1 0,0 0 0,-1 1 0,1-2 0,-1 1 0,0 0 0,0-1 0,0 0 0,0 0 0,0-1 0,0 1 0,0-1 0,-1 0 0,-9 0 0,14-1-40,0 0-1,1-1 1,-1 1 0,0-1 0,0 1-1,1-1 1,-1 0 0,0 1-1,1-1 1,-1 0 0,1 1-1,-1-1 1,1 0 0,-1 0-1,1 1 1,-1-1 0,1 0-1,0 0 1,-1 0 0,1 0-1,0 1 1,0-1 0,0 0-1,-1 0 1,1 0 0,0 0-1,0 0 1,0 0 0,1 0 0,-1 0-1,0 1 1,0-1 0,1-1-1,7-32-5454,9 1-2812</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6:08.343"/>
    </inkml:context>
    <inkml:brush xml:id="br0">
      <inkml:brushProperty name="width" value="0.025" units="cm"/>
      <inkml:brushProperty name="height" value="0.025" units="cm"/>
    </inkml:brush>
  </inkml:definitions>
  <inkml:trace contextRef="#ctx0" brushRef="#br0">1 43 4356,'0'3'10858,"0"2"-4131,5-5-5670,4 0-513,0-1 1,1-6-385,5-3-897,-12-3-2818,1-7-5542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7.671"/>
    </inkml:context>
    <inkml:brush xml:id="br0">
      <inkml:brushProperty name="width" value="0.025" units="cm"/>
      <inkml:brushProperty name="height" value="0.025" units="cm"/>
    </inkml:brush>
  </inkml:definitions>
  <inkml:trace contextRef="#ctx0" brushRef="#br0">2 1 17136,'0'21'1474,"-1"1"-802,1 4 609,0 3-512,14-2-32,10-4-64,7-5-289,6-6-224,2-6-64,0-4 32,-4-2-608,-3 0-1122,-4-8-1409,-10-4-2402,-2-2-1826</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1.976"/>
    </inkml:context>
    <inkml:brush xml:id="br0">
      <inkml:brushProperty name="width" value="0.025" units="cm"/>
      <inkml:brushProperty name="height" value="0.025" units="cm"/>
    </inkml:brush>
  </inkml:definitions>
  <inkml:trace contextRef="#ctx0" brushRef="#br0">3697 143 9065,'-70'-18'1027,"-2"2"0,-78-6 0,-143 1-1322,1 1-265,283 19 532,-509-41-70,420 40 200,1 4 0,-1 5 1,-125 25-1,47 10-262,2 7 1,2 8 0,3 8 0,3 7-1,-209 123 1,329-167 320,0 1 0,2 2-1,1 3 1,2 1 0,-55 60 0,73-68-87,0 2-1,3 1 1,0 0 0,2 1 0,1 2 0,1-1 0,2 2-1,2 0 1,-10 41 0,7-8-41,4 1-1,2 0 1,3 1 0,4-1-1,2 1 1,3 0 0,15 82 0,-11-113-23,2 0 0,2-1 0,1-1 0,2 0-1,2 0 1,1-2 0,1 0 0,2-1 0,1 0 0,47 52 0,-34-49 12,2-2 0,1-1-1,2-2 1,1-1 0,1-2-1,2-2 1,90 40 0,-42-30 25,3-4 1,0-3 0,2-5 0,122 14 0,-70-22 73,1-6 0,171-11 1,-181-10 272,-1-5 1,-1-6-1,237-71 1,-224 43-60,-3-6 1,-1-7-1,146-87 1,-209 100-330,-2-3 0,-2-3 0,-3-4 0,-3-3 0,-2-3 0,91-110 0,-124 126-7,-1-2 1,-3-1-1,-2-2 0,35-83 0,-49 92 52,-2 0-1,-3 0 0,-1-2 0,-2 1 0,-2-1 0,1-67 1,-8 94-5,-1-1 1,0 0-1,-2 0 1,-1 0-1,0 0 1,-2 1-1,0 0 1,-2 0 0,0 0-1,-1 0 1,-1 2-1,-1-1 1,-1 1-1,-1 0 1,0 1 0,-1 1-1,-17-18 1,4 11-38,-1 1 0,-1 2 1,0 0-1,-2 2 0,0 2 1,-1 0-1,-1 2 0,0 2 1,-1 1-1,-1 1 0,-34-6 1,-16 1-110,0 3 0,-1 4-1,-119 2 1,76 11-2451,-237 39-1,106 6-2018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1.092"/>
    </inkml:context>
    <inkml:brush xml:id="br0">
      <inkml:brushProperty name="width" value="0.025" units="cm"/>
      <inkml:brushProperty name="height" value="0.025" units="cm"/>
    </inkml:brush>
  </inkml:definitions>
  <inkml:trace contextRef="#ctx0" brushRef="#br0">1 15 13164,'0'0'4100,"44"47"-4068,9-47 129,14 0-65,8-11-1121,10-3-1346,3-6-832,1 3-576</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1.409"/>
    </inkml:context>
    <inkml:brush xml:id="br0">
      <inkml:brushProperty name="width" value="0.025" units="cm"/>
      <inkml:brushProperty name="height" value="0.025" units="cm"/>
    </inkml:brush>
  </inkml:definitions>
  <inkml:trace contextRef="#ctx0" brushRef="#br0">1 22 13549,'0'0'416,"49"12"673,-18-8-288,11-1-705,1-3-1249,10 0-577,3-3-960,3-9-3204</inkml:trace>
  <inkml:trace contextRef="#ctx0" brushRef="#br0" timeOffset="1">943 0 10314,'0'0'3619,"51"3"-2306,-18-3 962,6 0-1795,4 2-384,6 1-96,8 1-128,1 2-352,4-2-674,6-1-2177,-5-3-4100</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1.785"/>
    </inkml:context>
    <inkml:brush xml:id="br0">
      <inkml:brushProperty name="width" value="0.025" units="cm"/>
      <inkml:brushProperty name="height" value="0.025" units="cm"/>
    </inkml:brush>
  </inkml:definitions>
  <inkml:trace contextRef="#ctx0" brushRef="#br0">1 40 16592,'0'0'1793,"74"-2"-1344,-35-5-449,9 2-1153,5-3-993,11 2 192,3-1-288,5 3-1250</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7.953"/>
    </inkml:context>
    <inkml:brush xml:id="br0">
      <inkml:brushProperty name="width" value="0.025" units="cm"/>
      <inkml:brushProperty name="height" value="0.025" units="cm"/>
    </inkml:brush>
  </inkml:definitions>
  <inkml:trace contextRef="#ctx0" brushRef="#br0">1 1 5029,'0'0'19773,"3"14"-19111,22 117-110,-5 1-1,3 165 1,-23-286-734,3 30-597,6-18-2878,-3-18-1943,0-5-4959</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8.611"/>
    </inkml:context>
    <inkml:brush xml:id="br0">
      <inkml:brushProperty name="width" value="0.025" units="cm"/>
      <inkml:brushProperty name="height" value="0.025" units="cm"/>
    </inkml:brush>
  </inkml:definitions>
  <inkml:trace contextRef="#ctx0" brushRef="#br0">0 1 8584,'0'0'12748,"18"61"-10634,-6-32-352,1 2-481,3 1-640,1-3-417,5-2-192,-1-11 0,5-8-320,3-8-673,-5-4-641,8-16-896,-3-7-1506,-1-1-4292</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8.957"/>
    </inkml:context>
    <inkml:brush xml:id="br0">
      <inkml:brushProperty name="width" value="0.025" units="cm"/>
      <inkml:brushProperty name="height" value="0.025" units="cm"/>
    </inkml:brush>
  </inkml:definitions>
  <inkml:trace contextRef="#ctx0" brushRef="#br0">227 1 4260,'0'0'19282,"-59"68"-17872,42-25-161,-1 9-448,-5 7-449,2 1-224,-2 0-128,1-4 0,10-9 32,0-8-64,3-7-480,4-9-738,-1-6-1408,6-8-1602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9.335"/>
    </inkml:context>
    <inkml:brush xml:id="br0">
      <inkml:brushProperty name="width" value="0.025" units="cm"/>
      <inkml:brushProperty name="height" value="0.025" units="cm"/>
    </inkml:brush>
  </inkml:definitions>
  <inkml:trace contextRef="#ctx0" brushRef="#br0">1 239 5285,'0'0'22838,"10"-9"-22038,79-98-329,-2 2-563,-86 103 87,0 1 0,0 0 0,0 0 0,0-1 0,0 1 0,0 0 0,0 0-1,0 0 1,1 1 0,-1-1 0,0 0 0,1 0 0,-1 1 0,1-1 0,-1 0-1,1 1 1,-1 0 0,3-1 0,-4 1 0,1 1-1,0-1 1,-1 1-1,1-1 0,-1 1 1,1-1-1,-1 1 1,1-1-1,-1 1 1,1 0-1,-1-1 1,0 1-1,1-1 1,-1 1-1,0 0 1,0 0-1,1-1 1,-1 1-1,0 0 1,0-1-1,0 1 1,0 0-1,0 0 1,0-1-1,0 1 1,0 1-1,-8 64-219,6-60 221,-17 83-1418,9-49-834,1 1-1,3 0 1,-3 55 0,9-78-5202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3.559"/>
    </inkml:context>
    <inkml:brush xml:id="br0">
      <inkml:brushProperty name="width" value="0.025" units="cm"/>
      <inkml:brushProperty name="height" value="0.025" units="cm"/>
    </inkml:brush>
  </inkml:definitions>
  <inkml:trace contextRef="#ctx0" brushRef="#br0">158 1 7559,'0'0'18909,"-10"9"-17938,-13 14-585,2 0 0,0 1-1,-17 27 1,33-44-303,0 1 1,0 0 0,0-1-1,1 2 1,0-1 0,1 0-1,0 1 1,0-1 0,1 1-1,0 0 1,1 0 0,-1 0-1,2 0 1,-1 0 0,1 0-1,1 0 1,2 14 0,-2-20-75,1 0 1,-1-1 0,1 1 0,0 0 0,0-1 0,0 1 0,0-1 0,0 0 0,1 0-1,-1 0 1,1 0 0,-1 0 0,1 0 0,0-1 0,0 1 0,0-1 0,0 0 0,0 0 0,0 0-1,0 0 1,0 0 0,0-1 0,0 0 0,1 1 0,-1-1 0,6-1 0,-2 1-352,0 0 0,0-1 0,0 0 0,-1 0 0,10-3 1,-12 3-240,-1-1 0,1 1 0,0-1 1,-1 0-1,0 1 0,1-1 1,-1-1-1,0 1 0,3-3 0,12-21-6583,-5-5-6358</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3.893"/>
    </inkml:context>
    <inkml:brush xml:id="br0">
      <inkml:brushProperty name="width" value="0.025" units="cm"/>
      <inkml:brushProperty name="height" value="0.025" units="cm"/>
    </inkml:brush>
  </inkml:definitions>
  <inkml:trace contextRef="#ctx0" brushRef="#br0">1 0 10602,'0'0'16143,"47"6"-17264,-27 12-2306,-1-3-2242,-6 1-5990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8.018"/>
    </inkml:context>
    <inkml:brush xml:id="br0">
      <inkml:brushProperty name="width" value="0.025" units="cm"/>
      <inkml:brushProperty name="height" value="0.025" units="cm"/>
    </inkml:brush>
  </inkml:definitions>
  <inkml:trace contextRef="#ctx0" brushRef="#br0">213 0 13581,'0'0'6918,"-39"79"-6117,16-38 320,-2 7-448,-3 3-257,-2 1-192,7-2-159,4-3-65,3-5-33,7-9-831,9-12-1507,0-11-3234</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4.256"/>
    </inkml:context>
    <inkml:brush xml:id="br0">
      <inkml:brushProperty name="width" value="0.025" units="cm"/>
      <inkml:brushProperty name="height" value="0.025" units="cm"/>
    </inkml:brush>
  </inkml:definitions>
  <inkml:trace contextRef="#ctx0" brushRef="#br0">1 246 5926,'0'0'22197,"10"-6"-20970,16-14-990,0-1-1,-1-2 0,-1 0 0,-1-1 1,-1-2-1,-1 0 0,22-38 0,-33 51 227,-9 23-370,-15 43-358,6-22 321,6-19-116,-6 26-302,2 1-1,-1 77 0,7-114-36,0 0 0,0 0 0,0-1 0,0 1 0,1 0 0,-1-1 0,1 1 0,-1 0-1,1-1 1,-1 1 0,1-1 0,0 1 0,0-1 0,0 1 0,0-1 0,0 1 0,0-1 0,0 0-1,0 0 1,3 2 0,10 7-10416</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1.446"/>
    </inkml:context>
    <inkml:brush xml:id="br0">
      <inkml:brushProperty name="width" value="0.025" units="cm"/>
      <inkml:brushProperty name="height" value="0.025" units="cm"/>
    </inkml:brush>
  </inkml:definitions>
  <inkml:trace contextRef="#ctx0" brushRef="#br0">60 8948 2498,'0'2'422,"0"-1"0,0 1 0,0 0 0,0 0 0,-1-1 0,1 1-1,0 0 1,-1-1 0,1 1 0,-1 0 0,0-1 0,1 1 0,-1-1 0,0 1-1,0-1 1,0 1 0,-2 2 0,-24 9 3720,5-5-2468,38-11 2164,-15 3-3789,0 0 0,0 0 0,-1 0 0,1 0 1,0 0-1,0 0 0,0-1 0,-1 1 0,1 0 0,0 0 0,0-1 1,-1 1-1,1 0 0,0-1 0,-1 1 0,1-1 0,0 1 0,-1-1 0,1 1 1,-1-1-1,1 1 0,-1-1 0,1 0 0,-1 1 0,1-1 0,-1 0 0,0 1 1,1-1-1,-1 0 0,0 0 0,1 1 0,-1-1 0,0 0 0,0 0 1,0 1-1,0-1 0,0 0 0,0 0 0,0 0 0,0 1 0,0-1 0,0 0 1,0 0-1,-1-1 0,2-23 551,9-49 1,-5 48-219,2-49-1,-4 13 474,13-73-1,-10 88-518,2-4-185,-2 9 30,3-65-1,-9 97-169,1 1 0,1-1 0,0 1-1,3-12 1,-2 12 56,0-1 1,-1 0-1,-1 0 0,1-12 0,-2 5-10,0 1 0,1 0 0,1 0 0,1 0 0,0 0 0,1 0 0,1 0 0,11-25 0,-13 32-8,-1 0 1,0 0-1,-1 0 1,0-1 0,0 1-1,-1 0 1,0 0 0,-3-18-1,1-7 177,0-70-98,1 95-81,0-1 1,-1 1-1,-1-1 0,1 1 0,-8-16 0,1 0 7,-25-86-97,22 76 55,8 25-15,1 0 0,0 0-1,1 0 1,0 0 0,0-1 0,0-15-1,-1-48 11,0 48-25,2-1 0,5-51-1,19-58-13,-5 25-11,8 30 17,-12-3-7,-3 24-47,6-120 1,-11-524-82,8 159 135,1 194 61,0-1-17,-6-866-39,20 358 24,-5 280-12,13 46 7,-22 367-22,-1-197 43,1-22-38,-10 338 24,32-435 86,-34 461-791,-2 55-7110,-1-22 427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3.244"/>
    </inkml:context>
    <inkml:brush xml:id="br0">
      <inkml:brushProperty name="width" value="0.025" units="cm"/>
      <inkml:brushProperty name="height" value="0.025" units="cm"/>
    </inkml:brush>
  </inkml:definitions>
  <inkml:trace contextRef="#ctx0" brushRef="#br0">6 215 3011,'0'0'7666,"5"-10"-4186,-3 4-3032,24-49 3503,-25 52-3501,1-1 1,0 1-1,0 0 0,0-1 1,0 1-1,1 0 0,0 0 1,-1 0-1,1 1 0,0-1 1,0 1-1,0-1 0,5-1 1,-7 4-407,-1 0 1,1 0-1,-1 0 1,1 1-1,-1-1 1,1 0-1,-1 1 1,1-1-1,-1 0 1,1 1-1,-1-1 1,1 1-1,-1-1 1,0 1-1,1-1 1,-1 1-1,0-1 1,1 1-1,-1-1 0,0 1 1,0-1-1,1 1 1,-1-1-1,0 1 1,0 0-1,0-1 1,0 1-1,0-1 1,0 1-1,0 0 1,0-1-1,0 1 1,0-1-1,-1 2 1,2 33 39,-2-26 85,-3 34-69,-2 1 1,-2-1-1,-2-1 1,-2 0-1,-20 48 1,19-65 347,12-42 88,10-45-223,60-221-468,-70 286 146,1 0-1,0-1 1,0 1-1,1-1 1,-1 1-1,0 0 1,1-1 0,0 1-1,-1-1 1,1 1-1,0-1 1,0 0-1,1 1 1,-1-1-1,0 0 1,1 0-1,-1 0 1,1 0-1,0 0 1,0 0 0,0 0-1,0-1 1,0 1-1,0-1 1,0 1-1,0-1 1,0 0-1,1 1 1,-1-1-1,1-1 1,-1 1-1,1 0 1,-1-1-1,1 1 1,-1-1 0,1 0-1,-1 1 1,1-1-1,0-1 1,-1 1-1,1 0 1,-1-1-1,5 0 1,2-2 23,-1 0 1,1-1-1,0 0 1,-1-1-1,0 1 1,0-2-1,0 1 1,11-12-1,55-61 29,-20 19-29,-54 59-14,0 0 0,1-1-1,-1 1 1,0 0 0,0-1 0,0 1 0,1 0 0,-1 0 0,0-1 0,0 1 0,1 0 0,-1 0 0,0 0-1,1-1 1,-1 1 0,0 0 0,1 0 0,-1 0 0,0 0 0,1 0 0,-1 0 0,0 0 0,1-1 0,-1 1 0,0 0-1,1 0 1,-1 0 0,0 0 0,1 1 0,-1-1 0,0 0 0,1 0 0,-1 0 0,0 0 0,1 0 0,0 1 0,1 13 42,-7 21 170,-29 79 360,23-83-510,1 0 0,1 0 0,2 1 0,1-1 0,-2 42 0,11-73-1289,0 1 293,1-1 0,-1 1-1,0-1 1,0 1 0,0 0 0,0 0-1,0 0 1,4 3 0,-3 6-5611,-4 5-3614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3.637"/>
    </inkml:context>
    <inkml:brush xml:id="br0">
      <inkml:brushProperty name="width" value="0.025" units="cm"/>
      <inkml:brushProperty name="height" value="0.025" units="cm"/>
    </inkml:brush>
  </inkml:definitions>
  <inkml:trace contextRef="#ctx0" brushRef="#br0">0 105 8008,'0'0'12022,"12"3"-9652,9-1-1602,0-1 0,-1 0 0,1-2 0,0 0 0,0-2 0,29-7 0,83-14-251,0 5 1,241-2 0,-373 21-555,-1 1 0,1-1 0,-1 0 0,1 0 0,0 0 1,-1 0-1,1 0 0,-1 0 0,1 0 0,0 0 0,-1 0 0,1 0 0,-1-1 0,1 1 0,0 0 0,-1 0 0,1 0 0,-1-1 1,1 1-1,-1 0 0,1-1 0,-1 1 0,1-1 0,-1 1 0,1 0 0,-1-1 0,0 1 0,1-1 0,-1 1 0,1-1 0,-1 1 0,0-1 1,0 1-1,1-1 0,-1 0 0,0 0 0,0 0-173,0 0 0,-1 1 0,1-1 0,-1 0 0,1 0 0,-1 0 0,1 1 1,-1-1-1,1 0 0,-1 1 0,0-1 0,1 0 0,-1 1 0,0-1 0,1 1 0,-1-1 0,0 1 0,0 0 0,0-1 0,1 1 1,-1 0-1,0-1 0,0 1 0,-1 0 0,-29-6-7264,13 4 1105</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3.981"/>
    </inkml:context>
    <inkml:brush xml:id="br0">
      <inkml:brushProperty name="width" value="0.025" units="cm"/>
      <inkml:brushProperty name="height" value="0.025" units="cm"/>
    </inkml:brush>
  </inkml:definitions>
  <inkml:trace contextRef="#ctx0" brushRef="#br0">0 55 4228,'0'0'9945,"8"-9"-5471,26-28-1522,-34 37-2873,0-1 1,1 1-1,-1-1 0,0 1 1,1-1-1,-1 1 0,0-1 0,1 1 1,-1 0-1,0-1 0,1 1 1,-1-1-1,1 1 0,-1 0 0,1-1 1,-1 1-1,1 0 0,-1 0 1,1-1-1,-1 1 0,1 0 0,-1 0 1,1 0-1,-1 0 0,1 0 1,0 0-1,-1 0 0,1 0 0,-1 0 1,1 0-1,-1 0 0,1 0 0,0 0 1,-1 0-1,1 0 0,-1 0 1,1 1-1,-1-1 0,1 0 0,-1 0 1,1 1-1,-1-1 0,1 0 1,-1 1-1,1-1 0,-1 1 0,0-1 1,1 0-1,-1 1 0,0-1 1,1 1-1,-1 0 0,5 25 920,-5-24-856,1 118 239,-23 188-1,15-278-1532,-2-19-2034,-7-8-5419,2-3 1397</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14.310"/>
    </inkml:context>
    <inkml:brush xml:id="br0">
      <inkml:brushProperty name="width" value="0.025" units="cm"/>
      <inkml:brushProperty name="height" value="0.025" units="cm"/>
    </inkml:brush>
  </inkml:definitions>
  <inkml:trace contextRef="#ctx0" brushRef="#br0">21 368 10282,'-4'-12'4206,"1"3"-3691,0 1 0,0-1 0,1 0-1,0 1 1,0-1 0,1 0 0,0 0-1,1 0 1,0 0 0,1-1-1,-1 1 1,2 0 0,-1 1 0,1-1-1,1 0 1,0 0 0,0 1 0,4-9-1,3 4-217,-1 1-1,2 0 0,-1 0 0,2 1 1,-1 1-1,2 0 0,-1 1 1,1 0-1,1 0 0,-1 2 1,1 0-1,1 0 0,18-5 0,-3 2-265,0 2-1,0 1 0,1 2 0,0 1 1,53-1-1,-81 5-29,0 0 0,1 0 0,-1 0 0,0 1 0,1-1 0,-1 1 0,0 0 0,1 0 0,-1 0 0,0 0 0,0 1 0,0-1 0,0 1 0,0 0-1,-1-1 1,1 1 0,0 1 0,-1-1 0,1 0 0,-1 1 0,0-1 0,2 4 0,-1-2 71,-2 0-1,1 0 1,0 1-1,-1-1 1,0 0 0,0 1-1,0-1 1,-1 0-1,1 1 1,-1-1-1,0 1 1,0-1-1,-1 1 1,1-1-1,-1 0 1,-2 8-1,0-5 6,0 0 0,0 0 0,0 0 0,-1-1-1,0 1 1,0-1 0,-1 0 0,0 0 0,0-1-1,0 1 1,-1-1 0,0 0 0,0-1 0,0 1 0,0-1-1,-9 4 1,5-3-70,-1 0-1,1-1 1,-1 0-1,1 0 1,-1-1-1,0-1 1,-1 0-1,1 0 1,0-1-1,-16-1 1,27 0-69,-1 0 0,0 0 0,0 0 1,0 0-1,0 0 0,1 0 1,-1 0-1,0 0 0,0-1 1,0 1-1,1 0 0,-1-1 0,0 1 1,0 0-1,1-1 0,-1 1 1,0-1-1,1 0 0,-1 1 1,1-1-1,-1 1 0,1-1 0,-1 0 1,1 1-1,-1-1 0,1 0 1,-1 1-1,1-2 0,1-27-6556,8 2-3984</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6.853"/>
    </inkml:context>
    <inkml:brush xml:id="br0">
      <inkml:brushProperty name="width" value="0.025" units="cm"/>
      <inkml:brushProperty name="height" value="0.025" units="cm"/>
    </inkml:brush>
  </inkml:definitions>
  <inkml:trace contextRef="#ctx0" brushRef="#br0">0 70 3491,'0'0'11878,"1"-8"-9502,0 5-2176,-1 1 0,1-1 1,-1 1-1,1-1 0,0 1 0,-1-1 1,1 1-1,1-1 0,-1 1 1,0 0-1,0 0 0,1 0 0,-1 0 1,1 0-1,0 0 0,0 0 0,0 0 1,0 0-1,0 1 0,0-1 0,0 1 1,0 0-1,1-1 0,-1 1 1,0 0-1,1 1 0,-1-1 0,1 0 1,-1 1-1,1-1 0,-1 1 0,4-1 1,5-1 269,-1 1 1,2 0-1,-1 0 1,0 1-1,0 0 1,0 1-1,15 3 0,-24-3-442,0-1 0,0 1 0,0 0 0,0 0 0,0 0 0,0 0 0,0 0 0,-1 0 0,1 0 0,0 1 0,-1-1 0,1 0 0,-1 1 0,1 0 0,-1-1 0,0 1 0,1 0 0,0 2 0,-1-1-26,-1 0-1,1 0 1,0 0-1,-1 0 0,0 0 1,1 1-1,-1-1 1,-1 0-1,1 0 1,0 1-1,-1-1 1,0 0-1,1 0 1,-1 0-1,-3 5 0,-1 3-6,-1 1-1,-1-2 0,0 1 1,0-1-1,-1 0 0,-1-1 1,1 0-1,-2 0 0,-11 9 1,8-7 3,1 0 1,0 1-1,1 1 1,-12 16-1,22-28 8,0-1 0,1 1 0,-1 0-1,1-1 1,-1 1 0,1 0 0,-1 0-1,1-1 1,-1 1 0,1 0 0,0 0 0,0 0-1,-1-1 1,1 1 0,0 0 0,0 0-1,0 0 1,0 0 0,0 0 0,0 0-1,0-1 1,0 1 0,0 0 0,0 0-1,0 0 1,1 0 0,-1 0 0,0-1-1,0 1 1,1 0 0,-1 0 0,1-1 0,-1 1-1,1 0 1,-1 0 0,1-1 0,0 1-1,-1-1 1,1 1 0,-1 0 0,1-1-1,0 1 1,0-1 0,-1 0 0,1 1-1,0-1 1,0 1 0,0-1 0,0 0-1,-1 0 1,1 0 0,0 1 0,0-1 0,0 0-1,1 0 1,9 1 76,0 0 0,1-1 0,18-2 0,-10 1-71,50-3-444,-26-9-3351,-44 13 3506,1-1 0,0 1 1,-1 0-1,1 0 0,0-1 0,-1 1 1,1-1-1,-1 1 0,1-1 0,-1 1 1,1-1-1,-1 1 0,1-1 0,-1 1 0,1-1 1,-1 1-1,0-1 0,1 0 0,-1 1 1,0-1-1,1 0 0,-1 1 0,0-1 0,0 0 1,0 0-1,0 1 0,0-1 0,0 0 1,0-1-1,-1-9-7474</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7.211"/>
    </inkml:context>
    <inkml:brush xml:id="br0">
      <inkml:brushProperty name="width" value="0.025" units="cm"/>
      <inkml:brushProperty name="height" value="0.025" units="cm"/>
    </inkml:brush>
  </inkml:definitions>
  <inkml:trace contextRef="#ctx0" brushRef="#br0">1 44 15791,'0'0'6406,"48"0"-4772,-9 0 63,8-1-800,1-3-737,7-2-160,-4-4-1890,-3 0-2530,-9-2-4356</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7.557"/>
    </inkml:context>
    <inkml:brush xml:id="br0">
      <inkml:brushProperty name="width" value="0.025" units="cm"/>
      <inkml:brushProperty name="height" value="0.025" units="cm"/>
    </inkml:brush>
  </inkml:definitions>
  <inkml:trace contextRef="#ctx0" brushRef="#br0">62 0 11499,'0'0'9032,"-18"64"-7911,6-34-544,0 5-161,3 1-287,3-5-97,1-2-32,5-4-609,0-7-512,0-5-96,0-7-833</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7.903"/>
    </inkml:context>
    <inkml:brush xml:id="br0">
      <inkml:brushProperty name="width" value="0.025" units="cm"/>
      <inkml:brushProperty name="height" value="0.025" units="cm"/>
    </inkml:brush>
  </inkml:definitions>
  <inkml:trace contextRef="#ctx0" brushRef="#br0">0 86 3844,'0'0'8936,"3"-9"-4836,-3 8-4057,1-3 204,-1 1 0,1-1 0,0 1 0,0 0 0,0 0 0,0 0 1,1-1-1,0 1 0,-1 0 0,1 1 0,0-1 0,0 0 0,0 1 0,1-1 0,-1 1 0,1-1 0,-1 1 0,1 0 0,0 0 1,0 0-1,0 1 0,0-1 0,0 1 0,0-1 0,0 1 0,1 0 0,5-1 0,11-1 436,1 1 1,-1 1-1,26 1 0,-36 0-653,0 1-1,0 0 1,0 1 0,0 0 0,0 1-1,0 0 1,-1 0 0,15 8-1,-23-10-17,0-1 0,0 0 0,-1 1 0,1-1 0,0 1 0,-1-1 0,1 1 0,0-1 0,-1 1 0,1-1 0,-1 1 0,1-1 0,-1 1 0,1 0 0,-1-1 0,1 1 0,-1 0 0,0-1 0,1 1 0,-1 0 0,0 0 0,0 0 0,1-1 0,-1 1 0,0 0 0,0 0 0,0 0 0,0-1 0,0 1 0,0 0 0,0 0 0,0 0 0,-1-1 0,1 1 0,0 0 0,0 0 0,-1-1 0,1 1 0,0 0 0,-1 0-1,1-1 1,-1 1 0,1 0 0,-1-1 0,1 1 0,-1-1 0,1 1 0,-1-1 0,0 1 0,-1 0 0,-47 30 1413,22-14-920,25-16-524,1 1-1,-1 0 1,0 0-1,0 0 1,1 0-1,-1 0 1,1 0-1,-1 0 1,1 0-1,0 1 0,0-1 1,0 1-1,0-1 1,1 0-1,-1 1 1,1-1-1,-1 1 1,1 0-1,0-1 1,0 5-1,1-5-33,0 0 0,0 0 0,0 1 0,0-1 0,0 0 0,0-1 1,1 1-1,-1 0 0,1 0 0,-1 0 0,1-1 0,0 1 0,-1-1 0,1 1 0,0-1 0,0 0 0,0 0 0,0 0 0,0 0 1,0 0-1,5 1 0,6 3-241,-2-2 174,0 1 0,-1 0 0,1 1 1,11 8-1,-19-12 121,-1 1-1,1 0 1,-1 0 0,0 0 0,0 0 0,0 0-1,0 0 1,0 1 0,-1-1 0,1 1-1,-1-1 1,0 1 0,1 0 0,-1-1 0,0 1-1,0 0 1,-1 0 0,1 0 0,-1 0 0,1 0-1,-1 4 1,-1-5 84,1 0-1,-1 0 1,0 0-1,0 0 1,0 0-1,0-1 1,0 1-1,-1 0 1,1 0-1,0-1 1,-1 1 0,0-1-1,1 1 1,-1-1-1,0 0 1,1 0-1,-1 0 1,0 0-1,0 0 1,0 0-1,-4 1 1,-46 16 1488,51-17-1557,-17 3 329,0 0 0,-1-1 0,0 0 0,-20-1 0,34-1-344,1-1 0,-1 0-1,0 0 1,1-1 0,-1 1-1,0-1 1,1 0 0,-1 0-1,1 0 1,-1-1 0,1 0-1,-1 0 1,1 0 0,0 0-1,0 0 1,0-1 0,0 0-1,1 0 1,-1 0 0,1 0-1,-5-7 1,4-6-2229,5 14 1730,-1 1 0,0 0 0,1 0 0,0 0 0,-1 0 0,1 0 0,0 0 0,-1 0 1,1 0-1,0 0 0,0 0 0,0 0 0,0 0 0,0 0 0,0 1 0,2-2 0,11-6-7189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38.347"/>
    </inkml:context>
    <inkml:brush xml:id="br0">
      <inkml:brushProperty name="width" value="0.025" units="cm"/>
      <inkml:brushProperty name="height" value="0.025" units="cm"/>
    </inkml:brush>
  </inkml:definitions>
  <inkml:trace contextRef="#ctx0" brushRef="#br0">229 1 13100,'0'0'1762,"16"85"1345,-5-37-1185,-6 2-737,0 1 160,-5 3-384,-5 3 0,-16 3-384,-11 2-193,-12 5-288,-4-4-192,-9-7-2178,-1-9-3332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8.486"/>
    </inkml:context>
    <inkml:brush xml:id="br0">
      <inkml:brushProperty name="width" value="0.025" units="cm"/>
      <inkml:brushProperty name="height" value="0.025" units="cm"/>
    </inkml:brush>
  </inkml:definitions>
  <inkml:trace contextRef="#ctx0" brushRef="#br0">101 1 4869,'0'0'20045,"-8"0"-19367,-41 9-238,47-8-440,0-1 0,0 1 1,0-1-1,0 1 0,0 0 1,1 0-1,-1 0 0,0 0 0,0 0 1,1 0-1,-1 0 0,0 1 1,1-1-1,-1 1 0,1-1 1,0 1-1,0-1 0,-1 1 1,1 0-1,0 0 0,0-1 1,1 1-1,-1 0 0,0 0 1,1 0-1,-1 0 0,0 2 1,2-3-9,-1 0 0,1 0 0,-1 0 0,1 0 0,-1-1 0,1 1 0,0 0 0,-1 0 0,1-1 0,0 1 0,0 0 0,-1-1 0,1 1 0,0-1 0,0 1 0,0-1 0,0 0 0,0 1 0,0-1 1,0 0-1,0 0 0,0 1 0,0-1 0,1 0 0,35 5-73,-27-4 35,19 3-41,-20-4-30,0 1-1,0 0 1,-1 0 0,1 1 0,0 1-1,0-1 1,-1 1 0,1 1-1,7 4 1,-15-7 108,0-1 0,0 1 1,0 0-1,0-1 0,0 1 0,0 0 0,0 0 0,0 0 0,0 0 1,-1 0-1,1 0 0,0 0 0,-1 0 0,1 0 0,-1 0 0,1 0 1,-1 0-1,1 0 0,-1 1 0,0-1 0,0 0 0,1 0 0,-1 1 1,0-1-1,0 0 0,0 0 0,-1 2 0,0 0 53,0-1 1,0 0-1,0 0 0,0 1 1,-1-1-1,1 0 0,-1 0 1,1-1-1,-1 1 0,0 0 1,0 0-1,-4 2 0,-2 1 253,0 0-1,-1 0 0,1 0 0,-1-1 1,-1-1-1,-9 4 0,8-6 79,0 1 0,1-1 0,-1-1 0,-22-1 0,31 1-373,-1-1 1,0 1-1,1-1 1,-1 0-1,0 1 0,1-1 1,-1 0-1,1-1 0,0 1 1,-1 0-1,-3-3 1,5 3-66,1 0 1,-1 0-1,0 0 1,0 0 0,1 0-1,-1-1 1,1 1 0,-1 0-1,1 0 1,-1 0-1,1 0 1,0-1 0,-1 1-1,1 0 1,0 0-1,0-1 1,0 1 0,0 0-1,0 0 1,0 0 0,1-1-1,-1 1 1,0 0-1,1 0 1,-1-1 0,1 0-1,1-1-415,0 0-1,1 1 0,-1-1 0,0 1 1,1 0-1,-1 0 0,1 0 0,0 0 1,0 0-1,0 1 0,0-1 0,0 1 0,0 0 1,0 0-1,0 0 0,1 0 0,3 0 1,-1-1-727,27-7-5223</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8.848"/>
    </inkml:context>
    <inkml:brush xml:id="br0">
      <inkml:brushProperty name="width" value="0.025" units="cm"/>
      <inkml:brushProperty name="height" value="0.025" units="cm"/>
    </inkml:brush>
  </inkml:definitions>
  <inkml:trace contextRef="#ctx0" brushRef="#br0">82 96 15246,'0'0'10528,"2"-8"-10427,10-28-114,-11 33 2,0 0-1,0 1 1,0-1-1,-1 0 0,1 0 1,-1 0-1,0 0 1,0 0-1,0 1 0,0-1 1,0 0-1,0 0 1,-1 0-1,-1-5 0,1 8 12,1-1 0,-1 1 0,0-1-1,0 1 1,0 0 0,0-1-1,0 1 1,0 0 0,1 0 0,-1-1-1,0 1 1,0 0 0,0 0 0,0 0-1,0 0 1,0 0 0,0 1 0,0-1-1,0 0 1,0 0 0,1 1 0,-1-1-1,0 0 1,0 1 0,0-1 0,0 1-1,1-1 1,-1 1 0,0-1 0,0 1-1,1 0 1,-1-1 0,1 1-1,-2 1 1,-22 25 330,17-15-57,0 0 1,0 1-1,-7 20 1,12-28-222,1 0 0,-1 1 0,1-1 0,0 1 0,0-1 0,1 1 0,0 0 0,0-1 0,0 1 0,0-1 1,3 11-1,-2-14-46,0 0 0,0 0 0,0 0 0,1 0 0,-1-1 0,1 1 1,-1 0-1,1-1 0,-1 1 0,1-1 0,0 0 0,0 1 1,0-1-1,-1 0 0,1 0 0,0 0 0,0 0 0,1-1 0,-1 1 1,0-1-1,0 1 0,0-1 0,0 0 0,1 1 0,-1-1 1,0 0-1,0-1 0,0 1 0,4-1 0,2 0 17,0 0 1,0 0-1,0-1 0,-1 0 0,1 0 0,14-7 1,-12 3-381,1-1 0,-1 1 0,0-2 0,0 0 0,16-17 1,-21 19-825,0 0 1,-1 0-1,1-1 1,-1 0-1,-1 0 1,4-9-1,0-9-6688</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9.176"/>
    </inkml:context>
    <inkml:brush xml:id="br0">
      <inkml:brushProperty name="width" value="0.025" units="cm"/>
      <inkml:brushProperty name="height" value="0.025" units="cm"/>
    </inkml:brush>
  </inkml:definitions>
  <inkml:trace contextRef="#ctx0" brushRef="#br0">50 1 9097,'0'0'17077,"-2"10"-16228,-45 207 1457,47-216-2303,0-1 0,-1 1-1,1 0 1,0 0 0,0-1-1,0 1 1,0 0 0,0 0-1,0-1 1,0 1 0,0 0 0,1 0-1,-1-1 1,0 1 0,0 0-1,1 0 1,-1-1 0,0 1 0,1 0-1,-1-1 1,1 1 0,-1-1-1,0 1 1,1 0 0,0-1 0,-1 1-1,1-1 1,0 1 0,24-1 145,34-27-102,-49 22-180,-1 1-67,0-2 44,1 1 0,0 0 0,0 1-1,0 0 1,0 1 0,1 0 0,0 1 0,-1 0 0,17-1 0,-26 3 149,0 1 1,-1-1 0,1 0 0,0 1 0,0-1 0,-1 1 0,1 0 0,0-1-1,-1 1 1,1-1 0,-1 1 0,1 0 0,-1-1 0,1 1 0,-1 0 0,1 0-1,-1 0 1,0-1 0,1 1 0,-1 0 0,0 0 0,0 0 0,1 0 0,-1-1-1,0 1 1,0 0 0,0 0 0,0 0 0,0 0 0,0 0 0,-1 0 0,1-1-1,0 1 1,0 0 0,0 0 0,-1 0 0,1 0 0,-1 0 0,-14 37 263,11-32-160,-3 4 350,0-1 0,0 0 0,-16 16-1,22-25-146,4 0-307,101-3 359,-38-8-4847,-65 11 4257,0 0-1,-1 0 1,1 0-1,0 0 1,-1-1-1,1 1 1,-1 0-1,1 0 1,0-1 0,-1 1-1,1 0 1,-1-1-1,1 1 1,-1-1-1,1 1 1,-1-1 0,1 1-1,-1-1 1,1 1-1,-1-1 1,1 1-1,-1-1 1,0 1 0,0-1-1,1 0 1,-1-1-1,1-7-5701</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9.508"/>
    </inkml:context>
    <inkml:brush xml:id="br0">
      <inkml:brushProperty name="width" value="0.025" units="cm"/>
      <inkml:brushProperty name="height" value="0.025" units="cm"/>
    </inkml:brush>
  </inkml:definitions>
  <inkml:trace contextRef="#ctx0" brushRef="#br0">1 62 15278,'0'0'5414,"67"-32"-3429,-24 20-511,8 0-513,0 8-801,-3 2-576,-7 2-2307,-9 0-2146,-13 9-5637</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29.885"/>
    </inkml:context>
    <inkml:brush xml:id="br0">
      <inkml:brushProperty name="width" value="0.025" units="cm"/>
      <inkml:brushProperty name="height" value="0.025" units="cm"/>
    </inkml:brush>
  </inkml:definitions>
  <inkml:trace contextRef="#ctx0" brushRef="#br0">23 1 19442,'0'0'5365,"0"7"-4372,-11 157 1569,-1 18-4963,12-204-10727,0 5 5452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0.248"/>
    </inkml:context>
    <inkml:brush xml:id="br0">
      <inkml:brushProperty name="width" value="0.025" units="cm"/>
      <inkml:brushProperty name="height" value="0.025" units="cm"/>
    </inkml:brush>
  </inkml:definitions>
  <inkml:trace contextRef="#ctx0" brushRef="#br0">0 62 10442,'0'0'13645,"53"-37"-12332,-16 31-64,6-2-256,-2 4-288,-3 0-481,-4 2-192,-6 2 32,-6 0-192,-12 0-1057,-3 0-1025,-3 0-1922</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0.783"/>
    </inkml:context>
    <inkml:brush xml:id="br0">
      <inkml:brushProperty name="width" value="0.025" units="cm"/>
      <inkml:brushProperty name="height" value="0.025" units="cm"/>
    </inkml:brush>
  </inkml:definitions>
  <inkml:trace contextRef="#ctx0" brushRef="#br0">1 45 3940,'0'0'18172,"7"-7"-16272,23-20-384,-29 26-1470,0 0 0,0 0 0,0 0 0,0 1-1,-1-1 1,1 0 0,0 0 0,1 1 0,-1-1 0,0 1 0,0-1-1,0 1 1,0 0 0,0-1 0,0 1 0,1 0 0,-1 0 0,0-1 0,0 1-1,2 0 1,-2 1-35,-1-1 0,1 1 0,0-1-1,-1 1 1,1-1 0,0 1 0,-1-1-1,1 1 1,-1 0 0,1-1 0,-1 1-1,1 0 1,-1-1 0,1 1 0,-1 0 0,0 0-1,1-1 1,-1 1 0,0 0 0,0 0-1,0 1 1,2 50-135,-3-44 281,1-7-115,-1 1-1,1-1 1,0 1-1,0-1 1,0 1-1,0-1 1,0 1-1,0-1 0,0 1 1,1-1-1,-1 1 1,0-1-1,1 1 1,0-1-1,-1 0 1,1 1-1,0-1 1,-1 0-1,2 2 0,0-3 34,-1-1 0,1 1 0,0-1-1,-1 0 1,1 1 0,-1-1 0,1 0-1,-1 0 1,0 0 0,1 0 0,-1 0-1,0-1 1,2-1 0,13-10 51,-11 8-84,50-34 117,-52 36-171,1 1 0,-1 0 1,1 1-1,-1-1 1,1 1-1,0-1 1,0 1-1,0 0 0,0 0 1,-1 1-1,1-1 1,0 1-1,0 0 0,6 0 1,-9 1-6,-1 0 1,1 0-1,0 0 0,0 1 1,-1-1-1,1 0 1,0 0-1,-1 0 0,1 0 1,-1 1-1,0-1 1,1 0-1,-1 1 0,0-1 1,0 0-1,0 1 0,0-1 1,0 0-1,0 0 1,0 1-1,0-1 0,0 0 1,-1 2-1,-5 33-865,5-24-4996,11-28-2769,-1 3 5363,4-7-4718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1.495"/>
    </inkml:context>
    <inkml:brush xml:id="br0">
      <inkml:brushProperty name="width" value="0.025" units="cm"/>
      <inkml:brushProperty name="height" value="0.025" units="cm"/>
    </inkml:brush>
  </inkml:definitions>
  <inkml:trace contextRef="#ctx0" brushRef="#br0">123 31 4773,'0'0'15513,"-11"0"-14195,3 0-1067,1 1 0,-1-1 0,1 1 0,-1 1 0,1-1 0,-1 1 0,-11 5-1,17-6-215,-1 0-1,1 1 1,-1-1-1,1 1 1,0 0-1,-1-1 0,1 1 1,0 0-1,0 0 1,0 0-1,0 1 1,1-1-1,-1 0 0,1 1 1,-1-1-1,1 1 1,0-1-1,0 1 1,0 0-1,0 0 1,1-1-1,-1 1 0,1 0 1,-1 0-1,1 0 1,0-1-1,0 1 1,1 4-1,-1-6-26,1 0-1,-1 0 1,1 0-1,-1-1 1,1 1-1,0 0 1,-1 0 0,1 0-1,0-1 1,0 1-1,-1 0 1,1-1-1,0 1 1,0-1 0,0 1-1,0-1 1,0 1-1,0-1 1,0 0-1,0 0 1,0 1 0,0-1-1,0 0 1,0 0-1,0 0 1,0 0-1,0 0 1,0 0 0,0 0-1,0 0 1,0-1-1,2 1 1,37-8 676,-24 2-513,1-1 0,-1-1-1,-1 0 1,19-14 0,43-21-85,-77 43-81,1 0 1,-1 0 0,1 0 0,-1-1-1,0 1 1,1 0 0,-1 0 0,1 0-1,-1 0 1,1 0 0,-1 0 0,0 0-1,1 0 1,-1 0 0,1 1-1,-1-1 1,0 0 0,1 0 0,-1 0-1,1 0 1,-1 1 0,0-1 0,1 0-1,-1 0 1,0 1 0,1-1 0,-1 0-1,0 0 1,1 1 0,-1-1 0,0 0-1,0 1 1,1-1 0,-1 1-1,0-1 1,0 0 0,0 1 0,1-1-1,-1 1 1,0-1 0,0 0 0,0 1-1,0-1 1,0 1 0,0-1 0,0 1-1,0-1 1,0 0 0,0 1 0,0 0-1,-2 32 834,1-18-433,25-28 913,43-32-874,-63 43-531,0 0 1,0 0-1,0 0 1,1 0-1,-1 1 1,1-1-1,0 1 0,-1 1 1,1-1-1,0 0 1,-1 1-1,1 0 1,0 0-1,8 2 1,-12-1 61,0 0-1,-1-1 1,1 1 0,0 0 0,0 0 0,-1 0 0,1 0 0,0 0-1,-1 1 1,1-1 0,-1 0 0,1 0 0,-1 0 0,0 0 0,0 1 0,1-1-1,-1 0 1,0 0 0,0 0 0,0 1 0,0 1 0,-1 36 116,0-29-80,2-10 42,-1 0 1,1 0 0,-1 0-1,1 0 1,0 1 0,-1-1-1,1 0 1,-1 0 0,1 0-1,-1 0 1,1 0 0,0 0-1,-1 0 1,1-1 0,-1 1-1,1 0 1,-1 0 0,1 0-1,-1 0 1,1-1 0,-1 1-1,1 0 1,-1-1 0,1 1-1,-1 0 1,1-1 0,-1 1-1,0-1 1,1 1 0,-1 0-1,0-1 1,1 1 0,-1-1-1,23-17 47,-15 11-50,46-35-463,-52 40 302,1 0 0,0 1 0,0-1 0,0 1 1,-1-1-1,2 1 0,-1 0 0,0 0 0,0 0 0,0 1 0,0-1 1,1 1-1,-1-1 0,0 1 0,0 0 0,1 0 0,2 1 1,-5 4 131,0-1 1,0 0 0,0 1 0,-1-1 0,0 1-1,0-1 1,0 1 0,-1-1 0,1 1 0,-2 4-1,2-9 7,0 0-1,0 0 0,0 0 1,0 0-1,0 1 0,0-1 1,-1 0-1,1 0 0,0 0 1,0 1-1,0-1 0,0 0 1,0 0-1,0 0 0,0 0 1,0 1-1,0-1 0,0 0 0,1 0 1,-1 0-1,0 1 0,0-1 1,0 0-1,0 0 0,0 0 1,0 0-1,0 0 0,0 1 1,0-1-1,1 0 0,-1 0 1,0 0-1,0 0 0,0 0 1,0 1-1,0-1 0,1 0 1,-1 0-1,0 0 0,0 0 0,0 0 1,0 0-1,1 0 0,-1 0 1,0 0-1,0 0 0,15-3 593,25-18-732,-19 10-368,-20 10 351,1 1 0,-1-1 0,0 1 0,1-1 0,-1 1 0,0 0 0,1 0 0,-1-1 1,0 1-1,1 0 0,-1 0 0,1 0 0,-1 0 0,0 1 0,1-1 0,-1 0 0,2 1 0,-2 0 92,0-1-1,-1 1 0,1-1 1,0 1-1,-1 0 0,1-1 0,-1 1 1,1 0-1,-1 0 0,1-1 1,-1 1-1,1 0 0,-1 0 1,0 0-1,0 0 0,1-1 0,-1 1 1,0 0-1,0 0 0,0 2 1,0 6 203,-1 0 0,0 0 0,-1 0 0,-3 15 0,-2 10 368,7-33-590,0-1 1,1 0 0,-1 0-1,1 1 1,-1-1 0,0 0 0,1 0-1,-1 0 1,1 0 0,-1 0-1,1 0 1,-1 0 0,1 1-1,-1-1 1,0 0 0,1-1-1,-1 1 1,1 0 0,-1 0-1,1 0 1,-1 0 0,1 0-1,-1 0 1,0 0 0,1-1-1,-1 1 1,1 0 0,-1 0-1,0-1 1,1 1 0,-1-1-1,15-6-5963,-4-2-1594</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1.822"/>
    </inkml:context>
    <inkml:brush xml:id="br0">
      <inkml:brushProperty name="width" value="0.025" units="cm"/>
      <inkml:brushProperty name="height" value="0.025" units="cm"/>
    </inkml:brush>
  </inkml:definitions>
  <inkml:trace contextRef="#ctx0" brushRef="#br0">4 0 12716,'0'0'16400,"-4"25"-20500,4-22 1345</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2.200"/>
    </inkml:context>
    <inkml:brush xml:id="br0">
      <inkml:brushProperty name="width" value="0.025" units="cm"/>
      <inkml:brushProperty name="height" value="0.025" units="cm"/>
    </inkml:brush>
  </inkml:definitions>
  <inkml:trace contextRef="#ctx0" brushRef="#br0">11 3 6470,'0'0'19992,"0"11"-18411,-11 126 31,12-137-1609,-1 0-1,0 1 1,1-1 0,-1 0 0,1 1 0,-1-1-1,0 0 1,1 0 0,-1 1 0,1-1 0,-1 0-1,1 0 1,-1 0 0,1 1 0,-1-1 0,1 0 0,-1 0-1,1 0 1,-1 0 0,1 0 0,-1 0 0,1 0-1,-1 0 1,1 0 0,-1 0 0,0 0 0,1-1 0,-1 1-1,1 0 1,-1 0 0,1 0 0,-1-1 0,1 1-1,19-8 132,-9-1-128,0 0 0,0 0-1,-1-1 1,-1-1 0,12-15-1,-9 11-57,0 1 0,20-18-1,-14 23-127,-17 9 169,-1 0 1,0 0 0,1 1 0,-1-1 0,0 0 0,1 1 0,-1-1 0,0 0-1,1 1 1,-1-1 0,0 0 0,0 1 0,0-1 0,1 0 0,-1 1-1,0-1 1,0 1 0,0-1 0,0 0 0,0 1 0,0-1 0,0 1 0,0-1-1,0 0 1,0 1 0,0-1 0,0 1 0,0 0 0,-1 3 0,1 0 1,-1 0 0,0 0-1,-1 0 1,1 0-1,-1 0 1,-3 6 0,-12 14 70,11-16 34,0 0-1,1 0 1,0 1-1,-6 13 0,26-42-6327,-4 6-1269,-2 1-4056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5.008"/>
    </inkml:context>
    <inkml:brush xml:id="br0">
      <inkml:brushProperty name="width" value="0.025" units="cm"/>
      <inkml:brushProperty name="height" value="0.025" units="cm"/>
    </inkml:brush>
  </inkml:definitions>
  <inkml:trace contextRef="#ctx0" brushRef="#br0">68 193 4676,'0'0'11974,"1"-8"-9208,-1 8-2682,0-28 1519,-6 18-756,-8 21-221,8-3-595,0 1 0,1 0 0,0 0 0,0 0 0,1 1 0,0-1 0,1 1 0,0 0 0,1 0 0,0 1 0,1-1 0,-1 0 0,2 1 0,0-1 0,1 12 0,-1-20-25,1-1 0,-1 0-1,1 0 1,0 0 0,-1 0-1,1 0 1,0-1 0,-1 1-1,1 0 1,0 0 0,0 0-1,0-1 1,0 1 0,-1 0-1,1-1 1,0 1 0,0 0-1,1-1 1,-1 0 0,0 1-1,0-1 1,0 0-1,0 1 1,0-1 0,0 0-1,0 0 1,1 0 0,-1 0-1,0 0 1,0 0 0,0 0-1,0 0 1,2-1 0,39-11 282,-34 6-276,0 1 0,0-1 0,-1-1 0,0 0 0,0 0 0,0 0 0,-1 0 0,0-1 0,0 0 0,-1-1 0,0 1 0,-1-1 0,0 0 0,0 0 0,0-1 0,-2 1 0,1-1 0,-1 1 0,0-1 0,-1 0 0,0 0 0,-1 1 0,-1-17 0,1 25-27,0 1-1,0-1 1,0 0-1,0 1 1,1-1-1,-1 0 1,-1 0-1,1 1 1,0-1-1,0 0 1,0 0-1,0 1 1,0-1-1,-1 0 1,1 0-1,0 1 1,-1-1-1,1 0 1,0 1-1,-1-1 0,1 1 1,-1-1-1,1 1 1,-1-1-1,1 0 1,-1 1-1,0 0 1,1-1-1,-1 1 1,1-1-1,-1 1 1,0 0-1,1-1 1,-1 1-1,0 0 1,0 0-1,1 0 1,-1-1-1,0 1 1,0 0-1,1 0 1,-1 0-1,0 0 1,0 0-1,1 0 1,-2 1-1,-1 0-9,1 0-1,0 0 0,0 0 0,0 1 1,0-1-1,0 0 0,0 1 0,1 0 1,-1-1-1,0 1 0,1 0 1,-1 0-1,-1 3 0,-2 5 8,0-1 0,1 1 0,0 0 0,1 0 0,0 0 0,1 0 0,0 0 1,0 1-1,1-1 0,1 19 0,0-27-13,0 0 0,1 0 0,-1-1 1,1 1-1,0 0 0,-1-1 1,1 1-1,0-1 0,0 1 0,0-1 1,0 1-1,0-1 0,1 1 0,-1-1 1,0 0-1,0 0 0,1 0 1,-1 0-1,1 0 0,-1 0 0,1 0 1,0 0-1,-1 0 0,1-1 0,0 1 1,-1-1-1,1 1 0,0-1 1,0 0-1,0 0 0,-1 0 0,1 0 1,0 0-1,0 0 0,-1 0 0,1 0 1,3-2-1,3 2-289,1-2 1,-1 1-1,0-1 0,1-1 0,-1 0 1,14-6-1,-11 3-715,-1-1 0,1 0 0,-1-1 0,-1 0 0,1 0 0,-1-1 0,-1 0 0,12-16 0,-16 18 492,1 0 0,-1-1 0,-1 1 0,1-1 0,-1 0 0,-1 0 0,3-10 0,-4 11 545,0 0 1,0 0-1,-1 0 0,0 0 1,-1-11-1,1 17 151,0 1 0,0-1 0,0 0 0,0 1 0,0-1 0,0 0 0,0 0 0,-1 1-1,1-1 1,0 0 0,0 1 0,0-1 0,-1 0 0,1 1 0,0-1 0,-1 0 0,1 1 0,-1-1 0,1 1 0,-1-1 0,1 1 0,-1-1 0,1 1 0,-1-1 0,1 1 0,-1 0 0,0-1 0,1 1 0,-1 0 0,0-1-1,1 1 1,-1 0 0,0 0 0,1 0 0,-1-1 0,0 1 0,0 0 0,1 0 0,-1 0 0,0 0 0,-1 1 0,1-1 69,-1 1 0,1-1 0,-1 1 0,1 0-1,-1 0 1,1 0 0,-1 0 0,1 0 0,0 0 0,0 0 0,-1 0 0,1 1 0,0-1-1,0 0 1,0 1 0,-1 1 0,-3 8 183,0-1 1,1 1-1,0 0 0,1 0 0,0 1 1,1-1-1,0 0 0,1 1 0,0 0 1,1 13-1,0-23-395,0 0 1,1-1 0,0 1-1,-1 0 1,1 0 0,0-1 0,0 1-1,0 0 1,0-1 0,0 1-1,0-1 1,0 1 0,1-1-1,-1 0 1,1 1 0,-1-1-1,3 2 1,35 18-44,-19-10-238,-12-6 121,1 1 0,-1 0 0,0 0 0,-1 1 0,0 0 0,0 0 0,0 1 0,-1 0 1,0 0-1,0 1 0,7 15 0,-8-11 263,0 1 1,-1-1-1,-1 1 0,0 0 1,-1 0-1,0 0 1,-1 26-1,0-2 73,0-24 54,0 1-1,-1-1 1,-1 0 0,0 0-1,-1 1 1,-4 14-1,6-28-172,0 0-1,-1-1 0,1 1 0,0 0 1,0-1-1,0 1 0,0 0 1,-1-1-1,1 1 0,0-1 0,-1 1 1,1-1-1,-1 1 0,1-1 1,0 1-1,-1-1 0,1 1 0,-1-1 1,1 1-1,-1-1 0,1 1 1,-1-1-1,0 0 0,1 0 0,-1 1 1,1-1-1,-1 0 0,0 0 1,0 1-1,-13-14 890,-3-30-602,12 12-568,0 1-1,2-1 1,2 0-1,0 0 1,2 1-1,1-1 1,2 0 0,1 1-1,1 0 1,2 0-1,1 0 1,1 1-1,2 1 1,0-1-1,2 2 1,33-49-1,-41 69 198,-4 4 75,0 1-1,1-1 0,-1 1 1,-1-1-1,1 0 0,0 0 1,-1 0-1,1 0 0,-1 0 1,1-4-1,-4 7 54,0 0 1,1 0-1,-1 1 0,0-1 1,0 1-1,1-1 0,-1 1 0,0 0 1,1 0-1,-1 0 0,1 0 1,-3 1-1,0 1-63,1 0 1,-1 0 0,0 0-1,1 1 1,0 0-1,0-1 1,0 1-1,0 0 1,1 0-1,-1 1 1,1-1 0,0 0-1,0 1 1,1 0-1,-1-1 1,0 7-1,2-9-93,0 1-1,0-1 1,0 0-1,0 0 1,1 1-1,-1-1 1,1 0-1,0 0 0,0 0 1,-1 0-1,1 0 1,1 0-1,-1 0 1,0 0-1,0 0 1,1 0-1,-1-1 1,1 1-1,-1 0 1,1-1-1,0 0 0,0 1 1,0-1-1,0 0 1,0 0-1,0 0 1,0 0-1,0 0 1,0 0-1,0-1 1,0 1-1,0-1 1,1 1-1,-1-1 0,0 0 1,3 0-1,24 2-3504,4-2-3560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6.775"/>
    </inkml:context>
    <inkml:brush xml:id="br0">
      <inkml:brushProperty name="width" value="0.025" units="cm"/>
      <inkml:brushProperty name="height" value="0.025" units="cm"/>
    </inkml:brush>
  </inkml:definitions>
  <inkml:trace contextRef="#ctx0" brushRef="#br0">1 105 6342,'0'0'5456,"12"0"-3508,61-3 948,100-18-1,3-1-1009,492 6-23,-166 10-1094,4-18 1959,-502 23-2985,-6 1-1076,-14-3-6975,3-5-217</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3.115"/>
    </inkml:context>
    <inkml:brush xml:id="br0">
      <inkml:brushProperty name="width" value="0.025" units="cm"/>
      <inkml:brushProperty name="height" value="0.025" units="cm"/>
    </inkml:brush>
  </inkml:definitions>
  <inkml:trace contextRef="#ctx0" brushRef="#br0">184 145 3876,'0'0'19031,"-11"-4"-17227,5 1-1679,3 1-59,-1 1 1,1-1-1,-1 0 0,0 1 1,0 0-1,0 0 0,1 0 1,-1 0-1,0 1 0,0 0 1,0-1-1,0 1 0,0 1 1,0-1-1,0 1 0,0-1 1,0 1-1,0 0 0,0 1 1,1-1-1,-1 0 0,0 1 1,1 0-1,-4 2 0,-2 3-40,1 1 0,0 0 0,0 0-1,-9 14 1,15-20-17,0 0-1,0 0 1,0 1-1,1-1 1,-1 1-1,1 0 1,0-1 0,0 1-1,0 0 1,0 0-1,0-1 1,1 1-1,-1 0 1,1 0 0,-1 0-1,1 0 1,0 0-1,1 0 1,-1 0-1,0 0 1,1-1-1,0 5 1,1-6 9,-1 0 0,0 0 0,1 0 1,-1 0-1,1 0 0,-1 0 0,1 0 0,-1-1 0,1 1 0,-1 0 0,1-1 0,0 0 1,-1 1-1,1-1 0,0 0 0,0 0 0,-1 0 0,1 0 0,0 0 0,-1 0 0,1 0 1,0-1-1,2 0 0,40-12 374,-32 7-363,-1 0 0,0-1 0,-1 0 0,1-1 0,-1-1 0,-1 0 0,0 0 0,0 0 0,-1-1 0,0-1 0,9-14-1,-18 28 143,-26 55 435,25-53-603,0-1 0,1 0-1,-1 1 1,1-1 0,0 0-1,1 1 1,-1-1 0,1 1-1,0 0 1,0-1 0,0 1-1,0-1 1,1 1 0,1 4-1,-1-8 10,0 0 0,-1 0-1,1-1 1,0 1 0,0-1-1,0 1 1,0 0 0,0-1-1,0 0 1,0 1 0,0-1 0,0 1-1,0-1 1,0 0 0,0 0-1,0 0 1,0 0 0,0 0-1,0 0 1,0 0 0,0 0-1,1 0 1,-1 0 0,0 0 0,0-1-1,0 1 1,0 0 0,0-1-1,0 1 1,0-1 0,0 1-1,-1-1 1,1 0 0,0 1-1,0-1 1,1-1 0,33-24 447,-19 10-428,-2 0 1,0-1 0,0 0-1,-2-1 1,0-1-1,-1 0 1,-1-1-1,-1 0 1,0 0 0,-2-1-1,5-22 1,-36 92 621,15-35-501,1 0 1,-11 30-1,17-38-88,0 0 1,0 1-1,1-1 0,0 1 0,0-1 1,1 1-1,0 9 0,0-14-59,1-1-1,-1 1 1,0 0 0,1-1-1,0 1 1,-1-1 0,1 1-1,0-1 1,0 1 0,0-1-1,0 0 1,0 0 0,0 1-1,0-1 1,0 0 0,1 0-1,-1 0 1,0 0 0,1 0-1,-1 0 1,1 0 0,-1-1-1,1 1 1,-1-1 0,1 1-1,-1-1 1,1 1 0,-1-1-1,1 0 1,0 0 0,-1 1-1,1-1 1,3-1 0,2 1 55,13 1-409,-1-1 1,37-4 0,-53 3 335,1 1 1,-1 0-1,1-1 1,-1 0-1,0 0 1,0 0-1,1 0 1,-1-1-1,0 1 1,0-1-1,0 0 1,0 1-1,-1-1 1,1-1-1,0 1 1,-1 0-1,0-1 1,1 1-1,-1-1 1,0 0 0,0 0-1,0 1 1,-1-1-1,2-4 1,-2 6 58,-1 0 0,0 0 0,0 1 0,1-1 1,-1 0-1,0 0 0,0 0 0,0 1 1,0-1-1,0 0 0,0 0 0,0 0 0,0 1 1,0-1-1,0 0 0,-1 0 0,1 0 1,0 1-1,0-1 0,-1 0 0,1 1 0,-1-1 1,1 0-1,0 0 0,-1 1 0,1-1 1,-1 1-1,0-1 0,0 0 0,-1 0-25,0 0 1,1 1-1,-1-1 0,0 1 0,1-1 1,-1 1-1,0 0 0,0 0 0,1 0 1,-1 0-1,0 0 0,0 0 1,-2 1-1,0 0-33,-1 0 0,0 0 0,1 0 0,-1 1 0,0 0 0,1 0 1,0 0-1,0 0 0,-1 1 0,-4 3 0,8-5 9,-1 1 0,1-1 0,0 0 0,0 0 0,0 0 0,0 1 0,0-1 0,0 0 0,0 1 0,0-1 0,0 1 0,1-1 0,-1 1 0,0 0-1,1-1 1,-1 1 0,1-1 0,0 1 0,0 0 0,0-1 0,-1 1 0,2 0 0,-1 0 0,0-1 0,0 1 0,0 0 0,1-1 0,-1 1 0,1-1 0,-1 1 0,1 0 0,0-1 0,0 1 0,-1-1 0,1 0 0,0 1 0,0-1 0,1 0 0,-1 1 0,0-1 0,0 0-1,0 0 1,1 0 0,-1 0 0,1 0 0,-1 0 0,1-1 0,-1 1 0,1 0 0,-1-1 0,1 1 0,0-1 0,-1 1 0,1-1 0,0 0 0,-1 0 0,3 0 0,52 6-1142,-26-7-2053,-29 0 2706,1 1-1,-1 0 0,1-1 0,-1 1 1,0 0-1,0-1 0,1 0 0,-1 1 1,0-1-1,0 0 0,0 0 0,0 1 1,0-1-1,2-2 0,2-9-6489</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3.463"/>
    </inkml:context>
    <inkml:brush xml:id="br0">
      <inkml:brushProperty name="width" value="0.025" units="cm"/>
      <inkml:brushProperty name="height" value="0.025" units="cm"/>
    </inkml:brush>
  </inkml:definitions>
  <inkml:trace contextRef="#ctx0" brushRef="#br0">0 0 18481,'0'0'7271</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4.356"/>
    </inkml:context>
    <inkml:brush xml:id="br0">
      <inkml:brushProperty name="width" value="0.025" units="cm"/>
      <inkml:brushProperty name="height" value="0.025" units="cm"/>
    </inkml:brush>
  </inkml:definitions>
  <inkml:trace contextRef="#ctx0" brushRef="#br0">206 103 3844,'0'0'929,"5"-9"3299,-2 4-3455,18-40 2378,-20 42-2546,0 0-1,0 0 1,0 0 0,-1 0 0,1 0-1,-1 0 1,0 0 0,0 0 0,-1-6 0,1 9-492,-1-1 0,1 1 0,0-1 0,-1 1 1,1-1-1,-1 1 0,1-1 0,-1 1 0,0 0 0,1-1 1,-1 1-1,1-1 0,-1 1 0,0 0 0,1 0 1,-1-1-1,0 1 0,1 0 0,-1 0 0,0 0 0,1 0 1,-1 0-1,0 0 0,1 0 0,-1 0 0,-1 0 1,-20 3 685,22-3-789,-9 2 89,0 1 1,1 0-1,-1 1 1,1 0 0,0 0-1,0 1 1,0 0-1,1 0 1,0 1-1,0 0 1,0 1 0,-10 12-1,6-7-8,1 2 0,0-1 1,0 1-1,2 1 0,0 0 0,-7 18 0,12-24-59,0 0 0,0 0-1,1 0 1,0 0 0,1 1 0,0-1 0,1 1-1,0-1 1,1 15 0,0-21-31,-1 0 0,1 1 0,0-1 0,0 0 1,0 0-1,1 0 0,-1 0 0,1 0 0,-1 0 0,1-1 0,0 1 0,0 0 0,0-1 1,0 0-1,1 1 0,-1-1 0,1 0 0,-1 0 0,1 0 0,0 0 0,0-1 0,0 1 1,0-1-1,0 0 0,0 0 0,0 0 0,0 0 0,0 0 0,1-1 0,4 1 0,6 0 18,0-1-1,0 0 0,0-1 0,0 0 0,0-1 1,19-5-1,-26 5-6,-1 0 0,0 0 1,0 0-1,0-1 0,0 0 1,0 0-1,-1 0 0,1-1 0,-1 0 1,0 0-1,0 0 0,0-1 1,0 1-1,-1-1 0,0 0 0,4-7 1,-8 11-5,1 1 1,-1-1 0,0 0 0,1 0-1,-1 1 1,0-1 0,0 0 0,0 0-1,1 0 1,-1 1 0,0-1 0,0 0-1,0 0 1,-1 0 0,1 1 0,0-1-1,0 0 1,0 0 0,0 0 0,-1 1-1,1-1 1,0 0 0,-1 1 0,1-1-1,-1 0 1,1 1 0,-1-1 0,1 0-1,-1 1 1,1-1 0,-1 1 0,0-1-1,1 1 1,-1-1 0,0 1 0,1-1-1,-1 1 1,0 0 0,1-1 0,-1 1-1,0 0 1,0 0 0,0-1-1,1 1 1,-1 0 0,0 0 0,0 0-1,0 0 1,1 0 0,-3 1 0,-51-3 513,45 3-444,6-2-65,0 1 0,1 0 0,-1 0 0,0 0 0,0 0 1,1 1-1,-1-1 0,0 1 0,1-1 0,-1 1 0,0 0 0,1 0 0,-1 0 0,1 1 0,0-1 0,-1 1 0,1-1 1,0 1-1,-3 2 0,29-7 312,-10-4-290,0-1 0,-1-1 0,23-18-1,-26 19-66,0 0 0,1 0 0,-1 1 0,2 0 0,-1 1 0,1 1 0,17-7 0,-28 12 23,-1-1 1,1 1-1,0 0 1,0 0-1,-1 0 0,1 0 1,0 0-1,0-1 1,0 1-1,-1 1 0,1-1 1,0 0-1,0 0 1,-1 0-1,1 0 1,0 0-1,0 1 0,-1-1 1,1 0-1,0 1 1,-1-1-1,1 1 0,0-1 1,-1 0-1,1 1 1,-1-1-1,1 1 1,-1 0-1,1-1 0,-1 1 1,1-1-1,-1 1 1,1 0-1,-1-1 0,0 1 1,1 0-1,-1 0 1,1 3 5,0 0 0,-1 0 1,0 0-1,1 0 0,-1-1 1,-1 1-1,1 0 0,-1 5 1,-22 70 202,-6 4 807,18-49-2730,10-30-2144,4-12-2936,7-17-2038</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4.846"/>
    </inkml:context>
    <inkml:brush xml:id="br0">
      <inkml:brushProperty name="width" value="0.025" units="cm"/>
      <inkml:brushProperty name="height" value="0.025" units="cm"/>
    </inkml:brush>
  </inkml:definitions>
  <inkml:trace contextRef="#ctx0" brushRef="#br0">0 291 11723,'0'0'15775,"8"2"-14851,-3-2-870,-1 1 0,0 0 0,0-1 0,1 0 0,-1 0 0,0-1 1,0 1-1,1-1 0,-1 0 0,0 0 0,0 0 0,0 0 1,0-1-1,0 0 0,6-3 0,2-3-24,0 0-1,0-1 1,-1 0-1,11-12 1,-7 8-11,-9 8-7,-1 0 0,1 0-1,-1 0 1,0-1 0,0 1 0,-1-1 0,0 0 0,0-1 0,0 1-1,4-11 1,-8 16-11,0 1 0,0-1 0,0 1-1,0-1 1,0 1 0,0-1 0,1 1-1,-1-1 1,0 1 0,-1 0 0,1-1 0,0 1-1,0-1 1,0 1 0,0-1 0,0 1-1,0-1 1,-1 1 0,1-1 0,0 1-1,0 0 1,0-1 0,-1 1 0,1-1 0,0 1-1,-1 0 1,1-1 0,0 1 0,-1 0-1,1-1 1,-1 1 0,1 0 0,-1-1-1,-20 1-5,-18 15-16,31-8 8,0 1 0,1 0 0,0 0 0,1 1 0,0 0 0,0 0 0,1 1 0,0-1 0,1 1 0,0 0 0,0 1 0,1-1 0,0 0 0,1 1 0,-1 18 0,2-28 14,1 0-1,0 0 1,0 0-1,0 0 1,0 0 0,0 0-1,0 0 1,0 0-1,0 1 1,0-1-1,1 0 1,-1 0 0,0 0-1,1 0 1,-1 0-1,1 0 1,-1 0-1,1-1 1,-1 1-1,1 0 1,-1 0 0,1 0-1,0 0 1,0-1-1,0 1 1,-1 0-1,1-1 1,0 1 0,1 0-1,0 0 4,1-1 1,-1 0-1,1 1 0,-1-1 0,0 0 1,1 0-1,-1 0 0,0 0 0,1-1 1,-1 1-1,1-1 0,2 0 0,7-3 22,-1-1 1,1 0-1,-2-1 0,13-7 0,-1-2-199,-1-2 1,-1 0-1,0-1 1,26-31-1,-36 37 123,-1 0 1,0-1-1,-1 0 0,0 0 0,-1-1 0,0 0 0,-1 0 0,-1-1 1,4-16-1,-8 29 50,-1 0 1,1 1-1,-1-1 1,1 1-1,-1-1 1,0 0-1,0 1 1,0-1-1,0 0 1,0 1-1,0-1 1,0 0-1,0 1 1,-1-1-1,1 1 1,-1-1 0,1 0-1,-2-1 1,1 3-2,1 0 1,-1 0 0,0 0 0,0 0 0,1 0 0,-1 0 0,0 0 0,0 0-1,1 0 1,-1 0 0,0 1 0,0-1 0,1 0 0,-1 0 0,0 1 0,0-1-1,1 0 1,-1 1 0,1-1 0,-1 1 0,0-1 0,1 1 0,-1-1 0,1 1-1,-1 1 1,-42 48 20,-23 60 36,60-96-33,-1 0-1,2 0 1,0 0-1,0 0 1,2 1-1,-4 21 1,7-35-49,0 0 0,0 0 0,0 0 1,0 0-1,0 0 0,0 0 0,0-1 0,0 1 0,0 0 0,1 0 1,-1 0-1,0 0 0,0 0 0,1-1 0,-1 1 0,1 0 0,-1 0 1,1-1-1,-1 1 0,1 0 0,-1-1 0,1 1 0,0 0 0,-1-1 1,1 1-1,0-1 0,-1 1 0,2 0 0,1 0-137,-1-1 1,0 1-1,1-1 0,-1 1 0,0-1 1,1 0-1,-1 0 0,1 0 0,-1 0 0,4-1 1,3-1-929,0-1 0,0 1 0,0-1 0,-1-1 0,9-4 0,20-13-5598</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5.677"/>
    </inkml:context>
    <inkml:brush xml:id="br0">
      <inkml:brushProperty name="width" value="0.025" units="cm"/>
      <inkml:brushProperty name="height" value="0.025" units="cm"/>
    </inkml:brush>
  </inkml:definitions>
  <inkml:trace contextRef="#ctx0" brushRef="#br0">143 151 17232,'0'0'3529,"-9"1"-1020,1 1-2345,1 0-1,0 0 1,0 1-1,1-1 1,-1 2-1,0-1 1,1 1-1,0 0 1,0 0-1,0 0 1,1 1 0,-1 0-1,1 0 1,0 1-1,0-1 1,1 1-1,0 0 1,0 0-1,0 1 1,1-1 0,-3 8-1,4-11-149,1 1 0,-1 0 0,1-1 0,0 1 0,0 0 0,1 0 0,-1 0 0,1 0 0,0 0 0,0-1 0,0 1 0,1 0 0,1 7 0,-2-10-14,0 0-1,1 0 1,-1 0 0,1-1-1,-1 1 1,1 0 0,-1 0-1,1-1 1,0 1 0,-1 0-1,1-1 1,0 1 0,0-1-1,-1 1 1,1-1 0,0 1-1,0-1 1,0 1 0,0-1-1,0 0 1,0 0 0,1 1-1,1-1 7,0 0 1,0 0-1,0 0 0,0-1 0,0 1 0,-1-1 0,1 0 0,0 0 0,0 0 0,-1 0 1,4-2-1,5-3-33,1-1 0,-1-1 0,-1 0 0,1-1 0,-2 0 0,1-1 0,-1 0 0,-1 0 0,1 0 0,6-13 0,-1 1-21,-2-1-1,0 0 1,-1 0-1,10-34 0,-12 11 267,-13 28 200,4 18-395,-1 0 0,0 0 1,0 0-1,1 0 1,-1 1-1,0-1 1,0 0-1,1 0 1,-1 0-1,0 0 1,1 1-1,-1-1 0,0 0 1,1 1-1,-1-1 1,0 0-1,1 1 1,-1-1-1,1 1 1,-1-1-1,1 1 1,-1 0-1,1-1 1,-1 1-1,1-1 0,-1 1 1,1 0-1,-14 15 159,1 1 0,1 0 0,0 1 0,2 0 0,0 1 0,1 0 0,1 0 0,0 1 0,2 0 0,-7 36 0,12-55-180,1 0 0,0 0 0,0 1 0,0-1-1,0 0 1,0 0 0,0 1 0,0-1 0,0 0-1,0 0 1,1 1 0,-1-1 0,0 0 0,1 0-1,-1 0 1,1 0 0,0 1 0,-1-1 0,1 0-1,0 0 1,-1 0 0,1 0 0,0 0 0,0-1-1,0 1 1,0 0 0,0 0 0,0-1 0,2 2 0,0-1-29,0 0 1,1 0-1,-1-1 1,0 1 0,1-1-1,-1 0 1,1 0 0,-1 0-1,1 0 1,5-2 0,8-2-710,0 0 1,-1-1 0,23-11 0,-28 10 216,-6 4 309,0-1 0,0 1 0,1 0 0,-1 0 0,0 1 0,9-2 0,-13 3 235,0 0 0,0 0 1,1 0-1,-1 0 0,0 0 0,0 1 0,1-1 1,-1 0-1,0 1 0,0-1 0,0 1 1,0 0-1,0-1 0,0 1 0,0 0 0,0-1 1,0 1-1,0 0 0,0 0 0,0 0 0,0 0 1,-1 0-1,1 0 0,0 0 0,-1 0 1,1 0-1,-1 0 0,1 1 0,-1-1 0,1 0 1,-1 0-1,0 0 0,1 3 0,-1-1 33,0 0-1,1 0 1,0 0 0,0 0-1,0 0 1,0 0 0,0 0-1,0 0 1,1 0 0,0-1-1,-1 1 1,1 0-1,0-1 1,0 1 0,0-1-1,1 0 1,-1 0 0,0 0-1,1 0 1,0 0-1,-1 0 1,1-1 0,0 1-1,0-1 1,0 0 0,0 0-1,0 0 1,0 0-1,0-1 1,0 1 0,0-1-1,1 0 1,-1 1 0,0-2-1,0 1 1,0 0-1,0 0 1,0-1 0,1 0-1,-1 0 1,0 0 0,0 0-1,3-2 1,60-29-274,-56 26-8,-1 0 0,1 1 0,0 0 0,0 1 0,1 0 0,-1 1 0,1 0 0,16-2 1,-27 5 242,1 0 1,-1 0 0,1 0 0,0 0 0,-1 1-1,1-1 1,-1 0 0,1 0 0,-1 1 0,1-1-1,-1 0 1,1 1 0,-1-1 0,1 1 0,-1-1-1,1 1 1,-1-1 0,0 1 0,1-1 0,-1 1-1,0-1 1,1 1 0,-1-1 0,0 1 0,0-1-1,0 1 1,1 0 0,-1-1 0,0 1 0,0-1-1,0 1 1,0 0 0,0-1 0,0 1 0,0-1-1,0 1 1,0 0 0,-1-1 0,1 1 0,0-1-1,0 1 1,0 0 0,-1-1 0,1 1 0,0-1-1,-1 1 1,1 0 0,-14 30 1304,6-18-930,4-7-171,-1 0-1,1 1 1,1 0-1,-1-1 1,1 1-1,0 0 1,1 1-1,-2 8 1,34-39 161,-17 10-337,45-39-792,-54 48 624,0 1 0,0 0 0,1 1-1,-1-1 1,1 1 0,-1 0-1,1 0 1,0 0 0,-1 1 0,1-1-1,0 1 1,6 0 0,-10 1 122,-1 1 0,1 0 0,-1 0 0,1 0 0,-1-1 0,1 1 0,-1 0 0,0 0 0,1 0 0,-1 0 0,0 0 0,0 0 0,0 0 0,0 0 0,0 0 0,0 0 0,0 0 0,0 0 0,0-1 0,0 1 0,-1 0 0,1 0 0,0 0 0,-1 1 0,-5 24 438,6-26-414,0 0 0,0 0-1,0 1 1,-1-1 0,1 0 0,0 0-1,0 0 1,0 1 0,0-1-1,0 0 1,0 0 0,0 0 0,0 1-1,0-1 1,0 0 0,0 0-1,0 0 1,0 1 0,0-1 0,0 0-1,0 0 1,0 1 0,0-1 0,0 0-1,0 0 1,0 0 0,0 1-1,0-1 1,0 0 0,0 0 0,0 0-1,1 1 1,-1-1 0,0 0-1,0 0 1,0 0 0,0 0 0,0 1-1,1-1 1,-1 0 0,0 0 0,0 0-1,0 0 1,1 0 0,12-5 409,23-23-531,-23 17 115,-8 8-188,0-1 1,0 1-1,1-1 0,-1 1 0,1 1 0,-1-1 0,1 1 0,0 0 1,0 0-1,10-1 0,-16 4 154,1 0 1,0 0-1,0 0 0,-1 0 1,1 0-1,0 0 1,-1 0-1,1 0 0,-1 1 1,0-1-1,1 0 1,-1 0-1,0 0 0,0 1 1,1-1-1,-1 0 1,0 0-1,0 1 0,-1-1 1,1 2-1,-1 34 222,1-34-223,0-1 399,-1 13 156,2-2-3405,2-9-1884,4-17-365,2-6-1210,-3-1-2007</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6.525"/>
    </inkml:context>
    <inkml:brush xml:id="br0">
      <inkml:brushProperty name="width" value="0.025" units="cm"/>
      <inkml:brushProperty name="height" value="0.025" units="cm"/>
    </inkml:brush>
  </inkml:definitions>
  <inkml:trace contextRef="#ctx0" brushRef="#br0">66 59 8712,'0'0'17382,"8"4"-16736,26 8-182,-33-12-454,-1 0-1,1 0 0,-1 0 1,0 0-1,1 1 0,-1-1 1,1 0-1,-1 0 0,1 0 1,-1 0-1,0 0 0,1 0 1,-1 0-1,1 0 0,-1 0 1,1 0-1,-1-1 0,1 1 0,-1 0 1,0 0-1,1 0 0,-1 0 1,1-1-1,-1 1 0,0 0 1,1 0-1,-1-1 0,0 1 1,1 0-1,-1-1 0,0 1 1,0 0-1,1-1 0,-1 1 1,0 0-1,0-1 0,1 1 1,-1-1-1,0 1 0,0 0 1,0-1-1,0 1 0,0-1 0,0 1 1,0-1-1,0 1 0,0-1 1,0 1-1,0-1 0,-7-17 502,4 16-472,0 1 0,1 0 0,-1-1 0,0 1-1,0 1 1,0-1 0,0 0 0,0 1 0,0-1-1,0 1 1,0 0 0,0 0 0,0 0 0,0 1-1,0-1 1,0 1 0,0-1 0,0 1 0,0 0-1,0 0 1,0 1 0,0-1 0,1 0 0,-1 1-1,-4 3 1,4-2-45,0-1 1,0 0-1,1 1 0,-1-1 0,1 1 0,0 0 1,-1 0-1,2 0 0,-1 0 0,0 0 0,0 0 1,1 1-1,0-1 0,0 0 0,0 1 0,0-1 1,0 1-1,1-1 0,-1 1 0,1-1 0,0 1 1,0 4-1,1-7 7,0 1 1,0-1-1,0 0 0,0 0 1,0 0-1,0 0 0,0 0 1,0 0-1,0 0 1,1 0-1,-1 0 0,0-1 1,0 1-1,1 0 0,-1-1 1,1 1-1,-1-1 0,1 1 1,-1-1-1,0 0 1,1 0-1,-1 0 0,1 0 1,-1 0-1,1 0 0,-1 0 1,1 0-1,-1 0 1,1-1-1,1 0 0,49-10-187,-4-14-860,-40 20 666,0 0-1,0 1 0,0 0 0,0 0 0,1 1 0,0 0 0,0 0 0,11-1 0,-19 4 431,0 0-1,-1 1 0,1-1 1,0 1-1,-1-1 1,1 1-1,0-1 0,-1 1 1,1-1-1,-1 1 1,1-1-1,-1 1 1,1 0-1,-1-1 0,0 1 1,1 0-1,-1 0 1,0-1-1,1 1 1,-1 0-1,0 0 0,0-1 1,0 1-1,0 0 1,0 0-1,0-1 0,0 1 1,0 0-1,0 0 1,0 0-1,0-1 1,0 1-1,0 0 0,-1 1 1,0-1-13,1 0 0,0 1 0,0-1 0,-1 0 0,1 0 0,0 1 0,0-1 0,0 0 0,1 1 0,-1-1 0,0 0 0,0 0 0,1 1 0,-1-1 0,0 0 0,1 0 0,-1 0 0,1 0 0,0 1 0,-1-1 1,1 0-1,0 0 0,0 0 0,0 0 0,0 0 0,0-1 0,0 1 0,0 0 0,0 0 0,0-1 0,2 2 0,0-2 0,0 0 1,1 0-1,-1-1 1,1 1-1,-1-1 1,0 1-1,0-1 1,1 0-1,-1-1 1,0 1-1,0 0 1,5-4-1,39-27-730,-12 8-1712,-33 22 2105,0 1 0,1-1 0,-1 1 0,1 0 0,-1 0 0,1 0 0,0 0 0,-1 0 0,1 0 0,0 1 0,3-1 0,-5 2 424,0-1 0,0 1 0,0-1 1,0 1-1,-1 0 0,1 0 0,0-1 1,-1 1-1,1 0 0,0 0 0,-1 0 1,1 0-1,-1-1 0,1 1 0,-1 0 1,1 0-1,-1 0 0,0 0 0,0 0 1,1 0-1,-1 0 0,0 1 0,0-1 1,0 0-1,0 0 0,0 0 0,0 0 1,0 0-1,-1 0 0,1 1 0,-2 18 1218,2-18-1293,-1 1 0,0 0 1,1 0-1,-1-1 0,1 1 0,0 0 0,0 0 0,0 0 0,1-1 0,-1 1 1,0 0-1,1 0 0,0-1 0,0 1 0,0 0 0,0-1 0,0 1 0,0-1 0,1 1 1,-1-1-1,1 0 0,3 4 0,5 1-239,0 0 1,-1 0-1,1 1 1,-2 0-1,1 1 0,-1 0 1,0 0-1,-1 1 1,0 0-1,-1 0 0,0 0 1,0 1-1,6 19 1,-9-25 301,-2 0 1,1 1-1,-1-1 0,1 0 1,-1 0-1,-1 1 1,1-1-1,-1 1 1,0-1-1,0 0 1,-1 1-1,1-1 1,-1 0-1,-1 1 1,1-1-1,-1 0 1,1 0-1,-1 0 0,-1 0 1,1 0-1,-1 0 1,0-1-1,0 1 1,0-1-1,-1 0 1,1 0-1,-1 0 1,0-1-1,0 1 1,-1-1-1,1 0 1,-6 3-1,9-5-39,0 0-1,0 0 1,-1 0-1,1-1 1,-1 1 0,1 0-1,0-1 1,-1 1 0,1-1-1,-1 1 1,1-1-1,-1 0 1,1 0 0,-1 0-1,0 0 1,1 0-1,-1 0 1,1 0 0,-1 0-1,1-1 1,-1 1 0,1 0-1,-1-1 1,1 1-1,-2-2 1,1 1-59,1-1 0,-1 0-1,1 1 1,0-1 0,-1 0 0,1 0 0,0 0-1,0 0 1,0 0 0,1 0 0,-1 0 0,0 0-1,1 0 1,-1 0 0,1-4 0,-1-6-213,0 0 1,1 0 0,1 0-1,0-1 1,3-15-1,-1 20 152,-1 0 0,1 0 0,1 0 0,-1 0 0,2 1-1,-1-1 1,1 1 0,0 0 0,0 1 0,7-7 0,12-12-88,35-25 0,16-19-983,-72 66 1041,31-42-538,-32 43 621,-1 0-1,1-1 1,-1 1 0,0-1 0,0 0 0,0 1 0,0-1 0,-1 0 0,1 0 0,-1 0-1,0 1 1,0-1 0,0 0 0,0 0 0,0 0 0,-1-5 0,0 7 14,0 0 1,0 0 0,1-1-1,-1 1 1,0 0 0,0 0-1,0 0 1,0 0 0,-1 1-1,1-1 1,0 0 0,0 0-1,0 1 1,-1-1 0,1 0 0,0 1-1,-1 0 1,1-1 0,-1 1-1,1 0 1,0 0 0,-1-1-1,1 1 1,-1 0 0,1 0-1,0 1 1,-1-1 0,-1 0-1,-2 1-3,0-1-1,0 1 1,0 0-1,1 0 1,-1 1 0,-9 3-1,10-2 14,0 0 1,0 0-1,0 0 0,0 1 0,1-1 1,0 1-1,-1 0 0,1 0 0,1 0 1,-1 0-1,1 1 0,-3 5 0,4-9-27,0 1 1,1 0-1,-1-1 0,0 1 0,1 0 0,0-1 0,-1 1 0,1 0 0,0-1 0,0 1 0,0 0 0,0 0 0,0-1 0,0 1 0,0 0 0,1 0 0,-1-1 0,1 1 1,-1 0-1,1-1 0,0 1 0,-1-1 0,1 1 0,0-1 0,0 1 0,0-1 0,0 1 0,0-1 0,1 0 0,-1 0 0,0 1 0,1-1 0,-1 0 0,0 0 0,1 0 1,-1-1-1,1 1 0,2 1 0,5 1-314,0-1 0,0 0 0,0 0 0,0 0 1,16-1-1,23-2-6505,-19-5-3577</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8.111"/>
    </inkml:context>
    <inkml:brush xml:id="br0">
      <inkml:brushProperty name="width" value="0.025" units="cm"/>
      <inkml:brushProperty name="height" value="0.025" units="cm"/>
    </inkml:brush>
  </inkml:definitions>
  <inkml:trace contextRef="#ctx0" brushRef="#br0">106 157 4132,'4'-3'1508,"-1"0"0,1 0 0,-1 0 0,0-1 0,0 1 0,0-1 0,2-4 0,-4 7-1090,0 0-1,0-1 1,0 1-1,-1 0 1,1-1-1,0 1 1,-1-1 0,1 1-1,-1-1 1,1 1-1,-1-1 1,0 1-1,0-1 1,0 1-1,0-1 1,0 0-1,0 1 1,0-1-1,0 1 1,-1-1-1,1 1 1,0-1-1,-2-2 1,1 4-358,1 0 1,-1-1 0,1 1-1,-1 0 1,0-1-1,1 1 1,-1 0 0,0 0-1,0 0 1,1 0-1,-1-1 1,0 1-1,1 0 1,-1 0 0,0 0-1,0 1 1,1-1-1,-1 0 1,0 0 0,1 0-1,-1 0 1,0 1-1,1-1 1,-1 0 0,0 1-1,1-1 1,-1 0-1,0 1 1,-19 12 29,9-3-102,1 0-1,1 0 1,0 1-1,0 1 1,1-1 0,-7 15-1,11-19 3,0 1 0,0-1 0,1 1 0,0 0 0,1 0 0,0 1-1,0-1 1,0 0 0,1 1 0,1-1 0,0 14 0,0-21 11,0 0 0,0-1 1,1 1-1,-1 0 0,0 0 1,1-1-1,-1 1 0,0 0 1,1-1-1,-1 1 0,1 0 1,-1-1-1,1 1 0,-1-1 1,1 1-1,0-1 0,-1 1 1,1-1-1,0 1 0,-1-1 1,1 0-1,0 1 0,-1-1 1,1 0-1,0 0 0,0 1 1,-1-1-1,1 0 0,0 0 1,0 0-1,0 0 0,-1 0 1,1 0-1,0 0 0,0 0 1,0 0-1,-1-1 0,1 1 1,0 0-1,1-1 0,31-14 217,-25 8-130,0-1 0,-1 1 0,0-2 0,0 1 0,-1-1 0,0 0-1,-1 0 1,0 0 0,0-1 0,-1 1 0,0-1 0,-1-1 0,0 1 0,0 0 0,-1-1 0,0-10 0,-5 19 26,-3 7-132,-5 10-89,7-5 121,0 0 0,1 1 1,0 0-1,1 0 0,0-1 0,1 1 1,0 0-1,1 0 0,0 0 0,1 0 1,2 12-1,-3-22 11,1 1 1,0-1 0,0 0-1,0 0 1,0 0 0,0 1-1,1-1 1,-1 0 0,0 0-1,0-1 1,1 1 0,-1 0-1,1 0 1,-1-1 0,0 1-1,1-1 1,-1 1-1,1-1 1,-1 1 0,1-1-1,0 0 1,-1 0 0,1 0-1,-1 0 1,1 0 0,-1 0-1,1 0 1,0-1 0,1 1-1,3-1 104,0-1 0,0 1 0,-1-1-1,1 0 1,0 0 0,8-5 0,-4 0-126,-1 0 1,1-1-1,-1 0 0,-1-1 1,0 0-1,0 0 1,0-1-1,-1 0 1,-1 0-1,0 0 1,0-1-1,-1 0 0,6-18 1,-18 52-206,4-17 194,1 1 1,-1-1-1,1 1 1,1-1-1,-1 1 1,1 0 0,0-1-1,1 1 1,0 0-1,0 0 1,0 0-1,3 11 1,-3-17 17,1 0-1,0-1 1,0 1-1,0-1 1,-1 1 0,1-1-1,0 1 1,0-1 0,0 0-1,0 1 1,0-1 0,0 0-1,0 0 1,0 0 0,0 1-1,0-1 1,0 0 0,0 0-1,0-1 1,0 1-1,0 0 1,0 0 0,0 0-1,0-1 1,0 1 0,0 0-1,0-1 1,-1 1 0,1-1-1,0 1 1,0-1 0,0 1-1,-1-1 1,2-1 0,30-20 180,-23 12-171,0 0-1,0 0 1,-1-1-1,10-17 1,21-26-331,-37 61 94,-1-1-1,0 1 0,0-1 0,-1 1 0,0 12 0,0-7 231,1 27-35,-1-39 35,0 1 1,0 0-1,1-1 0,-1 1 1,0-1-1,0 1 0,1 0 1,-1-1-1,0 1 0,1-1 1,-1 1-1,1-1 0,-1 0 1,0 1-1,1-1 0,-1 1 1,1-1-1,-1 0 0,1 1 1,0-1-1,-1 0 0,1 0 1,-1 1-1,1-1 0,-1 0 1,1 0-1,0 0 0,-1 0 1,1 0-1,0 0 0,-1 0 1,1 0-1,-1 0 0,1 0 1,0 0-1,-1 0 0,1 0 1,0 0-1,-1 0 0,1-1 1,-1 1-1,1 0 0,-1-1 0,1 1 1,-1 0-1,1-1 0,-1 1 1,1 0-1,-1-1 0,1 1 1,0-2-1,10-8 83,-1-1 0,1 0-1,-2-1 1,0 0 0,0 0 0,-1-1-1,-1 0 1,9-21 0,-11 25-67,35-81-407,-51 120 147,0 1 0,3 0 0,-6 33 0,5-22 199,2-12 112,2 0 0,1 0-1,0 42 1,5-56-74,-1 0 0,2-1-1,0 1 1,2-1 0,-1 1 0,2-1-1,0 0 1,8 18 0,6 1-110,-13-24 56,0-1-1,0 1 1,-2 0-1,1 0 1,-1 0-1,-1 1 1,1-1-1,1 16 1,-6-26 99,0 0 0,0-1-1,0 1 1,0 0 0,0 0 0,0 0 0,0 0-1,0-1 1,0 1 0,0-1 0,0 1 0,0 0 0,0-1-1,1 1 1,-1-1 0,0 0 0,-1-1 0,-8-7 89,0-2 0,1 0 1,1 0-1,0 0 0,0-1 0,1 0 1,-11-26-1,14 29-139,1 0 1,-1 0-1,2 0 1,-1-1 0,1 1-1,1-1 1,0 1-1,0-1 1,1 0-1,0 1 1,1-1-1,2-16 1,-1 23-30,0-1 1,-1 0-1,1 1 1,0-1-1,1 1 1,-1 0-1,1 0 0,-1 0 1,1 0-1,0 0 1,0 1-1,0-1 1,0 1-1,5-3 1,59-29-3234,-19 9-5060,-14 3-4943</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9.077"/>
    </inkml:context>
    <inkml:brush xml:id="br0">
      <inkml:brushProperty name="width" value="0.025" units="cm"/>
      <inkml:brushProperty name="height" value="0.025" units="cm"/>
    </inkml:brush>
  </inkml:definitions>
  <inkml:trace contextRef="#ctx0" brushRef="#br0">0 139 4132,'7'-20'11720,"2"-5"-5946,0 12-2226,-9 13-3437,1 0 1,-1 0-1,0 0 1,1 1-1,-1-1 1,0 0-1,1 0 0,-1 1 1,0-1-1,0 0 1,1 1-1,-1-1 0,0 0 1,0 1-1,0-1 1,0 0-1,1 1 0,-1-1 1,0 1-1,0-1 1,0 0-1,0 1 1,0-1-1,0 1 0,0-1 1,0 0-1,0 1 1,0-1-1,0 1 0,0-1 1,0 0-1,0 1 1,-1-1-1,1 0 1,0 1-1,-2 38 195,-10 59 0,5-59-169,-1 59 0,9-106-24,1 1 0,-1-1-1,1 1 1,1-1 0,6-13-1,4-14-41,-7 6 6,0-1-1,-2 1 0,1-55 0,-8 72-197,-3 22-116,-3 22 2,9-31 234,0 0-1,0 0 1,0 0-1,0 1 1,0-1-1,0 0 0,0 0 1,0 0-1,1 1 1,-1-1-1,0 0 1,1 0-1,-1 0 1,1 0-1,0 0 1,-1 0-1,1 0 0,0 0 1,-1 0-1,1 0 1,0 0-1,0 0 1,0 0-1,0-1 1,0 1-1,0 0 1,1 0-1,1 0 32,0-1 0,0 1 0,0-1-1,0 0 1,0 0 0,-1 0 0,1 0 0,0 0 0,0 0-1,0-1 1,4-1 0,-1 0 27,1 0 0,-1-1 0,0 1 0,0-1 0,0-1 0,-1 1 0,1-1 0,-1 0 0,0-1 0,6-4 0,45-56 105,-38 43-139,1-8 51,-16 59-570,-29 80 463,18-82 218,1 1 0,2 0 0,0 1-1,0 29 1,5-58-273,1 1 0,-1 0 0,0-1-1,1 1 1,-1-1 0,1 1-1,-1 0 1,1-1 0,-1 1 0,1-1-1,-1 0 1,1 1 0,0-1-1,-1 1 1,1-1 0,0 0 0,-1 0-1,1 1 1,0-1 0,-1 0-1,1 0 1,0 0 0,-1 0 0,1 1-1,0-1 1,0 0 0,-1 0-1,2-1 1,13 1-4110,-4-2-4071,-4-3-4858</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9.410"/>
    </inkml:context>
    <inkml:brush xml:id="br0">
      <inkml:brushProperty name="width" value="0.025" units="cm"/>
      <inkml:brushProperty name="height" value="0.025" units="cm"/>
    </inkml:brush>
  </inkml:definitions>
  <inkml:trace contextRef="#ctx0" brushRef="#br0">1 8 6150,'0'0'19218,"51"0"-18321,-35 0-353,3 3-319,1-1-33,3 2-128,-4-4 32,1 0 0,-2 0-224,-6 0-961,-3-5-1570,-9 0-1921,0-1-6086</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39.785"/>
    </inkml:context>
    <inkml:brush xml:id="br0">
      <inkml:brushProperty name="width" value="0.025" units="cm"/>
      <inkml:brushProperty name="height" value="0.025" units="cm"/>
    </inkml:brush>
  </inkml:definitions>
  <inkml:trace contextRef="#ctx0" brushRef="#br0">1 30 6726,'0'0'19571,"78"14"-17970,-41-23-448,4-1-928,1-1-161,-1 6-481,-6 1-1536,-3 2-1699,-11 0-1377,-5 1-5509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7.505"/>
    </inkml:context>
    <inkml:brush xml:id="br0">
      <inkml:brushProperty name="width" value="0.025" units="cm"/>
      <inkml:brushProperty name="height" value="0.025" units="cm"/>
    </inkml:brush>
  </inkml:definitions>
  <inkml:trace contextRef="#ctx0" brushRef="#br0">3 40 15855,'0'7'2189,"-1"20"-807,0-17-768,1 0 0,0 1 0,0-1 0,1 0 1,0 1-1,3 9 0,-3-17-562,0 0 1,1 0-1,-1 0 1,0-1 0,1 1-1,0-1 1,-1 1-1,1-1 1,0 1-1,0-1 1,0 0-1,1 0 1,-1 0 0,0 0-1,1-1 1,-1 1-1,1-1 1,0 1-1,-1-1 1,1 0-1,0 0 1,0 0 0,0 0-1,0-1 1,0 1-1,5 0 1,14 0-187,0 0 1,-1-2-1,1 0 1,0-2-1,0 0 1,-1-1-1,1-1 1,33-13-1,-27 6-834,0 0 0,-1-2 0,-1 0 0,0-2 0,40-33 0,-61 45 950,0 1-1,0-2 0,-1 1 1,0 0-1,0-1 0,0 0 1,-1 1-1,1-2 0,3-7 1,-7 13 111,-1-1 0,0 1 0,1 0 0,-1-1 0,1 1 0,-1 0 1,0 0-1,1 0 0,-1-1 0,0 1 0,1 0 0,-1 0 0,0 0 0,0 0 1,1 0-1,-1 0 0,0 1 0,1-1 0,-1 0 0,0 0 0,1 0 0,-1 1 1,0-1-1,1 0 0,-1 0 0,0 2 0,-22 13 395,2 1-1,0 1 1,0 1-1,2 1 1,-26 32 0,23-26-168,-7 7-216,1 0-1,2 2 1,1 2 0,2 0 0,1 1 0,2 1-1,2 1 1,-19 55 0,35-86-392,-11 34-2240,3-16-1911,-4-2-6061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40.129"/>
    </inkml:context>
    <inkml:brush xml:id="br0">
      <inkml:brushProperty name="width" value="0.025" units="cm"/>
      <inkml:brushProperty name="height" value="0.025" units="cm"/>
    </inkml:brush>
  </inkml:definitions>
  <inkml:trace contextRef="#ctx0" brushRef="#br0">49 41 17168,'0'0'4436,"-3"10"-3699,-7 14-108,1 1 0,2 1 0,1-1 0,0 1 0,-2 42 0,8 36 226,5-90-88,5-16 342,7-22 100,-10-3-1143,-1 0-1,-1-1 0,-2 1 1,-1-1-1,0 0 0,-2 0 1,-7-46-1,7 72-83,0 0 1,0-1-1,0 1 0,0 0 0,-1 0 0,0-1 0,1 1 0,-1 0 1,0 0-1,0 0 0,0 0 0,0 0 0,-2-2 0,-2 8-344,2 18 206,2-14 157,1 1 1,0-1 0,0 0-1,1 0 1,0 0-1,0 0 1,1 0 0,4 14-1,-4-20 13,-1 1 0,1-1-1,0 0 1,0 0-1,0 0 1,0 0-1,0 0 1,0 0-1,0-1 1,0 1 0,1-1-1,-1 1 1,1-1-1,-1 0 1,1 0-1,0 0 1,-1 0 0,1-1-1,0 1 1,0-1-1,-1 0 1,1 1-1,0-1 1,0 0-1,-1-1 1,1 1 0,0 0-1,0-1 1,3-1-1,-1 1 4,-1 0 0,1 0 0,0-1 0,-1 0 0,0 0-1,1 0 1,-1 0 0,0-1 0,0 1 0,0-1 0,-1 0 0,1-1 0,-1 1-1,1 0 1,-1-1 0,0 0 0,-1 0 0,1 0 0,3-7 0,3-7 3,-2 0 1,0 0-1,7-27 1,-10 28-19,-3 15-82,-3 25-422,-14 55 350,9-51 186,1 0-1,1 0 0,2 0 1,1 0-1,1 40 0,1-67-71,0 1 0,0 0 1,1 0-1,-1 0 0,0 0 0,0-1 0,1 1 0,-1 0 0,1-1 0,-1 1 1,1 0-1,-1 0 0,1-1 0,-1 1 0,1-1 0,-1 1 0,1-1 1,0 1-1,-1-1 0,1 1 0,0-1 0,-1 1 0,1-1 0,0 0 0,0 1 1,0-1-1,-1 0 0,1 0 0,0 0 0,0 1 0,0-1 0,0 0 1,-1 0-1,1 0 0,0 0 0,1-1 0,1 1-477,0-1 0,0 1 0,0-1-1,-1 0 1,1 1 0,0-1 0,-1-1 0,1 1-1,-1 0 1,5-3 0,13-15-6649</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0:40.458"/>
    </inkml:context>
    <inkml:brush xml:id="br0">
      <inkml:brushProperty name="width" value="0.025" units="cm"/>
      <inkml:brushProperty name="height" value="0.025" units="cm"/>
    </inkml:brush>
  </inkml:definitions>
  <inkml:trace contextRef="#ctx0" brushRef="#br0">0 55 3748,'0'0'24631,"80"-3"-22966,-20 3-672,7 0-544,4-5-385,-7-3-32,-8 4-96,-8-1-1249,-14-3-1250,-10-2-2177,-6-1-5702</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6.226"/>
    </inkml:context>
    <inkml:brush xml:id="br0">
      <inkml:brushProperty name="width" value="0.025" units="cm"/>
      <inkml:brushProperty name="height" value="0.025" units="cm"/>
    </inkml:brush>
  </inkml:definitions>
  <inkml:trace contextRef="#ctx0" brushRef="#br0">1 3458 3908,'0'0'11285,"4"3"-10666,-2-2-563,-1 0 0,1 0-1,0 0 1,0 0 0,0-1 0,0 1-1,0-1 1,0 1 0,0-1-1,1 0 1,-1 0 0,0 0-1,0 0 1,0 0 0,0 0 0,0-1-1,0 1 1,0-1 0,0 1-1,0-1 1,0 0 0,0 0 0,0 0-1,0 0 1,-1 0 0,1 0-1,0 0 1,1-2 0,61-51 804,-49 40-725,77-80 163,149-198 0,-165 195-184,187-240 174,503-621 3289,-616 787-3123,7 7-1,295-239 1,-329 303-235,-4-4 0,197-227 0,-55 27-1527,-261 304 1183,1-1 1,-1 1-1,1 0 1,-1 0-1,1-1 1,-1 1-1,1-1 1,-1 1-1,0 0 1,1-1-1,-1 1 1,1-1-1,-1 1 1,0-1-1,0 1 1,1-1-1,-1 0 1,0 1-1,0-1 1,0 1-1,1-1 1,-1 1-1,0-1 1,0 0-1,0 1 1,0-1-1,0 1 1,0-1-1,0 0 1,0 1-1,-1-1 1,1 1-1,0-1 1,0 1-1,0-1 1,-1 0-1,1 1 1,0-1-1,-1 1 1,1-1-1,0 1 1,-1-1-1,1 1 1,0 0-1,-1-1 1,1 1-1,-1 0 1,1-1-1,-1 1 1,1 0-1,-1-1 1,1 1-1,-1 0 1,0 0-1,1-1 1,-1 1-1,1 0 1,-1 0-1,1 0 1,-1 0-1,-1 0 0,-21-5-8560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6.813"/>
    </inkml:context>
    <inkml:brush xml:id="br0">
      <inkml:brushProperty name="width" value="0.025" units="cm"/>
      <inkml:brushProperty name="height" value="0.025" units="cm"/>
    </inkml:brush>
  </inkml:definitions>
  <inkml:trace contextRef="#ctx0" brushRef="#br0">1 0 12588,'0'0'4596,"8"9"-4510,-3-4-73,0 0 0,-1 1 0,1-1 0,-1 1-1,0 0 1,-1 1 0,0-1 0,0 0 0,0 1 0,0 0 0,-1 0 0,0 0 0,1 13 0,-2 31 696,-2-1 0,-3 1 0,-2-1 0,-17 69 0,13-70-645,7-25 230,0 0-1,0 35 1,3-58-283,0 0 0,0 0 1,0 0-1,1 0 0,-1 0 1,0 0-1,0 1 1,1-1-1,-1 0 0,1 0 1,-1 0-1,1 0 0,-1 0 1,1 0-1,0 0 0,-1-1 1,1 1-1,0 0 0,0 0 1,0 0-1,0-1 0,0 1 1,0 0-1,0-1 0,0 1 1,0-1-1,0 1 0,0-1 1,0 0-1,0 1 0,0-1 1,0 0-1,0 0 0,0 0 1,1 0-1,-1 0 0,0 0 1,0 0-1,0 0 0,2 0 1,5-1 17,-1-1 0,0 1 1,0-1-1,1 0 0,8-4 0,153-81 169,-69 32-913,-90 50 429,45-25-2816,-20 8-1732,0-10-5357</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7.881"/>
    </inkml:context>
    <inkml:brush xml:id="br0">
      <inkml:brushProperty name="width" value="0.025" units="cm"/>
      <inkml:brushProperty name="height" value="0.025" units="cm"/>
    </inkml:brush>
  </inkml:definitions>
  <inkml:trace contextRef="#ctx0" brushRef="#br0">242 153 3491,'0'0'1169,"7"-8"3433,-4 4-4225,38-51 4479,-37 50-4131,-1-1 0,0 1 0,0-1 0,0 1 0,-1-1 0,0 0 0,0 0 0,-1 0-1,1 0 1,-1-8 0,0 14-623,-1-1-1,0 0 0,0 1 1,-1-1-1,1 1 1,0-1-1,0 1 0,0-1 1,0 0-1,0 1 1,-1-1-1,1 1 1,0-1-1,0 1 0,-1-1 1,1 1-1,-1-1 1,1 1-1,0-1 0,-1 1 1,1-1-1,-1 1 1,1 0-1,-1-1 0,1 1 1,-1 0-1,1-1 1,-1 1-1,1 0 0,-1 0 1,1 0-1,-2-1 1,-24 4 985,-23 19-759,26-4-309,0 1 1,1 1-1,1 1 0,1 1 1,-24 33-1,34-41 58,1 0 1,0 1-1,1-1 0,0 2 0,1-1 1,1 1-1,1 0 0,0 1 1,1-1-1,-4 31 0,8-44-65,0 0-1,0 0 1,0-1-1,0 1 0,0 0 1,0 0-1,0-1 1,1 1-1,0 0 0,-1-1 1,1 1-1,0-1 1,0 1-1,1-1 0,-1 1 1,0-1-1,1 1 1,0-1-1,-1 0 0,1 0 1,0 0-1,0 0 1,0 0-1,0-1 0,0 1 1,1 0-1,-1-1 0,0 0 1,1 0-1,-1 1 1,1-1-1,0-1 0,-1 1 1,1 0-1,0-1 1,-1 1-1,1-1 0,0 0 1,0 0-1,-1 0 1,1 0-1,0 0 0,0-1 1,2 0-1,6 0 0,0-1 0,-1-1-1,1 0 1,-1 0-1,0-1 1,0 0 0,0-1-1,0 0 1,-1-1 0,11-7-1,-4-1 2,0-1-1,-1 0 0,13-17 0,-23 25 4,-1 1 0,1-1 0,-1 1 0,0-1 0,0 0 0,-1-1 0,0 1 0,0-1 0,-1 1 0,0-1 0,1-10-1,-3 17-6,0 1-1,0-1 0,0 0 0,0 0 0,0 1 0,-1-1 0,1 0 0,0 1 0,0-1 0,-1 0 0,1 1 0,-1-1 0,1 0 0,0 1 0,-1-1 0,1 1 0,-1-1 0,1 1 0,-1-1 0,0 1 0,1-1 0,-1 1 0,1-1 0,-1 1 0,0 0 0,1-1 0,-1 1 0,0 0 0,0 0 0,1-1 0,-1 1 0,0 0 0,1 0 0,-1 0 0,0 0 0,0 0 0,1 0 0,-1 0 0,0 0 0,0 0 0,1 1 0,-1-1 0,0 0 0,1 0 0,-2 1 0,-3 0 6,1 1 0,-1-1 0,1 0 0,0 1 0,0 0 0,0 0 1,-5 3-1,4-1-19,0 0 0,0 0 1,0 1-1,0 0 0,1 0 1,-1 0-1,1 0 1,1 0-1,-1 1 0,1 0 1,0 0-1,0 0 1,0 0-1,1 0 0,0 1 1,0-1-1,1 0 0,-2 12 1,3-18 4,0 1 0,0-1 0,0 0 0,0 1 0,0-1 0,0 0 0,1 1 1,-1-1-1,0 0 0,0 1 0,0-1 0,0 0 0,0 1 0,0-1 0,1 0 0,-1 1 0,0-1 1,0 0-1,0 1 0,1-1 0,-1 0 0,0 0 0,0 1 0,1-1 0,-1 0 0,0 0 0,1 0 1,-1 1-1,0-1 0,1 0 0,-1 0 0,0 0 0,1 0 0,-1 0 0,1 0 0,16-3 9,15-16 65,-6-6-49,-20 17-22,1 1 0,0 0 0,1 0 0,0 1 0,0 0 0,0 0 0,1 0 0,14-6 1,-22 12-6,0 0 0,-1 0 0,1 0 0,0 0 0,-1 0 0,1 1 0,0-1 0,-1 0 0,1 0 1,0 0-1,-1 1 0,1-1 0,-1 0 0,1 1 0,-1-1 0,1 1 0,-1-1 0,1 1 0,-1-1 0,1 1 1,-1-1-1,1 1 0,-1-1 0,0 1 0,1-1 0,-1 1 0,0 0 0,0-1 0,1 1 0,-1-1 0,0 1 1,0 0-1,0-1 0,0 1 0,0 0 0,0-1 0,0 1 0,0 0 0,0-1 0,0 2 0,0 37-12,0-31 32,-2 29 44,-8 50 1,11-81-2069,6-19 322,8-26-2615,-1 2-1385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8.413"/>
    </inkml:context>
    <inkml:brush xml:id="br0">
      <inkml:brushProperty name="width" value="0.025" units="cm"/>
      <inkml:brushProperty name="height" value="0.025" units="cm"/>
    </inkml:brush>
  </inkml:definitions>
  <inkml:trace contextRef="#ctx0" brushRef="#br0">1 358 8680,'0'0'15487,"8"-2"-14040,1-1-1290,0 0 0,0-1 1,0 0-1,0 0 0,-1-1 1,1-1-1,-1 1 0,-1-1 1,10-9-1,-3 2-124,0-1 1,-1 0-1,-1-1 1,13-20-1,-25 35-26,0-1 0,0 1 1,0 0-1,0-1 0,0 1 0,0 0 1,0 0-1,0-1 0,0 1 0,0 0 1,0-1-1,0 1 0,-1 0 0,1 0 1,0-1-1,0 1 0,0 0 0,-1 0 1,1 0-1,0-1 0,0 1 0,0 0 1,-1 0-1,1 0 0,0 0 0,-1 0 1,1-1-1,0 1 0,0 0 0,-1 0 1,1 0-1,0 0 0,0 0 0,-1 0 1,1 0-1,0 0 0,-1 0 0,1 0 1,0 0-1,-1 0 0,1 0 0,0 0 1,0 0-1,-1 0 0,1 1 0,0-1 1,0 0-1,-1 0 0,1 0 0,0 0 1,0 0-1,-1 1 0,-21 4 356,12 3-337,1-1 1,0 1-1,0 1 0,0 0 0,1 0 0,1 1 0,0 0 1,0 0-1,0 0 0,2 1 0,-1 0 0,1 0 0,1 1 0,0-1 1,1 1-1,0 0 0,1 0 0,0 0 0,0 20 0,2-31-25,0 0 1,0 0-1,1 0 0,-1 0 0,0 0 0,1 0 0,-1 0 0,1 0 0,0 0 0,-1 0 0,1-1 0,0 1 0,-1 0 0,1 0 1,0-1-1,0 1 0,0 0 0,-1-1 0,1 1 0,0-1 0,0 1 0,0-1 0,0 1 0,0-1 0,0 0 0,0 1 0,0-1 1,0 0-1,0 0 0,0 0 0,1 0 0,-1 0 0,0 0 0,0 0 0,0 0 0,0 0 0,0-1 0,0 1 0,0 0 0,0-1 1,0 1-1,1-1 0,45-20 171,-30 10-186,0-2 0,0 0-1,-1-1 1,-1-1 0,0 0-1,-1-1 1,-1-1 0,-1 0-1,0 0 1,-1-1 0,-1-1-1,0 0 1,-2 0 0,0-1 0,-1 0-1,-1-1 1,-1 1 0,-1-1-1,-1 0 1,-1 0 0,0-28-1,-2 48 27,0 1-1,0-1 1,0 1-1,0-1 1,1 1-1,-1-1 1,0 1-1,0-1 1,-1 1-1,1-1 1,0 1-1,0 0 1,0-1-1,0 1 1,0-1 0,0 1-1,-1-1 1,1 1-1,0-1 1,0 1-1,-1 0 1,1-1-1,0 1 1,-1-1-1,1 1 1,0 0-1,-1-1 1,1 1-1,0 0 1,-1 0-1,1-1 1,-1 1-1,1 0 1,-1 0-1,1 0 1,-1-1-1,1 1 1,-1 0-1,1 0 1,0 0-1,-1 0 1,1 0-1,-1 0 1,1 0-1,-1 0 1,1 0-1,-1 0 1,1 0-1,-1 0 1,1 1-1,-1-1 1,1 0-1,-1 0 1,1 0-1,-1 1 1,0-1-1,-1 1 0,0 1 0,0-1 0,-1 1-1,1-1 1,0 1 0,0 0 0,1-1-1,-1 1 1,0 0 0,-1 3-1,-14 25 35,1 1 0,1 1 0,-12 41 0,22-57-34,1 1-1,0 0 1,1 0 0,1 1 0,0-1 0,2 1 0,0-1 0,3 25 0,-3-40-123,1 0 0,-1 0 0,1 0 1,-1 0-1,1 0 0,0 0 0,0 0 0,0 0 0,0-1 0,0 1 1,0 0-1,0-1 0,0 1 0,1-1 0,-1 1 0,1-1 0,-1 0 0,1 0 1,0 1-1,-1-1 0,1 0 0,0 0 0,0-1 0,0 1 0,-1 0 1,3 0-1,-1-1-485,0 1 0,0-1 0,0 0 1,1 0-1,-1 0 0,0 0 0,0 0 0,0-1 1,0 1-1,0-1 0,0 0 0,0 0 1,-1 0-1,1 0 0,0-1 0,0 1 0,2-3 1,23-18-8303</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8.760"/>
    </inkml:context>
    <inkml:brush xml:id="br0">
      <inkml:brushProperty name="width" value="0.025" units="cm"/>
      <inkml:brushProperty name="height" value="0.025" units="cm"/>
    </inkml:brush>
  </inkml:definitions>
  <inkml:trace contextRef="#ctx0" brushRef="#br0">106 174 15535,'0'0'8231,"-8"8"-7633,-6 7-513,1 0 0,1 1 1,-16 26-1,24-35-35,0 0 1,0 0 0,1 0 0,0 1 0,0-1 0,0 1-1,1 0 1,1-1 0,-1 1 0,1 0 0,0 0-1,1 0 1,1 13 0,-1-21-48,0 1 0,0-1 0,0 1 1,0-1-1,0 1 0,1-1 0,-1 1 0,0-1 0,0 1 0,0-1 1,1 1-1,-1-1 0,0 1 0,1-1 0,-1 1 0,0-1 0,1 0 0,-1 1 1,1-1-1,-1 0 0,1 1 0,-1-1 0,1 0 0,-1 1 0,1-1 1,-1 0-1,1 0 0,-1 0 0,1 1 0,-1-1 0,1 0 0,0 0 1,21-7 214,16-22 229,-21 10-438,-2-1-1,0-1 1,-1 0 0,-1-1 0,-1 0-1,-1-1 1,-1 0 0,-1-1 0,-2 0-1,0 0 1,-1-1 0,-1 0 0,2-46 0,-20 81-90,-3 22 107,1 2-1,2 0 1,-10 41-1,18-60-198,1 1 0,0-1 0,1 1 1,1-1-1,0 1 0,2 0 0,0 20 0,0-35 27,0-1 0,1 1 0,-1-1 0,0 1 0,0-1 0,1 1 0,-1-1 0,0 1 0,0-1 0,1 0 0,-1 1 0,1-1 0,-1 1 0,0-1 0,1 0 0,-1 1 0,1-1 0,-1 0 0,1 0 0,-1 1 0,1-1 0,-1 0 0,1 0 0,-1 0 0,1 1 0,-1-1 0,1 0 0,-1 0 0,1 0 0,-1 0 0,1 0 0,0 0 0,-1 0 0,1 0 0,-1-1 0,1 1 0,-1 0 0,1 0 0,-1 0 0,1 0 0,-1-1 0,2 0 0,16-8-6959</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9.216"/>
    </inkml:context>
    <inkml:brush xml:id="br0">
      <inkml:brushProperty name="width" value="0.025" units="cm"/>
      <inkml:brushProperty name="height" value="0.025" units="cm"/>
    </inkml:brush>
  </inkml:definitions>
  <inkml:trace contextRef="#ctx0" brushRef="#br0">25 30 14221,'0'0'4138,"-5"10"-1021,-14 28-1456,19-38-1616,0 1 0,0-1 0,0 1 0,0-1 1,0 1-1,0-1 0,0 1 0,0-1 0,0 1 1,0-1-1,0 1 0,0-1 0,0 1 0,0-1 1,1 1-1,-1-1 0,0 1 0,0-1 0,0 1 1,1-1-1,-1 1 0,0-1 0,1 1 0,-1-1 1,0 0-1,1 1 0,-1-1 0,1 0 0,-1 1 1,1-1-1,-1 0 0,0 0 0,1 1 0,-1-1 1,1 0-1,-1 0 0,1 0 0,-1 1 0,1-1 1,0 0-1,-1 0 0,1 0 0,-1 0 0,1 0 1,-1 0-1,1 0 0,-1 0 0,1-1 0,35 1 98,-29 0-109,23 3-47,-28-2 25,1-1 0,-1 1 0,1-1 1,-1 1-1,1-1 0,0 0 0,-1 0 0,1 0 1,-1 0-1,1-1 0,0 1 0,-1-1 1,1 1-1,-1-1 0,1 0 0,-1 0 0,0 0 1,1 0-1,-1 0 0,0-1 0,0 1 1,0-1-1,0 1 0,0-1 0,3-3 0,10-15 32,-13 15-25,1 0 0,0 0 1,1 1-1,-1-1 0,1 1 0,-1 0 1,1 0-1,1 0 0,-1 1 0,0-1 1,1 1-1,8-4 0,-12 7 46,-1 1 0,1 0-1,0-1 1,-1 1 0,1 0-1,-1 0 1,1 0 0,-1-1 0,0 1-1,1 0 1,-1 0 0,0 0 0,0 0-1,1 0 1,-1 0 0,0 0-1,0 0 1,0 0 0,0-1 0,0 1-1,-1 2 1,1 30 958,0-28-950,0-4-67,0-1 0,0 1-1,0-1 1,0 1 0,0-1 0,0 0 0,0 1 0,0-1 0,0 1-1,0-1 1,0 0 0,0 1 0,0-1 0,0 1 0,0-1 0,0 0 0,1 1-1,-1-1 1,0 1 0,0-1 0,0 0 0,1 1 0,-1-1 0,0 0 0,1 0-1,-1 1 1,0-1 0,1 0 0,-1 0 0,0 1 0,1-1 0,-1 0 0,0 0-1,1 0 1,-1 1 0,1-1 0,-1 0 0,0 0 0,1 0 0,-1 0 0,1 0-1,-1 0 1,0 0 0,1 0 0,-1 0 0,1 0 0,-1 0 0,0 0 0,1 0-1,-1-1 1,1 1 0,-1 0 0,0 0 0,1 0 0,-1 0 0,1-1 0,-1 1-1,0 0 1,0 0 0,1-1 0,-1 1 0,1-1 0,30-23 362,-17 11-391,-12 12 12,0 0-1,-1 0 1,1-1 0,0 1-1,0 0 1,0 1 0,0-1-1,0 0 1,0 0 0,0 1-1,0-1 1,0 1 0,0 0-1,0 0 1,0 0 0,0 0-1,0 0 1,1 0 0,-1 0-1,0 0 1,0 1 0,0-1-1,0 1 1,0 0 0,0 0-1,0 0 1,2 1 0,-1 1-1,-1-1 0,1 1 1,-1 0-1,0 0 1,0 0-1,0 0 1,-1 1-1,1-1 0,-1 0 1,1 1-1,-1-1 1,0 1-1,0 0 1,0 4-1,-1-7-84,0 0 0,0-1-1,0 1 1,0 0 0,0 0 0,1 0 0,-1 0 0,0 0-1,0-1 1,1 1 0,-1 0 0,1 0 0,-1 0 0,1-1 0,-1 1-1,1 0 1,-1-1 0,1 1 0,0 0 0,14 1-8588,-4-3 1600</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9.597"/>
    </inkml:context>
    <inkml:brush xml:id="br0">
      <inkml:brushProperty name="width" value="0.025" units="cm"/>
      <inkml:brushProperty name="height" value="0.025" units="cm"/>
    </inkml:brush>
  </inkml:definitions>
  <inkml:trace contextRef="#ctx0" brushRef="#br0">79 26 8776,'0'0'15434,"-9"0"-14340,5 1-1060,2-2-7,-1 1-1,1 0 1,-1 0 0,1 0 0,0 1 0,-1-1-1,1 1 1,-1-1 0,1 1 0,0 0-1,-1 0 1,1 0 0,0 0 0,0 0 0,0 0-1,-1 1 1,1-1 0,1 1 0,-1-1 0,0 1-1,0 0 1,1 0 0,-1 0 0,1 0 0,-1 0-1,1 0 1,0 0 0,0 0 0,0 1 0,0-1-1,0 0 1,0 1 0,1-1 0,-1 4 0,0-4-28,1 0 1,-1 0 0,1 0 0,0 0-1,-1 0 1,1 0 0,0 0 0,0 0 0,1 0-1,-1 0 1,0 0 0,1 0 0,-1 0-1,1 0 1,-1 0 0,1 0 0,0 0 0,0 0-1,0 0 1,0-1 0,0 1 0,3 3-1,-2-4-35,1-1 0,-1 1 0,0 0-1,1 0 1,-1-1 0,1 0-1,-1 1 1,1-1 0,-1 0-1,1 0 1,0 0 0,-1-1-1,1 1 1,-1-1 0,0 1-1,1-1 1,-1 0 0,1 0-1,3-2 1,28-13-1587,-28 12 1399,0 1 0,0 0 0,0 0 0,1 1-1,-1 0 1,1 0 0,0 0 0,12-1-1,-19 6 640,1 0 0,-1 0 0,0-1 0,0 1 0,0 0 0,0 0 0,-1 0 0,1 0 0,-1 0 0,-1 4 0,2-7-363,0 1 1,0-1-1,0 0 0,0 1 1,0-1-1,0 1 1,0-1-1,0 0 1,0 1-1,0-1 0,0 1 1,-1-1-1,1 0 1,0 1-1,0-1 1,0 0-1,-1 1 0,1-1 1,0 0-1,0 1 1,-1-1-1,1 0 1,0 0-1,-1 1 0,1-1 1,0 0-1,-1 0 1,1 1-1,0-1 1,-1 0-1,1 0 0,-1 0 1,1 0-1,0 0 1,-1 0-1,1 0 1,-1 0-1,1 0 0,0 0 1,-1 0-1,1 0 1,-1 0-1,1 0 1,-1 0-1,0 0 0,-4-23 517,4 15-610,1 0 0,0 1-1,1-1 1,0 0 0,2-12 0,-1 18-219,1-1 0,-1 1 0,0 0 0,0-1 0,1 1 0,0 0 0,-1 1 0,1-1 0,0 0 0,0 1 0,0-1 0,0 1 0,0 0 0,0 0 0,0 0 0,0 1 0,6-1 0,18-8-8620,-11 1-1476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19.928"/>
    </inkml:context>
    <inkml:brush xml:id="br0">
      <inkml:brushProperty name="width" value="0.025" units="cm"/>
      <inkml:brushProperty name="height" value="0.025" units="cm"/>
    </inkml:brush>
  </inkml:definitions>
  <inkml:trace contextRef="#ctx0" brushRef="#br0">21 0 16688,'0'0'2461,"-2"11"-326,-6 42-617,2 0-1,2 1 0,5 90 1,-1-142-1510,0 0-1,1 0 1,-1 0 0,0 0 0,0 0-1,1-1 1,0 1 0,-1 0-1,1 0 1,0 0 0,0-1 0,0 1-1,0 0 1,0-1 0,0 1 0,0-1-1,2 2 1,-2-2 5,0-1-1,0 1 1,-1-1 0,1 0-1,0 0 1,0 0 0,0 1 0,0-1-1,0 0 1,0 0 0,0 0-1,0 0 1,0-1 0,0 1-1,0 0 1,-1 0 0,1 0-1,0-1 1,0 1 0,0-1 0,0 1-1,0 0 1,-1-1 0,2 0-1,4-4 59,-1 1 0,0-1 1,0 0-1,0 0 0,0-1 0,-1 1 0,5-8 0,7-16 155,-1 0 1,-1-2-1,-2 0 0,10-38 1,-20 66-798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9.393"/>
    </inkml:context>
    <inkml:brush xml:id="br0">
      <inkml:brushProperty name="width" value="0.025" units="cm"/>
      <inkml:brushProperty name="height" value="0.025" units="cm"/>
    </inkml:brush>
  </inkml:definitions>
  <inkml:trace contextRef="#ctx0" brushRef="#br0">0 3 5926,'0'0'10506,"55"12"-9642,-16-9 225,14-1-128,9 2-160,9-3-160,2-1-353,-10 0-224,-1 0-64,-17-1-673,-12-5-95,-13 0-193,-20 1-481,-4 1-1729,-22 2-2690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0.259"/>
    </inkml:context>
    <inkml:brush xml:id="br0">
      <inkml:brushProperty name="width" value="0.025" units="cm"/>
      <inkml:brushProperty name="height" value="0.025" units="cm"/>
    </inkml:brush>
  </inkml:definitions>
  <inkml:trace contextRef="#ctx0" brushRef="#br0">8 206 9161,'0'0'11723,"-7"48"-9321,7-37-320,10 0-1089,3-5-577,5-5-320,-1-1-928,3 0-2756,-3-9-3298,-1-11-7976</inkml:trace>
  <inkml:trace contextRef="#ctx0" brushRef="#br0" timeOffset="1">213 0 17360,'0'0'5542,"0"64"-3492,0-32-769,0 3-609,0 1-383,0-4-225,2-1-385,5-3-1504,-2-4-225,1-7 352,-6-4-704,0-6-513</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0.591"/>
    </inkml:context>
    <inkml:brush xml:id="br0">
      <inkml:brushProperty name="width" value="0.025" units="cm"/>
      <inkml:brushProperty name="height" value="0.025" units="cm"/>
    </inkml:brush>
  </inkml:definitions>
  <inkml:trace contextRef="#ctx0" brushRef="#br0">0 60 10858,'0'0'14990,"50"-38"-14925,-20 33-65,-2 0-1602,-1-1-2850,-1 1-8392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1.366"/>
    </inkml:context>
    <inkml:brush xml:id="br0">
      <inkml:brushProperty name="width" value="0.025" units="cm"/>
      <inkml:brushProperty name="height" value="0.025" units="cm"/>
    </inkml:brush>
  </inkml:definitions>
  <inkml:trace contextRef="#ctx0" brushRef="#br0">88 78 3427,'0'0'7917,"7"-8"-4212,2-1-2455,21-26 3196,-30 35-4296,0-1-1,0 1 1,1-1 0,-1 1 0,0 0-1,0-1 1,0 1 0,0-1-1,0 1 1,0-1 0,0 1 0,0 0-1,0-1 1,0 1 0,0-1-1,0 1 1,0-1 0,0 1 0,0-1-1,0 1 1,0 0 0,0-1 0,0 1-1,-1-1 1,1 1 0,0 0-1,0-1 1,-1 1 0,1 0 0,0-1-1,-1 1 1,1 0 0,0-1-1,-1 1 1,1 0 0,-1-1 0,-22-7 2449,19 7-2482,0 1 0,0-1-1,0 1 1,0 0 0,0 0-1,0 0 1,0 1 0,0-1 0,0 1-1,0 0 1,-6 3 0,6-1-127,-1 0 1,1 1 0,0 0 0,1 0-1,-1 1 1,1-1 0,-1 0-1,1 1 1,1 0 0,-1 0 0,1 0-1,-1 0 1,2 0 0,-1 1-1,0-1 1,1 0 0,0 1 0,0-1-1,1 1 1,0 0 0,0-1-1,1 12 1,-1-16 4,0 0 0,1 0 0,-1 0 0,0 1 1,0-1-1,1 0 0,-1 0 0,1 0 0,-1 0 0,1 0 0,0 0 0,-1 0 0,1 0 0,0 0 0,0 0 1,-1 0-1,1 0 0,0 0 0,0-1 0,0 1 0,0 0 0,0-1 0,0 1 0,0-1 0,3 2 0,-2-2 4,1 1-1,0-1 0,0 0 1,0 0-1,0 0 0,0 0 0,0 0 1,-1-1-1,1 1 0,5-2 0,0-1 17,-1 0-1,1 0 0,-1 0 1,0-1-1,0 0 0,0 0 1,6-6-1,31-45-4,-27 31-495,-15 66-1330,-2 41 1785,9 245 1619,-9-326-1525,0-1 1,0 1 0,1 0-1,-1-1 1,0 1 0,0 0-1,-1 0 1,1-1 0,0 1-1,-1 0 1,1-1 0,0 1-1,-1 0 1,0-1 0,1 1-1,-1-1 1,0 1 0,0-1-1,0 1 1,0-1 0,0 0-1,0 1 1,-1-1 0,1 0-1,0 0 1,-1 0 0,1 0-1,-1 0 1,1 0 0,-1 0-1,1 0 1,-1-1 0,1 1-1,-1-1 1,0 1 0,1-1-1,-1 0 1,0 1 0,0-1-1,1 0 1,-1 0 0,0 0-1,1 0 1,-1-1 0,0 1-1,0 0 1,1-1 0,-1 1-1,1-1 1,-1 0 0,0 1-1,-1-2 1,-2-1-62,0 0-1,0 0 1,0-1 0,1 1 0,0-1-1,-1 0 1,1-1 0,1 1 0,-1 0-1,1-1 1,-1 0 0,1 0-1,1 0 1,-1 0 0,-3-11 0,1 2-22,1 1 0,0-1 0,0 0 0,2-1 0,-2-18 1,4 24-270,0 0 1,0 0 0,1 1 0,0-1 0,1 0 0,0 1 0,0-1-1,1 1 1,0-1 0,1 1 0,7-14 0,3 2-2685,1 0 0,33-34 0,-40 46 1870,26-30-6377</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1.966"/>
    </inkml:context>
    <inkml:brush xml:id="br0">
      <inkml:brushProperty name="width" value="0.025" units="cm"/>
      <inkml:brushProperty name="height" value="0.025" units="cm"/>
    </inkml:brush>
  </inkml:definitions>
  <inkml:trace contextRef="#ctx0" brushRef="#br0">92 128 13741,'0'0'9785,"-3"4"-9795,-10 11 202,10-11 448,-8-10 3695,12 3-4317,0-1-1,-1 1 1,1 0-1,0-1 1,1 1-1,-1 0 1,1-1-1,-1 1 1,1 0 0,0 0-1,0 1 1,0-1-1,4-3 1,-4 3-13,1 0 0,-1 0-1,1 0 1,-1 0 0,0-1 0,0 1 0,-1-1 0,1 0 0,-1 1 0,0-1 0,2-6-1,-3 7-3,-1-29 161,1 31-148,-1 0 0,1 0 0,0 0 0,-1 1 0,1-1 0,0 0 0,-1 0 0,1 1 0,-1-1 0,1 0 1,-1 1-1,0-1 0,1 0 0,-1 1 0,0-1 0,1 1 0,-1-1 0,0 1 0,1-1 0,-1 1 0,0 0 0,0-1 0,0 1 0,1 0 0,-1 0 0,0 0 1,0-1-1,0 1 0,0 0 0,0 0 0,0 0 0,1 0 0,-3 1 0,-2 4-25,0 1 1,0-1-1,0 1 0,0 0 1,1 1-1,0-1 0,1 1 1,-5 9-1,0 3 26,1 0 0,1 1 0,1 0 0,0 1 0,1-1 0,2 1 0,0 0 0,1-1-1,1 1 1,1 0 0,1 0 0,0-1 0,2 1 0,7 23 0,-10-40-203,1 0 0,0 0 0,0 0-1,0 0 1,0 0 0,1-1 0,-1 1 0,1-1 0,6 7-1,-8-9-68,0-1-1,1 1 1,-1 0-1,0 0 1,0-1-1,1 1 0,-1 0 1,1-1-1,-1 1 1,0-1-1,1 0 0,-1 1 1,1-1-1,1 0 1,-2 0-194,1 0 1,0-1 0,-1 1-1,1-1 1,-1 1 0,1-1-1,-1 1 1,1-1 0,-1 0-1,1 1 1,-1-1 0,0 0-1,1 0 1,-1 0 0,2-2-1,11-15-7802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2.566"/>
    </inkml:context>
    <inkml:brush xml:id="br0">
      <inkml:brushProperty name="width" value="0.025" units="cm"/>
      <inkml:brushProperty name="height" value="0.025" units="cm"/>
    </inkml:brush>
  </inkml:definitions>
  <inkml:trace contextRef="#ctx0" brushRef="#br0">11 25 10442,'0'0'12374,"-3"6"-11386,2-5-916,0 1 1,0-1-1,0 0 1,1 1-1,-1-1 1,0 1-1,1-1 0,-1 0 1,1 1-1,0-1 1,0 1-1,-1 0 1,1-1-1,0 1 1,0-1-1,0 1 0,0-1 1,1 1-1,-1-1 1,0 1-1,2 2 1,-1-3 1,1 1 1,-1-1-1,1 1 1,0-1 0,0 0-1,-1 1 1,1-1-1,0 0 1,0 0 0,0 0-1,1-1 1,-1 1-1,0 0 1,0-1-1,0 1 1,0-1 0,1 0-1,-1 0 1,4 0-1,-1 0 36,0 0 0,1 0 0,-1 0-1,1-1 1,-1 1 0,0-1-1,1-1 1,-1 1 0,0-1 0,0 0-1,5-2 1,-8 3-85,0-1 0,0 1 0,-1 0 0,1 0 0,0-1 0,0 1 0,-1-1 0,1 0 0,-1 1 0,0-1 0,1 0 0,-1 0 0,0 0 0,0 0 0,0 0 0,0 0 0,-1 0 0,1 0 0,-1 0 0,1-1 0,-1 1 0,1 0 0,-1 0 0,0-1 0,0 1 0,0 0-1,-1 0 1,1 0 0,-1-4 0,0 5-23,1 0 0,-1 1 0,1-1 0,-1 0-1,1 1 1,-1-1 0,0 1 0,1-1-1,-1 1 1,0-1 0,1 1 0,-1 0 0,0-1-1,0 1 1,1 0 0,-1 0 0,0-1 0,0 1-1,1 0 1,-1 0 0,0 0 0,0 0 0,0 0-1,1 0 1,-1 0 0,0 0 0,0 0-1,0 1 1,1-1 0,-1 0 0,0 0 0,-1 1-1,-26 11-60,23-7 94,0 0 0,0 1 0,1 0 0,-1 0 0,1 0 0,1 0 0,-1 1 0,1-1 0,0 1 0,1 0 0,-1 0 0,2 0 0,-1 0 0,1 0 0,0 0 0,0 1 0,1 12 0,0-19-27,0 0 0,0 0 0,0-1 0,0 1-1,1 0 1,-1 0 0,1 0 0,-1 0 0,0 0 0,1-1-1,-1 1 1,1 0 0,-1 0 0,1-1 0,0 1 0,-1 0-1,1-1 1,0 1 0,0-1 0,-1 1 0,1-1-1,0 1 1,0-1 0,0 0 0,1 1 0,29 1 129,-22-3-98,0-1-1,0 0 1,0 0 0,14-7-1,-5 0-224,0-1 0,-1-1 0,0 0-1,-1-2 1,0 0 0,-1 0 0,13-16 0,-37 95 442,8-59-181,-1-1 0,2 1 1,-1 0-1,1-1 0,0 1 0,1 12 0,0-17-74,-1-1 0,1 1-1,-1-1 1,1 0-1,0 1 1,0-1-1,0 0 1,0 1-1,0-1 1,0 0-1,0 0 1,0 0-1,0 0 1,1 0-1,-1 0 1,0 0-1,1 0 1,-1 0 0,0-1-1,1 1 1,-1 0-1,1-1 1,-1 0-1,1 1 1,0-1-1,-1 0 1,1 0-1,-1 0 1,1 0-1,0 0 1,-1 0-1,1 0 1,1-1 0,0 1-171,0 0 0,0-1 0,0 0 0,0 1 1,0-1-1,0 0 0,0-1 0,-1 1 1,1 0-1,0-1 0,-1 0 0,1 1 0,-1-1 1,0 0-1,3-3 0,-2 2-711,0-1-1,1 0 1,-2 0-1,1 0 1,0 0-1,-1-1 0,0 1 1,3-8-1,2-20-7104</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2.913"/>
    </inkml:context>
    <inkml:brush xml:id="br0">
      <inkml:brushProperty name="width" value="0.025" units="cm"/>
      <inkml:brushProperty name="height" value="0.025" units="cm"/>
    </inkml:brush>
  </inkml:definitions>
  <inkml:trace contextRef="#ctx0" brushRef="#br0">2 0 12556,'0'0'10410,"-2"48"-10410,17-34-737,4 0-2050,-1-1-3587</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3.241"/>
    </inkml:context>
    <inkml:brush xml:id="br0">
      <inkml:brushProperty name="width" value="0.025" units="cm"/>
      <inkml:brushProperty name="height" value="0.025" units="cm"/>
    </inkml:brush>
  </inkml:definitions>
  <inkml:trace contextRef="#ctx0" brushRef="#br0">124 207 17713,'-7'3'2963,"-1"-1"-2478,1 1 0,0 0 0,0 1 1,1 0-1,-1 0 0,1 0 0,-1 1 1,2 0-1,-1 0 0,0 1 0,-5 7 1,7-9-346,0 1 1,1 0 0,0 1 0,0-1-1,0 1 1,1-1 0,-1 1 0,1 0-1,1 0 1,-1 0 0,1 0 0,0 0-1,0 0 1,1 0 0,0 0 0,0 8-1,0-12-139,0-1-1,1 1 0,-1-1 0,0 0 0,1 1 1,-1-1-1,1 1 0,-1-1 0,1 0 1,0 1-1,-1-1 0,1 0 0,0 0 0,0 1 1,0-1-1,0 0 0,0 0 0,0 0 0,0 0 1,1 0-1,-1-1 0,0 1 0,0 0 1,3 1-1,-1-1 5,1-1 0,-1 1 0,0-1 0,1 1 0,-1-1 0,1 0 0,-1 0 1,0 0-1,1-1 0,5-1 0,-1 0-2,0 0-1,-1 0 1,1-1-1,-1-1 1,1 1 0,-1-1-1,0 0 1,11-9 0,-10 4-90,0 0 1,-1 0 0,0-1 0,-1 0-1,0 0 1,-1 0 0,0-1-1,0 1 1,-1-1 0,-1-1-1,4-17 1,-4 14 35,-1 0 0,-1-1 0,0 1 0,-1-1 0,-1 1 0,0 0 0,-1-1 0,-5-18 0,6 29 45,-1 0-1,1 1 1,-1 0-1,0-1 1,0 1-1,0 0 1,-1 0-1,0 0 1,1 0-1,-1 1 1,-1-1-1,-5-4 1,8 6 9,-1 1 0,0 0 0,0 0 1,0 0-1,0 0 0,0 1 0,0-1 1,0 0-1,0 1 0,0-1 0,-1 1 1,1 0-1,0 0 0,0 0 0,0 0 1,0 0-1,-1 0 0,1 1 0,0-1 0,0 1 1,0-1-1,0 1 0,0 0 0,0 0 1,0 0-1,0 0 0,0 0 0,1 0 1,-1 1-1,-2 1 0,-7 7 40,2 0-1,-1 0 1,1 0 0,1 2 0,0-1-1,0 1 1,1 0 0,1 0-1,0 1 1,1-1 0,0 2-1,1-1 1,-4 23 0,8-34-47,0-1 1,0 1-1,0-1 0,0 1 1,1-1-1,-1 1 1,1-1-1,-1 1 0,1-1 1,-1 0-1,1 1 1,0-1-1,0 0 0,-1 0 1,1 1-1,0-1 1,0 0-1,1 0 0,-1 0 1,0 0-1,0 0 0,0 0 1,1-1-1,-1 1 1,0 0-1,1-1 0,-1 1 1,0 0-1,1-1 1,-1 0-1,1 1 0,-1-1 1,1 0-1,-1 0 1,1 0-1,2 0 0,11 2-509,1-2 0,27-1 0,-21 0-1209,-18 1 1484,-1 0 1,1 0-1,0 0 1,-1 0-1,1 1 1,-1-1-1,1 1 0,-1 0 1,0 0-1,1 0 1,-1 1-1,0-1 1,0 1-1,1 0 1,-1 0-1,-1 0 1,1 0-1,3 3 1,-3-1 158,-1 1 0,1-1 1,-1 1-1,0 0 1,0 0-1,-1 0 1,1 0-1,-1 0 1,0 0-1,0 0 0,-1 7 1,7 9-152,5-17-2252,-10-5 2002,0 0 0,0 0-1,0 0 1,0-1 0,0 1 0,-1-1 0,1 1 0,0-1 0,-1 0 0,1 1 0,-1-1 0,1 0 0,1-4 0,10-15-5424</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3.666"/>
    </inkml:context>
    <inkml:brush xml:id="br0">
      <inkml:brushProperty name="width" value="0.025" units="cm"/>
      <inkml:brushProperty name="height" value="0.025" units="cm"/>
    </inkml:brush>
  </inkml:definitions>
  <inkml:trace contextRef="#ctx0" brushRef="#br0">71 1 14221,'0'0'11478,"-7"8"-10885,-1 1-346,2 1 0,-1 0 0,1 0 0,1 0 0,0 1 1,-7 21-1,10-26-351,0 1 0,0-1 0,1 0 0,0 0 1,1 0-1,-1 1 0,1-1 0,0 0 0,1 1 0,0-1 1,0 0-1,0 0 0,0 0 0,1 0 0,0 0 0,1 0 1,3 7-1,1-4-374,0 1 1,0-2-1,1 1 1,1-1 0,15 12-1,26 27-862,-47-43 1293,0 0 0,0 0 0,-1 0 0,1 0 0,-1 1 0,0-1 0,0 1 0,-1-1 0,1 1 0,-1 0 0,0-1 0,0 8 1,-1-4 358,0-1 1,0 1-1,-1-1 1,0 1-1,-1-1 1,0 1 0,0-1-1,0 0 1,-1 0-1,0 0 1,-1 0 0,1 0-1,-10 11 1,10-13-33,0-1 0,-1 0 1,0 0-1,0 0 0,0 0 1,-1 0-1,1-1 0,-1 0 1,0 0-1,0 0 0,0-1 1,0 0-1,0 1 0,0-2 1,-1 1-1,1-1 0,-1 0 1,1 0-1,-8 0 0,11-1-270,1 0-1,0 0 0,0 0 1,0-1-1,0 1 1,0-1-1,-1 1 0,1-1 1,0 1-1,0-1 1,0 0-1,0 1 0,0-1 1,1 0-1,-1 0 1,0 0-1,0 0 0,0 0 1,1 0-1,-1 0 0,0 0 1,1 0-1,-1 0 1,1 0-1,-1 0 0,1 0 1,0 0-1,0-1 1,-1 1-1,1 0 0,0 0 1,0 0-1,0-1 1,0 1-1,0 0 0,0 0 1,1 0-1,-1 0 0,1-2 1,0-5-80,0 0 0,0 0 1,1 0-1,6-13 0,10-18-751,28-44-1,-33 64 608,0-1-1,-2 0 0,-1-1 0,0 0 1,-2-1-1,0 0 0,-2 0 0,0 0 0,2-26 1,-7 44 219,-2-58-38,1 61 34,0 0 0,0-1 0,0 1 0,-1-1 0,1 1 0,0 0 0,-1-1 0,0 1 0,1 0-1,-1-1 1,0 1 0,1 0 0,-1 0 0,0 0 0,-1-2 0,1 3 2,0 0 1,0-1-1,0 1 1,1 0-1,-1 0 1,0 0-1,0 0 1,0 0-1,0 0 1,1 0-1,-1 0 0,0 0 1,0 0-1,0 1 1,1-1-1,-1 0 1,0 1-1,0-1 1,0 0-1,1 1 0,-1-1 1,0 1-1,1-1 1,-1 1-1,0-1 1,1 1-1,-1-1 1,1 1-1,-1 1 1,-5 5 110,1 1 0,0-1 0,0 1 0,1 1 0,0-1 0,1 0 0,0 1 0,0 0 0,1 0 0,0 0 0,0 0 0,1 0 0,1 0 1,-1 0-1,1 1 0,1-1 0,0 0 0,3 16 0,-3-23-125,0 0 0,0 0 0,0 0 0,0 0-1,1 0 1,-1 0 0,0 0 0,1-1 0,-1 1 0,1-1 0,0 1 0,0-1 0,-1 0 0,1 1 0,0-1 0,0 0-1,0 0 1,0 0 0,1-1 0,2 2 0,0-1-594,0 0-1,0 0 1,0-1-1,0 0 1,0 0-1,0 0 1,10-2-1,5-4-5811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5.115"/>
    </inkml:context>
    <inkml:brush xml:id="br0">
      <inkml:brushProperty name="width" value="0.025" units="cm"/>
      <inkml:brushProperty name="height" value="0.025" units="cm"/>
    </inkml:brush>
  </inkml:definitions>
  <inkml:trace contextRef="#ctx0" brushRef="#br0">11 38 9545,'-1'-18'11002,"-3"28"-6296,-1 30-3865,5-37-772,4 54 4,-4-55-60,1-1 0,-1 1 0,1-1 0,-1 1 0,1-1 0,-1 1 0,1-1 0,0 0 0,-1 1 0,1-1 0,0 0 0,0 0 0,0 0 0,2 2 0,-2-3 13,-1 1 0,1-1 0,0 0 0,0 0 0,0 0 0,-1 0 0,1 0 0,0 0 0,0 0 0,0 0 0,0 0-1,-1 0 1,1 0 0,0 0 0,0 0 0,0-1 0,-1 1 0,1 0 0,0-1 0,0 1 0,-1 0 0,1-1 0,0 1-1,-1-1 1,1 1 0,0-1 0,-1 0 0,2 0 0,4-9 59,0 1 1,-1-1-1,0 1 1,0-2-1,-1 1 1,-1 0-1,0-1 0,3-15 1,-13 59-96,3-14 67,0-1 0,2 1 1,-1 21-1,3-40-36,0 0 0,0 1 0,0-1 0,0 1 0,0-1 0,0 1 0,0-1 0,0 0 0,0 1 0,0-1 0,0 1 0,0-1-1,0 0 1,1 1 0,-1-1 0,0 1 0,0-1 0,1 0 0,-1 1 0,0-1 0,0 0 0,1 1 0,-1-1 0,0 0 0,1 0 0,-1 1 0,1-1 0,-1 0 0,0 0 0,1 0 0,-1 1 0,0-1 0,1 0 0,-1 0 0,1 0 0,20-4 695,15-17 60,-31 17-751,0 0 0,0 1 0,-1-1 1,1-1-1,-1 1 0,0-1 0,0 0 0,-1 0 0,1 0 0,-1 0 0,0 0 1,0-1-1,-1 1 0,0-1 0,0 0 0,2-10 0,-25 44-121,63-95 42,-30 45-308,-11 21 234,-5 33-433,-4 5 557,5-27 102,0 1 1,1-1-1,-1 22 1,3-32-93,0 1 1,0-1-1,0 0 0,0 0 1,0 0-1,0 0 0,0 1 1,0-1-1,0 0 1,0 0-1,0 0 0,0 0 1,0 1-1,0-1 0,0 0 1,0 0-1,0 0 1,0 0-1,1 1 0,-1-1 1,0 0-1,0 0 0,0 0 1,0 0-1,0 0 1,0 0-1,1 0 0,-1 1 1,0-1-1,0 0 0,0 0 1,0 0-1,0 0 1,1 0-1,-1 0 0,0 0 1,0 0-1,0 0 0,1 0 1,-1 0-1,0 0 1,0 0-1,0 0 0,0 0 1,1 0-1,-1 0 0,0 0 1,0 0-1,0 0 1,1-1-1,12-6-10,8-12-4583,-20 18 4171,2-4-2901,-2 0-3541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5.446"/>
    </inkml:context>
    <inkml:brush xml:id="br0">
      <inkml:brushProperty name="width" value="0.025" units="cm"/>
      <inkml:brushProperty name="height" value="0.025" units="cm"/>
    </inkml:brush>
  </inkml:definitions>
  <inkml:trace contextRef="#ctx0" brushRef="#br0">17 0 13004,'0'0'11307,"-16"43"-19090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49.786"/>
    </inkml:context>
    <inkml:brush xml:id="br0">
      <inkml:brushProperty name="width" value="0.025" units="cm"/>
      <inkml:brushProperty name="height" value="0.025" units="cm"/>
    </inkml:brush>
  </inkml:definitions>
  <inkml:trace contextRef="#ctx0" brushRef="#br0">0 0 5381,'0'0'14702,"16"47"-12940,22-42-353,9-2-512,15 1-577,6-4-192,-1 0-32,0 0-544,-7 0-1890,-10-7-3652,-15-4-6502</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5.825"/>
    </inkml:context>
    <inkml:brush xml:id="br0">
      <inkml:brushProperty name="width" value="0.025" units="cm"/>
      <inkml:brushProperty name="height" value="0.025" units="cm"/>
    </inkml:brush>
  </inkml:definitions>
  <inkml:trace contextRef="#ctx0" brushRef="#br0">34 1 11851,'0'0'14953,"0"6"-15012,-2 25 16,0-1-1,-2 1 0,-2-1 0,-14 48 0,21-90-6992,6-5 1282,3-5-3274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6.465"/>
    </inkml:context>
    <inkml:brush xml:id="br0">
      <inkml:brushProperty name="width" value="0.025" units="cm"/>
      <inkml:brushProperty name="height" value="0.025" units="cm"/>
    </inkml:brush>
  </inkml:definitions>
  <inkml:trace contextRef="#ctx0" brushRef="#br0">89 286 2274,'0'0'22854,"-9"-4"-22491,8 4-356,-2-2 7,0 1 0,0-1 0,0 1 0,0 0 0,0 0 0,0 0 0,-1 1 0,1-1-1,0 1 1,-6-1 0,7 2-14,1 0 0,-1-1 0,0 1 0,0 0 0,1 0 0,-1 0 0,0 0 0,1 0 0,-1 1 0,1-1 0,0 0 0,-1 1 0,1-1 0,0 1 0,0-1 0,0 1 0,0 0 0,0-1 0,0 1 0,0 0 0,1 0 0,-1 0 0,1 0 0,-1-1 0,1 1 0,0 0 0,-1 2 0,0 2 6,-1 0 1,1 0-1,0 1 0,0-1 1,1 0-1,0 0 0,0 1 1,0-1-1,1 0 0,2 8 1,-2-12 1,0 0 0,0 0 0,0 0 0,1 1 1,-1-1-1,1 0 0,-1-1 0,1 1 0,0 0 1,0 0-1,0-1 0,0 1 0,0-1 0,0 0 1,0 1-1,0-1 0,1 0 0,-1 0 0,0-1 0,1 1 1,-1 0-1,1-1 0,-1 1 0,0-1 0,1 0 1,-1 0-1,5 0 0,-1 0-30,1 0 0,0 0 1,-1 0-1,1-1 0,-1 0 0,1 0 0,-1-1 1,0 0-1,0 0 0,1 0 0,-1-1 0,-1 0 1,1 0-1,0 0 0,-1-1 0,0 0 0,9-8 1,-8 6-30,0-1 0,-1 0 0,0-1 1,-1 1-1,1-1 0,-2 0 1,1 0-1,-1 0 0,0-1 0,-1 1 1,1-1-1,0-16 0,0 4 121,-2 0-1,0 0 0,-1 0 1,-4-22-1,3 33 15,-1 0-1,0 0 1,-1 1-1,0-1 1,0 1-1,-1-1 0,0 1 1,-1 0-1,0 0 1,-9-11-1,13 18-78,0 1 0,0-1 0,-1 1 0,1 0 0,0-1 0,-1 1 0,1 0-1,-1 0 1,1 0 0,-1 0 0,1 0 0,-1 0 0,0 0 0,1 0-1,-1 1 1,0-1 0,0 1 0,1-1 0,-1 1 0,0 0 0,0 0 0,0 0-1,0 0 1,1 0 0,-1 0 0,0 0 0,0 0 0,0 1 0,0-1 0,1 1-1,-1 0 1,0-1 0,1 1 0,-1 0 0,0 0 0,1 0 0,-1 0 0,1 0-1,-1 0 1,1 0 0,0 1 0,-2 2 0,-6 5-36,0 1 1,2 1-1,-1 0 0,-9 19 1,13-24 43,-3 5-28,1 1 0,0-1 0,1 1 0,0 0 0,0 0 0,1 1 0,1-1-1,0 1 1,1 0 0,-1 18 0,4-30-12,-1 1 0,0-1 0,1 0 0,-1 0 0,1 0 0,0 0 0,-1 0 0,1 1-1,0-1 1,-1 0 0,1-1 0,0 1 0,0 0 0,0 0 0,0 0 0,0 0 0,0-1 0,0 1-1,0 0 1,0-1 0,0 1 0,1-1 0,-1 1 0,0-1 0,0 0 0,0 1 0,1-1 0,-1 0-1,0 0 1,3 0 0,47 0-1704,-36 0 848,-10-1 608,0 1 1,0 0-1,0 0 0,0 1 0,0 0 0,0 0 0,0 0 0,-1 0 0,1 1 0,0-1 0,-1 1 0,1 0 0,-1 1 1,0-1-1,1 1 0,6 6 0,-9-6 288,0 1 0,1-1 0,-1 1 0,-1-1 0,1 1 0,-1 0 0,1 0 0,-1 0 1,0 0-1,0 0 0,-1 0 0,1 0 0,-1 0 0,0 0 0,0 0 0,0 1 0,-1-1 0,1 0 0,-1 0 0,-2 6 1,1 2 174,0 2-437,0-8-2723,7-14-1031</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26.809"/>
    </inkml:context>
    <inkml:brush xml:id="br0">
      <inkml:brushProperty name="width" value="0.025" units="cm"/>
      <inkml:brushProperty name="height" value="0.025" units="cm"/>
    </inkml:brush>
  </inkml:definitions>
  <inkml:trace contextRef="#ctx0" brushRef="#br0">118 0 17040,'0'0'2360,"-3"11"-508,-8 30-480,3 0 1,1 0-1,-3 84 0,10-103-1290,1 0 0,1 0 0,1-1 1,1 1-1,0-1 0,2 1 0,0-1 0,2-1 0,19 39 0,-24-55-2261,-4-7 811,-6-14 350,-15-28 880,-89-106 3571,111 151-3378,0 0 0,-1 0 1,1 0-1,0-1 0,0 1 1,0 0-1,0 0 0,0 0 1,0-1-1,-1 1 0,1 0 1,0 0-1,0-1 0,0 1 1,0 0-1,0 0 1,0 0-1,0-1 0,0 1 1,0 0-1,0 0 0,0-1 1,0 1-1,0 0 0,0 0 1,0-1-1,0 1 0,0 0 1,1 0-1,-1 0 0,0-1 1,0 1-1,0 0 1,0 0-1,0 0 0,1-1 1,-1 1-1,0 0 0,0 0 1,0 0-1,1-1 0,13-3 571,29 4-1616,-30 1 770,66-2-7462,-35-5-1297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2.143"/>
    </inkml:context>
    <inkml:brush xml:id="br0">
      <inkml:brushProperty name="width" value="0.025" units="cm"/>
      <inkml:brushProperty name="height" value="0.025" units="cm"/>
    </inkml:brush>
  </inkml:definitions>
  <inkml:trace contextRef="#ctx0" brushRef="#br0">1 50 12620,'0'0'11467,"8"-47"-10731,1 44 33,2 3-288,0 0-289,3 3-192,5 6 0,4 3 32,2-1-64,3 1-449,4-8-1376,0-4-1667,-4-5-4195</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4.741"/>
    </inkml:context>
    <inkml:brush xml:id="br0">
      <inkml:brushProperty name="width" value="0.025" units="cm"/>
      <inkml:brushProperty name="height" value="0.025" units="cm"/>
    </inkml:brush>
  </inkml:definitions>
  <inkml:trace contextRef="#ctx0" brushRef="#br0">91 0 7527,'0'0'18172,"6"11"-17489,-2-3-605,0 0 0,0 0 1,-1 1-1,-1-1 0,1 1 0,-1-1 0,-1 1 0,1 0 0,-1 0 0,-1 0 0,0 0 0,0-1 0,-1 1 0,0 0 0,-3 13 0,-9 13 136,-26 52 0,26-63-188,2 0 1,1 1 0,0 0-1,-9 43 1,19-66-12,0-1 1,-1 1-1,1-1 1,0 0-1,0 1 0,0-1 1,0 1-1,0-1 1,0 1-1,0-1 0,1 1 1,-1-1-1,0 1 1,1-1-1,-1 0 0,1 1 1,0-1-1,-1 0 1,1 1-1,0-1 0,0 0 1,0 0-1,0 0 1,0 0-1,0 0 0,0 0 1,2 2-1,0-2 12,0 0 0,0 0 0,0 0 0,1 0 0,-1 0 0,0-1 0,1 1 0,-1-1-1,0 0 1,1 0 0,5-1 0,11-2 27,0-1 1,0-1-1,22-9 0,-38 13-64,30-10-282,26-10-5037,-44 12-490</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5.277"/>
    </inkml:context>
    <inkml:brush xml:id="br0">
      <inkml:brushProperty name="width" value="0.025" units="cm"/>
      <inkml:brushProperty name="height" value="0.025" units="cm"/>
    </inkml:brush>
  </inkml:definitions>
  <inkml:trace contextRef="#ctx0" brushRef="#br0">50 0 4644,'0'0'20372,"12"59"-20148,-17-25-160,0-3 0,1 1-64,-1-4-64,0-2-1281,-4-7-994,4-6-832,-4-6-2786,-5-7-2595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5.608"/>
    </inkml:context>
    <inkml:brush xml:id="br0">
      <inkml:brushProperty name="width" value="0.025" units="cm"/>
      <inkml:brushProperty name="height" value="0.025" units="cm"/>
    </inkml:brush>
  </inkml:definitions>
  <inkml:trace contextRef="#ctx0" brushRef="#br0">0 54 11755,'0'0'4148,"8"-6"-2392,2 0-1495,1 0-1,0 0 0,0 1 0,0 0 1,0 1-1,1 1 0,0-1 0,-1 2 1,1 0-1,0 0 0,14 1 0,-11 0-242,0 1-1,-1 0 1,1 1 0,-1 1-1,1 0 1,21 6-1,-32-6-4,0-1 0,0 1 0,0 0 0,-1 0-1,1 1 1,0-1 0,-1 1 0,0-1 0,1 1 0,-1 0 0,0 1-1,0-1 1,-1 0 0,1 1 0,-1 0 0,0-1 0,0 1 0,0 0-1,0 0 1,-1 0 0,1 0 0,-1 0 0,0 1 0,0-1-1,-1 0 1,1 8 0,-1-6 154,-1 1 0,1 0 0,-1-1 0,-1 1 0,1-1 0,-1 1 0,0-1 0,0 0 0,-1 0 0,0 0 0,0 0 0,-1 0 0,1-1 0,-1 0 0,0 1 0,-1-1 0,1-1 0,-1 1 0,0-1 0,0 1 0,-1-1 0,1-1 0,-1 1 0,-6 2 0,2 0 34,0-1 1,-1 0-1,1-1 0,-1 0 1,0-1-1,0 0 0,0-1 0,-1 0 1,1-1-1,-1 0 0,1 0 1,0-2-1,-17-1 0,26 1-255,0 1 0,0-1 0,0 0 0,0 0 0,0 0 0,0 0 0,0 0 0,0 0 0,0-1 0,1 1 0,-1-1 0,1 1 0,-1-1 0,1 0 0,-1 1 0,1-1 0,0 0 0,0 0 0,0 0 0,0 0 0,0 0 0,0 0 0,0-4 0,0 2-478,0 1-1,0-1 1,1 1-1,0-1 1,0 1-1,0-1 1,0 1-1,0-1 1,1 1-1,-1-1 1,1 1-1,0-1 1,0 1-1,2-5 1,14-13-7315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6.138"/>
    </inkml:context>
    <inkml:brush xml:id="br0">
      <inkml:brushProperty name="width" value="0.025" units="cm"/>
      <inkml:brushProperty name="height" value="0.025" units="cm"/>
    </inkml:brush>
  </inkml:definitions>
  <inkml:trace contextRef="#ctx0" brushRef="#br0">241 1 11115,'0'0'12246,"-10"11"-11248,-118 148 1308,113-137-2029,1 0 0,0 0 0,2 1 0,1 1-1,1 0 1,-11 36 0,20-55-265,0-1 1,0 1-1,0-1 0,0 1 0,1 0 0,0-1 1,0 1-1,0 0 0,0 0 0,1-1 1,0 1-1,0 0 0,0-1 0,0 1 1,1-1-1,3 8 0,-2-9-22,0 0 0,0 0 0,0 0 1,0-1-1,1 1 0,-1-1 0,0 0 0,1 0 0,0 0 0,-1 0 1,1-1-1,0 1 0,0-1 0,0 0 0,0 0 0,0-1 0,0 1 0,0-1 1,6 0-1,56 0-2568,-21-9-2120,-12-4-1233</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6.798"/>
    </inkml:context>
    <inkml:brush xml:id="br0">
      <inkml:brushProperty name="width" value="0.025" units="cm"/>
      <inkml:brushProperty name="height" value="0.025" units="cm"/>
    </inkml:brush>
  </inkml:definitions>
  <inkml:trace contextRef="#ctx0" brushRef="#br0">0 0 7143,'0'0'20846,"4"8"-20088,6 14-490,-7-15-163,0 1-1,1 0 1,0-1-1,0 1 1,6 6-1,-8-12-137,0 1-1,0-1 1,1 0-1,-1 0 1,0 0-1,1 0 0,0-1 1,-1 1-1,1-1 1,0 1-1,0-1 1,0 0-1,0 0 1,0-1-1,0 1 1,0 0-1,0-1 1,0 0-1,4 0 0,23-3-3068,-4-14-3640,-10-2-1270</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7.146"/>
    </inkml:context>
    <inkml:brush xml:id="br0">
      <inkml:brushProperty name="width" value="0.025" units="cm"/>
      <inkml:brushProperty name="height" value="0.025" units="cm"/>
    </inkml:brush>
  </inkml:definitions>
  <inkml:trace contextRef="#ctx0" brushRef="#br0">127 0 13421,'0'0'3491,"-39"48"-800,21-18-97,-1 3-896,1 0 31,5 2-544,3 1-576,5-5-385,1-3-160,4-5-32,0-7-128,0-6-1025,9-7-1505,-2-3-1154,4-4-3747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0.272"/>
    </inkml:context>
    <inkml:brush xml:id="br0">
      <inkml:brushProperty name="width" value="0.025" units="cm"/>
      <inkml:brushProperty name="height" value="0.025" units="cm"/>
    </inkml:brush>
  </inkml:definitions>
  <inkml:trace contextRef="#ctx0" brushRef="#br0">546 1 7431,'0'0'10864,"-8"0"-10309,-23 2-514,1 2 0,-1 1 0,1 1 0,0 2 0,1 1 0,-55 24 0,60-21 78,0 0 1,0 2-1,2 0 0,0 2 1,0 0-1,2 2 0,0 0 1,-25 30-1,39-39 20,0-1 0,0 1 0,1 0 0,0 0 0,1 0 1,0 1-1,0-1 0,-2 15 0,5-20-119,0-1 0,0 0 0,1 1 0,0-1 0,-1 0 0,1 1 0,1-1 0,-1 1 0,0-1 0,1 0 0,0 1 0,-1-1-1,1 0 1,1 0 0,-1 1 0,0-1 0,1 0 0,0 0 0,-1 0 0,1-1 0,0 1 0,1 0 0,-1-1 0,0 1 0,1-1 0,-1 0 0,1 0 0,4 3 0,5 0 23,1 1 0,-1-1 0,1-1 0,0 0-1,1-1 1,-1-1 0,0 0 0,17 1 0,116-4-730,-105-1-165,26-3-2148,-10-4-2621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7.875"/>
    </inkml:context>
    <inkml:brush xml:id="br0">
      <inkml:brushProperty name="width" value="0.025" units="cm"/>
      <inkml:brushProperty name="height" value="0.025" units="cm"/>
    </inkml:brush>
  </inkml:definitions>
  <inkml:trace contextRef="#ctx0" brushRef="#br0">0 172 7143,'0'0'20195,"9"-4"-19410,10-7-683,-1-1 1,-1 0 0,0-2 0,-1 0 0,-1 0-1,22-27 1,10-8-22,-52 56-57,0 1 0,1 0-1,-1 0 1,2 0-1,-1 1 1,-2 11-1,-5 9-1,2-10-69,1 1 0,1 0-1,1 1 1,1-1 0,0 1 0,-3 42-1,8-62-90,1-1-1,-1 1 1,0 0 0,0 0-1,0 0 1,0-1-1,1 1 1,-1 0 0,0 0-1,1-1 1,-1 1-1,0 0 1,1 0 0,-1-1-1,1 1 1,-1-1 0,1 1-1,0 0 1,-1-1-1,1 1 1,-1-1 0,1 1-1,0-1 1,0 0-1,-1 1 1,1-1 0,0 0-1,0 1 1,-1-1-1,1 0 1,0 0 0,0 0-1,-1 0 1,1 0-1,0 0 1,0 0 0,0 0-1,0 0 1,-1 0-1,1 0 1,0 0 0,0 0-1,-1-1 1,1 1-1,0 0 1,0-1 0,-1 1-1,1-1 1,0 1 0,-1 0-1,1-1 1,0 0-1,15-15-6571</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8.565"/>
    </inkml:context>
    <inkml:brush xml:id="br0">
      <inkml:brushProperty name="width" value="0.025" units="cm"/>
      <inkml:brushProperty name="height" value="0.025" units="cm"/>
    </inkml:brush>
  </inkml:definitions>
  <inkml:trace contextRef="#ctx0" brushRef="#br0">39 1 384,'0'0'27322,"-5"69"-27258,-4-32-64,-5-2 32,7 1-352,3-6-929,4-7-481,0-6-640,4-10-1570,3-7-4003</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9.008"/>
    </inkml:context>
    <inkml:brush xml:id="br0">
      <inkml:brushProperty name="width" value="0.025" units="cm"/>
      <inkml:brushProperty name="height" value="0.025" units="cm"/>
    </inkml:brush>
  </inkml:definitions>
  <inkml:trace contextRef="#ctx0" brushRef="#br0">69 41 11339,'0'0'6171,"4"-8"-3416,15-25-631,-49 90 2723,17-29-4489,0 1-1,2 1 1,-11 46 0,21-74-323,1-1 0,-1 1-1,1 0 1,0 0 0,-1 0 0,1-1 0,0 1-1,0 0 1,1 0 0,-1 0 0,0 0-1,0-1 1,1 1 0,-1 0 0,1 0-1,0-1 1,-1 1 0,1 0 0,0-1 0,0 1-1,0-1 1,0 1 0,0-1 0,1 1-1,1 1 1,0-1 8,0-1 0,0 0 1,0 0-1,0 0 0,0 0 0,0 0 0,0-1 0,0 1 1,0-1-1,0 0 0,0 0 0,1 0 0,5-1 0,1-1-281,0 0-1,1 0 0,-1-1 0,0-1 1,-1 1-1,1-2 0,-1 1 0,14-10 1,-20 12-371,0 0 0,-1-1 0,1 1 0,-1-1 0,1 0 0,-1 0 0,0 0 0,0 0 0,-1 0 0,1 0 0,0 0 0,-1-1 0,2-4 0,1-20-8546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9.401"/>
    </inkml:context>
    <inkml:brush xml:id="br0">
      <inkml:brushProperty name="width" value="0.025" units="cm"/>
      <inkml:brushProperty name="height" value="0.025" units="cm"/>
    </inkml:brush>
  </inkml:definitions>
  <inkml:trace contextRef="#ctx0" brushRef="#br0">1 2 14606,'0'0'11467,"32"-1"-24664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09.798"/>
    </inkml:context>
    <inkml:brush xml:id="br0">
      <inkml:brushProperty name="width" value="0.025" units="cm"/>
      <inkml:brushProperty name="height" value="0.025" units="cm"/>
    </inkml:brush>
  </inkml:definitions>
  <inkml:trace contextRef="#ctx0" brushRef="#br0">118 0 10314,'0'0'7409,"3"10"-5209,8 16-1018,1-1 0,2 0 0,0-1 0,21 26 0,-19-29-1019,-1 0 0,-1 2 0,-1-1-1,-1 2 1,-1 0 0,-1 0-1,7 28 1,-14-31-205,0 1-1,-2 0 1,0 0-1,-1 0 1,-2 0-1,0 0 1,-1-1-1,-1 1 1,-1-1-1,-1 0 1,-1 0 0,-20 39-1,8-22-1339,-2-1-1,-2-2 1,-1 0 0,-2-2 0,-54 56-1,7-23-4927</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33.256"/>
    </inkml:context>
    <inkml:brush xml:id="br0">
      <inkml:brushProperty name="width" value="0.025" units="cm"/>
      <inkml:brushProperty name="height" value="0.025" units="cm"/>
    </inkml:brush>
  </inkml:definitions>
  <inkml:trace contextRef="#ctx0" brushRef="#br0">419 185 2723,'0'0'870,"0"-10"2194,8-47-1061,1 2 1208,-5 3 3634,-4 51-6727,-1 0-1,1 1 0,-1-1 0,1 0 0,-1 1 0,1-1 1,-1 0-1,0 1 0,1-1 0,-1 1 0,1-1 0,-1 1 1,0 0-1,0-1 0,1 1 0,-1 0 0,0-1 0,0 1 1,0 0-1,1 0 0,-1-1 0,0 1 0,0 0 0,0 0 1,1 0-1,-1 0 0,0 0 0,0 0 0,-1 1 1,-31 0 439,30 0-434,-11 1-19,0 1 0,0 1 0,0 0 0,0 1 0,1 1 0,0 0-1,0 1 1,0 0 0,1 1 0,0 0 0,1 1 0,0 0 0,-14 14 0,-1 5 194,1 1 0,1 0 1,-38 63-1,55-80-240,0 1-1,0 0 1,2 1 0,-1-1-1,2 1 1,0 0 0,0 0-1,1 1 1,1-1-1,1 1 1,0-1 0,1 24-1,1-29 13,1 1 0,0-1 0,0 1 0,1-1 0,0 0-1,1 0 1,0 0 0,0-1 0,1 1 0,0-1 0,0 0-1,1 0 1,0-1 0,1 0 0,-1 0 0,1 0 0,1-1 0,-1 0-1,16 9 1,-12-9-33,0 0-1,1-1 0,-1 0 0,1-1 1,0 0-1,0-1 0,0 0 1,1-1-1,-1-1 0,1 0 1,-1 0-1,1-1 0,-1-1 1,1 0-1,17-4 0,-19 2-5,-1 0 0,0 0-1,0-1 1,0 0 0,0 0-1,-1-1 1,1-1 0,-1 0-1,-1 0 1,1 0 0,-1-1-1,0-1 1,-1 1 0,1-1-1,-1-1 1,-1 1 0,0-1-1,6-11 1,-2-1-6,-1-1 1,-1 0-1,-1 0 0,-1 0 1,-1-1-1,-1 0 0,2-35 1,-6 41-15,1 0 1,-2 1 0,0-1-1,-1 1 1,-1-1-1,0 1 1,-1 0-1,-1 0 1,-1 0 0,0 1-1,-9-18 1,11 27-211,1 1 1,-1 0-1,0 0 0,0 0 1,0 0-1,-1 1 1,1-1-1,-1 1 1,0 0-1,0 1 0,-1-1 1,1 1-1,-12-5 1,6 5-635,0 0 0,-1 1 0,0 0 0,1 0 0,-1 1 0,-17 1 0,13 0-6604</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8.603"/>
    </inkml:context>
    <inkml:brush xml:id="br0">
      <inkml:brushProperty name="width" value="0.025" units="cm"/>
      <inkml:brushProperty name="height" value="0.025" units="cm"/>
    </inkml:brush>
  </inkml:definitions>
  <inkml:trace contextRef="#ctx0" brushRef="#br0">1 5 8616,'0'0'12076,"78"0"-11596,-36 0-320,8 0-128,10 0-352,4 0-1762,8 0-3331,10-4-4324</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8.963"/>
    </inkml:context>
    <inkml:brush xml:id="br0">
      <inkml:brushProperty name="width" value="0.025" units="cm"/>
      <inkml:brushProperty name="height" value="0.025" units="cm"/>
    </inkml:brush>
  </inkml:definitions>
  <inkml:trace contextRef="#ctx0" brushRef="#br0">0 1 18257,'0'0'1233,"10"0"-458,95-1-5,127 2-2453,2 4-6352,-108-2 5739,-1-3 4449,99 1 4140,-75 9-6704,-46-1-2810,313 4-1336,-374-13-1550</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9.338"/>
    </inkml:context>
    <inkml:brush xml:id="br0">
      <inkml:brushProperty name="width" value="0.025" units="cm"/>
      <inkml:brushProperty name="height" value="0.025" units="cm"/>
    </inkml:brush>
  </inkml:definitions>
  <inkml:trace contextRef="#ctx0" brushRef="#br0">0 49 4805,'0'0'6918,"66"0"-4035,-33 0-1378,3-1-1184,1-6-257,4 1-32,1-1-96,1-1-417,1 2-640,4-1-897,-8 3-640,-4 4-257,-6 0-1025</inkml:trace>
  <inkml:trace contextRef="#ctx0" brushRef="#br0" timeOffset="1">558 9 2691,'9'1'2300,"61"9"844,121-1 0,85-18-486,-56 1 3088,124 6-2557,-90 1-5872,-1-4-3947,-173 2 2104</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49.679"/>
    </inkml:context>
    <inkml:brush xml:id="br0">
      <inkml:brushProperty name="width" value="0.025" units="cm"/>
      <inkml:brushProperty name="height" value="0.025" units="cm"/>
    </inkml:brush>
  </inkml:definitions>
  <inkml:trace contextRef="#ctx0" brushRef="#br0">1 1 9353,'0'0'11339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0.633"/>
    </inkml:context>
    <inkml:brush xml:id="br0">
      <inkml:brushProperty name="width" value="0.025" units="cm"/>
      <inkml:brushProperty name="height" value="0.025" units="cm"/>
    </inkml:brush>
  </inkml:definitions>
  <inkml:trace contextRef="#ctx0" brushRef="#br0">189 1 5221,'-9'2'9369,"-10"2"-8215,0 1 1,0 1 0,1 0-1,-19 10 1,31-13-887,0 1 1,0-1-1,1 1 1,0 0-1,-1 1 1,1-1-1,-7 10 1,10-12-105,0 1 0,0 0 0,0 0 0,1 0 0,0 0 0,-1 0 0,1 0 0,0 0 0,0 0 0,1 1 0,-1-1 0,1 0 0,-1 0 0,1 1 0,0-1 0,1 7 0,0-7-125,0 0-1,1 0 1,-1 0 0,0 0 0,1 0 0,0 0 0,0-1 0,0 1 0,0-1 0,0 1 0,0-1 0,1 0 0,-1 1 0,1-1 0,0-1 0,-1 1 0,1 0-1,0-1 1,0 1 0,0-1 0,0 0 0,0 0 0,0 0 0,1 0 0,5 0 0,10 3 98,1-2 1,37 1-1,-56-3-131,12 0 25,1-1-1,-1 0 0,0 0 0,22-6 1,-33 6-24,0 1 0,0 0 0,0-1 0,0 1 0,0-1 0,0 0 0,0 0 1,0 1-1,-1-1 0,1 0 0,0-1 0,0 1 0,-1 0 0,1-1 0,-1 1 1,1 0-1,-1-1 0,0 0 0,1 1 0,-1-1 0,0 0 0,0 0 0,0 1 0,0-1 1,-1 0-1,1 0 0,0 0 0,-1 0 0,1 0 0,-1 0 0,0 0 0,0 0 0,0-1 1,0 1-1,0 0 0,0 0 0,0 0 0,-1 0 0,1 0 0,-2-3 0,0 1-40,0 1-1,0-1 0,-1 0 1,0 1-1,0-1 0,0 1 1,0 0-1,0 0 0,0 0 1,-1 0-1,0 0 0,1 1 1,-1 0-1,0 0 1,0 0-1,0 0 0,-7-2 1,-9-2-884,-1 0 1,-24-3 0,41 8 662,-63-9-6291,46 6 96</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0.044"/>
    </inkml:context>
    <inkml:brush xml:id="br0">
      <inkml:brushProperty name="width" value="0.025" units="cm"/>
      <inkml:brushProperty name="height" value="0.025" units="cm"/>
    </inkml:brush>
  </inkml:definitions>
  <inkml:trace contextRef="#ctx0" brushRef="#br0">1 0 3619,'9'0'774,"161"7"14021,-94-2-18240,109 3 183,-160-8-1404</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0.509"/>
    </inkml:context>
    <inkml:brush xml:id="br0">
      <inkml:brushProperty name="width" value="0.025" units="cm"/>
      <inkml:brushProperty name="height" value="0.025" units="cm"/>
    </inkml:brush>
  </inkml:definitions>
  <inkml:trace contextRef="#ctx0" brushRef="#br0">1 88 4068,'0'0'640,"58"-49"-1088,-44 39 544,2-2-96,0-4-1473</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0.870"/>
    </inkml:context>
    <inkml:brush xml:id="br0">
      <inkml:brushProperty name="width" value="0.025" units="cm"/>
      <inkml:brushProperty name="height" value="0.025" units="cm"/>
    </inkml:brush>
  </inkml:definitions>
  <inkml:trace contextRef="#ctx0" brushRef="#br0">362 119 3107,'0'0'950,"4"-9"-229,-2 3-344,0 0 0,0 0-1,0-1 1,-1 1 0,0-1 0,0 1 0,-1-1 0,0-7-1,0 12-105,0 0-1,-1 0 1,1 0-1,-1 0 0,1 0 1,-1 0-1,0 0 0,0 0 1,0 0-1,0 0 1,0 1-1,0-1 0,-1 0 1,1 1-1,-1-1 0,1 1 1,-1-1-1,1 1 1,-1 0-1,0 0 0,0-1 1,1 1-1,-1 0 1,0 1-1,0-1 0,0 0 1,0 1-1,0-1 0,0 1 1,0-1-1,-1 1 1,1 0-1,0 0 0,-4 0 1,0 1-196,-1-1 1,1 1 0,0 0-1,-1 1 1,1 0 0,0 0-1,0 0 1,0 0 0,0 1-1,1 0 1,-1 1 0,1-1-1,-1 1 1,1 0 0,-6 7-1,-10 9 112,1 2-1,-19 24 0,31-36-178,-9 13 58,1 0-1,2 1 0,0 1 0,1 0 0,2 0 1,-15 46-1,20-50-13,1 1 1,0 0-1,2 0 1,0 1-1,2-1 1,0 1-1,2-1 1,6 42-1,-6-57 18,1 0-1,1 0 1,-1 0 0,1-1-1,0 1 1,0-1 0,1 0-1,0 0 1,0 0-1,0-1 1,1 1 0,0-1-1,0 0 1,0 0-1,1-1 1,0 0 0,0 0-1,0 0 1,0 0-1,0-1 1,1 0 0,-1-1-1,1 1 1,0-1-1,0 0 1,10 1 0,-2-1 207,1 0 0,-1-1 0,1 0 0,0-2 0,-1 1 0,1-2 1,-1 0-1,1-1 0,-1-1 0,0 0 0,17-7 0,-12 2-137,-1-1 0,0-1 0,0-1 0,-1 0 0,0-1 0,-1-1 0,-1-1 0,0 0 0,-1-2 0,-1 1 0,20-31 0,-26 35-114,0-1 1,-2 0 0,1-1 0,-2 1 0,0-1-1,0-1 1,-1 1 0,-1-1 0,0 1 0,-2-1-1,1 0 1,-2 0 0,0 0 0,0 1 0,-2-1 0,1 0-1,-2 0 1,-5-15 0,5 21-249,-1 0 0,0 0 0,0 0 0,-1 1 0,0 0 0,0 0 0,-1 0 0,0 1-1,-1 0 1,0 0 0,0 0 0,0 1 0,-12-7 0,7 5-916,0 0-1,-1 2 0,0-1 1,-1 2-1,1 0 0,-1 0 1,0 2-1,-19-4 0,-15 3-7055</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3.625"/>
    </inkml:context>
    <inkml:brush xml:id="br0">
      <inkml:brushProperty name="width" value="0.025" units="cm"/>
      <inkml:brushProperty name="height" value="0.025" units="cm"/>
    </inkml:brush>
  </inkml:definitions>
  <inkml:trace contextRef="#ctx0" brushRef="#br0">78 0 8232,'0'0'15139,"-1"12"-13852,0 5-953,-1 0-1,-2-1 1,1 1 0,-2-1-1,-13 31 1,15-38-299,-4 4-15,1 0 0,1 0 0,0 0 0,0 1 0,2 0 0,0 0 0,0 0 0,1 0 0,0 21 0,3-32 33,0-1 0,-1 0 0,1 1 1,0-1-1,0 0 0,0 0 0,0 0 0,0 0 1,1 0-1,-1 0 0,1 0 0,-1 0 0,1 0 0,0-1 1,-1 1-1,1 0 0,0-1 0,0 0 0,0 1 1,0-1-1,1 0 0,-1 0 0,0 0 0,0-1 1,1 1-1,-1 0 0,0-1 0,1 0 0,-1 1 1,0-1-1,1 0 0,2 0 0,1 0-37,1 0-1,0 0 1,0 0 0,-1-1-1,1 0 1,-1 0-1,1-1 1,-1 0 0,1 0-1,10-5 1,22-27-2768,-10-9-3662,-17 7-718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3.999"/>
    </inkml:context>
    <inkml:brush xml:id="br0">
      <inkml:brushProperty name="width" value="0.025" units="cm"/>
      <inkml:brushProperty name="height" value="0.025" units="cm"/>
    </inkml:brush>
  </inkml:definitions>
  <inkml:trace contextRef="#ctx0" brushRef="#br0">1 1 13293,'0'0'16463,"25"44"-16431,-8-20-672,3-6-1603,-6-4-2049,-3-3-3075</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4.331"/>
    </inkml:context>
    <inkml:brush xml:id="br0">
      <inkml:brushProperty name="width" value="0.025" units="cm"/>
      <inkml:brushProperty name="height" value="0.025" units="cm"/>
    </inkml:brush>
  </inkml:definitions>
  <inkml:trace contextRef="#ctx0" brushRef="#br0">1 118 6054,'0'0'9769,"2"8"-5989,-1-3-3440,-1-4-143,0 0 0,0 1-1,0-1 1,0 1 0,0-1-1,1 1 1,-1-1 0,0 0-1,1 1 1,-1-1 0,1 0-1,0 1 1,-1-1 0,1 0-1,0 0 1,0 0 0,0 0-1,0 1 1,0-1 0,0-1-1,0 1 1,0 0 0,0 0-1,1 0 1,-1 0 0,0-1-1,0 1 1,1-1 0,-1 1-1,0-1 1,1 1 0,-1-1-1,1 0 1,-1 0 0,1 1-1,-1-1 1,0 0 0,1 0-1,-1-1 1,1 1 0,-1 0 0,2-1-1,9-2 117,-1-1 0,1-1 0,-1 1 0,0-2 0,-1 0 0,1 0 0,-1-1 0,-1 0-1,10-9 1,-6 5-298,0-1 0,-1 0 0,0-1 0,-1-1 0,15-24 0,-81 124-180,48-71-8,1 0 0,0 1 0,2 0-1,0 0 1,-3 23 0,2 43-8157,5-60-815</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5.007"/>
    </inkml:context>
    <inkml:brush xml:id="br0">
      <inkml:brushProperty name="width" value="0.025" units="cm"/>
      <inkml:brushProperty name="height" value="0.025" units="cm"/>
    </inkml:brush>
  </inkml:definitions>
  <inkml:trace contextRef="#ctx0" brushRef="#br0">0 1 12940,'0'0'3203</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7:56.266"/>
    </inkml:context>
    <inkml:brush xml:id="br0">
      <inkml:brushProperty name="width" value="0.025" units="cm"/>
      <inkml:brushProperty name="height" value="0.025" units="cm"/>
    </inkml:brush>
  </inkml:definitions>
  <inkml:trace contextRef="#ctx0" brushRef="#br0">72 92 9897,'0'0'20868,"0"-5"-20654,-3-6-141,-1 18-37,4-7-33,0 0-1,1 0 1,-1-1 0,0 1 0,0 0-1,1 0 1,-1 0 0,0 0 0,1-1-1,-1 1 1,0 0 0,0 0 0,1 0-1,-1 0 1,0 0 0,1 0 0,-1 0 0,0 0-1,1 0 1,-1 0 0,0 0 0,1 0-1,-1 0 1,0 0 0,0 0 0,1 0-1,-1 0 1,0 1 0,1-1 0,-1 0-1,0 0 1,0 0 0,1 0 0,-1 1-1,0-1 1,0 0 0,1 0 0,-1 0-1,0 1 1,0-1 0,0 0 0,0 0-1,1 1 1,-1-1 0,0 0 0,0 1-1,0-1 1,0 0 0,0 1 0,0-1 0,0 0-1,0 0 1,0 1 0,0-1 0,0 0-1,0 1 1,0-1 0,0 0 0,0 1-1,0-1 1,0 0 0,0 1 0,3-4 13,0 0 1,0 0 0,0-1 0,-1 1 0,1 0 0,-1-1 0,0 0-1,0 0 1,0 1 0,-1-1 0,1 0 0,-1-1 0,0 1 0,0 0-1,0 0 1,-1 0 0,1-1 0,-1-6 0,-1 11-10,0-1-1,1 0 1,-1 0-1,0 0 1,1 0 0,-1 1-1,0-1 1,0 0 0,0 1-1,0-1 1,0 1-1,0-1 1,0 1 0,0-1-1,0 1 1,0 0 0,0-1-1,0 1 1,0 0 0,0 0-1,0 0 1,0 0-1,0 0 1,0 0 0,0 0-1,0 0 1,0 0 0,0 1-1,0-1 1,0 0-1,-2 1 1,-33 12 42,33-10-48,-1 0 0,1 0 0,-1 0-1,1 1 1,0-1 0,0 1-1,1 0 1,-1 0 0,1 0 0,0 0-1,0 0 1,0 1 0,0-1-1,-1 5 1,3-7 0,0-1-1,0 0 1,0 0-1,0 0 1,0 0-1,0 0 1,0 0 0,0 0-1,0 0 1,0 0-1,1 1 1,-1-1-1,0 0 1,1 0 0,-1 0-1,1 0 1,-1 0-1,1 0 1,0-1-1,-1 1 1,1 0-1,0 0 1,0 1 0,1-1 6,1 0 1,-1 0 0,0 0 0,0-1 0,0 1 0,1 0-1,-1-1 1,0 0 0,0 1 0,1-1 0,-1 0 0,0 0-1,1 0 1,-1-1 0,4 0 0,-3 1 1,-1-1 0,0 1 0,1-1 0,-1 0 0,0 0 0,0 0 0,1 0 0,-1 0 0,0-1 0,0 1 0,0-1 0,-1 1 0,1-1 1,0 0-1,-1 1 0,1-1 0,-1 0 0,1 0 0,-1 0 0,0 0 0,0 0 0,0-1 0,0 1 0,0 0 0,0 0 0,-1-1 0,1-3 0,0 5-6,-1-1 1,0 0-1,0 0 0,0 0 1,0 1-1,-1-1 0,1 0 1,0 0-1,-1 1 0,1-1 1,-1 0-1,0 0 0,1 1 0,-1-1 1,0 1-1,0-1 0,0 1 1,0-1-1,0 1 0,-1 0 1,1-1-1,0 1 0,-1 0 1,1 0-1,0 0 0,-1 0 1,0 0-1,1 0 0,-1 0 0,1 1 1,-1-1-1,0 0 0,0 1 1,1 0-1,-1-1 0,0 1 1,-3 0-1,4 0-45,-1-1 0,1 1 0,0 0 0,-1 0 0,1 0 0,0 0-1,-1 0 1,1 0 0,0 1 0,-1-1 0,1 0 0,0 1 0,0-1 0,-1 1 0,1-1 0,0 1 0,0-1 0,0 1 0,0 0 0,0 0 0,0-1-1,0 1 1,0 0 0,0 0 0,0 0 0,0 0 0,0 0 0,1 0 0,-1 1 0,1-1 0,-1 0 0,0 0 0,1 0 0,0 1 0,-1-1 0,1 0-1,0 1 1,0-1 0,-1 0 0,1 1 0,0-1 0,0 0 0,1 0 0,-1 1 0,0-1 0,0 0 0,1 1 0,-1-1 0,1 2 0,0-2-187,0 0 1,0 0-1,0 0 1,0-1 0,0 1-1,0 0 1,0-1 0,0 1-1,0-1 1,0 1-1,0-1 1,0 0 0,0 1-1,0-1 1,0 0-1,1 0 1,-1 0 0,0 1-1,0-1 1,0 0 0,2-1-1,15 0-6283,-3-3-4116</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3.076"/>
    </inkml:context>
    <inkml:brush xml:id="br0">
      <inkml:brushProperty name="width" value="0.025" units="cm"/>
      <inkml:brushProperty name="height" value="0.025" units="cm"/>
    </inkml:brush>
  </inkml:definitions>
  <inkml:trace contextRef="#ctx0" brushRef="#br0">1 1 14510,'0'0'13100,"0"61"-11787,7-38-352,5 2-480,2-3-385,6-1-64,3-5 0,3-2-609,3-7-1120,2-7-1058,0 0-1697,-3-12-2467</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3.450"/>
    </inkml:context>
    <inkml:brush xml:id="br0">
      <inkml:brushProperty name="width" value="0.025" units="cm"/>
      <inkml:brushProperty name="height" value="0.025" units="cm"/>
    </inkml:brush>
  </inkml:definitions>
  <inkml:trace contextRef="#ctx0" brushRef="#br0">245 0 12396,'0'0'12011,"-53"74"-10089,25-27-609,-6 7-160,0 6 0,1 1-512,6-3-449,6-4-160,10-9-32,8-8-544,3-13-577,2-13-513,10-11-2786,2-3-4164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0.997"/>
    </inkml:context>
    <inkml:brush xml:id="br0">
      <inkml:brushProperty name="width" value="0.025" units="cm"/>
      <inkml:brushProperty name="height" value="0.025" units="cm"/>
    </inkml:brush>
  </inkml:definitions>
  <inkml:trace contextRef="#ctx0" brushRef="#br0">1 77 8712,'0'0'8221,"15"2"-6011,36 1-1003,1-3 0,0-1 0,90-16 0,-60 7-664,505-28 1461,6 34-1803,-460 4-31,-133 0-645,-11-2-4655,1-8-1164</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3.795"/>
    </inkml:context>
    <inkml:brush xml:id="br0">
      <inkml:brushProperty name="width" value="0.025" units="cm"/>
      <inkml:brushProperty name="height" value="0.025" units="cm"/>
    </inkml:brush>
  </inkml:definitions>
  <inkml:trace contextRef="#ctx0" brushRef="#br0">0 12 11627,'0'0'12524,"48"1"-10987,-9-1-288,16 0-544,5-2-288,-2-5-353,-1 3-32,-2 4-897,-16 0-1569,-18 0-2339,-14 0-4388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4.129"/>
    </inkml:context>
    <inkml:brush xml:id="br0">
      <inkml:brushProperty name="width" value="0.025" units="cm"/>
      <inkml:brushProperty name="height" value="0.025" units="cm"/>
    </inkml:brush>
  </inkml:definitions>
  <inkml:trace contextRef="#ctx0" brushRef="#br0">0 18 15599,'0'0'7399,"85"8"-5734,-26-8-319,8-4-802,5-5-448,1 1-64,-9 4-833,-13 4-1024,-7 0-1538,-17 0-3652</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4.459"/>
    </inkml:context>
    <inkml:brush xml:id="br0">
      <inkml:brushProperty name="width" value="0.025" units="cm"/>
      <inkml:brushProperty name="height" value="0.025" units="cm"/>
    </inkml:brush>
  </inkml:definitions>
  <inkml:trace contextRef="#ctx0" brushRef="#br0">5 56 16720,'0'0'9785,"-1"10"-8792,0 0-879,0-3 19,0 0 0,1 0 1,0 0-1,0 0 0,1 0 1,-1-1-1,4 11 0,-3-15-115,0 1-1,0 0 1,1-1-1,-1 1 1,1-1-1,-1 1 1,1-1-1,0 0 1,0 0-1,0 0 1,1 0-1,-1 0 1,0 0-1,1 0 1,-1-1-1,1 0 1,-1 1-1,1-1 1,0 0-1,0 0 1,-1 0-1,1 0 1,0-1-1,4 1 1,6 1-234,1 0 1,-1 0 0,0-2 0,1 1 0,-1-2 0,1 0-1,-1 0 1,21-6 0,-28 5-160,1 0-1,-1-1 0,0 0 1,0 0-1,0 0 0,0 0 1,-1-1-1,1 0 1,-1 0-1,0-1 0,0 0 1,0 0-1,-1 0 0,0 0 1,0 0-1,0-1 0,-1 0 1,1 0-1,1-6 1,0 1-198,13-36-3738,-12 15 6029,-13 45 1974,-14 10-2329,12-14-546,-15 20 400,1 1 0,2 1 0,0 1 0,-22 51 0,33-61-1270,1 2 0,1-1-1,1 1 1,1 1 0,2-1-1,0 1 1,0 43 0,3-63-304,3 16-2213,6-11-2698,2-8-3807</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4:05.117"/>
    </inkml:context>
    <inkml:brush xml:id="br0">
      <inkml:brushProperty name="width" value="0.025" units="cm"/>
      <inkml:brushProperty name="height" value="0.025" units="cm"/>
    </inkml:brush>
  </inkml:definitions>
  <inkml:trace contextRef="#ctx0" brushRef="#br0">1 304 11275,'0'0'11280,"8"-3"-9006,4-2-1797,0 0 0,-1-1 0,0-1 1,0 0-1,-1 0 0,17-15 0,63-67 513,-57 54-852,73-83 193,-124 177-747,6-31 410,2 1-1,1 1 1,1-1 0,1 1 0,2 0 0,-3 49 0,8-78-90,0 0 0,0 0 0,0 0 0,0 0-1,0 0 1,0 0 0,0 0 0,0 0 0,0 0 0,0 0 0,1 0 0,-1 0 0,0 0 0,1 0 0,-1 0-1,1 0 1,-1 0 0,1 0 0,-1 0 0,1 0 0,0 0 0,0-1 0,-1 1 0,1 0 0,0-1 0,0 1-1,0 0 1,-1-1 0,1 1 0,0-1 0,0 1 0,0-1 0,0 0 0,0 1 0,0-1 0,0 0 0,0 0-1,0 1 1,0-1 0,1 0 0,-1 0 0,0 0 0,0-1 0,0 1 0,0 0 0,0 0 0,0 0 0,0-1-1,0 1 1,0 0 0,1-2 0,21-9-7228</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12.177"/>
    </inkml:context>
    <inkml:brush xml:id="br0">
      <inkml:brushProperty name="width" value="0.025" units="cm"/>
      <inkml:brushProperty name="height" value="0.025" units="cm"/>
    </inkml:brush>
  </inkml:definitions>
  <inkml:trace contextRef="#ctx0" brushRef="#br0">52 8 2787,'0'0'7367,"-9"0"-4074,-8-1-3187,-9 1 5931,52 5-2576,176 13-3117,234-10 1,-420-8-436,-7 1 61,0-1-1,0-1 1,0 1-1,0-1 1,0-1-1,0 0 1,0 0 0,0 0-1,12-7 1,-16 1 36,-15 3 3,-18 2 8,-74-1-213,1 5 1,-1 5 0,1 3-1,-128 30 1,219-35-1207</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2.405"/>
    </inkml:context>
    <inkml:brush xml:id="br0">
      <inkml:brushProperty name="width" value="0.025" units="cm"/>
      <inkml:brushProperty name="height" value="0.025" units="cm"/>
      <inkml:brushProperty name="color" value="#E71224"/>
    </inkml:brush>
  </inkml:definitions>
  <inkml:trace contextRef="#ctx0" brushRef="#br0">261 68 8360,'0'0'8210,"2"-8"-4761,2-24-1474,-4 31-1879,0 0 0,0 0-1,0-1 1,0 1 0,0 0 0,0 0-1,0 0 1,-1 0 0,1 0 0,-1 0-1,1 0 1,0 0 0,-1 0 0,0 0-1,1 0 1,-1 0 0,1 1 0,-1-1-1,0 0 1,0 0 0,0 0 0,1 1-1,-1-1 1,0 0 0,0 1 0,0-1-1,0 1 1,0-1 0,0 1 0,0 0-1,0-1 1,0 1 0,0 0-1,0 0 1,-1 0 0,1 0 0,0-1-1,0 2 1,0-1 0,0 0 0,0 0-1,0 0 1,-2 1 0,-4 0-45,-1-1-1,1 2 1,0-1-1,0 1 1,-8 3-1,6 0-49,1-1 0,0 1 0,0 0 1,1 1-1,-1 0 0,1 0 0,-12 14 0,17-17-3,-1 0-1,1 0 1,0-1 0,-1 1 0,1 1 0,1-1 0,-1 0 0,0 0 0,1 1-1,-1-1 1,1 1 0,0-1 0,1 1 0,-1 0 0,0-1 0,1 1 0,0 0-1,0-1 1,0 1 0,0 0 0,1-1 0,-1 1 0,3 5 0,-2-6-2,1-1 1,0 1-1,-1-1 0,1 0 1,0 0-1,1 1 1,-1-2-1,0 1 0,0 0 1,1 0-1,-1-1 0,1 1 1,0-1-1,3 2 1,48 14-64,-25-8 49,-24-8 27,1 2 1,-1-1-1,1 1 1,-1 0-1,0 0 1,0 0-1,-1 1 1,1-1-1,-1 1 0,0 1 1,7 6-1,-10-8 4,1-1 0,-1 1 0,0-1 0,0 1 0,0-1 0,0 1 0,0 0 0,0-1 0,-1 1 0,1 0-1,-1-1 1,0 1 0,0 0 0,0 0 0,0 0 0,0-1 0,-1 1 0,1 0 0,-1 0 0,0-1 0,0 1 0,0-1-1,0 1 1,0-1 0,0 1 0,-1-1 0,-2 3 0,-3 6 195,-1-2 0,-1 1 0,1-1 0,-2-1 0,1 1 0,-1-1 0,-1-1 0,-14 8 1,18-10-125,-1-1 1,0 0 0,0-1 0,0 0-1,-1 0 1,1 0 0,-1-1-1,1-1 1,-1 0 0,0 0 0,0 0-1,1-1 1,-11-1 0,17 0-174,0 1 0,0-1 0,-1 0 0,1 0 0,0 0 0,0 0 0,0 0 0,0 0 0,0-1 0,0 1 0,1-1 0,-1 1 0,0-1 0,1 0 0,-1 1 0,1-1 0,0 0 0,-1 0 0,1 0-1,0 0 1,0 0 0,1-1 0,-1 1 0,0 0 0,0-3 0,0 1-443,0 0 1,1 1-1,-1-1 0,1 0 0,0 0 0,0 0 0,0 0 1,1 0-1,0 0 0,-1 0 0,1 0 0,0 1 0,1-1 0,2-5 1,17-17-6132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2.895"/>
    </inkml:context>
    <inkml:brush xml:id="br0">
      <inkml:brushProperty name="width" value="0.025" units="cm"/>
      <inkml:brushProperty name="height" value="0.025" units="cm"/>
      <inkml:brushProperty name="color" value="#E71224"/>
    </inkml:brush>
  </inkml:definitions>
  <inkml:trace contextRef="#ctx0" brushRef="#br0">1 155 19827,'0'0'4174,"8"-1"-2764,1-1-1160,0 0 1,0 0-1,0-1 1,0-1-1,0 1 0,0-2 1,-1 1-1,0-1 1,9-7-1,-12 9-210,-1 0 0,0-1-1,0 1 1,0-1 0,0 0 0,-1 0-1,0 0 1,0-1 0,0 1 0,0-1-1,-1 0 1,1 0 0,-1 0-1,0 0 1,-1 0 0,1 0 0,-1 0-1,0-1 1,0-6 0,-1 12-39,0-1 1,0 1-1,1-1 1,-1 1 0,0-1-1,0 1 1,0-1-1,0 0 1,-1 1-1,1-1 1,0 1-1,0-1 1,0 1-1,0-1 1,0 1-1,-1-1 1,1 1-1,0-1 1,0 1 0,-1-1-1,1 1 1,0-1-1,-1 1 1,1 0-1,-1-1 1,1 1-1,-1-1 1,1 1-1,0 0 1,-1 0-1,1-1 1,-1 1-1,1 0 1,-2-1 0,-18 9 53,-16 26 7,29-23-52,0 0-1,0 0 1,1 0 0,0 1 0,1 0 0,0 1 0,1-1-1,0 1 1,1-1 0,1 1 0,0 0 0,0 24 0,2-36-13,0 1-1,0 0 1,0 0 0,0-1 0,0 1-1,1 0 1,-1-1 0,1 1 0,-1 0-1,1-1 1,0 1 0,0-1 0,0 1-1,-1-1 1,1 1 0,1-1 0,-1 0-1,0 1 1,0-1 0,0 0 0,1 0-1,-1 0 1,3 2 0,-1-2-19,0 0 1,0 0 0,0 0-1,0 0 1,1-1-1,-1 1 1,0-1-1,0 0 1,1 0-1,-1 0 1,7-1 0,-2-1-115,1 0 1,0 0-1,-1-1 1,1 0 0,-1 0-1,0-1 1,0 0 0,13-10-1,-11 6 88,0-1 0,-1 0-1,0-1 1,-1 0 0,0-1-1,-1 1 1,0-1-1,0-1 1,-1 1 0,-1-1-1,0 0 1,0 0 0,-1-1-1,-1 1 1,0-1 0,1-21-1,-5 40 312,0 0 0,0 1 0,-1-1 0,0 0 0,0 0 0,-4 6 0,-5 17 69,7-16-232,0 0 0,0 0-1,2 0 1,0 1 0,0-1 0,1 1 0,1 0 0,0-1-1,3 15 1,-2-25-104,0-1-1,0 0 0,1 0 1,-1 0-1,1 0 0,-1 0 1,1 0-1,0 0 1,0-1-1,-1 1 0,1 0 1,0-1-1,1 0 0,-1 1 1,0-1-1,0 0 1,0 0-1,1 0 0,-1-1 1,1 1-1,-1 0 0,1-1 1,-1 0-1,0 1 0,1-1 1,-1 0-1,4-1 1,5 2-162,0-2 1,0 0 0,0 0 0,20-5 0,-23 4-17,0-1 0,-1 0 0,1 0-1,-1-1 1,1 0 0,-1 0 0,8-6 0,9-19-2474,-23 26 1897,1 0 0,-1 0 0,0 0 0,0-1 0,0 1 0,0-1 0,-1 1 1,1 0-1,-1-5 0,0-18-9085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3.253"/>
    </inkml:context>
    <inkml:brush xml:id="br0">
      <inkml:brushProperty name="width" value="0.025" units="cm"/>
      <inkml:brushProperty name="height" value="0.025" units="cm"/>
      <inkml:brushProperty name="color" value="#E71224"/>
    </inkml:brush>
  </inkml:definitions>
  <inkml:trace contextRef="#ctx0" brushRef="#br0">1 0 18129,'0'0'8808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3.596"/>
    </inkml:context>
    <inkml:brush xml:id="br0">
      <inkml:brushProperty name="width" value="0.025" units="cm"/>
      <inkml:brushProperty name="height" value="0.025" units="cm"/>
      <inkml:brushProperty name="color" value="#E71224"/>
    </inkml:brush>
  </inkml:definitions>
  <inkml:trace contextRef="#ctx0" brushRef="#br0">48 0 17232,'0'0'5542,"-28"48"-3268,23-22-737,-4 4-192,3-1-480,6 1-320,0-5-385,15-4-160,4-9 0,8-7-481,4-5-351,5-4-1,3-17-576,-4-5-1538,2-7-1602,-7-1-2209,1 2-705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3.943"/>
    </inkml:context>
    <inkml:brush xml:id="br0">
      <inkml:brushProperty name="width" value="0.025" units="cm"/>
      <inkml:brushProperty name="height" value="0.025" units="cm"/>
      <inkml:brushProperty name="color" value="#E71224"/>
    </inkml:brush>
  </inkml:definitions>
  <inkml:trace contextRef="#ctx0" brushRef="#br0">208 1 4708,'0'0'14126,"-34"76"-11500,15-33-768,-4 6-385,-6 6 65,3 1-545,-1-4-737,8-3-192,3-7-32,7-7-544,4-12-1186,5-12-1729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1.729"/>
    </inkml:context>
    <inkml:brush xml:id="br0">
      <inkml:brushProperty name="width" value="0.025" units="cm"/>
      <inkml:brushProperty name="height" value="0.025" units="cm"/>
    </inkml:brush>
  </inkml:definitions>
  <inkml:trace contextRef="#ctx0" brushRef="#br0">1 0 6278,'0'0'17040,"48"69"-16047,-24-43-481,1 3-351,3-4-97,6-3 0,3-5-192,-1-8-801,-3-9-609,4 0-896,-7-15-2018,-1-11-3011</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4.276"/>
    </inkml:context>
    <inkml:brush xml:id="br0">
      <inkml:brushProperty name="width" value="0.025" units="cm"/>
      <inkml:brushProperty name="height" value="0.025" units="cm"/>
      <inkml:brushProperty name="color" value="#E71224"/>
    </inkml:brush>
  </inkml:definitions>
  <inkml:trace contextRef="#ctx0" brushRef="#br0">1 88 23702,'0'0'1618,"11"-8"-278,3-3-1190,1 2 0,1 0 0,0 1 0,0 0 0,0 1 0,1 1 0,0 1 0,0 0 0,1 1-1,34-3 1,-51 7-163,1 0 0,0 0-1,-1 0 1,1 0 0,0 0-1,-1 0 1,1 0-1,-1 1 1,1-1 0,0 1-1,-1-1 1,1 1-1,-1-1 1,1 1 0,-1 0-1,0 0 1,1-1-1,-1 1 1,0 0 0,1 1-1,-1-1 1,0 0 0,0 0-1,0 0 1,0 1-1,0-1 1,1 2 0,-2 0 11,1-1 1,-1 1 0,0 0 0,1 0-1,-1 0 1,0 0 0,-1-1 0,1 1 0,0 0-1,-1 0 1,0 0 0,0-1 0,0 1-1,-1 3 1,-4 7 144,-1 1 0,-1-1-1,0 0 1,-17 20 0,-10 4 793,-1-2 0,-71 53 0,104-86-926,66 2-228,22-8-634,-33 1-2196,0 1-6153,-21 2-4412</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5.809"/>
    </inkml:context>
    <inkml:brush xml:id="br0">
      <inkml:brushProperty name="width" value="0.025" units="cm"/>
      <inkml:brushProperty name="height" value="0.025" units="cm"/>
      <inkml:brushProperty name="color" value="#E71224"/>
    </inkml:brush>
  </inkml:definitions>
  <inkml:trace contextRef="#ctx0" brushRef="#br0">0 1 11211,'0'0'6438,"13"7"-5627,21 11-390,1-2-1,0-1 0,47 12 1,26-1-763,125 13 0,-280-28 1424,17-2-535,-54 12 1828,2 3 1,-125 54-1,203-76-2478,3-2-12,-1 0 0,1 1 0,-1 0-1,1-1 1,-1 1 0,1 0 0,0-1 0,-1 1-1,1 0 1,0 0 0,0 0 0,-1 0-1,1 1 1,0-1 0,0 0 0,0 0-1,0 1 1,0-1 0,-1 3 0,15-3-9884,6-4-3950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6.531"/>
    </inkml:context>
    <inkml:brush xml:id="br0">
      <inkml:brushProperty name="width" value="0.025" units="cm"/>
      <inkml:brushProperty name="height" value="0.025" units="cm"/>
      <inkml:brushProperty name="color" value="#E71224"/>
    </inkml:brush>
  </inkml:definitions>
  <inkml:trace contextRef="#ctx0" brushRef="#br0">0 1 5221,'0'0'12876,"0"49"-10249,5-25-609,10 5-385,-1 1-384,10-1-320,1 1-416,14-6-289,4-6-128,3-5 32,3-7-160,-4-4-609,-3-2-768,-8 0-1634,-8-13-1633,-8-8-3972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6.882"/>
    </inkml:context>
    <inkml:brush xml:id="br0">
      <inkml:brushProperty name="width" value="0.025" units="cm"/>
      <inkml:brushProperty name="height" value="0.025" units="cm"/>
      <inkml:brushProperty name="color" value="#E71224"/>
    </inkml:brush>
  </inkml:definitions>
  <inkml:trace contextRef="#ctx0" brushRef="#br0">356 1 13805,'0'0'4644,"-39"46"-2049,11-10-385,0 5-608,-1 5-97,-4 6-448,-1 6-545,1 1-415,6 1-65,0 3-225,8-2-575,-1-3-770,6-6-1793,0-10-2306,4-11-4613</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27.615"/>
    </inkml:context>
    <inkml:brush xml:id="br0">
      <inkml:brushProperty name="width" value="0.025" units="cm"/>
      <inkml:brushProperty name="height" value="0.025" units="cm"/>
      <inkml:brushProperty name="color" value="#E71224"/>
    </inkml:brush>
  </inkml:definitions>
  <inkml:trace contextRef="#ctx0" brushRef="#br0">4 274 8552,'0'0'8574,"-1"8"-6081,-1 25-401,2-33-2037,0 0 0,0 1 0,0-1 0,0 0 0,0 1-1,0-1 1,0 0 0,0 1 0,0-1 0,0 0 0,0 0 0,0 1-1,0-1 1,1 0 0,-1 1 0,0-1 0,0 0 0,0 0 0,0 1-1,1-1 1,-1 0 0,0 0 0,0 1 0,1-1 0,-1 0 0,0 0-1,1 0 1,-1 0 0,0 0 0,0 1 0,1-1 0,-1 0 0,0 0-1,1 0 1,-1 0 0,0 0 0,1 0 0,-1 0 0,0 0 0,1 0-1,-1 0 1,0 0 0,1 0 0,-1 0 0,0 0 0,1-1 0,13-4 925,-14 5-882,19-12 446,-1-2 0,-1 0 0,0 0 0,0-2 0,17-21 0,-3 3-397,126-142 152,-156 177-303,-1-1-1,0 1 1,1-1-1,-1 1 0,0-1 1,0 1-1,1-1 1,-1 1-1,0-1 1,0 1-1,0 0 1,0-1-1,0 1 1,0 0-1,0-1 0,0 1 1,0-1-1,0 1 1,0 0-1,0-1 1,0 1-1,-1-1 1,1 1-1,0-1 1,0 1-1,-1 0 0,-38 108-273,-7 26 585,41-116-1134,1 0 1,1 0-1,0 0 0,2 0 0,1 30 0,5-15-4715</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8:31.933"/>
    </inkml:context>
    <inkml:brush xml:id="br0">
      <inkml:brushProperty name="width" value="0.025" units="cm"/>
      <inkml:brushProperty name="height" value="0.025" units="cm"/>
      <inkml:brushProperty name="color" value="#E71224"/>
    </inkml:brush>
  </inkml:definitions>
  <inkml:trace contextRef="#ctx0" brushRef="#br0">1 54 11050,'70'15'-154,"1"-3"0,93 4-1,145-12-568,-264-4 868,501-28 1798,-184 5-336,1387-3-852,-1722 26-741,-670-8 600,53 17-236,-125-2 947,460-23-1443,-47 1-5764,234 20 2855,2 9-2189</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9:01.025"/>
    </inkml:context>
    <inkml:brush xml:id="br0">
      <inkml:brushProperty name="width" value="0.025" units="cm"/>
      <inkml:brushProperty name="height" value="0.025" units="cm"/>
      <inkml:brushProperty name="color" value="#E71224"/>
    </inkml:brush>
  </inkml:definitions>
  <inkml:trace contextRef="#ctx0" brushRef="#br0">131 50 5477,'0'0'4308,"7"-6"-3347,-2 2-865,0 0 0,0 0-1,1 1 1,-1-1 0,1 1-1,0 1 1,-1-1 0,1 1 0,0 0-1,0 1 1,1-1 0,-1 1-1,7 0 1,225 4 1329,-701 16 2739,651-32-4563,-7 0-1139,-154 12 1223,-20 0 185,0 0 1,0 1-1,-1 0 1,1 0-1,0 1 0,0-1 1,-1 2-1,1-1 0,0 1 1,11 4-1,-18-6 122,0 0 0,1 0 0,-1 0 0,1 0 0,-1 0 0,0 0 0,1 1 0,-1-1-1,0 0 1,1 0 0,-1 0 0,0 1 0,1-1 0,-1 0 0,0 0 0,0 1 0,1-1 0,-1 0 0,0 1-1,0-1 1,0 0 0,1 1 0,-1-1 0,0 0 0,0 1 0,0-1 0,0 0 0,0 1 0,1-1 0,-1 0-1,0 1 1,0-1 0,0 1 0,0-1 0,0 0 0,0 1 0,-1-1 0,1 0 0,0 1 0,0-1 0,0 1-1,0-1 1,0 0 0,0 1 0,-1-1 0,1 0 0,0 1 0,0-1 0,0 0 0,-1 0 0,1 1 0,0-1-1,0 0 1,-1 0 0,0 1 0,-20 7-46,-55 11 697,-134 13 1,183-32-1749,12-7-2189</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9:08.245"/>
    </inkml:context>
    <inkml:brush xml:id="br0">
      <inkml:brushProperty name="width" value="0.025" units="cm"/>
      <inkml:brushProperty name="height" value="0.025" units="cm"/>
      <inkml:brushProperty name="color" value="#E71224"/>
    </inkml:brush>
  </inkml:definitions>
  <inkml:trace contextRef="#ctx0" brushRef="#br0">408 143 5830,'0'0'4062,"0"-10"-1927,1 2-1674,-1 0 0,0 0 0,0 0 0,-1-1 0,0 1 0,0 0 0,-3-9 0,2 14-302,1 0 0,-1-1 0,1 1 1,-1 0-1,0 0 0,0 0 1,0 0-1,-1 0 0,1 1 0,-1-1 1,0 1-1,1-1 0,-1 1 1,0 0-1,0 0 0,-1 0 1,1 1-1,0-1 0,-1 1 0,1-1 1,0 1-1,-5 0 0,2-1 21,1 1-1,-1 1 1,0-1-1,0 1 0,0 0 1,0 0-1,1 1 1,-1 0-1,0 0 1,0 0-1,1 0 0,-1 1 1,-8 4-1,4-1 26,0 1 0,0 0 0,1 0 0,0 1 0,0 0 0,-12 13 0,2 2-71,1 1 1,0 0-1,2 1 0,-23 44 0,28-43-41,1-1-1,1 1 1,1 1 0,2 0 0,0 0-1,2 0 1,0 1 0,2-1-1,1 1 1,5 48 0,-4-68-82,1 0 0,0 1 0,1-1 1,-1 0-1,1 0 0,1 0 0,-1-1 1,1 1-1,0 0 0,1-1 0,0 0 1,0 0-1,0 0 0,1 0 0,-1-1 1,1 0-1,1 0 0,-1 0 0,1 0 1,0-1-1,0 0 0,0 0 0,0-1 1,1 0-1,-1 0 0,1 0 0,0-1 1,0 0-1,14 3 0,-7-3 114,1-1-1,-1 0 1,1-1 0,0 0-1,-1-1 1,1-1-1,-1 0 1,1-1 0,-1-1-1,0 0 1,0-1-1,0-1 1,24-13 0,-22 9 86,0-2-1,-1 1 1,-1-2 0,0 0 0,0-1 0,-1 0 0,-1-1 0,-1 0 0,0-1 0,-1 0 0,16-35 0,-21 41-143,-1 0 1,-1 0 0,1-1-1,-2 1 1,1-1 0,-2 1-1,1-1 1,-1 0 0,-1 0-1,0 1 1,0-1 0,-1 0-1,-1 0 1,0 1 0,0-1-1,-1 1 1,0-1 0,-1 1-1,0 0 1,-1 0 0,0 1 0,-9-14-1,4 11-72,0 1 0,-1-1-1,0 2 1,-1 0 0,0 0-1,0 1 1,-1 0 0,-17-8 0,23 13-302,0 1 1,0-1 0,0 2-1,-1-1 1,1 1 0,-1 0-1,0 0 1,1 1-1,-1 0 1,0 1 0,0 0-1,0 0 1,0 0 0,1 1-1,-1 1 1,0-1 0,1 1-1,-9 3 1,-2 6-4596,8-2-3298</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9:31.982"/>
    </inkml:context>
    <inkml:brush xml:id="br0">
      <inkml:brushProperty name="width" value="0.025" units="cm"/>
      <inkml:brushProperty name="height" value="0.025" units="cm"/>
      <inkml:brushProperty name="color" value="#E71224"/>
    </inkml:brush>
  </inkml:definitions>
  <inkml:trace contextRef="#ctx0" brushRef="#br0">44 38 3908,'0'0'9694,"-4"-1"-9331,3 0-344,0 1-1,0-1 1,1 1-1,-1 0 0,0 0 1,0 0-1,0 0 1,0-1-1,0 1 1,0 0-1,0 1 1,0-1-1,0 0 1,0 0-1,0 0 0,1 0 1,-1 1-1,0-1 1,0 0-1,0 1 1,0-1-1,1 1 1,-1-1-1,0 1 1,0-1-1,1 1 0,-1 0 1,0-1-1,0 2 1,-12 34 260,12-17-264,11-24 303,10-28 96,-18 11 348,-2 21-739,0 1 0,0 0 0,0-1 0,0 1 0,0 0-1,0-1 1,-1 1 0,1 0 0,0-1 0,0 1 0,0 0 0,0-1 0,-1 1 0,1 0 0,0-1 0,0 1-1,-1 0 1,1 0 0,0 0 0,0-1 0,-1 1 0,1 0 0,0 0 0,-1 0 0,1 0 0,0-1 0,-1 1-1,1 0 1,0 0 0,-1 0 0,0 0 0,6-1-15,0 1-1,-1-1 1,1 0 0,-1 0-1,0-1 1,1 0-1,-1 1 1,7-5-1,-7 4-369,0-1-1,0 2 0,0-1 0,0 0 0,0 1 0,1 0 0,-1 0 0,8-1 0,-13 7-4799,-6 3 422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09:57.866"/>
    </inkml:context>
    <inkml:brush xml:id="br0">
      <inkml:brushProperty name="width" value="0.025" units="cm"/>
      <inkml:brushProperty name="height" value="0.025" units="cm"/>
      <inkml:brushProperty name="color" value="#E71224"/>
    </inkml:brush>
  </inkml:definitions>
  <inkml:trace contextRef="#ctx0" brushRef="#br0">12 16 12716,'0'0'12134,"7"-2"-11445,-1 1-482,-4 1-133,0 0-1,0-1 1,0 1 0,0-1 0,0 1-1,-1-1 1,1 1 0,0-1 0,0 0-1,-1 0 1,1 0 0,0 0 0,-1 0-1,3-2 1,-10 3 549,-21 4-627,9 20-45,18-23 52,0-1 0,-1 0 1,1 1-1,0-1 0,0 0 0,0 1 0,0-1 0,-1 1 1,1-1-1,0 1 0,0-1 0,0 0 0,0 1 0,0-1 1,0 1-1,0-1 0,0 1 0,0-1 0,0 0 1,0 1-1,0-1 0,1 1 0,-1-1 0,0 0 0,0 1 1,0-1-1,0 1 0,1-1 0,-1 0 0,0 1 0,0-1 1,1 0-1,-1 1 0,0-1 0,1 0 0,-1 0 0,0 1 1,1-1-1,-1 0 0,1 0 0,-1 0 0,0 1 1,1-1-1,-1 0 0,1 0 0,-1 0 0,0 0 0,1 0 1,-1 0-1,1 0 0,-1 0 0,1 0 0,-1 0 0,0 0 1,1 0-1,-1 0 0,1 0 0,-1 0 0,1 0 0,-1-1 1,0 1-1,1 0 0,-1 0 0,0 0 0,1-1 0,0 1 4,0 0-1,-1 0 0,1 0 0,0 0 0,-1 0 1,1-1-1,0 1 0,-1 0 0,1 0 1,0-1-1,-1 1 0,1 0 0,0-1 0,-1 1 1,1-1-1,-1 1 0,1-1 0,-1 1 0,1-1 1,-1 1-1,1-1 0,-1 1 0,1-1 0,-1 0 1,0 1-1,0-1 0,1 1 0,-1-1 0,0 0 1,0 0-1,1 1 0,-1-1 0,0 0 0,0 1 1,0-1-1,0 0 0,0 1 0,0-1 0,0 0 1,-1 0-1,1 1 0,0-1 0,0 0 0,0 1 1,-1-1-1,1 0 0,0 0-4,-1 1 0,1-1 0,0 1 0,-1-1 0,1 1 0,0 0 0,-1-1 0,1 1 0,0-1 0,-1 1 0,1 0 0,-1-1 0,1 1 0,-1 0 0,1 0 0,-1-1 0,1 1 0,-1 0 0,1 0 0,-1 0 0,1 0 0,-1 0 0,1-1 0,-1 1 0,1 0 0,-1 0 0,1 0 0,-1 0 0,1 1 0,-1-1 0,1 0 0,-1 0 0,1 0 0,-1 0 0,1 0 0,-1 1 0,1-1 0,-1 0 0,1 1 0,-1-1 0,1 0 0,-1 0 0,1 1 0,0-1 0,-1 1 0,1-1 0,0 0 0,-1 1 0,1-1 0,0 1 0,-1-1 0,1 1 0,0-1 0,0 1 0,0-1 0,-1 2 0,-1 12-735,4-5-3296,2-4-1341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2.119"/>
    </inkml:context>
    <inkml:brush xml:id="br0">
      <inkml:brushProperty name="width" value="0.025" units="cm"/>
      <inkml:brushProperty name="height" value="0.025" units="cm"/>
    </inkml:brush>
  </inkml:definitions>
  <inkml:trace contextRef="#ctx0" brushRef="#br0">360 1 10314,'0'0'7399,"-45"42"-5894,13-9-736,-1 11 32,-3 8 256,-4 7 256,1 6-320,0 3-449,7 0-255,7-3-161,0-4-64,17-6-32,2-12-1474,6-13-1825,0-11-3427</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10.931"/>
    </inkml:context>
    <inkml:brush xml:id="br0">
      <inkml:brushProperty name="width" value="0.025" units="cm"/>
      <inkml:brushProperty name="height" value="0.025" units="cm"/>
      <inkml:brushProperty name="color" value="#E71224"/>
    </inkml:brush>
  </inkml:definitions>
  <inkml:trace contextRef="#ctx0" brushRef="#br0">20 0 3683,'0'0'15028,"-19"0"-13928,20 4-887,0 1 0,1-1 1,0 0-1,-1 0 0,2 0 1,-1 0-1,0-1 0,1 1 0,0-1 1,-1 1-1,1-1 0,1 0 1,3 3-1,17 22 308,-2 3-176,1-1 1,1-2-1,53 47 0,-40-39 379,38 46 0,-11-12-554,8 10 253,-49-52-375,0-1 0,2-2 0,1 0 0,1-2 0,40 27 0,12 7 178,-3 4 0,107 111 0,-87-79-192,29 32 18,100 131-36,161 145 37,-26-74-37,-330-300-16,273 215 8,-173-143 0,225 210-4,-187-158 45,281 231-97,-336-284 26,159 133-20,-167-148 40,450 327-33,-274-212-182,-180-122 202,3-4 0,126 64 0,321 146-38,110 35 42,-218-153 22,-161-66-11,371 96 134,14-57-100,-567-118-37,26 7-353,70 13 676,-157-34-4634,52 0 0,-82-5-4067</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18.516"/>
    </inkml:context>
    <inkml:brush xml:id="br0">
      <inkml:brushProperty name="width" value="0.025" units="cm"/>
      <inkml:brushProperty name="height" value="0.025" units="cm"/>
      <inkml:brushProperty name="color" value="#E71224"/>
    </inkml:brush>
  </inkml:definitions>
  <inkml:trace contextRef="#ctx0" brushRef="#br0">75 0 16976,'2'3'8871,"-1"-3"-8701,-5 19 1746,-8 22-1700,-10 4 1076,16-35-1034,0 1 0,1 0 0,1 0 0,0 0 0,0 0 0,1 1 0,0-1 0,-1 18 0,4-28-245,0 1 0,1-1 0,-1 1 0,1-1 0,0 0 0,-1 1 0,1-1 0,0 0 0,0 0 0,-1 0 0,1 1 0,0-1 0,0 0 0,1 0 0,-1 0 0,0 0 0,0-1 0,0 1 0,1 0 0,-1 0 0,0-1 0,1 1 0,-1-1 0,0 1 0,1-1 0,-1 0 0,1 1 0,-1-1 0,1 0-1,-1 0 1,0 0 0,3 0 0,60 0 501,-46-1-452,144-6-5726,-153 7-908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19.342"/>
    </inkml:context>
    <inkml:brush xml:id="br0">
      <inkml:brushProperty name="width" value="0.025" units="cm"/>
      <inkml:brushProperty name="height" value="0.025" units="cm"/>
      <inkml:brushProperty name="color" value="#E71224"/>
    </inkml:brush>
  </inkml:definitions>
  <inkml:trace contextRef="#ctx0" brushRef="#br0">11 1 8936,'0'0'17841,"6"67"-17809,-17-35 0,9 0-160,-1-3-640,3-6-962,0-4-384,0-8-384,0-5-1634</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19.677"/>
    </inkml:context>
    <inkml:brush xml:id="br0">
      <inkml:brushProperty name="width" value="0.025" units="cm"/>
      <inkml:brushProperty name="height" value="0.025" units="cm"/>
      <inkml:brushProperty name="color" value="#E71224"/>
    </inkml:brush>
  </inkml:definitions>
  <inkml:trace contextRef="#ctx0" brushRef="#br0">0 82 7111,'0'0'11200,"2"-8"-8691,-2 5-2354,0 0 0,1 0 0,-1 1 0,1-1 1,0 0-1,0 1 0,0-1 0,0 0 0,0 1 0,1-1 1,-1 1-1,1 0 0,0-1 0,0 1 0,-1 0 0,1 0 1,0 0-1,1 0 0,-1 0 0,0 1 0,1-1 0,-1 1 1,1 0-1,-1-1 0,1 1 0,-1 0 0,1 0 0,0 1 1,4-2-1,15-2 110,-1 0 0,2 2 0,38 0-1,-51 2-268,0 1-1,1 0 1,-1 0-1,0 1 0,0 1 1,0-1-1,0 2 1,-1-1-1,1 1 0,11 7 1,-19-9 18,1-1 1,-1 1 0,0-1 0,0 1-1,1 0 1,-1 0 0,0 0-1,0 0 1,-1 0 0,1 1-1,0-1 1,-1 0 0,0 1 0,1-1-1,-1 1 1,0 0 0,0-1-1,0 1 1,-1 0 0,1-1-1,0 5 1,-2-3 61,1-1 0,-1 1 0,0-1 0,0 1 0,0-1-1,0 1 1,-1-1 0,1 0 0,-1 0 0,0 1 0,0-1 0,0-1 0,0 1 0,-4 4 0,-5 3 214,0 0-1,0-1 1,-1-1 0,0 1 0,0-2 0,-27 13 0,31-17-275,-60 22 631,63-24-758,0 0 1,0 0 0,0 0 0,0 0 0,0-1 0,0 1 0,0-1 0,0 0 0,1-1 0,-1 0-1,-9-1 1,14 1 6,-1 1 0,1 0 0,0 0 0,0 0 0,0 0 0,0 0 0,0-1-1,-1 1 1,1 0 0,0 0 0,0 0 0,0-1 0,0 1 0,0 0 0,0 0-1,0 0 1,0-1 0,0 1 0,0 0 0,0 0 0,0 0 0,0-1 0,0 1-1,0 0 1,0 0 0,0 0 0,0-1 0,0 1 0,0 0 0,0 0 0,0 0-1,0-1 1,0 1 0,0 0 0,0 0 0,0 0 0,1-1 0,-1 1 0,0 0-1,0 0 1,0 0 0,0 0 0,0 0 0,1-1 0,-1 1 0,0 0 0,0 0-1,0 0 1,1 0 0,-1 0 0,0 0 0,0 0 0,0 0 0,1 0 0,-1 0-1,11-7-4101,6 1-2926</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0.039"/>
    </inkml:context>
    <inkml:brush xml:id="br0">
      <inkml:brushProperty name="width" value="0.025" units="cm"/>
      <inkml:brushProperty name="height" value="0.025" units="cm"/>
      <inkml:brushProperty name="color" value="#E71224"/>
    </inkml:brush>
  </inkml:definitions>
  <inkml:trace contextRef="#ctx0" brushRef="#br0">202 1 15599,'0'0'10431,"-7"9"-9385,-11 14-762,-19 27 223,-42 73 1,69-107-473,2 1 0,0 0 0,1 0 0,1 1 0,0 0 0,1 0 1,2 1-1,-1-1 0,0 27 0,4-42-117,0 0 1,0 1 0,1-1-1,-1 0 1,1 0-1,0 0 1,-1 1 0,1-1-1,1 0 1,-1 0-1,0 0 1,1 0 0,-1-1-1,1 1 1,0 0-1,0-1 1,0 1 0,1-1-1,-1 0 1,4 3-1,-3-2-559,1-1-1,0 0 1,-1 0-1,1-1 1,0 1-1,0-1 0,0 0 1,0 0-1,8 1 1,13-1-5771</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0.401"/>
    </inkml:context>
    <inkml:brush xml:id="br0">
      <inkml:brushProperty name="width" value="0.025" units="cm"/>
      <inkml:brushProperty name="height" value="0.025" units="cm"/>
      <inkml:brushProperty name="color" value="#E71224"/>
    </inkml:brush>
  </inkml:definitions>
  <inkml:trace contextRef="#ctx0" brushRef="#br0">0 30 12940,'0'0'15727,"14"47"-15086,-5-39-513,5 0-64,-1-3-32,-1-1-64,4 0-449,-4-4-479,3 0-546,-5 0-1088,3-13-641,-3-3-1218,1-3-1825</inkml:trace>
  <inkml:trace contextRef="#ctx0" brushRef="#br0" timeOffset="1">172 0 7847,'0'0'12556,"-37"55"-9833,22-26-737,1 2-545,2-2-128,5-1-320,2-5-576,5-6-353,0-5-929,1-9-1281,10-3-1890,-4-3-4356</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0.797"/>
    </inkml:context>
    <inkml:brush xml:id="br0">
      <inkml:brushProperty name="width" value="0.025" units="cm"/>
      <inkml:brushProperty name="height" value="0.025" units="cm"/>
      <inkml:brushProperty name="color" value="#E71224"/>
    </inkml:brush>
  </inkml:definitions>
  <inkml:trace contextRef="#ctx0" brushRef="#br0">65 0 12876,'0'0'14376,"10"5"-14119,33 15-28,-41-19-189,0-1 0,1 1 0,-1 0 0,1-1 0,-1 1 0,1-1 0,-1 0 0,1 0 0,-1 0 0,1 0 0,-1 0 0,1 0 0,-1-1 0,1 1 0,-1-1 0,3-1 0,14-1 1202,-19 5-1158,0 0-1,0 1 0,-1-1 1,1 1-1,-1-1 1,0 0-1,1 1 1,-1-1-1,0 0 1,-3 4-1,-6 6 49,-1 0-1,0-1 1,-1 0-1,0-1 1,0 0-1,-1-1 1,-1 0-1,-17 8 1,-14 11 425,89-28-760,53-13-3164,-33 0-7947,-38 7-1156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1.231"/>
    </inkml:context>
    <inkml:brush xml:id="br0">
      <inkml:brushProperty name="width" value="0.025" units="cm"/>
      <inkml:brushProperty name="height" value="0.025" units="cm"/>
      <inkml:brushProperty name="color" value="#E71224"/>
    </inkml:brush>
  </inkml:definitions>
  <inkml:trace contextRef="#ctx0" brushRef="#br0">13 1 18898,'0'0'8840,"-2"58"-7462,-2-36-578,4 0-575,-1 3-193,-3-3-161,4 1-1280,0-5-1249,-2-3-1346,2-5-2114</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1.621"/>
    </inkml:context>
    <inkml:brush xml:id="br0">
      <inkml:brushProperty name="width" value="0.025" units="cm"/>
      <inkml:brushProperty name="height" value="0.025" units="cm"/>
      <inkml:brushProperty name="color" value="#E71224"/>
    </inkml:brush>
  </inkml:definitions>
  <inkml:trace contextRef="#ctx0" brushRef="#br0">25 1 21332,'0'0'6646,"0"8"-5519,-11 77-325,6-54-589,-3 51 0,8-81-214,0 0 1,0 0-1,0 0 1,0 0-1,0 0 1,0 0-1,1 0 1,-1 0-1,0 0 1,1 0-1,-1-1 1,0 1-1,1 0 1,0 0-1,-1 0 1,1 0-1,-1-1 0,1 1 1,0 0-1,-1-1 1,1 1-1,0-1 1,0 1-1,0 0 1,-1-1-1,1 0 1,2 1-1,0 0-10,0 0-1,0 0 1,1-1-1,-1 1 0,0-1 1,1 0-1,-1 0 1,6-1-1,-1 0-129,1-1-1,0 0 1,-1 0 0,1-1 0,14-7-1,-20 8-65,31-21-3500,-19 1-1763,-10 2-611</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1.985"/>
    </inkml:context>
    <inkml:brush xml:id="br0">
      <inkml:brushProperty name="width" value="0.025" units="cm"/>
      <inkml:brushProperty name="height" value="0.025" units="cm"/>
      <inkml:brushProperty name="color" value="#E71224"/>
    </inkml:brush>
  </inkml:definitions>
  <inkml:trace contextRef="#ctx0" brushRef="#br0">1 17 15054,'0'0'12748,"51"-17"-16239,-42 26-2114,-2-1-5510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2.573"/>
    </inkml:context>
    <inkml:brush xml:id="br0">
      <inkml:brushProperty name="width" value="0.025" units="cm"/>
      <inkml:brushProperty name="height" value="0.025" units="cm"/>
    </inkml:brush>
  </inkml:definitions>
  <inkml:trace contextRef="#ctx0" brushRef="#br0">0 1 13261,'0'0'9513,"80"42"-8104,-20-36-288,7-2-448,9-1-545,8 3-96,-1-2-449,-4-4-2369,-6 0-1955</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2.348"/>
    </inkml:context>
    <inkml:brush xml:id="br0">
      <inkml:brushProperty name="width" value="0.025" units="cm"/>
      <inkml:brushProperty name="height" value="0.025" units="cm"/>
      <inkml:brushProperty name="color" value="#E71224"/>
    </inkml:brush>
  </inkml:definitions>
  <inkml:trace contextRef="#ctx0" brushRef="#br0">130 1 16271,'0'0'6743,"4"11"-5056,5 13-821,10 26 990,13 59 0,-28-90-1737,-1-1 0,0 1 0,-1 0 0,-2 0 0,0 0 0,0 0 0,-6 26 0,-1-12-250,-3 0 0,0 0 0,-2-1 0,-29 54-1,2-18-2846,-4-6-3413,6-16-3661</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5.062"/>
    </inkml:context>
    <inkml:brush xml:id="br0">
      <inkml:brushProperty name="width" value="0.025" units="cm"/>
      <inkml:brushProperty name="height" value="0.025" units="cm"/>
      <inkml:brushProperty name="color" value="#E71224"/>
    </inkml:brush>
  </inkml:definitions>
  <inkml:trace contextRef="#ctx0" brushRef="#br0">0 14 8648,'8'2'2370,"42"4"-1499,0-2-1,-1-2 0,1-3 0,72-9 0,-19 2 262,103 0-36,-1 8 0,271 35 0,-325-14-1051,112 15 1268,309 4-1,-441-39-560,226-8 129,-355 7-1422,16-3-1358,-12-4-6193,-5 0-3418</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6.695"/>
    </inkml:context>
    <inkml:brush xml:id="br0">
      <inkml:brushProperty name="width" value="0.025" units="cm"/>
      <inkml:brushProperty name="height" value="0.025" units="cm"/>
      <inkml:brushProperty name="color" value="#E71224"/>
    </inkml:brush>
  </inkml:definitions>
  <inkml:trace contextRef="#ctx0" brushRef="#br0">67 125 16720,'0'0'4041,"-2"9"-2445,-5 52-1020,3 0 0,2 0 0,8 76 0,-2-44 195,5-301-559,-3 115 323,-7-131-1,-7 207-64,7 17-467,1 0 0,0-1-1,-1 1 1,1 0 0,0 0 0,-1 0 0,1 0 0,0 0 0,-1 0 0,1 0 0,0 0 0,-1 0 0,1 0 0,0 0 0,-1 1 0,1-1 0,0 0 0,-1 0 0,1 0 0,0 0 0,-1 0 0,1 1 0,0-1 0,0 0 0,-1 0 0,1 1 0,0-1 0,0 0 0,-1 0 0,1 1 0,0-1 0,0 0 0,0 0 0,-1 1 0,1-1 0,0 0 0,0 1 0,0-1 0,0 0 0,0 1 0,0-1 0,0 0 0,0 1 0,0-1 0,0 0 0,0 1 0,0-1 0,0 0 0,0 1 0,0-1 0,0 1 0,-5 39-79,-1 72-1,-2 17 86,-8-37 8,8-56-12,2 1 0,-2 48 0,24-114-5,-2-15 44,-3 0 1,-1-1 0,-2 0 0,-2 0-1,-2 0 1,-2-1 0,-7-79-1,5 120-38,-1 1 0,1 0 0,-1-1 0,0 1 0,0 0 0,0 0 0,0-1 0,-1 1 0,0 0-1,1 0 1,-2 1 0,1-1 0,0 0 0,-1 1 0,1-1 0,-1 1 0,0 0 0,-4-4 0,6 7-9,1 0 0,-1 0 0,0 0 0,1 0 0,-1 0 1,1 1-1,-1-1 0,1 0 0,-1 0 0,1 0 1,-1 0-1,1 1 0,-1-1 0,1 0 0,-1 1 1,1-1-1,0 0 0,-1 1 0,1-1 0,-1 0 0,1 1 1,0-1-1,-1 1 0,1-1 0,0 1 0,0-1 1,-1 1-1,1-1 0,0 1 0,0-1 0,0 1 0,0-1 1,-1 1-1,1-1 0,0 1 0,0-1 0,0 1 1,0-1-1,0 1 0,0-1 0,0 1 0,1 0 1,-3 30-78,2-28 72,4 229-2848,8-77-5210,-6-92-331</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7.835"/>
    </inkml:context>
    <inkml:brush xml:id="br0">
      <inkml:brushProperty name="width" value="0.025" units="cm"/>
      <inkml:brushProperty name="height" value="0.025" units="cm"/>
      <inkml:brushProperty name="color" value="#E71224"/>
    </inkml:brush>
  </inkml:definitions>
  <inkml:trace contextRef="#ctx0" brushRef="#br0">4 0 8488,'0'0'4196,"-4"73"-2819,4-42 417,4-1 0,15-7-289,1-6-256,10-6 129,-2-8-257,6-3-449,-4-4-480,-2-13-127,-1-3-1154,-6-2-1698,-12-2-1537,0-2-1378</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8.198"/>
    </inkml:context>
    <inkml:brush xml:id="br0">
      <inkml:brushProperty name="width" value="0.025" units="cm"/>
      <inkml:brushProperty name="height" value="0.025" units="cm"/>
      <inkml:brushProperty name="color" value="#E71224"/>
    </inkml:brush>
  </inkml:definitions>
  <inkml:trace contextRef="#ctx0" brushRef="#br0">137 1 14061,'0'0'3492,"-34"63"-770,15-26-127,3 7-738,-2 2-736,2 5-544,4-1-417,1-3-96,4-1-512,4-7-1506,3-8-1537,0-5-2883,0-8-7271</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28.545"/>
    </inkml:context>
    <inkml:brush xml:id="br0">
      <inkml:brushProperty name="width" value="0.025" units="cm"/>
      <inkml:brushProperty name="height" value="0.025" units="cm"/>
      <inkml:brushProperty name="color" value="#E71224"/>
    </inkml:brush>
  </inkml:definitions>
  <inkml:trace contextRef="#ctx0" brushRef="#br0">1 109 6470,'0'0'10949,"4"-11"-6465,-2 6-4232,1-1 0,-1 1-1,1 0 1,0 0 0,0 0-1,0 0 1,1 1 0,0-1-1,0 1 1,0 0 0,0 0-1,1 0 1,-1 1 0,1-1-1,0 1 1,0 0 0,0 1-1,0-1 1,1 1 0,5-2-1,4 0-16,-1 1-1,1 1 1,0 0-1,1 1 1,-1 0 0,0 2-1,18 1 1,-29-1-216,-1 0 1,1-1 0,0 1-1,-1 0 1,1 1 0,-1-1-1,1 1 1,-1-1 0,0 1-1,0 0 1,0 0 0,0 1 0,0-1-1,5 6 1,-7-6-16,1 1 0,-1 0 0,0-1 0,0 1 0,0 0 0,0 0-1,0 0 1,0 0 0,-1 0 0,0 0 0,1 0 0,-1 0 0,0 0 0,-1 0 0,1 0 0,0 0 0,-1 0 0,0 0 0,0 0 0,0 0 0,-1 3 0,-4 8 43,-1-1 0,0-1 1,0 1-1,-1-1 0,-1 0 1,0-1-1,-19 19 1,-82 67 287,110-97-334,-26 20 61,-27 26 500,52-46-559,1 0 0,0 0 0,0 0-1,0 1 1,0-1 0,0 0 0,0 0-1,0 0 1,0 1 0,0-1 0,0 0-1,0 0 1,0 0 0,0 1 0,0-1-1,0 0 1,0 0 0,0 0 0,0 0-1,0 1 1,0-1 0,0 0-1,1 0 1,-1 0 0,0 0 0,0 1-1,0-1 1,0 0 0,0 0 0,0 0-1,0 0 1,1 0 0,-1 1 0,0-1-1,0 0 1,0 0 0,0 0 0,1 0-1,-1 0 1,0 0 0,0 0 0,0 0-1,1 0 1,-1 0 0,0 0 0,0 0-1,0 0 1,0 0 0,1 0-1,-1 0 1,0 0 0,0 0 0,0 0-1,1 0 1,-1 0 0,0 0 0,0 0-1,0 0 1,1 0 0,11-1 19,63-10 130,-49 6-989,1 1 0,34-1 0,-22 5-3438,-13 0-3424,-1 0-8589</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0.498"/>
    </inkml:context>
    <inkml:brush xml:id="br0">
      <inkml:brushProperty name="width" value="0.025" units="cm"/>
      <inkml:brushProperty name="height" value="0.025" units="cm"/>
      <inkml:brushProperty name="color" value="#E71224"/>
    </inkml:brush>
  </inkml:definitions>
  <inkml:trace contextRef="#ctx0" brushRef="#br0">1 37 11851,'0'0'6598,"65"-7"-4259,-28-4-834,8 3-1185,8 1-224,9 5-96,5 0 33,11 2-514,-2 0-1601,12 4-1601,-3 1-1570,7-2-1762</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0.828"/>
    </inkml:context>
    <inkml:brush xml:id="br0">
      <inkml:brushProperty name="width" value="0.025" units="cm"/>
      <inkml:brushProperty name="height" value="0.025" units="cm"/>
      <inkml:brushProperty name="color" value="#E71224"/>
    </inkml:brush>
  </inkml:definitions>
  <inkml:trace contextRef="#ctx0" brushRef="#br0">0 0 9001,'14'3'4334,"56"10"-838,34 7-1288,188 13 0,412-56-4103,-362 17 2068,-193 8 3166,-92 7-1684,-49-7-2006,1 0 0,0-1 0,0 1 0,-1-2 0,1 1 0,0-1 0,14-2 0,0-5-4320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0.137"/>
    </inkml:context>
    <inkml:brush xml:id="br0">
      <inkml:brushProperty name="width" value="0.025" units="cm"/>
      <inkml:brushProperty name="height" value="0.025" units="cm"/>
      <inkml:brushProperty name="color" value="#E71224"/>
    </inkml:brush>
  </inkml:definitions>
  <inkml:trace contextRef="#ctx0" brushRef="#br0">1 0 6438,'0'0'9257,"86"14"-8040,-24-13-672,11-1-417,6 0-64,10 0-128,-2 2-449,8 0-192,3 1-384,-1 2-192,7 0 0,-3 1-513,-3-3-2754</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1.411"/>
    </inkml:context>
    <inkml:brush xml:id="br0">
      <inkml:brushProperty name="width" value="0.025" units="cm"/>
      <inkml:brushProperty name="height" value="0.025" units="cm"/>
      <inkml:brushProperty name="color" value="#E71224"/>
    </inkml:brush>
  </inkml:definitions>
  <inkml:trace contextRef="#ctx0" brushRef="#br0">85 1 17040,'0'0'5403,"-3"7"-4747,-11 25 91,2-7-333,1 1 0,1 0 0,2 1-1,0 0 1,2 0 0,1 0 0,-3 39-1,8-65-384,0 1-1,0 0 1,0 0-1,1-1 1,-1 1-1,0 0 1,1-1-1,-1 1 1,1 0-1,-1-1 1,1 1-1,0-1 1,0 1-1,0-1 1,0 1-1,0-1 1,0 1-1,0-1 1,0 0-1,1 0 1,-1 0-1,0 1 0,1-1 1,-1-1-1,1 1 1,-1 0-1,1 0 1,-1 0-1,1-1 1,0 1-1,-1-1 1,1 1-1,0-1 1,0 0-1,-1 0 1,1 0-1,0 0 1,-1 0-1,1 0 1,3-1-1,0 1-53,0-1 0,0 0 0,0 0 0,0 0 0,0-1 0,0 1 1,0-1-1,-1-1 0,1 1 0,0-1 0,-1 1 0,8-8 0,-6 4-672,0 0 1,-1 0 0,0-1-1,0 0 1,-1 0 0,0 0-1,0 0 1,3-9 0,5-31-5887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5.872"/>
    </inkml:context>
    <inkml:brush xml:id="br0">
      <inkml:brushProperty name="width" value="0.025" units="cm"/>
      <inkml:brushProperty name="height" value="0.025" units="cm"/>
    </inkml:brush>
  </inkml:definitions>
  <inkml:trace contextRef="#ctx0" brushRef="#br0">163 168 4612,'-1'0'554,"0"0"0,0 0 0,0 0 0,-1-1 0,1 1 0,0 0 0,0-1-1,0 1 1,1-1 0,-1 1 0,0-1 0,0 1 0,0-1 0,0 0 0,0 0 0,1 1-1,-1-1 1,0 0 0,0 0 0,1 0 0,-1 0 0,0-1 0,-12-29 3813,-6-6-3836,18 36-476,1 0 1,-1 0-1,0 1 1,0-1-1,0 1 1,0-1-1,0 1 1,0-1 0,0 1-1,0-1 1,0 1-1,0 0 1,0 0-1,0-1 1,0 1-1,0 0 1,0 0-1,0 0 1,0 0-1,0 0 1,0 0 0,0 1-1,0-1 1,0 0-1,0 0 1,0 1-1,0-1 1,0 1-1,0-1 1,0 1-1,0-1 1,1 1-1,-1 0 1,-1 0 0,-4 4-48,0 0 1,1 0 0,0 1 0,0-1 0,0 1 0,1 0 0,0 0 0,0 1 0,0-1 0,1 1 0,-4 11 0,3-9-22,1 1 0,0 0 0,1 0 1,0 0-1,0 0 0,1 1 1,1 19-1,0-28 10,1 0 0,-1 1 0,1-1 1,0 0-1,0 0 0,0 1 0,0-1 0,0 0 0,0 0 0,1 0 1,-1 0-1,1-1 0,-1 1 0,1 0 0,0-1 0,0 1 1,-1-1-1,1 1 0,0-1 0,0 0 0,1 0 0,-1 0 0,4 1 1,62 16 204,-36-11-5,-21-4-162,-1 1 1,0-1-1,0 2 1,0-1 0,-1 2-1,1-1 1,-1 1-1,0 0 1,13 14-1,-19-17-18,0 1 0,0-1-1,0 1 1,-1 0 0,0-1-1,0 1 1,0 0 0,0 0-1,0 1 1,-1-1 0,0 0 0,0 0-1,0 1 1,0-1 0,-1 1-1,0-1 1,0 0 0,0 1-1,0-1 1,-1 1 0,0-1-1,1 0 1,-2 1 0,1-1 0,0 0-1,-4 7 1,2-5 83,0-1-1,-1 0 1,1 0 0,-1 0-1,0 0 1,0 0 0,0-1-1,-1 0 1,0 0-1,1 0 1,-2 0 0,1-1-1,0 0 1,-11 4 0,14-5-63,-1-1 0,1 0 0,-1-1 1,0 1-1,1 0 0,-1-1 0,0 1 0,0-1 1,0 0-1,1 0 0,-1 0 0,0-1 1,0 1-1,1 0 0,-1-1 0,0 0 0,0 0 1,1 0-1,-1 0 0,1 0 0,-1 0 0,1-1 1,-1 1-1,1-1 0,0 1 0,0-1 1,0 0-1,0 0 0,0 0 0,0 0 0,0-1 1,1 1-1,-1 0 0,-1-5 0,-1-3-48,0 0-1,0 0 0,2 0 0,-1-1 1,1 1-1,0-1 0,1 1 0,1-1 1,0 0-1,0 1 0,1-1 1,0 0-1,1 1 0,0-1 0,0 1 1,1 0-1,1 0 0,5-11 0,3-7-26,2 0-1,1 1 1,1 1-1,2 1 1,20-24 0,1 6 5,51-45 1,-89 87 42,0 1 0,0-1 0,0 0 0,0 1 0,-1-1 0,1 0 0,0 0 0,0 0 0,-1 0 0,1 1 0,0-1 0,-1 0 0,1 0 0,-1-1 0,1 1 0,-1 0 0,1 0 0,-1 0 0,0 0 0,0 0 0,0 0 0,1-2 0,-2 2-2,1 1 0,-1-1 1,0 0-1,1 1 1,-1-1-1,0 1 0,1-1 1,-1 1-1,0 0 0,0-1 1,1 1-1,-1 0 0,0-1 1,0 1-1,1 0 0,-1 0 1,0 0-1,0-1 0,0 1 1,0 0-1,0 0 1,-1 1-1,-4-1-7,0 0 1,0 1-1,0-1 0,0 1 1,1 1-1,-1-1 1,-9 5-1,8-2-4,0 1 0,1 0 0,-1 1 0,1-1 0,1 1 0,-1 1 0,1-1-1,0 1 1,0 0 0,1 0 0,0 0 0,0 0 0,0 1 0,1 0 0,0 0 0,1 0 0,0 0 0,0 0 0,1 0 0,-1 16 0,2-22-21,1-1 1,-1 1 0,1-1-1,0 1 1,-1-1-1,1 1 1,0-1-1,0 1 1,0-1 0,0 0-1,0 0 1,0 1-1,0-1 1,0 0 0,0 0-1,1 0 1,-1 0-1,0 0 1,1-1 0,-1 1-1,1 0 1,-1-1-1,1 1 1,-1-1-1,1 1 1,-1-1 0,1 0-1,0 1 1,-1-1-1,3 0 1,55-2-1576,-51 2 1281,2-2-319,0 0-1,1 0 0,-1-1 0,0 0 1,0 0-1,15-9 0,27-21-6402,-13-4-2313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3.843"/>
    </inkml:context>
    <inkml:brush xml:id="br0">
      <inkml:brushProperty name="width" value="0.025" units="cm"/>
      <inkml:brushProperty name="height" value="0.025" units="cm"/>
    </inkml:brush>
  </inkml:definitions>
  <inkml:trace contextRef="#ctx0" brushRef="#br0">1 28 4676,'10'-7'7880,"-3"-2"-5990,2 2-97,-2 2-223,2 5-865,0 0-193,-4 6-256,-5 14 97,0 6-33,0 4-96,0 5 160,-5 5 193,0 2-449,1 1-96,4-4-320,0-9-2723,0-6-5125</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1.744"/>
    </inkml:context>
    <inkml:brush xml:id="br0">
      <inkml:brushProperty name="width" value="0.025" units="cm"/>
      <inkml:brushProperty name="height" value="0.025" units="cm"/>
      <inkml:brushProperty name="color" value="#E71224"/>
    </inkml:brush>
  </inkml:definitions>
  <inkml:trace contextRef="#ctx0" brushRef="#br0">0 1 17649,'0'0'6982,"75"44"-6725,-35-32-674,-1-5-3074,-1-5-4068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2.077"/>
    </inkml:context>
    <inkml:brush xml:id="br0">
      <inkml:brushProperty name="width" value="0.025" units="cm"/>
      <inkml:brushProperty name="height" value="0.025" units="cm"/>
      <inkml:brushProperty name="color" value="#E71224"/>
    </inkml:brush>
  </inkml:definitions>
  <inkml:trace contextRef="#ctx0" brushRef="#br0">0 1 19763,'0'0'2381,"9"1"-577,45 5 624,40 4-606,-87-9-1778,0 1 1,-1 0 0,1 0-1,-1 0 1,0 0-1,0 1 1,0 0 0,0 1-1,0-1 1,10 9-1,-14-9-11,0 0-1,1 0 1,-1 0-1,0 0 1,0 0-1,-1 1 1,1-1-1,-1 0 1,0 1-1,0 0 0,0-1 1,0 1-1,0 0 1,-1-1-1,0 1 1,1 0-1,-1-1 1,-1 1-1,1 0 0,-1 0 1,1-1-1,-1 1 1,0-1-1,0 1 1,-1 0-1,1-1 1,-1 0-1,0 1 0,1-1 1,-2 0-1,-2 4 1,-6 9 242,-2 1 0,0-1 0,-1-1-1,-19 16 1,7-8-50,-2-1-1,-39 24 0,113-38-3619,25-1-2267,-21-6-2198,-2-1-4499</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4.017"/>
    </inkml:context>
    <inkml:brush xml:id="br0">
      <inkml:brushProperty name="width" value="0.025" units="cm"/>
      <inkml:brushProperty name="height" value="0.025" units="cm"/>
      <inkml:brushProperty name="color" value="#E71224"/>
    </inkml:brush>
  </inkml:definitions>
  <inkml:trace contextRef="#ctx0" brushRef="#br0">0 1 6919,'0'0'8199,"64"5"-7814,-4-2-257,13-1-96,5 3-288,3 1-641,6-1 801,-6-2 64,6-1 96,-7-1-32,-1-1-1474,3-1-1697</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4.381"/>
    </inkml:context>
    <inkml:brush xml:id="br0">
      <inkml:brushProperty name="width" value="0.025" units="cm"/>
      <inkml:brushProperty name="height" value="0.025" units="cm"/>
      <inkml:brushProperty name="color" value="#E71224"/>
    </inkml:brush>
  </inkml:definitions>
  <inkml:trace contextRef="#ctx0" brushRef="#br0">0 101 13965,'0'0'2883,"85"0"-1378,-35-1-416,7-5-993,10 1-128,5-3-1601,8 0-3460,5 2-4164</inkml:trace>
  <inkml:trace contextRef="#ctx0" brushRef="#br0" timeOffset="1">1328 51 9321,'74'0'4100,"-3"-4"-1250,2 0-543,1 2-1443,7 0-768,1-2-352,13 0-1762,10-2-3843</inkml:trace>
  <inkml:trace contextRef="#ctx0" brushRef="#br0" timeOffset="2">2760 1 1858,'74'2'10153,"0"0"-8167,15 0-1153,1 0-673,9-1-576,2-1-2115,-2 0-1056,2 0-4228</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4.709"/>
    </inkml:context>
    <inkml:brush xml:id="br0">
      <inkml:brushProperty name="width" value="0.025" units="cm"/>
      <inkml:brushProperty name="height" value="0.025" units="cm"/>
      <inkml:brushProperty name="color" value="#E71224"/>
    </inkml:brush>
  </inkml:definitions>
  <inkml:trace contextRef="#ctx0" brushRef="#br0">0 1 7079,'52'0'2050,"-3"0"-897,4 0-609,2 0-480,2 0-96,0 0-416,4 0-545,3 0-929,0 0-1057</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5.054"/>
    </inkml:context>
    <inkml:brush xml:id="br0">
      <inkml:brushProperty name="width" value="0.025" units="cm"/>
      <inkml:brushProperty name="height" value="0.025" units="cm"/>
      <inkml:brushProperty name="color" value="#E71224"/>
    </inkml:brush>
  </inkml:definitions>
  <inkml:trace contextRef="#ctx0" brushRef="#br0">89 31 9417,'0'0'3315,"-9"-3"-368,-70-18 122,123 14-3127,304 12-754,-175-1-156,-57-3-2916,-89-1 531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36.160"/>
    </inkml:context>
    <inkml:brush xml:id="br0">
      <inkml:brushProperty name="width" value="0.025" units="cm"/>
      <inkml:brushProperty name="height" value="0.025" units="cm"/>
      <inkml:brushProperty name="color" value="#E71224"/>
    </inkml:brush>
  </inkml:definitions>
  <inkml:trace contextRef="#ctx0" brushRef="#br0">78 139 8488,'0'0'14296,"-8"2"-13837,-23 9-245,23-5-54,14-3 92,11-2 131,-14-2-347,-1 0-1,1-1 0,-1 1 0,0-1 1,1 1-1,-1-1 0,0 0 1,0 0-1,0 0 0,0 0 1,0 0-1,-1 0 0,1 0 1,-1-1-1,1 1 0,-1-1 0,0 1 1,0-1-1,0 1 0,0-1 1,0 0-1,-1 1 0,1-1 1,-1 0-1,0 0 0,0 1 0,0-1 1,0 0-1,0 0 0,-1-3 1,1 5-36,-1 0-1,0 0 1,1 1 0,-1-1 0,1 0 0,-1 1 0,0-1-1,1 0 1,-1 1 0,0-1 0,0 1 0,0-1 0,1 1 0,-1 0-1,0-1 1,0 1 0,0 0 0,0-1 0,0 1 0,0 0 0,1 0-1,-1 0 1,0 0 0,0 0 0,0 0 0,0 0 0,0 0 0,0 0-1,0 1 1,0-1 0,0 0 0,1 0 0,-1 1 0,0-1 0,0 1-1,-1 0 1,-31 14-37,30-13 55,0 0 0,1 1 0,-1-1 0,0 0 0,1 1 0,0 0 0,0 0 0,0-1 0,0 1-1,-3 6 1,6-9-2,-1 1 0,0-1 0,0 0-1,1 0 1,-1 1 0,0-1-1,1 0 1,-1 0 0,0 0 0,1 1-1,-1-1 1,0 0 0,1 0-1,-1 0 1,1 0 0,-1 0-1,0 0 1,1 0 0,-1 1 0,1-1-1,-1 0 1,0-1 0,1 1-1,-1 0 1,1 0 0,-1 0 0,0 0-1,1 0 1,-1 0 0,0 0-1,1-1 1,-1 1 0,1 0-1,-1 0 1,1-1 0,17-5 395,-9 1-254,0-1 0,0-1 0,-1 0-1,1 0 1,9-12 0,-14 16-97,-1-1 0,0 0 0,0 0 1,0 0-1,0 0 0,0-1 0,-1 1 0,0-1 0,0 0 1,0 1-1,-1-1 0,1 0 0,0-8 0,-2 13-61,0-1-1,0 1 1,-1 0-1,1 0 1,0-1-1,0 1 1,0 0-1,0 0 0,-1-1 1,1 1-1,0 0 1,0 0-1,-1-1 1,1 1-1,0 0 1,0 0-1,-1 0 0,1 0 1,0-1-1,-1 1 1,1 0-1,0 0 1,0 0-1,-1 0 1,1 0-1,0 0 0,-1 0 1,1 0-1,0 0 1,-1 0-1,1 0 1,0 0-1,-1 0 1,1 0-1,0 0 1,-1 0-1,1 0 0,0 1 1,-1-1-1,1 0 1,0 0-1,0 0 1,-1 0-1,1 1 1,0-1-1,0 0 0,-1 0 1,1 1-1,0-1 1,0 0-1,0 0 1,0 1-1,-1-1 1,-15 13-177,11-7-96,0 0-1,1 1 1,0 0 0,0 0-1,1 0 1,-1 0 0,1 0-1,1 0 1,0 1 0,0-1-1,0 1 1,0 9 0,4-3-3185,10-12-2654</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4.041"/>
    </inkml:context>
    <inkml:brush xml:id="br0">
      <inkml:brushProperty name="width" value="0.025" units="cm"/>
      <inkml:brushProperty name="height" value="0.025" units="cm"/>
      <inkml:brushProperty name="color" value="#008C3A"/>
    </inkml:brush>
  </inkml:definitions>
  <inkml:trace contextRef="#ctx0" brushRef="#br0">455 4 13421,'0'0'5189,"-8"-1"-2504,-16-1-1755,1 1 1,0 1 0,0 1-1,0 1 1,-25 6-1,36-6-894,1 1 1,-1 0-1,1 1 0,-1 1 0,1-1 0,1 2 0,-1 0 1,1 0-1,0 0 0,0 2 0,1-1 0,-11 12 1,17-17-49,0 1 0,1 1 0,-1-1 0,1 0 0,0 1 0,0-1 0,0 1 0,0-1 0,1 1 0,-1 0 0,1 0 0,0 0 0,0 0 0,1-1 0,-1 1 0,1 0 0,0 1 0,0-1 0,0 0 1,1 0-1,-1 0 0,1-1 0,2 9 0,-1-7-50,1 0 0,0 1 0,0-1 0,0 0 1,0-1-1,1 1 0,0-1 0,0 1 0,0-1 1,1 0-1,-1 0 0,1-1 0,0 0 0,0 1 0,7 2 1,37 14-678,-31-14 603,-1 1 1,1 1 0,-2 1-1,27 17 1,-40-24 139,0 0 0,0 0 0,-1 1 0,1-1 1,0 1-1,-1 0 0,0 0 0,0 0 0,0 0 0,0 0 0,0 1 0,0-1 0,-1 0 0,0 1 0,1-1 0,-1 1 0,-1 0 1,1-1-1,0 1 0,-1 0 0,0-1 0,0 1 0,0 0 0,0-1 0,-1 1 0,1 0 0,-1-1 0,-2 8 0,0-5 99,0-1-1,0 1 1,-1-1-1,1 0 0,-1 0 1,0 0-1,-1-1 1,1 1-1,-1-1 0,0 0 1,0 0-1,0 0 1,0-1-1,-1 0 0,-6 3 1,-8 4 514,-2-2 1,-39 12 0,51-17-481,0 0 0,0-1 0,-1 0 1,1-1-1,0-1 0,-1 1 0,1-2 1,-1 1-1,1-1 0,-17-4 0,23 3-247,1 1-1,-1-1 0,0 1 0,1-1 0,-1 0 0,1-1 1,0 1-1,-1 0 0,1-1 0,0 0 0,1 0 1,-1 0-1,0 0 0,1 0 0,0 0 0,0-1 0,0 1 1,0-1-1,0 0 0,1 1 0,-1-1 0,1 0 0,0 0 1,1 0-1,-1 0 0,0 0 0,1 0 0,0 0 1,1-7-1,-1 7-444,1-1 1,-1 1-1,1-1 1,1 1-1,-1-1 1,1 1-1,-1 0 1,1-1 0,0 1-1,1 0 1,-1 0-1,1 1 1,0-1-1,0 0 1,0 1-1,0 0 1,1 0-1,-1 0 1,1 0-1,0 0 1,7-4-1,27-16-7164</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4.541"/>
    </inkml:context>
    <inkml:brush xml:id="br0">
      <inkml:brushProperty name="width" value="0.025" units="cm"/>
      <inkml:brushProperty name="height" value="0.025" units="cm"/>
      <inkml:brushProperty name="color" value="#008C3A"/>
    </inkml:brush>
  </inkml:definitions>
  <inkml:trace contextRef="#ctx0" brushRef="#br0">0 183 20083,'0'0'5322,"11"2"-3790,-6-1-1417,1 1 4,0 0 0,0-1 1,1 0-1,-1-1 0,0 1 1,1-1-1,-1 0 0,1-1 1,-1 0-1,0 0 0,1 0 1,-1-1-1,0 1 0,0-2 0,8-3 1,-1-2-66,-1-1-1,0-1 1,0 0 0,-1-1 0,10-11 0,-18 18-41,1 1 1,-1-1-1,-1 0 1,1 1 0,0-2-1,-1 1 1,0 0-1,0 0 1,0-1 0,-1 1-1,1-1 1,-1 1-1,0-1 1,0 1 0,-1-1-1,1 0 1,-1 1 0,0-1-1,-1 0 1,0-6-1,1 10-18,-1 1 0,1-1-1,0 1 1,-1-1-1,1 0 1,-1 1 0,1-1-1,-1 1 1,1-1 0,-1 1-1,1 0 1,-1-1-1,1 1 1,-1-1 0,0 1-1,1 0 1,-1 0-1,0-1 1,1 1 0,-1 0-1,0 0 1,1 0 0,-1 0-1,0 0 1,0 0-1,1 0 1,-1 0 0,0 0-1,1 0 1,-1 0 0,0 0-1,1 0 1,-1 0-1,0 1 1,1-1 0,-1 0-1,0 1 1,0-1 0,-25 16-304,17-6 292,0 1 0,1 1-1,0-1 1,1 1-1,0 0 1,1 1-1,1 0 1,0 0 0,0 0-1,2 0 1,-1 1-1,2-1 1,0 1-1,-1 23 1,3-34 18,0 0-1,0 0 1,0 0-1,0 0 1,1 0 0,-1 0-1,1 0 1,0 0 0,0 0-1,0 0 1,0 0 0,1 0-1,-1 0 1,1-1 0,-1 1-1,1 0 1,0-1 0,0 0-1,0 1 1,1-1-1,-1 0 1,0 0 0,1 0-1,-1 0 1,1-1 0,0 1-1,0-1 1,-1 0 0,1 1-1,0-1 1,0 0 0,0-1-1,0 1 1,6 0-1,-1 0 15,1 0 0,-1-1 0,1 0-1,-1-1 1,0 0 0,1 0-1,-1 0 1,0-1 0,0-1-1,0 1 1,0-1 0,10-6-1,-5 1-54,0-1 0,0 0 0,-1-1 0,0 0 0,-1-1 0,0-1 0,10-14 0,-14 17 15,0 0 1,-1-1-1,0 1 0,-1-1 0,0-1 1,-1 1-1,0-1 0,0 0 0,-1 1 1,2-19-1,-8 24 56,-4 12-51,-3 7 35,1 0 0,1 1 0,0 0 1,1 0-1,1 0 0,0 1 0,1 0 1,1 0-1,0 0 0,2 1 0,-1 0 1,2-1-1,1 23 0,0-37-93,0 0-1,0 0 0,0 0 1,1-1-1,-1 1 1,1 0-1,-1 0 1,1-1-1,0 1 1,0 0-1,0-1 0,0 1 1,0-1-1,0 1 1,0-1-1,0 1 1,1-1-1,-1 0 1,0 0-1,1 1 1,-1-1-1,1 0 0,0 0 1,-1-1-1,1 1 1,0 0-1,-1 0 1,1-1-1,0 1 1,0-1-1,0 0 0,-1 1 1,1-1-1,0 0 1,0 0-1,0 0 1,0 0-1,-1-1 1,1 1-1,0 0 1,3-2-1,0 1-319,0 0-1,-1-1 1,1 1-1,-1-1 1,1 0 0,-1 0-1,0-1 1,1 1 0,-1-1-1,0 0 1,-1 0-1,1 0 1,-1-1 0,1 1-1,3-7 1,10-23-6905</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4.934"/>
    </inkml:context>
    <inkml:brush xml:id="br0">
      <inkml:brushProperty name="width" value="0.025" units="cm"/>
      <inkml:brushProperty name="height" value="0.025" units="cm"/>
      <inkml:brushProperty name="color" value="#008C3A"/>
    </inkml:brush>
  </inkml:definitions>
  <inkml:trace contextRef="#ctx0" brushRef="#br0">1 1 16592,'0'0'7142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4.702"/>
    </inkml:context>
    <inkml:brush xml:id="br0">
      <inkml:brushProperty name="width" value="0.025" units="cm"/>
      <inkml:brushProperty name="height" value="0.025" units="cm"/>
    </inkml:brush>
  </inkml:definitions>
  <inkml:trace contextRef="#ctx0" brushRef="#br0">347 19 5765,'0'0'14569,"-9"-6"-13961,6 5-589,0-1-1,0 1 1,0-1-1,0 1 1,0 0-1,0 0 0,0 0 1,-1 0-1,1 1 1,0-1-1,0 1 0,-1 0 1,1 0-1,0 0 1,-1 0-1,-5 2 1,0 1-4,1 0 1,-1 1-1,1 0 1,0 0-1,0 1 1,-12 9-1,-12 10 35,0 2 0,-32 32 0,56-50 56,0 0-1,1 0 0,0 1 0,0 0 0,1 0 0,0 1 0,1 0 0,0 0 0,0 0 0,1 1 0,0-1 0,-3 21 0,7-29-105,0 1-1,0-1 1,0 1-1,0-1 0,1 0 1,-1 1-1,1-1 1,-1 1-1,1-1 0,0 0 1,0 0-1,0 1 1,1-1-1,-1 0 0,0 0 1,1 0-1,-1 0 1,1 0-1,0-1 1,0 1-1,-1 0 0,1-1 1,0 1-1,0-1 1,1 0-1,-1 0 0,0 0 1,0 0-1,1 0 1,-1 0-1,0 0 0,1-1 1,-1 1-1,0-1 1,6 0-1,10 3-666,1-2 1,0 0-1,31-4 1,-34 2-341,39-6-3098,-2-7-1879</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5.279"/>
    </inkml:context>
    <inkml:brush xml:id="br0">
      <inkml:brushProperty name="width" value="0.025" units="cm"/>
      <inkml:brushProperty name="height" value="0.025" units="cm"/>
      <inkml:brushProperty name="color" value="#008C3A"/>
    </inkml:brush>
  </inkml:definitions>
  <inkml:trace contextRef="#ctx0" brushRef="#br0">8 30 17585,'0'0'5781,"-1"12"-4324,0-1-1067,-1-2-126,1 0 0,0 0 0,0 1 0,1-1 0,0 0 0,1 0 0,0 1 0,3 13 0,-2-21-248,-1 0 0,1 0 1,0 1-1,0-2 0,0 1 1,0 0-1,0 0 0,0-1 0,1 1 1,-1-1-1,0 1 0,1-1 1,-1 0-1,1 0 0,-1 0 0,1-1 1,0 1-1,-1 0 0,1-1 1,0 0-1,0 0 0,-1 0 1,1 0-1,0 0 0,0 0 0,4-2 1,3 1-4,0-1 0,0 0 0,0 0 0,0-1 0,17-9 0,-11 4-671,0-2 0,-1 0 0,0-1 1,17-16-1,-17 12-1236,0-1 0,-1 0 1,16-24-1,-72 128 6223,37-77-4126,-75 155 1571,72-146-1782,1 0 0,1 1 0,1 0 1,0 0-1,2 0 0,-2 32 0,5-50-223,2 17-1653,5-11-3181,2-7-7117</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5.657"/>
    </inkml:context>
    <inkml:brush xml:id="br0">
      <inkml:brushProperty name="width" value="0.025" units="cm"/>
      <inkml:brushProperty name="height" value="0.025" units="cm"/>
      <inkml:brushProperty name="color" value="#008C3A"/>
    </inkml:brush>
  </inkml:definitions>
  <inkml:trace contextRef="#ctx0" brushRef="#br0">33 53 20083,'8'-6'1922,"5"-2"-1073,0 1-1,0 0 1,20-7 0,-28 12-686,0 1 0,0-1 0,0 0 0,1 1 0,-1 0 0,0 1 0,1-1 0,-1 1 0,1 0 0,-1 0 0,0 1 0,1-1 0,-1 1 0,10 3 0,-13-3-126,0 0 0,-1 0-1,1 0 1,-1 1 0,1-1 0,-1 0-1,1 1 1,-1-1 0,0 1 0,0-1 0,1 1-1,-1 0 1,0-1 0,-1 1 0,1 0-1,0 0 1,0 0 0,-1 0 0,1 0 0,-1 0-1,0 0 1,1-1 0,-1 1 0,0 0-1,0 0 1,0 0 0,-1 0 0,1 0 0,0 0-1,-1 0 1,1 0 0,-1 0 0,-1 2-1,0 4 150,-1 0 0,0-1 0,-1 1 0,0-1 0,0 0 0,-7 8 0,-75 69 978,122-81-3497,-7-4 1555,-15 0 465,0 1 0,0 0 0,0 1-1,0 1 1,23 4 0,-34-5 322,0 1 0,0-1 0,0 0 0,0 1 0,0-1 0,-1 1 0,1 0 0,0 0 0,-1 0 0,1 0 0,-1 0 0,0 1 0,0-1 0,0 1 0,0 0 0,0-1 0,-1 1 0,1 0 0,-1 0 0,1 0 0,-1 0 0,0 0 0,-1 0 0,1 0 0,0 1 0,-1-1 0,0 0 0,1 0 0,-2 6 0,1-2 122,-1-1-1,1 1 1,-2-1-1,1 1 1,-1-1-1,0 0 1,0 0-1,0 0 1,-1 0-1,0 0 0,-1 0 1,1-1-1,-1 0 1,0 1-1,0-1 1,0-1-1,-1 1 1,0-1-1,0 0 1,0 0-1,0 0 0,-1 0 1,-10 4-1,2-1 150,0-1-1,-1-1 1,0 0-1,0-1 1,0 0-1,0-1 1,0-1-1,-1-1 1,-15 0-1,27-1-433,1 0 0,0 0 0,0-1 0,0 0 0,-1 1 0,1-1-1,0 0 1,0 0 0,0-1 0,0 1 0,1-1 0,-1 0 0,0 1 0,0-1 0,1 0 0,0 0 0,-1-1 0,-2-2 0,3 2-261,0 0 1,0-1-1,0 1 1,0 0 0,1-1-1,-1 1 1,1-1-1,0 1 1,0-1 0,0 0-1,0 0 1,1 1-1,0-1 1,-1 0 0,2 0-1,-1 1 1,0-1 0,1 0-1,-1 0 1,1 1-1,0-1 1,0 0 0,1 1-1,2-7 1,16-17-10866</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6.049"/>
    </inkml:context>
    <inkml:brush xml:id="br0">
      <inkml:brushProperty name="width" value="0.025" units="cm"/>
      <inkml:brushProperty name="height" value="0.025" units="cm"/>
      <inkml:brushProperty name="color" value="#008C3A"/>
    </inkml:brush>
  </inkml:definitions>
  <inkml:trace contextRef="#ctx0" brushRef="#br0">417 1 14894,'0'0'9684,"-7"10"-7196,-8 8-1770,0-1 0,-1 0 0,0-1 0,-2-1 0,-19 14 0,-126 68 210,61-38-789,100-57-144,-1-1 0,1 1 0,0-1-1,0 1 1,0 0 0,0 0 0,0 0-1,0 0 1,1 0 0,-1 0 0,1 0 0,-3 5-1,4-6 4,0 0 0,0-1 0,0 1 0,-1 0 1,1 0-1,0 0 0,1 0 0,-1 0 0,0 0 0,0 0 0,0 0 0,0 0 0,1 0 0,-1 0 0,0 0 0,1 0 0,-1 0 0,1 0 0,-1 0 0,1-1 0,0 1 0,-1 0 0,1 0 0,0-1 1,-1 1-1,1 0 0,0-1 0,0 1 0,0-1 0,0 1 0,-1-1 0,1 1 0,0-1 0,0 0 0,0 1 0,0-1 0,0 0 0,1 0 0,28 9-687,0-2 0,1-1-1,0-1 1,0-2 0,44 0-1,-34-2-1495,-1 1-1,66 14 0,-61-4-7246</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6.639"/>
    </inkml:context>
    <inkml:brush xml:id="br0">
      <inkml:brushProperty name="width" value="0.025" units="cm"/>
      <inkml:brushProperty name="height" value="0.025" units="cm"/>
      <inkml:brushProperty name="color" value="#008C3A"/>
    </inkml:brush>
  </inkml:definitions>
  <inkml:trace contextRef="#ctx0" brushRef="#br0">1 1 20083,'0'0'8968,"60"62"-8263,-35-37-353,7-3-191,3-2-65,7-5-32,3-6-673,-5-3-960,-1-6-898,-3-1-1312,-3-18-1026,-1-7-3106</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7.015"/>
    </inkml:context>
    <inkml:brush xml:id="br0">
      <inkml:brushProperty name="width" value="0.025" units="cm"/>
      <inkml:brushProperty name="height" value="0.025" units="cm"/>
      <inkml:brushProperty name="color" value="#008C3A"/>
    </inkml:brush>
  </inkml:definitions>
  <inkml:trace contextRef="#ctx0" brushRef="#br0">280 1 12716,'0'0'7815,"-39"48"-5508,14-3-546,-7 11-223,2 8-449,-3 3 128,6 0-512,0-3-513,10-8-128,1-3-64,5-9-32,2-6-1410,4-9-2369,-4-11-3684</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47.360"/>
    </inkml:context>
    <inkml:brush xml:id="br0">
      <inkml:brushProperty name="width" value="0.025" units="cm"/>
      <inkml:brushProperty name="height" value="0.025" units="cm"/>
      <inkml:brushProperty name="color" value="#008C3A"/>
    </inkml:brush>
  </inkml:definitions>
  <inkml:trace contextRef="#ctx0" brushRef="#br0">10 296 21460,'-2'8'3593,"-5"25"-545,7-32-2982,0-1 1,0 1-1,0 0 0,0-1 0,0 1 0,-1-1 0,1 1 0,0 0 1,1-1-1,-1 1 0,0-1 0,0 1 0,0-1 0,0 1 0,0 0 1,0-1-1,1 1 0,-1-1 0,0 1 0,1-1 0,-1 1 0,0-1 0,1 1 1,-1-1-1,0 0 0,1 1 0,-1-1 0,1 1 0,-1-1 0,1 0 1,-1 1-1,1-1 0,-1 0 0,1 0 0,-1 1 0,1-1 0,-1 0 1,1 0-1,0 0 0,-1 0 0,1 0 0,-1 0 0,1 0 0,-1 0 1,1 0-1,0 0 0,-1 0 0,1 0 0,-1 0 0,2-1 0,30-9 666,-1-8-675,-2 0-1,-1-3 0,0 0 0,-1-2 0,-2 0 0,0-2 0,-2-1 0,-1-1 0,20-30 0,-31 41-76,-1-1 1,15-34-1,-36 59-914,-5 18 547,0 2 0,2-1-1,1 2 1,1 0 0,-13 47 0,11-18-1294,2 1-1,-5 60 1,13-52-2755,3-9-3492</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4.130"/>
    </inkml:context>
    <inkml:brush xml:id="br0">
      <inkml:brushProperty name="width" value="0.025" units="cm"/>
      <inkml:brushProperty name="height" value="0.025" units="cm"/>
      <inkml:brushProperty name="color" value="#008C3A"/>
    </inkml:brush>
  </inkml:definitions>
  <inkml:trace contextRef="#ctx0" brushRef="#br0">0 1 4837,'0'0'9433,"9"0"-8953,-5 0-437,0 0-1,0 0 1,0 1 0,0-1 0,0 1-1,0 0 1,0 0 0,0 1 0,0-1-1,-1 1 1,8 4 0,-2 0 182,0 1 1,0 1-1,15 16 1,156 179 6244,16-18-6235,-145-139 205,-1 3 0,45 57 0,-47-50 274,86 77 1,107 59-585,-52-42 562,77 96-549,-88-75-104,211 185 57,-19-37 64,17-24-139,-207-168 0,584 463-74,-66-70-225,-331-298 272,-32-20 7,309 189-72,-490-310 40,4-6-1,220 71 1,-207-91-57,693 204 240,-71-17 1641,-787-239-1828,43 18 120,-47-21-110,0 1-1,0 1 0,0-1 1,0 0-1,-1 0 0,1 1 1,0-1-1,0 1 0,-1 0 1,1-1-1,-1 1 0,1 0 1,-1 0-1,0 0 0,0 0 1,0 0-1,0 0 0,1 4 1,-2-5-97,-1-1 0,1 1 1,0-1-1,-1 1 1,1 0-1,-1-1 1,1 1-1,-1-1 0,1 1 1,-1-1-1,0 0 1,1 1-1,-1-1 0,1 0 1,-1 1-1,0-1 1,1 0-1,-1 0 0,0 1 1,0-1-1,1 0 1,-1 0-1,0 0 0,1 0 1,-1 0-1,0 0 1,0 0-1,1 0 0,-1 0 1,0 0-1,-1-1 1,-27-3-4882,-5-13-3757</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5.358"/>
    </inkml:context>
    <inkml:brush xml:id="br0">
      <inkml:brushProperty name="width" value="0.025" units="cm"/>
      <inkml:brushProperty name="height" value="0.025" units="cm"/>
      <inkml:brushProperty name="color" value="#008C3A"/>
    </inkml:brush>
  </inkml:definitions>
  <inkml:trace contextRef="#ctx0" brushRef="#br0">21 0 3844,'0'0'19565,"7"9"-17665,-3-5-1711,-1 0 1,1 1-1,-1-1 0,-1 1 0,1 0 0,-1 0 0,1-1 0,-1 2 0,-1-1 1,1 0-1,-1 0 0,0 1 0,0-1 0,0 0 0,-1 1 0,0-1 1,0 1-1,0-1 0,-1 1 0,-2 9 0,-22 70 753,14-50-842,-9 44 0,20-78-78,0 1-1,0-1 1,0 1-1,0-1 0,0 0 1,0 1-1,0-1 0,1 1 1,-1-1-1,0 0 1,1 1-1,-1-1 0,1 0 1,-1 1-1,1-1 0,0 0 1,-1 0-1,1 0 1,0 1-1,0-1 0,0 0 1,0 0-1,0 0 1,0 0-1,0-1 0,0 1 1,1 0-1,-1 0 0,0-1 1,0 1-1,1-1 1,-1 1-1,0-1 0,1 1 1,-1-1-1,0 0 0,1 0 1,-1 1-1,1-1 1,-1 0-1,1 0 0,-1-1 1,0 1-1,2 0 1,11-1 169,0 0 1,-1-1 0,21-6 0,-29 7-160,60-14 50,63-15 96,-44 10-2840,-58 12-1657,-8-4-2567</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6.255"/>
    </inkml:context>
    <inkml:brush xml:id="br0">
      <inkml:brushProperty name="width" value="0.025" units="cm"/>
      <inkml:brushProperty name="height" value="0.025" units="cm"/>
      <inkml:brushProperty name="color" value="#008C3A"/>
    </inkml:brush>
  </inkml:definitions>
  <inkml:trace contextRef="#ctx0" brushRef="#br0">6 1 5477,'0'0'20596,"-6"68"-19635,6-31-417,0-2-352,0-3-128,6-5-32,-3-6-352,3-8-1089,-3-4-801,-3-7-865</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6.634"/>
    </inkml:context>
    <inkml:brush xml:id="br0">
      <inkml:brushProperty name="width" value="0.025" units="cm"/>
      <inkml:brushProperty name="height" value="0.025" units="cm"/>
      <inkml:brushProperty name="color" value="#008C3A"/>
    </inkml:brush>
  </inkml:definitions>
  <inkml:trace contextRef="#ctx0" brushRef="#br0">1 57 12075,'0'0'9268,"4"-8"-7768,-3 5-1417,1 0 0,0 0 1,0 1-1,0-1 0,0 1 0,0-1 1,0 1-1,0 0 0,1 0 0,-1 0 1,1 0-1,0 0 0,-1 0 0,5-1 1,1 0 93,-1 1 1,1 0 0,-1 1 0,1-1-1,0 2 1,12-1 0,-14 1-101,28-2 236,63 7-1,-87-3-303,0-1 0,-1 1-1,1 1 1,-1 0-1,1 0 1,-1 0 0,0 2-1,-1-1 1,1 1 0,-1 0-1,10 8 1,-15-11 4,-1 0-1,1 0 1,-1 1-1,0-1 1,0 0-1,0 1 1,0 0-1,0-1 1,-1 1-1,1 0 1,-1 0 0,0 0-1,1 0 1,-1 0-1,-1 0 1,1 0-1,0 0 1,-1 0-1,0 0 1,1 4-1,-2-2 55,0-1 0,0 0-1,0 0 1,-1 0 0,1 0-1,-1 0 1,0 0 0,0 0 0,0-1-1,-1 1 1,1-1 0,-1 1-1,-4 3 1,-5 4 182,0-1 0,-1 1 1,0-2-1,-1 0 0,0-1 0,-27 12 1,-41 10 684,74-27-867,0-1-1,0-1 0,0 1 1,0-1-1,0 0 1,0-1-1,0 0 0,-14-2 1,22 2-104,-1 0 1,1-1 0,-1 1 0,1 0 0,0 0 0,-1-1 0,1 1-1,0 0 1,0 0 0,-1-1 0,1 1 0,0 0 0,0-1 0,-1 1-1,1 0 1,0-1 0,0 1 0,0-1 0,0 1 0,0 0 0,-1-1-1,1 1 1,0-1 0,0 1 0,0 0 0,0-1 0,0 1 0,0-1-1,0 1 1,0 0 0,0-1 0,1 1 0,-1-1 0,0 1-1,0 0 1,0-1 0,0 1 0,1 0 0,-1-1 0,0 1 0,0 0-1,1-1 1,-1 1 0,0 0 0,0-1 0,1 1 0,-1 0 0,0 0-1,1-1 1,-1 1 0,0 0 0,1 0 0,-1 0 0,1-1 0,18-15-2519,11-6-2592,6-2-2871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5.047"/>
    </inkml:context>
    <inkml:brush xml:id="br0">
      <inkml:brushProperty name="width" value="0.025" units="cm"/>
      <inkml:brushProperty name="height" value="0.025" units="cm"/>
    </inkml:brush>
  </inkml:definitions>
  <inkml:trace contextRef="#ctx0" brushRef="#br0">71 1 7559,'0'0'10730,"-53"34"-8007,41-21-897,7 2-321,5-2-576,3-4-321,17-2-287,13-5-193,10-2-32,1 0-96,-2-7-833,-3-3-1345,-5-3-608,-4 0-642,-11 0-1088,-4 1-257</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6.963"/>
    </inkml:context>
    <inkml:brush xml:id="br0">
      <inkml:brushProperty name="width" value="0.025" units="cm"/>
      <inkml:brushProperty name="height" value="0.025" units="cm"/>
      <inkml:brushProperty name="color" value="#008C3A"/>
    </inkml:brush>
  </inkml:definitions>
  <inkml:trace contextRef="#ctx0" brushRef="#br0">192 0 18546,'0'0'4238,"-5"9"-2455,-12 19-631,-33 40 0,26-36-718,1 0 1,-18 35-1,36-58-362,0 0 0,1 0 0,1 1 0,-1-1 0,1 1 0,1 0 0,0 0 0,0 0 0,1 0 0,1 0 0,-1 0 0,3 18 0,-1-25-104,0 0-1,0-1 0,0 1 1,0-1-1,0 1 1,0 0-1,1-1 1,-1 0-1,1 1 0,0-1 1,0 0-1,0 0 1,0 0-1,0 0 1,0 0-1,0-1 0,1 1 1,-1-1-1,1 1 1,-1-1-1,1 0 1,-1 0-1,1 0 0,0 0 1,0 0-1,3 0 1,6 1-1304,0 0 0,1-1 0,-1-1 0,22-1 0,6-3-5065</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7.336"/>
    </inkml:context>
    <inkml:brush xml:id="br0">
      <inkml:brushProperty name="width" value="0.025" units="cm"/>
      <inkml:brushProperty name="height" value="0.025" units="cm"/>
      <inkml:brushProperty name="color" value="#008C3A"/>
    </inkml:brush>
  </inkml:definitions>
  <inkml:trace contextRef="#ctx0" brushRef="#br0">27 14 13421,'0'0'10313,"-23"54"-8231,20-36-640,3 1-481,0-2-609,5-5-320,14-5-32,1-7-737,8 0-480,4-7-993,-2-11-961,0-4-1281,-7-1-1890</inkml:trace>
  <inkml:trace contextRef="#ctx0" brushRef="#br0" timeOffset="1">213 1 11243,'0'0'8392,"-39"50"-5798,25-28-576,3 3-64,-3 1-385,12-2-512,0 2-512,2-4-321,0 3-160,0 0-128,0-1-833,0-1-897,0-1-768,0-6-833,0-7-2082</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7.727"/>
    </inkml:context>
    <inkml:brush xml:id="br0">
      <inkml:brushProperty name="width" value="0.025" units="cm"/>
      <inkml:brushProperty name="height" value="0.025" units="cm"/>
      <inkml:brushProperty name="color" value="#008C3A"/>
    </inkml:brush>
  </inkml:definitions>
  <inkml:trace contextRef="#ctx0" brushRef="#br0">1 99 3812,'0'0'11824,"8"-10"-8930,-7 9-2885,5-6 677,1-1-1,-1 1 1,1 0-1,1 0 1,-1 1-1,1 0 1,0 1-1,0-1 1,1 1-1,0 1 1,-1 0-1,2 0 1,-1 1-1,15-4 1,-19 6-466,-1 1 1,1-1 0,0 1-1,0 0 1,0 1-1,9 0 1,-13 0-212,0-1 0,0 1 0,-1-1 0,1 1 0,0-1 0,0 1 0,0-1-1,0 1 1,0 0 0,-1 0 0,1-1 0,0 1 0,0 0 0,-1 0 0,1 0 0,-1 0 0,1 0 0,-1 0 0,1 0 0,-1-1 0,0 2 0,1-1 0,-1 0 0,0 0 0,0 0 0,0 0 0,1 0 0,-1 0 0,0 0 0,-1 0 0,1 0 0,0 0 0,0 0-1,0 0 1,-1 0 0,1 0 0,-1 1 0,0 1 27,0 0 0,0 0-1,-1 0 1,1 0 0,-1 0 0,1 0-1,-1-1 1,0 1 0,0-1-1,-1 1 1,1-1 0,0 0-1,-1 0 1,1 0 0,-6 3-1,-49 24 582,33-19-166,56 1-1011,-21-10 307,-1 1-1,0 0 1,0 1 0,0 0 0,15 8-1,-23-10 237,1 1-1,-1-1 1,1 1-1,-1 0 0,0 0 1,0 0-1,0 0 1,0 0-1,0 0 0,0 1 1,-1-1-1,1 1 1,-1-1-1,1 1 0,-1-1 1,0 1-1,0 0 1,0 0-1,-1 0 1,1-1-1,-1 1 0,1 0 1,-1 0-1,0 3 1,0-2 69,-1 0 1,1 0 0,-1 0-1,0 0 1,0 0 0,0 0-1,0-1 1,-1 1 0,0 0-1,0-1 1,0 1 0,0-1-1,0 0 1,0 0 0,-1 0-1,0 0 1,0 0 0,1 0-1,-2-1 1,1 1 0,0-1-1,0 0 1,-1 0 0,1 0-1,-1 0 1,0-1 0,-3 2-1,-4 0 111,1 0 0,-1 0 0,0-1 0,0 0 0,1-1 0,-1 0 0,0-1 0,-20-2 0,30 2-278,0 0 1,0 0-1,0 0 0,0 0 1,0 0-1,0-1 0,0 1 1,0 0-1,0-1 0,0 1 1,0 0-1,0-1 0,0 1 1,0-1-1,0 0 0,0 1 1,1-1-1,-1 0 0,0 1 1,0-1-1,1 0 0,-1 0 1,1 0-1,-1 1 0,0-1 1,1 0-1,0 0 0,-1 0 1,1 0-1,-1 0 0,1 0 1,0 0-1,0 0 0,0 0 1,0-2-1,0 1-519,0 0 0,1-1 1,-1 1-1,1 0 0,0 0 0,-1 0 0,1 0 0,0 0 0,0 0 1,1 0-1,-1 1 0,0-1 0,0 0 0,1 1 0,3-4 0,15-12-14756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8.652"/>
    </inkml:context>
    <inkml:brush xml:id="br0">
      <inkml:brushProperty name="width" value="0.025" units="cm"/>
      <inkml:brushProperty name="height" value="0.025" units="cm"/>
      <inkml:brushProperty name="color" value="#008C3A"/>
    </inkml:brush>
  </inkml:definitions>
  <inkml:trace contextRef="#ctx0" brushRef="#br0">1 13 3011,'0'-4'6630,"0"0"-5221,0 0 5702,5 4-5061,0 9-160,4 5-96,-3 6-33,-1-2-576,-3 3-544,-1-1-545,5-3-32,-6-1-704,5-3-1891,-5-5-1857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0:59.648"/>
    </inkml:context>
    <inkml:brush xml:id="br0">
      <inkml:brushProperty name="width" value="0.025" units="cm"/>
      <inkml:brushProperty name="height" value="0.025" units="cm"/>
      <inkml:brushProperty name="color" value="#008C3A"/>
    </inkml:brush>
  </inkml:definitions>
  <inkml:trace contextRef="#ctx0" brushRef="#br0">0 0 4068,'0'0'16191,"2"10"-15838,-1-4-327,-1 0 0,2-1 0,-1 1 0,1-1 0,0 1 0,0-1 0,0 0 1,1 0-1,-1 0 0,2 0 0,-1 0 0,0-1 0,1 1 0,0-1 0,0 0 1,0 0-1,0 0 0,7 4 0,-11-8 236,-30-29-1725,16 16-4767</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0.277"/>
    </inkml:context>
    <inkml:brush xml:id="br0">
      <inkml:brushProperty name="width" value="0.025" units="cm"/>
      <inkml:brushProperty name="height" value="0.025" units="cm"/>
      <inkml:brushProperty name="color" value="#008C3A"/>
    </inkml:brush>
  </inkml:definitions>
  <inkml:trace contextRef="#ctx0" brushRef="#br0">0 1 3876,'0'0'18641,"15"54"-16751,-8-37-256,3 7-545,1 4-289,-4 5-191,-2 2-353,-3 2-160,-2-2-96,0-3-1121,0-6-1345,0-13-1890</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0.703"/>
    </inkml:context>
    <inkml:brush xml:id="br0">
      <inkml:brushProperty name="width" value="0.025" units="cm"/>
      <inkml:brushProperty name="height" value="0.025" units="cm"/>
      <inkml:brushProperty name="color" value="#008C3A"/>
    </inkml:brush>
  </inkml:definitions>
  <inkml:trace contextRef="#ctx0" brushRef="#br0">18 1 8072,'0'0'18358,"1"11"-17194,-1 12-757,-1 0 0,0 0 0,-8 31 0,7-43-332,-1 0 0,2 0 0,0 1 0,0 14 0,1-24-71,0 0 0,0-1 1,0 1-1,0 0 1,1 0-1,-1-1 1,1 1-1,-1 0 1,1-1-1,-1 1 0,1 0 1,0-1-1,0 1 1,0-1-1,0 1 1,0-1-1,0 1 0,0-1 1,0 0-1,1 0 1,-1 1-1,0-1 1,1 0-1,-1 0 0,1 0 1,-1 0-1,1-1 1,-1 1-1,1 0 1,0-1-1,0 1 0,-1-1 1,1 0-1,0 1 1,2-1-1,4 0-257,1 0 0,-1-1-1,0 0 1,0-1 0,0 0 0,0 0-1,0 0 1,11-6 0,32-20-7242,-29 14 1350</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1.083"/>
    </inkml:context>
    <inkml:brush xml:id="br0">
      <inkml:brushProperty name="width" value="0.025" units="cm"/>
      <inkml:brushProperty name="height" value="0.025" units="cm"/>
      <inkml:brushProperty name="color" value="#008C3A"/>
    </inkml:brush>
  </inkml:definitions>
  <inkml:trace contextRef="#ctx0" brushRef="#br0">55 25 8360,'0'0'19378,"-53"-22"-18225,51 22-800,9 0-3268,7 0-2018,1-2-8776</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1.991"/>
    </inkml:context>
    <inkml:brush xml:id="br0">
      <inkml:brushProperty name="width" value="0.025" units="cm"/>
      <inkml:brushProperty name="height" value="0.025" units="cm"/>
      <inkml:brushProperty name="color" value="#008C3A"/>
    </inkml:brush>
  </inkml:definitions>
  <inkml:trace contextRef="#ctx0" brushRef="#br0">19 24 8616,'0'0'10549,"11"-5"-9706,-4 1-685,-5 2-89,1 0 1,-1 1-1,1-1 0,0 1 1,0 0-1,0 0 0,0 0 0,-1 0 1,1 0-1,0 1 0,1-1 1,-1 1-1,0 0 0,0 0 0,0 0 1,0 0-1,0 1 0,0-1 1,0 1-1,0-1 0,0 1 0,0 0 1,-1 1-1,1-1 0,5 3 0,3 4 241,0 1 0,0 0 0,0 1 0,-2 0 0,1 1 0,-1 0 0,-1 0 0,0 1 0,0 0 0,-1 0 0,10 26 0,-11-21-99,-1 1-1,-1-1 1,0 1 0,-2 0 0,0 0 0,-1 0-1,0 0 1,-4 30 0,0-22-222,-2 0-1,-1-1 1,0 0-1,-2 0 1,-1-1-1,-1 0 1,-1 0-1,-1-1 1,-1 0-1,-1-1 1,-1-1-1,-1 0 1,-21 20-1,34-37-302,-1-1 0,1 0 0,-1 0 0,0 0 0,0-1 0,0 1 0,0-1 0,-5 3 0,7-5-225,0 1-1,0-1 0,0 1 0,0-1 0,0 0 0,-1 0 0,1 0 1,0 0-1,0 0 0,0 0 0,0 0 0,-2-2 0,-21-12-16430</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3.298"/>
    </inkml:context>
    <inkml:brush xml:id="br0">
      <inkml:brushProperty name="width" value="0.025" units="cm"/>
      <inkml:brushProperty name="height" value="0.025" units="cm"/>
      <inkml:brushProperty name="color" value="#008C3A"/>
    </inkml:brush>
  </inkml:definitions>
  <inkml:trace contextRef="#ctx0" brushRef="#br0">0 30 11243,'57'-8'1665,"0"0"353,-1 3-288,4 1-1122,4 3-383,3 1-161,11 0-64,9 0-1666,3-4-3363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5.438"/>
    </inkml:context>
    <inkml:brush xml:id="br0">
      <inkml:brushProperty name="width" value="0.025" units="cm"/>
      <inkml:brushProperty name="height" value="0.025" units="cm"/>
    </inkml:brush>
  </inkml:definitions>
  <inkml:trace contextRef="#ctx0" brushRef="#br0">196 1 6598,'0'0'8712,"-42"34"-6053,12-9-897,5 8-193,-1 2-288,1 3-63,0 1-322,11-4-575,5-4-225,9-5-64,0-9-641,4-10-1633,6-7-2434,4-12-8201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2.965"/>
    </inkml:context>
    <inkml:brush xml:id="br0">
      <inkml:brushProperty name="width" value="0.025" units="cm"/>
      <inkml:brushProperty name="height" value="0.025" units="cm"/>
      <inkml:brushProperty name="color" value="#008C3A"/>
    </inkml:brush>
  </inkml:definitions>
  <inkml:trace contextRef="#ctx0" brushRef="#br0">0 1 8552,'0'0'6246,"21"50"-6598,15-41 352,12-2-32,14-5 192,7-2-192,16 0 352,12-12-384,4-4-1730,5-3-2049,4-3-5286</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4.085"/>
    </inkml:context>
    <inkml:brush xml:id="br0">
      <inkml:brushProperty name="width" value="0.025" units="cm"/>
      <inkml:brushProperty name="height" value="0.025" units="cm"/>
      <inkml:brushProperty name="color" value="#008C3A"/>
    </inkml:brush>
  </inkml:definitions>
  <inkml:trace contextRef="#ctx0" brushRef="#br0">74 0 9097,'0'0'10965,"-6"14"-10266,-9 30 83,2 0 0,1 1 0,3 1 0,2-1 0,-3 80 0,9-123-739,1 0 0,0 1-1,0-1 1,0 0 0,0 1-1,0-1 1,0 0 0,1 0-1,-1 1 1,1-1 0,-1 0 0,1 0-1,0 0 1,0 0 0,0 0-1,0 0 1,0 0 0,1 0-1,-1 0 1,1 0 0,-1 0-1,1-1 1,-1 1 0,1-1-1,0 1 1,0-1 0,0 0-1,0 0 1,0 0 0,0 0-1,0 0 1,0 0 0,0 0-1,1-1 1,-1 1 0,0-1-1,0 1 1,5-1 0,-2-1 1,1 1 1,-1-1-1,1 0 1,-1-1-1,0 1 0,0-1 1,0 0-1,0-1 1,0 1-1,0-1 1,-1 0-1,1 0 1,-1 0-1,0-1 1,7-6-1,-4 2-505,-2 1 0,1-1 0,-1 0 0,0 0-1,0 0 1,-1-1 0,6-15 0,-6 10-1162,-1-1 0,0 1 1,-1 0-1,1-21 0,-2-10-4954</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4.449"/>
    </inkml:context>
    <inkml:brush xml:id="br0">
      <inkml:brushProperty name="width" value="0.025" units="cm"/>
      <inkml:brushProperty name="height" value="0.025" units="cm"/>
      <inkml:brushProperty name="color" value="#008C3A"/>
    </inkml:brush>
  </inkml:definitions>
  <inkml:trace contextRef="#ctx0" brushRef="#br0">44 28 13805,'0'0'7015,"-44"-27"-6407,55 27-1120,12 7-289,7-5-2210,0-2-4356</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4.795"/>
    </inkml:context>
    <inkml:brush xml:id="br0">
      <inkml:brushProperty name="width" value="0.025" units="cm"/>
      <inkml:brushProperty name="height" value="0.025" units="cm"/>
      <inkml:brushProperty name="color" value="#008C3A"/>
    </inkml:brush>
  </inkml:definitions>
  <inkml:trace contextRef="#ctx0" brushRef="#br0">20 1 10282,'0'0'12187,"13"7"-11754,95 42-241,-103-47-196,0 0 0,-1-1 0,1 2-1,-1-1 1,0 1 0,0-1 0,0 1 0,0 0 0,0 0 0,-1 1 0,1-1 0,-1 1-1,0 0 1,0 0 0,0 0 0,-1 0 0,1 1 0,2 7 0,-4-8 23,0 0 0,0 0-1,-1 1 1,0-1 0,1 0 0,-2 0 0,1 0 0,0 1-1,-1-1 1,0 0 0,0 0 0,0 0 0,-1 0 0,1 0-1,-1 0 1,0 0 0,0-1 0,0 1 0,0-1 0,-1 1-1,-5 5 1,-9 8 594,0 0-1,-1-2 1,-28 19-1,54-31-568,9-3-258,51-11-787,-11 2-727,86-2-1,-141 10 1719,0 1 1,0 0-1,0 0 0,1 1 0,-1-1 1,0 0-1,0 1 0,-1-1 1,1 1-1,0 0 0,0-1 0,0 1 1,0 0-1,0 0 0,2 3 0,-3-3 31,0 0 0,0 0-1,-1 0 1,1 0 0,-1 0-1,1 0 1,-1 0-1,1 0 1,-1 0 0,1 0-1,-1 0 1,0 0 0,0 0-1,0 1 1,0-1-1,0 0 1,0 0 0,0 0-1,0 1 1,0 0 0,-2 3 143,1-1 1,-1 1-1,0-1 1,0 1 0,0-1-1,0 0 1,-1 0-1,0 0 1,0 0 0,0-1-1,-7 7 1,-16 11 440,0-2 0,-2 0-1,0-2 1,-1-1 0,-1-1 0,0-1 0,-1-2 0,0-1-1,-45 9 1,69-19-683,-22 2-588,28-3 482,0-1 0,1 1 1,-1 0-1,0 0 0,0-1 0,0 1 0,1 0 0,-1-1 0,0 1 1,1-1-1,-1 1 0,0-1 0,1 1 0,-1-1 0,0 0 1,1 1-1,-1-1 0,1 0 0,-1 1 0,1-1 0,0 0 0,-1 1 1,1-1-1,0 0 0,-1 0 0,1 0 0,0 1 0,0-1 1,0 0-1,0-1 0,-2-26-9569</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3.645"/>
    </inkml:context>
    <inkml:brush xml:id="br0">
      <inkml:brushProperty name="width" value="0.025" units="cm"/>
      <inkml:brushProperty name="height" value="0.025" units="cm"/>
      <inkml:brushProperty name="color" value="#008C3A"/>
    </inkml:brush>
  </inkml:definitions>
  <inkml:trace contextRef="#ctx0" brushRef="#br0">1 25 19442,'9'0'1463,"319"-17"53,-216 19-2786,1 5-1,156 30 1,-200-25 1168,111 7 0,-142-18 463,0-2 0,0-2 0,-1-1 0,59-14 0,-60 11 1305,48-5-1,-19 4-1537,-65 8-270,1 0 0,-1 0-1,1 0 1,0 0 0,-1 0 0,1 0-1,-1-1 1,1 1 0,-1 0-1,0 0 1,1-1 0,-1 1-1,1 0 1,-1-1 0,1 1-1,-1 0 1,0-1 0,1 1 0,-1-1-1,0 1 1,1 0 0,-1-1-1,0 1 1,0-1 0,1 1-1,-1-1 1,0 1 0,0-1-1,0 1 1,0-1 0,0 1-1,0-1 1,0 0 0,0 1 0,0-1-1,0 1 1,0-2 0,0-15-8352</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5.308"/>
    </inkml:context>
    <inkml:brush xml:id="br0">
      <inkml:brushProperty name="width" value="0.025" units="cm"/>
      <inkml:brushProperty name="height" value="0.025" units="cm"/>
      <inkml:brushProperty name="color" value="#008C3A"/>
    </inkml:brush>
  </inkml:definitions>
  <inkml:trace contextRef="#ctx0" brushRef="#br0">73 80 4388,'0'0'5926,"-48"10"-4357,30-9-352,11 2 97,7-2-289,5 2-417,18-2 33,18-1-161,16 0-95,15 0-225,15-2-128,14-10-96,5-1-1570,2-4-672,4 0-513,-1-3-288,-5 3-1601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5.654"/>
    </inkml:context>
    <inkml:brush xml:id="br0">
      <inkml:brushProperty name="width" value="0.025" units="cm"/>
      <inkml:brushProperty name="height" value="0.025" units="cm"/>
      <inkml:brushProperty name="color" value="#008C3A"/>
    </inkml:brush>
  </inkml:definitions>
  <inkml:trace contextRef="#ctx0" brushRef="#br0">1 73 3972,'62'0'2722,"0"0"-928,-8 3-449,3 5-63,5-2-290,9-2-607,7 0-65,12-4-256,9 0-640,5 0-1731,13-7-6052</inkml:trace>
  <inkml:trace contextRef="#ctx0" brushRef="#br0" timeOffset="1">1735 54 9385,'96'-5'2274,"-2"-2"96,3 2-544,4-1-897,3 1-577,-1 0-320,1-2-1089,2 2-2306,2-3-2146</inkml:trace>
  <inkml:trace contextRef="#ctx0" brushRef="#br0" timeOffset="2">3420 18 11755,'57'11'2563,"5"-1"-866,0-2-896,10 0-705,6-4-224,11-3-1346,1-1-1568,0 0-2243</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6.015"/>
    </inkml:context>
    <inkml:brush xml:id="br0">
      <inkml:brushProperty name="width" value="0.025" units="cm"/>
      <inkml:brushProperty name="height" value="0.025" units="cm"/>
      <inkml:brushProperty name="color" value="#008C3A"/>
    </inkml:brush>
  </inkml:definitions>
  <inkml:trace contextRef="#ctx0" brushRef="#br0">0 1 12204,'166'34'4467,"1"-16"-5138,169-12-6826,-59-3 5929,-94 11 8331,-109-4-3364,-9-1-2472,84 2 0,81-18-2886,-259 2 518,-5-5-3252</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6.807"/>
    </inkml:context>
    <inkml:brush xml:id="br0">
      <inkml:brushProperty name="width" value="0.025" units="cm"/>
      <inkml:brushProperty name="height" value="0.025" units="cm"/>
      <inkml:brushProperty name="color" value="#008C3A"/>
    </inkml:brush>
  </inkml:definitions>
  <inkml:trace contextRef="#ctx0" brushRef="#br0">83 1 1890,'0'0'26233,"-47"61"-26137,31-4 0,3 8 0,6 6-64,7-1-32,0-2-64,11-3-737,3-8-1537,-3-6-2435,-1-7-5348</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7.181"/>
    </inkml:context>
    <inkml:brush xml:id="br0">
      <inkml:brushProperty name="width" value="0.025" units="cm"/>
      <inkml:brushProperty name="height" value="0.025" units="cm"/>
      <inkml:brushProperty name="color" value="#008C3A"/>
    </inkml:brush>
  </inkml:definitions>
  <inkml:trace contextRef="#ctx0" brushRef="#br0">1 1 7559,'0'0'17974,"9"9"-17920,6 8-168,0-1 154,0 0 0,1-1 1,1 0-1,25 17 0,-38-29-178,0-1 0,0 1-1,0-1 1,0 0 0,1 0-1,-1 0 1,1 0 0,-1-1 0,1 0-1,0 0 1,-1 0 0,1-1-1,0 1 1,0-1 0,-1 0-1,1-1 1,0 1 0,0-1-1,-1 0 1,1 0 0,0 0-1,-1-1 1,1 0 0,-1 0-1,0 0 1,0 0 0,0-1-1,5-2 1,-1-3-1990,0 0 0,0 0 1,0-1-1,11-17 0,0-6-8351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5.780"/>
    </inkml:context>
    <inkml:brush xml:id="br0">
      <inkml:brushProperty name="width" value="0.025" units="cm"/>
      <inkml:brushProperty name="height" value="0.025" units="cm"/>
    </inkml:brush>
  </inkml:definitions>
  <inkml:trace contextRef="#ctx0" brushRef="#br0">0 1 14029,'0'0'11435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7.509"/>
    </inkml:context>
    <inkml:brush xml:id="br0">
      <inkml:brushProperty name="width" value="0.025" units="cm"/>
      <inkml:brushProperty name="height" value="0.025" units="cm"/>
      <inkml:brushProperty name="color" value="#008C3A"/>
    </inkml:brush>
  </inkml:definitions>
  <inkml:trace contextRef="#ctx0" brushRef="#br0">99 1 15471,'0'0'3555,"-35"77"-961,15-32-960,6 0-865,-2-1 96,7-5-321,4-4-416,5-9-544,0-10-2851,0-9-5926</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8.732"/>
    </inkml:context>
    <inkml:brush xml:id="br0">
      <inkml:brushProperty name="width" value="0.025" units="cm"/>
      <inkml:brushProperty name="height" value="0.025" units="cm"/>
      <inkml:brushProperty name="color" value="#008C3A"/>
    </inkml:brush>
  </inkml:definitions>
  <inkml:trace contextRef="#ctx0" brushRef="#br0">183 4 17104,'2'0'764,"1"-1"-1,-1 0 1,0 1 0,1-1-1,-1 1 1,1 0-1,-1-1 1,1 1-1,-1 0 1,1 1 0,-1-1-1,3 1 1,37 14 943,-38-13-1752,-1 0 0,1 0 0,0 1-1,-1-1 1,0 1 0,1 0 0,-1 0 0,0 0-1,-1 0 1,1 0 0,0 1 0,-1-1 0,0 1-1,0 0 1,0-1 0,0 1 0,-1 0 0,1 0 0,0 5-1,-1-4 55,-1 1 0,0-1-1,0 0 1,0 1-1,-1-1 1,0 1 0,0-1-1,0 0 1,0 1-1,-1-1 1,0 0 0,0 0-1,-1 0 1,1-1-1,-1 1 1,0 0 0,-4 4-1,11-13-28,0 1 0,0 0 0,0 1 0,0-1 0,1 1 1,-1-1-1,1 1 0,-1 1 0,1-1 0,0 1 0,0-1 0,0 1 0,-1 1 0,8-1 0,-8 0-38,0 1 0,-1-1-1,1 1 1,0 0 0,0 0 0,-1 0 0,1 1-1,0 0 1,-1-1 0,1 1 0,-1 0 0,1 1-1,-1-1 1,1 1 0,-1-1 0,0 1 0,1 0-1,-1 0 1,0 1 0,3 2 0,-3 0 97,-1-1 1,0 0 0,0 1-1,0-1 1,-1 1 0,1-1-1,-1 1 1,0 0-1,0 0 1,-1 0 0,0-1-1,0 1 1,0 0 0,0 0-1,0 0 1,-1 0 0,0-1-1,0 1 1,-1 0-1,1-1 1,-1 1 0,0-1-1,0 1 1,-1-1 0,1 0-1,-1 0 1,0 0 0,0 0-1,0-1 1,0 1-1,-1-1 1,1 0 0,-1 0-1,0 0 1,0 0 0,0-1-1,-1 1 1,1-1 0,-6 2-1,-16 4 219,-1-1-1,1-1 0,-2-1 0,1-1 1,0-2-1,-1 0 0,1-2 1,-1-1-1,-38-7 0,63 7-591,-43-10 226,29-2-2447,17 12 2131,-1 0 0,1 0 0,0 0 0,-1 0 0,1 0 0,0 0 0,0 0 0,-1 0 0,1 0 0,0 0 0,0 0 0,0 0 0,0 0 0,0 0 0,0 0 0,1 0 0,-1 0 0,0 0 0,1-1 0,6-11-9564</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09.483"/>
    </inkml:context>
    <inkml:brush xml:id="br0">
      <inkml:brushProperty name="width" value="0.025" units="cm"/>
      <inkml:brushProperty name="height" value="0.025" units="cm"/>
      <inkml:brushProperty name="color" value="#008C3A"/>
    </inkml:brush>
  </inkml:definitions>
  <inkml:trace contextRef="#ctx0" brushRef="#br0">0 55 11115,'0'0'12630,"10"7"-11530,32 18-113,-40-24-945,-1-1 0,1 0 0,0 1-1,-1-1 1,1 0 0,0 0-1,0 0 1,-1 0 0,1-1 0,0 1-1,-1 0 1,1-1 0,0 1-1,-1-1 1,1 1 0,-1-1 0,1 0-1,-1 0 1,1 0 0,-1 1-1,2-3 1,24-24 271,-23 23-241,-2 2-8,-1 0 0,1 0-1,0-1 1,-1 1 0,1 0 0,-1-1 0,0 1-1,0-1 1,0 0 0,0 1 0,0-1 0,0-4-1,-7-4 718,-16 10-410,17 3-356,-1 0 0,0 1 0,1 0 0,0 0 0,-1 0 0,1 0 0,0 1 0,1 0 1,-1 0-1,1 0 0,-6 7 0,7-8-11,1 0 0,-1-1 0,1 1 0,0 1 0,0-1 0,0 0 0,0 0 0,0 1 0,1-1 0,0 1 0,-1 0 0,1-1 0,1 1 0,-1 0 0,0-1 0,1 1 0,0 0 0,0 0 0,1 6 0,-1-10 0,0 0 0,0 1 0,0-1 0,0 0 0,0 1 0,0-1 0,0 0 0,0 0 0,1 1 0,-1-1 0,0 0 0,0 1 0,0-1 0,1 0 0,-1 0 0,0 1 0,0-1 0,0 0 0,1 0 0,-1 0 0,0 1 0,1-1 0,-1 0 0,0 0 0,0 0 0,1 0 0,-1 0 0,0 0 0,1 1 0,-1-1 0,0 0 0,1 0 0,-1 0 0,0 0 0,1 0 0,-1 0 0,0 0 0,1-1 0,13-8 163,6-15 1,-11 10-1692,-8 27-7837,-5 0-2223</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2.267"/>
    </inkml:context>
    <inkml:brush xml:id="br0">
      <inkml:brushProperty name="width" value="0.025" units="cm"/>
      <inkml:brushProperty name="height" value="0.025" units="cm"/>
      <inkml:brushProperty name="color" value="#008C3A"/>
    </inkml:brush>
  </inkml:definitions>
  <inkml:trace contextRef="#ctx0" brushRef="#br0">96 5272 1569,'-8'9'2472,"-4"1"-1502,2-2-70,1 0 1,0 1-1,0 0 1,1 1-1,0-1 0,0 2 1,-7 12-1,34-39 4481,28-6-5100,-40 20 186,41-18-299,-1-2 1,-1-2 0,-2-1-1,78-60 1,525-435 2340,-110 125-2185,-365 273-295,78-79 27,-30 22 37,43-8 95,76-57-152,507-418 247,-600 468-224,211-152 37,521-330-96,-648 451 3,164-117 10,99-57 362,-363 249-1289,-138 88-3410,142-126 0,-163 119 886</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6.159"/>
    </inkml:context>
    <inkml:brush xml:id="br0">
      <inkml:brushProperty name="width" value="0.025" units="cm"/>
      <inkml:brushProperty name="height" value="0.025" units="cm"/>
      <inkml:brushProperty name="color" value="#004F8B"/>
    </inkml:brush>
  </inkml:definitions>
  <inkml:trace contextRef="#ctx0" brushRef="#br0">125 20 19667,'0'0'1761,"10"-4"97,28-10 251,-37 14-2040,-1-1 0,1 1 0,0 0 0,-1 0 0,1 0 0,0 0-1,-1 0 1,1 0 0,-1 0 0,1 0 0,0 0 0,-1 0 0,1 0 0,0 0 0,-1 0 0,1 0 0,0 0 0,-1 1 0,1-1 0,-1 0 0,1 0 0,0 1 0,-1-1 0,1 0 0,-1 1 0,1-1 0,-1 1 0,1-1 0,-1 1 0,0-1 0,1 1 0,4 24 837,-12 26-373,-4-17-470,-1-1 1,-3 0-1,0-1 0,-30 45 1,21-37-41,-33 76 0,47-79-45,10-36 24,0-1 0,0 1 0,0 0 0,0 0-1,0 0 1,0 0 0,0 0 0,1 0 0,-1 0 0,0 0-1,0-1 1,1 1 0,-1 0 0,1 0 0,-1 0 0,1-1-1,-1 1 1,1 0 0,-1-1 0,1 1 0,0 0 0,-1-1-1,1 1 1,0-1 0,-1 1 0,1-1 0,0 1 0,0-1-1,0 1 1,-1-1 0,1 0 0,0 1 0,0-1 0,0 0-1,0 0 1,0 0 0,1 0 0,15 1-60,0 0 1,1-1-1,-1-1 1,0-1-1,1-1 0,-1 0 1,-1-1-1,1-1 1,22-9-1,22-16-3536,-8-6-3901,-19 7-2445</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6.663"/>
    </inkml:context>
    <inkml:brush xml:id="br0">
      <inkml:brushProperty name="width" value="0.025" units="cm"/>
      <inkml:brushProperty name="height" value="0.025" units="cm"/>
      <inkml:brushProperty name="color" value="#004F8B"/>
    </inkml:brush>
  </inkml:definitions>
  <inkml:trace contextRef="#ctx0" brushRef="#br0">112 61 20243,'0'0'4516,"-3"13"-4137,-9 41-199,-23 57 0,18-60-106,2 0 0,-12 74 0,27-125-49,-1 0-1,1 1 0,0-1 1,0 0-1,0 1 1,-1-1-1,1 0 0,0 1 1,0-1-1,0 0 1,0 1-1,0-1 0,0 1 1,0-1-1,0 0 0,0 1 1,0-1-1,0 1 1,0-1-1,0 0 0,0 1 1,0-1-1,0 1 0,1-1 1,-1 0-1,0 1 1,0-1-1,0 0 0,1 1 1,-1-1-1,0 0 1,0 1-1,1-1 0,-1 0 1,0 0-1,1 1 0,-1-1 1,0 0-1,1 1 1,12-14 585,14-30-140,-19 23-457,0 1 0,-1-1 0,-2 0 0,0 0 1,0-1-1,0-24 0,2-125-126,-7 167 112,-2-14 270,-3 23 126,-2 27-258,7-30-128,-1 0 0,1 0 1,0 0-1,0 0 0,0 0 0,0 0 1,1 0-1,-1 0 0,1 0 0,0 0 0,0 0 1,0-1-1,0 1 0,0 0 0,1 0 1,-1-1-1,1 1 0,3 3 0,-3-4 27,1 0-1,0 0 1,0-1-1,0 1 1,1-1-1,-1 0 1,0 0 0,0 0-1,1 0 1,-1 0-1,1-1 1,-1 0-1,0 1 1,1-1-1,-1-1 1,6 0-1,2-1 77,-1 0 0,1-1-1,-1-1 1,0 0 0,0 0-1,0-1 1,-1 0 0,0 0-1,0-1 1,0-1 0,0 0-1,-1 0 1,0 0 0,-1-1-1,0 0 1,0-1 0,0 1-1,-1-1 1,-1-1 0,1 1-1,-2-1 1,1 0 0,5-20-1,-65 164-580,41-93 477,-10 46 0,21-73-38,0-1 0,1 1 0,1-1 0,1 1 0,-1-1 0,2 1-1,4 24 1,-5-36-118,1 1 0,0 0 0,0-1 0,0 1 0,0-1 0,0 0 0,1 1 0,-1-1-1,1 0 1,0 0 0,-1 0 0,1 0 0,0 0 0,0 0 0,0 0 0,0-1 0,4 3 0,28 6-6086,-7-9-4015</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7.743"/>
    </inkml:context>
    <inkml:brush xml:id="br0">
      <inkml:brushProperty name="width" value="0.025" units="cm"/>
      <inkml:brushProperty name="height" value="0.025" units="cm"/>
      <inkml:brushProperty name="color" value="#004F8B"/>
    </inkml:brush>
  </inkml:definitions>
  <inkml:trace contextRef="#ctx0" brushRef="#br0">0 32 18129,'0'0'8136,"73"7"-7528,-27-15-383,9-1-193,0 1-1282,-9 2-2241,-4 1-2306,-12 3-6022</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8.104"/>
    </inkml:context>
    <inkml:brush xml:id="br0">
      <inkml:brushProperty name="width" value="0.025" units="cm"/>
      <inkml:brushProperty name="height" value="0.025" units="cm"/>
      <inkml:brushProperty name="color" value="#004F8B"/>
    </inkml:brush>
  </inkml:definitions>
  <inkml:trace contextRef="#ctx0" brushRef="#br0">10 0 16912,'0'0'7175,"2"14"-6769,2 41-74,-3 1 1,-8 79 0,4-115-74,1-13-44,1 0 0,-1 0-1,1 1 1,1-1 0,-1 0 0,2 1 0,-1-1 0,0 1 0,4 10-1,-3-18-133,1 1 0,-1-1 0,1 1 0,-1-1 0,1 0 0,-1 0 0,1 1 0,0-1 0,-1 0 0,1-1 0,-1 1-1,1 0 1,-1 0 0,1-1 0,0 1 0,-1-1 0,1 1 0,1-2 0,12-7 193,0-1 0,-1 0 0,-1-1 0,1-1 0,-2 0 0,1-1 0,16-23 0,-14 19-187,130-160-1689,-139 171 1117,-22 5-21712</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8.468"/>
    </inkml:context>
    <inkml:brush xml:id="br0">
      <inkml:brushProperty name="width" value="0.025" units="cm"/>
      <inkml:brushProperty name="height" value="0.025" units="cm"/>
      <inkml:brushProperty name="color" value="#004F8B"/>
    </inkml:brush>
  </inkml:definitions>
  <inkml:trace contextRef="#ctx0" brushRef="#br0">27 1 10858,'0'0'4837,"-19"60"-2851,12-37-32,7-1-1,0-4-287,12-6-737,11-5-577,2-4-160,3-3-31,2 0-642,-1-4-1281,-3-10-1184,-8-2-2211,3-5-1025</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29.804"/>
    </inkml:context>
    <inkml:brush xml:id="br0">
      <inkml:brushProperty name="width" value="0.025" units="cm"/>
      <inkml:brushProperty name="height" value="0.025" units="cm"/>
      <inkml:brushProperty name="color" value="#004F8B"/>
    </inkml:brush>
  </inkml:definitions>
  <inkml:trace contextRef="#ctx0" brushRef="#br0">48 1 15727,'0'0'1863,"-7"12"-262,7-12-1602,-6 10 468,1 1-1,0 0 1,0-1-1,1 2 1,0-1-1,1 0 1,0 1-1,1-1 1,1 1-1,-1 20 1,2-30-447,1 1 0,0-1 0,-1 0 0,1 0 1,0 0-1,0 0 0,0 0 0,1 0 0,-1 0 0,0 0 1,1 0-1,-1 0 0,1-1 0,0 1 0,-1-1 1,1 1-1,0-1 0,0 0 0,0 1 0,0-1 0,0 0 1,0-1-1,1 1 0,-1 0 0,0 0 0,0-1 0,1 1 1,-1-1-1,0 0 0,0 0 0,3 0 0,1 1 27,0-1-1,0 0 0,0 0 0,0-1 1,0 1-1,0-1 0,0-1 1,0 1-1,-1-1 0,1 0 1,7-3-1,-6 0 42,0-1 0,0 1 0,-1-1 1,0 0-1,0-1 0,-1 1 0,1-1 0,-1 0 1,-1-1-1,0 1 0,0-1 0,0 0 1,-1 0-1,0 0 0,0 0 0,-1-1 0,0 1 1,-1-1-1,0 1 0,0-12 0,0 20-59,-1-1 0,0 1 0,0-1 0,0 1 0,0 0 0,0-1-1,0 1 1,0-1 0,0 1 0,0-1 0,-1 1 0,1 0 0,0-1 0,0 1-1,0-1 1,0 1 0,-1 0 0,1-1 0,0 1 0,0 0 0,-1-1 0,1 1 0,0 0-1,0-1 1,-1 1 0,1 0 0,0-1 0,-1 1 0,1 0 0,-1 0 0,1 0 0,0-1-1,-2 1 1,-13 5 286,-14 19-293,-7 29 143,34-50-129,0 0-1,1 0 1,-1 0 0,1 0-1,0 1 1,0-1 0,0 1 0,0-1-1,0 1 1,1-1 0,0 1 0,0-1-1,0 1 1,0-1 0,1 8 0,0-10-27,1 1 1,-1 0 0,0-1 0,1 1 0,0-1 0,-1 0 0,1 1-1,0-1 1,0 0 0,-1 0 0,1 0 0,0 0 0,0 0 0,0-1 0,0 1-1,1-1 1,-1 1 0,0-1 0,0 0 0,0 0 0,0 1 0,2-2-1,52-1-353,-51 0 373,1 0 0,0-1 0,-1 1-1,0-1 1,1-1 0,-1 1 0,-1-1 0,1 0-1,0 0 1,-1 0 0,0-1 0,0 0 0,0 0 0,4-7-1,31-30 245,-38 41-279,0 0 0,0 0 0,0 0-1,0 0 1,0 0 0,0 1 0,0-1 0,0 0 0,0 1 0,1-1 0,-1 0 0,0 1 0,0 0 0,1-1 0,-1 1 0,0 0 0,1 0 0,-1 0-1,0-1 1,1 2 0,-1-1 0,0 0 0,1 0 0,-1 0 0,0 0 0,1 1 0,-1-1 0,0 1 0,1-1 0,0 2 0,0-1 5,-1 1 1,0 0-1,1-1 1,-1 1-1,0 0 1,0 0-1,0 0 0,0 0 1,-1 0-1,1 0 1,-1 0-1,1 1 1,-1-1-1,1 0 1,-1 0-1,0 0 1,0 4-1,0 115 1923,6-160-1911,8-16 52,-11 39-131,1 0 0,1 0 0,10-23 1,-14 38 56,-1 1 1,1-1-1,0 1 1,-1-1-1,1 1 1,0-1 0,-1 1-1,1-1 1,0 1-1,0 0 1,0-1 0,0 1-1,-1 0 1,1 0-1,0 0 1,0 0 0,0-1-1,0 1 1,0 0-1,-1 0 1,1 1 0,0-1-1,0 0 1,0 0-1,0 0 1,0 1-1,1 0 1,29 10-81,-21-7 100,14 0 0,-19-4-21,0 1 1,0-1-1,0 1 0,0 1 1,-1-1-1,1 0 0,0 1 0,7 4 1,-12-5-5,1 0-1,-1 0 1,1 0 0,-1 1 0,1-1 0,-1 0-1,0 0 1,1 1 0,-1-1 0,0 0 0,0 0-1,0 1 1,0-1 0,0 0 0,0 1 0,-1-1-1,1 0 1,0 0 0,-1 1 0,1-1 0,-1 0-1,0 2 1,-16 30 73,11-22-46,4-8-12,0 1-1,1-1 1,-1 1-1,1-1 1,-1 1-1,1 0 0,0-1 1,1 1-1,-1 0 1,0 0-1,1 0 1,0 4-1,1-7 12,0 1-1,0-1 1,0 0 0,0 0 0,0 1-1,0-1 1,0 0 0,1 0-1,-1 0 1,0 0 0,0 0 0,1 0-1,-1-1 1,1 1 0,-1 0 0,1-1-1,-1 1 1,1-1 0,0 0-1,-1 1 1,1-1 0,-1 0 0,1 0-1,0 0 1,-1 0 0,1 0 0,-1 0-1,4-1 1,3 0 8,-1-1 0,1 0 0,-1 0 0,0 0 0,0-1 0,0 0 0,0 0 0,0-1 0,-1 0 0,1 0 0,-1 0 0,0-1 0,0 0-1,-1 0 1,10-12 0,-11 14-1,0-1 0,-1 0 0,1 0 0,-1-1 1,0 1-1,0-1 0,-1 1 0,1-1 0,-1 0 0,0 0 0,0 0 0,-1 0 0,1 0 0,-1-1 0,0 1 0,-1 0 0,1-1 0,-1 1 0,0 0 0,-1-1 0,-1-9 0,4 18-16,0-1 0,0 0-1,0 0 1,0 0 0,0-1 0,0 1 0,1 0-1,-1-1 1,0 1 0,1-1 0,-1 0 0,1 0-1,0 0 1,-1 0 0,1-1 0,0 1 0,5 0-1,51 6 103,-44-6-97,0 0 0,0-1 0,0 0 0,0-1 0,0-1-1,0 0 1,0-1 0,-1-1 0,1 0 0,23-11-1,-37 15 2,-1 0-1,1 0 0,0-1 0,0 1 0,-1 0 0,1-1 0,0 1 0,-1-1 0,1 1 0,0-1 0,-1 1 0,1-1 0,-1 1 0,1-1 0,-1 0 0,1 1 0,-1-1 0,1 0 0,-1 1 0,0-1 0,1 0 0,-1 0 0,0 1 0,0-1 0,1 0 0,-1-1 0,-16-7 72,-33 6-164,45 4 85,1-1-1,-1 1 1,1 0-1,-1 0 0,1 0 1,-1 1-1,1-1 1,0 1-1,-1 0 0,1 0 1,0 0-1,0 0 1,1 1-1,-1-1 0,0 1 1,1-1-1,-1 1 1,1 0-1,0 0 1,0 0-1,0 0 0,0 1 1,1-1-1,0 0 1,-1 1-1,1-1 0,0 1 1,0 0-1,1-1 1,-1 1-1,1 0 0,0-1 1,0 1-1,0 0 1,0-1-1,1 5 1,1-6-13,-1 0 1,0 1-1,1-1 1,-1 0-1,1 0 1,0 0 0,0 0-1,0-1 1,0 1-1,0 0 1,0-1-1,0 1 1,0-1-1,1 0 1,-1 0 0,1 0-1,-1 0 1,0 0-1,1 0 1,0-1-1,3 1 1,59 6-3082,-63-7 2898,46-1-6700,4-4-6422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6.155"/>
    </inkml:context>
    <inkml:brush xml:id="br0">
      <inkml:brushProperty name="width" value="0.025" units="cm"/>
      <inkml:brushProperty name="height" value="0.025" units="cm"/>
    </inkml:brush>
  </inkml:definitions>
  <inkml:trace contextRef="#ctx0" brushRef="#br0">5 54 3331,'0'0'6657,"-1"-8"-3753,-1-21 1189,1 59 1085,3 35-1100,3-33-4679,-3-28 622,-1 0 0,1-1-1,0 1 1,0 0 0,0-1-1,1 1 1,-1-1 0,1 0-1,-1 0 1,1 0 0,0 0-1,1 0 1,-1-1 0,0 1 0,1-1-1,5 3 1,-2-2-8,0 0 0,0-1 0,0 0 0,1 0 0,-1-1 0,0 0 0,1 0-1,12-1 1,-5 0-438,-1-2-1,1 1 0,26-8 0,-28 5-850,0-1-1,0 0 0,18-9 0,14-15-4889</inkml:trace>
  <inkml:trace contextRef="#ctx0" brushRef="#br0" timeOffset="1">451 1 14318,'0'0'2082,"-55"46"-257,21-15 129,-3 11-416,-4 2 31,1 4-352,2-1-288,8-3-513,4-4-287,10-8-97,5-7 0,11-6 0,0-5-961,4-5-1281,8-4-993,0-5-4004</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1.181"/>
    </inkml:context>
    <inkml:brush xml:id="br0">
      <inkml:brushProperty name="width" value="0.025" units="cm"/>
      <inkml:brushProperty name="height" value="0.025" units="cm"/>
      <inkml:brushProperty name="color" value="#004F8B"/>
    </inkml:brush>
  </inkml:definitions>
  <inkml:trace contextRef="#ctx0" brushRef="#br0">0 59 9801,'0'0'4159,"4"-8"-2953,15-41 1928,-16 48 244,-1 12-2305,0 17 81,-16 179 2252,0 3-2824,15-256-2913,-1-89-11380,-1 106 9921,-1 2-107</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1.777"/>
    </inkml:context>
    <inkml:brush xml:id="br0">
      <inkml:brushProperty name="width" value="0.025" units="cm"/>
      <inkml:brushProperty name="height" value="0.025" units="cm"/>
      <inkml:brushProperty name="color" value="#004F8B"/>
    </inkml:brush>
  </inkml:definitions>
  <inkml:trace contextRef="#ctx0" brushRef="#br0">0 189 14061,'0'0'6759,"11"8"-5249,-6-4-1364,-1 0 27,1 0 0,0-1 0,-1 1 0,2-1 0,-1 0 0,0-1 0,0 1 0,1-1 0,0 0 0,-1 0 0,1-1 0,0 1 0,0-1 0,0-1 0,0 1 0,0-1 0,-1 0 0,10-1 0,-4-2 21,1 0 1,-1-1-1,0-1 0,0 0 0,0 0 0,-1-1 1,1 0-1,-2-1 0,16-12 0,-4 0-14,0-2 0,33-41 0,-51 59-162,-1 0 0,1-1 0,-1 1 0,1 0 0,-1-1 0,0 0 1,0 1-1,-1-1 0,1 0 0,-1 0 0,0 0 0,0 0 0,0 0 0,0-1 0,-1-3 0,0 7-13,0 0 0,-1 1 0,1-1 0,-1 1 0,0-1 0,1 1 0,-1-1 0,1 1 0,-1 0 0,0-1 0,1 1 0,-1 0 0,0-1 0,1 1 0,-1 0 0,0 0 0,1-1 0,-1 1 0,0 0 0,0 0 0,1 0 0,-1 0 0,0 0 0,0 0 0,1 0 0,-1 1 0,0-1 0,0 0 0,1 0 0,-1 0 0,0 1 0,1-1 0,-2 1 0,-27 9-106,12 0 81,0 1 1,1 1-1,0 0 0,1 2 1,0-1-1,1 2 0,1 0 0,0 1 1,1 0-1,1 0 0,1 2 1,-12 24-1,19-35 24,0 0 1,0 1-1,1-1 1,0 1-1,-1 10 1,3-17-4,0 1 1,0-1 0,-1 1 0,1-1-1,0 1 1,0-1 0,0 1 0,1-1 0,-1 1-1,0-1 1,1 1 0,-1-1 0,0 1-1,1-1 1,0 0 0,-1 1 0,1-1 0,0 0-1,0 1 1,0-1 0,0 0 0,0 0-1,0 0 1,0 0 0,0 0 0,0 0 0,0 0-1,1 0 1,-1 0 0,0-1 0,1 1-1,2 1 1,9 0-117,1 0 1,0-1-1,0 0 0,0-1 0,0-1 0,0 0 0,-1-1 0,1 0 1,16-6-1,46-18-4005,-7-5-4700,-30 6-1488</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2.268"/>
    </inkml:context>
    <inkml:brush xml:id="br0">
      <inkml:brushProperty name="width" value="0.025" units="cm"/>
      <inkml:brushProperty name="height" value="0.025" units="cm"/>
      <inkml:brushProperty name="color" value="#004F8B"/>
    </inkml:brush>
  </inkml:definitions>
  <inkml:trace contextRef="#ctx0" brushRef="#br0">145 0 16688,'0'0'9582,"-6"9"-9304,-4 9-154,1 0 1,1 1-1,0 0 1,2 1 0,0-1-1,1 1 1,1 0-1,-1 24 1,-66 441 398,69-481 80,0-15-142,-1-20 66,3-9-500,2-1-1,1 0 1,2 1 0,2 0-1,2 0 1,2 0 0,1 1-1,2 1 1,1 0 0,2 1-1,35-55 1,-45 82-41,1 1 0,-1-1 0,2 2 0,-1-1 0,1 1 0,14-10 0,-19 15-2,0 1 1,0-1 0,0 1-1,0 0 1,0 0 0,0 1-1,0-1 1,1 1 0,-1 0-1,1 0 1,-1 0-1,1 1 1,-1-1 0,1 1-1,-1 0 1,1 1 0,-1-1-1,1 1 1,7 2-1,-10-2-6,0 0-1,0 0 0,0 1 1,0-1-1,0 1 0,0 0 1,-1 0-1,1-1 0,0 1 1,-1 0-1,0 0 0,1 1 0,-1-1 1,0 0-1,0 0 0,0 1 1,0-1-1,-1 0 0,1 1 1,-1-1-1,1 1 0,-1-1 1,0 0-1,0 1 0,0 2 1,0 1 19,0 0 1,0 1 0,-1-1 0,0 0 0,0 1 0,-1-1 0,1 0 0,-5 10 0,1-7 88,0-1 0,-1 0 0,0-1 0,0 1 0,0-1 0,-1 0 0,0-1 0,0 1 1,-1-1-1,0-1 0,0 1 0,0-2 0,0 1 0,-1-1 0,0 0 0,0-1 0,0 0 0,0 0 0,-1-1 0,1 0 1,-1-1-1,1 0 0,-16 0 0,23-1-117,0-1 1,0 1 0,0 0-1,0 0 1,0-1 0,0 1-1,1-1 1,-1 0 0,0 1-1,0-1 1,0 0 0,0 0-1,1 0 1,-1-1 0,-2-1-1,3 2-175,1 0-1,-1 0 1,0 0 0,1 0-1,-1 0 1,1 0-1,-1 0 1,1 0-1,0 0 1,-1 0 0,1-1-1,0 1 1,0 0-1,0 0 1,0 0 0,0-1-1,0 1 1,0 0-1,0-2 1,1 0-532,0 0 0,1 0 0,-1-1 0,0 1 0,1 0 0,0 0 0,0 1 0,0-1 0,0 0 1,0 1-1,0-1 0,1 1 0,-1-1 0,1 1 0,5-3 0,21-12-5444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2.632"/>
    </inkml:context>
    <inkml:brush xml:id="br0">
      <inkml:brushProperty name="width" value="0.025" units="cm"/>
      <inkml:brushProperty name="height" value="0.025" units="cm"/>
      <inkml:brushProperty name="color" value="#004F8B"/>
    </inkml:brush>
  </inkml:definitions>
  <inkml:trace contextRef="#ctx0" brushRef="#br0">47 1 19314,'0'0'9561,"-1"10"-9091,-19 90 415,12-68-794,2 0 0,-5 64 1,23-113 671,3-38-1009,14-103 1,-29 161 216,0 1 0,0-1 0,0 1 0,1-1 0,-1 1 0,1-1 0,0 0 0,0 1 1,0-1-1,0 0 0,0 0 0,1 0 0,-1 0 0,1 0 0,0 0 0,0 0 0,0 0 0,1-1 0,-1 1 1,0-1-1,1 0 0,0 1 0,5 2 0,-1-2-476,0 0 0,0 0 1,1-1-1,-1 0 0,1-1 1,-1 0-1,1 0 0,-1 0 0,1-1 1,10-1-1,-8 0-1189,1 0 0,0-1 0,-1 0 1,1 0-1,-1-1 0,14-7 0,20-10-8545</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2.960"/>
    </inkml:context>
    <inkml:brush xml:id="br0">
      <inkml:brushProperty name="width" value="0.025" units="cm"/>
      <inkml:brushProperty name="height" value="0.025" units="cm"/>
      <inkml:brushProperty name="color" value="#004F8B"/>
    </inkml:brush>
  </inkml:definitions>
  <inkml:trace contextRef="#ctx0" brushRef="#br0">243 0 12396,'0'0'3395,"-9"3"-544,-22 4-585,11-3-1315,0 1-1,0 0 1,0 2 0,-32 15-1,47-19-883,0 0 0,1 0-1,-1 0 1,1 0 0,-1 1 0,1 0-1,1-1 1,-1 2 0,0-1 0,1 0-1,0 1 1,0-1 0,0 1 0,1 0-1,-1 0 1,1 0 0,0 0 0,1 1-1,-1-1 1,1 0 0,0 1 0,1-1-1,-1 11 1,1-15-52,0 1 0,1-1 0,-1 1 0,0-1 0,1 0 0,-1 1 0,1-1 0,0 0 0,-1 1 0,1-1-1,0 0 1,0 0 0,0 0 0,0 0 0,0 1 0,0-1 0,0 0 0,0-1 0,0 1 0,1 0 0,-1 0 0,0 0 0,1-1 0,-1 1 0,0-1 0,1 1 0,-1-1-1,1 0 1,-1 1 0,1-1 0,-1 0 0,0 0 0,1 0 0,-1 0 0,1 0 0,-1 0 0,1 0 0,-1-1 0,2 0 0,5 1 43,0-2 0,0 1 0,0-1 0,0 0 0,-1 0 0,10-5 0,-4-1-50,0-1 1,0-1 0,0 0 0,-1 0-1,-1-1 1,0-1 0,0 0 0,-1 0-1,-1-1 1,12-21 0,-32 50-72,0 1 0,1 1 0,0 0-1,2 0 1,0 1 0,1 0 0,1 0 0,1 1 0,0-1 0,-1 24 0,6-42-69,-1 0-1,1 1 1,0-1 0,0 1 0,0-1 0,0 1-1,0-1 1,0 0 0,0 1 0,0-1 0,1 1-1,-1-1 1,0 1 0,1-1 0,-1 0 0,1 1-1,0-1 1,-1 0 0,1 0 0,0 0 0,0 1-1,0-1 1,0 0 0,0 0 0,0 0 0,0 0-1,0 0 1,0-1 0,1 1 0,-1 0 0,0 0-1,0-1 1,1 1 0,-1-1 0,0 1 0,1-1-1,-1 0 1,1 1 0,-1-1 0,1 0 0,-1 0-1,0 0 1,1 0 0,-1 0 0,3-1 0,3 0-877,-1 0 0,0-1 0,0 0 0,0 0 0,0-1 0,-1 1 1,1-1-1,-1-1 0,9-6 0,26-24-8600</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3.290"/>
    </inkml:context>
    <inkml:brush xml:id="br0">
      <inkml:brushProperty name="width" value="0.025" units="cm"/>
      <inkml:brushProperty name="height" value="0.025" units="cm"/>
      <inkml:brushProperty name="color" value="#004F8B"/>
    </inkml:brush>
  </inkml:definitions>
  <inkml:trace contextRef="#ctx0" brushRef="#br0">242 0 14157,'0'0'4127,"-9"5"-999,-10 7-2472,0 1 0,2 0 0,0 1 0,-31 33 0,37-36-404,1 1 0,0 1 0,1-1-1,0 2 1,1-1 0,1 1 0,0 1 0,-8 21 0,15-35-252,0-1 1,0 1 0,0 0-1,0 0 1,0 0-1,0 0 1,0-1 0,0 1-1,0 0 1,0 0 0,0 0-1,1-1 1,-1 1-1,0 0 1,1 0 0,-1-1-1,0 1 1,1 0-1,-1-1 1,1 1 0,-1 0-1,1-1 1,-1 1-1,1 0 1,0-1 0,-1 1-1,1-1 1,0 1-1,-1-1 1,1 0 0,0 1-1,0-1 1,-1 0-1,1 1 1,0-1 0,0 0-1,0 0 1,-1 0 0,1 0-1,0 0 1,0 0-1,1 0 1,43 0-50,-36-1-8,68-9-1620,-59 6 1135,1 1 1,0 1-1,-1 1 0,1 1 0,34 3 0,-52-3 633,0 1 0,0-1 0,0 0-1,0 1 1,-1-1 0,1 0-1,0 1 1,0 0 0,0-1 0,-1 1-1,1-1 1,0 1 0,-1 0-1,1-1 1,-1 1 0,1 0 0,-1 0-1,1-1 1,-1 1 0,1 0-1,-1 0 1,0 0 0,1 0 0,-1 0-1,0-1 1,0 1 0,0 0-1,0 0 1,0 0 0,0 0 0,0 0-1,0 0 1,0 0 0,0 0-1,0 0 1,0-1 0,-1 1 0,1 0-1,0 0 1,-1 0 0,1 0-1,-1 0 1,0 0 0,-22 38 1923,7-22-1454,-1 0 1,-1-1-1,-1-1 0,-36 22 1,44-30-727,-1-1 0,0 0 0,0 0 0,-1-2 0,0 0 0,1 0 1,-1-1-1,-1 0 0,1-1 0,-14 0 0,6-5-3416,6-12-2680</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5.343"/>
    </inkml:context>
    <inkml:brush xml:id="br0">
      <inkml:brushProperty name="width" value="0.025" units="cm"/>
      <inkml:brushProperty name="height" value="0.025" units="cm"/>
      <inkml:brushProperty name="color" value="#004F8B"/>
    </inkml:brush>
  </inkml:definitions>
  <inkml:trace contextRef="#ctx0" brushRef="#br0">41 383 7335,'0'0'13773,"7"2"-12337,-3-2-1287,-1 1 0,0-1 0,1 0 0,-1 0 0,0 0 0,0 0 0,1-1 1,-1 1-1,0-1 0,0 0 0,1 0 0,-1 0 0,0 0 0,0-1 0,3-1 0,5-4 220,-1-1-1,1 0 1,11-12 0,4-1-44,-20 17-262,0-1 1,0 0-1,0 0 0,0 0 1,-1-1-1,9-10 0,-14 15-57,-10 31-38,7-25 55,-1 0 0,0 0 0,0-1 0,-1 1 0,1-1 0,-8 5 0,-6 7 606,18-16-604,0 0 0,0 1 1,0-1-1,0 0 0,0 0 0,0 0 1,0 0-1,0 1 0,-1-1 1,1 0-1,0 0 0,0 0 0,0 1 1,0-1-1,0 0 0,0 0 1,0 0-1,0 1 0,0-1 0,0 0 1,1 0-1,-1 0 0,0 1 0,0-1 1,0 0-1,0 0 0,0 0 1,0 1-1,0-1 0,0 0 0,1 0 1,-1 0-1,0 0 0,0 0 1,0 1-1,0-1 0,0 0 0,1 0 1,-1 0-1,0 0 0,0 0 0,0 0 1,1 0-1,-1 0 0,0 0 1,0 0-1,0 0 0,1 0 0,-1 1 1,0-1-1,0 0 0,0-1 1,1 1-1,-1 0 0,0 0 0,0 0 1,0 0-1,1 0 0,-1 0 1,0 0-1,0 0 0,0 0 0,0 0 1,1 0-1,-1 0 0,0-1 0,0 1 1,6 0-20,0 0 0,0 0 0,-1-1 0,1 0 0,0 0 1,-1-1-1,1 1 0,-1-1 0,1 0 0,-1-1 0,0 1 0,6-4 1,-9 4 3,1 0 0,-1-1 1,1 1-1,-1 0 1,0-1-1,0 0 1,0 1-1,0-1 0,0 0 1,-1 0-1,1 0 1,-1 0-1,0 0 1,1 0-1,-2 0 0,1-1 1,0 1-1,-1 0 1,1-1-1,-1-4 1,0 7-9,-1 0 1,1 0-1,-1 0 1,0 0-1,1 0 0,-1 0 1,0 1-1,1-1 1,-1 0-1,0 0 1,0 1-1,0-1 1,0 1-1,1-1 1,-1 1-1,0-1 0,0 1 1,0-1-1,0 1 1,0 0-1,0 0 1,0-1-1,0 1 1,0 0-1,0 0 1,0 0-1,-1 0 1,1 0-1,-1 1 0,-41-1-37,36 0 18,-3 1 5,0 0 0,1 1-1,-1 0 1,1 1 0,-1 0 0,1 0 0,0 1 0,0 0-1,1 1 1,-1 0 0,1 0 0,0 1 0,1 0 0,-1 0-1,1 1 1,0 0 0,0 0 0,1 0 0,0 1-1,1 0 1,0 0 0,0 1 0,0 0 0,1 0 0,1 0-1,-1 0 1,1 0 0,1 1 0,0-1 0,0 1 0,0 12-1,2-19 10,0-1 0,0 1 1,1-1-1,-1 1 0,1-1 0,-1 1 0,1-1 0,0 1 0,0-1 0,0 0 0,0 1 0,0-1 0,1 0 0,-1 0 0,1 0 0,-1 0 1,1 0-1,0 0 0,0 0 0,0-1 0,2 3 0,1-1 5,0-1 1,0 1-1,1-1 1,-1 0-1,0 0 1,1 0-1,0-1 1,-1 0-1,8 1 0,1-1 6,-1-1 0,0 0-1,0-1 1,0 0 0,1-1-1,-1 0 1,24-8 0,-20 1-9,-1 1 1,0-2 0,-1 0 0,0-1 0,-1-1 0,19-18-1,-20 18-3,-11 38-567,-17 48 555,16-74 18,-1 1-1,0-1 0,1 1 1,-1-1-1,0 1 0,1-1 1,-1 1-1,0-1 1,1 1-1,-1-1 0,1 1 1,-1-1-1,1 0 1,-1 1-1,1-1 0,0 0 1,-1 1-1,1-1 1,-1 0-1,1 0 0,0 0 1,-1 0-1,1 1 1,-1-1-1,1 0 0,0 0 1,-1 0-1,1 0 1,0 0-1,-1-1 0,2 1 1,24-3 151,-9-4-95,0 0 0,0-1 0,24-16 0,-30 17-136,0 0-1,0 0 1,1 1 0,0 1 0,0 0 0,1 0-1,-1 2 1,1-1 0,18-1 0,-30 5 65,0-1 0,0 1 0,0 0 1,0 0-1,0 1 0,0-1 0,0 0 1,0 0-1,0 0 0,0 1 0,0-1 1,0 0-1,0 1 0,0-1 0,0 1 0,0-1 1,0 1-1,-1 0 0,1-1 0,0 1 1,0 0-1,-1-1 0,1 1 0,0 0 1,-1 0-1,1 0 0,-1 0 0,1 0 1,-1-1-1,1 3 0,3 34 71,-4-33-114,0-1 0,0 1 0,0-1 0,0 1 0,1-1 0,-1 1 0,1-1 0,0 1 0,2 3 0,-3-6-21,1 0 1,0-1-1,0 1 0,0 0 0,0 0 0,0-1 0,0 1 1,0-1-1,1 1 0,-1-1 0,0 1 0,0-1 1,0 0-1,0 1 0,1-1 0,-1 0 0,0 0 0,0 0 1,0 0-1,1 0 0,-1 0 0,0 0 0,0 0 1,1-1-1,-1 1 0,0-1 0,0 1 0,0 0 0,0-1 1,0 0-1,0 1 0,2-2 0,5-2-642,-1 0-1,1-1 1,-1 0 0,0 0-1,0 0 1,-1-1 0,0 0-1,0-1 1,10-13 0,-1 0-1907,-2 0 0,14-31 1,-9 12 1562,-2-2 1,13-52-1,1-26 6857,-13 50 3206,-32 111-4751,-17 23-2936,-7 15-277,28-43-840,2-1 0,1 1 0,1 1 0,3 0 0,1 0 0,2 58 0,1-95-166,0 0 0,0 0 0,0 0 0,0 0 1,0 0-1,0 0 0,0 0 0,0 0 0,0 0 0,0 0 0,0 0 1,1 0-1,-1 0 0,0 0 0,1 0 0,-1 0 0,1 0 0,-1-1 1,1 1-1,0 0 0,0 1 0,0-2 4,0 0 0,-1 0 0,1 0 1,0-1-1,-1 1 0,1 0 0,0 0 0,-1 0 0,1-1 0,-1 1 1,1 0-1,0-1 0,-1 1 0,1-1 0,-1 1 0,1-1 0,-1 1 1,1-1-1,-1 1 0,0-1 0,1 1 0,0-2 0,22-40 675,-17 23-674,-1 1 1,0-1-1,-2 0 1,0 0-1,0-22 1,-12 56-785,-1 17 681,10-31 65,-1 1-1,1 0 0,0 0 1,0 0-1,0 0 0,0 0 0,0 0 1,0 0-1,0 0 0,1 0 1,-1 0-1,1 0 0,0 0 1,-1 0-1,1 0 0,0 0 1,0-1-1,0 1 0,0 0 1,0-1-1,1 1 0,-1-1 1,0 1-1,3 1 0,-2-2 10,1 0 0,0 1 0,0-1 0,0 0 0,0 0 0,0-1 0,0 1 0,0-1 0,0 1 0,1-1 0,-1 0 0,0 0 0,6-1 0,2-1 33,0 0 0,0-1 0,0 0 0,0-1 0,0 0 0,-1-1 0,17-9 1,-18 7-7,0 0 0,0 0 1,15-17-1,-21 21-17,0 0-1,-1-1 1,1 1 0,-1-1-1,0 1 1,0-1-1,0 0 1,0 0 0,-1 0-1,0 0 1,0 0 0,0 0-1,1-8 1,-14 16-246,4 5 222,-1 1 0,1-1 0,1 1 0,-1 1 0,2-1 0,-1 1 0,2 0 0,0 1 0,0-1 0,1 1 0,0 0 0,1 0 0,-3 18 0,6-28 14,0-1 0,0 1 0,0-1 0,0 1 0,0-1 0,0 1 0,0-1-1,0 1 1,1-1 0,-1 0 0,1 1 0,-1-1 0,1 0 0,0 1 0,-1-1 0,1 0 0,0 0-1,0 1 1,0-1 0,0 0 0,0 0 0,0 0 0,0 0 0,0 0 0,0 0 0,0-1 0,1 1-1,-1 0 1,0-1 0,1 1 0,-1 0 0,0-1 0,1 0 0,-1 1 0,1-1 0,-1 0 0,1 0 0,-1 0-1,0 0 1,1 0 0,-1 0 0,1 0 0,-1 0 0,1 0 0,-1-1 0,1 1 0,-1-1 0,2 0-1,7-2 28,-1 0 0,0 0-1,0-1 1,0 0 0,0 0-1,8-7 1,-3 1-63,1-1 0,-2-1 0,0 0 0,15-19 0,-23 25-5,0 1 0,-1-1 0,0-1 0,0 1 0,0 0 0,-1-1 0,0 0 0,0 0 0,-1 0 0,0 0 0,0 0 0,-1 0-1,2-9 1,-15 22-215,3 2 267,1 0 0,0 1 1,0 0-1,1 1 1,0-1-1,1 1 1,0 1-1,0-1 1,1 1-1,-6 21 1,11-31-21,0 0 0,0 0 0,0 0 0,0 0 0,0 0 0,0-1 0,1 1 0,-1 0 0,0 0 0,1 0 0,-1 0 0,0 0 0,1 0 0,-1-1 0,1 1 0,0 0 0,-1 0 0,1-1 0,-1 1 0,1 0 1,0-1-1,0 1 0,-1-1 0,1 1 0,0-1 0,0 1 0,0-1 0,0 0 0,0 1 0,0-1 0,-1 0 0,1 0 0,0 1 0,0-1 0,0 0 0,1 0 0,45 3-338,-33-3 140,1 1-243,-1-1 282,1 0 0,-1 1 0,1 1 0,-1 0-1,0 1 1,0 1 0,0 0 0,0 1 0,13 7-1,-26-12 194,0-1-1,0 1 1,0 0-1,0 0 0,0 0 1,-1-1-1,1 1 1,0-1-1,0 1 0,0 0 1,-1-1-1,1 1 1,0-1-1,0 0 0,-1 1 1,1-1-1,-1 0 1,1 1-1,0-1 0,-1 0 1,1 0-1,-1 1 0,0-1 1,1 0-1,-1 0 1,0 0-1,1 0 0,-1 1 1,0-1-1,0 0 1,0-2-1,2 0-15,11-24-1302,1 0 1,2 0-1,21-26 0,66-69-10873,-75 92 8231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5.705"/>
    </inkml:context>
    <inkml:brush xml:id="br0">
      <inkml:brushProperty name="width" value="0.025" units="cm"/>
      <inkml:brushProperty name="height" value="0.025" units="cm"/>
      <inkml:brushProperty name="color" value="#004F8B"/>
    </inkml:brush>
  </inkml:definitions>
  <inkml:trace contextRef="#ctx0" brushRef="#br0">230 23 8232,'2'-20'7218,"-2"20"-7062,0 0 0,0 0 0,0-1 0,-1 1 0,1 0 0,0 0 0,0 0 0,0-1 0,-1 1 0,1 0 0,0 0 0,0 0 0,-1 0 0,1 0 0,0 0 0,0-1 0,-1 1 0,1 0-1,0 0 1,-1 0 0,1 0 0,0 0 0,0 0 0,-1 0 0,1 0 0,0 0 0,-1 0 0,1 0 0,0 0 0,0 0 0,-1 1 0,1-1 0,0 0 0,0 0 0,-1 0 0,-14 10 2957,1 7-3396,-4 10 605,2 1 0,1 0 0,1 2 0,2-1 1,0 2-1,2-1 0,2 2 0,1-1 0,1 1 1,1 0-1,2 0 0,2 1 0,2 44 1,-1-75-349,0 0 0,0-1 0,0 1 1,0 0-1,1-1 0,-1 1 1,0 0-1,1-1 0,-1 1 0,1-1 1,0 1-1,-1-1 0,1 1 1,0-1-1,0 1 0,0-1 1,0 1-1,0-1 0,0 0 0,0 0 1,1 0-1,-1 0 0,0 0 1,1 0-1,-1 0 0,2 1 1,-2-2-2,-1 0 0,1 0 0,-1-1 0,1 1 0,-1 0 0,1 0 0,-1 0 0,1-1 0,-1 1 0,1 0 0,-1-1 0,0 1 0,1 0 0,-1-1 0,1 1 0,-1-1 0,0 1 0,1 0 0,-1-1 0,0 1 0,0-1 0,1 1 0,-1-1 0,0 1 0,0-1 0,0 1 1,0-1-1,0 0 0,0 1 0,1-1 0,-1 1 0,0-1 0,-1 0 0,2-24-497,-1 21 363,-1-16 25,0 0 0,-2 0 0,0 0 0,-1 1 0,-2-1 0,0 1 1,0 0-1,-2 0 0,0 1 0,-2 0 0,0 1 0,-15-22 0,15 19 954,15 10 123,30 7 80,-21 4-1271,104 5-2499,-104-8-1308,-7-7-2781</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6.100"/>
    </inkml:context>
    <inkml:brush xml:id="br0">
      <inkml:brushProperty name="width" value="0.025" units="cm"/>
      <inkml:brushProperty name="height" value="0.025" units="cm"/>
      <inkml:brushProperty name="color" value="#004F8B"/>
    </inkml:brush>
  </inkml:definitions>
  <inkml:trace contextRef="#ctx0" brushRef="#br0">0 0 20339,'0'0'5317</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6.448"/>
    </inkml:context>
    <inkml:brush xml:id="br0">
      <inkml:brushProperty name="width" value="0.025" units="cm"/>
      <inkml:brushProperty name="height" value="0.025" units="cm"/>
      <inkml:brushProperty name="color" value="#004F8B"/>
    </inkml:brush>
  </inkml:definitions>
  <inkml:trace contextRef="#ctx0" brushRef="#br0">1 21 16496,'0'0'9673,"49"22"-16592,-28-30-1152</inkml:trace>
  <inkml:trace contextRef="#ctx0" brushRef="#br0" timeOffset="1">174 1 16239,'0'0'5381,"11"46"-5316,-1-46-2564,1-1-5124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6.482"/>
    </inkml:context>
    <inkml:brush xml:id="br0">
      <inkml:brushProperty name="width" value="0.025" units="cm"/>
      <inkml:brushProperty name="height" value="0.025" units="cm"/>
    </inkml:brush>
  </inkml:definitions>
  <inkml:trace contextRef="#ctx0" brushRef="#br0">1 51 4388,'0'0'11622,"11"6"-9743,8 1-1371,1-1 0,0-1-1,0-1 1,0-1 0,0-1 0,1 0 0,30-2-1,710-30 780,-739 28-1448,71-7-37,-86 8-226,-1-1-1,1 0 0,-1 0 1,0 0-1,0-1 0,8-4 1,-3-6-4605,-9 0-3731</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6.860"/>
    </inkml:context>
    <inkml:brush xml:id="br0">
      <inkml:brushProperty name="width" value="0.025" units="cm"/>
      <inkml:brushProperty name="height" value="0.025" units="cm"/>
      <inkml:brushProperty name="color" value="#004F8B"/>
    </inkml:brush>
  </inkml:definitions>
  <inkml:trace contextRef="#ctx0" brushRef="#br0">179 162 10218,'0'0'1179,"5"-11"1987,-3 5-3018,1-2 798,0 0-1,-1 0 1,0 0 0,0 0-1,-1 0 1,1-12-1,-2 18-794,0 0 1,0 0-1,0 0 0,-1 1 0,1-1 0,-1 0 1,1 0-1,-1 1 0,0-1 0,1 0 0,-1 1 0,0-1 1,0 1-1,0-1 0,0 1 0,-1 0 0,1-1 0,0 1 1,0 0-1,-1 0 0,1 0 0,-1 0 0,1 0 0,-1 0 1,0 0-1,1 0 0,-1 0 0,0 1 0,1-1 0,-1 1 1,0 0-1,0-1 0,0 1 0,1 0 0,-1 0 0,0 0 1,0 0-1,0 0 0,1 1 0,-1-1 0,-2 1 1,-2 0-131,0 0 1,0 1 0,0 0 0,1 0 0,-1 0-1,1 0 1,-1 1 0,1 0 0,0 0 0,0 1-1,0-1 1,1 1 0,-1 0 0,1 0 0,0 1-1,0-1 1,0 1 0,1 0 0,0 0 0,0 0-1,-4 9 1,0 0-38,1 1-1,0-1 0,1 1 1,1 0-1,1 0 1,0 1-1,-1 18 1,3-31 12,1-1 1,0 1-1,0 0 1,0 0-1,0 0 1,0-1-1,1 1 1,-1 0-1,1-1 1,0 1 0,-1 0-1,1-1 1,1 1-1,-1-1 1,0 1-1,1-1 1,-1 0-1,1 1 1,-1-1 0,1 0-1,3 3 1,-2-4-2,0 1 1,0-1 0,0 1 0,0-1 0,0 0 0,1 0-1,-1 0 1,0 0 0,1-1 0,-1 1 0,1-1-1,-1 0 1,0 0 0,8-1 0,0-1 15,1 0-1,-1-1 1,0-1 0,0 0-1,0 0 1,-1-1 0,1 0-1,-1-1 1,13-9-1,-6 1 166,-1 0-1,-1-2 1,0 1-1,-1-2 1,0 0-1,-2-1 0,0 0 1,-1-1-1,-1 0 1,-1 0-1,0-1 0,-2-1 1,8-29-1,-28 68-516,-5 18 202,9-13-317,0-1 0,2 1 0,0 0 1,2 1-1,1 0 0,0 0 0,0 44 1,4-67 266,0 1 0,0-1 0,0 0 0,0 0 0,0 0 0,1 0 0,-1 0 0,0 0 0,0 0 0,1 1 0,-1-1 0,1 0 1,-1 0-1,1 0 0,-1 0 0,1-1 0,0 1 0,-1 0 0,1 0 0,0 0 0,0 0 0,-1-1 0,1 1 0,0 0 0,0-1 1,0 1-1,0 0 0,0-1 0,0 0 0,0 1 0,0-1 0,0 1 0,0-1 0,1 0 0,-1 0 0,0 0 0,0 0 0,0 0 0,0 0 1,2 0-1,28 1-6153</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7.238"/>
    </inkml:context>
    <inkml:brush xml:id="br0">
      <inkml:brushProperty name="width" value="0.025" units="cm"/>
      <inkml:brushProperty name="height" value="0.025" units="cm"/>
      <inkml:brushProperty name="color" value="#004F8B"/>
    </inkml:brush>
  </inkml:definitions>
  <inkml:trace contextRef="#ctx0" brushRef="#br0">166 0 18546,'-7'13'971,"-5"11"-442,-82 176 1941,83-174-2128,2 1 0,0 1 0,2 0 0,2 0-1,-5 56 1,9-82-337,1-1-1,0 1 1,-1 0-1,1-1 1,0 1-1,0 0 1,0-1 0,0 1-1,1 0 1,-1-1-1,0 1 1,1 0-1,-1-1 1,1 1-1,0-1 1,-1 1-1,1-1 1,0 1-1,0-1 1,0 1 0,0-1-1,0 0 1,0 0-1,0 1 1,0-1-1,1 0 1,-1 0-1,0 0 1,1 0-1,-1 0 1,1-1-1,-1 1 1,1 0 0,0-1-1,-1 1 1,1-1-1,-1 1 1,1-1-1,0 0 1,-1 0-1,1 0 1,0 0-1,0 0 1,-1 0-1,4-1 1,1 0-10,1-1-1,-1 0 1,0-1-1,0 1 1,0-1 0,0 0-1,0 0 1,-1-1 0,1 0-1,8-8 1,4-8-280,-1 0 0,-1 0 1,0-2-1,-2 0 0,-1 0 0,11-27 1,53-149 307,-66 168 30,-1-3 402,-10 27 212,-5 22-278,-15 34-132,-37 68 1,-1 3 690,22-23 107,33-88-1016,1 0 1,0 0-1,0 0 0,1 0 1,0 0-1,1 1 0,0-1 1,2 11-1,-1-20-90,-1 1-1,1-1 1,-1 1 0,1-1 0,0 1-1,0-1 1,0 0 0,-1 1-1,1-1 1,0 0 0,1 0-1,-1 1 1,0-1 0,0 0-1,0 0 1,1 0 0,-1 0 0,1-1-1,-1 1 1,0 0 0,1-1-1,-1 1 1,1-1 0,0 1-1,-1-1 1,1 0 0,-1 1 0,1-1-1,0 0 1,-1 0 0,1 0-1,2-1 1,2 1-642,0-1-1,0 1 1,-1-1 0,1-1-1,-1 1 1,1-1 0,-1 0 0,7-3-1,21-18-6929</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7.613"/>
    </inkml:context>
    <inkml:brush xml:id="br0">
      <inkml:brushProperty name="width" value="0.025" units="cm"/>
      <inkml:brushProperty name="height" value="0.025" units="cm"/>
      <inkml:brushProperty name="color" value="#004F8B"/>
    </inkml:brush>
  </inkml:definitions>
  <inkml:trace contextRef="#ctx0" brushRef="#br0">34 145 14798,'-5'8'3417,"3"-3"-2776,-17 30 2135,18-33-2490,0 0 0,0 1 1,0-1-1,0 0 0,1 1 0,-1-1 0,1 0 0,-1 1 0,1-1 0,0 0 0,0 1 0,0-1 0,0 1 0,1 3 0,0-5-205,0 0 0,1 0 1,-1 0-1,0 0 0,1 0 0,-1-1 0,1 1 0,0 0 0,-1-1 1,1 1-1,-1-1 0,1 1 0,0-1 0,-1 0 0,1 0 0,0 0 1,0 0-1,-1 0 0,1 0 0,2 0 0,36-5 324,-25 0-349,0 0 0,0 0 0,-1-2 0,1 0 0,-1 0 0,-1-1 0,15-12 0,-18 13-40,-1 0-1,0-1 1,0 0-1,0-1 1,-1 0 0,-1 0-1,1-1 1,-2 0-1,1 0 1,4-12-1,-10 19 25,1 0-1,-1 0 1,0 0-1,-1 0 1,1 0-1,0 0 1,-1 0-1,0 0 1,0 0-1,0-1 1,0 1-1,-1-3 1,1 4-8,0 1 1,-1 0-1,1 0 1,-1 0-1,1 0 1,-1 0-1,1 0 0,-1 0 1,0 0-1,1 0 1,-1 1-1,0-1 1,0 0-1,0 0 1,1 1-1,-1-1 1,0 0-1,0 1 1,0-1-1,0 1 0,0-1 1,-3 0-1,1 1-6,-1 0 0,0-1 0,0 2 0,0-1-1,1 0 1,-1 1 0,0 0 0,1-1 0,-1 1 0,0 1-1,1-1 1,-1 1 0,1-1 0,0 1 0,-1 0 0,1 0-1,0 0 1,-4 4 0,-7 6-7,1 1 0,0 0 0,1 1 0,0 0 0,-18 30 0,24-34-14,0 1 1,1 0-1,0 0 0,1 0 0,0 0 0,1 1 0,0-1 0,1 1 1,0 0-1,1 13 0,1-22-32,0 0 0,0 0 0,0 0 1,1 0-1,-1 0 0,1 0 0,0 0 0,0 0 0,0-1 1,1 1-1,-1 0 0,0-1 0,1 1 0,0-1 0,-1 1 1,1-1-1,0 0 0,1 0 0,-1 0 0,0 0 0,0 0 0,1 0 1,-1 0-1,1-1 0,0 0 0,-1 1 0,1-1 0,0 0 1,3 1-1,5 1-854,0-1 0,1 0 0,-1-1 0,1 0 0,0 0 0,17-2 0,24-5-6961</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8.460"/>
    </inkml:context>
    <inkml:brush xml:id="br0">
      <inkml:brushProperty name="width" value="0.025" units="cm"/>
      <inkml:brushProperty name="height" value="0.025" units="cm"/>
      <inkml:brushProperty name="color" value="#004F8B"/>
    </inkml:brush>
  </inkml:definitions>
  <inkml:trace contextRef="#ctx0" brushRef="#br0">1 1 6694,'0'0'14809,"3"14"-13672,5 44 49,-3-21-687,13 56-1,-18-91-495,1 0-1,-1 1 0,1-1 0,0 0 0,0 0 0,0 1 0,0-1 0,0 0 1,0 0-1,1 0 0,-1 0 0,1 0 0,-1-1 0,1 1 0,0 0 0,0-1 0,0 1 1,-1-1-1,1 0 0,1 1 0,-1-1 0,4 1 0,-3-1 17,0-1 0,0 0 0,0 0-1,0 0 1,0-1 0,0 1 0,0-1 0,0 0 0,0 1-1,0-1 1,0-1 0,0 1 0,-1 0 0,1-1-1,3-1 1,9-8 78,-1 0-1,0-1 1,-1 0 0,19-23-1,-15 13-52,-14 17-35,0 0-1,1 0 0,0 0 0,0 0 0,0 0 0,0 1 0,1 0 0,-1 0 0,1 0 1,9-5-1,-14 10-9,1-1 1,0 0 0,-1 0 0,1 0-1,0 1 1,-1-1 0,1 0 0,-1 0-1,1 1 1,-1-1 0,1 1 0,-1-1-1,1 0 1,-1 1 0,1-1 0,-1 1-1,1-1 1,-1 1 0,0 0 0,1-1-1,-1 1 1,0-1 0,0 1 0,1-1-1,-1 1 1,0 0 0,0-1-1,0 1 1,0 0 0,0-1 0,0 1-1,0 0 1,0-1 0,0 2 0,2 28 89,-2-26-63,0 29 214,0-17-152,0-1 1,0 1 0,2 0-1,-1-1 1,2 0-1,6 22 1,-9-37-45,1 1 0,-1 0 0,1 0 0,-1-1 0,1 1 0,-1 0 0,1-1 0,0 1 0,-1 0 0,1-1 1,0 1-1,0-1 0,-1 1 0,1-1 0,0 0 0,0 1 0,0-1 0,-1 0 0,1 1 0,0-1 0,0 0 0,0 0 0,0 0 0,0 0 0,-1 0 0,1 0 0,0 0 0,0 0 0,0 0 1,0 0-1,0 0 0,0-1 0,-1 1 0,1 0 0,0-1 0,0 1 0,0 0 0,-1-1 0,1 1 0,0-1 0,-1 1 0,1-1 0,0 0 0,33-27 1217,-33 27-1241,39-46 321,-31 35-330,0 1 0,1 0-1,0 0 1,1 1 0,12-9 0,-23 19-39,1-1 0,0 1 0,-1-1 0,1 1 0,0 0 1,-1-1-1,1 1 0,0 0 0,-1-1 0,1 1 0,0 0 0,0 0 1,-1 0-1,1 0 0,0 0 0,0 0 0,-1 0 0,1 0 0,0 0 1,0 0-1,-1 0 0,1 0 0,0 1 0,0-1 0,-1 0 0,1 1 1,0-1-1,-1 0 0,1 1 0,0-1 0,-1 1 0,1-1 0,-1 1 0,1-1 1,-1 1-1,1-1 0,-1 1 0,1 0 0,-1-1 0,1 1 0,-1-1 1,0 1-1,1 0 0,-1 0 0,0-1 0,0 1 0,1 0 0,-1 0 1,0-1-1,0 1 0,0 1 0,5 47-1087,-5-43 839,4 52-4012,3-21-2800,0-20-909</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8.793"/>
    </inkml:context>
    <inkml:brush xml:id="br0">
      <inkml:brushProperty name="width" value="0.025" units="cm"/>
      <inkml:brushProperty name="height" value="0.025" units="cm"/>
      <inkml:brushProperty name="color" value="#004F8B"/>
    </inkml:brush>
  </inkml:definitions>
  <inkml:trace contextRef="#ctx0" brushRef="#br0">101 1 13325,'0'0'7409,"-10"7"-6389,2-2-819,2 0 0,-1 0 0,0 1 0,1 0 0,0 1 0,1-1 0,-1 1 1,1 0-1,1 1 0,-1-1 0,1 1 0,0 0 0,1 0 0,0 0 0,0 0 0,1 0 0,-3 17 0,5-22-148,0-1-1,-1 0 1,1 1-1,0-1 1,0 1-1,0-1 1,0 1-1,1-1 1,-1 0-1,1 1 1,-1-1 0,1 0-1,0 1 1,0-1-1,0 0 1,2 4-1,-1-5-36,0 0-1,0 0 1,0 0 0,0 0 0,0 0-1,0 0 1,0-1 0,0 1-1,0-1 1,0 0 0,0 1 0,0-1-1,0 0 1,0 0 0,0-1-1,1 1 1,-1 0 0,0-1-1,0 1 1,3-2 0,4-1 15,-1 0-1,1-1 1,0 0 0,-1 0 0,0-1 0,0 0-1,0-1 1,-1 1 0,0-2 0,0 1 0,0-1-1,-1 0 1,0 0 0,0-1 0,-1 0 0,0 0-1,0 0 1,-1 0 0,0-1 0,0 0 0,-1 0-1,0 0 1,-1 0 0,0 0 0,1-11 0,-3 20-50,0-1 0,0 1-1,0 0 1,0-1 0,0 1 0,0-1 0,0 1 0,0 0 0,-1-1 0,1 1 0,0-1 0,0 1 0,0 0 0,0-1 0,0 1 0,-1 0 0,1-1 0,0 1 0,0 0 0,-1-1 0,1 1 0,0 0 0,0-1 0,-1 1 0,1 0 0,0 0 0,-1 0 0,1-1 0,0 1 0,-1 0 0,1 0 0,-1 0 0,1 0 0,0 0 0,-1-1-1,1 1 1,-1 0 0,1 0 0,0 0 0,-1 0 0,1 0 0,-1 0 0,1 0 0,0 1 0,-1-1 0,1 0 0,0 0 0,-1 0 0,1 0 0,-1 0 0,1 1 0,0-1 0,-1 0 0,0 1-84,-1-1-1,1 1 1,0 0 0,0-1 0,0 1-1,0 0 1,0 0 0,0 0 0,0 0-1,0 0 1,0 0 0,0 0 0,0 0-1,0 0 1,0 2 0,0 0-257,0 0 0,0 1 0,1-1 0,0 0 0,-1 1 0,1-1 0,0 1 0,1-1 0,-1 0 0,1 1 0,-1-1 0,2 4 0,-1-6 1,-1 1-1,1-1 1,-1 0 0,1 1-1,0-1 1,0 0-1,0 0 1,0 0-1,-1 0 1,1 0-1,1 0 1,-1 0-1,0 0 1,0 0-1,0 0 1,0 0-1,1-1 1,1 2-1,19 3-6313</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9.378"/>
    </inkml:context>
    <inkml:brush xml:id="br0">
      <inkml:brushProperty name="width" value="0.025" units="cm"/>
      <inkml:brushProperty name="height" value="0.025" units="cm"/>
      <inkml:brushProperty name="color" value="#004F8B"/>
    </inkml:brush>
  </inkml:definitions>
  <inkml:trace contextRef="#ctx0" brushRef="#br0">196 190 11018,'0'0'5232,"-10"10"-3460,0-1-1476,1 1 0,-1 0 0,2 0 0,-1 1 0,2 1 0,0-1 0,0 1 0,-10 25 0,11-20 304,1 1 0,1 0-1,1 0 1,1 0 0,0 0-1,1 30 1,2-32-516,1 1 1,0-1 0,2 0-1,0 0 1,0 0-1,1-1 1,12 24-1,-9-23-277,-1 0 1,-1 1-1,0 0 0,-2 0 0,0 0 1,0 1-1,1 32 0,-4-44 283,-1 1 0,0-1 0,-1 1-1,0-1 1,1 0 0,-2 1 0,1-1 0,-1 0 0,0 0 0,0 0 0,-1 0-1,0 0 1,0-1 0,0 1 0,-1-1 0,1 1 0,-1-1 0,-1-1 0,1 1-1,-1 0 1,0-1 0,0 0 0,0 0 0,-9 5 0,12-8-57,0 0 0,1 0 0,-1-1 0,0 1 1,0 0-1,0-1 0,0 1 0,0-1 0,0 1 0,0-1 1,0 0-1,0 0 0,0 0 0,0 0 0,0 0 0,1 0 1,-1-1-1,0 1 0,0-1 0,0 1 0,0-1 0,0 0 0,0 0 1,1 0-1,-1 0 0,0 0 0,1 0 0,-1 0 0,1 0 1,-1-1-1,1 1 0,-1-1 0,1 1 0,0-1 0,0 1 1,0-1-1,0 0 0,0 0 0,0 1 0,0-1 0,1 0 0,-1 0 1,0-3-1,-3-8-41,1 0 1,0-1 0,1 1-1,0 0 1,1-15 0,1 11-21,1 0 0,1 0 1,0 0-1,2 0 0,0 0 1,1 0-1,0 1 1,1 0-1,1 0 0,1 0 1,16-24-1,12-12-67,81-88 0,-64 80-136,-7 7 119,-17 23 112,-2-1 0,-1-1 0,-1-2 0,-2-1 0,26-53 0,-48 86 23,0 0-1,0 0 1,0 0 0,0 0 0,-1 0 0,1 0 0,-1 0 0,0-1 0,1 1 0,-1 0 0,0 0-1,0-4 1,-1 6-5,1-1 0,0 1-1,-1 0 1,1-1 0,0 1-1,0 0 1,-1 0 0,1-1-1,0 1 1,-1 0 0,1 0-1,0 0 1,-1-1 0,1 1-1,-1 0 1,1 0 0,0 0-1,-1 0 1,1 0 0,-1 0-1,1 0 1,0 0 0,-1 0-1,1 0 1,-1 0-1,1 0 1,-1 0 0,1 0-1,0 0 1,-1 0 0,1 0-1,0 1 1,-1-1 0,1 0-1,-1 0 1,1 0 0,-1 1-1,-4 2 42,-1 1-1,1-1 1,0 1-1,0 0 0,1 0 1,-1 1-1,-5 6 1,-11 16 147,1 2 0,-20 38 0,33-54-105,1 0 0,0 0 0,1 1 0,0-1 0,2 1 0,-1 0 0,2 1 0,-2 16 0,4-29-94,0-1 0,0 1 0,0 0 1,0 0-1,0-1 0,0 1 1,0 0-1,1-1 0,-1 1 0,0 0 1,1-1-1,0 1 0,-1 0 1,1-1-1,0 1 0,0-1 1,0 0-1,0 1 0,0-1 0,0 0 1,0 1-1,0-1 0,1 0 1,1 2-1,0-2 15,0 0 0,-1-1 0,1 1 0,-1 0 0,1-1 0,0 0 0,0 1 0,-1-1 1,1 0-1,0-1 0,0 1 0,-1 0 0,6-2 0,2-1 29,0 0-1,0-1 1,-1 0 0,1 0-1,-1-1 1,0-1 0,10-7-1,-5-1-42,0 1 1,-1-2-1,15-23 0,23-23-318,-51 85 70,-2-5 218,-1-3 176,2 0 0,-1 0 0,2 0-1,0 0 1,4 22 0,-4-35-174,1-1 0,-1 0 0,1 1 0,0-1 0,0 0 0,0 1 0,0-1-1,0 0 1,1 0 0,-1 0 0,0 0 0,1 0 0,0 0 0,-1-1 0,1 1 0,0 0 0,3 1 0,-2-2-94,0 0-1,0 0 1,0 0 0,0 0 0,0-1-1,0 0 1,0 1 0,0-1 0,0 0-1,1-1 1,-1 1 0,0 0 0,0-1-1,0 0 1,0 0 0,0 0 0,4-2-1,-3 1-575,0 0-1,0-1 0,0 0 1,0 1-1,-1-1 0,1-1 0,-1 1 1,0 0-1,0-1 0,0 0 1,-1 1-1,4-7 0,15-25-8496</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39.767"/>
    </inkml:context>
    <inkml:brush xml:id="br0">
      <inkml:brushProperty name="width" value="0.025" units="cm"/>
      <inkml:brushProperty name="height" value="0.025" units="cm"/>
      <inkml:brushProperty name="color" value="#004F8B"/>
    </inkml:brush>
  </inkml:definitions>
  <inkml:trace contextRef="#ctx0" brushRef="#br0">46 0 6470,'0'0'16624,"-46"71"-16464,46-46-128,0-2-1794,9-4-3010,11-4-6439</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0.133"/>
    </inkml:context>
    <inkml:brush xml:id="br0">
      <inkml:brushProperty name="width" value="0.025" units="cm"/>
      <inkml:brushProperty name="height" value="0.025" units="cm"/>
      <inkml:brushProperty name="color" value="#004F8B"/>
    </inkml:brush>
  </inkml:definitions>
  <inkml:trace contextRef="#ctx0" brushRef="#br0">53 280 16976,'0'0'2178,"-6"8"-91,6-8-2076,-6 6 323,2 0 0,-1 0 0,1 1 1,0-1-1,0 1 0,1 0 0,0 0 0,0 0 1,1 0-1,0 1 0,0-1 0,0 1 0,1-1 1,0 14-1,1-19-323,1 0 1,0 0 0,0 0-1,0-1 1,0 1 0,0 0-1,0-1 1,0 1-1,0 0 1,1-1 0,-1 1-1,1-1 1,-1 0-1,1 0 1,-1 1 0,1-1-1,0 0 1,0 0-1,0 0 1,-1-1 0,1 1-1,0 0 1,0-1 0,0 1-1,0-1 1,0 0-1,0 0 1,0 1 0,0-1-1,0-1 1,0 1-1,3-1 1,3 1 14,-1 0 0,1-1 1,0 0-1,-1-1 0,1 0 0,-1 0 0,13-5 0,-7-2-50,0 1 0,0-2-1,-1 0 1,0-1-1,0 0 1,-2 0-1,1-1 1,-1-1-1,-1 0 1,0 0 0,-1-1-1,7-17 1,-8 18 266,-1-1 1,0 0-1,-1-1 1,-1 0-1,0 0 1,-1 0-1,-1 0 1,0 0-1,-1 0 1,-1 0-1,0-1 1,-4-24-1,3 38-226,1 0 1,0 0-1,-1 0 0,0 1 1,1-1-1,-1 0 1,0 0-1,0 1 0,0-1 1,0 0-1,0 1 0,0-1 1,0 1-1,-1-1 0,1 1 1,-1 0-1,1 0 0,-1-1 1,1 1-1,-1 0 0,0 0 1,1 1-1,-1-1 1,0 0-1,0 1 0,0-1 1,0 1-1,1-1 0,-1 1 1,0 0-1,0 0 0,0-1 1,0 2-1,0-1 0,0 0 1,0 0-1,0 1 0,0-1 1,1 1-1,-1-1 0,0 1 1,0 0-1,-2 1 1,-6 2-37,1 0 0,0 1 1,0 0-1,0 0 0,1 1 1,-14 12-1,2 2 2,-33 41 1,47-53 8,1 0 0,0 0 1,0 0-1,1 0 0,-1 1 0,2 0 1,-1 0-1,2 0 0,-4 13 0,6-21 4,0 1 0,0-1 0,1 1 0,-1-1 0,0 1 0,0-1-1,1 0 1,-1 1 0,1-1 0,-1 1 0,1-1 0,0 0 0,0 0 0,-1 1 0,1-1-1,0 0 1,0 0 0,0 0 0,0 0 0,0 0 0,0 0 0,1 0 0,-1 0 0,0 0-1,0-1 1,1 1 0,-1 0 0,0-1 0,1 1 0,1-1 0,51 13-395,-41-11 232,66 7-1539,-62-9 1296,0 1 1,1 1-1,-1 0 0,-1 2 1,1 0-1,0 1 1,-1 0-1,29 14 1,-44-17 484,1-1-1,0 1 1,0-1 0,0 1 0,-1-1-1,1 1 1,-1 0 0,1 0 0,-1 0 0,0 0-1,0 0 1,1 0 0,-2 0 0,1 1 0,0-1-1,0 0 1,-1 0 0,1 1 0,-1-1 0,0 0-1,1 1 1,-1-1 0,0 1 0,-1-1 0,1 0-1,0 1 1,-1-1 0,1 0 0,-1 0 0,0 1-1,0-1 1,0 0 0,0 0 0,0 0-1,-3 4 1,2-2-227,-1 0-1,1 0 1,-1 0-1,0 0 1,-1-1-1,1 1 1,-1-1-1,1 0 1,-1 0-1,0 0 1,0-1-1,0 1 1,-1-1-1,1 0 1,-1 0-1,1-1 0,-5 2 1,-19-2-4796,-2-1-3576</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0.499"/>
    </inkml:context>
    <inkml:brush xml:id="br0">
      <inkml:brushProperty name="width" value="0.025" units="cm"/>
      <inkml:brushProperty name="height" value="0.025" units="cm"/>
      <inkml:brushProperty name="color" value="#004F8B"/>
    </inkml:brush>
  </inkml:definitions>
  <inkml:trace contextRef="#ctx0" brushRef="#br0">0 1 16335,'0'0'4036,"57"12"-3011,5-12 288,10-4-736,15 4-385,-2 0-352,-2 0-3587,-10 0-4902</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1.109"/>
    </inkml:context>
    <inkml:brush xml:id="br0">
      <inkml:brushProperty name="width" value="0.025" units="cm"/>
      <inkml:brushProperty name="height" value="0.025" units="cm"/>
      <inkml:brushProperty name="color" value="#004F8B"/>
    </inkml:brush>
  </inkml:definitions>
  <inkml:trace contextRef="#ctx0" brushRef="#br0">0 273 17200,'0'0'1436,"9"1"465,2 1-1484,-1 0-1,1-1 1,-1-1 0,0 0 0,1 0 0,-1-1 0,1 0-1,-1-1 1,0 0 0,0-1 0,13-5 0,1-2-143,-1-2 1,0-1 0,-1 0-1,21-17 1,-38 26-258,1-1 1,0 0-1,-1 0 0,0 0 0,0 0 1,-1-1-1,1 0 0,-1 0 1,-1 0-1,1 0 0,-1-1 0,0 1 1,0-1-1,-1 0 0,0 0 1,0 0-1,0 0 0,-1 0 0,0-8 1,-1 12-10,0 1 1,-1 0-1,1-1 1,-1 1-1,1-1 0,-1 1 1,0 0-1,0 0 1,0-1-1,-1 1 1,1 0-1,0 0 0,-1 0 1,1 0-1,-1 0 1,0 1-1,1-1 1,-1 0-1,0 1 0,0-1 1,0 1-1,0 0 1,0 0-1,-1 0 1,1 0-1,0 0 0,-1 0 1,1 0-1,0 1 1,-1-1-1,1 1 1,-1 0-1,-2-1 0,-2 1-12,1 0 0,-1 0 0,1 0 0,-1 0 1,1 1-1,-1 0 0,1 1 0,0-1 0,-1 1 0,1 1 0,0-1 0,-6 4 0,0 2-8,1 1 0,0 0 0,0 1 0,1 0 0,0 1 0,1 0 0,0 0 0,1 1 1,-10 19-1,12-22 1,2 0 1,0 0 0,0 0 0,0 1 0,1-1-1,1 1 1,-1 0 0,2 0 0,-1 0 0,1 0-1,1 0 1,0 0 0,0 0 0,3 15-1,-2-23 9,-1-1 0,1 1-1,0 0 1,0 0-1,0 0 1,-1-1 0,2 1-1,-1 0 1,0-1-1,0 1 1,0-1 0,1 1-1,-1-1 1,1 0-1,-1 1 1,1-1-1,0 0 1,-1 0 0,1 0-1,2 1 1,0-1 7,1 0 0,-1 0 0,0 0 0,1 0 0,-1 0 0,1-1 0,-1 0 0,8-1 1,0 0 13,0-1 1,-1-1 0,1 0 0,-1 0-1,0-1 1,12-6 0,19-14 57,71-55 0,-77 52-39,-13 16-72,-23 11 39,0 0 0,1 0 0,-1 0 0,1 0 0,-1 0 0,1 0 0,-1 0 0,1 0 0,-1 1 0,0-1 0,1 0 0,-1 0 0,1 0-1,-1 1 1,0-1 0,1 0 0,-1 0 0,0 1 0,1-1 0,-1 0 0,0 1 0,1-1 0,-1 0 0,0 1 0,0-1 0,1 0 0,-1 1 0,0 0 0,1 3 68,0 1 0,0-1 0,-1 1 0,0 0 1,0-1-1,0 1 0,-1 4 0,0 6 140,0 7-76,0-17-28,0-1-1,1 0 1,0 1 0,0-1-1,0 0 1,0 1 0,1-1-1,2 9 1,-2-12-80,0 0 0,-1 0 0,2 0 0,-1 0 0,0 0 0,0 0 0,0 0 0,0 0 0,0-1 0,1 1 0,-1 0 0,0-1 0,1 1 0,-1-1 0,1 1 0,-1-1-1,1 1 1,-1-1 0,0 0 0,1 0 0,-1 0 0,1 0 0,-1 0 0,1 0 0,-1 0 0,1-1 0,-1 1 0,1 0 0,-1-1 0,0 1 0,1-1 0,1 0 0,10-4 43,0-1-1,0 1 1,0-2 0,-1 0-1,0-1 1,21-16 0,-22 15-72,-1 1 1,1 0 0,1 1-1,-1 1 1,1 0 0,0 0-1,25-7 1,-35 13-2,-1 0-1,0 0 0,0 0 1,0 0-1,0 0 1,0 1-1,0-1 1,0 1-1,0-1 1,0 1-1,0-1 1,0 1-1,0-1 1,0 1-1,-1 0 1,1-1-1,0 1 1,0 0-1,0 0 1,-1 0-1,1 0 1,-1-1-1,1 1 1,-1 0-1,1 0 1,-1 0-1,1 0 1,-1 0-1,0 0 1,1 1-1,-1-1 1,0 0-1,0 0 0,0 0 1,0 0-1,0 0 1,0 0-1,0 2 1,-1 58 403,0-43-371,-1-18-4291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6.842"/>
    </inkml:context>
    <inkml:brush xml:id="br0">
      <inkml:brushProperty name="width" value="0.025" units="cm"/>
      <inkml:brushProperty name="height" value="0.025" units="cm"/>
    </inkml:brush>
  </inkml:definitions>
  <inkml:trace contextRef="#ctx0" brushRef="#br0">93 1 17264,'0'0'3684,"-55"69"-2179,37-37-672,4-1 64,8-3 128,6-4-320,15-6-449,13-7-96,11-9-32,5-2-64,0-7-1345,-3-14-1986,-6-8-2755,-6-5-7110</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2.083"/>
    </inkml:context>
    <inkml:brush xml:id="br0">
      <inkml:brushProperty name="width" value="0.025" units="cm"/>
      <inkml:brushProperty name="height" value="0.025" units="cm"/>
      <inkml:brushProperty name="color" value="#004F8B"/>
    </inkml:brush>
  </inkml:definitions>
  <inkml:trace contextRef="#ctx0" brushRef="#br0">0 153 9257,'8'-9'6950,"7"-4"-6282,0 0-1,0 1 0,2 0 1,-1 1-1,1 1 0,1 1 0,0 0 1,0 1-1,1 1 0,24-6 1,78-10 861,-108 21-1344,-1 1 0,1 1 1,0 0-1,0 0 0,-1 1 0,1 1 0,20 5 0,-31-7-175,0 1 0,0-1 0,0 1 0,-1 0-1,1 0 1,0 0 0,0 0 0,-1 0-1,1 0 1,0 1 0,-1-1 0,1 0-1,-1 1 1,0-1 0,1 1 0,-1 0 0,0-1-1,0 1 1,0 0 0,0 0 0,0-1-1,-1 1 1,1 0 0,0 0 0,-1 0 0,1 0-1,-1 0 1,0 0 0,0 0 0,0 0-1,0 0 1,0 0 0,0 0 0,-1 0-1,1 0 1,0 0 0,-2 3 0,-1 3 81,0 0 1,0 0 0,-1-1 0,0 0-1,0 1 1,-1-1 0,-11 12-1,-21 18 254,-1-1 0,-63 44 0,50-42-53,-46 47-1,96-84-254,-1 0-1,1 0 1,0 1 0,-1-1 0,1 1-1,0-1 1,0 1 0,0-1-1,0 1 1,0 0 0,0-1-1,0 1 1,1 0 0,-1 0 0,1 0-1,-1 2 1,1-3-26,0 0 1,0 0-1,1 0 0,-1-1 1,0 1-1,1 0 0,-1-1 1,1 1-1,-1 0 1,1 0-1,-1-1 0,1 1 1,-1-1-1,1 1 0,0-1 1,-1 1-1,1-1 0,0 1 1,-1-1-1,1 1 0,0-1 1,0 0-1,0 0 0,-1 1 1,3-1-1,7 2 29,1 0-1,-1-1 0,1-1 1,16 0-1,-14-1 35,50 1-45,106-16 0,-73-5-3460,-77 13-335,-12-3-3295,-6 0-4437</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2.446"/>
    </inkml:context>
    <inkml:brush xml:id="br0">
      <inkml:brushProperty name="width" value="0.025" units="cm"/>
      <inkml:brushProperty name="height" value="0.025" units="cm"/>
      <inkml:brushProperty name="color" value="#004F8B"/>
    </inkml:brush>
  </inkml:definitions>
  <inkml:trace contextRef="#ctx0" brushRef="#br0">0 7 19026,'0'0'3555,"59"0"-2305,-6 0 511,14 0-896,2 0-801,4 0-640,-8 0-2948,-12-2-2946,-10-2-6214</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2.780"/>
    </inkml:context>
    <inkml:brush xml:id="br0">
      <inkml:brushProperty name="width" value="0.025" units="cm"/>
      <inkml:brushProperty name="height" value="0.025" units="cm"/>
      <inkml:brushProperty name="color" value="#004F8B"/>
    </inkml:brush>
  </inkml:definitions>
  <inkml:trace contextRef="#ctx0" brushRef="#br0">45 279 13164,'0'0'3748,"-5"9"-1143,1-3-2120,-20 36 1784,22-39-2002,1 0 0,-1 0 0,1 1 0,0-1 0,0 1 0,0-1 0,0 1 0,1-1 0,-1 1 0,1-1 0,0 1 0,0 4 0,1-7-248,0 0 0,0 0 0,0 0 0,0 0 0,1-1 0,-1 1 0,0 0 1,0 0-1,0-1 0,1 1 0,-1-1 0,0 1 0,1-1 0,-1 1 0,1-1 0,-1 0 0,0 0 1,1 0-1,-1 0 0,1 0 0,-1 0 0,0 0 0,1 0 0,-1 0 0,2-1 0,40-7 157,-27 2-327,-1-1 1,0-1-1,14-9 0,-19 10 14,0 1 0,1 0 0,-1 1 0,1 0 0,0 0 0,0 1 0,1 1 0,14-3 0,-25 6 204,0 0 0,0 1 1,-1-1-1,1 1 0,0-1 0,0 1 1,-1-1-1,1 1 0,0-1 0,-1 1 1,1 0-1,-1-1 0,1 1 0,-1 0 1,1-1-1,-1 1 0,1 0 1,-1 0-1,0 0 0,1-1 0,-1 1 1,0 0-1,0 0 0,0 0 0,1 0 1,-1 0-1,0 0 0,0-1 0,0 1 1,-1 0-1,1 1 0,0 40 1222,-1-31-780,1-10-468,0 0 0,0 0 0,0 0 0,0 0 0,0 0 0,0 0 0,1 0 0,-1 0 0,0 0 0,1 1 0,-1-1 0,0 0-1,1 0 1,-1 0 0,1-1 0,0 1 0,-1 0 0,1 0 0,0 0 0,-1 0 0,1-1 0,0 1 0,0 0 0,0 0 0,0-1 0,0 1 0,0-1 0,0 1-1,0-1 1,0 1 0,0-1 0,0 0 0,0 0 0,0 1 0,0-1 0,0 0 0,0 0 0,0 0 0,0 0 0,0 0 0,2 0 0,6-1-112,1-1 0,-1 0 0,0 0 0,12-5 0,15-2-8970,-43 11 786,-1 2 5758,-17 5 2850,10-9-1010,-1-1-2220</inkml:trace>
  <inkml:trace contextRef="#ctx0" brushRef="#br0" timeOffset="1">307 1 20628,'0'0'2498,"44"48"-3907,-25-38-1859,3-1-3618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3.110"/>
    </inkml:context>
    <inkml:brush xml:id="br0">
      <inkml:brushProperty name="width" value="0.025" units="cm"/>
      <inkml:brushProperty name="height" value="0.025" units="cm"/>
      <inkml:brushProperty name="color" value="#004F8B"/>
    </inkml:brush>
  </inkml:definitions>
  <inkml:trace contextRef="#ctx0" brushRef="#br0">196 1 17040,'0'0'8232,"-9"0"-6284,4 0-1790,-18 0 414,0 1 1,-27 4-1,45-4-553,0-1-1,1 1 0,-1 0 0,0 0 0,1 1 0,-1-1 0,1 1 0,0 0 0,0 0 0,-1 0 0,1 1 1,0 0-1,1-1 0,-1 1 0,1 1 0,-1-1 0,1 0 0,0 1 0,-4 5 0,7-8-40,0 0 0,0 0 0,0 0 0,0 0-1,0 0 1,0 0 0,0-1 0,0 1 0,0 0 0,0 0-1,1 0 1,-1 0 0,0 0 0,1 0 0,-1-1 0,1 1 0,-1 0-1,1 0 1,-1 0 0,1-1 0,-1 1 0,1 0 0,0-1-1,-1 1 1,1-1 0,0 1 0,0-1 0,-1 1 0,1-1-1,0 1 1,0-1 0,0 0 0,0 1 0,-1-1 0,3 0 0,41 15-714,-29-11 321,43 13-1050,-37-13 1257,-1 1-1,0 2 0,0 0 1,-1 1-1,0 1 0,0 0 1,27 20-1,-45-28 281,1-1-1,-1 1 1,0 0-1,0 0 1,0 0-1,-1 0 1,1 0-1,0 0 1,0 0-1,0 0 1,-1 0-1,1 0 1,-1 1-1,1-1 1,-1 0-1,1 0 1,-1 1-1,0-1 1,1 0-1,-1 0 1,0 1-1,0-1 1,0 0-1,0 1 1,0-1 0,0 0-1,-1 2 1,0 0 39,0-1 1,-1 0-1,1 0 1,-1 0-1,1-1 1,-1 1-1,0 0 1,0 0-1,1-1 1,-1 1-1,0-1 1,-1 0-1,-2 2 1,-7 3 303,0-1-1,-1 0 1,1-1 0,-16 2-1,28-6-415,-12 3 205,-1-1 0,1-1 0,-18 1 0,28-2-381,-1 0 1,0-1-1,0 1 1,1-1 0,-1 1-1,1-1 1,-1 0-1,0 0 1,-3-2 0,5 2-130,0 0 0,0 1 0,0-1 1,0 0-1,0 0 0,0 0 1,1 0-1,-1 0 0,0 0 1,1 0-1,-1 0 0,1 0 0,-1 0 1,1 0-1,-1 0 0,1-1 1,0 1-1,-1 0 0,1 0 1,0 0-1,0-1 0,0 0 1,0-18-7538</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3.456"/>
    </inkml:context>
    <inkml:brush xml:id="br0">
      <inkml:brushProperty name="width" value="0.025" units="cm"/>
      <inkml:brushProperty name="height" value="0.025" units="cm"/>
      <inkml:brushProperty name="color" value="#004F8B"/>
    </inkml:brush>
  </inkml:definitions>
  <inkml:trace contextRef="#ctx0" brushRef="#br0">0 26 21044,'0'0'8488,"64"-9"-7559,-27 9-737,4 0-192,7 0-769,3-5-2594,1-7-4196</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4.097"/>
    </inkml:context>
    <inkml:brush xml:id="br0">
      <inkml:brushProperty name="width" value="0.025" units="cm"/>
      <inkml:brushProperty name="height" value="0.025" units="cm"/>
      <inkml:brushProperty name="color" value="#004F8B"/>
    </inkml:brush>
  </inkml:definitions>
  <inkml:trace contextRef="#ctx0" brushRef="#br0">31 0 6951,'0'0'14317,"-15"55"-13900,10-18 575,0 8-31,-1 2-704,6-3-193,0-6 0,0-5-32,0-11-64,9-5-225,-2-9-639,-1-8-450,-3 0-1120,-3-16-3331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4.445"/>
    </inkml:context>
    <inkml:brush xml:id="br0">
      <inkml:brushProperty name="width" value="0.025" units="cm"/>
      <inkml:brushProperty name="height" value="0.025" units="cm"/>
      <inkml:brushProperty name="color" value="#004F8B"/>
    </inkml:brush>
  </inkml:definitions>
  <inkml:trace contextRef="#ctx0" brushRef="#br0">0 55 9577,'0'0'14222,"48"-50"-12909,-23 48-448,12 1-289,2 0-256,5 1-256,-7 0-31,2 0-162,-7 0-1120,-9 0-1153,-10 0-257,-31 7-7782,-7 2 4515</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4.806"/>
    </inkml:context>
    <inkml:brush xml:id="br0">
      <inkml:brushProperty name="width" value="0.025" units="cm"/>
      <inkml:brushProperty name="height" value="0.025" units="cm"/>
      <inkml:brushProperty name="color" value="#004F8B"/>
    </inkml:brush>
  </inkml:definitions>
  <inkml:trace contextRef="#ctx0" brushRef="#br0">139 1 11115,'0'0'13228,"63"16"-12011,-29-16-480,3-4-417,-7 3-256,-7 1-32,-7 0-640,-16 9-898,0 4-896,-12 0-1794,-15 1-5765</inkml:trace>
  <inkml:trace contextRef="#ctx0" brushRef="#br0" timeOffset="0.7">0 250 15855,'0'0'6630,"57"8"-4452,-23-14-512,8-1-1218,-1-1-416,-2 5-192,-2 0-1281,-9 3-1634,-8 0-2114,-10-2-2947</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5.141"/>
    </inkml:context>
    <inkml:brush xml:id="br0">
      <inkml:brushProperty name="width" value="0.025" units="cm"/>
      <inkml:brushProperty name="height" value="0.025" units="cm"/>
      <inkml:brushProperty name="color" value="#004F8B"/>
    </inkml:brush>
  </inkml:definitions>
  <inkml:trace contextRef="#ctx0" brushRef="#br0">64 1 9001,'0'0'13196,"-35"67"-11915,20-43 32,8 0-320,0-2-672,7-2-193,0-6-32,0-3-96,7-6-224,6-5-673,-3 0-1441,-1-8-2051,0-8-4579</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5.532"/>
    </inkml:context>
    <inkml:brush xml:id="br0">
      <inkml:brushProperty name="width" value="0.025" units="cm"/>
      <inkml:brushProperty name="height" value="0.025" units="cm"/>
      <inkml:brushProperty name="color" value="#004F8B"/>
    </inkml:brush>
  </inkml:definitions>
  <inkml:trace contextRef="#ctx0" brushRef="#br0">29 235 18738,'0'0'5765,"-5"8"-4291,5-6-1369,-20 39 1063,19-40-1144,1 0 0,-1 0-1,1 0 1,-1 0-1,1 0 1,0 1-1,0-1 1,0 0 0,0 0-1,0 0 1,0 0-1,0 0 1,0 1 0,0-1-1,0 0 1,0 0-1,1 0 1,-1 0-1,1 0 1,-1 0 0,1 0-1,-1 0 1,1 0-1,-1 0 1,1 0 0,0 0-1,-1 0 1,1 0-1,0 0 1,0-1 0,0 1-1,0 0 1,0 0-1,0-1 1,0 1-1,0-1 1,0 1 0,0-1-1,0 0 1,0 1-1,0-1 1,0 0 0,2 1-1,4-1 76,0 0 0,0 0 0,0 0 0,0-1 0,0 0 0,0 0 0,0-1 0,-1 0 0,1 0-1,-1-1 1,13-6 0,-12 6-92,1-1-1,-1 1 1,1 1-1,0-1 0,0 1 1,0 0-1,16-1 1,-23 4-8,0 0 0,0-1 0,0 1 1,-1 0-1,1 0 0,0 0 0,0 0 1,-1 0-1,1 0 0,-1-1 0,1 1 1,-1 1-1,1-1 0,-1 0 0,1 0 1,-1 0-1,0 0 0,0 0 0,1 0 0,-1 0 1,0 0-1,0 1 0,0-1 0,0 0 1,0 0-1,-1 0 0,1 0 0,0 0 1,-1 2-1,-6 38 451,4-31-407,-1 0 1,0 0 0,0 0 0,-7 8 0,7-14-109,3-37-5572,1 5 309,0-7-2861</inkml:trace>
  <inkml:trace contextRef="#ctx0" brushRef="#br0" timeOffset="1">174 0 17617,'0'0'7078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7.222"/>
    </inkml:context>
    <inkml:brush xml:id="br0">
      <inkml:brushProperty name="width" value="0.025" units="cm"/>
      <inkml:brushProperty name="height" value="0.025" units="cm"/>
    </inkml:brush>
  </inkml:definitions>
  <inkml:trace contextRef="#ctx0" brushRef="#br0">261 1 8008,'0'0'8039,"-30"50"-6950,11-21 897,-4 7-352,-2 6-481,-4 3-160,5 7 224,-3 1-416,2 2-641,4-2-96,3-8-417,4-14-2818,9-9-6374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5.876"/>
    </inkml:context>
    <inkml:brush xml:id="br0">
      <inkml:brushProperty name="width" value="0.025" units="cm"/>
      <inkml:brushProperty name="height" value="0.025" units="cm"/>
      <inkml:brushProperty name="color" value="#004F8B"/>
    </inkml:brush>
  </inkml:definitions>
  <inkml:trace contextRef="#ctx0" brushRef="#br0">67 1 4420,'0'0'11318,"0"7"-8009,-3 36-455,-2-1 1,-19 81-1,13-79-2115,2 1 1,3 0-1,-2 46 1,8-90-702,0 1 1,0 0-1,0 0 1,0-1-1,0 1 1,0 0-1,0-1 1,1 1-1,-1-1 0,1 1 1,-1 0-1,1-1 1,0 1-1,0-1 1,-1 1-1,1-1 1,0 0-1,0 1 1,0-1-1,0 0 1,1 0-1,1 2 1,-1-2 2,-1-1 0,1 1 0,0-1 0,0 0 0,-1 0 1,1 0-1,0 0 0,0 0 0,0 0 0,-1 0 0,1 0 0,0-1 0,-1 1 1,1-1-1,0 1 0,0-1 0,-1 0 0,1 1 0,-1-1 0,1 0 0,-1 0 1,2-2-1,13-8 10,0-2 0,-1 0 0,-1-1-1,0 0 1,-1-1 0,0 0 0,13-23 0,65-125-170,-89 149-4672,-15 17-2066,-3 8-1562</inkml:trace>
  <inkml:trace contextRef="#ctx0" brushRef="#br0" timeOffset="1">98 405 15022,'0'0'12108,"62"35"-12365,-37-38-2113,-2-6-2114,-3-2-3748</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6.224"/>
    </inkml:context>
    <inkml:brush xml:id="br0">
      <inkml:brushProperty name="width" value="0.025" units="cm"/>
      <inkml:brushProperty name="height" value="0.025" units="cm"/>
      <inkml:brushProperty name="color" value="#004F8B"/>
    </inkml:brush>
  </inkml:definitions>
  <inkml:trace contextRef="#ctx0" brushRef="#br0">112 0 16464,'0'0'1617,"-12"9"358,8-6-1906,-60 48 2622,62-49-2583,-1 1 1,0-1-1,1 0 0,0 1 1,0-1-1,-1 1 0,1 0 1,1 0-1,-1 0 0,0 0 1,1 0-1,0 0 0,-1 0 1,1 1-1,0-1 0,1 0 1,-1 1-1,1-1 0,-1 0 1,1 1-1,0-1 0,0 1 1,1 4-1,0-7-78,0-1-1,0 1 1,0 0 0,0-1-1,0 1 1,0-1-1,0 1 1,0-1 0,0 1-1,0-1 1,0 0 0,0 0-1,0 1 1,0-1-1,0 0 1,0 0 0,1 0-1,-1 0 1,0 0-1,0 0 1,0-1 0,0 1-1,0 0 1,2-1 0,27-8 382,12-17-305,-33 20-94,0 0 0,0 0-1,1 1 1,16-7 0,-25 13 38,0-1 0,-1 1 0,1 0 0,0 0 0,-1 0 0,1 0 0,-1 0 0,1 0 0,-1 0 0,0 0 0,1 0 0,-1 0 0,0 0 0,0 0 0,0 0 0,0 0 0,0 0 0,0 1 0,0-1 0,0 0 0,0 0 0,0 0 0,0 0 0,-1 1 0,0 0 31,1-1 0,0 1 1,0 0-1,0-1 0,-1 1 0,2 0 1,-1-1-1,0 1 0,0 0 0,0-1 1,1 1-1,-1 0 0,1-1 1,-1 1-1,1-1 0,0 1 0,0-1 1,-1 1-1,3 1 0,1-3-35,1 0-1,-1-1 0,1 0 1,-1 0-1,0 0 1,1 0-1,-1-1 0,0 0 1,0 0-1,0 0 1,0 0-1,0 0 1,-1-1-1,1 0 0,-1 0 1,0 0-1,5-5 1,-3 4-156,-1-1 0,1 1 1,0 1-1,0-1 0,0 1 1,0 0-1,1 0 0,-1 0 1,7-2-1,-11 6 77,0 0 0,-1 0 0,1 0 0,-1 0 1,1 0-1,-1 0 0,1 0 0,-1 0 0,1 0 0,-1 0 0,0 0 0,1 0 0,-1 0 0,0 0 0,0 1 0,0-1 1,0 0-1,0 0 0,0 0 0,0 0 0,-1 0 0,1 0 0,-1 3 0,-3 31-72,3-5-1636,7-26-2387,8-13-581,0-6-1885</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6.608"/>
    </inkml:context>
    <inkml:brush xml:id="br0">
      <inkml:brushProperty name="width" value="0.025" units="cm"/>
      <inkml:brushProperty name="height" value="0.025" units="cm"/>
      <inkml:brushProperty name="color" value="#004F8B"/>
    </inkml:brush>
  </inkml:definitions>
  <inkml:trace contextRef="#ctx0" brushRef="#br0">73 1 15983,'0'0'2392,"-6"8"-342,4-5-2030,-6 7 788,0 1-1,0 0 0,1 0 1,0 1-1,1 0 0,1 0 1,0 0-1,-4 16 1,8-27-796,1-1 0,0 1 1,0-1-1,0 1 1,0-1-1,0 1 0,0-1 1,0 1-1,0-1 1,0 1-1,0-1 0,0 1 1,0-1-1,0 1 1,0 0-1,1-1 1,-1 1-1,0-1 0,0 1 1,1-1-1,-1 0 1,0 1-1,1-1 0,-1 1 1,0-1-1,1 0 1,-1 1-1,1-1 0,-1 1 1,0-1-1,1 0 1,-1 0-1,1 1 0,0-1 1,21-2 224,20-18-241,29-41-573,-71 61 580,0 0-1,0 0 0,0 0 1,1 0-1,-1 0 1,0 0-1,0 0 0,0 0 1,1 0-1,-1 0 0,0 0 1,0 0-1,0 0 1,0 0-1,1 0 0,-1 0 1,0 0-1,0 0 0,0 1 1,0-1-1,1 0 1,-1 0-1,0 0 0,0 0 1,0 0-1,0 1 0,0-1 1,0 0-1,0 0 1,0 0-1,1 0 0,-1 1 1,0-1-1,0 0 0,0 0 1,0 0-1,0 1 1,0-1-1,0 0 0,0 0 1,0 0-1,0 1 1,0-1-1,0 0 0,0 0 1,0 0-1,-1 0 0,1 1 1,0-1-1,0 0 1,0 0-1,0 0 0,0 0 1,0 1-1,0-1 0,-1 0 1,-1 11 64,-3 4 66,3-12-43,1-1 1,-1 1-1,1 0 1,0-1-1,0 1 1,0 0-1,0 0 1,1 0-1,-1 0 1,1 0-1,0 0 1,-1 0-1,1 0 1,1 0-1,-1 0 1,0 0-1,2 4 1,-1-6-61,0 0 0,-1-1 0,1 0-1,0 1 1,0-1 0,0 1 0,0-1 0,0 0 0,0 0 0,0 1 0,0-1 0,0 0 0,0 0 0,0 0 0,0 0-1,0 0 1,0 0 0,0-1 0,0 1 0,0 0 0,0 0 0,0-1 0,-1 1 0,1 0 0,0-1 0,0 1 0,1-2-1,23-12 255,61-62-1848,-87 94 950,-20 25 605,16-37-76,2 1 1,-1 0-1,1-1 1,0 1-1,0 0 1,1 1-1,0-1 1,0 0-1,-1 12 1,7-20-5530,12-11-4,1-5-2806</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7.079"/>
    </inkml:context>
    <inkml:brush xml:id="br0">
      <inkml:brushProperty name="width" value="0.025" units="cm"/>
      <inkml:brushProperty name="height" value="0.025" units="cm"/>
      <inkml:brushProperty name="color" value="#004F8B"/>
    </inkml:brush>
  </inkml:definitions>
  <inkml:trace contextRef="#ctx0" brushRef="#br0">74 38 10730,'0'0'19213,"12"-16"-19117,-12 15-108,1 0-1,-1 1 1,0-1-1,0 1 1,0-1-1,0 0 0,0 1 1,0-1-1,0 0 1,0 1-1,0-1 1,0 0-1,0 1 1,0-1-1,0 0 1,-1 1-1,1-1 1,0 1-1,0-1 1,-1 1-1,1-1 1,0 0-1,-1 1 1,1-1-1,-1 1 1,1-1-1,0 1 1,-1 0-1,1-1 1,-1 1-1,1-1 1,-1 1-1,0 0 1,1-1-1,-1 1 1,1 0-1,-1 0 1,0-1-1,1 1 0,-1 0 1,0 0-1,1 0 1,-1 0-1,1 0 1,-1 0-1,0 0 1,1 0-1,-1 0 1,0 0-1,1 0 1,-1 1-1,0-1 1,1 0-1,-1 0 1,1 1-1,-1-1 1,1 0-1,-1 1 1,0-1-1,1 0 1,-1 1-1,1-1 1,-1 2-1,-32 29-238,29-26 253,1-1 0,0 1 0,0 0 0,1 0 0,0 0 0,0 0 0,0 0 0,0 1-1,1-1 1,0 1 0,0-1 0,0 1 0,1-1 0,-1 1 0,2-1 0,0 11-1,-1-15 13,1 0 0,0-1 0,-1 1 0,1 0 0,-1 0 0,1 0 0,0-1 0,0 1 0,-1 0 0,1-1 0,0 1 0,0-1 0,0 1-1,0-1 1,0 1 0,0-1 0,0 0 0,0 1 0,-1-1 0,1 0 0,0 0 0,0 0 0,1 0 0,-1 1 0,0-2 0,0 1 0,0 0 0,1 0-1,32-7 309,-24 2-334,1-2 0,-1 1 0,0-2 0,-1 1 0,1-1 0,-2-1 0,1 0-1,-1 0 1,0 0 0,7-12 0,-39 54-497,18-27 649,1 0 1,0 1-1,0-1 0,0 1 1,1 0-1,0 0 0,1 1 0,0-1 1,0 1-1,0 0 0,-2 13 0,5-21-128,0 1-1,0 0 1,-1-1-1,1 1 1,0-1-1,0 1 1,0-1-1,0 1 1,0 0-1,0-1 1,0 1-1,0-1 1,0 1-1,0-1 1,0 1-1,1 0 0,-1-1 1,0 1-1,0-1 1,0 1-1,1-1 1,-1 1-1,0-1 1,1 1-1,-1-1 1,0 1-1,1-1 1,-1 0-1,1 1 1,-1-1-1,1 1 1,-1-1-1,1 0 0,-1 0 1,1 1-1,-1-1 1,1 0-1,-1 0 1,2 1-1,23-14-218,21-35-3264,-17 4-5481,-15 23 907</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7.425"/>
    </inkml:context>
    <inkml:brush xml:id="br0">
      <inkml:brushProperty name="width" value="0.025" units="cm"/>
      <inkml:brushProperty name="height" value="0.025" units="cm"/>
      <inkml:brushProperty name="color" value="#004F8B"/>
    </inkml:brush>
  </inkml:definitions>
  <inkml:trace contextRef="#ctx0" brushRef="#br0">122 25 6054,'0'0'23275,"-8"-5"-23104,6 3-159,0 0-13,1 0 0,-1 1 0,0-1 0,0 1 0,0 0 0,0 0 0,0-1 0,0 1 0,-1 0 0,1 1 0,0-1 0,0 0 0,-1 1 0,1-1 0,-1 1 0,1 0 0,0 0 0,-1 0 0,1 0 0,0 0 0,-1 0 0,1 1 0,-1-1 0,1 1 0,0-1 0,0 1 0,-1 0 0,1 0 0,0 0 0,0 0 0,0 1 0,-3 1 0,-27 28 115,32-30-110,-1 0 0,1-1 0,-1 1 0,1 0-1,-1-1 1,1 1 0,0 0 0,-1 0-1,1 0 1,0-1 0,0 1 0,0 0 0,-1 0-1,1 0 1,0-1 0,0 1 0,0 0 0,0 0-1,1 0 1,-1 0 0,0 0 0,0-1 0,0 1-1,1 0 1,-1 0 0,0-1 0,1 1-1,-1 0 1,1 0 0,-1-1 0,0 1 0,1 0-1,0-1 1,-1 1 0,1-1 0,-1 1 0,1 0-1,0-1 1,0 1 0,-1-1 0,1 0 0,0 1-1,0-1 1,-1 0 0,1 1 0,0-1-1,0 0 1,0 0 0,1 0 0,28 9-179,-23-8-33,1 1 0,-1-1-1,1 2 1,-1-1 0,0 1 0,0 0-1,0 0 1,-1 1 0,1 0-1,-1 0 1,0 1 0,0-1-1,6 7 1,-12-11 248,1 1 0,-1 0 0,0-1 0,0 1 0,1-1 0,-1 1 0,0-1 0,0 1 0,1 0 0,-1-1 0,0 1 0,0 0 0,0-1 0,0 1 0,0-1 0,0 1 0,0 0 0,0-1 0,-1 1 0,1 0 0,0-1 0,0 1 0,0-1 0,-1 1 0,1-1 0,0 1 0,0 0 0,-1-1 0,0 1-1,-20 13 1234,-35 1 1056,47-13-1818,-48 3-223,56-5-1495,9 0-9668,-6 0 8799,11 0-6801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7.815"/>
    </inkml:context>
    <inkml:brush xml:id="br0">
      <inkml:brushProperty name="width" value="0.025" units="cm"/>
      <inkml:brushProperty name="height" value="0.025" units="cm"/>
      <inkml:brushProperty name="color" value="#004F8B"/>
    </inkml:brush>
  </inkml:definitions>
  <inkml:trace contextRef="#ctx0" brushRef="#br0">1 22 17969,'0'0'12684,"48"-22"-11499,-34 22-865,0 0-288,-3 0-64,-2 0-896,-4 0-1443</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3.794"/>
    </inkml:context>
    <inkml:brush xml:id="br0">
      <inkml:brushProperty name="width" value="0.025" units="cm"/>
      <inkml:brushProperty name="height" value="0.025" units="cm"/>
      <inkml:brushProperty name="color" value="#004F8B"/>
    </inkml:brush>
  </inkml:definitions>
  <inkml:trace contextRef="#ctx0" brushRef="#br0">70 0 15310,'-1'0'157,"0"0"0,1 1 0,-1-1 0,0 0 0,1 0 0,-1 1 0,1-1 0,-1 0 0,1 1 0,-1-1 0,1 1 0,-1-1 0,1 1 0,-1-1 0,1 1 0,-1-1 0,1 1 0,-1-1 0,1 1 0,0-1 0,0 1 0,-1 1 0,-9 29 727,8-25-526,-11 44 1125,2 0 0,2 1-1,-3 91 1,12-141-1457,0 0-1,0-1 1,0 1-1,0 0 1,1 0-1,-1 0 1,0 0-1,1-1 1,-1 1-1,0 0 1,1 0-1,-1-1 1,1 1-1,-1 0 1,1-1-1,0 1 1,-1 0 0,1-1-1,0 1 1,-1-1-1,1 1 1,0-1-1,0 1 1,-1-1-1,1 0 1,0 1-1,0-1 1,0 0-1,-1 0 1,1 1-1,0-1 1,0 0-1,0 0 1,0 0 0,0 0-1,0 0 1,-1 0-1,1 0 1,0-1-1,0 1 1,0 0-1,1-1 1,40-11 365,-8-6-274,-25 12-113,0 1 1,1 0 0,0 1 0,0 0-1,0 1 1,13-3 0,-22 6-9,1 0 1,-1 0-1,0 0 1,1 0-1,-1 0 1,0 0-1,0 1 0,1-1 1,-1 0-1,0 1 1,0 0-1,1-1 1,-1 1-1,0-1 1,0 1-1,0 0 0,0 0 1,0 0-1,0 0 1,0 0-1,0 0 1,0 0-1,-1 0 1,1 0-1,0 0 0,0 0 1,-1 0-1,1 1 1,-1-1-1,1 0 1,-1 0-1,0 1 1,0-1-1,1 0 0,-1 1 1,0-1-1,0 3 1,0 59 323,-1-50-126,0-1-49,-1-1-1,0 1 1,0-1 0,-1 0 0,-1 0-1,0 0 1,0 0 0,-12 19 0,14-27-83,1 1 0,-1-1-1,0 0 1,-1 0 0,1 0 0,0 0 0,-1-1 0,0 1 0,1 0 0,-1-1-1,0 0 1,0 0 0,-1 0 0,1 0 0,0 0 0,-1-1 0,1 0 0,-1 1 0,1-1-1,-1 0 1,1-1 0,-1 1 0,0-1 0,0 1 0,1-1 0,-1 0 0,0-1-1,1 1 1,-1-1 0,0 1 0,-4-3 0,6 2-170,-1-1-1,1 0 1,0 1-1,0-1 1,0 0 0,0-1-1,0 1 1,1 0-1,-1 0 1,0-1 0,1 1-1,0-1 1,0 1-1,0-1 1,0 0 0,0 1-1,0-1 1,1 0-1,-1 0 1,1 0 0,0 1-1,0-5 1,-1-6-1762,1 1 0,0 0 1,4-24-1,7 5-3490,8 0-1863</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4.285"/>
    </inkml:context>
    <inkml:brush xml:id="br0">
      <inkml:brushProperty name="width" value="0.025" units="cm"/>
      <inkml:brushProperty name="height" value="0.025" units="cm"/>
      <inkml:brushProperty name="color" value="#004F8B"/>
    </inkml:brush>
  </inkml:definitions>
  <inkml:trace contextRef="#ctx0" brushRef="#br0">22 122 16367,'0'0'5371,"9"0"-3700,1-2-1250,-1 0 0,1 0 0,-1-1 0,1 0 1,-1 0-1,12-7 0,-17 9-368,-1-1 1,0 0-1,1 0 1,-1 0 0,0 0-1,0 0 1,0-1-1,0 1 1,-1-1-1,1 0 1,-1 1 0,1-1-1,-1-1 1,0 1-1,0 0 1,-1 0-1,1-1 1,-1 1 0,1-1-1,-1 1 1,0-1-1,1-7 1,-2 10-35,0 1-1,-1-1 1,1 0 0,0 1 0,0-1-1,-1 0 1,1 1 0,0-1 0,-1 0-1,1 1 1,0-1 0,-1 1 0,1-1-1,-1 1 1,1-1 0,-1 1 0,1-1 0,-1 1-1,0-1 1,1 1 0,-1 0 0,1-1-1,-1 1 1,0 0 0,1 0 0,-1-1-1,0 1 1,1 0 0,-1 0 0,0 0-1,0 0 1,1 0 0,-1 0 0,0 0 0,1 0-1,-1 0 1,0 0 0,-1 1 0,-30 8 108,22-2-116,2 0 0,-1 0-1,1 1 1,0 0 0,0 0 0,1 1-1,0 0 1,-7 14 0,9-17 16,2 0 0,-1 1 0,1 0 0,0 0 0,0 0 0,1 0 0,0 1 0,0-1 0,0 0 0,1 1 0,0-1 0,1 1 0,0 11 0,1-17-14,-1-1-1,1 1 1,0-1-1,-1 0 0,1 0 1,0 1-1,0-1 0,0 0 1,0 0-1,0 0 1,0 0-1,0 0 0,0 0 1,0 0-1,1 0 0,-1-1 1,0 1-1,0 0 1,1-1-1,-1 1 0,1-1 1,-1 1-1,0-1 1,1 0-1,-1 1 0,1-1 1,-1 0-1,1 0 0,-1 0 1,1 0-1,-1 0 1,1-1-1,1 0 0,4 1 42,0-1-1,0-1 1,0 0-1,0 0 1,0 0-1,6-4 1,8-6 4,0-2 0,-2-1 1,1 0-1,-2-1 0,0-1 0,-1-1 0,-1-1 1,-1 0-1,0-1 0,22-40 0,-36 104-373,-2-41 315,0 13-111,-1 0-1,2 0 1,0 0 0,1 0-1,4 16 1,-5-28 55,1-1-1,0 1 1,0-1-1,0 0 1,1 0 0,-1 1-1,1-1 1,-1 0 0,1 0-1,0-1 1,0 1-1,1 0 1,-1-1 0,0 1-1,1-1 1,0 0 0,-1 0-1,1 0 1,0 0 0,0 0-1,0 0 1,0-1-1,1 0 1,-1 1 0,0-1-1,1 0 1,-1-1 0,0 1-1,7 0 1,-7-1-410,0 0 0,-1 0 1,1 0-1,0 0 0,0 0 1,0 0-1,0-1 0,0 0 1,-1 1-1,1-1 0,0 0 1,0 0-1,-1-1 0,1 1 0,-1 0 1,5-4-1,17-18-7323</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4.648"/>
    </inkml:context>
    <inkml:brush xml:id="br0">
      <inkml:brushProperty name="width" value="0.025" units="cm"/>
      <inkml:brushProperty name="height" value="0.025" units="cm"/>
      <inkml:brushProperty name="color" value="#004F8B"/>
    </inkml:brush>
  </inkml:definitions>
  <inkml:trace contextRef="#ctx0" brushRef="#br0">39 0 18930,'0'0'3363,"-39"47"-3427,48-30-1954,7-2-4068</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4.992"/>
    </inkml:context>
    <inkml:brush xml:id="br0">
      <inkml:brushProperty name="width" value="0.025" units="cm"/>
      <inkml:brushProperty name="height" value="0.025" units="cm"/>
      <inkml:brushProperty name="color" value="#004F8B"/>
    </inkml:brush>
  </inkml:definitions>
  <inkml:trace contextRef="#ctx0" brushRef="#br0">100 250 13485,'0'0'4148,"0"-8"-497,-1-26-912,1 33-2677,0 1 0,0-1 1,0 1-1,0-1 0,0 0 1,0 1-1,0-1 1,0 0-1,0 1 0,0-1 1,0 1-1,-1-1 0,1 0 1,0 1-1,-1-1 0,1 1 1,0-1-1,-1 1 0,1-1 1,0 1-1,-1-1 1,1 1-1,-1 0 0,1-1 1,-1 1-1,1-1 0,-1 1 1,1 0-1,-1 0 0,0-1 1,1 1-1,-1 0 0,1 0 1,-1 0-1,0 0 0,1-1 1,-1 1-1,0 0 1,1 0-1,-1 0 0,1 0 1,-1 0-1,0 1 0,1-1 1,-1 0-1,1 0 0,-1 0 1,0 1-1,1-1 0,-1 0 1,1 0-1,-1 1 0,1-1 1,-1 0-1,1 1 1,-1 0-1,-25 23 291,19-13-289,1 1 0,0 0-1,0 0 1,1 1 0,1-1-1,0 1 1,1 0-1,0 0 1,1 1 0,0-1-1,1 15 1,1-27-53,0 0 1,0 0-1,0 0 1,1 0-1,-1 0 1,0 0-1,0 0 0,1 0 1,-1 0-1,0 0 1,1 0-1,-1 0 1,1-1-1,0 1 1,-1 0-1,1 0 1,-1-1-1,1 1 0,0 0 1,0-1-1,-1 1 1,1 0-1,0-1 1,0 1-1,0-1 1,0 0-1,1 1 1,1 0 25,-1-1-1,1 1 1,0-1 0,-1 0 0,1 0 0,0 0 0,0-1 0,-1 1 0,1 0 0,2-2 0,6-1 102,-1-1-1,0 0 1,0 0-1,13-9 1,11-9 23,-1-2 0,-1-1 0,47-48 1,-62 55-80,0 0 1,-2-2 0,0 0-1,-2 0 1,0-1 0,-1-1 0,11-29-1,-17 16 255,-10 25-258,-9 20-145,2 6 62,1 2 1,1-1 0,1 1-1,0 0 1,-7 31-1,2-11 7,5-19-143,2-1-1,0 1 1,2 0-1,0 1 1,1-1-1,0 1 1,2 34-1,1-52 29,0 0 0,1 0-1,-1 0 1,1 0-1,-1 0 1,1 0 0,0 0-1,0 0 1,0 0-1,0-1 1,0 1-1,0 0 1,1-1 0,-1 1-1,0-1 1,1 1-1,-1-1 1,1 0 0,0 1-1,-1-1 1,1 0-1,0 0 1,0 0 0,0-1-1,2 2 1,1-1-585,-1 0 0,1 0-1,0 0 1,-1-1 0,1 0 0,-1 1 0,1-2 0,0 1 0,-1-1-1,8-1 1,21-11-8261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8.012"/>
    </inkml:context>
    <inkml:brush xml:id="br0">
      <inkml:brushProperty name="width" value="0.025" units="cm"/>
      <inkml:brushProperty name="height" value="0.025" units="cm"/>
    </inkml:brush>
  </inkml:definitions>
  <inkml:trace contextRef="#ctx0" brushRef="#br0">4 1 16560,'0'0'2370,"-3"49"-737,8-17 193,23 1-609,17 5-608,11-1-385,17-2-160,10-1-32,11 1-32,-2-2-288,-2 1-641,-7-3-512,-12-5-1410,-20-7-3107</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5.516"/>
    </inkml:context>
    <inkml:brush xml:id="br0">
      <inkml:brushProperty name="width" value="0.025" units="cm"/>
      <inkml:brushProperty name="height" value="0.025" units="cm"/>
      <inkml:brushProperty name="color" value="#004F8B"/>
    </inkml:brush>
  </inkml:definitions>
  <inkml:trace contextRef="#ctx0" brushRef="#br0">57 0 18001,'0'0'3278,"-8"9"-908,5-4-2106,-28 36 1610,29-38-1689,0 1-1,1-1 0,-1 0 0,1 1 0,-1-1 0,1 1 0,0-1 1,0 1-1,1 0 0,-1-1 0,1 1 0,0 0 0,0-1 1,0 6-1,1-8-166,-1 0 1,1 0 0,0 0 0,-1 0-1,1 0 1,0-1 0,0 1-1,-1 0 1,1-1 0,0 1 0,0 0-1,0-1 1,0 1 0,0-1 0,0 1-1,0-1 1,0 0 0,0 1-1,0-1 1,0 0 0,0 0 0,0 0-1,1 0 1,-1 0 0,0 0 0,0 0-1,0 0 1,0 0 0,0 0-1,0-1 1,0 1 0,0 0 0,0-1-1,0 1 1,0-1 0,0 1-1,2-2 1,2 0 10,0 0 0,0 0-1,-1 0 1,1-1 0,0 0 0,6-5 0,-10 6-18,1 0 1,-1-1 0,1 1-1,-1-1 1,0 1 0,0-1-1,0 0 1,0 1 0,0-1-1,-1 0 1,1 0 0,-1 0 0,0-3-1,0 6-9,0 0 0,0-1 0,0 1 0,0-1-1,0 1 1,0-1 0,0 1 0,0-1 0,0 1-1,0-1 1,-1 1 0,1-1 0,0 1 0,0-1-1,0 1 1,-1 0 0,1-1 0,0 1 0,-1-1-1,1 1 1,0 0 0,-1-1 0,1 1 0,0 0 0,-1-1-1,1 1 1,-1 0 0,0 0-7,0 0 0,0 0 0,0 0 1,0 0-1,0 1 0,0-1 0,0 0 0,0 1 1,0-1-1,0 1 0,0-1 0,0 1 0,0 0 0,0-1 1,0 1-1,0 0 0,1-1 0,-2 3 0,-3 2-16,0 1-1,1 0 0,0 0 0,0 1 0,1 0 0,-1-1 1,2 1-1,-1 0 0,1 0 0,0 0 0,-2 10 1,1-1 11,1-1 0,1 0 1,0 1-1,2 23 1,-1-37 10,0 0 1,1 0-1,-1 0 1,1 0-1,0 0 1,0 0-1,-1 0 1,1 0-1,1-1 1,-1 1 0,0 0-1,0 0 1,1-1-1,-1 1 1,0-1-1,1 1 1,0-1-1,-1 0 1,1 0-1,0 1 1,0-1-1,-1 0 1,1 0-1,0-1 1,0 1-1,0 0 1,0-1 0,0 1-1,1-1 1,-1 0-1,0 0 1,0 1-1,0-1 1,0-1-1,0 1 1,0 0-1,3-1 1,6 0 16,-1-1 1,0 0-1,0 0 0,0-1 1,0-1-1,12-5 1,20-15-275,0-2 1,49-40 0,-22 15 289,-70 65 1341,-5 5-1148,4-14-223,-11 30 465,12-34-456,1-1 0,0 1-1,0-1 1,0 1 0,0 0 0,0-1 0,0 1 0,0-1-1,0 1 1,0-1 0,1 1 0,-1-1 0,0 1-1,0 0 1,0-1 0,1 1 0,-1-1 0,0 1 0,1-1-1,-1 1 1,0-1 0,1 0 0,-1 1 0,1-1 0,-1 1-1,0-1 1,1 0 0,-1 1 0,1-1 0,-1 0 0,1 0-1,0 1 1,-1-1 0,1 0 0,-1 0 0,1 0-1,-1 0 1,1 0 0,-1 0 0,1 1 0,0-1 0,-1-1-1,1 1 1,-1 0 0,1 0 0,-1 0 0,1 0 0,0 0-1,-1 0 1,1-1 0,-1 1 0,1 0 0,-1 0 0,1-1-1,-1 1 1,1 0 0,-1-1 0,71-30 291,-59 25-325,-1 0 0,1 1 1,1 0-1,-1 1 1,1 0-1,-1 1 0,16-2 1,-26 4-8,0 1 0,1-1 0,-1 1 0,1 0 1,-1 0-1,0 0 0,1 0 0,-1 1 0,0-1 0,1 1 1,-1-1-1,0 1 0,1 0 0,-1 0 0,0 0 0,0 0 1,0 0-1,0 0 0,0 1 0,0-1 0,0 1 1,2 2-1,-3-1 23,1 0 0,-1 0 1,0 1-1,0-1 0,0 1 1,0-1-1,-1 1 0,1-1 1,-1 1-1,0-1 0,0 1 1,0 0-1,0-1 0,-2 6 1,-11 26-785,6-26-2073,-2-6-3838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6.209"/>
    </inkml:context>
    <inkml:brush xml:id="br0">
      <inkml:brushProperty name="width" value="0.025" units="cm"/>
      <inkml:brushProperty name="height" value="0.025" units="cm"/>
      <inkml:brushProperty name="color" value="#004F8B"/>
    </inkml:brush>
  </inkml:definitions>
  <inkml:trace contextRef="#ctx0" brushRef="#br0">39 164 11275,'0'0'14659,"8"2"-13880,-5-1-730,0 0 0,0 0-1,0-1 1,0 0-1,0 1 1,0-1 0,0 0-1,0 0 1,0-1 0,0 1-1,0-1 1,-1 1-1,1-1 1,0 0 0,0 0-1,0 0 1,4-3 0,-3 1-7,1-1 1,-1 1 0,0-1-1,0 0 1,0-1 0,0 1 0,-1-1-1,0 1 1,0-1 0,4-9 0,-4 7-17,0 1 1,0 0 0,-1-1 0,0 0-1,-1 1 1,0-1 0,0 0 0,1-12-1,-2 17-18,0 1 0,-1-1 0,1 1 0,0-1 0,0 1-1,-1-1 1,1 1 0,-1-1 0,1 1 0,-1-1 0,0 1-1,0 0 1,1 0 0,-1-1 0,0 1 0,0 0 0,0 0-1,-2-2 1,1 3-6,1-1-1,-1 0 0,0 0 1,0 1-1,0-1 1,1 1-1,-1 0 0,0-1 1,0 1-1,0 0 1,0 0-1,0 0 1,0 0-1,0 1 0,0-1 1,1 0-1,-1 1 1,-3 1-1,-1 0-3,0 1 0,1 0 0,-1 0 0,1 0 0,-1 1 0,1-1 0,1 2 0,-1-1 0,0 0 0,1 1 0,0 0 0,0 0 0,0 0 0,1 0 0,0 1 0,-5 11 0,1-4 17,2 1-1,0 0 1,1 1 0,0-1 0,1 1 0,-1 17-1,4-29-12,0 0 1,0 0-1,0-1 0,0 1 0,0 0 0,1-1 0,0 1 0,-1 0 0,1-1 0,0 1 0,0-1 0,1 1 1,-1-1-1,0 1 0,1-1 0,-1 0 0,1 0 0,0 0 0,0 0 0,0 0 0,0 0 0,0 0 0,0-1 1,0 1-1,1-1 0,-1 1 0,1-1 0,-1 0 0,1 0 0,-1 0 0,1 0 0,0-1 0,-1 1 0,1-1 0,0 1 1,-1-1-1,5 0 0,5 1 23,0-1-1,0 0 1,0-1 0,0 0 0,-1-1-1,1 0 1,17-6 0,-5-2-4,0-1-1,-1-1 1,-1-1 0,35-26-1,22-13 139,-79 52-143,1 0 1,-1-1 0,0 1 0,0 0 0,1 0 0,-1 0 0,0-1 0,0 1 0,1 0 0,-1 0 0,0 0 0,1 0 0,-1 0 0,0 0 0,1 0 0,-1-1 0,0 1 0,1 0 0,-1 0 0,0 0 0,1 0 0,-1 1 0,0-1 0,1 0 0,-1 0 0,0 0 0,0 0 0,1 0 0,-1 0 0,0 0 0,1 0 0,-1 1 0,0-1 0,0 0 0,1 0 0,-1 1 0,1 13 435,-14 30 34,8-28-398,5-14-83,-1 0 1,1 0-1,-1 0 0,1 0 0,0 0 0,0 0 0,0 0 0,0 0 0,0 0 0,0 1 0,0-1 0,1 0 0,-1 0 0,2 2 0,-2-3 2,1 0 0,-1 0 0,1-1 0,0 1 0,-1-1 0,1 1 0,-1 0 0,1-1 0,0 1 0,0-1 0,-1 0 0,1 1 0,0-1 0,0 0 0,0 1 0,-1-1 0,1 0 0,0 0 0,0 0 0,0 1 0,0-1 0,-1 0 0,3-1 0,3 0 20,1 0 0,-1 0 0,0-1-1,0-1 1,0 1 0,0-1 0,0 1 0,5-5 0,-10 7-27,7-6-3,0 1-1,1 0 0,0 1 0,0 0 1,0 0-1,0 1 0,1 0 0,-1 1 1,15-2-1,-23 4 3,0 1-1,0-1 1,0 1 0,0-1-1,-1 1 1,1-1 0,0 1-1,0 0 1,0-1 0,-1 1-1,1 0 1,0 0 0,-1-1-1,1 1 1,-1 0 0,1 0-1,-1 0 1,1 0 0,-1 0-1,1 0 1,-1 0 0,0 0-1,0 0 1,1 0 0,-1 0-1,0 0 1,0 0 0,0 0-1,0 0 1,0 1 0,-1 44-3530,1-33-3093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7.084"/>
    </inkml:context>
    <inkml:brush xml:id="br0">
      <inkml:brushProperty name="width" value="0.025" units="cm"/>
      <inkml:brushProperty name="height" value="0.025" units="cm"/>
      <inkml:brushProperty name="color" value="#004F8B"/>
    </inkml:brush>
  </inkml:definitions>
  <inkml:trace contextRef="#ctx0" brushRef="#br0">124 195 7847,'0'0'8318,"3"-10"-4982,8-34-693,-10 43-2548,-1 0 0,1 0 0,-1 0 0,0 0 1,0 0-1,0 0 0,1 0 0,-1 0 0,0-1 1,0 1-1,0 0 0,-1 0 0,1 0 0,0 0 1,0 0-1,-1 0 0,1 0 0,0 0 0,-1 0 1,1 0-1,-1 0 0,1 0 0,-1 0 0,0 0 1,1 0-1,-1 1 0,0-1 0,0 0 0,0 0 1,1 1-1,-1-1 0,0 1 0,0-1 0,0 0 0,0 1 1,0 0-1,0-1 0,0 1 0,0 0 0,0-1 1,0 1-1,0 0 0,-1 0 0,1 0 0,0 0 1,0 0-1,-2 0 0,-1 0-5,-1 1 0,1-1-1,0 1 1,0 0 0,0 0 0,-1 0 0,1 1-1,0-1 1,0 1 0,-3 2 0,1 0-69,1 1 0,0 0 0,1 0 0,-1 0 0,1 0 0,0 1 0,0-1 1,0 1-1,1 0 0,0 0 0,0 1 0,1-1 0,-1 0 0,2 1 0,-1 0 0,1-1 0,-1 1 0,2 0 1,-1 9-1,1-15-19,1 0 1,-1 0-1,0 1 1,1-1-1,-1 0 1,0 0 0,1 0-1,0 0 1,-1 0-1,1 0 1,0 0-1,-1 0 1,1-1 0,0 1-1,0 0 1,0 0-1,0 0 1,0-1-1,0 1 1,0-1 0,0 1-1,0 0 1,0-1-1,0 0 1,0 1-1,0-1 1,0 0 0,0 1-1,0-1 1,1 0-1,-1 0 1,0 0-1,0 0 1,0 0 0,0 0-1,1-1 1,-1 1-1,0 0 1,0 0-1,2-2 1,50-15 175,-27 2-144,-1 0 1,-1-2 0,-1-1 0,38-36 0,-48 42 16,-1 0 0,0-1 0,-1 0 0,-1 0 0,0-1 0,-1-1 0,12-23-1,-37 90 76,8-30-73,1 1 0,1-1 0,1 1 0,1 1 0,-2 43 0,6-65-40,-1 0 1,1 0 0,1 0 0,-1 1 0,0-1 0,1 0 0,-1 0-1,1 0 1,-1 0 0,1 0 0,0 0 0,0 0 0,0 0 0,0 0-1,0 0 1,1 0 0,-1 0 0,1-1 0,-1 1 0,1-1 0,-1 1-1,4 1 1,-3-1 4,1-1 0,0 0 0,0-1-1,0 1 1,0 0 0,0-1 0,0 0-1,0 1 1,0-1 0,0-1-1,0 1 1,0 0 0,0-1 0,4 0-1,3-2 9,-1 0-1,0-1 0,-1 1 1,1-2-1,-1 1 0,1-1 1,-1 0-1,-1-1 0,13-10 1,-14 9-28,0-1 0,-1 1 0,0-1 1,0 0-1,7-14 0,-10 18-1,-1 0-1,1 1 0,-1-1 0,0 0 1,0 0-1,0 0 0,-1 0 1,1 0-1,-1 0 0,0 0 1,0 0-1,-1 0 0,1 0 1,-1 0-1,-1-7 0,1 10 0,1 1 0,0-1 0,-1 0-1,1 0 1,-1 1 0,0-1 0,1 0 0,-1 1-1,0-1 1,1 0 0,-1 1 0,0-1 0,1 1-1,-1-1 1,0 1 0,0 0 0,0-1 0,1 1-1,-1 0 1,0-1 0,0 1 0,0 0 0,0 0-1,0 0 1,0 0 0,0 0 0,1 0 0,-1 0-1,0 0 1,0 0 0,0 0 0,0 1 0,0-1-1,0 0 1,1 1 0,-1-1 0,0 0 0,0 1-1,0-1 1,0 2 0,-31 23-64,26-17 75,-1 0 1,2 1-1,-1 0 1,2 1-1,-1-1 1,1 1-1,0 0 1,1 0-1,-3 17 1,6-26-5,0 1 0,0 0 0,0 0 1,1-1-1,-1 1 0,1 0 0,-1-1 1,1 1-1,0 0 0,0-1 0,0 1 1,0-1-1,0 1 0,0-1 0,0 0 1,0 1-1,0-1 0,1 0 0,-1 0 1,0 0-1,1 0 0,-1 0 0,1 0 0,-1 0 1,1 0-1,0-1 0,-1 1 0,1-1 1,0 1-1,-1-1 0,1 1 0,0-1 1,3 0-1,11 3 24,1-2 0,28 1 0,-30-2 1,-2 1 19,13-1-84,0 1 1,0 1-1,-1 1 1,1 2-1,-1 0 1,27 10-1,-50-45 2760,-6 7-2717,-1-1 0,-10-23 0,9 29-25,1 1 1,0-1-1,1 0 1,-2-34-1,7 52-88,0 0-1,0-1 0,-1 1 1,1 0-1,0 0 0,0 0 1,0 0-1,0 0 0,0 0 1,0 0-1,0 0 0,0 0 1,0 0-1,-1 0 0,1 1 1,0-1-1,1 1 0,61 26-6170,-17-11-741</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7.984"/>
    </inkml:context>
    <inkml:brush xml:id="br0">
      <inkml:brushProperty name="width" value="0.025" units="cm"/>
      <inkml:brushProperty name="height" value="0.025" units="cm"/>
      <inkml:brushProperty name="color" value="#004F8B"/>
    </inkml:brush>
  </inkml:definitions>
  <inkml:trace contextRef="#ctx0" brushRef="#br0">277 27 11531,'0'-1'214,"1"0"1,-1 0-1,0 1 1,0-1-1,0 0 1,0 0-1,0 0 1,0 0-1,0 0 1,0 0-1,0 1 1,0-1-1,-1 0 1,1 0-1,0 0 1,-1 0-1,1 1 0,0-1 1,-1 0-1,1 0 1,-1 1-1,1-1 1,-1 0-1,0 1 1,1-1-1,-1 0 1,1 1-1,-1-1 1,0 1-1,0-1 1,1 1-1,-1-1 1,0 1-1,0 0 1,-1-1-1,-1 1-38,0 1 0,1-1-1,-1 1 1,1 0 0,-1 0 0,1 0-1,0 0 1,-1 0 0,1 1-1,0-1 1,0 1 0,-3 1 0,-11 11 199,0 0 0,-16 20-1,15-14-114,0 1-1,0 1 0,2 0 0,1 1 0,1 1 0,1 0 0,1 1 0,1 0 0,2 0 0,0 1 0,1 1 1,2-1-1,1 1 0,-2 51 0,6-73-255,0-1 1,0 1-1,0-1 1,1 1-1,-1-1 1,1 1-1,0-1 1,0 1-1,1-1 1,-1 0-1,1 0 1,0 1-1,0-1 1,1 0-1,-1-1 1,1 1-1,0 0 1,0-1-1,0 1 1,0-1-1,0 0 1,1 0-1,0-1 1,-1 1-1,1-1 1,0 1-1,0-1 1,1 0-1,-1-1 1,0 1-1,0-1 1,1 0-1,-1 0 1,1 0-1,-1-1 1,1 1-1,6-1 1,3 0 25,1 0 1,0 0-1,-1-2 0,1 1 1,-1-2-1,0 0 1,22-8-1,-28 8-12,0 0 0,0-1 0,0 0 0,0 0 0,-1-1 0,0 0 0,0 0 0,0 0 0,-1-1 0,0 0-1,0-1 1,0 1 0,-1-1 0,6-9 0,-10 15 32,-1 0 0,1 0 0,-1 0 0,1 0 0,-1 0 0,1 0 0,-1 0 0,0 0 0,1 0 0,-1 0 0,0 0-1,0 0 1,0 0 0,0-1 0,0 1 0,0 0 0,0 0 0,0 0 0,0 0 0,0 0 0,-1 0 0,1 0 0,0 0 0,-1 0 0,1 0 0,-2-2 0,1 2 5,-1 0 1,1-1-1,-1 1 1,1 0-1,-1 0 1,0 0-1,0 0 1,0 1 0,1-1-1,-1 0 1,0 1-1,0-1 1,-3 0-1,-10 0 42,1 0-1,0 1 1,-19 2-1,26-2-120,1 1 19,-1 0 1,1 0 0,-1 1 0,1-1-1,-1 1 1,-8 5 0,12-6-4,1 0-1,-1 0 1,1 1 0,0-1 0,-1 1-1,1 0 1,0-1 0,0 1-1,0 0 1,0 0 0,0 0 0,1 1-1,-1-1 1,1 0 0,-1 1 0,1-1-1,0 1 1,-1 2 0,2-4 2,0 0 0,0-1 0,0 1 1,1 0-1,-1 0 0,0-1 0,0 1 0,1 0 1,-1-1-1,1 1 0,-1-1 0,0 1 0,1 0 1,-1-1-1,1 1 0,-1-1 0,1 1 0,-1-1 0,1 1 1,0-1-1,-1 0 0,1 1 0,0-1 0,-1 0 1,1 1-1,0-1 0,-1 0 0,1 0 0,0 0 1,-1 0-1,1 0 0,0 0 0,0 0 0,-1 0 0,1 0 1,0 0-1,0 0 0,-1 0 0,1 0 0,0 0 1,0-1-1,36-4-113,-21 0-99,0 0 0,0-2 1,15-8-1,-20 8-179,1 1 1,-1 1-1,1 0 1,1 1 0,-1 0-1,25-4 1,-35 8 403,0 1 1,-1-1 0,1 1-1,0-1 1,-1 1 0,1-1-1,0 1 1,-1 0 0,1 0-1,-1 0 1,1 0 0,-1 0-1,0 0 1,1 0 0,-1 0-1,0 1 1,0-1 0,0 0-1,0 1 1,0-1 0,0 1-1,0-1 1,0 1-1,-1-1 1,1 1 0,-1 0-1,1-1 1,-1 1 0,0 0-1,1 0 1,-1-1 0,0 4-1,5 63 1262,-5-62-1162,0 94 2146,0-99-2290,0-1 1,0 0-1,0 1 1,0-1-1,0 0 0,0 1 1,0-1-1,0 0 1,1 1-1,-1-1 1,0 0-1,0 0 1,0 1-1,1-1 0,-1 0 1,0 0-1,0 0 1,0 1-1,1-1 1,-1 0-1,0 0 1,1 0-1,-1 1 0,0-1 1,0 0-1,1 0 1,-1 0-1,0 0 1,1 0-1,-1 0 1,0 0-1,1 0 0,-1 0 1,0 0-1,1 0 1,-1 0-1,0 0 1,1 0-1,-1 0 1,0 0-1,1 0 0,-1 0 1,0-1-1,0 1 1,1 0-1,-1 0 1,0 0-1,1 0 1,-1-1-1,0 1 0,0 0 1,0 0-1,1-1 1,-1 1-1,0 0 1,0 0-1,1-1 1,15-12-4341,-1-7-2723,-2-6-7009</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8.477"/>
    </inkml:context>
    <inkml:brush xml:id="br0">
      <inkml:brushProperty name="width" value="0.025" units="cm"/>
      <inkml:brushProperty name="height" value="0.025" units="cm"/>
      <inkml:brushProperty name="color" value="#004F8B"/>
    </inkml:brush>
  </inkml:definitions>
  <inkml:trace contextRef="#ctx0" brushRef="#br0">13 396 7335,'0'0'13650,"-3"9"-12070,-6 29-133,9-37-1399,0 0 1,0 1-1,0-1 0,0 0 1,0 0-1,1 0 0,-1 0 1,0 0-1,1 0 0,-1 0 1,0 0-1,1 0 0,-1 0 1,1 0-1,0 0 0,-1 0 1,1 0-1,0-1 0,-1 1 1,1 0-1,0 0 0,0-1 1,0 1-1,0-1 0,0 1 1,0 0-1,0-1 0,0 0 1,0 1-1,0-1 0,0 0 1,0 1-1,0-1 0,0 0 1,0 0-1,2 0 0,41 0 341,-41 0-345,5-2-11,0 0-1,0 0 1,0 0 0,0-1-1,-1 0 1,1 0 0,-1-1-1,0 0 1,0-1 0,0 1 0,0-1-1,-1-1 1,0 1 0,0-1-1,0 0 1,9-14 0,-8 11 138,-1 0 1,0 0-1,-1-1 1,0 0 0,-1 0-1,0 0 1,0-1-1,-1 1 1,-1-1 0,1 0-1,-2 0 1,1-13-1,-2 24-163,0-1-1,-1 0 0,1 1 0,0-1 0,-1 1 1,1-1-1,-1 1 0,1-1 0,0 1 0,-1-1 1,1 1-1,-1-1 0,1 1 0,-1 0 0,0-1 0,1 1 1,-1 0-1,1 0 0,-1-1 0,0 1 0,1 0 1,-1 0-1,0 0 0,1 0 0,-1 0 0,0-1 0,1 1 1,-1 1-1,0-1 0,1 0 0,-1 0 0,1 0 1,-1 0-1,0 0 0,1 0 0,-1 1 0,0-1 1,1 0-1,-1 1 0,1-1 0,-1 0 0,1 1 0,-1-1 1,1 1-1,-1-1 0,1 1 0,-1-1 0,1 1 1,-1-1-1,1 1 0,-1 0 0,-6 12-34,0 0 0,1 0-1,0 0 1,1 0 0,1 1 0,0 0-1,1 0 1,-2 19 0,4-29 27,-1 7 0,-2 8 6,1-1 1,1 1-1,0-1 0,2 22 1,0-39-3,0 1 1,0 0-1,1 0 1,-1-1-1,1 1 1,-1-1-1,1 1 0,-1 0 1,1-1-1,0 1 1,0-1-1,0 0 1,0 1-1,0-1 1,0 0-1,0 1 1,0-1-1,1 0 1,-1 0-1,0 0 1,1 0-1,-1 0 1,1 0-1,-1-1 1,1 1-1,-1 0 1,1-1-1,0 1 1,-1-1-1,1 0 1,0 1-1,-1-1 1,1 0-1,0 0 1,-1 0-1,4 0 1,1-1 21,1 0 0,0 0 0,0 0 0,-1-1 0,1 0 0,-1 0 0,0 0 0,8-5 0,11-8 2,-1-1 1,0-1 0,-2-1-1,0-1 1,-1-1-1,21-25 1,-8 3-3,-1-1 0,36-64 0,-59 92 1,-1-2 0,-1 1 1,0-1-1,-1 0 0,-1 0 1,-1-1-1,5-27 0,-10 45-13,0-1 0,1 0-1,-1 0 1,0 0-1,0 0 1,0 0-1,0 0 1,0 0-1,0 0 1,0 0 0,0 0-1,0 0 1,0 0-1,-1 0 1,1 0-1,0 0 1,-1 0 0,1 0-1,-1 0 1,1 0-1,-1 1 1,1-1-1,-1 0 1,0-1-1,0 2-3,0 0 0,0 0-1,0 0 1,0 0-1,0 0 1,0 0 0,0 0-1,1 0 1,-1 1-1,0-1 1,0 0 0,0 1-1,0-1 1,0 0-1,0 1 1,1-1 0,-1 1-1,0-1 1,0 1-1,0 0 1,-37 37 143,9 1-22,1 0 0,-31 63 0,49-82-37,1-1 1,1 1-1,1 1 0,1 0 1,0-1-1,2 2 1,-4 40-1,8-59-161,0 0 0,0 0 1,0 0-1,0 0 0,1 0 0,-1 0 0,1 0 0,0 0 0,0 0 1,0-1-1,0 1 0,0 0 0,0-1 0,1 1 0,0-1 0,-1 1 1,1-1-1,0 0 0,0 0 0,0 1 0,0-2 0,1 1 0,-1 0 0,0 0 1,1-1-1,0 1 0,-1-1 0,1 0 0,0 0 0,-1 0 0,6 1 1,-3 0-508,1-2 1,-1 1 0,1 0 0,-1-1 0,0 0 0,1-1 0,7 0 0,-7 0-602,0-1 0,0 0 0,0 0 1,0 0-1,0 0 0,6-5 1,28-20-12114</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8.807"/>
    </inkml:context>
    <inkml:brush xml:id="br0">
      <inkml:brushProperty name="width" value="0.025" units="cm"/>
      <inkml:brushProperty name="height" value="0.025" units="cm"/>
      <inkml:brushProperty name="color" value="#004F8B"/>
    </inkml:brush>
  </inkml:definitions>
  <inkml:trace contextRef="#ctx0" brushRef="#br0">198 275 19378,'0'0'1895,"-12"4"-69,2-1-1650,0 0 0,0 1-1,0 1 1,0-1 0,1 2 0,0-1-1,0 1 1,0 1 0,1-1 0,0 1 0,0 1-1,-7 9 1,5-4 181,1 0 0,0 0 1,-8 18-1,14-26-294,1-1 0,0 1 0,0 1 0,0-1 0,1 0 0,0 0 0,0 1 0,0-1 0,1 1 0,-1-1 0,1 1 0,2 9-1,-2-13-59,1-1-1,-1 0 0,1 1 0,0-1 1,0 0-1,0 0 0,0 1 0,0-1 0,0 0 1,0 0-1,0 0 0,0 0 0,0 0 1,0-1-1,1 1 0,-1 0 0,0 0 0,1-1 1,-1 1-1,0-1 0,1 1 0,-1-1 1,1 0-1,-1 1 0,1-1 0,-1 0 0,1 0 1,-1 0-1,3-1 0,47-6 118,-33 0-110,1-1-1,-2 0 1,1-1-1,-1-1 0,-1-1 1,0-1-1,0 0 1,-2 0-1,16-17 1,5-9-90,-1-1 1,36-56-1,-50 65 406,-1-1-1,-1-1 1,-2-1 0,-1 0-1,12-40 1,-42 81-6,1 10-299,1 2-1,0 0 0,2 0 1,0 1-1,1 0 1,1 1-1,1 0 0,2 0 1,0 1-1,-5 36 1,11-58-77,-2 12 35,1-1 0,1 0 0,1 19 1,9 0-2943,-9-30 2383,0 1 0,0-1 1,1 0-1,-1 1 0,0-1 0,1 0 0,-1 0 0,0 0 0,1 0 0,-1 0 0,1 0 0,0 0 1,-1 0-1,1-1 0,2 2 0,23 0-16957</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9.530"/>
    </inkml:context>
    <inkml:brush xml:id="br0">
      <inkml:brushProperty name="width" value="0.025" units="cm"/>
      <inkml:brushProperty name="height" value="0.025" units="cm"/>
      <inkml:brushProperty name="color" value="#004F8B"/>
    </inkml:brush>
  </inkml:definitions>
  <inkml:trace contextRef="#ctx0" brushRef="#br0">75 0 5157,'0'0'16213,"-7"7"-14633,1-2-1437,1 1 0,0 0 0,0 0 0,0 0 0,1 0 0,0 1 0,0 0 0,1 0 0,0 0 0,0 0 0,0 0 0,1 0 0,-2 13 0,1-3 125,1-9-205,0 0 0,0 0 1,1 0-1,0 1 1,1-1-1,0 0 1,0 0-1,1 0 0,1 11 1,-1-19-49,-1 1-1,1-1 1,0 1 0,-1-1-1,1 1 1,-1-1 0,1 1 0,0-1-1,0 0 1,-1 1 0,1-1-1,0 0 1,0 1 0,-1-1 0,1 0-1,0 0 1,0 0 0,-1 0-1,1 0 1,0 0 0,0 0 0,0 0-1,-1 0 1,1 0 0,0 0 0,0-1-1,-1 1 1,1 0 0,0 0-1,0-1 1,-1 1 0,1-1 0,0 1-1,-1 0 1,2-2 0,22-14 512,23-34-83,-36 37-415,1 1 0,0-1 0,25-17 0,-37 29-31,1 1 1,-1-1-1,1 1 0,-1-1 0,1 1 0,-1 0 1,1-1-1,-1 1 0,1 0 0,0 0 0,-1-1 0,1 1 1,0 0-1,-1 0 0,1 0 0,0 0 0,-1 0 0,1 0 1,0 0-1,-1 0 0,1 0 0,-1 0 0,1 0 0,0 0 1,-1 1-1,1-1 0,0 0 0,-1 0 0,1 1 1,-1-1-1,1 0 0,-1 1 0,1-1 0,-1 1 0,1-1 1,-1 1-1,1-1 0,-1 1 0,1-1 0,-1 1 0,0-1 1,1 1-1,-1-1 0,0 1 0,1-1 0,-1 1 0,0 0 1,0-1-1,0 1 0,0 0 0,0-1 0,1 1 1,-1 0-1,0-1 0,0 1 0,-1 1 0,2 49 116,-2-38-22,1 127 228,0-139-303,0 0-1,0 0 0,0-1 1,0 1-1,-1 0 1,1 0-1,0 0 1,1 0-1,-1-1 1,0 1-1,0 0 1,0 0-1,0 0 1,1-1-1,-1 1 1,0 0-1,1 0 1,-1-1-1,0 1 0,1 0 1,-1-1-1,1 1 1,-1 0-1,1-1 1,0 1-1,-1-1 1,1 1-1,0-1 1,-1 1-1,1-1 1,0 1-1,-1-1 1,1 0-1,0 1 1,0-1-1,0 0 0,-1 0 1,1 1-1,0-1 1,0 0-1,0 0 1,-1 0-1,1 0 1,0 0-1,0 0 1,0 0-1,0-1 1,-1 1-1,1 0 1,0 0-1,0-1 1,-1 1-1,1 0 0,0-1 1,0 1-1,-1-1 1,1 1-1,0-1 1,0 0-1,44-33 720,-8-8-588,-28 30-183,1 1-1,0 0 1,1 0 0,0 1 0,18-12-1,-28 21 14,-1 1-1,1 0 1,-1-1 0,1 1-1,-1 0 1,0 0-1,1-1 1,-1 1-1,1 0 1,-1 0 0,1 0-1,0-1 1,-1 1-1,1 0 1,-1 0-1,1 0 1,-1 0-1,1 0 1,-1 0 0,1 0-1,-1 0 1,1 1-1,-1-1 1,1 0-1,-1 0 1,1 0 0,-1 0-1,1 1 1,-1-1-1,1 0 1,-1 0-1,1 1 1,-1-1 0,0 1-1,1-1 1,-1 0-1,1 1 1,-1-1-1,0 1 1,1 0-1,4 29-178,-11 35 175,2-49-212,-3 24-976,9-18-2475,0-22 3227,-1 0 1,0 0-1,0 0 1,1-1-1,-1 1 1,0 0 0,0-1-1,0 1 1,0-1-1,1 0 1,-1 1-1,0-1 1,0 0 0,0 1-1,1-3 1,19-16-5396</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0.112"/>
    </inkml:context>
    <inkml:brush xml:id="br0">
      <inkml:brushProperty name="width" value="0.025" units="cm"/>
      <inkml:brushProperty name="height" value="0.025" units="cm"/>
      <inkml:brushProperty name="color" value="#004F8B"/>
    </inkml:brush>
  </inkml:definitions>
  <inkml:trace contextRef="#ctx0" brushRef="#br0">166 300 16592,'0'0'2557,"-10"4"-86,-3 2-1938,0 2 0,0 0 0,1 1 0,0 0 0,1 0 0,0 1 0,0 1-1,1 0 1,0 1 0,-11 17 0,3 0 1,18-29-532,0 0-1,0 0 1,0 1 0,0-1 0,0 0-1,0 0 1,0 0 0,0 1 0,0-1-1,0 0 1,0 0 0,0 0 0,0 1-1,0-1 1,0 0 0,0 0 0,0 0-1,0 1 1,0-1 0,0 0 0,1 0-1,-1 0 1,0 0 0,0 0 0,0 1-1,0-1 1,0 0 0,1 0 0,-1 0-1,0 0 1,0 0 0,0 0 0,1 0-1,-1 1 1,0-1 0,0 0 0,0 0-1,1 0 1,-1 0 0,0 0 0,0 0-1,0 0 1,1 0 0,-1 0 0,0 0-1,0 0 1,0 0 0,1 0 0,-1 0-1,0 0 1,0-1 0,0 1 0,1 0-1,-1 0 1,0 0 0,0 0 0,0 0-1,0 0 1,1-1 0,10-3 117,-2-2-121,0 1-1,0 0 1,1 0 0,-1 1-1,1 1 1,12-4-1,-19 6-8,0 1-1,0-1 0,0 1 0,0 0 0,0-1 0,0 1 1,0 1-1,0-1 0,0 0 0,0 1 0,0-1 0,-1 1 0,1 0 1,0 0-1,0 0 0,-1 1 0,1-1 0,0 0 0,-1 1 1,0 0-1,1 0 0,-1 0 0,0 0 0,0 0 0,0 0 1,3 4-1,6 14 52,15 24-28,-25-43 14,0-1 0,-1 1 0,1 0 0,0-1 0,-1 1 0,1 0 0,0-1 0,0 1 0,0-1 0,-1 0 0,1 1 0,0-1 0,0 1 0,0-1 0,0 0 0,0 0 0,0 0 0,0 1 0,0-1 0,0 0 0,0 0 0,0 0 0,-1 0 0,1-1 0,0 1 0,0 0 0,0 0 0,0-1 0,0 1 0,0 0 0,0-1 0,0 1 0,-1-1 0,1 1 0,0-1 0,0 1 0,0-1 0,-1 0 0,1 1 0,0-1 0,-1 0 0,1 1 0,0-2 0,7-8-89,0 0 1,-1-1 0,-1 0-1,1 0 1,-2 0 0,1-1 0,-2 0-1,1 0 1,-2 0 0,0 0-1,0-1 1,-1 1 0,-1-1 0,1-14-1,6 20-8275,25-1 2529,9-2 1373,-35 6 3977,1-1-1,-1 0 0,1 0 0,-2-1 0,1 1 0,0-2 1,7-9-1,-6 5 822,0 0 0,-1 0-1,0 0 1,7-20 0,-7 13 1547,0-1 0,-2 1 0,-1-1 0,0 0 0,-1-1 0,1-34 0,-28 103-94,16-27-1816,-14 32-205,2 0 0,-22 104 0,36-105-2521,12-21-6739,3-21 1213</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0.551"/>
    </inkml:context>
    <inkml:brush xml:id="br0">
      <inkml:brushProperty name="width" value="0.025" units="cm"/>
      <inkml:brushProperty name="height" value="0.025" units="cm"/>
      <inkml:brushProperty name="color" value="#004F8B"/>
    </inkml:brush>
  </inkml:definitions>
  <inkml:trace contextRef="#ctx0" brushRef="#br0">1 541 9449,'0'0'6539,"6"-9"-5017,-3 5-1429,47-72 239,-3-1-1,-3-3 1,48-121 0,-78 165-224,5-21 4151,-25 84-3582,0 0 1,-20 48 0,-2 6 177,12-26 31,1 0 0,4 1 0,1 1 0,-2 73 1,12-124-858,0-1 1,0 1 0,1 0-1,0-1 1,0 1 0,0 0-1,1-1 1,0 1 0,0-1-1,0 0 1,6 9-1,-6-11-35,0-1 0,-1 0 0,1 0 0,0-1 0,0 1 0,0 0 0,1-1 0,-1 1 0,0-1 0,1 1 0,-1-1 0,1 0 0,-1 0 0,1 0 0,-1-1-1,1 1 1,0-1 0,-1 1 0,1-1 0,0 0 0,-1 0 0,1 0 0,0 0 0,-1 0 0,1-1 0,5-1 0,-6 1-69,1 0 0,-1 0 1,1 0-1,-1 0 0,1-1 0,-1 1 1,0-1-1,1 0 0,-1 1 0,0-1 1,0 0-1,0 0 0,-1 0 0,1-1 1,0 1-1,-1 0 0,0-1 0,1 1 1,-1-1-1,0 1 0,0-1 1,0 0-1,-1 1 0,1-1 0,-1 0 1,1 0-1,-1 1 0,0-1 0,0 0 1,0-3-1,-1-2-107,1 0 1,-1 0-1,0 0 1,-1 0-1,1 0 1,-2 0-1,1 1 1,-1-1-1,-6-10 1,-5-3-38,-1 0 1,-28-28-1,28 33 405,1 0 0,1 0-1,0-1 1,-16-29-1,29 45-112,0 1-1,0-1 0,-1 1 1,1-1-1,0 0 0,0 1 1,0-1-1,0 1 0,0-1 1,0 1-1,0-1 1,0 1-1,0-1 0,0 0 1,0 1-1,0-1 0,0 1 1,0-1-1,0 1 1,1-1-1,-1 1 0,0-1 1,0 1-1,1-1 0,-1 1 1,0-1-1,1 1 0,-1-1 1,0 1-1,1-1 1,-1 1-1,1 0 0,-1-1 1,1 1-1,-1 0 0,1-1 1,30-8 569,42 6-1606,-66 3 930,93-5-5907,-46-2-892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1.389"/>
    </inkml:context>
    <inkml:brush xml:id="br0">
      <inkml:brushProperty name="width" value="0.025" units="cm"/>
      <inkml:brushProperty name="height" value="0.025" units="cm"/>
      <inkml:brushProperty name="color" value="#004F8B"/>
    </inkml:brush>
  </inkml:definitions>
  <inkml:trace contextRef="#ctx0" brushRef="#br0">20 21 16816,'0'0'2514,"-2"11"-357,0 1-1676,-4 20 898,2 0 0,-1 66 0,5-97-1375,0 0 0,0 0 0,0 0 0,0 0 0,0-1 0,0 1 1,1 0-1,-1 0 0,0 0 0,1 0 0,-1 0 0,1 0 0,-1 0 1,1 0-1,-1 0 0,1-1 0,-1 1 0,1 0 0,0 0 0,-1-1 0,1 1 1,0 0-1,0-1 0,0 1 0,0-1 0,-1 1 0,2 0 0,0-1 14,0 0 0,0 0 1,0 0-1,0 0 0,0 0 0,0 0 0,0 0 0,0-1 0,0 1 0,0-1 0,0 1 0,3-3 0,3-1 93,0 0-1,0 0 1,0-1 0,-1-1-1,9-7 1,68-83 1011,-25 27-162,-58 67-953,0 0-1,1 0 1,-1 1 0,1-1 0,-1 1-1,1-1 1,0 1 0,-1 0-1,1 0 1,0 0 0,0 0 0,0 0-1,0 0 1,0 0 0,0 0-1,0 1 1,0-1 0,3 0 0,-3 2-4,-1-1 0,0 1-1,0-1 1,0 1 0,0-1 0,0 1 0,0 0 0,0-1 0,0 1 0,-1 0 0,1 0 0,0 0 0,0-1 0,-1 1 0,1 0 0,0 0 0,-1 0 0,1 0 0,-1 0 0,1 0 0,-1 1 0,0-1 0,1 2 0,2 10 45,-1 1 0,0-1 0,-1 1 0,-1 17 1,0-25-3,-1 30 11,0-21-46,0 0 0,1 0 0,4 19 0,-4-34-5,0 1 0,0 0 0,0-1 1,1 1-1,-1-1 0,0 0 0,1 1 0,-1-1 0,0 1 0,1-1 0,-1 1 0,1-1 0,-1 0 0,0 1 1,1-1-1,-1 0 0,1 1 0,-1-1 0,1 0 0,-1 0 0,1 0 0,0 1 0,-1-1 0,1 0 0,-1 0 0,1 0 1,-1 0-1,1 0 0,-1 0 0,1 0 0,0 0 0,-1 0 0,1 0 0,-1 0 0,1-1 0,-1 1 0,1 0 1,-1 0-1,1 0 0,0-1 0,22-10 310,39-42 111,6-5-403,-63 54-27,0 1 1,0 0-1,0 1 0,0-1 1,1 1-1,-1 0 0,1 0 1,-1 1-1,1 0 0,0 0 1,0 0-1,7 0 0,-12 1-2,0 1-1,0-1 0,0 1 1,0 0-1,0-1 0,0 1 0,0 0 1,0-1-1,0 1 0,0 0 0,0 0 1,0 0-1,-1 0 0,1 0 0,0 0 1,-1 0-1,1 0 0,0 0 1,-1 0-1,1 1 0,-1-1 0,0 0 1,0 0-1,1 0 0,-1 1 0,0-1 1,0 0-1,0 0 0,0 0 1,0 3-1,-2 45 52,2-43-32,-19 93 146,63-141 935,-15 8-1023,-12 13-62,1 1 0,1 0 0,42-33 0,-60 52-28,0 0 1,0 0 0,1-1 0,-1 2 0,1-1 0,-1 0 0,1 0-1,-1 0 1,1 1 0,-1-1 0,1 1 0,0-1 0,-1 1-1,1 0 1,0 0 0,0-1 0,-1 1 0,1 0 0,0 1 0,-1-1-1,1 0 1,3 1 0,-4 0 6,0 0 0,0 0 1,0 0-1,0 0 0,0 1 0,0-1 0,0 0 0,0 1 1,0-1-1,-1 0 0,1 1 0,0-1 0,-1 1 0,1-1 1,-1 1-1,0-1 0,1 1 0,-1-1 0,0 3 0,0 5-1,0 0 0,0 0-1,-1 0 1,0-1 0,0 1-1,-1 0 1,-4 12 0,3-14-168,-20 41-423,22-46 361,0 0-1,0 0 1,0-1-1,0 1 1,-1-1-1,1 1 1,-1-1-1,0 1 1,1-1 0,-1 0-1,0 0 1,-2 2-1,3-3 26,1 0 0,-1 0 0,1 0-1,-1 0 1,1 0 0,-1 0 0,1 0 0,-1 0-1,1 0 1,-1 0 0,1-1 0,-1 1-1,1 0 1,0 0 0,-1 0 0,1-1 0,-1 1-1,1 0 1,0 0 0,-1-1 0,1 1 0,0 0-1,-1-1 1,1 1 0,0 0 0,-1-1 0,1 1-1,0-1 1,0 1 0,-1 0 0,1-1-1,0 1 1,0-1 0,0 1 0,0-1 0,0 1-1,0-1 1,0 1 0,-1-1 0,1 1 0,1-1-1,-1 1 1,0 0 0,0-2 0,-5-21-11715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6.613"/>
    </inkml:context>
    <inkml:brush xml:id="br0">
      <inkml:brushProperty name="width" value="0.025" units="cm"/>
      <inkml:brushProperty name="height" value="0.025" units="cm"/>
    </inkml:brush>
  </inkml:definitions>
  <inkml:trace contextRef="#ctx0" brushRef="#br0">86 0 14318,'0'0'6624,"-9"4"-4776,2-3-1627,5 0-188,-1-1-1,1 1 0,-1-1 0,1 1 1,0 0-1,0 0 0,-1 0 1,1 0-1,0 0 0,0 1 1,0-1-1,0 0 0,0 1 1,1 0-1,-1-1 0,0 1 1,1 0-1,-1 0 0,1 0 1,0 0-1,-1 0 0,1 0 1,0 0-1,0 1 0,1-1 1,-2 4-1,-6 34 760,-4 46 0,11-73-691,0 0 1,1 0 0,1 0-1,0 0 1,1 0 0,0 0-1,7 22 1,-8-32-89,0 0 1,1 0-1,-1 0 1,1 0 0,0 0-1,0 0 1,0-1-1,0 1 1,0 0-1,1-1 1,-1 0-1,1 0 1,-1 1-1,1-1 1,0-1 0,0 1-1,0 0 1,0-1-1,0 0 1,0 1-1,1-1 1,-1 0-1,0-1 1,1 1-1,-1-1 1,0 1 0,1-1-1,-1 0 1,6-1-1,1 0 35,0-1 0,-1 0 0,1 0 0,-1-1 0,1 0 0,-1-1 0,0 0 0,14-10 0,-22 14-50,-1 0 0,1-1 0,0 1 0,-1 0 1,1-1-1,-1 1 0,1 0 0,-1-1 0,1 1 0,0 0 0,-1 0 0,1 0 1,0 0-1,-1 0 0,1 0 0,0 0 0,-1 0 0,1 0 0,0 0 0,-1 0 1,1 0-1,-1 0 0,1 0 0,0 1 0,-1-1 0,1 0 0,-1 0 0,1 1 0,0-1 1,-1 1-1,1-1 0,-1 0 0,1 1 0,-1-1 0,1 1 0,-1-1 0,0 1 1,1-1-1,-1 1 0,0-1 0,1 1 0,-1 0 0,0-1 0,0 1 0,1-1 0,-1 1 1,0 0-1,0-1 0,0 1 0,0 0 0,0-1 0,0 1 0,0-1 0,0 2 1,1 44-58,0-34 667,9-46 975,-6 1-1401,0-1 1,-3-46-1,-1 78-1434,0 10 1228,1 1 1,0-1-1,0 1 1,1-1-1,0 0 1,0 0-1,1 0 1,0 0-1,0 0 1,6 9-1,-6-14 49,-1 0 0,0 0 0,1-1 0,-1 1 0,1-1 0,0 1 0,0-1 0,0 0 0,0 0 0,0 0 0,0 0 0,0-1-1,1 1 1,-1-1 0,1 0 0,-1 0 0,1 0 0,0 0 0,-1-1 0,1 1 0,0-1 0,-1 0 0,1 0 0,0-1 0,5 0 0,-4 0 31,0 0 0,0-1 1,1 0-1,-1 1 0,0-2 1,-1 1-1,1-1 0,0 1 1,-1-1-1,0-1 0,1 1 1,-1 0-1,0-1 0,-1 0 1,1 0-1,-1 0 0,0-1 1,5-6-1,-4 3-41,0 0 0,0 0-1,-1-1 1,0 1 0,0-1 0,-1 1 0,0-1-1,0 0 1,-1 0 0,0-9 0,-1 18-27,-1 0 0,1 0 0,0 1 0,0-1 0,0 0 0,0 0 0,-1 0 0,1 1 0,0-1 0,0 0 0,-1 0 0,1 0-1,0 0 1,0 1 0,-1-1 0,1 0 0,0 0 0,0 0 0,-1 0 0,1 0 0,0 0 0,-1 0 0,1 0 0,0 0 0,0 0 0,-1 0 0,1 0 0,0 0 0,-1 0 0,1 0 0,0 0 0,-1 0 0,1 0 0,0 0 0,0 0 0,-1-1 0,1 1 0,0 0 0,0 0 0,-1 0 0,1 0 0,0-1 0,0 1 0,0 0 0,-1 0 0,1-1 0,0 1 0,0 0 0,0 0 0,0-1 0,0 1 0,-1 0 0,1 0 0,0-1 0,0 1-1,0 0 1,0-1 0,0 1 0,-15 24-325,11-9 293,1 0-1,0 1 0,1-1 0,-1 28 0,3-42 45,0 0-1,0 0 0,0 0 1,0 0-1,0 0 0,0 0 1,1 0-1,-1 0 0,0 0 1,0 0-1,1 0 1,-1 0-1,1 0 0,-1 0 1,1 0-1,-1 0 0,1-1 1,-1 1-1,1 0 0,0 0 1,0 0-1,-1-1 0,1 1 1,0 0-1,0-1 0,0 1 1,0-1-1,1 1 1,1 0 22,0-1 1,-1 1 0,1-1 0,0 0 0,-1 0-1,1 0 1,-1 0 0,1-1 0,0 1 0,-1-1-1,4 0 1,2-2 57,0 0-1,0 0 1,0-1-1,-1 0 1,0 0-1,11-9 1,-11 6-94,-1 0 1,0 0-1,0-1 1,-1 0-1,0 0 1,0 0-1,-1-1 1,0 1-1,-1-1 1,0 0-1,0 0 1,-1-1-1,0 1 1,0 0-1,-1-1 1,-1 1-1,1-1 1,-3-14-1,-7 29-498,3 5 496,1 1 1,1 1-1,0-1 0,0 0 1,1 1-1,0 0 1,1 0-1,0 0 0,1 0 1,1 0-1,0 0 0,0 0 1,3 13-1,-3-23-56,1-1-1,-1 0 1,1 1 0,0-1-1,0 0 1,-1 1 0,1-1-1,0 0 1,0 0 0,0 0-1,0 0 1,0 0 0,0 0-1,1 0 1,-1 0 0,0 0-1,0-1 1,1 1 0,-1 0-1,0-1 1,1 1 0,-1-1-1,1 1 1,-1-1-1,1 0 1,-1 0 0,1 0-1,-1 0 1,0 0 0,1 0-1,-1 0 1,1 0 0,-1 0-1,3-1 1,-1 0-479,0 0 1,0 0-1,0 0 0,0 0 0,-1 0 1,1-1-1,0 1 0,-1-1 0,1 1 1,-1-1-1,0 0 0,1 0 0,-1 0 1,0 0-1,3-5 0,8-23-8140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3:58.386"/>
    </inkml:context>
    <inkml:brush xml:id="br0">
      <inkml:brushProperty name="width" value="0.025" units="cm"/>
      <inkml:brushProperty name="height" value="0.025" units="cm"/>
    </inkml:brush>
  </inkml:definitions>
  <inkml:trace contextRef="#ctx0" brushRef="#br0">0 1 13997,'0'0'7143,"73"61"-5862,-33-19-320,10 9-480,8 6-385,13 3-64,3 5-96,13 3-417,-5 2-1184,-1-3-3108,-3-6-5092</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1.763"/>
    </inkml:context>
    <inkml:brush xml:id="br0">
      <inkml:brushProperty name="width" value="0.025" units="cm"/>
      <inkml:brushProperty name="height" value="0.025" units="cm"/>
      <inkml:brushProperty name="color" value="#004F8B"/>
    </inkml:brush>
  </inkml:definitions>
  <inkml:trace contextRef="#ctx0" brushRef="#br0">0 1 17104,'0'0'9001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2.535"/>
    </inkml:context>
    <inkml:brush xml:id="br0">
      <inkml:brushProperty name="width" value="0.025" units="cm"/>
      <inkml:brushProperty name="height" value="0.025" units="cm"/>
      <inkml:brushProperty name="color" value="#004F8B"/>
    </inkml:brush>
  </inkml:definitions>
  <inkml:trace contextRef="#ctx0" brushRef="#br0">309 186 5862,'5'-14'3469,"0"2"-2805,18-59 2537,-16 16 1727,-6 54-4776,-1 0-1,0-1 1,0 1 0,0 0 0,-1-1-1,1 1 1,0 0 0,0 0 0,-1-1 0,1 1-1,-1 0 1,1 0 0,-1-1 0,0 1-1,1 0 1,-1 0 0,0 0 0,0 0 0,0 0-1,0 0 1,0 0 0,0 0 0,0 0-1,0 1 1,0-1 0,0 0 0,0 1 0,-2-2-1,0 2 9,0-1 0,0 1 0,0 0 0,0 0 0,-1 0 0,1 0 0,0 0 0,0 1 0,0 0 0,0-1 0,-5 3 0,-4 2 13,1 0-1,0 0 1,0 1-1,1 0 1,-15 11-1,5 3-96,1-1-1,1 2 0,0 1 1,2 0-1,0 1 1,2 1-1,0 0 0,2 1 1,1 1-1,0-1 1,2 2-1,1-1 0,2 1 1,0 1-1,-3 45 1,9-70-75,0-1 0,0 1 0,0 0-1,0 0 1,0-1 0,1 1 0,-1 0 0,1 0 0,0-1 0,-1 1 0,1 0 0,0-1 0,1 1 0,-1-1 0,0 0 0,1 1 0,-1-1 0,4 3 0,-3-4-2,0 1 0,0-1 0,0 0 0,0 0 0,0 0 0,0 0 0,0-1-1,1 1 1,-1-1 0,0 1 0,1-1 0,-1 0 0,0 1 0,1-1 0,-1-1 0,0 1 0,3-1 0,11-2-31,-1-1 0,-1-1 0,1 0 0,-1-1 0,16-9 0,-15 7-32,-12 7 46,0-1 0,0 0 0,1 1 0,-1-1 0,1 1 0,-1 0 0,1 0 0,0 1 0,6-2 0,-9 3 14,0 0 0,0-1 0,0 1 0,0-1 0,0 1-1,-1 0 1,1 0 0,0 0 0,0-1 0,-1 1 0,1 0 0,0 0 0,-1 0 0,1 0 0,-1 0 0,1 0 0,-1 0 0,0 0-1,1 1 1,-1-1 0,0 0 0,0 0 0,0 0 0,1 0 0,-1 0 0,0 0 0,-1 1 0,1-1 0,0 0 0,0 0 0,0 0-1,-1 2 1,-9 34 77,10-36-69,-1 0 0,1 1 0,-1-1-1,0 1 1,1-1 0,-1 0-1,0 0 1,0 1 0,0-1 0,0 0-1,0 0 1,0 0 0,-1 0-1,1 0 1,0 0 0,0 0 0,-1-1-1,1 1 1,0 0 0,-1-1-1,-2 2 1,3-3 2,0 1 0,1-1 0,-1 1 1,0-1-1,1 1 0,-1-1 0,1 0 0,-1 1 0,1-1 0,-1 0 0,1 1 0,-1-1 0,1 0 0,0 0 0,-1 0 1,1 1-1,0-1 0,-1 0 0,1 0 0,0 0 0,0 0 0,0 1 0,0-1 0,0 0 0,0 0 0,0 0 0,1-1 1,-2-33 5,2 27-8,-2-8-19,0 11 5,1 0 0,0 0 0,-1 0 0,2 0 1,-1 0-1,1 0 0,-1 0 0,1 0 0,1 0 0,-1 0 0,1 0 0,2-4 0,-4 9-5,0-1 0,0 1-1,0 0 1,1 0 0,-1 0 0,0-1 0,0 1 0,0 0-1,1 0 1,-1 0 0,0 0 0,1 0 0,-1 0 0,0 0-1,0 0 1,1 0 0,-1 0 0,0 0 0,0 0 0,1 0-1,-1 0 1,0 0 0,1 0 0,-1 0 0,0 0 0,0 0-1,1 0 1,-1 0 0,0 0 0,0 0 0,1 0 0,-1 1-1,0-1 1,0 0 0,1 0 0,-1 0 0,0 0 0,0 1-1,0-1 1,0 0 0,1 0 0,-1 1 0,0-1 0,0 0-1,0 0 1,0 1 0,0-1 0,0 0 0,1 0 0,-1 1-1,0-1 1,0 0 0,0 0 0,0 1 0,0-1 0,0 1-1,4 16-51,-4-17 65,7 47-27,-6-30 18,2 0-1,0 0 1,9 28-1,-12-44 18,0 0-1,1 0 1,-1 0-1,0 0 1,1 0-1,-1 0 1,0 0-1,1 0 1,0-1 0,-1 1-1,1 0 1,-1 0-1,1 0 1,0-1-1,0 1 1,-1 0 0,1-1-1,0 1 1,0-1-1,0 1 1,0-1-1,0 1 1,0-1-1,0 1 1,0-1 0,0 0-1,0 0 1,0 1-1,0-1 1,1 0-1,1-1 25,-1 0-1,0 1 1,0-1-1,0 0 1,0-1-1,0 1 1,0 0-1,0 0 0,0-1 1,0 1-1,0-1 1,2-3-1,4-4 89,-1-1-1,0 0 0,-1 0 1,7-14-1,2-18-73,11-23 14,-23 99-117,-6 3 334,-1-1 0,-2 0 0,-2-1-1,-14 43 1,6-22-405,24-62-3554,32-57-6298,-22 19-369</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2.896"/>
    </inkml:context>
    <inkml:brush xml:id="br0">
      <inkml:brushProperty name="width" value="0.025" units="cm"/>
      <inkml:brushProperty name="height" value="0.025" units="cm"/>
      <inkml:brushProperty name="color" value="#004F8B"/>
    </inkml:brush>
  </inkml:definitions>
  <inkml:trace contextRef="#ctx0" brushRef="#br0">7 45 8552,'0'0'5872,"4"-9"-1617,12-26-1121,-16 35-3083,0 0 0,0 0 0,0 1 0,0-1 0,0 0 0,0 0 0,0 0 1,0 1-1,0-1 0,0 0 0,0 0 0,0 0 0,0 1 0,0-1 0,0 0 0,0 0 0,0 0 1,0 1-1,0-1 0,0 0 0,1 0 0,-1 0 0,0 0 0,0 1 0,0-1 0,0 0 1,0 0-1,1 0 0,-1 0 0,0 0 0,0 1 0,0-1 0,0 0 0,1 0 0,-1 0 1,0 0-1,0 0 0,0 0 0,1 0 0,-1 0 0,0 0 0,0 0 0,1 0 0,-1 0 0,0 0 1,0 0-1,0 0 0,1 0 0,-1 0 0,0 0 0,0 0 0,0 0 0,1 0 0,-1 0 1,0 0-1,0-1 0,0 1 0,0 0 0,1 0 0,-1 0 0,0 0 0,0 0 0,0-1 1,0 1-1,4 19 150,-3 44 280,-2 0 1,-3-1-1,-18 94 1,17-126-486,-2 59-1768,9-32-4245,2-40 140,5-7-3007</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3.228"/>
    </inkml:context>
    <inkml:brush xml:id="br0">
      <inkml:brushProperty name="width" value="0.025" units="cm"/>
      <inkml:brushProperty name="height" value="0.025" units="cm"/>
      <inkml:brushProperty name="color" value="#004F8B"/>
    </inkml:brush>
  </inkml:definitions>
  <inkml:trace contextRef="#ctx0" brushRef="#br0">0 129 15182,'0'0'3508,"6"9"-1928,-4-5-1468,0 0 1,0 0-1,0 0 1,1-1-1,-1 1 1,1-1-1,0 1 1,0-1-1,0 0 1,1 0-1,-1-1 1,1 1-1,0-1 1,-1 1-1,1-1 1,0-1-1,0 1 1,0 0-1,0-1 1,1 0-1,-1 0 1,0 0-1,1 0 1,-1-1-1,0 0 1,1 0-1,8-1 0,-7 0 33,1 0-1,0-1 0,-1-1 0,1 1 0,-1-1 0,0 0 0,0 0 0,0-1 0,0 1 0,0-1 1,-1-1-1,0 1 0,6-7 0,-8 9-90,-1 0-1,0-1 1,1 1 0,-1-1 0,0 1-1,0-1 1,0 0 0,-1 0 0,1 0-1,-1 0 1,1 0 0,-1 0 0,0 0-1,0 0 1,-1 0 0,1-1 0,-1 1-1,1 0 1,-1-1 0,0 1 0,0 0 0,-1-1-1,1 1 1,0 0 0,-1-1 0,0 1-1,0 0 1,0 0 0,-3-5 0,4 7-40,-1 0 1,0-1 0,0 1 0,0 0 0,0 0 0,-1 0 0,1 0-1,0 0 1,0 0 0,-1 0 0,1 0 0,0 1 0,-1-1 0,1 0-1,-1 1 1,1 0 0,-1-1 0,1 1 0,-1 0 0,1-1 0,-1 1-1,0 0 1,1 0 0,-1 0 0,1 0 0,-1 1 0,1-1-1,-1 0 1,1 1 0,-1-1 0,-2 2 0,0-1-27,1 1-1,0 0 1,-1 0 0,1 0-1,0 0 1,0 0 0,0 0-1,0 1 1,0 0 0,1-1-1,-1 1 1,-1 4 0,-3 5-9,0 1 1,1 1 0,1-1 0,0 1 0,-3 15 0,6-20 74,0 0 1,1-1 0,0 1 0,0 0 0,1 0-1,0 0 1,1 0 0,0 0 0,2 12 0,-2-19-42,0-1 1,0 1 0,0-1 0,0 0 0,0 1-1,0-1 1,0 0 0,0 1 0,1-1 0,-1 0 0,0 0-1,1 0 1,-1 0 0,1-1 0,-1 1 0,1 0-1,-1 0 1,1-1 0,0 1 0,-1-1 0,1 0-1,0 1 1,-1-1 0,1 0 0,0 0 0,0 0-1,-1 0 1,1 0 0,0-1 0,-1 1 0,4-1-1,3-1 24,-1 1 0,1-1 0,-1-1-1,0 1 1,14-8 0,-4-1-59,-1 0 1,0-2 0,0 1 0,-1-2 0,-1 0 0,14-19 0,-19 22 4,0 0-1,-2 0 1,1-1 0,-1-1 0,-1 1-1,0-1 1,-1 0 0,-1 0 0,6-24-1,-9 20 285,-7 33-111,-5 33 30,5-13-158,2 1-1,2 0 1,1-1 0,6 53 0,-5-87-53,0 0 1,0 0 0,0 0 0,0 0 0,1-1 0,-1 1-1,0 0 1,1 0 0,0 0 0,-1-1 0,1 1 0,0 0-1,0-1 1,0 1 0,0 0 0,0-1 0,0 1 0,0-1-1,1 0 1,-1 1 0,0-1 0,1 0 0,-1 0 0,1 0-1,0 0 1,-1 0 0,1 0 0,0 0 0,-1-1 0,1 1-1,0 0 1,0-1 0,0 0 0,0 1 0,-1-1 0,1 0-1,0 0 1,0 0 0,0 0 0,0 0 0,0-1 0,0 1-1,-1-1 1,1 1 0,2-1 0,2-2-219,0 1 1,-1-1-1,1 0 1,-1-1-1,0 1 0,1-1 1,-2 0-1,1 0 1,0-1-1,-1 1 0,0-1 1,5-6-1,9-28-5389,-3-6-2493</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3.557"/>
    </inkml:context>
    <inkml:brush xml:id="br0">
      <inkml:brushProperty name="width" value="0.025" units="cm"/>
      <inkml:brushProperty name="height" value="0.025" units="cm"/>
      <inkml:brushProperty name="color" value="#004F8B"/>
    </inkml:brush>
  </inkml:definitions>
  <inkml:trace contextRef="#ctx0" brushRef="#br0">2 0 15695,'0'0'1890,"-2"65"-1762,7-42-64,11 1-673,2-7-2049,3-3-1506</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3.951"/>
    </inkml:context>
    <inkml:brush xml:id="br0">
      <inkml:brushProperty name="width" value="0.025" units="cm"/>
      <inkml:brushProperty name="height" value="0.025" units="cm"/>
      <inkml:brushProperty name="color" value="#004F8B"/>
    </inkml:brush>
  </inkml:definitions>
  <inkml:trace contextRef="#ctx0" brushRef="#br0">294 279 16400,'0'0'1211,"-12"-1"450,0 0-1444,0 1 0,1 0 0,-1 0 0,0 1 1,0 1-1,1 0 0,-1 0 0,1 1 1,-1 1-1,1 0 0,0 0 0,-20 12 1,19-7-179,-1 1 0,1 1 0,1-1 1,0 2-1,-11 13 0,19-21 43,-1 0-1,1 1 1,0-1-1,1 1 1,-1 0-1,1-1 0,0 1 1,0 0-1,0 1 1,1-1-1,0 0 1,0 0-1,0 1 0,1-1 1,-1 0-1,1 1 1,1-1-1,0 9 1,0-13-80,0 1 0,0 0 1,0-1-1,1 1 1,-1-1-1,0 1 1,1-1-1,-1 1 1,1-1-1,-1 0 1,1 0-1,0 0 0,-1 0 1,1 0-1,0 0 1,0 0-1,0-1 1,-1 1-1,1-1 1,0 1-1,0-1 0,0 0 1,0 1-1,0-1 1,4-1-1,55-1-1242,-58 1 1055,9-1-1095,1-1 0,-1 0-1,0-1 1,0 0 0,17-9-1,21-11-6764</inkml:trace>
  <inkml:trace contextRef="#ctx0" brushRef="#br0" timeOffset="1">478 19 12172,'0'0'2290,"-10"-4"315,3 1-2120,5 1-384,0 1 1,-1 0-1,1 0 1,0-1-1,-1 2 1,1-1-1,-1 0 0,0 0 1,1 1-1,-1-1 1,0 1-1,1 0 1,-1 0-1,0 0 1,1 0-1,-1 0 1,0 1-1,1-1 1,-1 1-1,0 0 0,1 0 1,-1 0-1,1 0 1,-1 0-1,1 0 1,-3 3-1,-9 13 237,1 2-1,0 0 1,2 0-1,0 1 1,1 0 0,1 1-1,-7 22 1,-2 3 586,14-36-708,-3 6 236,1 0 0,0 0 0,1 0 1,-4 21-1,9-36-446,0-1 1,0 1-1,0-1 0,0 0 1,0 1-1,0-1 0,0 1 1,0-1-1,0 1 0,0-1 1,0 1-1,0-1 0,0 1 1,0-1-1,0 0 0,0 1 0,1-1 1,-1 1-1,0-1 0,0 0 1,0 1-1,1-1 0,-1 1 1,0-1-1,1 0 0,-1 1 1,0-1-1,1 0 0,-1 0 1,0 1-1,1-1 0,-1 0 1,0 0-1,1 1 0,-1-1 1,1 0-1,0 0 0,21-4 130,21-19-224,1-11-986,-34 24 707,1 1 1,0 1-1,1 0 0,0 0 0,0 1 0,0 0 0,20-6 0,-31 13 394,0 0 0,0-1 0,0 1 0,0 0 0,0 0-1,0 0 1,0 0 0,0 0 0,0 0 0,0 1 0,0-1 0,0 0 0,0 0-1,0 1 1,0-1 0,0 0 0,-1 1 0,1-1 0,0 1 0,0-1 0,0 1-1,0 0 1,-1-1 0,1 1 0,0 0 0,-1 0 0,1-1 0,0 1 0,-1 0 0,1 0-1,-1 0 1,0 0 0,1 0 0,-1 0 0,0 0 0,1-1 0,-1 1 0,0 0-1,0 0 1,0 0 0,0 2 0,1 50 2053,-2-39-1643,-17 122-1302,24-148-15043</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5.310"/>
    </inkml:context>
    <inkml:brush xml:id="br0">
      <inkml:brushProperty name="width" value="0.025" units="cm"/>
      <inkml:brushProperty name="height" value="0.025" units="cm"/>
      <inkml:brushProperty name="color" value="#004F8B"/>
    </inkml:brush>
  </inkml:definitions>
  <inkml:trace contextRef="#ctx0" brushRef="#br0">236 120 3876,'-1'-8'10041,"2"5"-9763,-1 0-1,-1 0 1,1 0 0,0 1-1,-1-1 1,1 0-1,-1 0 1,0 1 0,0-1-1,0 1 1,0-1-1,0 1 1,-1-1 0,1 1-1,-1 0 1,1-1-1,-1 1 1,0 0-1,0 0 1,0 0 0,0 1-1,0-1 1,-1 0-1,1 1 1,0-1 0,-1 1-1,1 0 1,-1 0-1,1 0 1,-1 0 0,0 0-1,0 1 1,1-1-1,-1 1 1,0-1 0,0 1-1,1 0 1,-6 1-1,3-1-243,-1 1 0,1-1 0,0 1 0,0 0 0,0 1 0,-1-1 0,2 1 0,-1 0 0,0 0 0,0 0 0,1 1 0,-1 0 0,1 0 0,0 0 0,-1 0 0,2 1 0,-1 0 0,0 0 0,1 0 0,-1 0 0,-3 8 0,1-3-113,2 0 0,-1 0 0,1 0 0,1 1 0,0-1-1,0 1 1,1 0 0,0 0 0,1 0 0,-1 16 0,3-24 45,-1-1 1,0 0 0,0 1 0,1-1 0,-1 1-1,1-1 1,-1 0 0,1 0 0,0 1-1,0-1 1,-1 0 0,1 0 0,0 0 0,0 0-1,0 0 1,0 0 0,0 0 0,0 0-1,1 0 1,-1 0 0,0 0 0,0-1 0,1 1-1,-1-1 1,0 1 0,1-1 0,-1 1-1,0-1 1,1 0 0,-1 0 0,1 1 0,-1-1-1,0 0 1,1 0 0,-1-1 0,3 1 0,69-8-888,-46 3 38,-24 5 778,1 0 0,-1 0 0,1 0 0,-1 0 0,0 1 0,1-1 0,-1 1 0,1 0-1,-1 0 1,0 0 0,0 0 0,0 1 0,1-1 0,-2 1 0,1 0 0,0 0 0,0 0 0,0 0-1,4 5 1,-4-2 82,1 0-1,-1 0 1,1 1 0,-2-1-1,1 1 1,0 0-1,-1 0 1,0 0-1,-1 0 1,2 7-1,0 15 549,-1 0 0,-1-1-1,-5 53 1,1-60-149,0-1 1,-1 1-1,-1-1 1,-1 0-1,0 0 1,-2-1 0,-15 30-1,17-37-193,0-1-1,-1 0 1,0 0-1,-1-1 1,1 0-1,-2 0 1,1-1-1,-1 0 1,-1 0 0,1-1-1,-1 0 1,0-1-1,-23 10 1,31-15-193,0 0 0,-1 0 0,1 0 0,-1-1 0,1 1 0,-1-1 0,1 1 1,-1-1-1,1 0 0,-1 0 0,0 0 0,1 0 0,-1-1 0,1 1 0,-1-1 0,1 1 0,-1-1 1,-2-1-1,4 1-11,0 0 0,-1 0 0,1-1 0,0 1 0,-1 0 1,1-1-1,0 1 0,0-1 0,0 1 0,0-1 1,0 1-1,1-1 0,-1 0 0,0 0 0,1 1 0,-1-1 1,1 0-1,0 0 0,-1-2 0,1-3-27,0 0 0,1 0-1,-1 0 1,2 0-1,-1 0 1,1 0 0,-1 0-1,2 1 1,-1-1 0,1 1-1,0-1 1,4-5 0,80-112-1290,-44 65 13,60-109 0,-93 147 1409,0 0 0,-1-1 0,-2 0-1,0 0 1,-1-1 0,-1 0 0,-2 0-1,0 0 1,0-35 0,-3 57-57,0-1 1,0 1-1,0-1 1,0 1-1,0-1 1,0 1-1,0-1 1,0 1-1,-1-1 1,1 1-1,0 0 1,-1-1-1,0 1 1,1-1-1,-1 1 1,0 0-1,1-1 1,-1 1-1,0 0 1,0 0-1,0 0 1,0 0-1,0 0 0,-2-2 1,2 4-24,-1-1 0,1 0 0,0 1 0,0-1 0,0 1 0,-1-1 0,1 1 0,0-1 1,0 1-1,0 0 0,0 0 0,0-1 0,0 1 0,0 0 0,0 0 0,1 0 0,-1 0 0,0 0 0,0 0 0,1 0 0,-1 0 0,1 1 0,-1-1 0,1 0 1,-1 0-1,1 0 0,-1 3 0,-5 13-7,1 1 0,1 0 1,0 0-1,1 0 0,1 0 1,1 1-1,0-1 0,2 0 1,3 26-1,-4-41 43,1-1 0,0 1 0,0 0 0,0 0 0,0 0 1,0-1-1,1 1 0,-1-1 0,1 1 0,-1-1 0,1 1 0,0-1 0,0 0 0,0 0 0,0 0 0,1 0 1,-1 0-1,1 0 0,-1-1 0,1 1 0,-1-1 0,1 0 0,0 0 0,0 0 0,-1 0 0,1 0 0,0-1 1,0 1-1,0-1 0,0 0 0,0 1 0,4-2 0,1 1 108,0 0 0,0-1-1,0 0 1,0-1 0,0 0 0,-1 0-1,1 0 1,0-1 0,-1-1 0,0 1 0,8-6-1,1-2-73,-2 0 0,0-2 0,0 1 0,-1-2 0,-1 0 0,0 0 0,14-24 0,-19 27-49,0-1-1,-1-1 1,0 0 0,-1 1 0,0-2 0,-1 1 0,-1 0 0,0-1-1,-1 1 1,1-23 0,-3 36-27,0 0-1,0-1 1,0 1 0,0 0-1,0 0 1,1 0-1,-1 0 1,0-1 0,0 1-1,0 0 1,0 0-1,0 0 1,0-1 0,0 1-1,0 0 1,0 0-1,0 0 1,0-1 0,0 1-1,0 0 1,0 0-1,0 0 1,0 0 0,0-1-1,-1 1 1,1 0-1,0 0 1,0 0 0,0-1-1,0 1 1,0 0-1,0 0 1,0 0 0,-1 0-1,1 0 1,0 0-1,0-1 1,0 1 0,0 0-1,-1 0 1,1 0-1,0 0 1,0 0 0,0 0-1,0 0 1,-1 0-1,1 0 1,0 0 0,0 0-1,0 0 1,-1 0 0,1 0-1,-9 11-102,-6 21 33,7-6 112,2 0 0,0 1 0,2 0 0,2 0 0,0 39 0,1-64-30,1 0 0,0 0 0,0 0-1,0-1 1,0 1 0,1 0 0,-1 0 0,1 0 0,-1 0-1,1 0 1,-1 0 0,1-1 0,0 1 0,0 0 0,0-1-1,0 1 1,0 0 0,0-1 0,1 1 0,-1-1 0,0 0-1,1 1 1,-1-1 0,1 0 0,-1 0 0,1 0 0,0 0-1,0 0 1,-1 0 0,1-1 0,0 1 0,0-1 0,0 1-1,0-1 1,-1 1 0,1-1 0,0 0 0,0 0 0,0 0-1,3 0 1,1-1 22,-1 0 0,1 0 0,0-1-1,-1 0 1,1 0 0,-1 0 0,1 0 0,-1-1 0,0 0-1,0 0 1,0 0 0,6-6 0,-3 1-11,0 1 1,-1-1-1,0 0 0,0-1 1,-1 0-1,0 0 0,0 0 1,-1-1-1,-1 0 0,1 0 1,-2 0-1,1-1 0,-1 1 1,-1-1-1,3-20 0,-19 50-127,10 3 109,0-1 0,1 1 0,1 0 1,2 32-1,0-53 4,0 1-1,0-1 1,0 1 0,0 0 0,0-1-1,0 1 1,0-1 0,1 0 0,-1 1-1,0-1 1,1 1 0,0-1 0,-1 1 0,1-1-1,0 0 1,-1 1 0,1-1 0,0 0-1,0 0 1,0 0 0,0 0 0,0 0-1,1 0 1,-1 0 0,0 0 0,0 0 0,1 0-1,-1-1 1,0 1 0,1 0 0,-1-1-1,1 1 1,-1-1 0,1 0 0,-1 1-1,1-1 1,-1 0 0,1 0 0,-1 0 0,1 0-1,1 0 1,1-1 19,1 0 0,-1 0 1,1 0-1,-1 0 0,1 0 0,-1-1 0,0 0 0,0 0 1,0 0-1,0-1 0,0 1 0,6-6 0,1-2-10,-1-2 0,0 1 0,0-1 0,-1 0 0,-1-1 0,0 0 0,-1-1 0,0 1 0,-1-1 0,-1-1 0,0 1 1,-1-1-1,0 0 0,-1 0 0,1-28 0,-3 43-20,-1-1 1,0 1 0,0 0 0,0 0 0,0-1 0,0 1 0,0 0 0,0 0-1,0 0 1,0-1 0,0 1 0,0 0 0,0 0 0,0-1 0,0 1 0,0 0-1,0 0 1,0-1 0,0 1 0,0 0 0,0 0 0,0-1 0,0 1 0,-1 0-1,1 0 1,0 0 0,0-1 0,0 1 0,0 0 0,0 0 0,-1 0 0,1 0 0,0-1-1,0 1 1,0 0 0,-1 0 0,1 0 0,0 0 0,0 0 0,0 0 0,-1 0-1,1 0 1,0-1 0,0 1 0,-1 0 0,1 0 0,0 0 0,0 0 0,-1 0-1,1 0 1,0 0 0,0 0 0,-1 1 0,1-1 0,0 0 0,0 0 0,-1 0-1,1 0 1,0 0 0,0 0 0,0 0 0,-1 0 0,1 1 0,0-1 0,0 0-1,-1 0 1,-11 15-161,5 0 182,1 1 1,0 0-1,1 0 0,1 0 1,0 1-1,1-1 1,1 1-1,0 19 0,2-35-10,0 0 0,-1 1-1,1-1 1,0 0-1,0 0 1,0 1-1,0-1 1,0 0 0,0 0-1,1 1 1,-1-1-1,0 0 1,0 0 0,1 0-1,-1 0 1,1 1-1,-1-1 1,1 0 0,0 0-1,-1 0 1,1 0-1,0 0 1,0 0 0,0 0-1,-1-1 1,1 1-1,0 0 1,0 0-1,0-1 1,0 1 0,1 0-1,-1-1 1,0 1-1,0-1 1,0 1 0,0-1-1,1 0 1,-1 0-1,0 1 1,0-1 0,0 0-1,1 0 1,-1 0-1,0 0 1,0-1-1,1 1 1,-1 0 0,0 0-1,0-1 1,0 1-1,1 0 1,-1-1 0,0 0-1,0 1 1,0-1-1,1 0 1,7-4 29,0 0 1,-1 0-1,0 0 0,0-1 1,11-11-1,-10 10-44,-2-1 0,1-1 0,-1 1 0,-1-1 0,1 0 0,-2-1 0,1 0 0,-1 0 0,-1 0 0,1 0 0,-2-1 0,0 1 0,0-1 0,-1 0 0,2-14 0,-4 25 5,-1 0 1,1 0-1,0 0 0,0 0 0,0 0 1,0 0-1,0 1 0,0-1 1,0 0-1,-1 0 0,1 0 1,0 0-1,0 0 0,0 0 1,0 0-1,0 0 0,0 0 1,0 0-1,-1 0 0,1 0 1,0 0-1,0 0 0,0 0 1,0-1-1,0 1 0,0 0 1,0 0-1,-1 0 0,1 0 1,0 0-1,0 0 0,0 0 1,0 0-1,0 0 0,0 0 0,0 0 1,0 0-1,0-1 0,0 1 1,-1 0-1,1 0 0,0 0 1,0 0-1,0 0 0,0 0 1,0 0-1,0-1 0,0 1 1,0 0-1,0 0 0,0 0 1,0 0-1,0 0 0,0 0 1,0-1-1,0 1 0,0 0 1,0 0-1,0 0 0,0 0 1,0 0-1,0 0 0,1 0 1,-1-1-1,0 1 0,0 0 0,0 0 1,0 0-1,0 0 0,-8 12-102,-6 18 22,6-6 83,1-1 1,2 1 0,0 0 0,2 1-1,-2 44 1,5-67-85,0-1-1,0 1 1,0-1-1,0 0 0,0 1 1,1-1-1,-1 1 1,0-1-1,1 0 1,-1 1-1,1-1 0,-1 0 1,1 1-1,0-1 1,-1 0-1,1 0 1,0 0-1,0 1 0,0-1 1,0 0-1,0 0 1,0 0-1,0-1 1,0 1-1,0 0 0,1 0 1,-1-1-1,0 1 1,2 0-1,-1-1-314,0 1 0,-1-1 0,1 0 0,0 0 0,0 0 0,-1-1 0,1 1 0,0 0 0,0-1 0,-1 1 0,1-1 0,0 1 0,-1-1 0,1 0 0,0 0 0,2-1 0,18-18-6979</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5.657"/>
    </inkml:context>
    <inkml:brush xml:id="br0">
      <inkml:brushProperty name="width" value="0.025" units="cm"/>
      <inkml:brushProperty name="height" value="0.025" units="cm"/>
      <inkml:brushProperty name="color" value="#004F8B"/>
    </inkml:brush>
  </inkml:definitions>
  <inkml:trace contextRef="#ctx0" brushRef="#br0">14 1 15919,'-8'0'2274,"6"9"-961,-2 10-1248,4 5-482,4 0-1441,6-2-2754,5-1-2883</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6.269"/>
    </inkml:context>
    <inkml:brush xml:id="br0">
      <inkml:brushProperty name="width" value="0.025" units="cm"/>
      <inkml:brushProperty name="height" value="0.025" units="cm"/>
      <inkml:brushProperty name="color" value="#004F8B"/>
    </inkml:brush>
  </inkml:definitions>
  <inkml:trace contextRef="#ctx0" brushRef="#br0">166 392 11435,'0'0'6112,"-9"-1"-5081,4 1-965,0 0 0,0 0 1,0 1-1,0 0 0,0 0 1,0 0-1,0 0 1,1 1-1,-1-1 0,0 1 1,1 1-1,0-1 1,-1 1-1,1-1 0,0 1 1,0 0-1,0 1 0,1-1 1,-1 1-1,1-1 1,0 1-1,-3 5 0,0-2 177,0 0 0,0 1 0,1 0-1,1 0 1,-1 0 0,1 1-1,1-1 1,-1 1 0,1 0 0,1 0-1,0 0 1,0 0 0,1 0-1,-1 18 1,2-26-225,1 1-1,-1-1 1,0 1-1,0-1 0,1 0 1,-1 1-1,1-1 1,-1 1-1,1-1 1,0 0-1,0 0 1,-1 1-1,1-1 1,0 0-1,0 0 1,0 0-1,0 0 1,0 0-1,0 0 1,1 0-1,-1 0 1,0 0-1,2 0 0,0 0-2,0 0-1,0 0 0,0 0 1,0-1-1,0 1 1,0-1-1,0 0 0,0 0 1,1 0-1,4-1 0,0 0 2,0-1 0,-1 0 0,1 0 0,0-1 0,-1 1 0,1-2 0,-1 1 0,7-6 0,3-5 63,0-1 1,-1 0-1,-1-2 1,-1 1-1,0-2 1,-1 0-1,-1-1 1,19-39-1,-18 30 305,-2-1 1,0 0-1,-2 0 1,-2-1-1,9-59 0,-15 81-326,0 0 0,-1 1 0,0-1 0,-1 0 0,1 0-1,-1 1 1,-1-1 0,0 0 0,0 1 0,-5-14 0,5 19-64,1-1 0,-1 1 0,0 0-1,0-1 1,0 1 0,0 0 0,-1 0 0,1 0 0,0 1 0,-1-1 0,1 0 0,-1 1 0,0 0 0,0 0 0,1-1 0,-1 2 0,0-1 0,0 0 0,0 0 0,0 1 0,0 0 0,0 0 0,0 0 0,0 0 0,0 0 0,0 0 0,0 1 0,0-1 0,0 1 0,1 0-1,-5 2 1,-4 1-17,0 0-1,0 1 1,1 1-1,0-1 1,0 2-1,0 0 1,1 0-1,0 0 1,0 1-1,1 1 1,-11 13-1,11-12 32,0 0 1,0 1-1,1 0 0,1 0 0,0 0 0,0 1 0,1 0 1,1 0-1,0 0 0,-3 18 0,7-28 0,-1 1-1,1 0 0,0 0 1,0-1-1,0 1 0,0 0 1,1-1-1,-1 1 0,1 0 1,0-1-1,-1 1 0,1-1 1,0 1-1,1-1 0,-1 1 1,0-1-1,1 0 0,-1 0 1,1 0-1,0 0 0,-1 0 1,1 0-1,0 0 0,0 0 0,1-1 1,-1 1-1,0-1 0,0 1 1,1-1-1,-1 0 0,1 0 1,-1 0-1,1 0 0,0 0 1,3 0-1,10 1-136,1 1 0,0-2 1,0 0-1,27-3 0,-12 1-585,-16 1 6,-1 0 1,1 1-1,-1 1 0,1 0 1,26 8-1,-39-9 697,1 0 1,0 1-1,0 0 1,-1 0-1,1 0 0,-1 0 1,0 0-1,1 1 1,-1-1-1,0 1 0,0 0 1,-1 0-1,1 0 1,-1 0-1,1 0 0,-1 1 1,0-1-1,0 1 0,-1 0 1,1-1-1,-1 1 1,0 0-1,0 0 0,0 0 1,0 0-1,0 0 1,-1 4-1,1 5 412,-1 1 1,0-1 0,-1 0-1,0 1 1,-1-1-1,-1 0 1,0 0-1,-9 23 1,9-27-370,33-60-1954,22-91-2706,-11-4 3414,29-86 4398,-57 205-1800,-5 18-166,-4 17 621,-2 23-1556,-3 0 0,0 1 0,-2-1-1,-2 0 1,-13 50 0,-3 27-101,20-102-164,-6 33 73,2-1 1,2 1-1,1 0 1,6 68-1,-4-105-140,1-1-1,-1 1 1,1 0-1,0-1 1,-1 1-1,1-1 1,0 1-1,0-1 1,0 1-1,0-1 1,0 0-1,0 1 1,0-1-1,1 0 1,-1 0-1,0 0 1,3 2-1,-4-3-49,1 0 0,-1 0 0,1 1 0,-1-1 0,1 0 0,-1 0 0,1 0 0,-1 0 0,1 0 0,-1 0 0,1 0 0,-1 0 0,1 0 0,-1 0 0,1 0 0,-1-1 0,1 1 0,-1 0 0,1 0-1,-1 0 1,1-1 0,-1 1 0,0 0 0,1 0 0,-1-1 0,1 1 0,-1 0 0,0-1 0,1 1 0,-1 0 0,0-1 0,1 1 0,-1-1 0,0 1 0,0-1 0,1 1 0,-1-1 0,0 1 0,0 0 0,0-1 0,0 1 0,0-1-1,0 1 1,0-1 0,1 1 0,-2-1 0,1 1 0,0-1 0,0 1 0,0-1 0,0 1 0,0-1 0,0 1 0,0-1 0,-1 1 0,1-1 0,0 0 0,-1-5-317,0 0 1,0 0-1,-1 0 0,0 0 1,0 0-1,0 0 0,-1 1 1,0-1-1,0 1 1,-4-6-1,-44-54 794,26 35-65,-65-85 5575,90 114-5790,-1 1-1,1 0 1,0-1-1,-1 1 1,1 0 0,0-1-1,0 1 1,0 0-1,0-1 1,-1 1-1,1 0 1,0-1 0,0 1-1,0 0 1,0-1-1,0 1 1,0-1-1,0 1 1,0 0 0,0-1-1,0 1 1,0 0-1,0-1 1,0 1-1,0-1 1,0 1 0,0 0-1,1-1 1,-1 1-1,0 0 1,0-1-1,0 1 1,1 0 0,-1-1-1,17-6 1396,34 4-1139,-35 2-37,136-2-1316,-37 2-7489,-61-3-720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6.651"/>
    </inkml:context>
    <inkml:brush xml:id="br0">
      <inkml:brushProperty name="width" value="0.025" units="cm"/>
      <inkml:brushProperty name="height" value="0.025" units="cm"/>
      <inkml:brushProperty name="color" value="#004F8B"/>
    </inkml:brush>
  </inkml:definitions>
  <inkml:trace contextRef="#ctx0" brushRef="#br0">1 269 16400,'0'0'9961,"19"45"-8936,-14-7-481,-1 4-415,-2 2-97,3-2-321,4-8-896,0-10-1441,1-13-2051,6-11-5252</inkml:trace>
  <inkml:trace contextRef="#ctx0" brushRef="#br0" timeOffset="1">98 0 15471,'0'0'8648,"-50"43"-8648,47-26-801,3-4-2178,0-7-5925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2.526"/>
    </inkml:context>
    <inkml:brush xml:id="br0">
      <inkml:brushProperty name="width" value="0.025" units="cm"/>
      <inkml:brushProperty name="height" value="0.025" units="cm"/>
    </inkml:brush>
  </inkml:definitions>
  <inkml:trace contextRef="#ctx0" brushRef="#br0">0 0 10282,'0'0'7142,"11"64"-6085,-4-35-32,4 4-224,8-7-609,-1-2-128,1-5-32,6-7 65,0-4-226,-2-6-31,2-2-64,-6 0-673,0-7-1473,-4-4-2242,-5-3-930</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7.076"/>
    </inkml:context>
    <inkml:brush xml:id="br0">
      <inkml:brushProperty name="width" value="0.025" units="cm"/>
      <inkml:brushProperty name="height" value="0.025" units="cm"/>
      <inkml:brushProperty name="color" value="#004F8B"/>
    </inkml:brush>
  </inkml:definitions>
  <inkml:trace contextRef="#ctx0" brushRef="#br0">193 12 16560,'0'0'10452,"-11"-3"-10281,6 1-169,-1 0-1,1 1 1,-1 0-1,1 0 1,-1 0-1,1 0 1,-1 1-1,0 0 1,1 0-1,-1 1 1,1 0-1,-1 0 1,1 0-1,-1 0 1,1 1-1,0 0 1,-1 0 0,1 1-1,0-1 1,-5 4-1,-30 28-206,39-33 155,1-1 1,-1 1 0,0 0 0,0-1 0,1 1 0,-1 0 0,0-1 0,1 1 0,-1 0 0,1 0 0,-1 0 0,1 0 0,-1-1 0,1 1 0,0 0 0,-1 0 0,1 0-1,0 0 1,0 0 0,0 0 0,0 0 0,0 0 0,0 0 0,0 0 0,0 0 0,0 0 0,0 0 0,0 0 0,1 0 0,-1 0 0,0-1 0,1 1 0,-1 0 0,0 0-1,1 0 1,-1 0 0,1 0 0,0-1 0,-1 1 0,1 0 0,0-1 0,-1 1 0,1 0 0,0-1 0,0 1 0,0-1 0,-1 1 0,1-1 0,2 1 0,16 6-1259,1-2 1,0 0-1,-1-1 1,27 1-1,38 8-4534,-76-12 5449,11 4-764,0 0 0,35 15 0,-50-18 1293,-1 0 1,1 0-1,0 1 0,-1-1 0,1 1 0,-1 0 0,0 0 1,5 5-1,-7-7 113,0 1 1,0-1-1,-1 0 1,1 1 0,0-1-1,-1 1 1,1-1-1,-1 1 1,1 0-1,-1-1 1,0 1-1,1-1 1,-1 1-1,0 0 1,0-1 0,0 1-1,-1-1 1,1 1-1,0 0 1,0-1-1,-1 1 1,0 2-1,-1-1 230,-1 0 0,1 0-1,0 0 1,-1 0 0,1-1-1,-1 1 1,0-1-1,0 1 1,0-1 0,0 0-1,0 0 1,0 0-1,-1-1 1,1 1 0,-6 1-1,-59 16 3076,63-18-3251,-17 5 160,1-1-1,-1-2 1,0 0-1,0-1 1,0-1-1,0-1 0,-43-6 1,63 6-567,1-1 0,-1 1 1,0-1-1,0 0 0,1 1 0,-1-1 1,1 0-1,-1 0 0,0 0 0,1 0 0,0 0 1,-1 0-1,1-1 0,0 1 0,-1 0 1,1-1-1,0 1 0,0-1 0,0 1 1,0-1-1,0 0 0,1 1 0,-1-1 1,0 0-1,1 0 0,-1-2 0,1 1-439,0 0 0,0-1-1,0 1 1,1 0 0,-1 0 0,1 0-1,0 0 1,0 0 0,0-1 0,0 2 0,0-1-1,1 0 1,-1 0 0,1 0 0,2-2-1,27-32-7405</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7.422"/>
    </inkml:context>
    <inkml:brush xml:id="br0">
      <inkml:brushProperty name="width" value="0.025" units="cm"/>
      <inkml:brushProperty name="height" value="0.025" units="cm"/>
      <inkml:brushProperty name="color" value="#004F8B"/>
    </inkml:brush>
  </inkml:definitions>
  <inkml:trace contextRef="#ctx0" brushRef="#br0">211 0 11082,'0'0'15135,"-8"11"-14057,-1 2-872,1 1 0,0 1 0,1 0-1,0 0 1,2 0 0,0 0 0,0 1 0,-3 27 0,2-3 43,3 0-1,2 68 1,2-92-232,0 1 0,1 0-1,1-1 1,1 1-1,0-1 1,1 0 0,1 0-1,0-1 1,9 16-1,-14-30-91,-1 0 0,1 1-1,0-1 1,-1 0-1,1 0 1,0 0 0,0 0-1,0 0 1,-1 0-1,1 0 1,0 0-1,0 0 1,1 0 0,-1 0-1,0 0 1,0-1-1,0 1 1,0 0 0,2 0-1,-2-2-44,-1 1 0,1-1 0,-1 1-1,1-1 1,-1 0 0,1 1 0,-1-1 0,1 0-1,-1 0 1,0 1 0,0-1 0,1 0 0,-1 0 0,0 1-1,0-1 1,0 0 0,0 0 0,0 1 0,0-1 0,0 0-1,0 0 1,0-1 0,-9-58-3818,1 36 3473,-2 0 0,-13-23 0,-5 1 1613,-1 1 0,-57-67 1,85 111-1022,0 0 0,0 1-1,0-1 1,0 0 0,1 0 0,-1 0 0,0 0-1,1 0 1,-1 0 0,1 0 0,-1 0 0,1-1-1,-1 1 1,1 0 0,0 0 0,0 0 0,0 0-1,-1-1 1,1 1 0,0-1 0,1 1-81,-1 0-1,1 1 1,-1-1 0,1 0 0,0 1-1,-1-1 1,1 1 0,-1-1 0,1 1-1,0 0 1,-1-1 0,1 1 0,0 0 0,0-1-1,-1 1 1,1 0 0,0 0 0,0 0-1,-1-1 1,1 1 0,0 0 0,1 0-1,63 7 46,-46-4 155,210 17-120,-131-18-2617,-28-2-2885</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8.335"/>
    </inkml:context>
    <inkml:brush xml:id="br0">
      <inkml:brushProperty name="width" value="0.025" units="cm"/>
      <inkml:brushProperty name="height" value="0.025" units="cm"/>
      <inkml:brushProperty name="color" value="#004F8B"/>
    </inkml:brush>
  </inkml:definitions>
  <inkml:trace contextRef="#ctx0" brushRef="#br0">161 23 9097,'0'0'2738,"-10"5"-1910,4-2-1143,-13 6 1107,0 1 1,-35 26-1,50-33-555,0 0 0,0-1 1,0 2-1,1-1 0,-1 0 0,1 1 0,0 0 0,0-1 0,0 1 0,1 0 1,0 1-1,-1-1 0,1 0 0,1 1 0,-1-1 0,1 1 0,-1 0 0,1-1 1,1 1-1,-1 0 0,1 0 0,-1 5 0,2-9-228,-1 1 0,1-1 0,-1 0 0,1 1 0,0-1 1,-1 0-1,1 1 0,0-1 0,0 0 0,0 0 0,0 0 0,0 0 0,0 0 0,0 0 0,1 0 0,-1 0 0,0 0 0,0 0 1,1-1-1,-1 1 0,0 0 0,1-1 0,-1 0 0,1 1 0,1-1 0,44 6 65,-44-6-58,141 0 808,228-30 1,-119 6 142,692-30-360,18-1 435,-874 49-839,836-40 3048,-998 55-4382,-20 1-6167,76-10 1724</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09.057"/>
    </inkml:context>
    <inkml:brush xml:id="br0">
      <inkml:brushProperty name="width" value="0.025" units="cm"/>
      <inkml:brushProperty name="height" value="0.025" units="cm"/>
      <inkml:brushProperty name="color" value="#004F8B"/>
    </inkml:brush>
  </inkml:definitions>
  <inkml:trace contextRef="#ctx0" brushRef="#br0">957 181 16752,'-190'43'-5707,"1"3"3724,-68 16 4390,0-9 4782,194-45-4776,63-8-2397,0 0 0,0-1 0,0 1 0,0 0 0,0 0 0,0 0 0,0-1 1,0 1-1,0 0 0,0 0 0,0-1 0,0 1 0,0 0 0,0 0 0,0 0 1,0-1-1,0 1 0,0 0 0,0 0 0,0-1 0,0 1 0,0 0 0,0 0 0,0 0 1,1-1-1,-1 1 0,0 0 0,0 0 0,0 0 0,0 0 0,0-1 0,1 1 1,-1 0-1,0 0 0,0 0 0,0 0 0,1 0 0,-1 0 0,0 0 0,0 0 0,0-1 1,1 1-1,-1 0 0,0 0 0,0 0 0,1 0 0,-1 0 0,0 0 0,0 0 1,0 0-1,1 0 0,30-11 338,0 0 0,0 2 0,1 1 0,50-5 0,-46 7 11,1024-120 752,-813 101-1161,1772-115-95,-1789 133 306,467-9 1444,-743 13-7467,15-6-3193</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8.267"/>
    </inkml:context>
    <inkml:brush xml:id="br0">
      <inkml:brushProperty name="width" value="0.025" units="cm"/>
      <inkml:brushProperty name="height" value="0.025" units="cm"/>
      <inkml:brushProperty name="color" value="#004F8B"/>
    </inkml:brush>
  </inkml:definitions>
  <inkml:trace contextRef="#ctx0" brushRef="#br0">70 41 4356,'0'0'20761,"1"14"-20499,-4 28 18,-1 0 1,-3 0-1,-1 0 1,-15 45-1,19-70-86,-2 5 194,1 0 1,1 0 0,1 1-1,0 35 1,3-57-360,0 0 0,0 0 0,0 0 0,0 0 0,0 0 0,0 0 0,1 0 0,-1 0 0,0 0-1,1 0 1,-1-1 0,0 1 0,1 0 0,-1 0 0,1 0 0,-1 0 0,1-1 0,0 1 0,-1 0 0,1-1 0,0 1 0,0 0 0,-1-1 0,1 1 0,0-1 0,0 1-1,0-1 1,0 1 0,-1-1 0,3 1 0,0-1 26,0 0 0,0 1-1,0-1 1,1 0-1,-1-1 1,0 1 0,0 0-1,0-1 1,6-2 0,5-1 146,-1-2 0,1 0 0,19-12-1,11-11 33,-1-1 0,-2-3 0,48-48-1,-69 61-177,-1-1-1,-1 0 0,-1-1 1,-1-1-1,-1-1 0,-1 0 1,-2-1-1,11-27 0,-21 46-134,0 0 0,0 1 0,-1-1 0,0 0 0,0 0 0,0-7 0,-1 12 9,0 1 0,0 0-1,0-1 1,0 1 0,-1 0 0,1-1 0,0 1 0,0 0-1,-1 0 1,1-1 0,0 1 0,0 0 0,-1 0 0,1-1-1,0 1 1,-1 0 0,1 0 0,0 0 0,-1 0-1,1-1 1,0 1 0,-1 0 0,1 0 0,0 0 0,-1 0-1,1 0 1,-1 0 0,1 0 0,0 0 0,-1 0 0,1 0-1,0 0 1,-1 0 0,1 0 0,0 0 0,-1 1 0,1-1-1,0 0 1,-1 0 0,1 0 0,0 0 0,-1 1-1,1-1 1,0 0 0,-1 0 0,1 1 0,0-1 0,0 0-1,0 1 1,-1-1 0,1 0 0,0 0 0,0 1 0,-19 14-3672,-4 9-2097,-3 3-1933</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8.631"/>
    </inkml:context>
    <inkml:brush xml:id="br0">
      <inkml:brushProperty name="width" value="0.025" units="cm"/>
      <inkml:brushProperty name="height" value="0.025" units="cm"/>
      <inkml:brushProperty name="color" value="#004F8B"/>
    </inkml:brush>
  </inkml:definitions>
  <inkml:trace contextRef="#ctx0" brushRef="#br0">1 1 11819,'0'0'7367,"42"52"-4356,-17-38-833,5 2-1089,-5-1-865,-2 1-128,3-1-352,-5-5-1922,-1-5-1666,-1-5-5028</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9.008"/>
    </inkml:context>
    <inkml:brush xml:id="br0">
      <inkml:brushProperty name="width" value="0.025" units="cm"/>
      <inkml:brushProperty name="height" value="0.025" units="cm"/>
      <inkml:brushProperty name="color" value="#004F8B"/>
    </inkml:brush>
  </inkml:definitions>
  <inkml:trace contextRef="#ctx0" brushRef="#br0">207 12 10346,'0'0'5413,"-11"-1"-2717,0 0-2260,4 0-223,1 0 0,-1 0 0,1 0-1,-1 1 1,0 0 0,1 1-1,-1-1 1,1 1 0,-1 1 0,1-1-1,-1 1 1,1 0 0,0 0-1,0 1 1,0 0 0,0 0-1,-6 5 1,4 0 84,0 0 0,1 0 0,0 1 0,-9 16 0,13-21-157,1 1 0,0-1 1,0 0-1,0 0 0,1 1 1,-1-1-1,1 1 0,0 0 0,1-1 1,-1 1-1,1 0 0,0-1 0,0 8 1,1-11-109,-1 0 1,1 0 0,0 0-1,-1 0 1,1 0 0,0-1-1,0 1 1,0 0 0,-1-1-1,1 1 1,0 0 0,0-1-1,0 1 1,0-1 0,0 0-1,0 1 1,0-1 0,0 0-1,0 1 1,0-1 0,1 0 0,-1 0-1,0 0 1,0 0 0,0 0-1,0 0 1,0 0 0,1-1-1,34-4 590,-14-2-512,-1-2 0,0 0 0,-1-1 0,0-1 0,0-1 0,21-18 0,-17 13-128,1 1 0,53-26 0,-78 42 10,1-1 0,0 1 1,0-1-1,0 0 1,-1 1-1,1 0 1,0-1-1,0 1 1,0 0-1,0-1 1,0 1-1,0 0 0,0 0 1,0 0-1,0 0 1,0 0-1,-1 0 1,1 0-1,0 0 1,0 0-1,0 0 0,0 0 1,0 1-1,0-1 1,0 0-1,0 1 1,0-1-1,0 1 1,-1-1-1,1 1 1,0-1-1,0 1 0,-1 0 1,1-1-1,0 1 1,-1 0-1,1-1 1,-1 1-1,1 0 1,-1 0-1,1 0 0,-1 0 1,1-1-1,-1 2 1,1 4 0,0 0 1,-1 1-1,0-1 0,0 0 1,0 0-1,-2 6 0,1 0 95,-4 14 33,3-21-31,1-1 0,0 1 0,0-1-1,0 1 1,1-1 0,0 1 0,0 0 0,0-1-1,2 9 1,-2-12-57,1-1 1,-1 1-1,1-1 0,-1 1 0,1-1 0,-1 0 0,1 1 0,0-1 1,-1 0-1,1 1 0,0-1 0,-1 0 0,1 0 0,0 1 0,-1-1 1,1 0-1,0 0 0,-1 0 0,1 0 0,0 0 0,-1 0 0,1 0 1,0 0-1,0-1 0,-1 1 0,1 0 0,0 0 0,-1 0 0,1-1 1,-1 1-1,2-1 0,21-9 326,-12 2-304,1 0-1,-1-2 0,11-10 0,-16 13-89,0 0-1,1 1 1,0 0-1,1 0 0,-1 0 1,1 1-1,0 1 1,0-1-1,18-6 0,-26 11 17,1 0-1,-1 0 0,1 0 1,0 0-1,-1 0 0,1 0 1,0 0-1,-1 0 0,1 0 0,-1 0 1,1 0-1,0 0 0,-1 1 1,1-1-1,-1 0 0,1 0 1,0 1-1,-1-1 0,1 0 1,-1 1-1,1-1 0,-1 0 0,1 1 1,-1-1-1,0 1 0,1-1 1,-1 1-1,1-1 0,-1 1 1,0-1-1,1 1 0,-1 1 0,5 27-142,-11 34 235,5-60-92,-3 47 393,15-51 550,1-6-812,0-1 0,0 0 0,-1-1 1,0 0-1,-1-1 0,11-13 0,22-18-107,-35 34-6,-3 1-121,2 1 0,-1-1 1,0 1-1,1 1 0,0-1 0,0 1 1,0 0-1,1 1 0,-1 0 1,17-5-1,-23 9 116,0-1 0,0 0 1,0 1-1,0-1 0,0 0 1,0 1-1,0-1 0,-1 1 0,1 0 1,0-1-1,0 1 0,0 0 1,0-1-1,-1 1 0,1 0 0,0 0 1,-1 0-1,1 0 0,-1 0 1,1-1-1,-1 1 0,1 0 0,-1 0 1,0 0-1,1 0 0,-1 1 1,0-1-1,0 0 0,0 0 0,0 0 1,0 0-1,0 0 0,0 2 1,0 48-251,-1-39-292,1-6-125,0 1-951,0-2-2993</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49.680"/>
    </inkml:context>
    <inkml:brush xml:id="br0">
      <inkml:brushProperty name="width" value="0.025" units="cm"/>
      <inkml:brushProperty name="height" value="0.025" units="cm"/>
      <inkml:brushProperty name="color" value="#004F8B"/>
    </inkml:brush>
  </inkml:definitions>
  <inkml:trace contextRef="#ctx0" brushRef="#br0">19 1 14798,'0'0'7244,"-2"11"-6368,-7 273 4640,9-257-3874,0-75-8,-1 60-2370,-3-11-2545,1-24-3389,7 3 1523,0-5-1921</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0.216"/>
    </inkml:context>
    <inkml:brush xml:id="br0">
      <inkml:brushProperty name="width" value="0.025" units="cm"/>
      <inkml:brushProperty name="height" value="0.025" units="cm"/>
      <inkml:brushProperty name="color" value="#004F8B"/>
    </inkml:brush>
  </inkml:definitions>
  <inkml:trace contextRef="#ctx0" brushRef="#br0">87 0 12812,'0'0'8691,"-3"9"-7501,-24 110 2162,-12 122-1,37-233-3316,-5 47 349,-2 63 0,9-118-381,1 1 0,-1-1 0,0 0-1,0 0 1,1 1 0,-1-1 0,0 0 0,0 0-1,1 0 1,-1 0 0,0 0 0,1 1 0,-1-1-1,0 0 1,1 0 0,-1 0 0,0 0-1,1 0 1,-1 0 0,0 0 0,1 0 0,-1 0-1,0 0 1,1 0 0,-1 0 0,0 0 0,1-1-1,-1 1 1,0 0 0,1 0 0,-1 0 0,0 0-1,0 0 1,1-1 0,-1 1 0,0 0 0,1 0-1,-1-1 1,0 1 0,0 0 0,0 0-1,1-1 1,-1 1 0,0 0 0,0-1 0,0 1-1,0 0 1,1-1 0,14-13 84,12-19 26,-13 15-86,1 0-1,28-25 0,-39 39-35,1 0-1,0 1 0,-1-1 1,1 1-1,1 0 0,-1 1 1,0-1-1,1 1 0,-1 0 1,1 1-1,0-1 0,-1 1 1,1 0-1,0 0 0,8 1 1,-12 0 4,1 1-1,-1-1 1,0 1 0,0-1 0,0 1-1,0 0 1,0 0 0,0 0 0,0 0-1,0 0 1,0 1 0,0-1-1,0 1 1,-1-1 0,1 1 0,0-1-1,-1 1 1,0 0 0,1 0 0,-1 0-1,0 0 1,0 0 0,0 0 0,0 0-1,0 0 1,-1 0 0,1 0 0,0 1-1,-1-1 1,0 0 0,0 0 0,1 3-1,-1-1 15,0 0 0,0 0 0,0 0-1,0 0 1,0 0 0,-1 0 0,1 0-1,-1 0 1,0 0 0,-1 0 0,1 0-1,-1 0 1,0-1 0,1 1 0,-2-1-1,1 1 1,-5 5 0,0-3 102,0-1-1,0 1 1,-1-1 0,0-1 0,0 0 0,0 0 0,-1 0 0,1-1-1,-1 0 1,0-1 0,1 0 0,-1 0 0,0-1 0,-1 0 0,1 0-1,-11-2 1,18 1-168,0 0-1,0-1 1,0 1 0,1-1-1,-1 1 1,0-1 0,1 0-1,-1 0 1,1 0-1,-1 1 1,1-1 0,-1-1-1,1 1 1,-1 0 0,1 0-1,0-1 1,0 1-1,-1 0 1,1-1 0,0 1-1,1-1 1,-1 1-1,0-1 1,0 0 0,1 1-1,-1-1 1,1 0 0,-1 0-1,1 1 1,0-1-1,-1 0 1,1 0 0,0-2-1,0 2-254,1 1 0,-1-1 0,0 0 0,1 1 0,-1-1 0,1 1 0,-1-1 0,1 1 0,0-1 0,-1 1 0,1 0 0,0-1 0,0 1 0,0 0 0,0 0 0,0-1 0,0 1 0,1 0 0,-1 0 0,0 0 0,1 0 0,-1 1 0,0-1 0,1 0 0,1 0 0,43-14-11464,-17 5 2407</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0.565"/>
    </inkml:context>
    <inkml:brush xml:id="br0">
      <inkml:brushProperty name="width" value="0.025" units="cm"/>
      <inkml:brushProperty name="height" value="0.025" units="cm"/>
      <inkml:brushProperty name="color" value="#004F8B"/>
    </inkml:brush>
  </inkml:definitions>
  <inkml:trace contextRef="#ctx0" brushRef="#br0">0 253 12556,'0'0'12844,"2"59"-12235,-2-33-257,0-1-256,0-4-64,0-5-32,0-7-512,11-9-930,3 0-480,0-16-192,2-7-1025,-4-8-1857,-1-4 479</inkml:trace>
  <inkml:trace contextRef="#ctx0" brushRef="#br0" timeOffset="1">69 76 6919,'0'0'2914,"-17"-59"834,11 46-801,1 9-865,3 4-801,-1 3-897,-1 7-256,4 2-96,-5 0-32,5-2-32,0-1-929,0-4-1024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2.903"/>
    </inkml:context>
    <inkml:brush xml:id="br0">
      <inkml:brushProperty name="width" value="0.025" units="cm"/>
      <inkml:brushProperty name="height" value="0.025" units="cm"/>
    </inkml:brush>
  </inkml:definitions>
  <inkml:trace contextRef="#ctx0" brushRef="#br0">163 1 6342,'0'0'14061,"-11"51"-13516,4-14-193,-5 11 193,-2 7 127,1 9-191,-3 5-129,2 4-160,-2 0-128,0-1-64,0-6-1249,4-11-993,1-19-1762,6-16-2434</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0.891"/>
    </inkml:context>
    <inkml:brush xml:id="br0">
      <inkml:brushProperty name="width" value="0.025" units="cm"/>
      <inkml:brushProperty name="height" value="0.025" units="cm"/>
      <inkml:brushProperty name="color" value="#004F8B"/>
    </inkml:brush>
  </inkml:definitions>
  <inkml:trace contextRef="#ctx0" brushRef="#br0">23 36 9289,'33'-35'3187,"-29"34"1370,-2 10-3459,-3 8-849,-5 20 2490,-17 53 1,14-58-1609,1-1 0,-6 49 0,14-79-1119,-1 0 0,1 0-1,0 0 1,0 0-1,0 0 1,0 0-1,0 1 1,0-1-1,0 0 1,1 0-1,-1 0 1,0 0-1,1 0 1,-1 0-1,0 0 1,1 0-1,-1 0 1,1 0-1,0 0 1,-1 0-1,1 0 1,0 0 0,0 0-1,-1-1 1,1 1-1,0 0 1,0-1-1,1 2 1,1-1 9,-1-1 0,0 0 0,0 1 0,1-1 0,-1 0 0,0 0 0,1 0 0,-1 0 0,0 0 0,1-1 0,-1 1 0,0-1-1,3 0 1,7-4 47,0 1-1,0-2 0,21-13 0,-17 8-41,-12 8-24,0-1-1,0 1 1,0 1-1,0-1 1,1 0-1,-1 1 1,1 0-1,-1 0 1,1 1-1,8-3 1,-12 5 6,0-1 0,-1 1 0,1-1 1,0 1-1,-1-1 0,1 1 0,0-1 0,-1 1 0,1 0 1,-1-1-1,1 1 0,-1 0 0,1 0 0,-1-1 0,0 1 1,1 0-1,-1 0 0,0 0 0,1-1 0,-1 1 0,0 0 0,0 0 1,0 0-1,0 1 0,4 32 206,-3-22-157,1-6 234,4 13-1423,-5-19 783,0 1 1,-1-1-1,1 0 1,0 0 0,0 0-1,0 0 1,-1 0-1,1 0 1,0 0 0,0 0-1,-1 0 1,1 0-1,0-1 1,0 1 0,0 0-1,-1 0 1,1-1-1,0 1 1,-1 0 0,1-1-1,0 1 1,-1-1-1,1 1 1,0-1 0,-1 1-1,1-1 1,0 0-1,6-5-6190</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1.698"/>
    </inkml:context>
    <inkml:brush xml:id="br0">
      <inkml:brushProperty name="width" value="0.025" units="cm"/>
      <inkml:brushProperty name="height" value="0.025" units="cm"/>
      <inkml:brushProperty name="color" value="#004F8B"/>
    </inkml:brush>
  </inkml:definitions>
  <inkml:trace contextRef="#ctx0" brushRef="#br0">100 357 16335,'0'0'5419,"-9"-1"-3748,5 1-1599,1 0 0,-1 0 0,1 0-1,-1 0 1,1 1 0,-1 0 0,1-1 0,0 1 0,-1 0 0,1 1 0,0-1 0,0 1 0,0-1 0,0 1 0,0 0-1,0 0 1,0 0 0,0 0 0,1 1 0,-1-1 0,1 1 0,0 0 0,0-1 0,0 1 0,0 0 0,0 0-1,1 1 1,-1-1 0,1 0 0,0 0 0,0 1 0,0-1 0,-1 4 0,2-4-69,-1 0 1,0-1 0,1 1-1,0 0 1,-1-1-1,1 1 1,0 0-1,1-1 1,-1 1 0,0 0-1,1 0 1,0 2-1,-1-4 1,1 0 0,-1 0-1,1 0 1,0 0 0,-1 0-1,1 0 1,0 0 0,0 0 0,-1 0-1,1 0 1,0-1 0,0 1-1,0 0 1,0-1 0,0 1-1,0 0 1,0-1 0,0 1-1,3 0 1,-1-1-24,1 0 0,0 1-1,0-1 1,0-1 0,0 1 0,0 0 0,-1-1-1,1 0 1,0 0 0,0 0 0,-1 0 0,1-1 0,-1 1-1,1-1 1,4-4 0,7-3-634,-2-1 0,1-1 1,-1 0-1,-1 0 0,14-17 0,-1-4-3672,-1-1-3744,-43 119 13125,20-86-4903,0 1 0,-1-1-1,1 0 1,-1 1 0,1-1 0,0 0 0,-1 0 0,1 1-1,0-1 1,-1 0 0,1 0 0,0 0 0,-1 0-1,1 0 1,0 0 0,-1 0 0,1 0 0,0-1 0,-1 1-1,1 0 1,0 0 0,-1 0 0,1-1 0,0 0 0,7-2 126,-1-1 1,-1 0 0,1 0 0,-1-1 0,1 1 0,-1-2 0,-1 1 0,6-6 0,42-55 420,-40 49-625,9-12 932,37-65 1,-53 83-910,0-2 0,-1 1 0,0-1 1,-1 1-1,0-1 0,-1 0 0,-1 0 0,2-26 1,-4 39-116,0-1 1,0 1 0,0 0-1,1-1 1,-1 1 0,0-1-1,0 1 1,0-1 0,0 1-1,0-1 1,0 1-1,0 0 1,0-1 0,0 1-1,-1-1 1,1 1 0,0-1-1,0 1 1,0-1 0,0 1-1,-1 0 1,1-1 0,0 1-1,0 0 1,-1-1-1,1 1 1,0 0 0,-1-1-1,1 1 1,0 0 0,-1-1-1,1 1 1,-1 0 0,1 0-1,0-1 1,-1 1 0,-13 11-180,-11 29 272,-54 148 1219,68-156-651,2 1 1,1 0-1,2 0 1,-3 36-1,8-66-611,1 0 0,0 0 0,0 0 0,0 0 0,0 0 0,1 0 0,-1 0 0,1-1 0,0 1 0,0 0 0,0 0 0,0 0 0,0-1 0,1 1 0,-1-1 0,1 1 0,-1-1 0,1 1 0,0-1 0,0 0 0,4 3 0,-4-4-14,0 0-1,0 0 1,0 0 0,1 0 0,-1-1-1,0 1 1,0-1 0,1 1-1,-1-1 1,0 0 0,1 0-1,-1 0 1,0 0 0,0-1 0,1 1-1,-1 0 1,0-1 0,0 0-1,1 1 1,-1-1 0,0 0 0,0 0-1,0-1 1,0 1 0,0 0-1,0 0 1,-1-1 0,4-2-1,-1 0 0,0 0-1,0 0 0,-1-1 1,1 1-1,-1-1 0,0 0 0,0 0 1,-1 0-1,1 0 0,-1 0 0,0-1 1,-1 1-1,1-1 0,0-7 0,1-5 28,-2 0-1,0 1 0,-2-24 0,-3 26-13,-3 16-94,-5 21-105,11-18 173,0 0 1,0 1-1,1-1 1,-1 0-1,1 0 1,0 0-1,0 0 0,0 1 1,1-1-1,-1 0 1,1 0-1,0 0 1,0 0-1,3 6 0,-2-8 4,-1 0-1,1 0 0,0 0 1,1 0-1,-1 0 0,0-1 1,0 1-1,1-1 0,-1 1 1,1-1-1,-1 0 0,1 0 1,0 0-1,-1 0 0,1 0 1,0-1-1,0 1 0,-1-1 1,1 0-1,0 0 0,0 0 1,4 0-1,3-1 8,-1 0 0,0-1 0,0 0 0,1 0-1,-1-1 1,0 0 0,-1 0 0,1-1 0,-1-1 0,0 1 0,13-10 0,-15 10-12,0 0 1,-1-1-1,1 0 1,-1 0-1,0 0 1,0-1-1,-1 1 1,1-1-1,-1 0 1,-1-1-1,1 1 1,-1 0-1,0-1 1,-1 0-1,4-13 1,-6 20-3,0 0 1,0 0-1,0 0 0,1 0 1,-1 0-1,0-1 1,0 1-1,0 0 1,0 0-1,0 0 1,0 0-1,0-1 0,0 1 1,0 0-1,0 0 1,0 0-1,0 0 1,0-1-1,0 1 0,0 0 1,0 0-1,0 0 1,0 0-1,0 0 1,0-1-1,0 1 0,0 0 1,-1 0-1,1 0 1,0 0-1,0-1 1,0 1-1,0 0 0,0 0 1,0 0-1,0 0 1,-1 0-1,1 0 1,0 0-1,0 0 1,0-1-1,0 1 0,0 0 1,-1 0-1,1 0 1,0 0-1,0 0 1,0 0-1,0 0 0,-1 0 1,-9 7-20,-8 14 59,3-1 48,6-10-44,1 1 0,0 1 0,0-1 0,1 1 0,1 1 0,0-1 0,1 1 0,0 0 0,-3 14 0,8-27-57,0 1 0,0-1 0,0 0 0,0 0 0,0 0 1,0 1-1,0-1 0,0 0 0,0 0 0,0 1 0,0-1 0,0 0 0,0 0 0,0 0 0,0 1 0,0-1 1,0 0-1,0 0 0,0 0 0,0 0 0,0 1 0,0-1 0,1 0 0,-1 0 0,0 0 0,0 1 0,0-1 1,0 0-1,0 0 0,1 0 0,-1 0 0,0 0 0,0 0 0,0 1 0,0-1 0,1 0 0,-1 0 1,0 0-1,0 0 0,0 0 0,1 0 0,-1 0 0,0 0 0,0 0 0,1 0 0,11-6-883,10-12-1751,-15 9 700,0 1 1,-1-1 0,-1-1 0,10-18-1,0-15-6115</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2.050"/>
    </inkml:context>
    <inkml:brush xml:id="br0">
      <inkml:brushProperty name="width" value="0.025" units="cm"/>
      <inkml:brushProperty name="height" value="0.025" units="cm"/>
      <inkml:brushProperty name="color" value="#004F8B"/>
    </inkml:brush>
  </inkml:definitions>
  <inkml:trace contextRef="#ctx0" brushRef="#br0">58 1 17360,'0'0'4997,"-51"44"-4901,46-16-64,3-1-288,2-2-1890,0-3-2210,7-1-3812</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1:52.394"/>
    </inkml:context>
    <inkml:brush xml:id="br0">
      <inkml:brushProperty name="width" value="0.025" units="cm"/>
      <inkml:brushProperty name="height" value="0.025" units="cm"/>
      <inkml:brushProperty name="color" value="#004F8B"/>
    </inkml:brush>
  </inkml:definitions>
  <inkml:trace contextRef="#ctx0" brushRef="#br0">78 1 15727,'0'0'5173,"-7"7"-3812,-38 46 798,42-48-1953,0 0 0,0 0 0,0 0 0,1 0 0,0 0 0,0 0 0,0 1 0,0-1 0,1 1 0,0-1 0,0 1 0,0 7 0,2-11-192,-1-1 0,1 0 0,-1 0 0,1 1 0,-1-1 0,1 0 0,0 0 0,0 0 0,0 0 0,-1 0 0,1 0 0,0 0 0,0 0 0,1 0 0,-1 0 0,0 0 0,0-1 0,0 1 0,0 0 0,1-1 0,-1 1 0,0-1 0,1 1 0,-1-1 0,0 0 1,1 0-1,-1 0 0,0 1 0,1-1 0,-1 0 0,3-1 0,49-2 337,-32-2-282,-1 0 0,32-14-1,-38 12-92,1 2 0,0 0 0,-1 1 0,2 0 0,-1 1 0,22-1 0,-37 4 19,1 0 0,-1 0 0,1 0 0,-1 0 0,1 0 0,0 0 0,-1 0 0,1 1 0,-1-1 0,1 0 0,-1 0 1,1 1-1,-1-1 0,1 0 0,-1 1 0,1-1 0,-1 0 0,0 1 0,1-1 0,-1 1 0,0-1 0,1 1 0,-1-1 0,0 1 0,1-1 0,-1 1 0,0-1 1,0 1-1,0-1 0,1 1 0,-1-1 0,0 1 0,0 0 0,-2 28 158,-14 24 262,11-40-266,-6 26 567,14-39-632,0 0-1,0 0 1,0 0-1,0-1 1,0 1 0,-1-1-1,1 1 1,0-1 0,0 0-1,0 0 1,4-3 0,48-29 104,21-12-491,-70 42 174,-1 1 0,0 0 0,0 0-1,1 0 1,-1 1 0,1 0 0,-1 0 0,1 0 0,0 1-1,-1-1 1,1 2 0,5-1 0,-9 1 121,-1 0 0,0 0 0,0 0 0,0 0 0,0 0 0,0 0 0,-1 0 1,1 1-1,0-1 0,0 0 0,-1 0 0,1 1 0,-1-1 0,1 0 0,-1 1 0,1-1 0,-1 0 0,0 1 0,0-1 1,0 1-1,0-1 0,0 1 0,0-1 0,0 0 0,0 1 0,0-1 0,-1 1 0,0 1 0,-10 45 473,-5-14-252,-5 11 16,15-16-4579,6-38-2964</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2:10.977"/>
    </inkml:context>
    <inkml:brush xml:id="br0">
      <inkml:brushProperty name="width" value="0.025" units="cm"/>
      <inkml:brushProperty name="height" value="0.025" units="cm"/>
      <inkml:brushProperty name="color" value="#004F8B"/>
    </inkml:brush>
  </inkml:definitions>
  <inkml:trace contextRef="#ctx0" brushRef="#br0">135 1 10826,'-57'4'1195,"-20"3"2943,120 8-1116,169 30-2650,430 32 1,221-62-371,292-92-361,-82 3 788,-1015 72 451,-58 2-817,0 0 0,0-1 0,0 1 0,0 0 0,0 0 0,0 0 0,0 0 0,0 0 0,0 0 0,-32 0-265,-55-1-6979,36-4-2716</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30.394"/>
    </inkml:context>
    <inkml:brush xml:id="br0">
      <inkml:brushProperty name="width" value="0.025" units="cm"/>
      <inkml:brushProperty name="height" value="0.025" units="cm"/>
    </inkml:brush>
  </inkml:definitions>
  <inkml:trace contextRef="#ctx0" brushRef="#br0">4135 532 3844,'-11'-4'5066,"-43"-19"-4143,2-2 1,0-3-1,-50-35 1,54 29-724,0 3 1,-2 2-1,-2 3 1,-102-39 0,53 34-436,-187-34 1,-419-30 1358,507 82-787,-316 20 1,381 5-660,1 7 0,-243 66 1,286-57 339,2 4 0,2 4-1,1 3 1,-155 98 0,195-105 117,1 2 1,2 2-1,2 2 0,1 1 0,1 3 0,-40 57 0,61-72-104,1 0 0,1 2 0,1 0 0,2 0 0,-11 36 0,18-43-9,1 0 0,0 0 0,2 0 0,0 0 0,2 1 0,1-1 0,0 1 0,5 25 0,0-25 5,1 0 0,1 0 0,1 0 1,1-1-1,0 0 0,2-1 1,1 0-1,1-1 0,0 0 0,2-1 1,0 0-1,35 31 0,-9-12-125,3-2-1,0-3 0,2-1 0,75 38 1,-28-26-23,1-3 0,3-5 1,0-4-1,2-5 0,136 21 1,-21-20 311,328 1 0,-311-32-48,0-10 1,-1-11-1,-1-9 0,-2-10 0,-2-10 1,-3-10-1,-2-10 0,-4-9 0,-4-9 1,-4-10-1,207-135 0,-398 226-133,212-149 35,-204 139-26,-2 0 1,0-2 0,-1 0-1,-1-2 1,-2 0 0,28-44-1,-43 61 2,0 0-1,0 0 1,-1-1-1,0 1 1,-1-1-1,1 0 0,-2 1 1,1-1-1,-1 0 1,0 0-1,0 0 1,-1 0-1,0 0 1,-1 0-1,0 0 1,0 0-1,-3-10 1,0 9-10,0 0 0,0 0 1,-1 1-1,0-1 1,0 1-1,-1 0 1,0 1-1,-1 0 1,0 0-1,0 0 0,0 0 1,-1 1-1,-15-10 1,-12-4-43,-1 2 0,-1 0 0,0 3 0,-1 1 0,-58-13 0,-207-26-13,-123 19-1036,-1 26-3792,223 8 1295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31.480"/>
    </inkml:context>
    <inkml:brush xml:id="br0">
      <inkml:brushProperty name="width" value="0.025" units="cm"/>
      <inkml:brushProperty name="height" value="0.025" units="cm"/>
    </inkml:brush>
  </inkml:definitions>
  <inkml:trace contextRef="#ctx0" brushRef="#br0">3435 783 3940,'0'-31'936,"-1"-1"1,-2 1-1,-1 1 1,-12-48-1,10 60-703,0 0 0,-1 0 0,-1 1 0,-1 0 0,-1 0 0,0 1 0,-1 1 0,-22-26 0,8 17 48,0 2 0,-2 0-1,0 2 1,-1 1 0,-1 1-1,-1 1 1,0 2-1,-55-19 1,-6 4-105,-171-33 0,-22 14-117,-2 14-1,-330 0 1,534 37 17,0 3-1,0 4 1,1 4-1,1 3 1,0 4-1,1 3 1,2 3-1,0 4 1,2 3 0,2 3-1,1 4 1,-110 80-1,146-93-83,2 1 0,0 2 0,2 1 0,2 2 0,-35 45 0,51-57 1,0 1 0,1 0-1,1 1 1,2 0 0,0 1 0,1 0-1,1 0 1,2 1 0,0 0-1,-3 41 1,7-35-10,2 1 0,1-1 0,2 0-1,0 0 1,2 0 0,2 0 0,1-1 0,20 52 0,-12-46 61,2-1 0,2 0 0,1-1 0,1-1 1,2-1-1,42 43 0,-17-28 5,2-2-1,2-2 1,2-3 0,2-2-1,1-3 1,2-2 0,1-3 0,112 38-1,-38-25-17,3-7-1,1-5 1,168 14 0,-58-22 295,426-15 1,-465-22-125,-1-10 0,287-69 0,-348 54-105,-2-7-1,214-98 1,-260 95-34,-2-4-1,-3-5 1,-2-3 0,100-88 0,-158 120-44,-2-2 0,-1-1 0,-2-2 0,-1-1 0,30-48 0,-51 70-58,0 0 0,-1-1 0,-1 0 0,0 0 1,0 0-1,-2-1 0,0 1 0,0-1 0,-1 0 1,-1 0-1,-1-1 0,0 1 0,-1 0 0,-1 0 1,0-1-1,-1 1 0,0 0 0,-2 0 0,-6-20 1,2 18-78,0 0 1,-1 0 0,-1 1-1,-1 1 1,0-1 0,-1 2-1,-1-1 1,-26-21-1,1 4 21,-1 2 0,-55-30 0,7 12 85,-1 4 1,-2 5-1,-2 3 0,-2 4 1,-107-21-1,-497-56-3947,398 82 1208</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33.980"/>
    </inkml:context>
    <inkml:brush xml:id="br0">
      <inkml:brushProperty name="width" value="0.025" units="cm"/>
      <inkml:brushProperty name="height" value="0.025" units="cm"/>
    </inkml:brush>
  </inkml:definitions>
  <inkml:trace contextRef="#ctx0" brushRef="#br0">801 410 1121,'0'0'2274,"-3"-11"-1126,-4-30-172,2-1-1,2 1 1,2-44-1,1 69-709,0 2 213,0 1 0,0-1 1,-1 0-1,-1 1 0,0 0 0,-5-15 0,6 24-387,-1 0-1,0 0 1,0 0 0,0 1-1,-1-1 1,1 1-1,-1 0 1,0 0 0,0 0-1,0 0 1,0 0-1,-1 0 1,1 1 0,-1 0-1,1 0 1,-1 0-1,0 0 1,0 0-1,0 1 1,0-1 0,0 1-1,0 0 1,0 1-1,-6-1 1,-7-1-84,-1 1 1,1 2-1,0-1 1,-1 2-1,1 0 1,0 1-1,0 1 1,0 1-1,1 0 1,0 1-1,0 1 1,0 0-1,-22 15 1,-6 6 0,2 2 0,2 2 0,-48 46 0,66-56-10,0 1 1,1 1 0,2 1-1,0 1 1,2 0-1,0 1 1,-15 38 0,23-43-6,1-1 0,1 1 0,1 0 0,1 0 0,1 1 0,1-1-1,1 1 1,2 0 0,0 0 0,5 43 0,-3-57 1,0 0 0,0-1 0,1 1 0,0 0 0,1-1 0,0 0 0,0 1 0,0-2 0,1 1 0,1 0 0,-1-1 0,1 0 0,0 0 0,1-1 0,0 0 0,0 0 0,0 0 0,0-1-1,1 0 1,0-1 0,0 0 0,0 0 0,1 0 0,0-1 0,8 2 0,11 2 93,0-1 0,1-2 1,-1-1-1,1 0 0,-1-3 0,50-4 0,-36-1 18,0-2 1,-1-1-1,0-3 0,-1-1 0,71-31 1,-82 29-82,0-1 0,-1-1 0,-1-1 1,-1-2-1,-1 0 0,0-2 0,-1-1 1,25-31-1,-38 40-9,-1-1 0,-1 0 0,0-1 0,-1 0 1,-1 0-1,0-1 0,-1 0 0,-1 0 0,4-19 0,-8 26-78,1 1 1,-1 0-1,-1 0 0,1 0 0,-1-1 0,-1 1 0,0 0 1,0 0-1,0 0 0,-1 0 0,0 0 0,-1 0 0,0 0 1,0 0-1,-1 1 0,1 0 0,-2-1 0,1 2 1,-1-1-1,-8-9 0,-4 0-1167,0 1 0,-1 1-1,-25-16 1,-16-5-3992</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35.076"/>
    </inkml:context>
    <inkml:brush xml:id="br0">
      <inkml:brushProperty name="width" value="0.025" units="cm"/>
      <inkml:brushProperty name="height" value="0.025" units="cm"/>
    </inkml:brush>
  </inkml:definitions>
  <inkml:trace contextRef="#ctx0" brushRef="#br0">453 1 8904,'-7'0'881,"0"0"-853,0 0 0,0 1 0,0 0 0,0 0 0,0 0 0,0 1 0,1 0 0,-1 0 0,1 1 1,-1 0-1,1 0 0,0 0 0,0 1 0,0 0 0,-5 5 0,-13 14-9,1 2 1,1 1 0,1 0 0,2 1 0,-23 41 0,6 0 505,-32 87 0,52-116-262,1 1 1,3 1-1,1 0 0,2 1 1,2-1-1,1 2 0,3-1 1,2 54-1,1-89-254,1 1-1,0 0 1,0-1-1,1 1 1,0 0-1,0-1 1,1 0-1,0 0 1,0 1-1,1-2 1,-1 1 0,2 0-1,-1-1 1,1 0-1,0 0 1,0 0-1,1-1 1,8 7-1,-5-6 75,0 0 0,1-1 0,0-1-1,0 0 1,1 0 0,-1-1 0,1 0 0,-1-1-1,1 0 1,0 0 0,0-2 0,16 1 0,-3-3 116,0 0 1,1-2 0,-2 0-1,1-2 1,0 0 0,-1-2-1,-1 0 1,29-16 0,-3-1-57,-2-2 0,73-57 0,-81 54-116,0-2 0,-3-2 0,-1-1 0,-1-2 0,44-64 1,-63 79-20,-1 1 1,-1-2 0,-1 0 0,-2 0 0,0-1-1,-1 0 1,-1 0 0,-1-1 0,-2 0 0,0 0 0,-1 0-1,-2-39 1,-2 54-11,0 1 0,0-1 0,-1 1 0,0 0 0,0-1 0,-1 1 0,0 0 0,-1 1 1,0-1-1,-1 1 0,1 0 0,-2 0 0,-8-11 0,6 11-99,0 0 1,0 0-1,-1 1 1,-1 1-1,1-1 1,-1 1-1,0 1 1,0 0-1,0 0 1,-1 1 0,-12-3-1,-15-1-903,0 1 0,0 3 0,-57-1 0,41 3-457,-36-5-2041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46.343"/>
    </inkml:context>
    <inkml:brush xml:id="br0">
      <inkml:brushProperty name="width" value="0.025" units="cm"/>
      <inkml:brushProperty name="height" value="0.025" units="cm"/>
    </inkml:brush>
  </inkml:definitions>
  <inkml:trace contextRef="#ctx0" brushRef="#br0">1 81 3716,'0'0'2466,"3"-57"-3875,4 34-2755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3.233"/>
    </inkml:context>
    <inkml:brush xml:id="br0">
      <inkml:brushProperty name="width" value="0.025" units="cm"/>
      <inkml:brushProperty name="height" value="0.025" units="cm"/>
    </inkml:brush>
  </inkml:definitions>
  <inkml:trace contextRef="#ctx0" brushRef="#br0">135 0 5061,'0'0'15951,"-14"72"-15182,-2-29-449,0 7-64,0 3 32,5-1-224,2-2 1,-5-2-162,7-5-575,-2-8-545,6-8-1474,-6-11-2017,-2-12-2083</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46.726"/>
    </inkml:context>
    <inkml:brush xml:id="br0">
      <inkml:brushProperty name="width" value="0.025" units="cm"/>
      <inkml:brushProperty name="height" value="0.025" units="cm"/>
    </inkml:brush>
  </inkml:definitions>
  <inkml:trace contextRef="#ctx0" brushRef="#br0">433 223 6022,'-15'-1'191,"-1"0"1,0 1-1,1 0 1,-1 1-1,0 1 1,1 1-1,0 0 1,0 1-1,0 1 1,0 0-1,0 1 1,1 0-1,0 1 1,0 1-1,-23 17 1,24-15-92,1 1 0,-1 0 0,2 0 0,0 1 0,0 1-1,1 0 1,1 0 0,0 1 0,1 0 0,0 0 0,-5 17 0,4-4 52,1 0-1,1 1 1,2 0-1,0 0 1,0 44 0,3 2 467,2 0 0,14 92 1,-8-126-539,1-1 0,2-1 0,2 0-1,2 0 1,33 68 0,-40-93-78,1-1 0,1-1 0,0 0 0,1 0-1,0 0 1,0-1 0,1 0 0,0-1 0,1 0 0,0-1 0,1 0 0,-1-1-1,1 0 1,21 8 0,-23-12 17,0 0 1,0 0-1,1-1 0,-1 0 1,0-1-1,1 0 0,-1-1 0,1 0 1,-1-1-1,0 0 0,1 0 0,-1-1 1,0-1-1,0 1 0,0-2 0,0 1 1,0-2-1,-1 1 0,16-11 1,-7 2 212,0 0 1,0-1-1,-2-1 1,0-1 0,0 0-1,-2-1 1,0-1-1,17-27 1,-15 15 62,-1 0 0,-1-1 0,-1 0 0,-2-1-1,8-35 1,-6 0-34,-3 0-1,-3-1 0,-3-1 0,-9-133 0,0 142-217,-3 1 1,-17-63-1,17 91-70,-1 1 0,-2 0 1,-1 0-1,-1 1 0,-28-43 1,37 66-21,0-1 0,-1 1 0,0 0 0,0 0 0,0 1 0,-1-1 0,0 1 0,0 0 0,0 1 0,-1 0 0,1 0 0,-1 0 0,0 1 0,0 0 0,-1 0 0,1 0 0,0 1 0,-1 0 0,0 1 0,1 0 0,-1 0 0,0 1 0,0 0 0,1 0 0,-1 0 0,0 1 0,1 1 0,-1-1 0,1 1 0,-1 0 0,1 1 0,0 0 0,-10 5 0,-3 4-279,0 1 1,1 0-1,0 2 1,1 0 0,1 2-1,-20 22 1,-25 23-2568,35-43-743,9-16-4287</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5:54.747"/>
    </inkml:context>
    <inkml:brush xml:id="br0">
      <inkml:brushProperty name="width" value="0.025" units="cm"/>
      <inkml:brushProperty name="height" value="0.025" units="cm"/>
    </inkml:brush>
  </inkml:definitions>
  <inkml:trace contextRef="#ctx0" brushRef="#br0">57 77 9961,'0'0'2990,"-6"11"-1570,-1-1-1173,1-3-66,1 0 0,1 0 0,-1 0 0,1 1 0,0-1 0,1 1-1,0 0 1,0 0 0,1 1 0,-3 11 0,6-19-178,-1-1 0,0 1 0,0 0-1,1 0 1,-1 0 0,0 0 0,1 0 0,-1 0 0,1-1 0,-1 1 0,1 0 0,0 0 0,-1-1 0,1 1 0,0 0 0,-1-1 0,1 1-1,0-1 1,0 1 0,0-1 0,-1 1 0,1-1 0,0 1 0,0-1 0,0 0 0,0 0 0,0 1 0,0-1 0,0 0 0,0 0 0,1 0 0,40 1-79,-30-1 100,46-3 406,95-17-1,41-3 52,161 31 446,-218 0-614,241-19 1,82-67-191,9 0-34,-381 69-47,0 3 0,0 5-1,125 13 1,125 47 24,85 8 124,528-63-14,-609-14-90,197 6-68,199-5-10,1048-3 83,-1169 15-54,437 26-34,-28 1-6,-257-33 96,408 5 263,-397 30-306,-43-2-4,-181-19-46,1044 37 0,-493-18 9,-2-40 9,265 42 14,-1359-32-26,680 19 500,-545-33-362,-146 14-5,-41 4 112,5 13-1500,13-5-1259,-3-5-4470,7-6-4084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1.527"/>
    </inkml:context>
    <inkml:brush xml:id="br0">
      <inkml:brushProperty name="width" value="0.025" units="cm"/>
      <inkml:brushProperty name="height" value="0.025" units="cm"/>
    </inkml:brush>
  </inkml:definitions>
  <inkml:trace contextRef="#ctx0" brushRef="#br0">1 47 10378,'0'0'2530,"7"-46"-11883</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3.494"/>
    </inkml:context>
    <inkml:brush xml:id="br0">
      <inkml:brushProperty name="width" value="0.025" units="cm"/>
      <inkml:brushProperty name="height" value="0.025" units="cm"/>
    </inkml:brush>
  </inkml:definitions>
  <inkml:trace contextRef="#ctx0" brushRef="#br0">0 27 5765,'6'-6'8465,"-5"4"-7829,0 0 1,0 1-1,0-1 0,0 1 1,0 0-1,1-1 1,-1 1-1,1 0 1,-1 0-1,0 0 0,1 0 1,0 0-1,-1 0 1,1 0-1,2 0 0,-3 3-526,0 0-1,0 1 0,0-1 1,-1 0-1,1 1 0,-1-1 0,0 1 1,0-1-1,0 0 0,0 1 0,0-1 1,-1 4-1,1 1 72,-6 82 235,0 11-600,14-35-3625,-7-53-1608,-1-9 1743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3.827"/>
    </inkml:context>
    <inkml:brush xml:id="br0">
      <inkml:brushProperty name="width" value="0.025" units="cm"/>
      <inkml:brushProperty name="height" value="0.025" units="cm"/>
    </inkml:brush>
  </inkml:definitions>
  <inkml:trace contextRef="#ctx0" brushRef="#br0">0 73 13132,'0'0'7111,"59"9"-4805,-10-13-384,8-9-609,5-4-672,5 0-449,-5 4-160,-4 4-32,-15 2-64,-6 6-769,-11 1-1088,-13 0-322,-8 0-1280</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174"/>
    </inkml:context>
    <inkml:brush xml:id="br0">
      <inkml:brushProperty name="width" value="0.025" units="cm"/>
      <inkml:brushProperty name="height" value="0.025" units="cm"/>
    </inkml:brush>
  </inkml:definitions>
  <inkml:trace contextRef="#ctx0" brushRef="#br0">1 78 14510,'0'0'6021,"67"-36"-3971,-24 29-320,4-2-769,12 0-545,-6 1-288,5 4-128,-5 0-640,-5 3-1698,-9 1-1858,-5 0-4677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523"/>
    </inkml:context>
    <inkml:brush xml:id="br0">
      <inkml:brushProperty name="width" value="0.025" units="cm"/>
      <inkml:brushProperty name="height" value="0.025" units="cm"/>
    </inkml:brush>
  </inkml:definitions>
  <inkml:trace contextRef="#ctx0" brushRef="#br0">269 62 16111,'0'0'4901,"5"-8"-2846,13-28-619,-17 36-1404,-1 0-1,0-1 1,0 1-1,1-1 0,-1 1 1,0-1-1,0 1 1,0-1-1,0 1 1,0-1-1,0 1 1,0-1-1,0 1 0,0-1 1,0 1-1,0-1 1,0 1-1,0-1 1,0 1-1,-1-1 1,1 1-1,0 0 0,0-1 1,0 1-1,-1-1 1,1 1-1,0-1 1,-1 1-1,1 0 1,0-1-1,-1 1 0,1 0 1,0-1-1,-1 1 1,1 0-1,-1 0 1,1-1-1,0 1 1,-1 0-1,1 0 0,-1 0 1,1 0-1,-1-1 1,1 1-1,-1 0 1,1 0-1,-1 0 1,0 0-1,-28 0 211,24 0-146,-12 3-82,0 0-1,0 1 1,0 1-1,1 0 1,0 1 0,0 1-1,1 1 1,0 0-1,0 1 1,1 0-1,0 1 1,-19 18-1,31-26-7,0-1 0,0 1 0,0 0-1,0-1 1,1 1 0,-1 0 0,1 0-1,-1 0 1,1 0 0,0 0 0,0 0-1,0 0 1,0 1 0,0-1 0,0 0-1,0 1 1,1-1 0,-1 1 0,1-1-1,0 0 1,0 1 0,0 3 0,1-4 1,0 0 0,0 0 0,0 0 0,1 0 0,-1 0 0,1 0 0,-1-1 0,1 1 1,0 0-1,0-1 0,0 1 0,0-1 0,0 0 0,0 0 0,0 1 0,0-2 0,0 1 0,0 0 0,1 0 1,-1-1-1,4 2 0,81 14-64,-67-13-147,1 0 0,-1 1 0,0 1 0,0 1 0,30 14 0,-48-19 194,0 0 0,0 0 1,0 0-1,0 0 1,0 0-1,0 1 0,-1-1 1,1 1-1,0 0 1,-1-1-1,1 1 0,-1 0 1,1 0-1,-1 0 1,0 0-1,0 0 0,0 0 1,0 0-1,0 1 1,-1-1-1,1 0 0,0 4 1,-1-3 51,-1 0 0,1 1 0,-1-1 1,1 0-1,-1 1 0,0-1 0,0 0 1,-1 0-1,1 0 0,-1 0 0,1 0 0,-1 0 1,-4 4-1,-2 2 252,0 0 0,0-1 0,-1 0 0,0-1 0,0 0 0,-1 0 0,-18 8 0,19-11-58,-1-1 1,0 0-1,0-1 0,0 0 0,0-1 1,0 0-1,-18-1 0,24 0-321,0 0 1,0-1-1,-1 0 0,1 0 0,0 0 1,0 0-1,0 0 0,0-1 0,-5-3 1,7 4-152,1 0 1,0 0-1,-1 0 1,1 0 0,0-1-1,-1 1 1,1 0-1,0-1 1,0 1-1,0-1 1,0 1 0,0-1-1,1 0 1,-1 1-1,0-1 1,1 0-1,-1 0 1,1 1 0,0-1-1,0 0 1,-1 0-1,1-2 1,4-12-6710,14 0-6214</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4.931"/>
    </inkml:context>
    <inkml:brush xml:id="br0">
      <inkml:brushProperty name="width" value="0.025" units="cm"/>
      <inkml:brushProperty name="height" value="0.025" units="cm"/>
    </inkml:brush>
  </inkml:definitions>
  <inkml:trace contextRef="#ctx0" brushRef="#br0">0 29 14382,'0'0'10666,"78"11"-8648,-26-11-481,10 0-832,1-6-609,-4-3 0,-10 0-801,-13 1-2274,-17 0-3427</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5.862"/>
    </inkml:context>
    <inkml:brush xml:id="br0">
      <inkml:brushProperty name="width" value="0.025" units="cm"/>
      <inkml:brushProperty name="height" value="0.025" units="cm"/>
    </inkml:brush>
  </inkml:definitions>
  <inkml:trace contextRef="#ctx0" brushRef="#br0">27 95 8648,'0'0'4885,"5"-10"-1693,-3 5-2636,23-47 3255,-24 49-3263,1 1 1,0-1-1,-1 1 0,1 0 1,0-1-1,1 1 1,-1 0-1,0 0 0,1 0 1,4-2-1,-7 4-518,0 0-1,0-1 0,0 1 0,1 0 0,-1 0 0,0 0 1,0 0-1,0 0 0,1 0 0,-1 0 0,0 0 1,0 0-1,1 0 0,-1 1 0,0-1 0,0 0 1,0 0-1,1 0 0,-1 0 0,0 0 0,0 0 1,0 0-1,1 0 0,-1 1 0,0-1 0,0 0 0,0 0 1,0 0-1,0 0 0,1 1 0,-1-1 0,0 0 1,0 0-1,0 0 0,0 1 0,0-1 0,0 0 1,0 0-1,0 0 0,0 1 0,0-1 0,0 0 1,0 0-1,0 1 0,0-1 0,1 19 291,-7 19-162,-29 69 175,23-79-316,2 1-1,1 0 1,2 0 0,-6 48-1,12-76-6,1-1 1,0 1-1,0-1 0,0 1 1,0-1-1,0 1 0,0-1 1,0 1-1,0-1 0,1 1 0,-1-1 1,0 1-1,0-1 0,0 1 1,0-1-1,1 1 0,-1-1 1,0 0-1,0 1 0,1-1 0,-1 1 1,0-1-1,1 0 0,-1 1 1,0-1-1,1 0 0,-1 1 1,1-1-1,-1 0 0,0 0 0,1 1 1,-1-1-1,1 0 0,-1 0 1,2 0-1,21-4 722,23-20 455,33-33-629,124-118 0,-201 173-907,0 1 0,0-1 0,0 0 0,0 0 0,-1 0 0,1 0 0,-1-1 0,1 1 0,-1 0 0,0 0 0,2-5 0,-10 2-3562,-14 8-33,2 5-4416</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7.471"/>
    </inkml:context>
    <inkml:brush xml:id="br0">
      <inkml:brushProperty name="width" value="0.025" units="cm"/>
      <inkml:brushProperty name="height" value="0.025" units="cm"/>
    </inkml:brush>
  </inkml:definitions>
  <inkml:trace contextRef="#ctx0" brushRef="#br0">2 121 10858,'0'0'15188,"0"9"-14852,-1 1-281,1-2-74,-1 1 0,1 0 0,1 0 1,0 0-1,3 14 0,-3-20-63,0-1 0,0 1 0,0-1 1,0 1-1,0-1 0,1 1 1,-1-1-1,1 0 0,0 1 0,-1-1 1,1 0-1,0 0 0,0 0 1,1-1-1,-1 1 0,0 0 0,1-1 1,-1 1-1,0-1 0,1 0 0,0 0 1,-1 0-1,1 0 0,0-1 1,2 1-1,5 1 2,-1-1 0,1 0 0,0-1 0,-1 0 0,1-1 1,-1 0-1,18-4 0,-17 2-854,-1 0 0,1 0 0,-1-1 1,0 0-1,0 0 0,0-1 0,0-1 1,-1 1-1,0-1 0,0-1 0,-1 0 0,1 0 1,-1 0-1,-1-1 0,0 0 0,0 0 1,0 0-1,-1-1 0,0 0 0,3-9 0,-6 0 11301,-10 18-2603,-5 10-3724,4 4-4846,4-3 955,1 1 1,1-1-1,0 1 1,0-1-1,1 1 0,1 0 1,-1 23-1,2-35-142,0 1 0,0-1 0,0 1 0,0 0 1,0-1-1,0 1 0,1-1 0,-1 1 0,0-1 0,0 1 0,0 0 0,1-1 0,-1 1 0,0-1 0,1 1 0,-1-1 0,0 1 0,1-1 0,-1 0 0,1 1 0,-1-1 0,1 1 0,-1-1 0,1 0 0,-1 1 0,1-1 0,-1 0 0,1 0 0,-1 0 0,2 1 0,22-2 438,21-16 366,-29 5-711,0 0 0,21-25-1,-32 33 10,-1 0 0,-1 0-1,1-1 1,0 0 0,-1 1-1,0-1 1,0-1-1,-1 1 1,1 0 0,-1-1-1,-1 1 1,1-1 0,1-9-1,-24 36-76,12-10-44,1 1 0,1 1 0,-1 0 0,2 0 0,0 0 0,1 1 0,0-1 0,1 1 0,0 0 0,1 1 0,-1 21 0,4-35 14,0-1-1,0 1 1,0-1-1,0 1 0,0-1 1,0 1-1,0-1 1,1 1-1,-1-1 1,0 1-1,0-1 1,1 1-1,-1-1 1,0 1-1,0-1 1,1 0-1,-1 1 1,0-1-1,1 1 1,-1-1-1,1 0 0,-1 1 1,0-1-1,1 0 1,-1 0-1,1 1 1,-1-1-1,1 0 1,-1 0-1,1 0 1,-1 0-1,1 1 1,24-2 135,20-15 56,-37 10-65,1 0-1,-1 0 1,0 0 0,0-1-1,0 0 1,-1-1 0,0 0 0,-1 0-1,0 0 1,0-1 0,7-14-1,-10 17-128,0 0 0,0 1 0,1-1 0,0 1 0,0 0 1,1 0-1,-1 1 0,1-1 0,9-5 0,-12 8-36,1 0 0,-1 0 1,1 0-1,0 1 0,0-1 1,0 1-1,0 0 0,0 0 0,0 0 1,0 0-1,1 0 0,-1 1 1,0-1-1,0 1 0,0 0 1,1 0-1,-1 0 0,0 1 1,0-1-1,1 1 0,4 1 0,-6 0 24,-1-1 0,1 0 0,0 1 0,-1 0 0,0-1 0,1 1-1,-1 0 1,0-1 0,0 1 0,0 0 0,0 0 0,0 0-1,-1 0 1,1 0 0,0 0 0,-1 0 0,0 0 0,1 1-1,-1-1 1,0 0 0,0 0 0,-1 3 0,-4 49 22,4-45-10,-1 0 1,-1-1-1,0 1 0,0-1 1,0 0-1,-1 0 1,0 0-1,-8 10 1,37-81 576,-20 51-535,-1 0 1,0-1-1,0 1 1,-2-1-1,1 0 0,-2 0 1,1-23 394,4 35-450,1 0 16,-1 0 0,0-1 0,0 0 0,11-4 0,17-6-372,-27 11 286,-1-1-43,1 1 0,-1-1 0,1 2 1,-1-1-1,12 1 0,-17 0 112,0 0 1,1 1-1,-1-1 1,0 0-1,0 1 1,0-1-1,0 1 1,0-1 0,1 1-1,-1-1 1,0 1-1,0 0 1,0-1-1,0 1 1,-1 0-1,1 0 1,0 0-1,0 0 1,0 0-1,-1 0 1,1 0-1,0 0 1,-1 0-1,1 0 1,-1 0 0,0 1-1,1-1 1,-1 0-1,0 0 1,0 0-1,1 1 1,-1-1-1,0 0 1,0 0-1,-1 3 1,1 21-28,-2 1 1,-1 0 0,-7 26-1,9-50 44,1-1 1,-1 1-1,1-1 0,-1 1 0,1-1 0,0 1 0,0-1 0,-1 1 0,1-1 1,0 1-1,0-1 0,0 1 0,1-1 0,-1 1 0,0-1 0,1 1 0,-1-1 1,1 1-1,-1-1 0,1 1 0,0-1 0,-1 0 0,1 1 0,0-1 1,0 0-1,0 0 0,0 0 0,2 2 0,0-2 15,0 0 0,0-1 0,1 1 0,-1-1 0,0 0 0,0 0 0,0 0 0,1-1 0,-1 1-1,0-1 1,0 1 0,0-1 0,6-2 0,5-3 47,-1 1 0,1-2 0,-1 0 0,0 0 0,-1-1 0,20-17 0,-24 19 35,-1 0 1,0 0-1,-1-1 0,0 0 0,0-1 1,0 1-1,-1-1 0,0 0 0,-1 0 1,1-1-1,4-14 0,-8 21-87,-1 1 0,0-1-1,1 0 1,-1 1 0,0-1 0,0 0 0,0 1-1,0-1 1,0 0 0,0 1 0,0-1 0,-1 0-1,1 1 1,-2-3 0,2 3-18,0 1 0,0 0 1,-1-1-1,1 1 0,0-1 1,-1 1-1,1 0 0,0-1 0,-1 1 1,1 0-1,-1 0 0,1-1 0,0 1 1,-1 0-1,1 0 0,-1-1 0,1 1 1,-1 0-1,1 0 0,-1 0 1,1 0-1,-1 0 0,1 0 0,-1 0 1,1 0-1,-1 0 0,1 0 0,-1 0 1,0 0-1,0 1-4,-1 0 1,1-1-1,-1 1 0,1 0 0,0 0 1,-1 0-1,1 0 0,0 0 1,0 0-1,0 0 0,0 0 1,0 0-1,0 1 0,0-1 0,0 0 1,0 1-1,1-1 0,-1 1 1,1-1-1,-1 1 0,1-1 0,-1 1 1,1-1-1,0 1 0,0-1 1,0 1-1,0 1 0,3-1 27,0-1-1,0 0 0,1 0 1,-1 0-1,1-1 1,-1 1-1,1-1 1,-1 0-1,1 0 0,-1 0 1,1 0-1,4-1 1,-2 1 9,11-1-24,-1 0 0,1-2-1,-1 0 1,1 0-1,-1-2 1,19-7-1,-25 8 5,-1 0 0,1 0 0,-1-1-1,0 0 1,0-1 0,-1 0 0,0 0-1,0-1 1,0 0 0,-1 0 0,8-11-1,-14 18-1,-1 0 0,0-1-1,1 1 1,-1 0-1,0-1 1,0 1-1,1 0 1,-1-1-1,0 1 1,0-1-1,1 1 1,-1 0-1,0-1 1,0 1 0,0-1-1,0 1 1,0-1-1,0 1 1,0-1-1,0 1 1,0 0-1,0-1 1,0 1-1,0-1 1,0 1-1,0-1 1,0 1-1,0 0 1,0-1 0,-1 1-1,1-1 1,0 1-1,0 0 1,-1-1-1,-16-2-6,-21 13-91,29-6 89,1 0-1,0 1 1,1 0-1,-1 0 1,1 1-1,0 0 1,1 0-1,-1 0 1,1 1 0,0 0-1,1 1 1,-7 10-1,10-15 7,0 0-1,1 0 1,0 0 0,-1 0-1,1 0 1,0 0-1,0 0 1,1 0 0,-1 0-1,0 1 1,1-1-1,0 0 1,0 0 0,0 0-1,0 1 1,1-1-1,-1 0 1,1 0 0,0 0-1,0 1 1,0-1-1,0 0 1,0 0 0,1 0-1,-1-1 1,1 1-1,0 0 1,0-1 0,0 1-1,0-1 1,0 1-1,1-1 1,-1 0 0,1 0-1,-1 0 1,1 0 0,3 1-1,8 5-131,1-1 0,0 0 0,1-1 0,-1-1 0,1 0 0,20 3 0,54 1-3975,-24-8-2290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3.562"/>
    </inkml:context>
    <inkml:brush xml:id="br0">
      <inkml:brushProperty name="width" value="0.025" units="cm"/>
      <inkml:brushProperty name="height" value="0.025" units="cm"/>
    </inkml:brush>
  </inkml:definitions>
  <inkml:trace contextRef="#ctx0" brushRef="#br0">11 473 4260,'-2'8'9412,"0"-1"-8625,1-2-250,-1 0-1,1 0 0,0 0 1,0 1-1,1-1 0,-1 0 1,2 8-1,-1-11-469,0-1 1,1 0-1,-1 1 1,1-1-1,-1 0 1,1 0-1,0 0 1,0 0-1,-1 1 1,1-1-1,0 0 1,0 0-1,0 0 1,0-1-1,0 1 1,0 0-1,1 0 1,-1-1-1,0 1 1,0 0-1,0-1 1,1 1-1,-1-1 1,0 0-1,1 1 1,-1-1-1,0 0 1,1 0-1,-1 0 1,0 0-1,1 0 1,-1 0-1,0 0 1,1 0-1,-1 0 1,0-1-1,1 1 1,-1-1-1,2 0 1,4-1 62,1 0 0,-1-1-1,0 0 1,0-1 0,-1 1 0,1-1 0,-1 0 0,1-1 0,-1 0 0,-1 0 0,9-8 0,55-70 872,-68 82-990,25-34 172,-2-1-1,-1 0 1,-2-2 0,-2-1 0,-1-1 0,-2 0 0,-2-1 0,11-50 0,-19 66-132,-6 33-24,2 26-12,5 33 170,19 81-1,-20-123-516,2-1-1,0 0 1,1 0 0,1-1-1,1 0 1,21 31-1,-2-18-3762,1-13-4106</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7.962"/>
    </inkml:context>
    <inkml:brush xml:id="br0">
      <inkml:brushProperty name="width" value="0.025" units="cm"/>
      <inkml:brushProperty name="height" value="0.025" units="cm"/>
    </inkml:brush>
  </inkml:definitions>
  <inkml:trace contextRef="#ctx0" brushRef="#br0">3 22 23799,'-2'-8'992,"2"0"-607,0 4-129,7 3-320,5 1-993,4 0-2402,-3 0-2755</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6:58.309"/>
    </inkml:context>
    <inkml:brush xml:id="br0">
      <inkml:brushProperty name="width" value="0.025" units="cm"/>
      <inkml:brushProperty name="height" value="0.025" units="cm"/>
    </inkml:brush>
  </inkml:definitions>
  <inkml:trace contextRef="#ctx0" brushRef="#br0">0 16 13485,'0'0'13741,"23"-16"-29724</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4.529"/>
    </inkml:context>
    <inkml:brush xml:id="br0">
      <inkml:brushProperty name="width" value="0.025" units="cm"/>
      <inkml:brushProperty name="height" value="0.025" units="cm"/>
    </inkml:brush>
  </inkml:definitions>
  <inkml:trace contextRef="#ctx0" brushRef="#br0">410 13 14638,'0'0'1826,"-10"-2"-214,-2-1-1205,-1 0 1,1 1-1,0 1 1,-1 0-1,1 0 1,-1 2-1,1-1 1,-1 1-1,1 1 1,0 1-1,0-1 1,0 2-1,0 0 1,-22 10-1,19-4-25,0 0-1,1 0 0,0 2 1,1 0-1,1 0 0,0 1 1,0 0-1,1 1 0,1 1 1,-14 25-1,17-27-290,1-1 0,1 2 1,0-1-1,0 1 0,1 0 0,1 0 0,0 0 1,1 0-1,1 0 0,0 1 0,1-1 1,1 0-1,3 23 0,-2-31-65,0-1-1,0 0 1,0 0-1,1 0 1,-1 0-1,1 0 1,1 0-1,-1-1 1,1 1 0,0-1-1,0 0 1,0 0-1,0 0 1,1-1-1,-1 0 1,1 0-1,0 0 1,0 0 0,0-1-1,0 0 1,0 0-1,1 0 1,-1 0-1,1-1 1,-1 0-1,1 0 1,11 0 0,-10-1 28,0 1 0,1-1 1,-1 0-1,0 0 0,0-1 1,0 0-1,1 0 0,-1-1 1,0 0-1,-1 0 0,1-1 1,0 0-1,-1 0 0,1 0 1,-1-1-1,0 0 0,0 0 1,0-1-1,-1 1 1,0-1-1,8-9 0,-11 12-5,-1-1 1,1 1-1,-1 0 0,0-1 0,0 1 1,0-1-1,0 1 0,0-1 0,0 0 1,-1 1-1,1-1 0,-1 0 0,0 1 1,1-1-1,-2-4 0,1 5-30,-1 1 1,1-1-1,-1 0 0,0 1 1,0-1-1,1 1 0,-1 0 1,0-1-1,0 1 0,0 0 0,-1-1 1,1 1-1,0 0 0,0 0 1,-1 0-1,1 0 0,0 0 1,-4-1-1,-2-1-25,-1 0 1,-1 1-1,1 0 1,0 0-1,0 1 1,-1 0-1,1 0 1,-9 1-1,16 1-307,11-1 177,21-6 94,-14-1 18,-12 3-5,0 2 1,0-1 0,0 1 0,0-1-1,0 2 1,1-1 0,-1 0 0,1 1-1,-1 0 1,1 0 0,0 1-1,-1 0 1,1 0 0,7 1 0,-12 0 16,1 0 0,-1 0 0,1 0 0,-1 0 0,0 1 0,0-1 0,0 0 0,0 1 0,0-1 1,0 1-1,0-1 0,0 1 0,-1 0 0,1-1 0,0 1 0,-1 0 0,1-1 0,-1 1 0,0 0 0,0 2 0,2 41 51,-2-37 2,-3 138 236,3-146-337,0 0-1,0 0 0,0 0 1,0 1-1,0-1 0,0 0 0,0 0 1,0 1-1,0-1 0,0 0 1,0 0-1,0 0 0,0 1 0,0-1 1,0 0-1,0 0 0,0 1 1,0-1-1,1 0 0,-1 0 0,0 0 1,0 0-1,0 1 0,0-1 1,0 0-1,1 0 0,-1 0 0,0 0 1,0 1-1,0-1 0,1 0 1,-1 0-1,0 0 0,0 0 0,0 0 1,1 0-1,-1 0 0,0 0 1,0 0-1,1 0 0,-1 0 0,0 0 1,13-5-2454,8-14-3166,-4-10-3924</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5.208"/>
    </inkml:context>
    <inkml:brush xml:id="br0">
      <inkml:brushProperty name="width" value="0.025" units="cm"/>
      <inkml:brushProperty name="height" value="0.025" units="cm"/>
    </inkml:brush>
  </inkml:definitions>
  <inkml:trace contextRef="#ctx0" brushRef="#br0">202 1 20692,'0'0'4612,"-9"8"-4548,-21 24 700,1 2 1,1 1-1,3 1 1,-36 67-1,58-98-695,0 0 0,1 0-1,-1 1 1,1-1 0,1 1 0,-1 0-1,1-1 1,0 1 0,0 0-1,1 0 1,0 0 0,0 0 0,0 0-1,1 5 1,0-7-56,1-1 0,-1 0 1,0 1-1,1-1 0,0 0 0,0 0 1,0 0-1,0 0 0,0-1 0,0 1 0,1 0 1,-1-1-1,1 0 0,0 0 0,0 0 1,0 0-1,0 0 0,0 0 0,0-1 0,0 1 1,1-1-1,-1 0 0,1 0 0,3 1 1,56 9 147,-59-10-139,0-1 0,0 1 0,0-1 0,0 0 0,0-1 0,0 1 0,0 0 0,0-1 0,0 0 0,0 0 0,0 0 0,0-1 0,5-2 0,-9 4 1,1-1 0,0 1 0,-1-1-1,1 1 1,-1-1 0,1 1 0,-1-1 0,1 1-1,-1-1 1,1 1 0,-1-1 0,1 0 0,-1 1-1,0-1 1,1 0 0,-1 0 0,0 1-1,1-1 1,-1 0 0,0 0 0,0 1 0,0-1-1,0 0 1,0 0 0,0 1 0,0-1 0,0 0-1,0-1 1,-18-14 247,-30 1-192,-14 15 47,47 1-9,43-3-111,-9-1-118,0 0-1,0-1 1,-1-1 0,1 0-1,-1-2 1,0 0 0,-1-1 0,23-14-1,-39 21-7,-7 5 172,5-3-38,0 0 0,0 0 0,0-1 0,0 1 0,0 0 0,0 0 0,0 0 1,0 0-1,1 0 0,-1 1 0,1-1 0,-1 0 0,0 0 0,1 0 0,0 1 1,-1-1-1,1 2 0,12-1 91,-11-2-114,-1 0 1,1-1-1,0 1 1,-1 0 0,1 0-1,0 0 1,0-1-1,-1 1 1,1 0 0,0 0-1,0 0 1,-1 0-1,1 0 1,0 0 0,0 1-1,-1-1 1,1 0-1,0 0 1,0 1 0,-1-1-1,1 0 1,0 0-1,-1 1 1,1-1 0,-1 1-1,1-1 1,0 1-1,-1-1 1,1 1-1,-1-1 1,1 1 0,-1 0-1,1-1 1,-1 1-1,0-1 1,1 1 0,-1 0-1,0 0 1,1 0-1,-2 5 39,0 0-1,0 0 1,0-1-1,-1 1 0,0-1 1,0 1-1,-1-1 0,1 0 1,-1 0-1,-4 5 0,4-5 25,0-1 0,0 0 0,1 1 0,0 0 0,0-1 0,0 1-1,0 0 1,0 0 0,1 0 0,0 0 0,0 1 0,1-1 0,-1 0 0,2 8 0,-1-13-268,1 1 1,0 0 0,0 0 0,0-1-1,1 1 1,-1 0 0,0-1 0,0 1 0,0-1-1,0 0 1,0 1 0,1-1 0,-1 0-1,0 0 1,0 0 0,1 1 0,-1-1 0,0-1-1,0 1 1,1 0 0,-1 0 0,2-1 0,2 1-2093,6 0-4393</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5.627"/>
    </inkml:context>
    <inkml:brush xml:id="br0">
      <inkml:brushProperty name="width" value="0.025" units="cm"/>
      <inkml:brushProperty name="height" value="0.025" units="cm"/>
    </inkml:brush>
  </inkml:definitions>
  <inkml:trace contextRef="#ctx0" brushRef="#br0">0 1 14286,'0'0'13292,"46"17"-12235,-8-16-416,-3 1-513,2-2-128,-2 0-1666,-3 0-3715,-7-8-7239</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099"/>
    </inkml:context>
    <inkml:brush xml:id="br0">
      <inkml:brushProperty name="width" value="0.025" units="cm"/>
      <inkml:brushProperty name="height" value="0.025" units="cm"/>
    </inkml:brush>
  </inkml:definitions>
  <inkml:trace contextRef="#ctx0" brushRef="#br0">29 1 20243,'0'0'2402,"-6"68"-1056,1-29-834,2 3-416,-3 1-32,6 3-800,-5-5-1282,1-6-1474,4-3-3746</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544"/>
    </inkml:context>
    <inkml:brush xml:id="br0">
      <inkml:brushProperty name="width" value="0.025" units="cm"/>
      <inkml:brushProperty name="height" value="0.025" units="cm"/>
    </inkml:brush>
  </inkml:definitions>
  <inkml:trace contextRef="#ctx0" brushRef="#br0">1 107 14606,'6'-8'2407,"-1"1"-2023,1 0 0,0 1 0,0-1 0,1 1 0,0 1 0,0-1 0,0 1 0,1 0 0,-1 1 0,1-1 0,0 2 0,1-1 0,16-4 0,0 2 51,0 1-1,0 1 0,0 1 1,0 2-1,1 0 1,-1 2-1,36 4 0,-58-5-419,-1 1-1,1-1 1,0 1-1,-1-1 1,1 1-1,-1 0 1,1 0-1,-1 0 1,1 0-1,-1 0 0,1 0 1,-1 1-1,0-1 1,0 1-1,0 0 1,0 0-1,0 0 1,0 0-1,-1 0 0,1 0 1,0 0-1,-1 0 1,0 1-1,1-1 1,-1 0-1,0 1 1,0-1-1,-1 1 0,1 0 1,0-1-1,0 5 1,-2-2 66,0 0 0,1 0-1,-1 0 1,-1 0 0,1 0 0,-1-1 0,0 1-1,0 0 1,0-1 0,-1 0 0,1 1 0,-1-1 0,0 0-1,0 0 1,-1-1 0,-4 5 0,-13 12 311,0-1 0,-1-2 0,-2 0 0,1-1 0,-2-1 0,-35 15 0,75-32-578,0 2 0,-1-1 1,1 2-1,0 0 1,0 1-1,-1 0 0,1 1 1,25 9-1,-38-11 154,0 0 0,0 0 0,0 1 0,0-1 0,0 1 0,0-1 0,0 1 0,0 0 0,-1 0 0,1 0 0,-1 0 0,0 0 0,1 0-1,-1 0 1,0 0 0,0 0 0,0 1 0,0-1 0,-1 0 0,1 1 0,-1-1 0,1 1 0,-1-1 0,0 1 0,0-1 0,0 0 0,0 1 0,-1-1 0,1 1 0,0-1 0,-1 1 0,0-1 0,0 0 0,1 1 0,-3 2 0,-1 2 107,0-1-1,0 0 1,0 0 0,-1-1 0,0 1-1,0-1 1,0 0 0,-1 0-1,1-1 1,-1 0 0,-7 4 0,4-3 227,-1 0 1,0 0-1,0-1 0,0 0 1,0-1-1,-1-1 1,1 1-1,-1-1 1,0-1-1,-12 0 1,20-1-376,-1 0 1,1 0 0,0-1 0,-1 0 0,1 1-1,-1-1 1,1 0 0,0-1 0,0 1 0,-1-1 0,1 1-1,0-1 1,1 0 0,-1 0 0,0 0 0,0 0 0,1-1-1,-1 1 1,1-1 0,0 0 0,0 1 0,0-1 0,0 0-1,0 0 1,1 0 0,-1 0 0,1-1 0,0 1-1,0 0 1,0-1 0,0 1 0,1-1 0,-1 1 0,1-5-1,-2-47-5026,12 21-1509,9 12-849</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6.954"/>
    </inkml:context>
    <inkml:brush xml:id="br0">
      <inkml:brushProperty name="width" value="0.025" units="cm"/>
      <inkml:brushProperty name="height" value="0.025" units="cm"/>
    </inkml:brush>
  </inkml:definitions>
  <inkml:trace contextRef="#ctx0" brushRef="#br0">157 60 17969,'0'0'4431,"8"-3"-2808,-5 2-1471,34-10 557,-35 10-657,0 1 0,0-1 0,0 0 0,-1 0 0,1 0 0,0 0 0,-1 0 0,1 0 0,0 0 0,-1 0 0,0-1 0,1 1-1,-1-1 1,0 1 0,1-1 0,-1 1 0,0-1 0,0 0 0,1-3 0,-2 4-10,-1 0-1,1 0 1,-1 1-1,1-1 1,-1 0-1,1 0 0,-1 0 1,0 0-1,1 1 1,-1-1-1,0 0 1,1 1-1,-1-1 1,0 0-1,0 1 1,0-1-1,0 1 1,0-1-1,0 1 1,0 0-1,0-1 0,0 1 1,0 0-1,0 0 1,0 0-1,0-1 1,0 1-1,0 0 1,0 0-1,0 0 1,-1 1-1,-44-2 392,39 1-314,-3 0 76,-1 0 0,0 1 0,0 1-1,1-1 1,-1 2 0,1 0-1,-17 6 1,23-7-164,1-1-1,0 1 1,-1 0 0,1 0-1,0 0 1,0 0 0,1 0-1,-1 1 1,0 0-1,1-1 1,-1 1 0,1 0-1,0 0 1,0 0 0,0 0-1,1 1 1,-1-1 0,1 1-1,-1-1 1,1 1-1,0-1 1,0 1 0,1-1-1,-1 1 1,1 6 0,0-8-33,1-1 1,-1 1-1,1 0 0,-1-1 1,1 1-1,0 0 1,-1-1-1,1 1 1,0-1-1,0 0 1,0 1-1,1-1 1,-1 0-1,0 1 1,0-1-1,1 0 1,-1 0-1,0 0 1,1 0-1,-1 0 1,1-1-1,0 1 1,-1 0-1,1-1 1,-1 1-1,1-1 1,0 1-1,3-1 1,53 7-786,-57-7 758,82 1-3213,-27-6-2826,-12-6-2740</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7.316"/>
    </inkml:context>
    <inkml:brush xml:id="br0">
      <inkml:brushProperty name="width" value="0.025" units="cm"/>
      <inkml:brushProperty name="height" value="0.025" units="cm"/>
    </inkml:brush>
  </inkml:definitions>
  <inkml:trace contextRef="#ctx0" brushRef="#br0">159 132 6758,'0'0'9279,"-9"-2"-5601,4 0-3518,1 1 0,0 1 0,0-1-1,0 0 1,-1 1 0,1 0 0,0 0 0,-1 0 0,1 0 0,0 1 0,0 0 0,0 0 0,-1 0 0,1 0 0,0 1 0,0 0 0,1-1 0,-1 1 0,0 1 0,0-1 0,1 0 0,0 1 0,-1 0 0,1 0 0,0 0 0,0 0 0,-2 4 0,0-1-29,1 0 1,0 0 0,0 1-1,0 0 1,1 0 0,0 0-1,1 0 1,-1 0 0,1 0-1,0 1 1,1-1 0,0 1-1,0-1 1,1 13 0,0-19-103,0 0 1,1 1 0,-1-1 0,0 0-1,1 0 1,-1 1 0,1-1-1,-1 0 1,1 0 0,-1 0 0,1 0-1,0 0 1,-1 0 0,1 0-1,0 0 1,0 0 0,0 0 0,0 0-1,0-1 1,0 1 0,0 0-1,0-1 1,0 1 0,1-1 0,-1 1-1,0-1 1,0 1 0,0-1-1,1 0 1,-1 0 0,0 1-1,0-1 1,1 0 0,-1 0 0,0 0-1,0 0 1,1-1 0,-1 1-1,2-1 1,2 1 101,1-1 0,0 0-1,0 0 1,-1-1 0,1 1-1,-1-1 1,1-1 0,5-2 0,2-4-45,0-1 0,0 0-1,-1-1 1,0 0 0,-1-1 0,-1 0 0,0-1 0,10-16 0,-6 7 176,-2 0 0,-1-1-1,0 0 1,11-38 0,-19 38 117,-15 37-378,-15 34-125,16-25-61,0 0 0,2 0 0,1 1 0,1 0 0,1 1-1,1-1 1,1 1 0,-1 49 0,4-72-61,1 0 1,1 0-1,-1 0 0,0 0 0,0 0 0,1 0 0,-1 0 0,1 0 0,0 0 1,0 0-1,-1 0 0,1 0 0,0-1 0,3 4 0,-3-4-255,1 1 0,-1-1 0,1 0 0,0 0 0,-1 0-1,1 0 1,0-1 0,0 1 0,0 0 0,0-1 0,0 1-1,0-1 1,0 1 0,4-1 0,19 1-9332</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17.679"/>
    </inkml:context>
    <inkml:brush xml:id="br0">
      <inkml:brushProperty name="width" value="0.025" units="cm"/>
      <inkml:brushProperty name="height" value="0.025" units="cm"/>
    </inkml:brush>
  </inkml:definitions>
  <inkml:trace contextRef="#ctx0" brushRef="#br0">27 1 15407,'0'0'13965,"-26"51"-12460,26-39-1056,0-2-481,3-2-1025,3-5-3396,2-3-9320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5.215"/>
    </inkml:context>
    <inkml:brush xml:id="br0">
      <inkml:brushProperty name="width" value="0.025" units="cm"/>
      <inkml:brushProperty name="height" value="0.025" units="cm"/>
    </inkml:brush>
  </inkml:definitions>
  <inkml:trace contextRef="#ctx0" brushRef="#br0">2043 161 3203,'-113'-79'8383,"89"65"-7683,-1 1-1,-49-18 1,58 26-718,1 0 0,-1 1 0,0 1 0,1 0 0,-2 1 0,1 1 0,0 1 0,0 0 0,0 1 0,0 1 0,0 0 0,0 1 0,0 1 0,-29 11 0,-10 10 38,2 2-1,1 3 0,-82 62 0,-130 130 48,161-125-87,5 4 0,4 5 0,5 4 0,5 3 0,5 4-1,5 4 1,6 2 0,-80 201 0,116-238 149,4 1-1,4 2 1,4 0 0,-14 147 0,30-181 22,2 0 1,3 0-1,2-1 1,2 1-1,3 0 1,2-1-1,3-1 1,36 100-1,-36-124-132,2 0 0,0-1 1,2 0-1,1-2 0,1 0 0,1-1 0,1-1 0,2 0 0,0-2 1,1-1-1,1-1 0,1-1 0,1-1 0,0-1 0,2-2 0,0-1 0,0-1 1,1-1-1,0-2 0,1-1 0,1-2 0,-1 0 0,55 2 0,-37-6 6,0-3-1,0-2 0,0-3 1,-1-1-1,0-2 0,0-3 1,-1-1-1,0-3 0,-1-2 1,0-1-1,-2-3 0,-1-2 0,0-1 1,-2-2-1,-1-2 0,-1-2 1,39-39-1,-22 13 79,-4-2 0,-1-3 0,-4-1 0,78-137 1,110-301 699,-144 274-552,-10-4-1,-10-3 1,66-386 0,-132 584-204,6-39 271,3-101 0,-14 154-266,0 0 0,-2 0 1,0 0-1,-1 0 1,-2 0-1,0 1 0,-1 0 1,-1 0-1,-13-27 1,14 36-210,0 2 0,-1-1 0,0 1-1,-1 0 1,0 1 0,0-1 0,-1 2 0,0-1 0,0 1 0,-1 0 0,1 1 0,-2 0 0,1 1 0,0 0 0,-1 1 0,0 0 0,0 1 0,-13-3 0,-111-17-5043</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6.497"/>
    </inkml:context>
    <inkml:brush xml:id="br0">
      <inkml:brushProperty name="width" value="0.025" units="cm"/>
      <inkml:brushProperty name="height" value="0.025" units="cm"/>
    </inkml:brush>
  </inkml:definitions>
  <inkml:trace contextRef="#ctx0" brushRef="#br0">2 1 14926,'0'0'10890,"-1"47"-26584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9:11.015"/>
    </inkml:context>
    <inkml:brush xml:id="br0">
      <inkml:brushProperty name="width" value="0.025" units="cm"/>
      <inkml:brushProperty name="height" value="0.025" units="cm"/>
    </inkml:brush>
  </inkml:definitions>
  <inkml:trace contextRef="#ctx0" brushRef="#br0">0 149 4740,'0'0'11275,"8"-5"-10325,6-6-888,1 0 0,0 2 0,1 0 0,0 0 0,0 2-1,1 0 1,0 1 0,0 1 0,0 0 0,1 1 0,29-2-1,89 6-4,-82 3 161,0-3 0,-1-3 1,1-1-1,56-14 0,-61 7-146,56-7-1,-87 16-61,-1 1 1,1 1-1,-1 0 0,1 1 0,-1 1 0,0 1 0,18 5 0,12 2 30,0-1-1,1-3 0,0-2 0,53-2 0,16 2 406,-24-2-338,0-4 0,0-4-1,106-21 1,-193 26-107,27-4-42,59-3 0,-82 8 38,0 0 0,1 1 0,-1 1 0,0 0 1,0 0-1,1 0 0,-2 2 0,1-1 0,17 10 0,-9-4 63,0-1 0,1-1-1,-1 0 1,1-1 0,1-1 0,-1-1-1,36 3 1,9-4-30,69-6 0,25 1-2084,-155 2 1956,0 1 0,0 0-1,0 0 1,0 0 0,0 0-1,0 0 1,0 1-1,-1-1 1,1 1 0,0 0-1,-1 0 1,1 0-1,-1 0 1,0 0 0,0 0-1,0 1 1,0-1 0,2 4-1,5 4-2117,-5-4-2406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033"/>
    </inkml:context>
    <inkml:brush xml:id="br0">
      <inkml:brushProperty name="width" value="0.025" units="cm"/>
      <inkml:brushProperty name="height" value="0.025" units="cm"/>
    </inkml:brush>
  </inkml:definitions>
  <inkml:trace contextRef="#ctx0" brushRef="#br0">1 1 4516,'0'0'17377,"8"1"-15546,-3 1-1526,0-1 0,0 1 0,-1 0 0,1 0 0,0 0 0,-1 1 0,1-1 0,-1 1 0,0 0 0,0 1 0,0-1 0,-1 1 0,1-1 0,5 9 0,0-1-42,1 1 0,0-2 1,1 0-1,0 0 0,1-1 0,0 0 1,0-1-1,1 0 0,-1-1 0,17 6 1,28 3-4919,7-11-8197,-47-5 990</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395"/>
    </inkml:context>
    <inkml:brush xml:id="br0">
      <inkml:brushProperty name="width" value="0.025" units="cm"/>
      <inkml:brushProperty name="height" value="0.025" units="cm"/>
    </inkml:brush>
  </inkml:definitions>
  <inkml:trace contextRef="#ctx0" brushRef="#br0">252 1 5990,'0'0'9417,"-11"58"-7688,6-25 193,-4 6-352,-1 5-578,-6 3-639,-2 4-225,-3-2-128,-2-1 32,0 2-320,0-2-193,-4-2 33,4-3-930,0-6-1248,4-8-2211</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4.775"/>
    </inkml:context>
    <inkml:brush xml:id="br0">
      <inkml:brushProperty name="width" value="0.025" units="cm"/>
      <inkml:brushProperty name="height" value="0.025" units="cm"/>
    </inkml:brush>
  </inkml:definitions>
  <inkml:trace contextRef="#ctx0" brushRef="#br0">1 0 16303,'0'0'11531,"62"15"-10378,-18-9-704,2 0-385,-2 1-64,1-2-705,-3 0-1024,-14-1-2083,-5-4-928,-10 0-3108</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107"/>
    </inkml:context>
    <inkml:brush xml:id="br0">
      <inkml:brushProperty name="width" value="0.025" units="cm"/>
      <inkml:brushProperty name="height" value="0.025" units="cm"/>
    </inkml:brush>
  </inkml:definitions>
  <inkml:trace contextRef="#ctx0" brushRef="#br0">0 1 15471,'0'0'5957,"61"17"-4259,-14-17-33,14 0-1152,4 0-417,-1-3-416,-4-1-1570,-12 0-1729,-9-1-3108</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420"/>
    </inkml:context>
    <inkml:brush xml:id="br0">
      <inkml:brushProperty name="width" value="0.025" units="cm"/>
      <inkml:brushProperty name="height" value="0.025" units="cm"/>
    </inkml:brush>
  </inkml:definitions>
  <inkml:trace contextRef="#ctx0" brushRef="#br0">23 31 16047,'0'0'6374,"-23"47"-4804,23-29-193,0 2-416,11 0-609,10-5-224,4-4-160,7-6-1057,1-5-768,-1 0-450,-4-5-992,-3-14-3139</inkml:trace>
  <inkml:trace contextRef="#ctx0" brushRef="#br0" timeOffset="1">308 0 6726,'0'0'9129,"-28"45"-5606,12-16-1152,-2 5-129,0 5-32,2 2-705,1 2-736,6 0-481,3-1-224,-2-4-800,8-5-866,0-7-128,0-9-287,0-8-802,5-9-2498,4-5-4581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5.801"/>
    </inkml:context>
    <inkml:brush xml:id="br0">
      <inkml:brushProperty name="width" value="0.025" units="cm"/>
      <inkml:brushProperty name="height" value="0.025" units="cm"/>
    </inkml:brush>
  </inkml:definitions>
  <inkml:trace contextRef="#ctx0" brushRef="#br0">63 1 10314,'0'0'15310,"-18"69"-13420,2-34-737,2 2-288,7-2-577,2-6-160,3-4-320,2-8-993,0-7-609,5-8-512,-1-2-1473,1-7-2660</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18:56.164"/>
    </inkml:context>
    <inkml:brush xml:id="br0">
      <inkml:brushProperty name="width" value="0.025" units="cm"/>
      <inkml:brushProperty name="height" value="0.025" units="cm"/>
    </inkml:brush>
  </inkml:definitions>
  <inkml:trace contextRef="#ctx0" brushRef="#br0">3 57 5990,'0'0'18935,"-1"-8"-17302,1 6-1586,0 1-1,-1-1 1,1 1-1,0-1 0,0 0 1,0 1-1,0-1 1,0 1-1,0-1 0,0 0 1,1 1-1,-1-1 1,0 1-1,1-1 0,0 1 1,-1-1-1,1 1 1,0 0-1,0-1 0,-1 1 1,1 0-1,0-1 1,0 1-1,2-2 0,2 1 21,0 1 0,0-1-1,-1 1 1,1 0-1,0 0 1,0 0-1,0 1 1,0 0 0,8 0-1,8 0-8,0 1 1,-1 0-1,1 1 0,-1 2 0,1 0 0,28 10 0,-45-13-62,1 1 0,-1-1-1,0 1 1,1 0 0,-1 1-1,0-1 1,0 1 0,-1 0 0,1 0-1,0 0 1,-1 0 0,0 1-1,0-1 1,0 1 0,0 0-1,0 0 1,-1 0 0,0 0-1,0 0 1,0 0 0,0 1-1,-1-1 1,1 1 0,-1-1 0,0 1-1,-1 0 1,1-1 0,-1 1-1,0 0 1,0-1 0,0 1-1,-1 0 1,1 0 0,-3 6-1,0-3 107,0 0 0,0 0-1,-1 0 1,0-1 0,-1 0-1,1 0 1,-1 0 0,-1 0-1,1-1 1,-1 1 0,0-1-1,-1-1 1,1 1 0,-1-1-1,-10 5 1,6-3 56,0-1 0,0-1 0,0 1-1,0-2 1,-1 0 0,0 0 0,0-1 0,0 0 0,-1-1 0,-11 0 0,11-1-353,-23-3-1333,16-11-4410,9-4-4376</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21.859"/>
    </inkml:context>
    <inkml:brush xml:id="br0">
      <inkml:brushProperty name="width" value="0.025" units="cm"/>
      <inkml:brushProperty name="height" value="0.025" units="cm"/>
    </inkml:brush>
  </inkml:definitions>
  <inkml:trace contextRef="#ctx0" brushRef="#br0">0 365 10346,'0'0'6950,"73"-27"-5540,-20 1-449,25-5-161,7-5-191,9-1-449,1-1-64,-5 1-32,-8 5-32,-10 4-32,-15 7-416,-11 2-449,-9 6-544,-8 2-1410,-10 3-2050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7.565"/>
    </inkml:context>
    <inkml:brush xml:id="br0">
      <inkml:brushProperty name="width" value="0.025" units="cm"/>
      <inkml:brushProperty name="height" value="0.025" units="cm"/>
    </inkml:brush>
  </inkml:definitions>
  <inkml:trace contextRef="#ctx0" brushRef="#br0">1299 5 4164,'-75'-3'2103,"-1"2"1,-97 12-1,147-7-2051,0 1 0,0 1 0,0 1 0,1 2 0,0 0 0,1 1-1,0 2 1,0 1 0,1 0 0,-24 20 0,1 8 284,2 2-1,2 2 1,-56 78-1,26-32-38,5-9-229,-107 169 0,154-215 45,1 1 0,1 1 1,3 0-1,1 2 0,1-1 0,3 2 0,-11 76 0,17-65 67,2 0-1,2 0 1,3 0 0,2-1 0,2 1-1,2-1 1,2 0 0,3-1-1,20 48 1,-20-64-133,1-1-1,2-1 1,2-1 0,0-1-1,2 0 1,1-1 0,2-2-1,0 0 1,2-2 0,1 0-1,1-2 1,1-1 0,56 32-1,-29-26 197,2-2 0,1-3 0,1-2 0,1-3 0,0-3 0,66 8 0,-13-10-63,1-4 1,165-9-1,-194-7-152,-1-2-1,0-5 0,0-3 0,-2-4 0,0-3 1,-2-4-1,129-64 0,-148 60 82,-2-3-1,-1-2 1,-2-3-1,-2-2 1,-1-3-1,-3-2 1,-2-2-1,-1-3 1,76-109-1,-101 126-1,-2-2 0,-2 0 0,-1-2 0,-2 0 0,-1 0 0,13-63-1,-23 81-88,-1-1 0,-2 0 0,0 0-1,-1 1 1,-1-1 0,-1 0 0,-2 0-1,0 0 1,-1 0 0,0 1-1,-2 0 1,-1 0 0,-1 0 0,-12-24-1,7 23-75,-2 0-1,0 0 1,-1 2 0,-1 0-1,-1 0 1,-33-26-1,19 21-146,-1 1 0,-1 2-1,-63-31 1,15 19-507,-2 2 0,-1 5 0,-107-21 0,-275-33-4630,455 79 5143,-238-36-4542</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6.544"/>
    </inkml:context>
    <inkml:brush xml:id="br0">
      <inkml:brushProperty name="width" value="0.025" units="cm"/>
      <inkml:brushProperty name="height" value="0.025" units="cm"/>
    </inkml:brush>
  </inkml:definitions>
  <inkml:trace contextRef="#ctx0" brushRef="#br0">62 42 10122,'-8'1'1009,"7"-1"-827,-28 3 822,28-3-901,0 0 0,0 0 0,0 1 0,-1-1 0,1 0 0,0 1 0,0-1 0,0 0 0,0 1 0,0 0 0,0-1 0,0 1 0,0 0 0,0-1 0,0 1 0,0 0 0,0 0 0,0 0 0,0 0 0,1 0 0,-1 0 0,-1 1 0,3-1-67,-1-1-1,0 1 1,0 0 0,0 0-1,1-1 1,-1 1 0,0 0-1,1-1 1,-1 1 0,0 0-1,1-1 1,-1 1 0,1-1-1,-1 1 1,1-1 0,-1 1-1,1-1 1,0 1 0,-1-1-1,1 1 1,0-1 0,-1 0 0,1 1-1,0-1 1,-1 0 0,1 0-1,0 1 1,0-1 0,-1 0-1,1 0 1,1 0 0,32 5 674,-27-4-475,89 7 976,138-6 0,-117-3-974,178-3 545,533-77 0,-785 76-2320,-41 5-1787</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7.395"/>
    </inkml:context>
    <inkml:brush xml:id="br0">
      <inkml:brushProperty name="width" value="0.025" units="cm"/>
      <inkml:brushProperty name="height" value="0.025" units="cm"/>
    </inkml:brush>
  </inkml:definitions>
  <inkml:trace contextRef="#ctx0" brushRef="#br0">71 84 8776,'-10'0'988,"-30"0"480,39 0-1372,1 0 1,-1 0-1,0 0 1,0 0-1,1 0 0,-1 0 1,0 0-1,1 0 0,-1 0 1,0 0-1,0 0 1,1 0-1,-1 0 0,0 0 1,1-1-1,-1 1 1,0 0-1,1-1 0,-1 1 1,0 0-1,1-1 0,-1 1 1,1-1-1,-1 1 1,1-1-1,-1 1 0,1-1 1,-1 1-1,1-1 1,-1 1-1,1-1 0,-1-1 1,1 2-20,1-1 0,-1 0 0,0 1 0,1-1 0,-1 1 0,0-1 0,1 0 0,-1 1 0,1-1 0,-1 1 0,0-1 0,1 1 0,0-1 0,-1 1 0,1-1 0,-1 1 0,1 0 0,0-1 0,-1 1 0,1 0 0,-1-1 0,1 1 0,0 0 0,-1 0 0,2 0 1,24-5 236,1 2 1,0 1-1,0 1 1,28 3 0,2-1 87,542 5 136,313-3 722,-2-64-565,-880 58-636,-40 6 0,-23 6-204,-46 14-4030,45-17-1681</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8.039"/>
    </inkml:context>
    <inkml:brush xml:id="br0">
      <inkml:brushProperty name="width" value="0.025" units="cm"/>
      <inkml:brushProperty name="height" value="0.025" units="cm"/>
    </inkml:brush>
  </inkml:definitions>
  <inkml:trace contextRef="#ctx0" brushRef="#br0">0 1 12107,'0'0'2851,"67"31"-1249,-29-22-33,9-2-127,19-3-514,8-2-287,8-1-513,1 0-32,-4-1-897,-1-2-3010,-9-18-7208</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8.668"/>
    </inkml:context>
    <inkml:brush xml:id="br0">
      <inkml:brushProperty name="width" value="0.025" units="cm"/>
      <inkml:brushProperty name="height" value="0.025" units="cm"/>
    </inkml:brush>
  </inkml:definitions>
  <inkml:trace contextRef="#ctx0" brushRef="#br0">211 1 6887,'-10'0'774,"-14"-1"-463,-63 2-319,82-1 180,-1 1-1,1-1 0,0 1 0,0 0 1,-1 1-1,1-1 0,0 1 0,0 0 1,1 1-1,-1-1 0,0 1 0,1 0 1,-8 6-1,11-9-103,0 1 0,0 0 0,0 0 0,0-1 1,0 1-1,1 0 0,-1 0 0,0 0 0,1 0 0,-1 0 1,0 0-1,1 0 0,-1 0 0,1 1 0,0-1 0,-1 0 1,1 0-1,0 0 0,0 0 0,0 1 0,-1-1 0,1 0 1,1 0-1,-1 0 0,0 0 0,0 1 0,0-1 0,1 0 1,-1 0-1,0 0 0,1 0 0,-1 0 0,1 0 0,-1 0 1,1 0-1,0 0 0,-1 0 0,1 0 0,0 0 0,0 0 0,0 0 1,0 0-1,-1-1 0,1 1 0,0 0 0,0-1 0,1 1 1,-1-1-1,0 1 0,2 0 0,5 2 77,1 1 0,0-2 0,-1 1 0,1-1-1,12 1 1,119 7 1591,174-8-1,-146-4-1303,-110 2-365,681-9 341,-5-54-8,-645 47-453,-139 11-7496,0 4-1579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49.319"/>
    </inkml:context>
    <inkml:brush xml:id="br0">
      <inkml:brushProperty name="width" value="0.025" units="cm"/>
      <inkml:brushProperty name="height" value="0.025" units="cm"/>
    </inkml:brush>
  </inkml:definitions>
  <inkml:trace contextRef="#ctx0" brushRef="#br0">1 45 8168,'0'0'4276,"12"3"-1730,196 39 2359,15-20-3730,226-11-1238,-268-16-330,0-8 1,-1-8-1,181-45 1,-359 66-110,13-5-881,-15-1-5257,-9-1-3824</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2.177"/>
    </inkml:context>
    <inkml:brush xml:id="br0">
      <inkml:brushProperty name="width" value="0.025" units="cm"/>
      <inkml:brushProperty name="height" value="0.025" units="cm"/>
    </inkml:brush>
  </inkml:definitions>
  <inkml:trace contextRef="#ctx0" brushRef="#br0">11 19 2723,'0'0'24727,"-3"10"-24097,3-9-629,-1 4 41,-1 0 0,1 0 0,0 0 0,0 1 0,0-1 1,1 0-1,0 12 0,1-15-42,-1 0 0,1 0 1,0 0-1,0 0 0,-1 0 1,1 0-1,1 0 0,-1-1 1,0 1-1,0 0 0,1 0 0,-1-1 1,1 1-1,-1-1 0,1 0 1,0 1-1,-1-1 0,1 0 1,0 0-1,0 0 0,0 0 0,0 0 1,0 0-1,0-1 0,0 1 1,0-1-1,0 1 0,1-1 1,1 0-1,45 2-758,-40-3 2,0-1 0,-1 1 0,1-2 0,-1 1 0,1-1 0,14-7 0,-19 8 467,0 0 0,1-1 0,-1 0 0,0 0 0,0 0 0,0 0 0,-1 0-1,1-1 1,-1 1 0,0-1 0,0 0 0,0 0 0,0 0 0,-1-1 0,0 1-1,0-1 1,0 1 0,0-1 0,-1 0 0,1 1 0,-1-1 0,-1 0 0,2-9 0,-6 15 4177,-11 15-1803,-9 24 15,2 2-1,-21 54 1,30-63-2224,1 1 1,2 1-1,2-1 1,1 2 0,1-1-1,0 50 1,7-63-3288,5-13-2921</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8.153"/>
    </inkml:context>
    <inkml:brush xml:id="br0">
      <inkml:brushProperty name="width" value="0.025" units="cm"/>
      <inkml:brushProperty name="height" value="0.025" units="cm"/>
    </inkml:brush>
  </inkml:definitions>
  <inkml:trace contextRef="#ctx0" brushRef="#br0">0 1 8584,'0'0'13223,"5"9"-11237,27 44 166,53 68-1,-82-118-2356,-1 0 1,1 0-1,0 0 1,0-1-1,0 1 1,0-1-1,1 0 1,-1 0-1,1 0 1,-1 0-1,1-1 1,0 1-1,0-1 1,0 0-1,-1 0 1,6 0-1,-6-1-710,0 0 1,1 0-1,-1 0 0,0 0 0,0-1 0,1 0 1,-1 1-1,0-1 0,0 0 0,0-1 0,0 1 1,6-4-1,14-13-10499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8.532"/>
    </inkml:context>
    <inkml:brush xml:id="br0">
      <inkml:brushProperty name="width" value="0.025" units="cm"/>
      <inkml:brushProperty name="height" value="0.025" units="cm"/>
    </inkml:brush>
  </inkml:definitions>
  <inkml:trace contextRef="#ctx0" brushRef="#br0">225 0 10378,'0'0'11755,"-19"51"-10025,1-16-481,-1 11-416,-4 2-353,-4 5-288,4-2-128,4 1-32,-2-3-32,3-6-96,4-7-32,5-3-256,3-5-1122,1-7-1697,2-8-3331</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9.601"/>
    </inkml:context>
    <inkml:brush xml:id="br0">
      <inkml:brushProperty name="width" value="0.025" units="cm"/>
      <inkml:brushProperty name="height" value="0.025" units="cm"/>
    </inkml:brush>
  </inkml:definitions>
  <inkml:trace contextRef="#ctx0" brushRef="#br0">1 34 10442,'0'0'9513,"55"-9"-7591,-20 0-673,13 1-416,3 4-449,0 0-288,-1 4-32,-9 0-96,-4 0-897,-18 5-961,-8 1-992,-11-2-2756,-11 1-4611</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19.997"/>
    </inkml:context>
    <inkml:brush xml:id="br0">
      <inkml:brushProperty name="width" value="0.025" units="cm"/>
      <inkml:brushProperty name="height" value="0.025" units="cm"/>
    </inkml:brush>
  </inkml:definitions>
  <inkml:trace contextRef="#ctx0" brushRef="#br0">1 6 13132,'0'0'5061,"76"16"-2370,-23-15-898,9-1-704,7 0-800,-2 0-193,-5-3-609,-9-6-2401,-5-2-4133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9.485"/>
    </inkml:context>
    <inkml:brush xml:id="br0">
      <inkml:brushProperty name="width" value="0.025" units="cm"/>
      <inkml:brushProperty name="height" value="0.025" units="cm"/>
    </inkml:brush>
  </inkml:definitions>
  <inkml:trace contextRef="#ctx0" brushRef="#br0">0 0 4356,'0'0'14670,"27"46"-12908,8-39-321,17 1 64,1-1-576,5-3-608,-1 0-225,-8-1-96,-6 0-417,-13-3-736,-12 0-608,-4 0-834,-14-4-1441,-11-10-2626</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5.548"/>
    </inkml:context>
    <inkml:brush xml:id="br0">
      <inkml:brushProperty name="width" value="0.025" units="cm"/>
      <inkml:brushProperty name="height" value="0.025" units="cm"/>
    </inkml:brush>
  </inkml:definitions>
  <inkml:trace contextRef="#ctx0" brushRef="#br0">201 9 8680,'0'0'17377,"-12"-3"-17196,5 2-148,3 0-22,0 0 1,0 0-1,0 0 1,0 1-1,0-1 0,0 1 1,-1 0-1,1 1 1,0-1-1,0 1 1,0-1-1,0 1 1,0 0-1,0 1 1,0-1-1,0 1 0,1 0 1,-1-1-1,-3 4 1,-6 6 158,0 0-1,1 0 1,1 1 0,-13 16 0,22-25-131,-1 0 0,1 1 0,-1-1 1,1 1-1,0 0 0,0-1 1,0 1-1,1 0 0,-1 0 1,1 0-1,0 0 0,0 1 1,1-1-1,-1 0 0,1 0 1,0 0-1,0 1 0,0-1 0,1 0 1,-1 0-1,3 8 0,-1-10-27,-1 0 0,1 0-1,-1 0 1,1 0 0,0-1-1,0 1 1,0 0-1,0-1 1,0 0 0,0 0-1,0 1 1,1-1 0,-1-1-1,0 1 1,0 0 0,1 0-1,-1-1 1,1 1 0,4-1-1,55 3 36,-50-3-102,20 0-1487,45-6 1,-4-12-6021,-36 3-1166</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5.913"/>
    </inkml:context>
    <inkml:brush xml:id="br0">
      <inkml:brushProperty name="width" value="0.025" units="cm"/>
      <inkml:brushProperty name="height" value="0.025" units="cm"/>
    </inkml:brush>
  </inkml:definitions>
  <inkml:trace contextRef="#ctx0" brushRef="#br0">48 0 14574,'0'0'10858,"-39"68"-9577,34-41-800,1 1-321,4 2-96,0-4-64,0 0-128,0-5-545,0-4-512,0-8-801,0-2-865</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257"/>
    </inkml:context>
    <inkml:brush xml:id="br0">
      <inkml:brushProperty name="width" value="0.025" units="cm"/>
      <inkml:brushProperty name="height" value="0.025" units="cm"/>
    </inkml:brush>
  </inkml:definitions>
  <inkml:trace contextRef="#ctx0" brushRef="#br0">1 135 1249,'0'0'25016,"51"1"-24023,-10 1-577,1-2-352,4 0-32,-5 0-1057,-2 0-2946,-6-1-3621</inkml:trace>
  <inkml:trace contextRef="#ctx0" brushRef="#br0" timeOffset="1">636 0 15214,'0'0'7560,"-23"49"-5222,21-30-737,-1 4-608,3-1-769,0 0-160,3-1-672,3-1-1922,-1-2-866,-2-4 97,-3-3-993,0-7-1762</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601"/>
    </inkml:context>
    <inkml:brush xml:id="br0">
      <inkml:brushProperty name="width" value="0.025" units="cm"/>
      <inkml:brushProperty name="height" value="0.025" units="cm"/>
    </inkml:brush>
  </inkml:definitions>
  <inkml:trace contextRef="#ctx0" brushRef="#br0">1 288 17136,'0'0'7303,"74"2"-5637,-35-2-705,5-7-513,4 1-288,-11-4-128,-3 4-224,-8-2-705,-8 3-160,-4 1-1185,-9 0-1121,-5 0-2274,0-3-5062</inkml:trace>
  <inkml:trace contextRef="#ctx0" brushRef="#br0" timeOffset="1">94 32 12075,'0'0'14190,"78"-31"-13902,-35 31-256,1 0-64,0 0-1826,-3 0-2306,-4 0-3363</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6.947"/>
    </inkml:context>
    <inkml:brush xml:id="br0">
      <inkml:brushProperty name="width" value="0.025" units="cm"/>
      <inkml:brushProperty name="height" value="0.025" units="cm"/>
    </inkml:brush>
  </inkml:definitions>
  <inkml:trace contextRef="#ctx0" brushRef="#br0">179 1 14798,'0'0'12332,"0"50"-11820,4-34-480,7 2-64,-8 4-1089,-1 1-1441,-2 2-769,0 1 672,-5-3-320,-6-4-929,7-5-5284</inkml:trace>
  <inkml:trace contextRef="#ctx0" brushRef="#br0" timeOffset="1">1 111 14253,'0'0'11467,"74"-4"-10602,-33 4-705,7 5-160,-4-2-480,-5-3-2467,-4 0-2402,-3-1-7463</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0:37.796"/>
    </inkml:context>
    <inkml:brush xml:id="br0">
      <inkml:brushProperty name="width" value="0.025" units="cm"/>
      <inkml:brushProperty name="height" value="0.025" units="cm"/>
    </inkml:brush>
  </inkml:definitions>
  <inkml:trace contextRef="#ctx0" brushRef="#br0">236 105 3908,'10'-6'1174,"-2"1"39,39-23 3734,-44 26-4279,0 0 1,0-1 0,0 1 0,0-1 0,0 0 0,0 0 0,-1 0 0,0 0 0,1 0 0,-1-1-1,-1 1 1,1-1 0,1-4 0,-2 8-546,-1-1-1,0 1 1,0-1-1,0 1 1,0-1 0,0 1-1,0-1 1,0 0-1,0 1 1,0-1-1,-1 1 1,1-1 0,0 1-1,0-1 1,0 1-1,-1-1 1,1 1-1,0-1 1,0 1 0,-1 0-1,1-1 1,0 1-1,-1-1 1,1 1-1,-1 0 1,1-1 0,0 1-1,-1 0 1,1-1-1,-1 1 1,1 0-1,-2-1 1,-24-3 1134,-27 7-927,38 1-291,1 0 1,-1 1-1,1 1 0,1 0 0,-1 0 1,1 2-1,0 0 0,0 0 0,1 1 1,1 1-1,-1 0 0,1 0 0,1 1 0,0 0 1,1 1-1,0 0 0,0 1 0,2 0 1,-12 24-1,18-34-21,0-1 0,0 1 0,0 0-1,0 0 1,0 0 0,1-1 0,-1 1 0,1 0 0,0 0 0,0 0 0,0 0 0,0 0-1,1 0 1,-1-1 0,1 1 0,-1 0 0,1 0 0,0 0 0,0-1 0,1 1 0,-1 0-1,0-1 1,1 0 0,0 1 0,-1-1 0,1 0 0,0 1 0,4 2 0,0-1 3,0-1 0,1 0 0,-1-1 1,1 1-1,0-1 0,0-1 1,-1 1-1,1-1 0,0 0 0,0-1 1,8 0-1,-14 0-18,75-2 74,-70 2-70,-1-1 1,0 0-1,0 0 1,0-1-1,0 0 0,0 0 1,0 0-1,-1 0 1,1-1-1,-1 0 0,1 0 1,4-4-1,-8 6 6,-1 1 0,1 0 1,-1 0-1,1-1 0,-1 1 0,1 0 0,-1-1 0,1 1 0,-1-1 0,1 1 1,-1 0-1,1-1 0,-1 1 0,0-1 0,1 1 0,-1-1 0,0 1 0,0-1 1,1 0-1,-1 1 0,0-1 0,0 1 0,0-1 0,0 0 0,0 1 1,0-1-1,0 1 0,0-1 0,0 0 0,0 1 0,0-1 0,0 1 0,0-1 1,0 0-1,0 1 0,-1-1 0,1 1 0,0-1 0,0 1 0,-1-1 0,1 1 1,0-1-1,-1 1 0,1-1 0,-1 1 0,1-1 0,-1 1 0,1 0 1,0-1-1,-1 1 0,0 0 0,1-1 0,-1 1 0,1 0 0,-1 0 0,1-1 1,-1 1-1,1 0 0,-1 0 0,0 0 0,1 0 0,-1 0 0,1 0 0,-1 0 1,0 0-1,0 0 0,-47-3 697,43 3-698,-2 0 45,5 0-44,0-1 0,-1 1 0,1 0 0,-1 0 0,1 0-1,-1 0 1,1 0 0,-1 0 0,1 1 0,-1-1 0,1 1 0,0 0 0,-1 0-1,1 0 1,0 0 0,-1 0 0,1 0 0,0 0 0,-3 3 0,17-3 83,2-2-79,1-1 0,-1 0 1,0-2-1,0 1 1,0-2-1,19-8 0,-16 6-221,1 0 0,-1 2 1,24-5-1,-41 10 200,1 0 1,-1 0 0,0 0-1,0 0 1,1 0 0,-1 0-1,0 0 1,0 0 0,1 0-1,-1 0 1,0 0-1,0 0 1,1 0 0,-1 0-1,0 1 1,0-1 0,0 0-1,1 0 1,-1 0 0,0 0-1,0 0 1,0 0 0,1 1-1,-1-1 1,0 0-1,0 0 1,0 0 0,0 1-1,0-1 1,1 0 0,-1 0-1,0 0 1,0 1 0,0-1-1,0 0 1,0 0 0,0 1-1,0-1 1,0 0-1,0 0 1,0 1 0,0-1-1,0 0 1,-3 18-32,-12 15 164,1-8 52,5-11-154,1 1-1,0 0 1,1 1 0,1 0 0,0 0 0,1 0-1,1 1 1,1-1 0,-3 21 0,10-22-2123,5-12-2567,7-3-5517</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6.791"/>
    </inkml:context>
    <inkml:brush xml:id="br0">
      <inkml:brushProperty name="width" value="0.025" units="cm"/>
      <inkml:brushProperty name="height" value="0.025" units="cm"/>
    </inkml:brush>
  </inkml:definitions>
  <inkml:trace contextRef="#ctx0" brushRef="#br0">18 0 17200,'0'0'8264,"-18"54"-6630,18-33-321,0 3-320,9-2-449,11 1-384,-3-1-95,5-4-33,-3-2-96,4-7-833,5-3-128,-3-6-289,0 0-992,3-10-1025,1-11-1409,-5-4-2659</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7.137"/>
    </inkml:context>
    <inkml:brush xml:id="br0">
      <inkml:brushProperty name="width" value="0.025" units="cm"/>
      <inkml:brushProperty name="height" value="0.025" units="cm"/>
    </inkml:brush>
  </inkml:definitions>
  <inkml:trace contextRef="#ctx0" brushRef="#br0">181 1 10954,'0'0'10346,"-50"59"-8680,27-13 159,-5 5-575,5 6-321,0 0-257,5-3-512,8-3-128,4-8-192,6-9-833,0-14-1217,11-16-801,0-4-2786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7.498"/>
    </inkml:context>
    <inkml:brush xml:id="br0">
      <inkml:brushProperty name="width" value="0.025" units="cm"/>
      <inkml:brushProperty name="height" value="0.025" units="cm"/>
    </inkml:brush>
  </inkml:definitions>
  <inkml:trace contextRef="#ctx0" brushRef="#br0">30 1 6887,'0'0'19954,"20"46"-18801,8-43-480,7-3-449,8 0-160,-2 0-608,-2-5-1442,-8 2-1441,-11 2-1025,-6 0-1346</inkml:trace>
  <inkml:trace contextRef="#ctx0" brushRef="#br0" timeOffset="1">55 89 4708,'0'0'12716,"-55"25"-9961,55-21-1057,11 0-481,14-3 160,13-1-96,10 0-480,-2 0-577,4 0-160,-6 0-96,-9 0-1281,-3 0-2370,-3 0-4966</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8.714"/>
    </inkml:context>
    <inkml:brush xml:id="br0">
      <inkml:brushProperty name="width" value="0.025" units="cm"/>
      <inkml:brushProperty name="height" value="0.025" units="cm"/>
    </inkml:brush>
  </inkml:definitions>
  <inkml:trace contextRef="#ctx0" brushRef="#br0">32 1 15855,'0'0'9396,"0"9"-8825,2 27-368,-2-35-199,0 1 1,1-1-1,-1 0 1,1 1 0,-1-1-1,1 0 1,0 0-1,0 0 1,-1 0 0,1 0-1,0 0 1,0 0 0,0 0-1,0 0 1,0 0-1,0 0 1,0 0 0,1-1-1,-1 1 1,0 0-1,0-1 1,1 1 0,-1-1-1,0 0 1,1 1-1,-1-1 1,2 0 0,40 2 69,-31-2-42,1 0-9,0 0-38,-1 0 0,0 1 1,1 1-1,16 4 0,-27-6 11,1 1 0,-1 0 0,1 0-1,-1 0 1,0 0 0,1 0-1,-1 1 1,0-1 0,0 1 0,0-1-1,0 1 1,0 0 0,0 0 0,0 0-1,-1 0 1,1 0 0,-1 0-1,1 0 1,-1 1 0,0-1 0,0 1-1,0-1 1,0 0 0,0 1 0,0 0-1,0 3 1,-1-1 121,1 0 0,-1-1 1,0 1-1,-1 0 0,1-1 0,-1 1 0,0 0 0,0-1 1,0 1-1,0-1 0,-1 1 0,0-1 0,0 0 0,0 0 1,-1 0-1,1 0 0,-1 0 0,0 0 0,0 0 1,0-1-1,-1 0 0,1 0 0,-1 0 0,0 0 0,1 0 1,-1-1-1,-1 1 0,1-1 0,-8 3 0,-4 1 75,0-1 0,0-1 0,-1 0 0,0-1 0,1-1-1,-1-1 1,-18 0 0,33-1-293,1 0 1,-1 0-1,1 0 0,0-1 1,-1 1-1,1-1 0,0 1 1,-1-1-1,1 1 0,0-1 0,-1 1 1,1-1-1,0 0 0,0 0 1,0 0-1,0 0 0,0 0 1,0 0-1,0 0 0,0 0 0,0 0 1,0 0-1,1 0 0,-1-1 1,0 1-1,1 0 0,-1 0 1,1-1-1,0 1 0,-1-1 0,1 1 1,0 0-1,0-1 0,0 1 1,0-1-1,0-1 0,0-6-1844,0 0 0,0-1-1,2 1 1,1-12-1,7-16-7577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09.814"/>
    </inkml:context>
    <inkml:brush xml:id="br0">
      <inkml:brushProperty name="width" value="0.025" units="cm"/>
      <inkml:brushProperty name="height" value="0.025" units="cm"/>
    </inkml:brush>
  </inkml:definitions>
  <inkml:trace contextRef="#ctx0" brushRef="#br0">1 0 5637,'0'0'11980,"3"48"-10955,26-42 800,9 0-640,14-2-192,3-2-384,8-2-513,3 0-416,-4 0-1666,-2 0-2434,-7-8-2883</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044"/>
    </inkml:context>
    <inkml:brush xml:id="br0">
      <inkml:brushProperty name="width" value="0.025" units="cm"/>
      <inkml:brushProperty name="height" value="0.025" units="cm"/>
    </inkml:brush>
  </inkml:definitions>
  <inkml:trace contextRef="#ctx0" brushRef="#br0">0 33 12780,'0'0'12300,"69"-33"-11083,-35 33-641,1 0-544,4 0-32,7 5-1921,2-2-2532,-5 0-4931</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376"/>
    </inkml:context>
    <inkml:brush xml:id="br0">
      <inkml:brushProperty name="width" value="0.025" units="cm"/>
      <inkml:brushProperty name="height" value="0.025" units="cm"/>
    </inkml:brush>
  </inkml:definitions>
  <inkml:trace contextRef="#ctx0" brushRef="#br0">179 0 18962,'-9'4'2183,"-6"3"-1682,1 1 0,1 0-1,-1 1 1,1 0-1,1 1 1,0 0 0,-13 14-1,20-18-479,0 0 0,0 1 0,0 0 0,1 0 0,0 0 0,0 0 0,0 0 0,1 1 0,0-1 0,1 1 0,0 0 0,0 0 0,1 0 0,0 0 0,0 0 0,1 0 0,0 11 0,0-16-20,1-1 1,-1 0-1,1 0 0,0 1 1,-1-1-1,1 0 0,0 0 1,0 0-1,0 0 0,0 0 1,1 0-1,-1 0 0,1 0 1,-1 0-1,1-1 0,0 1 1,-1 0-1,1-1 0,2 2 1,1 0 6,0-1 1,0 0 0,0 1 0,0-2 0,0 1-1,0 0 1,1-1 0,5 1 0,2-1 9,-1 0 1,1-1-1,-1 0 1,1-1-1,-1-1 1,23-5-1,-24 3 14,0 0 0,1-1-1,-2-1 1,1 0 0,-1 0 0,0-1-1,0 0 1,0-1 0,13-14 0,-19 17 100,1 1 0,-1-1 1,0 0-1,-1 0 0,1 0 1,-1-1-1,0 1 0,0-1 1,-1 0-1,1 0 0,-1 0 0,-1 0 1,1 0-1,-1 0 0,0-1 1,0 1-1,-1 0 0,0-1 1,0 1-1,-1-7 0,-1 9-90,1 1-1,-1 0 0,0 0 1,1 0-1,-2 0 0,1 0 0,0 0 1,0 1-1,-1-1 0,0 1 1,1-1-1,-1 1 0,0 0 1,0 0-1,0 1 0,0-1 1,-1 0-1,1 1 0,0 0 0,-1 0 1,1 0-1,-1 0 0,1 0 1,-1 1-1,-5-1 0,-12-1-86,-1 1 0,-37 2 0,57-1 51,-4 1-143,0 0-1,1 0 0,-1 1 0,1 0 1,-1 0-1,-8 4 0,-5 11-3062,18-16 2836,1-1 0,-1 1 0,1 0 1,0 0-1,-1-1 0,1 1 0,0 0 0,0 0 0,0 0 0,0 0 1,0-1-1,-1 1 0,1 0 0,1 0 0,-1 0 0,0 0 0,0-1 1,0 1-1,0 0 0,1 0 0,-1 0 0,0-1 0,1 1 1,0 1-1,6 4-9229</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39.736"/>
    </inkml:context>
    <inkml:brush xml:id="br0">
      <inkml:brushProperty name="width" value="0.025" units="cm"/>
      <inkml:brushProperty name="height" value="0.025" units="cm"/>
    </inkml:brush>
  </inkml:definitions>
  <inkml:trace contextRef="#ctx0" brushRef="#br0">76 1 18353,'0'0'5125,"-42"71"-2979,28-37-929,3 4-416,2 0-545,9-4-192,0-5-64,4-7 32,8-9-672,0-5-513,-1-8-705,-6 0-448,-5-5-993,0-12-3524</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115"/>
    </inkml:context>
    <inkml:brush xml:id="br0">
      <inkml:brushProperty name="width" value="0.025" units="cm"/>
      <inkml:brushProperty name="height" value="0.025" units="cm"/>
    </inkml:brush>
  </inkml:definitions>
  <inkml:trace contextRef="#ctx0" brushRef="#br0">0 0 14414,'0'0'8039,"82"26"-6982,-35-24-640,3-2-353,5 0-1602,-9-3-4067</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444"/>
    </inkml:context>
    <inkml:brush xml:id="br0">
      <inkml:brushProperty name="width" value="0.025" units="cm"/>
      <inkml:brushProperty name="height" value="0.025" units="cm"/>
    </inkml:brush>
  </inkml:definitions>
  <inkml:trace contextRef="#ctx0" brushRef="#br0">101 10 15695,'0'0'4884,"-10"5"-3778,5-3-994,-1 1 0,1 0 0,-1 1 0,1-1 0,0 1 0,1 0 0,-1 0 0,0 0 0,1 1 1,0 0-1,0 0 0,1 0 0,-1 0 0,1 0 0,0 1 0,-3 8 0,3-4-10,0-1 0,1 1 0,0-1 0,0 1 0,1 0 1,1-1-1,0 18 0,1-25-67,-1 0 0,0 1 0,1-1 0,0 0 0,0 1 0,-1-1 0,1 0 0,0 0 0,1 0 0,-1 0 0,0 0 0,1 0 0,-1 0 0,1 0 0,-1 0 0,1-1 0,0 1 0,0-1 0,0 1 0,0-1 0,0 0 0,0 0 0,0 1 0,0-2 0,0 1 0,1 0 0,-1 0 0,0-1 0,1 1 0,-1-1 0,0 0 0,1 1 0,-1-1 0,1 0 0,3-1 0,-2 0 41,1 1 0,0-1 0,-1 0 1,1-1-1,0 1 0,-1-1 0,0 0 0,1 0 0,-1 0 0,0-1 1,0 1-1,0-1 0,0 0 0,-1 0 0,1-1 0,-1 1 0,0-1 1,0 1-1,0-1 0,0 0 0,-1 0 0,1-1 0,-1 1 0,0 0 1,1-6-1,2-2 154,-1 0 0,0 0 0,-1 0 1,-1-1-1,0 0 0,0 1 0,-2-1 1,0-17-1,0 28-223,0 1 0,0-1 0,0 1 1,0 0-1,-1-1 0,1 1 0,0 0 1,-1 0-1,1-1 0,-1 1 0,1 0 1,-1 0-1,0-1 0,0 1 0,1 0 1,-1 0-1,0 0 0,0 0 0,0 0 0,0 0 1,0 1-1,0-1 0,-1 0 0,1 0 1,0 1-1,0-1 0,0 1 0,-1-1 1,1 1-1,0-1 0,-1 1 0,1 0 0,0 0 1,-1-1-1,1 1 0,0 0 0,-1 0 1,1 1-1,-1-1 0,1 0 0,0 0 1,-1 1-1,0 0 0,-2-1-35,0 1 1,0 1-1,1-1 1,-1 1-1,1-1 0,-1 1 1,1 0-1,0 0 0,0 0 1,0 1-1,0-1 1,0 1-1,0 0 0,-4 5 1,5-2-404,-1-1-1,0 0 1,1 1 0,0 0 0,1-1 0,-3 12 0,6 18-7362,4-23 544</inkml:trace>
  <inkml:trace contextRef="#ctx0" brushRef="#br0" timeOffset="1">217 125 17777,'0'0'7239,"-43"69"-4965,29-39-801,1-1-480,6-1-608,4-6-353,3-4-609,0-6-1377,9-4-1249,0-8-961,1 0-4612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0.817"/>
    </inkml:context>
    <inkml:brush xml:id="br0">
      <inkml:brushProperty name="width" value="0.025" units="cm"/>
      <inkml:brushProperty name="height" value="0.025" units="cm"/>
    </inkml:brush>
  </inkml:definitions>
  <inkml:trace contextRef="#ctx0" brushRef="#br0">134 14 17681,'0'0'6801,"-10"-1"-5034,6 1-1725,0-1 0,0 1 0,0 0 0,0 1 0,0-1 0,0 1 0,0-1 0,0 1 0,1 0 0,-1 1 0,0-1 1,0 1-1,1 0 0,-1 0 0,1 0 0,0 0 0,-1 0 0,1 1 0,0-1 0,0 1 0,1 0 0,-1 0 0,1 0 0,-1 0 0,1 1 0,0-1 0,0 1 0,0-1 1,1 1-1,-1 0 0,1-1 0,-2 7 0,2-7-50,1-1 1,-1 0 0,0 1-1,1-1 1,-1 1 0,1-1-1,0 1 1,0-1-1,0 1 1,0-1 0,0 0-1,1 1 1,-1-1 0,1 1-1,-1-1 1,1 1 0,0-1-1,0 0 1,0 0-1,0 1 1,0-1 0,1 0-1,-1 0 1,3 2 0,0-1-24,1 0 0,0 0 0,0 0 0,0-1 1,0 0-1,0 0 0,0 0 0,0-1 0,1 1 0,7 0 1,34 3-389,-33-4 309,0 1-1,-1 0 0,1 1 1,25 8-1,-38-11 118,0 1 1,0-1-1,0 1 1,0-1-1,0 1 1,0 0-1,0 0 0,0 0 1,0-1-1,0 1 1,0 0-1,-1 0 1,1 0-1,0 0 0,-1 0 1,1 0-1,0 0 1,-1 1-1,0-1 0,1 0 1,-1 0-1,0 0 1,1 0-1,-1 1 1,0-1-1,0 0 0,0 0 1,0 1-1,0-1 1,0 0-1,0 0 0,-1 0 1,1 1-1,0-1 1,-1 0-1,1 0 1,-1 0-1,1 0 0,-1 0 1,0 0-1,1 0 1,-1 0-1,0 0 0,0 0 1,1 0-1,-1 0 1,-1 1-1,-6 6 143,1 1 0,-1-1 0,-15 11 0,21-17-134,-14 11 237,-1-2 0,0 1 0,-18 8 0,28-16-155,0-1 0,-1 0 0,1 0-1,0-1 1,-1 0 0,1-1-1,-1 1 1,0-1 0,0-1-1,-15 0 1,23 0-91,-1 0 0,1 0 0,-1 0 0,1 0 0,-1 0 0,1 0 0,-1 0 1,1 0-1,-1 0 0,1-1 0,-1 1 0,1 0 0,-1 0 0,1-1 0,0 1 0,-1 0 0,1 0 0,-1-1 0,1 1 0,0-1 0,-1 1 1,1 0-1,0-1 0,-1 1 0,1-1 0,0 1 0,0-1 0,0 1 0,-1-1 0,1 1 0,0 0 0,0-2 0,6-17 41,19-14-292,64-32-239,-72 54 562,1 0 0,-2-1 0,0 0 1,0-2-1,-1 1 0,-1-2 0,0 0 1,20-31-1,-33 44-56,1 0 0,-2 0 0,1 0 0,0 0 0,0-1 0,-1 1 0,1 0 0,-1-1 0,0 1 0,0 0 0,0-1 0,0 1-1,0 0 1,0-1 0,-1 1 0,1 0 0,-1 0 0,1-1 0,-1 1 0,0 0 0,0 0 0,0 0 0,0 0 0,0 0 0,-1 0 0,1 0 0,0 0 0,-1 0 0,0 1 0,1-1 0,-1 1 0,0-1 0,0 1 0,-4-3 0,2 2-310,0-1 0,0 1 1,0 0-1,0 1 0,0-1 1,-1 1-1,1 0 0,-1 0 1,1 0-1,-1 0 0,1 1 1,-1 0-1,0 0 0,1 0 1,-1 0-1,1 1 0,-8 1 1,10-1-135,1 0 0,-1 0 0,1 0 0,-1 0 0,1 0 0,-1 0 0,1 1 0,0-1 0,-1 0 0,1 1 0,0-1 0,0 1 0,-1 2 0,-3 10-5440</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1.160"/>
    </inkml:context>
    <inkml:brush xml:id="br0">
      <inkml:brushProperty name="width" value="0.025" units="cm"/>
      <inkml:brushProperty name="height" value="0.025" units="cm"/>
    </inkml:brush>
  </inkml:definitions>
  <inkml:trace contextRef="#ctx0" brushRef="#br0">15 0 4708,'0'0'16576,"-1"9"-14755,-2 9-892,0-5-82,0 0 1,1 0-1,1 0 1,0 1-1,1-1 0,0 0 1,4 23-1,-3-34-858,0 0 0,0 0-1,1 0 1,-1 0 0,1-1-1,-1 1 1,1 0 0,-1-1-1,1 0 1,0 1 0,0-1-1,0 0 1,0 0 0,0 0-1,0 0 1,0 0 0,0 0-1,0-1 1,0 1 0,1-1-1,-1 1 1,0-1 0,0 0-1,1 0 1,-1 0 0,0 0-1,0 0 1,1 0 0,-1-1-1,0 1 1,0-1 0,3-1 0,1 1-571,1-1 1,-1 0-1,0 0 1,0-1 0,0 0-1,0 0 1,-1 0 0,1-1-1,9-7 1,11-28-7170,-16 17 1830</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1.506"/>
    </inkml:context>
    <inkml:brush xml:id="br0">
      <inkml:brushProperty name="width" value="0.025" units="cm"/>
      <inkml:brushProperty name="height" value="0.025" units="cm"/>
    </inkml:brush>
  </inkml:definitions>
  <inkml:trace contextRef="#ctx0" brushRef="#br0">143 1 16207,'0'0'7175,"-33"62"-4260,19-32-929,-2 3-417,-2 2-608,2 2-512,0-1-353,4 0-64,1-2-321,4-3-1280,7-4-833,0-6-161,0-10-3907</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2.484"/>
    </inkml:context>
    <inkml:brush xml:id="br0">
      <inkml:brushProperty name="width" value="0.025" units="cm"/>
      <inkml:brushProperty name="height" value="0.025" units="cm"/>
    </inkml:brush>
  </inkml:definitions>
  <inkml:trace contextRef="#ctx0" brushRef="#br0">1 142 4773,'0'0'9769,"12"-5"-8008,85-35 759,101-34-1206,-177 68-1388,1 1-1,-1 1 1,1 1 0,0 1 0,0 0 0,1 2 0,34 4 0,-47-2 63,0 1-1,-1 0 1,0 0 0,0 1 0,0 0-1,0 1 1,0 0 0,8 7 0,-9-7 17,-1 1 1,1-1 0,0-1 0,1 0 0,-1 0-1,1 0 1,0-1 0,-1-1 0,1 1-1,17 1 1,3-5 269,1-1 0,0-2 0,-1 0 0,0-2 0,50-17 0,-53 14-259,0 1 1,0 1-1,1 2 0,0 0 0,0 2 0,0 1 1,38 2-1,-60 1 7,-1 0 1,0 0 0,0 0-1,0 0 1,0 1-1,0 0 1,-1-1 0,1 1-1,0 1 1,-1-1-1,1 0 1,-1 1 0,0 0-1,0 0 1,0 0 0,3 4-1,22 19 1458,-25-24-1331,0 0 0,0 0 0,0 0 0,0-1-1,1 0 1,-1 0 0,1 0 0,-1 0 0,1 0-1,-1-1 1,1 1 0,-1-1 0,1 0 0,0 0-1,-1 0 1,1-1 0,-1 1 0,4-2 0,9-2 390,-1-1 0,28-12 0,-4 0-140,-16 10-394,0 0 1,0 2-1,0 0 0,1 2 0,0 0 0,0 2 0,0 0 0,27 4 0,-15 8-274,-35-11 186,1 1 0,-1-1 0,0 1 0,1 0 0,-1 0 0,0-1 0,0 1 0,1 0 0,-1 0 0,0 0 0,0 0 0,0 0 0,0 0 0,-1 0 0,1 1 0,0-1 0,0 0 0,-1 0 0,1 1 0,0-1 0,-1 1 0,1 2 0,-10-14-5657,-3-8-818</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2.831"/>
    </inkml:context>
    <inkml:brush xml:id="br0">
      <inkml:brushProperty name="width" value="0.025" units="cm"/>
      <inkml:brushProperty name="height" value="0.025" units="cm"/>
    </inkml:brush>
  </inkml:definitions>
  <inkml:trace contextRef="#ctx0" brushRef="#br0">197 0 7495,'0'0'20222,"-9"13"-20073,-130 207-1147,121-201-1794,18-18 2496,-1-1 1,0 1 0,1-1-1,-1 1 1,0-1 0,1 0-1,-1 1 1,0-1 0,0 0-1,1 0 1,-1 0 0,0 1-1,0-1 1,1 0 0,-1 0 0,0 0-1,0 0 1,1 0 0,-1 0-1,0 0 1,0-1 0,1 1-1,-1 0 1,0 0 0,0-1-1,1 1 1,-1 0 0,0-1-1,1 1 1,-2-1 0,-6-12-7227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0.160"/>
    </inkml:context>
    <inkml:brush xml:id="br0">
      <inkml:brushProperty name="width" value="0.025" units="cm"/>
      <inkml:brushProperty name="height" value="0.025" units="cm"/>
    </inkml:brush>
  </inkml:definitions>
  <inkml:trace contextRef="#ctx0" brushRef="#br0">220 0 9353,'0'0'8232,"0"7"-7549,0-3-530,0 0-1,1 0 1,-1 0-1,1-1 1,0 1 0,0 0-1,0-1 1,1 1-1,0-1 1,-1 1 0,1-1-1,4 6 1,1-1 282,1 1 0,-1-2 0,1 1 0,11 8 0,5 0 186,-14-10-502,-1 1 0,0 0 0,0 0 1,14 16-1,-21-21-114,-1 0 1,1 0-1,-1 0 0,0 0 1,1 1-1,-1-1 0,0 0 1,0 1-1,0-1 0,-1 1 1,1-1-1,-1 1 0,1 0 1,-1-1-1,0 1 0,0-1 1,0 1-1,0 0 0,-1-1 1,1 1-1,0-1 0,-1 1 1,0-1-1,0 1 0,0-1 1,-2 5-1,-3 1 29,0 1-1,0-1 1,-1 0 0,0 0 0,0 0-1,-1-1 1,-16 11 0,-70 42 10,57-38-102,-2 3-326,-27 16-1229,19-19-2609,23-15-2905</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3.175"/>
    </inkml:context>
    <inkml:brush xml:id="br0">
      <inkml:brushProperty name="width" value="0.025" units="cm"/>
      <inkml:brushProperty name="height" value="0.025" units="cm"/>
    </inkml:brush>
  </inkml:definitions>
  <inkml:trace contextRef="#ctx0" brushRef="#br0">1 275 10090,'0'0'9336,"9"1"-6821,0 0-2095,-1 0-1,0-1 1,0 0 0,0-1 0,0 0 0,0 0 0,0-1-1,0 0 1,0 0 0,0-1 0,0 0 0,-1 0-1,11-7 1,14-10-178,-2-2-1,-1-1 1,0-1 0,-2-1-1,-1-1 1,-1-2-1,38-53 1,-63 81-254,0 0 1,0 0-1,0 1 0,0-1 1,0 0-1,0 0 0,0 0 1,0 1-1,0-1 0,0 0 1,0 0-1,0 0 0,0 0 1,0 1-1,0-1 0,0 0 1,0 0-1,0 0 0,0 0 1,1 0-1,-1 1 1,0-1-1,0 0 0,0 0 1,0 0-1,0 0 0,1 0 1,-1 0-1,0 0 0,0 1 1,0-1-1,0 0 0,0 0 1,1 0-1,-1 0 0,0 0 1,0 0-1,0 0 0,1 0 1,-1 0-1,0 0 1,0 0-1,0 0 0,0 0 1,1 0-1,-1 0 0,0 0 1,0 0-1,0 0 0,0 0 1,1 0-1,-1-1 0,0 1 1,0 0-1,0 0 0,0 0 1,1 0-1,-1 0 0,0 0 1,0 0-1,0-1 1,0 1-1,0 0 0,0 0 1,0 0-1,0 0 0,1-1 1,-1 1-1,0 0 0,3 26-318,-3 36-126,-2-38-164,1-7-164,0-1 0,1 1 0,3 21 0,-2-33-122,0 1 0,1-1 0,-1 0 0,1 1 0,0-1 0,0 0 0,1-1 0,4 8 0,9 6-8511</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4.682"/>
    </inkml:context>
    <inkml:brush xml:id="br0">
      <inkml:brushProperty name="width" value="0.025" units="cm"/>
      <inkml:brushProperty name="height" value="0.025" units="cm"/>
    </inkml:brush>
  </inkml:definitions>
  <inkml:trace contextRef="#ctx0" brushRef="#br0">1 1 7143,'5'0'14926,"-5"12"-12876,0 6-673,-3 7-544,3 3-449,-2 3-288,2-4-64,0-2-32,2-1 0,7-7-512,1-4-865,-3-6-609,0-6-481,-3-1-2561</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031"/>
    </inkml:context>
    <inkml:brush xml:id="br0">
      <inkml:brushProperty name="width" value="0.025" units="cm"/>
      <inkml:brushProperty name="height" value="0.025" units="cm"/>
    </inkml:brush>
  </inkml:definitions>
  <inkml:trace contextRef="#ctx0" brushRef="#br0">0 30 13004,'0'0'14350,"80"5"-14190,-32-6-128,5-4-96,0-3-1794,-5-1-2210,-10-2-3106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396"/>
    </inkml:context>
    <inkml:brush xml:id="br0">
      <inkml:brushProperty name="width" value="0.025" units="cm"/>
      <inkml:brushProperty name="height" value="0.025" units="cm"/>
    </inkml:brush>
  </inkml:definitions>
  <inkml:trace contextRef="#ctx0" brushRef="#br0">1 33 16944,'0'0'5290,"12"-4"-3170,84-19 377,-84 21-2302,0 0 0,0 1 0,0 0 0,0 1 0,0 1 0,1 0 0,16 4 0,-28-5-194,1 0 1,-1 1-1,0-1 1,1 0-1,-1 1 0,0 0 1,1-1-1,-1 1 1,0 0-1,0-1 0,0 1 1,0 0-1,0 0 1,0 0-1,0 0 0,0 0 1,0 0-1,0 0 1,0 1-1,0-1 0,-1 0 1,1 0-1,-1 1 1,1-1-1,-1 0 1,1 2-1,-1 0 2,0-1 0,0 1-1,0 0 1,-1-1 0,1 1 0,-1-1 0,0 1-1,0-1 1,0 0 0,0 1 0,0-1 0,0 0-1,-3 3 1,-3 5 73,0-1 0,-1 0 0,0 0 1,-1 0-1,-10 7 0,-21 7 453,8-5-145,33-17-385,-1-1-1,0 0 1,0 0-1,0 0 1,0 0-1,1 0 1,-1 0-1,0 0 1,0 0-1,0 0 1,0 0-1,0 1 1,1-1-1,-1 0 1,0 0-1,0 0 1,0 0-1,0 0 1,0 1-1,0-1 1,0 0-1,0 0 1,0 0-1,0 0 1,1 1-1,-1-1 1,0 0-1,0 0 1,0 0-1,0 1 1,0-1-1,0 0 1,0 0-1,0 0 1,0 0-1,0 1 1,-1-1-1,1 0 1,0 0-1,0 0 1,0 0-1,0 1 1,18-3-519,0 1 1,0 0 0,0 1 0,27 5 0,-42-5 440,0 1 0,0 0 1,1 0-1,-1 0 1,0 0-1,0 0 0,0 1 1,0-1-1,-1 1 1,1 0-1,0 0 0,-1 0 1,1 0-1,2 4 0,-4-4 68,0 0-1,1 0 0,-1 1 0,-1-1 0,1 0 0,0 1 1,-1-1-1,1 1 0,-1-1 0,0 0 0,1 1 0,-1-1 0,0 1 1,-1-1-1,1 1 0,0-1 0,-1 1 0,1-1 0,-1 1 0,0-1 1,-2 4-1,0 0 226,0-1 1,0 0 0,-1 0-1,0-1 1,0 1 0,0-1-1,0 1 1,-1-1 0,0-1-1,1 1 1,-1-1 0,-1 0-1,1 0 1,-11 5 0,6-4-4,0 0 0,0-1 1,0 0-1,0 0 1,0-1-1,-1 0 1,-18 0-1,28-2-252,1 0-1,-1 0 1,1 0-1,-1 0 1,1 0-1,-1 0 1,1 0-1,0 0 1,-1-1-1,1 1 1,-1 0-1,1 0 1,-1 0-1,1-1 1,0 1-1,-1 0 1,1 0-1,0-1 1,-1 1 0,1 0-1,0-1 1,-1 1-1,1 0 1,0-1-1,0 1 1,-1-1-1,1 1 1,0 0-1,0-1 1,0 1-1,0-1 1,-1 1-1,1-1 1,0 1-1,0-1 1,0 0-1,6-22-3396,19-18-6504,-1 18-495</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5.741"/>
    </inkml:context>
    <inkml:brush xml:id="br0">
      <inkml:brushProperty name="width" value="0.025" units="cm"/>
      <inkml:brushProperty name="height" value="0.025" units="cm"/>
    </inkml:brush>
  </inkml:definitions>
  <inkml:trace contextRef="#ctx0" brushRef="#br0">92 65 16464,'0'0'9651,"-9"3"-8786,4-1-787,0 1-1,0-1 1,0 1-1,1 0 1,-1 1-1,1-1 1,-1 1-1,1 0 1,0 0-1,1 0 1,-1 0-1,1 1 1,0-1 0,0 1-1,0 0 1,1 0-1,-1 0 1,1 0-1,0 1 1,1-1-1,-1 0 1,0 7-1,1-9-17,0 1 0,1-1 1,-1 1-1,1-1 0,-1 1 0,1-1 0,0 1 0,1-1 0,-1 1 0,0-1 1,1 0-1,0 1 0,0-1 0,0 1 0,0-1 0,0 0 0,1 0 0,0 0 1,-1 0-1,5 6 0,-2-7 41,0 1 0,0-1 0,0 1 0,0-1-1,1-1 1,-1 1 0,0 0 0,1-1 0,-1 0 0,1 0 0,0 0 0,-1-1 0,1 0 0,0 0 0,5 0 0,-1-1-65,0 0 0,-1 0 0,1-1 1,-1 0-1,1-1 0,-1 0 1,0 0-1,0-1 0,0 0 1,0 0-1,-1-1 0,0 0 0,0 0 1,0-1-1,11-10 0,-13 10-16,0 1 0,0-1 0,-1 0 0,1 0 0,-1 0 0,0-1 0,-1 1 0,0-1 0,0 0 0,0 0 0,-1 0 0,0 0 0,0-1 0,-1 1 0,0 0 1,0-1-1,0 1 0,-2-15 0,0 20-26,1-1 1,-1 0-1,0 1 1,0-1-1,0 1 1,-1-1-1,1 1 1,-1 0-1,1 0 1,-1-1-1,0 1 1,1 0-1,-1 0 1,0 0-1,0 1 1,-1-1-1,1 0 1,0 1-1,-4-2 1,0 0 73,1 1 0,-1-1 1,0 2-1,0-1 0,0 0 1,0 1-1,0 0 0,0 1 1,-6-1-1,6 1-191,1 0 1,0 1-1,0-1 1,0 1-1,-1 0 1,1 0-1,0 1 1,0 0-1,1 0 1,-8 4-1,10-5-147,0 0 1,0 1-1,0-1 0,0 1 1,0-1-1,0 1 0,1 0 1,-1 0-1,1 0 0,-1 0 1,1 0-1,0 0 0,0 0 0,0 0 1,0 0-1,0 1 0,0-1 1,1 0-1,-1 1 0,1-1 1,0 0-1,-1 4 0,4 5-4203,10-3-2008</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075"/>
    </inkml:context>
    <inkml:brush xml:id="br0">
      <inkml:brushProperty name="width" value="0.025" units="cm"/>
      <inkml:brushProperty name="height" value="0.025" units="cm"/>
    </inkml:brush>
  </inkml:definitions>
  <inkml:trace contextRef="#ctx0" brushRef="#br0">0 41 480,'0'0'29468,"76"7"-28955,-39-14-385,2-1-128,-5 0-1153,-7-4-1954,-8 0-3908</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530"/>
    </inkml:context>
    <inkml:brush xml:id="br0">
      <inkml:brushProperty name="width" value="0.025" units="cm"/>
      <inkml:brushProperty name="height" value="0.025" units="cm"/>
    </inkml:brush>
  </inkml:definitions>
  <inkml:trace contextRef="#ctx0" brushRef="#br0">1 1 7911,'0'0'14676,"11"0"-12621,46-1-297,108 4 1417,-163-3-3171,0 0 1,-1 0 0,1 1-1,0-1 1,0 0-1,0 1 1,0-1 0,-1 1-1,1 0 1,0-1 0,-1 1-1,1 0 1,0 0 0,-1 0-1,1 0 1,-1 1-1,3 1 1,-4-2-3,0 0 0,1 0 1,-1-1-1,0 1 0,0 0 0,1 0 0,-1 0 0,0 0 0,0 0 1,0 0-1,0 0 0,0 0 0,0 0 0,-1 0 0,1 0 1,0 0-1,0 0 0,-1 0 0,1 0 0,0 0 0,-1-1 0,1 1 1,-2 1-1,-1 3 10,-1 0 0,0 0 1,-1 0-1,1-1 0,-1 1 0,0-1 1,0 0-1,-7 3 0,-20 10 46,-46 17 0,-4 1 29,87-36-88,-1 0-1,1 0 0,0 0 1,0 1-1,0 0 1,9 1-1,12-2-8,-14 0-9,87-7-415,-87 7 325,0 1 0,0 1 0,0 0-1,0 1 1,-1 0 0,15 5 0,-25-7 103,1 0 0,-1 0 0,1 0 1,-1 1-1,0-1 0,1 1 0,-1-1 1,0 1-1,1 0 0,-1-1 0,0 1 1,1 0-1,-1 0 0,0 0 0,0 0 1,0 0-1,0 0 0,0 0 0,0 1 1,0-1-1,-1 0 0,1 0 1,0 1-1,-1-1 0,1 0 0,0 1 1,-1-1-1,0 1 0,1-1 0,-1 1 1,0-1-1,0 0 0,0 1 0,0-1 1,0 1-1,0-1 0,0 1 0,0-1 1,-1 1-1,1-1 0,-1 1 0,1-1 1,-1 0-1,1 1 0,-1-1 0,-1 3 1,-2 1 119,0 0 1,-1 0-1,1 0 1,-1-1-1,0 1 1,0-1-1,0 0 1,-1 0 0,-7 3-1,-5 1 140,1-1 0,-2 0 0,1-1 0,-1-2-1,0 0 1,0 0 0,0-2 0,-38 0 0,72-16-8219,9 3 1271,6-3-3193</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6.876"/>
    </inkml:context>
    <inkml:brush xml:id="br0">
      <inkml:brushProperty name="width" value="0.025" units="cm"/>
      <inkml:brushProperty name="height" value="0.025" units="cm"/>
    </inkml:brush>
  </inkml:definitions>
  <inkml:trace contextRef="#ctx0" brushRef="#br0">173 53 8968,'0'0'18236,"-10"-7"-17264,7 5-939,1-1-25,0 1-1,0 0 1,-1 0 0,1 1-1,-1-1 1,1 0 0,-1 1-1,0-1 1,0 1 0,1 0-1,-1 0 1,0 0 0,0 0-1,0 1 1,0-1 0,0 1 0,0 0-1,0 0 1,0 0 0,0 0-1,0 0 1,0 1 0,0-1-1,0 1 1,0 0 0,0 0-1,0 0 1,0 0 0,0 1-1,1-1 1,-1 1 0,1-1 0,-1 1-1,1 0 1,-3 2 0,-2 4 0,0 0 1,0 1 0,0-1 0,1 2 0,-5 11-1,8-17-6,1 0 0,1 0-1,-1 1 1,1-1 0,0 1 0,0-1-1,0 1 1,0-1 0,1 1-1,0-1 1,0 1 0,0 0 0,0-1-1,1 1 1,1 4 0,-1-7 2,0 0 0,0 0 0,0 0 0,0-1-1,1 1 1,-1 0 0,1-1 0,-1 1 0,1-1 0,0 0 0,-1 1 0,1-1 0,0 0 0,0 0 0,0 0 0,0 0 0,0 0 0,0-1 0,0 1 0,0-1 0,0 1 0,0-1 0,1 0 0,2 1 0,57-1 202,-58-1-186,8-1 5,1 0 0,-1-1 0,1-1 0,-1 0 0,0-1 0,-1 0 0,1-1 0,-1 0 0,0-1 0,0 0 0,-1-1 0,0 0 0,0 0 0,-1-1 0,0 0 0,-1-1 0,0 0 0,13-21 0,-20 29 4,0 1-1,0-1 0,0 1 1,0-1-1,-1 0 0,1 1 0,0-1 1,-1 0-1,1 0 0,-1 0 1,0 1-1,1-1 0,-1 0 0,0 0 1,0 0-1,0 1 0,0-1 1,-1 0-1,1 0 0,0 0 0,-1 0 1,1 1-1,-1-1 0,0 0 1,0 1-1,-1-3 0,0 2-11,0 1 0,0-1 0,0 1 0,-1-1 0,1 1 0,0 0 0,-1 0 0,1 0 0,-1 0 0,1 1 0,-1-1 0,0 1 0,1-1 0,-1 1 0,-5 0 0,-4 0-83,0 1 0,0 0 0,1 1 0,-1 0 0,0 0 0,0 2 0,-13 5 0,-19 17-808,42-25 706,0 1 0,-1 0-1,1 0 1,0 0 0,0 0-1,1 0 1,-1 1 0,0-1 0,1 0-1,0 1 1,-1 0 0,1-1-1,0 1 1,0-1 0,-1 5 0,3-6 28,-1 0 1,0 0-1,1 0 0,-1 0 1,0 0-1,1-1 1,-1 1-1,1 0 1,-1 0-1,1 0 1,0-1-1,-1 1 1,1 0-1,0-1 1,0 1-1,-1-1 1,1 1-1,0-1 1,0 1-1,0-1 1,0 1-1,-1-1 1,1 0-1,0 1 0,0-1 1,0 0-1,0 0 1,0 0-1,0 0 1,0 0-1,0 0 1,0 0-1,0 0 1,1 0-1,46-1-3119,-40 0 1985,36-2-4470</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7.206"/>
    </inkml:context>
    <inkml:brush xml:id="br0">
      <inkml:brushProperty name="width" value="0.025" units="cm"/>
      <inkml:brushProperty name="height" value="0.025" units="cm"/>
    </inkml:brush>
  </inkml:definitions>
  <inkml:trace contextRef="#ctx0" brushRef="#br0">171 25 1826,'0'0'26457,"-11"5"-25624,-9 4-677,0 0 1,1 1 0,-25 18 0,38-24-148,1 1 0,-1 0-1,1 0 1,0 0 0,0 0-1,1 1 1,-7 9-1,10-12-6,0-1 0,-1 1 0,1 0-1,0-1 1,0 1 0,1 0 0,-1 0-1,0 0 1,1 0 0,0 0-1,0 0 1,0-1 0,0 1 0,0 0-1,1 0 1,-1 0 0,1 0-1,0 0 1,1 3 0,-1-3 4,1-1 0,0 0 0,0 1 0,-1-1 0,1 0 0,1 0-1,-1 0 1,0-1 0,0 1 0,1-1 0,-1 1 0,1-1 0,-1 0 0,1 0 0,-1 0 0,1 0 0,0 0 0,0 0 0,-1-1 0,4 1 0,59 4 259,-54-6-235,0 0 0,0-1 0,0 0 0,-1-1 0,1 0 0,-1 0 0,0-1 0,0 0 0,0-1 0,18-12 0,-21 13 77,-1 0-1,0-1 1,0 0 0,0 0 0,-1-1 0,1 1-1,-1-1 1,-1 0 0,1-1 0,-1 1 0,0-1 0,-1 0-1,1 0 1,-1 0 0,-1 0 0,3-10 0,-4 15-92,-1 0-1,0 0 1,0 0 0,0 0 0,0-1 0,0 1 0,0 0 0,0 0-1,-1 0 1,1 0 0,-1 1 0,1-1 0,-1 0 0,0 0 0,0 0-1,0 0 1,0 0 0,0 1 0,0-1 0,-1 1 0,-2-4 0,1 2-2,-1 1-1,0-1 1,0 1 0,0 0 0,0 0 0,0 0 0,-1 0 0,1 1 0,-7-2 0,-9-1-126,-1 1-1,1 1 1,-29 1 0,44 1 40,-34 10-1915,39-10 1858,-1 0-1,0 0 1,0 1-1,1-1 0,-1 0 1,0 1-1,1-1 1,-1 0-1,1 1 1,-1-1-1,0 1 0,1-1 1,-1 1-1,1-1 1,-1 1-1,1 0 0,-1-1 1,1 1-1,0 0 1,-1-1-1,1 1 0,0 0 1,-1-1-1,1 1 1,0 0-1,0 0 0,0-1 1,0 1-1,0 0 1,0 0-1,0-1 0,0 1 1,0 0-1,0 0 1,0-1-1,0 1 0,0 0 1,1 0-1,-1-1 1,0 1-1,1 0 0,-1-1 1,0 1-1,1 0 1,-1-1-1,1 1 0,-1-1 1,1 1-1,-1-1 1,2 2-1,0-1-353,1 1 1,-1 0-1,1-1 0,0 0 0,0 0 1,0 1-1,-1-2 0,1 1 0,0 0 1,0 0-1,1-1 0,2 0 0,23 2-5938</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7.580"/>
    </inkml:context>
    <inkml:brush xml:id="br0">
      <inkml:brushProperty name="width" value="0.025" units="cm"/>
      <inkml:brushProperty name="height" value="0.025" units="cm"/>
    </inkml:brush>
  </inkml:definitions>
  <inkml:trace contextRef="#ctx0" brushRef="#br0">62 251 9161,'0'0'20462,"-5"11"-19459,-5 12-640,1-4-192,0 0-1,2 1 1,0 0 0,-7 36 0,14-55-169,-1 0-1,1 1 0,0-1 0,0 0 0,0 1 1,1-1-1,-1 0 0,0 0 0,0 1 0,1-1 0,-1 0 1,1 0-1,-1 1 0,1-1 0,-1 0 0,1 0 1,0 0-1,-1 0 0,1 0 0,0 0 0,0 0 1,0 0-1,0 0 0,1 1 0,1-1 6,-1 0 1,1 0-1,0 0 0,-1 0 0,1 0 0,0 0 1,0-1-1,-1 1 0,1-1 0,5 0 1,2 0-113,-1-1 1,1 0-1,0-1 1,-1 0-1,17-5 1,-15 2-537,-1 0 0,0 0 0,0-1 0,0 0 0,11-10 0,-14 10-698,0 0 0,0-1 0,-1 0 1,0 0-1,0-1 0,8-14 0,1-16-6936</inkml:trace>
  <inkml:trace contextRef="#ctx0" brushRef="#br0" timeOffset="1">163 7 14958,'0'0'15727,"14"-7"-18994,-1 11-3844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6.945"/>
    </inkml:context>
    <inkml:brush xml:id="br0">
      <inkml:brushProperty name="width" value="0.025" units="cm"/>
      <inkml:brushProperty name="height" value="0.025" units="cm"/>
    </inkml:brush>
  </inkml:definitions>
  <inkml:trace contextRef="#ctx0" brushRef="#br0">22 1 15182,'0'0'4485,"-21"52"-4421,24-28-96,11 3-801,6-3-1185,-6-2-2755,2-9-4868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0.678"/>
    </inkml:context>
    <inkml:brush xml:id="br0">
      <inkml:brushProperty name="width" value="0.025" units="cm"/>
      <inkml:brushProperty name="height" value="0.025" units="cm"/>
    </inkml:brush>
  </inkml:definitions>
  <inkml:trace contextRef="#ctx0" brushRef="#br0">431 21 9673,'0'0'5520,"-11"-3"-2755,-14-3-2287,1 2 1,-1 0-1,-1 2 0,1 1 0,0 0 0,-36 6 0,50-4-413,-1 0 0,1 1-1,0 0 1,0 1 0,1 1-1,-1 0 1,1 0 0,-1 1-1,1 0 1,1 0 0,-1 2-1,1-1 1,0 1 0,0 0-1,1 1 1,0 0 0,-12 15-1,18-21-14,0 1 0,0-1 0,1 0 0,-1 0 0,1 1 0,-1-1-1,1 1 1,0-1 0,0 1 0,0 0 0,1-1 0,-1 1 0,0 0 0,1 0-1,0-1 1,0 1 0,0 0 0,0 0 0,0 0 0,0-1 0,1 1 0,-1 0 0,1 0-1,0-1 1,0 1 0,0-1 0,0 1 0,0-1 0,1 1 0,-1-1 0,1 1-1,0-1 1,-1 0 0,1 0 0,0 0 0,0 0 0,0 0 0,1-1 0,-1 1 0,0 0-1,1-1 1,3 2 0,8 3 155,0 0-1,0-1 1,0-1-1,1 0 1,-1-1-1,27 2 1,258-1-1508,-290-4 405,1 0 0,0-1 0,-1 0 0,1-1-1,0 0 1,-1 0 0,14-6 0,0-5-5481</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8.786"/>
    </inkml:context>
    <inkml:brush xml:id="br0">
      <inkml:brushProperty name="width" value="0.025" units="cm"/>
      <inkml:brushProperty name="height" value="0.025" units="cm"/>
    </inkml:brush>
  </inkml:definitions>
  <inkml:trace contextRef="#ctx0" brushRef="#br0">0 284 3587,'0'0'12455,"12"-10"-11457,1-2-942,2 1-1,-1 1 0,2 0 1,-1 1-1,1 0 0,1 2 1,25-9-1,-10 9 118,0 2 0,0 1 0,1 2 0,0 1 0,-1 2 0,1 1 0,-1 1 0,1 2 0,54 15 0,-72-15-400,-1-2 0,1 0 0,0-1 0,-1 0 0,1-1-1,0-1 1,0 0 0,0-2 0,0 1 0,0-2 0,-1 1 0,1-2 0,-1 0 0,22-10 0,-3-2 1869,0 1-1,1 2 1,1 2-1,0 1 1,71-11-1,-13 8-794,92-12-670,200-2 0,-372 27-206,1 1 1,0 0-1,-1 0 0,0 2 0,18 4 0,-24-4 201,0-1 1,0 2-1,0-1 1,0 1-1,-1 0 1,0 0 0,1 1-1,-2 0 1,1 0-1,10 11 1,-12-10-7,0-1 0,1-1 0,-1 1 0,1-1 0,0 1 0,1-1 0,-1-1 0,1 1 0,10 4 0,-13-7-165,1 0 0,-1 0 0,0-1 0,1 1 0,-1-1 0,1 0 0,-1 0 0,1 0 0,0 0 0,-1-1 1,1 1-1,-1-1 0,0 0 0,1 0 0,-1 0 0,0 0 0,1-1 0,-1 0 0,5-3 0,1 0-244,-1-1-1,0 0 1,0-1-1,-1 1 0,13-15 1,-1-13-2839,-18 31 2205,1-1 1,-1 0-1,-1 1 0,1-1 1,-1 0-1,1 0 1,-1 0-1,0-4 0,-3-10-10803</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9.374"/>
    </inkml:context>
    <inkml:brush xml:id="br0">
      <inkml:brushProperty name="width" value="0.025" units="cm"/>
      <inkml:brushProperty name="height" value="0.025" units="cm"/>
    </inkml:brush>
  </inkml:definitions>
  <inkml:trace contextRef="#ctx0" brushRef="#br0">1169 236 3940,'0'0'12161,"10"7"-11590,1 0-300,-1-2 370,-1 1 1,0 0 0,0 0 0,-1 0-1,14 14 1,-22-19-571,0-1 1,0 0-1,1 1 0,-1-1 1,0 1-1,0-1 1,0 1-1,0-1 0,0 0 1,1 1-1,-1-1 0,0 1 1,0-1-1,0 1 0,0-1 1,0 1-1,-1-1 1,1 0-1,0 1 0,0-1 1,0 1-1,0-1 0,0 1 1,-1-1-1,1 0 0,0 1 1,0-1-1,0 0 0,-1 1 1,1-1-1,0 0 1,-1 1-1,1-1 0,0 0 1,-1 1-1,1-1 0,-1 0 1,1 0-1,0 1 0,-1-1 1,1 0-1,-1 0 1,1 0-1,0 0 0,-1 0 1,1 0-1,-1 0 0,1 0 1,-1 0-1,1 0 0,-1 0 1,1 0-1,0 0 1,-1 0-1,-31 2 750,31-2-656,-22-2 131,2-1 0,-1-1-1,0-2 1,1 0-1,0-1 1,0 0 0,-34-20-1,-49-16 671,48 29-742,-1 2 0,0 3 0,0 2 0,-77 1 0,-15-2 87,45 4-39,70 4-177,0-1 0,-1-2 0,-55-11-1,83 11-121,0 0-1,0-1 0,0 0 0,0 0 1,1-1-1,0 0 0,0 0 0,0 0 1,0-1-1,1 1 0,0-1 0,0-1 1,1 1-1,-8-13 0,12 18-57,0 0 0,0 1 0,0-1 0,0 0 0,0 1 0,0-1 0,1 0 0,-1 1 0,0-1 0,0 0 0,1 1 0,-1-1 0,0 1 0,0-1 0,1 0 0,-1 1 0,1-1 0,-1 1 0,0-1 0,1 1 0,-1 0 0,1-1 0,0 1 0,-1-1 0,1 1 0,-1 0-1,1-1 1,-1 1 0,2-1 0,25-10-2757,-17 7 889,17-10-3273</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49.909"/>
    </inkml:context>
    <inkml:brush xml:id="br0">
      <inkml:brushProperty name="width" value="0.025" units="cm"/>
      <inkml:brushProperty name="height" value="0.025" units="cm"/>
    </inkml:brush>
  </inkml:definitions>
  <inkml:trace contextRef="#ctx0" brushRef="#br0">1 166 7015,'0'0'16090,"7"1"-15615,-2-2-381,0 1 0,1-1 0,-1 0 0,0 0 0,0 0 1,0-1-1,0 1 0,0-1 0,0-1 0,0 1 1,0-1-1,-1 0 0,1 0 0,-1 0 0,0 0 0,0-1 1,0 0-1,-1 1 0,1-2 0,-1 1 0,0 0 0,0-1 1,0 1-1,2-8 0,18-73 1011,-22 84-1115,-1 1 0,1-1 0,-1 1 0,0-1 0,1 1 0,-1 0 0,1-1 1,-1 1-1,1 0 0,-1-1 0,1 1 0,0 0 0,-1 0 0,1-1 0,-1 1 0,1 0 0,-1 0 0,1 0 0,0 0 0,-1 0 1,1 0-1,0 0 0,-1 0 0,1 0 0,-1 0 0,1 0 0,0 0 0,-1 1 0,1-1 0,-1 0 0,1 0 0,-1 1 1,1-1-1,-1 0 0,1 1 0,0-1 0,19 13-306,-10-6-71,0 1 0,0-1 1,1-1-1,0 0 1,1 0-1,14 4 1,-17-7-834,0-1 0,0 0 0,0-1 0,0 0 0,17-1 0,21-3-9601</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0.848"/>
    </inkml:context>
    <inkml:brush xml:id="br0">
      <inkml:brushProperty name="width" value="0.025" units="cm"/>
      <inkml:brushProperty name="height" value="0.025" units="cm"/>
    </inkml:brush>
  </inkml:definitions>
  <inkml:trace contextRef="#ctx0" brushRef="#br0">6 0 5541,'0'0'19603,"-4"74"-18899,2-41-447,2 3-225,0-4 0,7 1-96,4-4-449,1-2-127,-1-2-385,-2-3-1153,-4-5-705,-5-5-2050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178"/>
    </inkml:context>
    <inkml:brush xml:id="br0">
      <inkml:brushProperty name="width" value="0.025" units="cm"/>
      <inkml:brushProperty name="height" value="0.025" units="cm"/>
    </inkml:brush>
  </inkml:definitions>
  <inkml:trace contextRef="#ctx0" brushRef="#br0">1 3 7751,'0'0'12364,"42"-3"-10859,-8 3-448,5 1-480,0 5-513,8-4-673,-8-2-2497,4 0-4454</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512"/>
    </inkml:context>
    <inkml:brush xml:id="br0">
      <inkml:brushProperty name="width" value="0.025" units="cm"/>
      <inkml:brushProperty name="height" value="0.025" units="cm"/>
    </inkml:brush>
  </inkml:definitions>
  <inkml:trace contextRef="#ctx0" brushRef="#br0">72 8 15887,'0'0'5120,"9"-3"-3727,-6 2-1353,1 0 0,-1 1 0,1-1 0,-1 0 0,1 1 0,-1 0 0,1 0 0,-1 0 0,1 0 0,-1 1 0,1-1 0,5 3 0,-7-2-34,1 0 0,-1 0 0,0 0 0,-1 1 0,1-1-1,0 1 1,0-1 0,-1 1 0,1 0 0,0 0 0,-1-1 0,0 1-1,1 0 1,-1 1 0,0-1 0,0 0 0,0 0 0,-1 0 0,1 0-1,0 1 1,-1-1 0,0 0 0,1 1 0,-1-1 0,0 4-1,0-2 63,0 0 0,0 1 0,0-1 0,-1 0-1,0 1 1,0-1 0,0 0 0,0 0-1,0 0 1,-1 0 0,0 0 0,0 0 0,0 0-1,0-1 1,-1 1 0,-2 3 0,-6 4 520,0 1 1,-1-2 0,-15 12-1,19-17-347,0 1 0,0 1 0,0-1 0,1 1 0,0 1 0,0-1-1,1 1 1,-10 16 0,16-23-232,-1 0-1,1 0 1,-1 0 0,1 0-1,0 0 1,-1 0 0,1 0-1,0 0 1,0 0-1,0 0 1,0 0 0,0 0-1,0 1 1,0-1 0,0 0-1,0 0 1,0 0-1,1 0 1,-1 0 0,0 0-1,1 0 1,-1 0 0,1 0-1,-1 0 1,1 0-1,0 0 1,0 1 0,2-1 6,-1 1 1,0 0-1,0-1 1,1 0-1,-1 1 1,1-1-1,0 0 1,-1 0-1,1 0 1,5 0-1,9 2-158,1-2 0,32 0 0,-37-2-192,0 1-779,0 0 0,0-1 0,-1-1 0,1 0 0,22-7 0,15-10-5767</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1.859"/>
    </inkml:context>
    <inkml:brush xml:id="br0">
      <inkml:brushProperty name="width" value="0.025" units="cm"/>
      <inkml:brushProperty name="height" value="0.025" units="cm"/>
    </inkml:brush>
  </inkml:definitions>
  <inkml:trace contextRef="#ctx0" brushRef="#br0">141 28 18193,'-11'5'1634,"-2"1"-1059,0 0 1,1 1-1,-1 1 1,1 0 0,-14 12-1,23-17-475,-1 0 1,1 0-1,0 1 0,0-1 1,0 1-1,0 0 1,1-1-1,-1 1 0,1 1 1,0-1-1,0 0 0,1 0 1,-1 1-1,1-1 0,0 1 1,0-1-1,0 1 0,1 0 1,0-1-1,0 1 0,0 0 1,0-1-1,2 9 0,0-10-61,-1 0-1,1 1 0,0-1 0,1 0 0,-1 0 0,0 0 1,1 0-1,0-1 0,0 1 0,0 0 0,0-1 1,0 0-1,0 0 0,0 0 0,1 0 0,-1-1 1,1 1-1,-1-1 0,1 0 0,0 0 0,-1 0 1,1 0-1,0-1 0,7 0 0,1 2 174,1-1 0,-1-1 0,1 0 1,-1-1-1,1 0 0,19-5 0,-24 3-117,0 0 0,-1-1 1,1 0-1,-1 0 0,0-1 0,0 0 1,0 0-1,0-1 0,-1 0 0,0 0 1,0 0-1,6-10 0,-10 14-69,-1 0 0,1-1 1,0 1-1,-1-1 0,1 1 0,-1-1 0,0 0 0,0 1 1,0-1-1,0 0 0,0 0 0,-1 0 0,1 0 0,-1 0 0,0 0 1,0 0-1,0 0 0,0 1 0,-1-1 0,1 0 0,-1 0 0,1 0 1,-1 0-1,0 0 0,0 1 0,-1-1 0,1 0 0,0 1 1,-1-1-1,0 1 0,1-1 0,-1 1 0,0 0 0,0 0 0,0 0 1,-1 0-1,1 0 0,-5-2 0,-57-28-1204,18 15-4236,22 8-1457,6 3-8066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2.281"/>
    </inkml:context>
    <inkml:brush xml:id="br0">
      <inkml:brushProperty name="width" value="0.025" units="cm"/>
      <inkml:brushProperty name="height" value="0.025" units="cm"/>
    </inkml:brush>
  </inkml:definitions>
  <inkml:trace contextRef="#ctx0" brushRef="#br0">1 88 224,'0'0'17339,"8"-4"-16084,16-9-1062,1 2 1,0 1-1,1 2 0,0 0 1,34-6-1,-13 6-642,1 3 0,61-1 0,-103 6 432,-1 0 0,0 0 0,0 1 0,0-1 0,1 1 0,-1 0 0,0 1 0,0-1 0,0 1 0,-1 0 0,7 3 0,-8-2 98,0-1 1,0 1 0,0 0 0,0 0 0,0 0 0,-1 0 0,0 0 0,1 1 0,-1-1 0,-1 1 0,1-1 0,0 1 0,-1 0 0,2 7 0,-1-4 244,-1 0 1,2 0 0,-1 0-1,1 0 1,0 0-1,0-1 1,1 1-1,6 7 1,-8-11-216,1-1 0,0 0 1,0 0-1,0 0 0,0-1 0,0 1 0,0-1 1,0 0-1,1 0 0,-1 0 0,0 0 0,1 0 1,-1-1-1,1 1 0,-1-1 0,1 0 0,-1 0 1,1 0-1,-1-1 0,5 0 0,18-4 144,0-1 1,0-1-1,0-2 0,-1 0 0,26-14 1,-31 12-553,1 2 1,0 0 0,1 2 0,0 0 0,0 1-1,0 2 1,38-4 0,-38 13 145,-19 7 322,1 9 71,-4-21-331,1 1 1,-1-1-1,1 1 1,-1-1-1,1 1 1,-1-1 0,1 1-1,0-1 1,-1 0-1,1 1 1,0-1-1,-1 0 1,1 1-1,0-1 1,0 0-1,-1 0 1,1 0 0,0 0-1,0 0 1,-1 0-1,1 0 1,0 0-1,0 0 1,-1 0-1,1 0 1,0 0-1,-1 0 1,1-1 0,0 1-1,0 0 1,-1 0-1,1-1 1,0 1-1,-1-1 1,1 1-1,-1-1 1,1 1-1,-1-1 1,2 0 0,22-22-6907,-1-5-5673</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3.091"/>
    </inkml:context>
    <inkml:brush xml:id="br0">
      <inkml:brushProperty name="width" value="0.025" units="cm"/>
      <inkml:brushProperty name="height" value="0.025" units="cm"/>
    </inkml:brush>
  </inkml:definitions>
  <inkml:trace contextRef="#ctx0" brushRef="#br0">2264 497 12139,'0'0'12588,"-12"-5"-12556,-348-113 163,115 42-101,165 49-70,-310-95 501,317 104-423,-1 4-1,0 2 1,-107-2-1,-329 13 321,489-1-1396,0-1 0,0-1 0,0-2 0,1 1-1,-24-12 1,-28-7-2294,68 23 1918,1 0-1,-1-1 1,1 1-1,0-1 0,-1 0 1,1 0-1,0 0 0,-4-4 1,-4-4-3807</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3.453"/>
    </inkml:context>
    <inkml:brush xml:id="br0">
      <inkml:brushProperty name="width" value="0.025" units="cm"/>
      <inkml:brushProperty name="height" value="0.025" units="cm"/>
    </inkml:brush>
  </inkml:definitions>
  <inkml:trace contextRef="#ctx0" brushRef="#br0">226 124 3555,'0'-18'1762,"0"-1"-1346,2 0-384,5 2-1313,-2-1-961</inkml:trace>
  <inkml:trace contextRef="#ctx0" brushRef="#br0" timeOffset="1">251 0 5541,'0'0'15599,"2"4"-14195,-1-2-1258,0 0-1,0-1 1,0 1-1,-1 0 1,1 0-1,0 0 1,-1 0-1,1 0 1,-1 0-1,0 0 1,0 0-1,0 0 1,0 0-1,0 0 1,0 0-1,-1 0 1,1 0-1,0 0 1,-1 0-1,0 0 1,0 1-1,-2 1 7,1 0 0,0 0 0,-1-1 0,0 1 0,0-1 1,0 0-1,0 0 0,-1 0 0,-5 4 0,-12 5-24,0 0 0,-1-1 0,-25 8 0,11-4 46,14-6-164,18-8-12,0 0 0,0 1 0,-1 0 0,1 0-1,0 0 1,0 0 0,1 0 0,-1 1-1,1 0 1,-1 0 0,-4 5 0,8-8-16,0 1 1,0-1 0,0 1-1,0 0 1,0-1 0,0 1-1,0 0 1,0-1 0,0 1-1,0-1 1,0 1 0,1 0-1,-1-1 1,0 1-1,0-1 1,1 1 0,-1-1-1,0 1 1,1 0 0,-1-1-1,0 1 1,1-1 0,-1 0-1,1 1 1,-1-1 0,1 1-1,-1-1 1,1 0 0,-1 1-1,1-1 1,-1 0-1,1 0 1,0 1 0,-1-1-1,1 0 1,-1 0 0,1 0-1,0 0 1,-1 0 0,2 0-1,32 8-111,-30-8 89,347 50-2693,-114-38-6620,-115-11-2733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1.371"/>
    </inkml:context>
    <inkml:brush xml:id="br0">
      <inkml:brushProperty name="width" value="0.025" units="cm"/>
      <inkml:brushProperty name="height" value="0.025" units="cm"/>
    </inkml:brush>
  </inkml:definitions>
  <inkml:trace contextRef="#ctx0" brushRef="#br0">202 0 4420,'0'0'16934,"-7"10"-16401,-42 56-42,17-26 182,-30 53-1,54-80-549,1 1 0,1 0 0,0 0 0,0 1 0,1-1-1,1 1 1,1 0 0,-3 24 0,6-35-117,-1 1 0,1-1 1,1 0-1,-1 0 0,0 0 1,1 0-1,0 0 0,0 0 1,0 0-1,1 0 0,-1 0 1,1 0-1,0 0 0,0-1 1,0 1-1,0-1 0,1 1 1,0-1-1,-1 0 0,1 0 1,0 0-1,0-1 0,1 1 0,-1-1 1,1 1-1,-1-1 0,1 0 1,0-1-1,-1 1 0,1 0 1,6 0-1,4 2-819,0-1-1,1-1 1,-1-1 0,1 0-1,-1 0 1,1-2 0,27-3-1,5-8-6339</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3.391"/>
    </inkml:context>
    <inkml:brush xml:id="br0">
      <inkml:brushProperty name="width" value="0.025" units="cm"/>
      <inkml:brushProperty name="height" value="0.025" units="cm"/>
    </inkml:brush>
  </inkml:definitions>
  <inkml:trace contextRef="#ctx0" brushRef="#br0">0 0 7911,'0'0'4965,"46"1"-4388,-12-1 608,7 0-705,13 0-191,7 0-65,8 6-128,7 1 32,-2-1-128,-3-2-609,-4-4-1537,-8 0-2114</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3.912"/>
    </inkml:context>
    <inkml:brush xml:id="br0">
      <inkml:brushProperty name="width" value="0.025" units="cm"/>
      <inkml:brushProperty name="height" value="0.025" units="cm"/>
    </inkml:brush>
  </inkml:definitions>
  <inkml:trace contextRef="#ctx0" brushRef="#br0">0 32 11435,'0'0'6854,"68"14"-6565,-10-12-193,13-2-32,17-1-1249,17-19-3236,6-6-2657</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4.366"/>
    </inkml:context>
    <inkml:brush xml:id="br0">
      <inkml:brushProperty name="width" value="0.025" units="cm"/>
      <inkml:brushProperty name="height" value="0.025" units="cm"/>
    </inkml:brush>
  </inkml:definitions>
  <inkml:trace contextRef="#ctx0" brushRef="#br0">1 34 7944,'0'0'11787,"51"0"-11275,-7 0 97,8 0-257,10 0-256,8-2-320,-1-10-2819,4-7-5541</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7.999"/>
    </inkml:context>
    <inkml:brush xml:id="br0">
      <inkml:brushProperty name="width" value="0.025" units="cm"/>
      <inkml:brushProperty name="height" value="0.025" units="cm"/>
    </inkml:brush>
  </inkml:definitions>
  <inkml:trace contextRef="#ctx0" brushRef="#br0">0 1 4516,'0'0'18161,"66"26"-16591,-20-21-513,10-1-416,10 0-449,-1-1-128,-3 2-64,-9-2-737,-14 2-1089,-16 1-736,-17-2-1698,-6 0-2146</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1:58.363"/>
    </inkml:context>
    <inkml:brush xml:id="br0">
      <inkml:brushProperty name="width" value="0.025" units="cm"/>
      <inkml:brushProperty name="height" value="0.025" units="cm"/>
    </inkml:brush>
  </inkml:definitions>
  <inkml:trace contextRef="#ctx0" brushRef="#br0">0 0 13805,'0'0'5733,"69"21"-4323,-30-18 191,11-1-576,1-2-512,4 0-481,1 0-256,-1-6-2147,-3-3-4900</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5.481"/>
    </inkml:context>
    <inkml:brush xml:id="br0">
      <inkml:brushProperty name="width" value="0.025" units="cm"/>
      <inkml:brushProperty name="height" value="0.025" units="cm"/>
    </inkml:brush>
  </inkml:definitions>
  <inkml:trace contextRef="#ctx0" brushRef="#br0">1 283 7783,'0'0'13928,"8"0"-12460,0-1-1192,0-1 1,0 1-1,-1-1 0,1-1 0,0 0 0,-1 0 1,0 0-1,1-1 0,-1 0 0,-1 0 0,9-7 0,80-71 481,-54 45-637,89-85 45,-140 155-432,1-15 205,-2 1-244,1 0-1,0 1 1,2 0 0,0 0 0,1 1-1,2-1 1,0 2 0,-3 32 0,12-30-1872,-3-23 1944,0-1 0,-1 1-1,1-1 1,0 1 0,0 0 0,0-1-1,0 1 1,-1-1 0,1 0 0,0 1 0,0-1-1,0 0 1,0 1 0,0-1 0,0 0-1,0 0 1,0 0 0,0 0 0,0 0-1,0 0 1,0 0 0,0 0 0,1-1-1,18-2-5685</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5.828"/>
    </inkml:context>
    <inkml:brush xml:id="br0">
      <inkml:brushProperty name="width" value="0.025" units="cm"/>
      <inkml:brushProperty name="height" value="0.025" units="cm"/>
    </inkml:brush>
  </inkml:definitions>
  <inkml:trace contextRef="#ctx0" brushRef="#br0">105 1 15791,'-10'7'2082,"-2"2"-1220,1 0 0,0 1 0,-15 16 0,22-22-671,1 1 0,-1-1 0,1 1-1,0 0 1,1 0 0,-1 0 0,1 0-1,0 0 1,0 0 0,0 1 0,1-1 0,0 1-1,0-1 1,0 12 0,1-15-176,0-1-1,0 1 1,1 0 0,-1-1 0,1 1-1,-1 0 1,1-1 0,-1 1-1,1-1 1,0 1 0,0-1 0,0 1-1,0-1 1,0 0 0,0 0-1,0 1 1,0-1 0,1 0 0,-1 0-1,3 1 1,0 1 17,0-1-1,0 0 1,1 0 0,-1-1 0,1 1-1,-1-1 1,8 1 0,-2-1 49,0 0 0,-1 0 0,1-1 0,-1-1 0,1 0 0,-1 0 1,14-4-1,-16 2-11,-1 0-1,1 0 1,-1-1 0,1 0 0,-1 0 0,0-1-1,-1 0 1,1 0 0,-1 0 0,7-9 0,-10 12-26,0 0 0,0-1 0,0 1 0,0-1 0,-1 1 0,1-1 0,-1 0 0,0 0 0,0 1 0,0-1 0,0 0 0,0 0 1,0 0-1,-1 0 0,0 0 0,1-1 0,-1 1 0,0 0 0,-1 0 0,1 0 0,0 0 0,-1 0 0,0 0 0,0 0 0,0 0 0,0 0 1,-2-4-1,0 4-27,1 1 0,-1-1 1,0 1-1,1 0 0,-1 0 1,0 0-1,0 1 0,-1-1 1,1 0-1,0 1 1,0 0-1,-1 0 0,1 0 1,-1 0-1,-5 0 0,0 0-48,0 0 0,0 1 0,0 0 0,0 0 0,-9 2-1,17-2-53,0 0 1,0 0-1,0 0 0,0 0 0,0 1 0,0-1 0,0 0 0,0 1 0,0-1 0,0 1 0,0-1 1,0 1-1,0-1 0,0 1 0,0 0 0,1-1 0,-1 1 0,0 0 0,1 0 0,-1-1 1,0 1-1,1 0 0,-1 0 0,1 0 0,-1 0 0,1 0 0,-1 0 0,1 0 0,0 0 0,-1 0 1,1 0-1,0 0 0,0 0 0,0 0 0,0 0 0,0 0 0,0 0 0,0 0 0,0 0 1,0 1-1,1 0 0,0 0-310,0 0 0,-1 0 0,1 0 0,0 0-1,0-1 1,0 1 0,1 0 0,-1-1 0,0 1 0,0-1 0,1 1 0,-1-1 0,1 0 0,-1 1 0,1-1 0,0 0 0,0 0 0,-1 0 0,1 0 0,0-1-1,3 2 1,20 0-4190,6-1-775</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6.163"/>
    </inkml:context>
    <inkml:brush xml:id="br0">
      <inkml:brushProperty name="width" value="0.025" units="cm"/>
      <inkml:brushProperty name="height" value="0.025" units="cm"/>
    </inkml:brush>
  </inkml:definitions>
  <inkml:trace contextRef="#ctx0" brushRef="#br0">180 1 5285,'-8'1'10074,"-2"0"-9358,-1 1 1,1 0-1,0 1 1,0 0 0,0 1-1,0 0 1,1 1-1,-1 0 1,-10 7 0,16-9-567,-1 0 1,1 1 0,-1-1 0,1 1 0,0 0 0,0 0 0,1 1 0,-1-1 0,1 1 0,0-1 0,0 1-1,1 0 1,-1 0 0,1 1 0,0-1 0,1 0 0,-1 1 0,1-1 0,0 1 0,0 8 0,1-12-137,0 0 0,0 0 1,0-1-1,1 1 0,-1 0 1,1 0-1,-1 0 0,1 0 1,0-1-1,-1 1 0,1 0 1,0 0-1,0-1 0,0 1 1,1-1-1,-1 1 0,0-1 1,1 1-1,-1-1 0,3 2 1,1 0 8,-1-1 1,0 0 0,1 0 0,-1 0-1,1 0 1,-1-1 0,1 0 0,6 1-1,1 0 24,1-1 0,-1-1 0,1 0-1,0 0 1,22-5 0,-27 3-26,-1 0 0,1-1-1,-1 0 1,0 0 0,0-1-1,0 0 1,-1 0 0,1-1 0,-1 1-1,0-1 1,6-7 0,-9 9 38,0 0 0,0-1 0,-1 1 0,1 0 0,-1-1 0,0 1 0,0-1 0,0 0 0,-1 1 0,1-1 0,-1 0 0,0 0 0,0 0 0,0 0 0,-1 0 0,0 0 0,1 0 0,-1 0 0,-1-1 1,1 1-1,0 0 0,-1 0 0,-1-4 0,0 4-29,0 1 1,-1 0-1,1 0 0,0 0 1,-1 0-1,0 0 1,0 0-1,0 1 1,0-1-1,0 1 1,-1 0-1,1 0 0,-1 0 1,1 1-1,-1-1 1,1 1-1,-1 0 1,0 0-1,0 0 1,0 0-1,0 1 0,0-1 1,1 1-1,-6 0 1,4 0-50,-1 0 0,1-1 1,0 2-1,0-1 0,0 0 1,0 1-1,0 0 0,0 1 0,0-1 1,0 1-1,0 0 0,0 0 1,0 0-1,1 0 0,-1 1 0,1 0 1,0 0-1,-5 4 0,3 7-1578,6-14 1400,0 0 1,0 1-1,0-1 1,0 0-1,0 0 1,0 1-1,0-1 1,0 0-1,0 0 0,0 0 1,0 1-1,0-1 1,0 0-1,0 0 1,1 1-1,-1-1 1,0 0-1,0 0 0,0 0 1,0 1-1,0-1 1,1 0-1,-1 0 1,0 0-1,0 0 1,0 1-1,1-1 0,-1 0 1,0 0-1,0 0 1,1 0-1,-1 0 1,0 0-1,0 0 1,0 0-1,1 0 0,-1 0 1,0 0-1,1 0 1,16 1-9168</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7.497"/>
    </inkml:context>
    <inkml:brush xml:id="br0">
      <inkml:brushProperty name="width" value="0.025" units="cm"/>
      <inkml:brushProperty name="height" value="0.025" units="cm"/>
    </inkml:brush>
  </inkml:definitions>
  <inkml:trace contextRef="#ctx0" brushRef="#br0">1 0 11275,'0'0'11819,"49"16"-10826,-49 6-224,0 3-385,0 2-256,0 1-96,0-2-32,0-5 0,0-4-32,0-3-545,0-4-672,0-4-865</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7.812"/>
    </inkml:context>
    <inkml:brush xml:id="br0">
      <inkml:brushProperty name="width" value="0.025" units="cm"/>
      <inkml:brushProperty name="height" value="0.025" units="cm"/>
    </inkml:brush>
  </inkml:definitions>
  <inkml:trace contextRef="#ctx0" brushRef="#br0">1 23 13741,'0'0'7527,"67"-6"-7014,-24 5-353,4-2-96,3 1-705,1-2-2242,-5-3-3459</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1.811"/>
    </inkml:context>
    <inkml:brush xml:id="br0">
      <inkml:brushProperty name="width" value="0.025" units="cm"/>
      <inkml:brushProperty name="height" value="0.025" units="cm"/>
    </inkml:brush>
  </inkml:definitions>
  <inkml:trace contextRef="#ctx0" brushRef="#br0">64 31 14510,'0'0'2407,"-9"7"-592,-28 21-144,36-27-1599,-1 0 0,1 0 1,0 0-1,0 0 0,0 0 0,0 0 0,0 0 0,0 0 0,0 0 0,0 0 0,0 1 0,0-1 0,1 0 1,-1 1-1,0-1 0,1 0 0,-1 1 0,1-1 0,0 1 0,0-1 0,-1 1 0,1-1 0,0 1 0,0-1 0,0 1 1,0-1-1,1 0 0,-1 1 0,0-1 0,0 1 0,1-1 0,-1 1 0,1-1 0,0 0 0,-1 1 0,1-1 1,0 0-1,0 1 0,0-1 0,0 0 0,0 0 0,1 1 0,1 1-5,1 0-1,0 0 1,0-1 0,0 0-1,0 0 1,0 0 0,1 0-1,-1 0 1,0-1 0,8 2-1,2-1-114,0-1 0,-1 0-1,1 0 1,-1-2 0,1 0 0,0 0-1,-1-1 1,16-5 0,-24 6-213,-1-1-1,1 0 1,-1 0 0,0 0-1,1-1 1,-1 1 0,0-1-1,0 0 1,-1 0 0,1-1-1,3-3 1,-4 3-294,-1 0 0,0 0 0,1 0 0,-1 0 1,-1 0-1,1 0 0,-1-1 0,1 1 0,-1 0 0,0-1 0,-1 1 0,1-1 0,-1-8 1,1 5-970,-1 6 1303,0 0-1,1-1 0,-1 1 1,0 0-1,0-1 1,0 1-1,-1 0 0,1-1 1,-1 1-1,-1-5 1367,4 48 3852,-3-26-3725,-1 0 0,-1 1 0,0-1 0,-1 0-1,-1-1 1,0 1 0,-10 17 0,7-15-732,1 1 1,1 0-1,0 0 0,-4 27 0,8-26-1073,-3 22 1170,4-27-3673,1 0-3396</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8.200"/>
    </inkml:context>
    <inkml:brush xml:id="br0">
      <inkml:brushProperty name="width" value="0.025" units="cm"/>
      <inkml:brushProperty name="height" value="0.025" units="cm"/>
    </inkml:brush>
  </inkml:definitions>
  <inkml:trace contextRef="#ctx0" brushRef="#br0">174 47 3812,'0'0'11130,"-10"0"-7185,4-1-3811,1 1 0,-1-1 1,0 1-1,0 1 0,0-1 0,1 1 0,-1 0 0,0 1 0,1-1 0,-1 1 1,1 0-1,-1 0 0,1 1 0,0 0 0,0 0 0,0 0 0,0 0 0,1 1 1,-1 0-1,1 0 0,0 0 0,0 0 0,-3 5 0,2-2-79,1 0 0,-1 1 0,2-1 0,-1 1-1,1 0 1,0 0 0,1 0 0,-1 0 0,0 13 0,2-19-39,1 0 0,0 0 0,0 1 0,0-1 1,0 0-1,0 1 0,1-1 0,-1 0 0,1 0 1,-1 0-1,1 0 0,0 1 0,0-1 0,0 0 0,0 0 1,0 0-1,0-1 0,1 1 0,-1 0 0,1 0 1,-1-1-1,1 1 0,-1-1 0,1 1 0,0-1 0,0 0 1,0 1-1,0-1 0,0 0 0,0 0 0,0-1 1,0 1-1,0 0 0,1-1 0,-1 1 0,0-1 1,0 0-1,1 0 0,1 0 0,4 1 34,0 0 1,0-1-1,0 0 0,0-1 0,0 0 1,0 0-1,0-1 0,0 0 0,0 0 1,-1 0-1,1-1 0,-1-1 0,0 1 1,0-1-1,0 0 0,8-7 0,-10 6 10,0 0 0,0 0 0,0-1 0,-1 0-1,0 0 1,0 0 0,0 0 0,-1-1 0,0 1 0,0-1 0,-1 0-1,0 0 1,0 0 0,0 0 0,-1 0 0,0 0 0,-1 0-1,1-10 1,-2 13-10,0 0 0,1 0 0,-1 0 0,0 1-1,-1-1 1,1 0 0,-1 1 0,0-1 0,1 1 0,-2-1 0,1 1-1,0 0 1,-1 0 0,1 0 0,-1 0 0,0 1 0,0-1-1,0 1 1,0-1 0,0 1 0,-5-2 0,6 2-125,0 1 1,0 0 0,0 0-1,0 0 1,0 1 0,0-1-1,-1 0 1,1 1-1,0-1 1,0 1 0,0 0-1,-1 0 1,1 0 0,0 0-1,-1 0 1,1 0-1,0 0 1,0 1 0,0-1-1,-1 1 1,1 0 0,0 0-1,0 0 1,0 0-1,0 0 1,0 0 0,0 0-1,1 1 1,-1-1 0,0 0-1,0 1 1,1 0-1,-1-1 1,1 1 0,0 0-1,0 0 1,-2 3 0,-5 25-7496,7-17 288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8.561"/>
    </inkml:context>
    <inkml:brush xml:id="br0">
      <inkml:brushProperty name="width" value="0.025" units="cm"/>
      <inkml:brushProperty name="height" value="0.025" units="cm"/>
    </inkml:brush>
  </inkml:definitions>
  <inkml:trace contextRef="#ctx0" brushRef="#br0">50 1 7655,'0'0'12268,"-37"53"-9161,30-38-865,3 1-897,3 2-416,1-2-513,0-1-351,0-1-33,1-1-673,5-4-929,-1-5-1088,4-3-1154</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063"/>
    </inkml:context>
    <inkml:brush xml:id="br0">
      <inkml:brushProperty name="width" value="0.025" units="cm"/>
      <inkml:brushProperty name="height" value="0.025" units="cm"/>
    </inkml:brush>
  </inkml:definitions>
  <inkml:trace contextRef="#ctx0" brushRef="#br0">101 56 17104,'0'0'5461,"-9"2"-5231,5-1-234,-27 10 127,30-11-132,0 1-1,0 0 1,0 0-1,0-1 1,0 1 0,0 0-1,0 0 1,0 0-1,1 0 1,-1 0-1,0 0 1,0 0-1,1 1 1,-1-1-1,1 0 1,-1 0 0,1 0-1,0 1 1,-1-1-1,1 0 1,0 0-1,0 1 1,0-1-1,0 0 1,0 1-1,0-1 1,0 0 0,1 2-1,2 0 1,0-1-1,0 1 0,1-1 1,-1 0-1,1 0 1,-1 0-1,1-1 1,7 3-1,0 1-32,38 17-311,-30-14 27,0 0 1,32 21 0,-50-28 316,0 0 1,0-1-1,0 1 0,0 0 1,0-1-1,0 1 0,0 0 1,0 0-1,-1 0 1,1 0-1,0 0 0,-1 0 1,1 0-1,0 0 1,-1 0-1,1 0 0,-1 0 1,0 0-1,1 1 1,-1-1-1,0 0 0,0 0 1,0 0-1,0 1 1,0-1-1,0 0 0,0 0 1,0 2-1,-1 0 28,0-1 0,-1 0 0,1 1 0,-1-1 0,1 0 0,-1 0 0,0 0 0,1 0 0,-1 0 0,0 0 0,0 0 0,-3 1 0,-6 4 206,0 0 0,0-1-1,-1 0 1,-14 5 0,14-7 82,1 0 0,-1-1 1,-1 0-1,1-1 0,-17 1 1,27-3-260,0 0 0,-1 0 0,1 0 0,0 0 0,-1 0 0,1 0 0,0-1 0,0 1 0,-1-1 0,1 0 0,0 0 0,0 1 0,0-1 0,0-1 0,0 1-1,0 0 1,0 0 0,0-1 0,0 1 0,1-1 0,-1 1 0,1-1 0,-1 0 0,1 0 0,-1 0 0,1 0 0,0 0 0,0 0 0,0 0 0,0 0 0,0 0 0,1 0 0,-1-1 0,1 1 0,-1-3 0,1 2-69,-1 1 0,1-1-1,0 0 1,0 0 0,1 1 0,-1-1 0,1 0-1,-1 1 1,1-1 0,0 1 0,0-1-1,0 1 1,0-1 0,0 1 0,1-1-1,-1 1 1,1 0 0,-1 0 0,1 0 0,0 0-1,0 0 1,0 0 0,0 0 0,0 1-1,0-1 1,1 1 0,-1 0 0,1-1-1,2 0 1,10-4-34,0 1 0,0 1-1,1 0 1,17-2 0,14-4 82,-35 6-5,0 0 1,0 0-1,0-1 1,14-9-1,-23 13 63,0-1-1,-1 1 1,1-1-1,-1 0 1,0 0-1,1 0 1,-1 0-1,0-1 1,0 1-1,0-1 1,0 1 0,-1-1-1,1 1 1,-1-1-1,0 0 1,1 0-1,-1 0 1,0 0-1,-1 0 1,1 0-1,-1 0 1,1 0-1,-1-4 1,-1 4-52,0 1 0,0-1 0,0 0-1,0 1 1,-1-1 0,1 0 0,-1 1 0,0 0 0,0-1 0,0 1 0,0 0 0,0 0 0,0 0 0,-1 0 0,1 1 0,0-1 0,-1 1 0,0-1 0,1 1 0,-1 0 0,0 0 0,-4-1 0,-5-3-55,0 1 1,-1 1 0,-22-4-1,27 6-82,-23 1-1639,31 0 1510,-1 0-1,0 0 0,0 1 0,0-1 0,1 0 1,-1 1-1,0-1 0,1 1 0,-1-1 1,0 1-1,1-1 0,-1 1 0,1 0 1,-1-1-1,1 1 0,-1 0 0,1-1 1,-1 1-1,1 0 0,0-1 0,-1 1 1,1 0-1,0 0 0,0 0 0,-1-1 1,1 1-1,0 0 0,0 0 0,0 0 1,0 0-1,0-1 0,0 2 0,0 10-5835</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394"/>
    </inkml:context>
    <inkml:brush xml:id="br0">
      <inkml:brushProperty name="width" value="0.025" units="cm"/>
      <inkml:brushProperty name="height" value="0.025" units="cm"/>
    </inkml:brush>
  </inkml:definitions>
  <inkml:trace contextRef="#ctx0" brushRef="#br0">1 8 13261,'0'0'14798,"78"18"-14702,-41-18-32,-4 0-993,-4-1-1473,-5-10-2243,-1-2-5829</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09.804"/>
    </inkml:context>
    <inkml:brush xml:id="br0">
      <inkml:brushProperty name="width" value="0.025" units="cm"/>
      <inkml:brushProperty name="height" value="0.025" units="cm"/>
    </inkml:brush>
  </inkml:definitions>
  <inkml:trace contextRef="#ctx0" brushRef="#br0">1 0 7847,'0'0'17745,"56"47"-17232,-24-39-385,7-3-64,2-2-352,1-3-1154,-3-1-1537,-5-12-3363</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0.146"/>
    </inkml:context>
    <inkml:brush xml:id="br0">
      <inkml:brushProperty name="width" value="0.025" units="cm"/>
      <inkml:brushProperty name="height" value="0.025" units="cm"/>
    </inkml:brush>
  </inkml:definitions>
  <inkml:trace contextRef="#ctx0" brushRef="#br0">141 0 9513,'0'0'8648,"-55"54"-6053,32-27-33,0 3-896,5 4-513,6-1-545,3 2-416,9 2-159,0-1-482,0-6-2594,14-9-3523</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0.560"/>
    </inkml:context>
    <inkml:brush xml:id="br0">
      <inkml:brushProperty name="width" value="0.025" units="cm"/>
      <inkml:brushProperty name="height" value="0.025" units="cm"/>
    </inkml:brush>
  </inkml:definitions>
  <inkml:trace contextRef="#ctx0" brushRef="#br0">0 81 16784,'0'0'9737,"80"-9"-9288,-36 2-385,11-2-64,3-6-1506,2-5-3651,-5-1-8968</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077"/>
    </inkml:context>
    <inkml:brush xml:id="br0">
      <inkml:brushProperty name="width" value="0.025" units="cm"/>
      <inkml:brushProperty name="height" value="0.025" units="cm"/>
    </inkml:brush>
  </inkml:definitions>
  <inkml:trace contextRef="#ctx0" brushRef="#br0">0 0 6662,'0'0'16934,"10"1"-16064,9 1-459,53 4 579,-67-5-958,0 0 1,0 0 0,0 0 0,0 0-1,0 1 1,0 0 0,0 0 0,-1 0-1,1 1 1,-1 0 0,5 3 0,-8-5-30,0 0 0,-1-1 0,1 1 0,0 0 0,-1 0 0,1 0 0,-1 0 0,1 0 0,-1 0 1,0 0-1,1 0 0,-1 0 0,0 1 0,0-1 0,0 0 0,0 0 0,0 0 0,0 0 0,0 0 1,0 0-1,0 0 0,0 0 0,0 0 0,-1 1 0,1-1 0,-1 0 0,1 0 0,-1 0 0,1 0 1,-1-1-1,1 1 0,-1 0 0,0 0 0,1 0 0,-1 0 0,0-1 0,-1 2 0,-40 29 205,32-25-122,0 0 32,6-4-69,1-1 0,0 1 0,0 0 0,0 0 0,1 0 0,-1 0 0,0 1 0,1-1 0,-5 6 0,11-6-61,0-1 0,0 0 0,0 0-1,0 0 1,1-1 0,-1 1 0,0-1 0,5 0 0,-5 0-60,3 1-71,1-1 0,-1 1 1,1 1-1,-1 0 0,0 0 1,0 0-1,0 1 0,0 0 1,0 0-1,-1 0 0,11 8 1,-14-8 163,1 0-1,-1 1 1,0-1 0,1 1-1,-2-1 1,1 1 0,0 0 0,-1 0-1,0 0 1,0 1 0,0-1 0,0 0-1,-1 1 1,0-1 0,0 1 0,0 0-1,0-1 1,-1 1 0,0 6-1,0-9 60,-1 0-1,1 0 0,-1-1 0,0 1 0,0 0 0,0-1 0,0 1 0,0-1 1,0 1-1,0-1 0,-1 0 0,1 1 0,0-1 0,-1 0 0,1 0 0,-1 0 1,1 0-1,-1 0 0,0 0 0,1 0 0,-1-1 0,0 1 0,0-1 0,0 1 1,1-1-1,-1 0 0,0 1 0,-3-1 0,-58 5 1731,62-5-1772,-19 1 305,11 0-291,-1-1 0,0 0 0,0 0 0,-16-4 0,27 4-117,-1 0-1,0 0 1,1 0-1,-1 0 1,1 0-1,-1 0 1,0 0-1,1-1 1,-1 1-1,0 0 1,1 0-1,-1 0 0,0-1 1,1 1-1,-1 0 1,0 0-1,0-1 1,1 1-1,-1 0 1,0 0-1,0-1 1,1 1-1,-1 0 1,0-1-1,0 1 1,0 0-1,0-1 1,0 1-1,1 0 1,-1-1-1,0 1 1,0-1-1,0 1 1,0 0-1,0-1 1,0 1-1,0 0 0,0-1 1,0 1-1,0-1 1,-1 1-1,1 0 1,0-1-1,0 1 1,0 0-1,0-1 1,0 1-1,-1 0 1,1-1-1,0 1 1,0 0-1,-1 0 1,1-1-1,0 1 1,0 0-1,-1 0 1,1-1-1,0 1 1,-1 0-1,1 0 1,0 0-1,-1-1 1,1 1-1,0 0 0,-1 0 1,1 0-1,-1 0 1,1 0-1,29-14-5662,-28 13 5226,27-11-6289</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437"/>
    </inkml:context>
    <inkml:brush xml:id="br0">
      <inkml:brushProperty name="width" value="0.025" units="cm"/>
      <inkml:brushProperty name="height" value="0.025" units="cm"/>
    </inkml:brush>
  </inkml:definitions>
  <inkml:trace contextRef="#ctx0" brushRef="#br0">188 90 14958,'0'0'9278,"-12"-7"-8723,5 3-471,4 2-66,1 0 0,0 0 0,-1 1-1,1-1 1,-1 1 0,0 0 0,1-1 0,-1 1 0,0 0 0,0 1-1,0-1 1,0 0 0,0 1 0,0 0 0,0-1 0,1 1 0,-1 1 0,0-1-1,0 0 1,0 1 0,0-1 0,0 1 0,0 0 0,0 0 0,0 0-1,-4 3 1,-1 1 34,1 0 1,0 1-1,1 0 0,0 0 0,0 1 0,0 0 0,0 0 0,1 0 0,0 1 1,1-1-1,0 1 0,0 0 0,1 1 0,0-1 0,0 0 0,-2 12 0,5-18-35,0-1 0,0 0 0,-1 1 0,1-1 0,1 0 0,-1 1 0,0-1 0,0 0 0,0 1 0,1-1 0,-1 0 0,1 1 0,-1-1 0,1 0 0,-1 0-1,1 0 1,0 1 0,-1-1 0,1 0 0,0 0 0,0 0 0,0 0 0,0 0 0,0-1 0,0 1 0,2 1 0,0 0 6,0-1 1,1 0 0,-1 0 0,0 0-1,1 0 1,-1 0 0,1-1-1,-1 0 1,1 1 0,4-2-1,1 1-4,1-1-1,-1 0 1,0-1-1,0 0 0,0-1 1,0 0-1,12-5 0,-11 1-36,0 1 0,0-2 0,-1 1 0,-1-1 0,1-1 0,-1 1 0,0-1 0,7-12 0,-12 16 32,1 0 0,-1 0-1,0 0 1,-1-1-1,1 1 1,-1-1-1,0 1 1,0-1 0,-1 0-1,0 0 1,0 1-1,0-1 1,-1 0 0,0 0-1,0 0 1,0 0-1,-1 0 1,-1-6-1,1 10-13,0 0 0,1 1 0,-1-1-1,0 0 1,-1 1 0,1-1-1,0 1 1,0 0 0,-1-1-1,1 1 1,-1 0 0,1 0 0,-1 0-1,1 0 1,-1 0 0,0 0-1,1 0 1,-1 1 0,0-1 0,0 0-1,0 1 1,0 0 0,1-1-1,-1 1 1,0 0 0,0 0-1,0 0 1,0 0 0,0 0 0,0 1-1,1-1 1,-1 0 0,0 1-1,-3 1 1,0-1-128,-1 1 1,1-1-1,0 1 0,0 0 1,1 1-1,-1-1 0,0 1 1,1 0-1,-1 0 0,-7 8 1,-5 20-2211,16-29 1955,1-1 0,-1 0 1,1 1-1,-1-1 0,1 0 1,0 1-1,-1-1 0,1 1 1,0-1-1,0 1 0,0-1 1,0 0-1,0 1 0,0-1 1,1 1-1,-1-1 0,0 1 1,1-1-1,-1 0 0,1 1 1,1 1-1,11 4-5105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1.797"/>
    </inkml:context>
    <inkml:brush xml:id="br0">
      <inkml:brushProperty name="width" value="0.025" units="cm"/>
      <inkml:brushProperty name="height" value="0.025" units="cm"/>
    </inkml:brush>
  </inkml:definitions>
  <inkml:trace contextRef="#ctx0" brushRef="#br0">202 20 10762,'0'0'10447,"-8"-3"-8295,3 2-2046,0-1-1,-1 1 1,1 0 0,-1 0 0,1 1 0,-1-1 0,0 1-1,1 1 1,-1-1 0,1 1 0,-1 0 0,1 0 0,-1 0 0,1 1-1,0 0 1,0 0 0,0 1 0,0-1 0,0 1 0,0 0-1,0 0 1,-5 5 0,3-1-13,-1 0-1,1 0 1,0 1 0,0 0 0,-6 10-1,10-15-40,1 0-1,0 1 1,0-1-1,1 1 1,-1-1 0,1 1-1,0-1 1,0 1-1,0 0 1,0 0-1,1 0 1,-1-1-1,1 1 1,0 0-1,0 0 1,1 0 0,0 4-1,0-6-35,0 1 1,1-1-1,-1 0 0,1 0 1,0 0-1,-1-1 0,1 1 1,0 0-1,0-1 0,0 1 1,0-1-1,0 1 0,1-1 1,-1 0-1,0 0 1,0 0-1,1 0 0,-1-1 1,1 1-1,-1-1 0,1 1 1,-1-1-1,1 0 0,4 0 1,3 1 11,0-1 0,0-1 0,0 1 0,0-1 0,11-3 0,-14 1-8,0 1 1,0-1-1,0-1 1,0 1-1,0-1 1,-1 0-1,0-1 1,0 1-1,0-1 1,0 0 0,6-9-1,-8 10 65,-1 0-1,0-1 1,0 1-1,0-1 0,0 1 1,-1-1-1,0 0 1,0 0-1,0 0 1,-1 0-1,1 0 1,-1 0-1,0-1 1,-1 1-1,1 0 1,-1-1-1,-1-5 1,0 9-60,0-1 0,0 1 0,0-1 0,0 1 0,0-1 0,-1 1 0,0 0 0,1 0 0,-1 0 0,0 0 0,0 0 1,0 0-1,0 1 0,0-1 0,0 0 0,-1 1 0,1 0 0,0-1 0,-1 1 0,1 0 0,-1 1 0,0-1 0,1 0 0,-1 1 0,0-1 1,1 1-1,-1 0 0,-4 0 0,-39 2-2257,43-2 1241,-1 1 0,1 0 0,0 0-1,0 0 1,-1 0 0,1 1-1,0 0 1,-5 3 0,2 0-9686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2.185"/>
    </inkml:context>
    <inkml:brush xml:id="br0">
      <inkml:brushProperty name="width" value="0.025" units="cm"/>
      <inkml:brushProperty name="height" value="0.025" units="cm"/>
    </inkml:brush>
  </inkml:definitions>
  <inkml:trace contextRef="#ctx0" brushRef="#br0">233 1 14894,'0'0'9652,"9"11"-8632,0-2-778,-5-4-161,0-1 0,0 1 0,0 0 0,0 0 0,-1 0 0,0 0 0,0 1 0,0-1 1,0 1-1,-1 0 0,0 0 0,-1-1 0,2 9 0,0 10 40,-1 1 0,-2-1 0,0 1 0,-2-1-1,0 1 1,-2-1 0,-1 0 0,0 0 0,-2-1 0,-16 38 0,11-35-303,-2 1-1,-1-2 1,-21 30 0,15-28-1334,-1-1 1,-41 37 0,30-37-4219,-1-6-3362</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2.268"/>
    </inkml:context>
    <inkml:brush xml:id="br0">
      <inkml:brushProperty name="width" value="0.025" units="cm"/>
      <inkml:brushProperty name="height" value="0.025" units="cm"/>
    </inkml:brush>
  </inkml:definitions>
  <inkml:trace contextRef="#ctx0" brushRef="#br0">107 1 11018,'0'0'9481,"-9"1"-6310,4 0-2989,0 0 0,1 0 0,-1 0-1,1 1 1,0-1 0,-1 1-1,1 0 1,0 0 0,0 0-1,0 1 1,0 0 0,0 0 0,1 0-1,-1 0 1,1 0 0,0 0-1,0 1 1,0 0 0,1 0 0,-1 0-1,1 0 1,0 0 0,0 0-1,0 0 1,-1 5 0,2-6-138,-1 0-1,1 0 1,1 0-1,-1 0 1,0 0 0,1 0-1,-1 0 1,1 0 0,0 0-1,0 1 1,1-1 0,-1 0-1,0 0 1,1 0 0,0 0-1,0 0 1,0 0 0,0 0-1,0 0 1,0 0 0,1-1-1,0 1 1,-1-1 0,1 1-1,0-1 1,0 1 0,4 2-1,-1-2-11,1 0-1,0 0 0,1 0 0,-1-1 0,0 0 1,1 0-1,-1-1 0,1 1 0,-1-1 0,1-1 1,0 0-1,7 0 0,2 0-186,0 0-1,0-1 1,1-1-1,22-5 1,-33 5-258,0 0-1,0 0 1,0-1 0,0 0 0,-1 0-1,7-4 1,-9 4-347,1 0 1,0 0-1,-1-1 1,0 0-1,1 1 1,-1-1-1,-1 0 1,6-9-1,4-20-7130</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12.645"/>
    </inkml:context>
    <inkml:brush xml:id="br0">
      <inkml:brushProperty name="width" value="0.025" units="cm"/>
      <inkml:brushProperty name="height" value="0.025" units="cm"/>
    </inkml:brush>
  </inkml:definitions>
  <inkml:trace contextRef="#ctx0" brushRef="#br0">36 0 18417,'0'0'7720,"-36"60"-6791,43-43-705,20-8-480,1-9-3780,11-8-10442</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39.874"/>
    </inkml:context>
    <inkml:brush xml:id="br0">
      <inkml:brushProperty name="width" value="0.025" units="cm"/>
      <inkml:brushProperty name="height" value="0.025" units="cm"/>
    </inkml:brush>
  </inkml:definitions>
  <inkml:trace contextRef="#ctx0" brushRef="#br0">4867 39 4869,'0'0'8157,"-7"-6"-7784,2 2-350,1 1-1,-1-1 0,0 1 1,0 0-1,0 1 0,0-1 0,-1 1 1,1 0-1,-1 1 0,1-1 1,-1 1-1,0 0 0,1 0 0,-1 1 1,0 0-1,-6 0 0,-61 4-174,-1 3 0,-84 20 0,31-5 219,-103 7 1345,-348 0 0,-322 18-681,-243 74 1452,733-57-1493,6 30 643,229-51-1108,-130 45 194,125-34-235,174-55-1337,11-5-342,17-13-2121,-14 12 1803,26-23-6611</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0.630"/>
    </inkml:context>
    <inkml:brush xml:id="br0">
      <inkml:brushProperty name="width" value="0.025" units="cm"/>
      <inkml:brushProperty name="height" value="0.025" units="cm"/>
    </inkml:brush>
  </inkml:definitions>
  <inkml:trace contextRef="#ctx0" brushRef="#br0">1539 25 7815,'0'0'2237,"8"-3"-1249,41-18 2583,-84 30-627,9-3-2882,-263 64 376,-39 12 21,49 24-382,-83 25 38,342-125-164,-117 39 423,122-39-269,0 1-1,1 0 1,0 0-1,1 2 1,0 0-1,-23 20 1,59-42-3565,1-9-1761</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1.384"/>
    </inkml:context>
    <inkml:brush xml:id="br0">
      <inkml:brushProperty name="width" value="0.025" units="cm"/>
      <inkml:brushProperty name="height" value="0.025" units="cm"/>
    </inkml:brush>
  </inkml:definitions>
  <inkml:trace contextRef="#ctx0" brushRef="#br0">1 1 5125,'0'0'12310,"7"8"-11264,46 44 65,2-3 0,72 49 0,72 64-696,-153-117-408,-31-27-114,2-1 0,1-1 0,0 0 0,0-2 0,22 13 0,-17-19-2290,-1-7-2899</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2.571"/>
    </inkml:context>
    <inkml:brush xml:id="br0">
      <inkml:brushProperty name="width" value="0.025" units="cm"/>
      <inkml:brushProperty name="height" value="0.025" units="cm"/>
    </inkml:brush>
  </inkml:definitions>
  <inkml:trace contextRef="#ctx0" brushRef="#br0">0 0 9673,'0'0'2119,"9"10"-496,6 3-1194,0 0-1,1-1 0,0-1 0,1 0 1,0-1-1,0-1 0,1-1 0,29 9 1,94 26 71,63 22 3095,-168-50-3049,0 1 0,-1 1-1,50 34 1,-50-27 148,-1 1 0,-1 2 0,47 50 0,-80-77-729,0 0 0,0 0 0,0 1 0,1-1 0,-1 0 0,0 0 0,0 0 0,0 1 0,1-1 1,-1 0-1,0 0 0,0 0 0,1 0 0,-1 0 0,0 1 0,1-1 0,-1 0 0,0 0 0,0 0 0,1 0 1,-1 0-1,0 0 0,1 0 0,-1 0 0,0 0 0,0 0 0,1 0 0,-1 0 0,0 0 0,1 0 1,-1 0-1,0-1 0,0 1 0,1 0 0,-1 0 0,0 0 0,0 0 0,1 0 0,-1-1 0,0 1 0,0 0 1,1 0-1,-1 0 0,0-1 0,0 1 0,8-15-4690,-5 11 2311,11-20-13531</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4.712"/>
    </inkml:context>
    <inkml:brush xml:id="br0">
      <inkml:brushProperty name="width" value="0.025" units="cm"/>
      <inkml:brushProperty name="height" value="0.025" units="cm"/>
    </inkml:brush>
  </inkml:definitions>
  <inkml:trace contextRef="#ctx0" brushRef="#br0">59 74 9545,'0'0'7287,"-9"-1"-5221,-2-2-1409,-27-1 3250,50 25-2594,-9-17-1249,0-1-1,0 1 1,1-1-1,-1 0 1,1 1-1,0-2 0,0 1 1,0 0-1,0-1 1,1 0-1,-1 0 1,1 0-1,-1 0 1,1-1-1,0 0 0,7 2 1,-11-4-18,0 0 0,0 1 0,0-1 0,0 0 0,0 1 0,0-1 0,0 0 1,0 0-1,-1 0 0,1 0 0,0 0 0,0 0 0,-1 0 0,1 0 0,-1 0 0,1 0 0,-1 0 0,1-1 1,-1 1-1,0 0 0,0 0 0,1 0 0,-1 0 0,0-1 0,0 1 0,0 0 0,0 0 0,-1-1 1,1 1-1,0 0 0,-1-2 0,1-2 109,-1 0 0,1 1 0,-1-1 1,0 1-1,0-1 0,0 1 0,-1 0 1,-2-6-1,2 8-110,1 0 0,-1 0 0,0 1 0,0-1 0,0 0 0,0 1 0,0-1 0,0 1 0,0-1 0,0 1 0,-1 0 0,1 0 0,0 0 0,-1 0 0,1 1 0,-1-1 0,1 0 0,-1 1 0,1 0 0,-1 0 0,1 0 0,-1 0 0,-4 0 0,6 1-43,-1-1 1,1 1 0,-1-1-1,1 1 1,-1 0 0,1 0 0,-1 0-1,1-1 1,0 1 0,-1 1-1,1-1 1,0 0 0,0 0-1,0 0 1,0 1 0,0-1 0,0 0-1,0 1 1,0-1 0,0 1-1,1-1 1,-1 1 0,1-1-1,-1 1 1,1-1 0,-1 1 0,1 0-1,0-1 1,0 1 0,0 0-1,0-1 1,0 1 0,0 0 0,1-1-1,-1 1 1,1 2 0,0-3-3,0 1 1,0 0 0,0 0 0,0 0 0,1-1 0,-1 1 0,0-1-1,1 1 1,0-1 0,-1 0 0,1 1 0,0-1 0,-1 0 0,1 0-1,0 0 1,0 0 0,0 0 0,0-1 0,0 1 0,0-1 0,0 1-1,0-1 1,0 0 0,0 0 0,0 1 0,4-2 0,59-1 141,-63 3-129,0-1 0,1-1 1,-1 1-1,1 0 0,-1 0 0,0-1 0,1 0 1,-1 1-1,0-1 0,0 0 0,1 0 0,-1 0 1,0 0-1,0-1 0,0 1 0,0 0 0,0-1 1,-1 0-1,1 1 0,0-1 0,-1 0 0,1 0 0,-1 0 1,0 0-1,1 0 0,-1 0 0,0 0 0,0 0 1,-1-1-1,1 1 0,0 0 0,-1-1 0,1-3 1,-1 5-12,-1 0 1,1 0-1,-1 1 1,0-1 0,1 0-1,-1 0 1,0 1 0,0-1-1,0 0 1,1 1-1,-1-1 1,0 1 0,0-1-1,0 1 1,0 0 0,0-1-1,0 1 1,0 0-1,0-1 1,0 1 0,0 0-1,0 0 1,0 0 0,0 0-1,0 0 1,0 0 0,0 0-1,0 0 1,0 1-1,0-1 1,0 0 0,-1 1-1,-36 11-83,35-10 77,0 0 1,-1 0-1,1 0 1,1 1 0,-1 0-1,0 0 1,1-1-1,-1 2 1,1-1-1,0 0 1,0 0-1,0 1 1,0-1-1,1 1 1,-1-1-1,1 1 1,0 0-1,0-1 1,0 5-1,2-7 9,0-1-1,0 1 1,-1 0-1,1-1 1,0 0-1,0 1 0,0-1 1,0 1-1,0-1 1,0 0-1,0 0 0,0 0 1,0 1-1,1-1 1,-1 0-1,0 0 0,0-1 1,0 1-1,0 0 1,0 0-1,0 0 0,0-1 1,1 1-1,27-7 109,10-16-21,-37 21-84,0 1 0,0 0 1,-1-1-1,1 0 0,0 1 0,-1-1 1,1 0-1,-1 0 0,0 0 0,0 0 1,1 0-1,-1 0 0,0 0 1,-1 0-1,1 0 0,0-1 0,0-1 1,-21 12-122,15-5 107,1 0 0,0 1-1,0-1 1,1 1-1,-1 0 1,1 0-1,-1 0 1,1 1-1,1-1 1,-1 1-1,1-1 1,-1 1-1,0 5 1,3-10 6,0 1 0,1-1 0,-1 0 0,0 1 0,1-1 0,-1 0 0,1 1 0,-1-1 0,1 0 0,-1 0 0,0 0 0,1 1 0,-1-1 0,1 0 0,-1 0 0,1 0 0,-1 0 0,1 0 0,-1 0 0,1 0 0,-1 0 0,1 0 0,-1 0 0,1 0 0,-1 0 0,1 0 0,-1-1 0,1 1 0,-1 0 0,1 0 0,-1 0 0,1-1 0,-1 1 0,0 0 0,1-1 0,-1 1 0,1-1 0,19-9 64,-13 4-47,0 0 0,-1 0 0,0-1 0,9-11-1,-14 16-10,1 1 0,-1-1 0,1 0 0,-1 0 0,0-1-1,0 1 1,0 0 0,0 0 0,-1 0 0,1-1 0,0 1-1,-1 0 1,0-1 0,1 1 0,-1 0 0,0-1 0,0 1-1,-1-1 1,1 1 0,0 0 0,-1-1 0,-1-3 0,1 5-9,0 0 0,0 0 0,0 1 0,0-1 0,0 0 0,-1 0 1,1 1-1,0-1 0,0 0 0,-1 1 0,1 0 0,0-1 0,-1 1 1,1 0-1,-1-1 0,1 1 0,-1 0 0,1 0 0,0 0 0,-1 0 1,1 0-1,-1 1 0,1-1 0,0 0 0,-1 1 0,1-1 0,-3 2 1,-38 16-95,36-14 85,-43 32-42,46-34 48,1 0 0,-1 0 0,1 0 0,0 0 0,0 0-1,0 1 1,0-1 0,0 1 0,0 0 0,1-1 0,-1 1 0,1 0-1,0 0 1,0 0 0,0 0 0,0 3 0,2-5 5,1 0 1,-1-1 0,1 1 0,-1 0-1,1-1 1,0 1 0,-1-1 0,1 0-1,0 1 1,-1-1 0,1 0-1,0 0 1,-1 0 0,1 0 0,0-1-1,-1 1 1,1 0 0,0-1 0,1 0-1,5-1 8,0-1 0,-1 0-1,0-1 1,0 0 0,0 0-1,0 0 1,-1-1 0,8-7-1,-10 10-5,-1-1 1,0 0-1,0 0 0,0-1 0,0 1 0,0-1 1,-1 0-1,1 1 0,-1-1 0,0 0 0,0 0 0,-1 0 1,1-1-1,-1 1 0,0 0 0,1-7 0,-2 11-1,0 0-1,0-1 1,0 1-1,0 0 1,0-1-1,0 1 1,0 0-1,-1-1 1,1 1-1,0 0 1,0-1-1,0 1 0,0 0 1,0 0-1,-1-1 1,1 1-1,0 0 1,0-1-1,0 1 1,-1 0-1,1 0 1,0 0-1,0-1 1,-1 1-1,1 0 0,0 0 1,-1 0-1,1-1 1,0 1-1,-1 0 1,1 0-1,0 0 1,-1 0-1,1 0 1,0 0-1,-1 0 1,1 0-1,-1 0 0,-18 4-71,-15 14-32,32-16 50,-1 0 0,1 0 1,0 0-1,-1 0 0,1 0 1,0 0-1,0 0 0,1 1 1,-1-1-1,0 1 0,1 0 0,0-1 1,-1 1-1,1 0 0,0 0 1,0 2-1,2-4-229,0 0-1,0-1 1,0 1 0,0-1-1,0 1 1,0-1 0,0 0-1,0 0 1,0 1 0,0-1-1,0 0 1,0 0 0,1 0-1,-1 0 1,0 0 0,0 0-1,0 0 1,1-1 0,1 1-1018,12 0-5067</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6.906"/>
    </inkml:context>
    <inkml:brush xml:id="br0">
      <inkml:brushProperty name="width" value="0.025" units="cm"/>
      <inkml:brushProperty name="height" value="0.025" units="cm"/>
    </inkml:brush>
  </inkml:definitions>
  <inkml:trace contextRef="#ctx0" brushRef="#br0">1 1 13229,'0'0'1169,"10"10"806,35 36 5,-2 3 1,46 69-1,9 58-1515,-97-175-413,-1 0-1,1 1 1,0-1 0,0 0-1,0 0 1,0 0 0,1 0-1,-1 0 1,0 0 0,0 0-1,0 0 1,1-1 0,-1 1-1,1 0 1,-1-1 0,0 1-1,1-1 1,-1 0 0,1 1-1,-1-1 1,3 0 0,9-6-960,-8-11-3576,-5 7-1868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47.359"/>
    </inkml:context>
    <inkml:brush xml:id="br0">
      <inkml:brushProperty name="width" value="0.025" units="cm"/>
      <inkml:brushProperty name="height" value="0.025" units="cm"/>
    </inkml:brush>
  </inkml:definitions>
  <inkml:trace contextRef="#ctx0" brushRef="#br0">1 120 10602,'0'0'6860,"11"5"-5120,17 7-632,106 38 1131,-120-46-2019,0 0 0,0-1 1,0-1-1,0 0 0,0-1 0,1-1 0,-1 0 0,19-3 0,-29 2-84,0 0 0,0 0 0,-1-1 0,1 1 0,0-1 0,-1 0 0,1 0 0,-1 0 1,0-1-1,0 1 0,0-1 0,0 0 0,0 1 0,3-6 0,31-51 129,-11 14-2673,-7 19-1574,2-8-2851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59.434"/>
    </inkml:context>
    <inkml:brush xml:id="br0">
      <inkml:brushProperty name="width" value="0.025" units="cm"/>
      <inkml:brushProperty name="height" value="0.025" units="cm"/>
    </inkml:brush>
  </inkml:definitions>
  <inkml:trace contextRef="#ctx0" brushRef="#br0">452 1 13357,'0'0'6406,"-10"11"-6305,-1 1 59,0 0 0,1 1 1,1 0-1,1 1 0,0 0 0,0 1 0,1-1 0,-6 23 0,-11 61 611,-15 124 0,5-18 245,6-23 464,-7 251 1,6-47-1442,-108 664 1349,124-987-1360,8-41 45,0 0 0,2 0 0,-1 28 0,4-48-65,1 0-1,-1-1 1,1 1 0,0-1 0,-1 1-1,1-1 1,0 0 0,-1 1 0,1-1-1,0 0 1,-1 1 0,1-1-1,0 0 1,0 0 0,0 0 0,-1 0-1,1 0 1,0 0 0,0 0 0,-1 0-1,1 0 1,0 0 0,0 0-1,0 0 1,-1 0 0,2-1 0,28-4 66,90-19-174,188-12 1,-145 20 47,712-40-375,-44 106 205,-787-46 230,1097 29 118,-596-30-91,-385 7-2020,24 1-2063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2.512"/>
    </inkml:context>
    <inkml:brush xml:id="br0">
      <inkml:brushProperty name="width" value="0.025" units="cm"/>
      <inkml:brushProperty name="height" value="0.025" units="cm"/>
    </inkml:brush>
  </inkml:definitions>
  <inkml:trace contextRef="#ctx0" brushRef="#br0">0 190 10634,'0'0'5942,"12"0"-3738,364-30 4156,-181 9-4600,459-27-661,344-34-2059,-927 75 976,-216 6-9887,103 1 2841</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2:59.845"/>
    </inkml:context>
    <inkml:brush xml:id="br0">
      <inkml:brushProperty name="width" value="0.025" units="cm"/>
      <inkml:brushProperty name="height" value="0.025" units="cm"/>
    </inkml:brush>
  </inkml:definitions>
  <inkml:trace contextRef="#ctx0" brushRef="#br0">50 1 10378,'0'0'11552,"9"2"-9678,107 14 1410,-66-11-3074,95 23 1,-141-27-211,0 0 0,0 1 0,0-1 0,0 1 1,0-1-1,-1 1 0,1 0 0,-1 0 0,1 1 1,-1-1-1,0 1 0,0 0 0,0 0 0,0 0 0,0 0 1,-1 0-1,1 1 0,-1-1 0,0 1 0,0-1 1,0 1-1,-1 0 0,1 0 0,-1 0 0,0 0 0,0 0 1,0 0-1,0 5 0,-1-2 24,-1 0 1,0 0-1,0 0 0,0 0 1,-1 0-1,0 0 0,-1 0 1,1 0-1,-1 0 1,0-1-1,-1 0 0,0 0 1,0 0-1,0 0 0,-7 7 1,-36 34 779,-2-3 1,-3-1 0,-70 44 0,25-17-2188,76-56-1204,9-7-3170</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1.277"/>
    </inkml:context>
    <inkml:brush xml:id="br0">
      <inkml:brushProperty name="width" value="0.025" units="cm"/>
      <inkml:brushProperty name="height" value="0.025" units="cm"/>
    </inkml:brush>
  </inkml:definitions>
  <inkml:trace contextRef="#ctx0" brushRef="#br0">43 485 13869,'0'0'1452,"-7"8"-171,2-2-942,2-4-90,1 1 0,-1 0-1,0 0 1,1 0 0,0 1 0,-1-1-1,1 1 1,1-1 0,-1 1 0,0 0-1,1-1 1,0 1 0,0 0 0,0 0-1,0 7 1,1-10-181,0-1 1,0 1-1,0 0 0,1-1 0,-1 1 0,0 0 1,1-1-1,-1 1 0,0 0 0,1-1 0,-1 1 1,1-1-1,-1 1 0,1-1 0,-1 1 0,1-1 1,0 1-1,-1-1 0,1 0 0,-1 1 0,1-1 1,0 0-1,-1 0 0,1 1 0,0-1 1,0 0-1,-1 0 0,1 0 0,0 0 0,-1 0 1,1 0-1,0 0 0,1 0 0,29-3 1249,-18-1-1051,-1-1 0,1 0 1,-1-1-1,0 0 0,-1-1 1,1 0-1,-2-1 0,16-13 1,76-81 512,-71 70-609,-1-2-1,-2-1 1,-2-1-1,-1-2 1,-2 0 0,-2-1-1,-1-2 1,22-65 0,-43 114-136,0 0 0,1 0 1,-1 1-1,2-1 1,0 10-1,1 13-32,-2 13-152,-1 13 330,9 78 0,-5-118-431,0 0-1,0 0 1,2 0 0,0-1 0,1 1 0,1-1 0,0 0 0,19 29 0,6-11-4650,2-17-4323</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2.454"/>
    </inkml:context>
    <inkml:brush xml:id="br0">
      <inkml:brushProperty name="width" value="0.025" units="cm"/>
      <inkml:brushProperty name="height" value="0.025" units="cm"/>
    </inkml:brush>
  </inkml:definitions>
  <inkml:trace contextRef="#ctx0" brushRef="#br0">70 34 11915,'0'0'10533,"-8"11"-8633,-3 7-1303,1 0 0,-12 29 0,18-38-447,1 0 1,0 0-1,1 0 0,0 1 1,0-1-1,1 1 0,0-1 1,1 1-1,1 14 0,-1-22-118,1 0 1,0 1-1,0-1 0,0 0 0,0 0 0,0 1 1,0-1-1,0 0 0,1 0 0,-1 0 1,1 0-1,-1-1 0,1 1 0,0 0 1,0-1-1,0 1 0,0-1 0,0 1 0,0-1 1,0 0-1,0 0 0,0 0 0,1 0 1,-1-1-1,0 1 0,1 0 0,-1-1 0,1 0 1,-1 1-1,0-1 0,1 0 0,-1 0 1,1-1-1,3 1 0,1-1-4,1 0 0,-1 0 0,0 0 0,1-1 0,-1 0 0,0 0 0,0-1 0,0 0 0,0 0 0,8-6 0,-8 3-333,1 0 0,-1 0 0,-1-1 0,1 0 0,-1 0 0,0 0 0,-1-1 0,0 0 0,8-15 0,-9 12-941,0-1 1,0 1-1,-1-1 0,-1 1 1,0-1-1,0 0 1,-1-17-1,0-28-8123</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2.816"/>
    </inkml:context>
    <inkml:brush xml:id="br0">
      <inkml:brushProperty name="width" value="0.025" units="cm"/>
      <inkml:brushProperty name="height" value="0.025" units="cm"/>
    </inkml:brush>
  </inkml:definitions>
  <inkml:trace contextRef="#ctx0" brushRef="#br0">24 0 15951,'0'0'10346,"-23"38"-18226</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3.306"/>
    </inkml:context>
    <inkml:brush xml:id="br0">
      <inkml:brushProperty name="width" value="0.025" units="cm"/>
      <inkml:brushProperty name="height" value="0.025" units="cm"/>
    </inkml:brush>
  </inkml:definitions>
  <inkml:trace contextRef="#ctx0" brushRef="#br0">1 0 17585,'0'0'11114,"42"32"-10089,-17-16-384,3-3-353,2 0-224,4-1-64,3-3 32,-7-1-384,-1 1-833,-1 0-865,-9-2-1986,-5-5-1281,2-2-3075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3:03.654"/>
    </inkml:context>
    <inkml:brush xml:id="br0">
      <inkml:brushProperty name="width" value="0.025" units="cm"/>
      <inkml:brushProperty name="height" value="0.025" units="cm"/>
    </inkml:brush>
  </inkml:definitions>
  <inkml:trace contextRef="#ctx0" brushRef="#br0">292 1 19763,'0'0'3843,"-48"37"-544,15-5-1088,-3 12-994,-3 12-352,-1 8-513,6 3-256,2-1-96,15-7-1185,6-13-1762,9-19-2370</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7.551"/>
    </inkml:context>
    <inkml:brush xml:id="br0">
      <inkml:brushProperty name="width" value="0.025" units="cm"/>
      <inkml:brushProperty name="height" value="0.025" units="cm"/>
    </inkml:brush>
  </inkml:definitions>
  <inkml:trace contextRef="#ctx0" brushRef="#br0">1 0 9833,'0'0'15129,"3"13"-13613,5 25-787,-3 1 0,-1 0-1,-2 74 1,-10 51 17,1-32-2744,5-44-7891</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8.796"/>
    </inkml:context>
    <inkml:brush xml:id="br0">
      <inkml:brushProperty name="width" value="0.025" units="cm"/>
      <inkml:brushProperty name="height" value="0.025" units="cm"/>
    </inkml:brush>
  </inkml:definitions>
  <inkml:trace contextRef="#ctx0" brushRef="#br0">161 51 12011,'0'0'7068,"-7"-8"-4532,3 3-2289,0 1 1,0-1-1,0 1 0,0 0 1,0 1-1,-1-1 0,-6-3 1,9 6-196,0 0 1,0 0-1,-1 0 1,1 0-1,0 1 1,-1-1-1,1 1 1,0-1-1,-1 1 1,1 0-1,-1 0 1,1 0-1,0 0 1,-1 1-1,1-1 1,0 1-1,-1-1 1,1 1-1,0 0 1,-1 0-1,1 0 1,0 0-1,0 0 1,0 0-1,0 0 1,0 1-1,-2 1 1,0 1-3,-1 1 0,1 0 0,0-1 0,0 1 1,1 0-1,-1 1 0,1-1 0,0 1 0,0-1 0,1 1 0,0 0 1,0 0-1,0 0 0,1 0 0,-1 10 0,1-13-6,1 0 0,0 0 0,0-1 0,0 1-1,0 0 1,1 0 0,-1-1 0,1 1 0,0 0-1,0-1 1,-1 1 0,2 0 0,-1-1 0,0 0-1,0 1 1,1-1 0,0 0 0,-1 1 0,1-1 0,0 0-1,0 0 1,0 0 0,0-1 0,0 1 0,1-1-1,-1 1 1,0-1 0,1 1 0,-1-1 0,1 0-1,-1 0 1,1 0 0,0-1 0,-1 1 0,1-1 0,5 1-1,-1-1 4,0 1-1,-1-2 0,1 1 0,0-1 1,-1 0-1,1 0 0,0-1 0,-1 1 1,0-2-1,1 1 0,-1-1 1,0 0-1,0 0 0,0 0 0,-1-1 1,1 0-1,-1 0 0,0-1 0,0 1 1,0-1-1,-1 0 0,0-1 0,0 1 1,0-1-1,0 1 0,-1-1 1,0 0-1,0 0 0,-1-1 0,0 1 1,0-1-1,2-9 0,-4 16-51,0-1 0,1 1 0,-1-1 0,0 0-1,0 1 1,0-1 0,1 1 0,-1-1 0,0 1 0,0-1 0,0 0-1,0 1 1,0-1 0,0 1 0,0-1 0,0 0 0,0 1 0,-1-1-1,1 1 1,0-1 0,0 1 0,0-1 0,-1 1 0,1-1 0,0 1-1,-1-1 1,1 1 0,0-1 0,-1 1 0,1-1 0,0 1 0,-1-1-1,1 1 1,-1 0 0,1-1 0,-1 1 0,1 0 0,-1 0 0,1-1-1,-1 1 1,0 0 0,1 0 0,-1 0 0,1 0 0,-1-1 0,1 1 0,-1 0-1,0 0 1,1 0 0,-1 0 0,1 0 0,-1 1 0,0-1 0,1 0-1,-1 0 1,1 0 0,-1 0 0,1 1 0,-1-1 0,1 0 0,-1 0-1,1 1 1,-1-1 0,1 0 0,-1 1 0,0 0 0,-32 24-1199,26-17 459,1 1 0,0 0 0,0 0 0,-6 16 0,-1 19-8294,12-25-923</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140"/>
    </inkml:context>
    <inkml:brush xml:id="br0">
      <inkml:brushProperty name="width" value="0.025" units="cm"/>
      <inkml:brushProperty name="height" value="0.025" units="cm"/>
    </inkml:brush>
  </inkml:definitions>
  <inkml:trace contextRef="#ctx0" brushRef="#br0">62 0 18770,'0'0'2979,"-33"59"-257,17-28-1152,7-1-481,6-6-737,3-6-512,0-6-2018,12-11-2819,4-1-5060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516"/>
    </inkml:context>
    <inkml:brush xml:id="br0">
      <inkml:brushProperty name="width" value="0.025" units="cm"/>
      <inkml:brushProperty name="height" value="0.025" units="cm"/>
    </inkml:brush>
  </inkml:definitions>
  <inkml:trace contextRef="#ctx0" brushRef="#br0">75 0 14446,'0'0'7751,"-8"3"-7441,4-3-297,1 0 1,0 1 0,0 0-1,0 0 1,1 0 0,-1 0 0,0 0-1,0 0 1,0 1 0,1-1-1,-1 1 1,1 0 0,-1 0 0,1 0-1,0 0 1,0 0 0,0 1-1,0-1 1,0 0 0,0 1-1,1 0 1,-1-1 0,1 1 0,-1 0-1,1 0 1,0 0 0,0 0-1,1 0 1,-1 0 0,1 0 0,-1 0-1,1 0 1,0 0 0,0 0-1,0 0 1,1 5 0,3-3 18,-1 0 0,0 1 1,1-1-1,0-1 0,1 1 1,-1 0-1,1-1 0,-1 0 1,1 0-1,1 0 1,-1-1-1,10 5 0,3 4-30,-12-7-69,0-1 0,-1 1 0,0 0 0,0 0 1,-1 0-1,1 1 0,-1 0 0,7 11 1,-11-15 70,1-1 1,0 1 0,-1 0 0,1-1 0,-1 1 0,1-1 0,-1 1 0,0 0 0,0-1 0,0 1 0,1 0-1,-2-1 1,1 1 0,0 0 0,0-1 0,0 1 0,-1 0 0,1-1 0,-1 1 0,0-1 0,1 1-1,-1-1 1,0 1 0,0-1 0,0 1 0,0-1 0,0 0 0,0 0 0,0 1 0,0-1 0,0 0-1,-1 0 1,1 0 0,-1 0 0,1 0 0,0 0 0,-1-1 0,1 1 0,-1-1 0,0 1 0,-2 0-1,1 1 176,-1-1 0,1 0-1,0 0 1,0 0 0,-1 0-1,1 0 1,0-1-1,-1 1 1,1-1 0,-1 0-1,1 0 1,-1 0-1,1-1 1,0 1 0,-1-1-1,1 0 1,0 0-1,-1 0 1,1 0 0,0-1-1,0 1 1,0-1-1,0 0 1,0 1 0,0-1-1,-3-4 1,4 3-128,-1-1 0,1 0 0,0 0 0,0 0 0,0 0 0,0 0 0,1 0 0,0-1 0,0 1 0,0 0 0,0-1 0,0 1 0,1-1 0,0 1 0,0-1 0,0 1 0,1-1 0,0 1 0,0-1 0,1-4 0,-1 4-59,1 0 0,0 0 0,0 0 0,0 0 1,0 0-1,1 1 0,0-1 0,0 1 0,0-1 0,1 1 0,-1 0 0,1 0 0,5-4 0,4-2-12,1 1-1,28-15 1,21-15 25,-63 39-49,1 0 0,-1 0 0,0 0-1,1 0 1,-1 0 0,0-1 0,0 1 0,1 0 0,-1 0 0,0 0 0,0-1 0,0 1 0,1 0 0,-1 0 0,0-1 0,0 1 0,0 0 0,0 0 0,1-1 0,-1 1 0,0 0 0,0-1 0,0 1 0,0 0 0,0 0 0,0-1 0,0 1 0,0 0 0,0-1 0,0 1 0,0 0 0,0-1 0,0 1 0,0 0 0,0-1-1,0 1 1,0 0 0,0 0 0,-1-1 0,1 1 0,0 0 0,0-1 0,0 1 0,0 0 0,-1 0 0,1 0 0,0-1 0,0 1 0,-1 0 0,1 0 0,0 0 0,0-1 0,-1 1 0,1 0 0,0 0 0,0 0 0,-1 0 0,1 0 0,0 0 0,-1 0 0,1-1 0,0 1 0,-1 0 0,1 0 0,0 0 0,0 0-1,-1 0 1,1 0 0,-1 1 0,0-2-701,-1 1-1,1 0 0,-1 0 0,1 0 0,0 0 1,-1 0-1,1 0 0,-1 0 0,1 0 0,-1 1 1,1-1-1,0 0 0,-1 1 0,-1 0 1,-2 9-6506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2.949"/>
    </inkml:context>
    <inkml:brush xml:id="br0">
      <inkml:brushProperty name="width" value="0.025" units="cm"/>
      <inkml:brushProperty name="height" value="0.025" units="cm"/>
    </inkml:brush>
  </inkml:definitions>
  <inkml:trace contextRef="#ctx0" brushRef="#br0">4 1 6662,'0'0'12690,"0"10"-10363,-1 14-1033,0-9-279,0 0 1,1 0 0,4 26 0,-4-37-928,1-1 1,-1 1-1,1-1 0,0 1 1,0-1-1,1 0 0,-1 1 1,1-1-1,0 0 0,0 0 1,0 0-1,0-1 0,0 1 1,0 0-1,1-1 0,-1 1 1,1-1-1,0 0 0,0 0 1,0 0-1,0 0 0,4 2 0,5-1-43,-1 0 0,1 0 0,0-1 0,0-1 0,0 0 0,-1 0 0,1-1 0,0-1 0,0 0 0,13-3 0,3-2-191,-1-1 0,0-1-1,29-13 1,-38 13-359,0 1 1,0-2-1,0-1 1,-1 0-1,-1-1 1,0-1-1,26-24 1,-33 20-687,-15 11 447,4 5 776,0 0-1,0 1 1,0-1-1,0 1 0,0 0 1,0 0-1,0-1 1,0 1-1,1 0 1,-1 1-1,0-1 0,0 0 1,-2 3-1,-10 11 566,1 0-1,1 0 0,0 1 1,1 1-1,1 0 0,1 0 1,0 1-1,-12 37 1,14-30-731,1 0 0,-3 29 0,2 56-7042,7-87 482</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19.861"/>
    </inkml:context>
    <inkml:brush xml:id="br0">
      <inkml:brushProperty name="width" value="0.025" units="cm"/>
      <inkml:brushProperty name="height" value="0.025" units="cm"/>
    </inkml:brush>
  </inkml:definitions>
  <inkml:trace contextRef="#ctx0" brushRef="#br0">26 0 19314,'0'0'11467,"2"8"-11584,-1-4-177,1-1 0,-1 1 0,1-1 0,0 1 1,0-1-1,0 0 0,0 1 0,1-1 0,-1 0 0,1-1 1,0 1-1,3 2 0,-5-4 7,1 0 0,0 0 0,-1 0 0,1 0 0,0-1 0,0 1 0,-1-1 1,1 1-1,0-1 0,0 0 0,0 1 0,0-1 0,0 0 0,-1 0 0,1-1 0,0 1 0,0 0 0,0-1 0,0 1 0,-1-1 0,1 1 0,0-1 0,0 0 1,-1 0-1,1 1 0,-1-1 0,1-1 0,-1 1 0,1 0 0,-1 0 0,1 0 0,-1-1 0,2-1 0,-3 3 403,0 0 0,0 0 0,0 0 0,0 0 0,0 0 0,0 0 0,0 0 0,0 1 0,0-1 0,0 0 0,0 0 0,0 0 0,0 0 0,0 0 0,0 0 0,0 0 0,0 0 0,0 0 0,1 0 0,-1 0 0,0 0 0,0 1 0,0-1 0,0 0 0,0 0 0,0 0 0,0 0 0,0 0 0,0 0 0,0 0 0,1 0 0,-1 0 0,0 0 0,0 0 0,0 0 0,0 0 0,0 0 0,0 0 0,0 0 0,-9 22 2760,-28 48-181,19-36-1519,6-11-396,2 0 1,-12 37 0,19-48-1667,0 0 0,1 0 0,1 0 0,-1 15 1,2-13-5772</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8.385"/>
    </inkml:context>
    <inkml:brush xml:id="br0">
      <inkml:brushProperty name="width" value="0.025" units="cm"/>
      <inkml:brushProperty name="height" value="0.025" units="cm"/>
    </inkml:brush>
  </inkml:definitions>
  <inkml:trace contextRef="#ctx0" brushRef="#br0">0 17 15791,'0'0'10410,"52"27"-9994,-26-27-288,4 0-128,4-6-1057,-2-11-3011,-7-4-4868</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4.509"/>
    </inkml:context>
    <inkml:brush xml:id="br0">
      <inkml:brushProperty name="width" value="0.025" units="cm"/>
      <inkml:brushProperty name="height" value="0.025" units="cm"/>
    </inkml:brush>
  </inkml:definitions>
  <inkml:trace contextRef="#ctx0" brushRef="#br0">1 0 5990,'0'0'13837</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7.388"/>
    </inkml:context>
    <inkml:brush xml:id="br0">
      <inkml:brushProperty name="width" value="0.025" units="cm"/>
      <inkml:brushProperty name="height" value="0.025" units="cm"/>
    </inkml:brush>
  </inkml:definitions>
  <inkml:trace contextRef="#ctx0" brushRef="#br0">232 194 3171,'0'0'-64,"5"-11"640,5-8 457,25-57 5561,-31 67-4991,-1-1-1,0 0 1,0 0-1,-1 0 1,0 0-1,0-11 1,-2 21-1535,0-1-1,0 1 1,0-1-1,-1 1 1,1-1 0,0 1-1,-1 0 1,1-1-1,0 1 1,-1-1 0,1 1-1,0 0 1,-1-1-1,1 1 1,-1 0 0,1 0-1,-1-1 1,1 1 0,-1 0-1,1 0 1,-1 0-1,1-1 1,-1 1 0,1 0-1,-1 0 1,1 0-1,-1 0 1,1 0 0,-1 0-1,1 0 1,-1 0-1,1 0 1,-2 1 0,-19 1 174,11 1-257,0 1-1,0 0 1,0 0 0,1 1-1,0 0 1,0 1-1,0 0 1,1 0 0,-12 12-1,-1 2 5,0 2 0,-19 26 0,27-30-1,0 1-1,1 0 0,-9 21 1,18-33 5,0-1 0,0 1 0,0 0 0,1 0-1,1-1 1,-1 2 0,1-1 0,0 0 0,0 0 0,1 0 0,0 0 0,0 0 0,3 12 0,-2-17 16,0 0 1,0 0 0,1 0 0,-1 0-1,0 0 1,1 0 0,0 0-1,-1-1 1,1 1 0,0 0 0,0-1-1,0 0 1,0 1 0,0-1-1,0 0 1,1 0 0,-1 0 0,0 0-1,0-1 1,1 1 0,-1-1 0,0 1-1,1-1 1,-1 0 0,5 0-1,6 1 202,1-1-1,-1 0 1,16-3-1,-16 1-60,0 0-1,-1-1 1,1-1-1,-1 0 0,0 0 1,0-1-1,0-1 1,0 0-1,-1 0 1,0-1-1,17-15 1,-28 22-139,0 0 0,1 0 0,-1-1 0,0 1 0,1 0 0,-1-1 0,0 1 0,0 0 0,0-1 0,1 1 0,-1 0 0,0-1 0,0 1 1,0-1-1,0 1 0,1 0 0,-1-1 0,0 1 0,0-1 0,0 1 0,0-1 0,0 1 0,0 0 0,0-1 0,0 1 0,0-1 0,-1 1 0,1 0 0,0-1 0,0 1 0,0-1 0,0 1 1,-1 0-1,1-1 0,0 1 0,0 0 0,-1-1 0,-18-7 655,-29 6 362,46 2-1007,-6 0-42,-19 0-147,27 0 164,-1-1 0,1 1-1,-1 0 1,0 0-1,1 0 1,-1 1 0,0-1-1,1 0 1,-1 0-1,1 0 1,-1 0-1,1 0 1,-1 1 0,0-1-1,1 0 1,-1 1-1,1-1 1,-1 0 0,1 1-1,-1-1 1,1 1-1,0-1 1,-1 0-1,1 1 1,-1-1 0,1 1-1,0 0 1,-1-1-1,1 1 1,0 0 0,21-3-119,-7-4 24,1 0 0,-1-1 1,18-12-1,-22 13-30,-1 0 1,2 0-1,-1 1 0,1 0 0,0 1 1,0 0-1,0 1 0,14-3 0,-24 6 90,0 0 0,0 0 0,0 0-1,0 0 1,0 1 0,0-1 0,0 0-1,0 1 1,0-1 0,0 0 0,0 1-1,-1-1 1,1 1 0,0-1 0,0 1-1,0 0 1,-1-1 0,1 1 0,0 0-1,-1 0 1,1-1 0,-1 1 0,1 0 0,-1 0-1,1 0 1,-1 0 0,1 0 0,-1-1-1,0 1 1,0 0 0,1 0 0,-1 0-1,0 0 1,0 0 0,0 2 0,1 44 36,-2-32-39,0 1 88,-1 0 0,-7 31 0,6-31-188,0 0 0,-2 30 0,7-41-2152,5-10 322,10-19-1642,-2-9-2151</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7.737"/>
    </inkml:context>
    <inkml:brush xml:id="br0">
      <inkml:brushProperty name="width" value="0.025" units="cm"/>
      <inkml:brushProperty name="height" value="0.025" units="cm"/>
    </inkml:brush>
  </inkml:definitions>
  <inkml:trace contextRef="#ctx0" brushRef="#br0">39 0 15599,'0'0'1206,"-5"12"81,1-4-1214,-18 54 2758,20-56-2583,0 0 0,1 0 0,0 0 1,0 0-1,0 0 0,1 0 0,0 1 1,0-1-1,2 11 0,-1-17-243,-1 1 0,1 0 0,0 0 0,-1 0-1,1-1 1,-1 1 0,1 0 0,0-1 0,0 1 0,-1-1-1,1 1 1,0-1 0,0 1 0,0-1 0,0 0 0,0 1-1,-1-1 1,1 0 0,0 0 0,0 1 0,0-1 0,0 0-1,0 0 1,0 0 0,0 0 0,0 0 0,0 0 0,0-1-1,0 1 1,0 0 0,0 0 0,-1-1 0,1 1 0,0 0-1,0-1 1,0 1 0,0-1 0,-1 1 0,1-1 0,1-1-1,33-20 305,-29 16-351,-4 3 85,1 0-1,0 1 1,-1-1-1,1 1 0,1 0 1,-1-1-1,7-2 1,-9 5-35,0 0 1,0 0-1,0 0 1,0 0 0,0 0-1,0 0 1,0 0 0,1 0-1,-1 0 1,0 1-1,0-1 1,0 0 0,0 1-1,0-1 1,0 1 0,0-1-1,0 1 1,-1 0-1,1-1 1,0 1 0,0 0-1,0 0 1,-1-1 0,1 1-1,0 0 1,-1 0-1,1 0 1,-1 0 0,1 0-1,-1 0 1,1 0 0,0 2-1,1 2 9,1-1 0,0 1 0,0-1 1,1 1-1,-1-1 0,1 0 0,0 0 0,0-1 0,0 1 0,1-1 0,-1 0 0,1 0 0,0 0 0,0-1 0,0 1 0,0-1 1,0 0-1,0-1 0,0 1 0,1-1 0,-1 0 0,1-1 0,6 1 0,1-2-536,1 0-1,-1 0 1,0-1-1,0-1 1,0 0-1,0-1 1,-1-1-1,21-9 1,-32 13 242,1 0 1,-1 0 0,1 1-1,0-1 1,-1 0-1,1 1 1,0-1-1,0 1 1,-1 0-1,1-1 1,0 1-1,0 0 1,2 0 0,-3 1 221,0-1 1,0 1 0,0 0 0,0 0 0,-1 0-1,1 0 1,0 0 0,0 0 0,-1 0 0,1 0 0,-1 0-1,1 0 1,-1 0 0,1 0 0,-1 0 0,0 0-1,1 0 1,-1 0 0,0 3 0,1-1 15,-1-3-105,0 1-1,0 0 0,0-1 0,0 1 1,0-1-1,0 1 0,1-1 1,-1 1-1,0-1 0,0 1 0,1-1 1,-1 1-1,0-1 0,1 1 0,-1-1 1,0 1-1,1-1 0,-1 0 0,0 1 1,1-1-1,-1 1 0,1-1 1,-1 0-1,2 1 0,9 0-3891</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097"/>
    </inkml:context>
    <inkml:brush xml:id="br0">
      <inkml:brushProperty name="width" value="0.025" units="cm"/>
      <inkml:brushProperty name="height" value="0.025" units="cm"/>
    </inkml:brush>
  </inkml:definitions>
  <inkml:trace contextRef="#ctx0" brushRef="#br0">77 131 11435,'0'0'1398,"-9"8"65,7-6-1428,-38 36 1321,38-36-1205,-1 0 1,1 1-1,0-1 0,0 1 0,0-1 0,1 1 1,-1 0-1,0-1 0,1 1 0,0 0 0,0 0 0,0 0 1,0 0-1,0 1 0,1-1 0,-1 6 0,4-8-45,0-1-1,0 0 0,0 1 0,0-1 0,-1 0 1,1-1-1,0 1 0,0 0 0,0-1 1,0 1-1,0-1 0,0 0 0,2-2 1,9-4 63,-1-1 0,0-1 0,-1 0-1,0-1 1,0 0 0,-1-1 0,0 0 0,-1-1 0,-1 0 0,0 0 0,0-1 0,-1 0 0,-1-1 0,0 0 0,-1 0 0,8-25 0,-14 30 2002,-2 10-947,-11 20-700,-11 40-738,21-51 230,0 1 1,1-1 0,1 0 0,0 1 0,0-1 0,2 20 0,-1-28-156,1 1 0,-1-1 0,1 0 0,0 0 0,0 0 0,-1 1 0,1-1 0,1 0 0,-1 0 0,0-1 0,0 1 0,1 0 0,-1 0 0,1 0 0,0-1 0,-1 1 0,1-1 0,0 0 0,0 1 0,0-1 0,0 0 1,0 0-1,0 0 0,0 0 0,0 0 0,1-1 0,-1 1 0,0-1 0,0 1 0,1-1 0,-1 0 0,0 0 0,1 0 0,-1 0 0,0 0 0,4-2 0,23-3-4345,3-12-3251</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443"/>
    </inkml:context>
    <inkml:brush xml:id="br0">
      <inkml:brushProperty name="width" value="0.025" units="cm"/>
      <inkml:brushProperty name="height" value="0.025" units="cm"/>
    </inkml:brush>
  </inkml:definitions>
  <inkml:trace contextRef="#ctx0" brushRef="#br0">113 1 11691,'0'0'4207,"-9"4"-1586,-48 28 131,53-30-2643,0 1 0,0 0 0,0 0 1,1 1-1,-1-1 0,1 1 0,0-1 1,0 1-1,0 0 0,1 0 0,-1 1 1,1-1-1,-3 9 0,6-12-184,-1-1-1,0 1 0,1 0 1,-1-1-1,1 1 0,0-1 0,-1 1 1,1 0-1,-1-1 0,1 0 1,0 1-1,0-1 0,-1 1 1,1-1-1,0 0 0,0 1 1,-1-1-1,1 0 0,0 0 1,0 0-1,0 0 0,-1 1 1,1-1-1,0 0 0,0-1 1,0 1-1,-1 0 0,3 0 1,35 0-1220,-31 0 460,27-2-2021,-23 1 2472,0 0-1,0 1 1,0 0 0,-1 1-1,15 3 1,-24-4 506,0 1 0,0-1 0,0 1 0,0-1 1,0 1-1,-1-1 0,1 1 0,0 0 0,-1 0 0,1-1 0,0 1 0,-1 0 1,1 0-1,-1 0 0,1-1 0,-1 1 0,1 0 0,-1 0 0,0 0 0,1 0 1,-1 0-1,0 0 0,0 0 0,0 0 0,1 0 0,-1 0 0,0 0 1,-1 0-1,1 0 0,0 0 0,0 0 0,-1 1 0,1 1 182,-1 0 1,1-1-1,-1 1 0,0-1 1,0 1-1,0-1 0,0 1 1,-1-1-1,1 0 0,-1 1 1,-1 1-1,-3 2-19,1-2 1,-1 1-1,0-1 1,0 0-1,0 0 1,0 0-1,-1-1 0,1 0 1,-1 0-1,0-1 1,0 0-1,0 0 1,0-1-1,0 1 1,-1-2-1,-13 1 0,20-1-420,0 0 0,1 0 0,-1 0 0,0 0 0,1 0 0,-1 0 0,1-1 0,-1 1 0,0 0 0,1 0 0,-1-1 0,1 1 0,-1 0 0,0 0 0,1-1 0,-1 1 0,1-1 0,-1 1 0,1-1 0,-1 1-1,1-1 1,0 1 0,-1-1 0,1 1 0,-1-1 0,1 1 0,0-1 0,0 0 0,-1 1 0,1-1 0,0 1 0,0-1 0,0 0 0,0 1 0,0-1 0,0-1 0,-1-15-5342</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8.776"/>
    </inkml:context>
    <inkml:brush xml:id="br0">
      <inkml:brushProperty name="width" value="0.025" units="cm"/>
      <inkml:brushProperty name="height" value="0.025" units="cm"/>
    </inkml:brush>
  </inkml:definitions>
  <inkml:trace contextRef="#ctx0" brushRef="#br0">214 0 13164,'-12'3'3743,"-9"3"-2881,1 0 0,-1 1 0,-37 20 0,53-25-712,0 1 0,0 0 0,0 0 0,0 0 0,0 0 0,0 1 0,1 0 0,0 0 0,0 0 0,0 1 0,0-1 0,1 1 0,-1 0-1,1 0 1,0 0 0,1 0 0,0 1 0,-1-1 0,2 1 0,-1 0 0,1-1 0,-2 9 0,3-13-150,0 0 1,0 0 0,0 0-1,1 0 1,-1 1-1,0-1 1,0 0-1,1 0 1,-1 0 0,0 0-1,1 0 1,-1 0-1,1 0 1,0 0-1,-1 0 1,1-1-1,0 1 1,-1 0 0,1 0-1,0 0 1,0-1-1,0 1 1,0 0-1,0-1 1,0 1 0,0-1-1,1 1 1,1 0 39,1 0 0,0 0 0,-1 0 0,1-1 0,-1 0 0,1 1 0,0-1 0,6-1 0,-1 0 95,0-1-1,0 0 1,-1 0-1,1-1 1,-1 0 0,15-7-1,-14 5-80,0-1-1,-1-1 1,0 0-1,0 0 0,0 0 1,-1-1-1,0 0 1,0-1-1,-1 1 0,0-1 1,-1 0-1,6-13 0,-63 103-1142,49-73 1037,-1-1-1,1 0 1,0 1-1,0 0 1,1 0-1,0 0 0,1 0 1,0 0-1,0 0 1,0 0-1,1 0 1,2 15-1,-2-22-104,1 0 1,0 0-1,-1 0 1,1 0-1,0 0 0,-1 0 1,1 0-1,0 0 1,0-1-1,0 1 0,0 0 1,0-1-1,-1 1 0,1-1 1,1 1-1,-1-1 1,0 1-1,0-1 0,0 1 1,0-1-1,0 0 1,0 0-1,0 0 0,0 0 1,2 0-1,31-4-6667,-5-14-2673</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158"/>
    </inkml:context>
    <inkml:brush xml:id="br0">
      <inkml:brushProperty name="width" value="0.025" units="cm"/>
      <inkml:brushProperty name="height" value="0.025" units="cm"/>
    </inkml:brush>
  </inkml:definitions>
  <inkml:trace contextRef="#ctx0" brushRef="#br0">117 0 18097,'-9'10'1447,"-9"9"-193,1 0 1,-19 29 0,32-42-1097,0 0 0,0 0 0,0 1 0,1-1 0,0 1 0,0 0 1,0 0-1,1 0 0,0 0 0,1 1 0,-1-1 0,2 0 0,-1 1 1,1-1-1,0 9 0,1-14-190,0-1-1,-1 0 1,1 0 0,0 0 0,0 0 0,0 0 0,0 0-1,0 0 1,0-1 0,0 1 0,1 0 0,-1 0 0,0-1-1,0 1 1,1-1 0,-1 1 0,0-1 0,1 0-1,-1 1 1,0-1 0,1 0 0,-1 0 0,0 0 0,1 0-1,-1 0 1,0 0 0,1 0 0,-1-1 0,3 1 0,41-9-215,-33 5-40,2-1 225,0 1-1,0 1 1,0 0 0,23-1 0,-36 7 261,0-1-1,-1 1 1,1-1-1,0 1 1,-1-1 0,1 1-1,-1 0 1,0-1-1,0 1 1,0-1 0,0 1-1,0 0 1,-1-1-1,-1 5 1,-9 19 365,10-22-465,-1-1 1,0 0-1,1 0 1,-1 1-1,1-1 1,0 1-1,0-1 1,0 1 0,1 0-1,-1-1 1,1 1-1,0 4 1,3-7-71,-1 0 0,1 0 0,0 0 0,-1-1 1,1 1-1,0-1 0,0 1 0,-1-1 0,1 0 0,0 0 1,0 0-1,4-1 0,0 0 40,10 1-190,67-3-298,-43-6-2138,-6-8-3405,-26 5-775,-7 0-4314</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504"/>
    </inkml:context>
    <inkml:brush xml:id="br0">
      <inkml:brushProperty name="width" value="0.025" units="cm"/>
      <inkml:brushProperty name="height" value="0.025" units="cm"/>
    </inkml:brush>
  </inkml:definitions>
  <inkml:trace contextRef="#ctx0" brushRef="#br0">0 133 16976,'0'0'9097,"62"-46"-8937,-18 46-128,6 0-929,-8 0-4036,-3 0-6854</inkml:trace>
  <inkml:trace contextRef="#ctx0" brushRef="#br0" timeOffset="1">453 1 17777,'0'0'5349,"-23"69"-4164,14-40-64,9 2-833,-5 5-224,3-1-416,-1-2-545,3 1-128,0-8-288,5-5-160,9-7-1,0-10-1280,11-4-2916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3.496"/>
    </inkml:context>
    <inkml:brush xml:id="br0">
      <inkml:brushProperty name="width" value="0.025" units="cm"/>
      <inkml:brushProperty name="height" value="0.025" units="cm"/>
    </inkml:brush>
  </inkml:definitions>
  <inkml:trace contextRef="#ctx0" brushRef="#br0">139 1 4773,'0'0'13351,"-3"9"-11590,3-6-1694,-86 314 4542,70-239-3849,2 0 0,-3 101 0,14 210-1750,4-241-7677,-1-135 2181</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19.899"/>
    </inkml:context>
    <inkml:brush xml:id="br0">
      <inkml:brushProperty name="width" value="0.025" units="cm"/>
      <inkml:brushProperty name="height" value="0.025" units="cm"/>
    </inkml:brush>
  </inkml:definitions>
  <inkml:trace contextRef="#ctx0" brushRef="#br0">50 75 20147,'0'0'7367,"-50"70"-6534,50-43-385,0 2-256,0-3-160,4-4 0,7-5 1,3-8-130,2-5-95,0-4-64,1 0-801,1-12-641,-7-7-1280,-1-3-2147,-1-3-8456</inkml:trace>
  <inkml:trace contextRef="#ctx0" brushRef="#br0" timeOffset="1">62 0 18770,'0'0'5733</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247"/>
    </inkml:context>
    <inkml:brush xml:id="br0">
      <inkml:brushProperty name="width" value="0.025" units="cm"/>
      <inkml:brushProperty name="height" value="0.025" units="cm"/>
    </inkml:brush>
  </inkml:definitions>
  <inkml:trace contextRef="#ctx0" brushRef="#br0">129 132 15471,'0'0'4559,"-10"3"-2520,0 1-1794,0 0 0,1 0 0,-1 1 0,1 0 0,-13 9 1,18-11-164,1 0 0,-1 1 0,0-1 0,1 1 0,0 0 0,0 0 0,0 0 1,0 0-1,0 1 0,1-1 0,0 1 0,0-1 0,0 1 0,1 0 0,-1 0 0,0 6 1,1-8-78,1 1 1,-1-1 0,1 0 0,0 0-1,0 0 1,0 0 0,0 0-1,1 0 1,-1 1 0,1-1 0,0 0-1,-1 0 1,1 0 0,1 0 0,-1-1-1,0 1 1,1 0 0,0 0-1,-1-1 1,1 1 0,0-1 0,0 0-1,0 1 1,5 3 0,-2-4 29,0 0 1,0 0 0,-1 0-1,1-1 1,0 1 0,1-1-1,-1 0 1,0-1 0,0 1-1,0-1 1,1 0 0,-1-1-1,0 1 1,9-3 0,-3 1 11,0-2 1,0 1-1,-1-1 1,0-1 0,1 0-1,-1-1 1,-1 1-1,1-2 1,-1 0 0,0 0-1,-1 0 1,0-1 0,0 0-1,9-12 1,-11 12-16,0 0-1,0 0 1,-1 0 0,0-1 0,0 0-1,-1 0 1,-1 0 0,1 0 0,-1-1 0,-1 1-1,0-1 1,0 0 0,-1 0 0,0 0 0,0 0-1,-2-14 1,0 20-34,0 1 0,0 0-1,0-1 1,-1 1 0,1 0-1,-1 0 1,1 0 0,-1 0-1,0 0 1,0 0 0,0 0 0,-1 1-1,1-1 1,-1 1 0,0 0-1,1-1 1,-1 1 0,0 0 0,0 1-1,0-1 1,0 0 0,-1 1-1,1 0 1,0 0 0,-1 0 0,1 0-1,0 0 1,-1 1 0,1 0-1,-1-1 1,1 1 0,-6 1-1,-1-1-11,0 0 0,1 1 1,-1 1-1,0-1 0,0 2 0,0-1 0,1 1 0,0 1 0,-1 0 0,-11 7 0,-19 21 339,29-12 22,11-19-338,0 0 0,0 0-1,0-1 1,0 1 0,0 0-1,1 0 1,-1-1 0,0 1 0,1 0-1,-1-1 1,0 1 0,1 0-1,-1-1 1,1 1 0,-1-1 0,1 1-1,-1-1 1,1 1 0,0-1 0,-1 1-1,1-1 1,-1 1 0,1-1-1,0 0 1,0 1 0,-1-1 0,1 0-1,0 0 1,0 1 0,27 7 19,52 9 1,-46-11-1010,44 14 0,-69-17 730,0 0 1,-1 1-1,1 0 1,-1 0-1,1 1 1,-1 0 0,-1 1-1,1 0 1,9 9-1,-15-12 339,0-1-1,0 1 1,0 0-1,0-1 1,0 1-1,-1 0 1,1 0-1,-1 1 1,0-1-1,0 0 1,0 0-1,0 1 1,-1-1-1,1 0 1,-1 1-1,0 3 1,0-5-148,0-1 1,-1 1 0,1-1 0,0 1 0,-1-1 0,1 1 0,-1-1 0,1 0-1,-1 1 1,0-1 0,0 0 0,1 1 0,-1-1 0,0 0 0,0 0 0,0 0-1,0 0 1,-1 0 0,0 1 0,-24 5-5472,2-7-7185</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580"/>
    </inkml:context>
    <inkml:brush xml:id="br0">
      <inkml:brushProperty name="width" value="0.025" units="cm"/>
      <inkml:brushProperty name="height" value="0.025" units="cm"/>
    </inkml:brush>
  </inkml:definitions>
  <inkml:trace contextRef="#ctx0" brushRef="#br0">0 16 20563,'0'0'4100,"51"-13"-10121,-12 11-7336</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0.992"/>
    </inkml:context>
    <inkml:brush xml:id="br0">
      <inkml:brushProperty name="width" value="0.025" units="cm"/>
      <inkml:brushProperty name="height" value="0.025" units="cm"/>
    </inkml:brush>
  </inkml:definitions>
  <inkml:trace contextRef="#ctx0" brushRef="#br0">218 26 8264,'0'0'14542,"-11"-5"-13309,4 1-1098,4 2-113,0 0-1,0 0 1,0 1 0,0-1 0,0 1 0,-1-1-1,1 1 1,-1 0 0,1 0 0,-1 1 0,0-1 0,1 1-1,-1-1 1,1 1 0,-1 1 0,0-1 0,1 0-1,-1 1 1,-6 1 0,1 3-16,-1 0 0,1 1 0,0-1 0,1 2 0,-1-1 1,1 1-1,1 1 0,-10 10 0,13-14 30,0 1 1,0 0 0,1 0-1,0 0 1,0 1 0,0-1-1,0 1 1,1 0-1,0 0 1,0 0 0,0 0-1,1 0 1,0 0-1,0 0 1,1 9 0,0-13-13,0-1 0,1 1 0,0-1 0,-1 0 1,1 1-1,0-1 0,0 0 0,-1 1 0,1-1 1,0 0-1,0 0 0,0 0 0,1 0 1,-1 0-1,0 0 0,0 0 0,1 0 0,-1 0 1,0 0-1,1-1 0,-1 1 0,1-1 1,-1 1-1,1-1 0,-1 1 0,1-1 0,-1 0 1,1 0-1,-1 0 0,1 0 0,-1 0 0,1 0 1,-1 0-1,3-1 0,5 1 197,0-1 0,-1 0 0,1-1 0,0 0-1,8-3 1,0-3 35,0 1 0,0-2 0,0 0 1,26-21-1,-34 23 2,0-1 0,0 0 0,0 0 0,-1-1 0,-1 0 0,1 0 0,-2-1 1,12-19-1,-32 58-931,8-18 483,-1 1 0,2 0 0,0 1 0,0-1 0,1 1 0,1 0 0,0 0 0,1 0 0,-1 22 0,3-34 64,0 0 0,0 0 0,0 1 0,1-1 0,-1 0 0,0 0 0,1 0 0,-1 0 0,1 0 0,-1 0-1,1 0 1,0 0 0,-1 0 0,1 0 0,0 0 0,0-1 0,-1 1 0,1 0 0,0 0 0,0-1 0,0 1 0,0-1 0,0 1 0,0-1 0,0 1 0,0-1 0,0 1 0,2-1 0,34 1-5796,-4-5-3826</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1.599"/>
    </inkml:context>
    <inkml:brush xml:id="br0">
      <inkml:brushProperty name="width" value="0.025" units="cm"/>
      <inkml:brushProperty name="height" value="0.025" units="cm"/>
    </inkml:brush>
  </inkml:definitions>
  <inkml:trace contextRef="#ctx0" brushRef="#br0">1 0 6502,'0'0'22838,"18"46"-25913,-8-41-1986,-1-2-5573</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1.926"/>
    </inkml:context>
    <inkml:brush xml:id="br0">
      <inkml:brushProperty name="width" value="0.025" units="cm"/>
      <inkml:brushProperty name="height" value="0.025" units="cm"/>
    </inkml:brush>
  </inkml:definitions>
  <inkml:trace contextRef="#ctx0" brushRef="#br0">0 13 17649,'0'0'8328,"18"-12"-29020</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2.616"/>
    </inkml:context>
    <inkml:brush xml:id="br0">
      <inkml:brushProperty name="width" value="0.025" units="cm"/>
      <inkml:brushProperty name="height" value="0.025" units="cm"/>
    </inkml:brush>
  </inkml:definitions>
  <inkml:trace contextRef="#ctx0" brushRef="#br0">151 0 10250,'0'0'15086,"-4"9"-14493,-9 15-219,-27 37 0,20-32-211,-31 57 1,47-78-159,1 0 0,0 0-1,0 0 1,0 0 0,1 1 0,1-1-1,-1 1 1,1 0 0,1-1-1,-1 1 1,2 0 0,1 13 0,-1-19 2,0 0 0,0 0 0,0 0 0,1-1 0,-1 1 0,1 0 0,-1-1 0,1 0 0,0 1 0,0-1 1,0 0-1,1 0 0,-1 0 0,1 0 0,-1 0 0,1-1 0,-1 1 0,1-1 0,0 1 0,0-1 0,-1 0 1,1 0-1,0 0 0,0-1 0,4 1 0,11 2-465,-1-1-1,0-1 1,21 0 0,-27-1-333,37-2-4622,-2-4-4992</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262"/>
    </inkml:context>
    <inkml:brush xml:id="br0">
      <inkml:brushProperty name="width" value="0.025" units="cm"/>
      <inkml:brushProperty name="height" value="0.025" units="cm"/>
    </inkml:brush>
  </inkml:definitions>
  <inkml:trace contextRef="#ctx0" brushRef="#br0">79 0 10122,'0'0'14680,"-3"5"-12710,-7 14-1369,2 0-1,1 1 1,0 0-1,2 0 1,0 1-1,1-1 1,-2 41 0,6-61-222,7-1-291,1 0 1,0 0 0,-1-1 0,1 0-1,-1 0 1,0-1 0,0 0 0,12-6-1,-12 5-92,0 1 1,-1-1-1,1 2 0,1-1 0,-1 1 0,0 0 0,1 0 0,12 0 0,-19 2-11,-1 0-1,1 0 1,0 0 0,0 0-1,-1 0 1,1 1 0,0-1 0,0 0-1,-1 0 1,1 1 0,0-1-1,-1 0 1,1 1 0,-1-1 0,1 1-1,0-1 1,-1 1 0,1-1-1,-1 1 1,1-1 0,-1 1-1,1 0 1,-1-1 0,0 1 0,1 0-1,-1-1 1,1 2 0,2 27-127,-4-21 148,0 0 0,0-1 0,0 1 0,-1-1 0,-4 11 0,5-16 6,0 1 0,0-1 0,0 1-1,0-1 1,0 0 0,-1 1 0,1-1-1,-1 0 1,0 0 0,1 0 0,-1 0 0,0-1-1,0 1 1,0 0 0,-1-1 0,1 1 0,0-1-1,0 0 1,-1 0 0,1 1 0,-1-2 0,1 1-1,-1 0 1,-3 0 0,1-1 10,0-1 0,0 0 0,0-1 0,1 1 0,-1-1 0,0 0 1,1 0-1,-1 0 0,1-1 0,0 0 0,-1 1 0,-2-5 0,-11-7-58,15 11-50,-1-1 1,1 1-1,-1 0 1,1 1-1,-1-1 1,0 1-1,0-1 1,0 1-1,-1 0 1,1 1-1,0-1 1,-6 0-1,14 12-10525,7 1 5063,3-6-2993</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604"/>
    </inkml:context>
    <inkml:brush xml:id="br0">
      <inkml:brushProperty name="width" value="0.025" units="cm"/>
      <inkml:brushProperty name="height" value="0.025" units="cm"/>
    </inkml:brush>
  </inkml:definitions>
  <inkml:trace contextRef="#ctx0" brushRef="#br0">27 0 22453,'0'0'9673,"-27"40"-39973</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3.945"/>
    </inkml:context>
    <inkml:brush xml:id="br0">
      <inkml:brushProperty name="width" value="0.025" units="cm"/>
      <inkml:brushProperty name="height" value="0.025" units="cm"/>
    </inkml:brush>
  </inkml:definitions>
  <inkml:trace contextRef="#ctx0" brushRef="#br0">11 165 20019,'0'0'11499,"-10"7"-16528,22-7-576,4 0-4132</inkml:trace>
  <inkml:trace contextRef="#ctx0" brushRef="#br0" timeOffset="1">362 1 8872,'0'0'18888,"-12"0"-18371,0 0-502,0 2 0,0 0 0,0 0 0,0 1-1,0 1 1,0 0 0,1 0 0,0 1-1,0 1 1,0 0 0,1 0 0,-13 10 0,19-13-8,-1 0 1,1 0 0,0 1 0,0 0 0,0-1 0,0 1 0,1 1-1,-1-1 1,1 0 0,0 1 0,1 0 0,-1-1 0,1 1-1,0 0 1,0 1 0,-2 6 0,4-11 1,1 0-1,-1 0 1,0 0 0,0 1-1,1-1 1,-1 0-1,1 0 1,-1 0 0,1 0-1,-1 0 1,1 0 0,0 0-1,0 0 1,-1-1-1,1 1 1,0 0 0,0 0-1,0 0 1,0-1 0,0 1-1,0-1 1,0 1-1,0 0 1,0-1 0,0 0-1,0 1 1,0-1-1,0 0 1,0 1 0,1-1-1,-1 0 1,1 0 0,46 5 313,-44-4-310,17 0-292,75 0-2803,-87-1 772,0-2-1,0 1 1,-1-1-1,16-5 1,0-4-9877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3.901"/>
    </inkml:context>
    <inkml:brush xml:id="br0">
      <inkml:brushProperty name="width" value="0.025" units="cm"/>
      <inkml:brushProperty name="height" value="0.025" units="cm"/>
    </inkml:brush>
  </inkml:definitions>
  <inkml:trace contextRef="#ctx0" brushRef="#br0">5 1 11819,'0'0'3545,"-2"13"-1869,1 3-1145,-1 0 0,2 1 1,0-1-1,1 0 0,1 1 0,0-1 0,9 30 0,4-10 225,2 0-1,1-1 0,42 61 0,86 86 1098,-140-175-1671,0 0 0,1 0-1,1-1 1,-1 0-1,1 0 1,0 0-1,16 8 1,-19-12-75,0-1 0,0 1 0,0-1 0,0 0 0,0 0 0,0 0 0,0-1 0,1 0 0,-1 0 0,0 0 1,0 0-1,0-1 0,0 0 0,0 0 0,0-1 0,7-2 0,7-4-31,0-2 0,-1 0 0,0-1 0,-1 0 0,23-21 0,74-78-68,-80 73-620,53-73 0,-21 2-4495,-22 22-4913</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4.304"/>
    </inkml:context>
    <inkml:brush xml:id="br0">
      <inkml:brushProperty name="width" value="0.025" units="cm"/>
      <inkml:brushProperty name="height" value="0.025" units="cm"/>
    </inkml:brush>
  </inkml:definitions>
  <inkml:trace contextRef="#ctx0" brushRef="#br0">118 1 1698,'0'0'24396,"8"8"-23029,-3-5-1289,11 11 197,0 0 0,-1 2 0,0-1 0,17 25 1,-29-35-249,0-1 0,0 1 0,0 0 1,-1 0-1,1 0 0,-1 0 0,0 1 1,-1-1-1,1 0 0,-1 1 0,0-1 1,-1 1-1,1-1 0,-1 1 0,0-1 1,0 1-1,-1 0 0,0-1 1,0 1-1,0-1 0,0 0 0,-1 1 1,0-1-1,-5 9 0,-1-2-329,-1 0 0,0 0-1,-1 0 1,0-1 0,-1-1 0,-19 16 0,14-15-965,0 0 0,-1-1-1,0 0 1,-30 11 0,12-10-9788</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4.683"/>
    </inkml:context>
    <inkml:brush xml:id="br0">
      <inkml:brushProperty name="width" value="0.025" units="cm"/>
      <inkml:brushProperty name="height" value="0.025" units="cm"/>
    </inkml:brush>
  </inkml:definitions>
  <inkml:trace contextRef="#ctx0" brushRef="#br0">0 26 19667,'0'0'3203,"75"5"-1057,-15-5-513,12-8-800,3 1-705,1-1-128,-13 1-1121,-17 6-1666,-24 1-1152,-13 0-1378</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5.049"/>
    </inkml:context>
    <inkml:brush xml:id="br0">
      <inkml:brushProperty name="width" value="0.025" units="cm"/>
      <inkml:brushProperty name="height" value="0.025" units="cm"/>
    </inkml:brush>
  </inkml:definitions>
  <inkml:trace contextRef="#ctx0" brushRef="#br0">0 70 20307,'0'0'3492,"76"3"-674,-14-7-351,13-6-1154,1-2-1025,-7-1-224,-13 6-128,-13 0-961,-18 4-1217,-15-1-833,-10 0-1377,0-5-2691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5.412"/>
    </inkml:context>
    <inkml:brush xml:id="br0">
      <inkml:brushProperty name="width" value="0.025" units="cm"/>
      <inkml:brushProperty name="height" value="0.025" units="cm"/>
    </inkml:brush>
  </inkml:definitions>
  <inkml:trace contextRef="#ctx0" brushRef="#br0">408 0 13100,'0'0'8040,"-64"36"-5670,30 2-512,-7 14-256,-3 14-674,-5 8-415,6 8-353,1-1-128,8-1 0,11-7-673,2-11-3138,8-16-4645</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6.378"/>
    </inkml:context>
    <inkml:brush xml:id="br0">
      <inkml:brushProperty name="width" value="0.025" units="cm"/>
      <inkml:brushProperty name="height" value="0.025" units="cm"/>
    </inkml:brush>
  </inkml:definitions>
  <inkml:trace contextRef="#ctx0" brushRef="#br0">172 30 14670,'0'0'6603,"-8"-6"-4366,8 6-2223,-5-3 236,1 0-1,-1 0 1,0 0 0,0 1 0,0 0-1,0 0 1,-8-2 0,11 3-200,-1 1 0,0 0-1,0 0 1,0 0 0,0 0 0,0 1 0,1-1 0,-1 1 0,0 0 0,0-1-1,1 1 1,-1 0 0,0 1 0,1-1 0,-1 0 0,1 1 0,0 0 0,-1-1-1,1 1 1,-4 4 0,1-1-48,-1 0 0,1 1 0,1 0 0,-1 0 0,1 0-1,0 0 1,0 1 0,1-1 0,0 1 0,0 0 0,0 0 0,1 0 0,0 0 0,1 0-1,-1 1 1,1 13 0,0-20 8,1 0-1,0 0 1,0 0 0,0 0-1,0 0 1,0 0-1,1 0 1,-1-1 0,0 1-1,0 0 1,1 0 0,-1 0-1,0 0 1,1 0-1,-1 0 1,1-1 0,-1 1-1,1 0 1,-1 0-1,1-1 1,0 1 0,-1 0-1,1-1 1,0 1-1,0 0 1,-1-1 0,1 1-1,1 0 1,0-1 84,0 0 0,0 1 0,0-1 0,1 0 0,-1 0 0,0 0 0,0-1 0,0 1 0,0 0 0,0-1 0,0 1 0,3-2 0,2-1 213,0-1 1,0 1 0,0-1 0,-1 0 0,13-10-1,-5-1-131,0 0 1,-1-1-1,16-26 0,-29 57-994,-7 14 723,-7 3-1,10-23-118,-1 1-1,1 0 0,1 0 0,0 0 0,0 0 0,1 1 0,-2 15 0,4-25 136,0 0 0,0 0-1,0 0 1,0 0 0,0 0-1,1 0 1,-1 0 0,0 0 0,0 0-1,1 0 1,-1 0 0,0 0-1,1 0 1,-1 0 0,1 0 0,-1-1-1,1 1 1,0 0 0,-1 0-1,1 0 1,0-1 0,0 1 0,-1 0-1,1-1 1,0 1 0,0-1 0,0 1-1,0-1 1,1 1 0,35 1-3992,-5-5-1518</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6.759"/>
    </inkml:context>
    <inkml:brush xml:id="br0">
      <inkml:brushProperty name="width" value="0.025" units="cm"/>
      <inkml:brushProperty name="height" value="0.025" units="cm"/>
    </inkml:brush>
  </inkml:definitions>
  <inkml:trace contextRef="#ctx0" brushRef="#br0">1 1 21204,'0'0'9449</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107"/>
    </inkml:context>
    <inkml:brush xml:id="br0">
      <inkml:brushProperty name="width" value="0.025" units="cm"/>
      <inkml:brushProperty name="height" value="0.025" units="cm"/>
    </inkml:brush>
  </inkml:definitions>
  <inkml:trace contextRef="#ctx0" brushRef="#br0">20 1 15503,'0'0'13260,"-19"20"-18929,22-24-1025</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500"/>
    </inkml:context>
    <inkml:brush xml:id="br0">
      <inkml:brushProperty name="width" value="0.025" units="cm"/>
      <inkml:brushProperty name="height" value="0.025" units="cm"/>
    </inkml:brush>
  </inkml:definitions>
  <inkml:trace contextRef="#ctx0" brushRef="#br0">140 3 14318,'0'0'15476,"-9"-1"-15679,6 0 177,-1 1 1,0 0 0,0 0 0,1 0-1,-1 0 1,0 0 0,0 1-1,1 0 1,-1 0 0,0 0-1,1 0 1,-1 1 0,1-1 0,0 1-1,-4 2 1,0 1-15,0 0 0,1 0 0,0 1-1,0 0 1,0 0 0,1 1 0,-6 8 0,9-12 38,0 0 0,0-1 1,1 1-1,-1 0 0,1-1 1,0 1-1,0 0 0,0 0 1,0 0-1,1 0 1,-1 0-1,1 0 0,-1 4 1,2-5 9,-1-1 1,0 0 0,1 0 0,-1 1 0,1-1-1,-1 0 1,1 0 0,-1 0 0,1 0-1,0 0 1,0 0 0,0 0 0,-1 0 0,1 0-1,0 0 1,0-1 0,0 1 0,0 0 0,0-1-1,1 1 1,-1 0 0,0-1 0,0 1-1,0-1 1,1 0 0,-1 1 0,0-1 0,0 0-1,0 0 1,1 0 0,-1 0 0,3 0 0,93 2 706,-47-10-3818,-8-10-9003,-32 12-2212</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7.862"/>
    </inkml:context>
    <inkml:brush xml:id="br0">
      <inkml:brushProperty name="width" value="0.025" units="cm"/>
      <inkml:brushProperty name="height" value="0.025" units="cm"/>
    </inkml:brush>
  </inkml:definitions>
  <inkml:trace contextRef="#ctx0" brushRef="#br0">199 1 7591,'0'0'14761,"0"8"-13661,1 4-823,1-1 0,0 1 0,1-1 0,0 1 0,1-1 0,0 0 0,1 0 0,0 0 1,1-1-1,13 19 0,-14-21-259,0-1 1,0 1-1,-1 0 0,0 0 1,-1 1-1,0-1 1,0 1-1,-1 0 0,0 0 1,0 0-1,-1 0 1,0 0-1,-1 14 1,-1-15-176,0 1 1,-1-1 0,0-1 0,-1 1-1,0 0 1,0 0 0,0-1 0,-1 0-1,0 0 1,-1 0 0,1 0 0,-1 0-1,-1-1 1,1 0 0,-9 7 0,-2 1-1245,0-1 1,-2-1-1,-27 16 1,-26 6-5122,9-9-1512</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224"/>
    </inkml:context>
    <inkml:brush xml:id="br0">
      <inkml:brushProperty name="width" value="0.025" units="cm"/>
      <inkml:brushProperty name="height" value="0.025" units="cm"/>
    </inkml:brush>
  </inkml:definitions>
  <inkml:trace contextRef="#ctx0" brushRef="#br0">212 1 11915,'0'0'2499,"-45"10"-193,19 13-1602,-3 8 353,5 10-832,-3 10-97,6 2 160,1 4 289,6-4-65,9-3 129,5-8-289,11-7-160,22-11 32,11-6-95,17-9-1603,2-3-2690,10-6-5060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6.747"/>
    </inkml:context>
    <inkml:brush xml:id="br0">
      <inkml:brushProperty name="width" value="0.025" units="cm"/>
      <inkml:brushProperty name="height" value="0.025" units="cm"/>
    </inkml:brush>
  </inkml:definitions>
  <inkml:trace contextRef="#ctx0" brushRef="#br0">1997 72 9225,'-76'-21'-244,"-1"3"1,-135-12 0,180 28 459,0 2 1,0 1-1,-1 1 1,1 2 0,1 1-1,-1 1 1,1 2 0,0 2-1,-44 18 1,18 2 701,1 1 0,1 3 0,-95 79 0,-126 150 188,206-187-1028,3 2 1,4 3-1,3 3 1,4 2-1,4 3 0,4 2 1,4 2-1,4 2 1,-52 187-1,65-169-48,5 1 0,6 1 0,4 1 0,5 180 0,8-257-36,2-1-1,2 0 1,2 0 0,1-1 0,2 0-1,1 0 1,2-1 0,29 57 0,-28-69-10,1 0 1,0-2 0,2 0-1,1 0 1,0-2-1,2 0 1,0-2 0,1 0-1,1-1 1,0-1-1,2-1 1,43 21 0,-33-21 94,0-2 1,1-2 0,1-1 0,0-1 0,0-3 0,1 0-1,-1-3 1,1-1 0,0-1 0,0-3 0,0 0-1,-1-3 1,1-1 0,-1-1 0,-1-2 0,1-2 0,-1-1-1,-1-2 1,-1-1 0,41-25 0,-14 1 262,-3-3 1,-1-2-1,-2-3 1,-2-2-1,69-84 1,-26 11 177,119-200 1,-137 190-358,-5-3 0,73-198 0,-113 243 18,-4 0 0,-4-2 0,-5-1 0,-3 0 0,4-100 0,-19 153 67,-1 0 0,-2-1 1,-1 1-1,-17-74 0,16 100-259,0 0-1,0 0 1,-1 0-1,-1 1 1,0-1-1,-1 2 1,-1-1-1,0 1 1,0 0-1,-1 0 1,-1 1 0,0 1-1,0-1 1,-1 2-1,0-1 1,-22-12-1,25 18-319,-1 0-1,1 0 1,-1 1-1,0 0 1,-1 1-1,1 0 1,0 1-1,0 0 1,-1 0-1,1 1 1,-1 0-1,1 0 0,-1 1 1,1 1-1,-18 4 1,14-2-818,0 0 0,1 1 0,0 1 1,0 0-1,0 1 0,-14 10 0,-25 27-9015</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614"/>
    </inkml:context>
    <inkml:brush xml:id="br0">
      <inkml:brushProperty name="width" value="0.025" units="cm"/>
      <inkml:brushProperty name="height" value="0.025" units="cm"/>
    </inkml:brush>
  </inkml:definitions>
  <inkml:trace contextRef="#ctx0" brushRef="#br0">1 0 22197,'0'0'10570</inkml:trace>
  <inkml:trace contextRef="#ctx0" brushRef="#br0" timeOffset="1">40 135 14830,'0'0'13293,"-16"14"-30398</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28.961"/>
    </inkml:context>
    <inkml:brush xml:id="br0">
      <inkml:brushProperty name="width" value="0.025" units="cm"/>
      <inkml:brushProperty name="height" value="0.025" units="cm"/>
    </inkml:brush>
  </inkml:definitions>
  <inkml:trace contextRef="#ctx0" brushRef="#br0">252 3 5573,'0'0'20820,"-11"-1"-20292,3 0-512,1 1 1,-1 0-1,0 1 0,0 0 0,1 0 0,-1 0 0,1 1 0,-1 1 0,1-1 0,0 1 0,-1 0 0,1 1 0,1-1 0,-13 10 0,-53 42 188,68-51-148,0 0 0,0 1 0,0-1 0,0 0 0,1 1 0,-1 0 0,1 0 0,0 0 0,1 0 0,-1 1 0,1-1-1,0 1 1,-1 5 0,3-9-44,0-1 0,0 1 0,0-1 0,0 1 0,0 0-1,1-1 1,-1 1 0,1-1 0,-1 1 0,1-1 0,-1 0 0,1 1-1,0-1 1,-1 0 0,1 1 0,0-1 0,0 0 0,0 0 0,0 0-1,0 1 1,0-1 0,1 0 0,-1-1 0,0 1 0,1 0 0,-1 0-1,0 0 1,1-1 0,-1 1 0,1-1 0,-1 1 0,1-1 0,-1 0-1,1 1 1,-1-1 0,1 0 0,1 0 0,11 1 36,0 0-1,0-1 1,18-2 0,-15 1-145,71-11-2756,-30-2-3967,-19 2-2944</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5.312"/>
    </inkml:context>
    <inkml:brush xml:id="br0">
      <inkml:brushProperty name="width" value="0.025" units="cm"/>
      <inkml:brushProperty name="height" value="0.025" units="cm"/>
    </inkml:brush>
  </inkml:definitions>
  <inkml:trace contextRef="#ctx0" brushRef="#br0">25 216 4516,'0'0'9529,"-4"8"-5888,-1 0-2994,3-6-405,0 1 0,1-1 0,-1 1-1,1 0 1,-1 0 0,1-1 0,0 1-1,0 0 1,0 0 0,0 0 0,1 0 0,-1 5-1,17-10 2295,5-9-1926,0-2 1,-1 0-1,0-1 0,-2-1 0,1-1 1,30-34-1,-31 31-387,87-99 252,-105 118-476,1 0 0,-1 0 0,0 0 0,0 0 0,0-1 0,0 1 0,0 0 0,0 0 0,1 0 0,-1 0 0,0 0 0,0 0 0,0 0 0,0 0 0,0 0 0,1 0 0,-1 0 0,0-1 0,0 1 0,0 0 0,0 0 0,0 0 0,1 0 0,-1 0 0,0 0 0,0 0 0,0 1 0,0-1 0,1 0 0,-1 0 0,0 0 0,0 0 0,0 0 0,0 0 0,0 0 0,1 0 0,-1 0 0,0 0 0,0 0 0,0 0 0,0 1 0,0-1 0,0 0 0,0 0 0,1 0 0,-1 0 0,0 0 0,0 0 0,0 1 0,0-1 0,0 0 0,3 15-83,-4 21-27,1-32 118,-15 118 25,8-85-595,-2 68-1,9-104 484,0-1-1,-1 1 0,1 0 0,0-1 1,0 1-1,0 0 0,0 0 0,0-1 1,0 1-1,0 0 0,1 0 0,-1-1 1,0 1-1,0 0 0,0-1 0,1 1 1,-1 0-1,0-1 0,1 1 0,-1 0 1,1-1-1,-1 1 0,0-1 0,1 1 1,0-1-1,-1 1 0,1-1 0,-1 1 1,1-1-1,-1 1 0,1-1 0,0 0 0,-1 1 1,1-1-1,0 0 0,-1 0 0,1 0 1,0 1-1,0-1 0,-1 0 0,1 0 1,0 0-1,0 0 0,-1 0 0,1 0 1,0 0-1,-1 0 0,1-1 0,0 1 1,0 0-1,0-1 0,2 0-575,0 0-1,0-1 1,0 1 0,0-1 0,-1 1-1,1-1 1,-1 0 0,1 0-1,-1-1 1,3-2 0,5-14-6284</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5.657"/>
    </inkml:context>
    <inkml:brush xml:id="br0">
      <inkml:brushProperty name="width" value="0.025" units="cm"/>
      <inkml:brushProperty name="height" value="0.025" units="cm"/>
    </inkml:brush>
  </inkml:definitions>
  <inkml:trace contextRef="#ctx0" brushRef="#br0">0 62 15567,'0'0'3715,"62"-5"-768,-18-5-353,6-1-896,10-1-481,4 2-640,-2 2-513,0 2-32,-2 6-577,-5 0-832,-9 0-801,-7 0-545,-6 1-960,-6-1-1730,-8 0-1570</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063"/>
    </inkml:context>
    <inkml:brush xml:id="br0">
      <inkml:brushProperty name="width" value="0.025" units="cm"/>
      <inkml:brushProperty name="height" value="0.025" units="cm"/>
    </inkml:brush>
  </inkml:definitions>
  <inkml:trace contextRef="#ctx0" brushRef="#br0">232 1 12780,'0'0'8312,"-10"1"-7602,2 1-664,-1 0 0,1 0 0,0 1 0,0 0 0,0 0-1,1 1 1,-1 0 0,1 1 0,0-1 0,0 1 0,1 1 0,-1-1 0,1 1 0,-6 8 0,-3 3 160,1 1 0,1 0 1,1 1-1,-15 30 1,23-40-86,0 0 0,1 0 0,-1 1 0,2 0 0,-1-1 0,2 1 0,-1 0 0,1 0 0,1 0 0,0 0 0,0 0 0,3 15 0,-3-23-102,1 1 0,1 0-1,-1-1 1,0 0 0,1 1 0,-1-1 0,1 0 0,-1 0 0,1 0 0,0 0-1,0 0 1,0 0 0,0 0 0,0-1 0,1 1 0,-1-1 0,0 1 0,1-1 0,-1 0-1,1 0 1,0 0 0,-1-1 0,1 1 0,-1 0 0,1-1 0,0 0 0,0 1 0,-1-1-1,1 0 1,3-1 0,1 1 169,1 0-1,-1-1 1,1 0-1,-1 0 1,0 0-1,1-1 1,-1-1-1,0 1 1,0-1-1,7-3 1,-5-1-22,0 1-1,0-1 1,-1 0 0,0-1 0,0 0 0,0 0 0,-1-1 0,-1 0 0,1 0 0,-2-1 0,1 0 0,-1 0 0,-1 0 0,1 0 0,-2-1 0,0 0 0,0 1 0,-1-1 0,0 0 0,-1 0 0,0-1 0,-1-17 0,0 26-186,0 1 0,-1-1 1,1 1-1,-1 0 0,1-1 1,-1 1-1,0 0 0,0-1 1,0 1-1,0 0 0,0 0 1,0 0-1,0 0 0,-1 0 1,1 0-1,-1 0 0,0 1 1,0-1-1,1 0 0,-1 1 1,0-1-1,0 1 0,0 0 1,-1 0-1,1 0 0,0 0 1,0 0-1,0 0 0,-1 0 1,1 1-1,-1-1 0,1 1 1,0 0-1,-1 0 1,1 0-1,-1 0 0,-2 0 1,-1 1-162,1 0 0,0 0 1,0 1-1,0-1 1,0 1-1,0 0 0,0 0 1,1 1-1,-1-1 1,1 1-1,0 0 0,-1 1 1,1-1-1,1 1 1,-1-1-1,-4 7 1,3-2-411,0 0 0,0 1 0,1-1 0,0 1 0,-5 16 0,0 24-4853,8-18-1875</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410"/>
    </inkml:context>
    <inkml:brush xml:id="br0">
      <inkml:brushProperty name="width" value="0.025" units="cm"/>
      <inkml:brushProperty name="height" value="0.025" units="cm"/>
    </inkml:brush>
  </inkml:definitions>
  <inkml:trace contextRef="#ctx0" brushRef="#br0">89 0 20019,'0'0'2242,"-41"83"-288,21-35-577,6 1-1056,5-7-289,4-9-353,5-11-1761,4-8-1569,10-14-609,2-1-321</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6.755"/>
    </inkml:context>
    <inkml:brush xml:id="br0">
      <inkml:brushProperty name="width" value="0.025" units="cm"/>
      <inkml:brushProperty name="height" value="0.025" units="cm"/>
    </inkml:brush>
  </inkml:definitions>
  <inkml:trace contextRef="#ctx0" brushRef="#br0">1 23 22549,'0'0'7810,"10"-4"-6955,3 0-757,1 0 0,-1 1 0,0 0 1,1 1-1,-1 1 0,23 0 0,-32 1-137,0-1 0,0 1-1,-1 1 1,1-1-1,0 1 1,0-1 0,0 1-1,-1 0 1,1 0 0,-1 1-1,1-1 1,-1 1-1,1 0 1,-1 0 0,0 0-1,0 0 1,0 0-1,0 1 1,0-1 0,0 1-1,-1 0 1,1 0 0,-1 0-1,0 0 1,0 0-1,0 1 1,0-1 0,-1 1-1,1-1 1,-1 1-1,0-1 1,0 1 0,0 4-1,0-2 77,-1 0-1,0 1 0,0-1 1,-1 0-1,0 1 0,0-1 1,-1 0-1,1 0 0,-1 0 1,-1 0-1,1 0 0,-1 0 1,0-1-1,0 1 1,-1-1-1,1 0 0,-1 0 1,-7 7-1,-7 5 193,0-1 0,-1-1 0,-30 19 0,48-34-229,39-3-232,-21 3 165,84-4-434,-33 4-3478,-38 0 78,14 0-6776</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7.182"/>
    </inkml:context>
    <inkml:brush xml:id="br0">
      <inkml:brushProperty name="width" value="0.025" units="cm"/>
      <inkml:brushProperty name="height" value="0.025" units="cm"/>
    </inkml:brush>
  </inkml:definitions>
  <inkml:trace contextRef="#ctx0" brushRef="#br0">0 0 8936,'0'0'19603,"76"6"-18450,-32-5-608,10 2-449,-1-1-96,3 5-737,-8 0-1281,-4 0-1569,-14-2-1858,-14-1-3364</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7.529"/>
    </inkml:context>
    <inkml:brush xml:id="br0">
      <inkml:brushProperty name="width" value="0.025" units="cm"/>
      <inkml:brushProperty name="height" value="0.025" units="cm"/>
    </inkml:brush>
  </inkml:definitions>
  <inkml:trace contextRef="#ctx0" brushRef="#br0">1 1 11371,'0'0'11371,"90"21"-8841,-19-21-929,3-1-672,1-7-704,-3 1-642,-15 3-4419,-13 2-7208</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8.018"/>
    </inkml:context>
    <inkml:brush xml:id="br0">
      <inkml:brushProperty name="width" value="0.025" units="cm"/>
      <inkml:brushProperty name="height" value="0.025" units="cm"/>
    </inkml:brush>
  </inkml:definitions>
  <inkml:trace contextRef="#ctx0" brushRef="#br0">1 224 4676,'0'0'23559,"2"6"-22577,-2-5-952,0 0 1,0 0-1,0-1 1,1 1-1,-1 0 1,0 0-1,0 0 0,1 0 1,-1 0-1,1-1 1,-1 1-1,1 0 0,-1 0 1,1-1-1,0 1 1,-1 0-1,1-1 1,0 1-1,0 0 0,-1-1 1,1 1-1,0-1 1,0 0-1,0 1 1,-1-1-1,1 0 0,0 1 1,0-1-1,0 0 1,0 0-1,0 0 1,0 1-1,0-1 0,0 0 1,0 0-1,0-1 1,1 1-1,4-2 99,0-1 0,0 0 0,0 0-1,0-1 1,7-6 0,-7 6-94,21-14 5,0-2 0,-1-1-1,-1-1 1,-1-1 0,-1-1-1,35-49 1,-41 54-234,-19 37-153,-18 43-41,18-57 431,-5 17-117,-1-2-153,1 0 0,1 0 1,1 1-1,1 0 1,0 0-1,0 22 1,8-25-2407,-4-16 2364,0-1-1,1 1 1,-1-1 0,1 0 0,-1 1-1,1-1 1,-1 0 0,1 0 0,0 1-1,-1-1 1,1 0 0,-1 0 0,1 0-1,0 0 1,-1 1 0,1-1 0,-1 0-1,1 0 1,0 0 0,-1 0 0,1-1-1,-1 1 1,1 0 0,0 0 0,-1 0-1,2-1 1,12-5-8555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7.171"/>
    </inkml:context>
    <inkml:brush xml:id="br0">
      <inkml:brushProperty name="width" value="0.025" units="cm"/>
      <inkml:brushProperty name="height" value="0.025" units="cm"/>
    </inkml:brush>
  </inkml:definitions>
  <inkml:trace contextRef="#ctx0" brushRef="#br0">443 0 14862,'0'0'481,"-4"11"-231,-58 155 1557,8 2-1,-55 292 0,72-227-1496,-60 321-1832,90-521 691,5-13-284,-2-1 0,-1 0-1,0 0 1,-2 0 0,0-1 0,-13 25 0,-3-15-2745</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9.037"/>
    </inkml:context>
    <inkml:brush xml:id="br0">
      <inkml:brushProperty name="width" value="0.025" units="cm"/>
      <inkml:brushProperty name="height" value="0.025" units="cm"/>
    </inkml:brush>
  </inkml:definitions>
  <inkml:trace contextRef="#ctx0" brushRef="#br0">101 170 9161,'0'0'2375,"-11"2"-597,-2-1-830,-31 4 1961,14 2 4252,30-7-7100,0 0 0,-1 0 0,1 1 0,0-1 0,0 0 0,0 0 0,0 0 0,-1 1 0,1-1 0,0 0 0,0 0 0,0 0 0,0 1 0,0-1 0,0 0 0,0 0-1,0 1 1,0-1 0,0 0 0,0 0 0,0 1 0,0-1 0,0 0 0,0 0 0,0 1 0,0-1 0,0 0 0,0 0 0,0 1 0,0-1 0,0 0 0,0 0 0,0 1 0,0-1 0,1 0 0,-1 0-1,0 0 1,0 1 0,0-1 0,0 0 0,1 0 0,-1 0 0,0 0 0,0 1 0,0-1 0,1 0 0,-1 0 0,0 0 0,0 0 0,1 0 0,-1 0 0,0 0 0,0 0 0,1 0 0,-1 1 0,14 8 684,1-2-635,0-1 0,0-1 0,1 0 0,-1-1 0,1 0 0,0-2 0,0 0 0,0 0 0,0-2-1,21-1 1,21-4-54,87-20 0,-76 12 16,1022-104 763,-437 62 156,-635 53-979,140-10-296,-158 12-213,-29-4-12085,17-4-396</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39.852"/>
    </inkml:context>
    <inkml:brush xml:id="br0">
      <inkml:brushProperty name="width" value="0.025" units="cm"/>
      <inkml:brushProperty name="height" value="0.025" units="cm"/>
    </inkml:brush>
  </inkml:definitions>
  <inkml:trace contextRef="#ctx0" brushRef="#br0">1 210 16496,'0'0'231,"1"1"0,0-1 0,-1 0 0,1 0 0,0 1 0,-1-1 0,1 0 0,0 0 0,-1 0 1,1 0-1,0 0 0,0 0 0,-1 0 0,1 0 0,0 0 0,-1 0 0,1 0 0,0 0 0,-1-1 1,1 1-1,0 0 0,-1 0 0,1-1 0,0 1 0,-1-1 0,1 1 0,-1 0 0,1-1 0,0 0 0,23-12 1704,29-25-472,-1-3 0,54-56 1,-89 80-1274,-16 17-198,-1 0-1,0 0 1,0 0-1,0 0 1,0 0-1,1 0 1,-1 0-1,0 0 1,0 0-1,0 0 1,1 0-1,-1 0 1,0 0-1,0 0 1,0 0-1,0 0 1,1 0-1,-1 0 1,0 0-1,0 0 1,0 0-1,1 0 1,-1 0-1,0 0 1,0 0-1,0 1 1,0-1-1,0 0 1,1 0-1,-1 0 1,0 0-1,0 0 1,0 1-1,0-1 1,0 0-1,0 0 1,0 0-1,0 0 1,1 1-1,-1-1 1,0 0-1,0 0 1,0 0-1,0 0 1,0 1-1,0-1 1,0 0-1,0 0 1,0 0-1,0 1 1,0-1-1,0 0 1,0 0-1,0 0 1,-1 0-1,1 1 1,2 23-103,-4 26 199,0-39-526,-2 43 1305,8-29-2513,8-7-4114,-3-12-2349</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0.260"/>
    </inkml:context>
    <inkml:brush xml:id="br0">
      <inkml:brushProperty name="width" value="0.025" units="cm"/>
      <inkml:brushProperty name="height" value="0.025" units="cm"/>
    </inkml:brush>
  </inkml:definitions>
  <inkml:trace contextRef="#ctx0" brushRef="#br0">1 129 10442,'0'0'9150,"10"0"-6390,43 0-334,0-2-1,92-15 1,115-37-2079,-95 18-81,-71 19-523,-82 14-3143,-44 15-3150,10-8 256</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0.704"/>
    </inkml:context>
    <inkml:brush xml:id="br0">
      <inkml:brushProperty name="width" value="0.025" units="cm"/>
      <inkml:brushProperty name="height" value="0.025" units="cm"/>
    </inkml:brush>
  </inkml:definitions>
  <inkml:trace contextRef="#ctx0" brushRef="#br0">94 1 12716,'0'0'19063,"1"6"-19890,-2 73-3070,5-78 3868,1 0-1,-1 0 1,1 0 0,0-1 0,-1 1-1,1-1 1,0 0 0,6-1 0,-4 1-23,-5-1 61,1 1 1,-1 0-1,1 1 1,-1-1-1,1 0 1,-1 1-1,1-1 0,-1 1 1,1 0-1,-1 0 1,0 0-1,1 0 1,-1 0-1,0 0 0,0 1 1,0-1-1,0 1 1,0-1-1,0 1 0,0 0 1,-1 0-1,1 0 1,-1 0-1,1 0 1,-1 0-1,0 0 0,0 0 1,0 1-1,0-1 1,0 0-1,0 1 1,0-1-1,-1 1 0,0-1 1,1 4-1,-1-2 94,0-1-1,0 1 1,-1-1-1,1 1 1,-1-1 0,0 0-1,0 1 1,0-1-1,0 0 1,-1 0-1,1 1 1,-1-1-1,0 0 1,0 0-1,0-1 1,0 1 0,0 0-1,0-1 1,-1 1-1,0-1 1,1 0-1,-1 0 1,0 0-1,0 0 1,-6 2-1,2-1 48,0 0 0,0-1-1,-1 0 1,1-1-1,-1 1 1,1-1-1,-1-1 1,1 0 0,-14-1-1,17 1-523,0-1 0,0 0 0,0 0 1,0 0-1,0-1 0,1 1 0,-1-1 0,-5-3 0,6 3-546,1 0 0,0 0-1,-1 0 1,1 0 0,0 0 0,0-1 0,0 1 0,0 0-1,1-1 1,-1 0 0,1 0 0,-2-3 0,-6-16-13649</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41.066"/>
    </inkml:context>
    <inkml:brush xml:id="br0">
      <inkml:brushProperty name="width" value="0.025" units="cm"/>
      <inkml:brushProperty name="height" value="0.025" units="cm"/>
    </inkml:brush>
  </inkml:definitions>
  <inkml:trace contextRef="#ctx0" brushRef="#br0">0 34 10922,'0'0'11403,"66"-16"-8424,-31 14-1025,13 0-609,-2 2-1025,4 0-512,-3-4-1922,-2-5-5189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2.249"/>
    </inkml:context>
    <inkml:brush xml:id="br0">
      <inkml:brushProperty name="width" value="0.025" units="cm"/>
      <inkml:brushProperty name="height" value="0.025" units="cm"/>
    </inkml:brush>
  </inkml:definitions>
  <inkml:trace contextRef="#ctx0" brushRef="#br0">0 61 15887,'0'0'7367,"52"-9"-6022,-19 2-800,12-3-481,2-1-32,-4 1-416,1 1-962,-10 5-608,-11 4-416,-14 0-1698,-9 8-2114</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2.613"/>
    </inkml:context>
    <inkml:brush xml:id="br0">
      <inkml:brushProperty name="width" value="0.025" units="cm"/>
      <inkml:brushProperty name="height" value="0.025" units="cm"/>
    </inkml:brush>
  </inkml:definitions>
  <inkml:trace contextRef="#ctx0" brushRef="#br0">0 0 18321,'0'0'5381,"48"6"-3106,-18-6-834,9 0-1025,0-2-352,-2 0-1409,-7 2-2499,-3 0-4227</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5.746"/>
    </inkml:context>
    <inkml:brush xml:id="br0">
      <inkml:brushProperty name="width" value="0.025" units="cm"/>
      <inkml:brushProperty name="height" value="0.025" units="cm"/>
    </inkml:brush>
  </inkml:definitions>
  <inkml:trace contextRef="#ctx0" brushRef="#br0">51 16 3940,'0'0'20862,"2"-4"-19164,8-8-250,-4 22 445,-5-7-1831,0-1-1,1 0 1,-1 0-1,0 0 1,1 1 0,-1-1-1,1 0 1,-1-1 0,1 1-1,0 0 1,0 0 0,2 1-1,8 3-36,1-1 0,0 0-1,25 6 1,-25-9-76,-1 2 1,0 0-1,0 0 0,17 10 1,-25-12 43,0 1 0,-1-1-1,1 1 1,-1 0 0,1 0 0,-1 1 0,0-1 0,0 1 0,-1-1-1,1 1 1,-1 0 0,0 0 0,0 0 0,0 0 0,0 0 0,-1 1 0,1 3-1,0-3 28,-1 1-1,0-1 1,0 0-1,-1 0 0,0 0 1,0 0-1,0 1 0,0-1 1,-1 0-1,0 0 0,0 0 1,0 0-1,0 0 1,-1 0-1,0 0 0,0 0 1,-1-1-1,1 1 0,-1-1 1,0 1-1,0-1 1,0 0-1,-1 0 0,1-1 1,-6 5-1,0-2 102,0 0 0,0 0 0,0-1-1,-1 0 1,0-1 0,0 0 0,0-1 0,0 0 0,-1 0 0,1-1-1,-16 1 1,17-2-80,0 0 0,1 0-1,-1-1 1,0-1 0,0 1-1,-12-4 1,18 3-195,1 0 1,-1 0-1,1 0 1,0 0-1,-1 0 1,1 0-1,0-1 1,0 0-1,0 1 1,0-1-1,0 0 1,0 0-1,1 0 1,-1 0-1,0 0 1,1 0 0,0 0-1,0-1 1,-1 1-1,1 0 1,0-1-1,1 1 1,-1-1-1,0 1 1,1-1-1,-1-2 1,-2-31-5132,2-5-3086</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8:56.111"/>
    </inkml:context>
    <inkml:brush xml:id="br0">
      <inkml:brushProperty name="width" value="0.025" units="cm"/>
      <inkml:brushProperty name="height" value="0.025" units="cm"/>
    </inkml:brush>
  </inkml:definitions>
  <inkml:trace contextRef="#ctx0" brushRef="#br0">0 105 19891,'0'0'4868,"59"-8"-2690,-17 0 97,17-5-994,8-1-1089,6-4-384,-10 2-2274,-6 2-4421,-7 0-12587</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9:44.378"/>
    </inkml:context>
    <inkml:brush xml:id="br0">
      <inkml:brushProperty name="width" value="0.025" units="cm"/>
      <inkml:brushProperty name="height" value="0.025" units="cm"/>
    </inkml:brush>
  </inkml:definitions>
  <inkml:trace contextRef="#ctx0" brushRef="#br0">874 150 3491,'-82'-1'2132,"-148"5"1852,189-1-3223,-1 1 0,1 3 1,-58 16-1,89-18-739,0-1 0,1 1-1,-1 0 1,1 1 0,0 0 0,0 1 0,1 0-1,0 0 1,0 1 0,0 0 0,1 0 0,-7 12-1,-8 12 98,2 1 1,-17 37-1,12-15 261,3 1 0,2 1 0,2 1 0,3 1 0,-13 112 0,20-80-159,4 0 0,4 0 1,15 115-1,-6-137-153,36 137-1,-36-176-70,2 1 1,0-2-1,2 0 1,2 0 0,0-1-1,35 45 1,-42-63-13,1 0 0,1 0 0,0-1 0,0 0 0,0-1-1,1-1 1,0 1 0,1-2 0,0 1 0,0-2 0,0 1 0,0-2 0,1 0 0,0 0 0,0-1 0,0-1 0,0 0 0,1-1 0,-1 0 0,15-2 0,-3-1 70,-1-1 1,0-2-1,1 0 1,-2-2-1,1 0 0,-1-2 1,0 0-1,-1-2 0,0 0 1,22-16-1,18-17 89,-2-3-1,-2-3 1,-2-2-1,-2-2 1,-3-3-1,-3-1 1,-2-3-1,-2-2 1,-4-2-1,-2-1 1,-3-2-1,-4-1 1,-2-2-1,-3-1 1,-4-1-1,23-129 1,-38 150-85,-2-1-1,-2-1 1,-2 1 0,-9-71 0,5 101-146,-1-1 1,-2 1 0,0 0-1,-1 0 1,-1 1 0,-1 0-1,-1 1 1,-1-1 0,0 2 0,-2 0-1,-30-37 1,35 49-13,0-1 0,-1 1 0,0 1 0,0 0 1,-1 0-1,0 1 0,0 0 0,-1 0 0,1 2 0,-1-1 0,0 1 0,-1 1 1,1 0-1,0 0 0,-1 1 0,0 1 0,1 0 0,-1 0 0,-13 2 0,3 1-202,-1 2-1,1 0 0,0 2 1,0 0-1,1 1 0,0 2 1,0 0-1,-37 23 0,-17 13-3269,4-4-3849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7.323"/>
    </inkml:context>
    <inkml:brush xml:id="br0">
      <inkml:brushProperty name="width" value="0.025" units="cm"/>
      <inkml:brushProperty name="height" value="0.025" units="cm"/>
    </inkml:brush>
  </inkml:definitions>
  <inkml:trace contextRef="#ctx0" brushRef="#br0">2 1 13837,'0'0'5499,"0"8"-4416,0 67 619,-2-36-458,3-1 0,7 58 1,-8-93-1264,1 0 0,-1 0 0,1 0 1,0 0-1,0 0 0,0 0 0,0 0 0,1 0 0,-1 0 1,1-1-1,-1 1 0,1 0 0,0-1 0,0 0 0,0 1 1,1-1-1,-1 0 0,0 0 0,1 0 0,0 0 1,-1 0-1,1-1 0,0 1 0,0-1 0,0 0 0,6 2 1,0-2-212,0 0 1,0-1-1,0 0 1,0-1-1,0 0 1,0 0 0,0-1-1,9-2 1,-16 3 163,1 0 1,0 1 0,-1-1-1,1 1 1,0 0-1,-1 0 1,1 0 0,0 0-1,-1 0 1,1 1 0,0-1-1,-1 1 1,4 1-1,-5-2 93,1 1 0,-1-1 0,0 1 0,0 0 0,0 0 0,0 0 0,0 0 0,0 0 0,-1 0 0,1 0 0,0 0 0,0 0 0,-1 0 0,1 0 0,0 0 0,-1 1 0,1-1 0,-1 0 0,1 3 0,-1 1 188,0-1 0,0 1 0,0 0 0,0 0-1,-1-1 1,0 1 0,0 0 0,0-1 0,-1 1-1,0-1 1,0 1 0,0-1 0,-4 7 0,2-4 129,-1 0 0,1 0 1,-1-1-1,0 0 0,-1 0 1,0 0-1,0-1 1,0 1-1,-8 4 0,12-9-350,1 0 0,-1 0-1,0 0 1,0-1 0,0 1-1,0 0 1,-1-1 0,1 1-1,0-1 1,0 0 0,0 0-1,0 1 1,0-1 0,-1-1-1,1 1 1,0 0 0,0-1-1,0 1 1,0-1 0,0 1-1,0-1 1,0 0 0,0 0-1,0 0 1,0 0 0,0 0-1,0 0 1,1-1 0,-1 1-1,1-1 1,-1 1 0,1-1-1,-1 1 1,1-1 0,0 0-1,0 0 1,-2-3 0,-1-2-865,0 0 1,0 0-1,1-1 1,0 1-1,0-1 1,-3-12 0,2-27-7846,4 22 239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4:17.499"/>
    </inkml:context>
    <inkml:brush xml:id="br0">
      <inkml:brushProperty name="width" value="0.025" units="cm"/>
      <inkml:brushProperty name="height" value="0.025" units="cm"/>
    </inkml:brush>
  </inkml:definitions>
  <inkml:trace contextRef="#ctx0" brushRef="#br0">1 10 15855,'0'0'1233,"1"10"-870,64 357 3881,-52-316-3985,1 0 1,3-1 0,2-1 0,2-1 0,34 56 0,-50-96-255,0-1 0,0 0-1,0 0 1,1-1 0,0 0 0,1 0 0,-1 0 0,10 6-1,-13-10 1,0-1-1,-1 1 0,1-1 0,0 0 0,0 0 0,0 0 1,0 0-1,0 0 0,0-1 0,0 1 0,0-1 0,0 0 1,0 0-1,0 0 0,0 0 0,0-1 0,0 1 0,0-1 1,0 0-1,0 1 0,0-1 0,0-1 0,0 1 0,0 0 1,-1-1-1,1 1 0,2-3 0,4-4 10,-1 1 1,1-1-1,-2-1 0,1 0 0,-1 0 1,-1 0-1,10-19 0,33-80-101,-38 81-4,80-224-2065,-43 79-2227,-14 16-3876</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26.493"/>
    </inkml:context>
    <inkml:brush xml:id="br0">
      <inkml:brushProperty name="width" value="0.025" units="cm"/>
      <inkml:brushProperty name="height" value="0.025" units="cm"/>
    </inkml:brush>
  </inkml:definitions>
  <inkml:trace contextRef="#ctx0" brushRef="#br0">95 24 8776,'0'0'10127,"9"-3"-9454,9-2-514,0 0 1,1 1-1,-1 1 0,32 0 1,88 3-36,-72 1-84,144 18 35,-368-8 768,19-5-673,30-3 308,-125 21 0,295-18-504,-25-6 42,187-4-2429,-77-13-6321,-106 9 3748</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29.833"/>
    </inkml:context>
    <inkml:brush xml:id="br0">
      <inkml:brushProperty name="width" value="0.025" units="cm"/>
      <inkml:brushProperty name="height" value="0.025" units="cm"/>
    </inkml:brush>
  </inkml:definitions>
  <inkml:trace contextRef="#ctx0" brushRef="#br0">25 130 5285,'0'0'3614,"0"-10"-1345,1-2-1823,1-45 2237,-2 53-2080,0 0 1,0 0-1,0 0 0,-1 0 0,1 1 0,-1-1 0,0 0 0,0 0 1,-1 1-1,1-1 0,-3-4 0,5 18 3995,-2 17-4401,0-10-97,-7 56-55,1-36 353,17-167 542,-16 283-876,28-341 198,-33 307-384,0 4 126,12-127 2,1 1 1,-1-1-1,0 1 0,1 0 1,0-1-1,0 1 0,4-6 0,4-7 14,40-119 12,-34 86 0,-20 120-491,-8-10-536,2-1 0,-2 78 0,13-118-2266,4-17-2334</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48.753"/>
    </inkml:context>
    <inkml:brush xml:id="br0">
      <inkml:brushProperty name="width" value="0.025" units="cm"/>
      <inkml:brushProperty name="height" value="0.025" units="cm"/>
    </inkml:brush>
  </inkml:definitions>
  <inkml:trace contextRef="#ctx0" brushRef="#br0">74 30 10250,'0'0'2349,"-11"-2"128,-43-10 482,45 9 3210,183 3-3588,236 0-2199,-510-1-43,-221 10-69,267-1-118,-49 2 288,114-19-360,4 3-153,1 1-1,-1 0 1,1 1-1,0 1 1,0 0-1,18 0 1,103 2-3503,-72 2-1190,-6-1-3295</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0:51.537"/>
    </inkml:context>
    <inkml:brush xml:id="br0">
      <inkml:brushProperty name="width" value="0.025" units="cm"/>
      <inkml:brushProperty name="height" value="0.025" units="cm"/>
    </inkml:brush>
  </inkml:definitions>
  <inkml:trace contextRef="#ctx0" brushRef="#br0">44 1 4612,'-4'45'10122,"-12"25"-6400,-3 23-3456,15-36-1120,3 83 0,6-75-3572,13 65 0,-13-96 716</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2.557"/>
    </inkml:context>
    <inkml:brush xml:id="br0">
      <inkml:brushProperty name="width" value="0.025" units="cm"/>
      <inkml:brushProperty name="height" value="0.025" units="cm"/>
    </inkml:brush>
  </inkml:definitions>
  <inkml:trace contextRef="#ctx0" brushRef="#br0">1 91 4740,'0'0'5109,"4"-9"-1986,-1 0-2408,15-37 2781,1 20 3061,-18 31-3283,0 23-2710,-6 395 2095,11-388-1629,-3-22-2129,-2 0-5036,-1-27-1306</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4.414"/>
    </inkml:context>
    <inkml:brush xml:id="br0">
      <inkml:brushProperty name="width" value="0.025" units="cm"/>
      <inkml:brushProperty name="height" value="0.025" units="cm"/>
    </inkml:brush>
  </inkml:definitions>
  <inkml:trace contextRef="#ctx0" brushRef="#br0">107 0 10346,'0'0'11403,"-8"5"-10325,-25 15-502,32-20-560,0 1-1,0-1 1,0 1-1,0 0 0,0 0 1,1-1-1,-1 1 0,0 0 1,1 0-1,-1 0 0,0 0 1,1 0-1,-1 0 0,1 0 1,-1 0-1,1 0 0,-1 1 1,9 9 42,25-4 221,-24-7-96,1 0 0,-1 1 0,0 0 1,0 0-1,0 1 0,0 0 0,0 1 0,0 0 0,8 5 0,-13-6-175,0 0 1,-1 0 0,1 1-1,-1-1 1,0 1-1,0 0 1,0 0 0,0 1-1,0-1 1,0 0 0,-1 1-1,0 0 1,0 0-1,0-1 1,0 1 0,-1 0-1,1 0 1,-1 1 0,0-1-1,0 0 1,0 0-1,-1 5 1,1-6 37,-1 0 1,0-1-1,1 1 1,-1 0-1,0-1 0,-1 1 1,1 0-1,0-1 1,-1 1-1,1-1 0,-1 1 1,0-1-1,0 1 1,0-1-1,0 1 1,-1-1-1,1 0 0,-1 1 1,1-1-1,-4 3 1,1-2 79,1-1 0,-1-1 0,0 1 0,1 0 0,-1-1 0,0 0 0,0 0 0,0 0 0,0-1 0,0 1 0,0-1 0,0 0 0,-5 0 0,0 0-131,0-1 1,0 1-1,0-2 1,0 1 0,0-1-1,0 0 1,1-1-1,-1 0 1,1-1-1,-11-6 1,14 7-781,0 0 1,0-1-1,0 0 0,1 0 1,-1 0-1,1-1 0,0 1 0,1-1 1,-1 0-1,-3-7 0,-5-16-7692</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4.745"/>
    </inkml:context>
    <inkml:brush xml:id="br0">
      <inkml:brushProperty name="width" value="0.025" units="cm"/>
      <inkml:brushProperty name="height" value="0.025" units="cm"/>
    </inkml:brush>
  </inkml:definitions>
  <inkml:trace contextRef="#ctx0" brushRef="#br0">1 79 19442,'0'0'9962,"67"-46"-8425,-39 32-992,6 2-513,-2 7-256,1 4-1250,-4 1-1665,-6 0-2626,-2 6-4357</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5.106"/>
    </inkml:context>
    <inkml:brush xml:id="br0">
      <inkml:brushProperty name="width" value="0.025" units="cm"/>
      <inkml:brushProperty name="height" value="0.025" units="cm"/>
    </inkml:brush>
  </inkml:definitions>
  <inkml:trace contextRef="#ctx0" brushRef="#br0">134 3 19859,'0'0'2076,"-11"6"-495,2 0-1464,0-1 1,1 1 0,-1 1-1,1 0 1,0 0 0,1 1 0,0-1-1,0 2 1,1-1 0,0 1 0,0 0-1,1 0 1,0 0 0,1 1-1,0 0 1,0 0 0,1 0 0,-4 18-1,7-26-117,0 0 1,0 0-1,0 0 0,0 0 0,0-1 0,0 1 0,0 0 0,1 0 0,-1 0 1,0-1-1,1 1 0,0 0 0,-1 0 0,1-1 0,0 1 0,0 0 0,0-1 1,0 1-1,0-1 0,0 0 0,1 1 0,-1-1 0,0 0 0,1 1 0,2 1 1,-1-2 33,0 0 1,0-1 0,0 1 0,0 0 0,0-1 0,0 1-1,0-1 1,0 0 0,0 0 0,0 0 0,0-1 0,0 1-1,0-1 1,0 0 0,5-2 0,2-1 153,0-1 1,0-1 0,-1 0-1,0-1 1,0 1-1,0-2 1,-1 1-1,0-1 1,-1 0-1,0-1 1,0 0-1,0 0 1,-1 0-1,-1-1 1,0 0 0,0 0-1,-1-1 1,0 1-1,-1-1 1,0 1-1,2-17 1,-5 26-167,0 0-1,0 0 1,0 0 0,0 0-1,0 0 1,0 0 0,0 0-1,0 0 1,0 0 0,-1 0 0,1 0-1,0 0 1,-1 0 0,1 0-1,-1 0 1,1 0 0,-1 1 0,1-1-1,-1 0 1,0 0 0,1 0-1,-1 1 1,0-1 0,0 0-1,0 1 1,1-1 0,-3 0 0,1 0-14,0 1-1,1 0 1,-1 0 0,0 0 0,0 0 0,0 0 0,0 0 0,0 0 0,1 1 0,-1-1 0,0 0 0,0 1-1,1 0 1,-3 1 0,-3 1-40,1 0 0,-1 1 0,1 0 0,0 0 0,1 0 0,-1 1 0,-6 7 0,9-8-250,0 0 1,0 0 0,0 0 0,1 1 0,0-1-1,0 1 1,-3 9 0,5-13 63,-1 0 0,1 0 0,0 0 0,0 0 0,0 0 0,0 0 0,0 1 0,0-1 0,0 0 0,1 0 0,-1 0 0,0 0 0,1 0 0,-1 0 0,0-1 0,1 1 0,-1 0 0,1 0 0,-1 0 0,1 0 0,0 0 0,-1-1 0,1 1 0,0 0 0,0 0 0,0-1 0,-1 1 0,1-1 0,0 1 0,0-1 0,0 1 0,0-1 0,0 1 0,0-1 0,0 0 0,0 1 0,0-1 0,0 0 0,0 0 0,0 0 0,0 0 0,0 0 0,0 0 0,2 0 0,29 0-6514</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1:15.464"/>
    </inkml:context>
    <inkml:brush xml:id="br0">
      <inkml:brushProperty name="width" value="0.025" units="cm"/>
      <inkml:brushProperty name="height" value="0.025" units="cm"/>
    </inkml:brush>
  </inkml:definitions>
  <inkml:trace contextRef="#ctx0" brushRef="#br0">139 22 19859,'-9'2'2776,"1"1"-2324,1 0 1,-1 1 0,0 0-1,1 0 1,0 1 0,0-1-1,0 2 1,1-1 0,0 1-1,0 0 1,-7 9 0,8-9-376,1-1 0,0 1 0,0 0 0,1 0 0,0 0 0,0 0 0,0 0 0,1 1 0,0-1 1,0 1-1,1 0 0,0 0 0,0-1 0,0 1 0,1 0 0,0 8 0,1-13-73,-1-1-1,0 1 0,0-1 1,1 1-1,-1-1 1,1 0-1,-1 1 1,1-1-1,0 0 0,-1 1 1,1-1-1,0 0 1,0 0-1,0 0 0,0 1 1,0-1-1,0 0 1,0 0-1,1-1 1,-1 1-1,0 0 0,0 0 1,1-1-1,1 2 1,1-1 12,0 0 1,-1 0-1,1-1 1,0 1-1,0-1 1,0 0-1,0 0 1,0 0 0,5-1-1,0-1 13,0 0-1,0 0 1,0-1 0,0 0 0,0 0-1,-1-1 1,12-7 0,-13 6 81,0-1 0,-1 0 0,0 0 0,0 0 0,0-1 0,-1 0 0,0 0 0,-1-1 0,1 0 0,-1 1 0,-1-1 0,0-1 0,4-13 0,-6 19-84,0 0 0,-1 0 0,1 0 1,-1-1-1,0 1 0,0 0 0,0 0 0,0 0 1,-1 0-1,1-1 0,-1 1 0,0 0 1,0 0-1,0 0 0,0 0 0,-1 0 1,1 1-1,-1-1 0,1 0 0,-1 1 0,0-1 1,0 1-1,0-1 0,-1 1 0,1 0 1,0 0-1,-1 0 0,0 0 0,1 1 0,-1-1 1,0 0-1,0 1 0,0 0 0,0 0 1,0 0-1,0 0 0,0 0 0,0 1 0,-6-1 1,4 0-154,-1 0 0,1 1-1,-1 0 1,1 0 0,-1 0 0,1 0 0,-1 1 0,1 0 0,-11 3 0,12-3-532,0 1 0,1 0 0,-1 0 0,0 0 0,0 0 0,1 1 0,-1 0 0,-2 2 0,-11 16-8347</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150"/>
    </inkml:context>
    <inkml:brush xml:id="br0">
      <inkml:brushProperty name="width" value="0.025" units="cm"/>
      <inkml:brushProperty name="height" value="0.025" units="cm"/>
    </inkml:brush>
  </inkml:definitions>
  <inkml:trace contextRef="#ctx0" brushRef="#br0">84 68 8456,'0'0'17558,"8"-8"-17163,-2 2-329,1 0 0,0 1 0,0 0 0,0 0 0,1 1 0,-1 0 0,1 0 0,0 1 0,0 0 0,0 1 0,1-1 0,-1 1 0,9 0 0,-7 0 71,-2 1-55,0-1 1,0 2-1,0-1 1,14 2-1,-21-1-69,0 0-1,0 0 0,0 0 0,0 0 0,0 0 0,0 1 0,0-1 1,0 0-1,0 1 0,0-1 0,-1 1 0,1-1 0,0 1 1,0-1-1,0 1 0,-1 0 0,1-1 0,0 1 0,-1 0 0,1-1 1,0 1-1,-1 0 0,1 0 0,-1 0 0,0 0 0,1-1 1,-1 1-1,1 0 0,-1 0 0,0 0 0,0 0 0,0 0 0,0 0 1,1 0-1,-1 0 0,0 0 0,-1 0 0,1 0 0,0 0 1,0 0-1,0 0 0,-1 0 0,1 0 0,0 0 0,-1-1 0,0 3 1,-2 2 69,0 1 0,0-1 0,-1 0 1,1 0-1,-1 0 0,0 0 1,-1-1-1,1 1 0,-1-1 1,0 0-1,0-1 0,-8 5 0,-70 35 653,77-40-647,0 0 0,-1-1 0,1 1 0,-1-1 0,0-1 0,0 1 1,-14 0-1,39-17-40,-14 13-54,0 0 1,-1 1 0,1 0-1,0 0 1,0 0 0,0 0 0,0 1-1,0 0 1,0 0 0,0 0-1,0 0 1,0 0 0,0 1 0,0-1-1,0 1 1,0 0 0,-1 1-1,1-1 1,0 1 0,0-1-1,-1 1 1,4 3 0,-3-2-1,-1 0 1,0 1 0,0-1-1,0 1 1,0 0 0,-1-1-1,0 1 1,0 1-1,0-1 1,0 0 0,0 0-1,-1 1 1,0-1-1,0 1 1,0-1 0,0 1-1,-1-1 1,0 1 0,0 5-1,1-4 9,-1 1-1,-1 0 1,1 0 0,-1 0-1,0 0 1,-1-1 0,0 1-1,0-1 1,0 1 0,-1-1-1,-5 11 1,5-14 50,0 0 0,0 1 0,0-1 0,0 0 0,-1 0 1,1-1-1,-1 1 0,0-1 0,0 0 0,0 0 0,0 0 0,0 0 1,0-1-1,-1 0 0,1 0 0,0 0 0,-1 0 0,1-1 0,-7 1 1,1 0 108,-1-1 1,0 0-1,0 0 1,-21-4 0,30 3-183,0 1 1,0-1 0,0 1-1,-1-1 1,1 0-1,0 0 1,0 0-1,0 0 1,0 0 0,0 0-1,0 0 1,1-1-1,-1 1 1,0-1 0,1 1-1,-1-1 1,1 0-1,-1 1 1,1-1 0,0 0-1,0 0 1,0 0-1,0 0 1,0 0 0,0 0-1,0 0 1,1-1-1,-1 1 1,1 0-1,0 0 1,-1-4 0,2 5-317,-1-1 1,1 1-1,-1-1 1,1 1-1,0-1 1,-1 1-1,1 0 1,0-1-1,0 1 1,0 0-1,0 0 1,0-1-1,0 1 1,0 0-1,1 0 1,-1 0-1,0 1 1,0-1-1,1 0 0,-1 0 1,1 1-1,-1-1 1,4 0-1,5-4-2352,9-9-4065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5:46.302"/>
    </inkml:context>
    <inkml:brush xml:id="br0">
      <inkml:brushProperty name="width" value="0.025" units="cm"/>
      <inkml:brushProperty name="height" value="0.025" units="cm"/>
    </inkml:brush>
  </inkml:definitions>
  <inkml:trace contextRef="#ctx0" brushRef="#br0">4903 793 2146,'0'0'3449,"-11"-6"-2520,-17-9-596,-2 2 1,0 0-1,0 2 1,-1 2 0,-43-8-1,-281-8 2000,36 1-403,183 17-826,-242-43 0,81-28-490,176 42-554,-1 6 1,-211-25-1,-397 46-311,623 16 234,0 3-1,1 6 0,0 4 1,-165 55-1,100-14 6,-310 159 0,422-189-1,1 3 0,2 3 0,-83 68 0,118-86 2,1 0 1,1 1-1,1 1 0,1 1 0,0 0 0,2 1 0,1 1 1,1 0-1,0 1 0,2 1 0,-11 38 0,17-44-2,1-1-1,1 1 0,1 0 0,0 0 1,2 0-1,0 0 0,1 0 0,1 0 1,1-1-1,9 32 0,-3-25-6,1 0 0,1-1-1,1 0 1,1 0 0,2-1-1,30 39 1,-8-20 13,1-1 1,66 54-1,91 56 224,-102-85-142,180 96 0,-206-130-81,2-3 1,1-3 0,130 32-1,-76-37 6,1-5 0,0-5 0,1-7 0,170-12 0,-133-10 7,0-7-1,-2-8 1,-2-6-1,177-67 0,42-53 112,-299 118 53,-2-5 0,117-87 0,-149 96-4,-2-2-1,-2-2 1,-1-2-1,-2-1 0,32-49 1,-45 54 30,-1-1-1,-3-2 1,-1 0 0,-2-1-1,-2-1 1,-1 0 0,8-47 0,-15 50-112,-2 0 1,-2 0 0,-1 0 0,-2-1 0,-2 1 0,-2 0 0,-2 0 0,-1 0 0,-23-77 0,14 75-76,-2 0 0,-1 1 0,-3 1 0,-1 1 0,-2 1 0,-1 1 1,-2 2-1,-56-59 0,43 56-304,-1 2-1,-2 2 1,-1 1 0,-1 3 0,-2 1 0,-1 3-1,-91-36 1,69 37-919,-1 4 0,0 3 1,-2 3-1,0 3 0,-95-3 0,-89 11-6346</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591"/>
    </inkml:context>
    <inkml:brush xml:id="br0">
      <inkml:brushProperty name="width" value="0.025" units="cm"/>
      <inkml:brushProperty name="height" value="0.025" units="cm"/>
    </inkml:brush>
  </inkml:definitions>
  <inkml:trace contextRef="#ctx0" brushRef="#br0">82 27 17617,'0'0'2669,"8"-3"-246,11-3-1357,1 1 0,-1 1-1,1 0 1,33-1-1,-53 5-1056,1 0 0,0 0 0,-1 1-1,1-1 1,-1 0 0,1 0 0,-1 0-1,1 0 1,0 0 0,-1 1 0,1-1-1,-1 0 1,1 0 0,-1 1 0,1-1 0,-1 0-1,0 1 1,1-1 0,-1 1 0,1-1-1,-1 0 1,0 1 0,1-1 0,-1 1 0,0-1-1,1 1 1,-1-1 0,0 1 0,0 0-1,0-1 1,1 1 0,-1-1 0,0 1 0,0-1-1,0 1 1,0-1 0,0 1 0,0 0-1,0-1 1,0 1 0,0-1 0,-1 1 0,1-1-1,0 1 1,0 0 0,0-1 0,-1 1-1,1-1 1,0 1 0,0-1 0,-1 1 0,1-1-1,-1 1 1,-18 29 756,-1-8-329,-2-2 1,-29 21-1,-5 5-42,101-44-373,-35-2-78,0 0-1,0 1 1,0 0 0,0 1-1,19 5 1,-27-6 49,0-1 0,-1 1 1,1 0-1,-1-1 0,1 1 1,-1 0-1,1 0 0,-1 0 1,0 0-1,1 0 0,-1 0 1,0 0-1,0 1 0,0-1 1,0 0-1,0 1 0,0-1 1,0 1-1,0-1 0,-1 1 1,1-1-1,-1 1 0,1 0 1,-1-1-1,1 1 0,-1 0 1,0-1-1,0 1 0,0 0 1,0-1-1,0 1 0,0 0 1,0-1-1,-1 1 0,1 0 1,0-1-1,-1 1 0,0-1 1,1 1-1,-1 0 0,0-1 1,0 0-1,0 1 0,0-1 1,0 1-1,-2 1 0,-1 3 79,-1-1-1,0 0 1,0 0 0,-1 0-1,0 0 1,1-1-1,-1 0 1,-1 0-1,1-1 1,0 1 0,-1-1-1,-13 4 1,11-4 22,0-1 0,1 0 0,-1 0 1,0 0-1,0-1 0,0-1 0,-1 1 1,1-2-1,0 1 0,-10-3 0,19 3-170,0 0-1,-1 0 1,1 0-1,-1-1 0,1 1 1,0 0-1,-1 0 0,1-1 1,0 1-1,-1 0 0,1-1 1,0 1-1,-1-1 1,1 1-1,0 0 0,0-1 1,0 1-1,-1-1 0,1 1 1,0 0-1,0-1 0,0 1 1,0-1-1,0 1 0,0-1 1,0 1-1,0-1 1,0 1-1,0-1 0,0 1 1,0 0-1,0-1 0,0 1 1,0-1-1,0 1 0,1-1 1,-1 1-1,0-1 0,11-16-6850,3 9 597</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19.968"/>
    </inkml:context>
    <inkml:brush xml:id="br0">
      <inkml:brushProperty name="width" value="0.025" units="cm"/>
      <inkml:brushProperty name="height" value="0.025" units="cm"/>
    </inkml:brush>
  </inkml:definitions>
  <inkml:trace contextRef="#ctx0" brushRef="#br0">29 0 7687,'0'0'21140,"1"56"-20179,-1-31-512,-7 4-321,-1 0-128,4 2-513,-5-6-992,9 0-1090,-2-9-1376,2-7-738</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0.349"/>
    </inkml:context>
    <inkml:brush xml:id="br0">
      <inkml:brushProperty name="width" value="0.025" units="cm"/>
      <inkml:brushProperty name="height" value="0.025" units="cm"/>
    </inkml:brush>
  </inkml:definitions>
  <inkml:trace contextRef="#ctx0" brushRef="#br0">50 48 13068,'0'0'4090,"9"-5"-973,-4 2-2772,51-27 3283,-53 28-3421,0 1 0,0-1 1,0 1-1,0 0 0,1 0 0,-1 1 1,1-1-1,-1 1 0,0-1 0,1 1 1,-1 0-1,1 0 0,-1 1 0,0-1 1,1 1-1,-1-1 0,7 3 0,-9-1-186,0-1-1,0 0 0,0 0 1,0 0-1,0 1 0,0-1 1,0 0-1,0 1 0,0-1 0,0 1 1,-1 0-1,1-1 0,-1 1 1,1-1-1,-1 1 0,0 0 1,1-1-1,-1 1 0,0 0 0,0-1 1,0 1-1,0 0 0,-1-1 1,1 1-1,0 0 0,-1-1 1,1 1-1,-1-1 0,0 1 0,-1 2 1,0 3 105,-1-1 1,0 0 0,-1 0-1,1 0 1,-1 0 0,-5 5 0,7-8-54,0-1 1,1 0 0,-1 0 0,0 0-1,0 0 1,-1-1 0,1 1-1,0-1 1,-1 1 0,1-1 0,-1 0-1,1 0 1,-1 0 0,1 0 0,-6 1-1,33-6 53,-23 3-160,1 0 0,-1 1 1,0-1-1,1 1 0,-1-1 1,1 1-1,-1 0 0,1 0 1,-1 0-1,0 0 0,1 0 1,-1 1-1,1-1 0,-1 1 1,0-1-1,1 1 0,-1 0 1,0 0-1,0 0 0,4 2 0,-4-2-7,0 1 0,1-1 0,-1 1 0,0 0 0,0-1 0,0 1 0,0 0 0,0 0 0,-1 1 0,1-1 0,0 0 0,-1 0-1,0 1 1,1-1 0,-1 1 0,0-1 0,0 1 0,-1-1 0,1 1 0,-1 0 0,1-1 0,-1 1 0,0 0 0,0 0 0,0-1-1,0 5 1,-2-3 115,1 0-1,-1 0 1,1 0-1,-1 0 0,-1-1 1,1 1-1,0-1 1,-1 1-1,0-1 0,0 0 1,0 0-1,0 0 1,0 0-1,0-1 0,-1 1 1,-6 3-1,2-1 110,-1 0 1,0-1-1,-1 0 0,1-1 0,-1 0 0,1 0 0,-1-1 0,0 0 1,0 0-1,0-2 0,0 1 0,-17-2 0,25 1-256,1-1-1,-1 0 1,0 1 0,1-1-1,-1 0 1,1 0 0,-1 0-1,1 0 1,0 0 0,-1-1-1,1 1 1,0 0 0,0-1-1,-1 1 1,1 0 0,1-1-1,-1 0 1,0 1 0,0-1-1,0 1 1,0-4 0,-9-41-5755,8 34 2689,-3-14-5024</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0.706"/>
    </inkml:context>
    <inkml:brush xml:id="br0">
      <inkml:brushProperty name="width" value="0.025" units="cm"/>
      <inkml:brushProperty name="height" value="0.025" units="cm"/>
    </inkml:brush>
  </inkml:definitions>
  <inkml:trace contextRef="#ctx0" brushRef="#br0">0 28 15855,'0'0'13805,"55"-27"-13004,-20 27-705,4 0-64,6 0-641,-6 0-1889,-2 6-2242,-7 0-3172</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1.099"/>
    </inkml:context>
    <inkml:brush xml:id="br0">
      <inkml:brushProperty name="width" value="0.025" units="cm"/>
      <inkml:brushProperty name="height" value="0.025" units="cm"/>
    </inkml:brush>
  </inkml:definitions>
  <inkml:trace contextRef="#ctx0" brushRef="#br0">280 124 13485,'0'0'9897,"6"61"-9064,-12-34-257,-8 4-223,-5 5-193,-6 2-96,-1 0-64,1-3 0,0-3 64,5-7-32,5-7 0,7-9-224,3-9-1217,5-13-5062,0-8-928</inkml:trace>
  <inkml:trace contextRef="#ctx0" brushRef="#br0" timeOffset="1">180 34 13004,'0'0'9401,"-10"6"-9016,5-4-228,0 1 0,1 0 0,-1 0 0,1 0 0,-1 0 0,1 1 0,0 0 0,0 0 0,1 0 0,-1 0 0,1 1 0,0-1 0,0 1 0,1 0 0,-1 0 0,1 0 0,0 0 0,0 0 0,0 0 0,1 0-1,-1 7 1,2-12-105,1 1 0,-1-1 0,0 1 0,1-1-1,-1 1 1,0-1 0,1 1 0,-1-1-1,0 0 1,1 1 0,-1-1 0,1 1-1,-1-1 1,1 0 0,-1 0 0,1 1 0,-1-1-1,1 0 1,-1 0 0,1 1 0,-1-1-1,1 0 1,0 0 0,-1 0 0,1 0-1,-1 0 1,1 0 0,0 0 0,-1 0-1,1 0 1,-1 0 0,1 0 0,-1-1 0,1 1-1,-1 0 1,1 0 0,0 0 0,-1-1-1,1 1 1,-1 0 0,1-1 0,-1 1-1,28-12 195,-16 4-176,0-1 1,0 1-1,15-17 0,-23 21-49,-1 1 0,0 0 1,0-1-1,0 0 0,-1 1 0,1-1 0,-1 0 0,0-1 0,0 1 1,0 0-1,-1 0 0,1-1 0,-1 1 0,0-1 0,0-5 0,-1 9-19,-1 1 0,1-1-1,-1 0 1,0 1 0,1-1-1,-1 0 1,1 1 0,-1-1-1,0 1 1,0-1 0,1 1-1,-1-1 1,0 1 0,0-1-1,0 1 1,1 0 0,-1 0-1,0-1 1,0 1 0,0 0-1,0 0 1,0 0-1,0 0 1,1 0 0,-1 0-1,0 0 1,0 0 0,0 0-1,0 0 1,0 1 0,0-1-1,1 0 1,-1 1 0,0-1-1,-1 1 1,-35 11-248,19-2-357,1 2 1,0 0-1,1 1 1,-26 25-1,31-25-1048,0-1-1,0 2 0,-12 20 0,13-9-2357,8-4-1196</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3:21.445"/>
    </inkml:context>
    <inkml:brush xml:id="br0">
      <inkml:brushProperty name="width" value="0.025" units="cm"/>
      <inkml:brushProperty name="height" value="0.025" units="cm"/>
    </inkml:brush>
  </inkml:definitions>
  <inkml:trace contextRef="#ctx0" brushRef="#br0">14 1 15759,'0'0'7351,"-2"8"-5200,-1 0-1878,1-3-95,1 0 0,-1 0 0,1 0 1,0 0-1,0 0 0,1 0 0,0 6 0,0-9-151,0 0-1,1 0 1,-1 0-1,1 0 1,-1 0-1,1-1 1,0 1-1,0 0 1,0 0-1,0 0 0,0-1 1,1 1-1,-1 0 1,0-1-1,1 1 1,-1-1-1,1 0 1,-1 1-1,1-1 1,0 0-1,0 0 0,-1 0 1,1 0-1,2 0 1,2 2 34,-1-1 0,0-1 0,0 1 0,1-1 0,-1 0 1,1 0-1,-1-1 0,1 1 0,-1-1 0,1 0 0,-1-1 0,1 1 1,-1-1-1,0 0 0,7-3 0,-10 3 27,1 0-1,-1 0 1,0 0-1,0 0 1,0-1-1,0 1 1,0-1-1,0 1 1,0-1-1,-1 0 1,1 0 0,-1 0-1,1 0 1,-1 0-1,1 0 1,-1 0-1,0 0 1,0 0-1,0-1 1,-1 1-1,1 0 1,0-1-1,-1 1 1,0-1 0,1 1-1,-1-1 1,0 1-1,0 0 1,0-1-1,-1 1 1,1-1-1,-1 1 1,1-1-1,-1 1 1,0 0 0,-1-3-1,1 3-71,0 0 0,0 0 1,0 1-1,0-1 0,-1 0 0,1 1 0,-1 0 0,1-1 1,-1 1-1,1 0 0,-1-1 0,0 1 0,0 0 0,1 0 0,-1 0 1,0 1-1,0-1 0,0 0 0,0 1 0,0-1 0,0 1 1,0 0-1,0 0 0,0 0 0,0 0 0,0 0 0,-1 0 0,1 0 1,0 1-1,0-1 0,-2 1 0,-2 0-156,-1 1-1,1-1 1,0 1 0,0 0 0,1 0-1,-1 1 1,0-1 0,1 1-1,-7 5 1,-5 12-2055,10-4-4659,7-11-2045</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1.769"/>
    </inkml:context>
    <inkml:brush xml:id="br0">
      <inkml:brushProperty name="width" value="0.025" units="cm"/>
      <inkml:brushProperty name="height" value="0.025" units="cm"/>
    </inkml:brush>
  </inkml:definitions>
  <inkml:trace contextRef="#ctx0" brushRef="#br0">88 127 1345,'0'0'2088,"-8"-1"-1939,-23-5 903,-12 2 6646,42 1-7673,0-1 1,0 1 0,0 0 0,0-1-1,1 1 1,0-1 0,-1 1-1,2 0 1,-1-1 0,1-4 0,-1 7-87,0 0 1,0-1-1,1 1 1,-1 0 0,1-1-1,-1 1 1,1 0-1,-1 0 1,1 0 0,0 0-1,-1 0 1,1-1-1,0 1 1,0 0 0,0 1-1,0-1 1,0 0-1,1-1 1,-1 2 68,0-1 1,0 1-1,-1-1 0,1 1 1,0-1-1,-1 0 0,1 1 1,-1-1-1,1 0 0,-1 1 0,1-1 1,-1 0-1,1 1 0,-1-1 1,1 0-1,-1 0 0,0 0 1,0 0-1,1 1 0,-1-1 1,0 0-1,0 0 0,0 0 1,0 0-1,0 0 0,0 0 1,0 1-1,0-1 0,0 0 1,-1 0-1,1 0 0,0 0 0,-1-1 1,-13-23-75,25 40 10616,4-5-10432,6 2 414,-2 1 1,0 0-1,20 19 1,8 6-506,101 90 13,-116-97-27,0-1-1,2-2 0,1-1 0,58 34 0,-37-28 10,-1 2 0,58 49-1,-52-38 5,69 41 0,-50-37 82,-2 3 0,-2 3 0,-3 3 0,77 81 0,-43-42 227,-69-66-177,-1 1 1,53 63 0,-54-52-75,3-2 0,1-2 0,85 65 0,-91-82-56,58 29-1,-60-36 3,-2 2 0,53 38-1,256 209-27,-335-262-4,58 51 31,-46-39-19,0-1 0,0 0 1,37 22-1,-29-21-109,-21-12-14,1 0-1,0 0 0,0-1 0,0 1 1,0-1-1,1 0 0,-1 0 1,0 0-1,1-1 0,0 0 0,-1 0 1,1 0-1,0 0 0,7 0 0,-11-1-53,-1 0-1,0 0 0,1-1 0,-1 1 0,0 0 0,0 0 1,1 0-1,-1 0 0,0-1 0,0 1 0,1 0 0,-1 0 0,0 0 1,0-1-1,0 1 0,1 0 0,-1 0 0,0-1 0,0 1 0,0 0 1,0-1-1,0 1 0,1 0 0,-1-1 0,0 1 0,0 0 0,0 0 1,0-1-1,0 1 0,0 0 0,0-1 0,0 1 0,0 0 0,0-1 1,-1 0-1,1-1-1375,0-10-7784</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1.759"/>
    </inkml:context>
    <inkml:brush xml:id="br0">
      <inkml:brushProperty name="width" value="0.025" units="cm"/>
      <inkml:brushProperty name="height" value="0.025" units="cm"/>
    </inkml:brush>
  </inkml:definitions>
  <inkml:trace contextRef="#ctx0" brushRef="#br0">23 0 16367,'0'0'7298,"0"11"-6855,2 115 391,-5 183-776,-8-240-488,2-17-1892,7-16-4167</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2.105"/>
    </inkml:context>
    <inkml:brush xml:id="br0">
      <inkml:brushProperty name="width" value="0.025" units="cm"/>
      <inkml:brushProperty name="height" value="0.025" units="cm"/>
    </inkml:brush>
  </inkml:definitions>
  <inkml:trace contextRef="#ctx0" brushRef="#br0">0 1 21172,'0'0'3139</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2.480"/>
    </inkml:context>
    <inkml:brush xml:id="br0">
      <inkml:brushProperty name="width" value="0.025" units="cm"/>
      <inkml:brushProperty name="height" value="0.025" units="cm"/>
    </inkml:brush>
  </inkml:definitions>
  <inkml:trace contextRef="#ctx0" brushRef="#br0">1 0 19346,'0'0'6695,"16"11"-15632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6.518"/>
    </inkml:context>
    <inkml:brush xml:id="br0">
      <inkml:brushProperty name="width" value="0.025" units="cm"/>
      <inkml:brushProperty name="height" value="0.025" units="cm"/>
    </inkml:brush>
  </inkml:definitions>
  <inkml:trace contextRef="#ctx0" brushRef="#br0">20 1 12364,'0'0'12278,"0"13"-12145,-5 55-21,1-17-78,2-1 0,5 54 0,3-86 1047,1-12-5195,-5-10-2302,-12-11 592,-7-2-1746</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3.612"/>
    </inkml:context>
    <inkml:brush xml:id="br0">
      <inkml:brushProperty name="width" value="0.025" units="cm"/>
      <inkml:brushProperty name="height" value="0.025" units="cm"/>
    </inkml:brush>
  </inkml:definitions>
  <inkml:trace contextRef="#ctx0" brushRef="#br0">0 287 4164,'0'0'19912,"11"1"-18930,-2-2-907,0 1 0,0-1 0,0-1-1,0 0 1,0 0 0,0 0 0,-1-1-1,1-1 1,-1 0 0,1 0-1,-1 0 1,-1-1 0,1 0 0,-1-1-1,8-6 1,15-12-7,53-54-1,-73 67-49,0-1-1,-1 1 1,-1-2 0,1 1-1,-2-1 1,0 0 0,-1-1-1,6-15 1,-16 53 95,1 1 0,1 0 0,1 25 0,8 39-1790,-5-77 537,0 0 0,1-1 0,1 1 1,7 19-1,-8-27 10,-1 0 1,0 1-1,0-1 0,-1 1 1,1-1-1,-1 1 1,0 0-1,0 0 0,0 7 1,-1 3-4156</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3.940"/>
    </inkml:context>
    <inkml:brush xml:id="br0">
      <inkml:brushProperty name="width" value="0.025" units="cm"/>
      <inkml:brushProperty name="height" value="0.025" units="cm"/>
    </inkml:brush>
  </inkml:definitions>
  <inkml:trace contextRef="#ctx0" brushRef="#br0">1 32 15150,'0'0'3716,"58"1"-1826,-10-1-577,3-7-128,11 3-608,2 1-353,5 0-160,-5 0-609,-4 1-1409,-7-2-1537,-11-3-3395</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4.347"/>
    </inkml:context>
    <inkml:brush xml:id="br0">
      <inkml:brushProperty name="width" value="0.025" units="cm"/>
      <inkml:brushProperty name="height" value="0.025" units="cm"/>
    </inkml:brush>
  </inkml:definitions>
  <inkml:trace contextRef="#ctx0" brushRef="#br0">0 215 8936,'0'0'8723,"8"0"-6913,0-1-1561,0-1 1,1 0-1,-1 0 0,0-1 1,0 0-1,0-1 0,-1 0 1,1 0-1,-1 0 0,0-1 1,0 0-1,10-11 0,84-83 437,-93 89-604,9-6-1,13-18 84,-31 67 38,-22 59 399,17-71-334,0 1 0,1-1 0,1 1 1,-2 36-1,6-57-313,0 0 0,0 1 0,0-1-1,0 0 1,0 0 0,0 0 0,1 0 0,-1 0 0,0 1 0,1-1 0,-1 0 0,0 0 0,1 0 0,-1 0 0,1 0-1,0 0 1,-1 0 0,1 0 0,0 0 0,0-1 0,-1 1 0,1 0 0,0 0 0,0-1 0,0 1 0,0 0-1,0-1 1,0 1 0,0-1 0,0 1 0,0-1 0,0 0 0,0 1 0,1-1 0,0 0 0,0 0-244,-1 0 1,0 0-1,1 0 1,-1-1-1,0 1 1,0-1-1,1 1 1,-1-1-1,0 1 1,0-1-1,1 0 1,-1 0-1,0 1 0,0-1 1,0 0-1,0 0 1,0 0-1,0 0 1,0 0-1,0-2 1,12-22-8451</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4.692"/>
    </inkml:context>
    <inkml:brush xml:id="br0">
      <inkml:brushProperty name="width" value="0.025" units="cm"/>
      <inkml:brushProperty name="height" value="0.025" units="cm"/>
    </inkml:brush>
  </inkml:definitions>
  <inkml:trace contextRef="#ctx0" brushRef="#br0">1 1 15887,'0'0'9801,"0"51"-9224,28-50-417,6-1-64,5 0-704,1-2-2179,-1-11-1986,-9-2-3779</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055"/>
    </inkml:context>
    <inkml:brush xml:id="br0">
      <inkml:brushProperty name="width" value="0.025" units="cm"/>
      <inkml:brushProperty name="height" value="0.025" units="cm"/>
    </inkml:brush>
  </inkml:definitions>
  <inkml:trace contextRef="#ctx0" brushRef="#br0">263 47 7495,'0'0'11291,"5"-7"-8574,18-24-710,-23 30-1981,0 1 0,0 0 0,0 0-1,0 0 1,0 0 0,0 0 0,1-1-1,-1 1 1,0 0 0,0 0 0,0 0 0,0 0-1,0-1 1,0 1 0,0 0 0,0 0-1,0 0 1,0 0 0,0-1 0,0 1 0,0 0-1,0 0 1,0 0 0,0-1 0,0 1-1,0 0 1,0 0 0,0 0 0,0 0-1,0-1 1,0 1 0,0 0 0,0 0 0,0 0-1,0 0 1,-1-1 0,1 1 0,0 0-1,0 0 1,0 0 0,0 0 0,0 0 0,0-1-1,-1 1 1,1 0 0,0 0 0,0 0-1,0 0 1,-1 0 0,1 0 0,0 0 0,0 0-1,0 0 1,0 0 0,-1 0 0,1 0-1,0 0 1,0 0 0,0 0 0,-1 0-1,1 0 1,0 0 0,0 0 0,0 0 0,-1 0-1,-11 2 91,12-2-80,-11 3 2,0 1 0,0 0 1,0 1-1,1 0 1,0 1-1,0 0 1,-18 14-1,8-3-69,1 0-1,-26 31 1,40-42 29,-12 13-11,-26 41 0,40-56 12,1 0 0,-1 1-1,1-1 1,0 1 0,0 0 0,0 0 0,0 0 0,1 0-1,0 0 1,0 0 0,0 0 0,1 0 0,0 0 0,0 0-1,0 0 1,1 7 0,0-10 4,0-1-1,0 0 0,-1 0 1,1 0-1,0 0 1,0 0-1,0 0 1,1 0-1,-1 0 0,0 0 1,0 0-1,0 0 1,1-1-1,-1 1 1,0 0-1,1-1 1,-1 1-1,0-1 0,1 0 1,-1 1-1,1-1 1,-1 0-1,1 0 1,-1 0-1,3 0 0,40-5 122,-31 0-105,-1 0 0,1 0 0,-1-2-1,0 0 1,0 0 0,-1-1 0,0 0 0,14-14 0,-10 9 93,-1-2 0,-1 1 1,0-2-1,-1 0 0,12-22 0,-20 32-18,0-1-1,-1 0 1,0 0-1,0 0 1,-1 0-1,0-1 0,0 1 1,-1-1-1,0 1 1,0-1-1,-1-15 1,0 22-95,0 0 0,0 0 0,-1 0 0,1 0 0,0 0 0,-1 0 1,1 0-1,-1 0 0,1 0 0,-1 1 0,0-1 0,1 0 0,-1 0 1,0 0-1,0 1 0,1-1 0,-1 0 0,0 1 0,0-1 1,0 0-1,0 1 0,0-1 0,0 1 0,0 0 0,0-1 0,0 1 1,0 0-1,0 0 0,0-1 0,0 1 0,0 0 0,0 0 0,0 0 1,0 0-1,0 0 0,-1 1 0,-1-1 0,-1 1-22,0 0 0,0 0 0,-1 0 0,1 1 0,0-1 0,0 1 0,1 0-1,-6 3 1,-1 2-243,1 1 0,1 0 0,-1 1 0,1-1 0,1 2 0,-12 17 0,12-16-1257,1 0 0,0 1 0,-5 17 0,6-10-4125</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432"/>
    </inkml:context>
    <inkml:brush xml:id="br0">
      <inkml:brushProperty name="width" value="0.025" units="cm"/>
      <inkml:brushProperty name="height" value="0.025" units="cm"/>
    </inkml:brush>
  </inkml:definitions>
  <inkml:trace contextRef="#ctx0" brushRef="#br0">42 1 17457,'0'0'3171,"-31"50"-225,23-28-1024,6-2-1634,2-1-256,2-4-704,12-3-1602,-2-4-865,4-7-2723,-2-1-2818</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5.776"/>
    </inkml:context>
    <inkml:brush xml:id="br0">
      <inkml:brushProperty name="width" value="0.025" units="cm"/>
      <inkml:brushProperty name="height" value="0.025" units="cm"/>
    </inkml:brush>
  </inkml:definitions>
  <inkml:trace contextRef="#ctx0" brushRef="#br0">177 0 15951,'0'0'5413,"-9"1"-5066,4-1-345,1 1-1,0-1 0,0 1 1,0 0-1,-1 1 0,1-1 1,0 1-1,0-1 0,1 1 1,-1 0-1,0 1 0,1-1 1,-1 1-1,1-1 0,0 1 1,0 0-1,0 0 0,0 1 1,0-1-1,1 1 0,-1-1 1,1 1-1,0 0 0,0-1 1,1 1-1,-1 0 0,1 1 1,0-1-1,0 0 0,0 0 1,-1 8-1,2-10-1,1 0 1,-1 0-1,0 1 0,0-1 1,1 0-1,0 0 0,-1 0 1,1 0-1,0 0 1,0 0-1,0 0 0,0 0 1,0 0-1,0-1 0,1 1 1,-1 0-1,0-1 0,1 1 1,0-1-1,-1 1 1,1-1-1,0 0 0,0 1 1,0-1-1,0 0 0,-1 0 1,1-1-1,1 1 1,3 1-1,10 2-21,0 0-1,0-1 1,23 1 0,26 6-76,-64-10 84,0 1 1,0-1-1,0 0 1,1 1-1,-1-1 0,0 1 1,0-1-1,0 1 1,0-1-1,0 1 0,0 0 1,0-1-1,0 1 1,0 0-1,0 0 0,-1 0 1,1-1-1,0 1 1,0 0-1,-1 0 0,1 0 1,-1 1-1,1-1 1,-1 0-1,1 0 0,0 2 1,-2-1 2,1-1 0,-1 1 0,1 0 0,-1-1 0,0 1 1,1-1-1,-1 1 0,0-1 0,0 1 0,0-1 0,0 0 0,0 1 0,0-1 0,0 0 1,-1 0-1,-1 1 0,-6 5 21,-1 0 0,0-1 0,-1 0-1,-12 5 1,5-4 577,0 0-1,-1-1 0,1-1 0,-1-1 0,0-1 1,0-1-1,-1 0 0,-23-1 0,42-1-578,1 0-1,-1 0 0,1 0 0,-1 0 1,0 0-1,1 0 0,-1 0 0,1 0 1,-1 0-1,1 0 0,-1 0 1,0 0-1,1 0 0,-1 0 0,1-1 1,-1 1-1,1 0 0,-1 0 0,1-1 1,-1 1-1,1 0 0,-1-1 1,1 1-1,-1-1 0,1 1 0,0 0 1,-1-1-1,1 1 0,0-1 0,-1 1 1,1-1-1,0 1 0,0-1 0,-1 1 1,1-1-1,0 1 0,0-1 1,0 0-1,0 1 0,0-1 0,-1 1 1,1-1-1,0 1 0,1-1 0,-1 0 1,0 1-1,0-1 0,0 1 1,0-1-1,0 1 0,0-1 0,1 0 1,-1 1-1,0-1 0,0 1 0,1-1 1,-1 1-1,1 0 0,-1-1 0,0 1 1,1-1-1,-1 1 0,1-1 1,30-26 187,13 4 256,73-25 0,-84 36 4,1-1 1,-2-2 0,0-1 0,49-34-1,-79 49-443,-1 1 1,0-1-1,1 0 0,-1 0 0,0 0 0,0 0 0,1 0 0,-1 0 0,0-1 0,0 1 0,0 0 0,0-1 0,-1 1 1,1 0-1,0-1 0,-1 1 0,1-1 0,0 1 0,-1-1 0,0 1 0,1-1 0,-1-1 0,-1 2-9,1-1 0,-1 1 0,1 0-1,-1 0 1,0 0 0,0 0 0,0 0 0,1 1-1,-1-1 1,0 0 0,0 0 0,0 1-1,0-1 1,-1 0 0,1 1 0,0-1-1,0 1 1,0-1 0,0 1 0,0 0 0,-2-1-1,-10-2-180,0 1 0,0 1-1,-24-1 1,18 2-375,-77 1-3021,33 4-6177,30 1-4808</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0.727"/>
    </inkml:context>
    <inkml:brush xml:id="br0">
      <inkml:brushProperty name="width" value="0.025" units="cm"/>
      <inkml:brushProperty name="height" value="0.025" units="cm"/>
    </inkml:brush>
  </inkml:definitions>
  <inkml:trace contextRef="#ctx0" brushRef="#br0">1 1 17713,'0'0'7527,"2"48"-5926,3-25-191,4 3-674,1 0-479,5-2-225,9-8-32,-1-5-609,2-7-960,4-4-1474,-1-5-1506,-3-14-1857,-11-4-2754</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1.054"/>
    </inkml:context>
    <inkml:brush xml:id="br0">
      <inkml:brushProperty name="width" value="0.025" units="cm"/>
      <inkml:brushProperty name="height" value="0.025" units="cm"/>
    </inkml:brush>
  </inkml:definitions>
  <inkml:trace contextRef="#ctx0" brushRef="#br0">154 1 12011,'0'0'6791,"-40"71"-4293,18-32-1121,-1 7-288,2 2 225,2 0-385,3-6-769,5-6-128,9-10-320,2-9-1794,11-17-9289</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1.416"/>
    </inkml:context>
    <inkml:brush xml:id="br0">
      <inkml:brushProperty name="width" value="0.025" units="cm"/>
      <inkml:brushProperty name="height" value="0.025" units="cm"/>
    </inkml:brush>
  </inkml:definitions>
  <inkml:trace contextRef="#ctx0" brushRef="#br0">0 0 20179,'0'0'7527,"66"26"-7046,-31-26-417,9 0-513,-1-2-2530,-6-7-3427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6.849"/>
    </inkml:context>
    <inkml:brush xml:id="br0">
      <inkml:brushProperty name="width" value="0.025" units="cm"/>
      <inkml:brushProperty name="height" value="0.025" units="cm"/>
    </inkml:brush>
  </inkml:definitions>
  <inkml:trace contextRef="#ctx0" brushRef="#br0">1 71 9705,'0'0'13645,"70"-32"-12588,-27 27-769,7-3-256,-3 2-1313,-4-3-2755,-1-1-3170</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9.363"/>
    </inkml:context>
    <inkml:brush xml:id="br0">
      <inkml:brushProperty name="width" value="0.025" units="cm"/>
      <inkml:brushProperty name="height" value="0.025" units="cm"/>
    </inkml:brush>
  </inkml:definitions>
  <inkml:trace contextRef="#ctx0" brushRef="#br0">102 53 11115,'0'0'8327,"-1"-8"-6613,0 7-1714,-10-31 1816,10 31-1755,1 0 0,-1 0 0,0 1-1,1-1 1,-1 0 0,0 0 0,0 1-1,0-1 1,0 0 0,0 1-1,0-1 1,0 1 0,0-1 0,0 1-1,0 0 1,0-1 0,0 1 0,0 0-1,0 0 1,0 0 0,0 0 0,-1 0-1,1 0 1,0 0 0,0 0 0,0 0-1,0 0 1,0 0 0,0 1 0,0-1-1,0 1 1,0-1 0,0 1 0,0-1-1,0 1 1,0-1 0,0 1 0,-1 1-1,-2 1 4,0 0-1,1 0 0,-1 1 0,1-1 0,0 1 1,0 0-1,0 0 0,0 0 0,1 0 1,0 0-1,0 1 0,0-1 0,0 1 1,1 0-1,-1-1 0,0 7 0,0 0 109,1 1-1,0-1 0,0 1 1,1-1-1,2 20 1,-2-29-163,1 0 1,-1 0-1,0 0 1,1 0-1,-1 0 0,1-1 1,0 1-1,0 0 1,0 0-1,0 0 1,0-1-1,0 1 1,0 0-1,0-1 1,0 1-1,1-1 1,-1 0-1,1 1 1,-1-1-1,1 0 1,0 0-1,-1 0 0,3 1 1,-1-1 21,1 0 0,-1 0 0,1 0 0,-1-1 0,1 0 1,-1 1-1,1-1 0,-1-1 0,1 1 0,-1 0 0,1-1 0,3-1 0,1 0 45,0 0 0,0-1 0,-1 0 0,0 0 0,1-1 1,-1 0-1,0 0 0,-1-1 0,1 0 0,9-9 0,-13 10-43,-1 1 0,1 0 1,-1-1-1,0 0 1,0 1-1,-1-1 0,1 0 1,-1 0-1,1 0 0,-1 0 1,-1 0-1,1 0 0,0 0 1,-1 0-1,0 0 1,0 0-1,0-1 0,-1 1 1,0-6-1,0 10-34,1-1-1,-1 0 1,0 1 0,1-1-1,-1 1 1,1-1-1,-1 1 1,0-1 0,0 1-1,1 0 1,-1-1 0,0 1-1,0 0 1,1 0-1,-1-1 1,0 1 0,0 0-1,1 0 1,-1 0 0,0 0-1,0 0 1,0 0-1,0 0 1,1 0 0,-1 0-1,0 0 1,0 1 0,1-1-1,-1 0 1,0 1 0,0-1-1,1 0 1,-1 1-1,0-1 1,1 1 0,-1-1-1,0 1 1,1-1 0,-1 1-1,1-1 1,-1 1-1,1 0 1,-1 0 0,-23 28-756,16-1-913,7-12-1345,6-5-4599,7-7 567</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29.692"/>
    </inkml:context>
    <inkml:brush xml:id="br0">
      <inkml:brushProperty name="width" value="0.025" units="cm"/>
      <inkml:brushProperty name="height" value="0.025" units="cm"/>
    </inkml:brush>
  </inkml:definitions>
  <inkml:trace contextRef="#ctx0" brushRef="#br0">64 0 14414,'0'0'3939,"-23"52"-1056,11-23-353,0 0-1056,3-2-930,2-5-480,7-4-128,0-8-1569,7-9-1026,12-1-1537,-5-13-3939</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0.041"/>
    </inkml:context>
    <inkml:brush xml:id="br0">
      <inkml:brushProperty name="width" value="0.025" units="cm"/>
      <inkml:brushProperty name="height" value="0.025" units="cm"/>
    </inkml:brush>
  </inkml:definitions>
  <inkml:trace contextRef="#ctx0" brushRef="#br0">98 49 18097,'0'0'5632,"-9"3"-5039,1 0-488,-1 1 0,1 0 0,0 0 0,1 1 0,-12 8 0,17-12-103,0 1 0,0-1 0,0 1 0,0 0 1,0-1-1,0 1 0,0 0 0,1 0 0,-1 0 0,1 1 0,0-1 0,-1 0 1,1 1-1,0-1 0,0 0 0,0 1 0,1-1 0,-1 1 0,1-1 0,-1 1 1,1 0-1,0-1 0,0 1 0,0-1 0,0 1 0,0 0 0,1-1 0,-1 1 1,2 2-1,-1-4-4,0 1 1,0-1-1,0 0 1,0 0-1,0 0 1,0 0-1,0 0 1,1-1 0,-1 1-1,0 0 1,1 0-1,-1-1 1,0 1-1,1-1 1,-1 1-1,1-1 1,-1 0-1,1 0 1,1 1 0,35 1 14,-27-1-83,8 0-330,-10-1 147,0 0-1,0 1 1,0 0-1,0 1 1,0 0-1,11 4 0,-18-5 241,0 0 0,0 0 0,0 0 0,-1 0 0,1 1 0,0-1 0,-1 1-1,1-1 1,-1 1 0,1 0 0,-1-1 0,0 1 0,0 0 0,1 0 0,-2 0 0,1 0-1,0 0 1,0 0 0,0 0 0,-1 0 0,0 0 0,1 1 0,-1-1 0,0 0 0,0 0-1,0 0 1,0 1 0,0-1 0,0 0 0,-1 0 0,0 3 0,-2 3 173,-1 0 0,0 0 0,0 0 0,-1 0 1,0-1-1,0 0 0,0 0 0,-1 0 0,0-1 0,-1 0 0,1 0 1,-1 0-1,0-1 0,-1 0 0,1 0 0,-1-1 0,0 0 1,0-1-1,0 1 0,-17 3 0,24-7-101,-1 0-1,1 0 1,-1 0-1,1 0 1,-1 0-1,1 0 1,0 0 0,-1-1-1,1 1 1,-1-1-1,1 1 1,0-1-1,-1 1 1,1-1 0,0 0-1,0 0 1,-1 1-1,1-1 1,0 0-1,0 0 1,0 0 0,0 0-1,0 0 1,0-1-1,0 0 1,-1-1-21,1-1 1,-1 1-1,1 0 0,0-1 1,0 1-1,1-1 0,-1 1 1,1-1-1,-1 0 0,1-4 1,1-1-46,0 0 0,0 0 1,0 0-1,1 0 0,0 0 1,1 0-1,0 0 0,5-7 0,-1 5 5,0 1-1,1 1 1,1-1-1,0 1 1,0 1-1,1 0 1,0 0-1,0 1 1,0 0-1,1 1 1,0 0-1,1 0 1,14-4-1,13-8 1,-37 17 16,0 0 0,0 0 0,0 0 0,0 0-1,0 0 1,0-1 0,0 1 0,-1-1 0,1 1 0,-1-1 0,1 0 0,-1 1 0,0-1-1,3-3 1,-4 4 7,0 0 0,0 0-1,0 0 1,1 0 0,-1 0 0,0 0-1,0 0 1,0 0 0,0 0-1,-1 0 1,1 0 0,0 0 0,0 0-1,-1 0 1,1 0 0,0 0-1,-1 0 1,1 0 0,-1 0 0,1 0-1,-1 0 1,0 0 0,-3-3 58,1 1 0,-1-1 0,0 1 0,0 0 0,0 1 0,-1-1 0,1 1 0,-1 0 0,1 0 0,-9-3 0,-3 1 101,1 0-1,-1 1 1,1 1 0,-1 1 0,0 0 0,-18 1 0,34 0-204,0 0-1,-1 0 0,1 0 0,-1 0 0,1 0 1,-1 0-1,1 0 0,0 0 0,-1 1 0,1-1 1,-1 0-1,1 0 0,0 0 0,-1 0 0,1 1 1,0-1-1,-1 0 0,1 0 0,0 1 0,-1-1 1,1 0-1,0 1 0,0-1 0,-1 0 0,1 1 1,0-1-1,0 0 0,-1 1 0,1-1 0,0 0 1,0 1-1,0-1 0,0 1 0,0 0 0,5 15-2601,19 11-5277,-5-16-937</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0.413"/>
    </inkml:context>
    <inkml:brush xml:id="br0">
      <inkml:brushProperty name="width" value="0.025" units="cm"/>
      <inkml:brushProperty name="height" value="0.025" units="cm"/>
    </inkml:brush>
  </inkml:definitions>
  <inkml:trace contextRef="#ctx0" brushRef="#br0">29 0 17969,'0'0'4132,"-19"48"-1121,10-23-833,9-2-1025,0-3-577,0-5-479,5-5-33,9-4-32,0-4-96,2-2-513,2 0-384,-2 0-640,0-8-1538,2-4-769,-2-3-1505,-4-3-2018</inkml:trace>
  <inkml:trace contextRef="#ctx0" brushRef="#br0" timeOffset="1">194 40 12684,'0'0'7335,"-20"57"-4645,6-27-447,-5 4-418,4 3-63,-4-1-577,5 1-640,5-6-417,4-6-192,5-6-1089,0-8-1474,0-4-3106</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1.156"/>
    </inkml:context>
    <inkml:brush xml:id="br0">
      <inkml:brushProperty name="width" value="0.025" units="cm"/>
      <inkml:brushProperty name="height" value="0.025" units="cm"/>
    </inkml:brush>
  </inkml:definitions>
  <inkml:trace contextRef="#ctx0" brushRef="#br0">0 15 12204,'0'0'13612,"48"-15"-13323,-14 15-129,4 0-128,1 2-32,0 0-801,-7 2-2498,-9 0-2659,-7-4-4932</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1.548"/>
    </inkml:context>
    <inkml:brush xml:id="br0">
      <inkml:brushProperty name="width" value="0.025" units="cm"/>
      <inkml:brushProperty name="height" value="0.025" units="cm"/>
    </inkml:brush>
  </inkml:definitions>
  <inkml:trace contextRef="#ctx0" brushRef="#br0">0 1 15182,'0'0'8104,"87"17"-8072,-28-17-64,-6-5-3139,1 0-6502</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2.304"/>
    </inkml:context>
    <inkml:brush xml:id="br0">
      <inkml:brushProperty name="width" value="0.025" units="cm"/>
      <inkml:brushProperty name="height" value="0.025" units="cm"/>
    </inkml:brush>
  </inkml:definitions>
  <inkml:trace contextRef="#ctx0" brushRef="#br0">25 183 6887,'0'0'10954,"-4"8"-8659,0-2-1639,2-4-423,0 0 0,1 0 0,-1 0 0,1 1 1,0-1-1,-1 1 0,1-1 0,0 1 0,0-1 0,1 1 0,-1 0 0,0-1 0,1 4 0,13-7 3002,10-9-2735,-1-1 0,0-1 0,-1 0 0,0-2 0,24-21 1,3-1-406,-2 1-92,-31 22-73,1 1 0,0 1 0,0 0 0,21-9 0,-49 49-469,7-20 490,-2 1-18,0 2 0,0-1 0,1 1-1,0 0 1,1 0 0,1 0 0,0 1 0,1-1-1,-4 27 1,7-39 18,0 1 0,0-1-1,0 1 1,0 0 0,0-1-1,0 1 1,1-1 0,-1 1-1,0-1 1,0 1 0,0-1-1,1 1 1,-1-1 0,0 1-1,1-1 1,-1 1 0,0-1-1,1 1 1,-1-1 0,1 0-1,-1 1 1,0-1 0,1 0-1,-1 1 1,1-1 0,-1 0-1,1 1 1,0-1 0,-1 0-1,1 0 1,-1 0 0,1 0 0,0 1-1,27-4-2734,25-17-5151,-17-1-793</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2.700"/>
    </inkml:context>
    <inkml:brush xml:id="br0">
      <inkml:brushProperty name="width" value="0.025" units="cm"/>
      <inkml:brushProperty name="height" value="0.025" units="cm"/>
    </inkml:brush>
  </inkml:definitions>
  <inkml:trace contextRef="#ctx0" brushRef="#br0">61 3 15727,'0'0'7329,"-10"12"-6368,-26 38-187,34-48-752,1 0 0,-1 0-1,1 0 1,0 0 0,0 0-1,0 1 1,0-1 0,0 0-1,0 1 1,0-1 0,1 1-1,-1-1 1,1 1 0,0-1-1,0 1 1,0-1 0,0 1-1,0-1 1,0 1-1,1-1 1,-1 1 0,1-1-1,0 1 1,0-1 0,0 0-1,0 1 1,0-1 0,0 0-1,1 0 1,-1 0 0,0 0-1,1 0 1,0 0 0,0 0-1,-1-1 1,1 1 0,0 0-1,1-1 1,-1 0 0,0 1-1,0-1 1,0 0-1,1 0 1,-1 0 0,0-1-1,4 2 1,0 0-23,1-1 0,-1 1-1,1-1 1,-1 0 0,1-1 0,-1 1 0,1-1-1,0-1 1,-1 1 0,1-1 0,-1 0 0,1-1-1,-1 1 1,1-1 0,7-4 0,-11 4 33,0 1 0,0-1 0,0 0 0,-1 0 0,1 0 0,0 0-1,-1-1 1,0 1 0,0-1 0,0 0 0,0 1 0,0-1 0,0 0 0,-1 0 0,1 0 0,-1 0 0,0 0 0,0 0 0,0-1 0,0 1 0,-1 0 0,1-1 0,-1 1 0,0 0 0,0-1 0,0 1 0,0 0 0,-1-1 0,1 1 0,-1 0 0,-1-4 0,0 3 51,1 1 1,-2-1 0,1 0 0,0 1-1,-1-1 1,1 1 0,-1 0-1,0 0 1,0 0 0,-1 0 0,1 0-1,0 1 1,-1 0 0,0 0-1,1 0 1,-1 0 0,0 0 0,0 0-1,0 1 1,0 0 0,0 0-1,-1 0 1,-6 0 0,8 1-97,-1 0 1,1 0-1,-1 0 1,1 1 0,-1-1-1,1 1 1,-1 0-1,1 0 1,-1 0-1,-4 3 1,7-4-84,0 1 0,0 0 1,0-1-1,0 1 1,1-1-1,-1 1 0,0 0 1,0 0-1,1-1 0,-1 1 1,1 0-1,-1 0 0,1 0 1,-1 0-1,1 0 1,-1 0-1,1-1 0,0 1 1,-1 0-1,1 0 0,0 0 1,0 0-1,0 0 1,0 1-1,0-1 0,0 0 1,0 0-1,0 0 0,0 0 1,0 0-1,1 0 1,-1 0-1,0 0 0,1-1 1,-1 1-1,0 0 0,1 0 1,0 0-1,-1 0 0,1 0 1,-1 0-1,2 0 1,0 1-388,0 0 1,1 0 0,-1-1-1,1 1 1,-1-1-1,1 0 1,-1 0 0,1 0-1,0 0 1,-1 0 0,1 0-1,0-1 1,3 1 0,23 2-5615</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3.048"/>
    </inkml:context>
    <inkml:brush xml:id="br0">
      <inkml:brushProperty name="width" value="0.025" units="cm"/>
      <inkml:brushProperty name="height" value="0.025" units="cm"/>
    </inkml:brush>
  </inkml:definitions>
  <inkml:trace contextRef="#ctx0" brushRef="#br0">167 3 6822,'0'0'9572,"-10"0"-4933,1 0-4104,-1 1 0,1 0 0,-1 1 1,1-1-1,0 2 0,0-1 0,0 1 0,-12 6 0,17-7-454,0 0 1,0 0-1,1 0 0,-1 0 1,1 1-1,-1-1 0,1 1 1,0 0-1,0 0 0,0 0 1,0 0-1,1 1 0,-1-1 1,1 1-1,0-1 0,0 1 1,0 0-1,1 0 0,-1 0 1,1 0-1,0 0 0,0 0 1,0 0-1,0 7 0,1-10-77,1 1-1,-1 0 0,0 0 0,0-1 0,1 1 0,-1 0 0,1-1 0,-1 1 1,1 0-1,0-1 0,-1 1 0,1-1 0,0 1 0,0-1 0,0 0 1,0 1-1,1-1 0,-1 0 0,0 0 0,0 0 0,3 2 0,0-1 6,0 0 0,0 0 0,0 0 0,0-1-1,0 0 1,0 0 0,1 0 0,7 1 0,-4-2 0,1 1 0,-1-1 0,0-1 0,1 0 1,-1 0-1,0 0 0,0-1 0,0-1 0,9-2 1,-12 3 30,0-1 0,0 1 0,0-1 0,-1 0 0,1 0 0,-1 0 0,0-1 0,0 1 0,0-1 0,0 0 0,-1 0 0,1 0 0,-1-1 0,0 1 0,0-1 0,-1 0 0,1 0 0,-1 0 0,0 0 0,-1 0 0,1 0 0,-1-1 0,0 1 1,0 0-1,0-10 0,-2 13 6,0 0 0,0 1 1,1-1-1,-1 1 1,0-1-1,0 0 1,0 1-1,-1 0 0,1-1 1,0 1-1,-1 0 1,1-1-1,0 1 0,-1 0 1,0 0-1,1 0 1,-1 0-1,1 1 1,-1-1-1,0 0 0,0 1 1,1-1-1,-1 1 1,0-1-1,0 1 0,0 0 1,0 0-1,0 0 1,-1 0-1,-60-1-98,59 2-68,0-1-1,0 1 1,0 0 0,0 0 0,0 0 0,0 1 0,0-1 0,0 1 0,1 0 0,-5 2 0,-4 7-3441,3 2-4172</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3.376"/>
    </inkml:context>
    <inkml:brush xml:id="br0">
      <inkml:brushProperty name="width" value="0.025" units="cm"/>
      <inkml:brushProperty name="height" value="0.025" units="cm"/>
    </inkml:brush>
  </inkml:definitions>
  <inkml:trace contextRef="#ctx0" brushRef="#br0">0 23 14894,'0'0'9193,"83"19"-7816,-35-19-640,5 0-513,-2-9-224,-1-1-1153,-6 0-2851,-14-2-4804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7.230"/>
    </inkml:context>
    <inkml:brush xml:id="br0">
      <inkml:brushProperty name="width" value="0.025" units="cm"/>
      <inkml:brushProperty name="height" value="0.025" units="cm"/>
    </inkml:brush>
  </inkml:definitions>
  <inkml:trace contextRef="#ctx0" brushRef="#br0">260 1 6726,'0'0'16581,"-9"3"-16138,-2 2-403,1 0 0,0 1 0,1 1 0,-1-1-1,1 2 1,0-1 0,1 1 0,0 0 0,0 1-1,-8 13 1,-4 4 206,2 2 0,1 0-1,1 2 1,-18 45 0,26-53-46,1 0 0,0 1 0,2-1 0,1 1 0,1 0 0,1 0 0,0 30 1,3-48-158,0-1 1,0 1-1,0-1 1,0 1-1,1-1 1,-1 0-1,1 1 1,0-1 0,1 0-1,-1 0 1,1 0-1,-1 0 1,1-1-1,0 1 1,1-1-1,-1 0 1,0 0-1,1 0 1,0 0 0,0 0-1,0-1 1,0 0-1,0 0 1,0 0-1,1 0 1,-1-1-1,1 1 1,-1-1 0,6 0-1,3 2-456,-1-1 0,0 0 0,1-1 0,16-1 0,-17-1-1606,0 0 0,1 0 0,21-7 0,2-7-9918</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064"/>
    </inkml:context>
    <inkml:brush xml:id="br0">
      <inkml:brushProperty name="width" value="0.025" units="cm"/>
      <inkml:brushProperty name="height" value="0.025" units="cm"/>
    </inkml:brush>
  </inkml:definitions>
  <inkml:trace contextRef="#ctx0" brushRef="#br0">0 55 6534,'0'0'11024,"14"-7"-8136,3-1-2225,0 1 1,1 0-1,0 1 0,0 1 0,0 1 1,1 0-1,19-1 0,-29 5-368,3-1-18,1 1 0,-1 0 0,1 1-1,11 2 1,-22-3-255,-1 0 1,1 0-1,-1 0 0,0 1 0,1-1 0,-1 0 0,1 1 1,-1-1-1,0 1 0,1 0 0,-1-1 0,0 1 0,1 0 1,-1 0-1,0 0 0,0 0 0,0 0 0,0 0 0,0 0 1,0 0-1,0 0 0,0 1 0,0-1 0,-1 0 0,1 1 0,-1-1 1,1 0-1,-1 1 0,1-1 0,-1 1 0,1-1 0,-1 0 1,0 1-1,0-1 0,0 1 0,0-1 0,0 1 0,0-1 1,-1 1-1,1-1 0,0 1 0,-1 1 0,-2 2 14,0 1-1,0-1 0,0 0 1,-1 0-1,0 0 1,0 0-1,0-1 1,0 1-1,-1-1 0,1 0 1,-1-1-1,0 1 1,-1-1-1,-7 4 1,-12 6 2,-43 15 1,54-23-3,-11 4-80,24-4-46,15-2-52,-5-2 127,17 2-94,1 1 0,-1 1 1,0 1-1,0 1 0,28 12 0,-53-18 106,0-1-1,1 0 0,-1 1 0,0-1 1,0 1-1,0-1 0,0 1 1,1 0-1,-1-1 0,0 1 1,0 0-1,0 0 0,0 0 1,-1 0-1,1 0 0,0 0 0,0 0 1,0 0-1,-1 0 0,1 0 1,-1 0-1,1 0 0,-1 1 1,1-1-1,-1 0 0,0 0 1,1 1-1,-1-1 0,0 0 0,0 1 1,0-1-1,0 0 0,0 0 1,0 1-1,0-1 0,-1 0 1,1 1-1,0-1 0,-1 0 1,1 0-1,-1 0 0,1 1 1,-1-1-1,0 0 0,1 0 0,-1 0 1,0 0-1,0 0 0,0 0 1,0 0-1,0-1 0,0 1 1,0 0-1,0 0 0,0-1 1,-2 2-1,-7 5 238,-1 0 0,1-1 1,-1-1-1,-17 7 0,7-4 85,-1-2 0,1-1-1,-1 0 1,0-2 0,0 0 0,-24-1 0,46-2-367,0 0 0,0 0 0,0 0 0,0 0 0,0 0 0,0 0 0,0-1 0,0 1 0,0 0 0,1 0 1,-1 0-1,0 0 0,0 0 0,0 0 0,0 0 0,0 0 0,0-1 0,0 1 0,0 0 0,0 0 0,0 0 1,0 0-1,0 0 0,-1 0 0,1 0 0,0 0 0,0-1 0,0 1 0,0 0 0,0 0 0,0 0 0,0 0 0,0 0 1,0 0-1,0 0 0,0 0 0,0 0 0,0 0 0,0 0 0,-1-1 0,1 1 0,0 0 0,0 0 0,0 0 1,0 0-1,0 0 0,0 0 0,0 0 0,0 0 0,-1 0 0,1 0 0,0 0 0,0 0 0,0 0 0,0 0 0,0 0 1,0 0-1,0 0 0,0 0 0,-1 0 0,1 0 0,0 0 0,0 0 0,0 0 0,0 0 0,0 1 0,12-10-2374,20-6-2894,6 1-1854,5-1-4355</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413"/>
    </inkml:context>
    <inkml:brush xml:id="br0">
      <inkml:brushProperty name="width" value="0.025" units="cm"/>
      <inkml:brushProperty name="height" value="0.025" units="cm"/>
    </inkml:brush>
  </inkml:definitions>
  <inkml:trace contextRef="#ctx0" brushRef="#br0">236 34 15278,'0'0'3983,"-13"-1"-1287,3-1-2529,1 1 1,0 1-1,0-1 1,0 2-1,0-1 1,-1 1-1,1 1 0,0 0 1,0 0-1,1 0 1,-1 1-1,0 1 1,1-1-1,0 1 1,0 1-1,0 0 1,0 0-1,-11 10 0,14-10-138,0 0 0,1 0 0,0 0-1,0 0 1,1 0 0,-1 1 0,1 0-1,0 0 1,1 0 0,-1 0-1,-1 7 1,4-11-25,-1 0 0,1 0 0,0 0 0,0 0 0,0 0 0,0 0-1,0 0 1,0 0 0,0 0 0,0 0 0,1 0 0,-1 0 0,1 0 0,0 0 0,-1 0-1,1 0 1,0-1 0,0 1 0,0 0 0,0-1 0,1 1 0,-1 0 0,0-1 0,1 0-1,-1 1 1,1-1 0,-1 0 0,1 0 0,0 0 0,-1 0 0,1 0 0,0 0 0,0 0-1,0 0 1,0-1 0,-1 1 0,1-1 0,4 1 0,3 1 11,1-1-1,-1-1 1,1 1 0,-1-1 0,1-1-1,-1 0 1,1 0 0,-1-1 0,1 0-1,-1-1 1,0 0 0,0 0 0,0-1-1,-1 0 1,1-1 0,10-7 0,-13 8 104,0-1 0,0 1 1,-1-1-1,0 0 0,0 0 1,0 0-1,0-1 0,-1 0 0,0 0 1,0 0-1,-1 0 0,0-1 1,0 1-1,0-1 0,-1 0 1,0 0-1,0 0 0,-1 0 1,0 0-1,0 0 0,0 0 0,-1-9 1,0 14-98,-1 1 1,1 0 0,0 0-1,0 0 1,-1-1-1,1 1 1,0 0 0,-1 0-1,1 0 1,-1 0 0,0 0-1,1-1 1,-1 1-1,0 0 1,0 0 0,1 1-1,-1-1 1,0 0 0,0 0-1,0 0 1,0 1-1,0-1 1,0 0 0,0 1-1,-2-1 1,0 0-13,-1 0 1,1 0-1,0 1 0,0-1 1,-1 1-1,1 0 0,0 0 1,0 0-1,-7 2 0,4-1-20,0 0 0,0 1-1,0 0 1,0 0-1,0 0 1,0 1-1,1 0 1,-1 0-1,1 0 1,-7 6-1,9-6-114,0 1 0,1-1 0,-1 1 0,1 0 0,0 0 0,0 0 0,0 0 0,1 0 0,-2 4 0,3-7-82,-1 0 1,1 0 0,0 0-1,0 0 1,0 0 0,0 0-1,0 0 1,0 0 0,0 0-1,0 0 1,0 0 0,0 0-1,0 0 1,1 0 0,-1 0-1,0 0 1,1 0 0,-1 0-1,1-1 1,-1 1 0,1 0-1,-1 0 1,1 0-1,0-1 1,-1 1 0,1 0-1,0 0 1,0-1 0,-1 1-1,1-1 1,0 1 0,0-1-1,0 1 1,0-1 0,0 0-1,0 1 1,0-1 0,0 0-1,0 0 1,0 1 0,-1-1-1,1 0 1,2 0 0,24 0-7172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4.764"/>
    </inkml:context>
    <inkml:brush xml:id="br0">
      <inkml:brushProperty name="width" value="0.025" units="cm"/>
      <inkml:brushProperty name="height" value="0.025" units="cm"/>
    </inkml:brush>
  </inkml:definitions>
  <inkml:trace contextRef="#ctx0" brushRef="#br0">81 0 12588,'0'0'12940,"-9"5"-12054,3-1-711,-1 0 0,0 1-1,1-1 1,0 2 0,0-1 0,-8 10-1,12-12-148,0-1 0,0 1 0,0-1 0,0 1 1,1-1-1,-1 1 0,1 0 0,0 0 0,0 0 0,0 0 0,0 0 0,1 0 0,-1 0 0,1 0 0,-1 0 0,1 0 0,0 1 0,0-1 0,1 0 0,-1 0 0,1 0 0,-1 0 0,1 0 0,2 4 0,-2-4-24,1-1 1,0 0-1,0 0 0,0 0 0,0 0 1,0 0-1,0-1 0,0 1 0,0-1 1,1 1-1,-1-1 0,1 0 1,-1 0-1,1 0 0,0 0 0,-1 0 1,1-1-1,0 1 0,4-1 0,60 4-294,-57-4 112,1-1 30,-1 1-1,1-1 1,-1-1-1,0 0 1,0-1-1,1 1 1,18-10-1,-26 11 287,0 0 0,0-1 0,0 0 0,0 0 0,0 0-1,0 0 1,0 0 0,-1 0 0,1-1 0,-1 1 0,0-1-1,1 0 1,-1 0 0,-1 0 0,1 0 0,0 0 0,-1 0-1,1 0 1,-1 0 0,0-1 0,0 1 0,0 0 0,-1-1 0,1 1-1,-1-1 1,0 1 0,0-7 0,-1 7-88,1 1 0,-1 0 0,0 0 0,0 1 0,0-1 0,0 0 0,-1 0 0,1 0 0,0 1 0,-1-1 0,1 0 1,-1 1-1,0 0 0,1-1 0,-1 1 0,0 0 0,0 0 0,0 0 0,0 0 0,0 0 0,0 0 0,0 1 0,0-1 0,0 1 0,0-1 0,-1 1 0,-3 0 0,-69-4 863,62 4-861,9 0-89,-51 6-3791,54-6 3663,0 0-1,-1 0 1,1 1 0,-1-1 0,1 1-1,0 0 1,-1-1 0,1 1 0,0 0-1,0 0 1,0-1 0,-1 1 0,1 0-1,0 0 1,0 0 0,0 1 0,0-1-1,1 0 1,-1 0 0,0 0 0,0 1-1,1-1 1,-1 0 0,1 1 0,-1-1-1,1 1 1,0-1 0,-1 0 0,1 1-1,0-1 1,0 1 0,0-1 0,0 2-1,4 6-5586,10 0-2638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5.108"/>
    </inkml:context>
    <inkml:brush xml:id="br0">
      <inkml:brushProperty name="width" value="0.025" units="cm"/>
      <inkml:brushProperty name="height" value="0.025" units="cm"/>
    </inkml:brush>
  </inkml:definitions>
  <inkml:trace contextRef="#ctx0" brushRef="#br0">43 1 18097,'0'0'10570,"-34"46"-10218,27-25-159,5-3-97,2-1-32,0-7 0,14-5 96,11-5-128,4 0 0,1 0-64,-2-8-961,-1-6-1633,-4-4-2563,-11-3-5285</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4:35.485"/>
    </inkml:context>
    <inkml:brush xml:id="br0">
      <inkml:brushProperty name="width" value="0.025" units="cm"/>
      <inkml:brushProperty name="height" value="0.025" units="cm"/>
    </inkml:brush>
  </inkml:definitions>
  <inkml:trace contextRef="#ctx0" brushRef="#br0">0 35 21172,'0'0'10666,"48"-34"-19795</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4.306"/>
    </inkml:context>
    <inkml:brush xml:id="br0">
      <inkml:brushProperty name="width" value="0.025" units="cm"/>
      <inkml:brushProperty name="height" value="0.025" units="cm"/>
    </inkml:brush>
  </inkml:definitions>
  <inkml:trace contextRef="#ctx0" brushRef="#br0">0 0 4068,'0'0'20990,"8"2"-20258,1 1-663,0 0 0,-1 1 0,0 0 0,0 1 0,0 0 0,0 0 0,-1 1 0,0 0 0,0 0 0,11 13 0,-1-2-150,-3-4-1177,1 0 1,31 22 0,-40-32 293,0 0 0,0 0 0,0 0 0,0-1 1,0 0-1,0 0 0,11 1 0,1-2-3867</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4.654"/>
    </inkml:context>
    <inkml:brush xml:id="br0">
      <inkml:brushProperty name="width" value="0.025" units="cm"/>
      <inkml:brushProperty name="height" value="0.025" units="cm"/>
    </inkml:brush>
  </inkml:definitions>
  <inkml:trace contextRef="#ctx0" brushRef="#br0">110 1 7079,'0'0'11883,"-25"69"-10410,11-36-223,5 6-418,-7 2-511,6-1-257,-1-2-32,4-1-641,-2-6-1088,4-10-2115,1-8-3683</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017"/>
    </inkml:context>
    <inkml:brush xml:id="br0">
      <inkml:brushProperty name="width" value="0.025" units="cm"/>
      <inkml:brushProperty name="height" value="0.025" units="cm"/>
    </inkml:brush>
  </inkml:definitions>
  <inkml:trace contextRef="#ctx0" brushRef="#br0">179 0 13677,'0'0'6822,"-65"63"-6181,38-27 32,-1 1-193,5 1-96,5 1-31,6-1-129,6-2-128,6-5-32,0-3-32,15-5-224,6-5-1089,5-9-1121,3-9-3332,6 0-8039</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359"/>
    </inkml:context>
    <inkml:brush xml:id="br0">
      <inkml:brushProperty name="width" value="0.025" units="cm"/>
      <inkml:brushProperty name="height" value="0.025" units="cm"/>
    </inkml:brush>
  </inkml:definitions>
  <inkml:trace contextRef="#ctx0" brushRef="#br0">0 175 10698,'0'0'11846,"11"-7"-10922,199-160-300,-209 170-667,-1-1 0,0 1 0,0 0-1,0-1 1,0 1 0,0 0 0,-1-1 0,0 1-1,1 0 1,-3 4 0,-14 35-5,11-28-160,0 0 1,0 1-1,1 0 1,1 0-1,1 1 1,0-1-1,-1 20 1,6-29-3311,7-4-2958</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5.707"/>
    </inkml:context>
    <inkml:brush xml:id="br0">
      <inkml:brushProperty name="width" value="0.025" units="cm"/>
      <inkml:brushProperty name="height" value="0.025" units="cm"/>
    </inkml:brush>
  </inkml:definitions>
  <inkml:trace contextRef="#ctx0" brushRef="#br0">0 1 8168,'0'0'14093,"51"10"-13997,-24-7-576,1-3-2211,-5 0-3587,2 0-4676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7.911"/>
    </inkml:context>
    <inkml:brush xml:id="br0">
      <inkml:brushProperty name="width" value="0.025" units="cm"/>
      <inkml:brushProperty name="height" value="0.025" units="cm"/>
    </inkml:brush>
  </inkml:definitions>
  <inkml:trace contextRef="#ctx0" brushRef="#br0">0 0 5830,'0'0'21337,"4"11"-20803,2 19-374,-2 0 0,-1 0 0,0 52 0,0-42 5,-3-39-228,0 0-1,1 0 0,-1 1 1,0-1-1,0 0 0,1 0 1,-1 0-1,0 1 0,1-1 1,-1 0-1,1 0 0,0 0 1,-1 0-1,1 0 0,0 0 1,0 0-1,-1 0 0,1 0 1,0 0-1,0 0 0,0-1 1,0 1-1,0 0 0,0-1 1,0 1-1,1 0 0,-1-1 1,1 1-1,-1-2-380,0 0 0,-1-1 0,1 1 0,-1 0 1,1 0-1,-1-1 0,0 1 0,1 0 0,-1-1 0,0 1 0,0 0 1,0 0-1,0-1 0,0 1 0,0 0 0,0-1 0,-1-1 0,1-2-1084,0-21-5460</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054"/>
    </inkml:context>
    <inkml:brush xml:id="br0">
      <inkml:brushProperty name="width" value="0.025" units="cm"/>
      <inkml:brushProperty name="height" value="0.025" units="cm"/>
    </inkml:brush>
  </inkml:definitions>
  <inkml:trace contextRef="#ctx0" brushRef="#br0">159 4 14157,'0'0'2077,"-9"0"-550,3-1-1382,0 1-1,1 0 1,-1 0 0,1 0-1,-1 1 1,0-1 0,1 1-1,-1 1 1,1-1 0,0 1-1,-1 0 1,1 0 0,0 1 0,0-1-1,0 1 1,1 0 0,-1 1-1,-6 5 1,6-5-40,2 0-1,-1 0 1,0 1-1,1-1 1,0 1-1,0-1 1,0 1-1,1 0 1,-1 0-1,1 0 1,0 1-1,1-1 1,-1 0-1,1 1 1,0-1-1,1 1 1,-1-1-1,1 8 1,0-12-94,0 0 0,1 0 0,-1-1 1,0 1-1,1 0 0,-1 0 0,1 0 0,-1-1 1,1 1-1,-1 0 0,1-1 0,-1 1 0,1 0 0,0-1 1,-1 1-1,1-1 0,0 1 0,-1-1 0,1 1 0,0-1 1,0 1-1,-1-1 0,1 0 0,0 0 0,1 1 1,31 2 135,-24-3-131,0-1 0,-1-1 0,1 1 0,16-6 0,-18 3-43,0 0 0,0 0 0,-1 0 1,1-1-1,-1 0 0,0-1 0,-1 1 0,10-13 1,-11 14 60,-1 0 1,0 0-1,0-1 1,-1 1 0,1-1-1,-1 0 1,0 0-1,0 0 1,-1 0-1,0 0 1,0 0 0,0-1-1,0 1 1,-1-6-1,0 10-11,0 0-1,0 1 0,-1-1 1,1 0-1,-1 0 0,1 1 1,-1-1-1,1 0 0,-1 1 1,1-1-1,-1 0 1,0 1-1,1-1 0,-1 1 1,0-1-1,0 1 0,1 0 1,-1-1-1,0 1 0,0 0 1,1-1-1,-1 1 0,0 0 1,0 0-1,0 0 0,0 0 1,1 0-1,-1 0 0,0 0 1,0 0-1,0 0 0,0 0 1,0 0-1,1 0 1,-1 0-1,-1 1 0,-33 11-155,32-9 2,0-1-1,0 1 0,1 0 1,-1 0-1,0 0 1,1 0-1,0 0 0,0 1 1,0-1-1,0 1 1,-2 6-1,-2 26-6563,6-20-528</inkml:trace>
  <inkml:trace contextRef="#ctx0" brushRef="#br0" timeOffset="1">226 182 15599,'0'0'4260,"-39"63"-3427,34-41-545,1 2-224,4-5-801,0-4-1889,11-8-3044,3-6-5156</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447"/>
    </inkml:context>
    <inkml:brush xml:id="br0">
      <inkml:brushProperty name="width" value="0.025" units="cm"/>
      <inkml:brushProperty name="height" value="0.025" units="cm"/>
    </inkml:brush>
  </inkml:definitions>
  <inkml:trace contextRef="#ctx0" brushRef="#br0">104 102 10890,'0'0'9150,"-8"1"-8386,-41 14-186,48-14-563,0-1-1,0 0 0,0 0 0,0 1 0,0-1 1,0 1-1,0-1 0,0 1 0,1-1 0,-1 1 1,0 0-1,0-1 0,0 1 0,1 0 0,-1 0 1,0-1-1,1 1 0,-1 0 0,1 0 0,-1 0 1,1 0-1,-1 0 0,1 0 0,-1 0 0,1 0 1,0 0-1,0 0 0,-1 0 0,1 0 0,0 0 0,0 0 1,0 0-1,0 0 0,0 0 0,1 0 0,-1 0 1,0 0-1,0 0 0,1 0 0,-1 0 0,0 0 1,1 0-1,-1 0 0,1 0 0,0 0 0,-1 0 1,1-1-1,-1 1 0,1 0 0,0 0 0,0-1 1,0 1-1,-1 0 0,1-1 0,0 1 0,2 0 1,3 3-94,1 0 0,1 0 0,-1 0-1,0-1 1,16 4 0,-17-6-79,-1 1 0,1-1 0,-1 1 0,1 1 0,-1-1-1,0 1 1,0-1 0,0 1 0,0 1 0,-1-1 0,1 1-1,6 7 1,-10-9 156,0-1 0,0 1-1,0-1 1,0 1 0,0-1-1,-1 1 1,1 0 0,-1-1-1,1 1 1,-1 0 0,0-1 0,0 1-1,1 0 1,-1 0 0,0-1-1,-1 1 1,1 0 0,0 0-1,0-1 1,-1 1 0,1 0-1,-2 3 1,0-2 123,0 0 0,0 0 0,0 0 0,-1 0 0,1 0 0,-1-1 0,1 1 0,-1-1-1,0 0 1,-5 3 0,0 1 368,-1-2-1,0 1 0,0-1 1,0-1-1,-1 0 0,1 0 1,-13 2-1,20-5-457,0 0 0,-1 1-1,1-1 1,0 0 0,0 0 0,0 0 0,-1-1 0,1 1 0,0 0-1,0-1 1,0 1 0,0-1 0,0 0 0,0 0 0,0 0 0,0 0-1,0 0 1,0 0 0,0 0 0,0-1 0,1 1 0,-4-4 0,4 2-171,-1 0 1,1 1-1,0-1 1,0 0-1,0-1 1,0 1-1,0 0 1,1 0 0,-1 0-1,1 0 1,0-1-1,0 1 1,0 0-1,1 0 1,0-4-1,0 4 95,0 0 0,0 0 0,0 0 0,1 0-1,-1 0 1,1 1 0,0-1 0,0 0 0,0 1-1,0 0 1,0-1 0,0 1 0,1 0 0,-1 0-1,1 0 1,0 1 0,-1-1 0,1 1 0,0-1-1,0 1 1,4-1 0,72-21 262,-61 19-198,-9 2 179,-1-1-1,1 1 1,-1-1-1,0-1 1,0 1-1,0-1 1,0-1-1,9-6 1,-15 9-71,0 0 0,0-1 1,0 1-1,0 0 0,0-1 1,0 1-1,-1-1 0,1 0 1,-1 0-1,1 1 0,-1-1 1,0 0-1,0 0 0,-1 0 1,1 0-1,-1-1 0,1 1 1,-1 0-1,0 0 1,0 0-1,0 0 0,0 0 1,-1 0-1,0 0 0,1 0 1,-3-6-1,1 5-84,0 0 0,-1 0 0,1 0-1,-1 1 1,0-1 0,0 1 0,0-1 0,0 1 0,0 0-1,-1 0 1,0 1 0,1-1 0,-1 1 0,0 0 0,0 0 0,-9-3-1,6 2-370,0 0 0,-1 0 0,1 1 0,-1 1 0,0-1 0,1 1 0,-1 0 0,0 1 0,-9 0 0,17 0 146,-1 1-1,0-1 0,0 0 0,1 1 1,-1-1-1,0 1 0,1-1 1,-1 0-1,0 1 0,1-1 0,-1 1 1,1 0-1,-1-1 0,1 1 1,-1-1-1,1 1 0,-1 0 0,1-1 1,0 1-1,-1 0 0,1 0 1,0-1-1,0 1 0,-1 0 0,1 0 1,0 0-1,0-1 0,0 1 1,0 0-1,0 0 0,0-1 0,0 1 1,0 0-1,1 0 0,-1 0 1,0-1-1,1 2 0,-1 5-1976,0 10-4551</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46.796"/>
    </inkml:context>
    <inkml:brush xml:id="br0">
      <inkml:brushProperty name="width" value="0.025" units="cm"/>
      <inkml:brushProperty name="height" value="0.025" units="cm"/>
    </inkml:brush>
  </inkml:definitions>
  <inkml:trace contextRef="#ctx0" brushRef="#br0">261 0 5669,'0'0'13389,"34"52"-11051,-29-24-800,-5 3-321,-5 6-256,-9 3-385,-13 5-319,-5-1-129,-3 3-96,-4 1 0,-2-5-192,2-6-1698,2-9-2979,7-8-6950</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59.466"/>
    </inkml:context>
    <inkml:brush xml:id="br0">
      <inkml:brushProperty name="width" value="0.025" units="cm"/>
      <inkml:brushProperty name="height" value="0.025" units="cm"/>
    </inkml:brush>
  </inkml:definitions>
  <inkml:trace contextRef="#ctx0" brushRef="#br0">1 1 12364,'0'0'10345,"60"0"-9640,-30 0-545,4 0-96,3 0-64,-3 3-256,-1 1-1377,-8-1-994,-6-1-1313,-11-2-1473</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5:59.809"/>
    </inkml:context>
    <inkml:brush xml:id="br0">
      <inkml:brushProperty name="width" value="0.025" units="cm"/>
      <inkml:brushProperty name="height" value="0.025" units="cm"/>
    </inkml:brush>
  </inkml:definitions>
  <inkml:trace contextRef="#ctx0" brushRef="#br0">1 0 14061,'0'0'6887,"78"6"-5414,-36-6-544,4 0-801,-5 0-96,2 0-1121,-8 0-2626,-9 0-4037</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0.314"/>
    </inkml:context>
    <inkml:brush xml:id="br0">
      <inkml:brushProperty name="width" value="0.025" units="cm"/>
      <inkml:brushProperty name="height" value="0.025" units="cm"/>
    </inkml:brush>
  </inkml:definitions>
  <inkml:trace contextRef="#ctx0" brushRef="#br0">7 220 5765,'0'0'10805,"-2"7"-8360,1-4-2376,-3 24 2098,11-20-430,13-13 82,2-9-1393,1-2 0,-2 0-1,-1-2 1,29-32-1,-7 8-353,-10 7-34,-25 26-26,1 1 1,0 0-1,1 1 0,0 0 1,10-7-1,-19 15-16,1 1-1,-1 0 1,0-1 0,1 1-1,-1 0 1,0 0-1,0 0 1,1-1 0,-1 1-1,0 0 1,0 0 0,0 0-1,0 0 1,0-1 0,0 1-1,0 0 1,-1 0-1,1 0 1,0-1 0,0 1-1,-1 0 1,1 0 0,0-1-1,-1 1 1,0 1 0,-8 29-102,-3 0 8,-15 40 341,26-65-384,-1-1 0,1 0 1,0 1-1,1-1 0,-1 1 0,1-1 0,0 1 1,1-1-1,-1 1 0,3 9 0,-3-14-47,1-1 0,-1 1 1,1-1-1,-1 1 0,1-1 0,-1 1 0,1-1 1,-1 1-1,1-1 0,0 1 0,-1-1 0,1 0 1,0 1-1,-1-1 0,1 0 0,0 1 0,-1-1 0,1 0 1,0 0-1,0 0 0,-1 0 0,1 0 0,0 0 1,0 0-1,-1 0 0,1 0 0,0 0 0,0 0 0,-1 0 1,1-1-1,0 1 0,0-1 0,18-6-5881</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0.659"/>
    </inkml:context>
    <inkml:brush xml:id="br0">
      <inkml:brushProperty name="width" value="0.025" units="cm"/>
      <inkml:brushProperty name="height" value="0.025" units="cm"/>
    </inkml:brush>
  </inkml:definitions>
  <inkml:trace contextRef="#ctx0" brushRef="#br0">85 5 14894,'0'0'2536,"-8"6"122,-1-1-2102,1 0-1,0 1 1,0 0-1,-10 11 0,15-15-483,1 1 0,0 0 0,-1-1 0,1 1 0,0 0 0,1 1 0,-1-1 0,1 0 1,-1 0-1,1 1 0,0-1 0,0 1 0,0-1 0,1 1 0,-1-1 0,1 1 0,0-1 0,0 1 0,0 4 0,1-5-65,1-1 1,-1 0 0,0 0 0,1 0-1,-1 0 1,1 0 0,0-1-1,-1 1 1,1 0 0,0-1 0,0 1-1,0-1 1,0 0 0,0 1 0,1-1-1,-1 0 1,0 0 0,0-1-1,1 1 1,-1 0 0,1-1 0,-1 0-1,1 1 1,-1-1 0,0 0 0,1 0-1,3-1 1,4 2 48,-1-1 1,1-1-1,0 1 1,0-2-1,18-3 1,-20 1 6,-1 1 0,1-1 0,-1-1 0,0 1 0,0-1 0,0-1 0,0 1 0,5-8-1,-10 11-15,1 0 0,-1 0 0,0 0-1,-1 0 1,1 0 0,0-1-1,-1 1 1,1-1 0,-1 1-1,0-1 1,1 1 0,-1-1-1,-1 0 1,1 0 0,0 0-1,-1 1 1,1-1 0,-1 0-1,0 0 1,0 0 0,0 0 0,0 0-1,-1 0 1,1 1 0,-1-1-1,0 0 1,-1-4 0,0 5-28,0 1 1,1-1 0,-1 0 0,0 1-1,-1 0 1,1-1 0,0 1 0,0 0-1,-1 0 1,1 0 0,0 1-1,-1-1 1,1 0 0,-1 1 0,1-1-1,-1 1 1,1 0 0,-6 0 0,-47 3-64,49-2 37,-1 1 0,1-1 0,0 1 1,0 0-1,0 1 0,0-1 0,-8 6 1,11-6-99,1-1 0,0 1 0,0-1 0,0 1 0,0-1 0,0 1 0,0 0 0,0 0 0,0 0 0,1 0 0,-1 1 0,1-1 0,0 0 0,0 0 0,0 1 0,0-1 0,0 1 0,0-1 0,0 1 0,0 4 0,1-6 1,1 0-1,-1 0 0,0 0 0,0-1 1,1 1-1,-1 0 0,0 0 0,1 0 0,-1-1 1,1 1-1,-1 0 0,1-1 0,0 1 0,-1-1 1,1 1-1,-1 0 0,1-1 0,0 1 1,0-1-1,-1 0 0,1 1 0,0-1 0,0 0 1,-1 1-1,1-1 0,0 0 0,0 0 0,0 0 1,0 1-1,0-1 0,0 0 0,33 1-2218,-28-1 1556,38-2-4390,3-5-3021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006"/>
    </inkml:context>
    <inkml:brush xml:id="br0">
      <inkml:brushProperty name="width" value="0.025" units="cm"/>
      <inkml:brushProperty name="height" value="0.025" units="cm"/>
    </inkml:brush>
  </inkml:definitions>
  <inkml:trace contextRef="#ctx0" brushRef="#br0">101 10 15759,'0'0'3481,"-10"2"-519,4-1-2647,-1 0-1,1 1 1,-1-1 0,1 2-1,0-1 1,0 1-1,-11 6 1,15-8-286,-1 1 0,1 0 1,0-1-1,0 1 0,1 0 0,-1 0 0,0 0 0,1 0 1,-1 0-1,1 0 0,-1 1 0,1-1 0,0 0 1,0 1-1,0-1 0,0 1 0,1-1 0,-1 1 1,1-1-1,-1 1 0,1 0 0,0-1 0,0 1 1,0 0-1,0-1 0,1 1 0,-1-1 0,2 4 1,-1-2-25,1-1 1,0 1 0,0-1 0,0 1 0,0-1 0,1 0 0,-1 0 0,1 0 0,0 0 0,0-1 0,0 1 0,0-1 0,0 0 0,1 0 0,-1 0 0,0 0 0,1 0 0,0-1 0,-1 1 0,1-1-1,0 0 1,0-1 0,0 1 0,0 0 0,0-1 0,7 0 0,-6 0 12,1 1-1,-1-1 0,1 0 1,-1-1-1,1 1 1,-1-1-1,1 0 0,-1-1 1,0 1-1,0-1 1,1 0-1,-1 0 0,-1-1 1,1 0-1,0 0 0,0 0 1,-1 0-1,8-7 1,-10 8 72,0 0 1,-1-1 0,1 1-1,0 0 1,-1-1 0,1 1-1,-1-1 1,0 1 0,1-1-1,-1 0 1,-1 1-1,1-1 1,0 0 0,-1 0-1,1 0 1,-1 1 0,0-1-1,0 0 1,0 0 0,0 0-1,-1 0 1,1 0 0,-1 1-1,1-1 1,-1 0 0,0 0-1,0 1 1,0-1 0,-1 0-1,1 1 1,-1 0 0,1-1-1,-4-3 1,0 3-90,1-1 0,-1 1 0,0 0 0,0 0 1,0 1-1,0-1 0,0 1 0,-1 0 0,1 1 0,-1-1 0,1 1 1,-1 0-1,0 1 0,1-1 0,-1 1 0,-6 1 0,12-1-147,-1 0-1,1 0 1,-1 0-1,1 0 1,-1 0-1,1 0 1,-1 0-1,1 0 1,-1 0-1,1 1 1,0-1-1,-1 0 1,1 0-1,-1 1 1,1-1-1,0 0 1,-1 1-1,1-1 1,0 0-1,-1 1 1,1-1-1,0 0 0,-1 1 1,1-1-1,0 1 1,0-1-1,0 1 1,-1-1-1,1 0 1,0 1-1,0 0 1,-1 9-6070,1-9 5696,0 9-11897</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382"/>
    </inkml:context>
    <inkml:brush xml:id="br0">
      <inkml:brushProperty name="width" value="0.025" units="cm"/>
      <inkml:brushProperty name="height" value="0.025" units="cm"/>
    </inkml:brush>
  </inkml:definitions>
  <inkml:trace contextRef="#ctx0" brushRef="#br0">1 35 9385,'0'0'14510,"78"8"-13806,-27-9-544,4-6-160,2-2-1761,-2-4-2820,-4 0-6245</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1.807"/>
    </inkml:context>
    <inkml:brush xml:id="br0">
      <inkml:brushProperty name="width" value="0.025" units="cm"/>
      <inkml:brushProperty name="height" value="0.025" units="cm"/>
    </inkml:brush>
  </inkml:definitions>
  <inkml:trace contextRef="#ctx0" brushRef="#br0">1 0 11531,'0'0'7132,"11"0"-5894,15 1-601,0 0-1,0 2 1,0 1-1,48 13 0,-73-17-636,0 0 1,0 1-1,0-1 0,0 0 1,0 1-1,0-1 0,0 1 1,-1-1-1,1 1 0,0-1 1,0 1-1,0 0 0,-1-1 1,1 1-1,0 0 0,-1-1 1,1 1-1,-1 0 0,1 0 1,-1 0-1,1 0 0,-1-1 1,1 1-1,-1 0 0,1 2 1,-2-2 7,1 0 0,0 0 0,-1 0 1,1 0-1,-1 0 0,0 0 0,1 0 1,-1 0-1,0 0 0,1 0 0,-1 0 1,0 0-1,0-1 0,0 1 0,0 0 1,0-1-1,-1 2 0,-54 23 1016,49-22-641,-16 5 486,-32 16 1161,69-20-1879,8-2-152,7-3-240,44 2-1267,-68 0 1299,1-1 1,0 1 0,-1 0-1,1 1 1,-1-1-1,0 1 1,1 0 0,-1 1-1,0-1 1,5 4-1,-9-5 197,0-1 0,-1 1-1,1 0 1,0-1-1,0 1 1,-1 0-1,1-1 1,0 1-1,-1 0 1,1 0 0,0 0-1,-1 0 1,1 0-1,-1-1 1,0 1-1,1 0 1,-1 0-1,0 0 1,1 0 0,-1 0-1,0 0 1,0 0-1,0 0 1,0 0-1,0 0 1,0 0-1,0 0 1,-1 2 0,0-1 65,0 0 0,0 1-1,0-1 1,-1 0 0,1 0 0,-1 0 0,1 0 0,-1 0 0,0-1 0,0 1 0,-2 1 0,-8 5 513,1 0-1,-1-2 1,-14 7-1,25-13-518,-13 7 369,1-1 0,-1-1-1,0 0 1,0-1 0,0-1 0,0 0-1,-21 1 1,44-15-3336,43-21-8067,-15 14-858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8.303"/>
    </inkml:context>
    <inkml:brush xml:id="br0">
      <inkml:brushProperty name="width" value="0.025" units="cm"/>
      <inkml:brushProperty name="height" value="0.025" units="cm"/>
    </inkml:brush>
  </inkml:definitions>
  <inkml:trace contextRef="#ctx0" brushRef="#br0">1 67 15375,'0'0'9000,"49"-21"-7495,-12 15-319,4 1-578,5-3-480,5 1-96,-6-2-32,-1 4-608,-12 0-417,-9 5-865,-16 0-1281,-13 10-7559</inkml:trace>
  <inkml:trace contextRef="#ctx0" brushRef="#br0" timeOffset="1">54 201 13805,'0'0'6983,"51"9"-4773,-16-13-577,4-6-1120,6-2-449,-10 3-192,0 2-1410,-15 3-1216,-11 4-2820</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184"/>
    </inkml:context>
    <inkml:brush xml:id="br0">
      <inkml:brushProperty name="width" value="0.025" units="cm"/>
      <inkml:brushProperty name="height" value="0.025" units="cm"/>
    </inkml:brush>
  </inkml:definitions>
  <inkml:trace contextRef="#ctx0" brushRef="#br0">97 47 15310,'0'0'7101,"-7"0"-5596,3 0-1415,0 1 1,0 0-1,0 0 1,0 0-1,0 0 0,0 0 1,0 1-1,0 0 1,1 0-1,-1 0 0,1 0 1,0 0-1,-1 1 1,1-1-1,0 1 0,0 0 1,1 0-1,-1 0 1,1 0-1,-1 1 1,1-1-1,0 1 0,0-1 1,0 1-1,1 0 1,0 0-1,-1 0 0,1-1 1,0 1-1,0 8 1,0-9-79,1-1 0,-1 1 0,1 0 0,0-1 0,-1 1 0,1-1 0,0 1 1,1 0-1,-1-1 0,0 1 0,1-1 0,0 1 0,-1-1 0,1 1 0,0-1 1,0 1-1,0-1 0,1 0 0,-1 1 0,1-1 0,-1 0 0,1 0 0,0 0 1,-1 0-1,3 1 0,1 0 3,0-1 1,0 0-1,0 0 1,0 0 0,0-1-1,1 0 1,-1 0-1,0 0 1,0-1-1,1 1 1,7-2-1,-7 1 14,1-1-1,0-1 0,-1 1 1,1-1-1,-1 0 0,0 0 0,0-1 1,1 0-1,-2 0 0,1 0 0,0-1 1,-1 0-1,1 0 0,-1 0 1,0-1-1,-1 1 0,1-1 0,-1-1 1,0 1-1,0 0 0,0-1 1,-1 0-1,0 0 0,0 0 0,-1 0 1,1 0-1,-1-1 0,-1 1 1,1-1-1,-1 1 0,0-1 0,-1 0 1,0 1-1,0-1 0,0 0 0,-2-8 1,2 13-11,-1 0 0,0 0 0,1 0 0,-1 1 0,0-1 0,0 0 0,0 1 0,0-1 0,0 1 0,0-1 0,0 1 0,-1 0 0,1-1 0,-1 1 0,1 0 0,-1 0 0,1 0 0,-1 0 0,1 0 0,-1 0 1,0 1-1,0-1 0,1 0 0,-1 1 0,0-1 0,0 1 0,0 0 0,0 0 0,0 0 0,1 0 0,-1 0 0,0 0 0,0 0 0,0 0 0,-3 2 0,1-2-47,-1 1-1,1 0 1,0 0-1,-1 1 1,1-1 0,0 1-1,0 0 1,0 0-1,0 0 1,1 1 0,-1-1-1,1 1 1,-1 0-1,-4 5 1,5-4-352,1 1 0,-1-1 0,1 1 1,0 0-1,0 0 0,-3 8 0,5-12 160,0 0 0,0 0-1,-1 0 1,1 0 0,0 0 0,0 0-1,0 0 1,0 0 0,0 0-1,0 0 1,0 0 0,0 0 0,1 0-1,-1 0 1,0 0 0,1 0 0,-1 0-1,0 0 1,1-1 0,-1 1 0,1 0-1,0 0 1,-1 0 0,1-1 0,-1 1-1,1 0 1,0-1 0,0 1 0,-1 0-1,1-1 1,0 1 0,0-1 0,0 1-1,0-1 1,0 0 0,0 1 0,0-1-1,0 0 1,0 1 0,-1-1 0,1 0-1,0 0 1,1 0 0,24 1-5283</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527"/>
    </inkml:context>
    <inkml:brush xml:id="br0">
      <inkml:brushProperty name="width" value="0.025" units="cm"/>
      <inkml:brushProperty name="height" value="0.025" units="cm"/>
    </inkml:brush>
  </inkml:definitions>
  <inkml:trace contextRef="#ctx0" brushRef="#br0">105 1 17392,'0'0'6241,"-9"3"-4314,0 2-1597,1-1-1,0 1 0,0 0 1,0 1-1,0 0 1,-12 12-1,18-15-309,-1-1 0,1 1 1,0-1-1,0 1 0,0 0 0,0 0 0,0 0 0,1 0 1,-1 0-1,1 0 0,0 1 0,0-1 0,0 0 1,0 1-1,0-1 0,1 1 0,0-1 0,-1 0 0,1 1 1,1-1-1,-1 1 0,0-1 0,1 1 0,0-1 1,0 0-1,1 5 0,1-5-15,-1 0 1,0 0-1,1-1 0,-1 1 1,1-1-1,0 0 0,0 0 1,0 0-1,0 0 0,0-1 1,0 1-1,1-1 0,-1 0 1,0 1-1,1-2 0,-1 1 1,1 0-1,-1-1 0,1 1 1,6-1-1,-3 0-3,1 1 1,0-2-1,0 1 0,-1-1 1,1 0-1,0 0 1,-1-1-1,14-5 0,-16 4 14,0 0 1,1 0-1,-1-1 0,0 0 0,-1 0 0,1-1 0,-1 1 0,0-1 0,0 0 0,0 0 0,4-9 0,-7 12 31,0 1-1,0-1 0,0 0 1,0 0-1,-1 0 0,1 0 0,-1 1 1,1-1-1,-1 0 0,0 0 1,1 0-1,-1 0 0,0 0 0,0 0 1,-1 0-1,1 0 0,0 0 1,-1 0-1,1 0 0,-1 0 1,0 0-1,1 0 0,-1 1 0,0-1 1,0 0-1,0 0 0,0 1 1,-1-1-1,1 1 0,0-1 0,-1 1 1,1 0-1,-1-1 0,1 1 1,-1 0-1,0 0 0,1 0 0,-1 0 1,-2-1-1,-5-1 20,-1-1 0,0 2 1,0-1-1,1 1 0,-1 1 1,-1 0-1,-13 0 0,20 1-283,0 0 1,0 0-1,0 1 0,1-1 1,-1 1-1,0 0 0,0 1 1,0-1-1,-6 4 0,9-5-123,0 1 1,-1 0-1,1 0 0,0 0 0,0 0 0,0 0 0,0 1 1,0-1-1,0 0 0,0 0 0,0 1 0,1-1 1,-1 0-1,0 1 0,1-1 0,-1 1 0,1-1 0,0 1 1,-1-1-1,1 1 0,0-1 0,0 1 0,0-1 0,0 4 1,5 4-5987,11-3-2232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6:02.860"/>
    </inkml:context>
    <inkml:brush xml:id="br0">
      <inkml:brushProperty name="width" value="0.025" units="cm"/>
      <inkml:brushProperty name="height" value="0.025" units="cm"/>
    </inkml:brush>
  </inkml:definitions>
  <inkml:trace contextRef="#ctx0" brushRef="#br0">40 204 16624,'0'0'10730,"-3"10"-8744,-4 12-1219,-16 49 525,21-66-1272,1 0-1,0-1 0,0 1 0,0 0 0,1 0 1,0 0-1,0 0 0,0 0 0,0 0 1,1 0-1,2 9 0,-2-13-35,0 1 0,1-1 0,-1 0 0,0 1 0,1-1 0,-1 0-1,1 0 1,-1 0 0,1 0 0,0 0 0,-1 0 0,1-1 0,0 1 0,0 0 0,-1-1 0,1 1 0,0-1 0,0 0 0,4 0 0,42 2-729,-37-2 364,0 0-480,0 0-1,1-1 1,-1 0-1,13-3 1,-19 2-273,-1 1 1,1-1 0,-1 0 0,0 0 0,0 0 0,0-1 0,7-5 0,9-9-8759</inkml:trace>
  <inkml:trace contextRef="#ctx0" brushRef="#br0" timeOffset="1">30 1 18578,'0'0'9288,"62"1"-14573,-41 1-11947</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8.225"/>
    </inkml:context>
    <inkml:brush xml:id="br0">
      <inkml:brushProperty name="width" value="0.025" units="cm"/>
      <inkml:brushProperty name="height" value="0.025" units="cm"/>
    </inkml:brush>
  </inkml:definitions>
  <inkml:trace contextRef="#ctx0" brushRef="#br0">1 6 12204,'0'0'9064,"67"-5"-6630,-44 5-832,3 4-865,-3 12-417,-1 1-256,-1 1-64,-7-2-256,11-3-1025,-11-4-353,5-6-448,-1-3-865,-2-1-1345,-2-14-833</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8.590"/>
    </inkml:context>
    <inkml:brush xml:id="br0">
      <inkml:brushProperty name="width" value="0.025" units="cm"/>
      <inkml:brushProperty name="height" value="0.025" units="cm"/>
    </inkml:brush>
  </inkml:definitions>
  <inkml:trace contextRef="#ctx0" brushRef="#br0">174 0 14029,'0'0'5574,"-45"58"-3332,22-19-833,-1 8-352,-1 4-288,2 4-385,9 0-256,3-4-64,2-9-256,9-8-1025,0-13-1057,11-13-1922,5-8-8648</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9.031"/>
    </inkml:context>
    <inkml:brush xml:id="br0">
      <inkml:brushProperty name="width" value="0.025" units="cm"/>
      <inkml:brushProperty name="height" value="0.025" units="cm"/>
    </inkml:brush>
  </inkml:definitions>
  <inkml:trace contextRef="#ctx0" brushRef="#br0">0 1 4388,'0'0'21877,"57"22"-21012,-20-16-513,2-1-192,2-4-160,1 2-288,-8-3-1858,-9 0-3075,-2-1-7751</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19.377"/>
    </inkml:context>
    <inkml:brush xml:id="br0">
      <inkml:brushProperty name="width" value="0.025" units="cm"/>
      <inkml:brushProperty name="height" value="0.025" units="cm"/>
    </inkml:brush>
  </inkml:definitions>
  <inkml:trace contextRef="#ctx0" brushRef="#br0">1 27 18834,'0'0'1986,"48"0"768,-4 0-1024,4-4-1121,10-3-417,-6 2-256,-6 0-2371,-4-1-4195</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29.342"/>
    </inkml:context>
    <inkml:brush xml:id="br0">
      <inkml:brushProperty name="width" value="0.025" units="cm"/>
      <inkml:brushProperty name="height" value="0.025" units="cm"/>
    </inkml:brush>
  </inkml:definitions>
  <inkml:trace contextRef="#ctx0" brushRef="#br0">149 1 9673,'0'0'14035,"6"9"-13806,7 14-191,6 11 5,24 33-1,-41-64 6,1 0 0,-1 0-1,0 0 1,0 0 0,0 1 0,0-1 0,0 1-1,-1-1 1,0 1 0,1 0 0,-2 0 0,1-1-1,0 1 1,-1 0 0,1 0 0,-1 0 0,0 0-1,0 0 1,-1 0 0,1-1 0,-1 1 0,0 0-1,0 0 1,0-1 0,-1 1 0,1 0-1,-1-1 1,0 1 0,0-1 0,0 0 0,0 0-1,0 0 1,-5 4 0,2-1 72,-1-1-1,-1 0 1,1 0 0,-1-1-1,0 1 1,0-2 0,0 1-1,0-1 1,-1 0 0,1 0-1,-1-1 1,0 0-1,0 0 1,0-1 0,-12 1-1,20-2-121,-9 0-25,-1 0 1,1 0-1,0-1 1,0 0 0,-15-4-1,22 4-196,0 0-1,0 1 1,0-1 0,1 0-1,-1 0 1,0 0 0,1 0-1,-1-1 1,1 1-1,-1 0 1,1-1 0,-1 1-1,-1-3 1,2 2-353,0 0-1,0 0 1,1 0 0,-1 0 0,0 0 0,1-1-1,0 1 1,-1 0 0,1 0 0,0 0 0,0 0-1,0 0 1,0-1 0,1 1 0,0-3 0,6-19-11569</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29.674"/>
    </inkml:context>
    <inkml:brush xml:id="br0">
      <inkml:brushProperty name="width" value="0.025" units="cm"/>
      <inkml:brushProperty name="height" value="0.025" units="cm"/>
    </inkml:brush>
  </inkml:definitions>
  <inkml:trace contextRef="#ctx0" brushRef="#br0">1 36 19250,'0'0'11403,"62"-32"-11563,-20 29-1153,4 2-1346,0 1-1185,-1 0-768,-8 0-2723</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039"/>
    </inkml:context>
    <inkml:brush xml:id="br0">
      <inkml:brushProperty name="width" value="0.025" units="cm"/>
      <inkml:brushProperty name="height" value="0.025" units="cm"/>
    </inkml:brush>
  </inkml:definitions>
  <inkml:trace contextRef="#ctx0" brushRef="#br0">188 0 6086,'0'0'12929,"-10"5"-11941,-5 4-494,1 0 0,0 2 1,0-1-1,1 2 0,1-1 0,0 2 0,-13 16 1,18-21-256,1 0 1,0 0 0,1 0-1,0 1 1,0 0 0,1 0-1,0 0 1,1 1 0,0-1-1,0 1 1,1 0-1,0 0 1,0-1 0,1 21-1,1-27-227,1-1-1,0 0 0,-1 0 1,1 0-1,0-1 0,0 1 0,0 0 1,0 0-1,0 0 0,1-1 0,-1 1 1,0 0-1,1-1 0,0 0 1,-1 1-1,1-1 0,0 0 0,-1 0 1,1 0-1,0 0 0,0 0 1,0 0-1,0 0 0,0 0 0,0-1 1,0 1-1,0-1 0,0 0 1,0 0-1,0 0 0,1 0 0,-1 0 1,3 0-1,3 0-35,-1-1 1,0 0-1,1 0 0,-1 0 1,0-1-1,0 0 0,0 0 1,12-6-1,-11 3-48,0-1 0,0 0-1,0 0 1,-1-1 0,0 0-1,-1 0 1,1 0 0,-1-1-1,-1 0 1,7-12-1,-9 15 85,0-1-1,0 1 0,-1-1 0,0 1 1,0-1-1,-1 0 0,0 0 1,1 0-1,-2 0 0,1 0 0,-1 1 1,0-1-1,0 0 0,-1 0 0,0 0 1,0 0-1,0 0 0,-3-7 0,3 10-6,-1 1 0,1 0 0,0 0-1,-1 0 1,1 0 0,-1 0 0,0 1-1,0-1 1,0 0 0,0 1 0,0-1-1,0 1 1,0 0 0,0 0 0,0-1-1,-1 2 1,1-1 0,0 0 0,-1 0-1,1 1 1,-1-1 0,1 1 0,-1 0-1,1 0 1,-1 0 0,1 0 0,-1 0-1,1 0 1,-1 1 0,1-1 0,-1 1-1,-2 1 1,-2 0-22,-1 0 0,1 0-1,0 1 1,0 0 0,1 1-1,-1-1 1,1 1 0,-1 1 0,-7 6-1,12-10-119,1 1-1,0-1 0,0 0 0,0 1 0,-1-1 0,1 1 1,0-1-1,1 1 0,-1-1 0,0 1 0,0 0 0,1-1 1,-1 1-1,1 0 0,-1 0 0,1 2 0,0-3-69,0-1 0,1 1 0,-1 0 0,0 0 0,1-1 0,-1 1-1,1 0 1,-1 0 0,1-1 0,-1 1 0,1-1 0,-1 1 0,1 0-1,0-1 1,-1 1 0,1-1 0,0 1 0,-1-1 0,1 0-1,0 1 1,0-1 0,0 0 0,-1 1 0,1-1 0,0 0 0,0 0-1,0 0 1,0 0 0,-1 0 0,1 0 0,0 0 0,0 0 0,0 0-1,1-1 1,24 1-5793,5-2-3513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8.648"/>
    </inkml:context>
    <inkml:brush xml:id="br0">
      <inkml:brushProperty name="width" value="0.025" units="cm"/>
      <inkml:brushProperty name="height" value="0.025" units="cm"/>
    </inkml:brush>
  </inkml:definitions>
  <inkml:trace contextRef="#ctx0" brushRef="#br0">1 77 14958,'0'0'5157,"49"12"-3555,-8-17-449,5-7-737,12-1-320,-5 0-224,0-1-1474,-7-1-2497,-7-1-3108</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432"/>
    </inkml:context>
    <inkml:brush xml:id="br0">
      <inkml:brushProperty name="width" value="0.025" units="cm"/>
      <inkml:brushProperty name="height" value="0.025" units="cm"/>
    </inkml:brush>
  </inkml:definitions>
  <inkml:trace contextRef="#ctx0" brushRef="#br0">59 1 7399,'0'0'14339,"-7"11"-14334,-2 6-11,0 0 0,1 0 0,0 1 0,-5 20 0,12-33 8,0 0-1,0 0 0,0 0 1,1 0-1,-1 0 0,1 0 1,0 0-1,1 0 0,-1 0 1,3 9-1,-2-12 8,0 1 0,0-1 0,1 0 0,-1 1 0,0-1 0,1 0 0,-1 0 0,1 0 0,0 0 0,0 0 0,0-1 0,0 1 0,0 0 0,0-1 0,0 1 0,1-1 0,-1 0 0,1 0 0,-1 0 0,0 0 0,1 0 0,3 0 0,0 1 177,1-1 0,0-1-1,0 1 1,0-1-1,0 0 1,0 0-1,0-1 1,0 0-1,0 0 1,-1-1-1,1 0 1,0 0 0,-1 0-1,1-1 1,-1 0-1,9-6 1,-11 6-51,0 1 1,0-1-1,0 0 0,0-1 1,-1 1-1,0-1 1,1 1-1,-1-1 0,-1 0 1,1 0-1,0-1 1,-1 1-1,0 0 0,0-1 1,0 1-1,-1-1 1,0 0-1,1 0 0,-2 1 1,1-1-1,0 0 1,-1 0-1,0 0 1,-1-6-1,1 8-112,-1 1 1,0-1-1,0 0 1,0 0-1,0 1 1,-1-1-1,1 1 1,-1-1 0,1 1-1,-1 0 1,0-1-1,0 1 1,0 0-1,0 0 1,0 0-1,-1 1 1,1-1-1,0 0 1,-1 1-1,1 0 1,-1-1-1,0 1 1,1 0-1,-1 0 1,0 1-1,0-1 1,0 0-1,0 1 1,-4 0-1,1-1-413,0 1 0,0-1 0,-1 2 0,1-1 0,-11 3 0,13-3-642,0 1 0,0 1 0,0-1 0,0 0 0,1 1 0,-1 0 0,1 0 0,-6 4 1,-3 4-10981</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0.779"/>
    </inkml:context>
    <inkml:brush xml:id="br0">
      <inkml:brushProperty name="width" value="0.025" units="cm"/>
      <inkml:brushProperty name="height" value="0.025" units="cm"/>
    </inkml:brush>
  </inkml:definitions>
  <inkml:trace contextRef="#ctx0" brushRef="#br0">1 10 17521,'0'0'6950,"46"9"-5701,-14-8-736,3-1-417,7 0-641,-1-6-3106,-2-7-3620</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1.519"/>
    </inkml:context>
    <inkml:brush xml:id="br0">
      <inkml:brushProperty name="width" value="0.025" units="cm"/>
      <inkml:brushProperty name="height" value="0.025" units="cm"/>
    </inkml:brush>
  </inkml:definitions>
  <inkml:trace contextRef="#ctx0" brushRef="#br0">50 1 14125,'0'0'6406,"-19"52"-4932,5-18-705,3 7-673,6 2-32,5-6-160,0-3-929,14-9-961,6-8-1313,1-12-2595</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1.881"/>
    </inkml:context>
    <inkml:brush xml:id="br0">
      <inkml:brushProperty name="width" value="0.025" units="cm"/>
      <inkml:brushProperty name="height" value="0.025" units="cm"/>
    </inkml:brush>
  </inkml:definitions>
  <inkml:trace contextRef="#ctx0" brushRef="#br0">126 0 14990,'0'0'2691,"-7"8"-999,2-3-1406,1-2-73,0 1 0,1 0 0,-1 0 0,1 0 0,0 0 0,0 0 0,0 1 0,1-1 0,-1 1 0,1 0 0,0 0 0,1-1 0,-1 1 0,0 8 0,2-13-212,1 1 1,-1-1 0,1 1 0,-1 0 0,1-1 0,-1 1 0,1-1 0,0 1-1,-1-1 1,1 1 0,0-1 0,0 0 0,-1 1 0,1-1 0,0 0 0,0 1-1,-1-1 1,1 0 0,0 0 0,0 0 0,0 0 0,0 0 0,-1 0-1,1 0 1,1 0 0,31 0 37,-27-1-36,6 1-61,-1 1 1,1 0-1,-1 0 0,0 1 0,1 0 0,-1 1 0,18 7 0,-27-9 53,1 1 0,-1-1-1,0 0 1,1 1-1,-1-1 1,0 1 0,0-1-1,0 1 1,0 0 0,0 0-1,-1 0 1,1 0-1,-1 0 1,1 1 0,-1-1-1,0 0 1,0 1 0,0-1-1,0 1 1,0-1-1,0 1 1,-1-1 0,1 1-1,-1 0 1,0-1 0,1 1-1,-1 0 1,-1-1 0,1 1-1,0 0 1,-1-1-1,1 1 1,-1-1 0,0 1-1,0-1 1,0 1 0,0-1-1,0 1 1,-2 2-1,0 0 211,-1 0 0,1 0 0,-1 0 0,0-1 0,0 1-1,0-1 1,-1 0 0,1 0 0,-1-1 0,0 1-1,0-1 1,-1 0 0,1 0 0,0-1 0,-1 0 0,0 0-1,1 0 1,-1 0 0,0-1 0,0 0 0,-9 0-1,8 0-115,-1-1-1,1 0 0,-1-1 0,0 1 0,1-2 1,-1 1-1,-10-4 0,13 3-306,1 1 0,-1-1 0,1-1 0,-1 1-1,1-1 1,0 1 0,0-1 0,0 0 0,0-1 0,0 1 0,-4-7 0,5 6-576,0-1-1,0 0 1,0 0-1,1 0 1,-1 0 0,1 0-1,1 0 1,-1-1 0,0-6-1,0-19-6193</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246"/>
    </inkml:context>
    <inkml:brush xml:id="br0">
      <inkml:brushProperty name="width" value="0.025" units="cm"/>
      <inkml:brushProperty name="height" value="0.025" units="cm"/>
    </inkml:brush>
  </inkml:definitions>
  <inkml:trace contextRef="#ctx0" brushRef="#br0">0 37 11627,'0'0'7271,"64"-24"-4420,-38 19-1218,6 2-800,2 3-705,0 0-897,4-1-3138,1-3-6439</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562"/>
    </inkml:context>
    <inkml:brush xml:id="br0">
      <inkml:brushProperty name="width" value="0.025" units="cm"/>
      <inkml:brushProperty name="height" value="0.025" units="cm"/>
    </inkml:brush>
  </inkml:definitions>
  <inkml:trace contextRef="#ctx0" brushRef="#br0">140 8 15887,'-9'3'2803,"-5"2"-1856,1 1 1,0 0 0,0 0 0,-19 14-1,28-17-903,1-1-1,0 1 0,-1 0 0,1-1 1,0 1-1,1 1 0,-1-1 0,1 0 0,-1 1 1,1-1-1,0 1 0,0 0 0,0 0 1,1 0-1,-1 0 0,1 0 0,0 0 0,0 0 1,1 0-1,-1 0 0,1 0 0,0 1 1,0 5-1,1-7-62,0 0 1,0-1-1,1 1 0,-1-1 1,1 0-1,-1 1 1,1-1-1,0 0 0,-1 0 1,1 0-1,0 0 0,0 0 1,1 0-1,-1-1 1,0 1-1,1-1 0,-1 0 1,1 1-1,-1-1 1,1 0-1,-1-1 0,1 1 1,0 0-1,0-1 0,-1 1 1,6-1-1,1 2-35,0-1-1,0-1 0,0 0 1,1 0-1,-1-1 1,0 0-1,11-2 0,-14 0 100,0 0-1,0 0 0,-1-1 0,1 0 1,-1 0-1,1 0 0,-1 0 1,-1-1-1,1 0 0,-1 0 1,0 0-1,0 0 0,0-1 1,0 0-1,-1 0 0,0 0 0,2-7 1,-4 10 53,0 0 1,1-1-1,-2 1 1,1-1-1,0 1 0,-1-1 1,0 0-1,1 1 1,-1-1-1,-1 1 1,1-1-1,0 1 1,-1-1-1,-1-4 1,1 6-57,-1-1 0,1 1 0,0 0 0,-1 0 1,1-1-1,-1 1 0,0 0 0,0 1 1,0-1-1,0 0 0,0 0 0,0 1 0,0 0 1,-1-1-1,1 1 0,0 0 0,-1 0 0,1 0 1,-1 0-1,1 1 0,-5-2 0,-1 1-54,1 0-1,0 0 0,-1 1 1,1 0-1,-1 0 1,1 1-1,-1 0 1,1 0-1,0 1 0,-8 2 1,13-3-166,0-1 0,0 1 0,0 0 0,-1 0 0,1 0 0,1 0 0,-1 0 1,0 0-1,0 1 0,0-1 0,1 1 0,-1-1 0,0 1 0,1 0 0,0 0 0,-1-1 0,1 1 0,0 0 1,0 0-1,0 0 0,0 0 0,0 1 0,0-1 0,1 0 0,-1 0 0,1 0 0,0 1 0,-1-1 1,1 0-1,0 0 0,0 1 0,1-1 0,-1 0 0,0 0 0,1 1 0,0 2 0,9 8-4162,12-4-1655</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2.966"/>
    </inkml:context>
    <inkml:brush xml:id="br0">
      <inkml:brushProperty name="width" value="0.025" units="cm"/>
      <inkml:brushProperty name="height" value="0.025" units="cm"/>
    </inkml:brush>
  </inkml:definitions>
  <inkml:trace contextRef="#ctx0" brushRef="#br0">166 38 18161,'0'0'2504,"-11"0"-433,6-1-1911,-1 1 0,0-1 0,1 2 0,-1-1 0,0 1 0,1 0 0,-1 0 0,1 0 0,-1 1-1,1 0 1,-1 0 0,1 0 0,0 0 0,0 1 0,0 0 0,1 0 0,-1 1 0,1-1 0,-1 1 0,1 0 0,0 0 0,1 0 0,-7 9-1,7-8-108,-1 0 0,1 0-1,0 1 1,0 0 0,1-1-1,-1 1 1,1 0 0,0 0-1,1 0 1,-2 9-1,3-13-45,0 0-1,1-1 0,-1 1 1,0 0-1,0 0 0,1 0 0,-1 0 1,1 0-1,0 0 0,-1 0 1,1-1-1,0 1 0,0 0 0,0-1 1,0 1-1,1-1 0,-1 1 0,0-1 1,1 1-1,-1-1 0,1 0 1,-1 0-1,1 1 0,-1-1 0,1-1 1,0 1-1,0 0 0,-1 0 1,1 0-1,0-1 0,0 1 0,0-1 1,0 0-1,0 1 0,0-1 1,3 0-1,1 0 4,0 1 1,0-1-1,0 0 1,0 0-1,0-1 0,0 1 1,-1-1-1,1-1 1,0 1-1,0-1 1,-1 0-1,1 0 0,-1-1 1,0 1-1,0-1 1,0-1-1,0 1 1,0-1-1,-1 1 0,1-1 1,-1-1-1,0 1 1,0 0-1,-1-1 1,1 0-1,-1 0 0,0 0 1,0 0-1,-1-1 1,0 1-1,0-1 1,0 1-1,0-1 0,-1 0 1,0 0-1,0 0 1,0-11-1,-1 15-76,0 1-1,-1 0 1,1 0-1,0-1 1,0 1 0,-1 0-1,1 0 1,0 0-1,-1 0 1,1-1 0,-1 1-1,0 0 1,1 0-1,-1 0 1,0 0 0,0 0-1,0 0 1,1 1-1,-1-1 1,0 0-1,0 0 1,0 0 0,-1 1-1,1-1 1,0 1-1,0-1 1,0 1 0,-2-1-1,1 0-496,-1 0 0,1 1-1,-1 0 1,0-1 0,1 1 0,-1 0-1,0 0 1,1 0 0,-1 1 0,1-1 0,-1 1-1,1-1 1,-4 2 0,-6 6-6226</inkml:trace>
  <inkml:trace contextRef="#ctx0" brushRef="#br0" timeOffset="1">472 1 14734,'0'0'9337,"-1"12"-8115,-2 15-558,-2-1 0,-11 38-1,14-60-633,1 0-1,0 0 0,-1 1 1,1-1-1,1 0 0,-1 1 0,0-1 1,1 0-1,0 1 0,0-1 0,1 0 1,-1 1-1,1-1 0,1 6 1,0-7-19,0-1 0,-1 0 0,1 0 1,0 0-1,0 0 0,0 0 1,1-1-1,-1 1 0,0-1 0,0 1 1,1-1-1,-1 0 0,1 0 1,0 0-1,-1 0 0,1 0 0,0-1 1,-1 1-1,1-1 0,0 0 1,-1 0-1,1 0 0,4 0 0,3 0-239,-6 1-430,1 0 1,0-1 0,0 1-1,-1-1 1,1-1 0,0 1-1,0 0 1,-1-1 0,1 0-1,0-1 1,-1 1 0,1-1-1,-1 1 1,0-1 0,6-4-1,4-9-8903</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27:33.314"/>
    </inkml:context>
    <inkml:brush xml:id="br0">
      <inkml:brushProperty name="width" value="0.025" units="cm"/>
      <inkml:brushProperty name="height" value="0.025" units="cm"/>
    </inkml:brush>
  </inkml:definitions>
  <inkml:trace contextRef="#ctx0" brushRef="#br0">0 0 17040,'0'0'8616</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3.600"/>
    </inkml:context>
    <inkml:brush xml:id="br0">
      <inkml:brushProperty name="width" value="0.025" units="cm"/>
      <inkml:brushProperty name="height" value="0.025" units="cm"/>
    </inkml:brush>
  </inkml:definitions>
  <inkml:trace contextRef="#ctx0" brushRef="#br0">0 0 17745,'0'0'293,"3"9"-74,8 46-181,-2 1-1,2 62 0,0 0 102,3-9 17,4-1 0,4-1 0,6-1 0,47 120 0,-74-223-230,28 53 514,-28-54-578,1 0 1,-1 0 0,1 0 0,-1 0-1,1-1 1,0 1 0,0 0 0,0-1 0,0 1-1,0-1 1,0 0 0,0 1 0,0-1-1,1 0 1,-1 0 0,0-1 0,1 1-1,-1 0 1,1-1 0,-1 0 0,4 1-1,14-3-4869</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4.989"/>
    </inkml:context>
    <inkml:brush xml:id="br0">
      <inkml:brushProperty name="width" value="0.025" units="cm"/>
      <inkml:brushProperty name="height" value="0.025" units="cm"/>
    </inkml:brush>
  </inkml:definitions>
  <inkml:trace contextRef="#ctx0" brushRef="#br0">650 1342 15246,'0'0'4559,"8"1"-4169,571-11 234,-411 2-597,1016-67 666,-344 17 702,-579 43-1321,551-36 157,-5-37-120,-645 57-76,238-79-1,-396 109-34,8-3-7,1 0 0,0 1 0,0 0 0,-1 1-1,2 1 1,-1 0 0,0 1 0,0 0-1,0 1 1,0 0 0,0 1 0,0 1-1,18 6 1,-23-7 35,-1 0-1,1 0 1,1 0-1,-1-1 1,0-1-1,0 1 1,0-1-1,1 0 1,-1-1 0,0 0-1,0 0 1,13-5-1,3-2 207,-1-1 0,39-23 0,-42 21-111,1 0 1,0 2-1,30-10 1,6 13-195,-52 7 14,0-1 1,0 0-1,-1 0 0,1 0 1,0-1-1,0 1 0,-1-1 1,1 0-1,0-1 1,-1 1-1,1-1 0,-1 0 1,0 0-1,1 0 0,-1-1 1,0 0-1,-1 1 1,1-1-1,0-1 0,3-3 1,-2 1 72,0-1 0,-1 0 0,1 0 0,-2 0 0,1-1 0,-1 1 0,0-1 1,0 1-1,-1-1 0,0 0 0,-1 0 0,1-11 0,-1 12-4,-1 1 0,0 0 0,0-1 0,-1 1-1,0 0 1,0 0 0,0-1 0,-1 1 0,0 0 0,0 0 0,0 1-1,-1-1 1,0 0 0,0 1 0,-1-1 0,-4-5 0,-315-296-311,314 299 299,-16-12-17,-1 1 0,0 1 0,-2 2-1,0 1 1,0 1 0,-1 1 0,-1 1 0,0 2 0,-36-7 0,-38-3-81,-147-10 1,227 28 94,-715-17-5,525 20-16,-718 43 52,1 50-225,714-70-2,-1454 154 194,1630-174-107,-331 44 980,315-37-565,1 2 1,0 3 0,2 2-1,-75 36 1,122-51-407,-38 23 124,43-24-224,-1-1 1,1 1 0,0 0-1,0 0 1,0 0-1,0 0 1,0 1 0,1-1-1,-1 0 1,0 1 0,1-1-1,0 1 1,0 0 0,-2 4-1,3-7 105,0 0-1,0 1 0,0-1 0,0 0 1,0 0-1,0 0 0,0 1 1,0-1-1,0 0 0,0 0 1,0 0-1,0 1 0,0-1 0,0 0 1,0 0-1,0 1 0,0-1 1,0 0-1,0 0 0,0 0 0,0 1 1,0-1-1,0 0 0,0 0 1,1 0-1,-1 1 0,0-1 1,0 0-1,0 0 0,0 0 0,0 0 1,1 1-1,-1-1 0,0 0 1,0 0-1,0 0 0,1 0 0,-1 0 1,0 0-1,0 0 0,0 0 1,1 1-1,-1-1 0,0 0 1,0 0-1,1 0 0,27 1-8656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8.982"/>
    </inkml:context>
    <inkml:brush xml:id="br0">
      <inkml:brushProperty name="width" value="0.025" units="cm"/>
      <inkml:brushProperty name="height" value="0.025" units="cm"/>
    </inkml:brush>
  </inkml:definitions>
  <inkml:trace contextRef="#ctx0" brushRef="#br0">406 0 13933,'0'0'2979,"-43"44"-1153,6-7-417,-7 7-736,-1 3-65,-1 4 193,6-2-385,6-5-287,6-6-129,8-7 64,6-8-64,3-7-801,1-8-961,1-8-1217,0-2-2914</inkml:trace>
  <inkml:trace contextRef="#ctx0" brushRef="#br0" timeOffset="1">0 146 10474,'0'0'8488,"55"15"-5541,-21-4-1282,3 1-576,7 1-544,4-1-385,0 4-160,-1 1-1730,-2-3-1409,-6-1-1857,-6-4-1090</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5.746"/>
    </inkml:context>
    <inkml:brush xml:id="br0">
      <inkml:brushProperty name="width" value="0.025" units="cm"/>
      <inkml:brushProperty name="height" value="0.025" units="cm"/>
    </inkml:brush>
  </inkml:definitions>
  <inkml:trace contextRef="#ctx0" brushRef="#br0">0 43 18898,'0'0'7527,"50"3"-6726,-13-3-321,12-8-384,5-2-96,2 2-576,-3 1-1186,-5 2-1889,-7 1-2948,-9 1-3234</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6.140"/>
    </inkml:context>
    <inkml:brush xml:id="br0">
      <inkml:brushProperty name="width" value="0.025" units="cm"/>
      <inkml:brushProperty name="height" value="0.025" units="cm"/>
    </inkml:brush>
  </inkml:definitions>
  <inkml:trace contextRef="#ctx0" brushRef="#br0">358 1 15439,'0'0'10180,"-5"14"-9929,1-4-226,0 1 1,-1-1 0,0 0-1,-1 0 1,0-1 0,0 1-1,-1-1 1,0 0-1,-16 14 1,-21 11 22,-65 39 0,-11 7 1036,113-69-1021,20-6-28,32-5 5,-30-1-7,25 5-94,-1 2-1,0 1 1,0 2 0,-1 2 0,0 1 0,43 21 0,-1-2-2907,-42-21-2525,-5-7-4639</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6.703"/>
    </inkml:context>
    <inkml:brush xml:id="br0">
      <inkml:brushProperty name="width" value="0.025" units="cm"/>
      <inkml:brushProperty name="height" value="0.025" units="cm"/>
    </inkml:brush>
  </inkml:definitions>
  <inkml:trace contextRef="#ctx0" brushRef="#br0">1 38 3427,'0'0'577,"64"-25"-577,-36 12-160</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041"/>
    </inkml:context>
    <inkml:brush xml:id="br0">
      <inkml:brushProperty name="width" value="0.025" units="cm"/>
      <inkml:brushProperty name="height" value="0.025" units="cm"/>
    </inkml:brush>
  </inkml:definitions>
  <inkml:trace contextRef="#ctx0" brushRef="#br0">94 0 11018,'0'0'12054,"0"10"-10249,-1 35-250,-2 0-1,-12 58 1,6-50-1143,-4 89 0,13-123-587,-1-13 30,1 0 0,-1-1 0,1 1 0,0-1 0,1 1 0,-1 0 0,1-1 0,1 1 0,-1-1 0,1 0 1,-1 1-1,1-1 0,1 0 0,5 9 0,-13-16-7611,-11-4 2679,-7-2 587,-5-6-1495</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431"/>
    </inkml:context>
    <inkml:brush xml:id="br0">
      <inkml:brushProperty name="width" value="0.025" units="cm"/>
      <inkml:brushProperty name="height" value="0.025" units="cm"/>
    </inkml:brush>
  </inkml:definitions>
  <inkml:trace contextRef="#ctx0" brushRef="#br0">49 537 1730,'0'0'7351,"-8"-5"-2974,-26-14-747,33 19-3543,1 0 0,0 0-1,-1 0 1,1 0 0,0 0 0,0 0-1,-1 0 1,1 0 0,0 0-1,0-1 1,-1 1 0,1 0 0,0 0-1,0 0 1,-1 0 0,1 0-1,0-1 1,0 1 0,0 0 0,0 0-1,-1 0 1,1-1 0,0 1-1,0 0 1,0 0 0,0-1 0,0 1-1,-1 0 1,1 0 0,0-1 0,0 1-1,0 0 1,0 0 0,0-1-1,0 1 1,0 0 0,0 0 0,0-1-1,0 1 1,0 0 0,0 0-1,0-1 1,0 1 0,0 0 0,0-1-1,1 1 1,-1 0 0,0 0 0,0 0-1,0-1 1,0 1 0,0 0-1,1 0 1,-1-1 0,0 1 0,0 0-1,0 0 1,1 0 0,-1 0-1,0-1 1,0 1 0,1 0 0,-1 0-1,0 0 1,0 0 0,1 0 0,-1 0-1,19-4 198,-18 4 155,184-22 4241,131-22-4444,-309 42-541,0 1-1,-1-1 1,1 0-1,0-1 0,-1 1 1,0-1-1,10-6 0,-16 8 166,1 1 0,0-1-1,0 0 1,0 0 0,-1 1 0,1-1-1,0 0 1,-1 0 0,1 0-1,-1 0 1,1 0 0,-1 1-1,1-1 1,-1 0 0,0 0-1,1 0 1,-1 0 0,0 0 0,0 0-1,0 0 1,0-2 0,0 1-124,-1 0 1,0 0-1,1 0 1,-1 0-1,0 0 1,0 1-1,0-1 1,-1 0-1,1 1 1,0-1-1,-1 1 1,1-1-1,-1 1 1,1-1-1,-4-1 1,-32-23-6144,-8-5-4718</inkml:trace>
  <inkml:trace contextRef="#ctx0" brushRef="#br0" timeOffset="1">62 77 13741,'0'0'11339,"62"-51"-9866,-13 39-800,8 3-513,7 5-128,-6 4-929,2 0-1986,-5 5-1473,-13 7-2915</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7.761"/>
    </inkml:context>
    <inkml:brush xml:id="br0">
      <inkml:brushProperty name="width" value="0.025" units="cm"/>
      <inkml:brushProperty name="height" value="0.025" units="cm"/>
    </inkml:brush>
  </inkml:definitions>
  <inkml:trace contextRef="#ctx0" brushRef="#br0">196 1 17040,'0'0'10058,"-10"4"-9882,-7 3-173,0 2 0,1 0 0,0 0-1,1 2 1,0 0 0,0 1 0,1 0 0,1 1 0,0 1 0,-13 17 0,25-30-6,0 1 1,0-1-1,1 0 1,-1 1-1,0-1 1,0 1-1,1-1 1,-1 1-1,1-1 1,0 1-1,-1 0 1,1-1-1,0 1 1,0-1-1,0 1 1,0 0-1,0 2 1,1-3-10,-1 0 1,1 0-1,-1 0 0,1-1 1,0 1-1,-1 0 0,1 0 0,0 0 1,0 0-1,-1-1 0,1 1 1,0 0-1,0-1 0,0 1 1,0-1-1,0 1 0,0-1 1,0 1-1,2 0 0,6 0-133,0 1 0,0-1 0,0 0 0,0-1 0,10 0 0,-2 0-217,25-1-554,40 3-62,-75-1 952,-1-1 0,1 1-1,-1 1 1,0-1 0,1 1 0,-1 0-1,0 1 1,0-1 0,8 6-1,-13-7 45,1 0-1,0 1 1,-1-1-1,1 1 1,-1 0-1,1-1 1,-1 1-1,0 0 1,1 0-1,-1-1 1,0 1 0,-1 0-1,1 0 1,0 0-1,0 1 1,-1-1-1,1 0 1,-1 0-1,0 0 1,0 0-1,1 0 1,-1 1-1,-1-1 1,1 0-1,0 0 1,0 0-1,-1 0 1,0 0-1,1 1 1,-1-1-1,0 0 1,0 0-1,0-1 1,0 1-1,0 0 1,0 0-1,-1 0 1,-2 2-1,-4 6 283,0-1 0,0 0 0,-1 0 0,0-1 0,-13 9 0,13-10-21,0-1 1,0 0-1,0-1 1,0 0-1,-1 0 1,0-1-1,0 0 1,0-1-1,-1 0 1,1-1-1,-1 0 1,1-1-1,-21 1 1,29-2-331,1-1 0,0 1 1,-1 0-1,1-1 0,0 1 1,-1 0-1,1-1 0,0 0 0,0 1 1,-1-1-1,1 0 0,0 1 1,0-1-1,0 0 0,0 0 0,0 0 1,0 0-1,0 0 0,0 0 1,1 0-1,-1-1 0,0 1 1,1 0-1,-1 0 0,1-1 0,-1 1 1,1 0-1,-1-1 0,1 1 1,0 0-1,0-1 0,0 1 1,-1 0-1,2-1 0,-1 1 0,0-3 1,0 0-795,1-1 0,0 1 1,-1-1-1,1 1 0,1-1 0,-1 1 1,1-1-1,0 1 0,0 0 1,3-4-1,16-20-8508</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8.108"/>
    </inkml:context>
    <inkml:brush xml:id="br0">
      <inkml:brushProperty name="width" value="0.025" units="cm"/>
      <inkml:brushProperty name="height" value="0.025" units="cm"/>
    </inkml:brush>
  </inkml:definitions>
  <inkml:trace contextRef="#ctx0" brushRef="#br0">1 19 18578,'0'0'9577,"56"0"-8713,-40 0-703,7 0-161,2 0-545,4 0-1761,-1-7-3395,2-5-6375</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8.661"/>
    </inkml:context>
    <inkml:brush xml:id="br0">
      <inkml:brushProperty name="width" value="0.025" units="cm"/>
      <inkml:brushProperty name="height" value="0.025" units="cm"/>
    </inkml:brush>
  </inkml:definitions>
  <inkml:trace contextRef="#ctx0" brushRef="#br0">96 0 8296,'0'0'15727,"3"9"-14932,-1-1-673,0 0 0,-1 0-1,0 0 1,0 0 0,-1 0 0,0 0-1,0 0 1,-1 0 0,0 0-1,0 0 1,-4 11 0,-37 103 439,14-43-111,18-49-233,6-20-9,1 0-1,0 0 1,1 0-1,0 1 1,-2 17 0,4-28-164,0 1 0,0 0 1,0 0-1,1-1 1,-1 1-1,0 0 1,0 0-1,0-1 1,0 1-1,1 0 1,-1 0-1,0-1 1,1 1-1,-1 0 1,1-1-1,-1 1 0,1-1 1,-1 1-1,1 0 1,-1-1-1,1 1 1,-1-1-1,1 1 1,0-1-1,-1 0 1,1 1-1,0-1 1,0 0-1,-1 1 0,1-1 1,0 0-1,0 0 1,-1 0-1,1 1 1,0-1-1,0 0 1,-1 0-1,1 0 1,0 0-1,0-1 1,-1 1-1,1 0 1,0 0-1,0 0 0,-1-1 1,1 1-1,0 0 1,0 0-1,-1-1 1,2 0-1,38-19 860,-8-5-759,-1-1 0,-2-2 1,33-37-1,69-101 117,-63 62-385,-114 146-17205,28-26 6144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29.983"/>
    </inkml:context>
    <inkml:brush xml:id="br0">
      <inkml:brushProperty name="width" value="0.025" units="cm"/>
      <inkml:brushProperty name="height" value="0.025" units="cm"/>
    </inkml:brush>
  </inkml:definitions>
  <inkml:trace contextRef="#ctx0" brushRef="#br0">34 76 6726,'0'0'9412,"-5"10"-4976,2-3-3988,-1 0 233,0-1 0,1 2 0,0-1 0,1 0 0,-1 0 0,1 1 0,1-1-1,0 1 1,0 0 0,0 13 0,1-19-665,1 0 0,0-1-1,0 1 1,0 0 0,0-1-1,0 1 1,0-1 0,0 1-1,1-1 1,-1 0 0,0 0-1,1 1 1,-1-1 0,1 0 0,-1 0-1,1-1 1,0 1 0,-1 0-1,1 0 1,0-1 0,-1 1-1,1-1 1,0 1 0,0-1-1,0 0 1,0 0 0,-1 0-1,1 0 1,0 0 0,0 0-1,3-1 1,2 1-59,0-1-1,-1 0 1,1 0 0,-1 0-1,1-1 1,-1 0-1,12-5 1,-7-1-26,0-1 0,0-1 0,-1 0 0,0 0 0,-1-1 0,0 0 0,-1-1 0,0 0 0,-1 0 0,0-1 0,-1 0 0,8-24 0,-37 63 133,14-9 217,0 0-1,-9 25 0,16-36-201,1 0-1,-1 0 1,1-1-1,0 1 1,0 0-1,0 0 1,1 0-1,0 0 1,0 0-1,1 0 1,2 12-1,-3-17-72,1 1-1,0-1 0,1 1 0,-1-1 0,0 1 1,0-1-1,1 0 0,-1 0 0,0 0 0,1 0 1,0 0-1,-1 0 0,1 0 0,-1 0 1,1 0-1,0-1 0,0 1 0,-1-1 0,1 1 1,0-1-1,0 0 0,-1 0 0,1 0 0,0 0 1,0 0-1,0 0 0,0 0 0,-1-1 1,1 1-1,0 0 0,0-1 0,1 0 0,5-1 10,-1 0-1,0 0 0,1-1 1,-1 1-1,0-2 0,9-5 1,-3 0-3,-1-2 0,0 0 1,-1 0-1,14-18 0,-21 24-9,1-1 0,-1 0 0,-1 0 1,1 0-1,-1 0 0,0 0 0,0-1 0,-1 1 0,0-1 0,0 0 0,-1 0 0,2-9 0,-15 19 56,-2 11-3,1 0 1,-22 30-1,30-38-43,0 1 1,1-1-1,0 1 0,1-1 0,0 1 1,0 0-1,0 0 0,1 1 0,0-1 1,-2 13-1,4-19-13,0-1 1,0 1-1,1 0 0,-1 0 1,0 0-1,0 0 0,1 0 1,-1 0-1,1 0 1,-1-1-1,1 1 0,-1 0 1,1 0-1,-1-1 1,1 1-1,0 0 0,-1-1 1,1 1-1,0 0 1,-1-1-1,1 1 0,0-1 1,0 0-1,0 1 1,0-1-1,1 1 0,34 5 30,-27-6-17,-1 0 1,1 0-1,0-1 0,-1-1 1,1 1-1,9-4 0,-7-2 133,0 0 1,0 0-1,0-1 0,-1 0 1,12-13-1,-15 14-95,0 0 0,0 0 0,1 1 0,0 0 0,0 0 0,1 1 0,-1 0 0,1 1 0,17-7 0,-26 11-52,1 0 0,-1 0 1,0 0-1,1 0 0,-1 0 0,1 0 0,-1 0 0,0-1 0,1 1 0,-1 0 0,1 1 1,-1-1-1,0 0 0,1 0 0,-1 0 0,1 0 0,-1 0 0,0 0 0,1 0 0,-1 1 1,0-1-1,1 0 0,-1 0 0,1 0 0,-1 1 0,0-1 0,0 0 0,1 1 0,-1-1 1,0 0-1,1 0 0,-1 1 0,0-1 0,0 1 0,0-1 0,0 0 0,1 1 0,-1 0 1,-2 20 19,-13 21 71,5-25-56,4-8-12,1 1 0,0-1 1,0 1-1,1 0 0,0 0 1,1 0-1,0 1 0,-2 17 1,5-27 201,20-23 123,8-16-347,0-1 0,29-59 0,-56 98 0,-1 0 0,0-1 0,1 1 0,-1 0 0,0 0 0,1-1 0,-1 1 0,0 0 0,1 0 0,-1 0 0,0 0 0,1-1 0,-1 1 0,1 0 0,-1 0 0,0 0 0,1 0 0,-1 0 0,1 0 0,-1 0 0,0 0 0,1 0 0,-1 0 0,1 0 0,-1 0 0,0 0 0,1 0 0,-1 1 0,1-1 0,-1 0 0,0 0 0,1 0 0,-1 1 0,0-1 0,1 0 0,-1 0 0,0 1 0,1-1 0,-1 0 0,0 1 0,0-1 0,1 0 0,-1 1 0,0-1 0,0 1 0,12 17 0,-10 131-96,-2-148 97,0 0 0,0 0 1,0 0-1,1-1 0,-1 1 0,0 0 0,1 0 1,-1 0-1,1-1 0,-1 1 0,1 0 0,-1-1 1,1 1-1,0 0 0,-1-1 0,1 1 0,0-1 1,-1 1-1,1-1 0,0 1 0,0-1 0,-1 0 1,1 1-1,0-1 0,0 0 0,0 1 0,0-1 1,-1 0-1,1 0 0,0 0 0,0 0 0,0 0 1,0 0-1,0 0 0,-1 0 0,1 0 0,0-1 1,0 1-1,1-1 0,34-9 47,-24 1-48,-1 0 0,-1-1 0,0 0 0,0-1 0,-1 0 0,0 0 0,-1-1 0,0 0 0,-1 0 0,0-1 0,-1 0 0,-1 0 0,8-27 0,-12 30 0,-5 20 0,-4 24 0,8-31 0,-1-1 0,1 0 0,0 1 0,1-1 0,-1 1 0,0-1 0,1 1 0,-1-1 0,1 1 0,0-1 0,0 0 0,0 1 0,0-1 0,0 0 0,0 0 0,1 0 0,-1 0 0,1 0 0,-1 0 0,1 0 0,0-1 0,2 3 0,0-2 0,0 0 0,0 0 0,0 0 0,1-1 0,-1 1 0,0-1 0,1 0 0,-1 0 0,0-1 0,1 1 0,7-1 0,3-1 0,0-1 0,0 0 0,0-1 0,0 0 0,0-1 0,22-10 0,-22 8 0,0-1 0,0 0 0,-1-1 0,0-1 0,-1 0 0,0-1 0,-1-1 0,0 0 0,0 0 0,16-22 0,-27 31 0,0 1 0,0 0 0,0-1 0,0 1 0,0-1 0,0 1 0,-1-1 0,1 0 0,-1 1 0,1-1 0,-1 0 0,0 1 0,0-1 0,1 0 0,-1 1 0,0-1 0,-1-3 0,1 5 0,-1-1 0,1 0 0,-1 1 0,1-1 0,-1 0 0,1 1 0,-1-1 0,1 0 0,-1 1 0,0-1 0,1 1 0,-1-1 0,0 1 0,0-1 0,1 1 0,-1 0 0,0-1 0,0 1 0,0 0 0,0 0 0,1 0 0,-1 0 0,0-1 0,-1 1 0,-3 0 0,-1 0 0,1 1 0,0 0 0,-1-1 0,1 1 0,0 1 0,0-1 0,-1 1 0,-6 3 0,4 0 0,1 0 0,-1 0 0,1 1 0,0-1 0,1 2 0,-1-1 0,1 1 0,1 0 0,-1 0 0,1 0 0,0 1 0,1 0 0,-4 8 0,6-12 0,0 0 0,1 0 0,-1 0 0,1 0 0,0 0 0,0 0 0,0 0 0,1 0 0,0 0 0,0 0 0,0 0 0,0 1 0,0-1 0,1 0 0,0 0 0,0 0 0,0 0 0,0 0 0,0 0 0,1 0 0,0-1 0,0 1 0,0 0 0,0-1 0,1 1 0,-1-1 0,1 0 0,0 0 0,0 0 0,4 3 0,5 2-522,1-1-1,1 0 1,-1 0 0,1-2 0,1 0-1,-1 0 1,1-1 0,-1-1 0,1 0-1,0-1 1,28-1 0,7 0-6023</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5.804"/>
    </inkml:context>
    <inkml:brush xml:id="br0">
      <inkml:brushProperty name="width" value="0.025" units="cm"/>
      <inkml:brushProperty name="height" value="0.025" units="cm"/>
      <inkml:brushProperty name="color" value="#E71224"/>
    </inkml:brush>
  </inkml:definitions>
  <inkml:trace contextRef="#ctx0" brushRef="#br0">129 0 16816,'0'0'12924,"3"12"-12390,-2-1-492,0 0 0,-1 0 0,0 0 0,0 0-1,-2-1 1,1 1 0,-1 0 0,-1 0 0,1-1 0,-2 1 0,0-1 0,-7 14-1,-31 56 37,32-65 2,1 1 1,0 1-1,1 0 1,1 0-1,0 1 1,-5 27-1,12-44-70,0 0 0,0 0 0,0 0 0,0 0 0,0-1 0,0 1 0,0 0 0,1 0 0,-1 0 0,0 0 0,1 0 0,-1 0 0,1-1 0,-1 1 0,1 0 0,-1 0 0,1-1 0,-1 1 0,1 0 0,0-1 0,-1 1 0,1 0 0,0-1 0,0 1 0,-1-1 0,1 1 0,0-1 0,0 0 0,0 1 0,0-1 0,0 0 0,-1 0 0,1 1 0,0-1 0,0 0 0,0 0 0,0 0 0,2 0 0,45-1 233,-36 0-177,36-4-76,0-2 0,51-14 0,28-15-5293,-88 22 301,-7-4-2311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9.342"/>
    </inkml:context>
    <inkml:brush xml:id="br0">
      <inkml:brushProperty name="width" value="0.025" units="cm"/>
      <inkml:brushProperty name="height" value="0.025" units="cm"/>
    </inkml:brush>
  </inkml:definitions>
  <inkml:trace contextRef="#ctx0" brushRef="#br0">1 24 14125,'0'0'7880,"54"13"-6407,-11-13-416,5 0-865,7-7-160,-6-1-1537,-8-2-2819,-4-1-4036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6.357"/>
    </inkml:context>
    <inkml:brush xml:id="br0">
      <inkml:brushProperty name="width" value="0.025" units="cm"/>
      <inkml:brushProperty name="height" value="0.025" units="cm"/>
      <inkml:brushProperty name="color" value="#E71224"/>
    </inkml:brush>
  </inkml:definitions>
  <inkml:trace contextRef="#ctx0" brushRef="#br0">111 18 9769,'0'0'16854,"-6"11"-16139,-12 28-508,1 0 0,2 2-1,1-1 1,3 2 0,1 0 0,2 0 0,-3 63 0,11-104-206,0-1 1,0 0 0,0 1-1,0-1 1,0 0 0,0 1 0,0-1-1,0 0 1,0 1 0,0-1-1,0 0 1,0 1 0,0-1-1,0 0 1,0 1 0,1-1-1,-1 0 1,0 0 0,0 1-1,0-1 1,0 0 0,1 0-1,-1 1 1,0-1 0,0 0-1,1 0 1,-1 1 0,0-1-1,0 0 1,1 0 0,-1 0 0,0 0-1,1 0 1,-1 1 0,0-1-1,1 0 1,-1 0 0,0 0-1,1 0 1,-1 0 0,0 0-1,1 0 1,-1 0 0,0 0-1,1 0 1,-1 0 0,0 0-1,1 0 1,-1-1 0,0 1-1,1 0 1,-1 0 0,0 0-1,0 0 1,1-1 0,17-12 144,-8 1-116,0-2 1,0 1-1,-2-1 1,0-1-1,13-29 0,20-82-527,-36 105 385,0 1 0,-2-1 0,-1 0 0,1-25-1,-3 46 113,0-1 0,0 0-1,0 1 1,0-1-1,0 0 1,1 1-1,-1-1 1,0 0-1,-1 1 1,1-1-1,0 0 1,0 1-1,0-1 1,0 0 0,0 1-1,-1-1 1,1 0-1,0 1 1,-1-1-1,1 1 1,0-1-1,-1 1 1,1-1-1,-1 1 1,1-1-1,-1 1 1,1-1-1,-1 1 1,1-1 0,-1 1-1,1 0 1,-1-1-1,0 1 1,1 0-1,-1 0 1,1-1-1,-1 1 1,0 0-1,1 0 1,-1 0-1,0 0 1,1 0 0,-1 0-1,0 0 1,1 0-1,-1 0 1,0 0-1,1 0 1,-1 0-1,0 0 1,1 1-1,-1-1 1,0 0-1,1 1 1,-1-1-1,1 0 1,-1 1 0,0-1-1,-3 3 0,0-1 0,0 1-1,0 0 1,0 0 0,1 0 0,-1 0-1,-4 7 1,0 0 71,0 0 0,1 1 1,0 0-1,0 1 0,2-1 0,-1 1 0,1 0 0,1 1 1,0-1-1,1 1 0,1-1 0,-1 1 0,1 13 0,2-24-50,0-1 0,0 0-1,0 0 1,0 0-1,0 0 1,0 0-1,1 0 1,-1 0-1,0 0 1,1 0 0,-1 0-1,0 0 1,1 0-1,-1 0 1,1-1-1,0 1 1,-1 0 0,1 0-1,0 0 1,-1-1-1,1 1 1,0 0-1,0-1 1,0 1-1,-1 0 1,1-1 0,0 1-1,0-1 1,2 1-1,-1-1 18,1 1 1,0-1-1,0 0 0,0 0 0,-1 0 1,1-1-1,0 1 0,0 0 0,0-1 1,5-2-1,2-1 54,0 0 0,0-1 0,0 0 0,17-13 0,-3-4-69,-2-2-1,-1 0 1,-1-1-1,-1-1 1,25-43-1,-23 36-53,-24 85-161,-13 18 318,9-43 145,1 0-1,1 1 1,1 0 0,0 53 0,4-79-272,1 0 0,-1 0 1,0 0-1,1-1 0,-1 1 1,1 0-1,-1 0 0,1-1 0,0 1 1,0 0-1,0-1 0,0 1 1,0-1-1,0 1 0,0-1 1,1 0-1,-1 1 0,0-1 0,1 0 1,-1 0-1,1 0 0,2 2 1,0-1-2,1-1 1,-1 1 0,1-1 0,0 0-1,-1 0 1,1 0 0,0 0-1,0-1 1,4 0 0,49-8-3233,-52 7 1853,-1-1 0,1 0-1,-1 0 1,0-1 0,0 1 0,6-5-1,6-7-7302</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6.749"/>
    </inkml:context>
    <inkml:brush xml:id="br0">
      <inkml:brushProperty name="width" value="0.025" units="cm"/>
      <inkml:brushProperty name="height" value="0.025" units="cm"/>
      <inkml:brushProperty name="color" value="#E71224"/>
    </inkml:brush>
  </inkml:definitions>
  <inkml:trace contextRef="#ctx0" brushRef="#br0">0 27 8136,'0'0'21460,"59"7"-20115,-24-7-672,2 0-545,2-1-64,0-4-64,-5 1-448,-1-2-1090,-4-1-2786,-8-4-4452</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7.191"/>
    </inkml:context>
    <inkml:brush xml:id="br0">
      <inkml:brushProperty name="width" value="0.025" units="cm"/>
      <inkml:brushProperty name="height" value="0.025" units="cm"/>
      <inkml:brushProperty name="color" value="#E71224"/>
    </inkml:brush>
  </inkml:definitions>
  <inkml:trace contextRef="#ctx0" brushRef="#br0">30 146 4676,'6'-11'7512,"5"-6"-5438,30-52 3810,-22 21 886,-31 136-4869,-17 5-1828,13-45-50,1 1 0,3 1 0,-9 74 0,21-121-20,0-1 1,-1 1-1,1-1 0,0 1 0,0 0 0,0-1 1,0 1-1,1-1 0,-1 1 0,1-1 1,0 1-1,-1-1 0,1 1 0,0-1 1,1 0-1,-1 1 0,0-1 0,3 3 0,-2-4 15,0 0 0,0 0 0,0-1 0,0 1 0,0-1 0,0 0 0,1 1 0,-1-1 0,0 0-1,0 0 1,0-1 0,0 1 0,0 0 0,0-1 0,1 1 0,-1-1 0,0 1 0,0-1 0,0 0 0,-1 0-1,1 0 1,0 0 0,2-2 0,19-10 172,-1-2 0,0 0 0,-2-1 0,0-1 0,25-27 0,84-106 637,-122 142-744,6-8 52,27-35 262,-37 48-415,-1-1 0,0 0 1,0 0-1,0 0 0,0 0 0,0 0 1,-1-1-1,0 1 0,0 0 0,1-8 0,-3 11-662,0 1-1,0-1 1,0 1-1,0-1 0,0 1 1,-1-1-1,1 1 0,0 0 1,0 0-1,-1 0 0,1 0 1,0 0-1,0 0 0,0 0 1,-1 0-1,1 0 1,0 0-1,0 1 0,-2-1 1,-12 6-10136</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4:38.500"/>
    </inkml:context>
    <inkml:brush xml:id="br0">
      <inkml:brushProperty name="width" value="0.025" units="cm"/>
      <inkml:brushProperty name="height" value="0.025" units="cm"/>
      <inkml:brushProperty name="color" value="#E71224"/>
    </inkml:brush>
  </inkml:definitions>
  <inkml:trace contextRef="#ctx0" brushRef="#br0">24 116 15535,'-3'9'3560,"0"-2"-2992,-1 3 796,1 0-1,0 0 0,-3 20 0,6-29-1256,-1 1 0,1 0 0,0 0-1,0 0 1,0 0 0,0-1 0,0 1 0,0 0-1,1 0 1,-1 0 0,0 0 0,1-1 0,0 1-1,-1 0 1,1-1 0,0 1 0,0 0 0,0-1-1,0 1 1,0-1 0,0 1 0,0-1 0,1 0-1,-1 1 1,0-1 0,1 0 0,-1 0-1,1 0 1,-1 0 0,1 0 0,2 1 0,6 0-84,0 0 0,-1 0 0,1-1 1,0 0-1,0-1 0,0 0 0,0 0 1,-1-1-1,1-1 0,0 0 0,-1 0 1,1 0-1,-1-1 0,1-1 0,-1 0 1,0 0-1,12-8 0,-12 6-21,0 0 1,-1 0-1,0-1 1,0 0-1,0 0 0,-1 0 1,0-1-1,-1 0 1,0-1-1,0 0 0,0 0 1,-1 0-1,-1 0 1,0-1-1,0 0 0,3-14 1,-7 24 1,0 1 0,0-1-1,0 0 1,-1 0 0,1 0 0,0 1 0,0-1 0,0 0 0,-1 0-1,1 0 1,0 0 0,0 0 0,-1 0 0,1 1 0,0-1 0,0 0 0,-1 0-1,1 0 1,0 0 0,0 0 0,-1 0 0,1 0 0,0 0 0,-1 0-1,1 0 1,0 0 0,0 0 0,-1 0 0,1-1 0,0 1 0,0 0 0,-1 0-1,1 0 1,0 0 0,0 0 0,-1 0 0,1-1 0,0 1 0,0 0-1,0 0 1,0 0 0,-1-1 0,1 1 0,0 0 0,0 0 0,0 0 0,0-1-1,0 1 1,-1 0 0,1 0 0,0-1 0,0 1 0,0 0 0,0-1-1,0 1 1,0 0 0,0 0 0,0-1 0,0 1 0,-18 18 20,7-4-19,0 0 0,2 1 0,-12 24 0,18-33-4,0-1-1,1 1 1,0 0-1,0 0 1,1 0-1,0 0 1,0 0-1,0 0 0,1 0 1,-1 1-1,2-1 1,-1 0-1,3 12 1,-3-16-4,1-1 0,-1 1 1,1-1-1,0 1 0,0-1 1,-1 0-1,1 1 0,0-1 1,0 0-1,0 0 0,1 1 1,-1-1-1,0 0 0,0 0 1,1 0-1,-1-1 0,0 1 1,1 0-1,-1 0 0,1-1 1,-1 1-1,1-1 0,-1 1 1,1-1-1,0 0 0,-1 1 1,1-1-1,-1 0 0,1 0 1,0 0-1,-1 0 0,1-1 1,-1 1-1,1 0 0,0-1 1,-1 1-1,1-1 0,2-1 1,3 0-11,0-1 0,0 0 1,0-1-1,0 0 1,-1 0-1,11-8 1,-6 2 15,1-1 0,17-23 0,-26 30-2,0-1 1,0 1-1,0-1 0,0 1 1,-1-1-1,0 0 0,0 0 1,0 0-1,-1 0 0,0 0 1,0 0-1,1-6 0,-31 48 122,-6 37-5,33-69-105,0 0 1,0 1-1,0-1 1,1 1-1,0-1 1,0 1-1,1 0 1,-1-1-1,1 1 1,0 0 0,1-1-1,1 7 1,-1-10-9,0-1 1,0 0 0,0 0 0,0-1-1,0 1 1,1 0 0,-1 0 0,0 0 0,1-1-1,-1 1 1,0-1 0,1 1 0,-1-1-1,1 0 1,-1 1 0,1-1 0,-1 0 0,1 0-1,-1 0 1,1 0 0,-1 0 0,1 0-1,-1-1 1,3 1 0,38-8 106,-24 0-96,0 0 0,-1-1-1,-1-1 1,1-1 0,-2 0 0,28-24 0,38-28 1288,-80 63-1295,0-1 1,0 0 0,0 0 0,1 0 0,-1 0 0,0 1-1,1-1 1,-1 1 0,0-1 0,1 1 0,-1-1 0,1 1-1,-1 0 1,1 0 0,-1 0 0,1-1 0,-1 2 0,0-1-1,1 0 1,-1 0 0,1 0 0,-1 1 0,3 0 0,-3 0-10,0 0 1,0 0-1,0 0 0,0 0 1,0 0-1,0 1 1,0-1-1,-1 0 0,1 1 1,0-1-1,-1 1 1,1-1-1,-1 0 0,1 1 1,-1-1-1,0 1 1,0-1-1,1 3 1,-1 5 1,0 0 1,0-1-1,-1 1 1,0 0-1,-1 0 1,-3 12-1,-7 10 161,8-22-21,0 0 0,1 0 1,0 0-1,0 1 0,1-1 0,-1 13 1,3-22-141,1 0 0,-1 0 0,0 1 0,0-1 1,0 0-1,1 0 0,-1 0 0,0 0 1,0 0-1,1 0 0,-1 0 0,0 0 0,0 0 1,1 0-1,-1 0 0,0 0 0,0 0 1,1 0-1,-1 0 0,0 0 0,0 0 0,1 0 1,-1 0-1,0 0 0,0 0 0,1 0 1,-1 0-1,0-1 0,0 1 0,0 0 1,1 0-1,-1 0 0,0 0 0,0-1 0,0 1 1,0 0-1,1 0 0,-1 0 0,0-1 1,0 1-1,0 0 0,0 0 0,0 0 0,0-1 1,0 1-1,0 0 0,1-1 0,9-11 41,-1-11-43,-2-1 0,0 0 0,-1 0 0,-2-1 0,-1 1 0,1-38 0,-2 62 0,1-1 0,-1 1 0,0-1 0,0 1 0,0-1 0,1 1 0,-1 0 0,0 0 0,0 0 0,1 1 0,3 0 0,-4-1 0,244-6-240,-244 6 242,0 0 0,-1 0 0,1 0-1,0 0 1,0 1 0,0-1 0,-1 1 0,1-1 0,0 1 0,0-1 0,-1 1 0,1 0 0,0 0 0,-1 0-1,1 0 1,-1 0 0,1 0 0,-1 0 0,1 0 0,-1 1 0,0-1 0,0 0 0,0 1 0,0-1 0,0 1-1,0-1 1,0 1 0,0 0 0,0 0 0,-1-1 0,1 1 0,-1 0 0,1 0 0,-1-1 0,0 1 0,0 0 0,0 0-1,0 0 1,0 0 0,0-1 0,0 1 0,-1 0 0,1 0 0,0 0 0,-2 2 0,-2 11 28,-1 0-1,-1 0 1,0-1 0,-9 17 0,10-23-27,-1 4-3,4-9 0,0 1 0,0-1 0,0 1 0,0 0 0,1 0 0,-1 0 0,1 0 0,0 0 0,0 6 0,1-9 0,1 0 0,0-1 0,-1 1 0,1-1 0,0 0 0,0 1 0,-1-1 0,1 1 0,0-1 0,0 0 0,0 0 0,0 1 0,-1-1 0,1 0 0,0 0 0,0 0 0,0 0 0,0 0 0,0 0 0,-1 0 0,1 0 0,0 0 0,0-1 0,0 1 0,0 0 0,-1 0 0,1-1 0,1 0 0,27-7 0,-16 1 0,-1-1 0,0-1 0,0 0 0,0 0 0,-1-1 0,-1-1 0,1 0 0,-2 0 0,0-1 0,0 0 0,-1-1 0,0 0 0,-1 0 0,-1 0 0,0-1 0,6-24 0,-11 29 0,-6 14 0,-4 17 0,8-19 0,1 0 0,-1 0 0,0 0 0,1 0 0,0 0 0,0 0 0,0 0 0,0 0 0,0 0 0,1 0 0,-1 0 0,1 0 0,0 0 0,0 0 0,0 0 0,0 0 0,0 0 0,1-1 0,0 1 0,-1 0 0,1-1 0,0 1 0,0-1 0,0 0 0,0 0 0,1 0 0,-1 0 0,0 0 0,1 0 0,0-1 0,-1 1 0,1-1 0,0 1 0,0-1 0,0 0 0,-1 0 0,1-1 0,0 1 0,0-1 0,1 1 0,-1-1 0,0 0 0,4 0 0,5 0 0,1 0 0,-1-1 0,0 0 0,1-1 0,-1 0 0,0-1 0,0 0 0,0-1 0,-1 0 0,1-1 0,-1 0 0,13-9 0,-9 5 0,-2-1 0,0 0 0,0-1 0,-1 0 0,0-1 0,-1 0 0,0-1 0,15-24 0,-24 34 0,0 0 0,0 0 0,-1 0 0,0 0 0,1 0 0,-1 0 0,0 0 0,0 0 0,-1 0 0,1-1 0,-1 1 0,1 0 0,-1-1 0,-1-4 0,1 7 0,0 0 0,0 0 0,-1 0 0,1 0 0,0 1 0,-1-1 0,1 0 0,-1 0 0,1 1 0,-1-1 0,1 0 0,-1 1 0,0-1 0,1 1 0,-1-1 0,0 1 0,1-1 0,-1 1 0,0-1 0,0 1 0,-1-1 0,0 1 0,0-1 0,-1 1 0,1 0 0,0-1 0,0 1 0,-1 1 0,1-1 0,0 0 0,-1 0 0,1 1 0,-4 0 0,-3 3 0,-1 0 0,1 0 0,0 1 0,0 0 0,1 1 0,-1 0 0,1 0 0,1 1 0,-1-1 0,-9 13 0,1-1 0,2 1 0,0 0 0,-17 31 0,27-43 0,1 1 0,0-1 0,0 0 0,0 1 0,1 0 0,0-1 0,0 1 0,1 0 0,-1 13 0,2-18 0,1 0 0,-1 0 0,0 0 0,1 0 0,0 0 0,-1-1 0,1 1 0,1 0 0,-1 0 0,0-1 0,0 1 0,1-1 0,0 1 0,-1-1 0,1 0 0,0 0 0,0 0 0,0 0 0,0 0 0,1 0 0,-1 0 0,0-1 0,1 1 0,-1-1 0,1 1 0,0-1 0,-1 0 0,1 0 0,4 0 0,9 3-512,-1-1 0,1 0 0,0-2 0,0 0 0,0-1 1,19-2-1,-16 0-1549,0 0 1,1-2 0,-1-1-1,31-11 1,8-9-15509</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1.106"/>
    </inkml:context>
    <inkml:brush xml:id="br0">
      <inkml:brushProperty name="width" value="0.025" units="cm"/>
      <inkml:brushProperty name="height" value="0.025" units="cm"/>
    </inkml:brush>
  </inkml:definitions>
  <inkml:trace contextRef="#ctx0" brushRef="#br0">0 35 14125,'0'0'11542,"9"-4"-10047,14-3-1405,1 0 0,-1 2 0,1 1 0,0 0 0,0 2 1,0 1-1,0 0 0,31 5 0,-46 0-668,-2 0-2723,-2-3-4484</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1.482"/>
    </inkml:context>
    <inkml:brush xml:id="br0">
      <inkml:brushProperty name="width" value="0.025" units="cm"/>
      <inkml:brushProperty name="height" value="0.025" units="cm"/>
    </inkml:brush>
  </inkml:definitions>
  <inkml:trace contextRef="#ctx0" brushRef="#br0">0 0 9385,'0'0'17552,"73"38"-17423,-38-34-97,-1 0-64,0-1-1121,-4-3-2179,-11 0-2241,4-5-10762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3.813"/>
    </inkml:context>
    <inkml:brush xml:id="br0">
      <inkml:brushProperty name="width" value="0.025" units="cm"/>
      <inkml:brushProperty name="height" value="0.025" units="cm"/>
    </inkml:brush>
  </inkml:definitions>
  <inkml:trace contextRef="#ctx0" brushRef="#br0">271 36 2626,'0'0'16149,"-9"-6"-14403,6 3-1599,-2-1 0,1 1 0,0 1 0,0-1 0,-1 1 1,1 0-1,-1 0 0,0 0 0,0 0 0,0 1 0,0 0 0,1 0 0,-2 0 1,1 1-1,0 0 0,0 0 0,0 0 0,0 0 0,0 1 0,0 0 0,0 0 1,0 0-1,0 1 0,-5 2 0,-1 2 22,0 0 0,1 1 0,0 1 0,0 0 0,0 0 0,1 0 0,0 2 0,-10 13 0,14-17-73,1-1 0,0 1 0,1 0 0,-1 0 0,1 0 0,0 0 1,1 0-1,0 1 0,0 0 0,0-1 0,1 1 0,0 0 0,0 0 0,0 0 1,1-1-1,0 1 0,1 7 0,0-11-77,0-1 1,0 1-1,0-1 1,1 1-1,-1-1 0,1 0 1,-1 1-1,1-1 1,0 0-1,0 0 0,0 0 1,0 0-1,0-1 1,0 1-1,1-1 0,-1 1 1,1-1-1,-1 0 0,1 0 1,-1 0-1,1 0 1,-1 0-1,1 0 0,0-1 1,-1 1-1,1-1 1,5 0-1,3 1 70,-1-1 0,1 0 1,0-1-1,0 0 0,21-5 0,-24 4-56,0-1-1,0 0 0,0-1 1,0 0-1,0 0 0,-1-1 1,1 1-1,-1-2 0,7-6 0,-11 9-3,0 0 0,0 0 0,0 0 0,0-1 0,0 1 0,-1-1 0,0 0 0,0 0 0,0 0 0,0 0 0,0 0 0,-1 0 0,0-1 0,0 1 0,0 0 0,0-1 0,-1 1 0,1 0 0,-2-9 0,1 11-19,-1 0 0,1 1 0,-1-1 0,0 0 1,1 0-1,-1 1 0,0-1 0,0 0 1,0 1-1,-1-1 0,1 1 0,0-1 1,0 1-1,-1 0 0,1-1 0,-1 1 0,1 0 1,-1 0-1,0 0 0,1 0 0,-1 0 1,0 1-1,0-1 0,-2 0 0,0 0-34,-1-1 0,1 2 0,-1-1 0,1 0 0,-1 1 0,1 0 0,-1 0 0,1 0 1,-7 2-1,10-2-71,0 0 0,0 0 0,0 0 0,0 1 0,0-1 1,1 0-1,-1 1 0,0-1 0,0 1 0,0-1 0,1 1 1,-1-1-1,0 1 0,1-1 0,-1 1 0,0 0 0,1-1 1,-1 1-1,1 0 0,-1 0 0,1-1 0,-1 1 0,1 0 1,0 0-1,-1 0 0,1 0 0,0-1 0,0 1 0,-1 0 1,1 0-1,0 0 0,0 0 0,0 0 0,0 0 0,0 0 1,0 0-1,1-1 0,-1 1 0,0 0 0,0 0 0,1 0 1,0 1-1,-1 1-653,2-1 1,-1 1-1,0-1 1,0 0 0,1 0-1,-1 1 1,1-1-1,-1 0 1,1 0-1,0 0 1,0-1 0,0 1-1,2 1 1,16 6-8328</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157"/>
    </inkml:context>
    <inkml:brush xml:id="br0">
      <inkml:brushProperty name="width" value="0.025" units="cm"/>
      <inkml:brushProperty name="height" value="0.025" units="cm"/>
    </inkml:brush>
  </inkml:definitions>
  <inkml:trace contextRef="#ctx0" brushRef="#br0">86 0 11691,'0'0'5541,"-25"50"-2786,5-20-545,6 0-96,0 3-224,3-2-929,10-5-769,1-2-160,0-6-1057,10-9-929,6-9-897,-3 0-1921,-1-18-5958</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534"/>
    </inkml:context>
    <inkml:brush xml:id="br0">
      <inkml:brushProperty name="width" value="0.025" units="cm"/>
      <inkml:brushProperty name="height" value="0.025" units="cm"/>
    </inkml:brush>
  </inkml:definitions>
  <inkml:trace contextRef="#ctx0" brushRef="#br0">1 52 15727,'0'0'5947,"3"-8"-3566,-2 5-2266,0 0 0,1 1 0,-1-1 0,1 1 0,-1-1 0,1 1 0,0 0 0,0-1 0,0 1 0,0 0 0,0 0 0,1 1 0,-1-1 0,0 0 0,1 1 0,-1-1 0,1 1 0,0 0 0,0 0 0,-1 0 0,1 0 0,0 1 0,0-1 0,0 1 0,0-1 0,0 1 0,0 0 0,-1 0 0,1 1 0,0-1 0,0 0 0,0 1 0,0 0 0,0 0 0,-1 0 0,1 0 0,0 0 0,-1 0 0,1 1 0,-1-1 0,1 1 1,-1 0-1,3 2 0,-3-2-99,0 0 0,1 0 0,-2 1 1,1-1-1,0 1 0,0-1 1,-1 1-1,0-1 0,1 1 0,-1 0 1,0 0-1,0 0 0,0 0 1,-1 0-1,1 0 0,-1 0 0,0 0 1,0 0-1,0 0 0,0 0 1,0 0-1,0 0 0,-1 0 0,0 0 1,1 0-1,-1 0 0,0-1 1,-1 1-1,1 0 0,0 0 0,-1-1 1,0 1-1,1-1 0,-1 1 1,0-1-1,0 0 0,0 0 1,-5 4-1,18-8-454,0 0 0,-1 1 1,19 0-1,-27 1 415,0 0 0,0 0 0,0 0 1,0 0-1,0 0 0,0 0 0,0 1 0,-1-1 1,1 1-1,0-1 0,0 1 0,0 0 0,0 0 0,-1-1 1,1 1-1,0 1 0,-1-1 0,1 0 0,-1 0 1,1 1-1,-1-1 0,1 0 0,-1 1 0,0-1 1,0 1-1,0 0 0,0-1 0,0 1 0,0 0 1,0 0-1,-1 0 0,1 0 0,-1-1 0,1 1 0,-1 3 1,1-1 74,-2-1 1,1 0-1,0 1 1,-1-1 0,0 0-1,1 1 1,-1-1-1,-1 0 1,1 0-1,0 0 1,-1 0 0,1 0-1,-1 0 1,0 0-1,0-1 1,0 1-1,-1-1 1,1 1 0,0-1-1,-5 4 1,-1-1 186,0 0 0,0 0-1,0 0 1,0-1 0,-1 0 0,0-1 0,1 0 0,-1 0 0,-1-1 0,1 0 0,0-1-1,0 0 1,-1 0 0,1-1 0,-13-1 0,22 1-288,-1 0 1,0 0-1,1-1 0,-1 1 0,1 0 1,-1 0-1,0 0 0,1-1 1,-1 1-1,1 0 0,-1-1 0,1 1 1,-1 0-1,1-1 0,-1 1 1,1-1-1,-1 1 0,1-1 0,0 1 1,-1-1-1,1 1 0,0-1 1,-1 1-1,1-1 0,0 0 0,0 1 1,-1-1-1,1 1 0,0-1 1,0 0-1,0 1 0,0-1 0,0 0 1,0 1-1,0-1 0,0 1 1,0-1-1,0 0 0,0 1 0,1-1 1,-1 0-1,0 1 0,0-1 0,0 1 1,1-1-1,-1 1 0,0-1 1,1 1-1,-1-1 0,2 0 0,21-27-5495,0 11-83,0 0-2732</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4.897"/>
    </inkml:context>
    <inkml:brush xml:id="br0">
      <inkml:brushProperty name="width" value="0.025" units="cm"/>
      <inkml:brushProperty name="height" value="0.025" units="cm"/>
    </inkml:brush>
  </inkml:definitions>
  <inkml:trace contextRef="#ctx0" brushRef="#br0">4 15 15471,'0'0'14002,"5"-4"-13954,-4 4-48,0-1-3,0 0-1,0 0 0,0 0 1,0 0-1,1 0 1,-1 0-1,0 1 1,1-1-1,-1 1 0,1-1 1,-1 1-1,0-1 1,1 1-1,2 0 0,-3 0 2,1 1 0,-1 0-1,0 0 1,0 0-1,0 0 1,0 1 0,0-1-1,0 0 1,0 0-1,-1 0 1,1 1 0,0-1-1,-1 1 1,1-1-1,-1 0 1,1 1 0,-1-1-1,0 1 1,0-1-1,0 1 1,1 2-1,-1-1-26,1 0-1,0 0 1,0-1-1,1 1 1,-1 0-1,0-1 0,1 1 1,0-1-1,0 1 1,-1-1-1,1 0 0,1 0 1,-1 0-1,0 0 1,0 0-1,1 0 0,-1 0 1,1-1-1,0 0 1,-1 1-1,1-1 1,0 0-1,0 0 0,0 0 1,0-1-1,4 1 1,-3 0-15,0 0 1,0 0 0,0 1 0,0-1 0,0 1-1,-1 0 1,1 0 0,0 0 0,-1 0 0,0 0 0,0 1-1,1 0 1,-1 0 0,3 4 0,-5-6 46,0 0-1,-1 0 1,1-1 0,-1 1 0,1 0 0,-1 0-1,1 0 1,-1 0 0,1 0 0,-1 0 0,0 1 0,0-1-1,0 0 1,1 0 0,-1 0 0,0 0 0,0 0-1,0 0 1,-1 0 0,1 0 0,0 0 0,0 1 0,-1-1-1,1 0 1,0 0 0,-1 0 0,1 0 0,-1 0-1,-1 1 1,0 0 116,0 0 0,0 0 0,-1 0 0,0 0 0,1 0 0,-1-1 0,0 1 0,1-1 0,-1 0-1,-5 2 1,-5 0 614,0 0 0,0 0 0,-25 1 0,34-4-773,-32-2 865,35 3-890,1-1 1,-1 0 0,0 0-1,1 0 1,-1 0 0,1 0 0,-1-1-1,1 1 1,-1 0 0,1 0 0,-1 0-1,0 0 1,1-1 0,-1 1 0,1 0-1,-1 0 1,1-1 0,-1 1-1,1 0 1,0-1 0,-1 1 0,1-1-1,-1 1 1,1 0 0,0-1 0,-1 1-1,1-1 1,0 1 0,-1-1 0,1 1-1,0-1 1,0 0 0,0 1 0,0-1-1,-1 1 1,1-1 0,0 1-1,0-1 1,0 0 0,0 1 0,0-1-1,0 1 1,0-1 0,1 1 0,-1-1-1,0 1 1,0-1 0,0 0 0,0 1-1,1-1 1,-1 0 0,14-3-8104,-3 3-74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7.747"/>
    </inkml:context>
    <inkml:brush xml:id="br0">
      <inkml:brushProperty name="width" value="0.025" units="cm"/>
      <inkml:brushProperty name="height" value="0.025" units="cm"/>
    </inkml:brush>
  </inkml:definitions>
  <inkml:trace contextRef="#ctx0" brushRef="#br0">25 229 12332,'0'0'7682,"8"3"-6027,-4-2-1664,0 1 191,0-1 1,0 0 0,1 0-1,-1-1 1,0 1 0,0-1-1,7 0 1,-10 0-99,1 0 0,-1-1 0,1 1 0,-1-1 0,1 1-1,-1-1 1,1 1 0,-1-1 0,1 0 0,-1 0 0,0 0 0,0 0 0,1 0 0,-1 0 0,0 0 0,0 0 0,0-1 0,0 1 0,0 0-1,0-1 1,-1 1 0,1-1 0,0 1 0,-1-1 0,1 1 0,-1-1 0,1 1 0,-1-2 0,1-1-40,-1 0-1,1 1 1,-1-1 0,0 1 0,0-1-1,0 0 1,0 1 0,-1-1 0,1 0-1,-1 1 1,0-1 0,0 1 0,-1-1-1,1 1 1,-4-6 0,5 8-54,-1-1 1,-1 1-1,1-1 1,0 1-1,0 0 0,-1-1 1,1 1-1,0 0 1,-1 0-1,1 0 0,-1 0 1,1 0-1,-1 0 1,0 1-1,0-1 0,1 0 1,-1 1-1,0-1 1,0 1-1,1 0 0,-1 0 1,0-1-1,0 1 1,0 0-1,1 1 0,-1-1 1,0 0-1,0 0 1,0 1-1,1-1 0,-1 1 1,0 0-1,-3 1 1,3-1 3,-1 1 0,1 0 1,0-1-1,-1 1 1,1 0-1,0 0 1,0 1-1,0-1 1,0 0-1,0 0 1,1 1-1,-1 0 1,1-1-1,0 1 1,-1 0-1,1-1 1,-1 7-1,0-2 29,0 1 0,1 0 0,0 0-1,1 0 1,0 12 0,0-18-17,1-1 1,0 1-1,0 0 0,-1 0 1,1-1-1,1 1 1,-1 0-1,0-1 0,0 1 1,0-1-1,1 0 0,-1 1 1,1-1-1,-1 0 1,1 0-1,-1 0 0,1 0 1,0 0-1,0 0 0,-1 0 1,1-1-1,0 1 1,0-1-1,0 1 0,0-1 1,0 0-1,0 0 0,0 0 1,-1 0-1,4 0 1,7 1 94,-1-1 0,1 0 1,22-4-1,-22 1-63,0-1-1,0-1 0,0 0 1,-1 0-1,0-1 1,13-9-1,40-18-27,-64 33-13,1 1 1,0 0-1,-1 0 0,1 0 0,-1 0 0,1 0 0,-1 0 0,1 0 0,-1 0 0,0 0 0,1 0 0,-1 0 0,0 0 0,0 0 0,0 0 0,0 0 0,0 0 0,0 0 0,0 0 0,0 2 0,0 34 673,0-32-557,0-4-69,0 0 1,0-1-1,-1 1 0,1 0 0,1 0 1,-1 0-1,0-1 0,0 1 1,0 0-1,0 0 0,0-1 0,1 1 1,-1 0-1,0 0 0,1-1 0,-1 1 1,1 0-1,-1-1 0,0 1 1,1 0-1,0-1 0,-1 1 0,1-1 1,-1 1-1,1-1 0,0 1 1,-1-1-1,1 0 0,0 1 0,-1-1 1,2 1-1,1-1 10,-1 0 0,0 0 0,0 0 0,1 0 0,-1 0 0,0-1 1,0 1-1,1-1 0,-1 0 0,0 1 0,3-3 0,63-37 83,-58 33-135,25-17-176,-21 13-239,1 1 0,0 1 0,18-8 0,-32 20 427,-1 0 0,0 0 1,-1 1-1,1-1 0,-1 0 0,1 0 0,-1 1 0,0-1 0,0 0 1,-2 3-1,3-5-15,0-1 8,-1 1 0,1-1 0,0 1-1,0-1 1,-1 1 0,1-1 0,0 1 0,0-1 0,-1 1 0,1-1 0,0 1 0,0-1 0,0 1-1,0 0 1,0-1 0,0 1 0,0-1 0,0 1 0,0-1 0,0 1 0,0 0 0,1-1 0,-1 1-1,0-1 1,0 1 0,0-1 0,1 1 0,-1-1 0,0 1 0,1-1 0,-1 1 0,0-1-1,1 0 1,-1 1 0,0-1 0,1 1 0,-1-1 0,1 0 0,-1 1 0,1-1 0,-1 0 0,1 0-1,-1 1 1,1-1 0,-1 0 0,1 0 0,0 0 0,-1 0 0,1 0 0,-1 0 0,1 0 0,-1 0-1,1 0 1,-1 0 0,1 0 0,0 0 0,-1 0 0,1 0 0,-1 0 0,1 0 0,-1-1-1,1 1 1,-1 0 0,1 0 0,-1-1 0,1 1 0,-1 0 0,1-2 0,38-20 248,-30 15-279,-1 0 1,0-1-1,-1 0 0,0-1 0,0 1 0,0-1 0,-1-1 0,-1 1 0,1-1 1,-2 0-1,1 0 0,-1 0 0,-1-1 0,0 1 0,0-1 0,1-15 1,-4 26 19,0-1 1,0 1 0,0 0 0,0-1 0,-1 1 0,1 0 0,0-1 0,0 1 0,0 0-1,0-1 1,0 1 0,0 0 0,0-1 0,-1 1 0,1 0 0,0 0 0,0-1 0,-1 1-1,1 0 1,0 0 0,0-1 0,-1 1 0,1 0 0,0 0 0,0 0 0,-1-1 0,1 1-1,0 0 1,-1 0 0,1 0 0,0 0 0,-1 0 0,1 0 0,0 0 0,-1 0 0,1 0-1,0 0 1,-1 0 0,1 0 0,0 0 0,-1 0 0,1 0 0,0 0 0,-1 0 0,1 0-1,0 0 1,-1 0 0,1 1 0,0-1 0,0 0 0,-1 0 0,1 0 0,0 1 0,-1-1-1,-17 12 69,8-2 81,1 1 0,1 0 0,0 0 1,0 0-1,1 1 0,0 0 0,1 1 0,1-1 1,0 1-1,0 0 0,2 1 0,-5 23 0,9-36-147,-1 1 0,0-1 0,1 1 0,-1-1 0,1 1 0,0-1 0,-1 1 0,1-1 0,0 0 0,0 1 1,0-1-1,0 0 0,0 0 0,0 1 0,1-1 0,-1 0 0,0 0 0,0 0 0,1-1 0,-1 1 0,1 0 0,-1 0 0,1-1 0,-1 1 0,1-1 0,-1 1 0,1-1 0,-1 0 0,1 0 0,0 1 0,-1-1 0,1 0 0,-1-1 0,3 1 0,6 0-305,0 0 0,0-1 0,0 0 0,14-3 0,-15 2-518,0-2 1,0 1-1,-1-1 1,1 0-1,-1-1 0,13-9 1,21-20-7745,-7 0-4917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09.721"/>
    </inkml:context>
    <inkml:brush xml:id="br0">
      <inkml:brushProperty name="width" value="0.025" units="cm"/>
      <inkml:brushProperty name="height" value="0.025" units="cm"/>
    </inkml:brush>
  </inkml:definitions>
  <inkml:trace contextRef="#ctx0" brushRef="#br0">7 0 14958,'0'0'7079,"0"60"-6663,-2-26 65,2 6-289,0 2-128,0-1-64,0-4 64,6-2-673,1-5-512,-5-2-512,1-4-289,-3-4-1473,-5-4-929,-13-3-4677</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240"/>
    </inkml:context>
    <inkml:brush xml:id="br0">
      <inkml:brushProperty name="width" value="0.025" units="cm"/>
      <inkml:brushProperty name="height" value="0.025" units="cm"/>
    </inkml:brush>
  </inkml:definitions>
  <inkml:trace contextRef="#ctx0" brushRef="#br0">78 40 9033,'0'0'6726,"-58"-2"-3971,43 2-545,10-2-160,5 0-225,11-3-768,12 1-352,9-1 128,3 2-417,4 0-352,3 0-32,-1-1-768,-4 1-1282,-3 2-961,-15-2-545,-4 3-864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616"/>
    </inkml:context>
    <inkml:brush xml:id="br0">
      <inkml:brushProperty name="width" value="0.025" units="cm"/>
      <inkml:brushProperty name="height" value="0.025" units="cm"/>
    </inkml:brush>
  </inkml:definitions>
  <inkml:trace contextRef="#ctx0" brushRef="#br0">0 1 10698,'0'0'9673,"64"22"-7943,-28-18-705,1-1-577,-2-2-256,1 1-320,-3-2-1858,-3 0-2978,-7 0-6439</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5.961"/>
    </inkml:context>
    <inkml:brush xml:id="br0">
      <inkml:brushProperty name="width" value="0.025" units="cm"/>
      <inkml:brushProperty name="height" value="0.025" units="cm"/>
    </inkml:brush>
  </inkml:definitions>
  <inkml:trace contextRef="#ctx0" brushRef="#br0">45 1 11211,'0'0'13730,"-4"12"-12940,-6 23-429,0 1-1,-7 62 1,15-79-881,1 1 1,1-1-1,0 0 0,2 0 1,0 0-1,1 0 1,11 34-1,-8-14-6148,-6-25 834</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6.323"/>
    </inkml:context>
    <inkml:brush xml:id="br0">
      <inkml:brushProperty name="width" value="0.025" units="cm"/>
      <inkml:brushProperty name="height" value="0.025" units="cm"/>
    </inkml:brush>
  </inkml:definitions>
  <inkml:trace contextRef="#ctx0" brushRef="#br0">1 0 10122,'0'0'12587,"46"3"-11177,-2 1-353,9 1-513,4-1-416,5 0-96,-4-1-832,-3-3-2211,-7 0-2594,-7-6-5094</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6.654"/>
    </inkml:context>
    <inkml:brush xml:id="br0">
      <inkml:brushProperty name="width" value="0.025" units="cm"/>
      <inkml:brushProperty name="height" value="0.025" units="cm"/>
    </inkml:brush>
  </inkml:definitions>
  <inkml:trace contextRef="#ctx0" brushRef="#br0">0 30 13325,'0'0'9929,"50"-22"-9032,-6 18-385,6 1-384,3 3-96,-4 0 1,1 0-386,-9 0-768,-4 0-1698,-9 0-3683</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07.566"/>
    </inkml:context>
    <inkml:brush xml:id="br0">
      <inkml:brushProperty name="width" value="0.025" units="cm"/>
      <inkml:brushProperty name="height" value="0.025" units="cm"/>
    </inkml:brush>
  </inkml:definitions>
  <inkml:trace contextRef="#ctx0" brushRef="#br0">46 4 5221,'0'0'20008,"11"-1"-19191,13 0-425,65-1 328,-82 2-704,0 1-1,0 0 0,-1 0 1,1 0-1,0 0 0,-1 1 1,1 0-1,-1 1 0,0 0 1,11 6-1,-15-8-14,0 0 0,-1 0 0,1 1 0,-1-1-1,1 1 1,-1-1 0,0 1 0,0-1 0,0 1 0,0 0 0,0-1-1,0 1 1,0 0 0,0 0 0,0 0 0,-1 0 0,1 0-1,-1 0 1,0 0 0,1 0 0,-1 0 0,0 0 0,0 2 0,-1 0 9,0-1 0,0 1 0,-1-1 1,1 1-1,-1-1 0,1 0 0,-1 1 0,0-1 1,0 0-1,-1 0 0,-3 4 0,-7 5 106,1-1-1,-1 0 1,-1-1-1,-19 11 1,-6-4 376,10-3 148,53-18-582,-9 1-249,1 0 0,0 1-1,0 1 1,0 0-1,21 3 1,-29-2 148,0 1 0,1 0 0,-1 0 0,0 1-1,0 1 1,0-1 0,0 1 0,0 0 0,0 1 0,-1 0 0,12 8 0,-17-11 30,0 1 0,0 0 0,0 0 0,0-1 0,0 1 0,-1 0 1,1 1-1,-1-1 0,1 0 0,-1 0 0,0 1 0,0-1 0,0 0 0,0 1 1,0-1-1,0 5 0,-1-5 24,0 0 1,0 0-1,-1-1 0,1 1 1,0 0-1,-1 0 1,1-1-1,-1 1 0,0 0 1,0-1-1,0 1 1,1 0-1,-1-1 0,-1 1 1,1-1-1,0 0 0,0 1 1,-2 0-1,-3 3 139,0-1 0,-1 0-1,1 0 1,-1 0 0,0-1 0,1 0-1,-2 0 1,1-1 0,-13 3 0,-8 0 129,-1-2 0,0 0 0,1-2 0,-1-1 0,0-1 0,-31-5 0,57 5-395,0 1-1,1-1 0,-1 0 0,0 0 0,1 0 0,-1 0 1,1 0-1,-1 0 0,1-1 0,0 1 0,-1-1 1,-2-2-1,4 3-166,1 0 0,-1 0-1,0-1 1,1 1 0,-1 0 0,0 0 0,1 0 0,0-1 0,-1 1 0,1 0 0,0 0 0,-1-1 0,1 1 0,0 0-1,0-1 1,0 1 0,0 0 0,1-2 0,3-18-7153</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5.747"/>
    </inkml:context>
    <inkml:brush xml:id="br0">
      <inkml:brushProperty name="width" value="0.025" units="cm"/>
      <inkml:brushProperty name="height" value="0.025" units="cm"/>
      <inkml:brushProperty name="color" value="#E71224"/>
    </inkml:brush>
  </inkml:definitions>
  <inkml:trace contextRef="#ctx0" brushRef="#br0">1 0 18578,'0'0'2786,"42"5"-10665,-29 3 3042</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6.094"/>
    </inkml:context>
    <inkml:brush xml:id="br0">
      <inkml:brushProperty name="width" value="0.025" units="cm"/>
      <inkml:brushProperty name="height" value="0.025" units="cm"/>
      <inkml:brushProperty name="color" value="#E71224"/>
    </inkml:brush>
  </inkml:definitions>
  <inkml:trace contextRef="#ctx0" brushRef="#br0">1 1 14350,'0'0'10666,"5"35"-11851,14-39-3876,-4-13-10250</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7.860"/>
    </inkml:context>
    <inkml:brush xml:id="br0">
      <inkml:brushProperty name="width" value="0.025" units="cm"/>
      <inkml:brushProperty name="height" value="0.025" units="cm"/>
      <inkml:brushProperty name="color" value="#E71224"/>
    </inkml:brush>
  </inkml:definitions>
  <inkml:trace contextRef="#ctx0" brushRef="#br0">1 208 14253,'0'0'1917,"8"-2"-924,46-11-931,1 3 1,71-5-1,-51 7-132,542-34 45,4 35 98,-268 6-89,-101-9-907,319-55-1,-479 49-2535,-14-2-1468</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04.262"/>
    </inkml:context>
    <inkml:brush xml:id="br0">
      <inkml:brushProperty name="width" value="0.025" units="cm"/>
      <inkml:brushProperty name="height" value="0.025" units="cm"/>
      <inkml:brushProperty name="color" value="#E71224"/>
    </inkml:brush>
  </inkml:definitions>
  <inkml:trace contextRef="#ctx0" brushRef="#br0">0 0 12876,'0'0'6695,"0"47"-6151,0-22-416,2 6-96,7 0 0,2 1-192,3-3-577,0-3-480,2-6-576,-9-7-1411,-5-5-2593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0.085"/>
    </inkml:context>
    <inkml:brush xml:id="br0">
      <inkml:brushProperty name="width" value="0.025" units="cm"/>
      <inkml:brushProperty name="height" value="0.025" units="cm"/>
    </inkml:brush>
  </inkml:definitions>
  <inkml:trace contextRef="#ctx0" brushRef="#br0">13 499 4484,'0'0'14414,"75"-12"-12460,-26 0-129,8 2-127,10-4-673,0 0-801,-5 1-160,-7 1-1601,-14-1-1538,-16-3-2210,-18-2-3491</inkml:trace>
  <inkml:trace contextRef="#ctx0" brushRef="#br0" timeOffset="1">1 102 6502,'0'0'13325,"74"-17"-10955,-29 2-1121,6-3-576,6 5-577,4 0-96,5 5-481,-6 0-1697,-12 3-2562,-4 0-4100</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04.593"/>
    </inkml:context>
    <inkml:brush xml:id="br0">
      <inkml:brushProperty name="width" value="0.025" units="cm"/>
      <inkml:brushProperty name="height" value="0.025" units="cm"/>
      <inkml:brushProperty name="color" value="#E71224"/>
    </inkml:brush>
  </inkml:definitions>
  <inkml:trace contextRef="#ctx0" brushRef="#br0">0 51 13485,'0'0'3801,"9"-5"-2755,4-2-831,-1 1 0,1 1 0,0 0 0,1 0 0,-1 2 0,1 0 0,-1 0 0,18 0 0,127-2 515,-120 5-779,-22 0 35,0 1 1,-1 0 0,1 2-1,-1-1 1,0 2-1,0 0 1,18 8-1,-29-11 52,-1 0-1,0 0 0,0 1 0,0 0 0,0-1 0,0 1 0,0 0 0,0 1 0,-1-1 1,1 0-1,-1 1 0,0-1 0,0 1 0,1 0 0,-2 0 0,1 0 0,0 0 0,-1 0 1,1 0-1,-1 0 0,0 0 0,0 1 0,0-1 0,0 0 0,-1 1 0,1-1 0,-1 1 1,0-1-1,0 1 0,0-1 0,-1 1 0,1-1 0,-1 0 0,0 1 0,0-1 0,0 0 1,0 1-1,-3 4 0,-1 2 191,-1-2 1,0 1 0,0 0-1,-1-1 1,0 0-1,0-1 1,-1 0 0,0 0-1,0 0 1,0-1-1,-1 0 1,0-1 0,0 0-1,-17 7 1,8-5-198,0 0 0,-1-2 0,1 0 0,-1 0 0,0-2 1,-1-1-1,-19 1 0,39-3-82,-1 0 0,1 0 0,-1 0 0,0 0 0,1 0 1,-1 0-1,1 0 0,-1 0 0,0 0 0,1 0 0,-1 0 0,1 0 0,-1 0 0,1-1 1,-1 1-1,0 0 0,1 0 0,-1-1 0,1 1 0,-1-1 0,1 1 0,0 0 0,-1-1 1,1 1-1,-1-1 0,1 1 0,0-1 0,-1 1 0,0-2 0,9-16-3851,18-6-3022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0.344"/>
    </inkml:context>
    <inkml:brush xml:id="br0">
      <inkml:brushProperty name="width" value="0.025" units="cm"/>
      <inkml:brushProperty name="height" value="0.025" units="cm"/>
      <inkml:brushProperty name="color" value="#E71224"/>
    </inkml:brush>
  </inkml:definitions>
  <inkml:trace contextRef="#ctx0" brushRef="#br0">1 142 5733,'0'0'4938,"15"0"-3107,672-10 930,15-35 727,187-8-1601,476 76 1370,-519 0-3023,-826-23-206,-10 0 2,0 1 1,0-2-1,0 1 0,1-2 1,-1 1-1,0-1 0,-1-1 1,1 0-1,15-7 0,-24 10-20,-1 0 0,1 0 0,0 0-1,-1-1 1,1 1 0,-1 0 0,1-1-1,-1 1 1,1 0 0,-1-1-1,1 1 1,-1-1 0,0 1 0,1-1-1,-1 1 1,0-1 0,1 1-1,-1-1 1,0 1 0,1-1 0,-1 0-1,0 1 1,0-1 0,0 1 0,0-1-1,0 0 1,1 1 0,-1-1-1,0 1 1,0-1 0,-1 0 0,1 1-1,0-1 1,0 0 0,0 1-1,0-1 1,0 1 0,-1-1 0,1 1-1,0-1 1,-1 1 0,1-1 0,0 0-1,-1 1 1,1 0 0,0-1-1,-1 1 1,1-1 0,-1 1 0,1-1-1,-1 1 1,1 0 0,-1-1-1,1 1 1,-1 0 0,0 0 0,1-1-1,-1 1 1,1 0 0,-1 0 0,1 0-1,-1 0 1,-1 0 0,-40-13-275,13 9-1041,-56-1-1,9 1-3991,27-2-1359</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1.432"/>
    </inkml:context>
    <inkml:brush xml:id="br0">
      <inkml:brushProperty name="width" value="0.025" units="cm"/>
      <inkml:brushProperty name="height" value="0.025" units="cm"/>
      <inkml:brushProperty name="color" value="#E71224"/>
    </inkml:brush>
  </inkml:definitions>
  <inkml:trace contextRef="#ctx0" brushRef="#br0">0 77 9449,'40'-1'6053,"43"3"-4312,9 0-1250,455-27 1329,-184 3-1814,-331 21-142,141-7-1821,-58-3-3920,-18-1-3791</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2.158"/>
    </inkml:context>
    <inkml:brush xml:id="br0">
      <inkml:brushProperty name="width" value="0.025" units="cm"/>
      <inkml:brushProperty name="height" value="0.025" units="cm"/>
      <inkml:brushProperty name="color" value="#E71224"/>
    </inkml:brush>
  </inkml:definitions>
  <inkml:trace contextRef="#ctx0" brushRef="#br0">45 57 14478,'0'0'448,"-44"-13"961,44 4 33,10 1-1058,29 0-224,28 1 257,27 0 351,28 3-159,31 3-257,22 1-256,18 0-31,0 2-834,-6 4-1281,-12-4-2338,-8-2-833</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6.707"/>
    </inkml:context>
    <inkml:brush xml:id="br0">
      <inkml:brushProperty name="width" value="0.025" units="cm"/>
      <inkml:brushProperty name="height" value="0.025" units="cm"/>
      <inkml:brushProperty name="color" value="#E71224"/>
    </inkml:brush>
  </inkml:definitions>
  <inkml:trace contextRef="#ctx0" brushRef="#br0">1 134 17072,'0'0'1468,"12"6"-907,3 0-483,1 0 0,0-1 0,1-1 0,-1 0 0,1-1 0,28 1 0,122-3 34,-114-2-87,507-22-3000,-85 1 2267,-280 17 1812,906-48 2132,-938 36-2312,340-28 1238,-1 38-3668,-470 8-1873,-19-1-3476</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011"/>
    </inkml:context>
    <inkml:brush xml:id="br0">
      <inkml:brushProperty name="width" value="0.025" units="cm"/>
      <inkml:brushProperty name="height" value="0.025" units="cm"/>
      <inkml:brushProperty name="color" value="#E71224"/>
    </inkml:brush>
  </inkml:definitions>
  <inkml:trace contextRef="#ctx0" brushRef="#br0">345 6 15310,'-12'-1'1607,"-1"-1"-1312,0 1-1,0 0 0,-1 1 1,1 0-1,0 1 0,0 1 1,0 0-1,0 1 0,1 1 1,-1-1-1,1 2 0,0 0 1,0 0-1,-13 9 0,15-8-191,0 1 0,1 0 1,0 1-1,0 0 0,0 1 0,1 0 0,1 0 0,-1 0 0,2 1 0,-1 0 0,1 1 1,1-1-1,0 1 0,0 0 0,1 1 0,0-1 0,1 1 0,-2 16 0,5-25-73,0 0-1,0 0 1,1 0-1,-1 0 1,1 0-1,0 0 1,0 0-1,0 0 1,0-1-1,0 1 1,1 0-1,-1 0 1,1-1-1,-1 1 1,1-1-1,0 0 1,0 0-1,0 1 1,1-1-1,-1 0 1,0-1-1,1 1 1,-1 0-1,1-1 1,0 1-1,-1-1 1,1 0-1,0 0 1,0 0-1,0 0 1,4 0-1,11 3 64,0-1 0,1 0 0,34-1 0,-45-2-74,17 1 11,0-1 0,-1-1 1,1-1-1,-1-1 0,0-1 0,0-2 1,0 0-1,39-17 0,-61 23-19,-1 0 0,1-1 0,-1 1 0,1-1 0,-1 0 0,0 0 0,1 1 0,-1-1 0,0 0 0,0 0 0,1 0 0,-1 0 0,0 0 0,0-1 0,0 1 0,0 0 0,1-2-1,-3 2 15,1 1 0,-1-1 0,0 1-1,1-1 1,-1 1 0,1-1 0,-1 1-1,0 0 1,1-1 0,-1 1-1,0 0 1,1-1 0,-1 1 0,0 0-1,0 0 1,1 0 0,-1 0-1,0 0 1,0 0 0,1 0 0,-1 0-1,0 0 1,0 0 0,-60 5 866,48-1-665,0 0-1,1 1 1,-1 0 0,1 1 0,0 1-1,-19 13 1,30-16-18,11-4-134,11-4-4,26-16-14,-35 14-83,0 0 0,0 1 1,0 0-1,0 1 0,1 0 0,0 1 0,-1 1 0,1 0 0,0 0 0,18 1 0,-30 2 25,0 0-1,0-1 1,1 1 0,-1 0 0,0 0-1,0-1 1,0 1 0,0 0-1,0 0 1,0 0 0,0 0 0,0 1-1,-1-1 1,1 0 0,0 0-1,-1 0 1,1 1 0,0-1-1,-1 0 1,0 1 0,1-1 0,-1 0-1,0 1 1,0-1 0,0 1-1,0-1 1,0 0 0,0 1 0,0-1-1,0 1 1,-1 0 0,-7 47 75,-9-12-61,14-32-221,0 0 0,0 0-1,0 0 1,1 0 0,0 1 0,0-1 0,0 1 0,1 0 0,-1-1 0,1 1 0,1 0 0,-1 7 0,19-21-6582,-1-16 284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482"/>
    </inkml:context>
    <inkml:brush xml:id="br0">
      <inkml:brushProperty name="width" value="0.025" units="cm"/>
      <inkml:brushProperty name="height" value="0.025" units="cm"/>
      <inkml:brushProperty name="color" value="#E71224"/>
    </inkml:brush>
  </inkml:definitions>
  <inkml:trace contextRef="#ctx0" brushRef="#br0">127 0 11050,'0'0'14265,"-9"4"-13619,4-2-612,0 0 1,0 0-1,1 0 1,-1 1-1,1 0 1,-1-1-1,1 2 1,0-1-1,0 1 1,1-1 0,-1 1-1,1 0 1,0 0-1,0 0 1,0 1-1,-3 5 1,-2 5 2,1 1 1,0 0-1,2 0 0,-1 0 1,2 1-1,0 0 0,1 0 1,1 0-1,1 0 0,0 31 1,2-46-26,0 1 0,-1-1 0,1 1 0,0 0 0,1-1 0,-1 0 0,0 1 0,1-1 0,-1 0 0,1 0 0,0 0 0,-1 0 0,1 0 0,0 0 0,0 0 0,0 0 0,1-1 0,-1 1 0,0-1 0,1 0 0,-1 0 0,1 0 0,-1 0 0,1 0 0,-1 0 0,1-1 0,0 1 0,-1-1-1,1 0 1,0 0 0,-1 0 0,1 0 0,0 0 0,3-1 0,2 1 5,0-1 0,0 0 0,-1-1-1,1 1 1,0-2 0,-1 1-1,1-1 1,-1 0 0,0 0-1,12-9 1,-15 9-23,0 0 0,-1-1 0,0 0-1,0 1 1,0-1 0,0 0 0,-1-1 0,3-4-1,-4 8 8,-1 0 0,0 0 0,1 0 0,-1 0 0,0 1 0,1-1 0,-1 0 0,0 0 0,0 0 0,0 0 0,1 0 0,-1 0 0,0 0 1,0 0-1,-1 0 0,1 0 0,0 0 0,0 0 0,0 0 0,-1 1 0,1-1 0,0 0 0,-1 0 0,1 0 0,-1 0 0,1 0 0,-1 1 0,1-1 0,-1 0 0,0 0 0,1 1 0,-1-1 0,0 1 0,1-1 0,-1 0 0,0 1 0,0-1 0,0 1 0,0 0 0,1-1 0,-1 1 0,0 0 0,0-1 0,0 1 0,0 0 0,0 0 0,0 0 0,0 0 0,-1 0 0,-6-1 43,0 1-1,1 0 1,-1 0 0,1 1 0,-1 0 0,1 0-1,-1 1 1,1 0 0,-9 3 0,12-4 14,1 1 0,0-1 0,0 1 0,0 0 0,0-1 0,0 2 0,0-1 0,0 0 0,0 0 0,1 1 0,-1-1 0,1 1 0,0 0 0,0 0-1,0 0 1,0 0 0,0 0 0,1 0 0,-1 1 0,1-1 0,-1 6 0,2-8-42,1 0-1,0 0 1,0 0-1,0 0 1,-1 0-1,1 0 1,0-1-1,0 1 0,0 0 1,1-1-1,-1 1 1,0-1-1,0 1 1,0-1-1,0 1 1,0-1-1,1 0 1,-1 0-1,0 1 0,0-1 1,1 0-1,-1 0 1,0 0-1,0-1 1,0 1-1,1 0 1,0-1-1,42-1 124,23-21-123,-57 18-122,0 1 0,0 0 0,1 1 0,-1 0 0,1 1 0,18-2 0,-28 4 100,-1 1 1,1-1 0,0 1-1,-1-1 1,1 1 0,-1-1-1,1 1 1,-1 0 0,1 0 0,-1-1-1,0 1 1,1 0 0,-1-1-1,0 1 1,1 0 0,-1 0-1,0 0 1,0-1 0,0 1 0,0 0-1,0 0 1,0 0 0,0-1-1,0 1 1,0 0 0,0 0 0,-1 1-1,-2 27 26,-6-1-51,-1 8-108,7-11-5600</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29.927"/>
    </inkml:context>
    <inkml:brush xml:id="br0">
      <inkml:brushProperty name="width" value="0.025" units="cm"/>
      <inkml:brushProperty name="height" value="0.025" units="cm"/>
      <inkml:brushProperty name="color" value="#E71224"/>
    </inkml:brush>
  </inkml:definitions>
  <inkml:trace contextRef="#ctx0" brushRef="#br0">1 1 609,'0'0'29179</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254"/>
    </inkml:context>
    <inkml:brush xml:id="br0">
      <inkml:brushProperty name="width" value="0.025" units="cm"/>
      <inkml:brushProperty name="height" value="0.025" units="cm"/>
      <inkml:brushProperty name="color" value="#E71224"/>
    </inkml:brush>
  </inkml:definitions>
  <inkml:trace contextRef="#ctx0" brushRef="#br0">1 9 18193,'0'0'9449,"25"6"-14510,-4-21-3843</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631"/>
    </inkml:context>
    <inkml:brush xml:id="br0">
      <inkml:brushProperty name="width" value="0.025" units="cm"/>
      <inkml:brushProperty name="height" value="0.025" units="cm"/>
      <inkml:brushProperty name="color" value="#E71224"/>
    </inkml:brush>
  </inkml:definitions>
  <inkml:trace contextRef="#ctx0" brushRef="#br0">0 22 6662,'0'0'19101,"10"0"-17777,47 1-239,86-12 0,29 0-2849,-178 16-2663,-12 2-809,-4-7-3465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0.569"/>
    </inkml:context>
    <inkml:brush xml:id="br0">
      <inkml:brushProperty name="width" value="0.025" units="cm"/>
      <inkml:brushProperty name="height" value="0.025" units="cm"/>
    </inkml:brush>
  </inkml:definitions>
  <inkml:trace contextRef="#ctx0" brushRef="#br0">118 39 16464,'-3'10'1233,"-27"80"1435,7-28-1749,-25 118-1,42-142-954,-1 3 453,19-76 937,4-39-1113,-3-2-1,-3 0 0,0-90 0,-10 168-238,0 1-1,1-1 0,0 1 1,-1-1-1,1 1 0,0-1 1,0 0-1,0 1 1,1-1-1,-1 0 0,1 0 1,-1 0-1,1 0 1,-1 0-1,1 0 0,0 0 1,0-1-1,0 1 0,0-1 1,0 1-1,1-1 1,-1 0-1,0 0 0,1 0 1,-1 0-1,1 0 0,-1 0 1,0-1-1,1 1 1,0-1-1,3 0 0,-1 1 26,0 0 0,0-1-1,0 0 1,0 0-1,0 0 1,0 0 0,-1-1-1,1 0 1,0 0-1,0 0 1,0-1 0,-1 1-1,1-1 1,-1 0-1,0-1 1,6-3 0,-2-1 89,-1-1 1,0 0 0,-1-1-1,6-10 1,-2 4 213,-13 59-1030,-10 22 740,7-45 93,1 0-1,1 1 1,2-1-1,0 1 1,1-1-1,1 1 0,2 22 1,-1-42-164,0 1 0,0-1-1,0 0 1,0 0 0,0 0 0,0 1 0,0-1 0,1 0 0,-1-1-1,1 1 1,-1 0 0,1 0 0,0-1 0,0 1 0,0-1-1,0 1 1,0-1 0,0 0 0,0 0 0,0 0 0,1 0-1,-1 0 1,3 1 0,-4-2-244,1 0 0,0 1 0,0-1 0,-1 0 1,1 0-1,0 0 0,0 0 0,-1 0 0,1 0 0,0-1 0,0 1 0,-1-1 0,1 1 0,0-1 1,-1 1-1,1-1 0,-1 0 0,1 0 0,-1 0 0,1 0 0,1-1 0,11-19-5576</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0.961"/>
    </inkml:context>
    <inkml:brush xml:id="br0">
      <inkml:brushProperty name="width" value="0.025" units="cm"/>
      <inkml:brushProperty name="height" value="0.025" units="cm"/>
      <inkml:brushProperty name="color" value="#E71224"/>
    </inkml:brush>
  </inkml:definitions>
  <inkml:trace contextRef="#ctx0" brushRef="#br0">33 0 11082,'0'0'12300,"-27"59"-11499,22-31-161,5-2-351,0-4-193,0-1-96,9-4-256,1 0-930,1-1-607,-7-3-1282,1-3-3844</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292"/>
    </inkml:context>
    <inkml:brush xml:id="br0">
      <inkml:brushProperty name="width" value="0.025" units="cm"/>
      <inkml:brushProperty name="height" value="0.025" units="cm"/>
      <inkml:brushProperty name="color" value="#E71224"/>
    </inkml:brush>
  </inkml:definitions>
  <inkml:trace contextRef="#ctx0" brushRef="#br0">12 186 12780,'-2'-11'3192,"1"7"-2963,-2-7 590,1 0-1,1 0 0,-1 0 1,2 0-1,0-16 0,1 23-665,-1 0 0,1 0 0,0 1 0,0-1-1,0 0 1,1 1 0,-1-1 0,1 1 0,0-1-1,0 1 1,0 0 0,0 0 0,0 0 0,1 0 0,-1 0-1,1 1 1,0-1 0,0 1 0,0-1 0,0 1-1,1 0 1,4-2 0,0 1-106,0 0 0,-1 1 1,1-1-1,0 2 0,1-1 1,-1 1-1,0 1 0,0-1 0,0 1 1,1 1-1,-1 0 0,0 0 0,9 2 1,-14-2-33,0-1 1,0 1 0,0 0 0,0 0-1,0 0 1,0 1 0,0-1-1,0 1 1,0 0 0,0 0 0,-1-1-1,1 2 1,-1-1 0,0 0-1,1 0 1,-1 1 0,0 0 0,0-1-1,-1 1 1,1 0 0,0 0-1,-1 0 1,0 0 0,0 0 0,0 0-1,0 0 1,0 0 0,0 0-1,-1 1 1,0-1 0,1 0 0,-1 0-1,-1 1 1,0 4 0,0-3 148,-1 1 1,0-1-1,0 0 1,-1 0-1,1 0 1,-1 0-1,0-1 1,-1 1-1,1-1 1,-1 0-1,0 0 0,0 0 1,0 0-1,-1-1 1,1 1-1,-1-1 1,0 0-1,0-1 1,0 1-1,-9 2 1,13-4-53,20-6-988,-12 3 603,1 1 0,0 0 0,0 1 0,0 0 0,0 0-1,0 1 1,-1 0 0,1 0 0,0 1 0,14 5 0,-20-7 277,1 1 0,-1 0 1,0 0-1,0-1 0,0 2 1,0-1-1,0 0 0,0 0 1,-1 1-1,1-1 0,0 1 1,0-1-1,-1 1 0,1 0 1,-1-1-1,0 1 0,0 0 1,1 0-1,-1 0 0,0 0 0,0 0 1,-1 0-1,1 0 0,0 1 1,-1-1-1,1 0 0,-1 0 1,0 1-1,0-1 0,0 0 1,0 0-1,0 1 0,0-1 1,-1 0-1,1 0 0,-1 1 1,1-1-1,-1 0 0,0 0 1,0 0-1,0 0 0,-2 4 1,-1-2 180,1 1 1,-1-1 0,0 0 0,0 0-1,-1 0 1,1-1 0,-1 1 0,0-1-1,0 0 1,0 0 0,0-1 0,0 0 0,-9 3-1,1 0 379,-1-1-1,0 0 1,0-1 0,-19 1-1,26-4-520,1 1 0,0-1 0,-1-1 0,1 1 0,0-1 0,-1 0 0,-5-2 0,11 2-183,0 1-1,0-1 0,0 1 0,-1-1 1,1 0-1,0 1 0,0-1 1,0 0-1,1 0 0,-1 1 0,0-1 1,0 0-1,0 0 0,0 0 1,1 0-1,-1 0 0,0-2 1,0 1-299,1 0 0,0 1-1,0-1 1,-1 0 0,1 0 0,1 1 0,-1-1 0,0 0 0,0 1 0,1-1 0,-1 0 0,1 1 0,-1-1 0,1 0 0,0 1 0,1-3 0,11-14-7168</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637"/>
    </inkml:context>
    <inkml:brush xml:id="br0">
      <inkml:brushProperty name="width" value="0.025" units="cm"/>
      <inkml:brushProperty name="height" value="0.025" units="cm"/>
      <inkml:brushProperty name="color" value="#E71224"/>
    </inkml:brush>
  </inkml:definitions>
  <inkml:trace contextRef="#ctx0" brushRef="#br0">19 37 16271,'0'0'8467,"8"4"-7308,2 1-954,1-1 1,0-1 0,0 1 0,21 2 0,-28-5-205,0 0 0,0-1 0,0 1 0,1-1 0,-1 0-1,0 0 1,0-1 0,0 1 0,0-1 0,0 0-1,0 0 1,0 0 0,0 0 0,0-1 0,0 0 0,0 0-1,-1 0 1,1 0 0,4-4 0,-7 6 11,-1-1 1,1 1-1,0-1 0,-1 0 1,1 1-1,0-1 1,-1 0-1,1 1 0,-1-1 1,0 0-1,1 0 1,-1 1-1,1-1 0,-1 0 1,0 0-1,0 0 1,0 1-1,1-1 0,-1 0 1,0 0-1,0 0 0,0 0 1,0 0-1,0 0 1,0 1-1,-1-1 0,1 0 1,0 0-1,0 0 1,-1-1-1,0 1 41,0 0 0,-1 0 1,1 0-1,-1 0 0,1 0 0,0 0 0,-1 0 1,0 0-1,1 0 0,-1 1 0,0-1 0,1 1 0,-4-1 1,-55-5 840,54 6-875,0 1 0,-1 0 1,1 0-1,0 0 0,0 1 0,0 0 1,0 0-1,0 0 0,1 1 0,-1 0 0,-5 4 1,8-6-11,1 1 0,0-1 1,0 1-1,0 0 0,0 0 1,0 0-1,0 0 0,0 0 1,1 0-1,-1 0 0,1 0 1,0 1-1,-1-1 1,1 1-1,0-1 0,0 1 1,1-1-1,-1 1 0,0 0 1,1-1-1,0 1 0,0 0 1,0-1-1,0 1 0,0 0 1,0-1-1,0 1 1,2 4-1,0-4-36,-1-1 1,1 1-1,-1-1 0,1 0 1,0 0-1,0 1 1,0-1-1,0-1 0,0 1 1,1 0-1,-1 0 0,0-1 1,1 0-1,-1 1 1,1-1-1,0 0 0,-1 0 1,1 0-1,0-1 0,0 1 1,0-1-1,-1 1 1,5-1-1,70 2-5704,-74-2 5220,37-3-5709</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1.997"/>
    </inkml:context>
    <inkml:brush xml:id="br0">
      <inkml:brushProperty name="width" value="0.025" units="cm"/>
      <inkml:brushProperty name="height" value="0.025" units="cm"/>
      <inkml:brushProperty name="color" value="#E71224"/>
    </inkml:brush>
  </inkml:definitions>
  <inkml:trace contextRef="#ctx0" brushRef="#br0">105 84 15310,'0'0'3438,"-11"6"-240,1-1-2465,1 0-1,-1 1 1,1 0 0,-15 15-1,21-18-534,0 0 1,0 0-1,1 0 0,-1 0 0,1 1 1,0-1-1,0 1 0,0-1 1,0 1-1,0 0 0,1 0 0,0 0 1,0 0-1,0 0 0,0 0 1,1 0-1,0 0 0,-1 1 0,2 7 1,0-10-180,0-1 0,0 1-1,0 0 1,0-1 0,0 1 0,0 0 0,1-1 0,-1 1 0,0-1 0,1 0 0,0 0 0,-1 1 0,1-1 0,-1 0 0,1 0 0,0 0 0,0-1-1,0 1 1,0 0 0,-1-1 0,1 1 0,0-1 0,0 0 0,0 1 0,0-1 0,0 0 0,0 0 0,0 0 0,4-1 0,3 1-7,0-1 0,1 0 0,-1 0 0,0-1 0,13-4 0,-13 2-73,-1-1 0,1 0-1,-1 0 1,1-1-1,-2 0 1,1-1 0,-1 1-1,0-1 1,0-1 0,-1 0-1,0 0 1,6-9 0,4-10-22,26-58 1,-30 58 521,-23 50-223,2-1 0,-13 45 0,19-57-296,0 0-1,1 1 1,1-1 0,0 1 0,0-1-1,1 1 1,1 0 0,0-1 0,3 16-1,-4-24-212,1 0-1,-1-1 0,1 1 1,0 0-1,0-1 1,0 1-1,0-1 0,0 1 1,0-1-1,0 1 1,0-1-1,1 0 0,-1 1 1,0-1-1,1 0 0,-1 0 1,1 0-1,0 0 1,-1 0-1,4 1 0,15 0-6165</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2.344"/>
    </inkml:context>
    <inkml:brush xml:id="br0">
      <inkml:brushProperty name="width" value="0.025" units="cm"/>
      <inkml:brushProperty name="height" value="0.025" units="cm"/>
      <inkml:brushProperty name="color" value="#E71224"/>
    </inkml:brush>
  </inkml:definitions>
  <inkml:trace contextRef="#ctx0" brushRef="#br0">31 148 19442,'0'0'7944,"-30"53"-5510,30-41-1377,0 0-833,7-6-160,11-6-576,1 0-3332,1-10-5316</inkml:trace>
  <inkml:trace contextRef="#ctx0" brushRef="#br0" timeOffset="1">456 8 26329,'0'0'5157,"56"-7"-12012,-38 7-3138</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2.674"/>
    </inkml:context>
    <inkml:brush xml:id="br0">
      <inkml:brushProperty name="width" value="0.025" units="cm"/>
      <inkml:brushProperty name="height" value="0.025" units="cm"/>
      <inkml:brushProperty name="color" value="#E71224"/>
    </inkml:brush>
  </inkml:definitions>
  <inkml:trace contextRef="#ctx0" brushRef="#br0">1 4 20948,'0'0'9833,"19"12"-15598,-4-27-8104</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164"/>
    </inkml:context>
    <inkml:brush xml:id="br0">
      <inkml:brushProperty name="width" value="0.025" units="cm"/>
      <inkml:brushProperty name="height" value="0.025" units="cm"/>
      <inkml:brushProperty name="color" value="#E71224"/>
    </inkml:brush>
  </inkml:definitions>
  <inkml:trace contextRef="#ctx0" brushRef="#br0">41 1 16752,'0'0'9118,"4"8"-7709,-2-1-1270,0 0 0,0 0 0,-1 0-1,0 0 1,0 0 0,0 0 0,-1 0 0,0 0-1,0 0 1,-1 0 0,0 0 0,0 0 0,-5 14-1,-8 22-85,7-21-14,0-1 0,1 1 0,-5 44-1,11-65-13,0 0 0,0 1 0,0-1 0,0 0 0,1 0 0,-1 0 0,0 0 0,1 0 0,-1 0 0,1 0 0,-1 0 0,1 0 0,0 0 0,-1 0 0,1 0 0,0 0 0,0-1 0,-1 1 0,1 0 0,0 0 0,0-1 0,0 1 0,0-1 0,0 1 0,0-1-1,0 1 1,0-1 0,0 1 0,0-1 0,1 0 0,-1 0 0,0 1 0,0-1 0,0 0 0,2 0 0,51-1 552,-38 0-478,24-2 0,71-14 1,-46 4-2851,-44 8 862,-5 0-2937,-8 0-2434</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492"/>
    </inkml:context>
    <inkml:brush xml:id="br0">
      <inkml:brushProperty name="width" value="0.025" units="cm"/>
      <inkml:brushProperty name="height" value="0.025" units="cm"/>
      <inkml:brushProperty name="color" value="#E71224"/>
    </inkml:brush>
  </inkml:definitions>
  <inkml:trace contextRef="#ctx0" brushRef="#br0">39 0 11082,'0'0'16016,"-24"47"-15312,16-22-447,1 1-225,7-2-32,0-3 64,6-7-257,6-6-799,0-4-1090,3-4-1474,-7-4-2754,-2-10-5765</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38.854"/>
    </inkml:context>
    <inkml:brush xml:id="br0">
      <inkml:brushProperty name="width" value="0.025" units="cm"/>
      <inkml:brushProperty name="height" value="0.025" units="cm"/>
      <inkml:brushProperty name="color" value="#E71224"/>
    </inkml:brush>
  </inkml:definitions>
  <inkml:trace contextRef="#ctx0" brushRef="#br0">1 10 13965,'0'0'10293,"14"-2"-9300,17-2-750,0 1 1,0 2 0,0 1 0,1 2-1,44 8 1,-69-9-242,73 19 92,-73-18-86,1 0 0,-1 1 1,0 0-1,0 1 1,0 0-1,0 0 0,-1 0 1,7 6-1,-11-8 18,0 0 0,-1-1 0,1 1 0,-1 0 0,1 0 0,-1 0 0,0 0-1,0 0 1,0 0 0,0 1 0,0-1 0,0 0 0,-1 0 0,1 1 0,-1-1 0,0 0 0,1 1 0,-1-1 0,0 1-1,-1-1 1,1 0 0,0 1 0,-1-1 0,1 0 0,-1 1 0,1-1 0,-1 0 0,0 0 0,0 0 0,0 1 0,-1-1 0,1 0-1,0 0 1,-1-1 0,1 1 0,-1 0 0,-1 1 0,-6 6 265,0 0 1,-1 0-1,0-1 1,0-1-1,-16 9 0,-7 3 526,-51 22 0,73-37-652,-1 0-1,1 0 0,-1-1 0,1 0 1,-1-1-1,0-1 0,0 0 0,-23-1 1,33 0-167,1 0 0,-1 0 0,1-1 0,0 1 0,-1 0 1,1-1-1,-1 1 0,1-1 0,0 1 0,0-1 1,-1 0-1,1 0 0,0 1 0,0-1 0,0 0 0,0 0 1,0 0-1,0 0 0,0-1 0,0 1 0,0 0 0,1 0 1,-1 0-1,-1-3 0,1 1-4,1 0 0,-1-1 0,0 1 1,1 0-1,0 0 0,0-1 0,0 1 0,0 0 1,0-1-1,2-5 0,15-35-2420,6 14-4706,-9 22 656,0 6-3736</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1.657"/>
    </inkml:context>
    <inkml:brush xml:id="br0">
      <inkml:brushProperty name="width" value="0.025" units="cm"/>
      <inkml:brushProperty name="height" value="0.025" units="cm"/>
      <inkml:brushProperty name="color" value="#E71224"/>
    </inkml:brush>
  </inkml:definitions>
  <inkml:trace contextRef="#ctx0" brushRef="#br0">0 4 7303,'0'0'15236,"12"3"-13016,17 3-1670,-1-2-1,1-1 0,0-2 0,0 0 0,0-2 0,35-5 0,12-6-1008,-53 9-3353,-54 10-5252,8-3 3501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0.900"/>
    </inkml:context>
    <inkml:brush xml:id="br0">
      <inkml:brushProperty name="width" value="0.025" units="cm"/>
      <inkml:brushProperty name="height" value="0.025" units="cm"/>
    </inkml:brush>
  </inkml:definitions>
  <inkml:trace contextRef="#ctx0" brushRef="#br0">323 1 8968,'0'0'7389,"3"11"-4640,12 32-219,24 51 0,-19-51-1394,25 82 0,-41-110-1065,-1 0 0,0 1-1,-1-1 1,-1 1 0,0 0 0,-1-1-1,-1 1 1,0 0 0,-6 25 0,0-19-41,0-1-1,-2-1 1,0 1 0,-2-1 0,0-1 0,-1 0 0,0-1-1,-22 24 1,0-6-981,-1 0 1,-68 52-1,20-31-3341,1-13-3486</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2.018"/>
    </inkml:context>
    <inkml:brush xml:id="br0">
      <inkml:brushProperty name="width" value="0.025" units="cm"/>
      <inkml:brushProperty name="height" value="0.025" units="cm"/>
      <inkml:brushProperty name="color" value="#E71224"/>
    </inkml:brush>
  </inkml:definitions>
  <inkml:trace contextRef="#ctx0" brushRef="#br0">20 0 2242,'0'0'19058,"-19"45"-17072,38-42 160,15-2-608,8-1-449,4 0-545,4-4-416,-4-5-96,2 3-448,-18-1-1282,-4 1-1569,-5 0-1858,-6 0-7591</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5.449"/>
    </inkml:context>
    <inkml:brush xml:id="br0">
      <inkml:brushProperty name="width" value="0.025" units="cm"/>
      <inkml:brushProperty name="height" value="0.025" units="cm"/>
      <inkml:brushProperty name="color" value="#E71224"/>
    </inkml:brush>
  </inkml:definitions>
  <inkml:trace contextRef="#ctx0" brushRef="#br0">34 127 7944,'9'-17'6634,"3"-6"2213,-8 24-6060,-5 15-1880,-3 8-454,-1 0 0,-14 39 1,12-44-236,2 0 0,0 0 0,0 0 1,2 0-1,-1 24 0,4-41 263,1-5 4,11-19-382,-1 0-1,-2-2 1,0 1-1,-1-1 1,-2 0-1,0-1 1,-1 1-1,-2-1 1,1-41-1,-10 100-168,5-30 66,0-1 1,0 1-1,0-1 0,1 1 0,-1 0 1,1-1-1,0 1 0,0 0 1,1 4-1,-1-7 3,1 1 0,0-1 1,0 0-1,-1 0 0,1 1 0,0-1 0,0 0 1,1 0-1,-1 0 0,0 0 0,0 0 1,0 0-1,1 0 0,-1 0 0,0-1 0,1 1 1,-1 0-1,1-1 0,-1 1 0,1-1 1,-1 0-1,1 1 0,-1-1 0,1 0 0,-1 0 1,1 0-1,2 0 0,4 0 13,-1 0-1,1-1 0,0 0 1,-1 0-1,1-1 1,-1 0-1,0 0 1,1-1-1,-1 0 1,0 0-1,-1 0 1,1-1-1,0 0 0,-1 0 1,0-1-1,10-10 1,-2 2-2,-1-1 0,-1 0 0,-1-1 0,0 0 0,16-30 0,-35 70 71,1 0 1,2 0-1,1 0 1,0 0-1,1 36 1,3-58-73,-1 1 1,1-1 0,0 0-1,1 1 1,-1-1 0,1 1 0,-1-1-1,1 0 1,0 1 0,0-1-1,1 0 1,-1 0 0,0 0 0,1 0-1,0 0 1,0 0 0,0 0 0,0 0-1,0-1 1,4 4 0,-1-4-190,-1 0 0,1 0 0,0 0 1,-1 0-1,1-1 0,0 0 0,0 0 1,0 0-1,0 0 0,0-1 0,0 0 0,0 0 1,7-1-1,3-3-3791,-8-4-1910,-6-4-4042</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5.796"/>
    </inkml:context>
    <inkml:brush xml:id="br0">
      <inkml:brushProperty name="width" value="0.025" units="cm"/>
      <inkml:brushProperty name="height" value="0.025" units="cm"/>
      <inkml:brushProperty name="color" value="#E71224"/>
    </inkml:brush>
  </inkml:definitions>
  <inkml:trace contextRef="#ctx0" brushRef="#br0">0 29 13004,'0'0'12177,"10"7"-10367,0-1-1538,1-1 0,0 0 1,1-1-1,-1 0 0,1 0 0,0-2 1,-1 1-1,1-1 0,1-1 0,-1 0 1,0-1-1,24-2 0,245-33 710,-93 8-4024,-184 25-2144,-12 0-1675,4 1 5012,-8-2-7440</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6.141"/>
    </inkml:context>
    <inkml:brush xml:id="br0">
      <inkml:brushProperty name="width" value="0.025" units="cm"/>
      <inkml:brushProperty name="height" value="0.025" units="cm"/>
      <inkml:brushProperty name="color" value="#E71224"/>
    </inkml:brush>
  </inkml:definitions>
  <inkml:trace contextRef="#ctx0" brushRef="#br0">6 41 10730,'0'0'5130,"4"-9"-1153,13-23-507,-17 32-3395,0 0-1,0 0 0,0 1 0,0-1 1,0 0-1,0 0 0,1 0 0,-1 0 0,0 0 1,0 0-1,0 0 0,0 0 0,0 0 1,0 0-1,0 0 0,0 0 0,0 0 0,0 0 1,0 0-1,0 0 0,0 0 0,0 0 1,0 1-1,1-1 0,-1 0 0,0 0 1,0 0-1,0 0 0,0 0 0,0 0 0,0 0 1,0 0-1,0 0 0,0 0 0,0 0 1,0 0-1,1 0 0,-1-1 0,0 1 1,0 0-1,0 0 0,0 0 0,0 0 0,0 0 1,0 0-1,0 0 0,0 0 0,0 0 1,0 0-1,0 0 0,0 0 0,0 0 0,0 0 1,1 0-1,-1 0 0,0 0 0,0-1 1,0 1-1,0 0 0,0 0 0,0 12 1046,-3 16-767,-5 12-106,1 0 1,-4 69-1,10-24-8895</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5:56.504"/>
    </inkml:context>
    <inkml:brush xml:id="br0">
      <inkml:brushProperty name="width" value="0.025" units="cm"/>
      <inkml:brushProperty name="height" value="0.025" units="cm"/>
      <inkml:brushProperty name="color" value="#E71224"/>
    </inkml:brush>
  </inkml:definitions>
  <inkml:trace contextRef="#ctx0" brushRef="#br0">41 155 11403,'0'0'3694,"-7"-8"-203,-20-31-613,27 38-2757,-1 0 1,0 0-1,1 0 1,-1 0-1,0 0 1,1 0-1,-1 0 1,1 0-1,0 0 1,-1-1-1,1 1 1,0 0-1,0 0 1,0 0-1,0-1 1,0 1 0,0 0-1,0 0 1,0-1-1,1 1 1,-1 0-1,0 0 1,1 0-1,-1 0 1,1 0-1,-1-1 1,1 1-1,-1 0 1,1 0-1,0 0 1,0 0-1,-1 0 1,1 1-1,0-1 1,0 0-1,1-1 1,3-1 97,0 1 1,0-1-1,0 1 0,0 0 0,0 0 1,6-1-1,-3 0 124,33-9 84,1 2 0,0 1 0,1 2 0,0 2 0,0 2 0,0 2 0,43 5 0,-77-3-432,-1 1-1,0 0 1,1 0-1,-1 1 1,0 0-1,-1 1 1,1 0-1,9 6 1,-15-9 14,0 1 1,0-1-1,0 1 1,0-1-1,-1 1 1,1 0-1,0 0 1,-1 0-1,1 0 1,-1 0-1,1 0 1,-1 1-1,0-1 1,1 3-1,-2-3 19,0 0 0,0-1 1,0 1-1,0 0 0,0-1 0,0 1 0,-1 0 0,1-1 0,0 1 1,-1 0-1,1-1 0,-1 1 0,0-1 0,0 1 0,1-1 1,-1 1-1,0-1 0,0 0 0,0 1 0,-1-1 0,1 0 1,0 0-1,-3 2 0,-3 2 44,0-1 0,0 1 0,0-1 0,-1-1-1,1 0 1,-1 0 0,0 0 0,0-1 0,0 0 0,-8 0 0,1 1-216,0-2-1,1 0 1,-1-1 0,-27-3-1,42 3 8,-1 0-1,1 0 1,-1 0-1,1 0 1,-1 0-1,0 0 1,1-1-1,-1 1 1,1 0-1,-1 0 1,1-1 0,0 1-1,-1 0 1,1-1-1,-1 1 1,1 0-1,0-1 1,-1 1-1,1-1 1,-1 1-1,1-1 1,0 1-1,0-1 1,-1 1-1,1-1 1,0 1-1,0-1 1,0 1-1,0-1 1,-1 1-1,1-1 1,0 1-1,0-1 1,0 1-1,0-1 1,0 0-1,7-14-8686,9-1-8622</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6.964"/>
    </inkml:context>
    <inkml:brush xml:id="br0">
      <inkml:brushProperty name="width" value="0.025" units="cm"/>
      <inkml:brushProperty name="height" value="0.025" units="cm"/>
      <inkml:brushProperty name="color" value="#E71224"/>
    </inkml:brush>
  </inkml:definitions>
  <inkml:trace contextRef="#ctx0" brushRef="#br0">322 110 4548,'1'-6'1919,"0"0"-1,-1 0 1,0-1-1,0 1 1,-2-12-1,1 15-1467,0 0 1,0 0-1,0 0 0,0 1 0,0-1 0,-1 0 0,1 0 0,-1 1 0,0-1 1,-3-3-1,2 3-277,-1 0 0,0 0 0,0 1 0,0 0 0,0-1 0,0 1 0,0 1 0,-1-1 0,1 1 0,-1-1 0,1 1 0,-1 0 0,0 1 0,1-1 0,-1 1 0,-8 1 0,4 0-60,0 0 0,0 1 0,0 0 0,1 0 0,-1 1 0,1 1 0,-1-1 0,1 1 1,0 1-1,1-1 0,-1 1 0,1 1 0,0-1 0,0 1 0,0 1 0,1-1 0,0 1 0,1 0 0,-6 8 0,3-3 44,0-1 0,1 1-1,0 0 1,1 1 0,0 0 0,1 0 0,1 0-1,0 0 1,0 1 0,2 0 0,-3 23 0,5-35-139,0 1 1,0-1 0,0 1-1,1-1 1,-1 0 0,1 1 0,-1-1-1,1 0 1,0 0 0,0 0-1,0 1 1,0-1 0,0 0-1,0 0 1,1 0 0,-1 0-1,0-1 1,1 1 0,0 0 0,-1-1-1,1 1 1,4 2 0,-2-2 14,1 0 0,-1 0 0,1-1 0,0 1 0,-1-1 1,1 0-1,0 0 0,0-1 0,0 0 0,8 0 0,-1 0 24,0-2-1,0 1 1,-1-2-1,1 0 0,-1 0 1,1-1-1,-1 0 1,20-11-1,-22 9-29,-1 1 0,1-2 0,-1 1 0,0-1 0,-1 0 0,0-1 0,0 0 0,-1 0 0,0-1 0,0 1 0,0-1 0,-2 0 0,1-1 0,-1 1 0,0-1-1,-1 0 1,0 0 0,-1 0 0,0 0 0,0-1 0,-1 1 0,-1-1 0,0 1 0,-1-13 0,1 21-29,-1-1 0,0 0-1,0 0 1,0 1 0,0-1-1,-1 1 1,1-1 0,-1 1-1,1-1 1,-1 1 0,0 0-1,0 0 1,0 0 0,0 0-1,0 0 1,0 0 0,-1 0 0,1 1-1,-1-1 1,1 1 0,-1 0-1,1 0 1,-1 0 0,0 0-1,0 0 1,-4 0 0,5 0-74,0 1 0,0 0 0,0-1 1,0 1-1,0 0 0,0 0 0,0 1 0,0-1 1,0 0-1,0 0 0,1 1 0,-1 0 0,0-1 1,0 1-1,0 0 0,0 0 0,1 0 1,-1 0-1,0 0 0,1 0 0,-1 0 0,1 0 1,-1 1-1,1-1 0,0 1 0,-1-1 0,1 1 1,0 0-1,0-1 0,0 1 0,0 0 1,1 0-1,-1 0 0,0-1 0,1 1 0,-1 0 1,0 4-1,1 26-4651,10-14-3996,4-9-4351</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7.293"/>
    </inkml:context>
    <inkml:brush xml:id="br0">
      <inkml:brushProperty name="width" value="0.025" units="cm"/>
      <inkml:brushProperty name="height" value="0.025" units="cm"/>
      <inkml:brushProperty name="color" value="#E71224"/>
    </inkml:brush>
  </inkml:definitions>
  <inkml:trace contextRef="#ctx0" brushRef="#br0">13 1 17905,'0'0'2594,"0"48"513,-5-20-993,1 1-961,1 1-480,3-3-513,0-4-192,12-9-1986,4-8-2722,0-6-4549</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7.655"/>
    </inkml:context>
    <inkml:brush xml:id="br0">
      <inkml:brushProperty name="width" value="0.025" units="cm"/>
      <inkml:brushProperty name="height" value="0.025" units="cm"/>
      <inkml:brushProperty name="color" value="#E71224"/>
    </inkml:brush>
  </inkml:definitions>
  <inkml:trace contextRef="#ctx0" brushRef="#br0">64 69 6854,'0'0'18898,"-6"8"-17755,1-1-983,0-2-69,0 1-1,0 0 0,1 0 1,0 0-1,0 0 0,1 1 1,0-1-1,0 1 0,0 0 1,1 0-1,0 0 0,1 0 1,-2 12-1,3-18-84,1 0 0,0 0 0,-1 0 0,1 0 0,-1-1 0,1 1 0,0 0 0,0 0 0,0 0 0,-1-1 0,1 1 0,0 0 0,0-1 0,0 1 0,0-1 0,0 1 0,0-1 0,0 1 0,0-1 0,0 0 0,1 0 0,-1 1 0,0-1 0,0 0 0,2 0 0,37 3 94,-30-3-78,13 1 19,58 6-428,-76-7 367,-1 1-1,1 0 0,-1 0 0,0 0 1,0 1-1,0 0 0,0 0 0,0 0 1,0 0-1,0 0 0,0 1 0,-1 0 1,1-1-1,4 7 0,-7-8 53,0 1 0,0 0 0,0 0 0,0 0-1,-1 0 1,1-1 0,-1 1 0,1 0 0,-1 0 0,0 0 0,1 0 0,-1 0-1,0 0 1,-1 0 0,1 0 0,0 0 0,0 0 0,-1 0 0,1 0 0,-1 0-1,0 0 1,1 0 0,-1-1 0,0 1 0,0 0 0,0-1 0,-1 1-1,1 0 1,0-1 0,0 1 0,-3 1 0,-5 6 376,0-1 0,0 0 0,-18 12 0,21-16-348,-2 2-13,-1 0 1,1 0-1,-1-1 0,-1 0 0,1-1 1,0 0-1,-1 0 0,0-1 1,0 0-1,0-1 0,0 0 0,0-1 1,-11 1-1,19-2-170,0-1 0,1 1 0,-1-1 0,1 1 0,-1-1 0,1 0-1,-1 1 1,1-1 0,-1 0 0,1 0 0,0 0 0,-1 0 0,1 0 0,0-1 0,0 1 0,0 0 0,0 0 0,0-1 0,0 1 0,0-1 0,0 1-1,0-1 1,1 1 0,-1-1 0,1 1 0,-1-1 0,1 0 0,0 1 0,-1-4 0,-3-55-5656,4 49 4039,-1-44-6449</inkml:trace>
  <inkml:trace contextRef="#ctx0" brushRef="#br0" timeOffset="1">57 1 16528,'0'0'10057,"51"2"-8039,-24 2-448,1-1-674,4 2-543,2-2-289,-4 0-224,-2-2-1378,0-1-1665,1 0-3459</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160"/>
    </inkml:context>
    <inkml:brush xml:id="br0">
      <inkml:brushProperty name="width" value="0.025" units="cm"/>
      <inkml:brushProperty name="height" value="0.025" units="cm"/>
      <inkml:brushProperty name="color" value="#E71224"/>
    </inkml:brush>
  </inkml:definitions>
  <inkml:trace contextRef="#ctx0" brushRef="#br0">0 1 9961,'0'0'20083,"46"29"-19442,-40-8-353,4-4-160,3 0-64,4-2-64,5-5-480,4-6-1154,2-4-992,-3 0-1186,2-18-1825,-4-6-4004</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548"/>
    </inkml:context>
    <inkml:brush xml:id="br0">
      <inkml:brushProperty name="width" value="0.025" units="cm"/>
      <inkml:brushProperty name="height" value="0.025" units="cm"/>
      <inkml:brushProperty name="color" value="#E71224"/>
    </inkml:brush>
  </inkml:definitions>
  <inkml:trace contextRef="#ctx0" brushRef="#br0">215 0 14189,'0'0'3556,"-56"61"223,22-17-1216,-2 3-705,3 4-97,6-1-608,6-5-672,14-4-385,7-7-64,4-12-705,10-9-1665,7-13-2370,0 0-5254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3.958"/>
    </inkml:context>
    <inkml:brush xml:id="br0">
      <inkml:brushProperty name="width" value="0.025" units="cm"/>
      <inkml:brushProperty name="height" value="0.025" units="cm"/>
    </inkml:brush>
  </inkml:definitions>
  <inkml:trace contextRef="#ctx0" brushRef="#br0">1 1797 5573,'0'0'3251,"0"-8"-1452,0 2-1692,0 0 0,1 0 0,0 0-1,1 0 1,-1 0 0,1 1 0,0-1-1,1 0 1,-1 1 0,1 0-1,0 0 1,0 0 0,1 0 0,0 0-1,7-7 1,14-14 266,45-36 1,-28 26-106,745-647 675,168-152-9242,-899 783 6601</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8.941"/>
    </inkml:context>
    <inkml:brush xml:id="br0">
      <inkml:brushProperty name="width" value="0.025" units="cm"/>
      <inkml:brushProperty name="height" value="0.025" units="cm"/>
      <inkml:brushProperty name="color" value="#E71224"/>
    </inkml:brush>
  </inkml:definitions>
  <inkml:trace contextRef="#ctx0" brushRef="#br0">0 37 14798,'0'0'9833,"75"4"-8167,-36-8-769,10-2-609,1-1-288,-1 2-96,-3-1-2114,-5 0-2338,-9 0-5318</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9.526"/>
    </inkml:context>
    <inkml:brush xml:id="br0">
      <inkml:brushProperty name="width" value="0.025" units="cm"/>
      <inkml:brushProperty name="height" value="0.025" units="cm"/>
      <inkml:brushProperty name="color" value="#E71224"/>
    </inkml:brush>
  </inkml:definitions>
  <inkml:trace contextRef="#ctx0" brushRef="#br0">0 42 9321,'0'0'9908,"9"-6"-7970,0 0-1522,0 2 0,1-1 1,-1 1-1,1 1 0,0 0 1,0 0-1,14-1 0,-17 2-251,0 1 1,-1 1-1,1-1 0,0 1 0,-1 0 0,1 1 0,0-1 1,-1 1-1,1 1 0,-1-1 0,1 1 0,-1 0 1,0 1-1,11 5 0,-16-7-157,1 0 0,-1 0 1,0 0-1,0 0 0,1 0 1,-1 0-1,0 0 0,0 0 0,0 0 1,-1 1-1,1-1 0,0 0 1,0 1-1,-1-1 0,1 1 0,0-1 1,-1 1-1,0-1 0,1 1 1,-1-1-1,0 1 0,0 0 1,0 2-1,0-1 5,-1 0 1,0 0-1,0 0 1,0 0-1,0 0 1,-1 0-1,1-1 1,-1 1-1,0 0 1,1-1-1,-4 4 1,-5 4 24,-1 1-1,0-2 1,-23 17 0,-7-2 25,30-19 63,1 1-1,0 0 1,0 0 0,0 1-1,-10 11 1,19-18-119,0 1 0,1-1 0,-1 0-1,1 1 1,-1-1 0,0 1 0,1-1 0,0 1-1,-1-1 1,1 1 0,-1 0 0,1-1 0,0 1-1,-1-1 1,1 1 0,0 0 0,-1-1 0,1 1-1,0 0 1,0-1 0,0 1 0,0 0 0,0 0-1,0-1 1,0 1 0,0 0 0,0-1 0,0 1-1,0 0 1,0-1 0,0 1 0,0 0 0,1-1-1,-1 1 1,0 0 0,1-1 0,-1 1 0,0 0-1,1-1 1,-1 1 0,1-1 0,-1 1 0,1-1-1,-1 1 1,1-1 0,-1 1 0,1-1 0,-1 0-1,1 1 1,0-1 0,-1 0 0,1 1 0,0-1-1,-1 0 1,1 0 0,0 0 0,-1 1 0,1-1-1,0 0 1,0 0 0,-1 0 0,2 0 0,54 2-40,-47-2 16,76-7-2422,-29-8-2569,-10-5-3096</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19.856"/>
    </inkml:context>
    <inkml:brush xml:id="br0">
      <inkml:brushProperty name="width" value="0.025" units="cm"/>
      <inkml:brushProperty name="height" value="0.025" units="cm"/>
      <inkml:brushProperty name="color" value="#E71224"/>
    </inkml:brush>
  </inkml:definitions>
  <inkml:trace contextRef="#ctx0" brushRef="#br0">140 1 17232,'0'0'3086,"-12"4"-113,-53 23 58,61-24-2918,-1-1 0,1 1 0,-1 0 0,1 0 0,0 0 0,0 1 0,0-1-1,1 1 1,-1 0 0,1 0 0,0 0 0,0 0 0,1 1 0,-4 6 0,6-10-119,0 0 1,0 0 0,0-1-1,0 1 1,0 0-1,1-1 1,-1 1 0,0 0-1,0-1 1,1 1-1,-1-1 1,0 1 0,1-1-1,-1 1 1,1 0-1,-1-1 1,1 1 0,-1-1-1,1 0 1,-1 1-1,1-1 1,-1 1 0,1-1-1,0 0 1,-1 1-1,1-1 1,0 0 0,-1 0-1,1 1 1,0-1-1,-1 0 1,1 0 0,0 0-1,-1 0 1,1 0-1,0 0 1,-1 0 0,2 0-1,39 2-377,-30-2 256,8 2-87,-1 0 0,33 9 0,-45-9 193,1 0 1,0 0 0,-1 1 0,1 0 0,-1 0-1,0 1 1,0 0 0,0 0 0,0 0 0,6 8-1,-11-11 32,1 0-1,-1 0 1,0 0-1,0 0 0,-1 0 1,1 1-1,0-1 1,0 0-1,0 1 0,-1-1 1,1 0-1,-1 1 1,1-1-1,-1 1 0,0-1 1,0 1-1,1-1 1,-1 1-1,0-1 0,0 1 1,0 0-1,0-1 1,-1 1-1,1-1 1,-1 3-1,-1-2 48,1 1 0,-1-1-1,1 0 1,-1 0 0,0 0 0,0 0 0,0 0 0,0-1-1,0 1 1,0 0 0,-1-1 0,1 0 0,-4 2-1,-6 2 145,0 0-1,-1-1 1,0 0-1,-21 3 1,26-6-364,1 0 1,-1 0 0,0-1 0,1 0-1,-1 0 1,0 0 0,1-1-1,-14-3 1,18 2-326,0 1 0,0-1 0,0 1 0,0-1 0,0 0 0,1 0 0,-1 0 0,1-1 0,0 1 0,0 0 0,-1-1 0,1 0 0,1 1 0,-1-1 1,0 0-1,1 0 0,-1 0 0,1 0 0,0 0 0,0 0 0,0 0 0,0-6 0,-5-24-6987</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245"/>
    </inkml:context>
    <inkml:brush xml:id="br0">
      <inkml:brushProperty name="width" value="0.025" units="cm"/>
      <inkml:brushProperty name="height" value="0.025" units="cm"/>
      <inkml:brushProperty name="color" value="#E71224"/>
    </inkml:brush>
  </inkml:definitions>
  <inkml:trace contextRef="#ctx0" brushRef="#br0">1 29 1441,'0'0'15087,"56"-24"-12141,-26 22-671,6 0-546,3 2-127,1 0-1090,5 0-448,-1 0-640,-3 2-2467,-4-1-3011,-7 0-7078</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588"/>
    </inkml:context>
    <inkml:brush xml:id="br0">
      <inkml:brushProperty name="width" value="0.025" units="cm"/>
      <inkml:brushProperty name="height" value="0.025" units="cm"/>
      <inkml:brushProperty name="color" value="#E71224"/>
    </inkml:brush>
  </inkml:definitions>
  <inkml:trace contextRef="#ctx0" brushRef="#br0">118 1 13261,'0'0'7708,"-10"5"-5097,3-1-2392,0 0 1,-1 0 0,1 1 0,1 0-1,-1 0 1,1 1 0,0 0-1,0 0 1,1 0 0,-1 1 0,1-1-1,1 1 1,-1 0 0,1 1-1,1-1 1,-1 1 0,1 0 0,-3 12-1,5-15-213,0-1 0,1 1-1,-1 0 1,1 0 0,0 0 0,1 0-1,-1 0 1,1-1 0,0 1-1,0 0 1,0 0 0,0-1-1,1 1 1,0-1 0,0 1 0,0-1-1,6 8 1,-5-9-3,1 0 0,-1 0 0,1-1 1,0 1-1,0-1 0,0 0 0,0 0 0,0 0 0,1 0 0,-1-1 1,0 0-1,1 0 0,-1 0 0,1 0 0,0-1 0,-1 0 0,1 0 0,-1 0 1,6-1-1,-4 0 31,0 0 0,-1 0 0,1-1 0,-1 0 0,1 0 0,-1-1-1,0 1 1,0-1 0,0 0 0,0 0 0,-1-1 0,1 0 0,-1 1 0,0-1 0,0-1 0,0 1 0,0-1 0,-1 1 0,0-1 0,0 0 0,0 0 0,-1-1 0,1 1 0,-1 0 0,0-1 0,0-5 0,0 6-4,-1 1-1,1-1 1,-1 0 0,-1 1 0,1-1 0,-1 0 0,0 1 0,0-1 0,0 0 0,0 0 0,-1 1-1,0-1 1,0 0 0,0 1 0,-1-1 0,0 1 0,0-1 0,0 1 0,0 0 0,0 0 0,-1 0 0,0 0-1,0 0 1,0 1 0,0-1 0,0 1 0,-1 0 0,0 0 0,1 0 0,-1 0 0,-9-4 0,6 5 1,-1 0 1,1 0 0,-1 1-1,0 0 1,1 0 0,-1 0-1,0 1 1,0 1 0,0-1-1,-11 3 1,16-2-188,0-1 0,1 1 0,-1 0 0,1 0 0,-1 0 0,1 0 0,0 0 0,-1 1 0,1-1 0,0 1 0,0-1 0,0 1 0,0 0 0,-3 3 0,4-3-235,0 0 1,0 0-1,0 0 0,1 0 1,-1 0-1,1 0 1,-1 0-1,1 0 0,0 0 1,0 0-1,0 0 1,0 0-1,0 0 0,0 0 1,1 0-1,-1 0 0,1 0 1,-1-1-1,1 1 1,0 0-1,-1 0 0,3 2 1,9 10-6256</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0.966"/>
    </inkml:context>
    <inkml:brush xml:id="br0">
      <inkml:brushProperty name="width" value="0.025" units="cm"/>
      <inkml:brushProperty name="height" value="0.025" units="cm"/>
      <inkml:brushProperty name="color" value="#E71224"/>
    </inkml:brush>
  </inkml:definitions>
  <inkml:trace contextRef="#ctx0" brushRef="#br0">40 261 15054,'0'0'14414,"-22"66"-13293,12-43-352,3 1-321,7-6-192,0-2-128,7-7-63,16-6-1,7-3-32,3 0-481,-3-9-1088,-1-8-1570,-3-7-2338,-4-5-5542</inkml:trace>
  <inkml:trace contextRef="#ctx0" brushRef="#br0" timeOffset="1">75 1 13196,'0'0'17809,"44"9"-28635</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1.609"/>
    </inkml:context>
    <inkml:brush xml:id="br0">
      <inkml:brushProperty name="width" value="0.025" units="cm"/>
      <inkml:brushProperty name="height" value="0.025" units="cm"/>
      <inkml:brushProperty name="color" value="#E71224"/>
    </inkml:brush>
  </inkml:definitions>
  <inkml:trace contextRef="#ctx0" brushRef="#br0">0 1 12172,'0'0'14862,"62"17"-13805,-16-12-513,5-1-384,4 1-96,-3-2-64,-10 3-192,-8-2-1441,-15 2-1474,-14-2-1570</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1.999"/>
    </inkml:context>
    <inkml:brush xml:id="br0">
      <inkml:brushProperty name="width" value="0.025" units="cm"/>
      <inkml:brushProperty name="height" value="0.025" units="cm"/>
      <inkml:brushProperty name="color" value="#E71224"/>
    </inkml:brush>
  </inkml:definitions>
  <inkml:trace contextRef="#ctx0" brushRef="#br0">1 0 13741,'0'0'9225,"72"23"-7880,-21-23-480,6 0-641,3 0-128,-8-5-544,-8 1-1923,-16-1-1632,-5-1-4517</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2.596"/>
    </inkml:context>
    <inkml:brush xml:id="br0">
      <inkml:brushProperty name="width" value="0.025" units="cm"/>
      <inkml:brushProperty name="height" value="0.025" units="cm"/>
      <inkml:brushProperty name="color" value="#E71224"/>
    </inkml:brush>
  </inkml:definitions>
  <inkml:trace contextRef="#ctx0" brushRef="#br0">6 1 8680,'0'0'19224,"4"9"-18552,-2-2-568,0 0 1,0 0-1,-1 0 0,1 0 0,-2 0 0,1 0 0,-1 0 0,0 0 0,-1 0 0,0 0 0,0 0 1,0 0-1,-3 9 0,2-11-32,0 3 73,0 0 0,0 1 0,0-1 0,1 1 0,1 0 0,0 14 0,0-21-133,1 0 0,-1 0 0,1 0 0,0 0-1,0 0 1,0 0 0,0-1 0,0 1 0,0 0 0,0-1 0,0 1-1,1 0 1,-1-1 0,1 0 0,-1 1 0,1-1 0,0 0 0,-1 0-1,1 0 1,0 0 0,0 0 0,0 0 0,0 0 0,0 0 0,0-1-1,0 1 1,0-1 0,0 0 0,0 0 0,0 1 0,0-1 0,4-1-1,3 2-142,1-1 0,-1 0 0,1-1-1,0 0 1,-1-1 0,0 0-1,18-5 1,-22 4-378,0 1-1,0-1 1,0 1-1,0-1 1,-1-1-1,6-4 0,-6 5-363,-1 0-1,0-1 0,1 0 0,-2 0 0,1 0 1,0 0-1,-1 0 0,2-5 0,3-20-7523</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2.958"/>
    </inkml:context>
    <inkml:brush xml:id="br0">
      <inkml:brushProperty name="width" value="0.025" units="cm"/>
      <inkml:brushProperty name="height" value="0.025" units="cm"/>
      <inkml:brushProperty name="color" value="#E71224"/>
    </inkml:brush>
  </inkml:definitions>
  <inkml:trace contextRef="#ctx0" brushRef="#br0">41 1 9993,'0'0'9257,"-34"54"-6150,29-34-1025,3 2-448,2 0-609,0-1-609,21-1-320,-1-4-192,14-5-1345,3-5-1666,-2-5-769,2-1-2434,-7-4-5605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9:14.336"/>
    </inkml:context>
    <inkml:brush xml:id="br0">
      <inkml:brushProperty name="width" value="0.025" units="cm"/>
      <inkml:brushProperty name="height" value="0.025" units="cm"/>
    </inkml:brush>
  </inkml:definitions>
  <inkml:trace contextRef="#ctx0" brushRef="#br0">0 0 11339,'0'0'1233,"8"5"-544,13 8-617,0 1 0,-2 1 1,0 1-1,0 1 1,-2 0-1,17 21 1,95 134 223,-77-99-245,-8-13-45,2-1 1,3-3 0,3-1-1,2-3 1,1-3 0,3-2-1,85 53 1,18-14-705,185 70-1,-202-96-198,-3 6-1,164 103 1,-175-78-1142</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3.336"/>
    </inkml:context>
    <inkml:brush xml:id="br0">
      <inkml:brushProperty name="width" value="0.025" units="cm"/>
      <inkml:brushProperty name="height" value="0.025" units="cm"/>
      <inkml:brushProperty name="color" value="#E71224"/>
    </inkml:brush>
  </inkml:definitions>
  <inkml:trace contextRef="#ctx0" brushRef="#br0">129 37 9865,'0'0'11473,"-9"-4"-10134,6 2-1287,1 1-1,-1-1 0,0 1 0,1 0 0,-1 0 1,0 0-1,0 1 0,0-1 0,1 1 0,-1-1 1,0 1-1,0 0 0,0 0 0,0 0 1,-4 1-1,4 1-8,0-1 0,-1 1 0,1 0 0,0 0 1,0 0-1,1 0 0,-1 1 0,0-1 0,1 1 1,-1 0-1,1-1 0,0 1 0,0 0 0,0 0 1,0 1-1,-1 3 0,-1 0-1,0 0 0,1 1 0,0 0 0,0 0 0,1 0 0,0 0 0,0 0 0,1 0 0,0 0 0,1 1 0,0 9 0,0-15-34,0 0-1,1 0 0,-1 0 1,1 0-1,0-1 0,0 1 1,0 0-1,0 0 1,1 0-1,-1-1 0,1 1 1,0-1-1,-1 1 0,1-1 1,0 0-1,1 1 0,-1-1 1,0 0-1,0-1 1,1 1-1,0 0 0,-1-1 1,1 1-1,0-1 0,-1 0 1,1 0-1,0 0 0,0 0 1,0 0-1,0-1 1,0 1-1,4-1 0,1 1 43,-1-1 0,1 0 0,-1 0-1,1-1 1,-1 0 0,1-1 0,-1 1 0,0-1-1,0-1 1,0 1 0,0-1 0,0-1-1,0 1 1,-1-1 0,0 0 0,0-1 0,0 1-1,0-1 1,0 0 0,-1-1 0,0 1-1,0-1 1,-1 0 0,0 0 0,0-1 0,0 1-1,-1-1 1,1 0 0,-2 0 0,1 0-1,-1 0 1,0-1 0,-1 1 0,1 0 0,-2-1-1,1 1 1,-1-1 0,0 1 0,-2-12 0,2 17-28,0 0 0,-1-1 0,1 1 0,-1 0 0,0 1 0,1-1 0,-1 0 0,0 0 1,0 0-1,0 0 0,-1 1 0,1-1 0,0 0 0,-1 1 0,1-1 0,-1 1 0,1 0 1,-1-1-1,0 1 0,1 0 0,-4-2 0,1 2 14,1 0 0,-1 1 0,1-1-1,0 1 1,-1-1 0,1 1 0,-1 0 0,1 0 0,-1 1 0,1-1 0,-1 1 0,-3 0-1,-1 2 14,0-1 0,-1 1 0,1 1 0,0-1 0,1 1-1,-1 1 1,1 0 0,0 0 0,-12 10 0,14-9-373,0 0 0,1 0 0,-1 0 1,1 1-1,1-1 0,-1 1 0,-3 9 0,7-14 209,-1-1-1,0 1 0,1-1 0,-1 1 0,1-1 1,0 1-1,0 0 0,-1-1 0,1 1 0,0-1 1,0 1-1,1 0 0,-1-1 0,0 1 0,0-1 0,1 1 1,-1 0-1,1-1 0,-1 1 0,1-1 0,0 0 1,0 1-1,-1-1 0,1 1 0,0-1 0,0 0 1,0 0-1,1 0 0,-1 1 0,0-1 0,0 0 1,1-1-1,-1 1 0,0 0 0,1 0 0,-1 0 1,1-1-1,-1 1 0,3 0 0,31 6-4678,5-5-1607</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3.698"/>
    </inkml:context>
    <inkml:brush xml:id="br0">
      <inkml:brushProperty name="width" value="0.025" units="cm"/>
      <inkml:brushProperty name="height" value="0.025" units="cm"/>
      <inkml:brushProperty name="color" value="#E71224"/>
    </inkml:brush>
  </inkml:definitions>
  <inkml:trace contextRef="#ctx0" brushRef="#br0">967 109 9673,'4'-8'4185,"1"0"-2881,-3 5-876,0 0 1,0 0 0,-1 1-1,1-1 1,-1 0 0,0-1-1,0 1 1,0 0 0,0 0-1,0 0 1,-1-1 0,1-5-1,-1 9-343,0-1 0,0 1 0,0 0 0,0-1-1,0 1 1,0 0 0,0-1 0,0 1 0,0 0 0,-1-1 0,1 1-1,0 0 1,0-1 0,0 1 0,0 0 0,0-1 0,-1 1-1,1 0 1,0 0 0,0-1 0,-1 1 0,1 0 0,0 0-1,0-1 1,-1 1 0,1 0 0,0 0 0,0 0 0,-1 0-1,1-1 1,0 1 0,-1 0 0,1 0 0,0 0 0,-1 0-1,1 0 1,0 0 0,-1 0 0,-18 5 1105,-13 16-617,27-16-468,0 0-1,0 0 1,1 0 0,-1 1 0,2 0 0,-1-1 0,0 1-1,1 1 1,0-1 0,0 0 0,1 1 0,0-1 0,0 1-1,1 0 1,-1 0 0,1 0 0,1 0 0,0 0-1,0 0 1,0-1 0,1 9 0,1-12-91,0 0 0,0 0 1,0 0-1,0 0 0,0-1 0,0 1 1,1-1-1,0 0 0,-1 1 0,1-1 0,0 0 1,0 0-1,0-1 0,0 1 0,0-1 1,0 1-1,1-1 0,-1 0 0,0 0 1,1-1-1,-1 1 0,0-1 0,7 1 1,0 0 102,0 0 0,0-1 1,0 0-1,0 0 1,0-1-1,0-1 1,13-3-1,-17 3-40,0-1 1,-1 0-1,1 0 0,-1 0 1,0-1-1,0 0 0,0 0 0,0 0 1,-1 0-1,0-1 0,0 0 1,0 0-1,0 0 0,-1 0 0,0 0 1,0-1-1,0 0 0,-1 1 1,0-1-1,0 0 0,0 0 0,-1 0 1,0-1-1,0 1 0,0-8 0,-1 9-127,1 1-1,-2-1 0,1 1 0,0-1 0,-1 0 0,0 1 1,0 0-1,0-1 0,-1 1 0,1 0 0,-1-1 0,0 1 0,-1 0 1,1 0-1,0 1 0,-1-1 0,0 0 0,0 1 0,0 0 0,0-1 1,-1 1-1,1 1 0,-1-1 0,0 0 0,0 1 0,0 0 1,0 0-1,0 0 0,0 0 0,-1 1 0,1 0 0,-1-1 0,1 2 1,-9-2-1,3 1-664,1 1 0,0 0 0,0 1 0,0 0 0,-1 0 0,1 1 0,1 0 0,-1 1 0,0 0 0,0 0 0,1 1 0,0 0 0,-10 6 0,-30 22-7079</inkml:trace>
  <inkml:trace contextRef="#ctx0" brushRef="#br0" timeOffset="1">1 460 5990,'0'0'11178,"8"2"-8290,38 4-1322,1-2-1,-1-3 1,1-1 0,57-9-1,-22 4-963,136-7-197,465-38-1979,-650 43-402,-25 3-997,-24 2-337,-17 2-710,-9 0-1121</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24.139"/>
    </inkml:context>
    <inkml:brush xml:id="br0">
      <inkml:brushProperty name="width" value="0.025" units="cm"/>
      <inkml:brushProperty name="height" value="0.025" units="cm"/>
      <inkml:brushProperty name="color" value="#E71224"/>
    </inkml:brush>
  </inkml:definitions>
  <inkml:trace contextRef="#ctx0" brushRef="#br0">69 15 11211,'0'0'6646,"8"1"-3817,21 2-1465,0-2-1,0-1 0,0-1 0,33-7 1,50 0 110,-98 7-1302,-1 0-68,0 1 0,0 0 0,20 3 0,-32-3-98,1 0 0,-1 0 0,0 0 0,0 0 0,0 0 0,0 1-1,1-1 1,-1 0 0,0 1 0,0-1 0,0 1 0,0-1 0,0 1 0,0-1-1,0 1 1,0 0 0,0-1 0,0 1 0,0 0 0,0 0 0,0 0 0,-1 0-1,1 0 1,0 0 0,-1 0 0,1 0 0,-1 0 0,1 0 0,-1 0 0,1 0-1,-1 1 1,0-1 0,0 0 0,1 0 0,-1 0 0,0 0 0,0 1 0,0-1 0,0 0-1,0 0 1,-1 0 0,1 1 0,0-1 0,0 0 0,-1 0 0,0 2 0,-6 7 49,1-1 1,-1 0-1,-1 0 1,0 0-1,0-1 1,-1 0-1,0-1 1,0 0-1,0-1 1,-18 10-1,11-6-14,-68 44 122,-140 67-1,215-115-128,7-5-29,0 0 0,0 0 0,0 0 0,0 0 0,0 0 0,0 0 0,0 0-1,0-1 1,-1 1 0,1-1 0,0 0 0,0 1 0,-1-1 0,1 0 0,0 0 0,-4-1 0,57-20-790,-27 15 727,-1 2 0,44-3-1,-60 7 99,1-1 0,-1 1 0,0 1 0,1-1 0,-1 1 0,0 1 0,0-1 0,1 1 0,-1 0 0,-1 1 0,1 0 0,0 0 0,8 5 0,4 18 511,-18-24-521,-1-1-1,1 0 0,-1 0 1,1 0-1,-1 0 0,1 0 1,0 1-1,0-1 0,-1 0 1,1-1-1,0 1 0,0 0 0,0 0 1,0 0-1,0 0 0,0-1 1,0 1-1,1 0 0,-1-1 1,0 1-1,0-1 0,0 1 1,1-1-1,-1 0 0,0 0 1,0 1-1,1-1 0,-1 0 1,0 0-1,1 0 0,-1 0 0,0-1 1,0 1-1,1 0 0,-1 0 1,0-1-1,0 1 0,0-1 1,1 1-1,-1-1 0,0 1 1,0-1-1,2-1 0,14-6 93,0 0 0,32-22 0,-42 26-437,-2 0-1,1 0 0,0-1 1,-1 1-1,0-2 0,0 1 1,0 0-1,-1-1 0,0 0 1,0 0-1,4-8 0,-6-2-4082,-2-4-3215</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4.779"/>
    </inkml:context>
    <inkml:brush xml:id="br0">
      <inkml:brushProperty name="width" value="0.025" units="cm"/>
      <inkml:brushProperty name="height" value="0.025" units="cm"/>
      <inkml:brushProperty name="color" value="#E71224"/>
    </inkml:brush>
  </inkml:definitions>
  <inkml:trace contextRef="#ctx0" brushRef="#br0">0 0 11147,'0'0'10084,"6"13"-8440,-6-12-1607,5 10 296,0 0 0,-1 0 0,-1 0 0,0 1 0,0 0 0,-1 0 0,1 23 0,-7 341 1062,-3-125-4231,7-226-2284,0-20 6</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5.136"/>
    </inkml:context>
    <inkml:brush xml:id="br0">
      <inkml:brushProperty name="width" value="0.025" units="cm"/>
      <inkml:brushProperty name="height" value="0.025" units="cm"/>
      <inkml:brushProperty name="color" value="#E71224"/>
    </inkml:brush>
  </inkml:definitions>
  <inkml:trace contextRef="#ctx0" brushRef="#br0">34 0 19026,'0'0'4452,"0"61"-2017,-9-27-1154,0 5-352,-2 1-353,6-2-352,5-2-192,0-4-64,9-6-768,3-8-706,-1-2-864,-4-7-96,-7-5-161</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5.485"/>
    </inkml:context>
    <inkml:brush xml:id="br0">
      <inkml:brushProperty name="width" value="0.025" units="cm"/>
      <inkml:brushProperty name="height" value="0.025" units="cm"/>
      <inkml:brushProperty name="color" value="#E71224"/>
    </inkml:brush>
  </inkml:definitions>
  <inkml:trace contextRef="#ctx0" brushRef="#br0">1 20 11531,'0'0'14189,"58"-6"-12715,-22 6-609,3 2-513,1-2-288,-1 0-96,-7 0-1281,-7-4-1858,-4-7-2531</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053"/>
    </inkml:context>
    <inkml:brush xml:id="br0">
      <inkml:brushProperty name="width" value="0.025" units="cm"/>
      <inkml:brushProperty name="height" value="0.025" units="cm"/>
      <inkml:brushProperty name="color" value="#E71224"/>
    </inkml:brush>
  </inkml:definitions>
  <inkml:trace contextRef="#ctx0" brushRef="#br0">13 22 10442,'0'0'8835,"10"-4"-7025,8-1-935,-1 1 1,1 1 0,0 0 0,34 0 0,-46 3-708,-1 0 1,1 1 0,0-1 0,-1 1-1,1 1 1,-1-1 0,1 1 0,-1 0-1,0 0 1,6 3 0,-9-3-163,0-1 0,0 1 0,0-1 0,-1 1 0,1 0 0,0 0 0,-1-1 0,1 1 0,-1 1 0,0-1 0,0 0 0,1 0 0,-1 0 0,-1 1 0,1-1-1,0 0 1,0 1 0,-1-1 0,0 1 0,1-1 0,-1 1 0,0-1 0,0 0 0,-1 4 0,0-1 10,0 1 1,0 0-1,-1-1 0,0 0 0,0 1 0,-1-1 0,0 0 0,1 0 0,-2 0 0,1 0 0,0-1 1,-1 1-1,0-1 0,0 0 0,-7 6 0,-13 8 350,-45 29 1,34-24 164,17-12-253,-22 20 874,41-30-1138,1 0-1,-1 0 0,1-1 0,-1 1 0,1-1 0,-1 1 0,1-1 0,-1 1 0,1-1 0,0 0 0,-1 0 1,1 0-1,0 0 0,-1 0 0,1 0 0,1-1 0,-2 1-6,13 0-374,0-1-1,-1-1 1,1 0 0,-1-1-1,24-8 1,28-18-8367,-34 10-795</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430"/>
    </inkml:context>
    <inkml:brush xml:id="br0">
      <inkml:brushProperty name="width" value="0.025" units="cm"/>
      <inkml:brushProperty name="height" value="0.025" units="cm"/>
      <inkml:brushProperty name="color" value="#E71224"/>
    </inkml:brush>
  </inkml:definitions>
  <inkml:trace contextRef="#ctx0" brushRef="#br0">121 0 16047,'0'0'6951,"-2"8"-5691,-4 10-653,2-9-518,0 0 0,1 0 0,0 0-1,1 0 1,0 1 0,0-1 0,1 1 0,0-1 0,1 1 0,1 16 0,0-25-86,0 0 0,0 0 1,0 1-1,0-1 0,0 0 0,0 0 0,1 0 0,-1 0 0,0 0 1,0-1-1,1 1 0,-1 0 0,1-1 0,-1 1 0,0 0 0,1-1 1,-1 0-1,1 1 0,-1-1 0,3 0 0,40 4 50,-25-2-49,-16-2-9,0 0 1,1 1-1,-1 0 0,0 0 1,1 0-1,-1 0 0,0 0 1,0 1-1,0-1 0,0 1 1,0 0-1,-1 0 0,1 0 1,0 0-1,-1 1 1,1-1-1,-1 1 0,0-1 1,0 1-1,2 3 0,-4-4 56,1 0-1,-1 0 0,1 1 0,-1-1 1,0 0-1,0 0 0,0 1 0,0-1 1,0 0-1,-1 0 0,1 0 0,-1 1 1,1-1-1,-1 0 0,0 0 0,0 0 1,0 0-1,0 0 0,0 0 1,0 0-1,-1 0 0,1-1 0,-1 1 1,1 0-1,-1-1 0,0 1 0,1-1 1,-1 0-1,0 1 0,0-1 0,-2 1 1,-5 4 238,-1 0 0,0-1 0,0 0 0,0-1 0,-1 0 0,1 0 0,-1-1 0,-18 3-1,24-6-364,0 1-1,0-1 0,1 0 0,-1-1 0,0 1 0,0-1 0,0 0 0,1 0 0,-10-3 1,11 3-175,1-1 1,-1 1 0,0-1 0,1 1 0,0-1 0,-1 0 0,1 0 0,0 0 0,0-1 0,0 1 0,0 0 0,0-1 0,1 1 0,-1-1 0,1 0 0,0 1 0,-2-4-1,-5-31-5284,5-5-3103</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6.795"/>
    </inkml:context>
    <inkml:brush xml:id="br0">
      <inkml:brushProperty name="width" value="0.025" units="cm"/>
      <inkml:brushProperty name="height" value="0.025" units="cm"/>
      <inkml:brushProperty name="color" value="#E71224"/>
    </inkml:brush>
  </inkml:definitions>
  <inkml:trace contextRef="#ctx0" brushRef="#br0">1 0 17040,'0'0'7591,"67"13"-6245,-39-6-1026,9-1-288,2-2-2178,0-2-3235,0-2-7912</inkml:trace>
  <inkml:trace contextRef="#ctx0" brushRef="#br0" timeOffset="1">370 30 17040,'-8'7'2894,"-8"6"-1396,1 1 0,0 0 0,-23 32 0,34-41-1403,0 0 0,0 1 0,0-1 0,1 1 0,0 0 1,0 0-1,1 0 0,0 0 0,0 1 0,0-1 0,1 1 0,0-1 0,0 1 0,0-1 0,1 1 1,0 0-1,0-1 0,3 11 0,-2-14-103,0 0 0,0 0 0,0-1-1,1 1 1,0 0 0,-1-1 0,1 1 0,0-1 0,0 1 0,1-1-1,-1 0 1,0 0 0,1 0 0,-1 0 0,1 0 0,0 0 0,-1-1-1,1 1 1,0-1 0,0 0 0,0 0 0,0 0 0,0 0 0,0-1 0,0 1-1,1-1 1,-1 0 0,0 0 0,0 0 0,4 0 0,-1-1 15,1 1 0,-1-1 1,1 0-1,-1-1 0,0 1 1,1-1-1,-1-1 0,0 1 1,-1-1-1,1 0 0,0 0 1,-1-1-1,10-7 0,-9 4 97,-1 1-1,1-1 0,-2 0 0,1 0 0,-1 0 0,0-1 0,-1 0 0,1 1 0,-2-1 1,1 0-1,-1-1 0,0 1 0,-1 0 0,0-1 0,0 1 0,-1-1 0,0 1 1,-2-14-1,2 20-85,0 0-1,0 0 1,-1 0 0,1 1 0,-1-1 0,1 0 0,-1 1 0,0-1 0,0 0 0,1 1-1,-1-1 1,0 1 0,-1-1 0,1 1 0,0-1 0,0 1 0,-1 0 0,1 0 0,0-1-1,-1 1 1,1 0 0,-1 0 0,0 1 0,1-1 0,-1 0 0,0 0 0,1 1 0,-1-1-1,0 1 1,0 0 0,0-1 0,1 1 0,-1 0 0,0 0 0,0 0 0,0 0 0,1 1-1,-4 0 1,2-1-212,1 1-1,-1-1 0,0 1 0,1 0 0,-1 0 1,1 0-1,-1 1 0,1-1 0,0 1 0,-1-1 1,1 1-1,0 0 0,0-1 0,0 1 1,0 0-1,1 1 0,-1-1 0,0 0 0,1 0 1,0 1-1,-1-1 0,1 1 0,0-1 0,0 1 1,-1 5-1,2 9-5864,3-4-3961</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7.142"/>
    </inkml:context>
    <inkml:brush xml:id="br0">
      <inkml:brushProperty name="width" value="0.025" units="cm"/>
      <inkml:brushProperty name="height" value="0.025" units="cm"/>
      <inkml:brushProperty name="color" value="#E71224"/>
    </inkml:brush>
  </inkml:definitions>
  <inkml:trace contextRef="#ctx0" brushRef="#br0">103 322 22261,'0'0'4260,"-51"44"-1313,28-22-961,1 1-801,15-3-1057,7-7-128,0-4 0,13-4-769,8-5-1985,0-7-2627,-1-15-5157</inkml:trace>
  <inkml:trace contextRef="#ctx0" brushRef="#br0" timeOffset="1">114 0 19378,'0'0'7656,"-31"47"-7368,31-31-480,0-7-4421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18.281"/>
    </inkml:context>
    <inkml:brush xml:id="br0">
      <inkml:brushProperty name="width" value="0.025" units="cm"/>
      <inkml:brushProperty name="height" value="0.025" units="cm"/>
    </inkml:brush>
  </inkml:definitions>
  <inkml:trace contextRef="#ctx0" brushRef="#br0">4 163 9449,'0'0'2343,"-1"-9"-2294,0 7-47,1-1 0,-1 1 0,1-1 0,-1 1 1,1-1-1,0 1 0,0-1 0,0 1 0,0-1 1,1 0-1,-1 1 0,1-1 0,0 1 0,-1 0 1,1-1-1,0 1 0,0 0 0,1-1 0,-1 1 1,0 0-1,1 0 0,-1 0 0,1 0 0,0 0 0,0 0 1,-1 0-1,1 1 0,0-1 0,1 1 0,-1-1 1,0 1-1,0 0 0,4-1 0,22-11 109,-1 1 1,2 2-1,0 1 0,0 1 0,0 1 0,1 2 1,34-2-1,220 5 496,-146 5-614,-62-2-709,132-6-5252,-164-1 1970</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7.816"/>
    </inkml:context>
    <inkml:brush xml:id="br0">
      <inkml:brushProperty name="width" value="0.025" units="cm"/>
      <inkml:brushProperty name="height" value="0.025" units="cm"/>
      <inkml:brushProperty name="color" value="#E71224"/>
    </inkml:brush>
  </inkml:definitions>
  <inkml:trace contextRef="#ctx0" brushRef="#br0">255 5 4260,'-8'-2'8264,"-2"1"-7096,-1 0 0,1 1 0,0 0-1,0 0 1,-15 3 0,18-1-911,0-1-1,1 1 1,-1 1-1,0-1 0,1 1 1,-1 0-1,1 1 1,0-1-1,0 1 0,-5 5 1,1 0-10,1 0 1,0 0-1,1 1 1,0 0 0,0 1-1,1 0 1,-8 17-1,11-21-178,1 1-1,0 0 1,0 0 0,1 0-1,0 0 1,1 0-1,-1 1 1,2-1 0,-1 0-1,1 1 1,0-1-1,2 12 1,-1-17-56,1 1 1,-1 0-1,0-1 1,1 1-1,0 0 1,0-1-1,0 0 1,0 1-1,0-1 1,1 0-1,-1 0 1,1-1-1,0 1 1,0 0-1,0-1 0,0 0 1,1 1-1,-1-1 1,1-1-1,-1 1 1,1 0-1,-1-1 1,1 0-1,0 0 1,0 0-1,0 0 1,0-1-1,-1 1 1,8-1-1,-1 0 62,0 0-1,0 0 0,0-1 1,0 0-1,0-1 0,-1 0 1,1 0-1,-1-1 1,1 0-1,15-9 0,-17 7 27,-1-1 0,1 0 0,-1 0 0,0-1-1,0 0 1,-1 0 0,0-1 0,0 0 0,-1 0 0,0 0-1,6-14 1,-9 19-67,0 0-1,-1-1 1,0 1-1,1 0 1,-1-1-1,-1 1 1,1-1 0,0 1-1,-1-1 1,0 0-1,1 1 1,-1-1-1,-1 1 1,1-1-1,-1 0 1,1 1-1,-1-1 1,0 1 0,0-1-1,0 1 1,-1 0-1,1 0 1,-1-1-1,0 1 1,0 0-1,0 0 1,0 0 0,-1 1-1,1-1 1,-1 1-1,0-1 1,-5-3-1,6 4-82,0 1 0,-1-1 0,1 0 0,-1 1 0,1 0 0,-1 0 0,0-1 1,0 2-1,1-1 0,-1 0 0,0 0 0,0 1 0,0 0 0,0 0 0,0-1 0,0 2 0,0-1 0,0 0 0,1 1 0,-1-1 0,0 1 0,0 0 0,0 0 0,1 0 0,-1 0 0,0 0 0,1 0 0,-1 1 0,1 0 0,-1-1 0,1 1 0,0 0 0,-3 3 0,-8 24-3505,15 9-3420,7-16-3254</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197"/>
    </inkml:context>
    <inkml:brush xml:id="br0">
      <inkml:brushProperty name="width" value="0.025" units="cm"/>
      <inkml:brushProperty name="height" value="0.025" units="cm"/>
      <inkml:brushProperty name="color" value="#E71224"/>
    </inkml:brush>
  </inkml:definitions>
  <inkml:trace contextRef="#ctx0" brushRef="#br0">85 0 20083,'0'0'2626,"-44"72"513,23-34-1281,7-4-1121,8-2-353,6-6-352,0-7-96,7-7-1217,9-6-1185,2-6-1218,-2 0-1889,0-7-4100</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664"/>
    </inkml:context>
    <inkml:brush xml:id="br0">
      <inkml:brushProperty name="width" value="0.025" units="cm"/>
      <inkml:brushProperty name="height" value="0.025" units="cm"/>
      <inkml:brushProperty name="color" value="#E71224"/>
    </inkml:brush>
  </inkml:definitions>
  <inkml:trace contextRef="#ctx0" brushRef="#br0">119 40 11339,'0'0'13597,"10"-6"-11900,29-20-506,-18 19-111,-20 7-1068,-1 0 0,0 0 0,0 1 0,1-1 0,-1 0 0,0 0-1,0 0 1,1 1 0,-1-1 0,0 0 0,0 1 0,0-1 0,1 0 0,-1 0 0,0 1 0,0-1 0,0 0 0,0 1 0,0-1-1,0 0 1,1 1 0,-1-1 0,0 0 0,0 1 0,0-1 0,0 0 0,0 1 0,0-1 0,-1 0 0,1 1 0,0-1-1,0 1 1,-13 26 122,-4-9-68,-27 32 43,41-47-104,1 1 0,0 0 0,-1 0 0,1 0 0,1 0 0,-1 0 0,1 0 0,-1 0 0,1 1 0,0-1 0,1 1 0,-1 4 0,1-8-4,1 0 1,-1 0-1,1 0 1,0 0-1,-1 0 1,1-1 0,0 1-1,0 0 1,-1-1-1,1 1 1,0 0-1,0-1 1,0 1-1,0-1 1,0 1-1,0-1 1,0 0-1,0 1 1,0-1 0,0 0-1,0 0 1,0 1-1,0-1 1,0 0-1,0 0 1,0 0-1,0-1 1,1 1-1,43 0 64,-35 0-57,-2 0-12,-1 0 0,0 0 0,1 1-1,-1 1 1,0-1 0,0 1 0,0 0-1,0 1 1,0 0 0,-1 0 0,8 4-1,-11-5 4,0 0 0,0 1-1,0-1 1,-1 0 0,1 1-1,-1 0 1,0-1-1,0 1 1,0 0 0,0 0-1,0 0 1,-1 0-1,1 1 1,-1-1 0,0 0-1,0 1 1,0-1-1,0 1 1,-1-1 0,1 1-1,-1-1 1,0 1 0,0-1-1,-1 7 1,0-7 31,1-1 1,-1-1 0,0 1-1,0 0 1,0 0-1,0 0 1,0 0 0,0-1-1,-1 1 1,1 0-1,0-1 1,-1 1-1,0-1 1,1 0 0,-1 1-1,0-1 1,1 0-1,-1 0 1,0 0 0,0 0-1,0-1 1,0 1-1,0 0 1,0-1 0,0 1-1,-4-1 1,-60 5 1158,61-5-1160,-6 0-34,1 0-1,0-1 0,0 0 1,0-1-1,0 0 0,0 0 1,0-1-1,1-1 0,-1 0 1,1 0-1,0-1 0,-16-10 1,21 12-359,0-1 0,0 0 0,0 0 0,0 0 1,1 0-1,0-1 0,0 1 0,0-1 0,0 0 0,-3-8 1,4 7-606,0 0 1,1 0-1,0 0 1,0-1-1,0 1 1,1 0 0,0 0-1,0-1 1,1 1-1,1-11 1,9-14-7595</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8.995"/>
    </inkml:context>
    <inkml:brush xml:id="br0">
      <inkml:brushProperty name="width" value="0.025" units="cm"/>
      <inkml:brushProperty name="height" value="0.025" units="cm"/>
      <inkml:brushProperty name="color" value="#E71224"/>
    </inkml:brush>
  </inkml:definitions>
  <inkml:trace contextRef="#ctx0" brushRef="#br0">0 27 10730,'0'0'8905,"57"-10"-5542,-27 6-1057,9-1-737,0 2-864,5-2-641,0 5-96,-5 0-2146,-5 0-3043,-7 0-6118</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9.353"/>
    </inkml:context>
    <inkml:brush xml:id="br0">
      <inkml:brushProperty name="width" value="0.025" units="cm"/>
      <inkml:brushProperty name="height" value="0.025" units="cm"/>
      <inkml:brushProperty name="color" value="#E71224"/>
    </inkml:brush>
  </inkml:definitions>
  <inkml:trace contextRef="#ctx0" brushRef="#br0">61 0 18129,'0'0'6823,"-52"43"-4485,44-22-961,8 0-704,0 1-417,3 0-192,15-1-32,8-5-32,3-2-512,-1-5-481,2-6-449,-2-3-736,1 0-769,-5-11-928,-4-5-2467</inkml:trace>
  <inkml:trace contextRef="#ctx0" brushRef="#br0" timeOffset="1">303 64 14542,'0'0'7975,"-25"58"-5220,17-31-769,1 4-193,-6 6-479,2 4-546,-3 2-511,5 0-193,1-2-64,2-5-289,1-5-1248,3-12-1410,2-12-3811</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6:59.945"/>
    </inkml:context>
    <inkml:brush xml:id="br0">
      <inkml:brushProperty name="width" value="0.025" units="cm"/>
      <inkml:brushProperty name="height" value="0.025" units="cm"/>
      <inkml:brushProperty name="color" value="#E71224"/>
    </inkml:brush>
  </inkml:definitions>
  <inkml:trace contextRef="#ctx0" brushRef="#br0">0 1 8584,'0'0'16944,"73"4"-16399,-26-4-417,1 0-64,0 0-64,-4 2-224,-8 4-1954,-13-1-1730,-13 1-4004</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0.289"/>
    </inkml:context>
    <inkml:brush xml:id="br0">
      <inkml:brushProperty name="width" value="0.025" units="cm"/>
      <inkml:brushProperty name="height" value="0.025" units="cm"/>
      <inkml:brushProperty name="color" value="#E71224"/>
    </inkml:brush>
  </inkml:definitions>
  <inkml:trace contextRef="#ctx0" brushRef="#br0">1 1 11018,'0'0'11179,"74"21"-9161,-21-21-705,6 0-1121,3 0-128,5-2-320,-5-3-2851,-2-1-3747</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0.775"/>
    </inkml:context>
    <inkml:brush xml:id="br0">
      <inkml:brushProperty name="width" value="0.025" units="cm"/>
      <inkml:brushProperty name="height" value="0.025" units="cm"/>
      <inkml:brushProperty name="color" value="#E71224"/>
    </inkml:brush>
  </inkml:definitions>
  <inkml:trace contextRef="#ctx0" brushRef="#br0">1 48 13453,'0'0'2813,"10"-6"-272,7-2-1219,0 1 0,35-11 1,-46 16-1108,0 0 0,0 1 0,0 0 0,0 0 1,0 0-1,0 1 0,0 0 0,1 0 0,-1 1 1,0-1-1,0 1 0,0 1 0,0-1 0,0 1 1,7 3-1,-11-4-201,0 1 0,0 0 0,0-1 0,0 1 0,0 0 0,0 0 0,0 0 0,0 1 0,-1-1 0,0 0 0,1 1 0,-1-1 0,0 1 0,0-1 0,0 1 0,0-1 0,0 1 0,-1 0 0,1-1 0,-1 1 0,0 0 0,0 0 0,0-1 0,0 1 1,0 0-1,-1 0 0,1-1 0,-1 1 0,0 0 0,0-1 0,1 1 0,-2-1 0,1 1 0,-2 3 0,-3 5 35,0 0-1,-1 0 1,0-1 0,0 1 0,-1-2 0,-10 11 0,-14 7 226,25-23-207,1 1 0,-1 0 1,1 0-1,0 1 0,0 0 0,0 0 1,1 0-1,0 1 0,0 0 0,1 0 1,-6 11-1,10-17-69,0-1 1,0 1-1,0 0 1,0-1-1,0 1 1,0 0-1,0-1 0,0 1 1,1 0-1,-1-1 1,0 1-1,0 0 1,0-1-1,1 1 1,-1 0-1,0-1 0,1 1 1,-1-1-1,1 1 1,-1-1-1,0 1 1,1-1-1,-1 1 1,1-1-1,0 1 0,-1-1 1,1 0-1,-1 1 1,1-1-1,-1 0 1,1 1-1,0-1 0,-1 0 1,1 0-1,1 1 1,25 3-21,-25-4 25,73 1-1123,2-9-4184,-16-7-2929</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105"/>
    </inkml:context>
    <inkml:brush xml:id="br0">
      <inkml:brushProperty name="width" value="0.025" units="cm"/>
      <inkml:brushProperty name="height" value="0.025" units="cm"/>
      <inkml:brushProperty name="color" value="#E71224"/>
    </inkml:brush>
  </inkml:definitions>
  <inkml:trace contextRef="#ctx0" brushRef="#br0">155 52 10410,'-12'3'6998,"-1"0"-6017,0 0-1,0 1 1,0 1-1,-18 10 1,26-13-812,1 0 0,0 1 1,0 0-1,1-1 0,-1 1 0,1 1 0,-1-1 1,1 0-1,0 1 0,0 0 0,0 0 1,1 0-1,0 0 0,-1 0 0,1 0 0,1 1 1,-1-1-1,1 0 0,-1 1 0,0 5 0,2-9-160,0 0-1,0 1 1,0-1-1,0 0 0,0 1 1,0-1-1,1 0 0,-1 1 1,0-1-1,1 0 0,-1 1 1,1-1-1,-1 0 0,1 0 1,0 1-1,-1-1 0,1 0 1,0 0-1,0 0 0,0 0 1,0 0-1,1 1 0,1 0 3,0 0 0,0 0 0,1-1-1,-1 1 1,0-1 0,1 1-1,-1-1 1,6 1 0,7 0 6,1 0 1,31-1 0,-41-1-13,2 0 4,0-1-1,0 0 0,-1 0 0,1-1 0,-1 0 0,0-1 0,1 0 0,-1 0 0,0-1 0,-1 1 0,1-2 0,-1 1 0,10-9 0,-13 10 14,-1 0 1,0 0-1,0 0 0,0 0 0,0-1 1,0 1-1,-1-1 0,1 0 0,-1 0 1,0 0-1,0 0 0,-1 0 0,1 0 1,-1 0-1,0-1 0,0 1 0,0 0 1,-1-1-1,0 1 0,0-1 0,0 1 1,0-1-1,0 1 0,-1 0 1,0-1-1,0 1 0,0 0 0,-2-6 1,1 8 25,1-1 0,-1 0 0,0 0 1,0 0-1,0 1 0,0-1 1,0 1-1,-1 0 0,1-1 1,-1 1-1,0 0 0,1 1 1,-1-1-1,0 0 0,0 1 0,0-1 1,-5 0-1,2 0 48,-1 0-1,0 0 0,1 1 1,-1 0-1,0 0 1,1 1-1,-1 0 1,-12 2-1,15-2-166,0 1-1,-1 0 1,1 0 0,0 0-1,0 0 1,0 1-1,0-1 1,0 1 0,0 0-1,1 1 1,-1-1-1,1 1 1,-5 3 0,7-4-110,-1 0 0,1 0 0,-1 0 0,1 0 0,0 0 0,0 0 0,0 0 0,0 0 0,0 0 0,1 1 0,-1-1 0,1 0 0,0 1 0,-1-1 0,1 0 0,0 1 0,0-1-1,0 0 1,1 1 0,-1-1 0,0 0 0,1 1 0,0-1 0,-1 0 0,3 3 0,10 11-4185,10-5-2281</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483"/>
    </inkml:context>
    <inkml:brush xml:id="br0">
      <inkml:brushProperty name="width" value="0.025" units="cm"/>
      <inkml:brushProperty name="height" value="0.025" units="cm"/>
      <inkml:brushProperty name="color" value="#E71224"/>
    </inkml:brush>
  </inkml:definitions>
  <inkml:trace contextRef="#ctx0" brushRef="#br0">156 6 14894,'0'0'3913,"-13"3"-1425,3 0-2196,0 1 1,0 0-1,1 0 0,-1 1 1,1 0-1,0 1 1,-15 11-1,19-13-201,1 0-1,-1 0 0,1 1 1,0-1-1,1 1 1,-1 0-1,1 0 0,0 0 1,0 0-1,1 1 1,0-1-1,-1 1 1,2 0-1,-1-1 0,1 1 1,0 0-1,0 0 1,0 8-1,1-12-86,0-1 1,0 1-1,1 0 0,-1-1 0,0 1 1,1-1-1,-1 1 0,1 0 1,-1-1-1,1 1 0,0-1 1,0 1-1,0-1 0,0 0 1,0 1-1,0-1 0,0 0 0,0 0 1,0 1-1,0-1 0,1 0 1,-1 0-1,1 0 0,1 0 1,1 1 5,1 0 0,0 0 0,-1-1 0,1 0 0,0 0 0,0 0 0,0 0 1,7-1-1,0 0-8,-1 0-1,0-1 1,1 0 0,-1-1 0,0-1 0,0 0 0,11-4 0,-13 3-18,0-1 0,-1 0 0,1-1 0,-1 0 0,-1 0 0,13-12 0,-17 15 175,-1 0 0,1 1 0,-1-1 0,0 0 0,0 0 0,0 0 0,-1-1 0,1 1-1,-1 0 1,1-1 0,-1 1 0,0-1 0,0 1 0,-1-1 0,1 1 0,-1-1 0,0 0-1,0 1 1,0-1 0,0 1 0,-2-7 0,1 7-53,-1 0 0,1 1 0,-1-1 0,0 1 1,0-1-1,0 1 0,0 0 0,0-1 0,-1 1 0,1 0 0,-1 0 0,1 1 0,-1-1 1,0 1-1,0-1 0,0 1 0,0 0 0,0 0 0,0 0 0,-3-1 0,-71-12-186,65 12 137,3 1-324,-44-4-1386,51 5 951,0 0 0,0 0 0,-1 1 0,1-1 0,0 0 0,0 1 0,0 0 0,-1-1 0,1 1 1,-4 2-1,-1 6-7583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19.440"/>
    </inkml:context>
    <inkml:brush xml:id="br0">
      <inkml:brushProperty name="width" value="0.025" units="cm"/>
      <inkml:brushProperty name="height" value="0.025" units="cm"/>
    </inkml:brush>
  </inkml:definitions>
  <inkml:trace contextRef="#ctx0" brushRef="#br0">223 287 6278,'0'0'1046,"10"-6"-651,-1 1-316,0 1-1,1 0 1,-1 0-1,1 1 1,-1 0-1,1 1 1,0 0-1,0 0 1,11 1-1,20 1 90,0-1 0,0-2 1,0-2-1,-1-2 0,66-19 0,-120 28 459,0-2 0,-1 1 0,-17-3 0,-7 0 228,-2 2-692,-70 1 545,-163-20 1,290 19-919,0 1 0,0-2 0,0 0 0,-1-1 0,17-4 0,109-27-1398,-45 9 1818,-95 24-156,0 0-1,0 0 1,0 0 0,-1 0-1,1 0 1,0 0 0,0 0-1,-1 0 1,1-1 0,0 1 0,0 0-1,-1 0 1,1-1 0,0 1-1,-1-1 1,1 1 0,0 0-1,-1-1 1,1 1 0,-1-1-1,1 0 1,-1 1 0,1-1 0,-1 1-1,1-1 1,-1 0 0,0 1-1,1-1 1,-1 0 0,0 1-1,1-1 1,-1 0 0,0 0 0,0 1-1,0-2 1,0 0-1,-1 0 1,0 0 0,0 0-1,0 0 1,-1 0-1,1 1 1,0-1-1,-1 0 1,1 1 0,-1 0-1,1-1 1,-4-1-1,-6-5 53,0 1 0,-1 0 0,-17-7 0,9 8-20,1 1 0,0 0-1,-1 2 1,0 0-1,0 1 1,0 1 0,-33 3-1,16 2 64,1 1 0,0 2 0,-44 14 1,64-13-94,20-4-491,28-2-1023,-20-4 866,-1-1 0,1 0 1,-1-1-1,0 0 0,0 0 0,0-1 0,12-8 0,32-24-5029</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1.824"/>
    </inkml:context>
    <inkml:brush xml:id="br0">
      <inkml:brushProperty name="width" value="0.025" units="cm"/>
      <inkml:brushProperty name="height" value="0.025" units="cm"/>
      <inkml:brushProperty name="color" value="#E71224"/>
    </inkml:brush>
  </inkml:definitions>
  <inkml:trace contextRef="#ctx0" brushRef="#br0">79 0 18674,'0'0'9000,"-57"55"-7943,46-30-160,3 3-609,6-1-128,2 1-128,0-4-96,7-4-864,7-3-1090,-5-4-1121,-4-9-449,-1-4-1505</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2.200"/>
    </inkml:context>
    <inkml:brush xml:id="br0">
      <inkml:brushProperty name="width" value="0.025" units="cm"/>
      <inkml:brushProperty name="height" value="0.025" units="cm"/>
      <inkml:brushProperty name="color" value="#E71224"/>
    </inkml:brush>
  </inkml:definitions>
  <inkml:trace contextRef="#ctx0" brushRef="#br0">0 39 11531,'0'0'8552,"67"-5"-7303,-15 4-320,6-2-481,8-1-383,-1-1-33,-8-4-2050,-9-2-7912</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2.665"/>
    </inkml:context>
    <inkml:brush xml:id="br0">
      <inkml:brushProperty name="width" value="0.025" units="cm"/>
      <inkml:brushProperty name="height" value="0.025" units="cm"/>
      <inkml:brushProperty name="color" value="#E71224"/>
    </inkml:brush>
  </inkml:definitions>
  <inkml:trace contextRef="#ctx0" brushRef="#br0">1 55 10154,'8'-4'4340,"14"-5"-1880,0 0 1,1 2 0,41-9 0,-43 12-1441,1 2 0,33-1 0,-53 3-1011,-1-1 0,1 1 0,0 0 1,-1 0-1,1 0 0,0 1 0,-1-1 0,1 0 1,-1 0-1,1 1 0,-1-1 0,1 1 1,-1 0-1,1-1 0,-1 1 0,1 0 1,-1 0-1,0 0 0,1 0 0,-1 0 0,0 0 1,0 0-1,0 0 0,0 0 0,2 3 1,-3-2-2,0 0 0,1 0-1,-1 0 1,0 0 0,0 0 0,0 0 0,0 0 0,-1 0 0,1 0 0,-1 0 0,1 0 0,-1 0 0,0 0 0,1 0 0,-1 0 0,-2 3 0,-4 6 31,0 0 0,-1 0 0,-1-1 1,-18 18-1,-9 3 94,14-12 227,-41 43 1,62-61-336,0 0-1,0 0 1,0 0-1,0 0 1,0 1 0,0-1-1,1 0 1,-1 1 0,0-1-1,1 0 1,-1 1-1,1-1 1,0 1 0,-1-1-1,1 1 1,0-1 0,0 2-1,0-2-14,0 0 0,1-1 1,-1 1-1,0 0 0,1-1 0,-1 1 0,1 0 0,-1-1 0,1 1 0,-1-1 1,1 1-1,-1-1 0,1 1 0,-1-1 0,1 1 0,0-1 0,-1 0 0,1 1 0,0-1 1,-1 0-1,1 1 0,0-1 0,1 0 0,6 2-60,1-1 0,-1-1 0,1 0 0,14-1 0,-10 1-231,48-8-3491,0-8-3944,-19 4-1125</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086"/>
    </inkml:context>
    <inkml:brush xml:id="br0">
      <inkml:brushProperty name="width" value="0.025" units="cm"/>
      <inkml:brushProperty name="height" value="0.025" units="cm"/>
      <inkml:brushProperty name="color" value="#E71224"/>
    </inkml:brush>
  </inkml:definitions>
  <inkml:trace contextRef="#ctx0" brushRef="#br0">146 0 12684,'0'0'1922,"-8"0"-1863,6 0-15,0 0 0,0 0 0,-1 0 0,1 0 0,0 1 0,0-1 0,0 1 0,0-1 0,0 1 0,0-1 0,0 1 0,0 0 0,0 0 1,0 0-1,-3 3 0,-14 28 3527,6-11 1,11-18-3042,0 0 0,0-1 0,0 1-1,1 0 1,-1 0 0,1 0 0,-1 0 0,1 0 0,0 0 0,0 4-1,4-6-362,1-1 0,0 0 0,0 0-1,0-1 1,0 1 0,-1-1-1,1 0 1,4-1 0,-7 1-170,1 1 0,-1 0-1,0-1 1,1 1 0,-1 0 0,0 0 0,0 0 0,1 0 0,-1 0 0,0 0 0,1 0 0,-1 0 0,0 1 0,0-1 0,1 1 0,-1-1 0,0 0 0,0 1 0,0 0 0,1-1 0,-1 1 0,0 0 0,0 0 0,0 0 0,0-1 0,0 1 0,0 0 0,0 2 0,19 38 14,1 0 12,-19-40-21,-1 1 0,0-1 0,1 1 0,-1-1 0,0 1 0,0-1 0,0 1 0,0-1 0,0 1-1,0 0 1,-1 0 0,1 0 0,-1-1 0,1 1 0,-1 0 0,1 0 0,-1 0 0,0 0 0,0 0 0,0 0 0,0 0 0,0-1-1,-1 1 1,1 0 0,-1 3 0,-1-3 4,1 1 0,-1 0-1,0-1 1,0 1 0,0-1-1,0 0 1,-1 0 0,1 0 0,0 0-1,-1 0 1,0 0 0,1 0-1,-1-1 1,-3 2 0,-1 0 5,1 0 0,-1-1 1,0 0-1,0 0 0,0 0 1,0-1-1,0 0 0,0 0 0,0-1 1,-1 0-1,1 0 0,0-1 1,-10-2-1,15 2-30,-1-1 0,1 1-1,0-1 1,0 0 0,0 0 0,0 0 0,0 0 0,0 0 0,1 0 0,-1 0 0,1-1-1,-1 1 1,1-1 0,0 1 0,0-1 0,0 1 0,0-1 0,0 0 0,1 1 0,-1-1-1,1-4 1,-3-67-4727,3 58 2129,3-25-5251,8 1-4993</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464"/>
    </inkml:context>
    <inkml:brush xml:id="br0">
      <inkml:brushProperty name="width" value="0.025" units="cm"/>
      <inkml:brushProperty name="height" value="0.025" units="cm"/>
      <inkml:brushProperty name="color" value="#E71224"/>
    </inkml:brush>
  </inkml:definitions>
  <inkml:trace contextRef="#ctx0" brushRef="#br0">1 13 14318,'0'0'6149,"53"-10"-3362,-27 7-897,4 3-993,2 0-769,2 0-160,-2 0-2563,1 1-3266,-3 2-8233</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3.813"/>
    </inkml:context>
    <inkml:brush xml:id="br0">
      <inkml:brushProperty name="width" value="0.025" units="cm"/>
      <inkml:brushProperty name="height" value="0.025" units="cm"/>
      <inkml:brushProperty name="color" value="#E71224"/>
    </inkml:brush>
  </inkml:definitions>
  <inkml:trace contextRef="#ctx0" brushRef="#br0">98 0 12812,'0'0'8323,"-10"8"-5483,0 0-2290,1 1 0,1 0-1,-1 0 1,2 1 0,-1 0 0,-11 22 0,16-28-495,1 0-1,0 0 0,0 0 1,0 1-1,1-1 1,-1 0-1,1 1 0,0-1 1,0 1-1,1 0 1,-1-1-1,1 1 0,0 0 1,0-1-1,1 1 0,-1-1 1,1 1-1,0-1 1,0 1-1,1-1 0,-1 1 1,1-1-1,0 0 1,0 0-1,5 7 0,-4-8-50,-1 0 1,1 0-1,0 0 0,0 0 0,0-1 0,1 1 0,-1-1 0,1 0 1,-1 0-1,1 0 0,0-1 0,-1 1 0,1-1 0,0 0 0,0 0 1,0 0-1,0 0 0,0-1 0,1 0 0,-1 1 0,0-2 1,0 1-1,0 0 0,0-1 0,0 0 0,0 0 0,0 0 0,0 0 1,7-4-1,-6 2 7,1 0 0,-1 0 1,0 0-1,0-1 1,0 0-1,-1 0 0,1 0 1,-1-1-1,0 1 1,0-1-1,-1 0 0,1 0 1,-1 0-1,0-1 1,-1 1-1,1-1 0,-1 0 1,0 0-1,2-8 1,-3 9 46,0 0 1,-1 0 0,1-1 0,-1 1-1,0-1 1,-1 1 0,1 0-1,-1-1 1,0 1 0,-3-10-1,3 13-44,0 0 0,0 0-1,-1 1 1,1-1-1,0 0 1,-1 1-1,1-1 1,-1 1-1,1-1 1,-1 1-1,0 0 1,1-1-1,-1 1 1,0 0-1,0 0 1,0 1-1,0-1 1,0 0 0,0 1-1,0-1 1,0 1-1,0-1 1,0 1-1,0 0 1,-1 0-1,1 0 1,0 0-1,0 0 1,-4 2-1,3-1-29,1 0 0,-1 0 0,1 0 0,-1 1 0,1 0 0,-1-1 0,1 1 0,0 0 0,0 0 0,0 0 0,0 0 0,0 0 0,0 1 1,1-1-1,-1 1 0,1-1 0,-1 1 0,1-1 0,-1 4 0,-3 23-3275,5-28 2939,1 0 0,-1-1 0,0 1 0,0 0 0,0 0-1,1-1 1,-1 1 0,0 0 0,1-1 0,-1 1 0,1 0 0,-1-1 0,0 1 0,1-1 0,0 1 0,-1-1-1,1 1 1,-1-1 0,1 1 0,0-1 0,-1 1 0,1-1 0,0 0 0,-1 1 0,1-1 0,0 0-1,0 0 1,1 1 0,15 0-9294</inkml:trace>
  <inkml:trace contextRef="#ctx0" brushRef="#br0" timeOffset="1">482 27 15951,'0'0'11019,"-48"66"-10347,32-42-191,7-1-225,4-2-160,5-1-32,0-4-224,0-3-385,12-3 33,1-3-545,1-5-1474,0-2-1761,-3 0-3075</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4.157"/>
    </inkml:context>
    <inkml:brush xml:id="br0">
      <inkml:brushProperty name="width" value="0.025" units="cm"/>
      <inkml:brushProperty name="height" value="0.025" units="cm"/>
      <inkml:brushProperty name="color" value="#E71224"/>
    </inkml:brush>
  </inkml:definitions>
  <inkml:trace contextRef="#ctx0" brushRef="#br0">1 1 19026,'0'0'10314,"47"9"-24632</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4.502"/>
    </inkml:context>
    <inkml:brush xml:id="br0">
      <inkml:brushProperty name="width" value="0.025" units="cm"/>
      <inkml:brushProperty name="height" value="0.025" units="cm"/>
      <inkml:brushProperty name="color" value="#E71224"/>
    </inkml:brush>
  </inkml:definitions>
  <inkml:trace contextRef="#ctx0" brushRef="#br0">1 1 4644,'0'0'19827,"44"21"-18321,-40 19-353,-4 10-417,0 9-383,0 4-161,0-1-160,0-2 0,0-5 32,0-9-256,0-12-1506,5-12-1921,-1-14-2211</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083"/>
    </inkml:context>
    <inkml:brush xml:id="br0">
      <inkml:brushProperty name="width" value="0.025" units="cm"/>
      <inkml:brushProperty name="height" value="0.025" units="cm"/>
      <inkml:brushProperty name="color" value="#E71224"/>
    </inkml:brush>
  </inkml:definitions>
  <inkml:trace contextRef="#ctx0" brushRef="#br0">22 0 12524,'0'0'15246,"-21"47"-14669,21-39-481,11 0-96,12-3-224,5-2-1474,2-3-2466,-5 0-3907</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424"/>
    </inkml:context>
    <inkml:brush xml:id="br0">
      <inkml:brushProperty name="width" value="0.025" units="cm"/>
      <inkml:brushProperty name="height" value="0.025" units="cm"/>
      <inkml:brushProperty name="color" value="#E71224"/>
    </inkml:brush>
  </inkml:definitions>
  <inkml:trace contextRef="#ctx0" brushRef="#br0">6 39 16816,'0'0'10089,"-5"-17"-16463,19-4-6566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32.879"/>
    </inkml:context>
    <inkml:brush xml:id="br0">
      <inkml:brushProperty name="width" value="0.025" units="cm"/>
      <inkml:brushProperty name="height" value="0.025" units="cm"/>
    </inkml:brush>
  </inkml:definitions>
  <inkml:trace contextRef="#ctx0" brushRef="#br0">636 273 6790,'0'0'294,"-10"-10"21,9 9-318,-12-11 139,0-1 1,2 0-1,-1-1 1,2 0-1,0-1 1,1 0-1,-13-28 1,20 38-78,1 1-1,-1-1 1,0 0-1,-1 1 1,1 0-1,-1-1 1,1 1-1,-1 0 1,0 0-1,-1 1 1,1-1-1,-1 1 1,0-1-1,1 1 1,-9-4-1,8 5-6,-1 0-1,1 1 1,-1 0-1,1 0 1,-1 0-1,0 1 1,1 0-1,-1-1 1,0 2-1,1-1 1,-1 0-1,0 1 1,1 0-1,-1 0 1,1 1-1,-1-1 1,-6 4-1,-12 5-32,0 2-1,1 0 1,0 2-1,1 0 1,0 2-1,-24 24 1,13-9 10,1 1 1,-47 68 0,69-87-35,1 1 0,1 0 0,0 1 0,1 0 0,1 0 0,0 0 0,1 1 0,1-1 0,-2 18 0,1 20-31,2 73 1,3-69 28,-2-3-32,3-1 0,2-1 1,19 90-1,-18-122 60,1-1 1,0 0-1,2 0 0,0-1 1,1 0-1,1 0 0,0-1 1,2-1-1,0 1 1,0-2-1,2 0 0,0 0 1,17 12-1,-15-14 13,0-1 1,2-1-1,-1 0 0,2-1 0,-1-2 1,25 9-1,-34-13-19,1-2-1,0 1 1,0-1-1,0 0 1,0-1 0,0-1-1,0 1 1,1-1 0,-1-1-1,0 0 1,0-1-1,0 1 1,0-2 0,16-6-1,-2-2 9,-2-1 0,0-2 1,0 0-1,23-22 0,76-75 46,-96 87-56,19-18 62,-3-1 0,-2-2 0,56-84-1,-79 104-14,-2 0-1,-1-1 0,-1-1 0,-1 0 0,-2 0 0,0-1 1,-2 0-1,-1-1 0,4-47 0,-9 46 7,0-1 1,-2 0-1,-2 1 0,0-1 0,-2 1 1,-2 0-1,-14-45 0,14 57 77,-1 0 0,-1 0 0,0 1-1,-2 0 1,1 1 0,-2 0 0,0 1 0,-1 0-1,-1 1 1,0 0 0,-1 1 0,-30-20-1,32 24-191,0 2 0,0-1 0,-1 2 0,0 0 0,0 0 0,0 1 0,-1 1 0,1 0 0,-1 1 0,0 1 0,0 1-1,0 0 1,-1 0 0,1 2 0,0 0 0,0 0 0,0 2 0,0 0 0,1 0 0,-1 1 0,1 1 0,0 1 0,0 0 0,0 1-1,1 0 1,0 1 0,0 0 0,1 1 0,0 1 0,-14 14 0,-15 30-1142,35-44 540,0-1-1,-1 0 1,-1 0 0,1 0 0,-1-1 0,-1 0-1,-10 8 1,-10-6-3897</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5.813"/>
    </inkml:context>
    <inkml:brush xml:id="br0">
      <inkml:brushProperty name="width" value="0.025" units="cm"/>
      <inkml:brushProperty name="height" value="0.025" units="cm"/>
      <inkml:brushProperty name="color" value="#E71224"/>
    </inkml:brush>
  </inkml:definitions>
  <inkml:trace contextRef="#ctx0" brushRef="#br0">269 16 11787,'0'0'6241,"-10"-4"-3193,7 3-2861,-1-1-48,1 0 1,-1 1-1,1 0 1,-1 0-1,0 0 1,0 0-1,1 0 1,-1 1-1,0 0 1,0 0-1,0 0 1,0 0 0,0 1-1,1-1 1,-1 1-1,0 0 1,0 0-1,1 0 1,-1 1-1,1-1 1,-7 5-1,-7 5 189,0 2 1,1 0-1,1 1 0,0 0 0,-13 18 0,21-24-262,0 0 0,1 1 0,0 0 0,1 1 0,0-1 0,1 1 0,0 0 0,0 0-1,1 0 1,0 1 0,-2 15 0,5-24-61,0 0 0,0 0 0,0 1 0,0-1-1,0 0 1,1 0 0,-1 0 0,0 0 0,1 0 0,0 0-1,0 1 1,-1-2 0,1 1 0,0 0 0,1 0 0,-1 0 0,0 0-1,0-1 1,1 1 0,-1 0 0,1-1 0,-1 1 0,1-1-1,0 0 1,0 1 0,0-1 0,-1 0 0,1 0 0,0 0-1,0-1 1,0 1 0,1 0 0,-1-1 0,0 1 0,0-1-1,0 0 1,0 0 0,0 0 0,1 0 0,3 0 0,1 0 10,0-1 1,0 1-1,1-2 1,-1 1-1,0-1 1,0 0-1,0 0 1,-1 0-1,1-1 1,0 0-1,8-6 1,-7 3 38,-1 0 1,1 0 0,-1-1 0,-1 0-1,1 0 1,-1 0 0,-1-1-1,1 0 1,-1 0 0,0-1 0,-1 1-1,0-1 1,0 0 0,-1 0-1,-1 0 1,1-1 0,-1 1 0,-1 0-1,1-20 1,-1 28-57,-1 1 1,0-1-1,0 1 1,0-1-1,0 0 1,0 1-1,0-1 1,0 1-1,0-1 1,0 1-1,0-1 1,0 0-1,0 1 0,-1-1 1,1 1-1,0-1 1,0 1-1,-1-1 1,1 0-1,0 1 1,0-1-1,-1 1 1,1 0-1,-1-1 1,1 1-1,0-1 0,-1 1 1,1-1-1,-1 1 1,1 0-1,-1 0 1,1-1-1,-1 1 1,0 0-1,1 0 1,-1-1-1,1 1 1,-1 0-1,1 0 0,-1 0 1,0 0-1,1 0 1,-1 0-1,1 0 1,-1 0-1,0 0 1,1 0-1,-1 0 1,1 0-1,-2 1 1,1-1-82,-1 1 1,1 0-1,0 0 1,-1-1-1,1 1 1,0 0-1,0 0 1,0 0 0,0 0-1,0 0 1,0 0-1,0 1 1,0-1-1,0 0 1,0 1-1,1-1 1,-1 0 0,0 1-1,1-1 1,-1 2-1,1 39-6179,4-22 113</inkml:trace>
  <inkml:trace contextRef="#ctx0" brushRef="#br0" timeOffset="1">356 282 19026,'0'0'2723,"-37"57"-513,19-25-673,6-1-480,3-3-416,4-7-417,5-6-160,3-5-929,10-10-2594,-3 0-2531</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6.220"/>
    </inkml:context>
    <inkml:brush xml:id="br0">
      <inkml:brushProperty name="width" value="0.025" units="cm"/>
      <inkml:brushProperty name="height" value="0.025" units="cm"/>
      <inkml:brushProperty name="color" value="#E71224"/>
    </inkml:brush>
  </inkml:definitions>
  <inkml:trace contextRef="#ctx0" brushRef="#br0">41 0 9353,'0'0'18177,"-6"9"-17350,4-7-765,-3 6 113,0 0-1,0 0 1,1 1-1,-4 9 1,7-16-163,1-1 0,-1 1 1,0-1-1,1 1 0,-1 0 0,1-1 1,0 1-1,-1-1 0,1 1 0,0 0 0,0-1 1,0 1-1,0-1 0,0 1 0,0 0 0,1-1 1,-1 1-1,1-1 0,-1 1 0,1 0 1,-1-1-1,1 1 0,0-1 0,0 0 0,0 1 1,0-1-1,0 0 0,0 1 0,0-1 0,0 0 1,0 0-1,0 0 0,1 0 0,-1 0 1,0 0-1,1 0 0,2 0 0,13 4-194,1-1-1,0 0 0,32 1 1,-38-5-48,0 0 1,0 1 0,0 1 0,0 0 0,0 1 0,-1 0-1,1 1 1,-1 0 0,0 1 0,0 0 0,13 8 0,-23-12 250,1 0 1,-1 0 0,0 0 0,0 0 0,0 0-1,0 0 1,0 0 0,0 0 0,0 1 0,0-1-1,0 0 1,-1 1 0,1-1 0,-1 0 0,1 1-1,-1-1 1,1 1 0,-1-1 0,0 1 0,0-1-1,1 1 1,-1-1 0,0 1 0,-1 2 0,0-2 83,0 1 1,0-1-1,0 1 1,0 0 0,-1-1-1,1 0 1,-1 1-1,1-1 1,-1 0-1,0 0 1,0 0 0,-3 2-1,-6 5 230,0-1 0,-1-1 0,0 0 0,-14 6 0,18-9-251,0 0 0,-1-1 0,1 0 0,-1 0 0,0-1 0,0 0 0,0 0 0,-16 0 0,22-3-258,0 1-1,0 0 1,0-1 0,0 0 0,0 0-1,0 0 1,0 0 0,0 0 0,0 0-1,0-1 1,1 1 0,-1-1 0,0 0-1,1 0 1,0 0 0,-1 0 0,1-1 0,0 1-1,0 0 1,0-1 0,0 0 0,1 1-1,-1-1 1,1 0 0,-1 0 0,1 0-1,0 0 1,-1-3 0,-9-34-5106,0-5-3224</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06.613"/>
    </inkml:context>
    <inkml:brush xml:id="br0">
      <inkml:brushProperty name="width" value="0.025" units="cm"/>
      <inkml:brushProperty name="height" value="0.025" units="cm"/>
      <inkml:brushProperty name="color" value="#E71224"/>
    </inkml:brush>
  </inkml:definitions>
  <inkml:trace contextRef="#ctx0" brushRef="#br0">0 17 15310,'0'0'6695,"73"-1"-4037,-38 1-640,4 0-769,0 0-1024,-3 0-353,-3-5-3043,-4-5-5670</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128"/>
    </inkml:context>
    <inkml:brush xml:id="br0">
      <inkml:brushProperty name="width" value="0.025" units="cm"/>
      <inkml:brushProperty name="height" value="0.025" units="cm"/>
      <inkml:brushProperty name="color" value="#E71224"/>
    </inkml:brush>
  </inkml:definitions>
  <inkml:trace contextRef="#ctx0" brushRef="#br0">22 1 15150,'0'0'2563,"-16"53"255,10-21 97,6 2-865,0-1-544,0-5-578,11-6-447,10-5-321,9-7-64,6-8-96,5-2-320,-1 0-865,3-11-1314,-10-2-800,-3-3-1025,-8-2-1826,-6 1-1024</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475"/>
    </inkml:context>
    <inkml:brush xml:id="br0">
      <inkml:brushProperty name="width" value="0.025" units="cm"/>
      <inkml:brushProperty name="height" value="0.025" units="cm"/>
      <inkml:brushProperty name="color" value="#E71224"/>
    </inkml:brush>
  </inkml:definitions>
  <inkml:trace contextRef="#ctx0" brushRef="#br0">112 0 9769,'0'0'10730,"-11"51"-8872,-3-13-64,-6 6-385,3 5-384,-1 2-256,0-3-417,8-4-288,6-5-32,4-9-96,4-9-1537,8-15-1955,6-6-3618</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5.866"/>
    </inkml:context>
    <inkml:brush xml:id="br0">
      <inkml:brushProperty name="width" value="0.025" units="cm"/>
      <inkml:brushProperty name="height" value="0.025" units="cm"/>
      <inkml:brushProperty name="color" value="#E71224"/>
    </inkml:brush>
  </inkml:definitions>
  <inkml:trace contextRef="#ctx0" brushRef="#br0">32 0 18866,'0'0'9321,"51"0"-8713,-21 0-191,4 0-321,3 0-96,-1 0-1025,-4 0-1089,-11 1-961,-7 2-224,-11-1-1570,-3 1-832</inkml:trace>
  <inkml:trace contextRef="#ctx0" brushRef="#br0" timeOffset="1">0 160 13901,'0'0'9962,"50"28"-8137,-10-28-608,8 0-640,0-5-481,0-2-64,-7 1-672,-10-2-2083,-6-1-2818,-5-1-9770</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6.309"/>
    </inkml:context>
    <inkml:brush xml:id="br0">
      <inkml:brushProperty name="width" value="0.025" units="cm"/>
      <inkml:brushProperty name="height" value="0.025" units="cm"/>
      <inkml:brushProperty name="color" value="#E71224"/>
    </inkml:brush>
  </inkml:definitions>
  <inkml:trace contextRef="#ctx0" brushRef="#br0">1 22 17392,'0'0'7314,"8"-4"-4533,24-13-1078,-32 17-1659,1 0-1,-1 0 1,0 0-1,1 0 1,-1-1-1,0 1 1,0 0-1,1 0 1,-1 0 0,0 0-1,0 0 1,1 0-1,-1 0 1,0 0-1,1 0 1,-1 0-1,0 0 1,0 0-1,1 0 1,-1 0-1,0 1 1,1-1-1,-1 0 1,0 0-1,0 0 1,1 0-1,-1 0 1,0 1-1,0-1 1,0 0 0,1 0-1,-1 0 1,0 1-1,0-1 1,0 0-1,1 0 1,-1 0-1,0 1 1,3 15 545,-5 16-292,-1-6-208,0-13-69,1 0 1,1 1-1,0-1 1,1 1-1,2 14 1,-2-25-20,1 1 1,-1-1-1,1 0 1,0 0-1,0 0 1,1 0-1,-1 0 1,1 0-1,-1-1 0,1 1 1,0 0-1,0-1 1,0 1-1,0-1 1,0 0-1,1 0 1,-1 0-1,1 0 0,-1 0 1,1 0-1,0-1 1,0 1-1,0-1 1,0 0-1,0 0 0,5 2 1,1-1-141,0-1-1,0 1 1,0-1-1,0-1 1,14 0-1,-15-1-548,1 0-1,-1-1 1,0 0-1,1 0 1,13-6-1,-15 5-686,0-1-1,0 1 1,-1-2-1,0 1 1,0 0 0,0-1-1,0-1 1,0 1 0,7-10-1,4-11-7443</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6.685"/>
    </inkml:context>
    <inkml:brush xml:id="br0">
      <inkml:brushProperty name="width" value="0.025" units="cm"/>
      <inkml:brushProperty name="height" value="0.025" units="cm"/>
      <inkml:brushProperty name="color" value="#E71224"/>
    </inkml:brush>
  </inkml:definitions>
  <inkml:trace contextRef="#ctx0" brushRef="#br0">84 0 11883,'0'0'7976,"-44"55"-5574,26-23-1121,4 2 97,7 2-353,7-6-545,3-8-448,22-11-32,12-11-1826,9-3-1665,6-20-4004</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064"/>
    </inkml:context>
    <inkml:brush xml:id="br0">
      <inkml:brushProperty name="width" value="0.025" units="cm"/>
      <inkml:brushProperty name="height" value="0.025" units="cm"/>
      <inkml:brushProperty name="color" value="#E71224"/>
    </inkml:brush>
  </inkml:definitions>
  <inkml:trace contextRef="#ctx0" brushRef="#br0">124 43 16688,'0'0'6283,"-11"5"-4340,3-1-1760,1 0 1,-1 0-1,1 0 0,1 1 0,-1 0 0,1 0 1,-1 1-1,2-1 0,-1 2 0,0-1 0,1 0 1,1 1-1,-1 0 0,1 0 0,0 1 0,0-1 0,1 1 1,-4 12-1,6-16-168,0 0 1,1 0-1,-1 0 1,1 0-1,0 0 1,0 0-1,0 1 1,0-1-1,1 0 1,0 0-1,0 0 0,0 0 1,0 0-1,3 5 1,-3-7-12,1 0 0,0 0 1,0 0-1,0 0 0,0 0 0,1 0 1,-1 0-1,0-1 0,1 1 0,-1-1 1,1 0-1,-1 1 0,1-1 0,0 0 1,0-1-1,-1 1 0,1 0 0,0-1 1,0 0-1,0 0 0,4 0 1,-2 1 3,1-1 0,0 0 0,0 0 1,-1-1-1,1 0 0,0 0 1,-1 0-1,1-1 0,0 1 1,-1-2-1,0 1 0,1 0 1,-1-1-1,0 0 0,-1 0 0,1-1 1,0 1-1,-1-1 0,8-7 1,-8 5 7,0-1 0,0 1 0,0 0 0,-1-1 0,1 0 0,-2 0-1,1 0 1,-1 0 0,0 0 0,0-1 0,-1 1 0,0-1 0,-1 1 0,0-15 0,0 20-5,0 0-1,0 0 1,-1 0 0,1 0-1,-1 0 1,0 0 0,1 0-1,-1 0 1,0 0 0,0 0-1,0 1 1,0-1-1,-1 0 1,1 0 0,0 1-1,-1-1 1,1 1 0,-1-1-1,0 1 1,1 0 0,-1 0-1,-2-2 1,0 1 54,0 1 1,0-1 0,0 1-1,0-1 1,0 1 0,-1 0-1,1 1 1,0-1 0,0 1-1,-9 0 1,10 0-107,0 0 0,0 1 1,0-1-1,0 1 0,0 0 0,0 0 0,0 0 0,0 0 1,0 0-1,0 0 0,0 1 0,1 0 0,-1-1 0,-3 4 1,5-3-105,0-1 0,0 1 1,-1 0-1,2-1 0,-1 1 1,0 0-1,0-1 1,0 1-1,1 0 0,-1 0 1,1-1-1,-1 1 0,1 0 1,0 0-1,0 0 1,0 0-1,0 0 0,0 0 1,0 0-1,1-1 0,-1 1 1,0 0-1,1 0 1,0 0-1,1 3 0,-1-4-418,0 1 0,0 0 0,1 0 0,-1 0-1,1-1 1,-1 1 0,1 0 0,0-1 0,0 0-1,-1 1 1,1-1 0,0 0 0,0 0 0,0 0-1,0 0 1,1 0 0,3 0 0,20 4-7012</inkml:trace>
  <inkml:trace contextRef="#ctx0" brushRef="#br0" timeOffset="1">402 65 9513,'0'0'13533,"-5"10"-12823,5-10-707,-5 11 96,1 0 0,0 1 0,1-1-1,0 1 1,-1 13 0,4-22-69,-1 0 0,1 0 1,0 0-1,0 0 0,0 0 0,0 0 0,1-1 1,-1 1-1,1 0 0,0 0 0,0 0 0,0 0 1,0 0-1,1-1 0,-1 1 0,0-1 0,1 1 0,0-1 1,0 1-1,0-1 0,0 0 0,0 0 0,0 0 1,0 0-1,1 0 0,-1-1 0,1 1 0,-1-1 1,1 1-1,3 0 0,0 0 113,0 0 0,-1-1 0,1 0 0,0-1 0,0 1 0,-1-1 0,1 0 0,0 0 0,0-1 0,0 0 0,0 0 0,-1 0 0,1-1 0,-1 1 0,1-1 0,-1-1 0,1 1 0,-1-1 0,0 0 0,0 0 0,-1 0 0,1-1 0,0 0 0,-1 0 0,0 0 0,0 0 0,0-1 0,-1 0 0,0 1 0,1-1 0,-2 0 0,1-1 0,-1 1 0,1 0 0,-1-1 0,-1 0 0,1 1 0,-1-1 0,0 0 0,0 1 0,-1-1 0,0 0 0,0 0 0,0 0 0,-1 0 0,-1-7 0,1 9-107,0 0 0,0 0-1,-1 1 1,0-1 0,1 1 0,-1-1 0,0 1 0,-1 0 0,1 0-1,-1 0 1,1 0 0,-1 0 0,0 0 0,0 1 0,0 0 0,0-1-1,0 1 1,-1 0 0,1 0 0,-1 1 0,1-1 0,-6-1-1,0 1-45,0-1-1,0 1 0,0 1 0,0-1 0,0 2 0,0-1 0,0 1 0,-14 2 0,21-2-63,0 1 1,0-1-1,0 1 1,0 0-1,0-1 1,0 1-1,0 0 1,0 0-1,1 0 1,-1 1-1,0-1 1,1 0-1,-1 1 1,1-1-1,-1 1 1,1-1-1,0 1 1,0 0-1,-2 3 1,2-4-362,1 1 1,-1-1-1,1 0 1,-1 1-1,1-1 0,0 0 1,0 1-1,0-1 1,0 1-1,0-1 0,0 0 1,0 1-1,0-1 1,0 1-1,1-1 0,-1 0 1,1 1-1,-1-1 0,1 0 1,0 2-1,12 11-10877</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424"/>
    </inkml:context>
    <inkml:brush xml:id="br0">
      <inkml:brushProperty name="width" value="0.025" units="cm"/>
      <inkml:brushProperty name="height" value="0.025" units="cm"/>
      <inkml:brushProperty name="color" value="#E71224"/>
    </inkml:brush>
  </inkml:definitions>
  <inkml:trace contextRef="#ctx0" brushRef="#br0">27 0 9897,'0'0'18065,"-22"47"-17296,17-19-384,5 3-289,0-1-64,5 0 0,10-2-64,-7-4-1025,3-3-1057,-2-6-1025,-9-6-513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6:33.684"/>
    </inkml:context>
    <inkml:brush xml:id="br0">
      <inkml:brushProperty name="width" value="0.025" units="cm"/>
      <inkml:brushProperty name="height" value="0.025" units="cm"/>
    </inkml:brush>
  </inkml:definitions>
  <inkml:trace contextRef="#ctx0" brushRef="#br0">381 131 9769,'-11'0'-240,"-18"-2"548,0-1 1,1-2-1,-35-9 0,61 13-315,0 1 0,0 0 0,0 0 0,0 0 0,0 0 0,0 0 0,0 0 0,-1 1 0,1-1 0,0 1 0,0-1-1,0 1 1,0 0 0,0 0 0,1 0 0,-1 0 0,0 0 0,0 0 0,1 0 0,-1 1 0,0-1 0,-2 4 0,-31 42-175,25-32 179,-7 12 7,0 0-1,2 1 1,1 1-1,1 1 1,2 0-1,1 0 1,1 1-1,2 0 1,1 1-1,-2 35 1,7-47-13,0 1 1,1-1-1,2 1 1,0-1 0,1 0-1,1 0 1,1 0 0,1 0-1,0-1 1,2 0 0,0 0-1,1 0 1,1-1 0,0-1-1,2 0 1,0 0-1,14 15 1,-13-20 19,0 1-1,0-2 1,1 0-1,1 0 1,0-2 0,0 0-1,1 0 1,0-2-1,23 9 1,-29-13 7,-1 0 0,1-1 0,0 0-1,1 0 1,-1-1 0,0-1 0,0 1 0,0-2 0,1 1-1,-1-2 1,0 1 0,0-1 0,0-1 0,-1 0 0,1 0-1,0-1 1,15-8 0,16-15 49,-1-2-1,-1-2 1,-1-1-1,52-59 1,115-166-10,-184 229-45,-1-1 0,-1-1 1,-2-1-1,27-66 0,-41 87 8,0 0 0,-1 0 0,0 0 1,0 0-1,-1-1 0,-1 1 0,0 0 0,0-1 0,-3-13 0,2 17 15,-1-1 0,-1 1 0,1 0 0,-1-1-1,0 1 1,-1 1 0,0-1 0,0 0 0,0 1-1,-1 0 1,0 0 0,0 0 0,-1 1 0,-6-6 0,-4 0-11,-1-1 0,0 2 0,0 0 0,-1 2 0,0-1 0,-1 2 1,0 1-1,0 0 0,-1 1 0,1 1 0,-1 1 0,-25 0 0,9 1-64,0 2 1,0 2-1,0 1 0,1 1 0,-69 19 0,77-15-94,0 1-1,-45 22 1,67-29 41,-1 1 0,1 0-1,-1 0 1,1 1 0,0 0 0,1 0 0,-1 0 0,0 0 0,1 1 0,0 0 0,0 0-1,1 0 1,-1 0 0,1 1 0,0-1 0,1 1 0,-1 0 0,-2 9 0,5-12-106,-1-1 0,1 1 0,0 0 0,-1 0 0,1-1 0,1 1 0,-1 0 0,0 0 0,1-1 0,0 5 0,17 16-2614</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7.814"/>
    </inkml:context>
    <inkml:brush xml:id="br0">
      <inkml:brushProperty name="width" value="0.025" units="cm"/>
      <inkml:brushProperty name="height" value="0.025" units="cm"/>
      <inkml:brushProperty name="color" value="#E71224"/>
    </inkml:brush>
  </inkml:definitions>
  <inkml:trace contextRef="#ctx0" brushRef="#br0">1 73 6854,'0'0'13101,"0"-50"-11115,21 46-801,4 0-384,13 4-673,1 0-128,6-1-1153,1-3-2467,-2-6-5733</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157"/>
    </inkml:context>
    <inkml:brush xml:id="br0">
      <inkml:brushProperty name="width" value="0.025" units="cm"/>
      <inkml:brushProperty name="height" value="0.025" units="cm"/>
      <inkml:brushProperty name="color" value="#E71224"/>
    </inkml:brush>
  </inkml:definitions>
  <inkml:trace contextRef="#ctx0" brushRef="#br0">121 28 17072,'0'0'3198,"-10"5"-219,4-3-2595,-49 27 2100,53-28-2411,-1 1 0,1-1 0,-1 1-1,1 0 1,0 0 0,-1 0 0,1 0-1,0 1 1,1-1 0,-1 0 0,0 1 0,1 0-1,-1-1 1,1 1 0,0 0 0,0-1-1,0 1 1,0 0 0,-1 5 0,3-7-75,-1 0 0,0-1 0,0 1 0,1-1 0,-1 1 0,0-1 0,1 1 0,-1-1 0,1 1 0,-1-1 0,1 1 1,-1-1-1,1 1 0,-1-1 0,1 0 0,-1 1 0,1-1 0,0 0 0,-1 1 0,1-1 0,0 0 0,-1 0 0,1 0 0,0 1 0,-1-1 0,1 0 1,1 0-1,24 2-136,-19-1 52,15 0-187,75 11-1197,-89-10 1407,0 0 0,-1 0-1,0 1 1,1-1 0,-1 2-1,0-1 1,0 1 0,-1 0-1,1 0 1,6 7 0,-12-11 93,1 1 1,-1 0 0,0 0 0,0 0 0,0 0 0,0 0 0,0 0 0,0 0 0,0 1 0,0-1 0,0 0 0,0 0 0,-1 1 0,1-1 0,-1 1 0,1-1 0,-1 0 0,1 1 0,-1-1 0,0 1 0,0-1 0,1 1 0,-1-1 0,0 1 0,-1-1 0,1 1 0,0-1 0,0 1 0,-1-1 0,1 1 0,0-1 0,-1 1 0,0-1 0,1 0 0,-1 1 0,0-1 0,0 0 0,1 1 0,-1-1 0,0 0 0,0 0 0,0 0 0,-1 0 0,1 0 0,0 0 0,0 0 0,-1-1 0,1 1 0,0 0-1,-1 0 1,-1 0 0,-6 3 139,-1 0-1,1 0 1,-1-1-1,1-1 1,-1 1-1,-14 0 1,11-1-343,0-1 0,0-1 0,0 0 0,-20-4 0,-4-10-3305,3-14-4489,11-3-5678</inkml:trace>
  <inkml:trace contextRef="#ctx0" brushRef="#br0" timeOffset="1">44 17 13293,'0'0'3779,"46"-6"-95,-14 2-1090,4 1-800,8-1-769,9 4-865,-5 0-320,-4 0-2723,6 0-3939</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512"/>
    </inkml:context>
    <inkml:brush xml:id="br0">
      <inkml:brushProperty name="width" value="0.025" units="cm"/>
      <inkml:brushProperty name="height" value="0.025" units="cm"/>
      <inkml:brushProperty name="color" value="#E71224"/>
    </inkml:brush>
  </inkml:definitions>
  <inkml:trace contextRef="#ctx0" brushRef="#br0">134 10 16720,'-8'2'3432,"0"1"-2845,0 0 0,0 1 0,1 0 0,-1 0-1,1 0 1,0 1 0,0 0 0,0 1-1,1 0 1,0 0 0,-8 9 0,11-11-500,-1 1 1,1 1-1,-1-1 0,2 0 1,-1 1-1,0 0 0,1-1 1,0 1-1,1 0 1,-1 0-1,1 0 0,0 0 1,0 0-1,1 1 0,0-1 1,0 0-1,1 0 1,0 7-1,0-10-85,0 0-1,0 1 1,0-1-1,0 0 1,1 0 0,-1 0-1,1 0 1,0 0-1,0 0 1,0-1-1,0 1 1,0 0 0,1-1-1,-1 0 1,1 0-1,0 0 1,-1 0 0,1 0-1,0 0 1,0-1-1,0 1 1,1-1 0,-1 0-1,0 0 1,0 0-1,7 1 1,-5-1 4,-1-1 0,1 0 0,-1 1 0,1-2 1,-1 1-1,1 0 0,-1-1 0,1 0 0,-1 0 0,1 0 0,-1-1 0,0 1 1,0-1-1,0 0 0,0 0 0,0-1 0,0 1 0,0-1 0,5-6 0,-2 1 8,-1 0-1,0 0 1,-1-1-1,0 0 1,0 0-1,-1-1 1,0 1-1,0-1 1,-1 0-1,-1 0 1,0 0 0,0 0-1,-1-1 1,0 1-1,-1 0 1,-1-16-1,1 24-11,0 0-1,0 0 1,0 0-1,-1 0 1,1 0-1,-1 0 1,1 0-1,-1 0 1,0 0-1,0 0 1,0 0-1,0 1 1,0-1 0,0 0-1,0 0 1,-1 1-1,1-1 1,-1 1-1,1-1 1,-1 1-1,1 0 1,-1 0-1,0 0 1,0 0 0,0 0-1,0 0 1,1 0-1,-1 0 1,0 1-1,0-1 1,0 1-1,-1-1 1,1 1-1,0 0 1,0 0-1,0 0 1,0 0 0,0 0-1,0 1 1,0-1-1,0 0 1,-3 2-1,0-1-37,0 1 0,0-1-1,0 1 1,1 0 0,-1 0-1,1 0 1,-1 1 0,1 0 0,0 0-1,0 0 1,0 0 0,0 0-1,1 1 1,-1 0 0,1 0-1,0 0 1,-3 4 0,-4 32-2892,12-15-2782,10-11-1598</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8.858"/>
    </inkml:context>
    <inkml:brush xml:id="br0">
      <inkml:brushProperty name="width" value="0.025" units="cm"/>
      <inkml:brushProperty name="height" value="0.025" units="cm"/>
      <inkml:brushProperty name="color" value="#E71224"/>
    </inkml:brush>
  </inkml:definitions>
  <inkml:trace contextRef="#ctx0" brushRef="#br0">258 126 13229,'-7'-2'7350,"-6"-2"-6409,1 1 0,-1 1 0,0 0 0,1 1 0,-1 0 0,0 1 0,0 0 0,-20 4 0,27-4-881,1 1 0,-1 0 0,0 1 0,1-1-1,-1 1 1,1 0 0,-1 1 0,1-1 0,0 1-1,0 0 1,0 0 0,0 1 0,1-1-1,-1 1 1,1 0 0,0 0 0,0 1 0,1-1-1,-1 1 1,1 0 0,0 0 0,-4 8-1,6-12-58,1 1-1,-1 0 0,0 0 0,1 0 0,0 0 0,-1 0 1,1-1-1,0 1 0,0 0 0,0 0 0,0 0 0,0 0 1,0 0-1,0 0 0,1 0 0,-1 0 0,1-1 0,0 1 1,-1 0-1,1 0 0,0-1 0,0 1 0,0 0 0,2 1 1,-1-1 0,1 1 1,-1-1 0,1 0-1,0-1 1,0 1 0,0 0-1,0-1 1,0 0 0,0 1-1,0-1 1,0-1 0,1 1-1,2 0 1,2 0-1,-1 0 1,1 0 0,-1-1-1,1 0 1,-1-1-1,1 1 1,-1-2 0,0 1-1,1-1 1,-1 0-1,0 0 1,9-5-1,-11 4 1,0-1-1,-1 0 1,1 0-1,-1 0 0,0-1 1,0 0-1,-1 1 1,1-1-1,-1 0 0,0-1 1,0 1-1,-1-1 1,1 1-1,-1-1 0,0 0 1,-1 0-1,0 1 1,0-1-1,0 0 0,0 0 1,-1 0-1,0-7 1,-1 11-99,1 0 1,-1 0 0,0 0 0,1 0 0,-1 0 0,0 0 0,0 0 0,0 0 0,0 0 0,-1 1 0,1-1 0,0 0 0,-1 1 0,1-1 0,-1 1-1,0-1 1,1 1 0,-1 0 0,0 0 0,0 0 0,0 0 0,0 0 0,0 0 0,0 0 0,0 1 0,0-1 0,0 1 0,-3-1 0,4 1-138,-1-1 1,0 1-1,1 0 1,-1-1-1,0 1 1,0 0 0,1 0-1,-1 0 1,0 1-1,1-1 1,-1 0 0,0 1-1,1-1 1,-1 1-1,0-1 1,1 1-1,-1 0 1,1-1 0,-1 1-1,1 0 1,-1 0-1,1 0 1,0 1-1,-1-1 1,1 0 0,0 0-1,0 1 1,0-1-1,0 0 1,0 1-1,0-1 1,0 1 0,1 0-1,-1-1 1,0 2-1,-1 14-3924,2-3-1933</inkml:trace>
  <inkml:trace contextRef="#ctx0" brushRef="#br0" timeOffset="1">562 0 17168,'0'0'5851,"-1"11"-3160,-3 6-2090,-1 1 1,-1-1 0,0-1 0,-1 1-1,-1-1 1,-11 17 0,14-26-565,1-1-24,0 0-1,1 0 1,-1 0 0,2 1-1,-1-1 1,-2 8-1,5-13-10,0 0-1,0 0 1,0 0 0,0 0-1,0 1 1,0-1-1,0 0 1,0 0 0,1 0-1,-1 0 1,0 0-1,1 0 1,-1 0 0,1 0-1,-1 0 1,1 0-1,-1 0 1,1 0 0,0 0-1,-1 0 1,1 0-1,0 0 1,0-1 0,0 1-1,0 0 1,0 0-1,0-1 1,0 1 0,0-1-1,0 1 1,0-1-1,0 0 1,0 1 0,0-1-1,0 0 1,0 0-1,0 1 1,1-1 0,-1 0-1,0 0 1,0 0-1,0 0 1,0-1 0,2 1-1,6 0-210,1 1 0,-1-2 0,1 1 0,-1-2-1,1 1 1,-1-1 0,0 0 0,1-1 0,-1 0 0,0-1-1,15-8 1,-17 7-998,1 0 0,-1 0 0,0-1 0,-1 0 0,0 0 0,1 0 0,-2-1 0,7-8 1,7-21-10256</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19.232"/>
    </inkml:context>
    <inkml:brush xml:id="br0">
      <inkml:brushProperty name="width" value="0.025" units="cm"/>
      <inkml:brushProperty name="height" value="0.025" units="cm"/>
      <inkml:brushProperty name="color" value="#E71224"/>
    </inkml:brush>
  </inkml:definitions>
  <inkml:trace contextRef="#ctx0" brushRef="#br0">1 1 17585,'0'0'9993,"49"20"-9993,-28-11-2114,2-5-7079</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0.843"/>
    </inkml:context>
    <inkml:brush xml:id="br0">
      <inkml:brushProperty name="width" value="0.025" units="cm"/>
      <inkml:brushProperty name="height" value="0.025" units="cm"/>
      <inkml:brushProperty name="color" value="#E71224"/>
    </inkml:brush>
  </inkml:definitions>
  <inkml:trace contextRef="#ctx0" brushRef="#br0">0 0 3683,'0'0'25198,"1"8"-24237,7 322 1462,-6-308-2411,1-11-1538,3-9-4289,-3-6-800</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1.611"/>
    </inkml:context>
    <inkml:brush xml:id="br0">
      <inkml:brushProperty name="width" value="0.025" units="cm"/>
      <inkml:brushProperty name="height" value="0.025" units="cm"/>
      <inkml:brushProperty name="color" value="#E71224"/>
    </inkml:brush>
  </inkml:definitions>
  <inkml:trace contextRef="#ctx0" brushRef="#br0">30 0 5029,'0'0'25208,"2"11"-24381,-1 4-612,-1 1 1,0-1-1,-1 1 0,0-1 1,-8 28-1,4-22-139,0-5-32,1 1-1,1-1 1,-2 28 0,6-43-41,-1 0 0,1 0-1,-1 0 1,1 0 0,0 0 0,-1 0 0,1 0 0,0 0 0,0-1-1,-1 1 1,1 0 0,0-1 0,0 1 0,0 0 0,0-1 0,0 1-1,0-1 1,0 1 0,0-1 0,0 0 0,0 0 0,0 1 0,0-1-1,1 0 1,-1 0 0,0 0 0,0 0 0,0 0 0,0 0 0,0 0-1,0-1 1,0 1 0,0 0 0,2-1 0,42-8-23,-41 7-166,51-23-3000,-53 24 2145,1-1 0,-1 0 0,1 0-1,-1 0 1,0 0 0,0 0 0,0 0 0,0-1 0,0 1-1,2-5 1,-1-5-6507</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1.958"/>
    </inkml:context>
    <inkml:brush xml:id="br0">
      <inkml:brushProperty name="width" value="0.025" units="cm"/>
      <inkml:brushProperty name="height" value="0.025" units="cm"/>
      <inkml:brushProperty name="color" value="#E71224"/>
    </inkml:brush>
  </inkml:definitions>
  <inkml:trace contextRef="#ctx0" brushRef="#br0">56 1 12075,'0'0'15952,"-25"60"-15600,16-30-192,0 3-128,4-1-64,0-1 64,3-4-160,2-6-609,0-8-928,7-9-1090,9-4-576,1-9-2787,1-15-5125</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2.335"/>
    </inkml:context>
    <inkml:brush xml:id="br0">
      <inkml:brushProperty name="width" value="0.025" units="cm"/>
      <inkml:brushProperty name="height" value="0.025" units="cm"/>
      <inkml:brushProperty name="color" value="#E71224"/>
    </inkml:brush>
  </inkml:definitions>
  <inkml:trace contextRef="#ctx0" brushRef="#br0">87 35 8584,'0'0'16800,"-9"7"-16309,3-2-402,0 0 0,0 1 0,1 0 0,0 0 0,0 0 0,0 0 1,1 1-1,0 0 0,0 0 0,1 0 0,-1 0 0,2 0 0,-1 1 0,1 0 0,0-1 0,1 1 0,0 0 0,0 0 0,0 0 0,1 0 0,2 15 0,-2-22-62,1-1-1,-1 1 0,0 0 0,0-1 0,1 1 1,-1-1-1,1 1 0,-1 0 0,1-1 1,-1 1-1,0-1 0,1 1 0,0-1 0,-1 0 1,1 1-1,-1-1 0,1 0 0,0 1 1,-1-1-1,1 0 0,-1 1 0,1-1 0,0 0 1,-1 0-1,1 0 0,0 0 0,0 0 1,-1 0-1,1 0 0,0 0 0,-1 0 0,1 0 1,0 0-1,-1 0 0,1 0 0,0-1 1,-1 1-1,1 0 0,0-1 0,-1 1 1,1 0-1,-1-1 0,1 1 0,-1 0 0,1-1 1,-1 1-1,1-1 0,27-21 877,-21 13-797,-1 1 0,-1-2-1,1 1 1,-2 0 0,1-1-1,-1 0 1,-1 0-1,0 0 1,0-1 0,-1 1-1,0-1 1,-1 1-1,0-19 1,-1 28-100,1-1-1,-1 1 1,0 0-1,0-1 1,0 1-1,0-1 1,-1 1-1,1 0 1,0-1 0,0 1-1,-1 0 1,1 0-1,-1-1 1,1 1-1,-1 0 1,0 0-1,1 0 1,-1-1-1,0 1 1,0 0-1,0 0 1,0 0 0,0 0-1,0 1 1,0-1-1,0 0 1,0 0-1,0 0 1,0 1-1,-1-1 1,1 1-1,0-1 1,-1 1-1,1 0 1,0-1 0,0 1-1,-1 0 1,1 0-1,-1 0 1,1 0-1,0 0 1,-1 0-1,1 0 1,-2 1-1,-1-1-40,0 1-1,0 1 0,0-1 0,0 1 0,0-1 0,1 1 1,-1 0-1,1 0 0,-1 1 0,1-1 0,0 1 0,0-1 1,0 1-1,-3 4 0,-14 34-1063,17-19-2011,3-21 2832,0-1 0,1 1 0,-1-1 0,0 1 0,0-1-1,0 1 1,1-1 0,-1 1 0,0-1 0,0 0 0,1 1-1,-1-1 1,0 1 0,1-1 0,-1 0 0,0 1 0,1-1-1,-1 0 1,0 0 0,1 1 0,-1-1 0,1 0-1,-1 0 1,1 0 0,-1 1 0,1-1 0,-1 0 0,1 0-1,-1 0 1,1 0 0,-1 0 0,1 0 0,0 0 0,18 0-8403</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7:32.696"/>
    </inkml:context>
    <inkml:brush xml:id="br0">
      <inkml:brushProperty name="width" value="0.025" units="cm"/>
      <inkml:brushProperty name="height" value="0.025" units="cm"/>
      <inkml:brushProperty name="color" value="#E71224"/>
    </inkml:brush>
  </inkml:definitions>
  <inkml:trace contextRef="#ctx0" brushRef="#br0">56 22 13933,'0'0'7239,"-6"10"-5056,-2 3-1788,2-1 1,-1 1-1,2 0 0,0 0 0,0 0 0,1 1 0,1 0 0,-3 27 0,6-40-390,0 0 0,0 0 0,0 0-1,0-1 1,0 1 0,1 0 0,-1 0 0,0 0 0,0-1 0,1 1 0,-1 0 0,1 0 0,-1-1 0,1 1 0,-1 0 0,1-1 0,-1 1-1,1-1 1,-1 1 0,1-1 0,0 1 0,-1-1 0,1 1 0,0-1 0,0 1 0,-1-1 0,1 0 0,0 1 0,0-1 0,0 0-1,-1 0 1,1 0 0,0 0 0,0 0 0,0 0 0,0 0 0,-1 0 0,1 0 0,0 0 0,0 0 0,0 0 0,-1 0 0,1-1 0,1 0-1,2 1 96,-1-1 0,0 0 0,0 0-1,1-1 1,-1 1 0,0-1 0,0 1-1,-1-1 1,1 0 0,4-4-1,1-1 151,-1-1-1,0 0 0,-1-1 0,0 1 0,0-1 0,-1 0 0,0-1 0,0 1 1,-1-1-1,0 0 0,-1 0 0,0 0 0,-1 0 0,2-13 0,-4 22-231,-1 1 0,1-1 1,0 0-1,0 0 0,0 0 0,-1 0 0,1 0 0,0 0 0,-1 0 0,1 0 0,-1 1 0,1-1 0,-1 0 1,1 0-1,-1 1 0,1-1 0,-1 0 0,0 1 0,1-1 0,-1 0 0,0 1 0,0-1 0,0 1 0,1-1 1,-3 0-1,-30-4 186,28 5-266,0 0 1,1 0 0,-1 1-1,1 0 1,0-1 0,-1 2-1,1-1 1,0 0 0,-1 1-1,1 0 1,0 0 0,-5 4-1,5-3-359,2 1 0,-1 0 0,0 0 0,1 0 0,0 0 0,0 0 0,-3 7 0,-1 18-6129,5-4-4260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8.119"/>
    </inkml:context>
    <inkml:brush xml:id="br0">
      <inkml:brushProperty name="width" value="0.025" units="cm"/>
      <inkml:brushProperty name="height" value="0.025" units="cm"/>
    </inkml:brush>
  </inkml:definitions>
  <inkml:trace contextRef="#ctx0" brushRef="#br0">167 0 16047,'-9'4'2648,"4"-1"-2152,-15 5 1285,1 1-1,-26 17 1,41-24-1695,0 0 0,0 1 0,1-1 0,-1 1 0,1 0 0,0 0 0,0 0 0,0 1 0,0-1 0,0 1 1,1 0-1,-1-1 0,1 1 0,0 0 0,1 0 0,-1 1 0,1-1 0,-1 0 0,0 8 0,2-10-97,0-1 0,0 0 0,1 0 0,-1 0 0,1 0 0,-1 0 0,1 0-1,-1 0 1,1 0 0,-1 0 0,1 0 0,0 0 0,0 0 0,-1 0 0,1-1 0,0 1 0,0 0-1,0-1 1,0 1 0,0 0 0,0-1 0,0 1 0,0-1 0,0 1 0,0-1 0,0 0 0,0 1 0,1-1-1,-1 0 1,0 0 0,0 0 0,2 0 0,45 0-109,-37 0 24,61-13-1579,-61 10 1460,0 0-1,0 1 1,0 0 0,0 1 0,1 1 0,15 0 0,-26 0 258,-1 0 0,0 0 0,1 0 0,-1 1 0,1-1 0,-1 0 0,0 0 0,1 0 0,-1 1 0,0-1 0,1 0 0,-1 0 0,0 1 0,0-1 0,1 0 0,-1 1 0,0-1 0,0 0 0,1 1 0,-1-1 0,0 1 0,0-1 0,0 0 0,0 1 0,1-1 0,-1 1 0,0-1 0,0 0 0,0 1 0,0-1 0,0 1 0,0-1 0,0 1 0,0-1 0,0 0 0,-1 1 0,1-1 0,0 1 0,0-1 0,0 0 0,0 1 0,-1-1 0,1 0 0,0 1 0,-1 0 0,-11 18 1539,-3-5-1167,-2-1-1,0-1 0,0 0 0,-1-1 1,-1-1-1,0-1 0,0 0 0,-1-2 1,-34 9-1,30-12-2869,10-6-2745,7-3-4046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03.887"/>
    </inkml:context>
    <inkml:brush xml:id="br0">
      <inkml:brushProperty name="width" value="0.025" units="cm"/>
      <inkml:brushProperty name="height" value="0.025" units="cm"/>
    </inkml:brush>
  </inkml:definitions>
  <inkml:trace contextRef="#ctx0" brushRef="#br0">1627 381 4516,'-4'-8'5579,"-12"-22"-5482,0 1 1,-3 1 0,0 1-1,-1 0 1,-2 2-1,-39-37 1,43 47 28,1 0-1,-2 1 1,0 0 0,-1 2 0,0 0-1,0 2 1,-1 0 0,-1 1-1,0 1 1,-39-8 0,21 11-98,1 2-1,0 2 1,-1 1 0,1 2 0,0 2 0,0 2 0,0 1-1,0 2 1,1 2 0,1 1 0,0 2 0,-36 19-1,23-7 257,2 1 0,1 2-1,2 3 1,1 1 0,1 2 0,2 2-1,1 2 1,-35 46 0,48-50-265,2 1 1,1 0-1,2 2 1,1 1 0,2 1-1,2 0 1,2 1-1,2 1 1,-10 48 0,18-64-29,1 1 0,2 0 0,0 0 0,2 0 0,0 0 0,2 0 0,1 0 0,2 0 0,0-1 0,2 0 1,0 0-1,2 0 0,1-1 0,1 0 0,28 44 0,-22-44 8,2 0 1,1-1-1,1-1 1,0-1-1,2-1 0,1-1 1,0-1-1,1-1 0,1-2 1,56 27-1,-46-28 122,1-2-1,1-1 0,-1-2 1,2-2-1,-1-1 0,1-2 0,0-2 1,41-2-1,-24-4-9,-1-2 0,0-2 0,0-3 0,-1-3 0,0-1 0,-1-3 0,-1-3 0,-1-1 1,-1-3-1,0-2 0,-2-2 0,63-49 0,-62 36 51,-2-2 1,-1-3 0,-3-1-1,-2-2 1,-2-2-1,-2-2 1,-2-1 0,-3-2-1,-3 0 1,-2-3-1,-2 0 1,20-78 0,-37 105 13,-1-1 1,-2 1-1,-1-1 1,-1 0-1,-3-38 1,-1 56-117,0 1 1,-1-1 0,0 1-1,-2 0 1,1 0 0,-2 0 0,0 0-1,0 1 1,-2 0 0,1 0 0,-2 1-1,1-1 1,-2 1 0,-10-11 0,3 8-81,-1 0 0,-1 1 1,0 1-1,-1 1 0,0 0 1,-1 2-1,0 0 1,-1 1-1,0 1 0,-1 1 1,-28-6-1,-14 1-401,0 3-1,-108-2 0,49 13-1565,0 5-1,-206 39 1,153-14-2450</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8:29.934"/>
    </inkml:context>
    <inkml:brush xml:id="br0">
      <inkml:brushProperty name="width" value="0.025" units="cm"/>
      <inkml:brushProperty name="height" value="0.025" units="cm"/>
      <inkml:brushProperty name="color" value="#E71224"/>
    </inkml:brush>
  </inkml:definitions>
  <inkml:trace contextRef="#ctx0" brushRef="#br0">194 107 2338,'-48'1'657,"31"1"66,0-1 1,1-1-1,-1-1 0,0 0 1,-24-5-1,40 5-656,0 1 0,0 0-1,0 0 1,0 0 0,0-1 0,0 1 0,0 0 0,0-1-1,0 1 1,0-1 0,0 0 0,0 1 0,1-1-1,-1 1 1,0-1 0,0 0 0,0 0 0,1 0 0,-1 1-1,0-1 1,0-2 0,1 3-24,0-1 0,1 0 0,-1 0 0,0 1 0,0-1 0,1 0 0,-1 1 0,1-1 0,-1 1 0,0-1 0,1 0 0,-1 1 0,1-1 0,-1 1 0,1-1 0,0 1 0,-1 0 0,1-1 0,-1 1 0,1-1 1,0 1-1,1 0 0,46-16 412,21 8-378,1 3 1,107 5 0,-66 2-39,716 0-2041,-850-1 2250,0 2 1,-29 6-1,-17 2-11,-149 6 1111,-367-19 0,574 2-1284,555-23-238,-181 3-1034,-260 18 744,128-9-930,-197 2 1236,-34 9 159,0 0 0,0 0 0,0 0 0,1 0 1,-1 0-1,0 0 0,0 0 0,0 0 0,0 0 0,0 0 0,1 0 0,-1 0 0,0 0 1,0 0-1,0-1 0,0 1 0,0 0 0,0 0 0,0 0 0,0 0 0,1 0 0,-1 0 1,0-1-1,0 1 0,0 0 0,0 0 0,0 0 0,0 0 0,0 0 0,0-1 0,0 1 1,0 0-1,0 0 0,0 0 0,0 0 0,0 0 0,0-1 0,0 1 0,0 0 0,0 0 1,0 0-1,0 0 0,0 0 0,0-1 0,-1 1 0,1 0 0,0 0 0,0 0 0,0 0 1,0 0-1,0 0 0,0 0 0,-1-1 0,-19-5 236,-35-1 347,0 2 0,-65 3 1,-120 15 576,-99 29-637,117-12-1192,50-13-1846</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8:37.558"/>
    </inkml:context>
    <inkml:brush xml:id="br0">
      <inkml:brushProperty name="width" value="0.025" units="cm"/>
      <inkml:brushProperty name="height" value="0.025" units="cm"/>
      <inkml:brushProperty name="color" value="#E71224"/>
    </inkml:brush>
  </inkml:definitions>
  <inkml:trace contextRef="#ctx0" brushRef="#br0">0 195 3267,'0'0'9438,"12"-6"-8722,25-8-341,0 0 1,1 3 0,1 1-1,-1 2 1,43-3 0,216-10-6,-261 19-357,98-2 62,134-9 13,-206 7-69,0-2-1,74-21 1,-101 15 41,-31 7 37,-24 4 13,-103 8-69,-227 40 0,160-16-33,52-9 2,-186 19 44,543-80 1046,241-16-2844,-23 3-3,-588 55 1282,-335 65 1177,150-15-3708,206-38-2925</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09.039"/>
    </inkml:context>
    <inkml:brush xml:id="br0">
      <inkml:brushProperty name="width" value="0.025" units="cm"/>
      <inkml:brushProperty name="height" value="0.025" units="cm"/>
      <inkml:brushProperty name="color" value="#E71224"/>
    </inkml:brush>
  </inkml:definitions>
  <inkml:trace contextRef="#ctx0" brushRef="#br0">29 1360 3267,'0'0'10650,"-5"5"-9897,-14 15 288,15-15 149,4-6-993,0 0-1,0 0 0,1 0 0,-1 0 1,0 0-1,1 0 0,-1 0 1,1 0-1,0 0 0,-1 0 1,1 0-1,0 0 0,0 0 0,-1 0 1,1 1-1,0-1 0,0 0 1,0 1-1,0-1 0,0 0 0,0 1 1,0-1-1,0 1 0,2-1 1,37-11 526,-4 0 762,-25 6-1238,1 0 0,-1 1 0,2 0-1,-1 0 1,0 2 0,19-5 0,-16 5-197,14-6 114,-1-1 0,0-1-1,38-22 1,43-17-157,226-91 40,-163 65-30,328-166 28,-50 23 1,341-184 34,-607 304 379,-179 101-5083,-10-3-2972,0-11 192</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16.609"/>
    </inkml:context>
    <inkml:brush xml:id="br0">
      <inkml:brushProperty name="width" value="0.025" units="cm"/>
      <inkml:brushProperty name="height" value="0.025" units="cm"/>
      <inkml:brushProperty name="color" value="#E71224"/>
    </inkml:brush>
  </inkml:definitions>
  <inkml:trace contextRef="#ctx0" brushRef="#br0">30 88 7399,'0'0'5771,"1"-11"-3091,-1 8-2380,3-39 1644,-3 40-1762,0 1 0,0 0 0,0-1 0,1 1 0,-1-1 0,0 1 0,1 0 0,-1 0 0,1-1 0,-1 1-1,1 0 1,0 0 0,-1 0 0,1-1 0,0 1 0,0 0 0,0 0 0,0 0 0,0 0 0,0 1 0,0-1 0,0 0 0,0 0 0,0 1 0,1-1 0,-1 0 0,0 1 0,0-1 0,3 1 0,-4 0-118,1 0 0,0 1 1,-1-1-1,1 1 0,0-1 1,-1 1-1,1-1 0,-1 1 0,1-1 1,-1 1-1,1-1 0,-1 1 0,1 0 1,-1-1-1,0 1 0,1 0 1,-1-1-1,0 1 0,0 0 0,0 0 1,1-1-1,-1 1 0,0 0 0,0 0 1,0 0-1,3 24 420,-3-23-365,-1 20 136,0 1-1,-1-1 1,-2 1-1,0-1 0,-1 0 1,-14 36-1,9-28-105,1 1-1,-6 42 0,15-72-130,-1 0-1,1 1 1,0-1-1,0 1 1,-1-1-1,1 1 1,0-1-1,0 1 1,1-1-1,-1 1 0,0-1 1,0 1-1,1-1 1,-1 0-1,0 1 1,1-1-1,0 0 1,-1 1-1,1-1 1,0 0-1,0 1 1,-1-1-1,1 0 1,0 0-1,0 0 1,0 0-1,1 0 1,-1 0-1,0 0 1,0 0-1,0-1 0,3 2 1,1-1 89,0 0 1,1-1-1,-1 1 0,0-1 1,0 0-1,1-1 0,-1 1 1,7-2-1,46-11 336,-46 9-628,0 1 0,0 0 0,1 1 0,-1 0 0,1 1 0,-1 0 0,1 1 0,20 3-1,-23 1-2230,-4-2-2262</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39:17.164"/>
    </inkml:context>
    <inkml:brush xml:id="br0">
      <inkml:brushProperty name="width" value="0.025" units="cm"/>
      <inkml:brushProperty name="height" value="0.025" units="cm"/>
      <inkml:brushProperty name="color" value="#E71224"/>
    </inkml:brush>
  </inkml:definitions>
  <inkml:trace contextRef="#ctx0" brushRef="#br0">17 74 13164,'0'0'8451,"0"12"-7757,-10 143 715,3-79 2268,7-75-2763,15-100-255,-7 50-567,4-87 1,-19 152-56,6-12-25,1 1 0,0-1 0,1 0 0,-1 0-1,1 0 1,0 0 0,0 1 0,0-1 0,0 0 0,1-1 0,-1 1-1,1 0 1,0 0 0,0-1 0,5 7 0,-4-8 6,0 0 0,0 0 1,0 0-1,0 0 0,0-1 0,0 1 1,1-1-1,-1 0 0,0 0 1,1 0-1,-1 0 0,1-1 0,-1 1 1,1-1-1,-1 0 0,1 0 1,0 0-1,-1-1 0,7-1 0,-2 1 52,0-1-1,-1-1 1,1 0-1,-1 0 0,0 0 1,0-1-1,0 0 0,0 0 1,-1-1-1,0 0 0,10-9 1,-1-2-13,0 1 1,-1-2-1,12-20 1,-27 71-266,-21 43 137,15-57 63,0 0 0,2 0-1,0 1 1,1 0 0,2 0 0,0 0 0,1 0 0,2 33-1,0-51-84,-1 0 0,1 0 0,0 0 0,0 0 0,0 0 0,0 0 0,1-1 0,-1 1-1,1 0 1,0-1 0,2 4 0,-2-5-251,-1 1 1,1-1-1,-1 0 1,1 0-1,-1 0 1,1 0-1,-1 0 0,1 0 1,0-1-1,-1 1 1,1 0-1,2 0 1,9-1-5503</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11.091"/>
    </inkml:context>
    <inkml:brush xml:id="br0">
      <inkml:brushProperty name="width" value="0.025" units="cm"/>
      <inkml:brushProperty name="height" value="0.025" units="cm"/>
      <inkml:brushProperty name="color" value="#004F8B"/>
    </inkml:brush>
  </inkml:definitions>
  <inkml:trace contextRef="#ctx0" brushRef="#br0">0 0 13036,'0'0'3460</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5.410"/>
    </inkml:context>
    <inkml:brush xml:id="br0">
      <inkml:brushProperty name="width" value="0.025" units="cm"/>
      <inkml:brushProperty name="height" value="0.025" units="cm"/>
      <inkml:brushProperty name="color" value="#004F8B"/>
    </inkml:brush>
  </inkml:definitions>
  <inkml:trace contextRef="#ctx0" brushRef="#br0">0 1 4516,'0'0'17542,"3"10"-16447,1 11-553,-1-1-1,0 1 1,-2 0 0,-1 23 0,-3 15-2573,3-49 484,0-6-2679</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5.769"/>
    </inkml:context>
    <inkml:brush xml:id="br0">
      <inkml:brushProperty name="width" value="0.025" units="cm"/>
      <inkml:brushProperty name="height" value="0.025" units="cm"/>
      <inkml:brushProperty name="color" value="#004F8B"/>
    </inkml:brush>
  </inkml:definitions>
  <inkml:trace contextRef="#ctx0" brushRef="#br0">20 1 9385,'0'0'9161,"-14"57"-8905,12-41-224,-2 0 0,4-3-320,0-3-225,0-5 321,0-3 128,4-2-192,-2 0-193,1-2-672</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6.693"/>
    </inkml:context>
    <inkml:brush xml:id="br0">
      <inkml:brushProperty name="width" value="0.025" units="cm"/>
      <inkml:brushProperty name="height" value="0.025" units="cm"/>
      <inkml:brushProperty name="color" value="#004F8B"/>
    </inkml:brush>
  </inkml:definitions>
  <inkml:trace contextRef="#ctx0" brushRef="#br0">0 1 13261,'0'5'2946,"0"0"-1985,6-2 224,8 2-416,7 0-417,11-1-223,9 1-65,8-3-833,8-1-2274,5-1-961,5 0-192,-2 0-3043</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7.040"/>
    </inkml:context>
    <inkml:brush xml:id="br0">
      <inkml:brushProperty name="width" value="0.025" units="cm"/>
      <inkml:brushProperty name="height" value="0.025" units="cm"/>
      <inkml:brushProperty name="color" value="#004F8B"/>
    </inkml:brush>
  </inkml:definitions>
  <inkml:trace contextRef="#ctx0" brushRef="#br0">0 12 6406,'0'0'11851,"57"24"-11370,-25-23-193,9-1-192,13 0-640,7 0-2435,2 0-2402</inkml:trace>
  <inkml:trace contextRef="#ctx0" brushRef="#br0" timeOffset="1">705 0 11979,'0'0'4645,"56"5"-3620,-27-4-289,4 2-607,10 1-97,3 1-897,3 2-2851,6-2-1184,-7-1-1955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10.841"/>
    </inkml:context>
    <inkml:brush xml:id="br0">
      <inkml:brushProperty name="width" value="0.025" units="cm"/>
      <inkml:brushProperty name="height" value="0.025" units="cm"/>
    </inkml:brush>
  </inkml:definitions>
  <inkml:trace contextRef="#ctx0" brushRef="#br0">129 91 4484,'-13'4'593,"1"-1"-102,2-1-182,0 1 0,0 0 0,0 1 0,0-1 0,0 2 0,1 0 0,0 0 0,-10 7 0,19-12-299,-1 0-1,1 1 0,-1-1 1,1 0-1,0 1 0,-1-1 1,1 0-1,0 1 0,-1-1 1,1 0-1,0 1 0,-1-1 0,1 1 1,0-1-1,0 0 0,0 1 1,-1-1-1,1 1 0,0-1 1,0 1-1,0-1 0,0 1 1,0-1-1,0 1 0,0-1 1,0 1-1,0-1 0,0 1 1,0-1-1,0 1 0,0-1 1,0 1-1,1 0 0,16 6 746,35-6 902,-44-1-1418,314-21 3469,-126 5-3615,350-22 341,342-18 739,-717 48-1093,1191-15 1015,-1315 24-964,11 0 11,-1 2 0,0 3 0,68 15 0,-126-21-144,1 0 1,0 0 0,0 0-1,0 0 1,0 0-1,0 0 1,0 0-1,0 0 1,0 0-1,0 1 1,0-1 0,-1 0-1,1 0 1,0 0-1,0 0 1,0 0-1,0 0 1,0 0-1,0 0 1,0 0 0,0 0-1,0 0 1,0 0-1,0 0 1,0 0-1,0 0 1,0 0-1,0 1 1,0-1 0,0 0-1,0 0 1,-1 0-1,1 0 1,0 0-1,0 0 1,0 0-1,0 0 1,0 0 0,0 0-1,0 1 1,0-1-1,0 0 1,1 0-1,-1 0 1,0 0-1,0 0 1,0 0 0,0 0-1,0 0 1,0 0-1,0 0 1,0 1-1,0-1 1,0 0-1,0 0 1,0 0 0,0 0-1,0 0 1,-16 5 80,-21 2-30,-5-1-379,-6 2-955,19-6-4515,40-2 2292</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27.402"/>
    </inkml:context>
    <inkml:brush xml:id="br0">
      <inkml:brushProperty name="width" value="0.025" units="cm"/>
      <inkml:brushProperty name="height" value="0.025" units="cm"/>
      <inkml:brushProperty name="color" value="#004F8B"/>
    </inkml:brush>
  </inkml:definitions>
  <inkml:trace contextRef="#ctx0" brushRef="#br0">0 3 7944,'0'0'2359,"10"1"-656,126 10-534,166-7 0,-132 2-448,-39 0 2824,-131-6-3578,0 0 0,1 0 1,-1 0-1,0-1 1,1 1-1,-1 0 1,1 0-1,-1 0 0,0-1 1,1 1-1,-1 0 1,0-1-1,0 1 1,1 0-1,-1-1 0,0 1 1,0 0-1,1-1 1,-1 1-1,0 0 0,0-1 1,0 1-1,0 0 1,1-1-1,-1 1 1,0-1-1,0 1 0,0-1 1,0 1-1,0 0 1,0-1-1,0 1 1,0-1-1,0 0 0,0-5-2387,5-7-7248</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3.197"/>
    </inkml:context>
    <inkml:brush xml:id="br0">
      <inkml:brushProperty name="width" value="0.025" units="cm"/>
      <inkml:brushProperty name="height" value="0.025" units="cm"/>
      <inkml:brushProperty name="color" value="#004F8B"/>
    </inkml:brush>
  </inkml:definitions>
  <inkml:trace contextRef="#ctx0" brushRef="#br0">12 36 4420,'10'-16'2687,"-1"-3"13240,-16 38-14709,1-2-748,1 1-1,-5 26 0,9-39-447,0 0 0,1 0 1,-1 0-1,1 0 0,0 0 0,0 1 1,1-1-1,0 0 0,0 0 0,0 0 1,0 0-1,1-1 0,4 10 0,-5-12-25,0 0-1,0-1 0,1 1 0,-1 0 1,1-1-1,-1 0 0,1 1 1,0-1-1,-1 0 0,1 0 1,0 0-1,0 0 0,0 0 0,0 0 1,0 0-1,0-1 0,0 1 1,0-1-1,0 0 0,0 1 1,0-1-1,0 0 0,0 0 0,1 0 1,-1-1-1,0 1 0,0 0 1,0-1-1,0 1 0,0-1 1,2-1-1,25-17-3180,-27 16 2288,0 1 0,0 0 0,-1-1 0,1 1 0,-1-1 0,1 1 0,-1-1 0,0 0 0,2-4 0,0-8-5158</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3.545"/>
    </inkml:context>
    <inkml:brush xml:id="br0">
      <inkml:brushProperty name="width" value="0.025" units="cm"/>
      <inkml:brushProperty name="height" value="0.025" units="cm"/>
      <inkml:brushProperty name="color" value="#004F8B"/>
    </inkml:brush>
  </inkml:definitions>
  <inkml:trace contextRef="#ctx0" brushRef="#br0">91 0 8904,'0'0'13384,"1"8"-12786,0 5-532,-1 0 1,-1 0 0,0 0-1,-1 0 1,0-1 0,-1 1 0,-1-1-1,-7 20 1,-2-2-595,-1-1 1,-26 41-1,38-67 143</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4.013"/>
    </inkml:context>
    <inkml:brush xml:id="br0">
      <inkml:brushProperty name="width" value="0.025" units="cm"/>
      <inkml:brushProperty name="height" value="0.025" units="cm"/>
      <inkml:brushProperty name="color" value="#004F8B"/>
    </inkml:brush>
  </inkml:definitions>
  <inkml:trace contextRef="#ctx0" brushRef="#br0">149 0 8616,'0'0'13149,"0"10"-12140,-2 2-927,-1-1 1,0 1 0,-1-1 0,0 0-1,0 0 1,-1 0 0,-1-1 0,0 1-1,0-1 1,-1-1 0,-10 11-1,0 5 87,11-15 139,-1-1 0,0 0 0,0 0 1,0-1-1,-11 8 0,18-19-247,-1-1 0,1 0 0,0 0 0,0 0 0,0 0 0,0 0-1,1 0 1,-1 0 0,2-5 0,41-103-1695,-39 198 1848,-3-81-217,-1 1 0,1 0 0,0-1 0,0 1-1,1-1 1,-1 0 0,1 1 0,4 7 0,-5-11 26,0 0-1,1 0 1,-1 0-1,0 0 1,1 0-1,-1 0 1,1 0-1,-1-1 1,1 1-1,0 0 1,0-1-1,0 1 1,0-1-1,0 0 1,0 0-1,0 0 1,0 0-1,0 0 1,1 0-1,-1 0 1,0-1-1,1 1 1,2-1-1,-5-2 73,0 0 0,-1-1 0,1 1-1,0 0 1,-1 0 0,1-1 0,-1 1-1,0 0 1,0 0 0,0 0 0,-2-4 0,-12-19-59,-1 0 0,-1 1 0,-41-44 0,50 62-82,7 7-55,15 14-62,5-4 168,0-1 0,1 0 1,0-1-1,0-2 0,1 0 0,0-1 0,36 6 1,30-5-5077,-68-7-310</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0.440"/>
    </inkml:context>
    <inkml:brush xml:id="br0">
      <inkml:brushProperty name="width" value="0.025" units="cm"/>
      <inkml:brushProperty name="height" value="0.025" units="cm"/>
      <inkml:brushProperty name="color" value="#004F8B"/>
    </inkml:brush>
  </inkml:definitions>
  <inkml:trace contextRef="#ctx0" brushRef="#br0">34 1 14125,'0'0'10666,"-3"8"-10628,-3 6-186,2-6 422,0 0 0,1 1 1,0-1-1,0 1 0,1 0 0,0 0 0,1-1 1,-1 1-1,2 0 0,-1 1 0,1-1 0,2 13 0,-1-20-272,0 0-1,0 0 0,0 0 1,1 0-1,-1-1 0,0 1 1,1 0-1,-1-1 0,1 1 1,0-1-1,-1 0 0,1 1 1,0-1-1,0 0 0,0 0 1,0 0-1,0 0 1,0-1-1,0 1 0,0 0 1,0-1-1,0 1 0,0-1 1,1 0-1,-1 0 0,0 0 1,0 0-1,4-1 0,-2 1-343,-1 0 0,1-1-1,-1 1 1,0-1 0,1 0-1,-1 0 1,0 0 0,1 0-1,-1-1 1,0 1 0,0-1-1,0 0 1,0 0 0,0 0-1,-1 0 1,1 0 0,2-4-1,9-21-5379</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0.816"/>
    </inkml:context>
    <inkml:brush xml:id="br0">
      <inkml:brushProperty name="width" value="0.025" units="cm"/>
      <inkml:brushProperty name="height" value="0.025" units="cm"/>
      <inkml:brushProperty name="color" value="#004F8B"/>
    </inkml:brush>
  </inkml:definitions>
  <inkml:trace contextRef="#ctx0" brushRef="#br0">0 0 11179,'0'0'16463,"39"60"-18257,-16-48-2530,-2-6-3875</inkml:trace>
  <inkml:trace contextRef="#ctx0" brushRef="#br0" timeOffset="1">319 136 1089,'0'0'10442,"23"-67"-13037</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0:31.316"/>
    </inkml:context>
    <inkml:brush xml:id="br0">
      <inkml:brushProperty name="width" value="0.025" units="cm"/>
      <inkml:brushProperty name="height" value="0.025" units="cm"/>
      <inkml:brushProperty name="color" value="#004F8B"/>
    </inkml:brush>
  </inkml:definitions>
  <inkml:trace contextRef="#ctx0" brushRef="#br0">211 1 6790,'0'0'14606,"-7"3"-13634,-3 3-718,0 1 0,0 0 0,0 0 0,1 1-1,0 0 1,-8 11 0,-54 66 1559,28-30-721,29-39-546,23-29 174,9-12-262,-18 25-458,12-18-413,0 1-1,-2-2 1,0 1 0,14-40 0,-34 66 211,-5 12 121,11-12 107,0 0 1,1 0-1,0 0 1,0 1-1,-3 15 1,5-22-22,1-1 0,-1 1 0,1-1 0,0 1 0,0-1 0,0 1 0,-1 0 0,1-1 0,1 1 0,-1-1-1,0 1 1,0-1 0,1 1 0,-1-1 0,0 1 0,1-1 0,0 1 0,-1-1 0,1 0 0,0 1 0,0-1 0,-1 0 0,1 0 0,0 1 0,1-1 0,-1 0 0,0 0 0,0 0 0,0 0 0,0 0 0,1 0 0,-1-1 0,0 1 0,1 0 0,-1-1 0,1 1 0,-1-1 0,1 1 0,2-1 0,4 1 32,0-1-1,1 0 1,-1-1 0,0 0 0,0 0 0,14-4 0,-20 5-31,-1 0 0,0-1 1,1 1-1,-1 0 0,1-1 0,-1 1 1,0-1-1,0 0 0,1 1 1,-1-1-1,0 0 0,0 0 0,0 0 1,0 1-1,0-1 0,0 0 1,0-1-1,0 1 0,0 0 0,0 0 1,0 0-1,-1 0 0,1-1 1,0 1-1,-1 0 0,1-1 0,-1 1 1,0 0-1,1-1 0,-1 1 0,0-1 1,0 1-1,0 0 0,0-1 1,0 1-1,0-1 0,0 1 0,-1 0 1,1-1-1,0 1 0,-1-1 1,1 1-1,-1 0 0,1 0 0,-1-1 1,0 1-1,0 0 0,-1-2 1,-4-4-4,0 0 1,-1 0 0,0 0-1,0 1 1,0 0 0,-1 1 0,0-1-1,0 1 1,-17-7 0,-27-18 690,92 41-673,68 29-1474,4-12-3420,-45-16-3898</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4.376"/>
    </inkml:context>
    <inkml:brush xml:id="br0">
      <inkml:brushProperty name="width" value="0.025" units="cm"/>
      <inkml:brushProperty name="height" value="0.025" units="cm"/>
      <inkml:brushProperty name="color" value="#004F8B"/>
    </inkml:brush>
  </inkml:definitions>
  <inkml:trace contextRef="#ctx0" brushRef="#br0">1 24 4132,'0'0'19891,"53"-23"-19859,-21 29-64,-2 1-1089,-2-2-1025,-6 0-1089,-10-3-2243</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4.739"/>
    </inkml:context>
    <inkml:brush xml:id="br0">
      <inkml:brushProperty name="width" value="0.025" units="cm"/>
      <inkml:brushProperty name="height" value="0.025" units="cm"/>
      <inkml:brushProperty name="color" value="#004F8B"/>
    </inkml:brush>
  </inkml:definitions>
  <inkml:trace contextRef="#ctx0" brushRef="#br0">58 0 6342,'0'0'7815,"-53"17"-5476,48-13-834,5 3-384,19-3-352,12-2 96,11 0-353,9-1-352,6-1-288,0 0-2242,-6-3-4356</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5.544"/>
    </inkml:context>
    <inkml:brush xml:id="br0">
      <inkml:brushProperty name="width" value="0.025" units="cm"/>
      <inkml:brushProperty name="height" value="0.025" units="cm"/>
      <inkml:brushProperty name="color" value="#004F8B"/>
    </inkml:brush>
  </inkml:definitions>
  <inkml:trace contextRef="#ctx0" brushRef="#br0">146 57 3171,'0'0'17729,"-4"8"-16683,-1 1-808,1-2-131,0 0 0,0 0 0,1 1-1,0-1 1,0 1 0,0 0 0,1 0 0,1 0 0,-1 0 0,1 0 0,0 0 0,1 10 0,1-16-117,0-1-1,0 0 0,-1 1 0,1-1 0,0 0 0,1 0 1,-1 0-1,0 0 0,0 1 0,0-1 0,1-1 1,-1 1-1,0 0 0,1 0 0,-1 0 0,1-1 1,-1 1-1,1-1 0,-1 1 0,1-1 0,-1 0 1,1 0-1,2 1 0,46 1-536,-38-2 366,16 0-398,-22-1 471,1 0 0,0 1-1,-1 0 1,1 0 0,-1 1 0,1-1 0,-1 2 0,1-1 0,8 4-1,-14-5 119,-1 0-1,1 0 1,-1 1-1,1-1 1,-1 1-1,1-1 1,-1 0-1,1 1 1,-1-1-1,0 1 0,1-1 1,-1 1-1,0-1 1,1 1-1,-1-1 1,0 1-1,0-1 1,1 1-1,-1 0 1,0-1-1,0 1 0,0-1 1,0 1-1,0 0 1,0-1-1,0 1 1,0-1-1,0 1 1,0 0-1,0-1 1,0 1-1,0-1 0,-1 1 1,1 0-1,0-1 1,0 1-1,-1-1 1,1 1-1,0-1 1,-1 1-1,1-1 0,0 1 1,-1-1-1,1 1 1,-1-1-1,1 0 1,-1 1-1,0 0 1,-25 17 1181,7-9-871,0 0 0,-1-2 0,0 0-1,0-1 1,0-1 0,-1-1 0,1-1 0,-1-1-1,-32 0 1,51-2-365,1 0 0,-1 0 0,0-1 0,1 1 0,-1 0 0,1-1 0,-1 1 0,1-1 0,-1 0 0,1 1 0,-1-1 0,1 0 0,0 0 0,0 0 0,-1 0 0,1 0 0,0 0 0,0 0 0,0 0 0,0-1 0,-2-1 0,1-1-249,0 0 1,1 0 0,-1-1 0,1 1 0,0 0 0,0 0-1,0-1 1,0-4 0,0-6-1848,1 0 0,1 0 0,4-29 0,18-38-5608,-3 41 7502,-19 38 880,1 0 1,1 0-1,-1 1 0,0-1 1,0 1-1,1-1 1,0 1-1,4-4 1,-2 4 107,0 1 1,-1-1-1,1 0 1,0 1-1,0 0 1,0 0-1,1 1 1,-1 0-1,0-1 1,7 2-1,57 8 489,-45-5-810,109 8-2507,-44-12-6967,-51-4-454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1.446"/>
    </inkml:context>
    <inkml:brush xml:id="br0">
      <inkml:brushProperty name="width" value="0.025" units="cm"/>
      <inkml:brushProperty name="height" value="0.025" units="cm"/>
    </inkml:brush>
  </inkml:definitions>
  <inkml:trace contextRef="#ctx0" brushRef="#br0">134 1 6342,'0'0'11478,"-7"3"-11233,4-1-218,0-1 0,0 1-1,0 0 1,0 0 0,1 0 0,-1 0-1,0 0 1,1 1 0,0-1 0,0 1-1,0 0 1,0-1 0,0 1 0,-2 5-1,-15 53 218,15-45-222,-15 56 79,7-32-36,2 1-1,2 1 0,1 0 0,-1 49 0,8-89-50,0 1 1,0-1-1,0 0 0,0 1 1,0-1-1,1 0 0,-1 1 1,0-1-1,1 0 0,0 1 1,0-1-1,0 0 0,0 0 1,0 0-1,0 0 0,0 0 1,1 0-1,-1 0 0,1 0 1,-1 0-1,1-1 0,0 1 1,-1-1-1,1 1 0,0-1 1,0 0-1,0 0 0,0 1 1,1-1-1,-1-1 0,0 1 1,0 0-1,1-1 0,-1 1 1,0-1-1,1 1 0,-1-1 1,0 0-1,1 0 0,-1 0 1,0 0-1,1-1 0,-1 1 1,0-1-1,3 0 0,8-2-46,-1 0 0,1-1-1,-1-1 1,0 0 0,0 0-1,-1-1 1,12-8-1,26-23-3144,-44 33 2293,0-1 0,0 0 0,-1 0 0,0-1 0,0 1 0,0-1 0,2-6 0,1-9-4193</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5.889"/>
    </inkml:context>
    <inkml:brush xml:id="br0">
      <inkml:brushProperty name="width" value="0.025" units="cm"/>
      <inkml:brushProperty name="height" value="0.025" units="cm"/>
      <inkml:brushProperty name="color" value="#004F8B"/>
    </inkml:brush>
  </inkml:definitions>
  <inkml:trace contextRef="#ctx0" brushRef="#br0">229 1 12716,'0'0'2723,"-48"23"704,20-6-929,0-1-480,-1 1-512,6 4-1122,2 1-288,7 0-160,5-1-1121,4-2-577,-1-5-160,1-2-608,3-5-993,-1-7-737,-4 0-4709</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6.280"/>
    </inkml:context>
    <inkml:brush xml:id="br0">
      <inkml:brushProperty name="width" value="0.025" units="cm"/>
      <inkml:brushProperty name="height" value="0.025" units="cm"/>
      <inkml:brushProperty name="color" value="#004F8B"/>
    </inkml:brush>
  </inkml:definitions>
  <inkml:trace contextRef="#ctx0" brushRef="#br0">93 46 13004,'0'0'8136,"-5"10"-7474,-11 30-246,15-39-406,1 0 0,-1 0-1,1 0 1,0 0 0,-1 0 0,1 0-1,0 0 1,0 0 0,0 0-1,-1 1 1,1-1 0,0 0 0,0 0-1,1 0 1,-1 0 0,0 0-1,0 0 1,0 0 0,1 0-1,-1 0 1,1 0 0,-1 0 0,1 0-1,-1 0 1,1 0 0,-1 0-1,1 0 1,0 0 0,0-1 0,-1 1-1,1 0 1,0 0 0,0-1-1,0 1 1,0-1 0,0 1 0,0-1-1,0 1 1,0-1 0,0 1-1,0-1 1,0 0 0,0 0-1,0 1 1,0-1 0,0 0 0,2 0-1,1 0 40,-1 0-1,1 0 0,0 0 1,0 0-1,0-1 0,-1 0 1,1 1-1,0-1 1,0-1-1,-1 1 0,5-2 1,-4 0 18,0-1 0,0 1 1,0-1-1,0 1 1,-1-1-1,0 0 0,1-1 1,-1 1-1,-1-1 1,1 1-1,-1-1 0,1 0 1,-1 0-1,1-5 1,-2 8-57,-1 0 0,0 0 0,1 1 0,-1-1 0,0 0 0,0 0 0,0 0 0,0 0 0,-1 1 0,1-1 0,0 0 0,-1 0 0,1 0 0,-1 1 0,1-1 0,-1 0 0,0 1 0,0-1 0,0 1 0,0-1 0,0 1 0,0-1 0,0 1 0,-1-1 0,1 1 0,0 0 0,-1 0 0,1 0 0,-1 0 0,1 0 0,-1 0 0,0 0 0,1 0 0,-1 1 0,0-1 0,0 1 0,1-1 0,-1 1 0,0 0 0,0-1 0,0 1 0,-2 0 0,-1 0-16,-1-1 1,1 0-1,-1 1 1,1 0-1,-1 0 1,1 1-1,-1 0 1,1 0-1,0 0 0,0 0 1,-1 1-1,1 0 1,0 0-1,0 0 1,0 1-1,1 0 1,-1 0-1,1 0 1,-1 0-1,1 1 1,0-1-1,0 1 1,1 0-1,-1 0 1,1 1-1,0-1 1,-3 6-1,3-4-464,1 0 0,0 0 0,0-1 1,0 1-1,1 1 0,0-1 0,0 0 0,1 0 0,0 10 1,4 5-3931,11-5-1207</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6.625"/>
    </inkml:context>
    <inkml:brush xml:id="br0">
      <inkml:brushProperty name="width" value="0.025" units="cm"/>
      <inkml:brushProperty name="height" value="0.025" units="cm"/>
      <inkml:brushProperty name="color" value="#004F8B"/>
    </inkml:brush>
  </inkml:definitions>
  <inkml:trace contextRef="#ctx0" brushRef="#br0">160 1 11915,'-12'5'3817,"-2"1"-2823,-6 3 798,-1 0 0,-22 15 1,40-23-1636,-1 1 1,1 0 0,0 0 0,0 0-1,0 0 1,1 1 0,-1-1 0,0 1-1,1-1 1,0 1 0,-1 0 0,1 0-1,0 0 1,1 0 0,-1 0 0,1 1 0,-1-1-1,1 1 1,0-1 0,0 1 0,0-1-1,0 6 1,2-7-151,-1 0 0,1-1 1,0 1-1,-1-1 0,1 1 0,0-1 1,0 0-1,0 1 0,0-1 0,0 0 0,1 1 1,-1-1-1,0 0 0,1 0 0,-1 0 0,1 0 1,-1 0-1,1-1 0,-1 1 0,1 0 1,-1-1-1,1 1 0,0-1 0,-1 1 0,1-1 1,0 0-1,1 0 0,55 4 140,-51-4-128,10 0 3,1 0 0,-1-2 0,0 0 0,23-6 0,-35 7-10,0-1 0,0 1 1,0-1-1,0 0 0,0 0 0,0-1 0,-1 1 1,1-1-1,-1 0 0,0 0 0,1-1 1,-1 1-1,-1-1 0,1 0 0,-1 0 0,1 0 1,-1-1-1,4-6 0,-7 10 25,1-1 0,0 1 0,-1 0 1,1-1-1,-1 1 0,0 0 0,0-1 0,1 1 0,-1 0 0,0-1 1,0 1-1,0-1 0,0 1 0,0 0 0,-1-1 0,1 1 1,0-1-1,-1 1 0,1 0 0,-1 0 0,1-1 0,-1 1 0,0 0 1,-1-2-1,0 1-3,0 0 0,0 0-1,0 0 1,-1 1 0,1-1 0,0 1 0,-1 0 0,1 0 0,-1 0 0,0 0 0,-4-1 0,-8-1-184,0 1 0,0 0 0,-23 1 0,34 1 49,-59 0-6097,36 1-939</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1.127"/>
    </inkml:context>
    <inkml:brush xml:id="br0">
      <inkml:brushProperty name="width" value="0.025" units="cm"/>
      <inkml:brushProperty name="height" value="0.025" units="cm"/>
      <inkml:brushProperty name="color" value="#004F8B"/>
    </inkml:brush>
  </inkml:definitions>
  <inkml:trace contextRef="#ctx0" brushRef="#br0">0 1 4548,'0'0'12844,"11"7"-12187,-2-2-523,-1 0-1,1 0 0,1-1 1,-1 0-1,1-1 1,-1 0-1,1-1 1,0 0-1,0 0 1,0-1-1,11 0 1,282-8 1311,117 1-1017,-389 7-349,-1 2 0,0 1 0,1 1-1,-2 2 1,1 0 0,-1 2 0,0 2-1,-1 0 1,0 2 0,-1 1 0,29 20-1,-36-19 565,0 0 0,-1 2 0,-1 0-1,30 37 1,-40-42-404,0-2 0,1 1 0,0-2 0,0 1-1,1-1 1,0 0 0,1-1 0,0 0 0,0-1 0,1 0 0,0-1 0,0 0 0,0-1-1,1 0 1,16 3 0,11 1-325,48 11 254,-28-11-2850,-40-10-1497,3-4-3653</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1.898"/>
    </inkml:context>
    <inkml:brush xml:id="br0">
      <inkml:brushProperty name="width" value="0.025" units="cm"/>
      <inkml:brushProperty name="height" value="0.025" units="cm"/>
      <inkml:brushProperty name="color" value="#004F8B"/>
    </inkml:brush>
  </inkml:definitions>
  <inkml:trace contextRef="#ctx0" brushRef="#br0">68 1 15375,'0'0'14136,"-4"12"-13795,-13 29-184,9-25-121,1 0 0,0 1 0,2 0-1,-1 1 1,2-1 0,1 1 0,-3 32-1,6-48-19,1 0 0,0 0 0,-1 0-1,1 0 1,0 0 0,0 0-1,0-1 1,0 1 0,1 0 0,-1-1-1,0 1 1,1-1 0,-1 1 0,1-1-1,-1 1 1,1-1 0,0 0 0,-1 0-1,1 0 1,0 0 0,0 0 0,0 0-1,0-1 1,0 1 0,0-1-1,0 1 1,0-1 0,0 0 0,0 0-1,2 0 1,11 2-13,1-2 0,29-2 0,-35 2-115,-2-1-394,-1 0 0,1 0-1,-1-1 1,1 0 0,-1 0 0,0-1 0,7-3 0,-10 5-358,-1-1 1,1 0-1,-1-1 1,0 1-1,0-1 1,0 1-1,0-1 1,0 0-1,2-4 1,6-10-6179</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260"/>
    </inkml:context>
    <inkml:brush xml:id="br0">
      <inkml:brushProperty name="width" value="0.025" units="cm"/>
      <inkml:brushProperty name="height" value="0.025" units="cm"/>
      <inkml:brushProperty name="color" value="#004F8B"/>
    </inkml:brush>
  </inkml:definitions>
  <inkml:trace contextRef="#ctx0" brushRef="#br0">85 1 12236,'0'0'8039,"-48"54"-5060,34-29-641,4 1-768,1 1-834,5-3-415,4-3-257,0-4-32,18-4-641,1-8-1249,4-5-1569,0-1-1666,4-16-5381</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608"/>
    </inkml:context>
    <inkml:brush xml:id="br0">
      <inkml:brushProperty name="width" value="0.025" units="cm"/>
      <inkml:brushProperty name="height" value="0.025" units="cm"/>
      <inkml:brushProperty name="color" value="#004F8B"/>
    </inkml:brush>
  </inkml:definitions>
  <inkml:trace contextRef="#ctx0" brushRef="#br0">117 55 16111,'0'0'9988,"-7"7"-9214,-24 24-581,30-30-205,0 0 1,1-1 0,-1 1 0,0 0 0,1 0 0,-1 0 0,1 0 0,-1 0 0,1 0-1,0 0 1,-1 1 0,1-1 0,0 0 0,0 0 0,0 0 0,0 0 0,0 0-1,0 0 1,0 1 0,0-1 0,0 0 0,0 0 0,0 0 0,1 0 0,-1 0 0,1 0-1,-1 0 1,1 0 0,-1 0 0,1 0 0,-1 0 0,1 0 0,0 0 0,1 1-1,32 23-980,-26-20 799,2 2 73,0 1 0,-1 0 0,0 0 0,13 17 0,-20-23 152,0 0-1,0 1 1,0-1 0,0 1-1,-1-1 1,1 1 0,-1 0-1,0 0 1,1-1 0,-1 1-1,-1 0 1,1 0 0,0 0-1,-1 0 1,0 0 0,1 1-1,-1-1 1,0 0 0,-1 0-1,1 0 1,-1 0 0,1 0-1,-3 5 1,1-5 60,0-1 0,0 1 0,0-1 0,0 0 0,0 0 0,-1 0 0,1 0 0,-1-1-1,0 1 1,1-1 0,-1 1 0,0-1 0,0 0 0,0 0 0,0 0 0,0-1 0,0 1 0,0-1 0,0 1 0,0-1 0,0 0 0,-4-1 0,3 1-73,-1 0 1,1 0-1,-1 0 1,0-1-1,1 0 1,-1 0-1,1 0 1,-1 0-1,1-1 1,0 1-1,-1-1 1,1-1 0,0 1-1,-4-3 1,3-1-491,0 0 1,1 0 0,-1 0 0,2-1 0,-1 1 0,0-1 0,-4-13 0,-10-53-8363,11 31 927</inkml:trace>
  <inkml:trace contextRef="#ctx0" brushRef="#br0" timeOffset="1">15 9 7847,'0'0'8809,"53"-5"-5606,-27 5-833,2-3-256,1 2-609,-1 1-1120,-1 0-353,-4 0-481,-6 0-1857,3 1-1890,-11 2-3939</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2.997"/>
    </inkml:context>
    <inkml:brush xml:id="br0">
      <inkml:brushProperty name="width" value="0.025" units="cm"/>
      <inkml:brushProperty name="height" value="0.025" units="cm"/>
      <inkml:brushProperty name="color" value="#004F8B"/>
    </inkml:brush>
  </inkml:definitions>
  <inkml:trace contextRef="#ctx0" brushRef="#br0">56 36 17360,'0'0'12674,"-2"8"-12637,-8 25-53,10-31-38,0 0 0,0 0 0,0-1 0,0 1 0,0 0 0,0 0 0,0-1 0,1 1-1,-1 0 1,1 0 0,-1-1 0,1 1 0,0-1 0,0 1 0,0-1 0,-1 1 0,1-1 0,1 1 0,-1-1 0,0 0 0,0 1 0,2 0-1,33 25-1361,-24-19 975,-8-6 408,0 1 1,0 0 0,-1 0 0,1 1-1,-1-1 1,0 1 0,0 0 0,0 0-1,0 0 1,-1 0 0,1 0 0,-1 0-1,0 1 1,-1-1 0,1 1 0,1 6 0,-3-8 108,0 1 0,0-1 0,0 1 0,-1-1 0,1 1 0,-1 0 0,0-1 0,0 0 0,0 1 0,0-1 0,-1 0 0,0 1 0,1-1 0,-1 0 0,0 0 0,0 0 0,-1-1 0,1 1 0,0 0 0,-1-1 1,0 1-1,-4 2 0,-45 28 1601,49-31-1603,0 0 1,-1-1 0,0 1-1,1-1 1,-1 0 0,0 0 0,1 0-1,-1-1 1,0 1 0,0-1-1,0 0 1,0 0 0,-6-1-1,9 0-269,0-1-1,0 0 1,0 0-1,0 0 1,0 0-1,1 0 1,-1 0-1,1 0 1,-1-1 0,1 1-1,0 0 1,0 0-1,0 0 1,0 0-1,0-1 1,0 1-1,2-4 1,-2-2-1086,0-27-4629,0-5-3560</inkml:trace>
  <inkml:trace contextRef="#ctx0" brushRef="#br0" timeOffset="1">47 18 12684,'0'0'8936,"57"-11"-6245,-27 11-833,0 0-609,4 0-897,-1 0-352,-1 0-1954,-2 0-4131,-1-6-12301</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4.761"/>
    </inkml:context>
    <inkml:brush xml:id="br0">
      <inkml:brushProperty name="width" value="0.025" units="cm"/>
      <inkml:brushProperty name="height" value="0.025" units="cm"/>
      <inkml:brushProperty name="color" value="#004F8B"/>
    </inkml:brush>
  </inkml:definitions>
  <inkml:trace contextRef="#ctx0" brushRef="#br0">402 0 6054,'0'0'19650,"-7"8"-19409,-334 434 164,287-360-1969,63-99-3820,11-16 2534,-6 8 343,18-30-3178</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106"/>
    </inkml:context>
    <inkml:brush xml:id="br0">
      <inkml:brushProperty name="width" value="0.025" units="cm"/>
      <inkml:brushProperty name="height" value="0.025" units="cm"/>
      <inkml:brushProperty name="color" value="#004F8B"/>
    </inkml:brush>
  </inkml:definitions>
  <inkml:trace contextRef="#ctx0" brushRef="#br0">6 0 10186,'0'0'9886,"3"8"-9330,2 15-318,-2-1 1,0 1-1,-1 0 1,-1 0 0,-2 0-1,-3 25 1,1 31-148,2-35-93,2 49 91,0-84-163,0 0 1,0 0-1,1 0 0,0-1 1,1 1-1,0-1 1,8 16-1,-11-23-34,1-1-1,-1 1 0,1-1 1,-1 0-1,0 1 0,1-1 1,-1 1-1,0-1 0,0 1 1,1-1-1,-1 1 0,0 0 1,0-1-1,0 1 0,1-1 1,-1 1-1,0-1 0,0 1 1,0 0-1,0-1 0,0 1 1,0-1-1,0 1 0,-1-1 1,1 1-1,0-1 0,0 1 0,0 0 1,0-1-1,-1 1 0,-18-5-6419,-3-10-113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1.836"/>
    </inkml:context>
    <inkml:brush xml:id="br0">
      <inkml:brushProperty name="width" value="0.025" units="cm"/>
      <inkml:brushProperty name="height" value="0.025" units="cm"/>
    </inkml:brush>
  </inkml:definitions>
  <inkml:trace contextRef="#ctx0" brushRef="#br0">1 1 10890,'0'0'8104,"9"0"-7047,302 0 101,-306 0-1160,-1 0-1,1 1 0,-1 0 0,1 0 0,-1 1 0,0-1 0,1 1 0,6 3 0,-10-4 4,0 0 0,0 0-1,0 0 1,0-1-1,0 1 1,0 0-1,0 0 1,-1 0 0,1 1-1,0-1 1,0 0-1,-1 0 1,1 0-1,-1 0 1,1 1 0,-1-1-1,0 0 1,1 0-1,-1 1 1,0-1-1,0 0 1,0 1 0,0-1-1,0 0 1,0 0-1,0 1 1,0-1-1,-1 0 1,1 1 0,0-1-1,-1 0 1,1 0-1,-1 0 1,0 1-1,0 0 1,-9 12 112,-1 0 0,0 0 0,-1-2 1,0 1-1,-1-2 0,-1 0 0,-16 11 0,-12 11 23,24-17-410,-54 49 1051,66-59-1260,0 1 0,1 0 0,-1 1 0,1-1 0,1 1 0,0 0 0,0 0 0,-4 12 0,6-9-6099</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454"/>
    </inkml:context>
    <inkml:brush xml:id="br0">
      <inkml:brushProperty name="width" value="0.025" units="cm"/>
      <inkml:brushProperty name="height" value="0.025" units="cm"/>
      <inkml:brushProperty name="color" value="#004F8B"/>
    </inkml:brush>
  </inkml:definitions>
  <inkml:trace contextRef="#ctx0" brushRef="#br0">1 506 13100,'0'0'12204,"76"-21"-11083,-21 16-673,5-1-384,-2-2-416,1 0-2434,-15 0-2564,-10 1-7814</inkml:trace>
  <inkml:trace contextRef="#ctx0" brushRef="#br0" timeOffset="1">562 0 8808,'0'0'12989,"1"10"-11906,0 52 101,-3 0 0,-16 107 0,-3 53-2430,21-214 921,0-1 0,0 1 0,1-1 0,0 1 0,2 9 0,-3-16 271,1 0 0,-1-1 0,0 1 0,0 0 0,1-1 0,-1 1 0,0-1 0,0 1 0,1-1 0,-1 1 0,1-1 0,-1 1 0,1-1 0,-1 1 0,1-1 0,-1 1 0,1-1 0,-1 0 0,1 1 0,-1-1 0,1 0 0,-1 0 0,1 1 0,0-1-1,-1 0 1,1 0 0,1 0 0,-1 0-32,1-1-1,0 1 0,0-1 0,-1 0 0,1 0 0,0 1 1,-1-1-1,1 0 0,-1-1 0,1 1 0,-1 0 0,0 0 0,1-1 1,-1 1-1,1-2 0,6-8-1321,0 0 0,-1-1 0,0 0 0,9-25 0,-15 36 1300,25-60-6928</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5.811"/>
    </inkml:context>
    <inkml:brush xml:id="br0">
      <inkml:brushProperty name="width" value="0.025" units="cm"/>
      <inkml:brushProperty name="height" value="0.025" units="cm"/>
      <inkml:brushProperty name="color" value="#004F8B"/>
    </inkml:brush>
  </inkml:definitions>
  <inkml:trace contextRef="#ctx0" brushRef="#br0">94 1 15759,'0'0'4516,"-41"69"-3267,26-25 65,-1 7-289,5 4-257,4 1-223,3-5-353,4-4-128,0-9-32,6-5 0,4-8 0,4-4 64,-5-2-224,2-3-1890,-6-3-1697,-5-5-5414</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6.442"/>
    </inkml:context>
    <inkml:brush xml:id="br0">
      <inkml:brushProperty name="width" value="0.025" units="cm"/>
      <inkml:brushProperty name="height" value="0.025" units="cm"/>
      <inkml:brushProperty name="color" value="#004F8B"/>
    </inkml:brush>
  </inkml:definitions>
  <inkml:trace contextRef="#ctx0" brushRef="#br0">235 35 4420,'0'0'22576,"-8"3"-22207,1-1-361,1 1 0,-1 0 0,0 0 0,1 1 0,0 0 0,0 0 0,-7 6 0,10-7-14,0 0-1,0-1 1,1 1-1,-1 1 1,0-1-1,1 0 0,0 0 1,0 1-1,0-1 1,0 1-1,1 0 1,-1 0-1,1-1 0,0 1 1,0 0-1,0 0 1,0 6-1,1-10 3,0 0 1,0 1-1,1-1 1,-1 1-1,0-1 0,0 0 1,0 1-1,0-1 0,0 1 1,0-1-1,1 0 0,-1 1 1,0-1-1,0 0 0,0 1 1,1-1-1,-1 0 0,0 1 1,1-1-1,-1 0 0,0 0 1,1 1-1,-1-1 0,0 0 1,1 0-1,-1 0 0,0 1 1,1-1-1,-1 0 0,1 0 1,-1 0-1,0 0 0,1 0 1,-1 0-1,1 0 0,-1 0 1,0 0-1,1 0 0,-1 0 1,1 0-1,-1 0 0,0 0 1,1 0-1,0-1 0,20-7-18,-5-3 75,0-1-1,-1-1 0,0 0 0,16-19 1,29-26 43,-56 96-950,-7-1 822,-1 1 0,-16 66 1,4-28 51,-16 92 258,31-166-198,0-1 1,0 1 0,0-1 0,-1 1 0,1-1-1,-1 0 1,1 0 0,-1 0 0,0 0-1,1 0 1,-1 0 0,0 0 0,0 0-1,1-1 1,-1 1 0,0-1 0,0 1 0,0-1-1,0 0 1,0 0 0,0 1 0,0-2-1,0 1 1,1 0 0,-4-1 0,-51-4 397,38 2-441,1 0 0,-33-13-1,46 15 20,0-1-1,0 1 1,0-1 0,0 0-1,1 0 1,-1 0-1,0-1 1,1 0-1,-1 1 1,1-1 0,0 0-1,0 0 1,0-1-1,1 1 1,-1-1-1,1 1 1,-4-7 0,6 8-42,0 1 1,0-1 0,0 0 0,0 1 0,0-1 0,0 0 0,0 1 0,0-1-1,1 0 1,-1 1 0,1-1 0,-1 1 0,1-1 0,-1 0 0,1 1 0,0 0 0,0-1-1,0 1 1,0-1 0,0 1 0,0 0 0,0 0 0,0 0 0,1-1 0,-1 1-1,3-1 1,43-24-10,-39 22 5,138-55-845,-69 29-1931,-3-2-3899,-27 9-4172</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6.806"/>
    </inkml:context>
    <inkml:brush xml:id="br0">
      <inkml:brushProperty name="width" value="0.025" units="cm"/>
      <inkml:brushProperty name="height" value="0.025" units="cm"/>
      <inkml:brushProperty name="color" value="#004F8B"/>
    </inkml:brush>
  </inkml:definitions>
  <inkml:trace contextRef="#ctx0" brushRef="#br0">1 46 22870,'0'0'5477,"55"-23"-6534,-43 13-2531,-6-2-5636</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7.432"/>
    </inkml:context>
    <inkml:brush xml:id="br0">
      <inkml:brushProperty name="width" value="0.025" units="cm"/>
      <inkml:brushProperty name="height" value="0.025" units="cm"/>
      <inkml:brushProperty name="color" value="#004F8B"/>
    </inkml:brush>
  </inkml:definitions>
  <inkml:trace contextRef="#ctx0" brushRef="#br0">429 85 4740,'0'-9'11232,"1"2"-10379,-1 3-245,1-1 1,-1 1-1,0 0 1,0 0-1,0-1 0,-1 1 1,0 0-1,-2-8 1,2 11-483,0-1 0,0 0 1,0 1-1,0-1 0,0 1 1,-1 0-1,1-1 0,0 1 1,-1 0-1,1 0 0,-1 0 1,0 0-1,1 0 0,-1 0 1,0 0-1,0 1 0,1-1 1,-1 1-1,0-1 0,0 1 1,0 0-1,0-1 0,0 1 1,0 0-1,1 0 0,-1 1 0,-3-1 1,-5 2-98,1-1 0,0 2 1,0-1-1,0 1 0,1 0 0,-1 1 1,1 0-1,-1 1 0,1-1 1,1 1-1,-1 1 0,1 0 0,-9 8 1,-12 13 88,-43 53 0,46-49 206,1 1 0,-32 58 0,48-76-252,1 2-1,1-1 0,0 1 1,0 0-1,2 0 1,0 0-1,1 1 1,1-1-1,-1 18 1,3-31-72,0 0 0,0 0 0,1 0 1,-1 0-1,1-1 0,-1 1 1,1 0-1,0 0 0,0 0 0,0-1 1,0 1-1,1 0 0,-1-1 0,1 1 1,0-1-1,-1 0 0,1 0 1,0 1-1,0-1 0,4 2 0,-2-1 19,0-1 0,1 1-1,-1-1 1,1 0 0,0 0-1,0-1 1,0 0 0,0 1 0,0-2-1,10 2 1,-2-2 52,0 0 1,0-1-1,-1 0 1,1-1-1,0-1 0,-1 0 1,1 0-1,20-10 1,-26 9 93,1-1 1,-1 0 0,0 0 0,0 0-1,-1-1 1,1 0 0,6-9-1,-12 14-120,0 0 0,1-1-1,-1 1 1,0 0 0,0-1 0,0 1-1,0 0 1,-1-1 0,1 1 0,0-1-1,0 0 1,-1 1 0,1-1 0,-1 1-1,0-1 1,1 0 0,-1 1-1,0-1 1,0 0 0,0 1 0,0-1-1,0 0 1,-1 1 0,1-1 0,0 0-1,-1 1 1,1-1 0,-1 0 0,0 1-1,1-1 1,-1 1 0,0-1 0,0 1-1,0 0 1,0-1 0,0 1-1,0 0 1,0 0 0,-1 0 0,1-1-1,0 1 1,-1 1 0,-1-3 0,-8-1-57,0 0 0,-1 0 0,1 1 1,0 0-1,-1 1 0,0 0 0,0 1 1,1 0-1,-1 1 0,-13 1 0,7 0-83,11 0-24,8 1-65,16 2-30,3-6 191,1 0 0,-1-2 0,0 0 0,0-1 0,30-13 0,-25 10-479,-1 0 0,45-7-1,-68 14 490,0 2 0,0-1 0,0 0 0,0 0-1,0 0 1,0 0 0,0 1 0,-1-1 0,1 0 0,0 1-1,0-1 1,0 0 0,-1 1 0,1-1 0,0 1-1,0 0 1,-1-1 0,1 1 0,0 0 0,-1-1 0,1 1-1,-1 0 1,1-1 0,-1 1 0,1 0 0,-1 0 0,0 0-1,1 0 1,-1-1 0,0 1 0,0 0 0,1 0-1,-1 0 1,0 0 0,0 0 0,0 0 0,0 0 0,0 0-1,0 0 1,-1-1 0,1 1 0,0 0 0,0 0 0,-1 1-1,-11 48 170,12-48-135,-10 25 179,-2 0-1,-16 29 1,-11 24-68,67-109-9874,-6-3 864</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1:17.983"/>
    </inkml:context>
    <inkml:brush xml:id="br0">
      <inkml:brushProperty name="width" value="0.025" units="cm"/>
      <inkml:brushProperty name="height" value="0.025" units="cm"/>
      <inkml:brushProperty name="color" value="#004F8B"/>
    </inkml:brush>
  </inkml:definitions>
  <inkml:trace contextRef="#ctx0" brushRef="#br0">224 0 22197,'0'0'3363,"-10"3"-2178,2-1-1157,0 1 0,0 0 0,0 0 0,1 1 0,0 0 0,-1 1 0,2-1 1,-1 1-1,0 0 0,1 1 0,0 0 0,0 0 0,1 0 0,0 1 0,-5 6 0,6-7-38,-17 27 34,-31 65 0,47-89 3,2 0 0,-1 0 0,1 0 0,1 1 0,0-1 0,0 0 0,0 1 0,1 0 0,1-1 0,0 1 0,0 0 0,1-1 0,2 14 0,0-17-17,0 0-1,0 0 0,0 0 1,1-1-1,0 1 0,0-1 1,0 0-1,0 0 1,1 0-1,0-1 0,0 0 1,0 0-1,1 0 1,-1 0-1,1-1 0,0 0 1,9 4-1,-2-2 214,0 0-1,0-1 0,0 0 1,1-1-1,-1 0 1,1-1-1,20 0 1,-31-2-174,-1 0 0,0 0 1,0 0-1,0 0 0,0-1 0,0 1 1,0-1-1,0 1 0,0-1 1,0 0-1,0 1 0,0-1 1,0 0-1,0 0 0,-1-1 1,1 1-1,0 0 0,-1 0 0,1-1 1,-1 1-1,1-1 0,-1 0 1,0 1-1,1-1 0,-1 0 1,0 0-1,0 0 0,0 1 1,-1-1-1,1 0 0,0 0 0,-1-1 1,1 1-1,-1 0 0,0 0 1,0-2-1,0 0 17,0 0 0,0 1 0,-1-1 0,1 0 0,-1 1-1,0-1 1,0 1 0,0-1 0,-1 1 0,1-1 0,-1 1 0,0 0 0,0 0 0,0 0 0,0 0-1,-1 0 1,1 0 0,-1 1 0,1-1 0,-5-2 0,-2-1-66,-1 0 0,-1 1 0,1 0 0,-1 1 0,1 0 0,-1 1 0,0 0 0,0 1 0,-1 0 0,1 0 0,0 2 0,-1-1 0,-19 3 0,31-2-1,-1 0 1,1 0-1,0 0 0,-1 0 1,1 0-1,0 0 1,-1 0-1,1 0 0,0 0 1,-1 0-1,1 0 0,0 0 1,-1 0-1,1 0 1,0 1-1,0-1 0,-1 0 1,1 0-1,0 0 0,-1 1 1,1-1-1,0 0 0,0 0 1,0 1-1,-1-1 1,1 0-1,0 0 0,0 1 1,0-1-1,-1 0 0,1 1 1,0-1-1,0 0 0,0 1 1,0-1-1,0 0 1,0 1-1,12 7-71,6-6 33,-1-1 1,1 0-1,0-2 1,-1 0-1,1-1 0,-1 0 1,1-2-1,-1 0 1,18-7-1,21-10-970,70-38 0,-110 51 685,-16 8 322,1 0-1,-1 0 1,0 0 0,1 0-1,-1 0 1,0 0-1,1 0 1,-1 0 0,0 0-1,1 0 1,-1 0 0,0 0-1,1 0 1,-1 0 0,0 0-1,0 0 1,1 0 0,-1 0-1,0 0 1,1 1-1,-1-1 1,0 0 0,0 0-1,1 0 1,-1 1 0,0-1-1,0 0 1,1 0 0,-1 0-1,0 1 1,0-1 0,0 0-1,0 1 1,1-1-1,-1 0 1,0 0 0,0 1-1,0-1 1,0 0 0,0 1-1,0-1 1,0 0 0,0 1-1,0-1 1,0 0-1,0 1 1,0-1 0,0 0-1,0 1 1,0-1 0,0 0-1,0 0 1,0 1 0,0-1-1,-1 0 1,1 1 0,0-1-1,0 0 1,0 0-1,-1 1 1,-3 18-25,-12 20 682,-28 50-1,29-62-434,1 1 0,2 0-1,0 0 1,-9 42 0,18-44-1968,3-15-3100,0-4-1475</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059"/>
    </inkml:context>
    <inkml:brush xml:id="br0">
      <inkml:brushProperty name="width" value="0.025" units="cm"/>
      <inkml:brushProperty name="height" value="0.025" units="cm"/>
      <inkml:brushProperty name="color" value="#004F8B"/>
    </inkml:brush>
  </inkml:definitions>
  <inkml:trace contextRef="#ctx0" brushRef="#br0">1 33 4708,'0'0'14697,"8"-6"-12930,28-18-331,-36 24-1382,1-1 0,-1 1 0,1 0 0,-1-1 0,1 1-1,-1 0 1,1 0 0,0 0 0,-1 0 0,1 0 0,-1 0 0,1 0 0,0 0 0,-1 0 0,1 0-1,-1 0 1,1 0 0,0 0 0,-1 0 0,1 0 0,-1 0 0,1 1 0,-1-1 0,1 0 0,-1 0 0,1 1-1,-1-1 1,1 1 0,-1-1 0,1 0 0,-1 1 0,1 0 0,9 23 1037,-5 27-169,-5-51-918,0 41 43,-2 0 1,-2 0-1,-10 44 0,-18 52-3407,24-99 604,7-12-4978,1-20 1333</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436"/>
    </inkml:context>
    <inkml:brush xml:id="br0">
      <inkml:brushProperty name="width" value="0.025" units="cm"/>
      <inkml:brushProperty name="height" value="0.025" units="cm"/>
      <inkml:brushProperty name="color" value="#004F8B"/>
    </inkml:brush>
  </inkml:definitions>
  <inkml:trace contextRef="#ctx0" brushRef="#br0">0 90 14574,'0'0'7431,"50"9"-5605,-4-18-193,7-4-736,0-3-705,4 3-160,-8-1-416,-10 6-545,-7 4-577,-13 1-511,-8 2-770,-11-6-4324,-5-3 1090</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4.830"/>
    </inkml:context>
    <inkml:brush xml:id="br0">
      <inkml:brushProperty name="width" value="0.025" units="cm"/>
      <inkml:brushProperty name="height" value="0.025" units="cm"/>
      <inkml:brushProperty name="color" value="#004F8B"/>
    </inkml:brush>
  </inkml:definitions>
  <inkml:trace contextRef="#ctx0" brushRef="#br0">0 1 17457,'0'0'6374,"57"6"-4613,-7-3-512,10-1-960,7 0-257,6-2-321,-4 0-1408,-4-3-2531,-8-5-2691</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180"/>
    </inkml:context>
    <inkml:brush xml:id="br0">
      <inkml:brushProperty name="width" value="0.025" units="cm"/>
      <inkml:brushProperty name="height" value="0.025" units="cm"/>
      <inkml:brushProperty name="color" value="#004F8B"/>
    </inkml:brush>
  </inkml:definitions>
  <inkml:trace contextRef="#ctx0" brushRef="#br0">307 0 18866,'-11'2'2274,"-6"1"-1834,0 2 1,0 0-1,1 1 1,-1 0-1,1 2 0,1 0 1,-1 1-1,1 0 1,-24 21-1,22-16-318,1 1 0,-24 28 0,36-38-132,0 1-1,0-1 1,0 1 0,1 0 0,0 0 0,0 0 0,1 0 0,-1 1 0,2-1 0,-1 1 0,0-1 0,1 1-1,0 8 1,1-13-36,1 1 0,0 0 0,0-1 0,0 1 0,0-1 0,0 1 0,0-1 0,1 0 0,-1 1 0,1-1-1,-1 0 1,1 0 0,0 0 0,0 0 0,0 0 0,0-1 0,0 1 0,1-1 0,-1 1 0,0-1 0,1 0-1,-1 0 1,1 0 0,-1 0 0,1 0 0,4 1 0,12 3-279,1 0-1,29 3 1,-32-5 250,9 0 57,35 6 61,-58-8-30,1 0-1,-1 0 0,1 0 1,-1 1-1,1-1 1,-1 1-1,0 0 1,0-1-1,0 2 0,0-1 1,0 0-1,5 5 1,-7-4 63,1 0 0,-1-1 0,0 1 0,0 0 0,0 0 0,0 0 1,0 0-1,-1 0 0,1 0 0,-1 1 0,0-1 0,0 0 0,0 0 0,0 0 0,-1 0 1,1 0-1,-1 0 0,0 0 0,-1 4 0,-1 2 102,-1 0 0,1-1-1,-1 0 1,-1 0 0,-6 10 0,-2-1 476,0-1 1,-1 0 0,-1-1-1,-28 22 1,34-30-553,0-1-1,0 0 0,0 0 1,-1-1-1,1 0 0,-2-1 1,1 0-1,0-1 0,-1 0 1,-19 3-1,28-6-187,1 0 0,0 0 0,0 0 0,0-1 0,0 1-1,-1 0 1,1 0 0,0-1 0,0 1 0,0 0 0,0-1 0,0 1 0,0-1 0,0 0 0,0 1 0,0-1 0,0 0-1,0 1 1,0-1 0,0 0 0,1 0 0,-1 0 0,0 0 0,0 0 0,1 0 0,-1 0 0,1 0 0,-1 0 0,1 0-1,-1 0 1,1-1 0,0 1 0,0 0 0,-1 0 0,1 0 0,0 0 0,0-2 0,4-49-8105,9 11-2976</inkml:trace>
  <inkml:trace contextRef="#ctx0" brushRef="#br0" timeOffset="1">693 174 11979,'0'0'10122,"69"34"-8264,-35-23 160,8-1-769,-1-2-929,3-1-256,-3-5-704,-2 0-1186,-6-2-1313,-6-2-705,-11-7-1121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2.546"/>
    </inkml:context>
    <inkml:brush xml:id="br0">
      <inkml:brushProperty name="width" value="0.025" units="cm"/>
      <inkml:brushProperty name="height" value="0.025" units="cm"/>
    </inkml:brush>
  </inkml:definitions>
  <inkml:trace contextRef="#ctx0" brushRef="#br0">107 1 14478,'0'0'2722,"-2"11"-2620,-37 137-66,17-73 330,-19 131 0,40-204-284,0 1 0,1-1-1,0 0 1,-1 0-1,1 1 1,0-1-1,0 0 1,0 1 0,1-1-1,-1 0 1,1 0-1,-1 1 1,1-1-1,0 0 1,-1 0 0,1 0-1,0 0 1,1 0-1,1 3 1,-1-4-9,0 0 1,0-1-1,0 1 1,0-1-1,0 0 1,1 0-1,-1 0 0,0 0 1,0 0-1,0 0 1,0 0-1,0-1 1,0 1-1,0-1 0,1 0 1,-1 1-1,-1-1 1,1 0-1,0 0 1,0 0-1,0 0 0,2-2 1,22-13 403,0-1 1,-1-1 0,-1-1-1,32-33 1,81-98 256,-127 138-696,24-25 10,-19 22-76,-1 0 0,-1-1-1,0-1 1,-1 0 0,0 0 0,11-26 0,-23 43-15,0-1 0,0 1 0,0 0 0,0 0 1,0 0-1,1 0 0,-1 0 0,0 0 0,0 0 0,0 0 0,0 0 1,0-1-1,0 1 0,0 0 0,0 0 0,0 0 0,0 0 1,0 0-1,0 0 0,0 0 0,0 0 0,0 0 0,0-1 0,0 1 1,-1 0-1,1 0 0,0 0 0,0 0 0,0 0 0,0 0 1,0 0-1,0 0 0,0 0 0,0 0 0,0-1 0,0 1 0,0 0 1,0 0-1,0 0 0,0 0 0,-1 0 0,1 0 0,0 0 1,0 0-1,0 0 0,0 0 0,0 0 0,0 0 0,0 0 0,0 0 1,0 0-1,-1 0 0,1 0 0,0 0 0,0 0 0,0 0 1,0 0-1,0 0 0,0 0 0,0 0 0,0 0 0,0 0 0,-1 0 1,1 0-1,0 0 0,0 0 0,0 0 0,0 1 0,0-1 1,-12 6-2186,-15 13-2120,26-18 3924,-27 20-5715</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509"/>
    </inkml:context>
    <inkml:brush xml:id="br0">
      <inkml:brushProperty name="width" value="0.025" units="cm"/>
      <inkml:brushProperty name="height" value="0.025" units="cm"/>
      <inkml:brushProperty name="color" value="#004F8B"/>
    </inkml:brush>
  </inkml:definitions>
  <inkml:trace contextRef="#ctx0" brushRef="#br0">1 55 13132,'0'0'12076,"62"38"-10923,-2-38-673,7-11-416,0-3-128,1-1-1505,-3-2-1858,-12-1-673,-3 1-2338</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5.856"/>
    </inkml:context>
    <inkml:brush xml:id="br0">
      <inkml:brushProperty name="width" value="0.025" units="cm"/>
      <inkml:brushProperty name="height" value="0.025" units="cm"/>
      <inkml:brushProperty name="color" value="#004F8B"/>
    </inkml:brush>
  </inkml:definitions>
  <inkml:trace contextRef="#ctx0" brushRef="#br0">169 1 21012,'0'0'1831,"-5"8"-363,-42 61-156,20-32 188,-24 46 0,45-72-1336,0 0 1,1 1-1,1 0 1,0 0 0,0 0-1,1 0 1,1 0-1,0 1 1,0 13 0,2-24-183,0 0 1,0 0-1,0 0 1,1 1 0,-1-1-1,1 0 1,0 0-1,-1 0 1,1 0 0,0 0-1,0 0 1,0 0-1,0 0 1,1 0-1,-1-1 1,0 1 0,1 0-1,0-1 1,-1 1-1,4 2 1,0-2-90,-1 1 0,1-1 0,0 0 0,-1 0 0,1 0 0,0-1 1,0 0-1,10 2 0,-5-2-184,1 0 1,-1-1-1,0 0 1,0-1-1,1 0 0,-1-1 1,0 0-1,0 0 1,10-4-1,6-9-4134,2-2-3028</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6.236"/>
    </inkml:context>
    <inkml:brush xml:id="br0">
      <inkml:brushProperty name="width" value="0.025" units="cm"/>
      <inkml:brushProperty name="height" value="0.025" units="cm"/>
      <inkml:brushProperty name="color" value="#004F8B"/>
    </inkml:brush>
  </inkml:definitions>
  <inkml:trace contextRef="#ctx0" brushRef="#br0">107 33 17008,'0'0'6016,"0"10"-5039,0-3-879,0 11 279,0 0-1,-1-1 1,0 1-1,-2-1 1,0 1-1,-10 29 1,-14 9-9,18-41-199,1 1 0,0 1 0,1-1 0,1 1 0,1 0 0,0 1 0,1 0 0,-2 30 0,6-48-163,0 0 0,0-1 1,0 1-1,0 0 0,0 0 0,0 0 0,0-1 0,1 1 0,-1 0 0,0 0 0,0 0 0,0 0 0,1-1 0,-1 1 0,0 0 0,0 0 0,0 0 0,1 0 0,-1 0 0,0 0 0,0 0 0,0 0 0,1 0 0,-1-1 0,0 1 0,0 0 0,1 0 0,-1 0 0,0 0 0,0 0 0,1 1 0,-1-1 0,0 0 0,0 0 0,1 0 0,-1 0 0,0 0 0,0 0 0,0 0 1,1 0-1,-1 0 0,0 1 0,0-1 0,0 0 0,0 0 0,1 0 0,-1 0 0,0 1 0,0-1 0,0 0 0,0 0 0,0 0 0,1 1 0,-1-1 0,0 0 0,0 0 0,0 0 0,0 1 0,0-1 0,0 0 0,0 0 0,0 1 0,13-20 207,35-167-250,-29 99-316,16-27 540,-35 112 262,-8 33 463,8-28-880,-1 0-1,1 0 0,0 0 0,-1 0 0,1 0 1,1 0-1,-1 0 0,0 0 0,1 0 0,0 0 1,-1 0-1,1 0 0,0 0 0,1 0 0,-1 0 1,0-1-1,1 1 0,0 0 0,0-1 0,-1 0 1,1 1-1,1-1 0,-1 0 0,0 0 0,0 0 1,1 0-1,2 2 0,0-2-9,0 0 0,-1 0-1,1-1 1,0 0 0,0 1 0,0-1-1,0-1 1,0 1 0,0-1 0,0 0 0,0 0-1,0-1 1,1 1 0,-1-1 0,0 0-1,5-2 1,-4 0-11,0 1 0,1-2 0,-1 1 0,0-1 0,-1 0-1,1 0 1,-1-1 0,0 1 0,0-1 0,0 0 0,-1-1-1,6-7 1,-2 1-73,0 0 0,-1-1-1,0 0 1,8-23-1,-40 101-143,14-40 426,2 0 0,-12 48 0,17-52-43,1 0 0,0 0 0,2 36 0,2-51-368,0 1-1,0 0 0,0-1 0,0 1 1,1-1-1,0 0 0,4 7 1,-5-10-256,1-1 1,-1 1 0,1-1-1,0 1 1,0-1 0,0 1-1,0-1 1,0 0 0,0 0-1,1 0 1,-1-1 0,1 1-1,-1 0 1,1-1 0,0 0-1,3 2 1,7-1-7829</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6.739"/>
    </inkml:context>
    <inkml:brush xml:id="br0">
      <inkml:brushProperty name="width" value="0.025" units="cm"/>
      <inkml:brushProperty name="height" value="0.025" units="cm"/>
      <inkml:brushProperty name="color" value="#004F8B"/>
    </inkml:brush>
  </inkml:definitions>
  <inkml:trace contextRef="#ctx0" brushRef="#br0">77 0 15407,'0'0'1745,"-10"6"188,6-4-1632,-37 24 1856,40-25-2054,-1 0-1,0 0 0,1 1 0,-1-1 0,1 1 1,-1 0-1,1-1 0,0 1 0,0 0 0,0 0 1,0 0-1,0-1 0,0 1 0,0 0 0,1 0 0,-1 0 1,1 0-1,-1 1 0,1-1 0,0 0 0,0 0 1,0 0-1,0 4 0,1-5-101,0 0 0,0 0 1,0 0-1,0 0 0,0 1 0,1-2 1,-1 1-1,0 0 0,0 0 0,1 0 0,-1 0 1,0-1-1,1 1 0,-1-1 0,1 1 1,-1-1-1,1 1 0,-1-1 0,1 0 0,-1 0 1,1 0-1,-1 0 0,1 0 0,1 0 1,41-4-1362,-37 2 806,-1 0 1,1-1 0,-1 0 0,0-1-1,0 1 1,0-1 0,6-6-1,14-17-724,-19 11 3929,-8 33-2286,1-7 101,-1 0 1,2 0-1,-1 1 1,1-1-1,4 14 1,-5-22-548,1 0 0,0 0 0,0-1 1,-1 1-1,1 0 0,0-1 0,0 1 1,1 0-1,-1-1 0,0 0 1,0 1-1,1-1 0,-1 0 0,4 3 1,-4-3-248,1-1 1,0 1 0,0 0 0,0-1 0,0 1 0,0-1 0,0 0 0,1 0-1,-1 0 1,0 0 0,0 0 0,0 0 0,0 0 0,0 0 0,0-1 0,3-1-1,15-7-11384</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37.400"/>
    </inkml:context>
    <inkml:brush xml:id="br0">
      <inkml:brushProperty name="width" value="0.025" units="cm"/>
      <inkml:brushProperty name="height" value="0.025" units="cm"/>
      <inkml:brushProperty name="color" value="#004F8B"/>
    </inkml:brush>
  </inkml:definitions>
  <inkml:trace contextRef="#ctx0" brushRef="#br0">1 31 8008,'0'0'15134,"0"9"-13954,4 32-321,-4-40-856,0 1 0,1 0 1,-1 0-1,0-1 0,1 1 0,0 0 0,-1-1 0,1 1 0,0 0 1,0-1-1,0 1 0,0-1 0,0 1 0,0-1 0,0 0 0,0 1 1,0-1-1,1 0 0,-1 0 0,1 0 0,-1 0 0,1 0 0,-1 0 1,1-1-1,-1 1 0,1 0 0,0-1 0,-1 1 0,1-1 0,0 1 1,0-1-1,-1 0 0,1 0 0,0 0 0,0 0 0,0 0 0,-1 0 0,1-1 1,0 1-1,1-1 0,8-1-175,-1 0 0,0 0 0,0-1 1,0-1-1,11-5 0,3-4-378,39-28 0,-7 3 305,-55 37 243,-1 1 0,0 0 0,0 0 0,1 0 0,-1-1 1,0 1-1,1 0 0,-1 0 0,0 0 0,0 0 0,1-1 0,-1 1 1,0 0-1,1 0 0,-1 0 0,0 0 0,1 0 0,-1 0 0,0 0 0,1 0 1,-1 0-1,0 0 0,1 0 0,-1 0 0,0 0 0,1 0 0,-1 1 1,0-1-1,1 0 0,-1 0 0,0 0 0,1 0 0,-1 1 0,0-1 1,0 0-1,1 0 0,-1 0 0,0 1 0,0-1 0,1 0 0,-1 0 1,0 1-1,2 20-94,-11 27 41,8-46 67,-10 40-83,-10 49-150,12-30-3363,8-34-1834</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331"/>
    </inkml:context>
    <inkml:brush xml:id="br0">
      <inkml:brushProperty name="width" value="0.025" units="cm"/>
      <inkml:brushProperty name="height" value="0.025" units="cm"/>
      <inkml:brushProperty name="color" value="#004F8B"/>
    </inkml:brush>
  </inkml:definitions>
  <inkml:trace contextRef="#ctx0" brushRef="#br0">116 0 18738,'0'0'1836,"-9"11"-443,8-9-1363,-12 13 696,1 2 1,-16 27 0,26-40-644,-1 1 0,1-1 0,0 1 0,0 0 0,0-1 0,0 1 0,1 0 0,0 0 0,0 0 0,0 0 0,1 0 0,0 0 1,0 0-1,0 1 0,0-1 0,1 0 0,0 0 0,0 0 0,2 5 0,-2-8-74,1 0-1,0 1 1,0-1 0,0 0 0,0 0 0,0 0-1,0-1 1,1 1 0,-1 0 0,0-1 0,1 0-1,-1 1 1,1-1 0,0 0 0,-1 0 0,1-1-1,0 1 1,0 0 0,4-1 0,63 2 159,-50-2-128,110-4-35,-130 4-1,1 0 0,-1 0 0,1 0-1,0 0 1,-1 0 0,1 0 0,-1 1 0,1-1-1,-1 0 1,1 0 0,-1 0 0,1 1-1,-1-1 1,1 0 0,-1 1 0,1-1-1,-1 0 1,1 1 0,-1-1 0,0 1-1,1-1 1,-1 0 0,0 1 0,1-1-1,-1 1 1,0-1 0,0 1 0,1-1-1,-1 1 1,0 0 0,0-1 0,0 1-1,-5 23 542,-20 17 842,16-32-1184,0-1 0,-1 0 0,0 0 0,0-1 0,0-1 0,-1 0 0,0 0-1,0-1 1,0 0 0,-1-1 0,0-1 0,0 1 0,-12 0 0,19-3-389,0-1 0,0 1 0,-1-1 0,1-1 0,0 1 0,0-1 0,0 0-1,0 0 1,-1 0 0,2-1 0,-1 0 0,0 0 0,0 0 0,-4-3 0,5 2-520,0 0 0,0-1 1,0 1-1,1-1 0,0 0 1,0 0-1,0 0 0,0 0 1,1-1-1,-1 1 0,1-1 1,0 0-1,0 1 0,1-1 1,0 0-1,0 0 0,-1-5 1,-2-28-10474</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661"/>
    </inkml:context>
    <inkml:brush xml:id="br0">
      <inkml:brushProperty name="width" value="0.025" units="cm"/>
      <inkml:brushProperty name="height" value="0.025" units="cm"/>
      <inkml:brushProperty name="color" value="#004F8B"/>
    </inkml:brush>
  </inkml:definitions>
  <inkml:trace contextRef="#ctx0" brushRef="#br0">1 2 16335,'0'0'7303,"69"-2"-6085,-36 6-866,8 4-448,3-2-2403,9-5-3138,-5-1-9129</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3.990"/>
    </inkml:context>
    <inkml:brush xml:id="br0">
      <inkml:brushProperty name="width" value="0.025" units="cm"/>
      <inkml:brushProperty name="height" value="0.025" units="cm"/>
      <inkml:brushProperty name="color" value="#004F8B"/>
    </inkml:brush>
  </inkml:definitions>
  <inkml:trace contextRef="#ctx0" brushRef="#br0">182 1 18193,'-11'5'2109,"-8"3"-1417,0 2 0,0 0 0,1 1 0,-19 15-1,32-22-711,0-1-1,1 1 0,0 0 1,0 0-1,0 0 0,0 1 1,1 0-1,-1-1 0,1 1 0,0 0 1,1 0-1,-1 1 0,1-1 1,0 1-1,0-1 0,1 1 1,0-1-1,0 1 0,0 0 0,1 0 1,-1-1-1,1 1 0,1 6 1,1-7-41,-1-1 0,1 0 1,0 0-1,0-1 0,1 1 0,-1 0 1,1-1-1,-1 1 0,1-1 0,0 0 1,1 0-1,-1 0 0,0 0 1,1-1-1,0 1 0,-1-1 0,1 0 1,0 0-1,0 0 0,0-1 1,0 1-1,1-1 0,-1 0 0,0 0 1,9 0-1,-4 1 69,0-1 1,-1 0 0,1-1-1,0 0 1,0 0-1,0-1 1,0 0-1,-1-1 1,1 0-1,-1 0 1,1-1-1,10-5 1,-11 3 123,1 0 0,-1-1 0,-1-1 1,1 1-1,-1-1 0,0-1 0,11-15 0,-15 19 88,-1 0-1,1 0 1,-1 0-1,0-1 0,0 1 1,0 0-1,0-1 1,-1 0-1,0 1 0,0-1 1,0 0-1,0 1 1,-1-1-1,0 0 0,0 0 1,0 0-1,-1 1 1,-1-9-1,1 11-168,-1 0-1,1 0 1,-1 0 0,1 0 0,-1 0-1,0 0 1,0 0 0,0 1-1,0-1 1,0 1 0,0-1 0,0 1-1,0 0 1,0 0 0,-1 0-1,1 0 1,0 1 0,-1-1 0,1 0-1,-1 1 1,1 0 0,-1-1-1,1 1 1,-1 0 0,1 0 0,-1 1-1,1-1 1,-1 0 0,1 1 0,-4 1-1,4-2-114,-1 0 0,0 1 0,1-1 0,-1 1-1,1 0 1,-1-1 0,1 1 0,-1 1 0,1-1 0,-1 0-1,1 0 1,0 1 0,0 0 0,0-1 0,0 1 0,0 0 0,0 0-1,0 0 1,0 0 0,1 0 0,-1 0 0,1 1 0,0-1-1,-1 1 1,1-1 0,0 0 0,1 1 0,-2 4 0,2-6-92,0-1 1,0 1 0,0 0 0,0-1 0,0 1-1,0-1 1,1 1 0,-1-1 0,0 1 0,0 0-1,0-1 1,1 1 0,-1-1 0,0 1 0,1-1-1,-1 0 1,0 1 0,1-1 0,-1 1 0,1-1-1,-1 0 1,1 1 0,-1-1 0,1 0 0,-1 1-1,1-1 1,-1 0 0,1 0 0,-1 1-1,1-1 1,1 0 0,22 1-4642,-17-1 2976,33 0-5321</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4.357"/>
    </inkml:context>
    <inkml:brush xml:id="br0">
      <inkml:brushProperty name="width" value="0.025" units="cm"/>
      <inkml:brushProperty name="height" value="0.025" units="cm"/>
      <inkml:brushProperty name="color" value="#004F8B"/>
    </inkml:brush>
  </inkml:definitions>
  <inkml:trace contextRef="#ctx0" brushRef="#br0">164 1 18097,'-10'3'2531,"-8"3"-1714,2 1 1,-1 1 0,-18 11 0,30-16-643,0 0 0,0 1 1,0-1-1,0 1 0,1 0 0,-1 0 1,1 1-1,0-1 0,1 1 0,-1 0 0,1 0 1,0 0-1,0 0 0,1 1 0,-5 10 1,7-14-166,0-1 0,0 1 1,-1 0-1,1-1 0,0 1 0,1 0 1,-1-1-1,0 1 0,0 0 1,1-1-1,-1 1 0,1 0 1,-1-1-1,1 1 0,0-1 1,-1 1-1,1-1 0,0 1 1,0-1-1,0 0 0,0 1 1,1-1-1,-1 0 0,0 0 1,0 0-1,1 0 0,-1 0 0,1 0 1,-1 0-1,1 0 0,-1-1 1,1 1-1,-1-1 0,1 1 1,1 0-1,8 1 12,-1 1 0,1-1 0,0-1 0,13 1 0,-22-2-12,21 1 8,-1-1 1,0-1-1,27-4 1,-40 3-16,0 0-1,0 0 0,-1-1 1,1 0-1,-1 0 1,0-1-1,0 0 1,0 0-1,-1-1 1,14-10-1,-19 13 61,0 0-1,0 1 1,0-1-1,0 0 1,-1 0-1,1 0 1,-1 0-1,1 0 1,-1-1 0,0 1-1,0 0 1,0-1-1,0 1 1,0 0-1,-1-1 1,1 1-1,0-6 1,-1 6-4,-1 0 0,1 0 0,-1 0-1,1 0 1,-1 0 0,0 0 0,0 0 0,0 0 0,0 0 0,0 1-1,0-1 1,0 0 0,0 1 0,-1-1 0,1 1 0,-1-1 0,-2-1 0,-2-1-6,0 0 1,-1 0 0,1 0-1,-1 1 1,0 0 0,0 1-1,0-1 1,0 1 0,-1 1-1,-10-2 1,11 2-159,-39 1-23,45 0 18,0 0 0,0 0 1,1 0-1,-1 0 0,0 0 0,0 0 1,0 1-1,0-1 0,0 0 0,1 1 1,-1-1-1,0 0 0,0 1 1,0-1-1,1 1 0,-1-1 0,0 1 1,1 0-1,-1-1 0,0 1 0,1 0 1,-1-1-1,1 1 0,-1 0 1,1 0-1,-1-1 0,1 1 0,0 0 1,-1 0-1,1 0 0,0 0 0,0-1 1,0 1-1,-1 0 0,1 0 1,0 0-1,0 0 0,0 0 0,0 0 1,1 0-1,-1 1 0,1-1-176,-1 0-1,1 0 1,0 1-1,-1-1 1,1 0-1,0-1 0,0 1 1,0 0-1,0 0 1,0 0-1,0 0 1,0-1-1,0 1 1,0 0-1,0-1 1,0 1-1,0-1 1,1 1-1,-1-1 1,0 0-1,0 1 0,1-1 1,-1 0-1,2 0 1,-1 1-275,30 4-5605</inkml:trace>
  <inkml:trace contextRef="#ctx0" brushRef="#br0" timeOffset="1">626 63 8712,'0'0'20275,"78"14"-19314,-27-14-801,2 0-640,1 0-2371,-5-3-2882,-5-4-4965</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4.757"/>
    </inkml:context>
    <inkml:brush xml:id="br0">
      <inkml:brushProperty name="width" value="0.025" units="cm"/>
      <inkml:brushProperty name="height" value="0.025" units="cm"/>
      <inkml:brushProperty name="color" value="#004F8B"/>
    </inkml:brush>
  </inkml:definitions>
  <inkml:trace contextRef="#ctx0" brushRef="#br0">9 0 18834,'0'0'2979,"-1"57"-1634,-1-26-769,-2 4-447,2 4-97,2 1-128,0-3-865,6-5-1474,3-8-2081,1-14-3460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2.917"/>
    </inkml:context>
    <inkml:brush xml:id="br0">
      <inkml:brushProperty name="width" value="0.025" units="cm"/>
      <inkml:brushProperty name="height" value="0.025" units="cm"/>
    </inkml:brush>
  </inkml:definitions>
  <inkml:trace contextRef="#ctx0" brushRef="#br0">29 0 14830,'0'0'3940,"-29"67"-3588,29-39-256,0 2-64,20 1-352,8-7-897,6-8-1986,5-7-1057,0-9-2531</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138"/>
    </inkml:context>
    <inkml:brush xml:id="br0">
      <inkml:brushProperty name="width" value="0.025" units="cm"/>
      <inkml:brushProperty name="height" value="0.025" units="cm"/>
      <inkml:brushProperty name="color" value="#004F8B"/>
    </inkml:brush>
  </inkml:definitions>
  <inkml:trace contextRef="#ctx0" brushRef="#br0">87 1 15855,'0'0'2157,"-8"4"-428,5-2-1654,-1-1-1,1 1 1,0-1 0,0 1-1,0 0 1,0 1-1,0-1 1,0 0-1,0 1 1,1-1-1,-1 1 1,1 0-1,0 0 1,0 0-1,0 0 1,0 1 0,1-1-1,-1 0 1,1 1-1,0-1 1,0 1-1,0-1 1,0 1-1,1-1 1,-1 1-1,1 7 1,0-9-66,1-1 0,-1 1 0,1-1 0,0 1 0,-1-1 0,1 1 0,0-1 0,0 1 0,0-1 0,0 0 0,0 0 0,0 1 0,0-1 0,0 0 0,1 0 0,-1 0 0,0 0 0,1 0 0,-1-1 0,0 1 0,1 0 0,-1-1 0,1 1 1,0-1-1,-1 1 0,1-1 0,1 1 0,51 4 383,-44-5-327,23 1 49,-10-1-68,-1 1 1,26 4 0,-43-4-72,0 0-1,-1 0 0,1 0 1,0 1-1,-1 0 1,1-1-1,-1 2 1,1-1-1,-1 0 1,0 1-1,0 0 0,0 0 1,0 0-1,-1 1 1,5 4-1,-6-6 14,-1 0 0,0 0 0,1 0-1,-1 0 1,0 1 0,0-1 0,-1 0 0,1 0 0,0 1 0,-1-1-1,0 0 1,1 1 0,-1-1 0,0 1 0,0-1 0,0 0-1,-1 1 1,1-1 0,-1 4 0,-1-2 134,1 0 0,-1 1 0,0-1 1,-1 0-1,1 0 0,-1 0 0,0-1 0,0 1 1,-5 5-1,-2 0 445,0-1 0,-1 0 0,1 0 0,-2-1 1,1 0-1,-16 6 0,18-9-268,-1-1 1,1 0-1,0-1 1,-1 1-1,0-2 1,1 1-1,-1-2 0,0 1 1,-17-2-1,22 0-534,0 0-1,0 0 0,0 0 0,0-1 1,0 0-1,0 0 0,0 0 0,-6-4 1,8 3-642,-1 0-1,0 0 1,1 0 0,0 0 0,0 0-1,0-1 1,0 1 0,1-1 0,-1 0 0,-2-7-1,-5-10-8186</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530"/>
    </inkml:context>
    <inkml:brush xml:id="br0">
      <inkml:brushProperty name="width" value="0.025" units="cm"/>
      <inkml:brushProperty name="height" value="0.025" units="cm"/>
      <inkml:brushProperty name="color" value="#004F8B"/>
    </inkml:brush>
  </inkml:definitions>
  <inkml:trace contextRef="#ctx0" brushRef="#br0">1 65 14670,'0'0'8488,"28"-49"-5958,-10 39-1633,8 6-641,4 3-256,9 1 0,4 0-928,4 8-1891,-4-1-1473,-2-1-4100</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5.875"/>
    </inkml:context>
    <inkml:brush xml:id="br0">
      <inkml:brushProperty name="width" value="0.025" units="cm"/>
      <inkml:brushProperty name="height" value="0.025" units="cm"/>
      <inkml:brushProperty name="color" value="#004F8B"/>
    </inkml:brush>
  </inkml:definitions>
  <inkml:trace contextRef="#ctx0" brushRef="#br0">204 1 7399,'0'0'13431,"-10"1"-11920,0 1-1267,-1 0-1,1 0 0,0 2 1,0-1-1,1 1 0,-1 0 1,1 1-1,0 0 0,0 1 1,1 0-1,-1 0 1,1 1-1,1 0 0,-1 0 1,1 1-1,-8 11 0,14-18-212,0 1 1,0 0-1,0-1 0,0 1 0,0 0 0,0 0 0,0 0 0,1 0 0,-1 0 0,1 0 0,-1 0 0,0 4 1,2-6-6,-1 0 1,0 1-1,0-1 1,0 1-1,0-1 1,0 0-1,0 1 1,1-1-1,-1 1 1,0-1-1,0 0 1,0 1-1,1-1 1,-1 0-1,0 1 1,1-1 0,-1 0-1,0 0 1,1 1-1,-1-1 1,0 0-1,1 0 1,-1 0-1,1 1 1,-1-1-1,0 0 1,1 0-1,-1 0 1,1 0-1,-1 0 1,0 0-1,1 0 1,-1 0 0,1 0-1,2 0 17,-1 0-1,0-1 1,0 0-1,0 1 1,0-1-1,0 0 1,0 0-1,0 0 1,0 0 0,0 0-1,-1 0 1,1-1-1,0 1 1,-1-1-1,1 1 1,-1-1-1,1 0 1,-1 1-1,0-1 1,2-3-1,-2 1-42,-32 36-165,25-25 255,0 0 1,1 0-1,1 1 0,-1 0 0,1-1 1,0 1-1,-3 11 0,6-16-66,1-1 1,-1 0-1,1 1 0,0-1 1,0 1-1,0-1 0,0 0 1,0 1-1,0-1 0,1 0 0,-1 1 1,1-1-1,0 0 0,0 1 1,-1-1-1,1 0 0,1 0 1,-1 0-1,0 0 0,0 0 1,1 0-1,-1 0 0,1 0 1,0-1-1,0 1 0,-1 0 1,1-1-1,0 0 0,0 1 0,0-1 1,4 2-1,2 1-11,0 0-1,0-1 0,1 0 1,-1 0-1,1 0 1,0-1-1,0-1 1,0 1-1,0-1 0,0-1 1,0 0-1,0 0 1,0-1-1,0 0 1,0 0-1,10-4 0,-14 3 14,0 0-1,0 0 0,0 0 1,0-1-1,-1 1 0,0-1 1,1 0-1,-1-1 0,0 1 0,0-1 1,-1 0-1,1 0 0,-1 0 1,0 0-1,0-1 0,0 1 0,-1-1 1,1 1-1,-1-1 0,0 0 1,-1 0-1,1 0 0,-1 0 1,0-1-1,0 1 0,0 0 0,-1 0 1,0-9-1,-1 6 40,1 0 0,-1 0 0,-1 0 0,1 0 0,-2 0 0,1 0 0,-1 1 0,0-1 0,0 1 0,-1-1 0,-9-12 0,10 16-151,-1-1-1,1 0 1,-1 1 0,0 0-1,-1 0 1,1 0 0,-1 1-1,0-1 1,0 1 0,0 0-1,0 0 1,0 1 0,-1 0-1,1 0 1,-1 0 0,1 0-1,-8 0 1,12 2-96,0 0 1,0-1-1,0 1 1,0 0-1,0 0 0,0 0 1,0 0-1,0 1 1,0-1-1,0 0 0,0 0 1,0 1-1,0-1 1,0 0-1,0 1 0,0-1 1,0 1-1,0-1 1,1 1-1,-1 0 1,0-1-1,0 1 0,1 0 1,-1 0-1,0-1 1,0 3-1,0-1-653,0 0 0,0-1 0,1 1 0,-1 0 0,1 0 0,0 0-1,-1 0 1,1 0 0,0 0 0,0 0 0,0 0 0,1 3 0,4 12-12559</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6.250"/>
    </inkml:context>
    <inkml:brush xml:id="br0">
      <inkml:brushProperty name="width" value="0.025" units="cm"/>
      <inkml:brushProperty name="height" value="0.025" units="cm"/>
      <inkml:brushProperty name="color" value="#004F8B"/>
    </inkml:brush>
  </inkml:definitions>
  <inkml:trace contextRef="#ctx0" brushRef="#br0">159 8 19282,'0'0'2814,"-11"-3"-151,7 2-2557,-1 0 0,0 0 0,0 0 0,1 1 0,-1-1 0,0 1-1,0 0 1,0 1 0,1-1 0,-1 1 0,0 0 0,1 0-1,-1 0 1,0 1 0,1 0 0,0 0 0,-1 0 0,1 0 0,0 0-1,0 1 1,0 0 0,0 0 0,1 0 0,-1 0 0,1 1-1,0-1 1,0 1 0,-5 7 0,6-7-90,-1-1-1,1 1 1,0 0 0,0 0-1,1 0 1,-1 1 0,1-1-1,0 0 1,0 0 0,0 1-1,0-1 1,1 1 0,0-1-1,0 1 1,0-1 0,0 0-1,1 1 1,1 7 0,0-8-8,0 0 1,0-1 0,0 0-1,0 1 1,1-1 0,-1 0 0,1 0-1,-1 0 1,1 0 0,0-1-1,0 1 1,1-1 0,-1 0 0,0 0-1,1 0 1,0 0 0,-1-1-1,1 1 1,0-1 0,7 2-1,-2-1 93,0 0 0,0-1 0,1 0-1,-1-1 1,0 0 0,1 0-1,-1-1 1,0 0 0,0-1-1,1 1 1,-1-2 0,14-5 0,-18 6-26,0 0 1,-1 0 0,0-1 0,1 0-1,-1 1 1,0-1 0,0-1 0,-1 1-1,1-1 1,-1 1 0,1-1 0,-1 0-1,0 0 1,-1 0 0,1-1 0,-1 1-1,0-1 1,0 1 0,0-1 0,-1 0-1,1 0 1,-1 0 0,0 0 0,0-9-1,-1 11-55,0 0-1,-1 0 0,1 0 1,-1 0-1,1 0 0,-1 1 1,0-1-1,0 0 0,-1 0 1,1 1-1,0-1 0,-1 1 1,0-1-1,1 1 0,-1 0 1,0 0-1,0-1 0,0 1 1,-1 1-1,1-1 0,0 0 1,-1 0-1,1 1 0,-1 0 1,0-1-1,1 1 0,-1 0 1,0 0-1,0 0 0,-4 0 1,-7-2-61,-1 0 0,1 1 0,-1 0 0,-25 2 1,39 0-56,0 0 0,-1 0 1,1 0-1,0 0 1,0 0-1,0 0 1,0 1-1,0-1 1,-1 0-1,1 1 0,0-1 1,0 1-1,0-1 1,0 1-1,0 0 1,0-1-1,0 1 1,1 0-1,-1 0 0,0-1 1,0 1-1,1 0 1,-1 0-1,-1 2 1,2-2-140,0-1 1,0 1 0,0 0 0,0-1 0,0 1-1,0 0 1,0-1 0,0 1 0,1-1-1,-1 1 1,0 0 0,0-1 0,1 1 0,-1-1-1,0 1 1,1-1 0,-1 1 0,0-1-1,1 1 1,-1-1 0,1 1 0,-1-1 0,1 0-1,-1 1 1,1-1 0,-1 1 0,1-1-1,-1 0 1,1 0 0,0 1 0,-1-1 0,1 0-1,0 0 1,-1 0 0,1 0 0,-1 0-1,1 0 1,0 0 0,-1 0 0,1 0 0,0 0-1,-1 0 1,1 0 0,22 0-11260</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6.676"/>
    </inkml:context>
    <inkml:brush xml:id="br0">
      <inkml:brushProperty name="width" value="0.025" units="cm"/>
      <inkml:brushProperty name="height" value="0.025" units="cm"/>
      <inkml:brushProperty name="color" value="#004F8B"/>
    </inkml:brush>
  </inkml:definitions>
  <inkml:trace contextRef="#ctx0" brushRef="#br0">11 1 3459,'0'0'23511,"-11"57"-22134,27-40-128,2 0-704,5-1-385,0-4-128,10-3-192,-1-4-545,2-2-1025,-4-3-2626,-5-1-1986,-11-13-5925</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7.020"/>
    </inkml:context>
    <inkml:brush xml:id="br0">
      <inkml:brushProperty name="width" value="0.025" units="cm"/>
      <inkml:brushProperty name="height" value="0.025" units="cm"/>
      <inkml:brushProperty name="color" value="#004F8B"/>
    </inkml:brush>
  </inkml:definitions>
  <inkml:trace contextRef="#ctx0" brushRef="#br0">0 2 18033,'0'0'6118,"73"-2"-13934,-39 15-3586</inkml:trace>
  <inkml:trace contextRef="#ctx0" brushRef="#br0" timeOffset="1">438 166 8904,'0'0'14286,"58"0"-12588,-23 0-1026,11 0-608,4-1-544,5 1-1186,-9 0-1665,-4 0-2659,-17 1-2145</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7.413"/>
    </inkml:context>
    <inkml:brush xml:id="br0">
      <inkml:brushProperty name="width" value="0.025" units="cm"/>
      <inkml:brushProperty name="height" value="0.025" units="cm"/>
      <inkml:brushProperty name="color" value="#004F8B"/>
    </inkml:brush>
  </inkml:definitions>
  <inkml:trace contextRef="#ctx0" brushRef="#br0">0 3 10890,'0'0'9705,"46"15"-7174,16-15-705,9 0-417,3 0-865,2 0-415,-12-3-65,-16 1-1121,-23 0-1153,-8-2-1442,-11-3-5220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8.341"/>
    </inkml:context>
    <inkml:brush xml:id="br0">
      <inkml:brushProperty name="width" value="0.025" units="cm"/>
      <inkml:brushProperty name="height" value="0.025" units="cm"/>
      <inkml:brushProperty name="color" value="#004F8B"/>
    </inkml:brush>
  </inkml:definitions>
  <inkml:trace contextRef="#ctx0" brushRef="#br0">21 0 8872,'0'0'15268,"-1"12"-14552,-6 42-88,2-28-560,2 0-1,0 0 1,2 1-1,3 49 1,-1-75-67,-1 1 0,1-1 0,-1 0 0,1 0 0,-1 0 0,1 1 0,0-1 0,0 0 0,-1 0 1,1 0-1,0 0 0,0 0 0,0 0 0,0 0 0,0-1 0,1 1 0,-1 0 0,0 0 0,0-1 0,0 1 0,3 0 0,36 6 135,-25-8-420,1 0-1,29-5 1,-35 3-795,1-1-1,-1 1 1,1-2 0,-1 0 0,9-5-1,12-9-5400</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8.674"/>
    </inkml:context>
    <inkml:brush xml:id="br0">
      <inkml:brushProperty name="width" value="0.025" units="cm"/>
      <inkml:brushProperty name="height" value="0.025" units="cm"/>
      <inkml:brushProperty name="color" value="#004F8B"/>
    </inkml:brush>
  </inkml:definitions>
  <inkml:trace contextRef="#ctx0" brushRef="#br0">77 1 10666,'0'0'4452,"-37"50"-1345,21-17-1121,3 1-769,3-1-320,10-4-416,0-8-417,23-11-673,14-10-2178,9-10-3939</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054"/>
    </inkml:context>
    <inkml:brush xml:id="br0">
      <inkml:brushProperty name="width" value="0.025" units="cm"/>
      <inkml:brushProperty name="height" value="0.025" units="cm"/>
      <inkml:brushProperty name="color" value="#004F8B"/>
    </inkml:brush>
  </inkml:definitions>
  <inkml:trace contextRef="#ctx0" brushRef="#br0">145 1 17777,'-10'7'1676,"-10"9"-712,1 0 0,-28 33 0,42-44-902,0 0 0,1 1 0,-1 0 0,1 0-1,1 0 1,-1 0 0,1 1 0,0 0 0,0-1 0,1 1 0,0 0 0,0 0 0,1 0 0,0 1 0,0-1 0,0 9 0,2-15-76,-1 1 0,1-1 1,-1 1-1,1-1 0,0 1 0,0-1 0,0 0 1,0 1-1,0-1 0,0 0 0,0 0 0,0 1 0,0-1 1,0 0-1,1 0 0,-1-1 0,0 1 0,1 0 0,-1 0 1,1 0-1,-1-1 0,1 1 0,-1-1 0,1 0 1,0 1-1,-1-1 0,1 0 0,-1 0 0,3 0 0,54 0-70,-50 0 97,3-2-14,0 1 1,1-2-1,-1 1 0,0-2 0,-1 1 0,1-1 0,0-1 0,-1 0 0,10-7 0,-15 9 109,-1 1 0,0-1 0,0 0 0,0 0 0,-1 0 1,1-1-1,-1 1 0,0-1 0,0 0 0,0 0 0,0 0 0,-1 0 0,1 0 0,-1-1 0,0 1 0,0-1 0,-1 0 0,0 1 0,1-1 0,-2 0 0,1 0 0,0 0 0,-1-6 0,0 9-48,-1 0 1,1 0-1,-1 1 0,0-1 0,0 0 1,1 0-1,-1 1 0,0-1 0,-1 0 1,1 1-1,0 0 0,0-1 0,-1 1 0,1-1 1,0 1-1,-1 0 0,1 0 0,-1 0 1,0 0-1,1 0 0,-1 0 0,0 1 1,0-1-1,1 0 0,-1 1 0,0-1 1,0 1-1,0 0 0,0 0 0,-2-1 1,-9 0-41,0 1 1,1 0 0,-17 2 0,24-2-2,-1 1-27,0 0 1,1 0-1,-1 0 1,0 1-1,1 0 1,-10 4-1,13-5-98,0 0 0,0 0 0,0 0-1,0 1 1,0-1 0,0 1 0,0-1 0,0 1-1,0 0 1,1 0 0,-1 0 0,1 0 0,-1 0-1,1 0 1,0 0 0,0 0 0,-2 5-1,3-6-34,0 0 0,0 0 0,1 0 0,-1-1 0,0 1-1,0 0 1,1 0 0,-1 0 0,0-1 0,1 1 0,-1 0-1,1-1 1,-1 1 0,1 0 0,-1-1 0,1 1 0,-1 0-1,1-1 1,0 1 0,-1-1 0,1 1 0,0-1 0,0 1-1,-1-1 1,1 0 0,0 1 0,0-1 0,-1 0 0,1 0-1,0 1 1,0-1 0,0 0 0,0 0 0,0 0 0,-1 0-1,1 0 1,0 0 0,1-1 0,41 1-5044,-37 0 3795,32-3-5881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3.373"/>
    </inkml:context>
    <inkml:brush xml:id="br0">
      <inkml:brushProperty name="width" value="0.025" units="cm"/>
      <inkml:brushProperty name="height" value="0.025" units="cm"/>
    </inkml:brush>
  </inkml:definitions>
  <inkml:trace contextRef="#ctx0" brushRef="#br0">199 5 11403,'0'0'1292,"-9"-2"763,5 1-1917,-1 0-1,1 1 1,0 0 0,-1-1 0,1 1-1,0 1 1,-1-1 0,1 1 0,0 0-1,-1 0 1,1 0 0,0 0-1,0 1 1,0-1 0,0 1 0,0 0-1,0 1 1,1-1 0,-1 0 0,1 1-1,0 0 1,-1 0 0,1 0-1,-3 5 1,-6 4 56,1 0 0,0 1-1,1 1 1,-10 16 0,17-24-129,0 0-1,0 1 1,0-1 0,0 1-1,1-1 1,1 1 0,-1 0-1,1 0 1,0 0 0,0 0 0,1 0-1,0 9 1,1-14-61,-1-1 1,1 0-1,-1 0 0,1 0 1,-1 0-1,1 0 1,0 0-1,0 0 0,-1 0 1,1 0-1,0 0 0,0-1 1,0 1-1,0 0 1,0 0-1,0-1 0,0 1 1,0-1-1,0 1 0,0-1 1,0 1-1,1-1 1,-1 0-1,0 1 0,0-1 1,0 0-1,1 0 0,-1 0 1,0 0-1,0 0 1,0 0-1,3-1 0,42-8 92,-34 3-49,-1-1 0,0 0 0,0 0-1,-1-1 1,0-1 0,-1 1 0,0-2-1,0 1 1,-1-1 0,0-1 0,0 1 0,-1-1-1,-1-1 1,0 1 0,-1-1 0,6-16 0,-11 28-26,0 0 1,0 0-1,0 0 1,0 0-1,0 0 1,0 0-1,0 0 1,1-1-1,-1 1 1,0 0-1,0 0 1,0 0-1,0 0 1,0 0-1,0 0 1,0 0-1,0-1 1,0 1-1,0 0 1,0 0-1,0 0 1,0 0-1,0 0 1,0 0-1,0-1 1,0 1-1,0 0 1,0 0-1,0 0 1,0 0-1,0 0 1,0 0-1,0 0 1,0-1-1,-1 1 1,1 0-1,0 0 1,0 0 0,0 0-1,0 0 1,0 0-1,0 0 1,0 0-1,0 0 1,0-1-1,-1 1 1,1 0-1,0 0 1,0 0-1,0 0 1,0 0-1,0 0 1,0 0-1,-1 0 1,1 0-1,0 0 1,0 0-1,0 0 1,0 0-1,0 0 1,0 0-1,0 0 1,-1 0-1,-9 8 413,-10 13-344,16-17-78,1 0-1,0 1 1,-1-1-1,1 1 1,1 0-1,-1 0 1,1 0-1,0 0 1,0 1-1,1-1 1,-1 0-1,0 7 1,3-11-11,0 0 0,0-1 1,0 1-1,0-1 1,-1 1-1,1-1 1,0 1-1,1-1 1,-1 0-1,0 1 1,0-1-1,0 0 1,0 0-1,0 0 1,0 0-1,0 0 1,0 0-1,0 0 1,0 0-1,0 0 0,0-1 1,1 1-1,-1 0 1,1-1-1,29-7 64,-2-5-30,41-24 0,-53 27-43,0 0 0,1 1 0,0 1 0,0 0 0,1 2-1,0 0 1,33-6 0,-52 12 7,1 0 0,-1 0 0,1 0 0,0 0 0,-1 0 0,1 0-1,-1 0 1,1 0 0,-1 0 0,1 0 0,-1 0 0,1 1 0,0-1 0,-1 0 0,1 0-1,-1 1 1,1-1 0,-1 0 0,0 0 0,1 1 0,-1-1 0,1 1 0,-1-1-1,1 0 1,-1 1 0,0-1 0,1 1 0,-1-1 0,0 1 0,0-1 0,1 1 0,-1-1-1,0 1 1,0-1 0,0 2 0,-2 24 330,-20 25 898,18-43-1042,-12 31 538,16-39-712,0 1 0,1-1 1,-1 0-1,0 1 0,1-1 0,-1 0 0,1 0 1,-1 1-1,0-1 0,1 0 0,-1 0 0,0 0 1,1 0-1,-1 1 0,1-1 0,-1 0 0,1 0 1,-1 0-1,0 0 0,1 0 0,-1 0 0,1 0 1,-1 0-1,1 0 0,-1 0 0,1-1 0,-1 1 1,0 0-1,1 0 0,-1 0 0,1 0 0,-1-1 1,0 1-1,1 0 0,-1 0 0,1-1 0,19-7 141,6-7-56,38-29-1,-47 30-438,0 2 0,1 0-1,0 1 1,1 1 0,28-11-1,-46 21 328,-1 0 0,0 0 0,1 0 0,-1 0 0,0 0 0,1 0-1,-1 0 1,0 0 0,0 0 0,1 0 0,-1 0 0,0 0 0,1 0-1,-1 1 1,0-1 0,0 0 0,1 0 0,-1 0 0,0 1 0,0-1 0,1 0-1,-1 0 1,0 1 0,0-1 0,0 0 0,1 0 0,-1 1 0,0-1-1,0 0 1,0 1 0,0-1 0,0 0 0,0 1 0,0-1 0,1 0 0,-1 1-1,0-1 1,0 0 0,0 0 0,0 1 0,-1-1 0,1 0 0,0 1-1,0-1 1,0 0 0,0 1 0,0-1 0,0 0 0,0 1 0,0-1-1,-1 0 1,-4 20-52,-23 29 75,23-42-14,0-1 0,1 1 0,0 1-1,0-1 1,0 0 0,-3 13 0,7-20-68,0 1 1,0-1-1,1 1 0,-1-1 0,0 1 1,0-1-1,0 1 0,1-1 0,-1 0 1,0 1-1,0-1 0,1 1 0,-1-1 1,0 1-1,1-1 0,-1 0 0,0 1 1,1-1-1,-1 0 0,1 1 0,-1-1 1,0 0-1,1 0 0,-1 1 0,1-1 1,-1 0-1,1 0 0,-1 0 0,1 0 1,-1 0-1,1 0 0,-1 0 1,1 0-1,-1 0 0,1 0 0,-1 0 1,1 0-1,-1 0 0,1 0 0,-1 0 1,1 0-1,-1 0 0,1-1 0,-1 1 1,1 0-1,-1 0 0,1-1 0,-1 1 1,1-1-1,28-9-3870,0-9-1916,4-7-3770</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433"/>
    </inkml:context>
    <inkml:brush xml:id="br0">
      <inkml:brushProperty name="width" value="0.025" units="cm"/>
      <inkml:brushProperty name="height" value="0.025" units="cm"/>
      <inkml:brushProperty name="color" value="#004F8B"/>
    </inkml:brush>
  </inkml:definitions>
  <inkml:trace contextRef="#ctx0" brushRef="#br0">101 0 14029,'0'0'7202,"-10"8"-5761,0-1-1138,1 1 0,0 0 1,0 0-1,1 1 0,1 0 0,-10 13 0,15-19-276,-1 1 1,1 0-1,0 0 0,0 0 0,0 1 1,0-1-1,0 0 0,1 1 0,0-1 1,0 1-1,0-1 0,1 1 0,0-1 1,0 1-1,0 0 0,0-1 0,0 1 1,1-1-1,0 1 0,0-1 0,0 1 1,1-1-1,2 6 0,-2-6-29,1-1-1,-1 0 0,0 0 1,1-1-1,0 1 1,0 0-1,0-1 1,0 0-1,0 1 1,0-1-1,1 0 1,-1-1-1,1 1 1,-1-1-1,1 1 1,-1-1-1,1 0 1,0-1-1,0 1 1,0 0-1,-1-1 1,1 0-1,0 0 0,0 0 1,0-1-1,0 1 1,-1-1-1,8-2 1,-1 1 122,-1-1-1,0 0 1,0 0 0,0-1-1,0-1 1,-1 1 0,1-1 0,-1-1-1,-1 1 1,11-10 0,-15 12 5,0 0 0,0 0 0,-1 0 1,1 0-1,-1 0 0,0 0 0,0-1 0,0 1 0,-1-1 1,1 1-1,-1-1 0,0 0 0,0 1 0,0-1 0,0 0 1,-1 0-1,1 0 0,-1 0 0,0 0 0,0 0 0,-1 1 1,1-1-1,-1 0 0,-2-7 0,1 7-89,0 0 1,0 1-1,0-1 0,0 1 0,-1 0 0,0 0 1,0 0-1,0 0 0,0 0 0,0 0 1,0 1-1,-1 0 0,1-1 0,-1 1 0,0 1 1,1-1-1,-1 0 0,0 1 0,0 0 0,0 0 1,0 0-1,0 0 0,-6 0 0,6 1-236,0 0-1,0-1 0,0 1 0,0 1 0,0-1 1,0 0-1,0 1 0,0 0 0,-4 1 0,-4 5-3247,-1 2-3321</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2:59.780"/>
    </inkml:context>
    <inkml:brush xml:id="br0">
      <inkml:brushProperty name="width" value="0.025" units="cm"/>
      <inkml:brushProperty name="height" value="0.025" units="cm"/>
      <inkml:brushProperty name="color" value="#004F8B"/>
    </inkml:brush>
  </inkml:definitions>
  <inkml:trace contextRef="#ctx0" brushRef="#br0">0 0 9097,'0'0'13741,"29"64"-12780,-29-23-417,0 2-416,0 1-96,0-3-96,0-6-609,0-8-384,10-9-448,-1-9-481,0-8-1729,0-1-1218</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108"/>
    </inkml:context>
    <inkml:brush xml:id="br0">
      <inkml:brushProperty name="width" value="0.025" units="cm"/>
      <inkml:brushProperty name="height" value="0.025" units="cm"/>
      <inkml:brushProperty name="color" value="#004F8B"/>
    </inkml:brush>
  </inkml:definitions>
  <inkml:trace contextRef="#ctx0" brushRef="#br0">1 42 11691,'0'0'9929,"65"-19"-9512,-30 17-353,4-2-1025,0-1-2434,-5-6-2787</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455"/>
    </inkml:context>
    <inkml:brush xml:id="br0">
      <inkml:brushProperty name="width" value="0.025" units="cm"/>
      <inkml:brushProperty name="height" value="0.025" units="cm"/>
      <inkml:brushProperty name="color" value="#004F8B"/>
    </inkml:brush>
  </inkml:definitions>
  <inkml:trace contextRef="#ctx0" brushRef="#br0">80 64 6887,'0'0'14248,"-10"4"-12625,6-3-1478,-36 19 1075,38-19-1178,0 0 0,0 1-1,0-1 1,1 1 0,-1-1-1,0 1 1,1 0 0,0-1 0,-1 1-1,1 0 1,0 0 0,0 0 0,0 0-1,0 0 1,0 1 0,0-1 0,1 0-1,-1 0 1,1 0 0,-1 4 0,1-5-52,1 0-1,-1 0 1,0-1 0,1 1 0,-1 0 0,0-1 0,1 1-1,-1 0 1,1-1 0,-1 1 0,1-1 0,-1 1 0,1-1 0,0 1-1,-1-1 1,1 1 0,0-1 0,-1 1 0,1-1 0,0 0-1,-1 1 1,1-1 0,0 0 0,0 0 0,-1 0 0,1 0 0,0 1-1,0-1 1,0 0 0,-1 0 0,2-1 0,35 1-207,-26 0 155,9 0 58,-3-1-353,1 1 1,-1 1-1,0 0 1,1 1 0,27 8-1,-42-9 307,0 0 0,0 0 0,1 1-1,-1-1 1,0 1 0,0 0 0,-1 0 0,1 0-1,0 0 1,-1 0 0,1 0 0,-1 1 0,0 0-1,0-1 1,0 1 0,0 0 0,0 0 0,0 0-1,-1 0 1,0 0 0,1 0 0,-1 1 0,0-1-1,-1 0 1,1 1 0,0-1 0,-1 1 0,0-1-1,0 0 1,0 1 0,0-1 0,-1 1 0,1-1-1,-1 0 1,-1 5 0,0-2 199,0-1 1,0 0-1,-1 0 0,1 0 0,-1 0 1,0 0-1,0 0 0,-1-1 0,1 1 1,-1-1-1,0 0 0,0 0 0,-1-1 1,1 1-1,-1-1 0,0 0 0,1 0 1,-1-1-1,-9 4 0,7-3-70,-2 1 0,1-2 0,0 1-1,0-1 1,-1 0 0,1-1 0,-1 0-1,0 0 1,1-1 0,-1 0 0,0-1-1,-9-1 1,15 1-441,0-1 0,0 1 0,0 0 0,0-1 0,0 1 0,0-1 0,0 0 0,1 0 0,-1 0-1,1-1 1,-1 1 0,1-1 0,0 1 0,0-1 0,0 0 0,-2-3 0,-14-26-7624</inkml:trace>
  <inkml:trace contextRef="#ctx0" brushRef="#br0" timeOffset="1">55 11 5125,'0'0'13517,"51"-11"-11179,-22 11-1249,10 0-897,7 0-160,1 2-1281,-1 3-3588,6-4-10249</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0.832"/>
    </inkml:context>
    <inkml:brush xml:id="br0">
      <inkml:brushProperty name="width" value="0.025" units="cm"/>
      <inkml:brushProperty name="height" value="0.025" units="cm"/>
      <inkml:brushProperty name="color" value="#004F8B"/>
    </inkml:brush>
  </inkml:definitions>
  <inkml:trace contextRef="#ctx0" brushRef="#br0">145 9 8456,'-10'4'7516,"10"-3"-7501,-15 6 1181,0 0 0,0 2 0,-16 11 0,26-16-1043,0 0 1,1 0-1,0 0 0,0 0 0,0 1 0,0-1 0,1 1 1,-1 0-1,1 0 0,0 0 0,1 1 0,0-1 0,-1 1 1,2-1-1,-3 8 0,3-9-157,0 0 0,0 0 0,1 0 0,-1 0-1,1 0 1,0 1 0,0-1 0,0 0 0,1 0 0,0 0 0,-1 1 0,1-1 0,1 0 0,-1 0 0,1 0-1,-1-1 1,1 1 0,0 0 0,0-1 0,1 1 0,-1-1 0,1 1 0,0-1 0,0 0 0,0 0-1,0-1 1,0 1 0,1-1 0,-1 1 0,1-1 0,-1 0 0,1 0 0,0 0 0,0-1 0,0 0-1,0 0 1,0 0 0,0 0 0,0 0 0,1-1 0,-1 1 0,5-1 0,-4 0 22,1 0 0,-1 0 0,1 0 0,-1-1 0,0 1 0,1-1 0,-1-1 0,0 1 0,0-1 0,0 0 0,0 0 0,0 0 0,0-1 0,0 1 0,-1-1 0,1 0 0,-1-1 0,0 1 0,0-1 0,0 0 0,-1 0 0,1 0 0,-1 0 0,3-5 0,-1 0 184,-1 0-1,0 0 1,0 0-1,-1-1 1,0 1-1,-1-1 1,0 0-1,0 0 1,-1 0-1,0 0 0,-1 1 1,-1-14-1,1 20-188,-1 0 0,1 0 0,-1 0 0,0 0 0,0 0 0,0 0 0,0 0-1,0 0 1,0 0 0,-1 1 0,1-1 0,-1 0 0,0 1 0,0-1 0,0 1-1,0 0 1,0-1 0,-1 1 0,1 0 0,-1 0 0,1 1 0,-1-1 0,0 1 0,0-1-1,0 1 1,0 0 0,1 0 0,-1 0 0,-1 0 0,1 0 0,0 1 0,0 0-1,0-1 1,-5 1 0,5 0-127,0 1-1,-1-1 1,1 0 0,-1 1-1,1 0 1,0 0 0,-1 0-1,1 0 1,0 0 0,0 1-1,0-1 1,0 1 0,0 0-1,0 0 1,0 0 0,1 0-1,-1 1 1,1-1 0,0 1-1,-1-1 1,1 1 0,0 0-1,1 0 1,-1 0-1,0 0 1,1 0 0,0 0-1,-1 0 1,1 1 0,1-1-1,-2 5 1,2-6-100,-1-1 0,1 0 0,0 1 0,0-1 0,0 1 0,0-1 0,0 0 0,0 1 0,1-1 1,-1 0-1,0 1 0,1-1 0,-1 0 0,0 1 0,1-1 0,0 0 0,-1 0 0,1 0 0,0 1 0,0-1 0,0 0 0,-1 0 0,1 0 0,0 0 0,2 1 0,18 7-5503</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1.178"/>
    </inkml:context>
    <inkml:brush xml:id="br0">
      <inkml:brushProperty name="width" value="0.025" units="cm"/>
      <inkml:brushProperty name="height" value="0.025" units="cm"/>
      <inkml:brushProperty name="color" value="#004F8B"/>
    </inkml:brush>
  </inkml:definitions>
  <inkml:trace contextRef="#ctx0" brushRef="#br0">216 48 11403,'-8'-2'5723,"-4"1"-5105,-1-1 0,1 2 0,-1 0 0,0 0 0,1 1 0,-1 1 0,1 0 0,-18 5 0,25-6-510,1 0 0,0 1-1,1-1 1,-1 1 0,0-1 0,0 1 0,1 1-1,-1-1 1,1 0 0,-1 1 0,1 0-1,0-1 1,0 1 0,0 0 0,0 1-1,1-1 1,0 0 0,-1 1 0,1 0-1,0-1 1,1 1 0,-1 0 0,1 0 0,-1 0-1,1 0 1,0 0 0,1 0 0,-1 0-1,1 1 1,0-1 0,0 5 0,0-7-106,0 0 0,1-1 0,-1 1 0,0 0 0,1-1 0,0 1 0,-1 0 0,1-1 0,0 1 0,0-1 0,0 0 0,0 1 0,0-1 0,0 0 0,0 1 1,0-1-1,0 0 0,1 0 0,-1 0 0,3 1 0,0 1 10,0-2 0,1 1 0,-1 0 0,0-1 0,1 0 1,-1 0-1,9 1 0,-2-1 15,1-1 1,-1 0-1,1-1 0,-1 0 1,19-4-1,-22 2 39,-1 0 0,1-1-1,-1 1 1,0-1 0,0-1-1,-1 1 1,1-1 0,-1-1 0,0 1-1,7-9 1,-10 11 10,0 1 0,-1-1-1,0 0 1,0 0 0,1 0-1,-2 0 1,1-1 0,0 1 0,-1 0-1,1-1 1,-1 1 0,0-1-1,0 1 1,-1-1 0,1 0 0,-1 1-1,1-1 1,-1 0 0,0 1-1,-1-1 1,1 0 0,-1 1-1,1-1 1,-3-6 0,0 7-74,1 1 0,-1-1 0,1 1 0,-1 0 0,0 0 0,0 0 0,0 0 0,0 0 0,0 0 0,0 1 0,0 0 0,-1 0 0,1 0 0,0 0 0,-1 0 0,1 0 0,-1 1 0,1 0 0,-1 0 0,-3 0 0,-6-1-36,0 1 0,1 1 0,-1 0 0,-17 4 0,26-4-59,0 1 0,-1-1-1,1 1 1,1 0 0,-1 0 0,0 1 0,0-1 0,1 1 0,-1-1 0,1 1 0,0 0-1,0 0 1,0 1 0,0-1 0,1 0 0,-1 1 0,1 0 0,-3 5 0,5-7-108,-1 0 1,1-1 0,-1 1-1,1-1 1,-1 1 0,1 0-1,0 0 1,0-1 0,0 1-1,0 0 1,0-1-1,1 1 1,-1 0 0,0-1-1,1 1 1,-1 0 0,1-1-1,-1 1 1,2 1 0,0-1-207,-1 0 0,1 0 1,0 0-1,0 0 0,0 0 1,0-1-1,0 1 0,1-1 1,-1 0-1,0 1 0,1-1 1,-1 0-1,0 0 0,1-1 1,0 1-1,3 0 0,26 4-6671</inkml:trace>
  <inkml:trace contextRef="#ctx0" brushRef="#br0" timeOffset="1">535 0 18161,'0'0'7335,"-50"58"-5990,32-28-288,8 2-576,3-2-321,7-2-128,0-6-64,12-4-96,9-7-64,8-3-33,3-7-287,-2-1-769,-2-3-1570,0-14-1057,-3-9-3747</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01.506"/>
    </inkml:context>
    <inkml:brush xml:id="br0">
      <inkml:brushProperty name="width" value="0.025" units="cm"/>
      <inkml:brushProperty name="height" value="0.025" units="cm"/>
      <inkml:brushProperty name="color" value="#004F8B"/>
    </inkml:brush>
  </inkml:definitions>
  <inkml:trace contextRef="#ctx0" brushRef="#br0">0 1 4356,'0'0'23254,"68"30"-35810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1.513"/>
    </inkml:context>
    <inkml:brush xml:id="br0">
      <inkml:brushProperty name="width" value="0.025" units="cm"/>
      <inkml:brushProperty name="height" value="0.025" units="cm"/>
      <inkml:brushProperty name="color" value="#004F8B"/>
    </inkml:brush>
  </inkml:definitions>
  <inkml:trace contextRef="#ctx0" brushRef="#br0">1 0 7559,'0'0'12364,"3"15"-10987,5 53-88,0 84 0,-7-87-1711,3 0 1,20 102-1,-23-161-183,7 21-2461,2-12-4180,-4-11 66</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046"/>
    </inkml:context>
    <inkml:brush xml:id="br0">
      <inkml:brushProperty name="width" value="0.025" units="cm"/>
      <inkml:brushProperty name="height" value="0.025" units="cm"/>
      <inkml:brushProperty name="color" value="#004F8B"/>
    </inkml:brush>
  </inkml:definitions>
  <inkml:trace contextRef="#ctx0" brushRef="#br0">1 20 13357,'0'0'13388,"53"4"-12331,-23-4-640,2 0-289,1-4-96,-3 1-705,-1 0-1281,-4 2-2113,-13-4-1827,0-3-5189</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395"/>
    </inkml:context>
    <inkml:brush xml:id="br0">
      <inkml:brushProperty name="width" value="0.025" units="cm"/>
      <inkml:brushProperty name="height" value="0.025" units="cm"/>
      <inkml:brushProperty name="color" value="#004F8B"/>
    </inkml:brush>
  </inkml:definitions>
  <inkml:trace contextRef="#ctx0" brushRef="#br0">0 17 7783,'0'0'14104,"8"-4"-12363,26-9-668,-33 13-1057,-1 0 0,1 0 1,0 0-1,-1 0 0,1 0 1,-1 0-1,1 0 1,0 0-1,-1 1 0,1-1 1,-1 0-1,1 0 0,-1 0 1,1 1-1,-1-1 0,1 0 1,-1 1-1,1-1 0,-1 0 1,1 1-1,-1-1 1,0 1-1,1-1 0,-1 1 1,1-1-1,-1 1 0,0-1 1,0 1-1,1-1 0,-1 1 1,0-1-1,0 1 0,0-1 1,1 1-1,-1-1 1,0 1-1,0 1 0,2 24 62,-2-23-41,-12 131 257,12-133-313,0 0 1,0 0-1,1-1 0,-1 1 1,0 0-1,1 0 0,-1 0 1,0-1-1,1 1 1,-1 0-1,1-1 0,-1 1 1,1 0-1,0-1 0,-1 1 1,1-1-1,-1 1 0,1-1 1,0 1-1,0-1 0,-1 0 1,1 1-1,0-1 0,0 0 1,-1 1-1,1-1 1,0 0-1,0 0 0,0 0 1,0 0-1,-1 0 0,1 0 1,0 0-1,0 0 0,0 0 1,0 0-1,-1 0 0,1 0 1,0-1-1,0 1 0,0 0 1,-1-1-1,1 1 1,1-1-1,2 0-760,1-1-1,-1 1 1,1-1 0,-1 0-1,1 0 1,-1-1 0,4-2 0,7-10-5387,-2-2-2226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3.735"/>
    </inkml:context>
    <inkml:brush xml:id="br0">
      <inkml:brushProperty name="width" value="0.025" units="cm"/>
      <inkml:brushProperty name="height" value="0.025" units="cm"/>
    </inkml:brush>
  </inkml:definitions>
  <inkml:trace contextRef="#ctx0" brushRef="#br0">131 0 7207,'0'0'10949,"-8"8"-8846,-3 3-1572,-10 8 741,-32 41 0,49-56-1177,0 1 0,0 0 0,1 0-1,-1 0 1,2 1 0,-1-1 0,0 1-1,1 0 1,0 0 0,0 0-1,1 0 1,0 0 0,0 0 0,0 0-1,1 10 1,0-15-111,1 0 1,0 1-1,0-1 0,0 0 0,0 0 1,0 1-1,0-1 0,0 0 0,0 0 1,0 0-1,0 0 0,1 0 1,-1-1-1,0 1 0,1 0 0,-1 0 1,1-1-1,-1 1 0,1-1 0,-1 0 1,1 1-1,-1-1 0,1 0 0,-1 0 1,1 0-1,-1 0 0,4 0 0,44-4-600,-37 0 485,-1-1 1,0-1-1,1 0 0,-2 0 1,1-1-1,-1-1 0,0 1 0,17-19 1,-13 13 422,1 1 1,23-16-1,-32 29 1464,-5 10-888,-8 22-508,3-14 19,5-18-371,-1-1-1,0 1 1,1 0-1,-1 0 1,1-1-1,-1 1 1,1 0-1,-1-1 1,1 1-1,0 0 1,-1-1-1,1 1 1,0-1-1,-1 1 1,1-1-1,0 1 1,0-1-1,-1 1 1,1-1-1,0 0 1,0 0-1,0 1 1,-1-1-1,1 0 1,0 0-1,0 0 1,0 0-1,0 0 1,0 0-1,1 0 1,37 0-157,-28-1-100,31 6-2604,-28 3-1150,-14-7 3806,0-1-1,0 1 1,0 0 0,0-1 0,-1 1-1,1 0 1,0-1 0,0 1 0,-1-1-1,1 1 1,0 0 0,-1-1-1,1 1 1,-1-1 0,1 1 0,-1-1-1,1 1 1,-1-1 0,1 0-1,-1 1 1,1-1 0,-1 0 0,0 1-1,1-1 1,-1 0 0,0 0 0,0 1-1,-12 3-4644,-2-3-4628</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2.726"/>
    </inkml:context>
    <inkml:brush xml:id="br0">
      <inkml:brushProperty name="width" value="0.025" units="cm"/>
      <inkml:brushProperty name="height" value="0.025" units="cm"/>
      <inkml:brushProperty name="color" value="#004F8B"/>
    </inkml:brush>
  </inkml:definitions>
  <inkml:trace contextRef="#ctx0" brushRef="#br0">56 0 1313,'0'0'13069,"-30"61"-9930,16-35-737,8 0-640,1-1-289,5-4-576,0-4-641,5-5-224,11-9-673,2-3-640,7-3-1377,-8-14-4037</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3.100"/>
    </inkml:context>
    <inkml:brush xml:id="br0">
      <inkml:brushProperty name="width" value="0.025" units="cm"/>
      <inkml:brushProperty name="height" value="0.025" units="cm"/>
      <inkml:brushProperty name="color" value="#004F8B"/>
    </inkml:brush>
  </inkml:definitions>
  <inkml:trace contextRef="#ctx0" brushRef="#br0">60 1 8104,'0'0'11306,"-7"11"-10334,0 1-846,0 0-1,1 0 1,0 0 0,1 1 0,0 0-1,1 0 1,1 0 0,-4 27 0,6-33-113,0 1 1,1 0 0,0 0 0,0-1-1,1 1 1,0 0 0,1 0 0,-1-1-1,5 12 1,-4-16 63,0-1-1,0 1 1,-1-1-1,1 0 1,0 0-1,1 1 1,-1-2-1,0 1 1,1 0-1,-1 0 1,1-1-1,-1 1 1,1-1-1,0 0 1,0 0-1,-1 0 1,1 0-1,0-1 1,0 1-1,0-1 1,0 1-1,0-1 1,0 0-1,0 0 1,0-1-1,0 1 1,5-1-1,-4 0 65,0 0 0,0 0 0,1 0 0,-1 0 0,0 0 0,0-1 0,0 0 0,0 0 0,0 0 0,-1 0 0,1-1 0,-1 1 0,1-1 0,-1 0 0,0 0 0,0 0 0,0 0 0,0-1 1,-1 1-1,1-1 0,3-7 0,-3 3 69,0 1 0,0-1 1,-1 0-1,0 0 0,0 1 1,-1-1-1,0-1 0,0 1 1,-1 0-1,0 0 0,-1-8 1,0 14-203,1 0 0,-1 0 0,1-1 1,-1 2-1,0-1 0,0 0 0,0 0 0,0 0 0,0 0 1,0 0-1,0 1 0,-1-1 0,1 1 0,-1-1 0,1 1 1,-1-1-1,0 1 0,1 0 0,-1 0 0,0 0 0,0 0 1,0 0-1,0 0 0,0 0 0,0 1 0,0-1 0,0 1 1,0-1-1,0 1 0,0 0 0,0 0 0,0 0 0,0 0 1,-1 0-1,1 1 0,0-1 0,0 0 0,0 1 0,-2 1 1,0-1-186,0 0 1,0 0-1,0 0 1,0 1-1,1 0 1,-1 0 0,0 0-1,1 0 1,-5 4-1,6-4-177,1-1 0,-1 1 0,1 0 0,-1-1 0,1 1 0,0 0 0,-1 0 0,1 0 0,0 0 0,0 0 0,1 0 0,-1 0 0,0 0 0,1 0 0,-1 0 0,1 0 0,-1 4 0,5-3-6688,-2-3 6183,12 0-4074</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3.445"/>
    </inkml:context>
    <inkml:brush xml:id="br0">
      <inkml:brushProperty name="width" value="0.025" units="cm"/>
      <inkml:brushProperty name="height" value="0.025" units="cm"/>
      <inkml:brushProperty name="color" value="#004F8B"/>
    </inkml:brush>
  </inkml:definitions>
  <inkml:trace contextRef="#ctx0" brushRef="#br0">128 23 5958,'0'0'14792,"-8"3"-12886,-3 1-1633,1 1-1,0 0 1,0 1 0,0 0-1,1 1 1,-11 8 0,17-12-268,0 0 0,0 0 0,0 0 0,0 0 0,0 0 0,0 1 0,1-1 0,0 1 0,0 0 0,0-1 0,0 1 0,0 0 0,1 0 0,0 1 0,0-1-1,0 0 1,0 0 0,0 0 0,1 1 0,0-1 0,0 0 0,1 6 0,0-8 16,0 0-1,1 0 0,-1 0 0,1 0 0,-1 0 1,1 0-1,0 0 0,0-1 0,-1 1 1,1-1-1,0 0 0,1 1 0,-1-1 0,0 0 1,0 0-1,0 0 0,1 0 0,-1-1 1,0 1-1,1-1 0,-1 1 0,1-1 0,-1 0 1,1 0-1,3 0 0,64-1 1349,-61 0-1217,0-1 0,0 0 0,0-1 0,0 0-1,0 0 1,0-1 0,-1 0 0,0-1 0,13-9-1,-18 13-32,0-1 0,0 0-1,-1 0 1,1-1-1,0 1 1,-1 0 0,0-1-1,1 0 1,-1 1 0,0-1-1,-1 0 1,1 0 0,0 0-1,-1 0 1,0 0-1,1-1 1,-1 1 0,0 0-1,-1-1 1,1 1 0,-1-1-1,1 1 1,-1 0-1,0-1 1,0 1 0,-1-1-1,1 1 1,-1-1 0,-1-3-1,0 3-85,-1 1 0,1-1 0,-1 1 0,0 0 0,0 0 0,0 0 0,-1 0 0,1 1 0,-1-1 0,1 1 0,-1 0 0,0 0 0,0 0 0,0 1-1,0-1 1,0 1 0,0 0 0,-6-1 0,-11-2-147,0 0 0,-27-1-1,34 4-328,-28 0-1153,17 7-3806,15 3-2307</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6.912"/>
    </inkml:context>
    <inkml:brush xml:id="br0">
      <inkml:brushProperty name="width" value="0.025" units="cm"/>
      <inkml:brushProperty name="height" value="0.025" units="cm"/>
      <inkml:brushProperty name="color" value="#004F8B"/>
    </inkml:brush>
  </inkml:definitions>
  <inkml:trace contextRef="#ctx0" brushRef="#br0">67 0 20852,'0'0'1954,"-44"51"-1122,32-25 33,5 4-192,3 1-481,4-2-128,0-1-64,7-6-512,4-5-449,0-2-449,-1-6-768</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242"/>
    </inkml:context>
    <inkml:brush xml:id="br0">
      <inkml:brushProperty name="width" value="0.025" units="cm"/>
      <inkml:brushProperty name="height" value="0.025" units="cm"/>
      <inkml:brushProperty name="color" value="#004F8B"/>
    </inkml:brush>
  </inkml:definitions>
  <inkml:trace contextRef="#ctx0" brushRef="#br0">0 70 4420,'0'0'17777,"50"0"-15791,-13-1-321,11-8-672,3-2-800,0 1-225,-3-1-1506,-7-3-2722,-9 0-3715</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576"/>
    </inkml:context>
    <inkml:brush xml:id="br0">
      <inkml:brushProperty name="width" value="0.025" units="cm"/>
      <inkml:brushProperty name="height" value="0.025" units="cm"/>
      <inkml:brushProperty name="color" value="#004F8B"/>
    </inkml:brush>
  </inkml:definitions>
  <inkml:trace contextRef="#ctx0" brushRef="#br0">13 0 18385,'0'0'5926,"0"58"-4228,0-24-609,-5 2-769,3 4-192,0-1-96,-1-1-32,3-4-64,0-6-929,0-5-1057,0-10-416,3-9-1282</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7.925"/>
    </inkml:context>
    <inkml:brush xml:id="br0">
      <inkml:brushProperty name="width" value="0.025" units="cm"/>
      <inkml:brushProperty name="height" value="0.025" units="cm"/>
      <inkml:brushProperty name="color" value="#004F8B"/>
    </inkml:brush>
  </inkml:definitions>
  <inkml:trace contextRef="#ctx0" brushRef="#br0">64 6 7175,'0'0'20884,"4"10"-20153,-3-9-717,6 15 152,-1-1 0,8 33 0,-14-46-187,1 0-1,0 0 0,0 0 0,0 0 0,1 0 1,-1 0-1,0 0 0,1 0 0,-1 0 0,1-1 1,0 1-1,0-1 0,-1 1 0,1-1 0,0 0 0,0 1 1,0-1-1,0 0 0,1 0 0,-1-1 0,0 1 1,0 0-1,0-1 0,5 1 0,-4 0-7,0-1 0,0 1-1,0 0 1,0 0 0,0 1-1,0-1 1,0 0 0,-1 1-1,1 0 1,0 0 0,-1 0-1,1 0 1,-1 0 0,0 0-1,0 0 1,0 1 0,3 4-1,-3-3 69,0 1-1,-1-1 1,0 1-1,0-1 1,0 1-1,-1 0 1,1-1-1,-1 1 1,0 0-1,0 0 1,-1-1-1,0 1 1,1 0-1,-2-1 1,1 1-1,0-1 1,-1 1-1,0-1 1,0 0-1,0 0 1,-1 0-1,1 0 1,-1 0-1,-4 5 1,5-6 11,-1 0 0,0-1 0,1 1 1,-1 0-1,0-1 0,0 0 0,-1 0 1,1 0-1,0 0 0,-1 0 0,1-1 1,-1 1-1,0-1 0,1 0 0,-1 0 1,0 0-1,0-1 0,1 1 0,-1-1 0,0 0 1,0 0-1,0 0 0,0-1 0,1 1 1,-1-1-1,0 0 0,0 0 0,1-1 1,-1 1-1,-5-3 0,5 1-231,1 1 0,0-1 1,-1 0-1,1 0 0,0 0 0,0 0 0,1 0 0,-1 0 1,1-1-1,-1 0 0,1 1 0,-3-8 0,2 2-1438,-1-1 0,2 1-1,-1 0 1,-1-16 0,1-11-6544</inkml:trace>
  <inkml:trace contextRef="#ctx0" brushRef="#br0" timeOffset="1">20 17 16047,'0'0'11563,"72"-10"-10314,-38 8-1024,3 1-225,-1 1-1442,-3 0-1953,-5-1-2723,1-2-7206</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8.272"/>
    </inkml:context>
    <inkml:brush xml:id="br0">
      <inkml:brushProperty name="width" value="0.025" units="cm"/>
      <inkml:brushProperty name="height" value="0.025" units="cm"/>
      <inkml:brushProperty name="color" value="#004F8B"/>
    </inkml:brush>
  </inkml:definitions>
  <inkml:trace contextRef="#ctx0" brushRef="#br0">79 1 13581,'0'0'10581,"-10"7"-8911,5-3-1563,-1 1-1,1-1 0,0 1 0,0 0 1,1 0-1,-1 0 0,1 1 0,0-1 1,1 1-1,-1 0 0,1 0 0,1 0 0,-1 1 1,1-1-1,0 1 0,0-1 0,1 1 1,0 0-1,-1 9 0,2-10-100,0 1 0,0 0-1,1-1 1,0 1 0,0-1-1,0 1 1,1-1 0,0 1-1,0-1 1,1 0 0,-1 0 0,8 10-1,-8-13 5,0-1-1,0 1 0,0-1 0,1 0 1,-1 0-1,1 0 0,-1-1 0,1 1 1,0 0-1,0-1 0,0 0 1,0 0-1,0 0 0,0 0 0,0 0 1,0 0-1,0-1 0,0 1 0,0-1 1,1 0-1,-1 0 0,0-1 1,0 1-1,0 0 0,0-1 0,1 0 1,-1 0-1,0 0 0,3-2 0,-1 1 59,0-1 0,0 0-1,0 0 1,-1-1 0,0 1 0,1-1-1,-1 0 1,-1 0 0,1 0-1,-1-1 1,1 0 0,-1 1-1,0-1 1,-1 0 0,1 0-1,-1 0 1,0-1 0,-1 1-1,1 0 1,1-11 0,-2 13-28,-1 0-1,1 0 1,-1 0 0,1 0 0,-1 0 0,0 0 0,0 0 0,0 0 0,-1 0-1,1 0 1,-1 0 0,1 0 0,-1 0 0,0 0 0,0 1 0,0-1 0,-1 0-1,1 0 1,-1 1 0,1-1 0,-1 1 0,0 0 0,0-1 0,0 1 0,0 0-1,0 0 1,-1 0 0,1 0 0,-1 1 0,1-1 0,-1 1 0,1-1 0,-1 1-1,0 0 1,0 0 0,0 0 0,0 0 0,1 1 0,-5-1 0,3 0-138,0 1 1,1 0 0,-1 0 0,0 0 0,1 0-1,-1 1 1,1 0 0,-1-1 0,1 1 0,-1 0-1,1 1 1,-1-1 0,1 0 0,0 1 0,0 0 0,-1 0-1,1 0 1,1 0 0,-1 0 0,0 1 0,1-1-1,-1 1 1,1 0 0,-1 0 0,1 0 0,0 0-1,1 0 1,-3 4 0,4-7-32,0 1 0,0-1 0,0 1-1,0-1 1,0 0 0,0 1 0,0-1 0,0 1 0,0-1 0,0 1-1,0-1 1,0 1 0,0-1 0,1 1 0,-1-1 0,0 0 0,0 1-1,0-1 1,1 1 0,-1-1 0,0 0 0,0 1 0,1-1 0,-1 0-1,0 1 1,1-1 0,-1 0 0,1 1 0,-1-1 0,0 0 0,1 0-1,-1 0 1,1 1 0,-1-1 0,0 0 0,1 0 0,-1 0 0,1 0-1,-1 0 1,1 0 0,-1 0 0,1 0 0,23 1-4163,-20-1 2900,18 0-5949</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8.665"/>
    </inkml:context>
    <inkml:brush xml:id="br0">
      <inkml:brushProperty name="width" value="0.025" units="cm"/>
      <inkml:brushProperty name="height" value="0.025" units="cm"/>
      <inkml:brushProperty name="color" value="#004F8B"/>
    </inkml:brush>
  </inkml:definitions>
  <inkml:trace contextRef="#ctx0" brushRef="#br0">130 45 3171,'0'0'256</inkml:trace>
  <inkml:trace contextRef="#ctx0" brushRef="#br0" timeOffset="1">130 45 4548,'31'-27'11718,"-25"16"-5210,-13 5-3576,-14 6-1039,15 2-1864,-1 0-1,1 0 0,-1 1 1,1 0-1,0 1 0,0-1 1,0 1-1,1 0 0,0 1 0,-1-1 1,1 1-1,1 0 0,-1 0 1,1 1-1,0-1 0,-5 10 1,3-7 35,1 2 0,0-1 0,0 1 0,1-1 0,1 1 0,-1 0 0,2 1 0,-1-1 0,1 0 0,0 13 0,2-22-57,0 1 1,0-1 0,0 1 0,0-1 0,0 1 0,1-1 0,-1 0-1,1 1 1,-1-1 0,1 1 0,-1-1 0,1 0 0,0 1 0,-1-1 0,1 0-1,0 0 1,0 0 0,0 0 0,0 0 0,0 0 0,0 0 0,1 0-1,-1 0 1,2 1 0,0-1 23,1 1 0,-1-1-1,0 0 1,1 0 0,-1-1-1,1 1 1,-1-1 0,1 0 0,-1 0-1,5 0 1,1-1 18,0 0 0,-1-1 0,1 1 1,-1-2-1,0 1 0,0-1 0,0 0 0,11-7 0,-11 5 57,0-1-1,-1 0 1,0 0-1,0-1 1,-1 0-1,0 0 1,0 0-1,0-1 0,-1 0 1,0 0-1,-1 0 1,0-1-1,0 0 1,-1 1-1,0-1 0,0-1 1,-1 1-1,-1 0 1,2-17-1,-3 25-114,0-1-1,0 1 1,0 0-1,0-1 0,0 1 1,0 0-1,0-1 1,-1 1-1,1 0 1,-1 0-1,1-1 1,-1 1-1,1 0 1,-1 0-1,0 0 1,1-1-1,-1 1 1,0 0-1,0 0 0,0 0 1,0 0-1,0 0 1,0 1-1,0-1 1,0 0-1,0 0 1,0 1-1,-1-1 1,1 1-1,0-1 1,0 1-1,-1-1 1,1 1-1,0 0 1,-1 0-1,1-1 0,0 1 1,-1 0-1,1 0 1,0 0-1,-1 1 1,1-1-1,0 0 1,-1 0-1,1 1 1,-2 0-1,0 0-300,0 0 1,0 0-1,-1 0 1,1 0-1,0 1 0,0-1 1,0 1-1,0 0 0,0 0 1,1 0-1,-1 0 0,1 1 1,-1-1-1,1 1 0,0-1 1,0 1-1,0 0 0,-2 4 1,0 11-4378,3-3-2360</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9.011"/>
    </inkml:context>
    <inkml:brush xml:id="br0">
      <inkml:brushProperty name="width" value="0.025" units="cm"/>
      <inkml:brushProperty name="height" value="0.025" units="cm"/>
      <inkml:brushProperty name="color" value="#004F8B"/>
    </inkml:brush>
  </inkml:definitions>
  <inkml:trace contextRef="#ctx0" brushRef="#br0">5 1 19891,'0'0'10842,"2"9"-10308,0-2-471,-1 1 0,0-1 0,-1 1 0,1-1 0,-2 1 0,1-1 0,-1 1 0,0-1 0,-4 14 0,4-19-60,0 0 0,1 0 0,-1 0 0,1 0 0,0-1 1,-1 1-1,1 0 0,0 0 0,0 0 0,0 0 0,0 0 0,1 0 0,-1 0 0,1 0 0,-1 0 1,1-1-1,-1 1 0,1 0 0,0 0 0,0 0 0,0-1 0,0 1 0,0-1 0,0 1 1,0-1-1,1 1 0,-1-1 0,0 0 0,1 1 0,0-1 0,-1 0 0,3 1 0,0 0-273,0-1 0,0 0 0,0 0 0,1 0 0,-1-1 0,0 0 1,0 1-1,0-2 0,0 1 0,1 0 0,-1-1 0,0 0 0,0 1 0,0-2 0,5-1 0,10-10-4263,-1-6-2182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4.084"/>
    </inkml:context>
    <inkml:brush xml:id="br0">
      <inkml:brushProperty name="width" value="0.025" units="cm"/>
      <inkml:brushProperty name="height" value="0.025" units="cm"/>
    </inkml:brush>
  </inkml:definitions>
  <inkml:trace contextRef="#ctx0" brushRef="#br0">0 24 15054,'0'0'10314,"50"-24"-11275,-36 24-3619,0 0-9385</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19.357"/>
    </inkml:context>
    <inkml:brush xml:id="br0">
      <inkml:brushProperty name="width" value="0.025" units="cm"/>
      <inkml:brushProperty name="height" value="0.025" units="cm"/>
      <inkml:brushProperty name="color" value="#004F8B"/>
    </inkml:brush>
  </inkml:definitions>
  <inkml:trace contextRef="#ctx0" brushRef="#br0">0 16 19378,'0'0'12236,"32"-15"-26586</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106"/>
    </inkml:context>
    <inkml:brush xml:id="br0">
      <inkml:brushProperty name="width" value="0.025" units="cm"/>
      <inkml:brushProperty name="height" value="0.025" units="cm"/>
      <inkml:brushProperty name="color" value="#004F8B"/>
    </inkml:brush>
  </inkml:definitions>
  <inkml:trace contextRef="#ctx0" brushRef="#br0">7 161 7623,'0'0'9342,"-1"8"-5562,-4 26-1495,5-33-2188,0 0 0,0-1 0,1 1 0,-1 0 0,1 0 1,-1 0-1,1 0 0,-1 0 0,1-1 0,-1 1 0,1 0 0,0 0 1,-1-1-1,1 1 0,0 0 0,-1-1 0,1 1 0,0-1 0,0 1 1,0-1-1,0 0 0,0 1 0,-1-1 0,1 0 0,0 1 0,0-1 1,0 0-1,0 0 0,0 0 0,0 0 0,0 0 0,0 0 0,0 0 1,0 0-1,2-1 0,34-2 732,-36 3-788,17-5 69,1 0 1,-1-1 0,0-1 0,0 0 0,-1-2 0,17-10-1,93-68-811,-43 16-1589,-97 92 2195,1 1-1,-18 42 1,26-54 83,0 0 0,1 1 0,0 0 0,1-1 0,0 1 0,1 0 0,0 0 0,1 0 0,1 12 0,-1-22-55,0 0-1,1 0 0,-1 0 0,0 0 1,0 0-1,1 0 0,-1-1 0,1 1 0,-1 0 1,1 0-1,-1 0 0,1 0 0,-1-1 1,1 1-1,0 0 0,0 0 0,-1-1 1,1 1-1,0-1 0,0 1 0,0 0 0,-1-1 1,1 0-1,0 1 0,0-1 0,0 0 1,1 1-1,30-2-4958,0-10-1808</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455"/>
    </inkml:context>
    <inkml:brush xml:id="br0">
      <inkml:brushProperty name="width" value="0.025" units="cm"/>
      <inkml:brushProperty name="height" value="0.025" units="cm"/>
      <inkml:brushProperty name="color" value="#004F8B"/>
    </inkml:brush>
  </inkml:definitions>
  <inkml:trace contextRef="#ctx0" brushRef="#br0">116 0 17809,'-10'9'2819,"4"-4"-2519,-50 48 2460,51-47-2395,0 0 0,0 0 0,1 0 0,0 1 0,0-1 0,0 1 0,1 0 0,0 0 0,-3 11 0,6-16-339,0 0 1,-1-1-1,1 1 0,0 0 1,1-1-1,-1 1 1,0-1-1,0 1 0,1 0 1,-1-1-1,1 1 0,-1-1 1,1 1-1,0-1 1,-1 1-1,1-1 0,0 1 1,0-1-1,0 0 0,0 1 1,0-1-1,0 0 1,1 0-1,-1 0 0,0 0 1,1 0-1,-1 0 0,1 0 1,-1 0-1,1-1 1,-1 1-1,1-1 0,-1 1 1,1-1-1,0 1 0,-1-1 1,1 0-1,-1 0 1,1 0-1,2 0 0,7 1 16,1 0 0,-1-1 1,0-1-1,20-3 0,-25 3-28,0 0-1,1-1 1,-1 0 0,0 0 0,-1-1-1,1 0 1,0 0 0,-1 0 0,1-1 0,-1 1-1,0-1 1,0-1 0,-1 1 0,1-1-1,-1 1 1,0-1 0,0 0 0,0-1 0,-1 1-1,0-1 1,0 1 0,-1-1 0,1 0-1,-1 0 1,0 0 0,-1-1 0,1 1 0,-1 0-1,-1-1 1,1-11 0,-1 17-20,0 1 1,0-1-1,0 0 0,0 1 1,0-1-1,0 0 1,0 1-1,-1-1 1,1 0-1,0 1 0,0-1 1,0 0-1,-1 1 1,1-1-1,0 1 0,-1-1 1,1 1-1,-1-1 1,1 1-1,-1-1 0,1 1 1,-1-1-1,1 1 1,-1-1-1,1 1 0,-1 0 1,1-1-1,-1 1 1,0 0-1,0-1 1,-25 3-547,21 0 278,-1 0 0,0 0 0,1 0 0,0 1 0,-1 0 0,-7 5 0,12-7 140,0 0-1,0-1 1,0 1 0,0 0-1,0 0 1,0 0-1,0 0 1,0 0-1,0 0 1,0 0-1,1 0 1,-1 0-1,0 0 1,1 1-1,-1-1 1,1 0 0,-1 0-1,1 1 1,0-1-1,-1 0 1,1 1-1,0-1 1,0 0-1,0 3 1,1-3-190,1 0 1,-1 0-1,1 0 1,-1 0-1,1-1 0,-1 1 1,1 0-1,0 0 1,-1-1-1,1 1 0,0-1 1,-1 0-1,1 1 1,0-1-1,0 0 0,-1 0 1,1 0-1,0 0 1,2-1-1,37 1-6680</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0.847"/>
    </inkml:context>
    <inkml:brush xml:id="br0">
      <inkml:brushProperty name="width" value="0.025" units="cm"/>
      <inkml:brushProperty name="height" value="0.025" units="cm"/>
      <inkml:brushProperty name="color" value="#004F8B"/>
    </inkml:brush>
  </inkml:definitions>
  <inkml:trace contextRef="#ctx0" brushRef="#br0">100 4 18514,'-12'4'2247,"-3"1"-1272,5-2-109,0 1 0,0-1 0,1 2 0,-1-1 0,-14 11 0,24-15-852,0 0 0,0 1-1,0-1 1,0 1 0,0-1 0,1 1 0,-1-1-1,0 1 1,0-1 0,0 1 0,0-1-1,1 1 1,-1-1 0,0 0 0,0 1 0,1-1-1,-1 1 1,0-1 0,1 0 0,-1 1-1,0-1 1,1 0 0,-1 1 0,0-1 0,1 0-1,-1 0 1,1 0 0,-1 1 0,1-1-1,-1 0 1,1 0 0,-1 0 0,1 0 0,-1 0-1,1 0 1,30 15 284,-15-7-232,10 7-46,-11-6 46,0 0 0,1-1 0,27 10 0,-36-17-49,-1 1 0,1-1 0,-1 0 0,1 0 0,0-1 0,-1 0 0,1 0 1,-1-1-1,1 0 0,0 0 0,-1 0 0,0-1 0,10-3 0,-9 2 8,-1 0 0,0-1 0,0 0-1,0 0 1,-1 0 0,1 0 0,-1-1 0,0 0 0,5-6 0,-9 10 19,0 0-1,0 0 1,0-1 0,0 1 0,0 0-1,0-1 1,0 1 0,0 0 0,-1-1-1,1 1 1,0-1 0,-1 1-1,0-1 1,1 0 0,-1 1 0,0-1-1,1 1 1,-1-1 0,0 0 0,0 1-1,-1-1 1,1 0 0,0 1 0,0-1-1,-1 1 1,1-1 0,-1 0 0,1 1-1,-1-1 1,0 1 0,0 0 0,1-1-1,-1 1 1,0-1 0,0 1 0,-1 0-1,1 0 1,0 0 0,0 0 0,0 0-1,-1 0 1,-2-2 0,-5-1 24,0 0 0,-1 0 1,1 1-1,-1 0 0,0 1 0,0 0 1,0 1-1,0 0 0,-1 0 0,-19 2 1,23-1-83,0 0 1,0 1-1,0 0 1,0 0 0,0 1-1,1 0 1,-1 0-1,0 1 1,1-1 0,-1 1-1,1 1 1,0-1 0,0 1-1,1 0 1,-1 1-1,-7 7 1,12-12-44,1 1 1,-1-1-1,1 0 1,0 0-1,-1 1 0,1-1 1,0 0-1,-1 1 1,1-1-1,0 0 0,-1 1 1,1-1-1,0 0 1,0 1-1,-1-1 0,1 1 1,0-1-1,0 1 0,0-1 1,0 0-1,0 1 1,0-1-1,0 1 0,0-1 1,0 1-1,0-1 1,0 1-1,0-1 0,0 1 1,0-1-1,0 0 1,0 1-1,0-1 0,0 1 1,1-1-1,-1 1 1,0-1-1,0 0 0,0 1 1,1-1-1,-1 0 1,0 1-1,1-1 0,-1 0 1,0 1-1,1-1 1,-1 0-1,0 1 0,1-1 1,-1 0-1,1 0 1,-1 0-1,1 1 0,-1-1 1,0 0-1,1 0 1,-1 0-1,1 0 0,28 0-6159,6-9-4498</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1.211"/>
    </inkml:context>
    <inkml:brush xml:id="br0">
      <inkml:brushProperty name="width" value="0.025" units="cm"/>
      <inkml:brushProperty name="height" value="0.025" units="cm"/>
      <inkml:brushProperty name="color" value="#004F8B"/>
    </inkml:brush>
  </inkml:definitions>
  <inkml:trace contextRef="#ctx0" brushRef="#br0">0 1 15631,'0'0'6214,"48"32"-4357,0-25-191,16 0-801,12-3-545,7 0-224,-2-4-1089,-17 0-2818,-20 0-3460,-17 0-5477</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1.557"/>
    </inkml:context>
    <inkml:brush xml:id="br0">
      <inkml:brushProperty name="width" value="0.025" units="cm"/>
      <inkml:brushProperty name="height" value="0.025" units="cm"/>
      <inkml:brushProperty name="color" value="#004F8B"/>
    </inkml:brush>
  </inkml:definitions>
  <inkml:trace contextRef="#ctx0" brushRef="#br0">1 27 9673,'0'0'10922,"104"26"-9384,-24-26-769,14-10-513,3-1-160,4-3-1217,-7-4-5381</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4.896"/>
    </inkml:context>
    <inkml:brush xml:id="br0">
      <inkml:brushProperty name="width" value="0.025" units="cm"/>
      <inkml:brushProperty name="height" value="0.025" units="cm"/>
      <inkml:brushProperty name="color" value="#004F8B"/>
    </inkml:brush>
  </inkml:definitions>
  <inkml:trace contextRef="#ctx0" brushRef="#br0">11 0 11403,'0'0'5941,"0"10"-3448,-10 227 3075,10-234-5565,0 1 0,0-1 0,1 1 0,-1-1 1,1 0-1,0 1 0,0-1 0,0 0 0,0 0 0,0 0 0,1 0 0,0 0 0,-1 0 0,1 0 0,0 0 0,0 0 0,1-1 0,-1 1 0,6 3 0,-3-2 69,0-1-1,1 0 1,-1 0 0,1-1 0,0 0-1,0 0 1,0 0 0,0 0-1,0-1 1,10 1 0,-5-1-134,0-1 0,1 0 1,-1-1-1,0 0 1,1 0-1,-1-1 0,0-1 1,0 0-1,0-1 0,0 0 1,-1 0-1,12-7 0,-19 9-345,0 0 0,0-1-1,0 1 1,-1-1-1,1 0 1,-1 0 0,1 0-1,-1 0 1,0 0 0,0 0-1,0-1 1,-1 1-1,1-1 1,-1 1 0,2-8-1,4-27-6452</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229"/>
    </inkml:context>
    <inkml:brush xml:id="br0">
      <inkml:brushProperty name="width" value="0.025" units="cm"/>
      <inkml:brushProperty name="height" value="0.025" units="cm"/>
      <inkml:brushProperty name="color" value="#004F8B"/>
    </inkml:brush>
  </inkml:definitions>
  <inkml:trace contextRef="#ctx0" brushRef="#br0">1 0 16560,'0'0'6310,"17"48"-8617,5-48-2946,-3 0-4932</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575"/>
    </inkml:context>
    <inkml:brush xml:id="br0">
      <inkml:brushProperty name="width" value="0.025" units="cm"/>
      <inkml:brushProperty name="height" value="0.025" units="cm"/>
      <inkml:brushProperty name="color" value="#004F8B"/>
    </inkml:brush>
  </inkml:definitions>
  <inkml:trace contextRef="#ctx0" brushRef="#br0">179 0 15791,'0'0'7602,"-5"8"-6962,-56 77-276,-19 28-349,80-112-14,-1-1 0,1 1 0,-1-1 0,1 1 0,-1 0 0,1-1 0,-1 1 0,1-1 0,0 1 0,-1 0 0,1-1 0,0 1 0,0 0 0,0 0 0,-1-1-1,1 1 1,0 0 0,0-1 0,0 1 0,0 0 0,0 0 0,0-1 0,0 1 0,0 0 0,1-1 0,-1 1 0,0 1 0,18-6-219,23-21-1603,-34 20 1480,-1 0-1,0 0 1,-1 0 0,1-1-1,-1 0 1,0 0 0,-1 0 0,1-1-1,-1 1 1,-1-1 0,1 0 0,-1 0-1,3-9 1,-6 15 374,0 1 0,0 0 1,0 0-1,0-1 0,0 1 0,0 0 0,0 0 1,0 0-1,0-1 0,0 1 0,0 0 1,0 0-1,0 0 0,0-1 0,0 1 0,0 0 1,0 0-1,-1 0 0,1-1 0,0 1 0,0 0 1,0 0-1,0 0 0,0-1 0,0 1 0,-1 0 1,1 0-1,0 0 0,0 0 0,0 0 0,0 0 1,-1-1-1,1 1 0,0 0 0,0 0 0,0 0 1,-1 0-1,1 0 0,0 0 0,0 0 1,0 0-1,-1 0 0,1 0 0,0 0 0,0 0 1,-1 0-1,1 0 0,-15 6 840,-11 13 34,14-6-587,-1 1 1,-17 26-1,27-35-248,0 0 0,0 0 0,0 0 0,1 1 0,0-1-1,0 0 1,0 1 0,0 0 0,1-1 0,0 1-1,1 0 1,-1 11 0,2-15-16,0 1-1,0 0 1,0-1 0,0 1 0,1-1-1,-1 1 1,1-1 0,0 1 0,0-1-1,0 0 1,0 0 0,0 0 0,0 0-1,0-1 1,4 3 0,-5-3-27,1 1-1,0-1 1,0 0 0,0 0-1,0 0 1,0 0 0,0 0 0,0 0-1,0 0 1,0-1 0,0 1-1,0-1 1,1 0 0,-1 1 0,0-1-1,0 0 1,1 0 0,-1 0-1,0-1 1,3 0 0,-4-2-26,0-1 1,-1 0-1,0 1 1,0-1 0,0 1-1,0-1 1,-1 1-1,0-6 1,-8-16-16,-1-1 1,-1 2-1,-1-1 1,-1 2 0,-1-1-1,-22-27 1,43 57 12,0 0 1,0-1 0,0 0 0,1 0 0,0-1-1,0 0 1,0 0 0,16 5 0,84 21-2554,-45-19-470,1-3-2273</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5.939"/>
    </inkml:context>
    <inkml:brush xml:id="br0">
      <inkml:brushProperty name="width" value="0.025" units="cm"/>
      <inkml:brushProperty name="height" value="0.025" units="cm"/>
      <inkml:brushProperty name="color" value="#004F8B"/>
    </inkml:brush>
  </inkml:definitions>
  <inkml:trace contextRef="#ctx0" brushRef="#br0">0 17 19186,'0'0'6951,"57"0"-6791,-4 0-128,3 0 0,8-4-1217,-4 2-1730,-10-2-1601,-16-2-2979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4.698"/>
    </inkml:context>
    <inkml:brush xml:id="br0">
      <inkml:brushProperty name="width" value="0.025" units="cm"/>
      <inkml:brushProperty name="height" value="0.025" units="cm"/>
    </inkml:brush>
  </inkml:definitions>
  <inkml:trace contextRef="#ctx0" brushRef="#br0">1 161 7655,'0'0'5595,"9"6"-3091,-4-2-2202,1 0 0,1-1 1,-1 0-1,0 0 0,1 0 0,0-1 1,-1 0-1,1 0 0,0-1 1,0 0-1,0 0 0,0-1 1,0 1-1,0-2 0,0 1 1,0-1-1,0 0 0,14-4 1,-6 0-176,0-1 0,0-1 0,0 0 0,-1-2 0,21-13 1,-30 18-112,1 0 0,-1-1 1,1 1-1,-1-1 0,-1 0 1,1 0-1,-1 0 1,0-1-1,0 0 0,0 0 1,-1 0-1,0 0 0,0 0 1,0-1-1,2-10 1,-5 15-11,0 1 0,1 0 1,-1 0-1,0 0 0,0 0 1,0 0-1,0-1 1,-1 1-1,1 0 0,0 0 1,0 0-1,-1 0 0,1 0 1,0 0-1,-1 0 0,0 0 1,1 0-1,-1 0 1,1 0-1,-1 0 0,0 0 1,0 0-1,1 0 0,-1 1 1,0-1-1,0 0 0,0 1 1,-2-2-1,0 1-4,0 0 0,0 0 0,0 0 0,0 1 1,0-1-1,0 1 0,0 0 0,-1 0 0,1 0 0,-5 1 0,-2 0-9,1 1 0,-1 1 1,1-1-1,-1 1 0,1 1 1,-11 5-1,7 0 16,0 0 0,1 1 1,0 0-1,1 0 0,-13 16 1,19-20 22,-1 1-1,1 0 1,1 0 0,0 0 0,0 1 0,0-1-1,1 1 1,0 0 0,0 0 0,1 0 0,-2 11 0,4-17-26,0 0 1,0-1 0,1 1 0,-1 0 0,0-1-1,1 1 1,0 0 0,-1-1 0,1 1 0,0-1 0,-1 1-1,1-1 1,0 0 0,0 1 0,0-1 0,0 0 0,1 1-1,-1-1 1,0 0 0,0 0 0,1 0 0,-1 0 0,1 0-1,-1-1 1,1 1 0,-1 0 0,1 0 0,-1-1-1,1 1 1,0-1 0,-1 0 0,1 0 0,0 1 0,-1-1-1,1 0 1,0 0 0,1-1 0,11 2 26,-1-1-1,0 0 1,22-4-1,-6-3-2,0-2-1,0 0 1,-1-2-1,-1-1 1,40-23-1,-32 16-2,1 2-1,43-15 0,-77 36 107,-6 9 193,-12 19 471,11-21-531,4-10-246,0 0 1,1 0-1,-1 1 1,0-1-1,1 0 1,-1 0-1,1 1 1,0-1-1,-1 0 0,1 1 1,0-1-1,0 0 1,-1 1-1,1-1 1,0 0-1,0 1 1,1-1-1,-1 0 1,0 1-1,0-1 1,1 0-1,-1 1 0,1-1 1,-1 0-1,1 0 1,0 2-1,1-3-4,-1 1-1,0-1 0,1 1 1,-1-1-1,1 1 1,-1-1-1,1 0 1,-1 1-1,1-1 0,0 0 1,-1 0-1,1 0 1,-1-1-1,1 1 0,-1 0 1,1-1-1,-1 1 1,3-1-1,9-4 27,0 0 1,0-1-1,19-11 0,-7 1-10,30-18-74,-52 32 20,1 0-1,-1 1 0,1-1 1,-1 1-1,1-1 0,0 1 1,0 1-1,0-1 1,0 0-1,0 1 0,-1 0 1,6 0-1,-8 1 18,-1-1 0,1 1 0,0 0 0,-1-1 1,1 1-1,-1 0 0,1-1 0,-1 1 0,1 0 0,-1 0 0,1-1 0,-1 1 1,0 0-1,1 0 0,-1 0 0,0 0 0,0-1 0,0 1 0,0 0 0,0 0 1,0 0-1,0 0 0,0 0 0,0 0 0,0-1 0,0 1 0,0 0 0,-1 0 1,1 1-1,-7 27 55,-3-4 50,8-20-122,-1-1-1,1 1 1,0 0 0,1-1-1,-1 1 1,1 0-1,0 0 1,0 0-1,0 1 1,1-1 0,0 0-1,0 0 1,1 5-1,-1-9-187,1 0 0,0 0 0,-1-1 0,1 1 0,0-1-1,0 1 1,-1 0 0,1-1 0,0 0 0,0 1 0,0-1-1,0 1 1,0-1 0,0 0 0,0 0 0,0 1 0,-1-1 0,1 0-1,0 0 1,0 0 0,0 0 0,0 0 0,0 0 0,0 0-1,0-1 1,0 1 0,0 0 0,0 0 0,2-2 0,22-8-7163</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6.302"/>
    </inkml:context>
    <inkml:brush xml:id="br0">
      <inkml:brushProperty name="width" value="0.025" units="cm"/>
      <inkml:brushProperty name="height" value="0.025" units="cm"/>
      <inkml:brushProperty name="color" value="#004F8B"/>
    </inkml:brush>
  </inkml:definitions>
  <inkml:trace contextRef="#ctx0" brushRef="#br0">0 49 13997,'0'0'6695,"73"13"-5670,-9-18-545,14-4-352,1-4-96,3 2-416,-13-1-2403,-7 0-4227</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2.341"/>
    </inkml:context>
    <inkml:brush xml:id="br0">
      <inkml:brushProperty name="width" value="0.025" units="cm"/>
      <inkml:brushProperty name="height" value="0.025" units="cm"/>
      <inkml:brushProperty name="color" value="#004F8B"/>
    </inkml:brush>
  </inkml:definitions>
  <inkml:trace contextRef="#ctx0" brushRef="#br0">1 69 3651,'0'0'15887,"6"-9"-14258,-4 5-1524,0 0 1,1 1 0,-1-1 0,1 1 0,0 0-1,0 0 1,0 0 0,1 0 0,-1 0 0,1 1-1,-1-1 1,1 1 0,0 0 0,0 0 0,0 1-1,0-1 1,0 1 0,0 0 0,0 0 0,1 0-1,6 0 1,9-1 244,82-3 752,-93 5-1053,0 0 1,0 1-1,0 0 0,0 0 0,0 1 1,-1 0-1,1 1 0,14 6 0,-21-8-46,0 0 0,0 0 0,1 0 0,-1 1 0,0-1 0,-1 0 0,1 1 0,0 0 0,0-1 0,-1 1 0,1 0 0,-1 0 0,1 0 0,-1 0 0,0 0 0,0 0 0,0 0 0,0 0 0,0 1 0,0-1 0,0 0 0,-1 1 0,1-1 0,-1 0 0,0 1 0,0-1 0,0 1-1,0-1 1,0 0 0,0 1 0,-1-1 0,1 0 0,-1 1 0,0-1 0,1 0 0,-1 1 0,0-1 0,0 0 0,-1 0 0,1 0 0,0 0 0,-1 0 0,1 0 0,-1 0 0,-2 1 0,-6 8 25,0 0 0,-1 0 0,0-2 0,-1 1 0,-23 13 0,-8 1 17,26-16-26,1 1 1,0 1-1,-20 16 0,35-25-27,0-1-1,0 1 0,0-1 1,0 1-1,0 0 0,1 0 0,-1-1 1,0 1-1,0 0 0,1 0 0,-1 0 1,0 0-1,1 0 0,-1 0 1,1 0-1,-1 0 0,1 0 0,0 0 1,-1 0-1,1 0 0,0 0 0,0 0 1,0 1-1,-1-1 0,1 0 1,1 0-1,-1 0 0,0 0 0,0 2 1,2-1-35,-1-1 0,1 1 1,-1-1-1,1 0 0,-1 0 1,1 0-1,0 1 0,-1-2 1,1 1-1,0 0 0,0 0 0,0 0 1,0-1-1,0 1 0,2-1 1,14 3-630,1 0 0,29-1 0,-45-2 504,127-1-7450,-59-4 1484</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2.731"/>
    </inkml:context>
    <inkml:brush xml:id="br0">
      <inkml:brushProperty name="width" value="0.025" units="cm"/>
      <inkml:brushProperty name="height" value="0.025" units="cm"/>
      <inkml:brushProperty name="color" value="#004F8B"/>
    </inkml:brush>
  </inkml:definitions>
  <inkml:trace contextRef="#ctx0" brushRef="#br0">257 86 15150,'0'0'2557,"-10"-7"-117,4 3-2304,0 1-1,-1-1 1,1 1-1,-1 0 1,1 1-1,-1-1 1,0 1-1,0 1 1,0-1 0,0 1-1,0 0 1,0 1-1,0 0 1,0 0-1,0 0 1,0 1-1,0 0 1,0 0-1,0 1 1,0 0 0,0 0-1,-6 4 1,5-2-60,1 1 0,-1 0 1,1 1-1,0-1 1,1 1-1,-1 1 1,1-1-1,1 1 0,-9 11 1,13-16-69,0 0 0,0 0 1,0 0-1,0 0 0,1 0 1,-1 0-1,0 0 0,1 0 1,0 0-1,-1 0 0,1 0 1,0 0-1,0 0 0,0 0 1,0 0-1,0 0 0,1 1 1,0 2-1,0-3-5,1 0 0,-1 0 0,0 0 0,1 0 0,0 0 0,0-1 0,-1 1 0,1 0 0,0-1 0,0 1 0,1-1 0,-1 0 0,0 1 0,0-1 0,1 0 0,-1-1 0,0 1 0,1 0 0,3 0 0,8 2 19,0-1 1,0-1-1,0 0 1,0-1-1,0 0 0,0-1 1,0-1-1,0 0 0,0-1 1,0 0-1,19-8 1,-26 8-5,0 0 1,0-1-1,-1 1 1,1-1 0,-1-1-1,0 1 1,0-1-1,0 0 1,-1 0-1,7-8 1,-10 9 6,1 0 1,0-1-1,-1 1 0,0-1 0,0 1 0,0-1 1,-1 0-1,1 1 0,-1-1 0,0 0 1,-1 0-1,1 0 0,-1 0 0,0 0 1,0 0-1,-2-9 0,2 12-9,-1 0 0,1 0 0,-1 0-1,0 0 1,1 0 0,-1 0 0,0 1 0,0-1 0,0 0 0,-1 0-1,1 1 1,0-1 0,-1 1 0,1-1 0,-1 1 0,1 0-1,-1 0 1,0-1 0,0 1 0,-2-1 0,0 0-9,-1 0 0,0 0 0,0 1 0,0 0 0,-1 0 0,1 0 0,0 0 0,-7 1 0,7-1-33,0 1 0,0 0 1,0 0-1,0 1 1,0 0-1,0-1 1,0 2-1,1-1 0,-1 0 1,0 1-1,0 0 1,1 0-1,0 1 0,-1-1 1,1 1-1,0 0 1,0 0-1,-5 5 0,9-7-75,-1 0-1,0 0 0,0 0 1,1 0-1,-1 0 0,1 1 1,-1-1-1,1 0 1,-1 0-1,1 0 0,0 1 1,-1-1-1,1 0 0,0 1 1,0-1-1,0 0 0,0 1 1,0-1-1,1 0 0,-1 0 1,0 1-1,0-1 1,1 0-1,-1 0 0,1 1 1,-1-1-1,1 0 0,0 0 1,-1 0-1,2 2 0,1-1-435,-1 0 0,1 0-1,-1 0 1,1-1 0,0 1 0,0-1-1,-1 1 1,1-1 0,0 0 0,0 0-1,6 1 1,28 3-5955</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078"/>
    </inkml:context>
    <inkml:brush xml:id="br0">
      <inkml:brushProperty name="width" value="0.025" units="cm"/>
      <inkml:brushProperty name="height" value="0.025" units="cm"/>
      <inkml:brushProperty name="color" value="#004F8B"/>
    </inkml:brush>
  </inkml:definitions>
  <inkml:trace contextRef="#ctx0" brushRef="#br0">295 118 15599,'0'0'3112,"-11"-5"-176,2 0-2721,0 1-1,-1 0 0,1 1 1,-1 0-1,0 1 1,0 0-1,0 1 1,0 0-1,0 0 0,0 1 1,0 0-1,-1 1 1,1 0-1,0 0 1,0 1-1,0 1 0,-12 4 1,13-3-118,1 0 0,-1 1-1,1 0 1,0 0 0,1 1 0,-1 0 0,1 0 0,-10 11 0,16-15-93,0 0 0,0-1 0,-1 1 0,1 0 1,0 0-1,0-1 0,1 1 0,-1 0 0,0 0 0,1 0 1,-1 0-1,1 0 0,-1 0 0,1 0 0,0 0 0,0 1 0,0-1 1,0 2-1,1-2-4,0 0 0,0 0 0,0 0 0,0 0 0,1 0 0,-1 0-1,1 0 1,-1 0 0,1 0 0,-1-1 0,1 1 0,0-1 0,0 1 0,0-1 0,0 0 0,0 0 0,0 1 0,0-2 0,5 3 0,14 4-188,1 0 0,0-2-1,0 0 1,0-1 0,1-1 0,-1-2 0,1 0 0,-1-1-1,1-1 1,-1-2 0,33-6 0,-47 6 168,0 1 1,0-2-1,-1 1 1,1-1-1,-1 0 1,1-1-1,-1 0 1,-1 0-1,1 0 0,-1-1 1,0 0-1,0 0 1,5-8-1,-8 10 89,0 0-1,0-1 1,0 1-1,-1-1 1,0 0-1,1 0 1,-2 0-1,1 0 1,-1 0 0,0 0-1,0 0 1,0-1-1,-1 1 1,1 0-1,-1-1 1,-1 1-1,1 0 1,-1 0-1,0-1 1,0 1-1,0 0 1,-3-6-1,1 7-30,0-1 0,0 1-1,0 0 1,-1 0 0,0 0-1,1 1 1,-1-1 0,-1 1 0,1 0-1,0 0 1,-1 0 0,1 1-1,-1-1 1,0 1 0,0 0-1,0 1 1,0-1 0,0 1-1,0 0 1,-1 0 0,1 1-1,0-1 1,-11 2 0,11-2-43,0 1 0,-1 0 0,1 1 0,0-1 0,-1 1 0,1 0 0,0 0 0,0 1 0,0-1 0,0 1 0,0 0 0,1 0 0,-1 1 0,0 0 0,1 0 0,0 0 0,-1 0 0,1 0 0,1 1 0,-1 0 0,0 0 0,1 0 0,-6 8 0,8-9-113,0-1 0,0 1 1,0 0-1,0-1 0,0 1 0,1 0 0,-1-1 0,1 1 0,0 0 1,0 0-1,0 0 0,0-1 0,0 1 0,0 0 0,1 0 0,-1-1 1,1 1-1,0 0 0,0-1 0,0 1 0,0-1 0,1 1 0,-1-1 1,0 1-1,1-1 0,0 0 0,0 0 0,-1 0 0,1 0 0,4 3 1,0-1-273,0-1 1,0 0 0,-1 0 0,2 0 0,-1-1 0,0 0 0,0 0 0,1-1-1,-1 1 1,1-1 0,-1-1 0,10 1 0,-14-1 175,0 0 1,0-1-1,-1 1 1,1 0-1,0-1 1,0 1-1,-1-1 1,1 1-1,0-1 1,-1 0-1,1 1 1,0-1-1,-1 0 0,1 0 1,-1 0-1,1-1 1,-1 1-1,0 0 1,2-2-1,14-15-5690</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426"/>
    </inkml:context>
    <inkml:brush xml:id="br0">
      <inkml:brushProperty name="width" value="0.025" units="cm"/>
      <inkml:brushProperty name="height" value="0.025" units="cm"/>
      <inkml:brushProperty name="color" value="#004F8B"/>
    </inkml:brush>
  </inkml:definitions>
  <inkml:trace contextRef="#ctx0" brushRef="#br0">278 71 13421,'0'0'6561,"-3"-10"-5131,2 5-1287,1 2-73,-1 1-1,1-1 1,0 1 0,-1-1-1,0 1 1,0-1-1,1 1 1,-1 0 0,-1-1-1,1 1 1,0 0 0,-1 0-1,1 0 1,-1 0 0,1 0-1,-1 0 1,0 1-1,0-1 1,0 0 0,0 1-1,0-1 1,0 1 0,0 0-1,-1 0 1,1 0-1,0 0 1,-1 0 0,-2 0-1,-4 0-43,-1 1 1,0 0-1,1 0 0,-1 1 0,1 1 0,-1-1 0,1 1 1,-1 1-1,1 0 0,0 0 0,0 1 0,0 0 0,-9 7 0,12-8 28,-1 1 1,1 0-1,0 1 0,0-1 0,1 1 0,0 0 0,-1 1 0,2-1 0,-1 1 0,1 0 1,-1 0-1,2 1 0,-1-1 0,1 1 0,0 0 0,0-1 0,-3 15 0,6-18-28,0 0 0,-1-1 0,1 1 0,0 0 0,1 0 0,-1-1 0,0 1 0,1 0 0,0-1 0,-1 1 0,1-1 0,0 1 0,0-1 0,1 1 0,-1-1 0,0 1 0,1-1 0,-1 0 0,1 0 0,0 0 0,0 0 0,0 0-1,0 0 1,0-1 0,0 1 0,0 0 0,1-1 0,-1 0 0,1 0 0,-1 1 0,1-2 0,-1 1 0,1 0 0,0 0 0,-1-1 0,5 1 0,12 2 68,0-1 0,0-1-1,-1 0 1,23-3 0,-34 1-82,7 0 9,0-1 0,0-1 0,0 0 0,-1-1 1,0 0-1,1-1 0,13-8 0,-23 11 18,1-1 0,-1 0-1,0 0 1,0 0 0,0 0 0,0 0-1,0-1 1,-1 0 0,1 0-1,3-6 1,-6 8 13,0-1 1,0 1-1,0-1 0,0 1 1,0-1-1,-1 1 0,1-1 0,-1 1 1,0-1-1,1 0 0,-1 1 0,-1-1 1,1 0-1,0 1 0,0-1 1,-1 0-1,0 1 0,1-1 0,-1 1 1,0-1-1,-2-2 0,1 2-48,1 1-1,-1-1 1,-1 1-1,1-1 0,0 1 1,-1 0-1,1 0 1,-1 0-1,1 0 1,-1 0-1,0 1 1,0-1-1,0 1 0,0 0 1,0 0-1,0 0 1,0 0-1,-1 0 1,-5 0-1,-63-1-1988,70 2 1786,1 0 0,0 0 0,-1 0 0,1 0 0,0 0 0,0 0 0,-1 1 0,1-1 0,0 1 0,0-1 0,0 1 0,-1-1 0,1 1 0,0 0 0,0-1 0,0 1 0,0 0 0,-1 2 0,-4 13-5053,6-4-1074</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3.771"/>
    </inkml:context>
    <inkml:brush xml:id="br0">
      <inkml:brushProperty name="width" value="0.025" units="cm"/>
      <inkml:brushProperty name="height" value="0.025" units="cm"/>
      <inkml:brushProperty name="color" value="#004F8B"/>
    </inkml:brush>
  </inkml:definitions>
  <inkml:trace contextRef="#ctx0" brushRef="#br0">93 0 13965,'0'0'12834,"-6"10"-12098,-14 16-451,11-17-238,1 1 0,0 0-1,1 1 1,0 0 0,0 0-1,1 0 1,1 1-1,-4 12 1,8-23-46,1 0 1,1 1-1,-1-1 0,0 0 0,0 0 1,0 0-1,0 0 0,1 0 0,-1 0 0,1 1 1,-1-1-1,1 0 0,-1 0 0,1 0 1,-1 0-1,1 0 0,0-1 0,0 1 1,-1 0-1,1 0 0,0 0 0,0-1 1,0 1-1,0 0 0,0-1 0,0 1 1,0-1-1,0 1 0,0-1 0,0 1 1,0-1-1,0 0 0,2 1 0,43 6 48,-38-6-49,5 0-7,3 1-573,1-1 0,32-2 0,-44 1 85,-1-1-1,0 1 1,0-1 0,0 0 0,0 0 0,0-1-1,0 1 1,-1-1 0,1 0 0,0 0 0,-1 0-1,1 0 1,-1-1 0,0 0 0,0 1-1,0-1 1,4-5 0,10-22-7053</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24.148"/>
    </inkml:context>
    <inkml:brush xml:id="br0">
      <inkml:brushProperty name="width" value="0.025" units="cm"/>
      <inkml:brushProperty name="height" value="0.025" units="cm"/>
      <inkml:brushProperty name="color" value="#004F8B"/>
    </inkml:brush>
  </inkml:definitions>
  <inkml:trace contextRef="#ctx0" brushRef="#br0">0 8 14510,'0'0'10858,"62"-7"-19506</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1.898"/>
    </inkml:context>
    <inkml:brush xml:id="br0">
      <inkml:brushProperty name="width" value="0.025" units="cm"/>
      <inkml:brushProperty name="height" value="0.025" units="cm"/>
      <inkml:brushProperty name="color" value="#004F8B"/>
    </inkml:brush>
  </inkml:definitions>
  <inkml:trace contextRef="#ctx0" brushRef="#br0">0 83 11883,'6'-9'4095,"1"-2"-2866,22-41 3798,-20 42-871,-5 21-3021,-2 28-1320,-2-36 455,-5 131 558,1-67-2320,5 69-1,-1-134 1006,0 0 0,0 0 0,0 0 0,0 0 0,1 0 0,-1 0 0,1 0 0,0-1 0,-1 1 0,1 0 0,0 0 0,1 1 0</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2.227"/>
    </inkml:context>
    <inkml:brush xml:id="br0">
      <inkml:brushProperty name="width" value="0.025" units="cm"/>
      <inkml:brushProperty name="height" value="0.025" units="cm"/>
      <inkml:brushProperty name="color" value="#004F8B"/>
    </inkml:brush>
  </inkml:definitions>
  <inkml:trace contextRef="#ctx0" brushRef="#br0">1 1 10090,'0'0'14413,"26"43"-32958</inkml:trace>
  <inkml:trace contextRef="#ctx0" brushRef="#br0" timeOffset="1">11 186 15407,'0'0'11979,"7"32"-11979,-1-30-1666,-3-2-2466</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2.824"/>
    </inkml:context>
    <inkml:brush xml:id="br0">
      <inkml:brushProperty name="width" value="0.025" units="cm"/>
      <inkml:brushProperty name="height" value="0.025" units="cm"/>
      <inkml:brushProperty name="color" value="#004F8B"/>
    </inkml:brush>
  </inkml:definitions>
  <inkml:trace contextRef="#ctx0" brushRef="#br0">3 29 12940,'0'0'4271,"8"-4"-2018,2 0-1767,1 0 0,0 0 1,0 1-1,0 0 0,0 0 0,0 2 1,0-1-1,1 1 0,-1 1 1,23 2-1,-33-2-482,0 0 0,0 1-1,0-1 1,0 0 0,0 1 0,0-1 0,0 1 0,0-1 0,0 1-1,0 0 1,0-1 0,0 1 0,-1 0 0,1-1 0,0 1 0,-1 0-1,1 0 1,0 0 0,-1 0 0,1 0 0,-1 0 0,1 0 0,-1 0 0,1 0-1,-1 0 1,0 0 0,0 0 0,1 0 0,-1 0 0,0 0 0,0 0-1,0 0 1,0 0 0,0 1 0,-1-1 0,1 0 0,0 0 0,0 0-1,-1 1 1,-1 3 5,1-1 0,-1 0 0,0 0 0,0 1 0,0-2 0,0 1 0,-1 0 0,-3 5 0,-58 47 163,49-44-147,0 1 0,1 0 0,-20 24 0,33-37-14,1 0-1,-1 1 1,1-1-1,-1 1 1,0-1 0,1 1-1,-1-1 1,1 1 0,-1 0-1,1-1 1,-1 1-1,1 0 1,0-1 0,-1 1-1,1 0 1,0-1-1,0 1 1,-1 0 0,1 0-1,0-1 1,0 1-1,0 0 1,0 0 0,0-1-1,0 1 1,0 0 0,0 0-1,0 0 1,0-1-1,1 1 1,-1 0 0,0-1-1,0 1 1,1 0-1,-1 0 1,1-1 0,-1 1-1,0 0 1,1-1 0,-1 1-1,1-1 1,-1 1-1,1-1 1,0 1 0,-1-1-1,1 1 1,0-1-1,-1 1 1,1-1 0,0 0-1,-1 1 1,1-1 0,0 0-1,0 0 1,0 1-1,51 1 560,-40-2-533,106-4-752,-40-8-4453,-33 0-2306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8.808"/>
    </inkml:context>
    <inkml:brush xml:id="br0">
      <inkml:brushProperty name="width" value="0.025" units="cm"/>
      <inkml:brushProperty name="height" value="0.025" units="cm"/>
    </inkml:brush>
  </inkml:definitions>
  <inkml:trace contextRef="#ctx0" brushRef="#br0">1 275 13325,'0'0'10538,"1"13"-10202,5 81 418,-6-54-398,2 0 0,3-1 0,13 63 0,-17-100-329,-1 1 0,1-1 1,0 0-1,-1 1 0,1-1 0,1 0 0,-1 0 1,0 0-1,0 0 0,1 0 0,-1 0 0,1 0 1,0 0-1,-1-1 0,1 1 0,0 0 1,0-1-1,0 0 0,0 1 0,4 1 0,-4-3 37,0 0-1,0 0 0,-1-1 1,1 1-1,0 0 0,0-1 1,-1 1-1,1-1 0,0 0 1,-1 1-1,1-1 0,-1 0 1,1 0-1,-1 0 0,1 0 1,-1 0-1,0 0 1,0-1-1,1 1 0,-1 0 1,0-1-1,0 1 0,0-1 1,0 1-1,-1-1 0,1 1 1,0-1-1,-1 0 0,2-2 1,6-18 93,0 0 1,-1 0 0,-1-1 0,-1 0 0,-1 0-1,1-33 1,-6-141 23,0 191-174,1-13-46,0 10-3,0-1 0,0 1 0,-1 0 0,0-1 0,-1 1 0,0 0 0,0 0 0,-8-17 0,6 26-200,1 11 79,-1 12-19,1 14 64,3 69 1,0-105 117,0 0 0,0 1 0,0-1 0,0 0 1,0 0-1,0 1 0,1-1 0,-1 0 0,0 1 0,1-1 0,-1 0 0,1 0 0,-1 0 1,1 0-1,-1 1 0,1-1 0,0 0 0,0 0 0,0 0 0,-1 0 0,1-1 0,0 1 1,0 0-1,0 0 0,0 0 0,1-1 0,-1 1 0,0 0 0,0-1 0,0 1 0,0-1 1,1 0-1,-1 1 0,0-1 0,0 0 0,1 0 0,-1 0 0,0 0 0,1 0 0,-1 0 0,0 0 1,2 0-1,1-1 18,0 0 0,0-1 0,0 1 0,0-1 0,-1 1 0,1-1 1,-1 0-1,1 0 0,-1-1 0,0 1 0,0-1 0,5-5 0,4-8-4,-1-1-1,-1 0 1,0-1-1,-1 0 1,-1 0 0,-1-1-1,0 0 1,-2 0-1,0-1 1,-1 0-1,-1 0 1,1-38-1,-9 418-578,4-356 451,1 1 1,1-1 0,-1 0 0,0 1 0,1-1-1,0 0 1,0 1 0,0-1 0,1 0-1,0 0 1,-1 0 0,1 0 0,0 0 0,1-1-1,-1 1 1,5 4 0,-4-6-32,0 1 0,0-1 0,0 0 0,0-1 0,0 1 0,1 0 0,-1-1-1,1 0 1,-1 0 0,1 0 0,0 0 0,-1 0 0,1-1 0,0 0 0,-1 0 0,1 0 0,0 0 0,-1 0 0,8-2 0,-5 0-464,0 1 0,0-1-1,0 0 1,0-1 0,0 1 0,0-1 0,-1 0 0,1-1 0,-1 1 0,9-9 0,20-20-5760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5.700"/>
    </inkml:context>
    <inkml:brush xml:id="br0">
      <inkml:brushProperty name="width" value="0.025" units="cm"/>
      <inkml:brushProperty name="height" value="0.025" units="cm"/>
    </inkml:brush>
  </inkml:definitions>
  <inkml:trace contextRef="#ctx0" brushRef="#br0">78 68 10122,'0'0'2370,"6"-9"683,15-20-304,-12 18-412,-19 28-1305,-13 20-850,-26 54 0,44-79-182,-1 1 1,2 0-1,0 0 1,0 1-1,1-1 1,1 1 0,0-1-1,0 24 1,2-35-1,1 0 1,-1 1-1,1-1 1,-1 0 0,1 0-1,0 1 1,-1-1 0,1 0-1,0 0 1,1 0-1,-1 0 1,0 0 0,1 0-1,-1 0 1,1 0 0,-1-1-1,1 1 1,0-1-1,0 1 1,-1-1 0,1 1-1,0-1 1,0 0 0,1 0-1,-1 0 1,0 0-1,0 0 1,0-1 0,1 1-1,-1-1 1,0 1 0,1-1-1,-1 0 1,0 0-1,1 0 1,-1 0 0,3-1-1,5 1 17,0-1 0,0-1 0,-1 1 1,1-2-1,-1 1 0,1-1 0,15-8 0,-4 0 5,-1-2 0,-1 0 0,0 0-1,31-31 1,-41 35-16,-1 0-1,1 0 0,-2-1 0,1 0 0,-1 0 0,-1-1 0,0 0 0,0 0 0,-1 0 0,6-21 0,-11 31-4,1 0 1,-1-1-1,0 1 0,1 0 1,-1 0-1,0-1 0,1 1 1,-1 0-1,0-1 0,0 1 1,0 0-1,0-1 0,-1 1 1,1 0-1,0-1 0,-1 1 1,1 0-1,0-1 0,-1 1 1,1 0-1,-2-2 0,1 3-7,0 0 0,0 0 0,0-1 0,0 1-1,0 0 1,1 0 0,-1 1 0,0-1 0,0 0 0,0 0-1,0 0 1,0 1 0,0-1 0,1 0 0,-1 1-1,0-1 1,0 0 0,0 1 0,1-1 0,-1 1-1,0 0 1,0 0 0,-7 5-36,1 1-1,0 0 1,0 0-1,-8 11 1,9-10 55,0 0 1,1 0 0,0 1-1,0 0 1,1 0 0,0 0 0,1 0-1,0 0 1,1 1 0,-1-1 0,2 1-1,-1 0 1,1 16 0,1-25-9,0 0 1,0 1-1,1-1 1,-1 0-1,0 1 1,1-1-1,-1 0 1,1 1-1,0-1 1,-1 0-1,1 0 1,0 0-1,0 0 1,-1 0-1,1 0 1,0 0-1,0 0 1,0 0-1,0 0 1,1 0-1,-1 0 1,0-1-1,0 1 1,0 0-1,2 0 1,1 0 5,0 0 1,0-1 0,0 1 0,0-1-1,0 0 1,0 0 0,0 0 0,8-1 0,-1-1 6,1-1 0,-1 0 0,0-1 0,0 0 0,14-7 0,-10 2 2,-1-1 0,1-1-1,-2 0 1,1-1-1,-1 0 1,11-15-1,-18 20-16,0 0-1,0-1 1,-1 1-1,-1-1 0,1 0 1,-1-1-1,-1 1 1,1-1-1,-1 1 1,-1-1-1,0 0 0,0 0 1,1-13-1,-3 22-4,0 0 0,0-1 0,0 1 0,0 0 0,0-1 0,0 1 0,0-1 0,0 1 0,0 0 0,0-1 0,0 1 0,0 0 0,0-1 0,0 1 0,0 0 0,0-1 0,0 1 0,0 0 0,-1-1 0,1 1 0,0 0 0,0-1 0,0 1 0,-1 0 0,1-1 0,0 1 0,0 0 0,-1 0 0,1-1 0,0 1 0,-1 0 0,1 0 0,0 0 0,-1-1 0,1 1 0,0 0 0,-1 0 0,1 0 0,0 0 0,-1 0 0,1 0 0,-17 10 10,-10 23 106,25-31-112,0 0 1,1 1 0,0-1-1,-1 1 1,1-1 0,0 1 0,0-1-1,0 1 1,1 0 0,-1-1-1,1 1 1,-1 0 0,1-1 0,0 1-1,0 0 1,0 0 0,1 3-1,0-4 4,1-1 0,0 1-1,-1-1 1,1 0-1,0 0 1,0 0-1,0 0 1,0 0-1,0 0 1,0 0-1,0 0 1,0-1 0,0 1-1,0-1 1,0 0-1,1 0 1,-1 0-1,0 0 1,0 0-1,0 0 1,3-1-1,106-1-1088,-110 1 1077,0 1-1,1 1 1,-1-1 0,0 0 0,1 0 0,-1 0 0,0 1 0,1-1-1,-1 0 1,0 1 0,0 0 0,0-1 0,1 1 0,-1-1 0,0 1-1,0 0 1,0 0 0,0 0 0,0 0 0,0 0 0,0 0 0,-1 0 0,1 0-1,0 0 1,0 0 0,0 2 0,7 35 231,-2-7 31,-5-30-251,-1-1 1,0 0 0,0 0-1,0 1 1,0-1 0,0 0 0,0 0-1,0 1 1,0-1 0,1 0-1,-1 0 1,0 1 0,0-1-1,0 0 1,1 0 0,-1 0 0,0 1-1,0-1 1,0 0 0,1 0-1,-1 0 1,0 0 0,0 0-1,1 0 1,-1 1 0,0-1 0,1 0-1,-1 0 1,0 0 0,0 0-1,1 0 1,-1 0 0,0 0-1,0 0 1,1 0 0,-1 0 0,0 0-1,1 0 1,-1-1 0,10-9 128,2-17 5,-11 21-20,1 1-1,0 0 0,0 0 0,0 1 0,0-1 1,1 0-1,0 1 0,0-1 0,0 1 1,0 0-1,7-6 0,-5 6 48,1 0 0,1 1 1,-1 0-1,0 0 0,1 1 0,-1-1 1,1 1-1,10-1 0,2-1-486,-5 1 469,0 0 0,0-1 0,22-9 0,-6-10-2717,-28 21 1946,0-1 0,-1 1 0,1 0 1,-1-1-1,0 1 0,0-1 1,0 1-1,0-1 0,0 0 0,0 1 1,0-6-1,0-19-9660</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158"/>
    </inkml:context>
    <inkml:brush xml:id="br0">
      <inkml:brushProperty name="width" value="0.025" units="cm"/>
      <inkml:brushProperty name="height" value="0.025" units="cm"/>
      <inkml:brushProperty name="color" value="#004F8B"/>
    </inkml:brush>
  </inkml:definitions>
  <inkml:trace contextRef="#ctx0" brushRef="#br0">143 62 2434,'0'0'12711,"-9"-4"-8227,3 1-3975,-1-1-1,0 1 1,-1 1 0,1-1-1,-13-1 1,18 3-463,-1 1 0,1 0 0,-1 0-1,1 0 1,-1 0 0,1 0 0,-1 1 0,1-1 0,0 1 0,-1-1 0,1 1 0,-1 0 0,1 0 0,0 0 0,0 0 0,0 1 0,0-1 0,0 0 0,0 1 0,0 0 0,0-1 0,0 1 0,1 0-1,-1 0 1,1 0 0,-2 2 0,0 0-49,1 0-1,0-1 1,0 1 0,0 0-1,0 0 1,1 0-1,0 0 1,-1 0 0,2 1-1,-1-1 1,0 0-1,1 0 1,0 1 0,0-1-1,0 0 1,0 1-1,1-1 1,1 6 0,-1-7 16,1 0 0,0 0 0,-1 0 0,1-1 0,0 1 0,1-1 0,-1 1 0,0-1 0,1 0 0,-1 1 0,1-1 0,0-1 0,-1 1 0,1 0 0,0-1 0,0 1 0,0-1 1,1 0-1,-1 0 0,0 0 0,0 0 0,1-1 0,-1 1 0,4-1 0,-1 1 46,1 0 1,0-1 0,-1 0-1,1 0 1,0 0-1,0-1 1,-1 0-1,1 0 1,-1-1-1,1 0 1,-1 0 0,1 0-1,-1-1 1,0 0-1,0 0 1,8-7-1,-10 6 57,0 0-1,0 0 0,0 0 0,-1 0 1,0-1-1,0 0 0,0 1 0,0-1 1,-1 0-1,0-1 0,0 1 0,0 0 1,0-1-1,-1 1 0,0 0 0,0-1 1,-1 0-1,0 1 0,0-1 0,-1-7 0,1 11-83,0-1 0,0 1-1,-1 0 1,1 0 0,-1 0 0,0 0-1,0 0 1,0 0 0,0 0-1,0 0 1,0 0 0,0 0-1,0 1 1,-1-1 0,1 0-1,-1 1 1,0-1 0,1 1-1,-1-1 1,0 1 0,0 0-1,-1-1 1,-2 0-10,1 0 0,-1 0 0,0 1 0,0-1 1,1 1-1,-1 0 0,0 1 0,0-1 0,0 1 0,-5 0 0,4 0-83,0 1-1,0 0 0,0 0 1,0 0-1,0 1 0,0-1 1,0 2-1,-6 2 0,9-4-30,1 1-1,-1-1 1,1 1-1,0-1 0,0 1 1,-1 0-1,1 0 1,0 0-1,1 0 1,-1 0-1,0 0 1,1 1-1,-1-1 0,1 1 1,0-1-1,-1 1 1,0 3-1,2-5-35,0 0 0,-1 0 0,1 0 0,0 0 0,0 0-1,0 0 1,0 0 0,0 1 0,0-1 0,0 0 0,0 0 0,0 0 0,0 0-1,1 0 1,-1 0 0,0 0 0,1 0 0,-1 0 0,1 0 0,-1 0 0,1 0-1,0 0 1,-1 0 0,1 0 0,0 0 0,0-1 0,-1 1 0,1 0-1,0-1 1,0 1 0,0 0 0,0-1 0,0 1 0,0-1 0,0 1 0,2-1-1,40 6-5289,-42-6 5189,33 0-6364</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503"/>
    </inkml:context>
    <inkml:brush xml:id="br0">
      <inkml:brushProperty name="width" value="0.025" units="cm"/>
      <inkml:brushProperty name="height" value="0.025" units="cm"/>
      <inkml:brushProperty name="color" value="#004F8B"/>
    </inkml:brush>
  </inkml:definitions>
  <inkml:trace contextRef="#ctx0" brushRef="#br0">149 1 15727,'0'0'3523,"-10"0"-790,2-1-2385,-1 1-1,1 1 0,-1 0 1,1 0-1,-1 0 0,1 1 1,0 1-1,-12 3 0,17-4-273,0-1-1,0 1 1,-1 0 0,1 0-1,0 0 1,0 1 0,1-1-1,-1 0 1,1 1 0,-1 0-1,1 0 1,0 0 0,0 0-1,0 0 1,0 0-1,0 0 1,1 1 0,-1-1-1,1 0 1,0 1 0,0 0-1,1-1 1,-1 1 0,1-1-1,-1 1 1,1 4 0,0-5-77,1 0 1,-1 0-1,0 1 1,1-1-1,0 0 1,0 0-1,0 0 0,0 0 1,0 0-1,1 0 1,-1 0-1,1 0 1,0 0-1,0-1 1,0 1-1,0-1 1,0 1-1,0-1 1,4 3-1,0-1-8,-1 0 1,1-1-1,0 0 0,0 0 0,0-1 0,0 0 0,1 0 1,-1 0-1,11 1 0,-9-1 3,-1-1 1,1 0-1,-1-1 1,1 0-1,0 0 1,-1-1-1,1 0 1,0 0-1,-1-1 1,0 0-1,1 0 1,-1 0-1,0-1 1,0 0 0,0-1-1,0 0 1,10-7-1,-15 9 28,0 0 0,0 1 0,-1-1 0,1 0 0,-1 0 0,1 0 0,-1 0 0,1 0 0,-1 0 0,0 0 0,0 0 0,0-1 0,0 1 0,-1 0 0,1-1 0,-1 1 0,1-1 0,-1 1 0,0-1 0,0 1 0,0-1 0,0 1 0,0 0 0,-1-1 0,1 1 0,-1-1 0,1 1 0,-1 0 0,0-1 0,0 1 0,0 0 0,0 0 0,-1 0 0,1-1 0,0 1 0,-4-2-1,1 0 31,0 0-1,-1 0 0,1 0 1,-1 1-1,0 0 0,0 0 0,0 1 1,-1-1-1,1 1 0,0 0 1,-1 1-1,0-1 0,1 1 0,-8-1 1,4 1-35,0 1 0,0 0 0,0 0 0,0 1 1,-16 3-1,24-4-142,-1 1 0,1-1 0,-1 1 0,1-1 0,-1 1 0,0-1 0,1 1 1,0 0-1,-1 0 0,1 0 0,-1 0 0,1 0 0,0 0 0,0 0 0,0 0 0,0 0 1,0 1-1,0-1 0,0 0 0,0 1 0,0-1 0,0 1 0,1-1 0,-1 1 0,0-1 0,1 1 1,0-1-1,-1 1 0,1 0 0,0-1 0,0 1 0,0-1 0,0 1 0,0 0 0,0-1 0,0 1 1,1 0-1,0 2 0,-1-3-95,1 0 1,-1 0 0,1 1-1,-1-1 1,1-1-1,0 1 1,-1 0-1,1 0 1,0 0-1,0 0 1,0 0 0,0-1-1,-1 1 1,1 0-1,0-1 1,0 1-1,0-1 1,0 1 0,0-1-1,1 1 1,-1-1-1,0 0 1,1 1-1,30 2-5331,-27-3 4100,28 1-7281</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3.863"/>
    </inkml:context>
    <inkml:brush xml:id="br0">
      <inkml:brushProperty name="width" value="0.025" units="cm"/>
      <inkml:brushProperty name="height" value="0.025" units="cm"/>
      <inkml:brushProperty name="color" value="#004F8B"/>
    </inkml:brush>
  </inkml:definitions>
  <inkml:trace contextRef="#ctx0" brushRef="#br0">129 64 15375,'0'0'9929,"-10"0"-9310,5 0-613,0 0 1,0 0-1,1 1 0,-1 0 0,0 0 1,0 0-1,1 0 0,-1 1 1,1 0-1,-1 0 0,1 0 0,0 1 1,0-1-1,0 1 0,0 0 0,0 0 1,0 0-1,1 1 0,0-1 0,0 1 1,0 0-1,0 0 0,0 0 0,1 0 1,-1 0-1,1 1 0,1-1 0,-3 7 1,2-7-2,1-1 1,-1 1-1,1 0 0,0 1 1,1-1-1,-1 0 1,0 0-1,1 0 0,0 1 1,0-1-1,1 0 1,-1 0-1,1 0 0,0 0 1,0 1-1,0-1 1,3 7-1,-2-8 2,1-1 0,-1 1 0,0-1 0,1 1 0,0-1 0,-1 0 0,1 0 0,0 0 0,0 0 0,0-1 0,1 1 0,-1-1 0,0 0 0,0 1 0,1-2 0,-1 1 0,1 0 0,-1-1 0,1 1 0,-1-1 0,5-1 0,-3 2 79,1-2 0,0 1 0,-1-1 0,1 0 0,-1 0 0,1 0 0,-1-1 0,1 0 0,-1 0 0,0 0 0,0-1 0,0 0 0,0 0 0,-1 0 0,1 0 0,-1-1 1,0 0-1,0 0 0,0 0 0,0 0 0,-1 0 0,1-1 0,-1 0 0,-1 0 0,1 0 0,0 0 0,-1 0 0,0 0 0,2-11 0,-3 11-13,1-1 1,-1 1-1,-1 0 0,1 0 0,-1 0 0,0-1 1,0 1-1,-1 0 0,0 0 0,1 0 0,-2 0 0,1-1 1,-1 1-1,1 1 0,-1-1 0,-1 0 0,1 0 1,-1 1-1,1-1 0,-1 1 0,-1 0 0,1 0 0,-1 0 1,1 0-1,-1 1 0,0-1 0,0 1 0,-1 0 1,1 1-1,-1-1 0,1 0 0,-8-2 0,7 4-191,1-1 0,-1 1 0,1-1 1,-1 1-1,0 1 0,1-1 0,-1 1 0,0-1 0,0 1 0,1 1 0,-1-1 0,-8 2 0,10-1-616,-1 1 1,0-1-1,1 1 0,-1 0 1,1-1-1,0 2 0,-1-1 1,1 0-1,0 1 0,-3 3 1,-8 9-7019</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6.730"/>
    </inkml:context>
    <inkml:brush xml:id="br0">
      <inkml:brushProperty name="width" value="0.025" units="cm"/>
      <inkml:brushProperty name="height" value="0.025" units="cm"/>
      <inkml:brushProperty name="color" value="#004F8B"/>
    </inkml:brush>
  </inkml:definitions>
  <inkml:trace contextRef="#ctx0" brushRef="#br0">1 300 7655,'0'0'13250,"10"-6"-12182,61-34-498,-2-4 0,-2-2-1,109-99 1,-159 127-515,-23 21-35,-29 32-9,20-13-7,0 0 1,-16 32 0,28-46-4,-1 0 1,1 0-1,0 0 1,0 0-1,1 0 1,1 1-1,-1-1 1,1 1-1,1-1 1,-1 1-1,2 11 1,0-18-6,-1 1 1,1-1 0,0 0 0,0 1-1,0-1 1,0 0 0,0 0 0,0 0-1,1 0 1,-1 0 0,1 0 0,-1 0 0,1-1-1,0 1 1,0-1 0,0 1 0,0-1-1,0 1 1,0-1 0,0 0 0,0 0-1,0 0 1,1 0 0,-1-1 0,0 1-1,1 0 1,-1-1 0,0 0 0,1 0-1,-1 1 1,1-1 0,-1-1 0,4 1-1,2-1-387,1 1 0,-1-1 0,0-1 0,0 0 0,0 0 0,0 0 0,0-1 0,12-6 0,21-21-5017,-2-7-3070</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093"/>
    </inkml:context>
    <inkml:brush xml:id="br0">
      <inkml:brushProperty name="width" value="0.025" units="cm"/>
      <inkml:brushProperty name="height" value="0.025" units="cm"/>
      <inkml:brushProperty name="color" value="#004F8B"/>
    </inkml:brush>
  </inkml:definitions>
  <inkml:trace contextRef="#ctx0" brushRef="#br0">92 0 16271,'0'0'1538,"-11"11"133,3-4-1416,-36 36 1151,41-39-1177,0-1 1,0 0-1,0 1 0,1 0 0,0 0 0,0-1 0,0 1 0,0 1 0,0-1 0,1 0 0,0 0 0,0 1 0,-1 5 0,2-8-208,1-1 0,-1 1-1,1 0 1,0 0-1,-1-1 1,1 1 0,0 0-1,0-1 1,0 1-1,0-1 1,0 1 0,1-1-1,-1 0 1,0 1-1,1-1 1,-1 0 0,0 0-1,1 0 1,0 0-1,-1 0 1,1 0 0,0-1-1,-1 1 1,1 0-1,0-1 1,0 1 0,-1-1-1,1 0 1,3 1 0,60 5 86,-57-6-75,7 1-38,0-2 0,0 0 0,0 0 0,24-7 0,-36 7 0,1 0 1,-1 0-1,0 0 0,1-1 0,-1 1 0,0-1 1,0 0-1,0 0 0,0 0 0,-1 0 0,5-4 0,-6 4 13,0 1-1,0-1 0,0 0 0,-1 1 0,1-1 0,0 0 1,-1 0-1,1 1 0,-1-1 0,1 0 0,-1 0 0,0 0 1,0 0-1,0 1 0,0-1 0,0 0 0,0 0 0,0 0 1,-1 0-1,1 1 0,-1-1 0,1 0 0,-2-2 0,0 1 29,0 0-1,0 0 0,0 1 0,-1-1 0,1 0 0,0 1 1,-1 0-1,0-1 0,0 1 0,0 0 0,0 0 0,0 1 1,0-1-1,0 1 0,0-1 0,-1 1 0,1 0 0,-1 0 1,-5 0-1,-8-2 162,0 1-1,-27-1 1,-4 9-1297,29 5 76,19-10 991,-1-1-1,1 1 1,0 0 0,0-1-1,0 1 1,0 0 0,0 0 0,0-1-1,0 1 1,0 0 0,0 0-1,0-1 1,0 1 0,1 0-1,-1 0 1,0-1 0,1 1 0,-1 0-1,0-1 1,1 1 0,-1 0-1,1-1 1,-1 1 0,1-1-1,-1 1 1,1-1 0,-1 1 0,1-1-1,0 1 1,3 2-438,0 0 0,0 0 0,1-1 0,-1 0-1,1 0 1,-1 0 0,1 0 0,0-1 0,0 1 0,-1-1 0,8 0 0,57 5-5734,-64-6 5639,43 1-4948</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440"/>
    </inkml:context>
    <inkml:brush xml:id="br0">
      <inkml:brushProperty name="width" value="0.025" units="cm"/>
      <inkml:brushProperty name="height" value="0.025" units="cm"/>
      <inkml:brushProperty name="color" value="#004F8B"/>
    </inkml:brush>
  </inkml:definitions>
  <inkml:trace contextRef="#ctx0" brushRef="#br0">140 69 8040,'0'0'4633,"4"-8"-95,15-27-1319,-18 34-3147,-1 1 0,0 0 0,0-1 0,1 1 1,-1-1-1,0 1 0,0-1 0,0 1 0,0-1 0,1 1 0,-1-1 0,0 1 1,0-1-1,0 0 0,0 1 0,0-1 0,0 1 0,-1-1 0,1 1 0,0-1 1,0 1-1,0-1 0,0 1 0,-1-1 0,1 1 0,0-1 0,0 1 0,-1 0 1,1-1-1,0 1 0,-1-1 0,1 1 0,0 0 0,-1-1 0,1 1 0,-1 0 1,1-1-1,-1 1 0,1 0 0,0 0 0,-1-1 0,1 1 0,-1 0 0,1 0 1,-1 0-1,1 0 0,-1 0 0,0 0 0,1 0 0,-1 0 0,0 0 0,-28 1 503,27-1-474,-5 2-33,0-1 0,0 2 1,0-1-1,0 1 1,0 0-1,0 0 0,1 1 1,-1 0-1,1 0 1,0 1-1,-8 7 0,11-10-33,1 1-1,-1-1 0,0 1 0,1 0 0,-1 0 1,1 0-1,0 0 0,0 0 0,0 1 0,1-1 1,-1 1-1,1-1 0,0 1 0,0-1 1,0 1-1,0 0 0,1-1 0,-1 1 0,1 0 1,0 0-1,0 0 0,0-1 0,1 1 1,1 6-1,0-7-22,0 1 1,0-1-1,1 1 1,-1-1-1,1 0 1,0 0-1,0 0 0,0-1 1,0 1-1,1-1 1,-1 0-1,0 1 1,1-2-1,0 1 1,0 0-1,-1-1 1,1 1-1,0-1 0,0 0 1,0-1-1,0 1 1,5 0-1,10 1 21,0-1-1,0 0 1,27-3-1,-35 1-46,-1-1 0,1-1-1,-1 0 1,0 0 0,0-1-1,0 0 1,0-1 0,-1 0-1,11-8 1,-17 12 29,0-1 0,0 0 0,0 0 0,-1 0-1,1 0 1,-1-1 0,1 1 0,-1 0 0,0-1 0,0 0 0,0 0 0,0 1 0,-1-1-1,1 0 1,-1 0 0,0-1 0,0 1 0,0 0 0,0 0 0,0 0 0,-1-1 0,1 1-1,-1 0 1,0-1 0,0 1 0,0-1 0,0 1 0,-1 0 0,0 0 0,1-1-1,-1 1 1,0 0 0,-3-5 0,1 4 34,0 0 1,-1 0-1,1 1 0,-1-1 1,0 1-1,0 0 0,0 0 1,0 1-1,-1-1 0,1 1 1,-1 0-1,0 0 0,1 1 0,-1-1 1,0 1-1,0 0 0,-6 0 1,2-1-57,0 0 0,-1 2 1,1-1-1,-1 1 0,1 0 1,0 1-1,-1 0 0,-12 3 1,20-3-94,-1 1 1,1-1 0,0 0 0,0 1-1,0-1 1,0 1 0,1-1-1,-1 1 1,0 0 0,1 0 0,-1 0-1,-1 3 1,-2 12-3213,13-1-3531,3-10 720</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7.817"/>
    </inkml:context>
    <inkml:brush xml:id="br0">
      <inkml:brushProperty name="width" value="0.025" units="cm"/>
      <inkml:brushProperty name="height" value="0.025" units="cm"/>
      <inkml:brushProperty name="color" value="#004F8B"/>
    </inkml:brush>
  </inkml:definitions>
  <inkml:trace contextRef="#ctx0" brushRef="#br0">1 178 4484,'0'0'11686,"9"5"-10122,0-2-1235,0 1 0,0-1 0,0-1 0,0 0 0,0 0-1,1-1 1,-1 0 0,17 0 0,88-12 1227,-68 4-1086,722-67 1133,-281 30-1124,-446 40-481,39-3 49,135-30-1,-233 33-1549,-18-2-8162,22-2-1401</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8.303"/>
    </inkml:context>
    <inkml:brush xml:id="br0">
      <inkml:brushProperty name="width" value="0.025" units="cm"/>
      <inkml:brushProperty name="height" value="0.025" units="cm"/>
      <inkml:brushProperty name="color" value="#004F8B"/>
    </inkml:brush>
  </inkml:definitions>
  <inkml:trace contextRef="#ctx0" brushRef="#br0">0 24 11211,'0'0'7329,"8"-3"-6021,5-2-998,0 1-1,-1 1 1,1 0 0,1 0-1,-1 2 1,0-1 0,26 2-1,-38 0-299,0 0-1,0 0 1,1 1-1,-1-1 1,0 0-1,0 0 1,0 1-1,1-1 0,-1 1 1,0-1-1,0 1 1,0-1-1,0 1 1,0 0-1,0-1 1,0 1-1,0 0 1,0 0-1,0 0 1,-1 0-1,1 0 1,0 0-1,-1 0 1,1 0-1,0 0 1,-1 0-1,1 0 1,-1 0-1,0 0 1,1 1-1,-1-1 1,0 0-1,0 0 1,1 0-1,-1 1 1,0-1-1,0 0 1,-1 0-1,1 0 0,0 1 1,0-1-1,0 0 1,-1 0-1,1 0 1,-1 1-1,1-1 1,-2 1-1,-3 10 120,0-1-1,0 0 0,-14 19 0,12-18-7,2-5-48,0 2 0,1-1 0,0 1-1,0-1 1,1 1 0,-3 13 0,5-20-68,1 0 0,0 0 0,0 0 0,0 0 0,0 0 0,0 0 0,1 0 0,-1 0 0,1 0 0,-1 0 0,1 0 0,0-1 0,-1 1 0,1 0 0,0 0 0,0-1 0,0 1 0,1-1-1,-1 1 1,0-1 0,1 1 0,-1-1 0,1 0 0,-1 1 0,1-1 0,-1 0 0,1 0 0,0 0 0,-1 0 0,1-1 0,0 1 0,0 0 0,0-1 0,0 1 0,0-1 0,3 1 0,11 2-506,0-1 0,1 0 0,29-1-1,18-5-4652,-13-4-2090</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8.680"/>
    </inkml:context>
    <inkml:brush xml:id="br0">
      <inkml:brushProperty name="width" value="0.025" units="cm"/>
      <inkml:brushProperty name="height" value="0.025" units="cm"/>
      <inkml:brushProperty name="color" value="#004F8B"/>
    </inkml:brush>
  </inkml:definitions>
  <inkml:trace contextRef="#ctx0" brushRef="#br0">238 53 15086,'-14'0'2130,"-6"0"-1488,1 1-1,-1 0 1,0 2-1,-21 5 0,35-7-556,0 1-1,1-1 1,-1 1-1,1 0 1,0 0 0,0 0-1,-1 1 1,1 0-1,1 0 1,-1 0-1,0 1 1,1-1-1,0 1 1,0 0-1,0 0 1,0 1 0,1-1-1,-1 1 1,1 0-1,0 0 1,1 0-1,-3 6 1,5-10-81,0 0 1,0 0 0,-1 1-1,2-1 1,-1 0-1,0 0 1,0 0 0,0 1-1,1-1 1,-1 0-1,0 0 1,1 0 0,-1 0-1,1 0 1,-1 0-1,1 0 1,0 0 0,-1 0-1,1 0 1,0 0-1,0 0 1,0 0 0,0 0-1,0-1 1,-1 1-1,2 0 1,-1-1 0,0 1-1,0-1 1,0 1-1,0-1 1,0 1-1,0-1 1,0 0 0,1 0-1,-1 1 1,0-1-1,2 0 1,56 5 174,-51-5-142,14 0-13,0-1-1,1-1 1,-1-1 0,0 0 0,28-10 0,-44 12-27,1-1 0,-2 0 0,1 0 0,0-1 0,0 1 1,-1-1-1,1-1 0,-1 1 0,0-1 0,0 1 0,0-2 1,0 1-1,-1 0 0,0-1 0,0 0 0,0 0 0,-1 0 1,1 0-1,-1-1 0,0 1 0,-1-1 0,1 0 0,2-10 1,-5 14 24,0 0 0,1 1 1,-1-1-1,0 0 0,0 1 1,0-1-1,-1 0 0,1 1 1,0-1-1,-1 1 0,1-1 1,-1 0-1,1 1 0,-1-1 1,1 1-1,-1 0 0,0-1 1,0 1-1,0-1 1,0 1-1,0 0 0,-2-2 1,0 1 24,0 0 0,0 0 1,0 0-1,0 1 0,0-1 1,-1 1-1,1 0 1,-1 0-1,-6-2 0,-5 1 49,-1 1-1,1 1 0,-25 1 0,39-1-97,-3 0 5,-1 1-1,1 0 1,-1 0-1,1 0 1,0 0-1,-1 1 1,-7 3-1,11-4-12,-1 0 0,1 0 0,0 0 0,-1-1-1,1 1 1,0 0 0,0 1 0,0-1 0,0 0-1,0 0 1,0 0 0,0 1 0,0-1 0,0 0-1,0 1 1,1-1 0,-1 1 0,1-1 0,-1 1-1,1-1 1,-1 1 0,1-1 0,0 1 0,0 2-1,0-2-93,1-1 0,0 0 0,0 0 0,0 0 0,-1 1 0,1-1 0,0 0 1,1 0-1,-1 0 0,0-1 0,0 1 0,0 0 0,0 0 0,1-1 0,-1 1 0,0 0 0,1-1 0,-1 1 0,0-1 0,1 0 0,-1 1 0,1-1 0,-1 0 0,1 0 0,-1 0 0,3 0 0,50 1-4080,-44-1 2549,33 0-3811</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9.025"/>
    </inkml:context>
    <inkml:brush xml:id="br0">
      <inkml:brushProperty name="width" value="0.025" units="cm"/>
      <inkml:brushProperty name="height" value="0.025" units="cm"/>
      <inkml:brushProperty name="color" value="#004F8B"/>
    </inkml:brush>
  </inkml:definitions>
  <inkml:trace contextRef="#ctx0" brushRef="#br0">184 7 14798,'0'0'2899,"-12"-1"-331,-3-1-2163,1 0 153,0 1 0,0 1-1,-1 0 1,-21 3 0,33-3-518,0 1 0,0-1 0,0 1 0,0 0 0,0 0 0,0 0-1,1 0 1,-1 0 0,0 0 0,1 1 0,-1-1 0,1 1 0,0 0 0,-1 0-1,1 0 1,0 0 0,0 0 0,0 0 0,0 1 0,1-1 0,-1 1 0,1-1-1,-1 1 1,1 0 0,0-1 0,0 1 0,0 0 0,0 0 0,1 0 0,-1 4-1,1-5-30,0 1 0,0-1 0,1 1 0,-1-1-1,1 0 1,0 1 0,0-1 0,0 0 0,0 0 0,0 1-1,0-1 1,1 0 0,-1 0 0,1 0 0,-1 0-1,1-1 1,0 1 0,0 0 0,-1-1 0,1 1 0,0-1-1,1 0 1,-1 0 0,0 1 0,0-1 0,0-1 0,1 1-1,-1 0 1,1 0 0,2 0 0,9 2 27,1 0-1,-1 0 1,26 0 0,-21-1 16,70-2-537,-84-1 466,1 1 0,-1-1 0,0 0 0,1 0 0,-1-1 0,0 0 0,0 0 0,0 0 0,0 0 0,0-1 0,-1 0 0,1 0-1,5-5 1,-9 7 53,1 0 1,-1 0-1,0 0 0,1-1 0,-1 1 0,0 0 0,0-1 0,0 1 0,0-1 0,0 1 0,-1-1 0,1 1 0,0-1 0,-1 1 0,1-1 0,-1 0 0,1 0 0,-1 1 0,0-1 0,0 0 0,0 1 0,0-1 0,0 0 0,0 0 0,-1-2 0,0 1 23,-1 1-1,1 0 1,-1 0-1,0 0 0,1 0 1,-1 0-1,0 0 1,0 0-1,0 1 0,0-1 1,-1 1-1,1-1 1,0 1-1,-5-2 0,-7-2 27,1 1-1,0 0 1,-1 1 0,0 0-1,-16 0 1,26 3-173,-8-1 131,1 0 0,-1 1 0,0 1 1,-14 2-1,24-3-117,1 0 0,-1 1 0,1-1 0,0 0 0,-1 1 0,1-1 0,-1 1 0,1-1 1,0 1-1,-1-1 0,1 1 0,0 0 0,0 0 0,0 0 0,0-1 0,-1 1 0,1 0 1,0 1-1,1-1 0,-1 0 0,0 0 0,0 0 0,0 0 0,1 1 0,-1-1 0,0 0 1,1 1-1,-1-1 0,1 1 0,0-1 0,0 0 0,-1 1 0,1-1 0,0 1 0,0-1 0,0 1 1,0-1-1,1 1 0,-1-1 0,0 0 0,0 1 0,1-1 0,-1 1 0,2 1 0,0 0-522,0 0 0,0-1 0,1 1 0,-1 0 0,1-1-1,-1 0 1,1 1 0,0-1 0,0 0 0,0-1 0,0 1-1,0 0 1,1-1 0,-1 0 0,0 0 0,1 0 0,-1 0-1,1 0 1,5 0 0,27 3-7383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6.049"/>
    </inkml:context>
    <inkml:brush xml:id="br0">
      <inkml:brushProperty name="width" value="0.025" units="cm"/>
      <inkml:brushProperty name="height" value="0.025" units="cm"/>
    </inkml:brush>
  </inkml:definitions>
  <inkml:trace contextRef="#ctx0" brushRef="#br0">1 1 13389,'0'0'5349,"53"25"-5029,-14-18-256,3-3-1089,2 4-4228,-5-4-5861</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39.405"/>
    </inkml:context>
    <inkml:brush xml:id="br0">
      <inkml:brushProperty name="width" value="0.025" units="cm"/>
      <inkml:brushProperty name="height" value="0.025" units="cm"/>
      <inkml:brushProperty name="color" value="#004F8B"/>
    </inkml:brush>
  </inkml:definitions>
  <inkml:trace contextRef="#ctx0" brushRef="#br0">275 59 11435,'0'0'4116,"-5"-7"-102,3 3-3737,-1 0 0,1 1 0,-1 0 0,1-1 0,-1 1 0,0 0-1,-1 0 1,1 0 0,0 1 0,-1-1 0,0 1 0,1 0 0,-1 0 0,0 0 0,0 1 0,0-1-1,0 1 1,-1 0 0,1 0 0,0 0 0,0 1 0,-6-1 0,-3 0-59,0 1 0,0 1-1,0-1 1,0 2 0,0 0 0,0 1 0,-12 3 0,21-4-218,0-1 0,0 0 0,1 1-1,-1 0 1,1 0 0,-1 0 0,1 0 0,0 0 0,0 1 0,0 0 0,0-1 0,0 1 0,1 0 0,-1 0-1,1 1 1,0-1 0,0 0 0,0 1 0,0 0 0,0-1 0,1 1 0,0 0 0,0 0 0,0-1-1,0 1 1,0 0 0,1 5 0,0-7 2,0 0 1,0 0-1,0 0 0,0 0 0,1 0 0,-1 0 0,1 0 1,-1 0-1,1 0 0,0 0 0,0 0 0,0 0 0,0 0 1,0 0-1,0 0 0,0-1 0,1 1 0,-1-1 0,4 4 1,-1-3 4,0 1-1,0 0 1,0-1 0,0 0 0,1 0 0,-1 0 0,1-1 0,7 2 0,9 1 20,-1-2 1,1 0 0,25-2 0,-35 0-21,-1 0-10,0 0-1,0-1 0,0 0 0,0 0 1,0-1-1,0-1 0,15-5 0,-22 6 6,0 1 1,0-1-1,0 1 0,0-1 0,-1 0 1,1 0-1,-1 0 0,1 0 0,-1-1 0,0 1 1,0 0-1,0-1 0,0 0 0,0 0 1,-1 1-1,1-1 0,-1 0 0,0 0 0,0 0 1,0 0-1,0-1 0,0 1 0,-1 0 1,1 0-1,-1-1 0,0 1 0,0-4 0,-1 4-9,1 0 0,-1 0-1,0 1 1,0-1 0,0 0-1,0 0 1,-1 1 0,1-1-1,-1 1 1,1-1 0,-1 1-1,0 0 1,0-1 0,0 1-1,0 0 1,0 0 0,-1 0-1,1 1 1,0-1 0,-1 1-1,0-1 1,1 1 0,-1 0-1,0 0 1,0 0 0,1 0-1,-1 0 1,0 1-1,-5-1 1,-11-2-1052,0 0 0,0 2 1,-25 0-1,35 1-5,-21 1-3164,6 5-2873</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5.521"/>
    </inkml:context>
    <inkml:brush xml:id="br0">
      <inkml:brushProperty name="width" value="0.025" units="cm"/>
      <inkml:brushProperty name="height" value="0.025" units="cm"/>
      <inkml:brushProperty name="color" value="#004F8B"/>
    </inkml:brush>
  </inkml:definitions>
  <inkml:trace contextRef="#ctx0" brushRef="#br0">0 68 8840,'0'0'13934,"78"-4"-12621,-10-6-577,6 1-511,6-2-193,3 2-577,-5 1-576,-13 2-256,-14 2-449,-15 1 0,-15 2-1024,-17-1-770</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5.899"/>
    </inkml:context>
    <inkml:brush xml:id="br0">
      <inkml:brushProperty name="width" value="0.025" units="cm"/>
      <inkml:brushProperty name="height" value="0.025" units="cm"/>
      <inkml:brushProperty name="color" value="#004F8B"/>
    </inkml:brush>
  </inkml:definitions>
  <inkml:trace contextRef="#ctx0" brushRef="#br0">0 15 6534,'0'0'13965,"82"26"-12555,-19-26-481,19-1-417,3-3-352,7-4-160,-4-4-1313,-5-3-4036</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48.104"/>
    </inkml:context>
    <inkml:brush xml:id="br0">
      <inkml:brushProperty name="width" value="0.025" units="cm"/>
      <inkml:brushProperty name="height" value="0.025" units="cm"/>
      <inkml:brushProperty name="color" value="#004F8B"/>
    </inkml:brush>
  </inkml:definitions>
  <inkml:trace contextRef="#ctx0" brushRef="#br0">73 1 6246,'0'0'4853,"-9"3"-2996,1 0-2190,-18 6 4393,26-6-778,18-1 2,-19-2-3216,1 0 1,0-1 0,-1 1-1,1 0 1,0 0 0,0 0-1,-1 0 1,1 0 0,0 0-1,-1 0 1,1 0 0,0 0-1,-1 0 1,1 0 0,0 0-1,-1 0 1,1 0 0,0 0-1,0 0 1,-1 0 0,1 0-1,0 0 1,-1 1 0,1-1-1,0 0 1,0 0 0,-1 0-1,1 0 1,0 1 0,0-1-1,0 0 1,-1 0 0,1 1 0,0-1-1,0 0 1,0 0 0,-1 1-1,1-1 1,0 0 0,0 0-1,0 1 1,0-1 0,0 0-1,0 1 1,0-1 0,0 0-1,0 1 1,0-1 0,0 0-1,0 1 1,0-1 0,0 0-1,0 0 1,0 1 0,0-1-1,0 0 1,0 1 0,0-1-1,1 0 1,-1 0 0,0 1-1,0-1 1,0 0 0,0 0-1,1 1 1,-2-2-47,1 1 0,-1-1-1,1 0 1,-1 1 0,0-1 0,1 1 0,-1-1-1,0 1 1,1-1 0,-1 1 0,0-1 0,0 1-1,0 0 1,1 0 0,-1-1 0,0 1 0,0 0-1,0 0 1,0 0 0,0 0 0,0 0 0,1 0-1,-1 0 1,0 0 0,0 0 0,0 0 0,0 0-1,0 1 1,1-1 0,-1 0 0,0 1-1,0-1 1,0 0 0,1 1 0,-1-1 0,0 1-1,1 0 1,-1-1 0,0 1 0,1-1 0,-1 2-1,-2 3-3751,3-1-3801,-1-20 1974,-2 6-684</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1.964"/>
    </inkml:context>
    <inkml:brush xml:id="br0">
      <inkml:brushProperty name="width" value="0.025" units="cm"/>
      <inkml:brushProperty name="height" value="0.025" units="cm"/>
      <inkml:brushProperty name="color" value="#004F8B"/>
    </inkml:brush>
  </inkml:definitions>
  <inkml:trace contextRef="#ctx0" brushRef="#br0">121 356 3555,'0'0'2376,"-9"4"-865,3-2-1638,-51 28 5606,53-28-4792,-1 1 0,1 0 0,0 0 0,0 0 0,0 0 0,0 1 0,1 0 1,0 0-1,-1 0 0,1 0 0,-3 6 0,6-10-646,0 0 0,0 0 0,0 1 0,0-1 0,0 0 0,0 0 0,0 1 0,0-1 0,0 0 0,0 0 0,0 1 0,0-1 0,0 0 1,0 0-1,0 0 0,0 1 0,0-1 0,0 0 0,0 0 0,0 1 0,0-1 0,0 0 0,1 0 0,-1 0 0,0 1 0,0-1 0,0 0 0,0 0 1,0 0-1,1 0 0,-1 1 0,0-1 0,0 0 0,0 0 0,1 0 0,-1 0 0,0 0 0,0 0 0,1 0 0,-1 0 0,0 0 0,0 0 0,0 0 1,1 0-1,-1 0 0,19 1 609,18-9-131,158-72 833,-37 13-1027,105-20-229,113-47 5,-333 110 385,-24 5-2012,-19 19 1228,1-1-1,-1 0 1,0 0-1,1 1 0,-1-1 1,0 0-1,0 0 1,0 1-1,1-1 1,-1 0-1,0 0 0,0 1 1,0-1-1,0 0 1,0 0-1,-1 0 0,1 1 1,0-1-1,0 0 1,0 0-1,-1 1 1,1-1-1,0 0 0,-1 0 1,1 0-1,-8-6-7548</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2.454"/>
    </inkml:context>
    <inkml:brush xml:id="br0">
      <inkml:brushProperty name="width" value="0.025" units="cm"/>
      <inkml:brushProperty name="height" value="0.025" units="cm"/>
      <inkml:brushProperty name="color" value="#004F8B"/>
    </inkml:brush>
  </inkml:definitions>
  <inkml:trace contextRef="#ctx0" brushRef="#br0">126 1 6534,'0'0'17873,"-6"7"-17755,5-4-112,-3 1-3,0 1 0,1 0-1,0 0 1,0 1 0,1-1 0,-1 1 0,1-1-1,0 1 1,0 0 0,1-1 0,0 1-1,-1 8 1,3-14-3,-1 1 0,0-1 0,1 1 0,-1-1 0,1 1-1,-1-1 1,1 1 0,0-1 0,-1 0 0,1 1 0,-1-1 0,1 0-1,0 1 1,-1-1 0,1 0 0,0 0 0,-1 0 0,1 0 0,0 1-1,-1-1 1,1 0 0,0 0 0,-1 0 0,1 0 0,1-1 0,25 1-25,-23-1 11,29-2-123,-26 1 110,0 1 0,0 0 1,0 0-1,0 1 0,0 0 0,0 1 0,0-1 0,0 1 0,8 2 0,-14-2 26,0-1-1,0 1 1,0-1 0,-1 1 0,1-1 0,0 1-1,0 0 1,0-1 0,-1 1 0,1 0 0,0 0-1,-1-1 1,1 1 0,0 0 0,-1 0 0,1 0 0,-1 0-1,0 0 1,1 0 0,-1 0 0,0 0 0,1 0-1,-1 0 1,0 0 0,0 0 0,0 0 0,0 0-1,0 0 1,0 0 0,0 0 0,0 0 0,-1 0-1,1 0 1,0 0 0,-1 0 0,1 0 0,0 0-1,-1 0 1,1 0 0,-1 0 0,0 0 0,1 0-1,-1-1 1,0 1 0,0 1 0,-3 2 44,1 1 0,-1-1 0,0 1 0,0-1 0,-1 0-1,-8 6 1,0-4-38,0 0 0,-1-1 0,1 0 0,-1-1 0,0-1 0,0 0-1,0-1 1,0-1 0,0 0 0,-24-1 0,37 0-240,-1 0 0,1 0 0,-1 0 0,1 0 0,0 0-1,-1 0 1,1 0 0,0-1 0,-1 1 0,1 0 0,-1-1 0,1 1 0,0-1 0,0 0 0,-1 1 0,1-1 0,0 0 0,0 0 0,0 0 0,0 1 0,0-1 0,0 0 0,0-1 0,0 1-1,0 0 1,0 0 0,1 0 0,-1 0 0,0-1 0,1 1 0,-1 0 0,1-2 0,-5-15-6048</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2.848"/>
    </inkml:context>
    <inkml:brush xml:id="br0">
      <inkml:brushProperty name="width" value="0.025" units="cm"/>
      <inkml:brushProperty name="height" value="0.025" units="cm"/>
      <inkml:brushProperty name="color" value="#004F8B"/>
    </inkml:brush>
  </inkml:definitions>
  <inkml:trace contextRef="#ctx0" brushRef="#br0">1 32 16720,'0'0'8103,"73"-19"-8070,-36 17-738,3-1-1826,10 0-1921,-4-2-2723</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3.178"/>
    </inkml:context>
    <inkml:brush xml:id="br0">
      <inkml:brushProperty name="width" value="0.025" units="cm"/>
      <inkml:brushProperty name="height" value="0.025" units="cm"/>
      <inkml:brushProperty name="color" value="#004F8B"/>
    </inkml:brush>
  </inkml:definitions>
  <inkml:trace contextRef="#ctx0" brushRef="#br0">174 1 14029,'0'0'2435,"-12"2"-38,1 1-2073,0 0 1,0 1 0,0 1 0,1-1 0,0 1 0,0 1 0,-11 8 0,15-11-211,1 1 0,0 1-1,0-1 1,1 1 0,-1-1-1,1 1 1,0 0 0,0 1-1,1-1 1,-1 1 0,1 0-1,1 0 1,-1 0 0,1 0-1,0 0 1,-2 11 0,3-15-82,1 0 1,-1 1-1,1-1 1,0 0-1,0 0 1,0 0-1,0 1 1,0-1-1,1 0 1,-1 0-1,1 0 1,-1 0 0,1 1-1,0-1 1,0 0-1,0 0 1,0 0-1,0-1 1,0 1-1,1 0 1,-1 0-1,1-1 1,-1 1-1,1 0 1,-1-1-1,1 0 1,0 1-1,0-1 1,0 0-1,0 0 1,0 0-1,0 0 1,3 1-1,2-1 158,1 1-1,-1-1 0,1 0 0,0-1 0,-1 0 0,1 0 0,0-1 1,13-2-1,-14 1-94,-1 0 0,0-1 0,0 0 0,0 0 0,0-1 0,0 1 0,-1-1 1,1 0-1,-1-1 0,0 0 0,-1 1 0,1-1 0,-1-1 0,0 1 0,0-1 0,5-9 0,-7 13-81,-1 0 0,0 0 0,1-1 0,-1 1 0,0 0-1,0-1 1,-1 1 0,1 0 0,0-1 0,-1 1 0,1-1-1,-1 1 1,0-1 0,0 1 0,0-1 0,0 1 0,0-1-1,-1 1 1,1-1 0,-1 1 0,0-1 0,1 1 0,-1 0-1,0-1 1,0 1 0,-1 0 0,1 0 0,0 0-1,-1 0 1,1 0 0,-1 0 0,0 0 0,0 0 0,0 0-1,0 1 1,0-1 0,0 1 0,0 0 0,0-1 0,0 1-1,-1 0 1,1 0 0,0 1 0,-1-1 0,-4 0 0,-2-1-763,-1 0 0,0 1 0,0 0 0,-15 1 0,12 0-2713,6 0-2731</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4.214"/>
    </inkml:context>
    <inkml:brush xml:id="br0">
      <inkml:brushProperty name="width" value="0.025" units="cm"/>
      <inkml:brushProperty name="height" value="0.025" units="cm"/>
      <inkml:brushProperty name="color" value="#004F8B"/>
    </inkml:brush>
  </inkml:definitions>
  <inkml:trace contextRef="#ctx0" brushRef="#br0">0 523 11851,'0'0'9166,"18"-4"-8226,346-110 1085,-195 55-1669,-34 16-297,213-75 51,-237 75-48,112-61 0,-216 101-59,1-1 16,0 0 0,0-1-1,-1 0 1,12-10-1,-58 14-2975,-30 14-4768,30-6 1656</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4.732"/>
    </inkml:context>
    <inkml:brush xml:id="br0">
      <inkml:brushProperty name="width" value="0.025" units="cm"/>
      <inkml:brushProperty name="height" value="0.025" units="cm"/>
      <inkml:brushProperty name="color" value="#004F8B"/>
    </inkml:brush>
  </inkml:definitions>
  <inkml:trace contextRef="#ctx0" brushRef="#br0">1 320 11275,'0'0'10153,"8"-1"-8530,5-3-1310,0 0 0,-1 0-1,0-1 1,0-1 0,0 0 0,-1 0-1,1-1 1,10-9 0,90-78 507,-91 74-686,32-31 54,-38 34-152,0 2 0,2 0 0,0 0 0,29-18 0,-45 33-38,-1 0 0,0 0 0,0 0 0,0 0 0,1 0 0,-1-1 0,0 1 0,0 0-1,0 0 1,1 0 0,-1 1 0,0-1 0,0 0 0,1 0 0,-1 0 0,0 0 0,0 0-1,0 0 1,1 0 0,-1 0 0,0 0 0,0 0 0,0 1 0,0-1 0,1 0 0,-1 0 0,0 0-1,0 0 1,0 0 0,0 1 0,0-1 0,1 0 0,-1 0 0,0 0 0,0 1 0,0-1-1,0 0 1,0 0 0,0 0 0,0 1 0,0-1 0,0 0 0,0 0 0,0 0 0,0 1 0,0-1-1,0 0 1,0 0 0,0 1 0,0-1 0,0 0 0,0 0 0,0 0 0,0 1 0,0-1-1,0 0 1,-1 0 0,1 0 0,0 1 0,0-1 0,0 0 0,0 0 0,-1 0 0,-3 19-57,3-19 60,-7 20 17,0-1-1,-21 33 0,19-37-54,1 1 0,1 0 0,0 0 0,-9 32 0,17-48-24,0 0 0,0 1 0,0-1 1,0 0-1,-1 1 0,1-1 0,0 0 0,0 0 1,0 1-1,0-1 0,0 0 0,0 1 1,0-1-1,0 0 0,0 0 0,0 1 0,0-1 1,0 0-1,0 1 0,0-1 0,1 0 1,-1 1-1,0-1 0,0 0 0,0 0 0,0 1 1,0-1-1,1 0 0,-1 0 0,0 0 1,0 1-1,0-1 0,1 0 0,-1 0 0,0 0 1,0 1-1,1-1 0,-1 0 0,0 0 0,1 0 1,-1 0-1,0 0 0,0 0 0,1 1 1,17-7-2743,16-16-4632,-3-5-2035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6.758"/>
    </inkml:context>
    <inkml:brush xml:id="br0">
      <inkml:brushProperty name="width" value="0.025" units="cm"/>
      <inkml:brushProperty name="height" value="0.025" units="cm"/>
    </inkml:brush>
  </inkml:definitions>
  <inkml:trace contextRef="#ctx0" brushRef="#br0">0 24 12236,'0'0'3107,"8"-5"-1340,23-13-726,-30 18-1025,-1 0 0,0 0 0,1 0 0,-1 0 1,0 0-1,1 0 0,-1 0 0,0 0 1,0 0-1,1 0 0,-1 0 0,0 0 0,1 0 1,-1 0-1,0 0 0,1 0 0,-1 0 1,0 0-1,1 0 0,-1 1 0,0-1 0,1 0 1,-1 0-1,0 0 0,0 0 0,1 1 1,-1-1-1,0 0 0,0 0 0,0 1 0,1-1 1,-1 0-1,0 1 0,0-1 0,0 0 1,0 0-1,1 1 0,-1-1 0,0 0 0,0 1 1,0-1-1,0 0 0,0 1 0,0-1 1,0 0-1,0 1 0,0-1 0,0 19 437,-1-16-307,0 11 130,-2 0 1,0-1-1,0 1 0,-10 21 1,8-24-158,1 1 0,0 1 0,1-1 0,0 1 0,1-1 0,-1 16 0,3-28-105,1 1-1,-1 0 1,0 0-1,1 0 1,-1-1 0,0 1-1,1 0 1,-1-1-1,1 1 1,-1 0-1,1-1 1,-1 1-1,1-1 1,0 1 0,-1-1-1,1 1 1,0-1-1,-1 1 1,1-1-1,0 0 1,0 1 0,-1-1-1,1 0 1,0 0-1,0 0 1,0 1-1,-1-1 1,1 0-1,0 0 1,0 0 0,0 0-1,-1 0 1,1 0-1,0-1 1,0 1-1,1 0 1,35-8 349,-11-2-273,0-2-1,-1-1 1,-1-1 0,0-2-1,23-18 1,-19 13-40,0 2 0,53-27 1,-81 46-49,0 0 1,0 0 0,0 0 0,0 0 0,0 0-1,0 0 1,1 0 0,-1 0 0,0 0-1,0 0 1,0-1 0,0 1 0,0 0-1,0 0 1,0 0 0,1 0 0,-1 0-1,0 0 1,0 0 0,0 0 0,0 0 0,0 0-1,0 0 1,0 0 0,1 0 0,-1 0-1,0 0 1,0 0 0,0 0 0,0 0-1,0 0 1,0 0 0,1 0 0,-1 0-1,0 1 1,0-1 0,0 0 0,0 0-1,0 0 1,0 0 0,0 0 0,0 0 0,0 0-1,1 0 1,-1 0 0,0 0 0,0 1-1,0-1 1,0 0 0,0 0 0,0 0-1,0 0 1,0 0 0,0 0 0,0 1-1,0-1 1,0 0 0,0 0 0,0 0 0,0 0-1,0 0 1,0 0 0,0 0 0,0 1-1,0-1 1,0 0 0,-6 13 113,-11 13 31,-4 0-88,14-18-64,0 1 0,0 0 0,1 0 1,0 0-1,0 1 0,1-1 1,1 1-1,-5 12 0,9-22-40,0 0 0,0 1-1,0-1 1,0 1 0,0-1 0,0 0-1,0 1 1,0-1 0,0 0-1,1 1 1,-1-1 0,0 1 0,0-1-1,0 0 1,0 1 0,0-1 0,1 0-1,-1 0 1,0 1 0,0-1 0,1 0-1,-1 1 1,0-1 0,0 0-1,1 0 1,-1 0 0,0 1 0,1-1-1,-1 0 1,0 0 0,1 0 0,-1 0-1,0 1 1,1-1 0,-1 0 0,1 0-1,-1 0 1,0 0 0,1 0-1,-1 0 1,0 0 0,1 0 0,-1 0-1,1 0 1,-1 0 0,0 0 0,1-1-1,-1 1 1,22-5-2712,8-14-3163,3-7-5473</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092"/>
    </inkml:context>
    <inkml:brush xml:id="br0">
      <inkml:brushProperty name="width" value="0.025" units="cm"/>
      <inkml:brushProperty name="height" value="0.025" units="cm"/>
      <inkml:brushProperty name="color" value="#004F8B"/>
    </inkml:brush>
  </inkml:definitions>
  <inkml:trace contextRef="#ctx0" brushRef="#br0">117 38 18001,'0'0'1105,"-9"7"-240,0-1-848,-6 6 490,1 0 0,-19 21 0,29-29-391,0 0-1,1 1 1,-1-1 0,1 1-1,1 0 1,-1 0-1,0 0 1,1 0 0,0 0-1,0 0 1,1 1-1,0-1 1,0 1 0,-1 7-1,2-12-112,0-1-1,0 1 0,0-1 0,0 1 0,0 0 1,0-1-1,1 1 0,-1-1 0,0 1 0,0 0 1,0-1-1,1 1 0,-1-1 0,0 1 0,1-1 1,-1 1-1,0-1 0,1 1 0,-1-1 0,1 0 1,-1 1-1,1-1 0,-1 1 0,1-1 0,-1 0 1,1 1-1,-1-1 0,1 0 0,0 1 0,23-2 72,-18 0-56,0-1 1,-1 0-1,1 0 0,-1 0 0,1-1 0,5-3 0,-5 1 84,0 1-1,0-1 1,0-1-1,-1 1 0,0-1 1,0 0-1,0 0 1,-1 0-1,0-1 1,0 0-1,-1 0 0,1 0 1,-2 0-1,1 0 1,-1 0-1,0-1 1,0 1-1,-1-1 0,0 0 1,-1 1-1,1-1 1,-2-10-1,1 17-95,0 0-1,0 0 1,0 0-1,-1 0 1,1 0-1,0 0 1,0 0-1,-1 0 1,1 0-1,-1 0 1,1 0-1,-1 0 1,1 0-1,-1 1 1,0-1-1,1 0 1,-1 0-1,0 1 1,0-1-1,0 0 0,1 1 1,-1-1-1,0 0 1,0 1-1,0-1 1,0 1-1,0 0 1,0-1-1,0 1 1,0 0-1,0 0 1,0-1-1,0 1 1,0 0-1,0 0 1,0 0-1,0 0 1,-1 0-1,1 1 1,0-1-1,0 0 1,0 0-1,0 1 1,0-1-1,0 1 1,0-1-1,-1 2 1,-3 0-91,1 0 0,-1 0 0,1 1 0,0 0 0,0 0-1,0 0 1,0 0 0,-6 7 0,6-4-247,0-1-1,0 1 0,0 0 1,1 0-1,-1 0 0,1 1 1,1-1-1,-1 1 0,1 0 1,1-1-1,-1 1 1,1 0-1,0 0 0,1 0 1,0 11-1,0-17 182,0 0 0,0 1 0,1-1 0,-1 0-1,1 1 1,-1-1 0,1 0 0,-1 0 0,1 0 0,0 1 0,-1-1 0,1 0 0,0 0 0,0 0-1,0 0 1,0 0 0,0 0 0,0-1 0,0 1 0,0 0 0,0 0 0,0-1 0,1 1-1,-1-1 1,0 1 0,3 0 0,37 3-4010,-35-4 3380,39 0-4611</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465"/>
    </inkml:context>
    <inkml:brush xml:id="br0">
      <inkml:brushProperty name="width" value="0.025" units="cm"/>
      <inkml:brushProperty name="height" value="0.025" units="cm"/>
      <inkml:brushProperty name="color" value="#004F8B"/>
    </inkml:brush>
  </inkml:definitions>
  <inkml:trace contextRef="#ctx0" brushRef="#br0">261 3 14830,'0'0'4954,"-13"2"-3699,1 1-1165,-1 0 1,0 0 0,1 1 0,-1 1-1,1 0 1,1 1 0,-1 0 0,1 1-1,0 0 1,0 1 0,-10 10 0,-38 41 721,54-54-761,1 0 1,0 1-1,1-1 0,-1 1 1,1-1-1,0 1 1,1 0-1,-1 0 0,1 1 1,-2 8-1,4-14-47,1 1-1,-1-1 1,0 0 0,0 0-1,1 1 1,-1-1 0,0 0-1,1 0 1,-1 0 0,1 0-1,0 0 1,-1 0 0,1 0-1,0 0 1,0 0 0,0 0-1,-1 0 1,1 0 0,0 0-1,0-1 1,0 1 0,0 0-1,1-1 1,-1 1 0,0-1-1,0 1 1,0-1 0,0 1-1,1-1 1,-1 0 0,0 0-1,0 0 1,0 0 0,1 0-1,-1 0 1,0 0 0,0 0-1,3 0 1,54-7 264,-43 3-176,0-2 0,-1 0 0,0 0 0,0-1 0,0-1 0,-1-1 1,0 0-1,0 0 0,-1-1 0,-1-1 0,0 0 0,0 0 0,-1-1 0,0-1 0,10-17 0,-18 27 50,-1-1 0,1 0 0,-1 0-1,0 1 1,1-1 0,-2 0-1,1 0 1,0 0 0,-1-5 0,0 8-121,0 0-1,0 0 1,0 0 0,0 0 0,-1 0 0,1 0 0,0 0 0,-1 0 0,1 0 0,0 0 0,-1 0 0,1 0 0,-1 0 0,0 0 0,1 0 0,-1 1 0,0-1 0,0 0 0,1 0 0,-1 1 0,0-1 0,0 0 0,0 1 0,0-1 0,0 1 0,0-1 0,0 1 0,0 0 0,0-1 0,0 1 0,0 0 0,0 0 0,0 0 0,0 0 0,-1 0 0,-10-1-138,0 0 1,0 1-1,0 1 0,0 0 0,0 0 0,1 1 1,-1 1-1,0 0 0,1 1 0,0 0 1,0 0-1,0 1 0,0 1 0,1 0 0,-17 13 1,26-19-3,0 1 0,0 0 0,0 0 0,0 0 0,0 0 0,0 0 1,0 0-1,1 0 0,-1 0 0,0 0 0,0 0 0,1 1 0,-1-1 0,1 0 1,-1 0-1,1 1 0,0-1 0,-1 0 0,1 3 0,0-3-19,0 0 0,1-1 0,-1 1 0,1 0-1,-1 0 1,0-1 0,1 1 0,0 0 0,-1-1 0,1 1-1,-1 0 1,1-1 0,0 1 0,-1-1 0,1 1 0,0-1-1,0 1 1,-1-1 0,1 0 0,0 1 0,0-1-1,1 0 1,6 2-963,-1 0 0,1-1 1,0 0-1,0-1 0,9 1 0,26-3-4617</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5.847"/>
    </inkml:context>
    <inkml:brush xml:id="br0">
      <inkml:brushProperty name="width" value="0.025" units="cm"/>
      <inkml:brushProperty name="height" value="0.025" units="cm"/>
      <inkml:brushProperty name="color" value="#004F8B"/>
    </inkml:brush>
  </inkml:definitions>
  <inkml:trace contextRef="#ctx0" brushRef="#br0">165 49 4420,'0'0'12844,"-11"1"-11258,3 0-1353,0 0 1,1 1 0,-1 0-1,0 0 1,1 1 0,-1 0-1,1 0 1,0 1-1,0 0 1,0 0 0,1 1-1,0-1 1,-1 2-1,2-1 1,-1 0 0,0 1-1,1 0 1,0 1 0,1-1-1,-8 14 1,11-17-220,-1-1 1,1 1-1,0-1 1,0 1-1,0 0 1,0 0-1,1-1 1,-1 1 0,1 0-1,0 0 1,-1 0-1,1 0 1,1 0-1,-1-1 1,0 1-1,1 0 1,-1 0-1,1 0 1,0-1-1,1 5 1,0-5-3,0 0 0,0 0 0,0 0 0,0-1 0,0 1 0,0 0 0,0-1 0,0 0 0,1 1 0,-1-1 0,0 0 0,1 0 0,-1 0 0,1-1 0,-1 1 0,1-1 0,5 1 0,6 0 49,1-1-1,-1-1 1,1 0-1,-1-1 1,1 0-1,23-8 1,-15 3 91,-1-1 0,0-1 1,-1-1-1,0-1 1,0 0-1,-1-2 0,-1 0 1,0-1-1,-1-1 1,17-18-1,-32 30-7,-1 0 0,0 0-1,0 0 1,0 0 0,0 0 0,0 0 0,-1 0 0,1-1 0,-1 1-1,0-1 1,1-4 0,-2 7-110,0 0 0,0 0 0,0 0 0,0 0 0,0-1 0,-1 1 0,1 0 0,0 0 0,-1 0 0,1 0 0,0 0 0,-1 0 0,1 0 0,-1 0-1,0 0 1,1 0 0,-1 0 0,0 0 0,1 1 0,-1-1 0,0 0 0,0 0 0,0 1 0,0-1 0,0 1 0,0-1 0,0 1 0,0-1 0,0 1 0,0-1 0,0 1 0,0 0 0,0-1 0,0 1 0,0 0 0,0 0 0,-1 0 0,0 0 0,-16-2-19,-1 1 0,0 1 1,1 0-1,-36 7 1,43-6-217,0 2 1,1-1 0,-1 1-1,1 1 1,0 0 0,0 1-1,0 0 1,1 0 0,-17 12-1,26-17 71,-12 13-894,10-6-1685,10-5-5117,16-2-3317</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6.363"/>
    </inkml:context>
    <inkml:brush xml:id="br0">
      <inkml:brushProperty name="width" value="0.025" units="cm"/>
      <inkml:brushProperty name="height" value="0.025" units="cm"/>
      <inkml:brushProperty name="color" value="#004F8B"/>
    </inkml:brush>
  </inkml:definitions>
  <inkml:trace contextRef="#ctx0" brushRef="#br0">1 1 13325,'0'0'10121,"55"55"-8808,-20-31-608,13-1-289,5 1-191,2 1-129,2 1-160,-2 1-1346,-9-2-1120,-9-7-1794,-7-7-5445</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6.990"/>
    </inkml:context>
    <inkml:brush xml:id="br0">
      <inkml:brushProperty name="width" value="0.025" units="cm"/>
      <inkml:brushProperty name="height" value="0.025" units="cm"/>
      <inkml:brushProperty name="color" value="#004F8B"/>
    </inkml:brush>
  </inkml:definitions>
  <inkml:trace contextRef="#ctx0" brushRef="#br0">0 0 6726,'0'0'14959,"48"66"-14255,-15-31-351,5-1-97,6 0-128,9-1-64,0-6-1409,4-3-2019,-10-3-4643</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097"/>
    </inkml:context>
    <inkml:brush xml:id="br0">
      <inkml:brushProperty name="width" value="0.025" units="cm"/>
      <inkml:brushProperty name="height" value="0.025" units="cm"/>
      <inkml:brushProperty name="color" value="#004F8B"/>
    </inkml:brush>
  </inkml:definitions>
  <inkml:trace contextRef="#ctx0" brushRef="#br0">188 59 12139,'0'0'2760,"5"-9"64,3-2-1857,15-27 2471,-26 60-939,3-20-2497,1 1-1,0-1 0,0 1 1,0-1-1,0 0 0,0 1 1,0-1-1,0 0 0,1 0 1,-1 0-1,1 0 0,0 0 1,0 0-1,-1 0 0,1-1 1,0 1-1,0-1 0,1 1 1,-1-1-1,0 0 0,0 0 1,5 2-1,8 3 5,-1 0-1,0 0 1,-1 2-1,16 10 1,-26-16-9,-1-1 0,0 1 0,1 0 0,-1 0 0,0 0 0,0 0 0,0 0 0,0 0-1,-1 0 1,1 1 0,-1-1 0,1 0 0,-1 1 0,0 0 0,0-1 0,0 1 0,0 0 0,0-1 0,0 1 0,-1 0 0,0 0 0,1 0 0,-1 0 0,0-1 0,0 1 0,-1 0 0,1 0 0,-1 0 0,1 0 0,-1-1 0,-1 5 0,-1-3 15,0 0 0,0-1 0,0 1 0,0-1 0,-1 1 0,1-1 0,-1 0 0,0-1 0,0 1 0,0-1 0,0 1 0,0-1 0,0 0 0,-1-1 0,1 1 1,-1-1-1,-8 2 0,-7 1 138,0-1 0,-37 1 0,55-4-160,-22 0 95,-45-4 1,62 3-600,0 0-1,0-1 1,0 1 0,0-2-1,1 1 1,-1-1 0,1 0-1,0 0 1,0-1 0,0 0-1,-6-5 1,-10-15-6143</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429"/>
    </inkml:context>
    <inkml:brush xml:id="br0">
      <inkml:brushProperty name="width" value="0.025" units="cm"/>
      <inkml:brushProperty name="height" value="0.025" units="cm"/>
      <inkml:brushProperty name="color" value="#004F8B"/>
    </inkml:brush>
  </inkml:definitions>
  <inkml:trace contextRef="#ctx0" brushRef="#br0">0 63 15695,'0'0'2947,"73"-32"-193,-27 20-736,10 2-673,5 3-896,-1 6-417,-4 1-769,-4 0-1953,-6 0-2211,-9 1-3043</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8.778"/>
    </inkml:context>
    <inkml:brush xml:id="br0">
      <inkml:brushProperty name="width" value="0.025" units="cm"/>
      <inkml:brushProperty name="height" value="0.025" units="cm"/>
      <inkml:brushProperty name="color" value="#004F8B"/>
    </inkml:brush>
  </inkml:definitions>
  <inkml:trace contextRef="#ctx0" brushRef="#br0">0 141 16143,'0'0'4837,"90"-21"-3620,-6 0 128,22-1 225,14-2-1026,6 3-416,-8 6-128,-6 4-608,-20 6-802,-21 4-223,-16 1-769,-18 0-1634,-14 0-1569</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124"/>
    </inkml:context>
    <inkml:brush xml:id="br0">
      <inkml:brushProperty name="width" value="0.025" units="cm"/>
      <inkml:brushProperty name="height" value="0.025" units="cm"/>
      <inkml:brushProperty name="color" value="#004F8B"/>
    </inkml:brush>
  </inkml:definitions>
  <inkml:trace contextRef="#ctx0" brushRef="#br0">0 271 13485,'0'0'6641,"11"-3"-4687,11-3-1410,-1 0 1,0-2 0,0-1 0,-1 0 0,28-18-1,98-75 46,-1 1-18,-145 101-573,0 0-1,0 0 1,0 0 0,0 1-1,0-1 1,0 0-1,0 0 1,0 0-1,0 0 1,0 0-1,0 0 1,0 0-1,0 0 1,0 0-1,0 0 1,0 0-1,0 0 1,0 0 0,0 1-1,0-1 1,0 0-1,0 0 1,0 0-1,0 0 1,0 0-1,0 0 1,0 0-1,0 0 1,0 0-1,0 0 1,0 0-1,0 0 1,0 0-1,0 1 1,0-1 0,0 0-1,0 0 1,0 0-1,0 0 1,0 0-1,0 0 1,0 0-1,1 0 1,-1 0-1,0 0 1,0 0-1,0 0 1,0 0-1,0 0 1,0 0 0,0 0-1,0 0 1,-7 13-50,-12 15 41,-1-1-9,-60 89 138,71-100-260,0 0 0,1 0-1,0 1 1,2 0 0,-8 27-1,14-43 63,-1 0-1,1 0 0,0 0 0,-1 0 1,1 0-1,0 0 0,0 0 1,0 0-1,0 0 0,0 0 1,0 1-1,0-1 0,0 0 1,1 0-1,-1 0 0,0 0 0,1 0 1,-1 0-1,0 0 0,1 0 1,0 0-1,-1 0 0,1 0 1,-1 0-1,1 0 0,0-1 1,0 1-1,-1 0 0,1 0 1,0-1-1,0 1 0,0 0 0,0-1 1,2 1-1,0 0-327,1 0 0,-1-1 0,1 1 0,-1-1 0,1 0 0,0 0 0,-1 0 1,1-1-1,-1 0 0,6-1 0,29-11-5492</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471"/>
    </inkml:context>
    <inkml:brush xml:id="br0">
      <inkml:brushProperty name="width" value="0.025" units="cm"/>
      <inkml:brushProperty name="height" value="0.025" units="cm"/>
      <inkml:brushProperty name="color" value="#004F8B"/>
    </inkml:brush>
  </inkml:definitions>
  <inkml:trace contextRef="#ctx0" brushRef="#br0">199 8 12780,'0'0'7570,"-11"-1"-6118,5 0-1369,-1 1 1,1 0-1,-1 1 0,1-1 0,-1 1 1,1 1-1,-1-1 0,1 1 0,0 0 1,0 0-1,0 1 0,0 0 1,0 0-1,1 0 0,-1 1 0,1 0 1,0 0-1,0 0 0,-6 7 1,2-2 66,1-1 0,0 1 0,1 0 0,-8 13 0,13-18-128,0 0 0,0 0 1,0-1-1,1 1 0,-1 0 0,1 0 0,0 0 0,0 0 1,0 1-1,1-1 0,0 0 0,0 0 0,0 0 0,0 1 0,1 4 1,0-6-15,0-1 0,1 0 0,-1 1 0,1-1 1,-1 0-1,1 0 0,0 0 0,0 0 1,0-1-1,0 1 0,0 0 0,0-1 0,0 1 1,0-1-1,1 0 0,-1 0 0,0 0 1,1 0-1,-1 0 0,1 0 0,-1-1 0,1 1 1,0-1-1,-1 0 0,1 0 0,-1 0 0,1 0 1,5-1-1,1 1 20,1 0-1,-1-1 1,1-1 0,-1 0 0,0 0-1,18-7 1,-19 6-13,-1-1 1,0 0-1,0 0 0,0-1 1,-1 0-1,0 0 1,0 0-1,0-1 0,0 0 1,-1 0-1,0 0 0,0-1 1,-1 0-1,0 0 1,0 0-1,0 0 0,-1-1 1,0 1-1,-1-1 0,1 0 1,-2 0-1,1 0 1,-1 0-1,0-13 0,-1 19-10,0 1 0,0 0-1,0-1 1,0 1 0,-1 0-1,1 0 1,-1-1-1,1 1 1,-1 0 0,1 0-1,-1-1 1,0 1 0,1 0-1,-1 0 1,0 0 0,0 0-1,0 0 1,0 0 0,0 0-1,0 1 1,0-1-1,0 0 1,0 0 0,0 1-1,0-1 1,-2 0 0,0 0-36,-1 0 1,1 1-1,0 0 1,0-1 0,-1 1-1,1 0 1,0 0-1,-1 1 1,1-1-1,-6 2 1,4 0-59,0-1 1,0 1-1,0-1 1,0 1-1,0 1 1,0-1-1,1 1 1,-1 0-1,1 0 1,0 0-1,0 0 1,0 1-1,0 0 0,-4 6 1,7-9 29,1 0-1,-1-1 1,1 1 0,-1 0 0,1 0-1,-1 0 1,1 0 0,0 0 0,-1 0-1,1 0 1,0 0 0,0 0-1,0 0 1,0 0 0,0 0 0,0 0-1,0 0 1,0 0 0,0 0 0,0 0-1,1 0 1,-1 0 0,0 0 0,1 0-1,-1 0 1,1 0 0,-1 0 0,1 0-1,-1-1 1,1 1 0,0 0-1,1 1 1,0-1-110,1 1-1,0-1 1,0 0 0,-1 0-1,1 0 1,0 0 0,0-1-1,0 1 1,0-1 0,0 0-1,4 0 1,11 0-1087,-1-2 0,1 0 1,17-4-1,19-10-3245,1-4-3533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7.132"/>
    </inkml:context>
    <inkml:brush xml:id="br0">
      <inkml:brushProperty name="width" value="0.025" units="cm"/>
      <inkml:brushProperty name="height" value="0.025" units="cm"/>
    </inkml:brush>
  </inkml:definitions>
  <inkml:trace contextRef="#ctx0" brushRef="#br0">178 1 14926,'0'0'1671,"-12"4"-587,-22 10 318,0 1 0,-48 28 0,81-42-1401,0-1 0,0 0-1,0 1 1,0-1-1,1 1 1,-1-1-1,0 1 1,0 0 0,1-1-1,-1 1 1,0-1-1,1 1 1,-1 0-1,1 0 1,-1-1 0,1 1-1,-1 0 1,1 0-1,-1 0 1,1 0 0,0 0-1,0 0 1,-1-1-1,1 1 1,0 0-1,0 1 1,1-1 0,-1 0-1,1-1 1,0 1-1,0 0 1,0-1 0,-1 1-1,1-1 1,0 1-1,0-1 1,0 1-1,0-1 1,0 0 0,0 1-1,0-1 1,0 0-1,0 0 1,0 0-1,2 0 1,52 0 149,-45-1-171,0-1 1,-1 0 0,1 0 0,-1-1 0,1-1 0,-1 1 0,0-1 0,0-1 0,-1 0 0,1 0-1,-1-1 1,0 0 0,-1 0 0,0-1 0,0 0 0,11-13 0,-18 20 42,0 0 0,1-1 0,-1 1 0,0 0 0,1-1 0,-1 1 0,0 0 1,0-1-1,1 1 0,-1-1 0,0 1 0,0 0 0,0-1 0,0 1 0,1-1 0,-1 1 0,0 0 0,0-1 0,0 1 1,0-1-1,0 1 0,0-1 0,0 1 0,0 0 0,0-1 0,0 1 0,0-1 0,0 1 0,-1-1 0,1 1 0,0 0 1,0-1-1,0 1 0,-1-1 0,1 1 0,0 0 0,0-1 0,-1 1 0,1 0 0,-1-1 0,-20 3 564,-25 18 74,27-7-364,1 1-1,-27 27 0,39-36-226,1 1-1,0 0 1,0 0-1,0 1 1,1 0-1,0-1 1,0 2-1,0-1 1,1 0-1,1 1 1,-4 9 0,6-15-58,0 0 0,0 0 0,0 0 0,0 0 0,0 0 0,1 0 0,-1 0 0,1 0 0,-1 0 0,1 0 0,0 0 0,-1 0 0,1 0 0,0-1 0,0 1 0,0 0 0,1-1 0,-1 1 0,0 0 0,1-1 0,-1 1 0,1-1 0,-1 0 0,1 0 0,0 1 0,-1-1 0,1 0 0,0-1 0,0 1 0,0 0 0,0 0 1,0-1-1,0 1 0,0-1 0,0 1 0,2-1 0,12 3-37,0-1 0,0-1 0,25-1 0,-27 0-172,25-4-2207,-37 3 1938,0 1 1,0-1-1,0-1 0,0 1 0,0 0 0,0 0 0,0-1 0,0 1 0,-1-1 0,1 1 0,-1-1 0,1 0 0,-1 0 0,1 0 0,0-2 0,8-16-7273</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3:59.848"/>
    </inkml:context>
    <inkml:brush xml:id="br0">
      <inkml:brushProperty name="width" value="0.025" units="cm"/>
      <inkml:brushProperty name="height" value="0.025" units="cm"/>
      <inkml:brushProperty name="color" value="#004F8B"/>
    </inkml:brush>
  </inkml:definitions>
  <inkml:trace contextRef="#ctx0" brushRef="#br0">159 319 7976,'-9'3'4254,"-5"3"-3203,0 0 0,0 0 1,0 2-1,-16 11 0,25-16-652,0 1 0,0-1 1,0 1-1,1 0 0,0 0 1,-1 1-1,2-1 0,-1 1 0,0 0 1,1 0-1,0 0 0,0 1 1,1-1-1,-1 1 0,1-1 0,-1 7 1,3-10-353,0 0 0,0 0 0,0-1 0,0 1 0,1 0 0,-1 0 0,1 0 0,-1-1 0,1 1 0,-1 0 0,1-1 0,0 1 0,0-1 0,0 1 1,0-1-1,0 1 0,1-1 0,-1 1 0,0-1 0,0 0 0,1 0 0,-1 0 0,1 0 0,-1 0 0,1 0 0,0 0 0,-1 0 0,1-1 0,0 1 0,0-1 0,-1 1 1,1-1-1,0 1 0,0-1 0,2 0 0,11 2-84,0 0 1,0-1 0,19-1 0,-21-1 72,8 1-467,1-1 0,37-6 0,-53 5 406,1 1 0,-1-1 1,1 0-1,-1 0 0,0-1 1,1 0-1,-1 0 0,-1 0 1,1-1-1,0 1 0,-1-2 1,0 1-1,5-5 0,-9 7 113,1 1 0,-1-1 1,0 1-1,0-1 0,0 0 0,0 1 0,0-1 0,0 0 0,0 0 0,-1 0 1,1 0-1,-1 1 0,1-1 0,-1 0 0,0 0 0,0 0 0,0 0 0,0 0 0,0 0 1,0 0-1,0 0 0,-1 0 0,1 0 0,-2-2 0,1 0 70,-2 0 1,1 1-1,0-1 0,-1 1 0,0 0 1,1-1-1,-1 1 0,0 1 0,-1-1 0,-6-4 1,-5-3 55,0 2-1,-1 0 1,-1 1 0,-20-7 0,27 11-223,1 1 0,-1-1 0,1 2 0,-1-1 1,-10 1-1,14 5-1255,12 5 205,14 7-1065,14-4-1677,9-3-2173</inkml:trace>
  <inkml:trace contextRef="#ctx0" brushRef="#br0" timeOffset="1">679 3 15150,'0'0'5734,"59"16"-3876,-10-16-705,17 0-353,1 0-575,0-4-161,-3-2 0,-13 2-1249,-12 1-1794,-16 2-1473</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195"/>
    </inkml:context>
    <inkml:brush xml:id="br0">
      <inkml:brushProperty name="width" value="0.025" units="cm"/>
      <inkml:brushProperty name="height" value="0.025" units="cm"/>
      <inkml:brushProperty name="color" value="#004F8B"/>
    </inkml:brush>
  </inkml:definitions>
  <inkml:trace contextRef="#ctx0" brushRef="#br0">1 25 7495,'0'0'13197,"85"14"-11820,-25-14-576,4 0-417,6-1-320,-2-6-256,-10-6-3107,-1-4-6535</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545"/>
    </inkml:context>
    <inkml:brush xml:id="br0">
      <inkml:brushProperty name="width" value="0.025" units="cm"/>
      <inkml:brushProperty name="height" value="0.025" units="cm"/>
      <inkml:brushProperty name="color" value="#004F8B"/>
    </inkml:brush>
  </inkml:definitions>
  <inkml:trace contextRef="#ctx0" brushRef="#br0">180 0 9417,'0'0'14339,"-12"3"-12999,0 1-1057,-1 0 1,1 0-1,-18 10 0,26-12-222,0 1 0,1-1 0,-1 0 0,1 1 0,0 0 0,-1 0-1,1 0 1,-3 5 0,5-7-51,0 1 1,0-1-1,1 1 0,-1-1 0,0 1 0,1-1 1,-1 1-1,1 0 0,-1-1 0,1 1 0,0 0 1,0-1-1,0 1 0,0 0 0,0 0 0,0-1 1,0 1-1,0 0 0,1-1 0,-1 1 0,2 3 1,-1-4-12,0 1 0,0-1 1,0 1-1,1-1 1,-1 0-1,0 1 1,1-1-1,-1 0 0,1 0 1,-1 0-1,1 0 1,-1 0-1,1 0 1,0-1-1,-1 1 1,1 0-1,0-1 0,3 1 1,39 5-238,-30-5 81,36 4-320,-27-4 139,-1 1-1,1 2 1,-1 0 0,0 1-1,0 1 1,30 12-1,-50-17 323,0-1-1,-1 1 0,1 0 1,0 0-1,0 0 1,-1 1-1,1-1 0,0 0 1,-1 1-1,0-1 0,1 1 1,-1-1-1,0 1 0,1-1 1,-1 1-1,0 0 0,0 0 1,-1 0-1,2 2 0,-2-3 38,0 1 1,0-1-1,0 1 0,0-1 0,-1 1 0,1-1 0,0 0 0,-1 1 1,1-1-1,-1 1 0,1-1 0,-1 0 0,0 0 0,0 1 0,0-1 0,1 0 1,-1 0-1,0 0 0,-2 2 0,-5 3 187,1 0-1,-1-1 1,1 0-1,-2-1 1,1 1 0,-14 4-1,0-1-243,0-1 1,0-1-1,-1-1 0,0-1 0,0-1 1,0 0-1,0-2 0,0-1 0,-37-5 1,57 5-469,-1-1 0,1 0 1,-1-1-1,1 1 0,0-1 0,-1 1 1,1-1-1,0 0 0,0 0 1,0 0-1,1-1 0,-1 1 1,0-1-1,1 0 0,0 1 1,-4-6-1,-11-24-9399</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0.891"/>
    </inkml:context>
    <inkml:brush xml:id="br0">
      <inkml:brushProperty name="width" value="0.025" units="cm"/>
      <inkml:brushProperty name="height" value="0.025" units="cm"/>
      <inkml:brushProperty name="color" value="#004F8B"/>
    </inkml:brush>
  </inkml:definitions>
  <inkml:trace contextRef="#ctx0" brushRef="#br0">1 16 12908,'0'0'3652,"57"-12"-1410,-24 9-545,11 3-1056,4 0-481,0 0-576,7 0-2019,0 4-4195</inkml:trace>
  <inkml:trace contextRef="#ctx0" brushRef="#br0" timeOffset="1">948 40 18802,'0'0'1986,"-67"28"96,21-6-1025,-6 5-64,1 5-193,3 1-575,9 1-161,9 0-64,9-3-64,8-4-641,5-4-384,8-8-865,0-10-833</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1.282"/>
    </inkml:context>
    <inkml:brush xml:id="br0">
      <inkml:brushProperty name="width" value="0.025" units="cm"/>
      <inkml:brushProperty name="height" value="0.025" units="cm"/>
      <inkml:brushProperty name="color" value="#004F8B"/>
    </inkml:brush>
  </inkml:definitions>
  <inkml:trace contextRef="#ctx0" brushRef="#br0">196 38 9993,'-9'-1'6321,"-10"-1"-5305,1 1 0,0 0 0,-31 3-1,44-1-858,-1 0-1,0 0 0,1 1 0,-1-1 0,1 1 1,-1 0-1,1 1 0,-6 2 0,9-3-106,0-1-1,0 1 1,0 0 0,0 0-1,0-1 1,0 1-1,1 0 1,-1 1 0,1-1-1,-1 0 1,1 0-1,0 1 1,0-1 0,0 0-1,0 1 1,0 0-1,0-1 1,0 6-1,1-7-40,0 0-1,0 0 0,0 0 0,1 0 0,-1 0 0,0 1 0,0-1 0,1 0 0,-1 0 0,1 0 0,-1 0 0,1 0 0,-1 0 0,1 0 0,0 0 0,-1 0 0,1-1 0,0 1 0,0 0 0,0 0 0,0 0 0,0-1 0,0 1 0,0-1 0,0 1 0,0-1 0,0 1 0,0-1 1,0 1-1,0-1 0,0 0 0,0 0 0,2 1 0,42 4 409,-41-5-371,13 1 38,0-1 0,0-1 0,0-1 0,-1 0 0,21-6 0,-32 7-60,-1 0 0,1-1 1,-1 0-1,0 0 0,0 0 0,0-1 1,0 1-1,0-1 0,-1 0 1,6-5-1,-7 5 5,0 1 1,-1 0-1,1-1 1,-1 1 0,0-1-1,1 1 1,-1-1-1,-1 0 1,1 1-1,0-1 1,-1 0-1,1 0 1,-1 0-1,0 1 1,0-1-1,0 0 1,0 0-1,0 0 1,-1-3-1,-1 4-27,1 0-1,0 0 0,0 0 1,-1 0-1,1 0 0,-1 0 0,1 0 1,-1 1-1,0-1 0,0 0 0,0 1 1,0 0-1,0-1 0,0 1 1,0 0-1,0 0 0,-1 0 0,1 0 1,0 1-1,-1-1 0,1 1 1,0-1-1,-1 1 0,1 0 0,-1 0 1,1 0-1,0 0 0,-4 1 0,-3-2-147,0 2 0,0-1-1,0 1 1,0 1 0,0 0-1,-15 5 1,19-4-169,-1 0-1,1 1 1,0-1 0,0 1 0,0 1 0,0-1-1,1 1 1,0 0 0,-1 0 0,2 0 0,-1 0-1,1 1 1,0-1 0,0 1 0,0 0 0,1 0-1,0 0 1,0 1 0,0-1 0,1 0 0,-1 8-1,1 19-4862</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01.646"/>
    </inkml:context>
    <inkml:brush xml:id="br0">
      <inkml:brushProperty name="width" value="0.025" units="cm"/>
      <inkml:brushProperty name="height" value="0.025" units="cm"/>
      <inkml:brushProperty name="color" value="#004F8B"/>
    </inkml:brush>
  </inkml:definitions>
  <inkml:trace contextRef="#ctx0" brushRef="#br0">245 5 9001,'-13'7'5589,"-35"15"-3726,16-9-58,1 2 1,1 1 0,-49 33 0,79-48-1791,-1-1 1,0 1 0,0-1 0,1 0-1,-1 1 1,0-1 0,1 1 0,-1 0-1,0-1 1,1 1 0,-1-1 0,1 1-1,-1 0 1,1 0 0,0-1 0,-1 1-1,1 0 1,0 0 0,-1-1-1,1 1 1,0 0 0,0 0 0,-1 0-1,1-1 1,0 1 0,0 0 0,0 0-1,0 0 1,0 0 0,1 1 0,0-1-3,0 0 1,0 0 0,1 0 0,-1-1 0,0 1 0,1 0 0,-1-1 0,0 1 0,1-1-1,-1 1 1,1-1 0,-1 0 0,0 1 0,1-1 0,1 0 0,59-1 189,-48-2-199,1 0 1,-1 0 0,1-1 0,-1-1-1,18-8 1,-27 11 97,0 0-1,-1-1 1,1 1 0,0-1-1,-1 0 1,0 0-1,1-1 1,-1 1 0,-1-1-1,1 0 1,0 0 0,-1 0-1,0-1 1,0 1-1,0-1 1,-1 1 0,1-1-1,1-5 1,-4 8-74,1 1-1,-1-1 1,0 1 0,0-1-1,0 1 1,0-1 0,0 0 0,0 1-1,0-1 1,0 1 0,0-1 0,-1 1-1,1-1 1,-1 1 0,1-1 0,-1 1-1,0 0 1,1-1 0,-1 1 0,0 0-1,0-1 1,0 1 0,0 0 0,0 0-1,0 0 1,0 0 0,0 0 0,-1 0-1,1 0 1,0 0 0,-1 0 0,1 1-1,0-1 1,-1 0 0,1 1-1,-4-1 1,-4-1-938,0 0 0,0 1 0,0 0-1,-18 1 1,19 0-797,-7 0-4811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5.412"/>
    </inkml:context>
    <inkml:brush xml:id="br0">
      <inkml:brushProperty name="width" value="0.025" units="cm"/>
      <inkml:brushProperty name="height" value="0.025" units="cm"/>
      <inkml:brushProperty name="color" value="#004F8B"/>
    </inkml:brush>
  </inkml:definitions>
  <inkml:trace contextRef="#ctx0" brushRef="#br0">0 0 15471,'0'0'6758,"50"43"-5124,-24-24-513,-3-1-641,5 0-320,3-2-128,2-3-160,1-5-705,-1-7-576,-4-1-577,-3-8-1313,-8-14-3299</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5.756"/>
    </inkml:context>
    <inkml:brush xml:id="br0">
      <inkml:brushProperty name="width" value="0.025" units="cm"/>
      <inkml:brushProperty name="height" value="0.025" units="cm"/>
      <inkml:brushProperty name="color" value="#004F8B"/>
    </inkml:brush>
  </inkml:definitions>
  <inkml:trace contextRef="#ctx0" brushRef="#br0">151 0 13613,'0'0'3651,"-5"47"-1473,-9-15-64,-6 8-608,-3 3-161,2 3-544,2 3-481,4-2-192,3 0-96,1-6-576,6-5-1058,5-9-896,-5-12-1538</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185"/>
    </inkml:context>
    <inkml:brush xml:id="br0">
      <inkml:brushProperty name="width" value="0.025" units="cm"/>
      <inkml:brushProperty name="height" value="0.025" units="cm"/>
      <inkml:brushProperty name="color" value="#004F8B"/>
    </inkml:brush>
  </inkml:definitions>
  <inkml:trace contextRef="#ctx0" brushRef="#br0">328 0 8136,'0'0'13186,"-10"12"-12343,-162 229 235,154-212-860,27-45 282,31-49-545,53-95-484,-113 202 925,-21 60 0,37-88-302,0-1 0,1 1-1,0 0 1,1 0 0,1 1 0,0-1 0,1 0-1,0 0 1,3 16 0,-2-31-80,-1 0 0,0 1 0,0-1 0,0 0 0,0 0 0,0 1 0,1-1 0,-1 0 0,0 1-1,1-1 1,-1 1 0,0-1 0,1 0 0,-1 1 0,1-1 0,-1 1 0,1-1 0,-1 1 0,1-1 0,0 1 0,-1-1 0,1 1 0,-1 0 0,1-1-1,0 1 1,-1 0 0,1 0 0,0-1 0,-1 1 0,1 0 0,0 0 0,0 0 0,-1 0 0,1 0 0,0 0 0,0 0 0,-1 0 0,1 0-1,0 0 1,-1 0 0,1 1 0,0-1 0,-1 0 0,1 0 0,0 1 0,-1-1 0,1 0 0,0 1 0,-1-1 0,1 1 0,-1-1 0,1 1 0,-1-1-1,1 1 1,-1-1 0,1 1 0,-1 0 0,1 0 0,-3-6-18,0 0-1,0 0 1,0 0-1,-1 0 1,0 0-1,0 0 1,0 1-1,0 0 1,-1-1-1,1 1 0,-7-5 1,-53-42-479,49 41 380,7 5 86,0-2 26,-1 1 0,0 0 0,0 0 1,-1 1-1,0 0 0,0 0 0,0 1 0,0 0 0,-16-3 0,308 19 794,-115-3-7996,-118-8-1765</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609"/>
    </inkml:context>
    <inkml:brush xml:id="br0">
      <inkml:brushProperty name="width" value="0.025" units="cm"/>
      <inkml:brushProperty name="height" value="0.025" units="cm"/>
      <inkml:brushProperty name="color" value="#004F8B"/>
    </inkml:brush>
  </inkml:definitions>
  <inkml:trace contextRef="#ctx0" brushRef="#br0">0 1 12812,'0'0'7655,"57"4"-6245,-15-4-481,6 2-449,7-2-352,-4 1-384,-1 0-1506,-11-1-1633,-8 0-1506,-13-1-1697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7.649"/>
    </inkml:context>
    <inkml:brush xml:id="br0">
      <inkml:brushProperty name="width" value="0.025" units="cm"/>
      <inkml:brushProperty name="height" value="0.025" units="cm"/>
    </inkml:brush>
  </inkml:definitions>
  <inkml:trace contextRef="#ctx0" brushRef="#br0">1 0 3011,'0'0'1473</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16.974"/>
    </inkml:context>
    <inkml:brush xml:id="br0">
      <inkml:brushProperty name="width" value="0.025" units="cm"/>
      <inkml:brushProperty name="height" value="0.025" units="cm"/>
      <inkml:brushProperty name="color" value="#004F8B"/>
    </inkml:brush>
  </inkml:definitions>
  <inkml:trace contextRef="#ctx0" brushRef="#br0">1 97 8488,'0'0'10986,"46"12"-8775,9-14-738,17-10-384,10-2-641,12-3-416,-6-1-1377,-8-5-3395,-4 0-6919</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3.840"/>
    </inkml:context>
    <inkml:brush xml:id="br0">
      <inkml:brushProperty name="width" value="0.025" units="cm"/>
      <inkml:brushProperty name="height" value="0.025" units="cm"/>
      <inkml:brushProperty name="color" value="#004F8B"/>
    </inkml:brush>
  </inkml:definitions>
  <inkml:trace contextRef="#ctx0" brushRef="#br0">71 25 2498,'9'-19'13092,"-2"13"-6166,-7 7-6728,1-1 1,-1 1-1,1-1 0,-1 1 0,0-1 1,1 1-1,-1-1 0,1 1 1,-1-1-1,0 1 0,1-1 1,-1 1-1,0 0 0,0-1 1,0 1-1,1 0 0,-1-1 1,0 1-1,0 0 0,0-1 1,0 1-1,0 0 0,0-1 1,0 2-1,-2 68-2379,1-62 3473,1-7-1285,0 0 1,0 0-1,0 0 0,-1 0 0,1 0 1,0 0-1,0 0 0,1 0 0,-1 0 1,0 0-1,0 0 0,0 0 0,1 0 1,-1 0-1,0 0 0,1 0 0,-1 0 0,1-1 1,-1 1-1,2 1 0,16-5 185,-5-1-184,-11 2-17,0 1 0,0 1 0,1-1 0,-1 0 0,0 0 0,1 1 0,-1 0 0,0-1 0,1 1 0,-1 0 0,1 0 0,-1 0 0,1 0 0,-1 1 0,0-1 0,1 1 0,-1-1 0,0 1 0,1 0 0,-1 0 0,0 0 0,0 0 0,0 0 0,4 3 0,-4 0-4,0-1 1,0 1-1,0 0 0,-1 0 0,1 0 1,-1 0-1,0 0 0,0 0 1,0 0-1,-1 0 0,1 0 0,-1 0 1,0 0-1,-1 5 0,1 2 28,-1 1-1,0-1 0,-1 1 1,-1-1-1,0 0 1,0 1-1,-1-2 1,0 1-1,-7 12 1,9-18 70,0-1 1,-1-1-1,1 1 1,-1 0 0,0 0-1,0-1 1,0 0-1,0 0 1,0 0 0,-1 0-1,0 0 1,1 0-1,-1-1 1,0 0 0,0 0-1,0 0 1,-1 0-1,1-1 1,0 1 0,-1-1-1,1 0 1,0 0-1,-1-1 1,0 0 0,1 1-1,-6-2 1,7 1-165,1-1 1,-1 0 0,0 1-1,0-1 1,1 0-1,-1-1 1,0 1 0,1 0-1,-1-1 1,1 0-1,0 1 1,-1-1 0,1 0-1,0 0 1,0 0 0,0 0-1,0-1 1,1 1-1,-1-1 1,1 1 0,-1-1-1,1 1 1,0-1-1,0 0 1,-1-2 0,-1-6-1453,1 1 1,0-1-1,0 0 1,1 1-1,0-17 0,1-8-4789</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215"/>
    </inkml:context>
    <inkml:brush xml:id="br0">
      <inkml:brushProperty name="width" value="0.025" units="cm"/>
      <inkml:brushProperty name="height" value="0.025" units="cm"/>
      <inkml:brushProperty name="color" value="#004F8B"/>
    </inkml:brush>
  </inkml:definitions>
  <inkml:trace contextRef="#ctx0" brushRef="#br0">0 8 3972,'0'0'23318,"68"-8"-26041,-40 13-1409,6-2-2626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561"/>
    </inkml:context>
    <inkml:brush xml:id="br0">
      <inkml:brushProperty name="width" value="0.025" units="cm"/>
      <inkml:brushProperty name="height" value="0.025" units="cm"/>
      <inkml:brushProperty name="color" value="#004F8B"/>
    </inkml:brush>
  </inkml:definitions>
  <inkml:trace contextRef="#ctx0" brushRef="#br0">97 1 16848,'0'0'1922,"-8"10"48,0 0-1628,0 0 1,1 0 0,0 1-1,0 0 1,1 1-1,1-1 1,0 1 0,1 0-1,0 0 1,-4 22 0,7-27-336,1 0 0,0 0 1,0 1-1,0-1 1,1 0-1,0 0 1,1 0-1,-1 0 1,1 0-1,1 0 1,-1 0-1,5 7 1,-5-11 24,0-1-1,0 1 1,0-1 0,1 0 0,-1 0 0,1 0 0,-1 0-1,1 0 1,0 0 0,0 0 0,-1-1 0,1 0-1,0 1 1,0-1 0,1 0 0,-1-1 0,0 1-1,0-1 1,0 1 0,1-1 0,-1 0 0,0 0 0,0 0-1,1 0 1,-1-1 0,0 1 0,0-1 0,0 0-1,4-2 1,-1 1 54,-1 0 0,1-1-1,-1 1 1,0-1 0,0-1 0,0 1-1,0-1 1,-1 0 0,1 0 0,-1 0-1,0-1 1,0 1 0,-1-1 0,1 0-1,-1 0 1,4-10 0,-2 5 81,0 0 0,-1 0 1,-1 0-1,0 0 0,0-1 0,-1 1 0,0-1 1,0-15-1,-2 23-134,0 0 1,0 0-1,-1 0 0,1 0 0,-1 0 1,0 0-1,1 0 0,-1 0 0,-1 0 1,1 0-1,0 0 0,-1 1 1,1-1-1,-1 0 0,0 1 0,0-1 1,0 1-1,0 0 0,0 0 1,-1 0-1,1 0 0,-4-2 0,1 1-6,0 1 0,0-1 0,0 1-1,0 1 1,0-1 0,-1 1 0,1 0 0,-1 0-1,1 1 1,-1-1 0,1 1 0,-7 1-1,4-1-180,0 1 0,1 1 0,-1-1 0,1 1 1,-1 1-1,1-1 0,0 1 0,-13 7 0,17-8-107,-1 1 0,1-1 0,0 1 0,-1-1 0,1 1 0,0 0 0,1 0 0,-1 0 0,0 1 0,1-1 0,0 0 0,0 1 0,0 0 0,0 0 0,0-1 0,0 6 1,1-8 92,1-1 1,0 1 0,0 0 0,-1-1 0,1 1 0,0-1 0,0 1-1,0 0 1,0-1 0,0 1 0,0 0 0,0-1 0,0 1 0,0-1 0,0 1-1,0 0 1,1-1 0,-1 1 0,0-1 0,0 1 0,1 0 0,-1-1-1,0 1 1,1-1 0,-1 1 0,0-1 0,1 1 0,-1-1 0,1 1 0,-1-1-1,1 0 1,-1 1 0,1-1 0,-1 0 0,1 1 0,-1-1 0,1 0-1,0 1 1,21 0-5598</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4.906"/>
    </inkml:context>
    <inkml:brush xml:id="br0">
      <inkml:brushProperty name="width" value="0.025" units="cm"/>
      <inkml:brushProperty name="height" value="0.025" units="cm"/>
      <inkml:brushProperty name="color" value="#004F8B"/>
    </inkml:brush>
  </inkml:definitions>
  <inkml:trace contextRef="#ctx0" brushRef="#br0">145 0 15118,'0'0'2632,"-10"6"-326,-1 1-1948,0 1 0,1 0-1,0 0 1,0 1 0,1 1-1,0 0 1,1 0 0,0 1-1,0-1 1,1 2 0,1-1-1,0 1 1,0 0 0,-3 13-1,7-22-328,1 1 0,0-1 0,0 1 0,1 0 0,-1-1-1,1 1 1,0-1 0,-1 1 0,2 0 0,-1-1-1,0 1 1,1 0 0,0-1 0,-1 1 0,3 4 0,-1-6 5,-1 0 0,1 0 1,-1 0-1,1-1 1,0 1-1,0-1 0,0 1 1,0-1-1,0 0 1,0 1-1,0-1 0,0 0 1,0 0-1,0-1 0,1 1 1,-1 0-1,0-1 1,1 1-1,-1-1 0,1 0 1,-1 0-1,0 0 1,4 0-1,6-1 91,0 1 1,0-2-1,0 0 1,0 0-1,0-1 1,0-1-1,-1 0 1,1-1-1,-1 0 0,0 0 1,0-1-1,-1-1 1,0 0-1,0 0 1,-1-1-1,0 0 1,0 0-1,-1-1 1,15-20-1,-22 27-55,1 0-1,-1 0 1,1 0-1,-1 0 1,0-1-1,0 1 1,0 0 0,-1-1-1,1 1 1,0 0-1,-1-1 1,0 1 0,1-1-1,-1 1 1,0-1-1,0 1 1,-1-1-1,1 1 1,0-1 0,-1 1-1,1-1 1,-2-2-1,0 3-23,0-1-1,0 1 0,0-1 0,0 1 0,0 0 1,0 0-1,-1 0 0,1 1 0,0-1 1,-1 0-1,0 1 0,1-1 0,-1 1 1,0 0-1,-5-1 0,-5-1-173,0 0-1,-1 1 1,1 0-1,-1 1 1,0 1 0,-26 2-1,39-2 27,-1 0-1,1 1 0,0-1 0,-1 0 1,1 0-1,-1 1 0,1-1 0,0 1 1,0 0-1,-1-1 0,1 1 1,0 0-1,0 0 0,-1-1 0,1 1 1,0 0-1,0 0 0,0 0 0,0 1 1,1-1-1,-1 0 0,0 0 1,0 0-1,1 1 0,-2 1 0,2 24-5927,4-14-216</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5.505"/>
    </inkml:context>
    <inkml:brush xml:id="br0">
      <inkml:brushProperty name="width" value="0.025" units="cm"/>
      <inkml:brushProperty name="height" value="0.025" units="cm"/>
      <inkml:brushProperty name="color" value="#004F8B"/>
    </inkml:brush>
  </inkml:definitions>
  <inkml:trace contextRef="#ctx0" brushRef="#br0">0 1 18514,'0'0'7943,"62"3"-7943,-28-3-256,5 0-1346,0 0-1312,-2 0-1443,-3 0-4451</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6.349"/>
    </inkml:context>
    <inkml:brush xml:id="br0">
      <inkml:brushProperty name="width" value="0.025" units="cm"/>
      <inkml:brushProperty name="height" value="0.025" units="cm"/>
      <inkml:brushProperty name="color" value="#004F8B"/>
    </inkml:brush>
  </inkml:definitions>
  <inkml:trace contextRef="#ctx0" brushRef="#br0">22 1 12588,'0'0'15310,"-2"51"-15149,-3-18-97,0 1-64,-1-3-96,3-1-545,3-5-672,0-5-705,0-7-160,0-9-737</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6.696"/>
    </inkml:context>
    <inkml:brush xml:id="br0">
      <inkml:brushProperty name="width" value="0.025" units="cm"/>
      <inkml:brushProperty name="height" value="0.025" units="cm"/>
      <inkml:brushProperty name="color" value="#004F8B"/>
    </inkml:brush>
  </inkml:definitions>
  <inkml:trace contextRef="#ctx0" brushRef="#br0">36 1 14221,'0'0'8200,"-5"10"-7506,4-9-708,-20 39 363,20-38-387,0-1 1,0 1-1,0 0 1,0-1-1,1 1 1,-1 0-1,0 0 1,1 0-1,0 0 1,-1 0-1,1-1 1,0 1-1,0 0 1,0 0-1,0 0 1,0 0-1,1 0 1,-1 0-1,0 0 1,1 0-1,0-1 1,-1 1-1,1 0 1,0 0-1,0-1 1,1 3-1,4-2-23,0 0 1,-1-1-1,1 0 0,0 0 0,0 0 0,0-1 0,0 0 0,-1 0 1,1 0-1,0-1 0,0 0 0,11-3 0,16 0 94,-30 3-33,0 1 0,1 0-1,-1-1 1,0 2 0,0-1 0,0 0 0,0 1-1,0-1 1,0 1 0,0 0 0,-1 0-1,1 0 1,0 0 0,0 0 0,0 1-1,-1 0 1,5 3 0,-5-3 58,0 1-1,-1 0 1,1 0 0,-1 1-1,0-1 1,0 0 0,0 0-1,0 1 1,0-1 0,-1 1-1,1-1 1,-1 0-1,0 1 1,0-1 0,-1 6-1,0-5 107,0 0-1,1-1 1,-2 1-1,1 0 1,0-1-1,-1 1 1,1-1-1,-1 0 1,0 1-1,0-1 1,-1 0-1,1 0 0,0 0 1,-1 0-1,0-1 1,0 1-1,0-1 1,0 0-1,0 1 1,0-1-1,-1-1 1,1 1-1,-1 0 1,1-1-1,-1 0 1,1 0-1,-1 0 1,0 0-1,-6 0 0,6 0-158,-1-1 1,0 1-1,1-1 0,-1 0 0,0-1 0,1 1 0,-1-1 0,0 0 0,1 0 0,-9-4 0,10 4-353,0 0 1,1-1-1,-1 1 1,0-1-1,1 0 0,0 0 1,-1 0-1,1 0 1,0 0-1,0 0 0,0-1 1,1 1-1,-1-1 1,0 1-1,1-1 0,0 0 1,-2-4-1,-2-13-5674,2-3-4227</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044"/>
    </inkml:context>
    <inkml:brush xml:id="br0">
      <inkml:brushProperty name="width" value="0.025" units="cm"/>
      <inkml:brushProperty name="height" value="0.025" units="cm"/>
      <inkml:brushProperty name="color" value="#004F8B"/>
    </inkml:brush>
  </inkml:definitions>
  <inkml:trace contextRef="#ctx0" brushRef="#br0">1 14 12332,'0'0'14413,"63"-6"-14509,-29 5-1858,3-1-2626,-1-2-3844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392"/>
    </inkml:context>
    <inkml:brush xml:id="br0">
      <inkml:brushProperty name="width" value="0.025" units="cm"/>
      <inkml:brushProperty name="height" value="0.025" units="cm"/>
      <inkml:brushProperty name="color" value="#004F8B"/>
    </inkml:brush>
  </inkml:definitions>
  <inkml:trace contextRef="#ctx0" brushRef="#br0">116 0 11659,'-8'6'4730,"-6"4"-3616,1 0 0,0 1 0,1 1 0,-14 16 1,24-25-1027,-1 0 1,0 0-1,1 0 1,-1 1-1,1-1 0,0 1 1,0-1-1,0 1 1,0 0-1,1 0 1,0 0-1,0 0 1,0 0-1,0 0 1,0 0-1,1 0 1,0 0-1,0 0 1,0 0-1,0 0 1,1 1-1,0-1 1,-1 0-1,1 0 0,1 0 1,2 6-1,-1-7-82,0 0-1,0 0 1,0 0-1,1-1 1,-1 0-1,1 0 1,0 0-1,-1 0 1,1 0-1,0-1 1,0 1-1,0-1 0,0 0 1,0 0-1,0-1 1,1 1-1,-1-1 1,0 0-1,6-1 1,1 1 23,0 0 0,0-1 1,-1-1-1,1 1 1,0-2-1,13-4 0,-19 5 37,0 0 0,-1-1 0,1 0 0,0 0 0,-1 0 0,0-1 0,0 1 0,0-1 1,0 0-1,-1 0 0,1 0 0,-1-1 0,5-8 0,-7 11 10,0 0 1,0-1 0,0 1 0,-1 0 0,1 0 0,-1-1 0,1 1-1,-1 0 1,0-1 0,0 1 0,0 0 0,0-1 0,0 1 0,-1 0-1,1-1 1,-1 1 0,1 0 0,-1-1 0,0 1 0,0 0-1,0 0 1,0 0 0,0 0 0,-1 0 0,1 0 0,0 0 0,-1 0-1,0 1 1,1-1 0,-1 1 0,0-1 0,0 1 0,0-1 0,-3 0-1,-3-3-21,0 1-1,-1 0 1,1 1-1,-1 0 1,0 0-1,0 1 1,-1 0-1,-15 0 1,22 1-208,0 1 0,-1-1 0,1 1 0,-1 0 0,1 0 0,-1 0 0,1 1 0,0-1 0,-1 1 0,1 0 0,-1 0 0,1 0 0,0 0 0,0 1 0,0-1 0,0 1 0,0 0 0,0 0 0,0 0 0,1 0 0,-1 0 0,0 1 0,1-1 0,0 1 0,0 0 0,-3 3 0,5-5-42,0-1 0,-1 1 0,1-1 0,0 1 1,0-1-1,-1 1 0,1-1 0,0 1 0,0-1 1,0 1-1,0 0 0,0-1 0,0 1 0,0-1 1,0 1-1,0-1 0,0 1 0,0 0 0,0-1 1,0 1-1,0-1 0,1 1 0,-1-1 0,0 1 1,0 0-1,1-1 0,-1 1 0,0-1 0,1 0 1,-1 1-1,0-1 0,1 1 0,-1-1 0,1 1 0,-1-1 1,0 0-1,1 1 0,-1-1 0,1 0 0,0 0 1,-1 1-1,1-1 0,-1 0 0,1 0 0,-1 0 1,1 1-1,-1-1 0,1 0 0,0 0 0,-1 0 1,1 0-1,-1 0 0,1 0 0,0-1 0,-1 1 1,2 0-1,20 0-7092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8.311"/>
    </inkml:context>
    <inkml:brush xml:id="br0">
      <inkml:brushProperty name="width" value="0.025" units="cm"/>
      <inkml:brushProperty name="height" value="0.025" units="cm"/>
    </inkml:brush>
  </inkml:definitions>
  <inkml:trace contextRef="#ctx0" brushRef="#br0">177 23 10218,'0'0'6657,"-10"0"-5179,4 0-1354,-1 1-1,0-1 1,0 1-1,0 0 0,1 1 1,-1 0-1,1 0 1,-1 0-1,1 1 0,0 0 1,0 0-1,0 0 1,0 1-1,1 0 1,-1 0-1,-8 9 0,10-9-73,-1 1 0,0 0 0,1 0 0,0 0 0,0 0 0,1 0 0,0 1 0,0 0 0,0 0 0,0 0 0,1 0 0,0 0 1,0 0-1,1 1 0,0-1 0,0 1 0,0-1 0,1 9 0,0-14-33,0 0 0,0 0 0,1 0 0,-1 1 0,0-1 1,1 0-1,-1 0 0,1 0 0,-1 0 0,1 0 1,0-1-1,-1 1 0,1 0 0,0 0 0,0 0 1,0 0-1,-1-1 0,1 1 0,0 0 0,0-1 0,0 1 1,0-1-1,0 1 0,2 0 0,34 4 365,-25-5-291,0-1 0,0-1-1,0 0 1,15-5 0,-4-2-13,1-1 1,-2-1-1,0-1 1,0-1-1,-1-1 1,0-1-1,-2-1 1,0 0-1,34-39 1,-39 31 208,-14 23-275,0 1 0,0 0 0,0 0-1,0-1 1,0 1 0,0 0 0,0 0 0,0-1 0,0 1 0,-1 0-1,1 0 1,0-1 0,0 1 0,0 0 0,0 0 0,0-1-1,0 1 1,-1 0 0,1 0 0,0 0 0,0-1 0,0 1 0,0 0-1,-1 0 1,1 0 0,0 0 0,0 0 0,-1-1 0,1 1-1,0 0 1,0 0 0,0 0 0,-1 0 0,1 0 0,0 0 0,0 0-1,-1 0 1,1 0 0,0 0 0,-1 0 0,1 0 0,0 0-1,0 0 1,-1 0 0,1 0 0,-4 1 12,0 0 1,0 1-1,1-1 0,-1 1 0,0 0 1,1 0-1,0 0 0,-1 0 1,1 0-1,-4 5 0,-11 9-18,1 1-1,-17 22 1,29-33-7,0 1 1,1-1-1,0 1 1,0 0-1,1 0 1,0 0-1,0 0 1,0 0-1,1 1 0,-2 13 1,4-20-3,0 0 0,0 0 1,0-1-1,0 1 0,0 0 0,0 0 1,0 0-1,1 0 0,-1 0 0,0 0 0,1 0 1,-1 0-1,1 0 0,-1 0 0,1 0 1,-1-1-1,1 1 0,0 0 0,-1 0 0,1-1 1,0 1-1,-1 0 0,1-1 0,0 1 1,0-1-1,0 1 0,0-1 0,1 1 1,2 1-62,0-1 0,0 0 1,0 0-1,1 0 1,-1-1-1,0 1 0,6-1 1,1-1-580,1 1 0,-1-2 0,0 1 0,0-2 0,11-2 0,19-18-4509,1-6-3149</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7.725"/>
    </inkml:context>
    <inkml:brush xml:id="br0">
      <inkml:brushProperty name="width" value="0.025" units="cm"/>
      <inkml:brushProperty name="height" value="0.025" units="cm"/>
      <inkml:brushProperty name="color" value="#004F8B"/>
    </inkml:brush>
  </inkml:definitions>
  <inkml:trace contextRef="#ctx0" brushRef="#br0">122 1 15919,'0'0'5600,"-9"1"-3678,4-1-1842,0 1 1,1 0-1,-1 0 1,1 1-1,-1-1 1,1 1-1,-1 0 1,1 0-1,0 0 1,0 1-1,0 0 1,0-1-1,1 1 1,-1 1-1,1-1 1,0 0-1,-1 1 1,2 0-1,-1 0 1,0 0-1,1 0 1,0 0-1,0 0 1,-2 5-1,0-1-49,1 1-1,0-1 1,0 1-1,1 0 0,0-1 1,1 1-1,-1 10 0,2-17-17,-1 0-1,1 0 1,0 1-1,0-1 1,1 0-1,-1 0 1,0 0 0,1 0-1,-1 0 1,1 0-1,-1 0 1,1 0-1,0 0 1,0 0-1,0-1 1,0 1-1,0 0 1,1 0-1,-1-1 1,0 1-1,1-1 1,-1 1 0,1-1-1,-1 0 1,1 1-1,0-1 1,0 0-1,0 0 1,-1 0-1,1-1 1,0 1-1,0 0 1,0-1-1,0 1 1,3 0-1,4-1 103,0 0-1,0 0 1,0-1-1,0 0 1,0-1-1,0 0 1,0 0-1,-1-1 1,1 0-1,-1 0 1,0-1-1,0 0 1,8-6-1,-11 8-48,-1-1 0,0 1 0,0-1 0,-1 0 0,1-1 0,-1 1 0,1 0 0,-1-1 0,0 0 0,0 0 0,-1 0 0,1 0 0,-1 0 0,0-1 0,0 1 0,0-1 0,-1 1 0,0-1 0,1 0 0,-2 1 0,1-1 0,0 0 0,-1 0 0,0 0 0,0 1 0,-1-6 0,0 7-33,-1 0-1,1 0 1,-1 0 0,0 1 0,0-1-1,0 1 1,0-1 0,0 1-1,-1 0 1,1 0 0,0 0 0,-1 0-1,0 0 1,1 1 0,-1-1-1,0 1 1,0-1 0,0 1 0,0 0-1,0 0 1,0 1 0,0-1-1,-1 1 1,1-1 0,0 1 0,0 0-1,-6 1 1,5-1-202,0 0 0,0 0 1,0 1-1,0-1 0,0 1 0,0 0 0,1 0 1,-1 1-1,0-1 0,-4 4 0,6-4-186,0 0 0,1 0-1,0 0 1,-1 0 0,1 0 0,0 0-1,-1 1 1,1-1 0,0 1-1,0-1 1,0 1 0,0-1-1,0 1 1,1 0 0,-1-1-1,0 1 1,1 0 0,-1 0 0,1-1-1,0 1 1,0 0 0,-1 2-1,3 0-4603,5 0-1340</inkml:trace>
  <inkml:trace contextRef="#ctx0" brushRef="#br0" timeOffset="1">445 84 26105,'0'0'6053,"54"-15"-7558,-51 11-2339,-3-2-5444</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8.445"/>
    </inkml:context>
    <inkml:brush xml:id="br0">
      <inkml:brushProperty name="width" value="0.025" units="cm"/>
      <inkml:brushProperty name="height" value="0.025" units="cm"/>
      <inkml:brushProperty name="color" value="#004F8B"/>
    </inkml:brush>
  </inkml:definitions>
  <inkml:trace contextRef="#ctx0" brushRef="#br0">115 0 13997,'0'0'14184,"-6"9"-14152,-3 3-27,5-7 0,0 1-1,0-1 1,1 1-1,-1 0 1,-3 9-1,7-14-6,0-1-1,0 1 1,0-1-1,0 1 0,0-1 1,1 1-1,-1-1 1,0 1-1,0-1 0,0 1 1,1-1-1,-1 1 1,0-1-1,0 0 0,1 1 1,-1-1-1,0 0 0,1 1 1,-1-1-1,1 0 1,-1 1-1,0-1 0,1 0 1,-1 1-1,1-1 1,-1 0-1,1 0 0,-1 0 1,1 0-1,-1 1 1,1-1-1,-1 0 0,1 0 1,-1 0-1,1 0 1,-1 0-1,1 0 0,-1 0 1,1 0-1,-1 0 1,1-1-1,0 1 0,33 0-261,-25 0 107,-5 0 59,0 0 1,-1 0 0,1 1-1,0-1 1,0 1 0,0 0 0,-1 0-1,1 1 1,0-1 0,-1 1 0,1-1-1,-1 1 1,1 0 0,-1 1 0,4 2-1,-6-3 80,0-1 0,0 0 0,0 1 0,0-1 1,0 1-1,0 0 0,-1-1 0,1 1 0,-1-1 0,1 1 0,-1 0 0,1 0 0,-1-1 0,0 1 0,0 0 0,0 0 0,0-1 0,0 1 0,0 0 0,-1-1 0,1 1 0,0 0 0,-1 0 0,1-1 0,-1 1 0,0-1 0,0 1 0,1-1 0,-1 1 0,0-1 1,0 1-1,-1-1 0,1 0 0,0 1 0,0-1 0,-3 2 0,-1 2 99,0 0 1,-1-1-1,0 1 0,0-1 1,0 0-1,-1 0 1,1-1-1,-1 0 0,0 0 1,0-1-1,0 1 1,0-1-1,0-1 1,-1 0-1,1 0 0,0 0 1,-1-1-1,1 0 1,-12-1-1,17 0-205,1 0 0,-1 0-1,0 0 1,0 0 0,1 0 0,-1-1 0,0 1-1,1 0 1,-1-1 0,1 1 0,0-1 0,-1 0-1,1 1 1,0-1 0,0 0 0,0 0 0,-1-2-1,-9-34-6672,6 1-4274</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8.775"/>
    </inkml:context>
    <inkml:brush xml:id="br0">
      <inkml:brushProperty name="width" value="0.025" units="cm"/>
      <inkml:brushProperty name="height" value="0.025" units="cm"/>
      <inkml:brushProperty name="color" value="#004F8B"/>
    </inkml:brush>
  </inkml:definitions>
  <inkml:trace contextRef="#ctx0" brushRef="#br0">0 0 13261,'0'0'8520,"62"0"-4997,-23 0-1729,4 0-1090,3 0-640,-6 0-608,-6 5-2115,-8 3-3106,-13 0-8873</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108"/>
    </inkml:context>
    <inkml:brush xml:id="br0">
      <inkml:brushProperty name="width" value="0.025" units="cm"/>
      <inkml:brushProperty name="height" value="0.025" units="cm"/>
      <inkml:brushProperty name="color" value="#004F8B"/>
    </inkml:brush>
  </inkml:definitions>
  <inkml:trace contextRef="#ctx0" brushRef="#br0">1 59 18578,'0'0'1889,"57"-2"1731,-8-10-1442,6-3-1281,2 3-737,-6 3-705,-9 3-2113,-13 3-2083,-17 3-4227</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439"/>
    </inkml:context>
    <inkml:brush xml:id="br0">
      <inkml:brushProperty name="width" value="0.025" units="cm"/>
      <inkml:brushProperty name="height" value="0.025" units="cm"/>
      <inkml:brushProperty name="color" value="#004F8B"/>
    </inkml:brush>
  </inkml:definitions>
  <inkml:trace contextRef="#ctx0" brushRef="#br0">1 208 18738,'0'0'7548,"9"-7"-6699,84-70-215,60-46-574,-153 123-61,1 0 1,-1 0-1,0 0 0,0 0 1,1 0-1,-1 0 0,0 0 1,0 0-1,1 0 0,-1 0 1,0 0-1,1 0 0,-1 0 1,0 0-1,0 0 0,1 0 1,-1 1-1,0-1 0,0 0 1,0 0-1,1 0 0,-1 0 0,0 1 1,0-1-1,0 0 0,1 0 1,-1 0-1,0 1 0,0-1 1,0 0-1,0 0 0,0 1 1,0-1-1,1 0 0,-1 0 1,0 1-1,0-1 0,0 0 1,0 0-1,0 1 0,0-1 1,0 0-1,0 1 0,0-1 1,0 0-1,0 0 0,0 1 1,0-1-1,-1 0 0,1 0 1,0 1-1,0-1 0,0 0 1,0 0-1,0 1 0,-2 17 124,-4 3 33,-1 0 1,-1 0-1,-11 21 0,11-26-199,0 2 0,1-1 1,1 0-1,0 1 0,-2 19 1,8-36-60,0-1 1,0 0 0,0 0-1,0 1 1,0-1 0,1 0-1,-1 0 1,0 1 0,0-1-1,0 0 1,0 0 0,1 0-1,-1 1 1,0-1 0,0 0-1,1 0 1,-1 0 0,0 0-1,0 0 1,0 1 0,1-1-1,-1 0 1,0 0 0,1 0-1,-1 0 1,0 0 0,0 0-1,1 0 1,-1 0 0,0 0 0,0 0-1,1 0 1,-1 0 0,0 0-1,0 0 1,1 0 0,-1 0-1,0 0 1,1-1 0,-1 1-1,0 0 1,0 0 0,0 0-1,1 0 1,-1 0 0,0-1-1,0 1 1,0 0 0,1 0-1,-1 0 1,0-1 0,0 1-1,0 0 1,0 0 0,1-1-1,-1 1 1,0 0 0,0-1-1,16-11-3395,3-8-3331</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39.802"/>
    </inkml:context>
    <inkml:brush xml:id="br0">
      <inkml:brushProperty name="width" value="0.025" units="cm"/>
      <inkml:brushProperty name="height" value="0.025" units="cm"/>
      <inkml:brushProperty name="color" value="#004F8B"/>
    </inkml:brush>
  </inkml:definitions>
  <inkml:trace contextRef="#ctx0" brushRef="#br0">144 1 16335,'0'0'6182,"-9"4"-4308,-3 3-1645,1 0 1,0 0-1,1 1 1,-1 1-1,2 0 0,-11 11 1,15-15-174,0 1 0,0-1 1,1 1-1,-1 1 0,1-1 1,1 1-1,-1-1 0,1 1 0,1 0 1,-1 0-1,1 0 0,0 1 1,1-1-1,-2 9 0,3-15-54,0 0 0,0 0 0,1-1 0,-1 1 0,0 0 0,0-1-1,0 1 1,1 0 0,-1-1 0,0 1 0,0 0 0,1-1 0,-1 1 0,1-1-1,-1 1 1,1 0 0,-1-1 0,1 1 0,-1-1 0,1 1 0,-1-1 0,1 0-1,-1 1 1,1-1 0,0 0 0,-1 1 0,1-1 0,0 0 0,0 1-1,30 0 128,-24-2-91,1 0 1,0-1 0,-1 0-1,0 0 1,13-6 0,-9 1-18,-1 0 1,-1 0 0,0 0-1,0-1 1,0-1-1,9-12 1,-14 17 54,-1 0-1,0-1 1,0 0-1,0 1 1,-1-1 0,1 0-1,-1 0 1,-1 0-1,1-1 1,-1 1-1,1 0 1,-1-1 0,-1 1-1,1-1 1,-1 1-1,-1-7 1,1 11-59,0 0 1,-1-1-1,1 1 1,-1 0-1,0 0 1,0-1-1,1 1 1,-1 0-1,0 0 1,0 0-1,0 0 1,0 0-1,0 0 1,0 0-1,0 1 1,-1-1-1,1 0 1,0 0-1,0 1 1,-1-1-1,1 1 1,0-1-1,-1 1 1,1 0-1,0 0 1,-1-1-1,1 1 1,0 0-1,-1 0 0,1 0 1,-1 0-1,1 0 1,-2 1-1,-4 0-20,1-1 0,-1 1-1,1 1 1,-1-1 0,1 1-1,-7 3 1,5-2-165,1 1 1,-1 0-1,1 1 0,0-1 0,1 1 1,-1 1-1,1-1 0,0 1 0,0 0 1,1 0-1,0 1 0,0 0 0,0 0 1,1 0-1,0 0 0,0 1 0,1-1 1,-3 13-1,5-20 2,1 1 0,0 0 0,0-1 0,0 1 0,0 0 0,0-1 0,0 1 0,0 0 0,0-1 0,0 1 0,0 0 0,0-1 0,0 1 0,1 0 0,-1-1 0,0 1 0,0 0 0,1-1 0,-1 1 0,0 0 0,1-1 0,-1 1 0,1-1 1,-1 1-1,1-1 0,-1 1 0,1-1 0,-1 1 0,1-1 0,-1 0 0,2 1 0,21 1-6490,-18-2 5427,25 0-8578</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180"/>
    </inkml:context>
    <inkml:brush xml:id="br0">
      <inkml:brushProperty name="width" value="0.025" units="cm"/>
      <inkml:brushProperty name="height" value="0.025" units="cm"/>
      <inkml:brushProperty name="color" value="#004F8B"/>
    </inkml:brush>
  </inkml:definitions>
  <inkml:trace contextRef="#ctx0" brushRef="#br0">128 0 17969,'-10'8'2424,"-6"3"-1224,1 1-1,-23 22 1,33-29-1005,0 1 0,1-1 0,-1 1 0,1 0 0,0 0 0,1 0 0,-1 1 0,1-1 0,1 1 0,-1 0 0,1 0-1,-2 9 1,4-15-186,0 0 0,0 0-1,0 0 1,0 0 0,0 0-1,0 0 1,0 0 0,0 0-1,1 1 1,-1-1-1,0 0 1,1 0 0,-1 0-1,0 0 1,1 0 0,0-1-1,-1 1 1,1 0 0,-1 0-1,1 0 1,0 0 0,0-1-1,-1 1 1,1 0-1,2 1 1,0-1 14,-1 0-1,1 1 0,0-1 1,0-1-1,0 1 1,0 0-1,0-1 1,0 1-1,4-1 1,6 0 165,-1 0 0,0-2 0,22-4 0,-23 3-69,0 0-1,-1-1 1,1 0 0,-1-1 0,0-1 0,17-11 0,-23 14-12,0 0 0,0 0 0,0-1-1,0 1 1,0-1 0,-1 0 0,0 0-1,0 0 1,0-1 0,0 1 0,0-1 0,-1 1-1,0-1 1,0 0 0,-1 0 0,3-9-1,-4 12-90,0 0 0,-1 1 0,1-1 0,-1 0 0,1 1 0,-1-1 0,1 0 0,-1 1 0,0-1 0,0 1 0,0-1 0,0 1 0,0-1 0,0 1 0,0 0 0,-1-1 0,1 1 0,0 0 0,-1 0 0,1 0 0,-1 0 0,1 0 0,-1 0 0,0 1 0,1-1-1,-1 0 1,0 1 0,1-1 0,-1 1 0,0 0 0,0 0 0,1-1 0,-4 1 0,-68-4-311,64 4 160,-53 4-2177,22 4-2386,16-1-1804</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1.424"/>
    </inkml:context>
    <inkml:brush xml:id="br0">
      <inkml:brushProperty name="width" value="0.025" units="cm"/>
      <inkml:brushProperty name="height" value="0.025" units="cm"/>
      <inkml:brushProperty name="color" value="#004F8B"/>
    </inkml:brush>
  </inkml:definitions>
  <inkml:trace contextRef="#ctx0" brushRef="#br0">1 288 12940,'0'0'12780,"72"-46"-12267,-33 21-289,4-2-96,3-6-96,-6-1 0,-1 3 0,-10 2-32,-5 5-320,-9 9-481,-5 4-544,-1 7-673,-5 0-1826,1-1-3779</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2.114"/>
    </inkml:context>
    <inkml:brush xml:id="br0">
      <inkml:brushProperty name="width" value="0.025" units="cm"/>
      <inkml:brushProperty name="height" value="0.025" units="cm"/>
      <inkml:brushProperty name="color" value="#004F8B"/>
    </inkml:brush>
  </inkml:definitions>
  <inkml:trace contextRef="#ctx0" brushRef="#br0">0 276 6758,'0'0'17553,"48"-67"-16208,-14 39-288,4 0-128,1 0-224,4 5-481,3 0-192,0 5-384,2 1-1218,-1-4-2145,-2-2-3812</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4.606"/>
    </inkml:context>
    <inkml:brush xml:id="br0">
      <inkml:brushProperty name="width" value="0.025" units="cm"/>
      <inkml:brushProperty name="height" value="0.025" units="cm"/>
      <inkml:brushProperty name="color" value="#004F8B"/>
    </inkml:brush>
  </inkml:definitions>
  <inkml:trace contextRef="#ctx0" brushRef="#br0">4 11 4452,'-3'4'8040,"3"1"-6407,0-1 97,16 0 384,8-2-448,15-1-513,6-1-929,8 0-96,5 0-448,-1-2-609,-4-7-256,-11 3-833,-10-1-481,-19 0-864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8.785"/>
    </inkml:context>
    <inkml:brush xml:id="br0">
      <inkml:brushProperty name="width" value="0.025" units="cm"/>
      <inkml:brushProperty name="height" value="0.025" units="cm"/>
    </inkml:brush>
  </inkml:definitions>
  <inkml:trace contextRef="#ctx0" brushRef="#br0">145 281 14253,'-10'5'775,"1"-1"-385,-8 4 104,0 1 0,1 0 1,-21 16-1,33-22-432,0 0 0,0 0 0,1 1-1,-1 0 1,1 0 0,0 0 0,0 0 0,-3 6-1,5-8-64,0 0 0,1 0-1,-1 1 1,1-1 0,-1 0-1,1 0 1,-1 0-1,1 0 1,0 1 0,0-1-1,0 0 1,0 0-1,1 0 1,-1 1 0,1-1-1,-1 0 1,1 0-1,0 0 1,1 4 0,0-3 68,1-1 0,-1 1 1,0-1-1,1 1 1,0-1-1,-1 0 1,1 0-1,0 0 1,0 0-1,0-1 0,0 1 1,0-1-1,1 0 1,-1 1-1,0-2 1,1 1-1,-1 0 1,0-1-1,5 1 0,69 1 1173,-74-2-1190,11-2 56,0 0 1,1-1-1,-1-1 1,-1 0-1,1 0 1,0-2-1,-1 0 1,0 0-1,-1-1 0,1-1 1,-1 0-1,-1 0 1,0-1-1,19-19 1,-13 10 11,0-1 1,-1-1-1,-1-1 1,-1 0-1,-1 0 0,-1-1 1,16-39-1,-25 54-78,-1-1 1,1 1-1,-1-1 0,0 0 0,-1 1 0,0-1 0,0 0 0,-1 0 0,0 0 0,0 0 0,-1 0 0,-2-11 0,2 16-35,0 1-1,0 0 0,0 0 0,0 0 0,0-1 1,-1 1-1,1 0 0,-1 0 0,1 1 0,-1-1 1,0 0-1,1 0 0,-1 1 0,0-1 0,0 1 1,0 0-1,-3-2 0,1 2-5,0-1 0,0 1 0,-1 0 0,1 1 0,0-1 0,-1 1 0,1-1 1,0 1-1,-1 1 0,1-1 0,0 0 0,-7 3 0,-5 1 22,1 1 1,-1 1 0,1 0-1,1 1 1,-1 1-1,1 0 1,0 1-1,1 1 1,0 0 0,1 0-1,0 1 1,1 1-1,0 0 1,-13 18-1,23-28-13,0-1-1,0 0 1,0 1-1,0-1 0,1 1 1,-1-1-1,0 1 0,1-1 1,-1 1-1,1 0 1,-1-1-1,1 1 0,0 0 1,-1-1-1,1 1 0,0 0 1,0-1-1,0 1 1,1 0-1,-1-1 0,0 1 1,1 0-1,-1-1 0,1 1 1,-1 0-1,1-1 1,0 1-1,0-1 0,-1 1 1,1-1-1,0 0 0,0 1 1,1-1-1,-1 0 1,0 0-1,0 0 0,1 1 1,-1-1-1,0-1 0,1 1 1,-1 0-1,1 0 1,-1 0-1,1-1 0,0 1 1,-1-1-1,3 1 0,10 3 21,0-1-1,0-1 0,0 0 1,22-1-1,-28-1-4,308-5-784,-315 5 779,0 0-1,-1 0 1,1 0 0,0 0 0,0 0 0,-1 0-1,1 0 1,0 1 0,-1-1 0,1 0 0,0 0-1,0 1 1,-1-1 0,1 0 0,0 1-1,-1-1 1,1 0 0,-1 1 0,1-1 0,-1 1-1,1-1 1,-1 1 0,1 0 0,-1-1 0,1 1-1,-1 0 1,1-1 0,-1 1 0,0 0 0,0-1-1,1 1 1,-1 0 0,0-1 0,0 1-1,0 0 1,0 0 0,0-1 0,0 1 0,0 0-1,0 0 1,0-1 0,0 1 0,0 0 0,0 0-1,0-1 1,-1 1 0,1 0 0,0-1 0,0 1-1,-1 0 1,1-1 0,-1 1 0,1 0 0,-1 0-1,-25 40 1145,17-29-1241,-8 10 380,2-1 0,-14 26 0,26-39-1007,-1-1-1,1 1 1,0 0 0,1-1-1,0 1 1,-2 12 0,4-7-6558</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04.998"/>
    </inkml:context>
    <inkml:brush xml:id="br0">
      <inkml:brushProperty name="width" value="0.025" units="cm"/>
      <inkml:brushProperty name="height" value="0.025" units="cm"/>
      <inkml:brushProperty name="color" value="#004F8B"/>
    </inkml:brush>
  </inkml:definitions>
  <inkml:trace contextRef="#ctx0" brushRef="#br0">0 28 9801,'0'0'6823,"87"26"-5094,-16-26 257,14-6-993,5-4-673,6 2-223,-4-1-706,-16-1-3203,-11-1-7366</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574"/>
    </inkml:context>
    <inkml:brush xml:id="br0">
      <inkml:brushProperty name="width" value="0.025" units="cm"/>
      <inkml:brushProperty name="height" value="0.025" units="cm"/>
      <inkml:brushProperty name="color" value="#004F8B"/>
    </inkml:brush>
  </inkml:definitions>
  <inkml:trace contextRef="#ctx0" brushRef="#br0">0 0 10794,'0'0'16272,"80"29"-16112,-20-29-96,-2 0-737,-3 0-1537,-14-3-1153,-13 3-1730,-17 0-3235</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0.968"/>
    </inkml:context>
    <inkml:brush xml:id="br0">
      <inkml:brushProperty name="width" value="0.025" units="cm"/>
      <inkml:brushProperty name="height" value="0.025" units="cm"/>
      <inkml:brushProperty name="color" value="#004F8B"/>
    </inkml:brush>
  </inkml:definitions>
  <inkml:trace contextRef="#ctx0" brushRef="#br0">0 82 14350,'0'0'9384,"98"25"-8487,-6-38-576,17-5-257,8-5-865,0-4-3555,-11 1-11691</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022"/>
    </inkml:context>
    <inkml:brush xml:id="br0">
      <inkml:brushProperty name="width" value="0.025" units="cm"/>
      <inkml:brushProperty name="height" value="0.025" units="cm"/>
      <inkml:brushProperty name="color" value="#004F8B"/>
    </inkml:brush>
  </inkml:definitions>
  <inkml:trace contextRef="#ctx0" brushRef="#br0">91 0 4869,'0'0'17269,"1"8"-16185,-1 7-626,-1 1 0,0-1 0,-1 0 0,-6 23 0,8-37-457,0 0 1,0-1-1,-1 1 0,1-1 0,0 1 0,0-1 1,0 1-1,0 0 0,0-1 0,0 1 0,0-1 1,0 1-1,1 0 0,-1-1 0,0 1 1,0-1-1,0 1 0,1-1 0,-1 1 0,0-1 1,0 1-1,1-1 0,-1 1 0,1-1 0,-1 1 1,0-1-1,1 0 0,-1 1 0,1-1 0,0 1 1,22 4 38,38-12-246,-46 5-50,-11 1 214,1 0 1,0 1-1,1-1 1,-1 1 0,0 1-1,0-1 1,0 0-1,0 1 1,-1 0-1,1 1 1,6 1 0,-9-1 38,0-1 1,0 1 0,0-1-1,0 1 1,-1 0 0,1 0-1,0 0 1,-1 0 0,0 0-1,1 0 1,-1 0 0,0 0-1,0 0 1,0 1 0,-1-1-1,1 0 1,0 1 0,-1-1-1,0 1 1,1-1 0,-1 1 0,0-1-1,0 1 1,-1 2 0,0 4 103,0 0 1,0 0-1,-1-1 1,0 1 0,0-1-1,-1 1 1,-1-1-1,1 0 1,-1 0 0,-1 0-1,1 0 1,-1-1-1,-1 0 1,1 0 0,-1 0-1,-9 7 1,9-9-42,1 0 0,-1 0 0,0 0 0,0-1 0,0 0 0,-1-1 1,1 0-1,-1 1 0,0-2 0,0 1 0,0-1 0,-1 0 0,1-1 0,0 0 0,-1 0 1,1 0-1,0-1 0,-1 0 0,1-1 0,-10-1 0,14 1-476,0-1-1,0 0 1,0 0 0,0 0-1,0 0 1,0-1-1,1 1 1,-1-1 0,1 1-1,-1-1 1,1 0-1,0 0 1,0 0 0,1 0-1,-1-1 1,0 1-1,1 0 1,0-1 0,0 1-1,0-1 1,0 1-1,1-1 1,-1-5 0,-4-36-8857</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417"/>
    </inkml:context>
    <inkml:brush xml:id="br0">
      <inkml:brushProperty name="width" value="0.025" units="cm"/>
      <inkml:brushProperty name="height" value="0.025" units="cm"/>
      <inkml:brushProperty name="color" value="#004F8B"/>
    </inkml:brush>
  </inkml:definitions>
  <inkml:trace contextRef="#ctx0" brushRef="#br0">0 26 12812,'0'0'11659,"55"-26"-11178,-26 26-417,4 0-481,1 2-2401,1 0-4037</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2.780"/>
    </inkml:context>
    <inkml:brush xml:id="br0">
      <inkml:brushProperty name="width" value="0.025" units="cm"/>
      <inkml:brushProperty name="height" value="0.025" units="cm"/>
      <inkml:brushProperty name="color" value="#004F8B"/>
    </inkml:brush>
  </inkml:definitions>
  <inkml:trace contextRef="#ctx0" brushRef="#br0">135 0 12139,'-8'3'4800,"-2"1"-4368,0 1 0,0 0 1,1 1-1,-1-1 0,2 2 0,-1-1 1,1 1-1,0 1 0,-10 10 0,15-15-343,0 1-1,1 0 0,-1-1 1,1 1-1,0 0 0,0 0 1,0 0-1,0 1 0,1-1 1,0 0-1,0 1 0,0-1 1,0 0-1,1 1 0,0-1 1,-1 1-1,2-1 0,-1 1 1,0-1-1,1 1 0,0-1 1,0 1-1,0-1 0,1 0 0,0 0 1,-1 0-1,5 7 0,-3-7-58,-1-1-1,1 1 0,0-1 0,1 1 0,-1-1 0,1 0 0,-1 0 0,1 0 0,0-1 0,0 1 0,0-1 0,0 0 0,0 0 0,1 0 0,-1-1 0,1 0 1,-1 0-1,1 0 0,-1 0 0,1 0 0,-1-1 0,1 0 0,0 0 0,-1-1 0,1 1 0,0-1 0,-1 0 0,1 0 0,-1 0 0,1-1 0,-1 1 0,0-1 1,0 0-1,0 0 0,0-1 0,0 0 0,0 1 0,0-1 0,-1 0 0,1 0 0,-1-1 0,0 1 0,0-1 0,-1 0 0,1 0 0,-1 0 0,1 0 1,-1 0-1,0 0 0,-1 0 0,1-1 0,-1 1 0,2-9 0,-3 8 55,1 0 0,-1 0 0,0 1 1,0-1-1,0 0 0,-1 0 0,1 1 0,-1-1 0,-1 0 0,1 1 1,0-1-1,-1 1 0,0-1 0,0 1 0,-1 0 0,1 0 0,-1 0 1,-5-6-1,5 7-79,-1 0 0,1 0 0,-1 1 1,1 0-1,-1 0 0,0 0 0,0 0 0,0 0 1,0 1-1,0 0 0,-1 0 0,1 0 1,0 0-1,-1 1 0,1-1 0,0 1 0,-1 0 1,1 1-1,0-1 0,-8 2 0,10-1-111,0-1-1,0 1 0,0 0 0,0 0 1,0 0-1,1 0 0,-1 0 0,0 0 1,1 0-1,-1 1 0,1-1 0,-1 0 1,1 1-1,-1 0 0,1-1 1,0 1-1,0 0 0,0-1 0,0 1 1,0 0-1,0 0 0,1 0 0,-1 0 1,0 3-1,1-3-210,-1-1 0,1 0 0,0 0 1,0 1-1,0-1 0,0 0 0,0 1 0,0-1 1,0 0-1,0 0 0,0 1 0,1-1 0,-1 0 1,1 0-1,-1 1 0,1-1 0,-1 0 0,1 0 0,0 0 1,-1 0-1,1 0 0,0 0 0,0 0 0,0 0 1,0 0-1,0 0 0,0 0 0,0-1 0,0 1 0,0 0 1,0-1-1,0 1 0,0-1 0,1 1 0,-1-1 1,0 1-1,3-1 0,20 2-6479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3.139"/>
    </inkml:context>
    <inkml:brush xml:id="br0">
      <inkml:brushProperty name="width" value="0.025" units="cm"/>
      <inkml:brushProperty name="height" value="0.025" units="cm"/>
      <inkml:brushProperty name="color" value="#004F8B"/>
    </inkml:brush>
  </inkml:definitions>
  <inkml:trace contextRef="#ctx0" brushRef="#br0">190 1 18417,'-10'1'2307,"0"1"-1912,0 0 0,1 1 1,-1 0-1,1 1 0,0 0 1,0 0-1,1 1 1,-1 1-1,1-1 0,0 1 1,0 0-1,1 1 0,0 0 1,0 0-1,-9 12 1,12-13-356,0 0 0,0 0 0,0 1 0,1 0 0,0-1 1,0 1-1,0 0 0,1 0 0,-2 12 0,3-17-38,1 0 0,0 0 0,0 0-1,0 0 1,0 0 0,0 0 0,0 0-1,1 0 1,-1 0 0,1 0 0,-1 0-1,1 0 1,0-1 0,0 1-1,-1 0 1,1 0 0,1 0 0,-1-1-1,0 1 1,0-1 0,1 1 0,-1-1-1,0 1 1,1-1 0,0 0 0,-1 0-1,1 0 1,0 0 0,-1 0 0,1 0-1,0 0 1,0 0 0,0-1 0,0 1-1,0-1 1,0 1 0,0-1 0,3 0-1,9 2 17,1 0-1,-1-1 0,1-1 0,-1-1 1,1 0-1,-1 0 0,0-2 1,0 0-1,0 0 0,0-1 0,0-1 1,-1 0-1,0-1 0,0-1 0,0 0 1,12-9-1,-23 14 50,1 0 0,-1 0 0,0 0 0,0 0 0,1 0 0,-1-1 0,-1 1 0,1-1-1,0 1 1,-1-1 0,1 0 0,-1 0 0,0 0 0,0 0 0,0 0 0,0 0 0,0 0 0,-1 0 0,1 0 0,-1 0 0,0 0 0,0 0 0,0 0 0,0-1 0,-1 1 0,1 0-1,-1 0 1,0 0 0,0 0 0,0 0 0,0 0 0,-1 1 0,1-1 0,-1 0 0,1 1 0,-1-1 0,0 0 0,0 1 0,0 0 0,0 0 0,-1-1 0,1 1 0,-1 1-1,1-1 1,-1 0 0,0 1 0,1-1 0,-1 1 0,-4-2 0,-4-2-110,-1 0 0,0 1-1,0 0 1,-15-2 0,-5 6-2565,31 0 2347,1 0 0,-1 1 0,1-1 0,0 0 0,-1 0 0,1 0 0,-1 1 0,1-1 0,0 0-1,-1 1 1,1-1 0,0 0 0,-1 1 0,1-1 0,0 0 0,-1 1 0,1-1 0,0 1 0,0-1 0,0 0 0,-1 1 0,1-1 0,0 1 0,0-1-1,0 1 1,0-1 0,0 1 0,0-1 0,0 1 0,0-1 0,0 1 0,0 0-215,-1 9-9005</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43.531"/>
    </inkml:context>
    <inkml:brush xml:id="br0">
      <inkml:brushProperty name="width" value="0.025" units="cm"/>
      <inkml:brushProperty name="height" value="0.025" units="cm"/>
      <inkml:brushProperty name="color" value="#004F8B"/>
    </inkml:brush>
  </inkml:definitions>
  <inkml:trace contextRef="#ctx0" brushRef="#br0">0 38 20307,'0'0'7976,"50"1"-6663,-20-1-865,13 0-416,3-4-896,1-10-4101,-6-6-9417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4.291"/>
    </inkml:context>
    <inkml:brush xml:id="br0">
      <inkml:brushProperty name="width" value="0.025" units="cm"/>
      <inkml:brushProperty name="height" value="0.025" units="cm"/>
      <inkml:brushProperty name="color" value="#004F8B"/>
    </inkml:brush>
  </inkml:definitions>
  <inkml:trace contextRef="#ctx0" brushRef="#br0">0 51 10122,'0'0'13228,"59"-16"-12043,-13 6-448,10-1-577,1 2-128,3 5-288,-10 4-1538,-15 0-1121,-12 0-1825,-18 7-2018</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4.654"/>
    </inkml:context>
    <inkml:brush xml:id="br0">
      <inkml:brushProperty name="width" value="0.025" units="cm"/>
      <inkml:brushProperty name="height" value="0.025" units="cm"/>
      <inkml:brushProperty name="color" value="#004F8B"/>
    </inkml:brush>
  </inkml:definitions>
  <inkml:trace contextRef="#ctx0" brushRef="#br0">0 44 16015,'0'0'6662,"69"8"-4772,-14-8-609,7-8-960,2-1-225,-4-1-1057,-5-1-3171,-11-2-4997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29.871"/>
    </inkml:context>
    <inkml:brush xml:id="br0">
      <inkml:brushProperty name="width" value="0.025" units="cm"/>
      <inkml:brushProperty name="height" value="0.025" units="cm"/>
    </inkml:brush>
  </inkml:definitions>
  <inkml:trace contextRef="#ctx0" brushRef="#br0">1 1 19058,'0'0'1158,"0"8"-570,1 151 1648,-1-156-2224,1 0-1,-1-1 0,0 1 1,0 0-1,1 0 0,0 0 0,0-1 1,-1 1-1,1 0 0,1-1 1,-1 1-1,0-1 0,1 1 0,-1-1 1,1 0-1,0 0 0,0 1 0,4 2 1,-2-2-15,0 0 1,0 0 0,1-1 0,-1 0-1,1 0 1,0 0 0,-1 0 0,1-1-1,0 0 1,6 1 0,2-1-223,1 0 1,0-1-1,-1 0 1,1-1-1,-1 0 1,1-1-1,19-6 1,-18 3-848,1-1 0,-1 0 1,23-15-1,-33 18 677,1 0-1,-1-1 1,0 0-1,0 0 1,0 0-1,0 0 1,-1-1-1,0 0 1,0 0-1,0 0 1,-1-1-1,5-7 1,-8 13 444,0 0 0,0 0-1,0-1 1,0 1 0,1 0 0,-1 0 0,0-1-1,0 1 1,0 0 0,0 0 0,0-1 0,0 1-1,0 0 1,0 0 0,0-1 0,0 1 0,0 0-1,0 0 1,0-1 0,0 1 0,0 0 0,0 0-1,0 0 1,0-1 0,-1 1 0,1 0 0,0 0-1,0-1 1,0 1 0,0 0 0,0 0 0,-1 0 0,1-1-1,0 1 1,0 0 0,0 0 0,-1 0 0,1 0-1,0 0 1,0-1 0,0 1 0,-1 0 0,1 0-1,0 0 1,0 0 0,-1 0 0,1 0 0,0 0-1,0 0 1,-1 0 0,1 0 0,0 0 0,0 0-1,-1 0 1,1 0 0,0 0 0,0 0 0,-1 0-1,1 0 1,0 0 0,0 0 0,-1 1 0,1-1-1,0 0 1,0 0 0,0 0 0,-1 0 0,1 1-1,-20 8 1865,3 3-1376,0 1 0,0 1 1,1 1-1,1 0 1,0 1-1,1 0 0,1 1 1,1 1-1,0 0 1,1 1-1,-15 34 0,25-48-516,-1 0-1,1 0 0,0-1 1,0 1-1,1 0 0,0 0 0,-1 0 1,2 9-1,-1-13-149,1 1-1,-1-1 1,0 1-1,1-1 1,-1 0-1,1 1 1,-1-1-1,1 0 1,0 1-1,-1-1 1,1 0-1,0 0 1,0 0-1,0 1 1,0-1-1,0 0 1,0 0-1,0 0 1,1-1-1,-1 1 1,0 0-1,0 0 1,1-1-1,-1 1 1,1-1-1,-1 1 1,0-1-1,1 1 1,-1-1-1,1 0 1,1 0-1,22 1-4781</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5.377"/>
    </inkml:context>
    <inkml:brush xml:id="br0">
      <inkml:brushProperty name="width" value="0.025" units="cm"/>
      <inkml:brushProperty name="height" value="0.025" units="cm"/>
      <inkml:brushProperty name="color" value="#004F8B"/>
    </inkml:brush>
  </inkml:definitions>
  <inkml:trace contextRef="#ctx0" brushRef="#br0">0 0 9449,'0'0'20483,"4"9"-20387,-2-2-91,0 1 0,0 0 0,-1-1-1,0 1 1,0 0 0,-1 0 0,0 0-1,-1 14 1,0-21-2,1 1 0,0-1-1,0 1 1,-1-1 0,1 0-1,0 1 1,0-1 0,1 0 0,-1 1-1,0-1 1,0 1 0,1-1 0,-1 0-1,1 0 1,-1 1 0,1-1 0,-1 0-1,1 0 1,0 1 0,0-1-1,0 0 1,0 0 0,-1 0 0,1 0-1,0 0 1,1 0 0,-1-1 0,0 1-1,0 0 1,0 0 0,0-1-1,1 1 1,-1-1 0,3 1 0,2 0 22,1 0 0,0 0 1,0-1-1,0 0 1,13-2-1,-13 1-11,2 0-183,-1-1 1,1 1-1,-1-2 1,1 1-1,-1-1 1,0 0-1,11-7 1,-15 8-717,-1 0 0,1-1 0,-1 1 0,0-1 0,0 1 0,0-1 0,0 0 0,0-1 0,-1 1 0,5-7 0,-1-5-6578</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5.722"/>
    </inkml:context>
    <inkml:brush xml:id="br0">
      <inkml:brushProperty name="width" value="0.025" units="cm"/>
      <inkml:brushProperty name="height" value="0.025" units="cm"/>
      <inkml:brushProperty name="color" value="#004F8B"/>
    </inkml:brush>
  </inkml:definitions>
  <inkml:trace contextRef="#ctx0" brushRef="#br0">13 1 9705,'0'0'13869,"-13"47"-11979,13-27-801,0 1-512,9 1-353,-5 2-160,5-2-160,-2-2-1249,2-5-1570,-1-4-2434</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9.357"/>
    </inkml:context>
    <inkml:brush xml:id="br0">
      <inkml:brushProperty name="width" value="0.025" units="cm"/>
      <inkml:brushProperty name="height" value="0.025" units="cm"/>
      <inkml:brushProperty name="color" value="#004F8B"/>
    </inkml:brush>
  </inkml:definitions>
  <inkml:trace contextRef="#ctx0" brushRef="#br0">174 0 13933,'0'0'12412,"-3"11"-10997,-7 17-811,4-12-389,0-1-1,1 1 0,1 1 1,-4 28-1,8-44-212,1 0 0,0-1 0,0 1 0,0 0 0,0 0 0,0 0 0,0-1 0,0 1 0,0-1 1,0 1-1,0-1 0,0 1 0,0-1 0,0 1 0,0-1 0,0 0 0,0 0 0,1 1 0,-1-1 0,0 0 0,0 0 0,0 0 0,1 0 1,-1-1-1,0 1 0,0 0 0,2-1 0,37-3-588,-39 4 537,19-4-528,-14 2 497,0 1 1,0-1-1,0 1 1,0 0-1,0 1 0,0 0 1,0 0-1,0 0 1,0 0-1,0 1 1,7 2-1,-12 0 137,0 0 0,0 0-1,0 0 1,-1 0 0,1 1 0,-1-1-1,0 0 1,0 0 0,0 1-1,0-1 1,-1 0 0,1 0 0,-1 0-1,0 1 1,-1 2 0,-5 6 162,0-1 1,-1 0-1,0-1 1,-1 1 0,0-2-1,0 1 1,-1-1-1,0-1 1,-1 0 0,0 0-1,-1-1 1,1 0-1,-1-1 1,-21 8-1,28-13-258,0 1 0,1-1-1,-1 1 1,0-1 0,0 0-1,0-1 1,0 1 0,1-1-1,-1 0 1,0-1 0,0 1-1,0-1 1,0 0 0,0 0-1,1 0 1,-6-2 0,7 1-383,0 0 1,0-1-1,0 1 1,0-1 0,0 1-1,0-1 1,1 0-1,-1 0 1,1 0 0,0 0-1,0 0 1,0-1-1,0 1 1,1-1 0,-1 1-1,1-1 1,0 0-1,0 1 1,0-1 0,0-6-1,-3-24-6000,4-3-3401</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9.749"/>
    </inkml:context>
    <inkml:brush xml:id="br0">
      <inkml:brushProperty name="width" value="0.025" units="cm"/>
      <inkml:brushProperty name="height" value="0.025" units="cm"/>
      <inkml:brushProperty name="color" value="#004F8B"/>
    </inkml:brush>
  </inkml:definitions>
  <inkml:trace contextRef="#ctx0" brushRef="#br0">0 108 10922,'0'0'10442,"46"-34"-6822,-24 26-866,1 4-768,5 2-769,5-2-448,5 1-609,2 1-96,3-2-608,6-9-1859,-6-2-4259,5-4-8072</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140"/>
    </inkml:context>
    <inkml:brush xml:id="br0">
      <inkml:brushProperty name="width" value="0.025" units="cm"/>
      <inkml:brushProperty name="height" value="0.025" units="cm"/>
      <inkml:brushProperty name="color" value="#004F8B"/>
    </inkml:brush>
  </inkml:definitions>
  <inkml:trace contextRef="#ctx0" brushRef="#br0">1 0 9577,'0'0'18732,"6"8"-18689,-5-7-40,1 1 15,1 0-1,-1 1 1,0 0 0,0-1 0,0 1 0,0 0 0,0 0-1,-1 0 1,1 0 0,-1 1 0,0-1 0,0 0 0,0 1-1,0-1 1,-1 0 0,1 1 0,-1-1 0,0 1 0,0-1-1,0 1 1,-1-1 0,1 0 0,-1 1 0,-1 4 0,-6 28 765,7-35-763,1 0 1,-1 0 0,1 0 0,0 0-1,0 0 1,-1-1 0,1 1-1,0 0 1,0 0 0,0 0 0,0 0-1,0 0 1,0 0 0,0 0 0,0 0-1,1-1 1,-1 1 0,0 0 0,0 0-1,1 0 1,-1 0 0,1 0 0,-1-1-1,1 1 1,-1 0 0,1 0 0,-1-1-1,1 1 1,-1 0 0,1-1 0,1 2-1,3-2-236,1 0-1,-1-1 0,0 1 0,0-1 0,0-1 1,0 1-1,0 0 0,0-1 0,0 0 1,0 0-1,6-4 0,-8 4-84,-1 0 0,0 0 1,1 0-1,-1 0 0,0-1 0,0 1 0,0 0 0,-1-1 1,1 1-1,0-1 0,-1 0 0,0 0 0,1 1 0,-1-1 1,-1 0-1,1 0 0,0 0 0,-1 0 0,1 0 1,-1 0-1,0-4 0,-2 7 451,0 1 0,1 0 0,-1 0 0,0 1-1,0-1 1,1 0 0,-1 0 0,1 1 0,-1-1 0,1 1 0,-2 1 0,-3 6 179,1-1-1,0 1 1,1-1 0,0 2-1,0-1 1,1 0 0,0 1-1,1-1 1,0 1 0,0 0 0,1-1-1,0 1 1,1 19 0,1-28-411,-1-1 0,0 1 0,1 0 0,-1-1 0,0 1 0,1-1 0,-1 1 1,1 0-1,-1-1 0,1 1 0,-1-1 0,1 1 0,-1-1 0,1 1 1,-1-1-1,1 0 0,0 1 0,-1-1 0,1 0 0,0 1 0,-1-1 0,1 0 1,0 0-1,-1 0 0,1 1 0,0-1 0,0 0 0,1 0 0,13-2-4980,1-5-3591</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515"/>
    </inkml:context>
    <inkml:brush xml:id="br0">
      <inkml:brushProperty name="width" value="0.025" units="cm"/>
      <inkml:brushProperty name="height" value="0.025" units="cm"/>
      <inkml:brushProperty name="color" value="#004F8B"/>
    </inkml:brush>
  </inkml:definitions>
  <inkml:trace contextRef="#ctx0" brushRef="#br0">53 0 18930,'0'0'10554,"-4"8"-10656,-10 25-234,14-32 323,0 0 0,0 0 0,0-1 0,0 1 0,1 0 0,-1 0 0,0-1 0,0 1 0,0 0 0,1-1 0,-1 1 0,0 0 0,1-1 0,-1 1 0,0 0 0,1-1 0,-1 1 0,1-1 0,-1 1 0,1 0 0,-1-1 0,1 1 0,0-1 0,-1 0 0,1 1 0,-1-1 0,1 0 0,1 1 0,23 10-312,-16-8 264,-3 0 95,0 1-1,0-1 1,0 1 0,-1 1 0,0-1-1,0 0 1,0 1 0,0 0 0,5 9-1,-9-13-23,0 1-1,0 0 0,0-1 0,0 1 1,-1 0-1,1 0 0,-1-1 1,1 1-1,-1 0 0,0 0 0,1 0 1,-1 0-1,0 0 0,0 0 1,0-1-1,-1 1 0,1 0 0,0 0 1,-1 0-1,1 0 0,-1-1 0,0 1 1,1 0-1,-1 0 0,0-1 1,0 1-1,0-1 0,0 1 0,-1-1 1,1 1-1,0-1 0,-1 0 0,1 1 1,0-1-1,-1 0 0,0 0 1,1 0-1,-3 1 0,-4 3-23,1-1 0,-1 0 0,1 0 0,-1-1 0,-11 4 0,-11-6-2069,28-2 1719,1 1 1,-1-1-1,1 1 0,-1-1 1,1 0-1,-1 0 0,1 1 1,0-1-1,-1 0 0,1 0 1,0 0-1,0-1 0,0 1 1,-1 0-1,1 0 0,-1-3 1,-9-19-6433</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4:53.898"/>
    </inkml:context>
    <inkml:brush xml:id="br0">
      <inkml:brushProperty name="width" value="0.025" units="cm"/>
      <inkml:brushProperty name="height" value="0.025" units="cm"/>
      <inkml:brushProperty name="color" value="#004F8B"/>
    </inkml:brush>
  </inkml:definitions>
  <inkml:trace contextRef="#ctx0" brushRef="#br0">0 34 12139,'0'0'12524,"50"-26"-10730,-32 22-577,5 3-864,0 1-289,1 0-353,-4 0-2209,3-2-3780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12.346"/>
    </inkml:context>
    <inkml:brush xml:id="br0">
      <inkml:brushProperty name="width" value="0.025" units="cm"/>
      <inkml:brushProperty name="height" value="0.025" units="cm"/>
      <inkml:brushProperty name="color" value="#004F8B"/>
    </inkml:brush>
  </inkml:definitions>
  <inkml:trace contextRef="#ctx0" brushRef="#br0">0 78 7815,'0'0'21493,"9"-2"-20367,69-7-96,-56 8-769,-1-1-1,0 0 1,1-2-1,37-12 1,-26 0-261,-28 12 0,2 1 0,-1-1 0,0 1 0,1 1 0,-1-1 0,1 1 0,0 0 0,9-1 0,-15 5 0,0 1 0,-1-1 0,1 0 0,-1 0 0,0 1 0,0-1 0,1 0 0,-1 0 0,-1 1 0,1-1 0,-1 4 0,-3 15 0,-2-1 0,0 0 0,-1-1 0,-1 0 0,-1 0 0,-16 27 0,-16 36 0,34-67 0,0 0 0,2 0 0,0 1 0,1-1 0,0 1 0,-2 30 0,6-46 0,0 0 0,0 1 0,1-1 0,-1 0 0,0 0 0,0 0 0,1 0 0,-1 0 0,0 0 0,0 0 0,1 1 0,-1-1 0,0 0 0,0 0 0,1 0 0,-1 0 0,0 0 0,0 0 0,1 0 0,-1 0 0,0 0 0,0 0 0,1-1 0,-1 1 0,0 0 0,0 0 0,1 0 0,-1 0 0,0 0 0,0 0 0,0 0 0,1-1 0,-1 1 0,0 0 0,0 0 0,0 0 0,1 0 0,-1-1 0,0 1 0,0 0 0,0 0 0,0-1 0,0 1 0,1 0 0,-1 0 0,0-1 0,0 1 0,0 0 0,0-1 0,11-11 0,0-21-4012,-10 30 3246,0 0-1,-1 0 1,1 0-1,-1 1 1,1-1-1,-1 0 1,0 0-1,-1 0 1,1 0-1,0 0 1,-1 0-1,1 1 1,-1-1-1,0 0 1,0 0-1,0 1 1,-2-4-1,-8-6-14191</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12.674"/>
    </inkml:context>
    <inkml:brush xml:id="br0">
      <inkml:brushProperty name="width" value="0.025" units="cm"/>
      <inkml:brushProperty name="height" value="0.025" units="cm"/>
      <inkml:brushProperty name="color" value="#004F8B"/>
    </inkml:brush>
  </inkml:definitions>
  <inkml:trace contextRef="#ctx0" brushRef="#br0">1 38 2691,'0'0'27001,"53"-14"-25463,-18 7-738,-1 3-351,3 0-321,-7 0-96,-2 0-64,-5 4-737,-3 0-1185,-8 0-2466,-6 0-4324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030"/>
    </inkml:context>
    <inkml:brush xml:id="br0">
      <inkml:brushProperty name="width" value="0.025" units="cm"/>
      <inkml:brushProperty name="height" value="0.025" units="cm"/>
      <inkml:brushProperty name="color" value="#004F8B"/>
    </inkml:brush>
  </inkml:definitions>
  <inkml:trace contextRef="#ctx0" brushRef="#br0">2 1 19026,'0'0'2472,"0"8"-1293,0 34 51,-1-13 389,1-1 0,6 44-1,-5-70-1536,0 0-1,-1 1 0,2-1 1,-1 0-1,0 0 0,0 1 1,0-1-1,1 0 1,0 0-1,-1 0 0,1-1 1,0 1-1,0 0 1,0-1-1,0 1 0,0-1 1,0 1-1,0-1 0,0 0 1,0 0-1,1 0 1,-1 0-1,1-1 0,-1 1 1,0-1-1,1 1 0,-1-1 1,1 0-1,-1 0 1,1 0-1,-1 0 0,6-1 1,-3 1-376,0-1 1,0 0 0,0 0 0,0 0-1,0 0 1,0-1 0,0 0-1,-1 0 1,1 0 0,-1-1-1,1 0 1,-1 1 0,0-1 0,0-1-1,4-4 1,5-13-4448,-2-3-2476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1.250"/>
    </inkml:context>
    <inkml:brush xml:id="br0">
      <inkml:brushProperty name="width" value="0.025" units="cm"/>
      <inkml:brushProperty name="height" value="0.025" units="cm"/>
    </inkml:brush>
  </inkml:definitions>
  <inkml:trace contextRef="#ctx0" brushRef="#br0">165 376 7143,'0'0'11082,"-1"-8"-9139,1 6-1879,0 0 0,0 0 0,0 0-1,0-1 1,0 1 0,0 0 0,-1 0-1,1 0 1,-1 0 0,0 1-1,1-1 1,-1 0 0,0 0 0,0 0-1,0 0 1,0 1 0,-1-1-1,1 1 1,0-1 0,-1 1 0,1-1-1,-1 1 1,1 0 0,-1-1 0,0 1-1,0 0 1,1 0 0,-1 0-1,0 1 1,0-1 0,0 0 0,0 1-1,0-1 1,0 1 0,0 0 0,0-1-1,0 1 1,0 0 0,0 0-1,0 1 1,0-1 0,0 0 0,0 1-1,0-1 1,0 1 0,0-1 0,-3 3-1,-2-1-53,1 1-1,0 1 0,1-1 1,-1 1-1,1 0 0,-1 0 1,1 1-1,0-1 0,1 1 1,-1 0-1,1 1 0,0-1 1,0 1-1,1 0 0,0 0 1,0 0-1,0 0 0,0 0 1,1 1-1,0-1 0,1 1 1,-1-1-1,0 13 1,2-19-7,0 1 1,0 0-1,1 0 1,-1-1 0,0 1-1,0 0 1,0 0-1,1-1 1,-1 1 0,0 0-1,0-1 1,1 1-1,-1-1 1,1 1 0,-1 0-1,1-1 1,-1 1-1,1-1 1,-1 1 0,1-1-1,-1 1 1,1-1-1,0 0 1,-1 1 0,1-1-1,-1 0 1,2 1-1,26 2 130,29-14 125,-41 5-233,-1-1 1,-1-1-1,1 0 1,-1-1-1,16-12 1,-23 15-30,0 1 1,0-1-1,-1 0 1,0-1 0,0 1-1,-1-1 1,0 0-1,0-1 1,0 1 0,-1-1-1,5-13 1,-9 20 2,1 1 1,-1 0-1,0 0 0,0-1 1,0 1-1,0 0 1,1 0-1,-1-1 1,0 1-1,0 0 0,0-1 1,0 1-1,0 0 1,0-1-1,0 1 0,0 0 1,0 0-1,0-1 1,0 1-1,0 0 1,0-1-1,0 1 0,0 0 1,0-1-1,0 1 1,-1 0-1,1 0 0,0-1 1,0 1-1,0 0 1,0 0-1,0-1 1,-1 1-1,1 0 0,0 0 1,0-1-1,-1 1 1,1 0-1,0 0 0,0 0 1,-1 0-1,1-1 1,0 1-1,0 0 1,-1 0-1,1 0 0,0 0 1,-1 0-1,1 0 1,0 0-1,-1 0 0,1 0 1,0 0-1,0 0 1,-1 0-1,1 0 1,0 0-1,-1 0 0,1 0 1,-11 4-61,4 1 58,1-1 1,0 1 0,0 0-1,0 0 1,0 1 0,1 0-1,0 0 1,1 0 0,-1 0-1,1 1 1,0 0 0,0 0-1,1 0 1,0 0 0,-4 15-1,7-21 6,0 0 0,0 0 0,0-1 0,0 1 0,0 0 0,0 0 0,1-1 0,-1 1 0,0 0 0,0 0 0,0 0-1,1-1 1,-1 1 0,0 0 0,1-1 0,-1 1 0,1 0 0,-1-1 0,1 1 0,-1 0 0,1-1 0,-1 1 0,1-1 0,0 1-1,-1-1 1,1 1 0,0-1 0,1 1 0,28 4 150,-21-6-110,0 0 0,0 0 1,0-1-1,15-4 0,-11 0-33,-1 0 1,-1-1-1,0 0 0,0-1 0,0 0 0,-1-1 1,0 0-1,-1-1 0,0 0 0,0 0 1,13-22-1,-32 81-453,9-47 443,-2 5 0,1 0 1,0 1-1,0 0 1,0-1-1,1 1 1,0 0-1,1 0 1,0 0 0,1 9-1,-1-16 13,1 0-1,0 0 0,0-1 1,0 1-1,-1 0 1,1 0-1,0 0 0,0-1 1,0 1-1,0 0 1,0-1-1,1 1 0,-1-1 1,0 1-1,0-1 1,0 0-1,0 1 1,1-1-1,-1 0 0,0 0 1,0 0-1,0 0 1,1 0-1,-1 0 0,0 0 1,0 0-1,0 0 1,1-1-1,-1 1 1,0 0-1,0-1 0,2 0 1,41-15 260,-21 1-349,0-1-1,-1-1 0,-1-1 1,-1-1-1,0 0 0,-2-2 1,0 0-1,-1-1 0,-1-1 1,25-48-1,-40 69-3,-1 12-17,-1-9 104,1 0 0,0 1 0,0-1 0,0 0 0,0 0 0,0 0 0,0 0 0,0 1 0,1-1 0,-1 0 0,0 0 0,1 0 0,-1 0 0,0 0 0,1 1 0,0 0 0,1-1 11,0-1 1,-1 1-1,1-1 0,0 1 0,0-1 1,0 1-1,0-1 0,-1 0 0,1 0 1,0 0-1,0 0 0,0 0 0,2-1 0,6-1 15,-1 0 0,0 0-1,-1-1 1,1 0-1,0 0 1,-1-1-1,0-1 1,1 1 0,-2-1-1,1-1 1,-1 1-1,0-1 1,12-12-1,-12 10-17,1 1 0,-2-1 0,1 0 0,-1-1 1,0 1-1,-1-1 0,0-1 0,0 1 0,-1-1 0,-1 1 0,1-1 0,1-12 0,-4 22-18,-1-1 1,0 1 0,0 0-1,0-1 1,0 1 0,0 0-1,0-1 1,0 1 0,0 0-1,0-1 1,0 1 0,0 0 0,0-1-1,0 1 1,0 0 0,0-1-1,0 1 1,0 0 0,0-1-1,0 1 1,-1 0 0,1-1-1,0 1 1,0 0 0,0 0-1,-1-1 1,1 1 0,0 0-1,0 0 1,0-1 0,-1 1-1,1 0 1,0 0 0,-1 0-1,1-1 1,-12 7-87,-12 16 6,-11 18 406,2 2 0,2 1 1,2 2-1,2 1 0,2 0 1,-31 83-1,49-100-288,2 0 0,1 1 0,1 0 0,1 0 0,5 56 0,-1-14-277,-2-63 206,-1-1 1,0 0-1,-1 0 1,1 0-1,-5 11 0,5-17 34,0 1-1,1 0 1,-2 0-1,1-1 1,0 1-1,-1-1 1,1 1-1,-1-1 1,1 0-1,-1 1 1,0-1-1,0 0 1,0 0-1,-1 0 0,1-1 1,0 1-1,-1-1 1,-3 3-1,5-4 5,1 0 1,0 0-1,-1 0 0,1 0 0,-1 0 0,1 0 0,0 0 0,-1 0 0,1 0 0,-1 0 0,1 0 0,0-1 1,-1 1-1,1 0 0,0 0 0,-1 0 0,1-1 0,0 1 0,-1 0 0,1 0 0,0-1 0,-1 1 0,1 0 1,0-1-1,0 1 0,-1 0 0,1-1 0,0 1 0,0 0 0,0-1 0,-1 1 0,1 0 0,0-1 0,0 1 1,0-1-1,0 1 0,0 0 0,0-1 0,0 1 0,0-1 0,0 0 0,-1-22 109,2 19-101,1-38-181,3 1 0,2 1 0,1-1 0,2 1 0,1 1 1,27-59-1,-36 93 91,-1 0-1,2 0 1,-1 1 0,0-1 0,1 1 0,0-1-1,0 1 1,0 0 0,0 0 0,1 1 0,0-1-1,0 1 1,0-1 0,0 1 0,5-2 0,-4 2-361,1 1 1,0 1-1,-1-1 1,1 1-1,0 0 1,0 0-1,0 0 1,7 1-1,42-4-6403,-25-3 412</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373"/>
    </inkml:context>
    <inkml:brush xml:id="br0">
      <inkml:brushProperty name="width" value="0.025" units="cm"/>
      <inkml:brushProperty name="height" value="0.025" units="cm"/>
      <inkml:brushProperty name="color" value="#004F8B"/>
    </inkml:brush>
  </inkml:definitions>
  <inkml:trace contextRef="#ctx0" brushRef="#br0">31 0 15150,'0'0'3652,"-20"55"-1026,13-26-448,4-2-384,3-3-481,0-2-704,5-5-449,11-4-288,2-5-1185,1-7-1730,-5-1-1377,0 0-3556</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6.747"/>
    </inkml:context>
    <inkml:brush xml:id="br0">
      <inkml:brushProperty name="width" value="0.025" units="cm"/>
      <inkml:brushProperty name="height" value="0.025" units="cm"/>
      <inkml:brushProperty name="color" value="#004F8B"/>
    </inkml:brush>
  </inkml:definitions>
  <inkml:trace contextRef="#ctx0" brushRef="#br0">81 39 20083,'0'0'2472,"-9"8"-300,3-4-2067,0 1-1,0 0 0,1 0 0,0 1 1,0 0-1,0 0 0,1 0 0,0 0 1,0 1-1,1 0 0,0-1 0,0 1 1,0 0-1,1 1 0,0-1 0,0 0 0,1 1 1,-1 8-1,2-12-107,0-1 1,0 1-1,0-1 0,0 1 0,1-1 1,0 1-1,-1-1 0,1 0 1,0 1-1,1-1 0,-1 0 0,0 0 1,1 0-1,0 0 0,0 0 1,3 4-1,-4-6 15,1 0 1,0 1-1,0-1 0,0-1 1,-1 1-1,1 0 0,0 0 1,0-1-1,0 1 0,0-1 1,0 0-1,0 1 0,0-1 1,0 0-1,0 0 0,0 0 1,0-1-1,1 1 0,-1 0 1,0-1-1,-1 1 0,1-1 1,0 0-1,0 1 0,0-1 1,0 0-1,0 0 0,-1-1 1,1 1-1,2-2 0,2-1 189,0-1 0,1 0 1,-2-1-1,1 1 0,-1-1 0,0 0 0,0 0 0,0-1 0,-1 1 0,0-1 1,0 0-1,4-11 0,-4 5 3,0 0-1,-1 0 1,0 0 0,0 0 0,-2 0 0,1-22-1,-2 34-200,0 0 0,0 0 0,0-1 0,0 1 0,0 0 0,0 0 0,0-1 0,-1 1 0,1 0 0,0 0 0,-1 0 0,1 0 0,-1 0 0,1-1 0,-1 1 0,0 0 0,1 0-1,-1 0 1,0 1 0,0-1 0,1 0 0,-1 0 0,0 0 0,0 0 0,0 1 0,0-1 0,0 0 0,0 1 0,-1-1 0,1 1 0,0 0 0,0-1 0,0 1 0,0 0 0,-1-1 0,1 1 0,0 0-1,0 0 1,0 0 0,-1 0 0,1 0 0,0 0 0,0 1 0,0-1 0,-1 0 0,-1 1 0,-2 1-17,-1 0-1,1 0 1,-1 0-1,1 0 1,0 1 0,0 0-1,0 0 1,1 0-1,-6 4 1,-18 28-1226,27-34 958,0 1 0,1-1 0,-1 1 1,0-1-1,1 1 0,-1-1 0,1 1 1,0 0-1,-1-1 0,1 1 1,0-1-1,0 1 0,0 0 0,0 2 1,1-4 47,-1 1 0,0-1 0,0 0 0,1 1 1,-1-1-1,0 1 0,1-1 0,-1 0 0,1 1 0,-1-1 1,0 0-1,1 1 0,-1-1 0,1 0 0,-1 0 1,1 0-1,-1 1 0,1-1 0,-1 0 0,1 0 1,-1 0-1,1 0 0,-1 0 0,1 0 0,-1 0 1,1 0-1,-1 0 0,1 0 0,-1 0 0,1 0 0,0-1 1,3 1-1489,19 0-6232</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7.105"/>
    </inkml:context>
    <inkml:brush xml:id="br0">
      <inkml:brushProperty name="width" value="0.025" units="cm"/>
      <inkml:brushProperty name="height" value="0.025" units="cm"/>
      <inkml:brushProperty name="color" value="#004F8B"/>
    </inkml:brush>
  </inkml:definitions>
  <inkml:trace contextRef="#ctx0" brushRef="#br0">75 22 19090,'0'0'5766,"-9"11"-4021,8-10-1721,-6 6 113,0 1 0,1 0 0,0 0 1,1 1-1,0-1 0,0 1 0,1 1 0,0-1 0,0 0 0,1 1 0,0 0 0,1 0 0,-1 12 0,2-19-135,1-1 0,0 1 0,0-1 0,1 1 0,-1 0 0,0-1 0,1 1 0,-1-1 0,1 1 0,0-1 1,0 0-1,0 1 0,0-1 0,0 0 0,1 0 0,-1 1 0,1-1 0,-1 0 0,4 2 0,-3-3 10,-1 0 0,1 0 0,0-1 0,0 1 0,0 0 0,0-1 0,0 1 0,0-1 1,0 0-1,0 0 0,0 0 0,0 0 0,0 0 0,0 0 0,0 0 0,0-1 0,0 1 0,0-1 1,0 1-1,-1-1 0,1 0 0,0 0 0,0 0 0,0 0 0,-1 0 0,1 0 0,1-2 0,6-3 181,-1-1-1,-1 0 0,1-1 1,-1 1-1,0-1 1,-1-1-1,0 1 0,0-1 1,5-12-1,-8 16-81,0-1 0,-1 0 0,1 0 0,-1 0 0,0 0 0,0 0 0,-1-1 0,0 1 0,0-1 1,-1 1-1,0 0 0,0-1 0,0 1 0,-1-1 0,0 1 0,-1-8 0,1 13-110,0 0 0,1 1 0,-1-1 0,0 0 1,1 0-1,-1 0 0,0 1 0,0-1 0,1 1 0,-1-1 0,0 0 0,0 1 0,0-1 0,0 1 1,0 0-1,0-1 0,0 1 0,0 0 0,0 0 0,0-1 0,0 1 0,0 0 0,0 0 1,0 0-1,0 0 0,0 0 0,0 1 0,0-1 0,0 0 0,0 0 0,0 1 0,0-1 0,-2 1 1,-1 1-7,1-1 0,-1 0 0,1 1 1,-1 0-1,1-1 0,0 2 1,-7 3-1,-22 33-992,18-11-5619,13-24 72</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7.654"/>
    </inkml:context>
    <inkml:brush xml:id="br0">
      <inkml:brushProperty name="width" value="0.025" units="cm"/>
      <inkml:brushProperty name="height" value="0.025" units="cm"/>
      <inkml:brushProperty name="color" value="#004F8B"/>
    </inkml:brush>
  </inkml:definitions>
  <inkml:trace contextRef="#ctx0" brushRef="#br0">1 0 19186,'0'0'6759,"0"64"-5414,0-36-576,0-2-545,0 0-192,0-4 0,0-2 0,0-7-417,0-4-447,3-4-257</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8"/>
    </inkml:context>
    <inkml:brush xml:id="br0">
      <inkml:brushProperty name="width" value="0.025" units="cm"/>
      <inkml:brushProperty name="height" value="0.025" units="cm"/>
      <inkml:brushProperty name="color" value="#004F8B"/>
    </inkml:brush>
  </inkml:definitions>
  <inkml:trace contextRef="#ctx0" brushRef="#br0">0 39 9705,'0'0'16784,"62"-13"-15375,-28 8-416,3-1-512,-2 3-385,-1 1-288,-6-2-2435,-3 3-3651,-16-3-8712</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8.660"/>
    </inkml:context>
    <inkml:brush xml:id="br0">
      <inkml:brushProperty name="width" value="0.025" units="cm"/>
      <inkml:brushProperty name="height" value="0.025" units="cm"/>
      <inkml:brushProperty name="color" value="#004F8B"/>
    </inkml:brush>
  </inkml:definitions>
  <inkml:trace contextRef="#ctx0" brushRef="#br0">54 0 8776,'0'0'16144,"3"8"-14906,0 0-1023,-2-5-149,-1 0 1,1 0-1,0 0 0,0-1 1,0 1-1,0 0 1,1 0-1,-1-1 1,1 1-1,-1-1 0,1 1 1,0-1-1,0 0 1,0 0-1,1 1 0,-1-2 1,0 1-1,1 0 1,-1 0-1,1-1 0,-1 1 1,1-1-1,0 0 1,0 0-1,0 0 1,0 0-1,0 0 0,5 0 1,-3-1-150,1 0 1,-1 0 0,0 1 0,1 0-1,-1 0 1,0 0 0,0 1 0,8 3-1,-12-5 86,0 1 1,0 0-1,0-1 0,0 1 0,0 0 0,0 0 1,0 0-1,0 0 0,0 0 0,-1 0 0,1 0 1,0 0-1,-1 0 0,1 0 0,-1 0 0,1 1 1,-1-1-1,1 0 0,-1 0 0,0 1 0,1-1 1,-1 0-1,0 0 0,0 1 0,0-1 0,0 0 0,0 0 1,-1 1-1,1-1 0,0 0 0,0 0 0,-1 1 1,1-1-1,-1 0 0,1 0 0,-1 0 0,0 0 1,1 1-1,-1-1 0,0 0 0,0 0 0,-1 1 1,-1 2 36,-1-1 0,1 1 1,-1-1-1,0 0 1,0 0-1,0 0 1,-1 0-1,1-1 1,-1 1-1,1-1 1,-1 0-1,0-1 1,0 1-1,0-1 1,-5 1-1,3-1-305,1 1 1,-1-2-1,0 1 0,1-1 0,-1 0 0,1 0 0,-1-1 1,0 0-1,1 0 0,-1 0 0,-7-3 0,13 3-82,-1 0 0,1 0-1,-1 0 1,1 0 0,0 0 0,0-1 0,-1 1-1,1 0 1,0 0 0,0-1 0,0 1 0,0-1-1,0 1 1,1-1 0,-1 1 0,0-1-1,1 0 1,-1 1 0,1-1 0,-1 0 0,1 0-1,0 1 1,0-3 0,-1-23-7420</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039"/>
    </inkml:context>
    <inkml:brush xml:id="br0">
      <inkml:brushProperty name="width" value="0.025" units="cm"/>
      <inkml:brushProperty name="height" value="0.025" units="cm"/>
      <inkml:brushProperty name="color" value="#004F8B"/>
    </inkml:brush>
  </inkml:definitions>
  <inkml:trace contextRef="#ctx0" brushRef="#br0">0 32 16367,'53'-21'3139,"-48"19"289,4 1-546,-2 1-1024,4 0-897,1-1-833,4 0-160,2 0-1505,0-1-2627,1-1-3427</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397"/>
    </inkml:context>
    <inkml:brush xml:id="br0">
      <inkml:brushProperty name="width" value="0.025" units="cm"/>
      <inkml:brushProperty name="height" value="0.025" units="cm"/>
      <inkml:brushProperty name="color" value="#004F8B"/>
    </inkml:brush>
  </inkml:definitions>
  <inkml:trace contextRef="#ctx0" brushRef="#br0">137 0 16976,'0'0'3091,"-8"1"-876,1 1-2022,0 0-1,0 0 0,1 0 0,-1 1 0,1 0 1,-1 0-1,1 1 0,0 0 0,0 0 0,1 0 0,-1 1 1,1 0-1,0 0 0,0 0 0,1 0 0,-1 1 1,1 0-1,0 0 0,1 0 0,-4 7 0,5-9-132,1-1 0,-1 1 0,1-1-1,0 1 1,0 0 0,0-1 0,1 1 0,-1 0-1,1-1 1,0 1 0,0 0 0,0 0 0,1 6-1,0-8-42,0-1 0,0 1 0,0-1 0,1 1 0,-1-1 0,0 1 0,0-1 0,1 0 0,-1 0 0,1 1 0,-1-1 0,1 0 0,0 0 0,-1-1 0,1 1 0,0 0 0,0 0 0,-1-1 0,1 1 0,0-1 0,0 0 0,0 0 0,0 1 0,0-1 0,-1 0 0,1 0 0,4-1 0,0 0 9,1 0-1,-1 0 1,1 0-1,-1-1 1,0 0-1,0 0 1,0-1-1,0 0 1,0 0-1,0 0 1,-1 0-1,1-1 1,-1 0-1,0 0 1,-1-1-1,1 1 1,0-1-1,-1 0 1,0-1-1,-1 1 1,1 0-1,-1-1 1,0 0-1,0 0 1,-1 0-1,1 0 1,-1 0-1,-1-1 1,1 1-1,0-9 1,-3 14-8,1 1 0,-1-1 0,1 0 0,0 1 0,-1-1 0,0 0 1,1 1-1,-1-1 0,1 1 0,-1-1 0,0 1 0,1-1 0,-1 1 0,0 0 1,1-1-1,-1 1 0,0 0 0,0-1 0,0 1 0,1 0 0,-1 0 1,0 0-1,0 0 0,0 0 0,1 0 0,-1 0 0,0 0 0,0 0 1,0 0-1,1 0 0,-1 0 0,0 1 0,0-1 0,1 0 0,-1 0 0,0 1 1,0-1-1,0 1 0,-35 14 513,34-13-534,-1-1-66,0 1 1,0 0 0,0 0 0,0 0-1,1 1 1,-1-1 0,1 0 0,-1 1-1,1 0 1,0 0 0,0-1 0,0 1-1,1 0 1,-1 1 0,1-1 0,-2 5-1,28-5-6854,-21-3 4979,18 0-6346</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29.784"/>
    </inkml:context>
    <inkml:brush xml:id="br0">
      <inkml:brushProperty name="width" value="0.025" units="cm"/>
      <inkml:brushProperty name="height" value="0.025" units="cm"/>
      <inkml:brushProperty name="color" value="#004F8B"/>
    </inkml:brush>
  </inkml:definitions>
  <inkml:trace contextRef="#ctx0" brushRef="#br0">39 11 17521,'0'0'8877,"-6"9"-8295,2-1-559,-1 0-1,1 0 0,1 1 0,-1-1 1,2 1-1,-1-1 0,1 1 1,0 0-1,1 0 0,-1 11 1,2-17-17,0 1 1,0-1-1,0 1 1,0-1-1,1 0 1,-1 1-1,1-1 1,0 1-1,0-1 1,2 4-1,-2-6 2,0 0 0,0 0-1,0-1 1,0 1 0,0 0 0,0-1 0,1 1-1,-1-1 1,0 0 0,0 1 0,0-1 0,1 0-1,-1 0 1,0 1 0,0-1 0,0 0 0,1 0-1,-1-1 1,0 1 0,0 0 0,1 0 0,-1 0-1,0-1 1,0 1 0,0-1 0,0 1 0,0-1-1,1 1 1,-1-1 0,0 0 0,0 0-1,0 1 1,1-2 0,8-5 8,0 0 0,0 0 0,0-1 1,-1 0-1,16-17 0,-22 21 159,1 0 0,-1 0 1,0 0-1,0 0 0,-1 0 0,1-1 0,-1 1 1,0-1-1,0 0 0,0 1 0,-1-1 1,1 0-1,-1 0 0,-1 0 0,1 0 1,-1 0-1,0-6 0,0 10-129,-1 0 0,1 0 0,-1 0 0,0 0 0,0 0 0,0 0 0,0 1 0,0-1-1,0 0 1,0 0 0,0 0 0,0 1 0,0-1 0,0 1 0,0-1 0,0 1 0,0-1 0,-1 1 0,1 0 0,0-1 0,0 1 0,-1 0-1,1 0 1,0 0 0,0 0 0,-1 0 0,1 0 0,0 1 0,-2-1 0,-38 8-9,38-7-38,-1 0 0,1 1 0,0 0 0,0-1 0,0 1 0,0 0 0,0 1 0,0-1 0,0 0 0,1 1 0,-1-1 1,1 1-1,0 0 0,0 0 0,0 0 0,-3 5 0,36-6-3587,-10-2-2513,5 0-6397</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127"/>
    </inkml:context>
    <inkml:brush xml:id="br0">
      <inkml:brushProperty name="width" value="0.025" units="cm"/>
      <inkml:brushProperty name="height" value="0.025" units="cm"/>
      <inkml:brushProperty name="color" value="#004F8B"/>
    </inkml:brush>
  </inkml:definitions>
  <inkml:trace contextRef="#ctx0" brushRef="#br0">1 43 23094,'0'0'8264,"58"-38"-8136,-39 34-160,-3 4-1634,-7 0-3042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1.582"/>
    </inkml:context>
    <inkml:brush xml:id="br0">
      <inkml:brushProperty name="width" value="0.025" units="cm"/>
      <inkml:brushProperty name="height" value="0.025" units="cm"/>
    </inkml:brush>
  </inkml:definitions>
  <inkml:trace contextRef="#ctx0" brushRef="#br0">194 1 5926,'0'0'9192,"-64"41"-6950,32-11-640,4 5 64,0 6-97,6 2-160,10-1-448,5-5-544,7-5-321,2-6-64,15-7-96,3-9-1057,-1-6-1666,6-4-3043,-2 0-6533</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504"/>
    </inkml:context>
    <inkml:brush xml:id="br0">
      <inkml:brushProperty name="width" value="0.025" units="cm"/>
      <inkml:brushProperty name="height" value="0.025" units="cm"/>
      <inkml:brushProperty name="color" value="#004F8B"/>
    </inkml:brush>
  </inkml:definitions>
  <inkml:trace contextRef="#ctx0" brushRef="#br0">11 35 10025,'0'0'7202,"7"-6"-3529,0 0-2656,-5 4-639,1 0-1,-1-1 1,1 1-1,-1 0 0,1 1 1,0-1-1,0 0 1,0 1-1,0 0 1,0-1-1,5 0 0,-8 2-302,1 0 0,-1 0 0,0 0 0,1-1-1,-1 1 1,0 0 0,1 0 0,-1 0 0,0 0-1,1 0 1,-1 0 0,0 1 0,1-1 0,-1 0-1,0 0 1,1 0 0,-1 0 0,0 0 0,1 0-1,-1 1 1,0-1 0,1 0 0,-1 0 0,0 0-1,0 1 1,1-1 0,-1 0 0,0 0 0,0 1-1,0-1 1,1 0 0,-1 1 0,0-1 0,0 0 0,0 0-1,0 1 1,0-1 0,0 0 0,1 1 0,-1 20 596,0-20-676,-1 0 0,1 0 1,0 0-1,-1 0 0,1 1 0,0-1 1,0 0-1,0 0 0,0 1 0,0-1 1,0 0-1,0 0 0,0 0 0,1 1 1,-1-1-1,0 0 0,1 0 0,-1 0 1,1 0-1,-1 0 0,1 0 0,0 1 1,-1-1-1,1-1 0,0 1 0,0 0 1,0 0-1,-1 0 0,1 0 0,0 0 1,0-1-1,0 1 0,2 0 0,5 0 29,3 0-79,-1-1 0,1 2 0,0 0 1,17 5-1,-25-6 27,-1 0 0,0 0 0,0 0 1,0 0-1,-1 0 0,1 0 0,0 0 1,0 1-1,0-1 0,-1 0 0,1 1 0,-1 0 1,1-1-1,-1 1 0,0 0 0,0 0 1,1 0-1,-1 0 0,-1 0 0,1 0 1,0 0-1,0 0 0,-1 0 0,1 0 0,-1 0 1,0 0-1,1 1 0,-1-1 0,-1 4 1,1-4 30,-1 1 0,0-1 0,0 0 0,-1 0 0,1 0 0,0 0 0,-1-1 0,1 1 0,-1 0 0,0 0 0,1-1 0,-1 1 0,0-1 0,0 0 0,0 0 0,0 1 0,0-1 0,0 0 0,0-1 0,-1 1 0,1 0 0,0-1 0,0 1 0,-1-1 0,1 1 0,-4-1 0,-3 1-81,0 0 0,1 0 0,-1-1 0,0 0 0,1 0 0,-13-3 0,18 2-303,-1 0 0,0-1 1,1 0-1,-1 1 0,1-1 0,0 0 0,-1-1 0,-3-3 0,-22-26-7284,14 5-930</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0.899"/>
    </inkml:context>
    <inkml:brush xml:id="br0">
      <inkml:brushProperty name="width" value="0.025" units="cm"/>
      <inkml:brushProperty name="height" value="0.025" units="cm"/>
      <inkml:brushProperty name="color" value="#004F8B"/>
    </inkml:brush>
  </inkml:definitions>
  <inkml:trace contextRef="#ctx0" brushRef="#br0">1 62 13132,'18'-42'4068,"1"42"-256,6 0-929,5 0-577,2-1-897,3-4-832,2 2-513,-1 1-609,-8-2-2145,-1 2-3492,-12 0-11755</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31.260"/>
    </inkml:context>
    <inkml:brush xml:id="br0">
      <inkml:brushProperty name="width" value="0.025" units="cm"/>
      <inkml:brushProperty name="height" value="0.025" units="cm"/>
      <inkml:brushProperty name="color" value="#004F8B"/>
    </inkml:brush>
  </inkml:definitions>
  <inkml:trace contextRef="#ctx0" brushRef="#br0">0 35 14125,'0'0'11595,"68"0"-9609,-29-1-448,5-4-802,4-2-543,-2 4-129,0-2-289,-7 1-1184,-2-1-2082,-7 0-3300</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0.195"/>
    </inkml:context>
    <inkml:brush xml:id="br0">
      <inkml:brushProperty name="width" value="0.025" units="cm"/>
      <inkml:brushProperty name="height" value="0.025" units="cm"/>
      <inkml:brushProperty name="color" value="#004F8B"/>
    </inkml:brush>
  </inkml:definitions>
  <inkml:trace contextRef="#ctx0" brushRef="#br0">1 98 15278,'0'0'6743,"8"-9"-5136,-1 1-1391,0 0 0,1 1 1,-1 0-1,2 0 0,-1 1 1,1 0-1,0 0 1,0 1-1,0 0 0,1 1 1,0 0-1,0 0 0,0 1 1,0 0-1,1 1 0,11-1 1,-21 3-172,-1 1 1,1-1 0,0 1-1,0-1 1,0 1-1,0-1 1,0 1-1,-1 0 1,1-1-1,0 1 1,0 0 0,-1 0-1,1-1 1,0 1-1,-1 0 1,1 0-1,-1 0 1,0 0 0,1 0-1,-1 0 1,0 0-1,1 0 1,-1 0-1,0 0 1,0 0-1,0 0 1,0 0 0,0 0-1,0 0 1,0 0-1,0 0 1,0 0-1,0 0 1,-1 1 0,-7 40 638,1-26-606,-1-1 0,-1 0 0,0-1 0,-1 0 0,0-1 0,-1 0 0,-1 0 0,-15 13 0,19-18 107,6-6-151,1 0 1,0 1 0,0-1-1,1 0 1,-1 1 0,0-1-1,1 1 1,0-1 0,-1 1-1,1-1 1,0 1 0,0-1 0,1 1-1,-1-1 1,1 3 0,-1-3-11,0 0 1,0 0 0,0-1 0,1 1 0,-1 0 0,1 0-1,-1-1 1,1 1 0,-1 0 0,1-1 0,0 1 0,0-1-1,0 1 1,0-1 0,0 1 0,0-1 0,0 0 0,1 0 0,-1 1-1,0-1 1,1 0 0,1 1 0,6 0-9,0-1 0,0-1 0,-1 1 0,1-1 0,0-1 0,0 0 0,0 0 1,-1 0-1,17-6 0,-14 3-1484,0 0-1,-1-1 1,1 0 0,9-7 0,5-6-7896</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2.286"/>
    </inkml:context>
    <inkml:brush xml:id="br0">
      <inkml:brushProperty name="width" value="0.025" units="cm"/>
      <inkml:brushProperty name="height" value="0.025" units="cm"/>
      <inkml:brushProperty name="color" value="#004F8B"/>
    </inkml:brush>
  </inkml:definitions>
  <inkml:trace contextRef="#ctx0" brushRef="#br0">44 126 4100,'0'0'11584,"-9"6"-8808,-24 22-470,32-25 2302,9-5-3282,11-7-608,13-17 288,37-38 0,-3 3-344,-67 80-656,-21 34-107,11-29-433,-16 50 0,26-66-39,-1-1 0,1 1 1,0 0-1,0-1 0,1 1 0,1 12 1,-1-20 452,0 1-1,1 0 1,-1-1 0,0 1 0,0 0 0,1-1 0,-1 1 0,0-1 0,1 1 0,-1 0 0,0-1 0,1 1 0,-1-1-1,1 1 1,-1-1 0,1 0 0,-1 1 0,1-1 0,-1 1 0,1-1 0,0 0 0,-1 1 0,1-1 0,-1 0 0,1 0 0,0 0-1,-1 1 1,1-1 0,0 0 0,-1 0 0,1 0 0,0 0 0,-1 0 0,1 0 0,0 0 0,-1 0 0,1 0 0,0-1 0,-1 1-1,1 0 1,0 0 0,-1-1 0,1 1 0,-1 0 0,2-1 0,28-17-3629,-9-2-1753,35-42 0,-26 24 3455,-11 14 3992,1 0 3641,-25 32 3283,-13 22-5984,8-13-2981,0 1 1,-13 35-1,23-52 126,-1 0 1,1 0-1,0 1 0,-1-1 1,1 0-1,0 0 1,0 1-1,-1-1 1,1 0-1,0 0 0,1 1 1,-1-1-1,0 0 1,0 0-1,0 1 0,1-1 1,-1 0-1,0 0 1,1 0-1,-1 0 1,1 1-1,0-1 0,-1 0 1,1 0-1,0 0 1,1 1-1,0-1 40,0 0 0,-1-1 0,1 1 0,0 0-1,0-1 1,0 0 0,0 1 0,-1-1 0,1 0 0,0 0 0,0 0-1,0 0 1,0 0 0,0-1 0,3 0 0,4-1 112,0-1 0,1 0 0,-1-1 0,0 0 0,-1 0 0,10-6 0,-14 7-32,1 0-1,-1 0 0,0-1 0,0 1 1,0-1-1,-1 0 0,1 0 0,-1 0 1,0-1-1,0 1 0,0-1 0,-1 1 0,1-1 1,-1 0-1,0 0 0,-1 0 0,1-1 1,-1 1-1,0 0 0,0 0 0,0-7 1,-2 11-114,1 0 1,-1 0 0,0 1-1,1-1 1,-1 0 0,1 0-1,-1 0 1,0 1 0,0-1-1,1 0 1,-1 0 0,0 1 0,0-1-1,0 1 1,0-1 0,0 1-1,0-1 1,0 1 0,0 0-1,0-1 1,0 1 0,0 0-1,0 0 1,0 0 0,0 0-1,0 0 1,0 0 0,0 0-1,0 0 1,0 0 0,0 0 0,0 1-1,0-1 1,0 0 0,0 1-1,0-1 1,-2 2 0,-39 14-54,37-13-14,0 0 0,1 0 1,-1 1-1,1 0 0,-1 0 1,1 0-1,0 0 0,1 0 1,-1 1-1,1 0 0,-5 9 1,8-14-18,0 0 0,0 1 0,0-1 1,0 0-1,0 1 0,0-1 1,1 0-1,-1 0 0,0 1 0,0-1 1,0 0-1,0 1 0,1-1 1,-1 0-1,0 0 0,0 1 1,1-1-1,-1 0 0,0 0 0,0 0 1,1 1-1,-1-1 0,0 0 1,1 0-1,-1 0 0,0 0 0,1 0 1,-1 1-1,0-1 0,1 0 1,-1 0-1,0 0 0,1 0 0,-1 0 1,0 0-1,1 0 0,-1 0 1,0 0-1,1 0 0,-1-1 0,21 1-985,-18-1 729,8 0-907,0-1 0,0-1 0,0 0 1,-1-1-1,1 0 0,-1 0 0,12-8 1,-14 8-107,31-15-7304</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2.681"/>
    </inkml:context>
    <inkml:brush xml:id="br0">
      <inkml:brushProperty name="width" value="0.025" units="cm"/>
      <inkml:brushProperty name="height" value="0.025" units="cm"/>
      <inkml:brushProperty name="color" value="#004F8B"/>
    </inkml:brush>
  </inkml:definitions>
  <inkml:trace contextRef="#ctx0" brushRef="#br0">101 29 15407,'0'0'2930,"-10"7"-239,5-4-2435,-47 36 2131,49-36-2263,0 0 0,0-1-1,1 1 1,-1 0 0,1 1-1,-1-1 1,1 0 0,0 1-1,0-1 1,1 1 0,-1 0-1,1 0 1,-1 0 0,1-1-1,0 1 1,0 4 0,1-7-121,1 0 0,-1 0-1,0 0 1,0 0 0,1 0 0,-1 0 0,1-1 0,-1 1 0,1 0 0,-1 0 0,1-1 0,-1 1 0,1 0-1,0-1 1,0 1 0,-1 0 0,1-1 0,0 1 0,0-1 0,-1 1 0,1-1 0,0 0 0,0 1 0,0-1-1,0 0 1,0 1 0,0-1 0,0 0 0,-1 0 0,1 0 0,0 0 0,1 0 0,40 0 99,-30 0-76,29 1-7,-24 0 119,0 0 0,0-2 0,26-3 0,-41 4-20,0 0-1,0-1 1,0 0-1,0 1 1,-1-1-1,1 0 1,0 0-1,0 0 1,-1 0-1,1-1 1,-1 1-1,1 0 1,-1-1-1,1 1 1,-1-1-1,0 1 1,0-1-1,1 1 1,-1-1-1,-1 0 1,1 0-1,0 0 1,0 1-1,-1-1 1,1 0-1,-1 0 1,1 0-1,-1 0 1,0 0-1,0 0 1,0 0-1,0-3 1,0 1-21,0 0 0,-1 1 0,0-1 1,1 0-1,-1 1 0,0-1 0,-1 1 1,1-1-1,-1 1 0,0 0 0,1-1 1,-1 1-1,-1 0 0,1 0 0,0 0 0,-6-4 1,1 1-197,-1 1 0,0 1 0,1-1 1,-1 1-1,-1 1 0,1-1 0,-1 1 1,1 1-1,-1 0 0,0 0 0,0 1 1,0 0-1,0 0 0,0 1 0,0 0 1,0 1-1,-11 1 0,18-1-287,0 0-1,0 0 1,0 1-1,0-1 1,0 0 0,1 1-1,-1-1 1,1 1-1,-1 0 1,1-1 0,-3 4-1,-10 22-8311,9-9-1274</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3.028"/>
    </inkml:context>
    <inkml:brush xml:id="br0">
      <inkml:brushProperty name="width" value="0.025" units="cm"/>
      <inkml:brushProperty name="height" value="0.025" units="cm"/>
      <inkml:brushProperty name="color" value="#004F8B"/>
    </inkml:brush>
  </inkml:definitions>
  <inkml:trace contextRef="#ctx0" brushRef="#br0">0 266 9705,'0'0'16047,"62"-8"-14381,-9-18-353,6-6-288,4-3-448,-6 2-449,0 3-96,-10 1-32,-11 5-609,-13 5-1409,-7 2-1857,-16 5-3428</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3.373"/>
    </inkml:context>
    <inkml:brush xml:id="br0">
      <inkml:brushProperty name="width" value="0.025" units="cm"/>
      <inkml:brushProperty name="height" value="0.025" units="cm"/>
      <inkml:brushProperty name="color" value="#004F8B"/>
    </inkml:brush>
  </inkml:definitions>
  <inkml:trace contextRef="#ctx0" brushRef="#br0">1 273 10794,'0'0'14510,"44"-64"-13773,0 31-289,11-3-320,5 2-96,4 1-32,-4 7-993,-7 1-2530,-8 3-3940</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040"/>
    </inkml:context>
    <inkml:brush xml:id="br0">
      <inkml:brushProperty name="width" value="0.025" units="cm"/>
      <inkml:brushProperty name="height" value="0.025" units="cm"/>
      <inkml:brushProperty name="color" value="#004F8B"/>
    </inkml:brush>
  </inkml:definitions>
  <inkml:trace contextRef="#ctx0" brushRef="#br0">1 47 15150,'0'0'3684,"49"-6"-1506,-15-2-256,1-2-449,6 0-896,-2 4-385,0 2-192,-6 1-513,-4 3-896,-10 0-1089,-6 4-1506,-13 5-1249,-4 3-1121</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430"/>
    </inkml:context>
    <inkml:brush xml:id="br0">
      <inkml:brushProperty name="width" value="0.025" units="cm"/>
      <inkml:brushProperty name="height" value="0.025" units="cm"/>
      <inkml:brushProperty name="color" value="#004F8B"/>
    </inkml:brush>
  </inkml:definitions>
  <inkml:trace contextRef="#ctx0" brushRef="#br0">0 39 11050,'0'0'8905,"69"7"-7560,-26-15-704,-1-2-481,1 1-64,-10 2-1313,-8-1-1666,-4 4-3299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9.168"/>
    </inkml:context>
    <inkml:brush xml:id="br0">
      <inkml:brushProperty name="width" value="0.025" units="cm"/>
      <inkml:brushProperty name="height" value="0.025" units="cm"/>
    </inkml:brush>
  </inkml:definitions>
  <inkml:trace contextRef="#ctx0" brushRef="#br0">112 1 13036,'0'0'3801,"-5"8"-1703,-13 21-906,-39 66 1647,52-86-2545,0 0-1,1 1 1,0 0-1,1 0 1,0 0 0,1 0-1,0 0 1,-1 13-1,3-22-285,0-1 0,1 1 0,-1 0 0,0 0 0,1-1 0,-1 1-1,1 0 1,-1-1 0,1 1 0,0-1 0,-1 1 0,1-1 0,-1 1 0,1-1 0,0 1 0,0-1-1,-1 1 1,1-1 0,0 0 0,0 0 0,-1 1 0,1-1 0,0 0 0,0 0 0,-1 0-1,1 0 1,0 0 0,0 0 0,0 0 0,0 0 0,-1 0 0,1 0 0,0 0 0,0 0-1,1-1 1,34-8 739,-28 4-681,0-1 1,0 1 0,-1-2-1,1 1 1,-2-1 0,1 0 0,-1 0-1,0-1 1,0 0 0,-1 0 0,0 0-1,0-1 1,-1 1 0,0-1-1,-1 0 1,0-1 0,3-10 0,-6 19-58,0 1-1,0-1 1,0 1 0,0-1 0,0 0 0,0 1 0,0-1 0,0 1 0,0-1 0,0 1-1,0-1 1,0 0 0,-1 1 0,1-1 0,0 1 0,0-1 0,-1 1 0,1-1-1,0 1 1,-1-1 0,1 1 0,0-1 0,-1 1 0,1 0 0,0-1 0,-1 1 0,1 0-1,-1-1 1,1 1 0,-1 0 0,1-1 0,-2 1 0,-22 0-11,-23 17-716,32-5 1044,5 5-4691,10-16 4087,1 0-1,-1 0 1,1 0 0,-1-1 0,1 1-1,0 0 1,-1 0 0,1 0-1,0-1 1,-1 1 0,1 0-1,0-1 1,0 1 0,0 0 0,0-1-1,-1 1 1,1-1 0,0 0-1,0 1 1,0-1 0,0 0-1,0 1 1,0-1 0,0 0-1,0 0 1,0 0 0,0 0 0,0 0-1,0 0 1,0 0 0,0 0-1,0-1 1,2 0 0,26 1-3993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1.912"/>
    </inkml:context>
    <inkml:brush xml:id="br0">
      <inkml:brushProperty name="width" value="0.025" units="cm"/>
      <inkml:brushProperty name="height" value="0.025" units="cm"/>
    </inkml:brush>
  </inkml:definitions>
  <inkml:trace contextRef="#ctx0" brushRef="#br0">213 10 16912,'-12'3'2109,"11"-3"-2081,-100 32 3293,93-29-3147,1 0 0,0 0 0,0 0 0,1 1 0,-1 0 0,1 0 1,-1 1-1,1 0 0,1 0 0,-1 0 0,1 1 0,0-1 0,-7 10 0,12-14-172,-1 0-1,1 0 0,-1 0 1,1 1-1,-1-1 0,1 0 0,0 0 1,-1 0-1,1 1 0,0-1 0,0 0 1,0 0-1,0 0 0,0 1 0,0-1 1,0 0-1,1 0 0,-1 1 1,0-1-1,1 0 0,-1 0 0,1 0 1,-1 0-1,1 0 0,-1 0 0,1 0 1,0 0-1,0 0 0,-1 0 0,1 0 1,0 0-1,0 0 0,0 0 1,0-1-1,0 1 0,0 0 0,0-1 1,0 1-1,0-1 0,0 1 0,1-1 1,-1 1-1,0-1 0,0 0 0,0 0 1,2 1-1,8 1-14,0-1 0,1 0 0,-1 0 0,11-1-1,-13 0-1,1-1-80,-1 0 0,1 0 0,-1 0 0,1-1 1,-1-1-1,0 0 0,1 0 0,-2 0 0,1-1 0,14-9 0,-19 11 89,-1-1 0,1 1 1,-1-1-1,1 0 0,-1 0 0,0 0 0,0 0 0,0-1 1,0 1-1,-1-1 0,1 0 0,-1 1 0,0-1 0,0 0 1,-1-1-1,1 1 0,-1 0 0,0 0 0,0-1 0,0 1 1,-1 0-1,1-1 0,-1 1 0,0-1 0,-1-6 0,0 9 19,0 0-1,0 1 1,0-1-1,0 1 0,0-1 1,-1 1-1,1-1 1,0 1-1,-1 0 0,1 0 1,-1 0-1,1-1 1,-1 1-1,0 1 0,1-1 1,-1 0-1,0 0 1,0 1-1,0-1 1,0 1-1,1-1 0,-1 1 1,0 0-1,0 0 1,0 0-1,0 0 0,-3 0 1,4 0-94,-1 0 1,1-1-1,-1 1 0,0 0 1,1 0-1,-1 0 1,1 0-1,-1 1 0,1-1 1,-1 0-1,1 1 1,-1-1-1,1 1 0,-1-1 1,1 1-1,-1 0 1,1-1-1,0 1 1,-1 0-1,1 0 0,0 0 1,0 0-1,-1 0 1,1 1-1,0-1 0,0 0 1,0 0-1,1 1 1,-1-1-1,0 0 0,0 3 1,1-3-280,1 0 0,0 0 0,0 0 0,0-1 0,0 1 0,0 0 0,0 0 0,0-1 0,0 1 0,0-1 0,1 1 0,-1-1 0,0 0 0,0 1 0,0-1 0,1 0 0,-1 0 0,0 0 0,0 1 0,1-1 0,-1-1 0,0 1 0,0 0 0,0 0 0,1 0 0,0-1 0,4 1-997,18 0-4697</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4.779"/>
    </inkml:context>
    <inkml:brush xml:id="br0">
      <inkml:brushProperty name="width" value="0.025" units="cm"/>
      <inkml:brushProperty name="height" value="0.025" units="cm"/>
      <inkml:brushProperty name="color" value="#004F8B"/>
    </inkml:brush>
  </inkml:definitions>
  <inkml:trace contextRef="#ctx0" brushRef="#br0">47 1 10954,'0'0'15044,"-3"11"-14484,-7 19-348,3-10-41,0 0 0,2 0 0,0 0 1,1 1-1,-2 40 0,6-60-169,0 0 0,1 0 0,-1 1 0,0-1 0,1 0 0,-1 0 0,0 0-1,1 1 1,0-1 0,-1 0 0,1 0 0,0 0 0,-1 0 0,1 0 0,0 0 0,0 0 0,0-1 0,0 1 0,0 0 0,0 0 0,0-1 0,0 1 0,2 0 0,0 0-8,0 0 0,0 0 1,1 0-1,-1 0 1,0-1-1,1 0 1,-1 1-1,7-2 1,-3 1-587,1-1-1,-1-1 1,1 1 0,-1-1 0,1 0 0,-1-1 0,9-4-1,6-9-5305,-4 0-3637</inkml:trace>
  <inkml:trace contextRef="#ctx0" brushRef="#br0" timeOffset="1">153 155 10218,'0'0'13484,"-47"57"-11530,47-44-961,0 3-608,0-2-321,0 2-64,10 1-1025,1-2-1506,0-4-928,-4-3-1346,5-5-2241</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124"/>
    </inkml:context>
    <inkml:brush xml:id="br0">
      <inkml:brushProperty name="width" value="0.025" units="cm"/>
      <inkml:brushProperty name="height" value="0.025" units="cm"/>
      <inkml:brushProperty name="color" value="#004F8B"/>
    </inkml:brush>
  </inkml:definitions>
  <inkml:trace contextRef="#ctx0" brushRef="#br0">56 0 11147,'0'0'8738,"-4"10"-7478,-11 20-594,6-11-507,0 0 0,-8 27 0,17-46-149,-1 0 0,1 1 1,0-1-1,0 0 0,0 1 1,0-1-1,0 0 0,0 0 1,0 1-1,0-1 0,0 0 1,0 1-1,0-1 0,0 0 1,0 1-1,0-1 0,0 0 1,0 1-1,0-1 0,0 0 0,0 0 1,1 1-1,-1-1 0,0 0 1,0 1-1,0-1 0,0 0 1,1 0-1,-1 0 0,0 1 1,0-1-1,1 0 0,-1 0 1,0 0-1,0 1 0,1-1 1,14-1 373,21-15 307,-31 13-541,7-3 199,-1 1 0,1 0 1,0 1-1,0 0 0,0 0 1,0 2-1,1 0 1,15-1-1,-27 3-305,0 1-1,0-1 1,0 1 0,0-1-1,0 1 1,0 0 0,0 0 0,0-1-1,0 1 1,-1 0 0,1 0 0,0 0-1,0 0 1,-1 0 0,1 0-1,-1 0 1,1 0 0,-1 0 0,1 0-1,-1 0 1,1 0 0,-1 1-1,0-1 1,0 0 0,0 0 0,0 0-1,0 1 1,0-1 0,0 0-1,0 0 1,0 0 0,0 0 0,-1 1-1,0 1 1,-9 45 113,2-35 28,1-2 1,-1 1-1,-1-1 1,0 0-1,-1 0 0,0-1 1,-16 12-1,-27 29 905,52-51-1090,1 0 0,0 0 0,-1 1-1,1-1 1,0 0 0,0 0 0,-1 0 0,1 1 0,0-1 0,0 0 0,-1 1-1,1-1 1,0 0 0,0 1 0,0-1 0,0 0 0,-1 1 0,1-1-1,0 0 1,0 1 0,0-1 0,0 0 0,0 1 0,0-1 0,0 1 0,0-1-1,0 0 1,0 1 0,0-1 0,0 0 0,0 1 0,0-1 0,1 0 0,-1 1-1,0-1 1,0 0 0,0 1 0,0-1 0,1 0 0,-1 1 0,0-1 0,0 0-1,1 0 1,-1 1 0,0-1 0,0 0 0,1 0 0,0 1 0,26 3 31,32-13-1519,-13-11-3056,-17 2-2245,-11 4-2073</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565"/>
    </inkml:context>
    <inkml:brush xml:id="br0">
      <inkml:brushProperty name="width" value="0.025" units="cm"/>
      <inkml:brushProperty name="height" value="0.025" units="cm"/>
      <inkml:brushProperty name="color" value="#004F8B"/>
    </inkml:brush>
  </inkml:definitions>
  <inkml:trace contextRef="#ctx0" brushRef="#br0">82 0 12748,'0'0'15989,"2"9"-15626,-1-1-300,0 0 0,-1 0 1,1 1-1,-2-1 0,1 0 1,-1 0-1,-5 16 1,6-24-63,0 1 0,0 0 0,0 0 0,0 0 0,0 0 0,0-1 0,0 1 0,0 0 0,0 0 0,0 0 1,0 0-1,1-1 0,-1 1 0,0 0 0,0 0 0,1 0 0,-1-1 0,1 1 0,-1 0 0,1-1 0,-1 1 0,1 0 0,-1-1 1,1 1-1,-1 0 0,1-1 0,0 1 0,-1-1 0,1 1 0,0-1 0,0 0 0,-1 1 0,1-1 0,0 0 0,0 1 0,0-1 0,-1 0 1,1 0-1,2 0 0,49 3-105,-47-3 58,1 0 0,0 0 0,0 0 0,0 0 0,0 1 0,0 0 0,0 0 0,9 4 0,-13-4 43,0 1 0,-1-1 1,0 0-1,1 1 0,-1-1 1,0 1-1,0-1 0,0 1 1,0 0-1,0-1 0,0 1 1,0 0-1,0 0 0,-1-1 1,1 1-1,-1 0 0,1 0 1,-1 0-1,0 0 0,0 0 1,0 0-1,0 0 0,0 0 1,0 0-1,-1 0 0,1-1 1,0 1-1,-1 0 0,0 0 1,1 0-1,-1 0 0,0-1 1,0 1-1,0 0 0,0-1 1,0 1-1,-2 1 0,-2 5 106,-1 0-1,0 0 0,-1-1 1,0 0-1,-14 12 0,14-14 35,0 0-1,0 0 1,-1-1 0,0 0-1,1 0 1,-1-1 0,-1 0-1,1 0 1,0-1 0,-1 0-1,1-1 1,-1 0 0,1 0-1,-12 0 1,19-2-253,-1 1 0,1-1 0,-1 1 0,0-1 0,1 0 0,-1 1 0,1-1 0,0 0 0,-1 0 1,1 0-1,0 0 0,-1 0 0,1 0 0,0-1 0,0 1 0,0 0 0,0-1 0,0 1 0,0 0 0,0-1 0,1 1 0,-1-1 0,0 1 0,1-1 0,-1 0 0,1 1 1,-1-3-1,-3-45-7907,4 9-2056</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45:45.911"/>
    </inkml:context>
    <inkml:brush xml:id="br0">
      <inkml:brushProperty name="width" value="0.025" units="cm"/>
      <inkml:brushProperty name="height" value="0.025" units="cm"/>
      <inkml:brushProperty name="color" value="#004F8B"/>
    </inkml:brush>
  </inkml:definitions>
  <inkml:trace contextRef="#ctx0" brushRef="#br0">0 95 12139,'0'0'10282,"57"-22"-7207,-25 14-865,1 0-256,4 2-1121,2 2-673,4 1-160,3-4-1890,5-8-4164,8-7-6886</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48.994"/>
    </inkml:context>
    <inkml:brush xml:id="br0">
      <inkml:brushProperty name="width" value="0.025" units="cm"/>
      <inkml:brushProperty name="height" value="0.025" units="cm"/>
      <inkml:brushProperty name="color" value="#004F8B"/>
    </inkml:brush>
  </inkml:definitions>
  <inkml:trace contextRef="#ctx0" brushRef="#br0">3 133 5894,'2'-10'1521,"1"0"-848,13-50 1318,-16 55-993,1 0-1,-1 0 0,0 0 1,0 0-1,0 0 1,-2-8-1,2 12-886,0 1 0,0 0-1,0-1 1,0 1-1,0 0 1,0-1-1,0 1 1,0 0-1,0-1 1,0 1-1,0 0 1,0-1-1,0 1 1,0 0-1,-1-1 1,1 1-1,0 0 1,0 0-1,0-1 1,-1 1 0,1 0-1,0 0 1,0-1-1,-1 1 1,1 0-1,0 0 1,-1 0-1,1-1 1,0 1-1,0 0 1,-1 0-1,1 0 1,0 0-1,-1 0 1,1 0-1,0 0 1,-1-1-1,1 1 1,-1 0 0,1 0-1,0 0 1,-1 1-1,1-1 1,0 0-1,-1 0 1,1 0-1,0 0 1,-1 0-1,1 0 1,0 0-1,-1 1 1,1-1-1,0 0 1,0 0-1,-1 1 1,0-1-9,0 1-1,1 0 1,-1 0-1,0 0 1,0 0 0,1 0-1,-1 0 1,1 0-1,-1 0 1,1 0 0,-1 0-1,1 0 1,0 1-1,-1-1 1,1 0 0,0 2-1,17 264 947,-1 2-425,-16-148-473,6 0-1,27 165 1,-11-166 99,-5 0 0,3 209 0,-20-317-163,0 1 1,-1-1-1,0 0 1,-1 0-1,-1 0 0,1 0 1,-2-1-1,0 1 0,0-1 1,-9 16-1,2-19-289,6-18-2188,7-22-4245,5 11 267</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49.718"/>
    </inkml:context>
    <inkml:brush xml:id="br0">
      <inkml:brushProperty name="width" value="0.025" units="cm"/>
      <inkml:brushProperty name="height" value="0.025" units="cm"/>
      <inkml:brushProperty name="color" value="#004F8B"/>
    </inkml:brush>
  </inkml:definitions>
  <inkml:trace contextRef="#ctx0" brushRef="#br0">1 344 16784,'0'0'699,"9"2"-416,170 14-159,341-13-1,190-62 529,-473 35-56,2131-108 1438,-2174 133-2033,211-2 49,-276-5 4,141-26 1,-256 30-139,81-18 136,-86 18-435,0-1 0,0-1 0,0 0 0,-1 0 0,1 0 0,-1-1 0,13-10 0,-20 14-123,0 0 1,1 0 0,-1-1 0,0 1-1,0-1 1,0 1 0,0-1-1,0 1 1,0-1 0,0 0 0,0 1-1,-1-1 1,1 0 0,-1 0 0,1 0-1,-1 1 1,1-1 0,-1 0-1,0-3 1,0-8-4097</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0.097"/>
    </inkml:context>
    <inkml:brush xml:id="br0">
      <inkml:brushProperty name="width" value="0.025" units="cm"/>
      <inkml:brushProperty name="height" value="0.025" units="cm"/>
      <inkml:brushProperty name="color" value="#004F8B"/>
    </inkml:brush>
  </inkml:definitions>
  <inkml:trace contextRef="#ctx0" brushRef="#br0">85 1 8136,'0'0'11675,"11"0"-10736,52 9-20,96 26 0,-45-9-808,-89-21-105,-4-1-34,1 0-1,-1 2 0,0 0 1,0 1-1,23 12 0,-42-18 28,0 0 1,-1 0-1,1-1 0,-1 1 0,1 0 0,-1 0 0,0 0 0,1 1 1,-1-1-1,0 0 0,0 0 0,0 1 0,0-1 0,0 1 0,0-1 0,0 1 1,0-1-1,-1 1 0,1 0 0,-1-1 0,1 1 0,-1 0 0,1-1 1,-1 1-1,0 0 0,0-1 0,0 1 0,0 0 0,0 0 0,0-1 0,0 1 1,-1 0-1,1 0 0,-1-1 0,1 1 0,-1-1 0,0 1 0,1 0 1,-1-1-1,0 1 0,0-1 0,-2 3 0,-4 4 91,0 0 0,0 0 0,-1 0-1,0-1 1,-15 10 0,-113 73 874,-185 91-1,317-179-973,-4 2-142,-34 16-1256,13-11-2355,6-8-3150</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0.564"/>
    </inkml:context>
    <inkml:brush xml:id="br0">
      <inkml:brushProperty name="width" value="0.025" units="cm"/>
      <inkml:brushProperty name="height" value="0.025" units="cm"/>
      <inkml:brushProperty name="color" value="#004F8B"/>
    </inkml:brush>
  </inkml:definitions>
  <inkml:trace contextRef="#ctx0" brushRef="#br0">99 787 12396,'-12'2'1281,"-36"5"27,47-6-1244,0-1 1,-1 0-1,1 0 0,0 0 1,0 0-1,-1 0 0,1 0 1,0 0-1,0 0 1,-1 0-1,1 0 0,0-1 1,0 1-1,-1 0 0,1-1 1,0 1-1,0-1 1,0 0-1,0 1 0,0-1 1,0 0-1,0 0 0,0 1 1,0-1-1,0 0 1,0 0-1,0 0 0,1 0 1,-1 0-1,0 0 0,1-1 1,-1 1-1,1 0 1,-1 0-1,1 0 0,-1 0 1,1-2-1,-1-4 7,1 0 1,-1 0-1,1 0 0,1 0 1,1-11-1,0 6 23,2-16 138,2 0-1,1 1 1,2-1 0,22-50 0,61-99 830,-58 120-838,53-71 1,-73 111-171,0 0 0,1 1 0,1 0 0,0 1 0,1 1 0,1 1 0,37-23 0,-53 35-37,1-1 0,-1 1-1,1-1 1,-1 1 0,1 0 0,-1 0 0,1 0 0,0 0 0,0 1 0,-1-1 0,1 1 0,0-1 0,0 1 0,0 0 0,0 0 0,0 1 0,-1-1 0,1 0 0,0 1 0,0 0 0,-1-1 0,1 1 0,0 0 0,-1 1 0,1-1 0,-1 0 0,1 1 0,-1-1 0,0 1 0,1 0 0,-1 0 0,0 0-1,3 4 1,2 5 73,-1 1 0,-1-1 0,0 1-1,0 0 1,-1 0 0,3 18-1,2 3-98,7 20 12,3-2 0,35 70 0,-44-100-633,2-1 0,1-1 1,1 1-1,0-2 0,1 0 1,1-1-1,1 0 0,23 17 1,10-2-6002</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1.084"/>
    </inkml:context>
    <inkml:brush xml:id="br0">
      <inkml:brushProperty name="width" value="0.025" units="cm"/>
      <inkml:brushProperty name="height" value="0.025" units="cm"/>
      <inkml:brushProperty name="color" value="#004F8B"/>
    </inkml:brush>
  </inkml:definitions>
  <inkml:trace contextRef="#ctx0" brushRef="#br0">156 39 7847,'-12'-5'2056,"5"1"-1715,-47-18 1307,50 20-1548,-1 0 1,0 1-1,1 0 0,-1 0 0,0 1 1,0-1-1,1 1 0,-1 0 0,0 0 1,0 1-1,-8 1 0,11-1-88,1 0 0,0 0 1,-1 0-1,1 0 0,0 0 0,0 0 0,0 0 1,0 1-1,0-1 0,0 0 0,1 1 0,-1-1 1,0 0-1,1 1 0,-1-1 0,1 1 0,-1-1 1,1 1-1,0 0 0,-1-1 0,1 1 0,0-1 0,0 1 1,0-1-1,0 1 0,0 0 0,1 2 0,0 3 140,0-1-1,0 1 0,1 0 1,0-1-1,4 10 0,3 3 190,2-2 0,0 1 0,1-1 0,1-1 0,19 20 0,83 71 559,-71-68-749,194 169 513,274 184 1,-97-148 1648,19-35-489,16 7-276,-251-101-1154,-27-14-975,-56-44-2867,-81-46-1800,-14-9-3470</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1.798"/>
    </inkml:context>
    <inkml:brush xml:id="br0">
      <inkml:brushProperty name="width" value="0.025" units="cm"/>
      <inkml:brushProperty name="height" value="0.025" units="cm"/>
      <inkml:brushProperty name="color" value="#004F8B"/>
    </inkml:brush>
  </inkml:definitions>
  <inkml:trace contextRef="#ctx0" brushRef="#br0">103 0 7623,'6'14'7511,"7"23"-6677,-2 0 0,-2 1 0,-1 0 0,5 73 0,-9 269-1562,-4-258 954,0-121-210,0 0-1,1-1 1,-1 1 0,0 0 0,0 0-1,0 0 1,0-1 0,0 1-1,0 0 1,0 0 0,0-1 0,-1 1-1,1 0 1,0 0 0,0-1 0,-1 1-1,1 0 1,0-1 0,-1 1 0,1 0-1,-1-1 1,1 1 0,-1-1 0,1 1-1,-1 0 1,1-1 0,-1 1 0,1-1-1,-1 0 1,0 1 0,1-1 0,-1 1-1,0-1 1,1 0 0,-1 0 0,0 1-1,0-1 1,1 0 0,-1 0 0,0 0-1,0 0 1,1 0 0,-1 0 0,0 0-1,0 0 1,1 0 0,-1 0-1,0 0 1,0 0 0,0-1 0,-3 0 38,1 0 0,0-1 0,1 1 0,-1-1 0,0 0 1,0 0-1,1 0 0,-1 0 0,1 0 0,-5-5 0,-7-13 191,1-1-1,1 0 0,1-1 0,1 0 0,0 0 1,2-1-1,1 0 0,0-1 0,2 0 0,1 0 1,-2-26-1,5 31-236,1 0 1,0 1 0,1-1-1,1 1 1,0-1-1,2 1 1,0 0-1,1 0 1,1 0 0,1 1-1,0 0 1,1 0-1,1 1 1,21-31-1,-14 31-4,-1 0 0,2 1 0,0 0 0,1 2-1,0 0 1,1 1 0,1 1 0,-1 0 0,2 2-1,-1 0 1,2 2 0,-1 0 0,1 1 0,-1 2 0,1 0-1,1 1 1,-1 1 0,0 1 0,1 1 0,42 6-1,-63-6-2,0 0 0,-1 0 0,1 0 0,0 0 0,0 1 0,0-1 0,-1 1 0,1-1 0,0 1-1,-1 0 1,1 0 0,0 0 0,-1 0 0,1 0 0,-1 0 0,0 0 0,1 0 0,-1 0 0,0 1-1,0-1 1,1 0 0,-1 1 0,0-1 0,0 1 0,-1 0 0,1-1 0,0 1 0,0 0 0,-1-1-1,1 1 1,-1 0 0,0 0 0,1-1 0,-1 1 0,0 0 0,0 2 0,-1 0 4,0 0 1,0-1 0,-1 1-1,1 0 1,-1-1-1,0 1 1,0-1-1,0 1 1,0-1 0,0 0-1,-1 0 1,0 0-1,1 0 1,-1 0 0,-7 4-1,-26 16 153,-1-1-1,-2-2 0,-43 16 1,-49 27-3649,146-62-13587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2.285"/>
    </inkml:context>
    <inkml:brush xml:id="br0">
      <inkml:brushProperty name="width" value="0.025" units="cm"/>
      <inkml:brushProperty name="height" value="0.025" units="cm"/>
    </inkml:brush>
  </inkml:definitions>
  <inkml:trace contextRef="#ctx0" brushRef="#br0">143 1 11018,'0'0'6871,"-9"7"-5211,-4 2-844,1 1-1,-20 21 0,29-27-632,-1 0 0,1 0 0,0 1 0,0-1 0,0 1 0,0-1-1,1 1 1,0 0 0,0 0 0,0 1 0,1-1 0,-1 0-1,1 0 1,0 8 0,1-12-189,0 1 0,0-1 1,1 0-1,-1 1 0,0-1 0,1 0 1,-1 1-1,1-1 0,-1 0 0,1 0 0,-1 0 1,1 0-1,0 1 0,0-1 0,0 0 0,0 0 1,-1 0-1,1-1 0,0 1 0,1 0 1,-1 0-1,0 0 0,2 0 0,2 1-107,0 0-1,-1 0 1,1 0-1,0-1 1,0 0 0,8 1-1,4-1-1637,0 0 0,-1-1-1,19-3 1,-54 8 1847,-48 14 4468,43-9-3415,15-6-924,0-1 0,0 0 0,0 0 0,0-1-1,-1 0 1,-12 1 0,22-4-993,0-1 0,1 0 0,-1 1 0,1-1 0,-1 0 0,1 1 0,-1-1 0,1 1 0,0-1 0,0 1 0,-1-1 0,1 1 0,0-1 0,2-1 0,14-13-10838</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2.519"/>
    </inkml:context>
    <inkml:brush xml:id="br0">
      <inkml:brushProperty name="width" value="0.025" units="cm"/>
      <inkml:brushProperty name="height" value="0.025" units="cm"/>
      <inkml:brushProperty name="color" value="#004F8B"/>
    </inkml:brush>
  </inkml:definitions>
  <inkml:trace contextRef="#ctx0" brushRef="#br0">361 14 5669,'0'0'8713,"48"-14"-5991,-38 14-1345,-10 18-544,-17 21-160,-19 14 224,-17 6-321,-9 6-255,0-2-1,8-7 32,2-14-96,13-13-191,11-13-1,16-13-128,8-8-897,4-23-929,16-23-2594,7-21-3716</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2.880"/>
    </inkml:context>
    <inkml:brush xml:id="br0">
      <inkml:brushProperty name="width" value="0.025" units="cm"/>
      <inkml:brushProperty name="height" value="0.025" units="cm"/>
      <inkml:brushProperty name="color" value="#004F8B"/>
    </inkml:brush>
  </inkml:definitions>
  <inkml:trace contextRef="#ctx0" brushRef="#br0">2 0 12172,'-1'54'7495,"1"-3"-6182,10-3-416,29 3 224,23-4-577,20-7-320,22-5-191,4-5-1763,4-5-2274,-6-6-5189</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3.709"/>
    </inkml:context>
    <inkml:brush xml:id="br0">
      <inkml:brushProperty name="width" value="0.025" units="cm"/>
      <inkml:brushProperty name="height" value="0.025" units="cm"/>
      <inkml:brushProperty name="color" value="#004F8B"/>
    </inkml:brush>
  </inkml:definitions>
  <inkml:trace contextRef="#ctx0" brushRef="#br0">105 1549 5605,'-12'5'5910,"-2"2"-4821,5-3-650,-1 1-1,1-1 1,-1-1 0,0 0-1,-20 4 1,52-22 468,315-191 1879,167-96-2150,-132 102-563,609-356 265,-792 433-202,93-57-1147,-276 175-3226,-15 8 2393,-17 8-382,-18 9-2450</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4.288"/>
    </inkml:context>
    <inkml:brush xml:id="br0">
      <inkml:brushProperty name="width" value="0.025" units="cm"/>
      <inkml:brushProperty name="height" value="0.025" units="cm"/>
      <inkml:brushProperty name="color" value="#004F8B"/>
    </inkml:brush>
  </inkml:definitions>
  <inkml:trace contextRef="#ctx0" brushRef="#br0">1 22 12043,'0'0'3812,"53"-12"-2563,-14 9-352,9-1-609,5 2-256,7 2 0,2 0-800,0 0-2211,-2 0-2082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4.665"/>
    </inkml:context>
    <inkml:brush xml:id="br0">
      <inkml:brushProperty name="width" value="0.025" units="cm"/>
      <inkml:brushProperty name="height" value="0.025" units="cm"/>
      <inkml:brushProperty name="color" value="#004F8B"/>
    </inkml:brush>
  </inkml:definitions>
  <inkml:trace contextRef="#ctx0" brushRef="#br0">0 5 9129,'0'0'8039,"69"22"-8583,-32-27-1955,4-5-447,-2-2-129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5.139"/>
    </inkml:context>
    <inkml:brush xml:id="br0">
      <inkml:brushProperty name="width" value="0.025" units="cm"/>
      <inkml:brushProperty name="height" value="0.025" units="cm"/>
      <inkml:brushProperty name="color" value="#004F8B"/>
    </inkml:brush>
  </inkml:definitions>
  <inkml:trace contextRef="#ctx0" brushRef="#br0">236 1 13068,'0'0'5093,"-77"61"-4548,40-25-321,2 2 64,1 1 193,8-2-289,5-8-128,15-5-64,6-7-128,4-11-897,12-6-929,3 0-1153,4-17-1281,4-4-4965</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5:55.581"/>
    </inkml:context>
    <inkml:brush xml:id="br0">
      <inkml:brushProperty name="width" value="0.025" units="cm"/>
      <inkml:brushProperty name="height" value="0.025" units="cm"/>
      <inkml:brushProperty name="color" value="#004F8B"/>
    </inkml:brush>
  </inkml:definitions>
  <inkml:trace contextRef="#ctx0" brushRef="#br0">127 1 8296,'0'0'9112,"-7"8"-8161,-62 79 46,62-77-987,0 0-1,1 1 1,0 0-1,1 1 0,0-1 1,1 1-1,-6 23 1,10-34-38,0 0 1,0 0-1,0 0 1,0 0 0,0 0-1,0 0 1,1 0-1,-1 0 1,0 0-1,1 0 1,-1 0-1,0 0 1,1 0 0,-1-1-1,1 1 1,0 0-1,-1 0 1,1 0-1,0-1 1,-1 1-1,1 0 1,0-1 0,0 1-1,-1-1 1,1 1-1,0-1 1,0 1-1,0-1 1,0 0-1,0 1 1,0-1 0,0 0-1,0 0 1,0 1-1,0-1 1,0 0-1,0 0 1,0 0 0,0 0-1,0-1 1,0 1-1,-1 0 1,2 0-1,49-10-1145,-27 1 487,-1-1 0,-1-1 0,0 0 0,0-2 0,33-26 0,-54 34 5028,-11 7-2806,7-2-1462,1 1 0,-1 0 0,1 0 1,0 0-1,0 1 0,0-1 1,0 0-1,0 1 0,0-1 0,0 1 1,-3 3-1,5-5-70,0 0 0,-1 0 0,1 1 0,0-1 0,0 0 0,0 0 0,-1 0 0,1 1 0,0-1 0,0 0 0,0 0 0,0 1 0,-1-1 0,1 0 0,0 1-1,0-1 1,0 0 0,0 0 0,0 1 0,0-1 0,0 0 0,0 1 0,0-1 0,0 0 0,0 1 0,0-1 0,0 0 0,0 0 0,0 1 0,0-1 0,0 0 0,1 1 0,-1-1 0,0 0 0,0 0 0,0 1 0,0-1 0,1 0 0,-1 0 0,0 1 0,0-1 0,0 0 0,1 0 0,-1 0 0,0 1 0,0-1 0,1 0-1,-1 0 1,1 0 0,21 0-15,27-14-358,-40 10 246,-4 1 81,0 1 1,0-1 0,0 1 0,0 0-1,1 1 1,-1-1 0,0 1-1,1 0 1,-1 1 0,1-1 0,10 1-1,-16 1 75,1-1-1,-1 1 1,1 0-1,-1 0 1,1-1 0,-1 1-1,1 0 1,-1 0-1,0 0 1,1 0-1,-1-1 1,0 1-1,0 0 1,0 0-1,1 0 1,-1 0 0,0 0-1,0 0 1,0 0-1,-1-1 1,1 1-1,0 0 1,0 0-1,0 0 1,-1 0-1,1 0 1,0-1 0,-1 2-1,-8 25 1026,8-27-1031,1 1 19,-1 1 0,0-1 0,1 0 0,-1 0 0,1 1 0,0-1 0,-1 0 1,1 1-1,0-1 0,0 0 0,-1 1 0,1-1 0,0 1 0,1-1 0,-1 0 0,0 1 0,0-1 0,1 0 0,-1 1 1,0-1-1,1 0 0,0 2 0,0-2-33,0 0 1,0 0 0,0 0-1,1-1 1,-1 1 0,0 0-1,0-1 1,0 1-1,1-1 1,-1 0 0,0 1-1,1-1 1,-1 0 0,0 0-1,0 0 1,1 1-1,-1-1 1,3-1 0,6 0-2,1-1 1,0 0 0,-1-1 0,15-5-1,38-20-177,-48 20-344,-1 1 0,1 1 0,0 0 0,1 1 0,25-5 0,-40 10 462,-1 0 1,0 0-1,1 0 0,-1 0 0,0 0 0,1 0 0,-1 0 0,0 0 0,0 0 0,1 1 0,-1-1 0,0 0 0,1 0 0,-1 0 0,0 0 0,0 1 0,1-1 0,-1 0 1,0 0-1,0 0 0,1 1 0,-1-1 0,0 0 0,0 0 0,0 1 0,1-1 0,-1 0 0,0 1 0,0-1 0,0 0 0,0 0 0,0 1 0,0-1 0,0 0 0,0 1 0,0-1 1,0 0-1,0 1 0,0-1 0,0 0 0,0 1 0,0-1 0,0 0 0,0 1 0,0-1 0,0 0 0,0 1 0,0-1 0,-1 0 0,1 0 0,0 1 0,0-1 0,0 0 1,0 0-1,-1 1 0,1-1 0,0 0 0,0 0 0,-1 1 0,1-1 0,-13 19-2038,-12 0-1940</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6:39.746"/>
    </inkml:context>
    <inkml:brush xml:id="br0">
      <inkml:brushProperty name="width" value="0.025" units="cm"/>
      <inkml:brushProperty name="height" value="0.025" units="cm"/>
      <inkml:brushProperty name="color" value="#004F8B"/>
    </inkml:brush>
  </inkml:definitions>
  <inkml:trace contextRef="#ctx0" brushRef="#br0">84 233 2274,'0'0'6694,"-2"-10"-5946,-3-31-226,0-46-1,4 28 4586,-4 25 2567,5 34-7621,0 0 0,0 0 1,0 0-1,0 0 0,0 0 0,0 0 0,0-1 1,0 1-1,0 0 0,0 0 0,-1 0 0,1 0 0,0 0 1,0 0-1,0 0 0,0 0 0,0 0 0,0 0 0,0-1 1,0 1-1,-1 0 0,1 0 0,0 0 0,0 0 0,0 0 1,0 0-1,0 0 0,0 0 0,-1 0 0,1 0 0,0 0 1,0 0-1,0 0 0,0 0 0,0 0 0,0 0 0,-1 0 1,1 0-1,0 0 0,0 0 0,0 1 0,0-1 0,0 0 1,0 0-1,0 0 0,-1 0 0,1 0 0,0 0 0,0 0 1,0 0-1,0 0 0,0 0 0,0 1 0,0-1 0,0 0 1,0 0-1,0 0 0,-7 20-12,3 10 252,1 1-1,2-1 1,1 1-1,8 59 1,-1-10-74,-3-35-195,0-12 72,-4-28 576,-2-12 703,-17-67-1183,9 38-112,-6-46 1,-6-71-103,23 219-319,11-7 392,-3 1 1,3 109-1,-1-207 908,-2 11-877,0-16-61,-1 0-1,-2-1 0,-2 0 0,-4-81 1,0 124-23,1 1 1,-1-1 0,0 0 0,0 1-1,0-1 1,-1 0 0,1 1 0,0-1-1,0 0 1,0 1 0,0-1-1,-1 0 1,1 1 0,0-1 0,0 1-1,-1-1 1,1 1 0,-1-1-1,1 0 1,0 1 0,-1-1 0,1 1-1,-1 0 1,1-1 0,-1 1-1,0-1 1,1 1 0,-1 0 0,1-1-1,-1 1 1,0 0 0,1 0 0,-1-1-1,1 1 1,-1 0 0,0 0-1,1 0 1,-1 0 0,0 0 0,0 0-1,0 0 1,-1 0-4,1 1 1,0-1-1,0 1 1,0 0-1,-1-1 0,1 1 1,0 0-1,0-1 1,0 1-1,0 0 0,0 0 1,1 0-1,-1 0 1,0 0-1,0 0 1,0 0-1,1 0 0,-1 0 1,1 0-1,-1 1 1,0 0-1,-2 19-15,0 1 0,1-1-1,1 1 1,2-1 0,0 1 0,1-1 0,9 42-1,-5-26 23,2 13-117,6 39 26,-8-30-2830,-4-60 525,-2 1 2154,0 0 1,0 0 0,0 0-1,1 0 1,-1 0-1,0 0 1,0 0 0,0 0-1,0 0 1,0 0-1,1 0 1,4-15-6885,-4-10 185</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6:40.767"/>
    </inkml:context>
    <inkml:brush xml:id="br0">
      <inkml:brushProperty name="width" value="0.025" units="cm"/>
      <inkml:brushProperty name="height" value="0.025" units="cm"/>
      <inkml:brushProperty name="color" value="#004F8B"/>
    </inkml:brush>
  </inkml:definitions>
  <inkml:trace contextRef="#ctx0" brushRef="#br0">131 58 6438,'-19'1'8161,"36"0"-3209,25 1-3288,-4 4-1208,1-2 1,0-2-1,1-1 0,-1-3 1,44-6-1,-78 7-441,-4 2-9,1-1-1,0 0 1,-1-1 0,1 1-1,-1 0 1,1 0 0,0-1-1,-1 1 1,1-1-1,-1 1 1,1-1 0,-1 1-1,1-1 1,-1 0-1,0 0 1,1 0 0,-1 0-1,0 0 1,0 0 0,0 0-1,0 0 1,2-3-1,-3 3 19,-1 0 0,0 0 0,0 1 0,1-1 0,-1 0 0,0 1 0,0-1 0,0 0 0,0 1-1,0-1 1,0 1 0,0 0 0,0-1 0,0 1 0,0 0 0,0-1 0,0 1 0,0 0-1,0 0 1,0 0 0,0 0 0,-2 0 0,-32-2 174,29 2-166,-389-2 1388,366 4-1202,36 1-73,48 0-60,29-3 7,299-14 3,-351 8-55,-26 1 44,-21 2 6,-67-3-121,-1 4 1,-121 12 0,200-10-155,28-16-13392</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6:41.324"/>
    </inkml:context>
    <inkml:brush xml:id="br0">
      <inkml:brushProperty name="width" value="0.025" units="cm"/>
      <inkml:brushProperty name="height" value="0.025" units="cm"/>
      <inkml:brushProperty name="color" value="#004F8B"/>
    </inkml:brush>
  </inkml:definitions>
  <inkml:trace contextRef="#ctx0" brushRef="#br0">140 42 10570,'-8'1'2744,"2"-1"-1899,0 0-144,1 0 1,0 0-1,0 0 1,-1 1-1,1 0 1,0 0 0,0 1-1,-8 2 1,56-1 2127,223-18-1832,-93 2-958,-164 12 150,-14 0-36,-33 0 61,-57 1-50,-38 4 14,-61-1-99,193-6-296,9-3 32,11-3 42,12 4 91,0 1 1,0 2-1,1 1 0,46 4 0,-41-1-185,29 4-1835,-60-4 1040,-8-1 136,-35 1 187,-217 12 284,145 1-3554,76-10-260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2.633"/>
    </inkml:context>
    <inkml:brush xml:id="br0">
      <inkml:brushProperty name="width" value="0.025" units="cm"/>
      <inkml:brushProperty name="height" value="0.025" units="cm"/>
    </inkml:brush>
  </inkml:definitions>
  <inkml:trace contextRef="#ctx0" brushRef="#br0">63 79 11787,'-9'1'2194,"-45"5"2435,62-4 448,47 2-3823,-42-4-1228,0-1-1,0-1 1,-1 0 0,1-1-1,-1-1 1,1 1 0,-1-2-1,-1 0 1,1 0 0,-1-1 0,1-1-1,-2 0 1,1 0 0,-1-1-1,11-11 1,-21 19-37,0 0 1,0 0-1,0 0 1,-1 0-1,1 0 1,0 0-1,0 0 0,0 0 1,-1 0-1,1-1 1,0 1-1,0 0 1,0 0-1,0 0 1,-1 0-1,1 0 0,0 0 1,0-1-1,0 1 1,0 0-1,0 0 1,0 0-1,-1 0 0,1-1 1,0 1-1,0 0 1,0 0-1,0 0 1,0-1-1,0 1 1,0 0-1,0 0 0,0 0 1,0 0-1,0-1 1,0 1-1,0 0 1,0 0-1,0 0 0,0-1 1,0 1-1,0 0 1,0 0-1,0 0 1,1-1-1,-1 1 1,0 0-1,0 0 0,0 0 1,0-1-1,-17 9-171,10-4 206,1 1 0,-1 0-1,1 0 1,0 0 0,0 1-1,1 0 1,-1 0 0,1 0 0,1 0-1,-1 1 1,1 0 0,0 0-1,1 0 1,0 1 0,-3 7-1,6-14-14,0 0-1,0 0 0,0 0 1,0 0-1,0 0 1,0 0-1,0 0 0,0 0 1,0 0-1,1-1 0,-1 1 1,0 0-1,1 0 0,-1 0 1,1 0-1,-1 0 1,1-1-1,-1 1 0,1 0 1,-1 0-1,1-1 0,0 1 1,-1-1-1,1 1 1,0 0-1,0-1 0,-1 1 1,1-1-1,0 0 0,0 1 1,0-1-1,0 0 0,0 1 1,-1-1-1,1 0 1,0 0-1,2 1 0,42-1 139,-35 0-99,9-2-376,0-1 1,0-1-1,0-1 0,-1 0 1,0-2-1,18-7 1,-13 4-295,1 1 0,35-7 0,-59 16 697,0 0 0,1 0-1,-1 0 1,0 0 0,0 0-1,1 0 1,-1 0 0,0 0 0,0 1-1,1-1 1,-1 0 0,0 0-1,0 0 1,0 1 0,1-1-1,-1 0 1,0 0 0,0 0 0,0 1-1,0-1 1,0 0 0,0 0-1,1 1 1,-1-1 0,0 0-1,0 0 1,0 1 0,0-1 0,0 0-1,0 0 1,0 1 0,0-1-1,0 0 1,0 1 0,0-1-1,0 0 1,0 0 0,0 1 0,0-1-1,-1 0 1,1 0 0,0 1-1,0-1 1,0 0 0,0 1-1,-7 23 1144,2 1-32,8-23-1133,-1-1 0,0 0 0,1 0 0,0 0 0,-1 0 0,1 0 0,0-1 0,-1 1 0,1-1 0,0 0 0,-1 0 0,1 0 0,0 0 0,0 0 0,5-1 0,-1 0 28,19 0-266,0-1 1,-1-2-1,41-10 0,-44 8-1889,-1-1 0,23-11 0,-23 4-4295,-9-2-3373</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8:56:42.310"/>
    </inkml:context>
    <inkml:brush xml:id="br0">
      <inkml:brushProperty name="width" value="0.025" units="cm"/>
      <inkml:brushProperty name="height" value="0.025" units="cm"/>
      <inkml:brushProperty name="color" value="#004F8B"/>
    </inkml:brush>
  </inkml:definitions>
  <inkml:trace contextRef="#ctx0" brushRef="#br0">50 92 7527,'0'0'9604,"11"-4"-8985,26-6 110,0 2 0,1 2-1,50-3 1,-61 5 49,-21 1-72,-18-1-380,-21-2-321,-21-5 1089,-1 3 1,-72-2-1,115 13-1080,14 3-47,22 5-33,44 0-235,0-4 1,0-3 0,105-6-1,-172 2 307,0 1-1,1-1 1,-1 0-1,0 0 1,0 0-1,0 0 1,0 0-1,0 0 1,0 0-1,1-1 1,-1 1-1,0 0 1,0-1-1,0 1 1,0 0-1,0-1 1,0 1-1,0-1 1,0 0-1,0 1 1,0-1-1,-1 0 1,1 0-1,0 1 1,0-1-1,-1 0 1,1 0-1,0 0 1,-1 0-1,1 0 1,0-1-1,-2 1 6,1-1 1,-1 1-1,0 0 0,0 0 0,0 0 0,0 0 0,0 0 0,0 0 1,0 0-1,0 0 0,0 0 0,-1 0 0,1 0 0,0 1 0,-1-1 1,1 1-1,0-1 0,-1 1 0,1-1 0,-1 1 0,1 0 0,0-1 0,-3 1 1,-42-6 92,0 1 0,0 2 0,0 3 0,0 1 0,-84 14 0,103-7-18,16-3-81,17-2-112,75 0-1415,145-13 0,-82 0-2374,-222 13-1421,4 2 1719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32.980"/>
    </inkml:context>
    <inkml:brush xml:id="br0">
      <inkml:brushProperty name="width" value="0.025" units="cm"/>
      <inkml:brushProperty name="height" value="0.025" units="cm"/>
    </inkml:brush>
  </inkml:definitions>
  <inkml:trace contextRef="#ctx0" brushRef="#br0">1 37 15631,'0'0'929,"88"0"1665,-26 0-544,6 0-1537,4-4-417,-4-9-2979,-1-7-12299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6:10.259"/>
    </inkml:context>
    <inkml:brush xml:id="br0">
      <inkml:brushProperty name="width" value="0.025" units="cm"/>
      <inkml:brushProperty name="height" value="0.025" units="cm"/>
      <inkml:brushProperty name="color" value="#E71224"/>
    </inkml:brush>
  </inkml:definitions>
  <inkml:trace contextRef="#ctx0" brushRef="#br0">322 127 3908,'-3'-8'2407,"-3"-4"-1541,-3-8 1100,-1-1 0,-14-19 0,24 39-1923,0 1 0,0 0 0,0 0 0,-1 0 0,1 0 0,0-1 0,0 1 0,0 0 0,0 0 0,0 0 0,0 0 0,0 0 0,-1 0 0,1 0 0,0-1 0,0 1 0,0 0-1,0 0 1,0 0 0,-1 0 0,1 0 0,0 0 0,0 0 0,0 0 0,0 0 0,-1 0 0,1 0 0,0 0 0,0 0 0,0 0 0,0 0 0,-1 0 0,1 0 0,0 0 0,0 0 0,0 0 0,0 0 0,-1 0 0,1 0 0,0 1 0,0-1 0,0 0 0,0 0 0,0 0 0,-1 0 0,1 0 0,0 0 0,-6 12 735,-1 23-788,5-28 179,-90 628 374,69-430-509,-9 244 46,32-446-84,0 0 0,0 0 1,0 1-1,1-1 0,0 0 0,-1 0 1,1 0-1,0 1 0,0-1 1,1 0-1,-1 0 0,0-1 0,1 1 1,0 0-1,0 0 0,0-1 0,0 1 1,0-1-1,0 0 0,1 1 1,-1-1-1,4 2 0,3 1 65,1 0-1,0-1 1,0 0 0,1 0 0,13 2-1,26 10-34,-4 5 78,1-2 0,0-2-1,2-2 1,-1-3 0,2-1-1,69 5 1,427-15 392,-118-4 46,-293 8-410,155 26 1,-145-7-99,30 7 187,334 14-1,-33-46 52,-418 5-187,-56-3-38,-1-1 0,1 0 0,0 0 0,0 1 0,-1-1 0,1 1 0,0-1 0,-1 1 0,1 0 0,-1-1 0,1 1 0,-1 0 0,1 0 0,-1 0 0,0 0 0,1 0 0,-1 1 0,0-1 0,0 0 0,0 1 0,0-1 0,0 1 0,0-1 0,0 1 0,0-1 0,-1 1 0,1-1 0,0 1 0,0 3 0,-1-5 118,3-18-21,24-866-245,-29 618 69,2 202 35,2 15-27,-2 0 0,-2 1 0,-2-1 0,-22-95 0,24 138 48,0-1 1,-1 1 0,0-1 0,0 1 0,0 0 0,0 0 0,-1 0 0,0 1 0,-1-1 0,1 1 0,-1 0 0,0 0-1,0 1 1,0 0 0,-1 0 0,0 0 0,0 0 0,0 1 0,0 0 0,0 0 0,-1 0 0,1 1 0,-1 0-1,1 1 1,-1-1 0,-8 0 0,3 0 9,0-1-1,1-1 0,-1 0 0,-18-9 1,-26-10 13,8 15-43,-1 1 1,1 2-1,-1 3 1,-57 4-1,46-1 16,-256 9 54,-45 1-51,280-11-15,-473 8-21,382 2-142,-207 40 0,-47 52 71,39-9-366,370-89 133,0-1 0,0 0 0,0-2 1,0 0-1,-20-1 0,36 0 191,-1 0 0,1 0 0,0 0-1,-1-1 1,1 1 0,0 0-1,0-1 1,-1 1 0,1-1 0,0 1-1,0-1 1,0 0 0,0 1 0,0-1-1,0 0 1,0 0 0,0 0 0,0 0-1,-2-1 1,-5-31-4662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6:18.424"/>
    </inkml:context>
    <inkml:brush xml:id="br0">
      <inkml:brushProperty name="width" value="0.025" units="cm"/>
      <inkml:brushProperty name="height" value="0.025" units="cm"/>
      <inkml:brushProperty name="color" value="#E71224"/>
    </inkml:brush>
  </inkml:definitions>
  <inkml:trace contextRef="#ctx0" brushRef="#br0">201 49 3716,'0'0'9464,"-9"6"-7990,5-3-1336,1-1-68,-1 0 1,1 1 0,-1-1-1,1 1 1,0 0-1,0 0 1,0 0-1,0 0 1,1 0-1,-1 1 1,1-1 0,0 1-1,0-1 1,0 1-1,1 0 1,-1 0-1,1 0 1,-2 6 0,-25 198 1961,-2 313 0,15-169-1911,-49 276 1737,64-627-1858,0-1 0,0 1 0,-1 0 0,1-1 0,0 1 0,0 0 0,0-1 1,0 1-1,0 0 0,0-1 0,0 1 0,0 0 0,0 0 0,0-1 0,0 1 0,0 0 1,1-1-1,-1 1 0,0 0 0,0-1 0,1 1 0,-1-1 0,1 1 0,-1 0 1,0-1-1,1 1 0,-1-1 0,1 1 0,-1-1 0,1 1 0,-1-1 0,1 0 0,0 1 1,-1-1-1,1 0 0,-1 1 0,1-1 0,0 0 0,-1 0 0,1 1 0,0-1 0,-1 0 1,1 0-1,0 0 0,0 0 0,-1 0 0,2 0 0,15 5-43,4 6 43,0-2-1,0 0 0,1-1 1,0-2-1,1 0 1,0-1-1,-1-1 1,40 1-1,-9-6 33,-1-2 0,89-17 0,102-39 104,15-2-29,-208 53-112,0 1 1,1 3-1,63 2 0,-94 3 5,1 0 0,0 2 0,-1 0 0,1 2 0,-1 0 0,0 1 0,-1 1 0,0 0 0,22 13 0,-40-19 3,-1 0-1,1-1 1,0 1-1,-1-1 1,1 1-1,0 0 1,0-1-1,0 0 1,0 1 0,-1-1-1,1 1 1,0-1-1,0 0 1,0 0-1,0 1 1,0-1-1,0 0 1,0 0-1,0 0 1,0 0-1,0 0 1,0 0-1,0 0 1,0-1-1,-1 1 1,1 0-1,0 0 1,1-1 0,12-27 25,2-26-6,-3-1 0,13-112 0,-10-115-62,-22 19-306,0 166 468,15-193 1,-2 249-103,3 0 0,1 1 1,22-54-1,-16 51 5,-2-2-1,11-54 1,-30 96-40,1 0 0,-1 0 0,0 1 0,1 0 0,-1 0 0,0 0 0,0 0 0,-1 1 0,-4-2 0,-8-4-11,-19-7-28,-1 3 1,0 1 0,-1 1-1,0 2 1,0 2 0,-41 0-1,34 1 38,-148-10 131,-318 20-1,150 45 53,279-36-56,75-14-132,-33 2 87,39-3-81,1-1 0,-1 1 1,0 0-1,0-1 0,0 1 0,1-1 0,-1 1 0,0-1 0,0 0 0,1 1 0,-1-1 0,0 1 1,1-1-1,-1 0 0,1 0 0,-1 1 0,1-1 0,-1 0 0,1 0 0,0 0 0,-1 0 0,1 0 1,0 1-1,0-1 0,-1 0 0,1 0 0,0 0 0,0 0 0,0 0 0,0 0 0,0 0 0,0 0 1,1 0-1,-1 0 0,1-1 0,0-6-582,1 1 0,0 0 1,1-1-1,0 1 0,0 0 1,0 0-1,1 1 0,8-13 0,21-28-5483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7:50.833"/>
    </inkml:context>
    <inkml:brush xml:id="br0">
      <inkml:brushProperty name="width" value="0.025" units="cm"/>
      <inkml:brushProperty name="height" value="0.025" units="cm"/>
    </inkml:brush>
  </inkml:definitions>
  <inkml:trace contextRef="#ctx0" brushRef="#br0">2649 382 9513,'-31'-17'167,"-2"2"0,0 1-1,0 2 1,-1 1 0,-1 2 0,1 1 0,-56-6 0,-453 8 884,133 8-47,-3-1-869,341 4-85,0 4 0,0 2 1,-116 36-1,114-23 273,-96 47 1,140-56-269,0 1 0,1 2 0,1 1 0,0 1 0,-42 41 0,60-51-71,1 2 1,0-1-1,0 1 0,1 0 1,0 1-1,1 0 0,1 0 1,0 1-1,1-1 1,0 1-1,1 0 0,1 1 1,0-1-1,1 1 0,0-1 1,1 1-1,1 0 0,3 22 1,0-16 0,0 0 0,2 0 0,1-1 0,1 1 0,0-1 0,2-1 0,0 0 0,1 0 1,1 0-1,0-2 0,2 1 0,15 17 0,11 6 27,1-2-1,2-1 1,1-2 0,2-2-1,1-3 1,2-1 0,1-2-1,1-3 1,1-1 0,1-3-1,1-2 1,1-3 0,0-2-1,1-2 1,71 6 0,3-11 145,0-5 0,245-27 0,251-89-89,-528 92-192,-2-5 1,0-3-1,134-65 0,-187 75 28,-2-2 1,-1-2-1,-1-1 0,-1-3 1,-1 0-1,-2-3 0,-1-1 0,-1-1 1,49-67-1,-69 82 181,-1 0 1,-1 0-1,0-1 1,-1-1-1,-1 0 0,-1 0 1,-1-1-1,-1 1 1,0-1-1,-2 0 1,0-1-1,-2 1 0,0 0 1,-1-1-1,-1 1 1,-1 0-1,-1-1 0,-1 1 1,-1 1-1,-1-1 1,-1 1-1,0 0 0,-2 0 1,-17-30-1,10 23 4,-2 1 0,-1 0 0,0 2 0,-2 0 0,-1 1 0,-1 2 0,0 0-1,-2 1 1,0 2 0,-56-31 0,44 31 50,-2 1 1,0 3-1,0 1 1,-1 2-1,-1 1 0,1 3 1,-83-5-1,65 11-148,0 3 1,0 3-1,1 2 0,-1 2 1,2 3-1,-1 3 0,-68 27 1,-363 187-4216,458-213 3696,-176 89-3902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07.977"/>
    </inkml:context>
    <inkml:brush xml:id="br0">
      <inkml:brushProperty name="width" value="0.025" units="cm"/>
      <inkml:brushProperty name="height" value="0.025" units="cm"/>
    </inkml:brush>
  </inkml:definitions>
  <inkml:trace contextRef="#ctx0" brushRef="#br0">1774 179 1922,'-16'-9'7831,"-15"-8"-7446,-1 1-1,0 2 0,-1 1 1,0 2-1,-65-14 0,51 22-418,-1 2-1,1 2 1,0 2-1,0 2 1,0 2-1,1 2 0,0 2 1,0 2-1,1 3 1,-43 20-1,-3 8-157,2 4 0,2 4 1,-131 102-1,169-115 224,1 2 0,2 2 0,2 2 0,2 2 0,-59 85 0,84-106-24,0 2-1,2 0 0,1 1 1,1 1-1,2 0 0,0 0 1,3 1-1,0 0 0,2 1 1,1-1-1,2 1 1,1 60-1,4-73 25,0-1-1,2 0 1,0-1 0,1 1-1,0-1 1,2 0 0,0 0-1,1-1 1,12 20 0,-5-13-6,1-1 1,2 0 0,0-1 0,1-1 0,34 27 0,-12-16-7,2-2-1,0-2 0,2-1 1,1-3-1,1-2 0,57 18 1,-24-16 27,1-3-1,1-4 1,0-4 0,1-3-1,1-3 1,-1-5 0,1-3-1,-1-3 1,151-31 0,-131 13 124,-1-5 0,-1-4 0,-1-5 0,-3-4 1,-1-4-1,-2-5 0,116-80 0,-164 98-107,-2-2-1,-1-2 0,-1-2 1,-2-1-1,-2-2 1,-2-2-1,57-88 0,-84 116-31,-1-1 0,-1 0 0,0 0 0,-1-1 0,-1 0 0,0 0 0,-1 0 0,-1-1 0,-1 1-1,0-1 1,-2-34 0,-2 36-4,-1 0 0,0 0 0,-1 1 0,-1-1 0,0 1 0,-2 0 0,1 0 0,-2 0 0,0 1 0,0 0 0,-1 1 0,-1 0 0,-12-12-1,-18-16 111,-1 3 0,-2 1 0,-2 3 0,0 1 0,-67-35 0,-261-113 134,68 59-89,255 106-642,-1 3-1,0 1 1,0 3 0,-68-4-1,-5 11-2609,-3 2-1789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12.230"/>
    </inkml:context>
    <inkml:brush xml:id="br0">
      <inkml:brushProperty name="width" value="0.025" units="cm"/>
      <inkml:brushProperty name="height" value="0.025" units="cm"/>
    </inkml:brush>
  </inkml:definitions>
  <inkml:trace contextRef="#ctx0" brushRef="#br0">1 130 4933,'0'0'3043,"11"-5"-2163,19-8-566,0 2-1,55-14 0,-73 22-196,0 1 1,1 0-1,-1 1 1,1 0-1,-1 1 1,1 0-1,-1 1 1,1 1-1,-1 0 0,0 0 1,19 7-1,4 4-89,2-1 0,-1-2 0,1-2-1,1-1 1,-1-2 0,43 1 0,233-17 578,-69-1 931,796-22-848,-900 21-677,877-54 473,898 61 225,-1562 8-675,724 28 752,-280 10-454,-455-36-8209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17.749"/>
    </inkml:context>
    <inkml:brush xml:id="br0">
      <inkml:brushProperty name="width" value="0.025" units="cm"/>
      <inkml:brushProperty name="height" value="0.025" units="cm"/>
    </inkml:brush>
  </inkml:definitions>
  <inkml:trace contextRef="#ctx0" brushRef="#br0">1 274 8232,'0'0'2247,"15"-1"-1910,346-39 237,229-13 149,-262 50-391,629-29 30,-586-5 502,772-43 2222,5 84-2675,-1130-4-613,5 1-1009,0-2 1,0 0-1,45-9 0,-13-11-5467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49.497"/>
    </inkml:context>
    <inkml:brush xml:id="br0">
      <inkml:brushProperty name="width" value="0.025" units="cm"/>
      <inkml:brushProperty name="height" value="0.025" units="cm"/>
    </inkml:brush>
  </inkml:definitions>
  <inkml:trace contextRef="#ctx0" brushRef="#br0">190 268 15278,'0'0'2808,"-8"-2"-960,4 1-1759,0 0 1,0 0-1,0 1 1,0-1-1,-1 1 1,1 0-1,0 0 1,0 1 0,0-1-1,0 1 1,0 0-1,0 0 1,0 0-1,0 1 1,1-1 0,-1 1-1,0 0 1,1 0-1,-1 0 1,1 1-1,0-1 1,0 1 0,0 0-1,0 0 1,0 0-1,-3 5 1,-4 3 323,0 1-1,0 0 1,2 0 0,-12 21 0,17-27-307,0 0 0,0 0 0,1 0 0,0 1 0,0-1 0,0 1 0,1-1 1,0 1-1,0 0 0,1-1 0,0 1 0,1 10 0,-1-15-99,1-1 0,0 1 0,-1-1 1,1 0-1,0 1 0,0-1 0,0 0 0,0 0 0,0 1 0,0-1 1,0 0-1,0 0 0,0 0 0,0 0 0,1-1 0,-1 1 1,0 0-1,1 0 0,-1-1 0,1 1 0,-1-1 0,1 1 0,-1-1 1,1 0-1,-1 1 0,1-1 0,-1 0 0,1 0 0,-1 0 0,1 0 1,-1 0-1,3-1 0,2 1 85,1-1 0,0 0 0,-1 0 0,1-1 1,-1 0-1,9-3 0,-3-2-10,0 0 1,-1-1 0,0 0-1,-1 0 1,1-1-1,-2-1 1,1 0 0,-1 0-1,-1-1 1,0 0-1,-1 0 1,0-1 0,7-16-1,-3 4-29,-1 0 0,-1 0 0,-1-1 0,-1 0-1,6-52 1,-11 60-18,0 4-60,-1-1 0,0 1 0,-1-1 1,0 0-1,-1 1 0,-3-17 1,4 29 18,0 1 0,0-1 1,0 1-1,0-1 0,0 1 1,-1-1-1,1 1 1,0-1-1,0 1 0,-1 0 1,1-1-1,0 1 0,0-1 1,-1 1-1,1-1 1,-1 1-1,1 0 0,0-1 1,-1 1-1,1 0 0,-1 0 1,1-1-1,-1 1 1,1 0-1,-1 0 0,1-1 1,-1 1-1,1 0 0,-1 0 1,1 0-1,-1 0 1,1 0-1,-1 0 0,1 0 1,-1 0-1,1 0 1,-1 0-1,1 0 0,-1 0 1,1 0-1,-1 1 0,1-1 1,-1 0-1,1 0 1,-1 0-1,1 1 0,-1-1 1,1 0-1,0 1 0,-1-1 1,1 0-1,-1 1 1,1-1-1,0 0 0,-1 1 1,1-1-1,-1 2 1,-19 24-161,3 7 210,0 0-1,-19 62 1,31-80 10,1 1 0,0-1 1,1 1-1,1-1 0,1 1 0,0 0 0,1 0 1,1 0-1,3 19 0,-3-32-59,0 1 0,0-1 0,1 1 0,-1-1 1,1 1-1,0-1 0,0 0 0,1 0 0,-1 0 0,0 0 0,1 0 0,0-1 0,0 1 1,-1-1-1,2 1 0,-1-1 0,0 0 0,0 0 0,1-1 0,-1 1 0,1-1 0,4 2 1,-3-2-303,0 1 0,1-1 0,0 0 0,-1 0 0,1-1 0,8 0 0,-10 0-412,1-1 1,-1 1-1,1-1 1,-1 0-1,0 0 0,0-1 1,1 1-1,4-4 1,14-11-6991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36.516"/>
    </inkml:context>
    <inkml:brush xml:id="br0">
      <inkml:brushProperty name="width" value="0.025" units="cm"/>
      <inkml:brushProperty name="height" value="0.025" units="cm"/>
    </inkml:brush>
  </inkml:definitions>
  <inkml:trace contextRef="#ctx0" brushRef="#br0">7371 227 7719,'-34'6'790,"-171"19"1794,176-24-2433,0-1 1,0-1-1,0-2 0,0 0 0,-32-9 1,-8-4-75,0 4 0,0 2 0,-113 0 0,-211 26 1772,36 0 441,-270-37-774,140-16-1641,-170-16-71,-488 19 204,634 33 48,31-31-619,21 0-427,219 24 974,-298 3 251,494 9-104,1 1-1,0 2 1,0 3 0,1 1 0,0 2 0,1 1-1,1 3 1,0 1 0,-46 29 0,73-37-133,0 0 0,0 0 0,1 1 0,0 1 0,1 0 0,1 1 1,0 0-1,0 0 0,1 1 0,1 0 0,0 1 0,1 0 0,1 0 0,0 0 0,1 1 1,-5 27-1,3 10-6,1-1 0,3 1 0,7 98 0,0-91 8,3 0 0,3 0 0,2 0 1,3-2-1,36 94 0,-33-108-1,3-1 0,1-1 1,2-1-1,2 0 0,1-3 0,2 0 0,59 58 0,-65-76-6,1-1 0,1-1-1,0-1 1,2-1-1,0-2 1,0 0-1,1-2 1,1-1 0,0-2-1,1 0 1,41 5-1,32 0-35,1-4-1,106-6 1,-75-2-79,707 88-237,38 1 72,-60-102 336,-180-2-8,-362 15 8,370-8-1,-440-10 35,269-57 0,194-87 258,-635 150-312,461-146 543,-444 135-538,-2-2 1,0-3-1,-2-1 0,-1-3 0,-1-2 1,-2-2-1,45-44 0,-78 66 2,-1 0 1,-1-1-1,0 0 0,-1-1 0,0 0 0,-2-1 1,1 1-1,-2-1 0,0-1 0,0 1 0,5-31 0,-5 7 479,-2 0 0,-2-1 0,-4-69-1,0 87-379,0 0-1,-2 0 1,-1 0-1,0 0 0,-2 0 1,0 1-1,-2 1 1,-12-25-1,3 14-78,-1 1 0,-2 1 0,-1 0 0,-34-33 0,46 51-354,0 0 0,0-1 0,1 0 1,0-1-1,1 0 0,1 0 0,-6-15 1,8 16-793,1-1 0,1 1 0,0-1 1,1 0-1,-1-14 0,1-50-8289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37.913"/>
    </inkml:context>
    <inkml:brush xml:id="br0">
      <inkml:brushProperty name="width" value="0.025" units="cm"/>
      <inkml:brushProperty name="height" value="0.025" units="cm"/>
    </inkml:brush>
  </inkml:definitions>
  <inkml:trace contextRef="#ctx0" brushRef="#br0">576 85 3844,'-15'0'2808,"-13"0"-1619,-7-1-56,0 1 0,0 2 0,1 1 0,-44 10 0,68-6-568,23-3-571,22 0-51,76-3 35,-1-5 0,200-33 0,-179 17 274,181-4 0,-286 23-231,-19 0-9,0 1 0,0-1 0,-1 1 0,1 0 1,0 1-1,0 0 0,0 0 0,-1 0 0,1 1 0,10 4 0,-17-6-6,0 0 0,1 0-1,-1 0 1,0 1-1,0-1 1,0 0-1,0 0 1,1 1-1,-1-1 1,0 0-1,0 0 1,0 1-1,0-1 1,0 0-1,0 1 1,0-1-1,0 0 1,0 0-1,0 1 1,0-1-1,0 0 1,0 1-1,0-1 1,0 0-1,0 0 1,0 1-1,0-1 1,0 0 0,0 1-1,0-1 1,-1 0-1,1 0 1,0 1-1,0-1 1,0 0-1,0 0 1,-1 0-1,1 1 1,0-1-1,0 0 1,-1 0-1,1 0 1,0 1-1,0-1 1,-1 0-1,1 0 1,0 0-1,0 0 1,-1 0-1,1 0 1,0 0-1,-1 0 1,1 0-1,0 0 1,0 0 0,-1 0-1,1 0 1,-1 0-1,-19 7 391,20-7-381,-98 21 180,-142 12 0,-104-12 86,184-13 233,19-1-276,-142 10-385,348-27 118,71-22-1,-12 3 89,54-6-278,2 8 0,294-6 0,-473 33 217,54 4-41,-54-4 35,1 0 0,0 0 1,0 0-1,-1 0 0,1 1 0,0-1 0,0 1 1,-1-1-1,1 1 0,-1 0 0,1-1 0,0 1 0,-1 0 1,1 0-1,-1 0 0,0 0 0,1 0 0,-1 1 1,0-1-1,0 0 0,0 1 0,0-1 0,0 1 1,0-1-1,0 1 0,1 1 0,-3-2 15,1 0 0,0 0 1,-1 0-1,1 0 0,0 0 0,-1 0 0,1 0 0,-1 0 1,1 0-1,-1 0 0,0 0 0,1-1 0,-1 1 0,0 0 0,0 0 1,1-1-1,-1 1 0,0 0 0,0-1 0,0 1 0,0-1 0,0 1 1,0-1-1,0 0 0,0 1 0,0-1 0,-2 1 0,-36 8 90,31-7-84,-113 17 251,-187 7 1,95-11-95,-49 15-23,-75 6-662,283-36-1797,20-8-2492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40.771"/>
    </inkml:context>
    <inkml:brush xml:id="br0">
      <inkml:brushProperty name="width" value="0.025" units="cm"/>
      <inkml:brushProperty name="height" value="0.025" units="cm"/>
    </inkml:brush>
  </inkml:definitions>
  <inkml:trace contextRef="#ctx0" brushRef="#br0">2888 253 5381,'-181'-36'3985,"72"19"-3332,-206-7-1,214 25-754,1 5 0,0 3-1,0 5 1,1 5 0,-150 48 0,111-16-209,2 6 0,3 6 0,2 6 1,-206 145-1,249-152 570,3 4-1,2 3 1,-89 98-1,142-133-174,2 2 0,1 1 0,2 1 0,-23 48 0,35-58-52,1 0 0,1 0 0,2 1-1,1 1 1,1-1 0,2 1 0,-2 35-1,6-44-18,1 0 0,1-1 0,2 1 0,-1-1 0,2 1-1,1-1 1,0 0 0,2 0 0,9 19 0,-3-13 6,1 1 1,1-2-1,2 0 1,1 0-1,33 34 1,-3-13 8,1-2-1,3-2 1,1-3 0,116 65 0,-67-50-31,3-5 0,1-4 0,2-5 0,2-5 0,1-4 0,1-5 0,2-6 0,149 9 0,-75-23 192,1-9-1,0-7 1,-1-9 0,228-53 0,-129 1 318,549-213 1,-312 44 58,-426 187-239,-3-5 0,-3-3 0,100-87 0,-164 123-123,-1 0 0,-1-2 0,-1-1 0,-1-1 0,25-40 0,-41 56-100,-1-1-1,0 1 0,-1-2 0,0 1 1,-1-1-1,-1 0 0,-1 0 1,0 0-1,0 0 0,-2 0 1,0-1-1,0 1 0,-2-1 1,0 1-1,-5-24 0,1 19-5,-2 0-1,0 1 0,-1 0 1,-1 0-1,-1 0 0,-1 2 1,0-1-1,-22-24 0,-11-9 173,-69-60-1,-1 12-243,-4 5 0,-4 6-1,-4 4 1,-4 7 0,-143-63 0,180 99-655,-2 4 0,-1 4 0,-152-31 0,171 51-275,0 2 1,0 5-1,-1 2 0,0 4 0,-94 12 1,-6 19-2001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45.593"/>
    </inkml:context>
    <inkml:brush xml:id="br0">
      <inkml:brushProperty name="width" value="0.025" units="cm"/>
      <inkml:brushProperty name="height" value="0.025" units="cm"/>
    </inkml:brush>
  </inkml:definitions>
  <inkml:trace contextRef="#ctx0" brushRef="#br0">5149 216 7783,'0'0'1212,"-6"-11"64,3 4-1120,-2-1 0,1 0 0,-1 1 0,0 0 0,0 0 0,-1 0 0,0 1 0,0 0 0,-1 0 1,0 0-1,0 1 0,-9-6 0,-21-6 99,-1 2 1,-1 1 0,0 2 0,-1 1-1,-1 3 1,-67-7 0,-252 10-887,231 7 363,-485-14 277,421 5 121,-884 24 59,273 3-95,698-20-86,-497 17 251,515-9-193,0 4 0,0 4 0,1 4 1,-143 53-1,208-65-14,1 2 0,-1 1-1,2 0 1,0 2 0,0 0 0,1 1 0,-33 32 0,47-40-56,-1 0 1,1 0-1,0 1 0,1-1 0,-1 1 1,1 0-1,1 0 0,-1 1 1,1-1-1,1 1 0,-1 0 0,1-1 1,1 1-1,-1 0 0,1 0 1,1 0-1,-1 0 0,2 1 0,-1-1 1,1 0-1,0 0 0,0 0 1,1-1-1,0 1 0,1 0 0,5 12 1,-1-7-25,1 1 1,1-2 0,0 1 0,1-1 0,0-1-1,1 0 1,0 0 0,0-1 0,1 0-1,1-1 1,22 13 0,15 5-117,95 36 1,-1-12 211,217 49 0,162 1 117,-388-77-170,933 143 35,10-87-9,-311-87 246,-7-69 72,-701 67-309,0-2 1,-1-3 0,-1-3-1,105-46 1,-143 54-43,-1-1 0,-1-1 1,0-1-1,-1-1 0,0 0 0,-1-1 1,22-25-1,-28 27 0,0-1 1,-1 0 0,0 0-1,-1-1 1,-1 0-1,0 0 1,-1-1-1,0 1 1,-1-1-1,-1 0 1,2-21 0,-4 19 4,-1 0 0,-1 1 0,0-1 1,-1 0-1,-1 1 0,0 0 1,-1-1-1,-1 1 0,-1 1 1,0-1-1,-1 1 0,-1 0 1,0 1-1,-1-1 0,0 2 0,-1-1 1,-18-17-1,-1 1 0,-2 2-1,-1 1 1,-1 1-1,-1 2 1,-71-38 0,48 34-144,-2 2 0,0 3 0,-84-21 0,-196-22-2607,118 38-433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8:51.223"/>
    </inkml:context>
    <inkml:brush xml:id="br0">
      <inkml:brushProperty name="width" value="0.025" units="cm"/>
      <inkml:brushProperty name="height" value="0.025" units="cm"/>
    </inkml:brush>
  </inkml:definitions>
  <inkml:trace contextRef="#ctx0" brushRef="#br0">440 182 8136,'0'0'1137,"-6"-9"-593,1 2-711,0-1 548,-1 0 0,0 0 1,0 1-1,0-1 1,-1 2-1,0-1 1,-1 1-1,0 0 0,0 0 1,0 1-1,-9-5 1,11 8-318,1-1 0,-1 1 0,1 0 0,-1 1 0,0 0 0,0 0 0,1 0 0,-1 0 0,0 1 0,0 0 0,0 0 0,0 1 0,0-1 0,0 1 0,1 1 0,-1-1 0,-10 5 0,9-2 10,0 0 0,0 1 1,0 0-1,0 0 1,1 1-1,0 0 1,0 0-1,1 0 0,0 1 1,0 0-1,0 0 1,-4 7-1,-12 27-65,1 0 0,2 1-1,2 0 1,2 1 0,2 1 0,-7 48 0,9-24 10,3 0 0,3 1 1,7 91-1,0-127-46,1 0 1,1-1 0,2 0-1,1 0 1,1 0-1,2-1 1,2 0-1,0-1 1,2-1-1,1 0 1,2-1 0,0-1-1,2 0 1,1-2-1,1 0 1,1-2-1,1 0 1,1-2-1,1 0 1,1-2 0,39 21-1,-63-38-8,0-1 1,0 1-1,0-1 1,1 0-1,-1 1 1,1-2-1,-1 1 0,0 0 1,1-1-1,-1 1 1,1-1-1,-1 0 0,1 0 1,-1-1-1,1 1 1,-1-1-1,1 1 1,-1-1-1,4-2 0,-2 1 32,0-1 0,-1 0 0,0 0 0,0 0 0,0-1 0,0 1-1,0-1 1,-1 0 0,1 0 0,-1 0 0,4-8 0,4-9 19,0-1 1,-2-1 0,-1 1-1,8-34 1,-2-4 174,-3-1 1,5-75-1,-5-128 713,-9 173-786,0-398 672,-2 471-786,-1 1 0,0-1 0,-1 0 0,-8-30 0,9 44-147,0-1-1,-1 1 1,1 0 0,-1-1-1,0 1 1,-1 0 0,1 0-1,-1 0 1,0 0-1,0 1 1,0-1 0,0 1-1,-1-1 1,1 1 0,-1 0-1,0 1 1,0-1-1,0 1 1,0-1 0,0 1-1,0 0 1,-9-2 0,-28-1-3028,-8 4-1682</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08.263"/>
    </inkml:context>
    <inkml:brush xml:id="br0">
      <inkml:brushProperty name="width" value="0.025" units="cm"/>
      <inkml:brushProperty name="height" value="0.025" units="cm"/>
    </inkml:brush>
  </inkml:definitions>
  <inkml:trace contextRef="#ctx0" brushRef="#br0">0 23 3267,'0'0'160,"53"-22"-288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09.348"/>
    </inkml:context>
    <inkml:brush xml:id="br0">
      <inkml:brushProperty name="width" value="0.025" units="cm"/>
      <inkml:brushProperty name="height" value="0.025" units="cm"/>
    </inkml:brush>
  </inkml:definitions>
  <inkml:trace contextRef="#ctx0" brushRef="#br0">7064 451 3235,'0'0'7271,"-11"-1"-6881,-148-22 0,-177-19-364,192 32 95,-780-81 1893,-640-115-2035,77 129 881,1414 77-854,-704 19 648,644-8-495,1 6 0,1 6 1,-231 72-1,293-71-30,1 3 1,1 3-1,1 3 0,2 3 1,2 2-1,-75 61 0,111-77-150,0 1 0,2 1 0,0 1 0,2 1-1,1 1 1,1 1 0,1 0 0,2 2-1,1 0 1,1 1 0,2 1 0,1 0-1,1 1 1,2 0 0,-8 53 0,14-61 4,1-1 0,1 1 1,2 0-1,0-1 1,1 1-1,10 41 1,-7-49 18,1 0 0,1 0 0,0-1 1,1 1-1,0-2 0,2 1 1,0-1-1,0-1 0,1 0 1,14 13-1,8 4 38,1-2-1,2-2 1,0-1 0,2-1-1,1-2 1,80 33 0,-15-16 5,176 43 0,371 33-59,9-55 34,959-26 49,-1053-56-240,-2-24 0,624-134 0,-706 68 179,-350 73 130,199-86-1,-292 106-37,0-1-1,-2-2 0,57-41 1,-84 54-24,0 0-1,0 0 1,-1-1 0,0-1 0,-1 1 0,1-1 0,-2-1 0,0 0-1,0 0 1,-1 0 0,0-1 0,-1 1 0,0-1 0,-1-1 0,-1 1-1,4-17 1,-6 14 73,0 1 0,-2-1 0,1 0 0,-1 0 0,-1 0 0,-1 1 0,0-1 0,-1 1 0,-10-25 0,4 18-86,-1 0 0,-1 1 0,0 0 1,-2 1-1,-24-28 0,-7 2-2,-2 2 1,-1 3-1,-92-59 0,54 45-146,-1 4-1,-3 4 0,-1 3 1,-120-36-1,111 49-1691,-1 4-1,-106-12 1,27 18-3278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3.018"/>
    </inkml:context>
    <inkml:brush xml:id="br0">
      <inkml:brushProperty name="width" value="0.025" units="cm"/>
      <inkml:brushProperty name="height" value="0.025" units="cm"/>
    </inkml:brush>
  </inkml:definitions>
  <inkml:trace contextRef="#ctx0" brushRef="#br0">1 33 5317,'0'0'9113,"9"0"-8051,150 2 1241,886-9 1325,199-21-2566,-783 69-981,-168-9-2,-279-31-47,37 3 21,-48-4-13,0 0 0,0 0 1,0 0-1,0 0 0,0-1 1,-1 1-1,1-1 0,0 0 1,0 0-1,-1 0 0,1 0 1,4-3-1,1-11 649,-6 12-4034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9.637"/>
    </inkml:context>
    <inkml:brush xml:id="br0">
      <inkml:brushProperty name="width" value="0.025" units="cm"/>
      <inkml:brushProperty name="height" value="0.025" units="cm"/>
    </inkml:brush>
  </inkml:definitions>
  <inkml:trace contextRef="#ctx0" brushRef="#br0">489 178 5477,'-13'-1'3091,"-87"-6"-173,-152 9-1,248-2-2857,0 1 0,-1 0 0,1 0 0,1 0 0,-1 0 0,0 1 0,0 0-1,0-1 1,1 1 0,-1 1 0,1-1 0,0 0 0,-1 1 0,1 0 0,-4 5 0,1-2-5,2 1-1,-1 0 1,1 0 0,0 0 0,0 1-1,1-1 1,-3 12 0,-1 7 39,1 0 0,2 0-1,-2 50 1,5-43-52,1 0 0,2 0-1,1 0 1,2-1-1,1 1 1,1-1 0,14 35-1,-14-46-5,2-1-1,1-1 1,0 0-1,1 0 0,1-1 1,1 0-1,1-1 1,0-1-1,1 0 1,1-1-1,32 25 0,-36-32 5,0 0 0,0-1 0,1 0 0,0-1 0,0 0 0,0-1 0,1 0 0,0-1 0,0-1 0,0 0 0,0-1 0,1-1 0,-1 0 0,0-1 0,1 0 0,19-4-1,-19 1 46,0-1-1,-1-1 1,0 0-1,0-1 0,0 0 1,-1-1-1,0 0 0,0-2 1,0 1-1,-1-1 0,-1-1 1,0 0-1,0-1 0,-1 0 1,13-18-1,-6 4-35,-1-1 0,-2 0 0,-1-1 0,-1 0 0,-1-1 0,-1 0 0,-2-1 0,0 0 0,2-30 0,-5 20 172,-1 1 1,-3 0-1,0-1 0,-3 1 1,-1-1-1,-14-59 0,13 80-160,-1-1 0,-1 2 0,0-1 0,-1 1 0,-1 0 0,-1 0 0,0 1-1,-14-18 1,17 27-66,0 1-1,0 0 0,0 0 0,0 0 0,-1 1 1,0 0-1,0 0 0,-1 0 0,1 1 0,-1 0 1,0 1-1,0 0 0,0 0 0,-1 1 1,1 0-1,0 0 0,-1 1 0,0 0 0,-14 0 1,10 2-83,1 0-1,-1 1 1,1 0 0,-1 1 0,1 1 0,0 0 0,1 0 0,-1 1 0,-18 10 0,-1 6-919,-55 44 0,6-2-2894,41-39-872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03.132"/>
    </inkml:context>
    <inkml:brush xml:id="br0">
      <inkml:brushProperty name="width" value="0.025" units="cm"/>
      <inkml:brushProperty name="height" value="0.025" units="cm"/>
    </inkml:brush>
  </inkml:definitions>
  <inkml:trace contextRef="#ctx0" brushRef="#br0">98 2341 4036,'0'0'203,"-8"7"592,1 1-454,-38 32 3284,8-19 10965,62-29-14189,96-77-133,120-107-1,98-119-179,39-33 52,294-200 1745,-124 104-1560,-385 311-242,340-204 0,-498 330-72,-3 3 2,0-1 0,0 0 1,0 0-1,0 0 0,0 0 1,-1 0-1,1 0 0,0-1 1,-1 1-1,1-1 0,-1 1 1,0-1-1,1 1 0,-1-1 1,0 0-1,0 1 0,2-5 1,-3 6 12,0 6-5631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0.189"/>
    </inkml:context>
    <inkml:brush xml:id="br0">
      <inkml:brushProperty name="width" value="0.025" units="cm"/>
      <inkml:brushProperty name="height" value="0.025" units="cm"/>
    </inkml:brush>
  </inkml:definitions>
  <inkml:trace contextRef="#ctx0" brushRef="#br0">28 406 13741,'0'0'6230,"-1"7"-4831,-3 26-673,4-32-676,0 0 1,0 0 0,0 1 0,1-1 0,-1 0 0,0 0 0,1 0 0,-1 0 0,1 0 0,-1 0 0,1 0 0,0 0-1,-1 0 1,1 0 0,0 0 0,0 0 0,-1 0 0,1 0 0,0 0 0,0-1 0,0 1 0,0 0 0,0-1-1,0 1 1,0-1 0,1 1 0,-1-1 0,0 1 0,0-1 0,0 0 0,3 1 0,37 3 380,-38-4-377,0 0-40,0 0 1,0 0 0,0 0 0,0 0 0,0 0-1,0 0 1,0-1 0,0 1 0,-1-1-1,1 0 1,0 0 0,0 0 0,-1 0 0,1-1-1,-1 1 1,1-1 0,-1 1 0,1-1 0,-1 0-1,0 0 1,0 0 0,0 0 0,0-1 0,0 1-1,-1 0 1,1-1 0,0 1 0,1-4 0,-1-4 32,1-1 1,-1 1 0,-1 0 0,0 0 0,0-1-1,-2-16 1,1 13-5,0 11-44,0 0 0,0 0 0,-1 0-1,1 0 1,-1 0 0,0 0 0,0 0 0,0 0 0,0 0 0,0 0 0,-1 1 0,1-1 0,-1 0 0,0 1 0,0-1 0,0 1 0,0 0 0,-3-3 0,4 4 0,-1 0 0,1 0-1,-1 1 1,1-1 0,-1 0 0,1 1 0,-1-1 0,0 1 0,1-1 0,-1 1 0,0 0-1,1 0 1,-1 0 0,0 0 0,0 0 0,1 0 0,-1 0 0,0 1 0,1-1 0,-1 0-1,0 1 1,1 0 0,-1-1 0,1 1 0,-1 0 0,1 0 0,-1 0 0,1 0 0,-1 0 0,1 0-1,0 0 1,0 0 0,0 0 0,-2 3 0,-8 8 227,0 1 1,1 1-1,1-1 1,0 1-1,-14 31 0,19-37-143,1 1-1,0 0 0,0 0 1,0 0-1,2 0 0,-1 1 1,1-1-1,0 0 1,1 1-1,0-1 0,0 0 1,3 12-1,-2-17-77,1 0 0,0 0 0,-1 0 0,1 0 0,0-1 0,1 1 0,-1-1 0,1 0 0,0 0 0,-1 1 0,1-2 0,1 1 0,-1 0 0,0-1 0,1 1 0,-1-1 0,1 0 0,0 0-1,-1-1 1,1 1 0,0-1 0,0 1 0,0-1 0,0-1 0,1 1 0,-1 0 0,7-1 0,-2 1 15,-1-1-1,1 0 0,-1-1 0,1 0 1,-1 0-1,0 0 0,1-1 0,-1-1 1,0 1-1,0-1 0,0-1 0,14-8 1,-6-1 10,0-1 0,-1-1 0,-1 0 0,0-1 0,-1-1 0,-1 0 0,-1-1 0,0 0 0,-1 0 0,8-24 0,-7 15 2,-1 0 0,-2-1 0,0 0 0,-2 0 0,-1-1 1,2-53-1,-7 81-28,0-1 0,0 0 0,0 0 0,0 1 0,0-1 0,0 0 1,0 0-1,-1 1 0,1-1 0,-1 0 0,1 0 0,-1 1 0,0-1 0,1 1 0,-1-1 1,0 1-1,-1-3 0,1 4-7,0 0 1,1 0-1,-1 0 1,0-1-1,1 1 1,-1 0-1,0 0 1,0 0 0,1 0-1,-1 0 1,0 0-1,1 0 1,-1 1-1,0-1 1,1 0-1,-1 0 1,0 0-1,1 1 1,-1-1-1,0 0 1,1 1-1,-1-1 1,1 1-1,-1-1 1,0 1 0,1-1-1,-1 1 1,-7 7-41,1 0 0,0 0 1,-11 16-1,-6 13 30,-34 67 0,50-87 20,1 1 0,0 0-1,1 0 1,1 1 0,1 0 0,-2 28 0,5-43-2,1 0 1,0-1 0,0 1-1,0-1 1,0 1-1,0 0 1,1-1 0,0 1-1,0-1 1,0 1 0,0-1-1,0 0 1,1 1 0,-1-1-1,1 0 1,0 0-1,0 0 1,0 0 0,1 0-1,-1-1 1,1 1 0,-1-1-1,1 1 1,0-1 0,0 0-1,5 3 1,-2-3 48,0 0 1,-1 0-1,1-1 1,0 0 0,0 0-1,0 0 1,0-1-1,0 0 1,0 0-1,0-1 1,0 1-1,0-1 1,0 0 0,0-1-1,10-3 1,-2-2 2,0 0 0,-1 0 0,1-1 0,-1-1 1,-1 0-1,0-1 0,0 0 0,-1-1 0,0-1 1,-1 1-1,-1-1 0,14-23 0,-4 4-4,-1-1 0,-2-1 0,-1-1 0,13-43 1,-24 65-54,0-1 0,0 1 0,-2-1 0,1 0 0,-2 0 0,1 0 0,-2 0 0,-1-26 0,0 38-9,1-1 1,0 1 0,0 0 0,-1 0 0,1 0 0,-1-1 0,1 1 0,-1 0-1,1 0 1,-1 0 0,0 0 0,0 0 0,1 0 0,-1 0 0,0 0-1,0 0 1,0 1 0,0-1 0,0 0 0,0 1 0,0-1 0,0 0-1,-1 1 1,1-1 0,0 1 0,0 0 0,0-1 0,-1 1 0,1 0 0,0 0-1,0 0 1,-1-1 0,1 1 0,0 1 0,0-1 0,-1 0 0,1 0-1,0 0 1,0 1 0,0-1 0,-1 1 0,1-1 0,-1 1 0,-4 1-31,1 1 0,-1-1 1,1 1-1,0 0 0,0 0 1,0 1-1,-8 7 0,0 2 8,1 2 0,0-1 0,1 2 0,0-1 0,2 2 0,-11 23 0,15-30 32,1-1 0,1 1 0,0 0 0,0 0 0,1 0 0,0 0 0,1 1 0,0-1 0,0 0 0,1 1 0,1-1 0,0 0 0,3 15 0,-2-19 19,0 0 0,1-1 0,-1 1 0,1-1 0,0 0 0,1 0-1,-1 0 1,1 0 0,0 0 0,1-1 0,-1 0 0,1 0 0,-1 0-1,1 0 1,0-1 0,1 0 0,-1 0 0,1 0 0,-1 0-1,11 2 1,0 0-189,0-2 0,-1 1-1,1-2 1,0 0-1,1-1 1,27-2 0,-40 1-374,1 0 0,-1-1 0,0 1 0,1-1 0,-1 0 0,0-1 1,0 1-1,0-1 0,0 0 0,0 0 0,0 0 0,6-5 0,12-13-7656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1.648"/>
    </inkml:context>
    <inkml:brush xml:id="br0">
      <inkml:brushProperty name="width" value="0.025" units="cm"/>
      <inkml:brushProperty name="height" value="0.025" units="cm"/>
    </inkml:brush>
  </inkml:definitions>
  <inkml:trace contextRef="#ctx0" brushRef="#br0">1 88 5285,'0'0'8483,"15"4"-7234,23 4-597,0-2-1,1-2 1,-1-1-1,43-3 1,175-18 676,-82 3-1184,670-26 2254,-326 18-2341,507 7-799,-964 18 768,0 3 0,0 2-1,0 3 1,82 25-1,-140-35 256,-1 1 0,0-1 0,0 0 0,0 0 0,0 0 0,1 0 0,-1 0 0,0 0 0,0 0 0,0-1 0,1 1 0,-1-1 0,0 0-1,0 1 1,3-2 0,10-6-1343,-2 2-3182,-1 1-4185,-3 2-684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8.417"/>
    </inkml:context>
    <inkml:brush xml:id="br0">
      <inkml:brushProperty name="width" value="0.025" units="cm"/>
      <inkml:brushProperty name="height" value="0.025" units="cm"/>
    </inkml:brush>
  </inkml:definitions>
  <inkml:trace contextRef="#ctx0" brushRef="#br0">256 74 11115,'0'0'4687,"5"-9"-1132,15-31-1019,-19 40-2482,-1-1 0,1 1 0,-1-1 0,0 0 0,1 1 0,-1-1 0,0 1 0,0-1 0,1 0 0,-1 1 0,0-1 0,0 0 0,0 1 0,0-1 0,0 0 0,0 1 0,0-1 0,0 0 0,0 1 0,0-1 0,-1 0 0,1 1 0,0-1 0,0 0 0,0 1 0,-1-1 0,1 1 0,0-1 0,-1 0 0,1 1 0,-1-1 0,1 1 0,-1-1 0,1 1 0,-1 0 0,1-1 0,-1 1 0,1-1 0,-1 1 0,1 0 0,-1-1 0,0 1 0,1 0 0,-1 0 0,1 0 0,-1-1 0,0 1 0,1 0 0,-1 0 0,0 0 0,1 0 0,-1 0 0,0 0 0,1 0 0,-1 0 0,0 0 0,1 1 0,-1-1 0,-1 0-1,-37 10 1,22-1-68,0 2 0,1 0-1,0 1 1,1 0-1,0 2 1,1-1-1,0 2 1,1 0-1,1 0 1,0 1-1,2 1 1,0 0-1,-14 32 1,20-42 9,2 0 0,-1 0 1,1 0-1,0 1 0,0-1 1,1 0-1,0 1 1,0 0-1,1-1 0,0 1 1,0-1-1,3 14 0,-2-18 10,0 1 0,0-1-1,1 0 1,0 1 0,0-1-1,0 0 1,0 0-1,0 0 1,0-1 0,1 1-1,-1 0 1,1-1 0,0 0-1,0 0 1,0 1-1,0-2 1,0 1 0,0 0-1,0-1 1,1 1 0,-1-1-1,1 0 1,-1 0 0,1 0-1,-1-1 1,1 1-1,7-1 1,3 1 32,0-1 1,0 0-1,1-1 1,-1-1-1,0 0 1,18-5-1,-29 6-20,1 1-1,0-1 1,-1 0-1,1-1 1,-1 1-1,1-1 1,-1 1-1,0-1 1,0 0 0,0 0-1,0-1 1,0 1-1,0 0 1,0-1-1,-1 0 1,1 0-1,-1 0 1,0 0 0,0 0-1,0 0 1,0 0-1,0-1 1,-1 1-1,0-1 1,1 1-1,-1-1 1,-1 0 0,2-6-1,-2 9 7,0 0-1,0-1 1,-1 1 0,1 0-1,0 0 1,-1-1 0,1 1-1,0 0 1,-1 0 0,0-1-1,1 1 1,-1 0-1,0 0 1,1 0 0,-1 0-1,0 0 1,0 0 0,0 0-1,0 0 1,0 1 0,0-1-1,-2-1 1,-1 0-6,0 0 1,0 0-1,-1 1 1,1 0 0,0 0-1,0 0 1,-6-1-1,-2 1-48,-1 1 1,0 0-1,1 0 0,-17 4 0,26-4 27,0 1 1,0 0-1,0-1 0,1 1 1,-1 0-1,0 1 0,0-1 0,1 0 1,-1 1-1,1-1 0,-1 1 0,1 0 1,0 0-1,0 0 0,0 0 0,0 0 1,0 1-1,0-1 0,-1 4 0,2-6 5,1 1 0,0-1 0,0 1-1,0-1 1,0 1 0,0-1 0,1 0-1,-1 1 1,0-1 0,0 1 0,0-1-1,0 1 1,0-1 0,1 1 0,-1-1-1,0 0 1,0 1 0,1-1-1,-1 1 1,0-1 0,1 0 0,-1 1-1,0-1 1,1 0 0,-1 1 0,1-1-1,-1 0 1,0 0 0,1 1 0,-1-1-1,1 0 1,-1 0 0,1 0 0,-1 0-1,1 0 1,-1 0 0,1 0-1,-1 1 1,0-1 0,1 0 0,-1-1-1,1 1 1,-1 0 0,2 0 0,29 0 127,-26 0-87,24-5-8,0-1 0,1-1-1,-2-1 1,0-2 0,0-1-1,38-21 1,-26 14-102,-40 18 63,0 0-1,0 0 1,0 0-1,0 0 0,0 0 1,0 0-1,0 0 1,1 0-1,-1 0 0,0 0 1,0 0-1,0 0 0,0 0 1,0 0-1,0 0 1,1 0-1,-1 0 0,0 0 1,0 0-1,0 0 1,0 0-1,0 0 0,0 0 1,1 0-1,-1 0 0,0 0 1,0 0-1,0 0 1,0 0-1,0 0 0,0 0 1,0 0-1,1 1 1,-1-1-1,0 0 0,0 0 1,0 0-1,0 0 0,0 0 1,0 0-1,0 0 1,0 1-1,0-1 0,0 0 1,0 0-1,0 0 0,0 0 1,0 0-1,0 0 1,0 1-1,0-1 0,0 0 1,0 0-1,0 0 1,0 0-1,0 0 0,-2 14-229,-8 11 123,-38 92 326,33-67-4680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8.776"/>
    </inkml:context>
    <inkml:brush xml:id="br0">
      <inkml:brushProperty name="width" value="0.025" units="cm"/>
      <inkml:brushProperty name="height" value="0.025" units="cm"/>
    </inkml:brush>
  </inkml:definitions>
  <inkml:trace contextRef="#ctx0" brushRef="#br0">1 7 9225,'0'0'12331,"70"26"-11145,-13-26-226,12 0-671,-2-9-193,-1 1-545,-15 1-1857,-12 2-1858,-18 2-1377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9.134"/>
    </inkml:context>
    <inkml:brush xml:id="br0">
      <inkml:brushProperty name="width" value="0.025" units="cm"/>
      <inkml:brushProperty name="height" value="0.025" units="cm"/>
    </inkml:brush>
  </inkml:definitions>
  <inkml:trace contextRef="#ctx0" brushRef="#br0">1 24 13773,'0'0'7207,"65"8"-5670,-19-8 257,16 0-993,0 0-545,2-5-256,-11-3-1505,-4 1-2820,-11-5-5412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0.111"/>
    </inkml:context>
    <inkml:brush xml:id="br0">
      <inkml:brushProperty name="width" value="0.025" units="cm"/>
      <inkml:brushProperty name="height" value="0.025" units="cm"/>
    </inkml:brush>
  </inkml:definitions>
  <inkml:trace contextRef="#ctx0" brushRef="#br0">165 0 11627,'0'0'11211,"-3"10"-10646,-27 93 242,30-102-804,0 0 0,1 0 0,-1-1 0,0 1 1,0 0-1,1-1 0,-1 1 0,0-1 1,1 1-1,-1 0 0,1-1 0,-1 1 0,1-1 1,-1 1-1,1-1 0,-1 1 0,1-1 0,0 1 1,-1-1-1,1 0 0,0 1 0,-1-1 1,1 0-1,0 0 0,-1 0 0,1 1 0,0-1 1,-1 0-1,1 0 0,0 0 0,0 0 0,-1 0 1,1 0-1,1 0 0,36 1 203,-24-1-183,-6 1-52,-1 0-1,0 0 1,1 1 0,-1 0-1,0 0 1,0 1 0,0 0-1,-1 0 1,1 1-1,8 5 1,-13-7 34,0-1-1,0 1 1,-1-1-1,1 1 1,0 0-1,-1 0 1,1 0-1,-1-1 1,0 1 0,1 1-1,-1-1 1,0 0-1,0 0 1,-1 0-1,1 1 1,0-1-1,-1 0 1,1 1 0,-1-1-1,0 0 1,0 1-1,0-1 1,0 0-1,0 1 1,0-1-1,-1 1 1,1-1-1,-1 0 1,1 0 0,-1 1-1,0-1 1,0 0-1,0 0 1,-1 0-1,1 0 1,-3 4-1,-1 0 192,-1 0 0,1 0 0,-1-1 1,0 1-1,-1-1 0,1-1 0,-1 1 0,0-1 0,0 0 0,-1-1 0,1 0 0,-1 0 0,1-1 0,-1 1 0,0-2 0,-13 3 0,13-3-169,-1-1 1,0 0 0,1 0 0,-1 0-1,0-1 1,-16-4 0,20 4-307,0-1 0,0 0 0,0 0 1,0 0-1,1 0 0,-1-1 1,1 0-1,-1 0 0,1 0 0,0-1 1,-6-5-1,-10-19-3794,6-3-2787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0.444"/>
    </inkml:context>
    <inkml:brush xml:id="br0">
      <inkml:brushProperty name="width" value="0.025" units="cm"/>
      <inkml:brushProperty name="height" value="0.025" units="cm"/>
    </inkml:brush>
  </inkml:definitions>
  <inkml:trace contextRef="#ctx0" brushRef="#br0">1 68 17136,'0'0'7175,"70"-22"-5990,-39 13-736,8 1-385,7-1-641,-2 0-2786,-5-2-5029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0.778"/>
    </inkml:context>
    <inkml:brush xml:id="br0">
      <inkml:brushProperty name="width" value="0.025" units="cm"/>
      <inkml:brushProperty name="height" value="0.025" units="cm"/>
    </inkml:brush>
  </inkml:definitions>
  <inkml:trace contextRef="#ctx0" brushRef="#br0">91 0 17200,'0'0'2317,"-7"8"16,-2 1-2064,1 0 1,0 1-1,1 1 1,0-1-1,0 1 0,1 0 1,1 1-1,0-1 1,0 1-1,1 0 1,1 0-1,0 1 0,1-1 1,-2 14-1,4-21-257,0 0 0,0 0 0,0 0 0,0 0 1,1 0-1,0 0 0,0 0 0,0 0 0,0-1 0,1 1 0,0 0 0,0-1 0,3 6 0,-2-7 10,0-1 0,-1 0-1,1 1 1,0-1 0,0 0 0,0-1-1,0 1 1,0 0 0,0-1-1,1 0 1,-1 0 0,0 0-1,1 0 1,-1 0 0,1-1 0,-1 1-1,1-1 1,-1 0 0,7 0-1,-4 0 37,1-1 0,-1 1 0,1-1 0,-1 0 0,0 0 0,1-1-1,-1 0 1,0 0 0,0 0 0,0-1 0,0 0 0,-1 0 0,1 0-1,-1-1 1,0 0 0,0 0 0,0 0 0,0-1 0,-1 0-1,1 0 1,-1 0 0,-1 0 0,1 0 0,-1-1 0,0 0 0,0 0-1,0 1 1,-1-2 0,0 1 0,0 0 0,-1 0 0,0-1 0,0 1-1,0-1 1,-1 1 0,0 0 0,0-1 0,0 1 0,-1-1 0,0 1-1,0-1 1,-4-9 0,2 10-148,0 1-1,-1-1 1,0 1 0,0-1-1,0 1 1,0 1-1,-1-1 1,0 1 0,0-1-1,0 1 1,0 1 0,-1-1-1,1 1 1,-1 0 0,0 0-1,0 1 1,0-1-1,0 1 1,-1 1 0,1-1-1,-1 1 1,1 0 0,-1 1-1,1-1 1,-1 1-1,1 1 1,-10 0 0,1 8-3013,9-1-1802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6.063"/>
    </inkml:context>
    <inkml:brush xml:id="br0">
      <inkml:brushProperty name="width" value="0.025" units="cm"/>
      <inkml:brushProperty name="height" value="0.025" units="cm"/>
    </inkml:brush>
  </inkml:definitions>
  <inkml:trace contextRef="#ctx0" brushRef="#br0">2 0 5125,'0'0'6187,"-1"8"-6192,1-6 4,0 0 0,0 0 1,0 1-1,0-1 1,0 0-1,0 0 0,0 0 1,1 0-1,-1 0 1,1 1-1,-1-1 0,1 0 1,0 0-1,0 0 1,0 0-1,0-1 0,0 1 1,0 0-1,1 0 0,-1-1 1,3 4-1,2-1 28,1 0 0,-1 0 1,0-1-1,1 0 0,0 0 0,13 4 0,22 4 20,0-1 0,1-2 0,76 5 0,136-11-127,-124-4 15,647 57 1710,-52-1-701,636-89-2140,104 14 4244,-921 23-2461,-509-5-873,-35 3 248,-1 0 0,1 0 1,-1 0-1,1 0 1,-1 0-1,0 0 1,1 0-1,-1 0 1,1 0-1,-1 0 1,1 0-1,-1 0 0,1 0 1,-1 0-1,1-1 1,-1 1-1,0 0 1,1 0-1,-1 0 1,1-1-1,-1 1 1,0 0-1,1 0 0,-1-1 1,0 1-1,1 0 1,-1-1-1,0 1 1,1-1-1,-1 1 1,0 0-1,0-1 0,0 1 1,1-1-1,-1 1 1,0-1-1,0 1 1,0 0-1,0-1 1,0 1-1,0-1 1,0 1-1,0-1 0,0 1 1,0-1-1,0 1 1,0-1-1,0 1 1,0-1-1,0 1 1,0 0-1,-1-1 1,1 1-1,0-1 0,0 1 1,-1 0-1,1-1 1,0 1-1,0-1 1,-1 1-1,1 0 1,0-1-1,-1 1 1,1 0-1,-1 0 0,1-1 1,-1 1-1,-28-17-2914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7.007"/>
    </inkml:context>
    <inkml:brush xml:id="br0">
      <inkml:brushProperty name="width" value="0.025" units="cm"/>
      <inkml:brushProperty name="height" value="0.025" units="cm"/>
    </inkml:brush>
  </inkml:definitions>
  <inkml:trace contextRef="#ctx0" brushRef="#br0">0 63 11787,'30'-10'1025,"-1"1"-64,4-3 64,11 0-545,4 3-31,0 1-193,-2 6 0,-2 2-160,-5 0-31,-3 2-33,-19 9-1250,-8-1-2625,-9 2-6471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7.369"/>
    </inkml:context>
    <inkml:brush xml:id="br0">
      <inkml:brushProperty name="width" value="0.025" units="cm"/>
      <inkml:brushProperty name="height" value="0.025" units="cm"/>
    </inkml:brush>
  </inkml:definitions>
  <inkml:trace contextRef="#ctx0" brushRef="#br0">1 33 13677,'0'0'3555,"44"0"-2594,-1 0 609,10-1-321,7-6-673,11-1-319,-4-1-161,0 3-32,-8 5-673,-8 1-1152,-12 0-1763,-13 5-1889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0.533"/>
    </inkml:context>
    <inkml:brush xml:id="br0">
      <inkml:brushProperty name="width" value="0.025" units="cm"/>
      <inkml:brushProperty name="height" value="0.025" units="cm"/>
    </inkml:brush>
  </inkml:definitions>
  <inkml:trace contextRef="#ctx0" brushRef="#br0">0 1 12172,'0'0'16015,"20"82"-15631,-19-36 385,1 6-193,3 3-287,6-2-225,3 0-192,-5-2-994,2 0-895,-6-6-2083,-5-6-3427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8.447"/>
    </inkml:context>
    <inkml:brush xml:id="br0">
      <inkml:brushProperty name="width" value="0.025" units="cm"/>
      <inkml:brushProperty name="height" value="0.025" units="cm"/>
    </inkml:brush>
  </inkml:definitions>
  <inkml:trace contextRef="#ctx0" brushRef="#br0">48 119 3876,'0'0'603,"7"-11"368,8-14 1050,10-15 1993,0-2 4253,-38 65-5815,-34 65-908,43-79-1559,0 1 0,0-1 0,1 1 0,0 0 0,1 0 0,0 0 0,-1 11 0,4-20 7,-1 0 1,0 0 0,0 0 0,1 0 0,-1 0-1,1 0 1,-1 0 0,1-1 0,-1 1-1,1 0 1,-1 0 0,1-1 0,0 1 0,-1 0-1,1-1 1,0 1 0,0-1 0,-1 1 0,1-1-1,0 1 1,0-1 0,0 1 0,0-1-1,0 0 1,0 0 0,-1 1 0,1-1 0,0 0-1,0 0 1,0 0 0,0 0 0,0 0-1,0 0 1,0 0 0,0 0 0,0-1 0,0 1-1,1-1 1,39-7-37,-21 1 77,0-1-1,0-1 1,19-13-1,-26 14-23,1 0 0,0 1 0,0 0 1,0 2-1,0-1 0,1 2 0,27-6 0,-41 11-3,-1-1-1,1 0 1,-1 1 0,1-1-1,0 0 1,-1 1 0,0-1 0,1 1-1,-1-1 1,1 1 0,-1-1-1,1 1 1,-1-1 0,0 1 0,1 0-1,-1-1 1,0 1 0,0-1-1,1 1 1,-1 0 0,0-1 0,0 1-1,0 0 1,0-1 0,0 1-1,0 0 1,0-1 0,0 1-1,0 0 1,0-1 0,0 1 0,0-1-1,-1 1 1,1 0 0,0-1-1,0 1 1,-1 0 0,-8 29 423,-12 11-269,-1-1 0,-3-1 0,-1-2 0,-1 0 1,-35 33-1,62-69-176,-12 13 109,-1-1 0,-20 17 0,30-28-140,1 0 1,0 0 0,-1 0-1,1 0 1,-1 0 0,0-1-1,0 0 1,0 1 0,1-1-1,-1 0 1,0 0 0,0 0 0,-1-1-1,1 1 1,0-1 0,0 0-1,0 1 1,0-2 0,0 1-1,0 0 1,-1 0 0,1-1-1,-3-1 1,4 1-166,1 0-1,-1-1 1,1 0 0,-1 1 0,1-1-1,-1 0 1,1 0 0,0 0 0,0 1-1,0-1 1,0-1 0,0 1 0,0 0-1,1 0 1,-1 0 0,1 0 0,-1 0-1,1-3 1,-5-48-4876,5 38 2635,-3-32-4759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8.807"/>
    </inkml:context>
    <inkml:brush xml:id="br0">
      <inkml:brushProperty name="width" value="0.025" units="cm"/>
      <inkml:brushProperty name="height" value="0.025" units="cm"/>
    </inkml:brush>
  </inkml:definitions>
  <inkml:trace contextRef="#ctx0" brushRef="#br0">1 40 12844,'0'0'7527,"58"-27"-6854,-26 20-577,7 5-96,7-1-256,5 2-1122,4 1-1472,-3 0-2179,-8 0-2498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29.187"/>
    </inkml:context>
    <inkml:brush xml:id="br0">
      <inkml:brushProperty name="width" value="0.025" units="cm"/>
      <inkml:brushProperty name="height" value="0.025" units="cm"/>
    </inkml:brush>
  </inkml:definitions>
  <inkml:trace contextRef="#ctx0" brushRef="#br0">229 0 10186,'0'0'5605,"-8"2"-3560,-2 3-1869,0-1 1,0 2 0,1-1 0,0 1 0,0 1 0,0-1 0,1 1 0,0 1 0,0 0 0,1 0 0,0 0 0,0 1 0,-10 19 0,1-3-138,2 1 1,0 1-1,-12 35 1,21-47-29,1-1 1,0 0-1,1 1 1,0 0-1,1 0 1,1 0-1,1 0 1,1 21-1,-1-33 1,1-1 0,-1 1 0,0-1 1,1 1-1,0 0 0,-1-1 0,1 1 0,0-1 0,0 0 0,1 1 0,-1-1 1,0 0-1,1 0 0,-1 0 0,1 0 0,0 0 0,0 0 0,0 0 0,0 0 1,0-1-1,3 3 0,-2-3 88,0 0 1,1 0 0,-1 0-1,1 0 1,-1-1-1,1 1 1,-1-1 0,1 0-1,-1 0 1,1 0-1,-1-1 1,1 1-1,6-3 1,1 0 185,1-1 0,-1 0 0,0-1 0,0-1 0,-1 0 0,0 0 0,0-1 0,9-8 0,-7 4-121,-2 0 0,1-1 0,-2-1-1,0 0 1,0 0 0,-1 0-1,-1-1 1,0 0 0,-1-1-1,0 0 1,-1 0 0,-1 0-1,-1 0 1,0 0 0,-1-1 0,0 0-1,-1 1 1,-1-1 0,-3-29-1,1 40-173,1 1 0,-1-1 0,0 1-1,0 0 1,0 0 0,-1 0 0,1 0-1,-1 0 1,0 0 0,0 1 0,0-1-1,0 1 1,-1 0 0,0 0 0,1 0-1,-1 1 1,0-1 0,-8-2 0,10 3-187,-1 1-1,1 0 1,-1 1 0,0-1 0,1 0 0,-1 1 0,0 0 0,1-1 0,-1 1 0,0 0 0,0 0 0,1 1 0,-1-1 0,-3 1 0,4 0-253,0 0 0,0 0 0,0 0 0,0 0 0,0 0 0,1 0 0,-1 1 0,0-1 0,0 1 0,1-1 0,-1 1 0,1 0 0,0-1 0,-1 1 0,1 0 0,0 0 0,0 0 0,0 0-1,-1 3 1,-2 10-8172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1.255"/>
    </inkml:context>
    <inkml:brush xml:id="br0">
      <inkml:brushProperty name="width" value="0.025" units="cm"/>
      <inkml:brushProperty name="height" value="0.025" units="cm"/>
    </inkml:brush>
  </inkml:definitions>
  <inkml:trace contextRef="#ctx0" brushRef="#br0">39 46 8232,'0'0'10757,"-3"-7"-8243,-7-24-432,10 31-2048,0 0 0,0 0-1,0-1 1,0 1 0,0 0 0,0-1-1,0 1 1,0 0 0,0 0 0,0-1 0,0 1-1,0 0 1,0 0 0,0-1 0,0 1-1,-1 0 1,1 0 0,0-1 0,0 1 0,0 0-1,0 0 1,0 0 0,-1-1 0,1 1 0,0 0-1,0 0 1,0 0 0,-1 0 0,1-1-1,0 1 1,0 0 0,-1 0 0,1 0 0,0 0-1,0 0 1,-1 0 0,1 0 0,0 0-1,0 0 1,-1 0 0,1 0 0,0 0 0,-1 0-1,1 0 1,0 0 0,0 0 0,-1 0 0,1 0-1,0 0 1,0 0 0,-1 0 0,1 0-1,0 0 1,0 0 0,-1 1 0,1-1 0,0 0-1,0 0 1,0 0 0,-1 0 0,1 1-1,0-1 1,0 0 0,0 0 0,0 1 0,-1-1-1,1 0 1,0 0 0,0 1 0,-5 14-103,1 4 79,2 1 1,0-1 0,1 29 0,1-38-342,1-1 0,0 1 0,0 0 0,1-1-1,0 1 1,0-1 0,1 0 0,8 17 0,4-12-1014,-6-9-1149,-5-10-4642,-4-7 548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1.620"/>
    </inkml:context>
    <inkml:brush xml:id="br0">
      <inkml:brushProperty name="width" value="0.025" units="cm"/>
      <inkml:brushProperty name="height" value="0.025" units="cm"/>
    </inkml:brush>
  </inkml:definitions>
  <inkml:trace contextRef="#ctx0" brushRef="#br0">1 0 11371,'0'0'10890,"79"11"-10794,-29-8-801,6-3-2562,6 0-3747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1.984"/>
    </inkml:context>
    <inkml:brush xml:id="br0">
      <inkml:brushProperty name="width" value="0.025" units="cm"/>
      <inkml:brushProperty name="height" value="0.025" units="cm"/>
    </inkml:brush>
  </inkml:definitions>
  <inkml:trace contextRef="#ctx0" brushRef="#br0">231 14 13933,'0'0'3956,"-11"-2"-2819,-33-9-576,40 11-550,0 0-1,0 0 1,1 0 0,-1 1 0,0-1 0,0 1 0,1 0 0,-1 0 0,1 0 0,-1 1 0,1-1 0,-1 1 0,1 0 0,0 0 0,-1 0 0,-3 4 0,-39 40 11,44-44-22,-7 10 206,-1 0 1,2 1-1,-12 20 1,18-28-139,-1-1 1,1 1-1,1 0 1,-1 0-1,0 0 0,1 0 1,0 0-1,1 0 1,-1 0-1,1 0 0,0 0 1,0 0-1,0 0 1,2 7-1,-1-10-1,0 0-1,0 0 1,0 0 0,0 0-1,1-1 1,-1 1 0,1 0-1,-1-1 1,1 1 0,-1-1-1,1 1 1,0-1 0,0 0-1,0 0 1,0 0 0,0 0-1,0 0 1,0 0 0,0-1-1,0 1 1,0-1 0,1 1-1,-1-1 1,0 0 0,0 0-1,0 0 1,1 0 0,-1 0-1,3-1 1,2 1 170,0-1 0,-1 0 0,1 0 0,-1-1 0,1 0-1,-1 0 1,0 0 0,12-7 0,-12 6-132,0-1 0,-1 0 0,0 0 0,0-1 0,0 1 0,0-1 0,-1 0 0,1 0 0,-1-1 0,0 1 0,-1-1 0,0 0 0,0 0 0,0 0 0,0 0 0,-1-1 0,0 1 0,-1-1 0,1 1 0,-1-1 0,0 0 0,-1 1 0,0-1 0,0 0 0,0 0 0,-2-8 0,2 14-178,0 0 1,-1 0 0,1-1 0,0 1-1,-1 0 1,1 0 0,-1 0 0,1 0-1,-1 0 1,1 0 0,-1 0 0,0 0-1,0 0 1,1 0 0,-1 0 0,0 0-1,0 0 1,0 1 0,0-1-1,0 0 1,0 1 0,0-1 0,0 1-1,0-1 1,-1 1 0,1-1 0,0 1-1,0 0 1,0-1 0,0 1 0,-1 0-1,1 0 1,0 0 0,0 0 0,-1 0-1,1 0 1,0 1 0,0-1-1,0 0 1,0 0 0,-1 1 0,1-1-1,0 1 1,0-1 0,0 1 0,0 0-1,-1 0 1,-2 1-698,1 0 0,0 0 0,0 1 0,-1-1 0,1 1 0,1 0 0,-1 0 0,0 0 0,1 0 0,-1 0 0,1 1 1,0-1-1,-2 5 0,0 13-7414</inkml:trace>
  <inkml:trace contextRef="#ctx0" brushRef="#br0" timeOffset="1">303 273 19186,'0'0'993,"-16"46"64,4-16-416,-4 4-161,9-2-63,0-1-417,3-4-1057,4-8-2050,0-6-3203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2.408"/>
    </inkml:context>
    <inkml:brush xml:id="br0">
      <inkml:brushProperty name="width" value="0.025" units="cm"/>
      <inkml:brushProperty name="height" value="0.025" units="cm"/>
    </inkml:brush>
  </inkml:definitions>
  <inkml:trace contextRef="#ctx0" brushRef="#br0">109 1 13485,'0'0'6780,"-10"11"-6770,3-2-23,-50 62 618,53-65-381,0 0 1,0 1 0,0 0 0,1 0 0,0 0-1,0 0 1,1 0 0,-1 1 0,2-1 0,-2 14-1,3-20-203,0 0-1,1 0 1,0-1-1,-1 1 1,1 0-1,-1 0 1,1-1-1,0 1 1,-1-1-1,1 1 1,0 0-1,0-1 1,0 1-1,-1-1 1,1 1-1,0-1 1,0 0-1,0 1 1,0-1-1,0 0 1,0 0-1,0 0 1,0 0-1,0 0 1,0 0-1,-1 0 1,1 0-1,0 0 1,0 0-1,2-1 1,32-3 315,-23 1-321,0-2-1,0 0 1,0-1-1,-1 0 1,0 0 0,0-1-1,-1-1 1,17-14 0,-20 16-22,0-1 0,0 1 0,-1-1 0,0 0 0,-1-1 1,1 0-1,-2 1 0,1-1 0,-1-1 0,0 1 0,-1-1 1,5-16-1,-9 25 31,-1 0 1,1 1 0,0-1-1,-1 1 1,1-1-1,0 1 1,0-1 0,-1 1-1,1 0 1,0 0-1,0 0 1,0 0 0,0 0-1,0 0 1,0 0 0,0 0-1,-1 2 1,-9 13 64,0 0 1,2 1 0,-11 25-1,16-34-5,1 0 0,1 1 0,-1-1 0,2 1 0,-1-1 0,1 1 0,0 0-1,1 0 1,0-1 0,1 10 0,-1-16-69,1-1 1,-1 1-1,1-1 1,-1 1-1,1-1 1,0 1-1,0-1 1,-1 0-1,1 1 0,0-1 1,0 0-1,0 0 1,0 0-1,1 0 1,-1 0-1,0 0 0,0 0 1,1 0-1,1 1 1,35 12 279,4 3 6,-41-16-293,0 0 1,0 0-1,0-1 0,0 1 0,0 0 1,0 0-1,0 0 0,0 1 1,-1-1-1,1 0 0,0 0 0,-1 0 1,1 0-1,0 1 0,-1-1 1,0 0-1,1 1 0,-1-1 0,0 0 1,0 1-1,1-1 0,-1 0 1,0 1-1,0-1 0,-1 0 1,1 1-1,0 1 0,-1-2 44,0 0 0,1 0 0,-1 1 1,0-1-1,0 0 0,0 0 0,0 0 0,0 0 0,0 0 0,0 0 1,0 0-1,0 0 0,0-1 0,0 1 0,-1 0 0,1-1 0,0 1 0,-1-1 1,1 1-1,0-1 0,-1 0 0,-2 1 0,-37 4 499,34-4-416,-9 1-31,-60 3 642,71-5-873,0 0 0,0 0 0,0-1 0,0 0 0,0 1 1,0-2-1,0 1 0,0 0 0,0-1 0,0 0 0,-5-3 0,3-6-3946,8 0-3583,6 3-2284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3.555"/>
    </inkml:context>
    <inkml:brush xml:id="br0">
      <inkml:brushProperty name="width" value="0.025" units="cm"/>
      <inkml:brushProperty name="height" value="0.025" units="cm"/>
    </inkml:brush>
  </inkml:definitions>
  <inkml:trace contextRef="#ctx0" brushRef="#br0">0 0 13773,'0'0'12236,"21"64"-11788,-6-35-352,6-3-32,5-3 0,3-6-64,-1-7-416,2-9-449,0-1-544,-5-7-545,-4-12-801,-8-2-1921,-1-2-1730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3.900"/>
    </inkml:context>
    <inkml:brush xml:id="br0">
      <inkml:brushProperty name="width" value="0.025" units="cm"/>
      <inkml:brushProperty name="height" value="0.025" units="cm"/>
    </inkml:brush>
  </inkml:definitions>
  <inkml:trace contextRef="#ctx0" brushRef="#br0">103 0 6502,'0'0'7495,"-25"49"-4516,11-18-1025,2 3-417,-4 8-127,7 1-97,-2-2-384,3 0-481,2-2-320,5-6-64,1-5-64,0-12-1313,7-8-1730,3-8-3042,3-3-7336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4.247"/>
    </inkml:context>
    <inkml:brush xml:id="br0">
      <inkml:brushProperty name="width" value="0.025" units="cm"/>
      <inkml:brushProperty name="height" value="0.025" units="cm"/>
    </inkml:brush>
  </inkml:definitions>
  <inkml:trace contextRef="#ctx0" brushRef="#br0">264 1 15150,'0'0'5606,"-12"68"-4005,-4-26 33,2 2-193,-2 1-448,5-2-577,0-5-352,10-3 1,1-4-290,0-7-896,5-7-1025,4-10-576,1-7-481,-4 0-2531</inkml:trace>
  <inkml:trace contextRef="#ctx0" brushRef="#br0" timeOffset="1">0 198 16047,'0'0'5605,"68"0"-3811,-15 0 0,9-3-1025,1-3-673,-1 0-224,-12-1-1826,-11 1-2306,-16-1-4132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3:50.891"/>
    </inkml:context>
    <inkml:brush xml:id="br0">
      <inkml:brushProperty name="width" value="0.025" units="cm"/>
      <inkml:brushProperty name="height" value="0.025" units="cm"/>
    </inkml:brush>
  </inkml:definitions>
  <inkml:trace contextRef="#ctx0" brushRef="#br0">20 14 20275,'0'0'9609,"-20"-14"-32895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5.100"/>
    </inkml:context>
    <inkml:brush xml:id="br0">
      <inkml:brushProperty name="width" value="0.025" units="cm"/>
      <inkml:brushProperty name="height" value="0.025" units="cm"/>
    </inkml:brush>
  </inkml:definitions>
  <inkml:trace contextRef="#ctx0" brushRef="#br0">0 512 7655,'0'0'14990,"11"-12"-14050,17-21-606,134-168 197,-143 174-393,-1-1 1,-2 0 0,0-2 0,-2 0 0,20-63 0,-30 63 338,-13 41-266,-17 45-269,11-17-148,-36 115 435,47-136-719,0 1 0,0-1 0,2 1 0,0-1 0,2 1 1,1 26-1,-1-44 380,1 0 1,-1 0-1,0-1 1,0 1-1,0 0 1,0 0-1,1-1 1,-1 1-1,0 0 1,1-1-1,-1 1 1,1 0-1,-1-1 1,0 1-1,1 0 1,-1-1 0,1 1-1,0-1 1,-1 1-1,1-1 1,-1 1-1,1-1 1,0 0-1,0 1 1,-1-1-1,1 0 1,0 1-1,-1-1 1,1 0-1,0 0 1,0 0-1,-1 0 1,2 1-1,0-2-354,1 1 0,-1 0 0,0 0-1,1-1 1,-1 1 0,0-1-1,0 1 1,0-1 0,0 0-1,4-2 1,20-19-4949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5.445"/>
    </inkml:context>
    <inkml:brush xml:id="br0">
      <inkml:brushProperty name="width" value="0.025" units="cm"/>
      <inkml:brushProperty name="height" value="0.025" units="cm"/>
    </inkml:brush>
  </inkml:definitions>
  <inkml:trace contextRef="#ctx0" brushRef="#br0">109 0 13933,'-5'10'1009,"-15"27"-33,-34 69 1971,48-92-2725,1 0 0,1 0 0,0 0 0,0 1 0,2-1 0,-2 20 0,4-32-224,0 0-1,0 0 0,0 0 0,0 0 1,0 0-1,1 0 0,-1 0 0,0 1 1,1-1-1,0 0 0,0-1 0,-1 1 0,1 0 1,0 0-1,1 0 0,-1 0 0,0-1 1,0 1-1,1 0 0,-1-1 0,1 1 1,-1-1-1,1 0 0,0 0 0,0 1 1,-1-1-1,1 0 0,0 0 0,0-1 1,0 1-1,0 0 0,0-1 0,0 1 1,0-1-1,0 1 0,0-1 0,1 0 1,-1 0-1,0 0 0,0 0 0,0-1 1,0 1-1,2-1 0,5 0 104,-1 0 0,1-1-1,-1-1 1,0 1 0,1-1 0,-2 0-1,1-1 1,0 0 0,13-9-1,-6 0 330,-1 0-1,0 0 0,-1-1 0,23-32 0,-32 41-270,-1 0 0,1 0 0,-1-1 0,0 0 0,0 0 0,-1 0 0,1 0 0,-1 0 1,-1 0-1,1 0 0,-1-1 0,0 1 0,-1-1 0,1 1 0,-1-1 0,-1 1 0,1-1 0,-3-10 0,2 14-167,-1 1 0,1-1-1,-1 1 1,0 0 0,0-1 0,0 1-1,0 0 1,0 0 0,-1 0 0,1 0 0,0 1-1,-1-1 1,1 1 0,-1-1 0,0 1-1,1 0 1,-1 0 0,0 0 0,0 0 0,0 1-1,0-1 1,0 1 0,0 0 0,0-1-1,-5 2 1,2-1-231,-1 0 0,1 0-1,0 1 1,0 0 0,-1 0-1,1 0 1,0 1 0,0 0-1,1 0 1,-1 1 0,-9 5-1,9-3-184,-1 0 0,2 1 0,-1 0 0,1 0 0,-6 8 0,-2 14-2686,13-27 2669,0 1 0,0-1 0,0 1 0,0-1 0,0 0 0,0 1 0,0-1 0,0 1 0,1-1 0,-1 1 1,0-1-1,1 0 0,-1 1 0,1-1 0,0 0 0,-1 0 0,2 3 0,12 4-9355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5.777"/>
    </inkml:context>
    <inkml:brush xml:id="br0">
      <inkml:brushProperty name="width" value="0.025" units="cm"/>
      <inkml:brushProperty name="height" value="0.025" units="cm"/>
    </inkml:brush>
  </inkml:definitions>
  <inkml:trace contextRef="#ctx0" brushRef="#br0">207 0 16976,'-9'2'358,"0"0"-267,0 0 1,1 1 0,-1 0-1,1 1 1,-1 0 0,1 0-1,1 1 1,-1 0 0,1 0-1,0 1 1,0 0-1,0 0 1,1 1 0,0-1-1,0 2 1,0-1 0,-8 16-1,6-10-47,1 1-1,-1 1 1,2-1 0,0 1-1,1 0 1,1 0-1,0 1 1,1-1 0,1 1-1,0 0 1,1 25-1,1-40 17,0 1-1,0-1 0,1 1 1,-1-1-1,0 1 0,1-1 1,0 0-1,-1 1 0,1-1 1,0 0-1,-1 1 0,1-1 0,0 0 1,0 0-1,0 0 0,0 0 1,0 0-1,0 0 0,1 0 1,-1 0-1,0 0 0,2 1 0,1-1 115,-1 0-1,1 0 1,-1 0-1,1 0 1,-1 0-1,1-1 1,0 0-1,-1 0 1,5 0-1,2-1 182,0 0-1,0-1 0,-1 0 0,1-1 1,0 0-1,11-5 0,-10 2-195,-1-1 1,1 0-1,-1 0 1,-1-1-1,1 0 1,-1-1-1,-1 0 0,0-1 1,0 1-1,12-22 1,-15 23-50,0-1 1,-1 0 0,0 0 0,0 0 0,-1 0 0,-1-1 0,1 1 0,-1-1-1,-1 0 1,0 0 0,0 1 0,-1-1 0,0 0 0,-3-14 0,2 21-137,1 0 1,-1 0-1,0 0 1,0 0-1,-1 0 1,1 1 0,-1-1-1,1 1 1,-1-1-1,0 1 1,0-1-1,0 1 1,0 0 0,0 0-1,0 0 1,-1 0-1,1 0 1,0 1-1,-1-1 1,0 1 0,1 0-1,-1-1 1,0 1-1,0 0 1,0 1-1,0-1 1,0 0 0,0 1-1,0 0 1,0 0-1,0 0 1,0 0-1,-3 0 1,0 1-255,-1-1 1,1 1-1,0 1 0,0-1 0,-1 1 1,1 0-1,0 0 0,0 1 0,1-1 1,-1 2-1,1-1 0,-1 0 0,1 1 1,-7 7-1,5-4-585,1 0 0,1 1-1,-1-1 1,-7 16 0,0 16-6452,12-13-798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6.169"/>
    </inkml:context>
    <inkml:brush xml:id="br0">
      <inkml:brushProperty name="width" value="0.025" units="cm"/>
      <inkml:brushProperty name="height" value="0.025" units="cm"/>
    </inkml:brush>
  </inkml:definitions>
  <inkml:trace contextRef="#ctx0" brushRef="#br0">245 0 16784,'0'0'1569,"-57"62"1026,33-21-705,9 5-225,7-2-512,6 0-929,2-5-191,2-5-1,12-8-64,-5-5-321,-4-4-159,0-7-737,-5-4-1346,-7-5-9288</inkml:trace>
  <inkml:trace contextRef="#ctx0" brushRef="#br0" timeOffset="1">1 216 12043,'0'0'10795,"62"-10"-9034,-18 5-351,4-1-962,-1-1-480,3 1-1121,-6 0-2274,-10 1-2083,-8-4-3971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6.532"/>
    </inkml:context>
    <inkml:brush xml:id="br0">
      <inkml:brushProperty name="width" value="0.025" units="cm"/>
      <inkml:brushProperty name="height" value="0.025" units="cm"/>
    </inkml:brush>
  </inkml:definitions>
  <inkml:trace contextRef="#ctx0" brushRef="#br0">255 1 17745,'0'0'854,"-8"8"582,2-1-1151,-9 8 755,1 1 0,-14 22 0,24-33-905,1 0 0,0 0 0,0 0 0,1 0 0,-1 0 0,1 1 0,0-1 0,1 1 0,-1-1 0,1 1-1,0 0 1,1-1 0,0 1 0,0 12 0,0-17-141,1 0 1,-1 0-1,1 0 1,-1 0-1,1 0 1,0 0-1,-1 0 0,1 0 1,0 0-1,0 0 1,0-1-1,0 1 0,0 0 1,0 0-1,0-1 1,0 1-1,0 0 0,0-1 1,0 1-1,0-1 1,0 0-1,0 1 0,0-1 1,1 0-1,-1 0 1,0 0-1,1 1 0,42 0-273,-24-2 176,-13 2 61,0 0-1,0 1 1,0-1-1,0 1 1,0 1 0,-1-1-1,12 7 1,-17-9 52,0 1 1,1 0-1,-1-1 1,1 1-1,-1 0 1,0 0-1,0 0 1,1 0-1,-1 0 1,0 0-1,0 0 1,0 1-1,0-1 1,0 0-1,0 0 1,-1 1-1,1-1 1,0 1-1,-1-1 1,1 1-1,-1-1 1,1 1-1,-1-1 1,0 1-1,1-1 1,-1 1-1,0-1 1,0 1-1,0 0 1,-1-1-1,1 1 1,0-1-1,0 1 1,-1-1-1,1 1 1,-1-1-1,1 1 1,-1-1-1,0 0 1,0 1-1,1-1 1,-1 0-1,-2 2 1,-1 2 106,-2 0 1,1-1-1,-1 1 1,1-1 0,-1 0-1,0-1 1,-1 1-1,1-1 1,0-1-1,-1 1 1,0-1 0,0 0-1,-7 1 1,-10 1 68,-1 0 0,-36 0 0,46-3-158,6-1-379,0 1 0,0-2 0,0 1 1,0-1-1,-13-3 0,20 4-8,-1-1 0,1 0 1,0 0-1,0 0 0,0 0 0,-1-1 0,1 1 0,1 0 0,-1-1 0,0 1 1,0-1-1,0 0 0,1 0 0,-1 1 0,1-1 0,-1 0 0,1-1 0,0 1 1,0 0-1,0 0 0,0 0 0,0-1 0,1 1 0,-1 0 0,0-5 0,-1-22-6869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6.861"/>
    </inkml:context>
    <inkml:brush xml:id="br0">
      <inkml:brushProperty name="width" value="0.025" units="cm"/>
      <inkml:brushProperty name="height" value="0.025" units="cm"/>
    </inkml:brush>
  </inkml:definitions>
  <inkml:trace contextRef="#ctx0" brushRef="#br0">0 46 13357,'0'0'6438,"60"-30"-4356,-37 23-1025,2 2-705,2 4-352,1-2-1153,-5 3-2146,0 0-4388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37.195"/>
    </inkml:context>
    <inkml:brush xml:id="br0">
      <inkml:brushProperty name="width" value="0.025" units="cm"/>
      <inkml:brushProperty name="height" value="0.025" units="cm"/>
    </inkml:brush>
  </inkml:definitions>
  <inkml:trace contextRef="#ctx0" brushRef="#br0">168 11 15983,'0'0'3636,"-9"3"-925,2-2-2505,0 1-1,1 0 0,0 1 0,-1 0 0,1 0 1,0 0-1,1 1 0,-1 0 0,0 0 0,1 0 0,0 0 1,0 1-1,0 0 0,1 0 0,0 1 0,0-1 1,0 1-1,1 0 0,-1 0 0,1 0 0,1 0 0,-3 8 1,3-8-201,0 1 0,1 0 0,0-1 0,1 1 0,-1 0 0,1 0-1,1-1 1,-1 1 0,1 0 0,0 0 0,4 11 0,-4-15-1,1 0 1,-1 0-1,1 0 0,0-1 0,0 1 0,0-1 0,0 1 0,0-1 0,1 0 0,-1 1 0,1-1 0,-1-1 0,1 1 0,0 0 0,0-1 0,0 1 0,0-1 1,0 0-1,0 0 0,0 0 0,0 0 0,1-1 0,-1 1 0,0-1 0,7 0 0,-5 0 35,1 0-1,0 0 1,0-1-1,0 0 1,0-1-1,0 1 1,-1-1-1,1 0 1,-1 0 0,1-1-1,-1 0 1,0 1-1,0-2 1,0 1-1,0-1 1,-1 0-1,1 0 1,-1 0-1,0 0 1,0-1-1,-1 1 1,5-7 0,-3 1 89,1 0 1,-1 1-1,0-2 1,-1 1-1,0 0 1,-1-1-1,0 0 1,-1 0-1,0 0 1,-1 0 0,1-12-1,-2 21-127,0 0-1,0 0 1,0 0 0,0 0-1,-1 0 1,1 0 0,-1 0-1,1 0 1,-1 0 0,1 0-1,-1 0 1,0 0-1,0 1 1,0-1 0,0 0-1,0 1 1,-1-1 0,1 0-1,0 1 1,-1 0 0,1-1-1,-1 1 1,0 0 0,-1-1-1,-1 0-56,0 0 0,0 1 0,1 0 0,-1 0 0,0 0 0,0 1 0,-1-1 0,1 1 0,0 0-1,0 0 1,-6 1 0,-4 1-500,1 1-1,-1 0 0,1 1 1,-1 1-1,1 0 0,-17 9 0,-17 15-3553,2 0-2969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4.324"/>
    </inkml:context>
    <inkml:brush xml:id="br0">
      <inkml:brushProperty name="width" value="0.025" units="cm"/>
      <inkml:brushProperty name="height" value="0.025" units="cm"/>
    </inkml:brush>
  </inkml:definitions>
  <inkml:trace contextRef="#ctx0" brushRef="#br0">0 109 5862,'0'0'7762,"10"0"-6492,30-1 511,1-2 1,72-16-1,-5 1-601,305-23-82,-136 27-3440,-276 14 2155,10-1-1955,-6-4-2651,-4-2-5600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5.115"/>
    </inkml:context>
    <inkml:brush xml:id="br0">
      <inkml:brushProperty name="width" value="0.025" units="cm"/>
      <inkml:brushProperty name="height" value="0.025" units="cm"/>
    </inkml:brush>
  </inkml:definitions>
  <inkml:trace contextRef="#ctx0" brushRef="#br0">1 153 5701,'0'0'9214,"14"-6"-8199,23-9-417,0 3 0,1 1-1,73-12 1,383-16 640,7 38-997,-258 2-193,-96 1-174,119-2-87,-206-3-1591,1-2 1,73-17 0,-68 3-3039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7.284"/>
    </inkml:context>
    <inkml:brush xml:id="br0">
      <inkml:brushProperty name="width" value="0.025" units="cm"/>
      <inkml:brushProperty name="height" value="0.025" units="cm"/>
    </inkml:brush>
  </inkml:definitions>
  <inkml:trace contextRef="#ctx0" brushRef="#br0">0 56 9321,'0'0'12171,"87"24"-10825,-29-36-610,10-4-544,-3 2-159,-5 0-578,-12 4-1217,-14 1-1761,-15 4-2050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1.526"/>
    </inkml:context>
    <inkml:brush xml:id="br0">
      <inkml:brushProperty name="width" value="0.025" units="cm"/>
      <inkml:brushProperty name="height" value="0.025" units="cm"/>
    </inkml:brush>
  </inkml:definitions>
  <inkml:trace contextRef="#ctx0" brushRef="#br0">1 0 15086,'0'0'4346,"2"11"-3439,17 84 1636,16 108-1477,-29 27-68,-6-207-453,0-22-511,0 0 1,0 1-1,0-1 1,0 0-1,0 0 1,0 1-1,0-1 1,1 0-1,-1 0 1,1 0-1,-1 0 1,1 1 0,-1-1-1,1 0 1,0 0-1,-1 0 1,1 0-1,0 0 1,0 0-1,0-1 1,0 1-1,0 0 1,0 0-1,0-1 1,1 2-1,0-1 16,1 0-1,0-1 1,0 1 0,-1 0-1,1-1 1,0 0-1,0 1 1,0-1 0,0 0-1,4-1 1,8-1 199,-1-2 0,0 1 0,18-8 0,34-12-147,85-33-761,-126 44-3050,41-25 0,-30 11-4139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7.613"/>
    </inkml:context>
    <inkml:brush xml:id="br0">
      <inkml:brushProperty name="width" value="0.025" units="cm"/>
      <inkml:brushProperty name="height" value="0.025" units="cm"/>
    </inkml:brush>
  </inkml:definitions>
  <inkml:trace contextRef="#ctx0" brushRef="#br0">1 48 13261,'0'0'7591,"72"4"-6150,-26-4-640,7-7-577,6-1-192,3-2-929,-7-4-2850,-4 1-4966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8.022"/>
    </inkml:context>
    <inkml:brush xml:id="br0">
      <inkml:brushProperty name="width" value="0.025" units="cm"/>
      <inkml:brushProperty name="height" value="0.025" units="cm"/>
    </inkml:brush>
  </inkml:definitions>
  <inkml:trace contextRef="#ctx0" brushRef="#br0">3 70 13965,'0'0'2274,"10"-9"-261,1 1-1407,0 0 1,0 1-1,0 0 0,24-10 1,-31 15-529,1 0 1,-1 0-1,1 0 1,0 1-1,0 0 1,0 0-1,0 0 1,0 0-1,0 1 1,0 0-1,0 0 1,0 0-1,0 1 1,0 0-1,0 0 1,0 0-1,-1 0 1,1 1-1,6 3 1,-8-3-79,-1-1 0,-1 1 0,1 0 0,0 0 0,0 1 0,-1-1 0,1 0 0,-1 0 0,0 1 1,0-1-1,0 1 0,0-1 0,0 1 0,0 0 0,-1-1 0,1 1 0,-1 0 0,0-1 0,0 1 1,0 0-1,0-1 0,0 1 0,0 0 0,-1 0 0,1-1 0,-2 4 0,-1 5 23,0-1 0,0 0-1,-1 0 1,0 0 0,-8 12-1,-4 2 4,-2 0-1,-1-2 0,-22 22 1,17-20-10,-32 44 0,55-66-17,0-1 0,0 1 1,-1 0-1,1 0 0,0 0 1,1 0-1,-1 0 0,0 0 0,0 0 1,1 0-1,0 0 0,-1 0 0,1 2 1,0-3-1,0 0 0,0-1 0,0 1 0,1 0 0,-1-1 0,0 1 0,0 0 0,1-1 0,-1 1 0,1 0 0,-1-1 0,0 1 0,1-1 0,-1 1 1,1-1-1,-1 1 0,1-1 0,0 1 0,-1-1 0,1 0 0,-1 1 0,1-1 0,0 0 0,-1 1 0,2-1 0,5 2-7,-1-1 0,1 0 1,0-1-1,0 0 0,0 0 0,8-1 0,-4 1 2,15-3-839,1 0 1,-1-2 0,1-1-1,-1-1 1,42-17 0,8-7-4884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8.400"/>
    </inkml:context>
    <inkml:brush xml:id="br0">
      <inkml:brushProperty name="width" value="0.025" units="cm"/>
      <inkml:brushProperty name="height" value="0.025" units="cm"/>
    </inkml:brush>
  </inkml:definitions>
  <inkml:trace contextRef="#ctx0" brushRef="#br0">107 62 15759,'-9'4'945,"2"-2"-777,-1 1 0,1 0 0,1 0 0,-1 1 0,0 0 0,1 0 0,0 1 0,-8 7 0,11-10-128,0 1 0,1 1 1,-1-1-1,1 0 0,0 0 1,0 1-1,0-1 1,0 1-1,0 0 0,1 0 1,0 0-1,0-1 0,0 1 1,0 0-1,1 0 1,-1 0-1,1 0 0,0 0 1,0 1-1,1 6 0,1-7-31,-1-1-1,0 1 0,1-1 0,0 0 0,0 1 0,0-1 0,0 0 0,0 0 1,1-1-1,-1 1 0,1 0 0,0-1 0,0 1 0,0-1 0,0 0 0,0 0 1,0 0-1,1-1 0,-1 1 0,1-1 0,-1 0 0,1 1 0,-1-2 1,1 1-1,0 0 0,5 0 0,2 0 57,0 0-1,0 0 1,0-1 0,0 0-1,0-1 1,0 0-1,21-5 1,-27 4 36,-1 0 0,1-1 1,0 1-1,-1-1 0,0 0 0,1 0 0,-1-1 1,0 1-1,-1-1 0,1 0 0,-1 0 0,1 0 0,-1 0 1,0 0-1,-1-1 0,1 0 0,-1 1 0,0-1 1,0 0-1,0 0 0,-1 0 0,0 0 0,0 0 0,0-1 1,0 1-1,-1 0 0,0 0 0,0-1 0,-2-9 1,2 10-75,-1 0 1,1 0 0,-1 0 0,0 0 0,-1 1 0,1-1 0,-1 0 0,0 1 0,0-1 0,0 1 0,-1 0 0,1-1 0,-1 1-1,0 0 1,0 1 0,-1-1 0,1 0 0,-1 1 0,0 0 0,0 0 0,0 0 0,0 0 0,0 1 0,0 0 0,-1-1 0,0 2-1,1-1 1,-1 0 0,0 1 0,0 0 0,-6-1 0,10 2-129,0 0 0,0 0-1,-1 0 1,1 0 0,0 0 0,0 1-1,-1-1 1,1 0 0,0 0-1,0 1 1,-1-1 0,1 1 0,0-1-1,0 1 1,0 0 0,0-1 0,0 1-1,0 0 1,0 0 0,0 0 0,0 0-1,0 0 1,0 0 0,1 0 0,-1 0-1,0 0 1,1 0 0,-1 0 0,1 0-1,-1 0 1,1 1 0,-1-1-1,1 2 1,-1-1-319,1 0-1,0 0 1,0 0 0,0 0-1,0 0 1,1 1-1,-1-1 1,0 0-1,1 0 1,-1 0 0,1 0-1,0 0 1,0 0-1,0 0 1,0 0 0,0-1-1,0 1 1,0 0-1,3 2 1,15 12-5372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8.730"/>
    </inkml:context>
    <inkml:brush xml:id="br0">
      <inkml:brushProperty name="width" value="0.025" units="cm"/>
      <inkml:brushProperty name="height" value="0.025" units="cm"/>
    </inkml:brush>
  </inkml:definitions>
  <inkml:trace contextRef="#ctx0" brushRef="#br0">163 63 15887,'0'0'3673,"-12"0"-2632,4 1-944,0 0 0,0 0 0,0 0 0,0 1 0,0 1 0,0-1 0,0 1 0,-13 8 0,16-9-63,1 1-1,-1 0 1,1 1 0,0-1-1,0 1 1,0-1 0,0 1-1,1 0 1,-1 1-1,1-1 1,0 0 0,1 1-1,-1 0 1,1 0 0,0 0-1,0 0 1,-2 8 0,3-11-36,0 0 1,1 0-1,-1 0 1,1 0 0,-1 0-1,1 0 1,0 0 0,0 0-1,0 0 1,0 0 0,0 0-1,1 0 1,-1 0 0,1 0-1,-1 0 1,1 0-1,0 0 1,-1 0 0,1 0-1,0 0 1,0-1 0,0 1-1,1 0 1,-1-1 0,0 1-1,3 2 1,0-2 11,0-1 0,0 1-1,-1-1 1,1 0 0,0 0 0,0-1 0,0 1 0,0-1 0,0 0 0,0 0-1,0 0 1,0 0 0,5-2 0,3 0 15,0-1 1,1 0-1,-1-1 1,-1 0-1,1-1 0,-1 0 1,17-11-1,-20 11 49,0 0 0,-1 0 0,1-1 0,-1 1-1,-1-2 1,1 1 0,-1-1 0,0 0 0,-1 0-1,1-1 1,3-8 0,-7 13 16,-1 0-1,0 1 1,1-1-1,-1 0 1,-1 1-1,1-1 1,0 0-1,-1 0 1,1 0-1,-1 0 1,0 0-1,0 0 1,0 0-1,0 1 1,-1-1-1,1 0 1,-1 0-1,0 0 1,0 0-1,0 1 1,0-1-1,0 0 1,0 1-1,-3-4 1,1 3-38,0 0 0,0 0 0,-1 1 0,1 0 1,-1-1-1,1 1 0,-1 0 0,0 1 0,1-1 0,-1 1 1,0 0-1,0-1 0,0 2 0,0-1 0,-6 0 0,1 0-72,0 1-1,0 0 0,0 0 0,0 1 0,0 1 1,0-1-1,-11 4 0,16-3-34,-1-1 1,1 1-1,0-1 0,0 1 1,0 1-1,0-1 0,0 0 1,0 1-1,0 0 0,1 0 1,-1 0-1,1 0 0,-4 6 1,6-8-82,1-1 0,-1 1 0,0 0 0,1 0 0,-1-1 0,1 1 0,0 0 0,-1 0 0,1 0 0,0 0 1,-1-1-1,1 1 0,0 0 0,0 0 0,0 0 0,0 0 0,0 0 0,0 0 0,0 0 0,0 0 0,0 1 0,1-2-202,0 1 1,0 0-1,0-1 0,0 1 0,-1-1 0,1 0 0,0 1 0,0-1 0,0 0 0,0 0 0,0 1 0,0-1 0,0 0 0,0 0 0,0 0 0,0 0 0,0 0 0,2-1 0,28-1-9159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9.152"/>
    </inkml:context>
    <inkml:brush xml:id="br0">
      <inkml:brushProperty name="width" value="0.025" units="cm"/>
      <inkml:brushProperty name="height" value="0.025" units="cm"/>
    </inkml:brush>
  </inkml:definitions>
  <inkml:trace contextRef="#ctx0" brushRef="#br0">0 1 12844,'0'0'6983,"11"55"-5606,-6-26-672,6 4-417,-6-2-224,2 2-288,-1-8-1025,2-4-993,3-6-65,-7-7 706,-4-14-8200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9.479"/>
    </inkml:context>
    <inkml:brush xml:id="br0">
      <inkml:brushProperty name="width" value="0.025" units="cm"/>
      <inkml:brushProperty name="height" value="0.025" units="cm"/>
    </inkml:brush>
  </inkml:definitions>
  <inkml:trace contextRef="#ctx0" brushRef="#br0">0 100 9545,'0'0'10858,"78"-8"-9673,-27 1-736,6-1-385,10-6-769,0-3-2081,1-4-1987,-6-4-2882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59.851"/>
    </inkml:context>
    <inkml:brush xml:id="br0">
      <inkml:brushProperty name="width" value="0.025" units="cm"/>
      <inkml:brushProperty name="height" value="0.025" units="cm"/>
    </inkml:brush>
  </inkml:definitions>
  <inkml:trace contextRef="#ctx0" brushRef="#br0">246 33 12268,'0'0'2626,"-8"-2"-629,2 0-1894,-1 1 1,0-1-1,1 1 1,-1 1-1,0-1 0,0 1 1,1 0-1,-1 1 1,0-1-1,1 2 1,-1-1-1,0 1 1,1-1-1,0 2 1,-1-1-1,1 1 1,0 0-1,0 0 0,0 1 1,-9 7-1,5-2-70,0 0-1,1 0 0,0 1 0,0 0 1,-12 20-1,17-25-29,1 1 1,0-1-1,1 1 0,-1 0 1,1 0-1,0 0 0,0 1 1,1-1-1,0 0 0,0 0 1,1 1-1,-1-1 0,2 12 1,0-16 16,0 0 1,0 0-1,-1 0 1,2 0 0,-1 0-1,0 0 1,0 0-1,1 0 1,-1-1 0,0 1-1,1 0 1,0-1 0,-1 0-1,1 1 1,0-1-1,0 0 1,0 0 0,0 0-1,0 0 1,0 0-1,0 0 1,0 0 0,0-1-1,0 1 1,1-1 0,-1 0-1,0 0 1,0 0-1,1 0 1,-1 0 0,0 0-1,0 0 1,3-1-1,3 0 169,-1 1-1,0-2 0,0 1 1,1-1-1,-1 0 0,0 0 1,0-1-1,-1 0 0,8-4 0,-5 1-99,-1 0-1,-1 0 0,1-1 0,-1-1 0,-1 1 1,1-1-1,-1 0 0,0 0 0,-1-1 0,0 0 1,0 0-1,-1 0 0,0 0 0,-1-1 0,0 0 1,-1 1-1,0-1 0,0 0 0,-1 0 0,0 0 1,-1-1-1,0-12 0,0 22-112,0 0 1,0 0-1,0 0 1,0-1-1,0 1 0,0 0 1,0 0-1,-1 0 1,1-1-1,0 1 1,-1 0-1,1 0 0,0 0 1,-1 0-1,0 0 1,1 0-1,-1 0 1,0 0-1,1 0 0,-1 0 1,0 0-1,0 0 1,0 0-1,0 1 0,0-1 1,0 0-1,0 0 1,0 1-1,0-1 1,0 1-1,0-1 0,0 1 1,0 0-1,0-1 1,-1 1-1,1 0 1,0 0-1,0 0 0,0 0 1,-1 0-1,1 0 1,0 0-1,0 0 0,0 0 1,-1 1-1,1-1 1,-1 1-1,-1 0-178,0 0-1,0 1 1,0-1-1,0 1 0,1 0 1,-1 0-1,0 0 1,1 0-1,0 0 1,-1 1-1,1-1 1,0 1-1,0 0 1,1-1-1,-1 1 1,-2 5-1,2 0-1048,0 0 1,1 1-1,0-1 1,0 0-1,1 14 1,0-20 852,0 28-6590</inkml:trace>
  <inkml:trace contextRef="#ctx0" brushRef="#br0" timeOffset="1">434 264 14830,'0'0'1698,"-34"78"448,16-31-801,6-1-384,7-4-545,1-9-320,4-12-1025,11-13-2017,5-8-3653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0.260"/>
    </inkml:context>
    <inkml:brush xml:id="br0">
      <inkml:brushProperty name="width" value="0.025" units="cm"/>
      <inkml:brushProperty name="height" value="0.025" units="cm"/>
    </inkml:brush>
  </inkml:definitions>
  <inkml:trace contextRef="#ctx0" brushRef="#br0">162 31 13357,'0'0'4852,"-9"-6"-3138,-28-16-860,35 22-812,0-1 0,0 1 0,0-1 0,0 1 0,0 0-1,0 0 1,0-1 0,0 2 0,0-1 0,0 0 0,0 0 0,0 1 0,0-1 0,0 1 0,0-1 0,0 1 0,0 0-1,0 0 1,1 0 0,-1 0 0,0 0 0,0 0 0,1 1 0,-1-1 0,1 1 0,-1-1 0,1 1 0,-2 2-1,-31 45 383,30-40-382,0 0 0,0 0 0,0 0 0,1 1 0,-2 12 0,4-21-40,1 1 0,-1 0 0,1-1 0,0 1 0,0 0 0,-1-1 1,1 1-1,0 0 0,0-1 0,1 1 0,-1 0 0,0-1 0,1 1 0,-1 0 0,1-1 1,-1 1-1,1-1 0,0 1 0,-1-1 0,1 1 0,0-1 0,0 1 0,0-1 0,0 0 1,0 0-1,1 1 0,-1-1 0,0 0 0,1 0 0,-1 0 0,0 0 0,1-1 0,-1 1 1,1 0-1,-1-1 0,1 1 0,0-1 0,-1 1 0,3 0 0,3-1 21,0 0 0,0 0 0,0 0 0,-1-1 0,1 0 1,0 0-1,-1-1 0,1 1 0,-1-2 0,1 1 0,-1-1 0,0 0 0,0 0 0,0 0 0,0-1 0,-1 0 0,9-8 0,-4 2-83,0 1-1,-1-2 1,0 1-1,-1-1 0,0 0 1,-1-1-1,12-24 1,-46 80-559,14-23 667,0 0 0,-15 35 0,23-42 51,0-1 0,2 1 0,0 1 0,0-1 0,1 0 1,1 20-1,1-33-62,0 1 0,0-1-1,1 0 1,-1 1 0,1-1 0,-1 0 0,1 0 0,-1 0 0,1 1 0,0-1 0,0 0 0,-1 0 0,1 0 0,0 0 0,0 0 0,0 0 0,0-1 0,0 1-1,0 0 1,1 0 0,-1-1 0,0 1 0,0-1 0,0 1 0,1-1 0,-1 1 0,0-1 0,0 0 0,1 1 0,-1-1 0,0 0 0,1 0 0,-1 0 0,0 0-1,1 0 1,2-1 0,-4 1 695,-16 0 746,-22 1-1024,26 0-409,-1 0 0,0-1 0,1 0 0,-1-1 0,0-1 0,-16-3 0,29 5-105,0 0-1,0-1 1,-1 1 0,1 0-1,0 0 1,0 0-1,-1 0 1,1 0 0,0 0-1,0 0 1,0 0 0,-1 0-1,1-1 1,0 1-1,0 0 1,0 0 0,-1 0-1,1 0 1,0-1 0,0 1-1,0 0 1,0 0-1,-1 0 1,1-1 0,0 1-1,0 0 1,0 0 0,0-1-1,0 1 1,0 0-1,0 0 1,0-1 0,0 1-1,0 0 1,0 0 0,0-1-1,0 1 1,0 0-1,0 0 1,0-1 0,0 1-1,0 0 1,0 0 0,0-1-1,0 1 1,0 0-1,1 0 1,-1 0 0,0-1-1,0 1 1,0 0 0,0 0-1,0 0 1,1-1-1,-1 1 1,0 0 0,0 0-1,0 0 1,1 0-1,-1 0 1,0-1 0,0 1-1,1 0 1,-1 0 0,0 0-1,1 0 1,16-9-4032,-15 8 3666,22-10-5862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0.615"/>
    </inkml:context>
    <inkml:brush xml:id="br0">
      <inkml:brushProperty name="width" value="0.025" units="cm"/>
      <inkml:brushProperty name="height" value="0.025" units="cm"/>
    </inkml:brush>
  </inkml:definitions>
  <inkml:trace contextRef="#ctx0" brushRef="#br0">68 4 15855,'0'0'2333,"-10"4"171,9-4-2466,-2 1 83,0 0 1,0 0 0,0 0-1,0 0 1,0 0 0,0 1 0,1-1-1,-1 1 1,1 0 0,-1 0-1,1 0 1,0 0 0,0 0-1,0 0 1,0 1 0,0-1-1,0 1 1,0-1 0,1 1 0,-1 0-1,1-1 1,0 1 0,0 0-1,0 0 1,0 0 0,1 0-1,-1 0 1,1 0 0,-1 0 0,1 0-1,0 0 1,0 0 0,1 0-1,0 5 1,0-5-152,0 0 0,1-1 1,-1 1-1,1 0 0,0 0 0,0-1 0,0 1 1,0-1-1,0 1 0,0-1 0,1 0 0,-1 0 1,1 0-1,-1 0 0,1-1 0,0 1 1,0 0-1,0-1 0,0 0 0,0 0 0,0 0 1,0 0-1,0-1 0,0 1 0,1-1 0,5 1 1,2 0-442,0-1 0,0 0 0,0 0 0,0-1 1,0 0-1,19-6 0,-22 4-364,0 0 0,0-1 0,-1 0-1,1-1 1,-1 1 0,0-1 0,0-1 0,11-11 0,-13 12 47,0-1 1,-1 1 0,0-1 0,0 0 0,0 0 0,3-8-1,1-21 539,-12 46 8434,-11 11-6230,5-8-933,-115 239 3831,38-70-7773,59-129-2510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32.119"/>
    </inkml:context>
    <inkml:brush xml:id="br0">
      <inkml:brushProperty name="width" value="0.025" units="cm"/>
      <inkml:brushProperty name="height" value="0.025" units="cm"/>
    </inkml:brush>
  </inkml:definitions>
  <inkml:trace contextRef="#ctx0" brushRef="#br0">3821 250 6598,'0'-8'3358,"0"1"-3068,0-6 554,0-1-1,-1 1 0,-1-1 1,0 1-1,-3-14 0,3 22-740,1 1 0,-1 0 0,0 0 0,0 0 0,0-1 0,-1 2 0,1-1 0,-1 0-1,0 0 1,0 1 0,0 0 0,-1 0 0,1 0 0,-1 0 0,0 0 0,0 1 0,0-1 0,0 1-1,0 0 1,-7-2 0,-12-3-76,1 2 0,-1 0 1,-1 1-1,-35 0 0,-100 6 133,94 0-125,-259 13-397,-233-3-787,161-47 1250,-70-3 1405,361 36-1361,-1 6 1,1 3-1,-129 28 0,167-20-149,0 2-1,2 4 1,1 2-1,1 3 1,0 3 0,-60 39-1,69-32-174,2 2 0,2 2 0,2 3 0,2 1-1,1 3 1,3 1 0,2 3 0,-59 95 0,86-124 94,1 0 0,1 0 0,0 1 0,2 0 0,1 1 0,-9 47 1,15-60 113,1 1 1,0-1 0,1 1 0,1 0 0,0 0 0,0-1 0,1 1 0,0-1 0,1 0 0,1 1 0,-1-1 0,2-1 0,0 1 0,0 0 0,1-1 0,12 17 0,2-3 58,1-2 1,1 0 0,1-1 0,0-1 0,2-1 0,36 20 0,6 0 195,99 39 0,-28-23-8,267 64 1,156-5-152,-559-113-125,194 32 36,350 13 0,-407-46 1,-1-6-1,0-5 1,189-42 0,-190 22 16,207-77 0,-288 86-35,0-3 1,-1-2-1,-2-3 0,-1-2 1,-2-2-1,54-47 1,-85 63-2,0-1 1,-1 0-1,-1-2 1,-1 0-1,-1-1 1,-1 0-1,-1-1 1,0-1-1,-2 0 1,-1-1 0,-1 0-1,-1 0 1,6-37-1,-11 39-16,0 0-1,-2 0 1,0 1 0,-2-1-1,-1 0 1,0 0 0,-2 0 0,0 1-1,-2 0 1,0 0 0,-2 0-1,0 1 1,-1 0 0,-1 0-1,-23-33 1,8 22 4,0 1 1,-2 2-1,-1 1 1,-2 0-1,0 3 1,-2 0-1,-1 2 1,0 2-1,-2 1 1,-71-30-1,1 10-1495,-1 5 0,-186-36 0,67 28-4104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1.901"/>
    </inkml:context>
    <inkml:brush xml:id="br0">
      <inkml:brushProperty name="width" value="0.025" units="cm"/>
      <inkml:brushProperty name="height" value="0.025" units="cm"/>
    </inkml:brush>
  </inkml:definitions>
  <inkml:trace contextRef="#ctx0" brushRef="#br0">95 1 18385,'0'0'5472,"9"2"-5242,6 0-173,0 1 1,-1 1 0,1 0-1,-1 1 1,0 1 0,16 8-1,-26-12-51,-1 1-1,1-1 1,-1 1-1,0 0 0,0 0 1,0 0-1,0 0 1,0 1-1,-1-1 0,1 1 1,-1-1-1,0 1 1,0 0-1,-1 0 0,1 0 1,-1 0-1,0 0 1,0 0-1,0 0 1,0 1-1,-1-1 0,1 0 1,-1 0-1,0 1 1,-1-1-1,1 0 0,-1 1 1,0-1-1,-1 5 1,-2 5 81,-1-1 1,0 0-1,-1 0 0,0-1 1,-1 0-1,-16 22 1,-62 67 392,48-59-350,18-20-261,-20 24 103,16-13-3603,18-25-3368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5.200"/>
    </inkml:context>
    <inkml:brush xml:id="br0">
      <inkml:brushProperty name="width" value="0.025" units="cm"/>
      <inkml:brushProperty name="height" value="0.025" units="cm"/>
    </inkml:brush>
  </inkml:definitions>
  <inkml:trace contextRef="#ctx0" brushRef="#br0">1 1 13004,'0'0'10341,"3"11"-9332,4 7-817,0-1 1,2 1 0,0-1 0,1-1 0,1 0-1,0 0 1,1-1 0,19 18 0,-15-16-576,-3-2 857,1-1 0,22 17 1,0-11-2004,-33-19 1005,0 0 1,0-1-1,0 1 0,0-1 0,0 1 0,0-1 0,0 0 0,0 0 0,0 0 0,5-2 0,7-6-5882,1-13-3309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5.530"/>
    </inkml:context>
    <inkml:brush xml:id="br0">
      <inkml:brushProperty name="width" value="0.025" units="cm"/>
      <inkml:brushProperty name="height" value="0.025" units="cm"/>
    </inkml:brush>
  </inkml:definitions>
  <inkml:trace contextRef="#ctx0" brushRef="#br0">287 0 18065,'0'0'3908,"-35"46"-2787,15-15 160,-3 11 385,-5 5-770,3 11-447,-5 6-225,2 2-160,0-1-64,8-4 32,1-6-64,5-10-224,-1-9-289,14-7-608,1-5-1313,0-10-1250,0-6-4195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1.987"/>
    </inkml:context>
    <inkml:brush xml:id="br0">
      <inkml:brushProperty name="width" value="0.025" units="cm"/>
      <inkml:brushProperty name="height" value="0.025" units="cm"/>
    </inkml:brush>
  </inkml:definitions>
  <inkml:trace contextRef="#ctx0" brushRef="#br0">266 0 5157,'0'0'18391,"-13"1"-16939,1 0-1250,0 0-1,-1 1 1,1 1 0,0 0 0,1 0 0,-1 1 0,0 1 0,1 0 0,0 1 0,-18 11-1,12-5-39,1 0-1,-23 24 0,36-33-164,0-1 0,0 1 0,0 0 0,1 0 0,-1 1 0,1-1 0,0 0 0,0 1 0,0-1 0,1 1 0,-1 0 1,1 0-1,0 0 0,0-1 0,0 1 0,0 0 0,1 0 0,-1 0 0,1 0 0,1 7 0,0-9-35,0 1-1,0-2 1,1 1-1,-1 0 1,1 0-1,-1 0 1,1-1-1,0 1 1,-1 0-1,1-1 1,0 0 0,0 1-1,0-1 1,0 0-1,0 0 1,1 0-1,-1 0 1,0-1-1,0 1 1,1-1-1,-1 1 1,0-1-1,1 0 1,2 0-1,70 2-1540,-56-2 725,52-4-3301,-23-5-1603,5-4-6270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2.334"/>
    </inkml:context>
    <inkml:brush xml:id="br0">
      <inkml:brushProperty name="width" value="0.025" units="cm"/>
      <inkml:brushProperty name="height" value="0.025" units="cm"/>
    </inkml:brush>
  </inkml:definitions>
  <inkml:trace contextRef="#ctx0" brushRef="#br0">126 1 9001,'0'0'7116,"-11"2"-4319,1 0-2537,-1 0 375,0 0 1,-1 1-1,-18 7 0,28-9-565,-1 0 0,1 0 0,0 0 0,-1 1 0,1-1-1,0 0 1,0 1 0,0-1 0,0 1 0,0 0 0,0 0 0,1 0-1,-1 0 1,1 0 0,-1 0 0,1 0 0,0 0 0,0 1 0,0-1-1,0 0 1,0 1 0,0-1 0,1 1 0,-1-1 0,0 4 0,2-4-81,0 0 1,-1 0 0,1 0 0,0 0-1,0 0 1,0 0 0,1-1 0,-1 1-1,0 0 1,1-1 0,-1 1 0,1-1-1,-1 1 1,1-1 0,0 0-1,-1 0 1,1 0 0,0 0 0,0 0-1,0 0 1,0 0 0,0 0 0,0-1-1,0 1 1,0-1 0,3 1 0,59 8-1843,-48-8 1127,-6 0 678,-1 0 0,1-1 0,-1 0-1,1-1 1,9-1 0,-18 2 118,-1 0 0,1-1-1,-1 1 1,1 0-1,-1 0 1,1 0 0,-1 0-1,0-1 1,1 1 0,-1 0-1,1 0 1,-1-1-1,0 1 1,1 0 0,-1-1-1,1 1 1,-1 0-1,0-1 1,0 1 0,1-1-1,-1 1 1,0-1 0,0 1-1,1 0 1,-1-1-1,0 1 1,0-1 0,0 1-1,0-1 1,0 1 0,0-1-1,0 1 1,0-1-1,0 1 1,0-1 0,0 1-1,0-1 1,0 1 0,0-1-1,0 1 1,0-1-1,0 1 1,-1-1 0,1 1-1,0 0 1,0-1 0,-1 1-1,1-1 1,0 1-1,-1 0 1,1-1 0,-1-1 82,-1 1 0,1-1 0,0 1 0,0 0 0,-1-1 0,1 1 0,-1 0 0,1 0 0,-1 0 0,0 0 1,1 0-1,-1 0 0,-2 0 0,-50-4 489,53 4-623,-1 1 1,0 0 0,0 0-1,0 0 1,0 0-1,0 0 1,0 0-1,0 1 1,0-1-1,1 0 1,-1 1 0,0 0-1,0-1 1,0 1-1,1 0 1,-1 0-1,0 0 1,1 0-1,-1 0 1,1 0 0,-1 1-1,1-1 1,0 0-1,-2 3 1,3-4-44,0 0 0,0 1 1,1-1-1,-1 1 0,0-1 1,0 0-1,1 1 0,-1-1 1,0 0-1,0 1 0,1-1 1,-1 0-1,0 0 0,1 1 1,-1-1-1,0 0 0,1 0 1,-1 0-1,0 1 0,1-1 1,-1 0-1,1 0 0,-1 0 1,0 0-1,1 0 0,-1 0 1,1 0-1,-1 0 0,0 0 1,1 0-1,-1 0 0,1 0 1,-1 0-1,1 0 1,22 0-800,-18 0 520,41-3-3305,-14-4-1900,16-8-7357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2.665"/>
    </inkml:context>
    <inkml:brush xml:id="br0">
      <inkml:brushProperty name="width" value="0.025" units="cm"/>
      <inkml:brushProperty name="height" value="0.025" units="cm"/>
    </inkml:brush>
  </inkml:definitions>
  <inkml:trace contextRef="#ctx0" brushRef="#br0">0 0 18738,'0'0'5637,"71"20"-4900,-34-18-481,7 0-192,-5-2-1057,-5 0-2146,-8 0-929,-13 0-2434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3.055"/>
    </inkml:context>
    <inkml:brush xml:id="br0">
      <inkml:brushProperty name="width" value="0.025" units="cm"/>
      <inkml:brushProperty name="height" value="0.025" units="cm"/>
    </inkml:brush>
  </inkml:definitions>
  <inkml:trace contextRef="#ctx0" brushRef="#br0">1 1 13389,'0'0'6310,"53"9"-4645,-14-9-352,9 0-832,5 0-321,-7 0-128,-5 0-1185,-13-1-2146,-7-3-2883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3.481"/>
    </inkml:context>
    <inkml:brush xml:id="br0">
      <inkml:brushProperty name="width" value="0.025" units="cm"/>
      <inkml:brushProperty name="height" value="0.025" units="cm"/>
    </inkml:brush>
  </inkml:definitions>
  <inkml:trace contextRef="#ctx0" brushRef="#br0">220 0 15022,'0'0'8915,"-11"8"-7900,9-7-993,-71 55 961,66-50-938,0 0-1,1 0 1,0 1 0,0-1-1,0 2 1,1-1 0,0 0-1,1 1 1,-7 14 0,11-21-47,-1-1 1,1 1 0,0 0 0,0 0 0,0-1 0,0 1 0,0 0-1,0 0 1,0-1 0,0 1 0,0 0 0,0 0 0,0-1-1,0 1 1,0 0 0,1 0 0,-1-1 0,0 1 0,1 0 0,-1-1-1,0 1 1,1 0 0,-1-1 0,1 1 0,-1-1 0,1 1-1,-1-1 1,1 1 0,-1-1 0,1 1 0,0-1 0,-1 1 0,1-1-1,0 0 1,-1 1 0,1-1 0,0 0 0,0 0 0,-1 1-1,1-1 1,1 0 0,37 2 217,-28-2-159,17 0 24,-2-1-573,46 6 1,-67-5 420,0 1 0,1 0 0,-1 0 0,0 1 1,1 0-1,-1-1 0,0 2 0,0-1 0,-1 1 0,1-1 1,0 1-1,-1 0 0,0 1 0,6 5 0,-9-8 49,1 1 0,-1-1 1,0 0-1,0 1 0,0-1 0,0 1 0,-1 0 0,1-1 0,0 1 0,-1 0 0,1 0 0,-1-1 0,1 1 0,-1 0 0,0 0 0,0-1 0,0 1 0,0 0 0,0 0 1,0 0-1,0 0 0,0-1 0,-1 1 0,0 3 0,-1-2 53,0 0 0,0 0 0,0 1 0,-1-1 1,1-1-1,-1 1 0,0 0 0,0-1 0,0 1 0,0-1 0,-4 3 1,-6 2 243,-1 1 0,0-2 0,0 0 0,-26 7 0,26-10-109,0 0 0,0 0-1,0-2 1,0 0-1,-29-1 1,37-1-396,-1 0 1,1 0-1,0 0 0,0-1 0,0 0 0,-10-5 1,12 5-253,1 0 1,-1-1 0,1 1-1,-1-1 1,1 0 0,0 0-1,0 0 1,0 0 0,1-1-1,-5-6 1,-9-24-7142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3.811"/>
    </inkml:context>
    <inkml:brush xml:id="br0">
      <inkml:brushProperty name="width" value="0.025" units="cm"/>
      <inkml:brushProperty name="height" value="0.025" units="cm"/>
    </inkml:brush>
  </inkml:definitions>
  <inkml:trace contextRef="#ctx0" brushRef="#br0">0 17 18257,'0'0'4741,"69"-7"-2980,-35 6-832,2 1-737,4 0-159,10 0-1283,1 0-1728,-1-4-2596,-3 0-6501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4.185"/>
    </inkml:context>
    <inkml:brush xml:id="br0">
      <inkml:brushProperty name="width" value="0.025" units="cm"/>
      <inkml:brushProperty name="height" value="0.025" units="cm"/>
    </inkml:brush>
  </inkml:definitions>
  <inkml:trace contextRef="#ctx0" brushRef="#br0">89 1 13453,'0'0'5552,"-5"10"-4645,-10 16 4,-2 1 855,-17 41-1,31-62-1701,0 1 0,1 0-1,-1-1 1,1 1-1,1 0 1,0 1 0,0-1-1,0 0 1,0 0-1,1 0 1,1 1 0,1 11-1,-1-17-42,0 1 0,1-1 0,-1 1 0,0-1 0,1 0 0,0 1-1,0-1 1,0 0 0,0 0 0,0 0 0,0-1 0,0 1 0,0 0 0,1-1 0,-1 1 0,1-1 0,-1 0-1,1 0 1,0 0 0,-1 0 0,1 0 0,0-1 0,-1 1 0,1-1 0,0 0 0,0 0 0,0 0-1,-1 0 1,5-1 0,-1 1 57,-1 0-1,1-1 1,-1 0-1,1 0 0,-1 0 1,1-1-1,-1 1 1,0-2-1,0 1 0,0 0 1,0-1-1,0 0 1,0 0-1,5-5 1,-6 2 41,1 0 0,-1 0 0,0-1 0,-1 1 0,0-1 0,0 0 0,0 0 0,-1 0 0,0 0 0,0-1 0,-1 1 1,0 0-1,0-1 0,-1 1 0,0-1 0,0 1 0,-1-1 0,-2-11 0,3 14-204,-1 1 0,0 0-1,0 0 1,0 0 0,-1 0 0,0 0-1,1 0 1,-1 1 0,0-1 0,-1 0 0,1 1-1,-1 0 1,1-1 0,-1 1 0,0 0-1,0 0 1,-1 1 0,1-1 0,0 1-1,-1-1 1,0 1 0,1 0 0,-1 1 0,0-1-1,0 1 1,0-1 0,0 1 0,0 0-1,-1 1 1,1-1 0,0 1 0,0 0-1,-7 0 1,-4 4-3903,0 9-2823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4.534"/>
    </inkml:context>
    <inkml:brush xml:id="br0">
      <inkml:brushProperty name="width" value="0.025" units="cm"/>
      <inkml:brushProperty name="height" value="0.025" units="cm"/>
    </inkml:brush>
  </inkml:definitions>
  <inkml:trace contextRef="#ctx0" brushRef="#br0">84 0 7591,'0'0'14350,"-9"59"-13037,-5-22-256,-5 7-737,-1 4-224,6-1-64,7-3 0,7-6-128,0-6-1025,11-8-480,1-8-1154,-3-9-2145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2.493"/>
    </inkml:context>
    <inkml:brush xml:id="br0">
      <inkml:brushProperty name="width" value="0.025" units="cm"/>
      <inkml:brushProperty name="height" value="0.025" units="cm"/>
    </inkml:brush>
  </inkml:definitions>
  <inkml:trace contextRef="#ctx0" brushRef="#br0">0 0 16111,'0'0'7180,"0"13"-7057,7 135 631,-5-128-657,1 0 1,0 0-1,2 0 1,1-1-1,0 1 1,10 18-1,-14-33-41,1-1-1,0 1 1,0-1-1,0 0 1,0 0-1,1 0 1,0-1-1,0 1 1,0-1-1,0 0 1,0 0-1,1 0 1,-1-1-1,9 4 1,-11-5 36,1 0 0,-1 0 0,1-1 0,0 1 1,-1-1-1,1 0 0,0 0 0,-1 0 0,1 0 0,0 0 1,-1 0-1,1-1 0,0 1 0,-1-1 0,1 0 1,-1 0-1,1 0 0,-1 0 0,1 0 0,-1 0 1,0-1-1,1 1 0,-1-1 0,0 0 0,0 0 0,0 1 1,0-1-1,-1 0 0,3-4 0,4-7 44,-2 1 0,0-1 0,0 0 0,-1 0-1,-1-1 1,0 1 0,-1-1 0,0 0 0,-1 0 0,-1 0-1,0 0 1,-1 0 0,-1 0 0,0 0 0,-1 0 0,0 0-1,-7-21 1,8 31-169,-1 1 1,1-1-1,-1 1 0,0 0 0,0 0 0,0 0 0,0 0 0,0 0 1,-1 0-1,0 0 0,1 1 0,-1-1 0,0 1 0,0 0 0,-5-3 1,7 5-12,0-1 1,0 1 0,0 0-1,1 0 1,-1-1 0,0 1 0,0 0-1,0 0 1,0 0 0,1 0-1,-1 0 1,0 0 0,0 0 0,0 0-1,0 1 1,1-1 0,-1 0 0,0 0-1,0 1 1,1-1 0,-1 0-1,0 1 1,0-1 0,1 1 0,-2 0-1,1 1-36,0-1 0,-1 1 0,1 0 0,0 0 0,0 0 0,1 0 0,-1 0 0,0 0 0,1 0 0,-1 0 0,1 0 0,0 0 0,0 0 1,0 5-1,-1-3-215,1 1 0,0-1 0,0 1 1,1-1-1,-1 0 0,1 1 1,0-1-1,0 0 0,0 1 1,1-1-1,-1 0 0,1 0 0,0 0 1,1 0-1,-1-1 0,4 5 1,-4-6-79,1 0 0,-1 0 0,1 0 1,0-1-1,0 1 0,0-1 0,0 0 1,0 0-1,0 0 0,0 0 1,0 0-1,0-1 0,1 1 0,-1-1 1,0 0-1,0 0 0,1 0 0,-1-1 1,0 1-1,0-1 0,0 1 1,0-1-1,0 0 0,4-2 0,28-16-3759,4-8-902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4.866"/>
    </inkml:context>
    <inkml:brush xml:id="br0">
      <inkml:brushProperty name="width" value="0.025" units="cm"/>
      <inkml:brushProperty name="height" value="0.025" units="cm"/>
    </inkml:brush>
  </inkml:definitions>
  <inkml:trace contextRef="#ctx0" brushRef="#br0">1 428 13325,'0'0'7815,"71"-5"-6886,-25 3-160,9 1-353,5 1-352,-7 0 0,0 0-704,-12-4-1539,-13-1-1344,-12-7-1698,-14 0-993</inkml:trace>
  <inkml:trace contextRef="#ctx0" brushRef="#br0" timeOffset="1">15 45 14574,'0'0'5029,"74"-2"-3396,-17-2-127,5 0-514,5-1-703,9 1-225,-8-3-1153,-8-2-3331,-18 0-6599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5.570"/>
    </inkml:context>
    <inkml:brush xml:id="br0">
      <inkml:brushProperty name="width" value="0.025" units="cm"/>
      <inkml:brushProperty name="height" value="0.025" units="cm"/>
    </inkml:brush>
  </inkml:definitions>
  <inkml:trace contextRef="#ctx0" brushRef="#br0">1 9 5509,'0'0'22133,"55"-8"-22229,-20 10 224,0-2-672,3 0-930,-7 0-896,-11 0-705,-6 0-1377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5.913"/>
    </inkml:context>
    <inkml:brush xml:id="br0">
      <inkml:brushProperty name="width" value="0.025" units="cm"/>
      <inkml:brushProperty name="height" value="0.025" units="cm"/>
    </inkml:brush>
  </inkml:definitions>
  <inkml:trace contextRef="#ctx0" brushRef="#br0">1 1 12396,'0'0'8360,"0"46"-7688,37-44 193,5-2-288,13 0-385,-3-2-288,6-6-2979,-10-2-3972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6.245"/>
    </inkml:context>
    <inkml:brush xml:id="br0">
      <inkml:brushProperty name="width" value="0.025" units="cm"/>
      <inkml:brushProperty name="height" value="0.025" units="cm"/>
    </inkml:brush>
  </inkml:definitions>
  <inkml:trace contextRef="#ctx0" brushRef="#br0">1 1 14286,'0'0'8808,"21"57"-7111,-17-31-704,1 3-448,-5 0-321,2 2-160,0-4-897,6-2-1953,0-8-1891,2-6-3490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6.609"/>
    </inkml:context>
    <inkml:brush xml:id="br0">
      <inkml:brushProperty name="width" value="0.025" units="cm"/>
      <inkml:brushProperty name="height" value="0.025" units="cm"/>
    </inkml:brush>
  </inkml:definitions>
  <inkml:trace contextRef="#ctx0" brushRef="#br0">162 37 15278,'0'0'2899,"-9"-1"-1004,4 0-1824,1 0-1,-1 1 0,0 0 0,0 0 0,0 0 1,0 1-1,0 0 0,0 0 0,0 0 1,0 0-1,0 1 0,1 0 0,-1 0 0,1 0 1,-1 0-1,1 1 0,0 0 0,0-1 1,0 2-1,0-1 0,1 0 0,-1 1 0,1 0 1,0 0-1,-4 5 0,2-2 21,1 0 0,0 1 0,0-1 0,0 1 0,1 0 0,0 0 0,0 1 0,-1 8 0,4-15-62,-1 0 1,1 1-1,0-1 0,0 0 1,0 0-1,0 1 0,0-1 1,0 0-1,0 0 0,1 1 0,-1-1 1,1 0-1,0 0 0,0 0 1,0 0-1,0 0 0,0 0 0,0 0 1,0 0-1,1 0 0,-1 0 1,1-1-1,-1 1 0,1 0 1,0-1-1,-1 1 0,1-1 0,0 0 1,0 0-1,0 0 0,0 0 1,0 0-1,0 0 0,1 0 1,2 0-1,1 1 40,-1-1 0,1 1 1,0-1-1,0 0 0,0-1 1,0 1-1,0-1 0,0 0 0,0-1 1,0 0-1,0 0 0,0 0 1,0 0-1,0-1 0,-1 0 0,1-1 1,0 1-1,-1-1 0,0 0 1,0 0-1,0 0 0,0-1 0,0 0 1,-1 0-1,1 0 0,-1-1 1,0 1-1,-1-1 0,1 0 0,-1 0 1,0 0-1,0 0 0,0-1 1,-1 1-1,0-1 0,0 0 0,0 0 1,-1 1-1,0-1 0,0 0 1,-1 0-1,1 0 0,-1 0 0,0 0 1,-1-1-1,-1-8 0,0 11-87,1 0 1,-1 0-1,1 0 0,-1 0 0,0 1 0,-1-1 1,1 1-1,-1-1 0,1 1 0,-1 0 1,0 0-1,0 0 0,-1 0 0,1 0 0,0 1 1,-1 0-1,0 0 0,1 0 0,-1 0 0,0 0 1,0 1-1,0-1 0,0 1 0,0 0 0,-1 0 1,1 1-1,0 0 0,0-1 0,-1 1 0,1 0 1,0 1-1,0-1 0,0 1 0,-1 0 0,-7 3 1,11-4-74,0 1 0,0 0 0,-1-1 0,1 1 0,0 0 0,0 0 0,0 0 0,0 0 0,0 0 1,0 0-1,0 0 0,0 1 0,1-1 0,-1 0 0,0 0 0,1 1 0,-1-1 0,1 0 0,-1 1 0,1-1 1,0 0-1,-1 1 0,1-1 0,0 1 0,0-1 0,0 1 0,0-1 0,0 0 0,1 1 0,-1-1 1,0 1-1,1-1 0,-1 0 0,1 1 0,0 1 0,0 0-269,1 0-1,-1 0 1,1 0 0,0 0-1,0-1 1,0 1 0,0 0-1,0-1 1,1 1 0,-1-1-1,1 0 1,-1 0 0,6 3-1,22 5-3093,7-5-1809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56.951"/>
    </inkml:context>
    <inkml:brush xml:id="br0">
      <inkml:brushProperty name="width" value="0.025" units="cm"/>
      <inkml:brushProperty name="height" value="0.025" units="cm"/>
    </inkml:brush>
  </inkml:definitions>
  <inkml:trace contextRef="#ctx0" brushRef="#br0">146 1 16656,'0'0'2749,"-9"0"-667,3 1-1922,1 0 0,-1 0-1,1 1 1,-1-1 0,1 1 0,-1 0-1,1 1 1,0-1 0,0 1 0,0 0-1,0 0 1,1 1 0,-1-1 0,1 1-1,0 0 1,0 0 0,0 1 0,1-1-1,-1 1 1,1 0 0,0 0 0,1 0-1,-1 0 1,1 0 0,0 1 0,-2 8-1,3-11-149,0-1-1,1 1 0,-1 0 1,1 0-1,0 0 0,0 0 0,0 0 1,0 0-1,0 0 0,1-1 1,-1 1-1,1 0 0,0 0 0,0 0 1,0-1-1,0 1 0,0 0 1,1-1-1,-1 1 0,1-1 0,0 0 1,-1 1-1,1-1 0,0 0 1,1 0-1,-1 0 0,4 2 0,0-1-18,0 0 0,0-1 0,1 0 0,-1-1-1,1 1 1,-1-1 0,1-1 0,-1 1 0,1-1-1,-1 0 1,10-1 0,-11 0 52,-1 0 0,0 0 0,1-1 0,-1 1 0,0-1 1,0 0-1,0 0 0,0 0 0,0-1 0,0 1 0,-1-1 0,1 0 0,-1 0 1,1 0-1,-1 0 0,0-1 0,-1 1 0,1-1 0,-1 0 0,1 0 0,-1 0 0,2-6 1,-3 8 37,0-1 1,1 0 0,-2 1 0,1-1-1,0 0 1,-1 0 0,1 0 0,-1 0-1,0 1 1,0-1 0,0 0-1,0 0 1,-1 0 0,1 0 0,-1 0-1,1 0 1,-1 1 0,0-1 0,0 0-1,-1 1 1,1-1 0,0 1 0,-1-1-1,1 1 1,-1-1 0,0 1 0,0 0-1,0 0 1,0 0 0,0 0 0,-1 0-1,1 1 1,0-1 0,-1 1 0,-4-3-1,-6-1-35,0 0-1,0 1 0,0 1 1,-19-3-1,-15 4-2061,42 2 1047,1 0 0,0 1 0,-1 0 1,1 0-1,0 0 0,0 1 0,-6 2 1,-1 4-8327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1.295"/>
    </inkml:context>
    <inkml:brush xml:id="br0">
      <inkml:brushProperty name="width" value="0.025" units="cm"/>
      <inkml:brushProperty name="height" value="0.025" units="cm"/>
    </inkml:brush>
  </inkml:definitions>
  <inkml:trace contextRef="#ctx0" brushRef="#br0">240 4 7911,'0'0'17868,"-13"-2"-17654,4 1-225,0 1 1,1 0 0,-1 0 0,0 0 0,0 1 0,0 1 0,0 0-1,0 0 1,1 1 0,-1-1 0,1 2 0,0-1 0,0 2 0,0-1-1,0 1 1,1 0 0,-1 0 0,1 1 0,-8 9 0,8-9 1,2 0 1,-1 1 0,1 0 0,0 0-1,0 1 1,1-1 0,0 1-1,-3 9 1,6-15-35,0 0 0,0 0-1,1 0 1,-1 0 0,1 1-1,0-1 1,0 0 0,-1 0 0,1 0-1,1 0 1,-1 0 0,0 0 0,0 0-1,1 0 1,-1 0 0,1 0-1,0 0 1,-1 0 0,1 0 0,0 0-1,0 0 1,1 0 0,-1-1 0,0 1-1,0 0 1,1-1 0,-1 1-1,1-1 1,-1 1 0,1-1 0,0 0-1,0 0 1,-1 0 0,1 0 0,0 0-1,0 0 1,4 1 0,5 1-455,0 1 0,1-2 0,0 1 0,23 0 0,20-2-3909,0-1-4471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2.095"/>
    </inkml:context>
    <inkml:brush xml:id="br0">
      <inkml:brushProperty name="width" value="0.025" units="cm"/>
      <inkml:brushProperty name="height" value="0.025" units="cm"/>
    </inkml:brush>
  </inkml:definitions>
  <inkml:trace contextRef="#ctx0" brushRef="#br0">1 1 18674,'0'0'2525,"0"10"-1143,1 36-234,-1-44-1085,1 1 1,0 0-1,-1 0 0,1 0 0,0-1 0,1 1 0,-1 0 1,0-1-1,1 1 0,-1-1 0,1 1 0,0-1 1,0 0-1,0 0 0,0 0 0,0 0 0,0 0 1,0 0-1,1 0 0,-1-1 0,1 1 0,-1-1 1,1 0-1,0 0 0,5 2 0,3 0-15,0-1-1,1 0 1,-1 0 0,19-1-1,-28-1-33,13 0-475,0 0 0,0-1 0,0-1 0,0 0 1,17-6-1,-28 7 95,0 0 0,-1 0 0,1 0 0,-1 0 0,1-1 0,-1 1 0,1-1 0,-1 0 0,0 0 0,0 0 0,0-1 0,0 1 0,0-1 0,-1 1 0,1-1 0,-1 0 0,1 0 0,-1 0 0,0-1 0,0 1 0,-1 0 0,1-1 0,-1 1 1,0-1-1,1 0 0,-1-3 0,-1 7 381,0-1 1,0 1 0,0 0 0,0-1-1,0 1 1,0 0 0,0-1 0,0 1-1,0-1 1,0 1 0,0 0-1,0-1 1,0 1 0,0 0 0,0-1-1,-1 1 1,1 0 0,0 0 0,0-1-1,0 1 1,-1 0 0,1-1 0,0 1-1,0 0 1,-1 0 0,1-1 0,0 1-1,-1 0 1,1 0 0,0 0 0,0 0-1,-1-1 1,1 1 0,-1 0 0,1 0-1,0 0 1,-1 0 0,1 0-1,0 0 1,-1 0 0,1 0 0,0 0-1,-1 0 1,1 0 0,0 0 0,-1 0-1,1 0 1,0 0 0,-1 1 0,1-1-1,0 0 1,-1 0 0,1 0 0,0 0-1,-1 1 1,1-1 0,0 0 0,0 0-1,-1 1 1,-20 14 2307,-2 9-297,2 2 0,-35 54 0,47-66-1831,1 0 1,1 0-1,1 0 0,0 1 1,0 0-1,2 0 1,0 0-1,-3 22 0,7-33-190,0 16-1143,0-19 992,1-1 1,-1 1-1,0-1 1,0 1-1,1-1 1,-1 0-1,0 1 1,1-1-1,-1 1 1,0-1-1,1 0 1,-1 1-1,0-1 1,1 0-1,-1 1 1,1-1-1,-1 0 1,1 0-1,-1 1 1,0-1-1,1 0 1,-1 0-1,1 0 1,-1 0-1,1 0 1,-1 0-1,1 0 1,-1 1-1,1-2 1,0 1 0,-1 0-1,1 0 1,0 0-1,17-3-6068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2.486"/>
    </inkml:context>
    <inkml:brush xml:id="br0">
      <inkml:brushProperty name="width" value="0.025" units="cm"/>
      <inkml:brushProperty name="height" value="0.025" units="cm"/>
    </inkml:brush>
  </inkml:definitions>
  <inkml:trace contextRef="#ctx0" brushRef="#br0">0 1 17585,'0'0'7046,"55"14"-5252,-27-6-833,11-3-385,4-1-447,-1-2-65,-3-2-577,-10 0-1120,-8 0-1410,-16 0-1313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2.816"/>
    </inkml:context>
    <inkml:brush xml:id="br0">
      <inkml:brushProperty name="width" value="0.025" units="cm"/>
      <inkml:brushProperty name="height" value="0.025" units="cm"/>
    </inkml:brush>
  </inkml:definitions>
  <inkml:trace contextRef="#ctx0" brushRef="#br0">1 11 16656,'0'0'5765,"79"13"-3811,-28-13-481,8 0-1088,-1 0-353,-1-4-545,-8-4-2818,-10-3-5990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3.025"/>
    </inkml:context>
    <inkml:brush xml:id="br0">
      <inkml:brushProperty name="width" value="0.025" units="cm"/>
      <inkml:brushProperty name="height" value="0.025" units="cm"/>
    </inkml:brush>
  </inkml:definitions>
  <inkml:trace contextRef="#ctx0" brushRef="#br0">54 219 6566,'0'0'11115,"-8"10"-10688,3-5-337,0 1 0,1 1 0,0-1 0,0 1 0,0-1 0,1 1 0,0 0 0,0 0 1,1 1-1,-1-1 0,2 0 0,-1 1 0,1 0 0,0-1 0,1 9 0,0-16-85,0 0 0,0 0 0,0 1-1,0-1 1,0 0 0,0 1 0,0-1-1,0 0 1,0 0 0,0 1 0,0-1 0,0 0-1,0 0 1,0 1 0,0-1 0,0 0 0,0 0-1,0 1 1,0-1 0,1 0 0,-1 0 0,0 1-1,0-1 1,0 0 0,0 0 0,1 0-1,-1 1 1,0-1 0,0 0 0,0 0 0,1 0-1,-1 0 1,0 0 0,0 0 0,1 1 0,-1-1-1,0 0 1,0 0 0,1 0 0,12-6 306,8-14 262,-20 20-565,1-3-33,0 1 1,0 0-1,0 0 0,0 0 1,0 0-1,1 1 0,-1-1 1,1 1-1,0-1 0,-1 1 1,1 0-1,3-1 0,-5 2 16,0 0-1,0 0 0,0 0 1,1 0-1,-1 1 1,0-1-1,0 0 0,0 0 1,0 1-1,0-1 1,0 1-1,0-1 0,0 1 1,0-1-1,0 1 1,-1 0-1,1-1 0,0 1 1,0 0-1,0 0 1,-1 0-1,1-1 0,0 1 1,-1 0-1,1 0 1,-1 0-1,1 0 0,-1 0 1,0 0-1,1 0 1,-1 0-1,0 0 0,1 1 1,-1 0-1,9 32 455,-2 1-1,-1 0 1,1 59 0,-9 108 3115,2-188-3297,-2 0 0,0 0 1,-1 0-1,0 0 1,-6 14-1,7-23-273,0 0 1,0 0-1,0 0 0,0 0 0,-1-1 1,0 1-1,0-1 0,0 1 0,-1-1 1,1 0-1,-1 0 0,0-1 0,0 1 1,-1-1-1,1 0 0,-7 3 0,11-5 7,-1-1-1,1 0 1,-1 1-1,1-1 1,-1 0-1,0 0 1,1 0-1,-1 1 1,1-1-1,-1 0 1,0 0-1,1 0 1,-1 0-1,0 0 1,1 0-1,-1 0 1,1 0 0,-1-1-1,0 1 1,1 0-1,-1 0 1,1 0-1,-1-1 1,1 1-1,-1 0 1,0 0-1,1-1 1,-1 1-1,1-1 1,0 1-1,-2-1 1,-2-21-75,15-30-21,90-167 128,-22 55 38,-5-29-106,-63 159-47,-2 0-1,-1-1 1,6-61 0,-14 94 82,0 0 0,1 0-1,-1 0 1,0-1 0,0 1 0,0 0 0,-1 0 0,1 0 0,0 0 0,-1 0 0,1 0 0,-1 0 0,0 0-1,0 0 1,0 0 0,0 0 0,0 0 0,0 0 0,0 1 0,-1-1 0,1 0 0,0 1 0,-3-2 0,2 2-13,0 0 0,0 1 0,0-1 0,0 1 0,0 0 1,0 0-1,0 0 0,0 0 0,-1 0 0,1 0 1,0 1-1,0-1 0,0 1 0,0-1 0,0 1 0,0 0 1,0 0-1,0 0 0,1 0 0,-1 0 0,0 0 1,0 0-1,-2 3 0,-8 7 23,0 0 1,0 1-1,1 1 1,1 0-1,0 0 1,0 1-1,2 1 1,0-1-1,0 1 1,1 1-1,1-1 1,1 1-1,-5 21 1,9-34 2,1-1 1,-1 0 0,1 1-1,0-1 1,-1 0 0,1 1-1,0-1 1,0 1 0,1-1-1,-1 1 1,0-1-1,1 0 1,0 1 0,-1-1-1,1 0 1,0 0 0,0 1-1,0-1 1,1 0 0,-1 0-1,0 0 1,1 0 0,-1-1-1,1 1 1,0 0 0,-1 0-1,1-1 1,0 1-1,0-1 1,0 0 0,0 0-1,3 2 1,5-1-245,-1 0 0,1 0 1,-1-1-1,1 0 0,0-1 0,16-1 0,-16 1-366,28-3-3238,-1-5-2684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3.228"/>
    </inkml:context>
    <inkml:brush xml:id="br0">
      <inkml:brushProperty name="width" value="0.025" units="cm"/>
      <inkml:brushProperty name="height" value="0.025" units="cm"/>
    </inkml:brush>
  </inkml:definitions>
  <inkml:trace contextRef="#ctx0" brushRef="#br0">221 77 4869,'0'0'8125,"3"-10"-4970,9-28-385,-12 37-2663,0 0 0,0 0 0,0 0 1,0 0-1,1 0 0,-1 0 0,-1 0 0,1 0 0,0 0 0,0 1 0,0-1 0,0 0 0,-1 0 0,1 0 0,0 0 0,-1 0 1,1 0-1,-1 0 0,1 1 0,-1-1 0,1 0 0,-1 0 0,0 1 0,1-1 0,-1 0 0,0 1 0,1-1 0,-1 1 0,0-1 0,0 1 1,0-1-1,0 1 0,0-1 0,1 1 0,-1 0 0,0 0 0,0-1 0,0 1 0,0 0 0,0 0 0,0 0 0,0 0 0,0 0 1,0 0-1,0 0 0,0 0 0,0 1 0,0-1 0,0 0 0,-48 10-16,36-4-73,0 1-1,1 1 0,-1 0 0,2 0 1,-1 1-1,1 1 0,-10 10 0,16-15-2,1 0 0,-1 0-1,1 0 1,0 0-1,0 1 1,0-1-1,1 1 1,0 0 0,0 0-1,1 0 1,-1 1-1,1-1 1,1 1-1,-1-1 1,1 1 0,0 0-1,1 8 1,0-13-5,1 0 1,0-1-1,-1 1 0,1 0 1,0 0-1,0-1 1,1 1-1,-1 0 1,0-1-1,0 1 1,1-1-1,-1 0 0,1 1 1,-1-1-1,1 0 1,0 0-1,-1 0 1,1 0-1,0 0 0,0-1 1,0 1-1,0 0 1,0-1-1,-1 1 1,1-1-1,0 0 0,0 1 1,3-1-1,60 1 524,-64-1-527,9-1 52,-1-1-1,1 0 0,0 0 1,-1-1-1,1 0 1,-1 0-1,0-1 1,0 0-1,0-1 0,13-10 1,-18 13-7,-1-1 0,1 1 0,-1-1 0,0 0-1,0 0 1,0-1 0,0 1 0,-1-1 0,1 1 0,-1-1 0,0 0 0,0 0 0,0 0 0,0 0 0,-1 0 0,0 0 0,0 0-1,0-1 1,0 1 0,-1 0 0,1-1 0,-1 1 0,0-1 0,-1 1 0,1 0 0,-2-7 0,0 8-100,1 0 1,-1 1-1,0-1 1,0 0-1,0 1 1,0-1-1,0 1 1,-1-1-1,1 1 1,-1 0-1,0 0 1,1 0-1,-1 1 1,0-1-1,0 1 1,0-1-1,0 1 1,-7-1-1,7 1-191,1 0-1,-1 1 1,0-1 0,0 1 0,1 0-1,-1-1 1,0 2 0,0-1 0,0 0-1,-3 1 1,4 0-38,1-1-1,0 0 1,0 1-1,0-1 0,0 1 1,0 0-1,0-1 1,0 1-1,0 0 1,0 0-1,0-1 0,0 1 1,0 0-1,0 0 1,1 0-1,-1 0 0,0 0 1,1 0-1,-1 1 1,1-1-1,-1 0 1,1 0-1,-1 2 1,0 14-5073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3.620"/>
    </inkml:context>
    <inkml:brush xml:id="br0">
      <inkml:brushProperty name="width" value="0.025" units="cm"/>
      <inkml:brushProperty name="height" value="0.025" units="cm"/>
    </inkml:brush>
  </inkml:definitions>
  <inkml:trace contextRef="#ctx0" brushRef="#br0">45 0 15503,'0'0'4516,"-14"64"-2690,3-34-705,1 0-32,3-1-769,5-4-288,2-4-673,0-5-1408,7-10-1090,9-6-2243,0-4-5828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0:04.265"/>
    </inkml:context>
    <inkml:brush xml:id="br0">
      <inkml:brushProperty name="width" value="0.025" units="cm"/>
      <inkml:brushProperty name="height" value="0.025" units="cm"/>
    </inkml:brush>
  </inkml:definitions>
  <inkml:trace contextRef="#ctx0" brushRef="#br0">228 20 12812,'0'0'7591,"-9"0"-6721,6 0-758,0-1 0,-1 1 0,1 0 0,0 0 0,-1 1 0,1-1 0,0 1 0,0 0-1,-1-1 1,1 1 0,0 1 0,0-1 0,0 0 0,0 1 0,0 0 0,1-1-1,-1 1 1,0 0 0,1 0 0,-1 1 0,1-1 0,0 1 0,-2 2 0,-2 1 463,5-4-481,-1 0 0,0 0 0,1 0 0,-1 0 0,1 0 0,0 0 0,-1 1 0,1-1 0,0 0 0,0 1 0,1-1 0,-1 0 0,1 1-1,-1-1 1,1 1 0,-1 3 0,2-5-82,-1-1 0,1 1 0,-1-1 0,1 0 0,-1 1 0,1-1 1,0 1-1,-1-1 0,1 0 0,0 1 0,-1-1 0,1 0 0,0 0 0,-1 0 0,1 1 0,0-1 0,-1 0 0,1 0 0,0 0 0,0 0 0,-1 0 0,1 0 0,0 0 0,-1-1 0,1 1 0,0 0 0,-1 0 0,1 0 0,0-1 0,-1 1 0,1 0 0,0-1 0,-1 1 0,2-1 0,26-12-139,-5-17-58,-22 27 237,1-1 0,0 1 0,1 0 0,-1 0 0,0 0 0,1 0 0,0 0 0,5-4 0,-8 2 654,-12-2-563,-10-1-127,9 5 66,0 2 0,0 0-1,0 1 1,0 0 0,-21 3 0,29-2-53,0-1 1,0 1-1,0 1 0,0-1 0,0 1 0,0 0 0,0 0 1,1 0-1,-1 0 0,1 1 0,0 0 0,-1 0 1,1 0-1,1 1 0,-1-1 0,-6 9 0,9-11-23,0 0-1,0 0 0,1 0 0,-1 0 1,1 0-1,-1 0 0,1 0 0,-1 0 0,1 0 1,-1 1-1,1-1 0,0 0 0,0 0 1,0 0-1,0 1 0,0-1 0,0 0 1,0 0-1,0 0 0,0 1 0,0-1 0,1 0 1,-1 0-1,0 0 0,1 0 0,-1 1 1,1-1-1,-1 0 0,1 0 0,0 0 1,-1 0-1,1 0 0,0 0 0,0-1 0,0 1 1,0 0-1,0 0 0,0-1 0,0 1 1,0 0-1,0-1 0,0 1 0,0-1 1,0 1-1,0-1 0,0 0 0,1 1 0,-1-1 1,0 0-1,0 0 0,2 0 0,10 3 78,-1-1-1,0-1 0,22 0 0,-32-1-69,13 0-37,-1-1 0,0 0-1,0-1 1,1 0 0,13-5 0,-22 5 7,0 0 0,-1 0 0,1-1 0,-1 0 0,1 0 0,-1 0 0,0 0 0,0-1 0,-1 0 0,1 0 0,-1 0 0,0-1 0,0 1 0,6-10 0,-7 1 98,-14 15-198,-14 12-189,19-10 320,1 1-1,-1 1 1,1-1-1,0 1 1,0 0-1,0 0 1,1 0-1,0 1 1,1 0-1,-1 0 1,1 0-1,0 0 1,1 0-1,0 0 1,0 1-1,-1 12 1,3-19-6,0 1 0,1-1-1,-1 1 1,1-1 0,0 1 0,-1-1 0,1 0 0,0 1 0,0-1 0,0 0 0,0 1 0,0-1 0,0 0-1,0 0 1,0 0 0,1 0 0,-1 0 0,0 0 0,0 0 0,1-1 0,-1 1 0,3 0 0,40 16 144,-30-12-171,9 1-166,-19-6 166,0 1 0,0-1 0,0 1 0,-1 0 0,1 0-1,0 1 1,0-1 0,-1 1 0,1 0 0,-1 0 0,1 0-1,-1 0 1,0 1 0,0-1 0,4 5 0,-7-7 32,-1 1 1,1-1-1,0 1 1,0 0 0,0-1-1,0 1 1,0 0 0,0-1-1,-1 1 1,1-1 0,0 1-1,-1 0 1,1-1-1,0 1 1,-1-1 0,1 1-1,-1-1 1,1 1 0,0-1-1,-1 1 1,1-1-1,-1 0 1,0 1 0,1-1-1,-1 0 1,1 1 0,-1-1-1,1 0 1,-1 0-1,-1 1 1,-21 8 470,21-8-413,-29 7 479,-1-2 1,0-1 0,0-1 0,0-2-1,-52-3 1,67-2-1238,18-3-1091,24-6-3354,2 8-2165,2-2-4682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6.248"/>
    </inkml:context>
    <inkml:brush xml:id="br0">
      <inkml:brushProperty name="width" value="0.025" units="cm"/>
      <inkml:brushProperty name="height" value="0.025" units="cm"/>
    </inkml:brush>
  </inkml:definitions>
  <inkml:trace contextRef="#ctx0" brushRef="#br0">1 36 12492,'0'0'8488,"62"12"-6630,-18-12 127,16 0-799,4-6-738,3-5-352,-5-1-64,-7 2-64,-16 3-32,-11 5-96,-12 2-577,-10 2-768,-6 11-897,-11 3-1250,-10-3-4484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6.580"/>
    </inkml:context>
    <inkml:brush xml:id="br0">
      <inkml:brushProperty name="width" value="0.025" units="cm"/>
      <inkml:brushProperty name="height" value="0.025" units="cm"/>
    </inkml:brush>
  </inkml:definitions>
  <inkml:trace contextRef="#ctx0" brushRef="#br0">0 31 9513,'0'0'15246,"68"9"-13356,-21-18-1057,8-2-609,2 1-128,-6 2-128,-7 7-833,-6 1-1184,-14 0-1987,-8 13-3652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7.053"/>
    </inkml:context>
    <inkml:brush xml:id="br0">
      <inkml:brushProperty name="width" value="0.025" units="cm"/>
      <inkml:brushProperty name="height" value="0.025" units="cm"/>
    </inkml:brush>
  </inkml:definitions>
  <inkml:trace contextRef="#ctx0" brushRef="#br0">0 1 9289,'0'0'14365,"3"9"-12950,-2-4-1338,0-1 0,0 1-1,1 0 1,0-1 0,0 1 0,0-1 0,1 0-1,-1 0 1,1 0 0,0 0 0,0 0 0,0 0-1,1-1 1,-1 0 0,1 1 0,0-1-1,0-1 1,0 1 0,0-1 0,1 1 0,-1-1-1,1 0 1,-1-1 0,1 1 0,5 0 0,8 1-206,0 0-1,0-2 1,1 0 0,-1-1 0,0-1 0,27-5 0,-29 3-1191,-1-1 1,0 0 0,16-7-1,-22 7-818,0 0 0,0-1 0,0 0 0,0-1 0,9-9 0,-4 2-5630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7.381"/>
    </inkml:context>
    <inkml:brush xml:id="br0">
      <inkml:brushProperty name="width" value="0.025" units="cm"/>
      <inkml:brushProperty name="height" value="0.025" units="cm"/>
    </inkml:brush>
  </inkml:definitions>
  <inkml:trace contextRef="#ctx0" brushRef="#br0">179 0 2114,'0'0'20473,"-6"10"-19240,-15 28-435,1 0-1,2 2 1,1 1-1,-10 43 1,-37 184-1556,62-261-144,-1 12-571,2-6-8255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7.895"/>
    </inkml:context>
    <inkml:brush xml:id="br0">
      <inkml:brushProperty name="width" value="0.025" units="cm"/>
      <inkml:brushProperty name="height" value="0.025" units="cm"/>
    </inkml:brush>
  </inkml:definitions>
  <inkml:trace contextRef="#ctx0" brushRef="#br0">0 14 8072,'0'0'9897,"55"-13"-8199,-48 29-641,4 10-481,-6 8-95,-2 5-193,-3 1-160,0 0-64,0-4-32,0-6 0,-3-6-32,-2-6-64,3-6-961,-3-6-993,-10-6-2658,3 0-2947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28.253"/>
    </inkml:context>
    <inkml:brush xml:id="br0">
      <inkml:brushProperty name="width" value="0.025" units="cm"/>
      <inkml:brushProperty name="height" value="0.025" units="cm"/>
    </inkml:brush>
  </inkml:definitions>
  <inkml:trace contextRef="#ctx0" brushRef="#br0">0 78 15887,'0'0'5717,"11"-7"-4713,7-2-680,1 1-1,0 0 1,0 1 0,1 1-1,0 1 1,0 1 0,31-2-1,169-11 113,-179 16-545,-1 3 0,1 0 0,54 12 0,-84-12 29,-1 1-1,1 0 1,-1 0 0,0 1-1,0 0 1,0 1 0,-1 0-1,0 1 1,13 10-1,-18-13 92,-1 0 0,0 0 0,0 1 0,0 0-1,0-1 1,-1 1 0,0 0 0,0 0 0,0 0-1,0 1 1,0-1 0,-1 0 0,0 1 0,0-1-1,0 1 1,0-1 0,-1 1 0,0 0 0,0-1-1,0 1 1,-1-1 0,1 1 0,-1-1 0,-2 8-1,0-6 166,1 0 1,-1 0-1,-1-1 0,1 1 0,-1-1 0,0 0 0,0 0 0,0 0 0,-1 0 1,0-1-1,0 0 0,0 0 0,0 0 0,-1-1 0,-6 4 0,-13 6 914,-53 21-1,52-23-924,-1-1 0,0-2 0,0 0 0,0-2 0,-1-1-1,0-2 1,0 0 0,-44-2 0,70-1-244,1-1 0,-1 1 0,0 0 0,0-1 0,1 1 0,-1-1 0,0 1 0,1-1 0,-1 0 0,0 0 0,1 0 0,-1 0 0,1 0 0,0 0 0,-1 0 0,1-1 0,0 1 0,0 0 1,0-1-1,-1 1 0,2-1 0,-1 1 0,0-1 0,0 1 0,0-1 0,0-2 0,-1-2-1607,1-1 0,0 0 1,0 0-1,1 0 1,0-9-1,0-5-7411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6.610"/>
    </inkml:context>
    <inkml:brush xml:id="br0">
      <inkml:brushProperty name="width" value="0.025" units="cm"/>
      <inkml:brushProperty name="height" value="0.025" units="cm"/>
    </inkml:brush>
  </inkml:definitions>
  <inkml:trace contextRef="#ctx0" brushRef="#br0">1 0 3876,'0'0'19725,"9"2"-18454,136 13 89,1 0-1423,-101-5-251,-2 1-1544,-17-9-4570,-33-2 486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3.402"/>
    </inkml:context>
    <inkml:brush xml:id="br0">
      <inkml:brushProperty name="width" value="0.025" units="cm"/>
      <inkml:brushProperty name="height" value="0.025" units="cm"/>
    </inkml:brush>
  </inkml:definitions>
  <inkml:trace contextRef="#ctx0" brushRef="#br0">20 0 17521,'0'0'9673,"-20"47"-9449,26-47-288,2 0-1153,-1-15-2531,-1-6-7334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6.968"/>
    </inkml:context>
    <inkml:brush xml:id="br0">
      <inkml:brushProperty name="width" value="0.025" units="cm"/>
      <inkml:brushProperty name="height" value="0.025" units="cm"/>
    </inkml:brush>
  </inkml:definitions>
  <inkml:trace contextRef="#ctx0" brushRef="#br0">0 0 17360,'0'0'3428,"73"9"-1731,-22-9-95,13 0-994,0 0-512,7 0-224,-8 0-1537,-8 0-2435,-16 0-3555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7.421"/>
    </inkml:context>
    <inkml:brush xml:id="br0">
      <inkml:brushProperty name="width" value="0.025" units="cm"/>
      <inkml:brushProperty name="height" value="0.025" units="cm"/>
    </inkml:brush>
  </inkml:definitions>
  <inkml:trace contextRef="#ctx0" brushRef="#br0">301 76 3491,'11'-6'6881,"-3"3"-5891,42-21 718,-46 22-1167,0 0 0,0 0 0,-1-1-1,1 1 1,-1-1 0,1 0 0,-1 0 0,0 0-1,0-1 1,0 1 0,2-5 0,-18 3 2751,-20 7-2911,3 4-345,2 2 1,-1 1 0,1 2 0,1 0 0,0 2 0,1 1-1,0 1 1,1 1 0,-27 22 0,46-32-5,-1 1-1,1-1 1,0 1 0,0 0 0,1 0-1,0 1 1,0-1 0,0 1-1,1 0 1,-3 9 0,6-14-26,0 1 1,0-1-1,0 0 1,0 0-1,1 1 1,-1-1-1,1 1 1,0-1-1,0 0 1,0 1 0,0-1-1,1 1 1,0-1-1,-1 0 1,1 1-1,0-1 1,1 0-1,-1 0 1,0 0-1,1 0 1,0 0-1,0 0 1,-1 0-1,2 0 1,-1-1-1,0 1 1,1-1-1,-1 0 1,4 3 0,3 1-179,0-1 0,1 0 1,0 0-1,0-1 1,0 0-1,1-1 1,-1 0-1,21 3 1,48 1-3907,-23-6-1954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7.768"/>
    </inkml:context>
    <inkml:brush xml:id="br0">
      <inkml:brushProperty name="width" value="0.025" units="cm"/>
      <inkml:brushProperty name="height" value="0.025" units="cm"/>
    </inkml:brush>
  </inkml:definitions>
  <inkml:trace contextRef="#ctx0" brushRef="#br0">202 1 9321,'-12'4'5312,"10"-3"-5237,-21 8 1111,0 1-1,-38 23 1,55-29-1059,0-1 0,0 1 0,0 1 0,1-1 0,0 1 0,0 0 0,0 0 0,0 1 0,1-1 0,0 1 0,0 0 0,1 0 0,0 1 1,0-1-1,0 1 0,-3 12 0,5-16-129,1-1 0,0 0 1,0 1-1,0-1 0,0 0 1,0 0-1,1 1 0,-1-1 1,0 0-1,1 0 0,0 0 1,0 1-1,0-1 0,0 0 1,0 0-1,0 0 0,0 0 1,0-1-1,1 1 0,-1 0 1,1 0-1,2 1 0,0 0 38,0 0 0,1 0 0,-1 0 0,1-1 0,0 1 0,0-1 0,0 0 0,0-1 0,9 2 0,-7-1 125,1-1-1,-1 0 0,1 0 0,0 0 0,-1-1 0,1-1 0,0 1 0,-1-1 0,1-1 0,-1 1 0,1-1 0,-1 0 0,0-1 0,8-4 0,-12 5 10,0-1 1,0 0-1,-1 0 0,1 0 0,-1 0 0,1 0 0,-1-1 1,0 1-1,0-1 0,-1 1 0,1-1 0,-1 0 0,0 0 1,0 1-1,0-1 0,0 0 0,-1 0 0,1 0 0,-1 0 1,0 0-1,0 0 0,-1 0 0,0-6 0,0 8-177,1-1 1,-1 1-1,1 0 0,-1-1 0,0 1 0,0 0 0,0 0 0,0-1 1,0 1-1,0 0 0,-1 0 0,1 0 0,-1 1 0,0-1 1,1 0-1,-1 0 0,0 1 0,0-1 0,0 1 0,0 0 0,0 0 1,0-1-1,0 1 0,-1 0 0,1 1 0,0-1 0,-1 0 1,1 1-1,0-1 0,-1 1 0,1 0 0,-1 0 0,1 0 0,0 0 1,-1 0-1,1 0 0,-1 1 0,-3 1 0,5-2-83,1 0-1,0 0 1,-1 0-1,1 0 1,0 0-1,0 0 1,-1 0-1,1 0 1,0 0 0,-1 0-1,1 0 1,0 0-1,0 1 1,-1-1-1,1 0 1,0 0-1,0 0 1,-1 0-1,1 1 1,0-1-1,0 0 1,0 0 0,-1 1-1,1-1 1,0 0-1,0 0 1,0 1-1,0-1 1,0 0-1,0 0 1,-1 1-1,1-1 1,0 0-1,0 1 1,0-1-1,0 0 1,0 1 0,0-1-1,0 0 1,0 0-1,0 1 1,0-1-1,0 0 1,1 1-1,-1-1 1,0 0-1,0 0 1,0 1-1,0-1 1,0 0 0,0 0-1,1 1 1,-1-1-1,0 0 1,0 0-1,0 1 1,1-1-1,-1 0 1,0 0-1,0 0 1,1 1-1,17 9-4560,6-9-1318,1-1-3901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8.161"/>
    </inkml:context>
    <inkml:brush xml:id="br0">
      <inkml:brushProperty name="width" value="0.025" units="cm"/>
      <inkml:brushProperty name="height" value="0.025" units="cm"/>
    </inkml:brush>
  </inkml:definitions>
  <inkml:trace contextRef="#ctx0" brushRef="#br0">1 0 12396,'0'0'8167,"39"74"-7013,-39-37-514,0 3-384,0 0-192,0-2 1,0-7-33,0-5-129,9-6-479,-2-7 31,3-4-480,-3-5-672,2-4-1762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8.508"/>
    </inkml:context>
    <inkml:brush xml:id="br0">
      <inkml:brushProperty name="width" value="0.025" units="cm"/>
      <inkml:brushProperty name="height" value="0.025" units="cm"/>
    </inkml:brush>
  </inkml:definitions>
  <inkml:trace contextRef="#ctx0" brushRef="#br0">0 44 17072,'0'0'4965,"61"-7"-3716,-17 3 449,13 1-1218,3-1-352,2 0-832,-6-6-2692,-10-2-4259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9.009"/>
    </inkml:context>
    <inkml:brush xml:id="br0">
      <inkml:brushProperty name="width" value="0.025" units="cm"/>
      <inkml:brushProperty name="height" value="0.025" units="cm"/>
    </inkml:brush>
  </inkml:definitions>
  <inkml:trace contextRef="#ctx0" brushRef="#br0">184 57 6022,'0'0'5733,"4"-8"-2946,11-25-321,-14 33-2384,-1 0-1,0-1 1,0 1 0,1-1-1,-1 1 1,0 0 0,0-1-1,0 1 1,0 0-1,0-1 1,1 1 0,-1-1-1,0 1 1,0 0 0,0-1-1,0 1 1,0-1 0,0 1-1,0-1 1,0 1 0,-1 0-1,1-1 1,0 1-1,0 0 1,0-1 0,0 1-1,0-1 1,-1 1 0,1 0-1,0-1 1,0 1 0,-1 0-1,1-1 1,0 1-1,-1 0 1,1 0 0,0-1-1,-1 1 1,1 0 0,0 0-1,-1-1 1,1 1 0,0 0-1,-1 0 1,1 0 0,-1 0-1,1 0 1,0 0-1,-1 0 1,1 0 0,-1 0-1,1 0 1,0 0 0,-1 0-1,1 0 1,-1 0 0,1 0-1,0 0 1,-1 0-1,1 0 1,-1 0 0,1 1-1,0-1 1,-1 0 0,1 0-1,0 0 1,-1 1 0,1-1-1,-28 12 57,15-3-120,0 1 1,1 1 0,0-1-1,1 2 1,0 0-1,1 0 1,0 1-1,1 0 1,0 1-1,1 0 1,1 0-1,0 1 1,1 0 0,0 0-1,2 1 1,0-1-1,0 1 1,-2 30-1,6-43-46,1 1 0,-1-1-1,1 0 1,-1 1 0,1-1 0,0 0 0,1 0-1,-1 0 1,0 0 0,1 0 0,0 0-1,-1 0 1,1 0 0,1 0 0,-1-1-1,0 1 1,0-1 0,1 0 0,0 0-1,-1 0 1,1 0 0,0 0 0,0 0-1,0-1 1,0 1 0,0-1 0,0 0-1,0 0 1,1 0 0,-1 0 0,6 0-1,54 5-2829,-8-10-3544,-20-5-2657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39.369"/>
    </inkml:context>
    <inkml:brush xml:id="br0">
      <inkml:brushProperty name="width" value="0.025" units="cm"/>
      <inkml:brushProperty name="height" value="0.025" units="cm"/>
    </inkml:brush>
  </inkml:definitions>
  <inkml:trace contextRef="#ctx0" brushRef="#br0">1 34 16944,'0'0'3529,"10"8"-3321,-5-5-229,0 0-1,-1 0 1,1 0-1,0-1 1,0 0 0,1 0-1,-1 0 1,0-1 0,1 1-1,-1-1 1,1-1 0,-1 1-1,1-1 1,-1 0 0,1 0-1,-1 0 1,1-1 0,-1 0-1,1 0 1,-1 0-1,0-1 1,1 0 0,-1 0-1,8-4 1,10-4-194,0 0-1,31-19 1,-53 28 242,-2 4-12,0-1 0,0 1-1,0 0 1,0-1 0,0 1 0,0-1 0,-1 1 0,1-1 0,-1 1 0,-3 2-1,-1 4 138,-38 57 1213,23-36-548,1 1 0,1 1 0,-16 39 0,34-69-815,0 0 0,0 1-1,1-1 1,-1 0 0,0 0-1,1 1 1,-1-1 0,1 1-1,0-1 1,0 1 0,0-1-1,1 4 1,7 3-2017,10-6-4410,-12-3-1529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0.103"/>
    </inkml:context>
    <inkml:brush xml:id="br0">
      <inkml:brushProperty name="width" value="0.025" units="cm"/>
      <inkml:brushProperty name="height" value="0.025" units="cm"/>
    </inkml:brush>
  </inkml:definitions>
  <inkml:trace contextRef="#ctx0" brushRef="#br0">0 19 12011,'0'0'13966,"48"-18"-28028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0.779"/>
    </inkml:context>
    <inkml:brush xml:id="br0">
      <inkml:brushProperty name="width" value="0.025" units="cm"/>
      <inkml:brushProperty name="height" value="0.025" units="cm"/>
    </inkml:brush>
  </inkml:definitions>
  <inkml:trace contextRef="#ctx0" brushRef="#br0">2 0 9385,'0'0'8648,"-2"57"-7655,9-37 673,14 1-449,6-7-449,3-6-447,7-4-161,4-4-64,1-4-961,1-13-608,-6-6-1282,-7-3-2242,-9 2-1056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1.154"/>
    </inkml:context>
    <inkml:brush xml:id="br0">
      <inkml:brushProperty name="width" value="0.025" units="cm"/>
      <inkml:brushProperty name="height" value="0.025" units="cm"/>
    </inkml:brush>
  </inkml:definitions>
  <inkml:trace contextRef="#ctx0" brushRef="#br0">196 1 8712,'0'0'5958,"-39"60"-3620,21-29-768,-3 8-33,3 7-192,-3 1-480,1 3-160,4 0-321,2 0-288,2-6-64,1-7 0,6-3-416,5-6-577,0-8-1185,0-10-1986,0-7-1858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3.832"/>
    </inkml:context>
    <inkml:brush xml:id="br0">
      <inkml:brushProperty name="width" value="0.025" units="cm"/>
      <inkml:brushProperty name="height" value="0.025" units="cm"/>
    </inkml:brush>
  </inkml:definitions>
  <inkml:trace contextRef="#ctx0" brushRef="#br0">16 100 15278,'0'0'7469,"-1"14"-6999,-3 27-107,-2 25 163,2 0 1,5 70 0,-1-132-499,1 0 0,-1 0 1,1-1-1,0 1 0,0 0 0,0 0 0,0-1 1,1 1-1,-1-1 0,1 1 0,0-1 1,0 0-1,0 0 0,0 0 0,1 0 1,-1 0-1,1 0 0,0-1 0,0 1 0,0-1 1,5 3-1,-5-3 55,1-1 1,-1-1 0,1 1-1,-1 0 1,1-1-1,-1 1 1,1-1-1,-1 0 1,1 0 0,0-1-1,-1 1 1,1-1-1,-1 0 1,0 0-1,1 0 1,-1 0-1,1 0 1,-1-1 0,0 0-1,0 1 1,0-1-1,0 0 1,3-3-1,15-12 241,-1-1 1,-1-1-1,-1-1 0,-1 0 0,0-1 0,-2-1 1,25-45-1,-24 36-103,-1-1-1,-2 0 1,-1-1 0,-2 0 0,10-56 0,-20 87-221,1 1 1,-1-1 0,1 0 0,-1 0-1,0 1 1,0-1 0,0 0 0,0 1-1,0-1 1,0 0 0,0 0 0,-1 1-1,1-1 1,-1-2 0,-11 14-1376,-14 39-2637,3 14-4353,9-31 1131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1.496"/>
    </inkml:context>
    <inkml:brush xml:id="br0">
      <inkml:brushProperty name="width" value="0.025" units="cm"/>
      <inkml:brushProperty name="height" value="0.025" units="cm"/>
    </inkml:brush>
  </inkml:definitions>
  <inkml:trace contextRef="#ctx0" brushRef="#br0">147 0 13389,'0'0'8691,"0"11"-8318,-14 118 1297,-2 44-4568,16-170 2273,1 10-1763,4-9-4800</inkml:trace>
  <inkml:trace contextRef="#ctx0" brushRef="#br0" timeOffset="1">0 157 12588,'0'0'10922,"64"-13"-9641,-25 9-544,5 3-673,-1-2-1217,-8-5-3876,-12-1-5861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2.002"/>
    </inkml:context>
    <inkml:brush xml:id="br0">
      <inkml:brushProperty name="width" value="0.025" units="cm"/>
      <inkml:brushProperty name="height" value="0.025" units="cm"/>
    </inkml:brush>
  </inkml:definitions>
  <inkml:trace contextRef="#ctx0" brushRef="#br0">11 1 16720,'0'0'4516,"-4"57"-4067,-1-24 543,3 6-191,2 3-320,0 3-385,0-3-64,11-4-513,5-5-1569,-2-6-992,0-5-962,-9-5 673,-5-5-1762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2.331"/>
    </inkml:context>
    <inkml:brush xml:id="br0">
      <inkml:brushProperty name="width" value="0.025" units="cm"/>
      <inkml:brushProperty name="height" value="0.025" units="cm"/>
    </inkml:brush>
  </inkml:definitions>
  <inkml:trace contextRef="#ctx0" brushRef="#br0">1 98 15310,'0'0'1698,"49"-5"-609,-10-6 1153,11-2-512,8 1-449,2 2-832,-3-2-353,-6 2-417,-7 3-1665,-12 1-832,-16 0-1378,-10 1-2178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2.664"/>
    </inkml:context>
    <inkml:brush xml:id="br0">
      <inkml:brushProperty name="width" value="0.025" units="cm"/>
      <inkml:brushProperty name="height" value="0.025" units="cm"/>
    </inkml:brush>
  </inkml:definitions>
  <inkml:trace contextRef="#ctx0" brushRef="#br0">1 94 9961,'0'0'11019,"60"-44"-9802,-14 29-64,7 2-544,4 2-577,-1 5-192,1 2-1858,-9 4-3492,-11 0-4451</inkml:trace>
  <inkml:trace contextRef="#ctx0" brushRef="#br0" timeOffset="1">817 91 19538,'0'0'1826,"0"56"-737,3-29-480,3 3-417,1 2-160,5 0-801,2 0-1441,-5-5-1121,-4-6-2723,-5-4-4868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3.009"/>
    </inkml:context>
    <inkml:brush xml:id="br0">
      <inkml:brushProperty name="width" value="0.025" units="cm"/>
      <inkml:brushProperty name="height" value="0.025" units="cm"/>
    </inkml:brush>
  </inkml:definitions>
  <inkml:trace contextRef="#ctx0" brushRef="#br0">0 77 15727,'0'0'5605,"89"-28"-4676,-34 21 64,7 0-769,1 0-192,-1 0-1505,-7-3-4229,-12-1-7750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29:43.767"/>
    </inkml:context>
    <inkml:brush xml:id="br0">
      <inkml:brushProperty name="width" value="0.025" units="cm"/>
      <inkml:brushProperty name="height" value="0.025" units="cm"/>
    </inkml:brush>
  </inkml:definitions>
  <inkml:trace contextRef="#ctx0" brushRef="#br0">361 29 7399,'0'0'13399,"-9"-6"-12128,4 3-1143,3 1-105,-1 0 1,1 0 0,-1 0 0,1 0-1,-1 1 1,0 0 0,1-1-1,-1 1 1,0 0 0,0 0 0,0 0-1,0 1 1,0-1 0,0 1-1,0 0 1,0-1 0,0 1 0,0 1-1,0-1 1,0 0 0,0 1-1,0-1 1,0 1 0,-4 2 0,-15 9 36,0 2 0,1 0 1,1 2-1,0 0 0,1 1 1,0 1-1,2 1 0,0 1 1,1 0-1,1 1 1,1 0-1,-11 26 0,20-39 1,2 0 0,-1 1 0,1 0 0,1-1 0,0 1 0,0 0 0,0 0 0,1 0 0,1 1-1,0 12 1,1-18-27,-1-1-1,1 1 0,0-1 0,0 1 0,0-1 1,1 0-1,-1 1 0,1-1 0,0 0 1,0 0-1,0 0 0,0 0 0,1 0 1,-1-1-1,1 1 0,-1-1 0,1 1 0,0-1 1,0 0-1,0 0 0,0-1 0,1 1 1,-1 0-1,0-1 0,1 0 0,-1 0 0,1 0 1,4 1-1,7 0 137,0 1-1,1-2 1,-1 0 0,0-1-1,28-3 1,-37 3-56,-1 0 0,0-1 0,1 0 0,-1 0 0,0-1 0,0 0 0,0 0 0,0 0 0,0 0 0,0-1 1,0 1-1,-1-1 0,1 0 0,-1-1 0,0 1 0,0-1 0,0 0 0,-1 0 0,6-8 0,-8 11-82,-1 1-1,0-1 1,1 1 0,-1-1-1,0 0 1,1 1 0,-1-1-1,0 0 1,0 0 0,1 1-1,-1-1 1,0 0 0,0 0-1,0 1 1,0-1 0,0 0-1,0 1 1,0-1 0,-1 0-1,1 0 1,0 1 0,0-1-1,0 0 1,-1 1 0,1-1-1,0 0 1,-1 1 0,1-1-1,-1 0 1,1 1 0,-1-1-1,1 1 1,-1-1 0,1 1-1,-1-1 1,0 0 0,-2 0-20,1 0 0,-1 0 0,0 0 1,0 0-1,0 0 0,0 1 0,0-1 0,0 1 1,-5 0-1,-3 0-68,0 1 0,0 0 0,0 0 0,-19 6 0,29-7 44,-1 0 1,0 1-1,0-1 0,0 1 0,1 0 0,-1 0 0,0-1 1,0 1-1,1 0 0,-1 0 0,1 0 0,-1 1 0,1-1 1,0 0-1,-1 1 0,1-1 0,0 1 0,0-1 0,0 1 1,0-1-1,0 1 0,-1 2 0,7-2-37,0-1 1,1-1-1,-1 1 0,1-1 1,-1 0-1,0 0 1,1 0-1,9-3 0,12-4 59,-1 0 1,0-3-1,37-17 0,-39 15-176,1 2-1,1 0 1,45-10 0,-71 20 156,1 0 0,-1 0 0,1 0-1,-1-1 1,1 1 0,-1 1 0,1-1 0,-1 0 0,0 0 0,1 0 0,-1 0 0,1 0 0,-1 0 0,1 0 0,-1 1 0,0-1 0,1 0 0,-1 0 0,1 1 0,-1-1 0,0 0 0,1 0 0,-1 1 0,0-1-1,0 0 1,1 1 0,-1-1 0,0 1 0,0-1 0,1 0 0,-1 1 0,0-1 0,0 1 0,0-1 0,0 1 0,0-1 0,1 0 0,-1 1 0,0-1 0,0 1 0,0-1 0,0 1 0,0-1 0,0 1-1,-1-1 1,1 1 0,0-1 0,0 0 0,0 1 0,0-1 0,0 1 0,-1-1 0,1 0 0,0 1 0,0-1 0,-1 1 0,1-1 0,0 0 0,-1 1 0,-16 32 142,15-29-78,-113 179 1276,101-146-1237,17-25-2597,-2-12 2103,0 0 0,0 1 0,0-1 0,0 0 0,0 0 0,0-1 0,0 1 0,0 0 0,0 0 0,0 0 0,0-1 0,0 1 0,-1 0 0,1-1-1,0 1 1,0-1 0,0 1 0,0-1 0,0 0 0,16-12-12502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0.898"/>
    </inkml:context>
    <inkml:brush xml:id="br0">
      <inkml:brushProperty name="width" value="0.025" units="cm"/>
      <inkml:brushProperty name="height" value="0.025" units="cm"/>
    </inkml:brush>
  </inkml:definitions>
  <inkml:trace contextRef="#ctx0" brushRef="#br0">76 14 4292,'0'0'3305,"-9"-1"-1827,-4 0-863,-16-2 88,5-6 3681,52 25-1029,-20-11-3251,0 0 1,1 0-1,-1-1 1,1 0-1,0-1 0,0 0 1,14 3-1,81 3 738,0-4 0,160-12-1,-251 6-846,321-25 196,172-5-3532,-483 36-93,-23-4 3222,0-1-1,-1 1 1,1-1 0,-1 1 0,1-1-1,-1 1 1,0-1 0,1 1-1,-1-1 1,1 0 0,-1 1 0,0-1-1,1 0 1,-1 1 0,0-1-1,1 0 1,-1 0 0,0 0 0,1 0-1,-1 1 1,0-1 0,0 0-1,1 0 1,-1 0 0,0-1 0,0 1-1,-26 2-7068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1.258"/>
    </inkml:context>
    <inkml:brush xml:id="br0">
      <inkml:brushProperty name="width" value="0.025" units="cm"/>
      <inkml:brushProperty name="height" value="0.025" units="cm"/>
    </inkml:brush>
  </inkml:definitions>
  <inkml:trace contextRef="#ctx0" brushRef="#br0">59 44 13100,'0'0'337,"-9"-7"122,-41-30 1132,95 45 1051,81 37-2217,2-6 1,253 42-1,-380-81-431,1 0 1,0 0-1,-1 0 0,1 1 1,0-1-1,-1 0 1,1 1-1,0-1 0,-1 1 1,1 0-1,-1-1 0,1 1 1,-1 0-1,1 0 0,-1 0 1,2 2-1,-3-3 15,0 1 0,0 0 0,0-1 0,0 1 1,0-1-1,-1 1 0,1 0 0,0-1 0,0 1 0,-1-1 0,1 1 0,0 0 0,-1-1 0,1 1 0,0-1 0,-1 1 1,1-1-1,-1 0 0,1 1 0,-1-1 0,1 1 0,-1-1 0,1 0 0,-1 1 0,0-1 0,1 0 0,-2 1 0,-64 25 816,55-22-698,-79 26 224,-120 48-26,186-68-398,1 2 0,0 1 1,0 0-1,2 2 0,0 1 0,-25 23 0,45-38 2,-22 25-1224,14-7-3724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5.910"/>
    </inkml:context>
    <inkml:brush xml:id="br0">
      <inkml:brushProperty name="width" value="0.025" units="cm"/>
      <inkml:brushProperty name="height" value="0.025" units="cm"/>
    </inkml:brush>
  </inkml:definitions>
  <inkml:trace contextRef="#ctx0" brushRef="#br0">0 0 15375,'0'0'8456,"5"10"-8254,-1-2-156,0-1 0,1 0-1,0 0 1,0 0-1,1-1 1,0 1-1,0-1 1,13 9-1,-17-13-125,1 0 0,0-1 0,-1 1 0,1 0 0,0-1 0,0 0 0,0 0 0,0 0 0,0 0 0,0 0 0,0 0 0,1-1 0,-1 0 0,0 1 0,0-1 0,0 0 0,1-1 0,-1 1 0,0-1 0,0 1 0,0-1-1,0 0 1,0 0 0,0 0 0,0 0 0,0-1 0,0 1 0,0-1 0,-1 0 0,1 0 0,3-3 0,26-29-7863,-15 15 2108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6.266"/>
    </inkml:context>
    <inkml:brush xml:id="br0">
      <inkml:brushProperty name="width" value="0.025" units="cm"/>
      <inkml:brushProperty name="height" value="0.025" units="cm"/>
    </inkml:brush>
  </inkml:definitions>
  <inkml:trace contextRef="#ctx0" brushRef="#br0">209 1 12908,'0'0'7367,"-42"72"-5637,12-34-321,-4 7-480,6 6-609,0-2-256,5-3-64,7-4-256,9-8-961,7-13-769,5-10-416,13-11-577,-1-2-2082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4.995"/>
    </inkml:context>
    <inkml:brush xml:id="br0">
      <inkml:brushProperty name="width" value="0.025" units="cm"/>
      <inkml:brushProperty name="height" value="0.025" units="cm"/>
    </inkml:brush>
  </inkml:definitions>
  <inkml:trace contextRef="#ctx0" brushRef="#br0">90 397 12075,'0'0'7287,"8"-5"-3753,-5 4-3324,1-1-1,-1 0 1,0 0-1,0 0 1,0-1-1,0 1 1,0-1-1,0 0 1,-1 0-1,1 1 1,-1-2-1,0 1 1,0 0-1,0 0 0,0-1 1,-1 1-1,1-1 1,-1 1-1,0-1 1,0 0-1,0 1 1,-1-1-1,1 0 1,-1-4-1,1 2-166,-1 1-1,0 0 1,0 0-1,0 0 1,-1 0-1,1 0 1,-1 0 0,-1 0-1,1 0 1,-1 0-1,0 0 1,-2-4-1,3 7-54,-1 0-1,0 0 1,1 0-1,-1 1 1,0-1 0,0 1-1,0 0 1,0-1-1,0 1 1,0 0-1,0 0 1,0 0-1,-1 1 1,1-1 0,0 0-1,-1 1 1,1 0-1,0-1 1,-1 1-1,1 0 1,0 0 0,-1 0-1,1 1 1,-1-1-1,1 0 1,0 1-1,0 0 1,-4 1-1,1 0-20,1 0 0,-1 0-1,1 1 1,0 0-1,0 0 1,0 0-1,0 0 1,0 1-1,1 0 1,0-1-1,-1 1 1,1 0 0,1 1-1,-1-1 1,1 0-1,-1 1 1,1 0-1,1-1 1,-1 1-1,1 0 1,-1 0-1,1 0 1,1 0 0,-1 0-1,1 0 1,0 0-1,0 0 1,0 0-1,2 9 1,0-12 33,-1 0 1,0 0-1,1 0 1,-1 0 0,1 0-1,0-1 1,0 1-1,0-1 1,-1 1-1,1-1 1,1 0-1,-1 1 1,0-1-1,0 0 1,0 0 0,1-1-1,-1 1 1,0 0-1,1-1 1,-1 0-1,0 1 1,1-1-1,-1 0 1,4 0-1,64-3 136,-42-2-104,0-1 0,39-15 0,-45 14-8,0 0 0,1 1 0,-1 1 1,1 1-1,29-1 0,-45 7 766,-9 0 267,1-2-1020,0 0 0,0 0-1,0 0 1,0 0 0,0-1-1,0 1 1,0 0 0,0-1-1,0 1 1,1-1 0,-1 1-1,0-1 1,0 1 0,0-1-1,1 1 1,-1-1 0,0 0-1,1 1 1,-1-1 0,0 0-1,1 0 1,-1 1 0,0-3-1,-4-6 6,-2 1-187,1-2 0,0 1 0,1-1 0,0 1 0,0-1 0,1-1 0,0 1-1,1-1 1,-3-19 0,6 29 78,0 0 1,1 0-1,-1-1 0,1 1 0,0 0 1,-1 0-1,1 0 0,0 0 0,-1 0 1,1 0-1,0 0 0,0 1 0,0-1 0,0 0 1,0 0-1,0 1 0,0-1 0,0 0 1,0 1-1,0-1 0,0 1 0,0-1 1,1 1-1,-1 0 0,2-1 0,42-8-754,-29 6 426,34-9-392,-20 4 672,0 1 0,56-4 0,-85 11 131,0 0 0,0 0-1,-1 0 1,1 0 0,0 0-1,0 1 1,-1-1 0,1 0-1,0 1 1,-1-1 0,1 0-1,0 1 1,-1-1 0,1 1 0,0-1-1,-1 1 1,1-1 0,-1 1-1,1 0 1,-1-1 0,1 1-1,-1 0 1,1-1 0,-1 1-1,0 0 1,1 0 0,-1-1-1,0 1 1,0 0 0,0 0-1,0-1 1,1 1 0,-1 0 0,0 0-1,0 0 1,0-1 0,-1 1-1,1 0 1,0 0 0,0-1-1,0 1 1,0 0 0,-1 0-1,1-1 1,0 1 0,-2 1-1,-14 43 563,14-41-563,1-2-6,-10 19 130,2 0 0,0 1 0,2 0 0,0 0 0,2 0 0,-5 37 0,10-59-138,-1 1 0,1 0 0,0 0 0,0 0 0,0 0-1,0 0 1,0 0 0,0 0 0,0 0 0,0 0 0,0-1 0,1 1 0,-1 0 0,0 0 0,1 0 0,-1 0 0,0 0 0,1-1 0,-1 1 0,1 0 0,-1 0 0,1-1 0,0 1 0,-1 0-1,1-1 1,0 1 0,-1-1 0,1 1 0,0-1 0,1 1 0,-1-1 8,1 1-1,0-1 0,0-1 1,-1 1-1,1 0 0,0 0 1,0-1-1,-1 1 1,1-1-1,0 1 0,-1-1 1,1 0-1,-1 1 0,3-3 1,5-3 52,0 0-1,0-1 1,0 0 0,7-9 0,23-30-118,-2-3-1,-2-1 1,35-68-1,-73 126-44,0 0 0,0 0-1,1 0 1,0 1-1,-1 13 1,-2 4 65,0-5 116,1 1 0,1-1 0,1 1 0,2 42 0,0-63-56,0 1-1,0 0 1,0-1 0,0 1-1,1 0 1,-1-1 0,0 1-1,1-1 1,0 1 0,-1-1-1,1 1 1,0-1 0,0 1-1,0-1 1,0 1 0,0-1-1,0 0 1,0 0 0,0 0-1,0 0 1,0 0 0,1 0-1,-1 0 1,2 1 0,0-1 9,-1-1 1,0 1-1,1-1 1,-1 0-1,1 0 1,-1 0 0,0 0-1,1 0 1,-1 0-1,1-1 1,-1 1 0,0-1-1,1 0 1,2-1-1,5-2 39,-1-1 1,0 0-1,-1-1 0,1 1 0,-1-2 0,11-10 1,-9 7-68,-1-1 1,0-1-1,0 0 1,-2 0-1,1 0 1,7-19-1,-12 24 0,-1 0 1,1 0-1,-1-1 0,0 1 0,-1-1 0,1 1 1,-2-1-1,1 0 0,-1 1 0,0-1 1,-1 0-1,1 1 0,-4-14 0,3 19-16,0 1 0,0-1 0,0 0 0,0 0 0,0 0 0,0 1 0,0-1 0,0 0 0,-1 1 0,1-1 0,0 1 0,-1 0 0,0-1 0,1 1 0,-1 0 0,0 0 0,1 0 0,-1 0 0,0 0 0,0 1 0,0-1 0,0 0 0,0 1 0,0-1 0,0 1 0,0 0 0,0 0 0,0 0 0,0 0 0,0 0 0,0 0 0,0 0 0,0 1 0,0-1 0,0 1 0,0 0 0,0-1 0,0 1 0,1 0 0,-1 0 0,0 0 0,0 0 0,1 0 0,-1 1 0,1-1 0,-1 0 0,1 1 0,-1-1 0,1 1 0,0 0 0,0-1 0,0 1 0,0 0 0,0 0 0,0 0 0,0-1 0,1 1 0,-1 0 0,0 4 0,0-4 24,1 0 0,-1 1 1,1 0-1,-1-1 1,1 1-1,0-1 1,0 1-1,0-1 0,0 1 1,1 0-1,-1-1 1,1 1-1,-1-1 1,1 1-1,0-1 0,0 0 1,0 1-1,0-1 1,1 0-1,-1 0 0,1 0 1,-1 1-1,1-2 1,2 4-1,0-3 12,0 0-1,0 0 1,1-1-1,-1 0 1,0 1 0,1-1-1,-1 0 1,1-1-1,-1 1 1,1-1 0,-1 0-1,1 0 1,5-1-1,2-1 25,-1 0-1,1-1 1,-1 0-1,0-1 1,0 0 0,0 0-1,0-1 1,-1-1-1,12-7 1,-14 7-32,0 1 0,0-1 0,0 0 0,-1-1 0,0 0 0,0 0 0,-1-1 0,0 0 0,0 0 0,0 0 0,4-11 0,-9 17-18,0 1 0,-1 0 0,1 0 0,0-1 0,-1 1 0,0 0 0,1-1 0,-1 1 0,0 0 0,1-1 0,-1 1 0,0-1 0,0 1 0,0 0 0,0-1 0,-1 1 0,1 0 0,0-1 0,0 1 0,-2-2 0,2 2-8,-1 1 1,0 0-1,1-1 0,-1 1 0,0 0 0,0-1 0,1 1 1,-1 0-1,0 0 0,0 0 0,1 0 0,-1 0 0,0 0 1,0 0-1,0 0 0,1 0 0,-1 0 0,0 0 0,0 0 1,0 1-1,1-1 0,-1 0 0,0 1 0,0-1 0,-6 3-32,1 0-1,0 1 0,1-1 0,-1 1 0,1 0 0,-10 9 0,8-5 77,0 0 0,1 0 0,0 1 0,0-1 0,1 2 0,0-1 0,1 0 0,0 1 0,0 0 0,1 0 0,0 0 0,1 0-1,-2 16 1,4-25-32,0 0 0,0 0 0,0 0-1,1 0 1,-1 0 0,0 0 0,0-1-1,0 1 1,1 0 0,-1 0-1,0 0 1,1-1 0,-1 1 0,0 0-1,1 0 1,-1-1 0,1 1-1,0 0 1,-1-1 0,1 1 0,-1 0-1,1-1 1,0 1 0,0-1 0,-1 1-1,1-1 1,0 1 0,0-1-1,1 1 1,1-1 14,0 1 0,0-1 0,0 0 0,0 1 0,0-1 0,0-1 0,0 1 0,0 0 0,3-2 0,6 0 41,0-2-1,-1 0 1,18-8-1,33-27-598,-47 29 341,0 0-1,0 1 1,1 1-1,0 0 1,20-6-1,-35 14 215,0 0-1,0-1 0,0 1 0,0 0 1,0 0-1,0-1 0,0 1 1,0 0-1,0 0 0,0 0 1,0 1-1,0-1 0,1 0 1,-1 0-1,0 0 0,0 1 0,0-1 1,0 1-1,0-1 0,0 1 1,0-1-1,-1 1 0,1-1 1,0 1-1,0 0 0,0-1 1,0 1-1,-1 0 0,1 0 1,0 0-1,-1 0 0,1 0 0,-1 0 1,1-1-1,-1 1 0,1 0 1,-1 1-1,0-1 0,1 0 1,-1 0-1,0 2 0,1 6 147,0 0-1,0 0 1,-1 0-1,-2 13 0,1 0-15,1-21-138,0-1-1,0 0 1,0 0 0,0 1-1,0-1 1,0 0 0,0 1-1,0-1 1,0 0-1,0 0 1,0 1 0,0-1-1,0 0 1,0 0-1,0 1 1,1-1 0,-1 0-1,0 0 1,0 1-1,0-1 1,0 0 0,1 0-1,-1 0 1,0 1 0,0-1-1,1 0 1,-1 0-1,0 0 1,0 0 0,0 0-1,1 1 1,-1-1-1,0 0 1,1 0 0,-1 0-1,0 0 1,0 0-1,1 0 1,14-4 173,12-14-167,25-16-1887,-16 14-3007,-22 12 1477,9-5-6614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6.654"/>
    </inkml:context>
    <inkml:brush xml:id="br0">
      <inkml:brushProperty name="width" value="0.025" units="cm"/>
      <inkml:brushProperty name="height" value="0.025" units="cm"/>
    </inkml:brush>
  </inkml:definitions>
  <inkml:trace contextRef="#ctx0" brushRef="#br0">169 0 13965,'0'0'9769,"-8"2"-9443,2 1-294,-1 0 1,0 1-1,1-1 1,0 1-1,0 0 0,0 1 1,0-1-1,1 1 0,0 1 1,0-1-1,0 1 0,0-1 1,1 1-1,0 1 1,-6 11-1,-1 2 98,1 1 0,1 0 0,1 0 0,1 0 1,0 1-1,2 0 0,-4 32 0,8-52-201,1-1 0,0 1-1,0 0 1,0 0 0,0 0 0,0 0-1,0 0 1,1 0 0,-1-1 0,1 1 0,-1 0-1,1 0 1,-1 0 0,1-1 0,0 1 0,0 0-1,0-1 1,0 1 0,0-1 0,0 1 0,3 2-1,-1-3-411,-1 1-1,1-1 1,0 1-1,0-1 1,0 0-1,0 0 1,0 0-1,0-1 0,0 1 1,0-1-1,0 1 1,5-1-1,25 0-6936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7.219"/>
    </inkml:context>
    <inkml:brush xml:id="br0">
      <inkml:brushProperty name="width" value="0.025" units="cm"/>
      <inkml:brushProperty name="height" value="0.025" units="cm"/>
    </inkml:brush>
  </inkml:definitions>
  <inkml:trace contextRef="#ctx0" brushRef="#br0">4 0 5765,'0'0'17233,"1"9"-16710,3 95-167,-4-57-7599,-8-46-2152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7.548"/>
    </inkml:context>
    <inkml:brush xml:id="br0">
      <inkml:brushProperty name="width" value="0.025" units="cm"/>
      <inkml:brushProperty name="height" value="0.025" units="cm"/>
    </inkml:brush>
  </inkml:definitions>
  <inkml:trace contextRef="#ctx0" brushRef="#br0">0 57 13997,'0'0'5926,"11"-8"-5019,-3 2-771,1 0-1,0 1 0,0 0 0,0 0 1,1 1-1,0 0 0,-1 1 0,1 0 1,0 1-1,1 0 0,14-1 0,-12 2-104,0 1 1,1 0-1,-1 1 0,0 1 0,18 4 0,-29-6-29,0 1-1,0-1 1,0 1 0,0 0 0,0 0-1,0 0 1,0 0 0,-1 0-1,1 1 1,0-1 0,-1 0 0,1 1-1,-1-1 1,1 1 0,-1 0-1,0-1 1,2 4 0,-2-3 28,-1 0 1,1 1-1,-1-1 1,0 0-1,0 1 1,0-1-1,0 1 1,0-1-1,0 0 1,-1 1-1,1-1 1,-1 0-1,0 0 1,1 1-1,-1-1 1,0 0-1,0 0 1,-1 0-1,-1 4 1,-3 2 183,0 0 1,0-1-1,0 0 1,-1 0-1,0 0 1,-1-1-1,1 0 1,-1 0 0,-12 6-1,14-8-64,0-1-1,-1 0 1,0 0-1,1 0 1,-1-1-1,0 0 1,0 0-1,0-1 1,0 0-1,-1 0 1,1-1-1,0 0 1,-10-1-1,3-9-1915,12 4-2313,10 2-4633,3 4-3065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8.330"/>
    </inkml:context>
    <inkml:brush xml:id="br0">
      <inkml:brushProperty name="width" value="0.025" units="cm"/>
      <inkml:brushProperty name="height" value="0.025" units="cm"/>
    </inkml:brush>
  </inkml:definitions>
  <inkml:trace contextRef="#ctx0" brushRef="#br0">0 1 13741,'0'0'11018,"48"34"-10153,-30-18-609,0-2-159,1-1-65,-5-1-64,2-4-673,0-4-672,0-4-481,2 0-512,-6-10-1314,0-8-1953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8.662"/>
    </inkml:context>
    <inkml:brush xml:id="br0">
      <inkml:brushProperty name="width" value="0.025" units="cm"/>
      <inkml:brushProperty name="height" value="0.025" units="cm"/>
    </inkml:brush>
  </inkml:definitions>
  <inkml:trace contextRef="#ctx0" brushRef="#br0">169 0 13068,'0'0'7015,"-52"48"-5510,31-23-191,-2 6-417,4 0-385,-1 4-352,6-3-128,0-2-96,9-5-1217,5-8-1538,0-5-1921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49.034"/>
    </inkml:context>
    <inkml:brush xml:id="br0">
      <inkml:brushProperty name="width" value="0.025" units="cm"/>
      <inkml:brushProperty name="height" value="0.025" units="cm"/>
    </inkml:brush>
  </inkml:definitions>
  <inkml:trace contextRef="#ctx0" brushRef="#br0">132 0 13869,'0'0'4639,"9"5"-3352,2 1-1058,0 0 0,0 1 0,-1 0 0,1 1 1,-2 0-1,1 1 0,-1 0 0,-1 0 0,0 1 0,0 0 1,-1 1-1,0-1 0,9 21 0,-12-20-193,-1 1-1,-1-1 0,1 1 1,-2-1-1,0 1 1,0 0-1,-1-1 1,-1 1-1,0 0 0,0-1 1,-1 1-1,-1-1 1,0 1-1,-1-1 1,0 0-1,0 0 0,-1-1 1,0 1-1,-9 11 1,-2 2-314,-1-2 1,0 0 0,-2-1-1,-1-1 1,0 0-1,-43 30 1,25-26-4101,4-10-3757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4.800"/>
    </inkml:context>
    <inkml:brush xml:id="br0">
      <inkml:brushProperty name="width" value="0.025" units="cm"/>
      <inkml:brushProperty name="height" value="0.025" units="cm"/>
    </inkml:brush>
  </inkml:definitions>
  <inkml:trace contextRef="#ctx0" brushRef="#br0">3207 348 2755,'0'0'3758,"-8"-7"-3075,-15-11-339,-1 1 1,-1 1-1,0 0 0,-1 2 1,-1 2-1,0 0 0,-1 2 1,0 0-1,-36-6 0,-304-33 1058,-271-49 122,538 79-1528,-1 4 1,-195-4-1,178 22 10,1 4 0,-175 34 0,212-24-5,1 4 1,1 3 0,1 3 0,-106 55 0,150-65 40,1 2 0,0 2 1,2 1-1,0 1 0,-41 41 0,59-50-25,1 0 0,0 1 0,2 0 0,-1 0 0,2 1 0,0 1 0,1 0 0,0 0 0,2 0 0,0 1 0,1 0 0,0 0 0,-2 25 0,3-7-48,1 1 1,2-1-1,2 1 1,8 57-1,-6-79 25,0 0 0,1 0-1,1 0 1,1-1 0,0 0 0,0 0-1,1 0 1,1-1 0,1 0 0,0-1 0,0 1-1,1-2 1,18 17 0,10 4-3,2-2 1,74 42-1,98 38-34,-170-90 26,83 37 28,171 52-1,142 18 244,-333-99-166,12 4-48,1-6 0,172 16 0,-234-38-11,1-2 0,0-3 0,0-3 0,-1-2 0,0-2 1,0-3-1,78-26 0,-38 1-104,-1-5 0,-2-4 0,-2-4 1,-3-4-1,-1-4 0,-4-3 1,142-133-1,-195 162 810,0-2 1,43-63-1,-61 79-441,-1-1-1,-1 0 1,-1-1-1,0 0 0,-2-1 1,0 0-1,7-38 0,-13 49-292,0 1 0,-1 0-1,-1-1 1,1 1-1,-1-1 1,-1 1-1,1 0 1,-1 0 0,-1-1-1,0 1 1,0 1-1,0-1 1,-1 0-1,0 1 1,-1 0 0,-7-11-1,-9-7-127,-1 2 1,-1 0-1,-27-21 0,6 5-491,-111-106-5965,105 99 2622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7.465"/>
    </inkml:context>
    <inkml:brush xml:id="br0">
      <inkml:brushProperty name="width" value="0.025" units="cm"/>
      <inkml:brushProperty name="height" value="0.025" units="cm"/>
    </inkml:brush>
  </inkml:definitions>
  <inkml:trace contextRef="#ctx0" brushRef="#br0">0 0 7271,'0'0'12422,"1"11"-10815,0 9-1104,0 1-1,2-1 0,1 0 1,0 0-1,2-1 0,13 34 1,-16-45-521,1-1 0,0 1-1,1-1 1,0 0 0,0-1 0,0 1 0,1-1 0,0 0 0,7 5-1,-9-7-146,1-1-1,-1-1 0,1 1 0,0-1 1,0 1-1,0-2 0,0 1 0,1 0 1,-1-1-1,1 0 0,-1 0 0,0-1 1,1 1-1,-1-1 0,8-1 0,-10 0-336,0 0 0,0 0 0,0-1 0,0 1 0,0-1 0,-1 1 0,1-1 0,-1 0 0,1 0 0,-1 0 0,1-1 0,-1 1 0,0-1 0,0 1 0,0-1 0,-1 1 0,1-1 0,-1 0 0,1 0 0,-1 0 0,0 0 0,1-4 0,6-17-3977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7.792"/>
    </inkml:context>
    <inkml:brush xml:id="br0">
      <inkml:brushProperty name="width" value="0.025" units="cm"/>
      <inkml:brushProperty name="height" value="0.025" units="cm"/>
    </inkml:brush>
  </inkml:definitions>
  <inkml:trace contextRef="#ctx0" brushRef="#br0">202 0 8776,'0'0'10640,"-6"8"-9589,-7 9-703,0 1 0,2 0-1,0 0 1,1 1-1,-10 28 1,-37 119 162,29-78-415,18-62-143,6-15-176,0-1 0,0 1-1,1 1 1,0-1 0,-1 23 0,14-40-4325,8-18-816,3-12-2642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8.141"/>
    </inkml:context>
    <inkml:brush xml:id="br0">
      <inkml:brushProperty name="width" value="0.025" units="cm"/>
      <inkml:brushProperty name="height" value="0.025" units="cm"/>
    </inkml:brush>
  </inkml:definitions>
  <inkml:trace contextRef="#ctx0" brushRef="#br0">12 61 9065,'0'0'2727,"7"-9"461,23-29-290,-30 37-2687,1 0 1,0 0-1,-1 0 0,1 0 0,0 0 1,0 0-1,0 0 0,0 1 0,0-1 1,0 0-1,0 1 0,0-1 0,0 0 0,0 1 1,0-1-1,0 1 0,2-1 0,-3 1-147,1 1-1,-1-1 0,0 0 0,1 1 0,-1-1 0,0 0 0,1 1 1,-1-1-1,0 1 0,1-1 0,-1 0 0,0 1 0,0-1 1,0 1-1,1-1 0,-1 1 0,0-1 0,0 1 0,0-1 1,0 1-1,0-1 0,0 1 0,0-1 0,0 1 0,0-1 0,0 1 1,-6 37 514,-26 53 140,6-22-1882,19-34-4978,7-53 126,0-6-2173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5.328"/>
    </inkml:context>
    <inkml:brush xml:id="br0">
      <inkml:brushProperty name="width" value="0.025" units="cm"/>
      <inkml:brushProperty name="height" value="0.025" units="cm"/>
    </inkml:brush>
  </inkml:definitions>
  <inkml:trace contextRef="#ctx0" brushRef="#br0">0 0 13901,'0'0'-2947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8.535"/>
    </inkml:context>
    <inkml:brush xml:id="br0">
      <inkml:brushProperty name="width" value="0.025" units="cm"/>
      <inkml:brushProperty name="height" value="0.025" units="cm"/>
    </inkml:brush>
  </inkml:definitions>
  <inkml:trace contextRef="#ctx0" brushRef="#br0">0 5 13100,'0'0'9551,"14"-1"-8766,17-1-619,0 1 0,0 1 1,0 2-1,0 1 0,33 8 1,-54-8-170,0 0-1,0 0 1,0 0 0,-1 2 0,1-1 0,-1 1 0,0 0 0,0 1-1,14 12 1,-20-14 0,1 0 0,-1 0 0,0 0 0,0 1 1,-1-1-1,1 1 0,-1-1 0,0 1 0,0 0 0,-1 0 0,1 0 0,-1 0 0,0 0 0,0 1 0,-1-1 0,0 0 0,0 0 0,0 0 0,0 1 1,-1-1-1,-2 7 0,1-3 134,-1 0 0,0-1 0,-1 1 0,0-1 0,0 0 0,-1 0 1,0-1-1,-1 1 0,1-1 0,-1 0 0,-1-1 0,1 1 0,-14 9 1,7-6 127,0-1-1,-1 0 1,0-1 0,0-1 0,-1 0 0,0-1 0,-15 5 0,19-8-161,1-1 0,-1 0 0,0-1 0,0 0 0,-16-1 0,25 0-148,1 0 1,-1 0 0,1 0 0,-1 0-1,1 0 1,-1 0 0,1-1 0,-1 1-1,1-1 1,-1 1 0,1-1 0,-1 1-1,1-1 1,-1 0 0,1 1 0,0-1 0,0 0-1,-1 0 1,1 0 0,0 0 0,0 0-1,0 0 1,0-1 0,0 1 0,0 0-1,0 0 1,0-1 0,1 1 0,-1-1-1,1 1 1,-1-1 0,1 1 0,-1-1-1,1 1 1,0-1 0,-1 1 0,1-1-1,0 1 1,0-1 0,0 1 0,1-1-1,-1 1 1,0-1 0,0 1 0,1-1-1,-1 1 1,1-1 0,0-1 0,2-3-781,1 0 0,-1 0 0,1 1 0,0-1 1,0 1-1,0 0 0,1 0 0,7-5 0,20-18-6750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8.928"/>
    </inkml:context>
    <inkml:brush xml:id="br0">
      <inkml:brushProperty name="width" value="0.025" units="cm"/>
      <inkml:brushProperty name="height" value="0.025" units="cm"/>
    </inkml:brush>
  </inkml:definitions>
  <inkml:trace contextRef="#ctx0" brushRef="#br0">0 0 18514,'0'0'4772,"71"0"-3267,-20 0-383,11 0-546,9 0-416,2 0-128,-10 0-64,-2 0-897,-17 0-1217,-19 3-672,-17-2-994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9.275"/>
    </inkml:context>
    <inkml:brush xml:id="br0">
      <inkml:brushProperty name="width" value="0.025" units="cm"/>
      <inkml:brushProperty name="height" value="0.025" units="cm"/>
    </inkml:brush>
  </inkml:definitions>
  <inkml:trace contextRef="#ctx0" brushRef="#br0">0 1 14061,'0'0'4741,"53"20"-2499,-8-18-641,11 0-480,1-2-672,7 0-353,-6 0-96,-3 0-1698,-11-3-1985,-10-6-4165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59.609"/>
    </inkml:context>
    <inkml:brush xml:id="br0">
      <inkml:brushProperty name="width" value="0.025" units="cm"/>
      <inkml:brushProperty name="height" value="0.025" units="cm"/>
    </inkml:brush>
  </inkml:definitions>
  <inkml:trace contextRef="#ctx0" brushRef="#br0">40 33 16015,'0'0'2301,"-6"8"-134,-20 29-512,25-36-1599,0 0-1,1 0 0,-1 0 1,0 0-1,1 0 0,-1 0 0,1 0 1,-1 0-1,1 0 0,0 0 1,-1 0-1,1 0 0,0 0 1,0 0-1,0 0 0,0 1 1,0-1-1,0 0 0,0 0 0,0 0 1,0 0-1,0 0 0,1 0 1,-1 0-1,0 0 0,1 0 1,-1 0-1,1 0 0,-1 0 1,1 0-1,0 0 0,-1 0 1,1 0-1,0 0 0,0 0 0,0-1 1,-1 1-1,1 0 0,0-1 1,0 1-1,0 0 0,0-1 1,0 1-1,0-1 0,0 0 1,0 1-1,0-1 0,0 0 1,1 0-1,1 1 0,6 0 8,0 0-1,0 0 1,1 0-1,13-2 1,-21 1-26,10-2-61,1 1 1,-1-2-1,0 0 0,-1 0 0,1-1 0,-1-1 0,17-8 1,-21 10-480,0-1 1,0-1 0,0 1-1,-1-1 1,1 0 0,-1 0-1,0-1 1,-1 0 0,1 0-1,-1 0 1,-1-1 0,7-10-1,-9 5-1487,-11 16 1864,-12 14 1217,11-4-359,0 1-1,1-1 0,1 1 1,0 1-1,1 0 1,-8 25-1,-22 108 1275,23-87-1994,9-44-254,-3 17-1139,4-12-2473,4-11-2270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0.651"/>
    </inkml:context>
    <inkml:brush xml:id="br0">
      <inkml:brushProperty name="width" value="0.025" units="cm"/>
      <inkml:brushProperty name="height" value="0.025" units="cm"/>
    </inkml:brush>
  </inkml:definitions>
  <inkml:trace contextRef="#ctx0" brushRef="#br0">206 318 4260,'10'-21'9074,"-3"-6"-4485,-7 26-4465,0 0 0,1 0-1,-1 0 1,0-1 0,0 1 0,0 0 0,0 0 0,0 0-1,0-1 1,0 1 0,0 0 0,-1 0 0,1 0 0,0-1-1,-1 1 1,1 0 0,-1 0 0,1 0 0,-1 0 0,1 0-1,-1 0 1,0 0 0,0 0 0,1 0 0,-1 0-1,0 0 1,0 1 0,0-1 0,0 0 0,0 0 0,0 1-1,0-1 1,0 1 0,0-1 0,-1 1 0,1-1 0,0 1-1,-2 0 1,-3-1-83,0 1 0,-1 0 0,1 1 0,-1 0 1,1 0-1,0 0 0,0 1 0,-1 0 0,1 0 0,0 0 0,1 1 0,-1 0 0,0 0 0,1 0 0,0 1 0,-9 6 0,3 1 21,-1 0-1,1 0 1,1 1 0,0 0-1,-15 24 1,24-35-33,0 1 1,0 0-1,0-1 1,0 1-1,0 0 1,0 0-1,0-1 1,1 1-1,-1 0 1,1 0-1,-1 0 1,1 0 0,0 0-1,0 0 1,0 0-1,0 0 1,0 0-1,0 2 1,1-3-17,0 0 1,-1-1 0,1 1 0,0 0 0,-1 0 0,1 0 0,0-1 0,0 1 0,-1 0 0,1-1 0,0 1 0,0-1 0,0 1-1,0-1 1,0 1 0,0-1 0,0 0 0,0 0 0,0 1 0,0-1 0,0 0 0,0 0 0,2 0 0,5 0 32,-1-1 0,1 1 1,0-2-1,-1 1 0,1-1 0,-1 0 1,13-5-1,9-7 15,-1-2-1,-1 0 1,0-2 0,-2-1-1,0 0 1,-1-2-1,0-1 1,-2-1 0,-1-1-1,-1-1 1,-1-1 0,-1 0-1,20-42 1,-36 63 23,1-1 0,-1 0 0,-1 0 0,1 0 0,-1 0 0,0 0 0,0-8 1,-1 13-75,-1 1 0,1-1 0,0 1 0,-1 0 0,1-1 0,0 1 0,-1 0 0,1 0 0,-1-1 0,1 1 0,-1 0 0,1 0 0,-1-1 0,1 1 1,0 0-1,-1 0 0,1 0 0,-1 0 0,1 0 0,-1 0 0,1 0 0,-1 0 0,1 0 0,-1 0 0,1 0 0,-1 0 0,1 0 0,-1 0 1,1 1-1,-1-1 0,1 0 0,-1 0 0,1 0 0,-1 1 0,1-1 0,0 0 0,-1 1 0,1-1 0,-1 0 0,1 1 0,0-1 0,0 0 1,-1 1-1,-10 8-5,1 0 1,0 1-1,0 0 1,1 1-1,1 0 1,-1 0-1,-6 13 1,-45 90-2,56-107-13,0 0 0,1 0 0,0 1 1,0 0-1,1-1 0,0 1 0,0 0 1,1 0-1,0 0 0,0 15 1,2-22-71,-1 1 0,1-1 1,0 0-1,0 1 1,0-1-1,0 0 1,0 0-1,0 1 1,0-1-1,0 0 0,0 0 1,0 0-1,1-1 1,-1 1-1,0 0 1,1 0-1,-1-1 1,1 1-1,-1 0 0,1-1 1,-1 0-1,1 1 1,-1-1-1,1 0 1,-1 0-1,1 0 1,-1 0-1,1 0 0,-1 0 1,1 0-1,1-1 1,7 1-1056,-1-1 0,1 0 0,-1-1 0,12-3 0,17-10-5192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1.060"/>
    </inkml:context>
    <inkml:brush xml:id="br0">
      <inkml:brushProperty name="width" value="0.025" units="cm"/>
      <inkml:brushProperty name="height" value="0.025" units="cm"/>
    </inkml:brush>
  </inkml:definitions>
  <inkml:trace contextRef="#ctx0" brushRef="#br0">152 32 15310,'-8'0'2317,"2"0"-1812,-8-1 374,1 2 1,0 0-1,0 0 1,-21 6-1,31-7-836,1 1 1,-1-1-1,0 1 0,1 0 1,0 0-1,-1 1 0,1-1 1,0 0-1,-1 1 0,1-1 1,0 1-1,0 0 0,0-1 0,0 1 1,1 0-1,-1 0 0,0 0 1,1 1-1,-1-1 0,1 0 1,0 1-1,0-1 0,0 1 1,0-1-1,0 1 0,1-1 1,-1 1-1,1-1 0,-1 1 1,1 0-1,0-1 0,0 4 1,1-5-38,-1 1 0,1-1 1,-1 0-1,1 1 0,0-1 1,-1 0-1,1 0 0,0 0 0,0 0 1,0 0-1,0 0 0,0 0 1,0 0-1,0 0 0,0 0 1,1 0-1,-1-1 0,0 1 1,0 0-1,1-1 0,-1 1 0,0-1 1,1 0-1,-1 1 0,0-1 1,1 0-1,-1 0 0,1 0 1,1 0-1,50 2 104,-41-3-73,3 0-32,0 0-1,0-1 1,23-7 0,-23 5 98,-1 1 1,1 0-1,22 0 0,-36 3-88,-1 0-1,1 0 0,-1 0 0,1 0 1,-1 0-1,1 0 0,0 0 1,-1 0-1,1 0 0,-1 0 0,1 0 1,-1 1-1,0-1 0,1 0 0,-1 0 1,1 1-1,-1-1 0,1 0 1,-1 0-1,0 1 0,1-1 0,-1 1 1,1-1-1,-1 0 0,0 1 0,0-1 1,1 1-1,-1-1 0,0 1 0,0-1 1,1 0-1,-1 1 0,0-1 1,0 1-1,0-1 0,0 1 0,0 0 1,-6 25 537,-22 19 249,22-36-737,-5 5 807,8-15-392,4-8-164,26-68 280,-22 66-698,-1 1 0,0-1 0,0 0 1,-1 0-1,0 0 0,-1 0 0,0 0 0,1-23 0,-2 37-209,0 0-1,0-1 1,0 1 0,1 0-1,0 0 1,-1-1 0,1 1-1,0-1 1,0 1 0,0-1-1,1 0 1,-1 0 0,0 0-1,1 0 1,0 0-1,-1-1 1,1 1 0,0-1-1,0 1 1,0-1 0,0 0-1,5 1 1,5 1-1152,0-1 0,0 0 0,0-1 0,15-1 0,14 0-3181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1.432"/>
    </inkml:context>
    <inkml:brush xml:id="br0">
      <inkml:brushProperty name="width" value="0.025" units="cm"/>
      <inkml:brushProperty name="height" value="0.025" units="cm"/>
    </inkml:brush>
  </inkml:definitions>
  <inkml:trace contextRef="#ctx0" brushRef="#br0">183 3 10474,'0'0'3886,"-9"-1"-277,2 0-3313,0 0 0,1 1 0,-1 0 0,1 1 0,-1 0 0,1 0 0,-1 0 0,1 0 0,-1 1 0,1 0 0,0 1 0,0-1 0,0 1 1,0 0-1,1 1 0,-1-1 0,1 1 0,0 0 0,0 1 0,0-1 0,-7 10 0,8-9-107,-1 1-1,1 1 1,1-1 0,-1 1 0,-3 11-1,6-17-181,0 0 1,1 0-1,-1 0 0,1 0 0,-1 0 0,1 1 0,0-1 0,-1 0 0,1 0 0,0 1 0,0-1 0,0 0 0,0 0 0,0 1 0,0-1 0,0 0 0,0 0 0,0 1 0,1-1 0,-1 0 1,1 0-1,-1 1 0,1-1 0,-1 0 0,1 0 0,-1 0 0,1 0 0,0 0 0,0 0 0,0 0 0,-1 0 0,1 0 0,0 0 0,0-1 0,0 1 0,1 0 0,-1 0 0,0-1 0,2 2 1,13 0-368,0 0 0,0 0 0,0-2 0,30-2 1,-26 1-200,0 0 0,29 4 0,-48-3 564,1 0 0,-1 0 0,1 0 0,-1 0 0,1 1 0,0-1 0,-1 0 0,0 1 0,1 0 0,-1-1 0,1 1 0,-1 0 0,0-1 0,1 1 0,-1 0 0,0 0 0,0 0 0,1 0 0,-1 0-1,0 1 1,0-1 0,0 0 0,-1 0 0,1 1 0,0-1 0,0 0 0,-1 1 0,1-1 0,-1 1 0,1-1 0,0 3 0,-1-2 63,-1 1-1,1-1 1,-1 0-1,1 0 1,-1 0-1,0 0 1,1 0-1,-1 0 1,0 0-1,0 0 1,-1 0-1,1 0 1,0 0-1,-1-1 1,1 1-1,-1 0 1,1-1-1,-1 0 1,0 1-1,1-1 1,-4 2-1,-13 7 164,0 0-1,-1-1 0,0-1 0,0 0 0,-1-2 0,0 0 0,0-1 0,-1-1 0,-28 1 0,49-5-267,-1 0 1,1 0-1,0 0 0,0 0 0,-1 1 0,1-1 0,0 0 0,0 0 1,-1 0-1,1-1 0,0 1 0,0 0 0,0 0 0,-1 0 1,1 0-1,0 0 0,0 0 0,-1 0 0,1 0 0,0 0 0,0 0 1,0-1-1,0 1 0,-1 0 0,1 0 0,0 0 0,0 0 0,0-1 1,0 1-1,-1 0 0,1 0 0,0 0 0,0-1 0,0 1 1,0 0-1,0 0 0,0 0 0,0-1 0,0 1 0,0 0 0,0 0 1,0-1-1,0 1 0,0 0 0,0 0 0,0-1 0,0 1 0,0 0 1,9-15-1728,20-15-1978,-27 28 3168,34-34-5864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2.731"/>
    </inkml:context>
    <inkml:brush xml:id="br0">
      <inkml:brushProperty name="width" value="0.025" units="cm"/>
      <inkml:brushProperty name="height" value="0.025" units="cm"/>
    </inkml:brush>
  </inkml:definitions>
  <inkml:trace contextRef="#ctx0" brushRef="#br0">140 79 16784,'0'0'2087,"-12"9"369,0 1-2002,1 0-1,0 0 1,1 1 0,0 0 0,0 1-1,1 0 1,1 1 0,0 0 0,-8 20-1,11-20-327,0 1 0,2 0-1,-1 0 1,2 1-1,0-1 1,1 0 0,0 1-1,1 0 1,3 16-1,1-2-84,2 1 0,1-1 0,15 38 0,-24-82 35,1 0 0,1-1 0,0 1 0,2-17 0,0-5-306,0-70-549,-1 111 787,1 0 0,-1 0 0,1 0 0,0 0 0,0 0 0,0-1 0,1 1 0,-1-1 0,1 1 0,0-1 0,0 0 0,0 0 0,0 0 0,0-1 0,1 1 0,-1-1 0,1 1 0,0-1 0,0 0 0,-1-1 0,9 3 0,2 1 0,0 0 0,0-2 0,0 1 0,1-2 0,16 2 0,-18-3-1,0-1 0,0 0 0,0 0 0,0-2-1,0 1 1,0-2 0,0 1 0,16-7 0,-24 6 1,1 1-1,-1-1 1,0-1-1,0 1 0,0-1 1,0 1-1,-1-2 1,0 1-1,0 0 1,0-1-1,0 1 1,0-1-1,-1 0 0,0-1 1,0 1-1,-1 0 1,1-1-1,-1 0 1,0 1-1,1-7 1,-2 7 1,0 0 1,0 0 0,0 0 0,0 0-1,-1 0 1,0 0 0,0-1-1,0 1 1,-1 0 0,0 0 0,-1-6-1,1 10-6,0-1-1,1 1 0,-1 0 0,0-1 0,0 1 1,0 0-1,0 0 0,0 0 0,-1-1 0,1 1 1,0 0-1,0 1 0,-1-1 0,1 0 0,0 0 1,-1 0-1,1 1 0,-1-1 0,1 1 1,-1-1-1,0 1 0,1 0 0,-1-1 0,1 1 1,-1 0-1,0 0 0,1 0 0,-1 0 0,1 1 1,-1-1-1,1 0 0,-1 1 0,0-1 0,1 1 1,-1-1-1,1 1 0,0 0 0,-3 1 1,-2 1 28,0 0 1,0 0-1,0 1 1,0 0-1,1 0 1,0 1 0,0-1-1,0 1 1,0 0-1,1 1 1,0-1 0,0 1-1,0-1 1,-3 9-1,3-6 15,0 1 0,0-1 0,1 1-1,0 0 1,1 0 0,0 0-1,0 0 1,1 0 0,0 0 0,1 11-1,0-17-40,0 0 0,1 0-1,-1 0 1,1 0-1,0 0 1,0 0-1,0 0 1,0 0 0,1 0-1,-1-1 1,1 1-1,0 0 1,-1-1-1,1 0 1,0 1-1,0-1 1,1 0 0,-1 0-1,4 3 1,0-2 4,-1 0 1,0 0 0,1-1 0,0 0-1,0 0 1,-1 0 0,1-1-1,0 0 1,10 1 0,-5-1 4,0-1 0,0 0 0,0-1 0,-1 0 0,1-1 0,0 0 1,-1 0-1,0-1 0,1 0 0,-1-1 0,12-7 0,8-9 5,-1-2 1,0-1-1,36-38 1,-50 45-17,-1-1 1,0 0-1,-1-1 0,0-1 1,-2 0-1,17-38 1,-26 54-4,-1-1 1,0 1-1,1-1 1,-1 1 0,-1-1-1,1 0 1,-1 1 0,1-1-1,-1 0 1,0 1-1,0-1 1,-1 0 0,1 1-1,-3-8 1,2 9-5,0 1 0,0 0-1,0-1 1,0 1 0,-1 0 0,1 0 0,0 0 0,-1 0-1,1 0 1,-1 0 0,1 0 0,-1 0 0,0 1 0,1-1-1,-1 0 1,0 1 0,1 0 0,-1-1 0,0 1 0,0 0-1,1 0 1,-1 0 0,0 0 0,0 0 0,1 0 0,-1 0-1,0 1 1,0-1 0,1 1 0,-1-1 0,0 1 0,-1 1-1,-7 1-6,1 1 0,0 1 0,0-1 0,0 1 0,1 1 0,0 0 0,0 0 0,0 1 0,1 0 0,0 0 0,-11 14-1,7-7 3,1 0-1,0 1 0,1 0 0,1 0 0,-13 33 0,18-40 12,1 1 0,-1-1 0,2 1 0,-1-1-1,1 1 1,0 0 0,1-1 0,1 13 0,-1-18 6,1-1 0,-1 1 1,1 0-1,0-1 0,0 1 0,0-1 1,0 1-1,1-1 0,-1 1 0,1-1 1,-1 0-1,1 1 0,0-1 1,0 0-1,0 0 0,0-1 0,0 1 1,0 0-1,0-1 0,1 1 0,-1-1 1,1 0-1,-1 1 0,1-1 0,-1 0 1,1-1-1,0 1 0,4 0 0,8 1 21,1-1 0,-1 0 0,0-1 0,0-1 0,0 0 0,0-1-1,0-1 1,0 0 0,0-1 0,-1-1 0,0 0 0,0-1 0,0 0 0,0-2-1,-1 1 1,20-16 0,-5 1-4,-1 0-1,-1-2 1,-1-1-1,-1-1 0,-2-1 1,22-33-1,-38 52-20,1-1-1,-2 0 0,1 0 0,-2 0 0,1-1 1,-1 0-1,0 0 0,-1 0 0,4-19 0,-7 28-5,0 1 0,0-1-1,0 0 1,0 0 0,0 1 0,0-1-1,0 0 1,-1 0 0,1 1-1,0-1 1,0 0 0,-1 1-1,1-1 1,0 0 0,-1 1-1,1-1 1,0 0 0,-1 1-1,1-1 1,-1 1 0,1-1-1,-1 1 1,1-1 0,-1 1-1,0-1 1,1 1 0,-1 0-1,-1-1 1,-25-2-72,19 3 53,0 2 0,-1-1 0,1 1 1,-15 6-1,11-1 11,-1-1 1,1 2-1,0 0 1,0 1-1,1 0 1,0 0-1,1 1 1,0 1-1,-11 14 1,16-18 3,0-1 0,0 2 1,1-1-1,0 0 0,0 1 1,1 0-1,0 0 0,0 0 0,1 0 1,0 0-1,1 1 0,-1-1 1,2 1-1,-1-1 0,1 1 1,0-1-1,2 10 0,-1-14 10,1 0 1,0 0-1,0 0 0,0 0 0,0 0 0,0 0 0,1-1 0,0 1 0,0-1 0,0 0 0,0 0 1,0 0-1,0 0 0,1 0 0,0-1 0,-1 1 0,1-1 0,0 0 0,0 0 0,0-1 0,0 1 0,1-1 1,-1 0-1,5 1 0,9 2 14,-1-1 0,1-1 0,0 0 0,28-2 0,-35-1-10,0-1 1,-1 0-1,0 0 1,1-1 0,-1-1-1,0 0 1,0 0 0,-1-1-1,1 0 1,-1 0 0,12-10-1,-8 5 36,0-1 0,-1 0 0,0-1 0,-1 0 0,0-1 0,14-23 0,-23 33-32,0 0 1,0 0 0,-1 0 0,0 0 0,1 0 0,-1 0 0,0 0 0,0-1 0,-1 1-1,1-4 1,-1 6-13,0 0 0,0 0 0,-1 1-1,1-1 1,0 0 0,0 0 0,-1 0 0,1 0-1,-1 1 1,1-1 0,-1 0 0,1 0 0,-1 1-1,0-1 1,1 0 0,-1 1 0,0-1-1,1 1 1,-1-1 0,0 1 0,0-1 0,1 1-1,-1-1 1,0 1 0,0 0 0,0-1 0,0 1-1,0 0 1,0 0 0,1 0 0,-1 0 0,0 0-1,0 0 1,0 0 0,0 0 0,0 0-1,0 0 1,-1 1 0,-8 0-12,1 0-1,-1 1 0,1 1 1,0-1-1,-1 1 1,1 1-1,0 0 1,1 0-1,-1 1 1,1 0-1,0 1 0,-7 5 1,3-2 13,1 1 0,1 0 0,-1 0 0,2 1 0,0 0 0,0 1 0,-11 19 0,19-29 3,-1 1 0,1-1 0,-1 1 1,1 0-1,0 0 0,0 0 0,0 0 0,1-1 0,-1 1 0,1 0 0,-1 0 0,1 0 0,0 0 0,0 1 0,1-1 0,-1 0 0,0 0 1,1-1-1,1 6 0,0-6 2,0 1 0,-1-1 0,1 0 0,0-1 0,0 1 0,0 0 0,0 0 0,0-1 0,1 0 0,-1 1 0,0-1 0,1 0 0,-1 0 0,1 0 0,-1 0 0,1-1 0,-1 1 0,1 0 0,0-1 0,-1 0 0,6 0 0,3 1 1,0-2 0,0 1 0,0-1 0,0 0 1,-1-1-1,1-1 0,0 0 0,-1 0 0,14-7 0,3-3-73,-1-2-1,26-20 1,-20 13 92,-59 65 702,25-40-716,0 1 0,0-1 0,1 1 0,-1-1 0,1 1 1,0 0-1,0-1 0,0 1 0,0 0 0,1 0 0,-1 0 0,1 0 0,1 7 0,-1-10-7,1 0 1,0 0-1,0 0 0,-1 0 1,1-1-1,0 1 0,0 0 0,0 0 1,0-1-1,0 1 0,0-1 0,0 1 1,1-1-1,-1 1 0,0-1 1,0 1-1,0-1 0,0 0 0,1 0 1,-1 0-1,1 0 0,32 1 139,-24-2-110,14-1-51,1-1 0,-1-1 0,0 0 0,-1-3 1,43-15-1,-38 11-172,1 2 0,56-10 1,-85 19 198,0 0 1,0 0 0,1 0 0,-1 1-1,0-1 1,0 0 0,0 0 0,0 0 0,0 0-1,1 1 1,-1-1 0,0 0 0,0 0-1,0 1 1,0-1 0,0 0 0,0 0 0,0 0-1,0 1 1,0-1 0,0 0 0,0 0-1,0 1 1,0-1 0,0 0 0,0 0 0,0 1-1,0-1 1,0 0 0,0 0 0,0 0-1,0 1 1,-1-1 0,1 0 0,0 0 0,0 0-1,0 1 1,0-1 0,0 0 0,-1 0-1,1 0 1,0 0 0,0 1 0,0-1 0,-1 0-1,1 0 1,0 0 0,0 0 0,0 0-1,-1 0 1,-9 13 416,8-11-326,-7 6 150,1 1 1,0 0-1,1 1 1,-8 12-1,14-21-236,0 1 0,1-1 0,-1 0 0,1 0 0,-1 1 0,1-1 0,-1 1 0,1-1 0,0 1 0,0-1 0,-1 0 0,1 1 0,0-1 0,0 1 0,1-1 0,-1 1 0,0-1 0,1 3 0,0-3-17,0 0 1,0 1 0,0-1-1,0 0 1,1 0-1,-1 0 1,0 0 0,1 0-1,-1 0 1,0-1 0,1 1-1,-1 0 1,1-1 0,-1 1-1,1-1 1,-1 0-1,1 1 1,0-1 0,-1 0-1,1 0 1,2 0 0,55 1-1816,-19-9-4342,-7-9-4566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03.493"/>
    </inkml:context>
    <inkml:brush xml:id="br0">
      <inkml:brushProperty name="width" value="0.025" units="cm"/>
      <inkml:brushProperty name="height" value="0.025" units="cm"/>
    </inkml:brush>
  </inkml:definitions>
  <inkml:trace contextRef="#ctx0" brushRef="#br0">25 216 13933,'-23'2'2596,"23"-2"-2545,0 0 0,0 0 1,0 0-1,0-1 0,0 1 1,0 0-1,0 0 0,0 0 1,0 0-1,0 0 0,0 0 1,0 0-1,0 0 0,0 0 1,0 0-1,0 0 1,0 0-1,0-1 0,0 1 1,0 0-1,0 0 0,0 0 1,0 0-1,0 0 0,0 0 1,0 0-1,0 0 0,0 0 1,0 0-1,0 0 0,0 0 1,-1 0-1,1 0 1,0 0-1,0 0 0,0 0 1,0 0-1,0 0 0,0 0 1,0 0-1,0 0 0,0 0 1,0 0-1,0 0 0,0 0 1,39-8 1530,1329-34 2382,-530 29-4540,-3-46-148,-208-34-61,-605 93 1540,-40 5-421,-36 7-2357,15-11-3796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3.580"/>
    </inkml:context>
    <inkml:brush xml:id="br0">
      <inkml:brushProperty name="width" value="0.025" units="cm"/>
      <inkml:brushProperty name="height" value="0.025" units="cm"/>
    </inkml:brush>
  </inkml:definitions>
  <inkml:trace contextRef="#ctx0" brushRef="#br0">485 132 9321,'2'-10'261,"2"-8"-51,9-43 1019,-9 19 3968,-7 41-2095,-10 15-2238,0 17-527,1 0 0,2 1-1,1 1 1,1-1 0,-3 37-1,2-19-167,-68 528 1155,54-354-940,-79 338 1,7-253-305,-16 64 272,110-368-331,-2 5 127,0 0-1,1 1 1,1-1 0,0 1 0,1 19 0,0-29-128,1 0 1,0 0-1,0 1 1,0-1-1,0 0 1,0 0-1,1 0 1,-1 0-1,0 0 1,0 0-1,1-1 1,-1 1-1,1 0 1,-1-1-1,0 1 1,1-1-1,-1 1 1,1-1-1,-1 0 1,1 0-1,-1 1 1,1-1-1,-1 0 1,1 0-1,0-1 1,-1 1-1,2 0 1,47-5 8,-48 4-132,0 1 1,0-1-1,0 1 0,0-1 1,0 0-1,0 0 1,0 0-1,0 0 0,0 0 1,-1 0-1,1 0 0,0-1 1,-1 1-1,1-1 0,1-1 1,-1 0-461,-1 0 1,0 1-1,0-1 1,0 0-1,-1 0 1,1 1-1,-1-1 1,0 0-1,1 0 1,-1 0 0,-1-3-1,1-19-6372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5.863"/>
    </inkml:context>
    <inkml:brush xml:id="br0">
      <inkml:brushProperty name="width" value="0.025" units="cm"/>
      <inkml:brushProperty name="height" value="0.025" units="cm"/>
    </inkml:brush>
  </inkml:definitions>
  <inkml:trace contextRef="#ctx0" brushRef="#br0">195 265 12876,'0'0'12321,"-8"0"-11904,0 1-387,0 0 0,0 0 1,0 1-1,1 1 1,-1-1-1,1 1 1,0 0-1,0 1 1,0 0-1,0 0 1,0 0-1,1 1 1,0 0-1,-6 6 1,5-5-23,0 0 1,1 0 0,0 1 0,0 0 0,0 0 0,1 1 0,0-1 0,0 1 0,1 0 0,0 1 0,1-1 0,0 1 0,-3 10-1,6-19-9,0 1 0,0-1-1,0 1 1,0-1 0,0 1-1,0-1 1,0 1 0,0-1-1,0 1 1,0-1 0,0 1-1,0-1 1,0 1 0,0-1-1,0 1 1,1-1 0,-1 0-1,0 1 1,0-1 0,1 1-1,-1-1 1,0 1 0,0-1-1,1 0 1,-1 1 0,0-1-1,1 0 1,-1 1 0,1-1-1,-1 0 1,0 0 0,1 1-1,-1-1 1,1 0 0,-1 0-1,1 0 1,-1 0 0,1 0-1,-1 1 1,1-1 0,-1 0-1,1 0 1,-1 0 0,1 0-1,-1 0 1,1 0 0,-1-1-1,1 1 1,-1 0 0,1 0-1,-1 0 1,1-1 0,28-9 39,-11 0 8,-1-1-1,-1 0 0,0-2 0,-1 1 1,0-2-1,20-22 0,-10 6-8,-1-1 0,28-48-1,-43 64 37,0-1-1,0 0 1,-2 0-1,0-1 0,-1 0 1,0-1-1,-2 1 0,5-34 1,-9 52-73,0-1 0,-1 0 0,1 1 1,0-1-1,0 0 0,-1 0 0,1 0 1,0 1-1,0-1 0,-1 0 0,1 0 1,0 0-1,-1 0 0,1 1 0,0-1 1,-1 0-1,1 0 0,0 0 0,-1 0 1,1 0-1,0 0 0,-1 0 0,1 0 1,0 0-1,-1 0 0,1 0 0,0 0 0,-1 0 1,1 0-1,0 0 0,-1-1 0,1 1 1,0 0-1,-1 0 0,1 0 0,0 0 1,-1-1-1,1 1 0,0 0 0,0 0 1,-1-1-1,1 1 0,0 0 0,0 0 1,0-1-1,-1 1 0,1 0 0,0-1 1,0 1-1,0 0 0,0-1 0,0 1 1,0 0-1,0-1 0,0 1 0,0 0 0,-1-1 1,1 1-1,1 0 0,-1-1 0,-21 27-105,-3 15 110,-34 80 0,49-97 11,1 0 0,1 0 1,0 0-1,2 1 0,-2 31 0,7-53-9,-1 0 1,1 1-1,0-1 1,0 0 0,0 0-1,1 0 1,-1 0-1,1 0 1,0 0-1,-1 0 1,1 0-1,1 0 1,-1 0 0,0 0-1,1-1 1,-1 1-1,1 0 1,0-1-1,0 1 1,2 1-1,-1-2 5,0 0-1,0-1 0,0 1 1,0-1-1,0 0 0,1 0 1,-1 0-1,0 0 0,1-1 1,-1 0-1,0 1 0,1-1 1,-1 0-1,1 0 0,-1-1 1,0 1-1,1-1 0,3-1 0,5-1 30,0-1 0,0-1-1,0 0 1,-1-1 0,0 0-1,0 0 1,-1-1 0,0-1-1,0 1 1,0-2 0,-1 1-1,15-19 1,-11 11 9,-1-1 0,0 0 0,-1-1 0,-1 0 0,0 0 0,-2-1 0,7-21 0,-9 2-381,-6 38 325,0-1-1,0 1 0,0 0 1,0 0-1,0-1 0,0 1 0,0 0 1,0 0-1,0-1 0,0 1 1,0 0-1,0 0 0,0-1 1,-1 1-1,1 0 0,0 0 0,0-1 1,0 1-1,0 0 0,0 0 1,-1-1-1,1 1 0,0 0 1,0 0-1,0 0 0,-1 0 1,1-1-1,0 1 0,0 0 0,-1 0 1,1 0-1,0 0 0,0 0 1,-1 0-1,1 0 0,0 0 1,-1-1-1,-15 15-166,-2 10 265,1 0 0,1 2 1,1-1-1,1 2 0,2 0 0,0 1 0,-9 36 0,21-63-72,-1 1 0,1-1 0,-1 1 0,1-1-1,0 0 1,0 1 0,0-1 0,0 1 0,0-1 0,0 1 0,0-1 0,0 1 0,0-1-1,1 0 1,-1 1 0,1-1 0,-1 1 0,1-1 0,-1 0 0,2 2 0,-1-2-6,0-1 0,0 1 0,0-1 0,-1 1 0,1-1 1,0 0-1,0 1 0,0-1 0,0 0 0,0 0 0,0 0 1,0 0-1,0 1 0,0-1 0,0-1 0,0 1 0,0 0 1,0 0-1,0 0 0,0 0 0,2-1 0,5-2 71,0-1 0,0 1 0,0-1 0,-1-1 0,10-6 0,7-8-47,-2-2 1,0 0 0,-2-1 0,0-1 0,23-37 0,9-8-449,-51 87-393,-8 12 848,-2-7 35,5-13 14,0-1 0,0 1-1,1 0 1,0 0 0,1 0 0,-2 17 0,5-28-93,-1 1 0,1 0 0,-1-1 0,1 1 1,-1-1-1,1 1 0,-1-1 0,1 1 0,-1-1 0,1 0 0,0 1 0,-1-1 0,1 0 1,-1 1-1,1-1 0,0 0 0,0 0 0,-1 1 0,1-1 0,0 0 0,-1 0 0,1 0 1,0 0-1,0 0 0,-1 0 0,1 0 0,0 0 0,-1 0 0,1-1 0,0 1 0,-1 0 1,2-1-1,27-4-817,-6-4-2149,-1-1 0,31-18 0,-45 24 1733,34-20-7352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4.510"/>
    </inkml:context>
    <inkml:brush xml:id="br0">
      <inkml:brushProperty name="width" value="0.025" units="cm"/>
      <inkml:brushProperty name="height" value="0.025" units="cm"/>
    </inkml:brush>
  </inkml:definitions>
  <inkml:trace contextRef="#ctx0" brushRef="#br0">1 215 13068,'0'0'7010,"8"-2"-6973,12-2-11,1 1 0,-1 1 0,1 1-1,0 1 1,0 1 0,-1 1 0,22 4 0,47 2 50,50-7 7,229-30-1,543-24 2734,-103 11-2685,-522 12 18,591-34 1186,-808 63-1233,65 0 467,-1 5 1,166 27-1,-263-18-885,-34-5-409,-20-1 207,-33-3-2255,27-10-980,23 6 3249,0-1 0,0 0-1,0 1 1,0-1 0,0 0-1,0 0 1,0 0 0,0 0-1,0 0 1,1 0 0,-1 0-1,0 0 1,0 0 0,1 0-1,-1-2 1,-4-15-8577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4.885"/>
    </inkml:context>
    <inkml:brush xml:id="br0">
      <inkml:brushProperty name="width" value="0.025" units="cm"/>
      <inkml:brushProperty name="height" value="0.025" units="cm"/>
    </inkml:brush>
  </inkml:definitions>
  <inkml:trace contextRef="#ctx0" brushRef="#br0">29 31 15086,'0'0'6043,"11"-6"-5888,-4 2-117,-2 1-11,0 0 1,0 1-1,0 0 1,0 0-1,0 0 0,1 0 1,-1 1-1,1 0 1,-1 0-1,1 0 1,-1 1-1,1 0 0,10 0 1,-11 1-5,106 21 194,-100-20-178,0 2-1,0 0 1,-1 0 0,1 1-1,-1 0 1,0 0 0,17 14 0,-25-17 11,1 0 1,-1 1-1,0-1 0,0 0 1,0 1-1,0 0 1,-1-1-1,1 1 1,-1 0-1,1 0 0,-1 0 1,0 0-1,0 0 1,0 0-1,-1 0 0,1 1 1,-1-1-1,0 0 1,0 0-1,0 0 1,0 1-1,0-1 0,-1 0 1,1 0-1,-1 0 1,0 0-1,0 0 1,0 0-1,-3 5 0,-4 7 308,0-1-1,-1 0 1,-1 0 0,-16 18-1,19-24-262,-35 38 997,-71 60-1,-21 20-1342,126-110-2018,8-16 2168,0 1-1,0-1 1,1 0-1,-1 0 1,0 1-1,0-1 1,1 0-1,-1 0 1,0 0-1,0 1 1,1-1-1,-1 0 0,0 0 1,1 0-1,-1 0 1,0 0-1,1 0 1,-1 1-1,0-1 1,1 0-1,-1 0 1,0 0-1,1 0 1,-1 0-1,0 0 1,1-1-1,-1 1 0,0 0 1,1 0-1,-1 0 1,0 0-1,1 0 1,-1 0-1,0 0 1,0-1-1,1 1 1,-1 0-1,0 0 1,0 0-1,1-1 1,-1 1-1,0 0 0,0 0 1,1-1-1,-1 1 1,0 0-1,0-1 1,0 1-1,23-19-5375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5.560"/>
    </inkml:context>
    <inkml:brush xml:id="br0">
      <inkml:brushProperty name="width" value="0.025" units="cm"/>
      <inkml:brushProperty name="height" value="0.025" units="cm"/>
    </inkml:brush>
  </inkml:definitions>
  <inkml:trace contextRef="#ctx0" brushRef="#br0">9 194 12716,'0'0'892,"-1"11"165,0-1-922,-3 22 2635,2 61-1,1-92-2720,1 0 0,0 0 1,1 1-1,-1-1 0,0 0 0,0 0 0,0 0 0,1 0 0,-1 0 0,0 0 0,1 0 0,-1 0 0,1 0 1,-1 0-1,1 0 0,0 0 0,-1 0 0,1-1 0,0 1 0,0 0 0,0 0 0,-1-1 0,1 1 1,0 0-1,0-1 0,0 1 0,2 0 0,-1-1 0,0 0 1,0 1-1,0-1 1,0 0-1,0-1 1,1 1-1,-1 0 1,0-1-1,0 1 0,0-1 1,0 0-1,0 1 1,2-3-1,5-1 107,-1-1-1,1 0 1,-1-1-1,-1 0 1,10-9-1,-1-5 12,-1 0 0,-1-1 0,-1 0 0,0-2-1,-2 1 1,10-29 0,-12 28-20,0 0-1,-2 0 1,-1-1-1,3-24 1,-8 83-104,1 1 1,1-1-1,2 0 1,10 39-1,-11-61-78,0 1-1,0-1 0,1 0 0,1-1 1,0 1-1,1-1 0,0 0 0,1-1 1,0 0-1,1 0 0,0 0 0,1-1 1,18 14-1,-24-21-160,0-1 0,1 1 0,-1-1 1,1 0-1,0 0 0,-1-1 0,1 0 0,9 2 0,-11-3-164,0 1 0,-1-1 0,1 0 0,0 0 0,0-1 0,-1 1 0,1-1 0,0 1 0,-1-1 0,6-2 0,11-14-5934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6.441"/>
    </inkml:context>
    <inkml:brush xml:id="br0">
      <inkml:brushProperty name="width" value="0.025" units="cm"/>
      <inkml:brushProperty name="height" value="0.025" units="cm"/>
    </inkml:brush>
  </inkml:definitions>
  <inkml:trace contextRef="#ctx0" brushRef="#br0">277 20 6854,'0'0'12348,"-10"-5"-11061,6 3-1210,2 1-33,0-1 0,1 1 0,-1 0 0,-1 0 0,1 0 0,0 0 0,0 0 0,0 0 0,0 0 0,-1 1 0,1-1 0,0 1 0,-1 0 0,1 0 0,0 0 0,-1 0 0,1 0 0,0 0 0,0 1 0,-1-1 0,1 1 0,0-1 0,0 1 0,-1 0 0,1 0 0,0 0 0,0 0 0,0 0 0,0 0 0,0 1 0,1-1 0,-1 1 0,0 0 0,1-1 0,-1 1 0,1 0 0,-1 0 0,-1 3 0,-6 10 144,0 1 0,2-1 0,0 1 0,0 1 0,2-1 0,0 1-1,1 0 1,0 0 0,0 19 0,0 18 701,4 88 0,1-129-867,0 0 0,1 1 0,0-1-1,1-1 1,1 1 0,0 0 0,0-1 0,1 0-1,1 0 1,0 0 0,9 12 0,-173-233-4341,147 184 4458,11 25-117,0-1 0,0 1 0,0-1 0,0 1 0,0-1-1,0 1 1,1-1 0,-1 1 0,0-1 0,0 1 0,1-1 0,-1 1 0,0-1 0,1 1 0,-1-1 0,0 1 0,1 0 0,-1-1 0,1 1 0,-1 0 0,0-1 0,1 1 0,-1 0 0,1-1 0,-1 1 0,1 0 0,0 0 0,5-1 198,0 0 1,0 0 0,0 1 0,0 0-1,0 0 1,7 1 0,10 0 139,31 2 424,-35-2-1062,-1 0 1,1-1-1,0-1 1,31-5-1,-49 6-73,1 0-1,-1-1 1,0 1 0,0-1-1,1 1 1,-1-1-1,0 1 1,0-1-1,0 0 1,0 0-1,0 1 1,0-1 0,0 0-1,0 0 1,0 0-1,0 0 1,1-2-1,1-7-6048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6.816"/>
    </inkml:context>
    <inkml:brush xml:id="br0">
      <inkml:brushProperty name="width" value="0.025" units="cm"/>
      <inkml:brushProperty name="height" value="0.025" units="cm"/>
    </inkml:brush>
  </inkml:definitions>
  <inkml:trace contextRef="#ctx0" brushRef="#br0">73 0 15182,'0'0'5099,"-8"12"-4235,0-2-766,1 0-1,0 1 1,0 0-1,1 1 0,1 0 1,0-1-1,0 2 1,2-1-1,-1 0 1,1 1-1,-1 16 0,4-17-406,0 0-1,0 0 0,1 0 0,1 0 0,0 0 1,0 0-1,6 13 0,-7-22 182,0 0 0,0 0-1,1-1 1,-1 1 0,1 0 0,0 0-1,0-1 1,0 0 0,0 1 0,0-1-1,1 0 1,-1 0 0,1 0 0,-1 0-1,1 0 1,0-1 0,-1 1 0,1-1-1,0 0 1,0 1 0,0-1 0,0-1-1,1 1 1,-1 0 0,0-1 0,0 0-1,0 0 1,0 1 0,1-2 0,-1 1-1,5-1 1,8-5-3577,-1-9-507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7.175"/>
    </inkml:context>
    <inkml:brush xml:id="br0">
      <inkml:brushProperty name="width" value="0.025" units="cm"/>
      <inkml:brushProperty name="height" value="0.025" units="cm"/>
    </inkml:brush>
  </inkml:definitions>
  <inkml:trace contextRef="#ctx0" brushRef="#br0">179 1 12396,'0'0'6806,"-2"11"-6155,-6 41-153,-14 72-523,19-110-19,0 0-1,-2-1 0,1 0 1,-2 0-1,0 0 0,-13 20 1,7-20-1606,-4-9-4959,9-5 299</inkml:trace>
  <inkml:trace contextRef="#ctx0" brushRef="#br0" timeOffset="1">0 84 14221,'0'0'8296,"71"28"-7495,-36-20-545,4-4-224,-2-1-384,-3-3-1185,-9 0-994,-2-5-2113,-14-8-1314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7.599"/>
    </inkml:context>
    <inkml:brush xml:id="br0">
      <inkml:brushProperty name="width" value="0.025" units="cm"/>
      <inkml:brushProperty name="height" value="0.025" units="cm"/>
    </inkml:brush>
  </inkml:definitions>
  <inkml:trace contextRef="#ctx0" brushRef="#br0">115 0 11339,'0'0'9000,"30"71"-7847,-24-37 0,3 4-96,-8 1-416,-1 3-193,-1 5-223,-19 0-129,-3 2-32,-5-2-96,-2-5-1025,0-5-1954,1-14-3908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7.942"/>
    </inkml:context>
    <inkml:brush xml:id="br0">
      <inkml:brushProperty name="width" value="0.025" units="cm"/>
      <inkml:brushProperty name="height" value="0.025" units="cm"/>
    </inkml:brush>
  </inkml:definitions>
  <inkml:trace contextRef="#ctx0" brushRef="#br0">387 1 9545,'0'0'15503,"-2"10"-14484,-3 4-879,0 1-1,-1-1 1,0 0 0,-1-1-1,0 1 1,-19 23-1,-71 82-90,82-102-34,10-11-77,-68 72-324,66-72-70,0 0 1,0 0 0,-1-1-1,1 0 1,-1 0 0,0-1-1,-1 0 1,1 0 0,-13 3-1,-3-7-3387,6-9-2377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38.321"/>
    </inkml:context>
    <inkml:brush xml:id="br0">
      <inkml:brushProperty name="width" value="0.025" units="cm"/>
      <inkml:brushProperty name="height" value="0.025" units="cm"/>
    </inkml:brush>
  </inkml:definitions>
  <inkml:trace contextRef="#ctx0" brushRef="#br0">0 1 6598,'0'0'10634,"30"67"-8424,-12-31-32,-2 2-736,7-2-353,5 0-352,9-6-513,4-5-160,9-7-417,6-5-1312,-1-7-1474,-3 0-3523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5.030"/>
    </inkml:context>
    <inkml:brush xml:id="br0">
      <inkml:brushProperty name="width" value="0.025" units="cm"/>
      <inkml:brushProperty name="height" value="0.025" units="cm"/>
    </inkml:brush>
  </inkml:definitions>
  <inkml:trace contextRef="#ctx0" brushRef="#br0">132 353 9801,'0'0'3187,"-8"8"-2792,-21 25 198,28-32-560,1-1 1,0 0 0,-1 0-1,1 1 1,-1-1-1,1 0 1,-1 1-1,1-1 1,0 1 0,-1-1-1,1 0 1,0 1-1,-1-1 1,1 1-1,0-1 1,0 1 0,0-1-1,-1 1 1,1-1-1,0 1 1,0-1-1,0 1 1,0-1 0,0 1-1,0 0 1,0-1-1,0 1 1,0-1 0,0 1-1,0-1 1,0 1-1,0-1 1,1 1-1,-1-1 1,0 1 0,0-1-1,1 1 1,-1-1-1,0 1 1,0-1-1,1 0 1,-1 1 0,1 0-1,19 1 430,-16-2-305,79-1 589,-1-4 0,0-3 0,132-31-1,-97 16-626,196-30-170,150-28-166,-9-34 81,-681 166 402,37-12-101,-186 59-151,33-7 13,284-77 18,-318 87-80,313-80 202,0 3 0,3 3-1,-102 60 1,247-122 13,29-16-118,233-73 0,135 1-823,81-25-3314,-525 138 3861,-1-3 1,-1 0 0,0-3-1,57-34 1,-61 21 279,-31 29-56,1 0-1,-1-1 1,1 1-1,-1-1 1,1 1-1,-1-1 1,1 1-1,-1-1 1,1 0-1,-1 1 1,0-1-1,1 1 1,-1-1-1,0 0 1,0 1-1,0-1 1,1 0-1,-1 1 1,0-1 0,0 0-1,0 1 1,0-1-1,0 0 1,0 1-1,0-1 1,0 0-1,0 0 1,0 1-1,-1-1 1,1 0-1,0 1 1,0-1-1,-1 1 1,1-1-1,0 0 1,-1 1-1,1-1 1,-1 1-1,1-1 1,-1 1-1,1-1 1,-1 1 0,1-1-1,-1 1 1,1-1-1,-1 1 1,1 0-1,-1-1 1,0 1-1,1 0 1,-1 0-1,0 0 1,1-1-1,-1 1 1,0 0-1,0 0 1,-13-2-102,0 1 0,0 0-1,1 1 1,-1 1 0,0 0 0,0 0 0,-18 6 0,-103 32-3509,96-26 2211,-71 22-2945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6.254"/>
    </inkml:context>
    <inkml:brush xml:id="br0">
      <inkml:brushProperty name="width" value="0.025" units="cm"/>
      <inkml:brushProperty name="height" value="0.025" units="cm"/>
    </inkml:brush>
  </inkml:definitions>
  <inkml:trace contextRef="#ctx0" brushRef="#br0">186 65 6822,'0'0'12177,"-5"-9"-9534,-20-28-796,24 36-1815,0 0 0,1-1 1,-1 1-1,0 0 0,0 0 0,0 0 1,0 0-1,0 0 0,0 0 0,0 0 0,0 0 1,-1 0-1,1 1 0,0-1 0,0 0 1,-1 1-1,1-1 0,0 1 0,-1 0 1,1-1-1,-1 1 0,1 0 0,-1 0 1,1 0-1,0 0 0,-1 0 0,1 0 0,-1 0 1,1 0-1,-1 0 0,1 1 0,0-1 1,-1 1-1,1-1 0,0 1 0,-1-1 1,1 1-1,0 0 0,0 0 0,0 0 1,-1-1-1,1 1 0,0 0 0,0 1 0,0-1 1,0 0-1,1 0 0,-1 0 0,0 0 1,0 1-1,0 1 0,-4 5 114,1 0 0,0 0 0,0 1 0,1 0 0,-4 17 0,5-21-144,1 0 1,1 0 0,-1 0 0,1 0 0,-1 0-1,2 0 1,-1 0 0,0 0 0,1 0 0,0 0-1,0 0 1,1 0 0,-1-1 0,1 1-1,0 0 1,0-1 0,1 1 0,-1-1 0,4 5-1,4 1 9,0-1 1,0 0-1,1-1 0,0 0 0,21 12 0,-28-18-11,4 3-28,-1 0 0,1 0 0,-1 1 0,0 0 0,-1 0-1,1 1 1,-1 0 0,-1 0 0,1 0 0,6 12 0,-10-15 79,-1 0-1,1 0 1,-1 0 0,0 0 0,0 0 0,0 0 0,0 0 0,-1 0 0,0 0 0,1 0 0,-1 0 0,-1 0 0,1 1 0,-1-1 0,0 0-1,0 0 1,0 0 0,0 0 0,-1-1 0,1 1 0,-1 0 0,0 0 0,0-1 0,0 1 0,-4 3 0,1-1 144,0 0 0,0 0-1,-1 0 1,1-1 0,-1 0 0,-1 0 0,1-1 0,-1 1 0,1-1 0,-1-1 0,-13 6 0,16-8-171,0 0 0,0 0 0,-1 0 0,1-1 0,-1 1 0,1-1 0,0 0 0,-1-1 1,1 1-1,0-1 0,-1 1 0,1-1 0,0-1 0,-1 1 0,1-1 0,0 1 0,0-1 1,0 0-1,1 0 0,-1-1 0,0 1 0,-3-4 0,1 1-261,1 0-1,0 0 0,0 0 1,0-1-1,0 1 1,1-1-1,0 0 1,0 0-1,1-1 1,-5-9-1,7 13 9,1 0 0,-1-1 0,0 1 0,1 0 0,0-1 0,-1 1 0,1-1 0,1 1 0,-1 0 0,0-1 0,1 1 0,0 0 0,-1-1 0,1 1 0,1 0 0,-1 0 0,0 0 0,1 0 0,0 0 0,0 0 0,-1 0 0,2 0 0,-1 1 0,3-4 0,47-46-8126,-19 22-58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6.974"/>
    </inkml:context>
    <inkml:brush xml:id="br0">
      <inkml:brushProperty name="width" value="0.025" units="cm"/>
      <inkml:brushProperty name="height" value="0.025" units="cm"/>
    </inkml:brush>
  </inkml:definitions>
  <inkml:trace contextRef="#ctx0" brushRef="#br0">32 62 3844,'0'0'16404,"-6"9"-15597,-19 30 36,25-38-790,0 1 1,-1-1-1,1 1 0,0-1 1,0 1-1,0-1 0,1 1 1,-1-1-1,0 1 0,1-1 1,-1 1-1,0-1 1,1 0-1,0 1 0,-1-1 1,1 0-1,0 1 0,0-1 1,-1 0-1,1 0 0,0 0 1,0 0-1,0 0 0,0 0 1,1 0-1,-1 0 0,2 1 1,31 20 406,-30-20-481,0 0 0,-1 0 0,1-1 0,0 1 0,0-1 1,0 0-1,0-1 0,0 1 0,0 0 0,0-1 0,0 0 0,7-1 0,-7 0-415,0 0-1,-1 0 0,1 0 1,-1-1-1,0 1 0,0-1 1,1 0-1,-1 0 0,0 0 1,-1-1-1,1 1 0,0-1 1,-1 1-1,1-1 0,-1 0 0,0 0 1,0 0-1,3-5 0,0-2-737,0 0-1,-1 0 1,-1-1-1,1 1 0,3-22 1,-4-20 6734,-13 60-3624,-1 13-1114,1 0 0,0 0 0,2 1 0,0 0 0,2 0 0,-5 30 0,4-24-485,0 4-157,2 0 1,2 0-1,-1 44 0,8-57-577,-4-19 320,0 1 0,0-1 1,1 0-1,-1 1 0,0-1 1,0 0-1,0 0 0,0 1 1,1-1-1,-1 0 0,0 0 1,0 1-1,0-1 0,1 0 1,-1 0-1,0 1 0,0-1 1,1 0-1,-1 0 0,0 0 1,1 0-1,-1 0 0,0 0 1,1 1-1,-1-1 0,0 0 1,1 0-1,-1 0 0,0 0 1,1 0-1,-1 0 0,0 0 1,0 0-1,1 0 0,-1 0 1,0-1-1,1 1 0,-1 0 1,0 0-1,1 0 0,-1 0 1,0 0-1,0-1 0,1 1 1,-1 0-1,0 0 0,0 0 1,1-1-1,-1 1 0,0 0 1,0 0-1,1-1 0,-1 1 1,0 0-1,0 0 0,0-1 1,11-18-4985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7.366"/>
    </inkml:context>
    <inkml:brush xml:id="br0">
      <inkml:brushProperty name="width" value="0.025" units="cm"/>
      <inkml:brushProperty name="height" value="0.025" units="cm"/>
    </inkml:brush>
  </inkml:definitions>
  <inkml:trace contextRef="#ctx0" brushRef="#br0">7 1 9449,'0'0'9855,"-2"8"-9092,0 7-633,0 0 1,2 1-1,0-1 0,1 0 0,0 1 1,2-1-1,-1 0 0,7 19 0,-7-26-197,0 5 14,-2-8-1882,-12-19-10747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7.723"/>
    </inkml:context>
    <inkml:brush xml:id="br0">
      <inkml:brushProperty name="width" value="0.025" units="cm"/>
      <inkml:brushProperty name="height" value="0.025" units="cm"/>
    </inkml:brush>
  </inkml:definitions>
  <inkml:trace contextRef="#ctx0" brushRef="#br0">1 54 9129,'0'0'11023,"7"-8"-10446,-2 4-531,0-1 1,0 1-1,1 0 1,-1 1-1,1-1 1,-1 1-1,1 0 1,0 0-1,0 1 1,1 0-1,-1 0 1,0 1-1,1-1 1,-1 1-1,1 0 1,8 1-1,-6-1-23,-1 1-10,1-1-1,0 1 1,-1 1 0,1-1 0,-1 2 0,12 2-1,-17-4-8,-1 1-1,0 1 1,0-1-1,0 0 1,0 0-1,0 1 0,0-1 1,0 1-1,0 0 1,-1-1-1,1 1 0,-1 0 1,1 0-1,-1 0 1,0 0-1,1 0 1,-1 0-1,0 1 0,0-1 1,-1 0-1,1 1 1,0-1-1,-1 0 1,0 1-1,1-1 0,-1 0 1,0 4-1,-1 2 134,1 0 0,-1 0 0,-1 1 1,1-1-1,-2 0 0,1-1 0,-1 1 0,0 0 0,0-1 0,-1 1 0,0-1 0,-1 0 0,-6 9 0,5-8-8,0-1 1,-1 1-1,1-1 0,-1-1 0,-1 1 1,1-1-1,-1 0 0,0-1 0,-1 0 1,1 0-1,-11 4 0,18-9-171,1 0 0,0 1 0,-1-1 0,1 0 0,-1 0 0,1 1 0,-1-1 0,1 0-1,-1 0 1,1 0 0,-1 0 0,1 0 0,-1 0 0,0 0 0,1 0 0,-1 0 0,1 0 0,-1 0 0,1 0 0,-1 0 0,1 0-1,-1-1 1,1 1 0,-1 0 0,1 0 0,-1 0 0,1-1 0,-1 0 0,4-15-4114,8-5-1924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48.903"/>
    </inkml:context>
    <inkml:brush xml:id="br0">
      <inkml:brushProperty name="width" value="0.025" units="cm"/>
      <inkml:brushProperty name="height" value="0.025" units="cm"/>
    </inkml:brush>
  </inkml:definitions>
  <inkml:trace contextRef="#ctx0" brushRef="#br0">2 0 15471,'0'0'6091,"0"11"-4223,0-10-1857,-1 4 125,1 1 0,0 0 1,0 0-1,0 0 1,1 0-1,0 0 0,0-1 1,0 1-1,1 0 0,0-1 1,0 1-1,0-1 1,1 0-1,0 1 0,0-1 1,0-1-1,1 1 1,-1 0-1,1-1 0,0 0 1,5 4-1,-2-3-223,0-1 1,0 0-1,0 0 0,0-1 1,1 0-1,-1-1 0,1 1 1,0-2-1,-1 1 0,1-1 1,0 0-1,0 0 0,0-1 1,0 0-1,0-1 0,0 1 1,0-2-1,14-3 0,-16 3-327,0 0-1,-1-1 1,1 1-1,-1-1 0,1-1 1,-1 1-1,0-1 1,0 0-1,-1 0 0,8-7 1,-8 5-247,0 1-1,-1 0 1,1-1 0,-1 0 0,0 0 0,0 0 0,-1 0-1,0-1 1,0 1 0,0 0 0,0-8 0,-1 12 738,-1 1 1,0-1 0,1 1 0,-1-1 0,0 1-1,0-1 1,0 1 0,0-1 0,0 1-1,0-1 1,0 0 0,-1 1 0,1-1 0,0 1-1,-1 0 1,0-3 0,0 4 84,0 0-1,1 1 1,-1-1 0,1 0 0,-1 0 0,0 0-1,1 0 1,-1 0 0,1 1 0,-1-1-1,1 0 1,-1 1 0,0-1 0,1 0-1,-1 1 1,1-1 0,0 1 0,-1-1-1,1 0 1,-1 1 0,1-1 0,0 1-1,-1-1 1,1 1 0,-1 0 0,-19 30 4261,11-14-4370,9-17-51,-51 117 3597,33-55-3797,12 0-4769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2.333"/>
    </inkml:context>
    <inkml:brush xml:id="br0">
      <inkml:brushProperty name="width" value="0.025" units="cm"/>
      <inkml:brushProperty name="height" value="0.025" units="cm"/>
    </inkml:brush>
  </inkml:definitions>
  <inkml:trace contextRef="#ctx0" brushRef="#br0">129 1 11531,'0'0'1633,"-1"8"-506,-6 40 261,2 1 1,4 96 0,0-9-356,0-79-347,-3 0 0,-3-1-1,-2 1 1,-2-2-1,-3 0 1,-33 84 0,43-129-561,1-4 13,0 0 1,1 0-1,0 1 0,0-1 1,-2 14-1,4-20-130,0 1 0,1-1 0,-1 1 0,0-1 0,1 1 0,-1-1 0,1 1 0,-1-1 0,1 1 0,-1-1 0,1 0 0,0 1 0,-1-1 0,1 0 0,-1 1 0,1-1 1,0 0-1,-1 0 0,1 0 0,0 0 0,-1 1 0,1-1 0,0 0 0,-1 0 0,1 0 0,0 0 0,-1-1 0,1 1 0,0 0 0,-1 0 0,1 0 0,0 0 0,-1-1 0,2 1 0,27-6 160,45-20 102,132-37-444,-173 56-635,-10 3-910,42-14 0,-59 15 767,0 1-1,0-1 0,0 0 0,-1 0 0,0-1 0,10-7 0,1-10-4599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2.680"/>
    </inkml:context>
    <inkml:brush xml:id="br0">
      <inkml:brushProperty name="width" value="0.025" units="cm"/>
      <inkml:brushProperty name="height" value="0.025" units="cm"/>
    </inkml:brush>
  </inkml:definitions>
  <inkml:trace contextRef="#ctx0" brushRef="#br0">29 1 16047,'0'0'4164,"-4"10"-3774,2 2-301,1 1 0,0-1 1,0 1-1,1-1 0,1 1 1,0 0-1,1-1 0,0 0 0,1 1 1,8 21-1,-5-8-26,0-1-1,-1 2 0,-2-1 1,-1 0-1,-1 1 1,-1-1-1,-1 1 0,-1-1 1,-9 41-1,3-36-2359,0 0 0,-14 30 0,11-35-6677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3.461"/>
    </inkml:context>
    <inkml:brush xml:id="br0">
      <inkml:brushProperty name="width" value="0.025" units="cm"/>
      <inkml:brushProperty name="height" value="0.025" units="cm"/>
    </inkml:brush>
  </inkml:definitions>
  <inkml:trace contextRef="#ctx0" brushRef="#br0">132 126 3395,'3'-9'417,"15"-52"4158,-13 10 3704,-7 46-5122,-3 13-1941,-4 13-848,4 24 94,2 0-1,2 0 1,6 63 0,3-53-190,2 0-1,3 0 1,2-1 0,25 59-1,-11-30-220,-88-141-4684,28 29 1262,-2 2 1,-37-23-1,22 16 7936,47 34-4424,0-1-1,1 0 1,-1 1-1,0-1 1,0 0-1,1 0 1,-1 0-1,0 1 1,1-1-1,-1 0 1,1 0-1,-1 0 1,1 0-1,-1 0 1,1 0-1,0 0 1,-1 0-1,1 0 1,0 0-1,0-1 1,0 1-1,0 0 1,0 0-1,0 0 1,0 0-1,0 0 1,0 0-1,1 0 1,-1 0-1,0 0 1,1 0-1,-1 0 1,1 0-1,-1 0 1,1 0-1,-1 0 1,1 0-1,0 0 1,-1 1-1,1-1 1,0 0-1,0 0 1,0 1 0,0-1-1,1 0 1,47-33 397,-43 30-205,96-47 227,-17 10-6549,-64 28-535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3.841"/>
    </inkml:context>
    <inkml:brush xml:id="br0">
      <inkml:brushProperty name="width" value="0.025" units="cm"/>
      <inkml:brushProperty name="height" value="0.025" units="cm"/>
    </inkml:brush>
  </inkml:definitions>
  <inkml:trace contextRef="#ctx0" brushRef="#br0">28 0 14574,'0'0'3139,"-3"13"-1927,-6 26-764,3 1 0,1 0 1,2 1-1,2-1 1,1 0-1,10 69 1,-9-103-384,1 0 1,-1 1-1,1-1 1,0 0 0,1 0-1,-1-1 1,1 1-1,0 0 1,1-1 0,-1 0-1,1 0 1,7 8-1,-9-11-195,1 0 0,-1 0 0,1 0 0,0-1 0,0 1 0,0 0 0,0-1-1,0 0 1,0 0 0,0 0 0,0 0 0,0 0 0,1-1 0,-1 1 0,0-1-1,0 0 1,1 0 0,-1 0 0,0-1 0,1 1 0,-1-1 0,0 1 0,0-1-1,0 0 1,6-3 0,13-12-4231,-4-8-1971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4.200"/>
    </inkml:context>
    <inkml:brush xml:id="br0">
      <inkml:brushProperty name="width" value="0.025" units="cm"/>
      <inkml:brushProperty name="height" value="0.025" units="cm"/>
    </inkml:brush>
  </inkml:definitions>
  <inkml:trace contextRef="#ctx0" brushRef="#br0">247 1 5605,'0'0'15508,"-4"12"-14307,-42 141 356,-31 96-1784,63-225 158,13-23-33,1-1-1,-1 1 1,1-1 0,-1 0-1,1 1 1,-1-1-1,1 0 1,-1 1-1,1-1 1,-1 0 0,0 0-1,1 1 1,-1-1-1,1 0 1,-1 0-1,0 0 1,1 0 0,-1 0-1,0 0 1,1 0-1,-1 0 1,1 0-1,-2 0 1,0-2-358,0 1-1,0-1 1,-1 1 0,1-1-1,1 0 1,-1 0 0,0 0-1,0 0 1,1 0 0,-1 0-1,1-1 1,0 1 0,0 0-1,-1-1 1,1-2 0,-14-26-4227</inkml:trace>
  <inkml:trace contextRef="#ctx0" brushRef="#br0" timeOffset="1">1 186 4324,'0'0'15535,"53"27"-14702,-20-16-193,1 0-448,5-4-128,0-2-64,-2-5-1025,-3 0-1473,-9-1-2210,-6-13-1923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4.530"/>
    </inkml:context>
    <inkml:brush xml:id="br0">
      <inkml:brushProperty name="width" value="0.025" units="cm"/>
      <inkml:brushProperty name="height" value="0.025" units="cm"/>
    </inkml:brush>
  </inkml:definitions>
  <inkml:trace contextRef="#ctx0" brushRef="#br0">14 0 6534,'0'0'12796,"4"11"-11701,23 57 322,-13-36-1187,-2 0 0,-1 0 0,6 37 0,-15-59-224,0 1-1,-1 0 0,0 0 1,-1 0-1,-1 0 0,0 0 1,0 0-1,-1 0 1,0 0-1,-1-1 0,0 1 1,-1-1-1,0 1 1,-6 10-1,-27 34-834,34-52 51,0 1-1,-1-1 1,1 0-1,-1 0 1,0 0-1,-7 5 1,6-7-4705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6.583"/>
    </inkml:context>
    <inkml:brush xml:id="br0">
      <inkml:brushProperty name="width" value="0.025" units="cm"/>
      <inkml:brushProperty name="height" value="0.025" units="cm"/>
    </inkml:brush>
  </inkml:definitions>
  <inkml:trace contextRef="#ctx0" brushRef="#br0">216 18 14029,'0'0'8147,"-7"-4"-6348,0 2-1688,1-1-1,-1 1 1,1 0 0,-1 1 0,0 0 0,0 0 0,0 0-1,0 1 1,0 0 0,1 0 0,-1 1 0,0-1 0,0 2-1,0-1 1,1 1 0,-1 0 0,1 0 0,-1 1 0,1 0-1,-10 6 1,11-6-100,0 0 0,0 1 0,0-1 0,0 1 0,1 0 0,-5 6 0,8-10-14,1 1 1,0-1-1,-1 1 1,1-1-1,0 1 1,-1-1-1,1 1 1,0-1-1,0 1 1,0-1-1,0 1 1,-1-1-1,1 1 1,0-1-1,0 1 0,0 0 1,0-1-1,0 1 1,0-1-1,0 1 1,1-1-1,-1 1 1,0-1-1,0 1 1,0-1-1,0 1 1,1 0-1,0 0 5,1 0-1,-1 0 0,0 0 1,1 0-1,-1 0 0,1 0 1,-1 0-1,1-1 1,-1 1-1,1-1 0,0 1 1,-1-1-1,1 1 1,2-1-1,51 6 33,-41-5-25,0 0-1,-1 1 1,1 0 0,-1 1 0,0 1 0,19 7 0,-31-11 1,0 1-1,0-1 1,0 1 0,0-1-1,0 1 1,0 0-1,0-1 1,0 1 0,0 0-1,0 0 1,0 0 0,-1 0-1,1-1 1,0 1 0,-1 0-1,1 0 1,0 1-1,-1-1 1,1 0 0,-1 0-1,1 0 1,-1 0 0,0 0-1,0 0 1,1 1 0,-1 0-1,-1 0 32,1 0 1,-1 1-1,1-1 0,-1 0 0,0 0 0,0 0 1,0 0-1,0 0 0,0-1 0,0 1 0,-1 0 0,1 0 1,-2 1-1,-6 5 178,0 1 0,0-2 0,-21 13 1,17-12-281,0-1 0,-1-1 0,-24 9 0,-16-6-5279,27-8-3666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4.890"/>
    </inkml:context>
    <inkml:brush xml:id="br0">
      <inkml:brushProperty name="width" value="0.025" units="cm"/>
      <inkml:brushProperty name="height" value="0.025" units="cm"/>
    </inkml:brush>
  </inkml:definitions>
  <inkml:trace contextRef="#ctx0" brushRef="#br0">1 77 5445,'0'0'18450,"49"21"-17297,-11-35-417,1-2-351,3-1-321,-3 0-128,-5 5-1474,-6 2-1024,-9 2-1154,-10 4-3202</inkml:trace>
  <inkml:trace contextRef="#ctx0" brushRef="#br0" timeOffset="1">10 240 16624,'0'0'6278,"48"-12"-4645,-13-6-640,6-2-641,-1-5-287,3 3-33,-4-1-449,0 5-608,-9 2-961,-4 6-160,-1-2-288,0 4-1378,-11 0-640,6-5-1602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55.232"/>
    </inkml:context>
    <inkml:brush xml:id="br0">
      <inkml:brushProperty name="width" value="0.025" units="cm"/>
      <inkml:brushProperty name="height" value="0.025" units="cm"/>
    </inkml:brush>
  </inkml:definitions>
  <inkml:trace contextRef="#ctx0" brushRef="#br0">202 59 8200,'0'0'2856,"7"-9"475,-1-1-2241,-4 6-711,0 1 1,0-1-1,0 1 0,1 0 1,-1-1-1,1 1 1,0 0-1,0 1 0,0-1 1,0 0-1,5-2 1,-5 8 2920,-4 18-2575,-12 33-477,-3-1 1,-2 0 0,-2-2 0,-39 70-1,31-64-237,28-56-30,-13 22-825,3-15-1945,10-8 2569,0 0 0,-1 0 0,1 0 1,0 0-1,-1 0 0,1 0 0,0 0 1,-1 0-1,1 0 0,0 0 0,-1 0 1,1 0-1,0 0 0,0 0 0,-1 0 1,1 0-1,0-1 0,-1 1 0,1 0 1,0 0-1,0 0 0,-1 0 0,1-1 1,0 1-1,0 0 0,0 0 0,-1-1 1,1 1-1,0 0 0,0 0 0,0-1 0,0 1 1,0 0-1,-1-1 0,-4-15-8076</inkml:trace>
  <inkml:trace contextRef="#ctx0" brushRef="#br0" timeOffset="1">0 109 14990,'0'0'9129,"5"46"-7944,24-31-384,10-3-193,10-3-319,2-3-257,4-3 0,0-2-321,-3 1-1120,-12 3-961,-8-1-1314,-14 3-4067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3.116"/>
    </inkml:context>
    <inkml:brush xml:id="br0">
      <inkml:brushProperty name="width" value="0.025" units="cm"/>
      <inkml:brushProperty name="height" value="0.025" units="cm"/>
    </inkml:brush>
  </inkml:definitions>
  <inkml:trace contextRef="#ctx0" brushRef="#br0">1 74 5157,'0'0'21156,"12"1"-20862,-1 0-255,0 0 1,0-1 0,0 0-1,0-1 1,-1 0 0,1-1 0,0 0-1,13-4 1,18-10-222,75-22 531,-102 35-1190,0 0 0,0 1 0,21 0-1,-36 2 757,0 0 0,1 0-1,-1 0 1,0 0 0,0 0-1,1 0 1,-1 0-1,0 0 1,0 0 0,0 0-1,1 0 1,-1 0 0,0 1-1,0-1 1,0 0-1,1 0 1,-1 0 0,0 0-1,0 0 1,0 1 0,0-1-1,0 0 1,1 0-1,-1 0 1,0 1 0,0-1-1,0 0 1,0 0 0,0 0-1,0 1 1,0-1-1,0 0 1,0 0 0,0 1-1,0-1 1,0 0-1,0 0 1,0 1 0,0-1-1,0 0 1,0 0 0,0 0-1,0 1 1,0-1-1,0 0 1,0 0 0,0 1-1,0-1 1,-1 0 0,1 0-1,0 0 1,0 0-1,0 1 1,0-1 0,-1 0-1,-8 13-2724,-41 21-4898,15-15 1771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3.466"/>
    </inkml:context>
    <inkml:brush xml:id="br0">
      <inkml:brushProperty name="width" value="0.025" units="cm"/>
      <inkml:brushProperty name="height" value="0.025" units="cm"/>
    </inkml:brush>
  </inkml:definitions>
  <inkml:trace contextRef="#ctx0" brushRef="#br0">1 91 11211,'0'0'14061,"81"3"-12524,-31-25-800,6-2-513,1 2-192,-2 6-32,-7 9-1153,-6 5-1633,-14 2-1699,-6 0-4131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4.311"/>
    </inkml:context>
    <inkml:brush xml:id="br0">
      <inkml:brushProperty name="width" value="0.025" units="cm"/>
      <inkml:brushProperty name="height" value="0.025" units="cm"/>
    </inkml:brush>
  </inkml:definitions>
  <inkml:trace contextRef="#ctx0" brushRef="#br0">220 68 10730,'0'0'6219,"-10"-9"-4163,2 1-1591,0 1 1,0 0-1,-1 0 1,0 1-1,-18-9 0,24 14-395,0-1-1,0 1 0,1 0 0,-1 0 0,0 0 1,0 1-1,0-1 0,0 1 0,0-1 0,0 1 1,0 0-1,0 0 0,0 0 0,0 1 1,0-1-1,0 1 0,0 0 0,0 0 0,0 0 1,0 0-1,0 0 0,1 0 0,-1 1 0,0-1 1,1 1-1,-1 0 0,1 0 0,0 0 0,0 0 1,0 0-1,-3 4 0,-1 3 1,0 0 1,1 0-1,0 0 0,1 0 1,0 1-1,1 0 0,-1 0 1,2 0-1,-3 16 0,2 5 393,1 59-1,2-84-441,0-1-1,0 0 1,1 1 0,0-1-1,0 1 1,0-1 0,1 0-1,-1 0 1,1 0-1,1 0 1,-1 0 0,1 0-1,0-1 1,0 1-1,0-1 1,1 0 0,-1 0-1,1 0 1,0 0 0,0 0-1,6 3 1,-4-4 66,0 0 0,0 0 0,1 0 0,-1-1 0,1 0 0,0-1 0,-1 1 0,1-1 0,0 0 0,0-1 0,0 0 0,0 0 0,0 0 0,0-1 0,0 0 0,12-3 0,-10 1 32,-1 0-1,1-1 1,-1 1 0,0-2 0,0 1-1,0-1 1,0 0 0,-1-1 0,0 1-1,0-2 1,0 1 0,-1-1 0,0 0-1,0 0 1,-1-1 0,0 1 0,0-1 0,-1 0-1,0-1 1,0 1 0,-1-1 0,3-11-1,-4 13-75,-1 0 0,1 1 0,-2-1-1,1 0 1,-1 0 0,0 0 0,0 0-1,-1 0 1,1 0 0,-2 0 0,1 0-1,-1 0 1,0 1 0,-1-1 0,1 1 0,-1-1-1,0 1 1,-1 0 0,0 0 0,0 1-1,0-1 1,0 1 0,-1 0 0,0 0-1,0 0 1,-1 1 0,1-1 0,-1 1-1,-11-6 1,10 7-48,0 0-1,0 1 1,0 0-1,0 0 1,0 0-1,0 1 1,0 0-1,0 1 1,-1-1-1,1 2 1,-12 0-1,17-1-107,0 1 0,-1-1 0,1 1 0,0 0 0,0-1-1,-1 1 1,1 0 0,0 0 0,0 1 0,0-1 0,0 0-1,1 1 1,-1-1 0,0 1 0,0-1 0,-1 4 0,1-3-181,1 0 1,1 1 0,-1-1 0,0 0 0,1 0 0,-1 1-1,1-1 1,-1 1 0,1-1 0,0 0 0,0 1 0,0-1 0,1 1-1,-1-1 1,0 0 0,1 1 0,0-1 0,-1 0 0,3 4-1,8 10-4222,6-3-2595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4.643"/>
    </inkml:context>
    <inkml:brush xml:id="br0">
      <inkml:brushProperty name="width" value="0.025" units="cm"/>
      <inkml:brushProperty name="height" value="0.025" units="cm"/>
    </inkml:brush>
  </inkml:definitions>
  <inkml:trace contextRef="#ctx0" brushRef="#br0">1 1 6983,'0'0'15689,"3"11"-14050,18 90 785,-17-74-2563,1 1 0,1-1 1,1 0-1,2 0 0,1-1 0,18 38 0,-28-64 93,0 0-1,0 1 1,0-1 0,0 0-1,1 0 1,-1 1 0,0-1 0,0 0-1,0 1 1,0-1 0,0 0-1,0 0 1,0 1 0,0-1-1,1 0 1,-1 0 0,0 0-1,0 1 1,0-1 0,0 0-1,1 0 1,-1 0 0,0 1-1,0-1 1,1 0 0,-1 0 0,0 0-1,0 0 1,1 0 0,-1 0-1,0 1 1,0-1 0,1 0-1,-1 0 1,0 0 0,0 0-1,1 0 1,-1 0 0,0 0-1,1 0 1,-1 0 0,0 0-1,0 0 1,1-1 0,-1 1 0,0 0-1,0 0 1,1 0 0,-1 0-1,0 0 1,1-1 0,1-14-5868,-4-3-765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5.035"/>
    </inkml:context>
    <inkml:brush xml:id="br0">
      <inkml:brushProperty name="width" value="0.025" units="cm"/>
      <inkml:brushProperty name="height" value="0.025" units="cm"/>
    </inkml:brush>
  </inkml:definitions>
  <inkml:trace contextRef="#ctx0" brushRef="#br0">1 126 6470,'0'0'20371,"53"-28"-19089,-11 14-450,3 0-607,1-2-193,-6 3-769,-2 2-1537,-14-3-2691,-8-1-4420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5.364"/>
    </inkml:context>
    <inkml:brush xml:id="br0">
      <inkml:brushProperty name="width" value="0.025" units="cm"/>
      <inkml:brushProperty name="height" value="0.025" units="cm"/>
    </inkml:brush>
  </inkml:definitions>
  <inkml:trace contextRef="#ctx0" brushRef="#br0">0 449 6342,'0'0'13714,"3"-11"-11493,73-215 2412,-3 15-4109,-54 347 181,-16-114-517,0-1 0,2 1 0,0-1 0,2-1 0,0 1 0,1-1 0,1 0 0,20 33 0,-22-47-1505,-7-6 1074,0 0 1,0 0-1,1 0 0,-1 0 1,0 0-1,0 0 1,1-1-1,-1 1 1,0 0-1,0 0 0,1 0 1,-1 0-1,0 0 1,0 0-1,0-1 1,1 1-1,-1 0 0,0 0 1,0 0-1,0-1 1,0 1-1,1 0 0,-1 0 1,0 0-1,0-1 1,0 1-1,0 0 1,0 0-1,0-1 0,0 1 1,0 0-1,0-1 1,0 1-1,0 0 0,0 0 1,0-1-1,0 1 1,0 0-1,0 0 1,0-1-1,0 1 0,0 0 1,0 0-1,0-1 1,-1 1-1,1-17-11411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5.755"/>
    </inkml:context>
    <inkml:brush xml:id="br0">
      <inkml:brushProperty name="width" value="0.025" units="cm"/>
      <inkml:brushProperty name="height" value="0.025" units="cm"/>
    </inkml:brush>
  </inkml:definitions>
  <inkml:trace contextRef="#ctx0" brushRef="#br0">27 56 16335,'0'0'11985,"5"-2"-11889,15-11 176,-18 3 200,-18 1 7,14 9-464,1 0-1,0 0 1,0-1 0,-1 1 0,1 0 0,0 0 0,-1 0-1,1 0 1,0 1 0,0-1 0,-1 0 0,1 1-1,0-1 1,0 0 0,0 1 0,-1-1 0,1 1 0,0 0-1,0-1 1,0 1 0,0 0 0,0 0 0,0 0 0,0 0-1,0 0 1,1-1 0,-1 2 0,0-1 0,1 0 0,-1 0-1,0 0 1,1 0 0,-1 0 0,1 0 0,0 1 0,-1-1-1,1 0 1,0 0 0,0 1 0,-1-1 0,1 0 0,0 1-1,1-1 1,-1 0 0,0 0 0,0 1 0,0-1 0,1 0-1,-1 0 1,1 1 0,-1-1 0,1 0 0,0 2-1,0-2-21,0 0 0,0 0 0,0-1 0,0 1 0,0 0 0,0 0 0,0-1 0,0 1 0,0-1 0,0 1-1,0-1 1,1 1 0,-1-1 0,0 0 0,0 0 0,0 1 0,1-1 0,-1 0 0,0 0 0,0 0 0,1 0-1,-1 0 1,0-1 0,0 1 0,0 0 0,0 0 0,1-1 0,-1 1 0,0-1 0,0 1 0,0-1-1,2-1 1,0 1-413,0-1 0,0 0-1,0 0 1,0 0 0,0-1-1,0 1 1,-1-1 0,1 1-1,-1-1 1,3-3 0,5-14-5378,-1-2-3416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6.098"/>
    </inkml:context>
    <inkml:brush xml:id="br0">
      <inkml:brushProperty name="width" value="0.025" units="cm"/>
      <inkml:brushProperty name="height" value="0.025" units="cm"/>
    </inkml:brush>
  </inkml:definitions>
  <inkml:trace contextRef="#ctx0" brushRef="#br0">88 7 14318,'0'0'12737,"7"-2"-11536,-5 1-1171,-1 0 0,0 1 1,0-1-1,1 1 0,-1 0 0,0-1 0,1 1 0,-1 0 0,0 0 1,1 0-1,-1 0 0,0 0 0,1 0 0,-1 0 0,1 0 1,-1 1-1,0-1 0,0 0 0,1 1 0,-1-1 0,0 1 0,0-1 1,3 2-1,-3 1 4,0-1-1,-1 1 1,1-1 0,0 1-1,-1-1 1,1 1 0,-1 0 0,0-1-1,0 1 1,0-1 0,0 1 0,0 0-1,-1-1 1,1 1 0,-1-1 0,-1 6-1,-9 29 90,-1 1-1,-33 69 0,25-63-828,-20 62-1,39-112-7192,1 3 6045,0-18-6939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7.055"/>
    </inkml:context>
    <inkml:brush xml:id="br0">
      <inkml:brushProperty name="width" value="0.025" units="cm"/>
      <inkml:brushProperty name="height" value="0.025" units="cm"/>
    </inkml:brush>
  </inkml:definitions>
  <inkml:trace contextRef="#ctx0" brushRef="#br0">9 1 12332,'0'0'2530,"0"8"-117,-9 114 6198,9-121-8582,0-1-1,0 1 1,0 0 0,0-1 0,0 1 0,1 0-1,-1-1 1,0 1 0,0 0 0,0-1 0,1 1-1,-1 0 1,0-1 0,1 1 0,-1-1 0,0 1-1,1-1 1,-1 1 0,1-1 0,-1 1 0,1-1-1,-1 1 1,1-1 0,-1 1 0,1-1 0,0 0-1,-1 1 1,1-1 0,0 0 0,-1 0 0,1 1-1,0-1 1,-1 0 0,1 0 0,0 0 0,-1 0-1,1 0 1,0 0 0,-1 0 0,1 0 0,0 0-1,-1 0 1,1 0 0,0-1 0,-1 1 0,1 0-1,0 0 1,-1-1 0,1 1 0,0 0 0,-1-1-1,1 1 1,-1-1 0,1 1 0,0-1 0,34-24 429,-6-18-303,9-8-577,-38 90-475,-2-23 475,-1 13-1541,4-10-4161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36.443"/>
    </inkml:context>
    <inkml:brush xml:id="br0">
      <inkml:brushProperty name="width" value="0.025" units="cm"/>
      <inkml:brushProperty name="height" value="0.025" units="cm"/>
    </inkml:brush>
  </inkml:definitions>
  <inkml:trace contextRef="#ctx0" brushRef="#br0">1 1 17777,'0'0'9705,"48"34"-7431,-11-25-865,4 0-800,3 0-417,0 3-192,-3 1-128,-8 3-673,-4 3-640,-3 2-673,-13 4-1409,1-3-994,-7-2-3362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3.590"/>
    </inkml:context>
    <inkml:brush xml:id="br0">
      <inkml:brushProperty name="width" value="0.025" units="cm"/>
      <inkml:brushProperty name="height" value="0.025" units="cm"/>
    </inkml:brush>
  </inkml:definitions>
  <inkml:trace contextRef="#ctx0" brushRef="#br0">170 126 7271,'1'-4'1148,"1"0"0,-1 0 0,0 1 0,0-1 0,0 0 0,0 0 0,-1 0 0,0 0 0,0-8 0,0 8-609,-1-1 0,0 1 0,0-1 0,0 1 0,0 0 0,0-1-1,-1 1 1,-4-7 0,5 9-487,0 0 0,-1 0-1,1 0 1,-1-1 0,0 1-1,1 1 1,-1-1 0,0 0 0,0 0-1,0 1 1,-1-1 0,1 1-1,0 0 1,-1-1 0,1 1-1,0 0 1,-1 1 0,1-1 0,-1 0-1,0 1 1,1-1 0,-1 1-1,1 0 1,-1 0 0,0 0-1,1 0 1,-1 0 0,0 0-1,1 1 1,-1 0 0,1-1 0,-1 1-1,1 0 1,-4 2 0,0 0-50,1 1 1,0 0 0,0 0-1,0 0 1,0 1-1,1 0 1,0 0 0,0 0-1,0 0 1,1 0 0,-1 1-1,1 0 1,1-1-1,-1 1 1,1 0 0,0 0-1,0 1 1,-1 7-1,-1 6-8,1-1-1,1 1 0,0 0 0,3 34 1,-1-50 4,0 0 1,0 0-1,1 0 1,0 0 0,0 0-1,0 0 1,0-1-1,1 1 1,-1 0 0,1-1-1,0 1 1,0-1-1,0 1 1,1-1-1,-1 0 1,1 0 0,0 0-1,0 0 1,0-1-1,0 1 1,0-1 0,1 0-1,-1 0 1,1 0-1,-1 0 1,1 0-1,4 0 1,-4 0 5,1-2-1,0 1 1,0 0-1,-1-1 1,1 0 0,0 0-1,0-1 1,0 1-1,-1-1 1,1 0-1,0 0 1,-1-1 0,1 1-1,-1-1 1,1 0-1,-1 0 1,0 0 0,0-1-1,0 0 1,0 0-1,0 0 1,4-5-1,0 1 26,-1-1 1,-1 0-1,0 0 0,6-10 0,-10 15 5,0 0 0,-1-1 0,1 1 0,-1-1 0,1 1 0,-1-1 0,0 0 0,0 0 1,-1 1-1,1-1 0,-1 0 0,0 0 0,0 0 0,-1-5 0,1 8-16,-1 0 0,1 0 0,-1 0 0,1 0 0,-1 1 0,0-1 0,1 0 0,-1 0 0,0 0-1,0 0 1,0 1 0,0-1 0,1 0 0,-1 1 0,0-1 0,0 1 0,0-1 0,0 1 0,-1 0 0,1-1 0,0 1 0,0 0 0,0-1 0,0 1 0,0 0 0,0 0 0,0 0-1,0 0 1,-1 0 0,1 1 0,0-1 0,0 0 0,0 0 0,0 1 0,-2 0 0,-1 0 40,0 0-1,1 0 1,-1 0-1,0 0 1,1 1-1,-1 0 1,1 0-1,-7 4 1,7-3-64,0 0 1,1 1 0,-1-1-1,1 1 1,-1-1 0,1 1-1,0 0 1,1 0 0,-1 0-1,0 0 1,1 0 0,0 0-1,0 1 1,0 6 0,1-10 3,0-1 0,0 0 1,0 0-1,0 0 0,0 0 1,0 1-1,0-1 0,0 0 1,0 0-1,0 0 0,0 0 1,0 1-1,0-1 0,0 0 1,0 0-1,0 0 0,0 0 1,0 0-1,0 1 0,0-1 1,1 0-1,-1 0 0,0 0 1,0 0-1,0 0 0,0 0 1,0 0-1,0 1 0,1-1 1,-1 0-1,0 0 0,0 0 1,0 0-1,0 0 0,1 0 1,-1 0-1,0 0 0,0 0 1,0 0-1,0 0 0,1 0 1,-1 0-1,0 0 0,0 0 1,0 0-1,0 0 0,1 0 1,-1 0-1,0 0 0,0 0 1,0 0-1,13-8-17,9-12 45,-2-6-3,-15 18-19,1 1-1,-1-1 0,1 1 0,0 1 0,1-1 1,-1 1-1,1 0 0,1 1 0,-1-1 0,9-3 0,-15 8-5,0 1 1,0 0-1,-1 0 0,1 0 0,0 0 0,0 0 0,0 0 0,0 0 0,0 0 0,-1 0 0,1 0 0,0 0 0,0 0 0,0 1 0,0-1 0,-1 0 0,1 1 0,0-1 0,0 0 1,0 1-1,-1-1 0,1 1 0,0-1 0,-1 1 0,1 0 0,1 1 0,10 26 36,-4 33 22,-8-61-56,5 44-140,3-30-1028,-7-14 1065,0 0 0,0 0 1,-1 0-1,1 0 0,0-1 0,-1 1 1,1 0-1,0 0 0,-1-1 0,1 1 1,-1 0-1,1-1 0,0 1 0,-1-1 0,1 1 1,-1 0-1,1-1 0,-1 1 0,1-1 1,-1 0-1,0 1 0,1-1 0,-1 1 1,0-1-1,1 0 0,-1 1 0,0-2 0,20-49-5950,-10 18-140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4.061"/>
    </inkml:context>
    <inkml:brush xml:id="br0">
      <inkml:brushProperty name="width" value="0.025" units="cm"/>
      <inkml:brushProperty name="height" value="0.025" units="cm"/>
    </inkml:brush>
  </inkml:definitions>
  <inkml:trace contextRef="#ctx0" brushRef="#br0">1 189 11499,'0'0'10266,"10"0"-10042,-6 0-212,0 0-1,0 0 1,0-1 0,0 1 0,0-1 0,0 0-1,0-1 1,0 1 0,0-1 0,-1 1 0,1-1-1,0 0 1,-1-1 0,1 1 0,-1 0 0,0-1-1,0 0 1,0 0 0,0 0 0,-1 0 0,1 0-1,-1-1 1,1 1 0,-1-1 0,-1 1 0,1-1-1,0 0 1,-1 0 0,0 0 0,1 0 0,-2 0-1,1 0 1,0 0 0,-1 0 0,0 0 0,0 0-1,-1-6 1,1 9 8,0 0-1,0 1 1,-1-1 0,1 1-1,0-1 1,-1 0-1,1 1 1,0-1 0,-1 1-1,1-1 1,-1 1 0,1-1-1,-1 1 1,1 0-1,-1-1 1,0 1 0,1 0-1,-1-1 1,1 1-1,-1 0 1,0 0 0,1-1-1,-1 1 1,0 0-1,1 0 1,-1 0 0,0 0-1,1 0 1,-1 0-1,0 0 1,1 0 0,-1 0-1,0 0 1,1 0-1,-1 1 1,0-1 0,0 0-1,-1 1 36,0-1-1,0 1 1,0 0-1,0-1 1,0 1-1,0 0 1,0 0-1,0 1 0,0-1 1,0 0-1,-2 3 1,-2 4 25,2 0 1,-1 0-1,1 0 1,0 1-1,1 0 0,0 0 1,0 0-1,1 0 1,0 0-1,1 0 1,0 1-1,0-1 0,1 0 1,1 17-1,0-25-72,-1 0-1,1 0 1,-1-1 0,1 1-1,-1 0 1,1 0-1,0 0 1,0-1-1,-1 1 1,1 0-1,0-1 1,0 1 0,0-1-1,-1 1 1,1-1-1,0 1 1,0-1-1,0 1 1,0-1-1,0 0 1,0 0-1,0 1 1,0-1 0,0 0-1,0 0 1,0 0-1,0 0 1,0 0-1,0 0 1,0-1-1,0 1 1,0 0 0,0 0-1,0-1 1,0 1-1,0-1 1,0 1-1,1-2 1,40-17 253,-23 5-129,14-10 9,43-24-1,-66 42-143,0 1 0,1 1 0,0 0 0,-1 0 0,1 1 1,1 0-1,-1 1 0,0 0 0,14 0 0,-24 2 13,0-1 1,0 1-1,0 0 0,0 0 1,0 0-1,0 0 0,0 0 1,0 0-1,0 1 0,0-1 1,0 0-1,0 0 0,0 1 1,0-1-1,0 1 0,0-1 0,0 1 1,-1-1-1,1 1 0,0-1 1,0 1-1,0 0 0,-1-1 1,1 1-1,0 0 0,-1 0 1,1 0-1,-1-1 0,1 1 1,-1 0-1,1 0 0,-1 0 1,1 0-1,-1 0 0,0 0 1,0 0-1,1 0 0,-1 0 1,0 0-1,0 0 0,0 0 1,0 0-1,0 0 0,0 0 1,-1 2-1,-1-4 140,0 0 1,0-1-1,-1 1 0,1 0 1,0-1-1,0 1 1,1-1-1,-1 0 0,0 1 1,1-1-1,-3-3 0,-11-18 140,8 13-352,0 0 0,0-1-1,1 0 1,-8-20 0,21 29-986,-1 1 1,1 0-1,-1 0 0,1 1 1,12 1-1,-16-1 448,54-5-10056,-26-3-42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4.394"/>
    </inkml:context>
    <inkml:brush xml:id="br0">
      <inkml:brushProperty name="width" value="0.025" units="cm"/>
      <inkml:brushProperty name="height" value="0.025" units="cm"/>
    </inkml:brush>
  </inkml:definitions>
  <inkml:trace contextRef="#ctx0" brushRef="#br0">63 28 8712,'0'0'10036,"-8"7"-9128,3-4-790,1 0-1,0 0 1,0 1 0,0 0-1,1-1 1,-1 2 0,1-1-1,0 0 1,0 1 0,1-1-1,-1 1 1,1 0-1,0-1 1,0 1 0,1 0-1,-1 1 1,1-1 0,0 0-1,0 0 1,1 0 0,0 1-1,0-1 1,0 0 0,1 8-1,-1-12-111,1-1 1,-1 1-1,0 0 0,0-1 0,1 1 0,-1-1 0,0 1 0,1-1 0,-1 1 0,1-1 0,-1 1 0,0-1 0,1 1 1,-1-1-1,1 1 0,-1-1 0,1 0 0,0 1 0,-1-1 0,1 0 0,-1 1 0,1-1 0,0 0 0,-1 0 0,1 0 1,0 1-1,-1-1 0,1 0 0,0 0 0,-1 0 0,1 0 0,0 0 0,-1 0 0,1-1 0,0 1 0,-1 0 0,1 0 1,-1 0-1,1-1 0,0 1 0,-1 0 0,1 0 0,-1-1 0,2 0 0,25-18 329,-16 3-215,-1 0 1,-1 0-1,0-1 1,-1 0-1,-1-1 1,8-26-1,-15 44-124,0 0 0,0 0-1,0 1 1,0-1-1,0 0 1,0 0-1,0 0 1,1 0-1,-1 0 1,0 0 0,0 0-1,0 0 1,0 0-1,0 0 1,0 0-1,0 0 1,0 0-1,0 0 1,1 0 0,-1 0-1,0 0 1,0 0-1,0 0 1,0 0-1,0 0 1,0 0-1,0 0 1,0 0 0,0 0-1,0 0 1,1 0-1,-1 0 1,0 0-1,0 0 1,0 0-1,0 0 1,0-1 0,0 1-1,0 0 1,0 0-1,0 0 1,0 0-1,0 0 1,0 0-1,3 19-21,-1 25 60,-2-39-57,-1 3-92,1 1 0,1-1 0,0 1 0,3 16 0,-3-24 31,-1 0 0,0 0 1,1 0-1,-1 0 0,1 0 0,-1 0 0,1 0 0,0 0 0,-1 0 1,1 0-1,0 0 0,0-1 0,-1 1 0,1 0 0,0 0 0,0-1 1,0 1-1,0 0 0,1 0 0,0-1-92,-1 0-1,1 0 1,-1 0-1,1 0 1,-1 0 0,1 0-1,-1 0 1,1-1 0,-1 1-1,0-1 1,1 1-1,-1-1 1,1 1 0,-1-1-1,0 0 1,1 1 0,-1-1-1,0 0 1,2-1-1,4-5-982,-1 0 0,1 0-1,-1 0 1,-1 0-1,6-9 1,-10 14 839,22-34-6006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4.771"/>
    </inkml:context>
    <inkml:brush xml:id="br0">
      <inkml:brushProperty name="width" value="0.025" units="cm"/>
      <inkml:brushProperty name="height" value="0.025" units="cm"/>
    </inkml:brush>
  </inkml:definitions>
  <inkml:trace contextRef="#ctx0" brushRef="#br0">67 125 9705,'-5'7'2552,"-3"4"-1851,0 1 0,1 0 1,1 0-1,0 0 0,0 1 1,1 0-1,1 0 0,0 0 0,1 0 1,-2 19-1,5-31-698,1 0 1,-1-1-1,0 1 0,1 0 1,-1-1-1,0 1 0,1 0 1,-1-1-1,1 1 0,-1-1 1,1 1-1,0-1 0,-1 1 1,1-1-1,0 1 0,-1-1 1,1 1-1,0-1 0,-1 0 0,1 1 1,0-1-1,-1 0 0,1 0 1,0 0-1,0 0 0,0 1 1,-1-1-1,1 0 0,0 0 1,0 0-1,-1-1 0,1 1 1,0 0-1,0 0 0,1-1 1,30-7 9,-23 3 31,0-1-1,-1 0 1,0-1 0,0 1-1,-1-2 1,0 1-1,0-1 1,-1 0-1,0 0 1,0-1 0,-1 0-1,0 0 1,0 0-1,3-11 1,-2 1 241,0 1 1,0-1 0,-2 0 0,0 0-1,-2 0 1,1-30 0,-3 49-280,0 0 1,0 1 0,0-1 0,0 0 0,-1 0 0,1 0 0,0 1 0,0-1 0,0 0 0,0 0 0,-1 0 0,1 0 0,0 0 0,0 1 0,0-1 0,-1 0 0,1 0 0,0 0 0,0 0 0,-1 0 0,1 0-1,0 0 1,0 0 0,-1 0 0,1 0 0,0 0 0,0 0 0,-1 0 0,1 0 0,0 0 0,0 0 0,0 0 0,-1 0 0,1 0 0,0 0 0,0 0 0,-1-1 0,1 1 0,0 0 0,0 0 0,0 0 0,-1 0 0,1 0-1,0-1 1,0 1 0,0 0 0,0 0 0,0 0 0,-1-1 0,1 1 0,0 0 0,0 0 0,0 0 0,0-1 0,0 1 0,0 0 0,0 0 0,0-1 0,0 1 0,0 0 0,0 0 0,0-1 0,0 1 0,0 0-1,0 0 1,0-1 0,-13 17 115,7-4-19,0 1 0,1 0 0,0 0 0,1 0 0,0 0-1,1 1 1,1 0 0,0-1 0,1 1 0,0 0 0,1 0 0,1 0 0,3 22 0,-3-33-66,0 0-1,1 0 1,-1-1 0,1 1-1,0 0 1,-1-1 0,1 1-1,0-1 1,1 1 0,-1-1-1,0 0 1,1 0 0,-1 0-1,1 0 1,-1 0 0,1-1-1,0 1 1,0-1-1,0 0 1,0 0 0,0 0-1,0 0 1,0 0 0,5 0-1,4 0-679,0 0-1,0 0 0,0-1 0,0-1 0,15-2 0,-15-1-4256,-5-2-3199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6.437"/>
    </inkml:context>
    <inkml:brush xml:id="br0">
      <inkml:brushProperty name="width" value="0.025" units="cm"/>
      <inkml:brushProperty name="height" value="0.025" units="cm"/>
    </inkml:brush>
  </inkml:definitions>
  <inkml:trace contextRef="#ctx0" brushRef="#br0">9 85 3427,'-8'8'11265,"12"-8"-5329,29-15-2576,-21 10-3475,0-1-1,-1-1 1,0 0 0,0-1 0,9-9 0,-19 17 136,-1 0 0,1-1 0,-1 1 1,1-1-1,-1 1 0,1 0 0,-1-1 1,1 1-1,-1-1 0,0 0 0,1 1 1,-1-1-1,0 1 0,0-1 0,1 1 0,-1-1 1,0 0-1,0 1 0,0-1 0,0 0 1,0 1-1,0-1 0,0 1 0,0-1 1,0 0-1,0 1 0,0-1 0,0 0 0,0 1 1,0-1-1,-1 1 0,1-1 0,0 0 1,-1 1-1,1-1 0,0 1 0,-1-1 1,1 1-1,0-1 0,-1 1 0,1-1 1,-1 1-1,1-1 0,-1 1 0,1 0 0,-1-1 1,1 1-1,-1 0 0,1 0 0,-1-1 1,0 1-1,1 0 0,-1 0 0,0 0 1,1-1-1,-2 1 0,0 0 20,1 0 0,-1 0 1,0 0-1,0 0 0,1 0 0,-1 1 0,0-1 1,0 0-1,1 1 0,-1-1 0,1 1 1,-1 0-1,0-1 0,1 1 0,-1 0 0,1 0 1,-1 0-1,1 0 0,0 0 0,0 1 0,-1-1 1,1 0-1,-1 2 0,-3 6 153,0 1 0,1-1 0,1 0 0,-4 12 0,6-17-168,0 0 0,0 0 0,0 0 0,0 1 0,1-1 0,0 0 0,0 0 0,0 0 0,0 1 0,0-1 0,1 0 0,2 7 0,-2-10-26,1 1 1,-1-1-1,0 0 0,1 0 1,-1 0-1,1 0 1,0 0-1,-1 0 0,1 0 1,0-1-1,0 1 0,-1-1 1,1 1-1,0-1 0,0 1 1,0-1-1,0 0 0,-1 0 1,4 0-1,45-2 24,-37 1-103,-1 1-234,10-1-1439,-8 1-3150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7.099"/>
    </inkml:context>
    <inkml:brush xml:id="br0">
      <inkml:brushProperty name="width" value="0.025" units="cm"/>
      <inkml:brushProperty name="height" value="0.025" units="cm"/>
    </inkml:brush>
  </inkml:definitions>
  <inkml:trace contextRef="#ctx0" brushRef="#br0">0 130 7687,'0'0'16336,"29"-57"-15215,-5 43-352,5 1-385,1 0-256,2 2-128,-2 1 32,-2 3-512,-5 3-770,-3 4-543,-6 0-802,-9 4-1152,-5 5-2467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7.444"/>
    </inkml:context>
    <inkml:brush xml:id="br0">
      <inkml:brushProperty name="width" value="0.025" units="cm"/>
      <inkml:brushProperty name="height" value="0.025" units="cm"/>
    </inkml:brush>
  </inkml:definitions>
  <inkml:trace contextRef="#ctx0" brushRef="#br0">0 115 7527,'0'0'15343,"48"24"-14414,-18-34-545,6-5-256,-1-2-224,8 0-929,-3 1-897,3-4-1185,1-1-3011,-7-2-5156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7.778"/>
    </inkml:context>
    <inkml:brush xml:id="br0">
      <inkml:brushProperty name="width" value="0.025" units="cm"/>
      <inkml:brushProperty name="height" value="0.025" units="cm"/>
    </inkml:brush>
  </inkml:definitions>
  <inkml:trace contextRef="#ctx0" brushRef="#br0">144 109 13100,'0'0'8083,"-8"-5"-7640,-28-15-198,34 19-239,0 1-1,0-1 0,1 1 1,-1 0-1,0 0 0,0 0 1,0 0-1,0 0 0,1 0 0,-1 1 1,0-1-1,0 0 0,0 1 1,0 0-1,1-1 0,-1 1 1,0 0-1,1 0 0,-1 0 0,1 0 1,-1 0-1,1 0 0,-1 0 1,1 1-1,-2 1 0,-25 35 654,26-36-559,-2 5 244,1 0-1,-1 0 0,1 0 1,1 0-1,-4 14 1,5-20-330,1-1 1,0 1 0,0 0-1,-1 0 1,1 0-1,0 0 1,0 0-1,0 0 1,0 0 0,0 0-1,0 0 1,0 0-1,1 0 1,-1 0 0,0-1-1,0 1 1,1 0-1,-1 0 1,0 0 0,1 0-1,-1 0 1,1-1-1,-1 1 1,1 0-1,0 0 1,-1-1 0,1 1-1,0 0 1,-1-1-1,1 1 1,0-1 0,0 1-1,0-1 1,0 1-1,-1-1 1,1 0-1,0 1 1,0-1 0,0 0-1,0 0 1,0 0-1,0 1 1,0-1 0,0 0-1,0 0 1,0 0-1,0-1 1,-1 1 0,1 0-1,0 0 1,0 0-1,0-1 1,0 1-1,0 0 1,1-2 0,5 0 61,0-1 0,-1 0 1,1 0-1,-1-1 0,0 0 0,0 0 1,0 0-1,-1-1 0,1 0 1,-1 0-1,0 0 0,4-7 1,4-5 76,0 0 0,18-36 1,-1-20 27,-30 73-179,-1 19-149,2 0 1,0 0-1,1 0 1,9 34 0,-10-50 31,0 0 0,0 0 1,0 0-1,1 0 1,-1 0-1,1 0 0,0-1 1,-1 1-1,1-1 1,0 1-1,1-1 1,-1 0-1,0 1 0,1-1 1,5 3-1,-5-4-41,0 0 1,0 0-1,0-1 0,0 1 0,0-1 1,0 0-1,0 0 0,0 0 0,0 0 1,0 0-1,0-1 0,0 1 0,0-1 1,0 0-1,0 0 0,0 0 0,0 0 1,-1-1-1,1 1 0,3-3 0,2-2-704,0 1 0,0-1 0,-1-1-1,0 1 1,-1-1 0,12-15 0,10-18-5050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8.169"/>
    </inkml:context>
    <inkml:brush xml:id="br0">
      <inkml:brushProperty name="width" value="0.025" units="cm"/>
      <inkml:brushProperty name="height" value="0.025" units="cm"/>
    </inkml:brush>
  </inkml:definitions>
  <inkml:trace contextRef="#ctx0" brushRef="#br0">135 0 9641,'0'0'8712,"-5"73"-6245,5-43-1026,0 0-192,0 0-448,7-2-609,7-3-128,0-4 0,2-6-384,-2-3-385,-5-3-224,0-3-256,-9-4-865,-9-1-7591</inkml:trace>
  <inkml:trace contextRef="#ctx0" brushRef="#br0" timeOffset="1">1 209 7015,'0'0'19794,"79"-54"-19313,-36 36-417,-1 2-224,2-1-1602,-1 3-1729,-8 1-1794,-3 2-1954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7.635"/>
    </inkml:context>
    <inkml:brush xml:id="br0">
      <inkml:brushProperty name="width" value="0.025" units="cm"/>
      <inkml:brushProperty name="height" value="0.025" units="cm"/>
    </inkml:brush>
  </inkml:definitions>
  <inkml:trace contextRef="#ctx0" brushRef="#br0">288 10 11211,'0'0'3763,"-11"-3"-1473,5 2-2107,0-1 0,0 1 0,0 0 0,0 0 0,0 1 0,0-1 0,0 2 0,0-1 0,-1 0-1,1 1 1,0 0 0,0 1 0,0 0 0,0-1 0,1 2 0,-1-1 0,0 1 0,-7 5 0,-8 5 27,1 1 1,0 1-1,1 0 1,0 2-1,2 0 1,-23 28-1,83-69 281,-33 19-490,-1 1 1,1 0-1,0 0 0,0 1 0,1 0 1,-1 1-1,1 0 0,-1 1 0,1 0 0,-1 1 1,1 0-1,0 0 0,19 4 0,-25-3 44,0 0-1,-1 1 0,1-1 1,0 1-1,-1 0 0,1 0 1,-1 0-1,0 1 0,0-1 1,0 1-1,0 0 0,0 0 1,0 1-1,-1-1 0,0 1 1,1 0-1,-2-1 0,1 1 1,0 1-1,-1-1 0,1 0 1,-1 1-1,-1-1 0,1 1 1,0 0-1,-1-1 1,0 1-1,0 0 0,-1 0 1,1 0-1,-1 8 0,-1-6 110,-1 1 1,0-1-1,0 0 0,0 1 0,-1-1 1,0 0-1,0 0 0,-1-1 0,0 1 1,0-1-1,0 0 0,-1 0 0,0 0 1,0 0-1,-1-1 0,1 0 0,-1 0 1,0-1-1,0 0 0,-1 0 0,0 0 0,1 0 1,-1-1-1,0 0 0,-1-1 0,1 0 1,-14 3-1,19-5-222,1 0 0,0 0 0,0 0 0,-1 0 0,1 0 1,0 0-1,0 0 0,0 0 0,-1 0 0,1-1 0,0 1 0,0-1 0,0 1 1,-1-1-1,1 1 0,0-1 0,0 1 0,0-1 0,0 0 0,0 0 0,0 0 0,0 1 1,1-1-1,-1 0 0,0 0 0,0 0 0,1 0 0,-1 0 0,1 0 0,-2-3 0,-2-37-5699,5 30 3859,-1-23-5656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8.512"/>
    </inkml:context>
    <inkml:brush xml:id="br0">
      <inkml:brushProperty name="width" value="0.025" units="cm"/>
      <inkml:brushProperty name="height" value="0.025" units="cm"/>
    </inkml:brush>
  </inkml:definitions>
  <inkml:trace contextRef="#ctx0" brushRef="#br0">21 1 5381,'0'0'17232,"2"10"-16329,10 56 130,20 88 368,-32-153-1391,0 0 0,0 0 1,0 0-1,0 0 0,0 0 0,1 0 0,-1 0 1,1 0-1,-1 0 0,0 0 0,1 0 1,0 0-1,-1 0 0,1 0 0,-1 0 0,1 0 1,0 0-1,0-1 0,0 1 0,-1 0 0,1-1 1,0 1-1,0 0 0,0-1 0,0 1 1,0-1-1,0 0 0,0 1 0,0-1 0,0 0 1,0 1-1,1-1 0,-1 0 0,0 0 1,0 0-1,0 0 0,0 0 0,0 0 0,0 0 1,0 0-1,0-1 0,2 0 0,4-2 35,0-1 0,-1-1-1,0 1 1,0-1-1,10-9 1,-12 9-43,0 1-1,1 0 1,-1 0 0,1 1-1,0-1 1,0 1 0,10-4 0,-14 6-7,1 1 0,-1 0 0,1-1 0,-1 1 1,0 0-1,1 0 0,-1 0 0,1 0 0,-1 0 1,1 1-1,-1-1 0,1 0 0,-1 1 0,0-1 0,1 0 1,-1 1-1,0 0 0,1-1 0,-1 1 0,0 0 1,0 0-1,1 0 0,-1 0 0,0 0 0,0 0 1,0 0-1,0 0 0,0 0 0,-1 0 0,1 0 1,0 1-1,0-1 0,-1 0 0,1 1 0,-1-1 1,1 0-1,-1 1 0,0-1 0,1 1 0,-1-1 1,0 1-1,0-1 0,0 3 0,0 1 13,0 0 0,0 0 0,0-1 0,-1 1 0,0 0 0,0 0 0,0 0 1,-1 0-1,1-1 0,-1 1 0,0 0 0,-4 5 0,-2 0 167,-1 0 0,0 0 0,-1-1-1,0 0 1,0-1 0,-1 0 0,0 0 0,-1-1 0,1-1 0,-1 0 0,-1 0 0,1-2 0,-1 1 0,0-1-1,0-1 1,-15 2 0,28-5-218,-1 0-1,1 0 0,-1 0 0,0 0 1,1 0-1,-1 0 0,1 1 1,-1-1-1,0-1 0,1 1 1,-1 0-1,1 0 0,-1 0 1,0 0-1,1 0 0,-1-1 0,1 1 1,-1 0-1,1 0 0,-1-1 1,1 1-1,-1 0 0,1-1 1,-1 1-1,1 0 0,-1-1 0,1 1 1,-1-1-1,1 1 0,0-1 1,-1 1-1,1-2 0,6-18-2146,26-19-3413,-9 14 14,3 0-3070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48.885"/>
    </inkml:context>
    <inkml:brush xml:id="br0">
      <inkml:brushProperty name="width" value="0.025" units="cm"/>
      <inkml:brushProperty name="height" value="0.025" units="cm"/>
    </inkml:brush>
  </inkml:definitions>
  <inkml:trace contextRef="#ctx0" brushRef="#br0">250 1 5285,'0'0'17521,"-32"48"-16368,18-19-128,-2 1-225,0 3-575,4-2-65,-2 3-96,5-6 0,0-3-32,4-6 64,-1-7-96,1-6-769,3-6-960,-3 0-898,-6-15-1953,1-9-3908</inkml:trace>
  <inkml:trace contextRef="#ctx0" brushRef="#br0" timeOffset="1">0 70 5573,'0'0'19411,"54"25"-17425,-21-12-801,6 0-321,2-4-351,5-1-385,-4-3-64,-1-1-416,-4 2-1730,-12 0-1730,-9 3-2562,-5 0-10698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1.855"/>
    </inkml:context>
    <inkml:brush xml:id="br0">
      <inkml:brushProperty name="width" value="0.025" units="cm"/>
      <inkml:brushProperty name="height" value="0.025" units="cm"/>
    </inkml:brush>
  </inkml:definitions>
  <inkml:trace contextRef="#ctx0" brushRef="#br0">1 1 2114,'0'0'512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2.219"/>
    </inkml:context>
    <inkml:brush xml:id="br0">
      <inkml:brushProperty name="width" value="0.025" units="cm"/>
      <inkml:brushProperty name="height" value="0.025" units="cm"/>
    </inkml:brush>
  </inkml:definitions>
  <inkml:trace contextRef="#ctx0" brushRef="#br0">1 297 5317,'0'0'12748,"0"0"-12681,0 1 0,0-1 0,0 0 0,0 1 0,0-1 0,0 0 0,0 1 0,0-1 0,0 1 0,0-1 0,1 0 0,-1 1 0,0-1 0,0 0 0,0 1 0,0-1 0,1 0 0,-1 1 0,0-1 0,0 0 0,1 1 0,-1-1 0,0 0 0,1 0 0,-1 1 0,0-1 0,1 0 0,0 0 0,1 0 81,0 0-1,0 0 0,1 0 1,-1-1-1,0 1 1,0-1-1,0 1 1,0-1-1,0 0 0,0 0 1,0 0-1,0 0 1,0 0-1,2-2 0,33-25 1288,-25 19-874,22-16-113,1 1 1,1 1-1,1 2 1,79-31-1,-97 45-1170,0-1 0,23-13 0,-35 17-563,0-1 0,0 1 0,-1-2 0,0 1 0,7-8 0,16-27-12958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6.731"/>
    </inkml:context>
    <inkml:brush xml:id="br0">
      <inkml:brushProperty name="width" value="0.025" units="cm"/>
      <inkml:brushProperty name="height" value="0.025" units="cm"/>
    </inkml:brush>
  </inkml:definitions>
  <inkml:trace contextRef="#ctx0" brushRef="#br0">101 91 4100,'0'0'17899,"14"-2"-14744,-4 29-560,-3-6-1700,-7-46 36,0 20-852,-1 1 1,0 0-1,-1 0 1,1 0-1,-1 1 1,1-1 0,-1 0-1,0 1 1,-1-1-1,1 1 1,-1-1-1,1 1 1,-1 0 0,0 0-1,0 0 1,0 1-1,-1-1 1,1 1-1,-1 0 1,-6-4 0,8 6-76,1-1 1,-1 0 0,0 0 0,0 1 0,0-1 0,0 1-1,0-1 1,0 1 0,0 0 0,0 0 0,0 0 0,0 0-1,0 0 1,0 0 0,0 1 0,0-1 0,0 1 0,0-1 0,0 1-1,0 0 1,0 0 0,0 0 0,0 0 0,1 0 0,-1 0-1,0 0 1,1 0 0,-1 1 0,1-1 0,-1 1 0,1-1 0,0 1-1,0 0 1,0-1 0,0 1 0,0 0 0,0 0 0,0 0-1,0 0 1,1 0 0,-1 0 0,0 3 0,-1 2-12,1-1 0,-1 1 1,1-1-1,0 1 0,1 0 1,0 0-1,0-1 0,0 1 1,2 10-1,-1-15 6,-1 0-1,1 0 1,0-1 0,-1 1-1,1 0 1,0 0 0,0-1-1,0 1 1,1-1 0,-1 1-1,0-1 1,0 1 0,1-1-1,-1 0 1,1 0 0,-1 0-1,1 0 1,0 0 0,-1 0-1,1 0 1,0 0 0,0-1-1,0 1 1,-1-1 0,1 1-1,0-1 1,0 0 0,0 1-1,0-1 1,0 0 0,0 0-1,0-1 1,0 1 0,-1 0-1,1-1 1,0 1 0,3-2-1,2 0 49,0-1 0,-1 0 1,1 0-1,-1 0 0,1-1 0,-1 0 0,0 0 0,-1-1 0,1 0 0,-1 0 0,0 0 0,0 0 1,0-1-1,-1 0 0,0 0 0,0 0 0,0-1 0,-1 1 0,0-1 0,-1 0 0,1 0 0,-1 0 0,0 0 1,-1 0-1,0 0 0,0 0 0,0-13 0,-1 20-45,0-1 0,0 1-1,1-1 1,-1 1 0,0-1 0,0 1 0,0-1-1,0 1 1,0-1 0,0 1 0,0-1 0,0 1 0,0-1-1,0 1 1,0-1 0,0 1 0,0-1 0,0 1-1,-1-1 1,1 1 0,0-1 0,0 1 0,-1-1 0,1 1-1,0 0 1,0-1 0,-1 1 0,1-1 0,0 1 0,-1 0-1,1-1 1,-1 1 0,1 0 0,-1-1 0,1 1-1,0 0 1,-1 0 0,1 0 0,-1-1 0,1 1 0,-1 0-1,1 0 1,-1 0 0,1 0 0,-1 0 0,1 0-1,-1 0 1,1 0 0,-1 0 0,1 0 0,-1 0 0,1 0-1,-1 0 1,1 0 0,-1 1 0,1-1 0,-1 0-1,1 0 1,-1 1 0,1-1 0,-1 0 0,1 0 0,-1 1-1,-2 1-9,1 0 0,-1 1-1,1-1 1,-1 0-1,1 1 1,0-1-1,0 1 1,0 0-1,-1 2 1,-2 7-2,1 1 0,0-1 0,0 1 0,2-1 0,0 1 0,0 0 0,1 22 0,21-107 170,-18 62-162,-1 3-13,1-1 0,-1 1 0,0-1 0,-1 1 0,0-1 0,-1-12 0,-3 19-252,-1 9 147,-2 10-5,3 3 0,1-1 0,1 1 0,1 0 0,1 27 0,0-46 65,0-1 0,0 0 0,1 1 0,-1-1 0,0 0 0,0 1 0,1-1 0,-1 0 0,0 0 0,1 1 0,-1-1 0,1 0 0,0 0 0,-1 0 0,1 1-1,0-1 1,0 0 0,0 0 0,0 0 0,0 0 0,0-1 0,0 1 0,0 0 0,0 0 0,0-1 0,0 1 0,1 0 0,-1-1 0,0 1 0,0-1 0,1 0 0,-1 1 0,0-1 0,1 0 0,-1 0 0,0 0 0,1 0 0,-1 0-1,3 0 1,0-1-152,-1 0 0,1 0-1,-1 0 1,0 0-1,1 0 1,-1-1-1,0 0 1,0 0 0,0 1-1,0-2 1,0 1-1,0 0 1,3-5-1,18-31-4161,-13 11-1587,-2-12-8762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3:58.761"/>
    </inkml:context>
    <inkml:brush xml:id="br0">
      <inkml:brushProperty name="width" value="0.025" units="cm"/>
      <inkml:brushProperty name="height" value="0.025" units="cm"/>
    </inkml:brush>
  </inkml:definitions>
  <inkml:trace contextRef="#ctx0" brushRef="#br0">13 276 4837,'0'0'14712,"-4"3"-13233,-4 9-234,13-5 190,-2-6-1352,1-1-1,-1 1 1,0-1 0,1 0 0,-1 0-1,0 0 1,1-1 0,-1 1-1,5-2 1,5-4-95,0 1 0,0-2-1,0 0 1,-1-1 0,0 0-1,0 0 1,-1-2 0,0 1 0,11-14-1,3 0-478,97-94-7879,-57 51-2312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2.054"/>
    </inkml:context>
    <inkml:brush xml:id="br0">
      <inkml:brushProperty name="width" value="0.025" units="cm"/>
      <inkml:brushProperty name="height" value="0.025" units="cm"/>
    </inkml:brush>
  </inkml:definitions>
  <inkml:trace contextRef="#ctx0" brushRef="#br0">1 129 16239,'0'0'1185,"49"-9"-736,-6-7 768,19-5-128,12-2-705,11-1-255,2 4-33,-4 8-96,-7 9 0,-14 3-321,-9 4-159,-23 14-1314,-11 3-2017,-15-3-3140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3.217"/>
    </inkml:context>
    <inkml:brush xml:id="br0">
      <inkml:brushProperty name="width" value="0.025" units="cm"/>
      <inkml:brushProperty name="height" value="0.025" units="cm"/>
    </inkml:brush>
  </inkml:definitions>
  <inkml:trace contextRef="#ctx0" brushRef="#br0">278 0 9929,'0'0'9556,"8"5"-8312,-6-4-1186,-1 0-1,1 0 1,0 0 0,-1 1-1,1-1 1,-1 0 0,1 1-1,-1-1 1,0 1 0,0-1-1,1 1 1,-1-1 0,0 1-1,0 0 1,-1 0 0,1 0-1,0-1 1,0 1 0,-1 0-1,0 0 1,1 0 0,-1 0-1,0 0 1,0 3 0,-2 5 106,0-1 1,0 0 0,-2 1 0,1-1-1,-6 9 1,5-9-118,-52 106 345,-13 27-286,61-122-401,0 1 0,2-1 0,0 2 0,-5 41 0,11-61 231,0 0-1,-1 0 1,1 0-1,0 0 1,0 0-1,0 0 1,1 0-1,-1 0 1,0 0-1,1 0 1,-1 0-1,1 0 1,0-1-1,-1 1 1,1 0 0,0 0-1,0 0 1,0-1-1,1 1 1,-1-1-1,0 1 1,0-1-1,1 1 1,-1-1-1,1 0 1,0 1-1,-1-1 1,1 0-1,2 1 1,4 0-115,0 1 0,0-1 0,0-1 0,1 0 0,-1 0 0,10-1-1,-8 1 61,0-1-1,1 1 1,-1 1-1,13 3 1,-21-4 114,0 0 1,1 0-1,-1 0 1,0 0 0,0 0-1,-1 0 1,1 0-1,0 1 1,0-1-1,0 1 1,-1-1 0,1 1-1,-1 0 1,1-1-1,-1 1 1,0 0-1,0 0 1,0 0 0,0 0-1,0 0 1,0 0-1,0 1 1,0 3-1,1 4 216,-1 0-1,-1 0 0,0 0 1,0 0-1,-1 0 1,0 0-1,-1-1 0,0 1 1,-4 13-1,-6 10 566,-22 42 0,9-20-609,12-25 7,-5 10 6,2 0 1,-18 73-1,34-112-255,-1-1-1,1 1 1,0 0 0,0 0-1,0 0 1,0 0 0,0-1-1,-1 1 1,2 0 0,-1 0-1,0 0 1,0 0 0,0-1-1,0 1 1,0 0 0,1 0 0,-1 0-1,0-1 1,1 1 0,-1 0-1,0 0 1,1-1 0,-1 1-1,1 0 1,-1-1 0,1 1-1,0 0 1,-1-1 0,1 1-1,0 0 1,1-1-57,0 1-1,0-1 1,-1 0 0,1 1-1,0-1 1,0 0 0,0 0-1,0 0 1,-1-1 0,1 1-1,0 0 1,0-1 0,2 0-1,54-24-3476,-56 24 3265,-1 1 280,3-3-174,0 1 1,0 0-1,0 0 1,0 0-1,1 1 0,-1 0 1,7-2-1,-10 3 280,-1 1 0,1-1 0,0 0 0,0 0 0,0 1 0,0-1 0,0 1 0,0-1 0,-1 1-1,1-1 1,0 1 0,0-1 0,-1 1 0,1 0 0,0-1 0,-1 1 0,1 0 0,-1 0 0,1 0 0,-1-1-1,1 1 1,-1 0 0,0 0 0,1 0 0,-1 0 0,0 0 0,0 0 0,1-1 0,-1 1 0,0 0 0,0 0-1,0 0 1,0 0 0,0 0 0,-1 0 0,1 0 0,0 0 0,0 0 0,-1 1 0,0 11 698,-1 0 0,0 1 0,-1-1 1,0-1-1,-1 1 0,-8 19 1,-42 74 2072,32-65-1867,-42 71 1152,37-69-1748,1 1 0,3 2 1,2 0-1,-16 52 0,35-87-751,1 1-1,0-1 0,1 0 1,0 1-1,0-1 0,2 1 1,-1-1-1,1 0 0,1 1 1,4 11-1,8 50 507,-10 144 1303,-6-141-1145,1-72-254,1 1 0,-1-1 1,0 1-1,1-1 0,0 0 0,0 1 1,1-1-1,-1 0 0,1 0 0,0 0 1,2 5-1,-3-8-46,0 0 1,0 0-1,0 0 1,0 0 0,0-1-1,0 1 1,0 0-1,0 0 1,0-1-1,0 1 1,0-1-1,0 1 1,1-1-1,-1 0 1,0 1-1,0-1 1,1 0-1,-1 0 1,0 0-1,0 0 1,1 0-1,-1 0 1,0 0 0,1 0-1,-1 0 1,0 0-1,0-1 1,1 1-1,-1-1 1,0 1-1,0-1 1,0 1-1,0-1 1,0 0-1,0 0 1,0 1-1,0-1 1,0 0-1,0 0 1,0 0 0,0 0-1,1-2 1,2-1-620,0-1 0,0 0 0,-1 0 0,0 0 0,0 0 0,3-6 1,20-49-10620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4.580"/>
    </inkml:context>
    <inkml:brush xml:id="br0">
      <inkml:brushProperty name="width" value="0.025" units="cm"/>
      <inkml:brushProperty name="height" value="0.025" units="cm"/>
    </inkml:brush>
  </inkml:definitions>
  <inkml:trace contextRef="#ctx0" brushRef="#br0">310 1 11531,'-8'0'598,"1"1"-1,0-1 1,-1 2 0,1-1-1,0 1 1,0 0-1,0 0 1,0 1 0,1 0-1,-13 8 1,8-4-215,0 1-1,1 0 1,0 1 0,1 0 0,-13 17-1,-1 5 23,2 2 0,1 1 0,-17 39 0,1 14 115,34-79-478,0-1 0,0 1 0,1 0 0,0 0 0,0 0 0,1-1-1,0 1 1,0 0 0,3 13 0,-2-18-42,0 0 0,1-1-1,-1 1 1,1-1-1,0 0 1,-1 0-1,1 0 1,0 1 0,0-2-1,1 1 1,-1 0-1,0 0 1,1-1 0,-1 1-1,1-1 1,-1 0-1,1 0 1,0 0-1,-1 0 1,1 0 0,0 0-1,0-1 1,0 1-1,-1-1 1,1 0-1,0 0 1,5-1 0,8 1-360,0 0-1,-1-2 1,29-5 0,-13-2-2622,0-1 0,44-20-1,-38 12-2051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4.910"/>
    </inkml:context>
    <inkml:brush xml:id="br0">
      <inkml:brushProperty name="width" value="0.025" units="cm"/>
      <inkml:brushProperty name="height" value="0.025" units="cm"/>
    </inkml:brush>
  </inkml:definitions>
  <inkml:trace contextRef="#ctx0" brushRef="#br0">129 0 8200,'0'0'3358,"-9"9"-1901,-6 6-937,-49 55 2451,59-64-2721,1 1-1,0-1 0,0 1 1,0 0-1,0 0 1,1 0-1,1 1 1,-1-1-1,1 1 1,-2 13-1,3-18-146,1 1 0,0-1 0,0 0 0,0 0 0,0 1 0,0-1 0,1 0 0,-1 0 0,1 0 0,0 0 0,0 0 0,0 1 0,1-2 0,-1 1 0,3 5 0,-2-6-73,1-1 0,-1 1 0,0 0 0,0-1 1,1 1-1,-1-1 0,1 0 0,0 0 0,-1 0 0,1 0 1,0 0-1,-1-1 0,1 1 0,0-1 0,0 0 0,0 1 1,-1-1-1,5-1 0,2 0 48,0-1 1,0 0-1,0 0 1,0-1-1,-1 0 0,1 0 1,-1-1-1,0 0 0,0-1 1,-1 0-1,1 0 1,10-10-1,-7 6-26,-1 0 0,0-1 0,-1 0 0,0-1 1,-1 1-1,0-2 0,12-21 0,-19 31 0,0-1 0,0 1-1,0 0 1,0 0 0,0-1 0,0 1-1,-1 0 1,1-1 0,-1 1 0,1 0-1,-1-1 1,0 1 0,0-1 0,0 1 0,0-1-1,-1 1 1,1 0 0,-1-1 0,1 1-1,-1-1 1,0 1 0,0 0 0,0 0 0,-2-3-1,1 3 6,0 0 0,0 0 0,-1 1-1,1-1 1,-1 0 0,0 1 0,1 0 0,-1-1-1,0 1 1,0 0 0,0 1 0,0-1-1,0 0 1,0 1 0,0 0 0,-5 0 0,-1-1-47,0 2 1,0-1-1,0 1 1,0 0-1,0 1 1,0 0 0,1 1-1,-1 0 1,1 0-1,-1 1 1,1 0-1,-9 6 1,4 6-524,13-16 452,0 0-1,0 1 1,0-1 0,0 0-1,1 0 1,-1 1 0,0-1-1,0 0 1,0 1-1,0-1 1,0 0 0,0 0-1,0 1 1,0-1 0,1 0-1,-1 0 1,0 0-1,0 1 1,0-1 0,0 0-1,1 0 1,-1 0 0,0 1-1,0-1 1,0 0 0,1 0-1,-1 0 1,0 0-1,0 0 1,1 0 0,-1 0-1,0 1 1,0-1 0,1 0-1,-1 0 1,0 0-1,1 0 1,1 0-305,1 0 0,-1-1 0,0 1 0,1 0 0,-1-1 0,0 1 0,0-1 0,1 0 0,-1 0 0,0 0 0,0 0 0,0 0 0,0 0-1,0 0 1,2-3 0,25-23-5602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8.429"/>
    </inkml:context>
    <inkml:brush xml:id="br0">
      <inkml:brushProperty name="width" value="0.025" units="cm"/>
      <inkml:brushProperty name="height" value="0.025" units="cm"/>
    </inkml:brush>
  </inkml:definitions>
  <inkml:trace contextRef="#ctx0" brushRef="#br0">49 499 14542,'0'0'7116,"8"-3"-4399,-3 0-2570,0-1 0,0 1 1,0-1-1,0 0 0,-1 0 0,0 0 0,0-1 1,0 1-1,0-1 0,-1 0 0,0 0 0,0 0 0,0-1 1,-1 1-1,0-1 0,0 0 0,0 1 0,0-1 1,-1 0-1,1-8 0,-1 5-112,9-47 143,-10 53-171,1-1-1,-1 1 1,0 0 0,0 0 0,0 0 0,0-1 0,0 1 0,-1 0 0,0 0 0,0 0 0,1 0 0,-2 0 0,-1-5 0,2 7-19,1 0-1,-1 1 1,0-1 0,1 0 0,-1 0 0,0 1 0,0-1 0,0 1 0,1-1 0,-1 1-1,0-1 1,0 1 0,0-1 0,0 1 0,0 0 0,0 0 0,0-1 0,0 1 0,0 0 0,0 0-1,0 0 1,0 0 0,0 0 0,0 0 0,0 0 0,-1 1 0,0 0-10,0 0 1,0 0-1,-1 0 0,1 0 1,0 1-1,0-1 1,0 1-1,1-1 0,-1 1 1,-2 2-1,-3 5-21,0 0 0,1 0 0,-8 17 0,5-6 47,0 0 1,2 0-1,-9 38 1,14-50 7,1 0 1,0 1 0,0-1-1,0 0 1,1 1-1,0-1 1,1 1-1,0-1 1,0 1 0,1-1-1,0 0 1,5 13-1,-5-17-7,0-1-1,0 0 0,0 0 1,1 0-1,-1 0 0,1 0 0,0 0 1,0-1-1,0 0 0,0 1 1,0-1-1,0 0 0,1 0 0,-1-1 1,1 1-1,-1-1 0,1 0 1,0 0-1,-1 0 0,1 0 0,0 0 1,0-1-1,0 0 0,-1 0 1,1 0-1,0 0 0,0-1 0,0 1 1,-1-1-1,1 0 0,5-2 1,2 0 16,0-1 1,0 0-1,0-1 1,0-1-1,-1 1 1,0-2-1,0 1 1,0-1-1,8-9 1,-5 4-17,0-1 0,-1-1 0,-1 0 0,0 0 0,-1-1 0,-1 0 0,0-1 0,-1 0 0,-1 0 0,0-1 0,-2 0 0,1 0 0,-2-1-1,4-30 1,-11 28-425,-7 17-158,8 4 547,1 0-1,-1 0 0,0 0 1,1 0-1,-1 0 0,1 0 0,0 0 1,-1 1-1,1-1 0,0 1 1,0-1-1,0 1 0,0-1 0,0 1 1,-2 3-1,-2 8 55,0 1-1,0 0 1,1 0 0,1 0 0,0 1-1,1-1 1,0 18 0,2-31-6,0 0 0,0 1 0,0-1 0,0 0 0,0 0 0,0 0 0,0 0 1,1 0-1,-1 0 0,0 1 0,1-1 0,-1 0 0,1 0 0,-1 0 0,1 0 1,-1 0-1,1 0 0,0-1 0,0 1 0,-1 0 0,1 0 0,0 0 0,0-1 0,0 1 1,0 0-1,1 0 0,0 0 14,0-1-1,0 1 1,1-1 0,-1 0 0,0 1-1,0-1 1,0 0 0,1 0 0,-1-1-1,0 1 1,0 0 0,4-2 0,2 0 95,0-1 0,-1 0 0,1 0 1,-1-1-1,0 0 0,12-9 0,3-7-39,-2-1 1,0 0-1,-1-2 0,-1 0 0,-1-1 0,-1-1 1,-1 0-1,-2-1 0,0 0 0,-2-2 0,-1 1 1,-1-1-1,-1 0 0,5-42 0,-22 79-903,-3 16 751,-11 36 30,-14 65-1,31-98 57,1 1-1,1-1 1,1 1 0,2 52-1,2-76-13,0 0 0,0 1 0,0-1 0,0 0 0,1 0 0,-1 0 0,1 0 0,1 0 0,-1 0 0,1-1 0,4 7 0,-5-9-38,0 0 1,-1 0 0,1 0-1,0 0 1,0-1 0,0 1-1,0-1 1,0 1 0,0-1 0,0 0-1,1 0 1,-1 0 0,0 0-1,1 0 1,-1 0 0,1-1-1,-1 1 1,1-1 0,-1 0-1,1 0 1,-1 0 0,1 0 0,-1 0-1,1 0 1,4-2 0,-5 1-68,0 0 1,0-1-1,0 1 1,0-1-1,0 1 1,0-1 0,0 0-1,0 0 1,-1 0-1,1 0 1,-1 0-1,1 0 1,-1 0-1,0 0 1,0-1-1,0 1 1,0 0 0,-1-1-1,1 1 1,0-1-1,-1 1 1,0-1-1,1 1 1,-1-1-1,-1-2 1,2-1-137,-1 0 0,0 0 0,0 1 0,0-1-1,-1 0 1,0 0 0,0 0 0,-1 1 0,0-1 0,-3-6 0,2 6 26,-1 1-1,0 0 1,0 0 0,0 1-1,-1-1 1,0 1 0,0 0 0,0 0-1,0 1 1,0-1 0,-8-3 0,-71-23-1667,65 24 1751,-1 0 0,-21-12 0,40 18 144,-1 0 0,1-1 0,0 1 0,0-1-1,0 1 1,0-1 0,0 1 0,0-1 0,1 0 0,-1 1 0,0-1 0,0 0 0,0 0 0,1 1-1,-1-1 1,0 0 0,1 0 0,-1 0 0,0 0 0,1 0 0,0 0 0,-1 0 0,1 0-1,0 0 1,-1 0 0,1-1 0,0 1 0,0 0 0,0 0 0,0 0 0,0 0 0,0 0 0,0 0-1,0 0 1,1-2 0,0 2 116,0-1-1,0 1 1,0-1-1,0 1 1,0 0-1,1-1 0,-1 1 1,1 0-1,-1 0 1,1 0-1,-1 0 1,1 0-1,-1 1 1,1-1-1,0 0 0,0 1 1,-1-1-1,1 1 1,0 0-1,2-1 1,27-2 1157,238-37 4017,-267 40-5451,-1 0 0,1 0 0,0-1 0,-1 1 0,1-1 0,-1 1 0,0-1 0,1 1 0,-1-1 0,1 0 0,-1 0 0,0 0 0,0 0 0,3-2 0,-4 3-153,0-1-1,0 0 1,0 1-1,0-1 1,0 0-1,0 0 1,-1 1-1,1-1 1,0 0-1,0 0 1,0 1-1,-1-1 1,1 0-1,0 1 0,-1-1 1,1 0-1,-1 1 1,1-1-1,0 1 1,-1-1-1,1 1 1,-1-1-1,0 1 1,1-1-1,-1 1 1,1-1-1,-1 1 1,0 0-1,1-1 1,-1 1-1,0 0 1,1 0-1,-2-1 0,-24-14-13851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5.319"/>
    </inkml:context>
    <inkml:brush xml:id="br0">
      <inkml:brushProperty name="width" value="0.025" units="cm"/>
      <inkml:brushProperty name="height" value="0.025" units="cm"/>
    </inkml:brush>
  </inkml:definitions>
  <inkml:trace contextRef="#ctx0" brushRef="#br0">190 1 12812,'0'0'5637,"-30"61"-3458,15-23-578,0 5-320,2 1-768,4 1-417,8-8-96,1-6-224,0-9-929,10-7-577,-1-5-448,2-5-321,-8-3-1312</inkml:trace>
  <inkml:trace contextRef="#ctx0" brushRef="#br0" timeOffset="1">0 210 12396,'0'0'8103,"59"0"-8167,-15 1 96,9-1-480,4-12-1986,-4-13-3460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5.665"/>
    </inkml:context>
    <inkml:brush xml:id="br0">
      <inkml:brushProperty name="width" value="0.025" units="cm"/>
      <inkml:brushProperty name="height" value="0.025" units="cm"/>
    </inkml:brush>
  </inkml:definitions>
  <inkml:trace contextRef="#ctx0" brushRef="#br0">250 0 16047,'0'0'4741,"-30"58"-3716,19-26-161,4 7-575,2 4-161,5 1-96,0-1-224,0-1-865,0-3-1153,0-6-1538,0-6-672,-4-6-1121</inkml:trace>
  <inkml:trace contextRef="#ctx0" brushRef="#br0" timeOffset="1">0 474 12300,'0'0'5989,"53"-12"-4451,-10-1-321,3-5-480,9-6-577,-6 0-256,-1-5-1826,-9 0-2594,-11-3-1987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6.041"/>
    </inkml:context>
    <inkml:brush xml:id="br0">
      <inkml:brushProperty name="width" value="0.025" units="cm"/>
      <inkml:brushProperty name="height" value="0.025" units="cm"/>
    </inkml:brush>
  </inkml:definitions>
  <inkml:trace contextRef="#ctx0" brushRef="#br0">0 121 12812,'0'0'5221,"48"0"-4068,-4 0-224,6-2-320,10-7-449,-2-3-96,3-3-865,-6 1-1825,-9-2-2916,-8 3-5668</inkml:trace>
  <inkml:trace contextRef="#ctx0" brushRef="#br0" timeOffset="1">719 0 10858,'0'0'4901,"-5"47"-3075,-1-20 95,-4 6-287,6 6-577,-1 2-705,1 2-224,4 0-63,0-6-290,0-7-864,4-8-480,1-6-289,-3-11-961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6.400"/>
    </inkml:context>
    <inkml:brush xml:id="br0">
      <inkml:brushProperty name="width" value="0.025" units="cm"/>
      <inkml:brushProperty name="height" value="0.025" units="cm"/>
    </inkml:brush>
  </inkml:definitions>
  <inkml:trace contextRef="#ctx0" brushRef="#br0">0 126 12204,'0'0'5701,"57"-30"-5605,-16 13 0,12-5-544,5-5-4037,4-2-4227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6.743"/>
    </inkml:context>
    <inkml:brush xml:id="br0">
      <inkml:brushProperty name="width" value="0.025" units="cm"/>
      <inkml:brushProperty name="height" value="0.025" units="cm"/>
    </inkml:brush>
  </inkml:definitions>
  <inkml:trace contextRef="#ctx0" brushRef="#br0">273 1 15791,'-9'0'3155,"-2"2"-2903,-1 0 0,0 1 0,1 0 1,0 1-1,-1 1 0,2 0 0,-1 0 0,0 1 0,1 0 0,0 0 1,1 2-1,0-1 0,0 1 0,0 0 0,-14 19 0,14-17-72,1 0 0,-1 1 0,2 0 0,0 0-1,0 1 1,1 0 0,0 1 0,1-1 0,1 1 0,0 0-1,1 0 1,0 0 0,1 0 0,-1 22 0,3-30-177,1 0 0,0 0 1,0 0-1,0 0 0,1 0 1,0-1-1,-1 1 1,2 0-1,-1-1 0,0 0 1,1 0-1,0 1 0,0-1 1,0-1-1,1 1 0,-1 0 1,1-1-1,0 0 1,0 0-1,0 0 0,0 0 1,0-1-1,1 0 0,7 4 1,-3-3 5,0 0 1,0 0-1,0-1 1,0 0-1,0-1 1,1 0 0,-1 0-1,0-1 1,1 0-1,-1-1 1,0 0-1,16-4 1,-21 4 38,0-1 1,0 1 0,0-1-1,-1 0 1,1 0-1,-1 0 1,0 0-1,1-1 1,-1 1 0,0-1-1,3-4 1,-5 6 16,1-1 1,-1 0-1,0 0 0,1 1 1,-1-1-1,0 0 1,0 0-1,-1 0 0,1 0 1,0-1-1,-1 1 1,1 0-1,-1 0 0,1 0 1,-1 0-1,0-1 1,0 1-1,0 0 0,-1 0 1,1 0-1,0 0 1,-2-4-1,1 4-50,1 1-1,-1 0 1,0 0-1,0 1 1,0-1-1,0 0 1,0 0-1,0 0 1,0 1-1,-1-1 0,1 0 1,0 1-1,0-1 1,0 1-1,-1-1 1,1 1-1,0 0 1,-1 0-1,1-1 1,0 1-1,0 0 1,-2 0-1,-37 0-100,27 1 90,4-1-21,0 0 1,0 1-1,1 0 1,-1 1-1,0-1 0,1 2 1,-1-1-1,-11 6 1,17-1-354,14-4 219,14 0 74,-2-5 21,-1-1 0,0-1 0,0-1 0,0-1 1,0-1-1,-1-1 0,0-1 0,21-11 0,0 0 19,-42 20 40,0 0 0,0 0 0,1 0 0,-1 0 0,0-1 0,1 1-1,-1 0 1,0 0 0,0 0 0,1 0 0,-1 0 0,0 0 0,1 0-1,-1 0 1,0 0 0,1 0 0,-1 0 0,0 0 0,1 0 0,-1 0-1,0 0 1,1 0 0,-1 0 0,0 0 0,0 0 0,1 0 0,-1 0-1,0 1 1,1-1 0,-1 0 0,0 0 0,0 0 0,1 1 0,-1-1-1,0 0 1,0 0 0,0 0 0,1 1 0,-1-1 0,0 0 0,0 1-1,0-1 1,-1 20 289,-15 32 342,12-42-529,0 3-101,0 0 0,1-1 0,-1 23 0,6-6-3517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7.267"/>
    </inkml:context>
    <inkml:brush xml:id="br0">
      <inkml:brushProperty name="width" value="0.025" units="cm"/>
      <inkml:brushProperty name="height" value="0.025" units="cm"/>
    </inkml:brush>
  </inkml:definitions>
  <inkml:trace contextRef="#ctx0" brushRef="#br0">0 5 14318,'0'0'6406,"62"21"-6214,-28-21-64,1 0-352,3-6-1250,-8-5-768,-7 5-2050,-13 4-480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7.597"/>
    </inkml:context>
    <inkml:brush xml:id="br0">
      <inkml:brushProperty name="width" value="0.025" units="cm"/>
      <inkml:brushProperty name="height" value="0.025" units="cm"/>
    </inkml:brush>
  </inkml:definitions>
  <inkml:trace contextRef="#ctx0" brushRef="#br0">25 32 7399,'0'0'9801,"-25"59"-8552,25-51-512,15-5-352,16-3 223,5-3-95,17-14-321,-2-5-288,4-6-2723,-9-4-4035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7.973"/>
    </inkml:context>
    <inkml:brush xml:id="br0">
      <inkml:brushProperty name="width" value="0.025" units="cm"/>
      <inkml:brushProperty name="height" value="0.025" units="cm"/>
    </inkml:brush>
  </inkml:definitions>
  <inkml:trace contextRef="#ctx0" brushRef="#br0">71 0 13485,'0'0'8317,"8"4"-8018,-5-2-291,-1 0-1,1-1 1,0 1 0,0 0 0,-1 0 0,1 1-1,-1-1 1,0 0 0,1 1 0,-1 0 0,0-1-1,-1 1 1,1 0 0,0 0 0,-1 0 0,0 0-1,1 0 1,-1 0 0,0 1 0,-1-1 0,1 0-1,-1 0 1,1 1 0,-1-1 0,0 0-1,0 1 1,0-1 0,-1 0 0,1 1 0,-1-1-1,0 0 1,0 0 0,0 1 0,0-1 0,-1 0-1,-1 3 1,-7 16 46,-2 0-1,-13 19 0,15-28 17,2 1-1,0 0 0,0 0 1,1 1-1,1 0 1,1 0-1,-6 22 1,11-36-72,0-1 0,0 1 0,0-1 0,-1 1 0,1-1 0,0 1 0,0 0 0,1-1 0,-1 1 0,0-1 0,0 1 0,0-1 0,0 1 0,0-1 0,1 1 0,-1-1 0,0 1 0,0-1 0,1 1 0,-1-1 0,0 1 0,1-1 0,-1 1 0,0-1 0,1 0 0,-1 1 0,1-1 0,-1 0 0,1 1 0,-1-1 0,2 1 0,21-1-80,24-16-680,-27 4-829,-1 0 0,32-29 0,-4-2-3661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08.352"/>
    </inkml:context>
    <inkml:brush xml:id="br0">
      <inkml:brushProperty name="width" value="0.025" units="cm"/>
      <inkml:brushProperty name="height" value="0.025" units="cm"/>
    </inkml:brush>
  </inkml:definitions>
  <inkml:trace contextRef="#ctx0" brushRef="#br0">109 65 12460,'-7'10'2701,"-4"7"-1854,-45 68 2484,51-76-3164,0 0 0,0 1 0,1-1 0,1 1 0,0 0 0,0 0 0,-3 21 1,6-30-173,0 0 1,0 0 0,0 1 0,0-1 0,0 0 0,0 0 0,0 0-1,0 0 1,1 0 0,-1 0 0,0 0 0,1-1 0,-1 1 0,1 0 0,-1 0-1,1 0 1,-1 0 0,1 0 0,-1 0 0,1-1 0,0 1 0,-1 0-1,1-1 1,0 1 0,0 0 0,1 0 0,0 0 8,0 0 0,1-1 0,-1 1 0,0-1 0,0 0 1,0 0-1,1 0 0,-1 0 0,0 0 0,0 0 0,5-1 0,0-1 41,1 0 0,0-1-1,-1 1 1,0-2 0,1 1 0,7-6-1,-1-1-8,0 0-1,-1-1 0,-1-1 0,20-23 1,-27 29 54,-1 0 0,1 0 0,-2 0 0,1-1 0,-1 0 0,0 0 0,0 0 0,-1 0 0,1 0 0,-2 0-1,1-1 1,-1 1 0,0-10 0,-1 16-46,0 0-1,0-1 0,0 1 1,0 0-1,0 0 0,0 0 1,0 0-1,-1 0 0,1 0 1,0 0-1,-1 0 0,1 0 1,-1 0-1,0 0 0,1 0 0,-1 0 1,1 0-1,-1 1 0,0-1 1,0 0-1,0 0 0,1 1 1,-1-1-1,0 0 0,0 1 1,0-1-1,0 1 0,0-1 0,0 1 1,0 0-1,0-1 0,0 1 1,0 0-1,0 0 0,0 0 1,-1 0-1,1 0 0,0 0 1,0 0-1,0 0 0,0 0 0,0 0 1,0 0-1,0 1 0,0-1 1,0 0-1,-1 1 0,-5 1-104,1 0 0,0 1-1,0-1 1,0 1 0,0 0-1,-9 7 1,6-3-337,0 0-1,1 1 1,-12 15 0,2 6-2016,11 1-4186,7-24 306</inkml:trace>
  <inkml:trace contextRef="#ctx0" brushRef="#br0" timeOffset="1">394 0 17489,'-10'9'1948,"-19"16"216,-40 43-1,61-59-1942,0 0 0,1 0 0,0 1 0,0 0 0,1 1 0,0-1 0,1 1 0,0 0 0,1 1 0,-4 16 0,7-26-219,1-1-1,0 0 0,0 0 1,0 0-1,0 0 0,0 0 0,0 1 1,0-1-1,1 0 0,-1 0 0,0 0 1,1 0-1,-1 0 0,1 0 1,-1 0-1,1 0 0,-1 0 0,1 0 1,0 0-1,-1 0 0,1 0 0,0 0 1,0 0-1,0 0 0,-1-1 1,3 2-1,0 0-3,1-1 1,-1 0-1,0 0 0,1 0 1,-1 0-1,0 0 1,1-1-1,-1 1 0,5-1 1,7 0 18,-1-1-1,0-1 1,24-4 0,-21 1 7,-1 0 0,1 0 1,-1-2-1,0 0 0,0-1 0,-1 0 1,0-1-1,-1-1 0,0 0 1,21-21-1,-33 29-12,0 0 1,0 0-1,0 0 0,-1-1 1,1 1-1,-1-1 0,0 1 1,0-1-1,0 1 0,0-1 1,0 0-1,0 1 1,-1-1-1,1 0 0,-1-5 1,0 7 12,0-1 1,-1 1-1,1-1 1,-1 0-1,1 1 1,-1-1-1,0 1 1,0-1-1,1 1 1,-1 0-1,0-1 1,0 1-1,-1 0 1,1 0 0,0-1-1,0 1 1,0 0-1,-1 0 1,-1-1-1,-4-1-133,0 0 0,-1 0 0,1 0-1,0 1 1,-1 1 0,0-1 0,1 1 0,-1 0-1,-12 1 1,-46 0-7750,41 0-1169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2.367"/>
    </inkml:context>
    <inkml:brush xml:id="br0">
      <inkml:brushProperty name="width" value="0.025" units="cm"/>
      <inkml:brushProperty name="height" value="0.025" units="cm"/>
    </inkml:brush>
  </inkml:definitions>
  <inkml:trace contextRef="#ctx0" brushRef="#br0">12 6339 4708,'0'0'11537,"-3"-1"-11030,-5-6-95,16 4 487,-4 2-757,-1 0 1,0 0 0,0 0-1,1 0 1,-1-1-1,0 1 1,0-1 0,3-3-1,25-23 995,-26 22-974,0 1 1,0-1-1,1 1 1,-1 0-1,1 1 1,0 0-1,1 0 1,-1 0-1,1 1 1,0-1-1,0 2 1,10-4-1,0 1-133,0 0-1,0-1 1,-1-1-1,1-1 1,-2 0-1,18-12 1,-19 10 1,1 2 0,-1 0 0,2 0-1,-1 1 1,1 1 0,0 1 0,17-4 0,-20 6 41,-1 0 1,0 0-1,-1-1 0,1-1 1,-1 0-1,18-11 1,64-49 390,-25 16-376,133-107 397,-83 59-71,-10-1-133,-12 10 54,-21 27-282,292-223-46,244-158-6,340-206 43,-683 476-48,1113-646 52,-1307 776-46,-56 32-1,1052-591-22,-697 405-17,69-39 46,495-283-7,-597 334 0,116-68 6,105-56-4,-243 137-4,442-266 28,-724 412 101,-1 0-1,36-35 0,-70 59-219,-1 1 0,0 0 0,0 0 0,0-1-1,1 1 1,-1 0 0,0-1 0,0 1 0,0 0 0,0-1-1,1 1 1,-1 0 0,0-1 0,0 1 0,0 0-1,0-1 1,0 1 0,0-1 0,0 1 0,0 0-1,0-1 1,0 1 0,0 0 0,0-1 0,0 1-1,-1 0 1,1-1 0,0 1 0,0 0 0,0-1 0,0 1-1,-1 0 1,1-1 0,0 1 0,0 0 0,0-1-1,-1 1 1,1 0 0,0 0 0,-1 0 0,1-1-1,0 1 1,-1 0 0,1 0 0,-1-1 0,-11-10-5897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8.807"/>
    </inkml:context>
    <inkml:brush xml:id="br0">
      <inkml:brushProperty name="width" value="0.025" units="cm"/>
      <inkml:brushProperty name="height" value="0.025" units="cm"/>
    </inkml:brush>
  </inkml:definitions>
  <inkml:trace contextRef="#ctx0" brushRef="#br0">1 5 3716,'0'0'18385,"62"2"-18001,-24-2-352,7 0-640,1-3-2787,-2-1-4549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3.991"/>
    </inkml:context>
    <inkml:brush xml:id="br0">
      <inkml:brushProperty name="width" value="0.025" units="cm"/>
      <inkml:brushProperty name="height" value="0.025" units="cm"/>
    </inkml:brush>
  </inkml:definitions>
  <inkml:trace contextRef="#ctx0" brushRef="#br0">1 0 13805,'0'0'8344,"0"10"-7330,0-8-911,0 18 423,0 0 1,2 0-1,0 0 1,9 35-1,-10-51-517,0 1-1,1 0 1,0-1-1,0 1 1,0-1-1,0 1 1,1-1-1,0 0 1,-1 0-1,2 0 1,-1 0-1,0-1 1,1 1-1,0-1 1,-1 0 0,1 0-1,1 0 1,-1-1-1,0 0 1,1 1-1,-1-1 1,1-1-1,-1 1 1,1-1-1,0 0 1,0 0-1,5 1 1,-5-2-285,1 1 1,0-1 0,0-1 0,0 1-1,0-1 1,-1 0 0,1 0 0,0-1-1,-1 1 1,1-1 0,-1-1 0,1 1-1,-1-1 1,5-3 0,-2 0-1141,0 0 0,-1-1 1,0 1-1,0-1 0,-1-1 1,0 1-1,9-15 0,5-12-5006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4.369"/>
    </inkml:context>
    <inkml:brush xml:id="br0">
      <inkml:brushProperty name="width" value="0.025" units="cm"/>
      <inkml:brushProperty name="height" value="0.025" units="cm"/>
    </inkml:brush>
  </inkml:definitions>
  <inkml:trace contextRef="#ctx0" brushRef="#br0">191 233 9417,'0'0'10762,"-69"72"-8840,41-29-641,-4 7-32,7 6-224,6-1-416,6-1-449,8-9-96,5-7-96,0-8-1249,7-13-897,7-11-897,-3-6-2562</inkml:trace>
  <inkml:trace contextRef="#ctx0" brushRef="#br0" timeOffset="1">446 0 18674,'0'0'2946,"-11"77"-2593,1-37-193,-3 3-64,3 1-224,1-2-609,9-6-416,-2-6-416,2-9-385,0-11-1698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4.695"/>
    </inkml:context>
    <inkml:brush xml:id="br0">
      <inkml:brushProperty name="width" value="0.025" units="cm"/>
      <inkml:brushProperty name="height" value="0.025" units="cm"/>
    </inkml:brush>
  </inkml:definitions>
  <inkml:trace contextRef="#ctx0" brushRef="#br0">0 13 14221,'0'0'5355,"14"-2"-4666,17-3-229,1 2 0,0 1 0,-1 2 0,36 3 0,-47-1-426,0 0 1,0 2-1,-1 0 1,0 1-1,1 1 1,-2 1-1,1 0 1,24 15-1,-40-21-31,-1 0-1,1 1 1,0-1 0,-1 1 0,0 0-1,1 0 1,-1 0 0,0 0 0,0 0-1,0 0 1,0 0 0,0 1-1,-1-1 1,1 1 0,-1-1 0,0 1-1,1 0 1,-1 0 0,0-1 0,-1 1-1,1 0 1,0 0 0,-1 0-1,0 0 1,0 0 0,1 0 0,-2 0-1,1 0 1,0 0 0,-1-1-1,0 4 1,-2 0 177,1 0 0,-2 0-1,1-1 1,-1 1 0,1-1 0,-2 0-1,1 0 1,0-1 0,-1 1-1,0-1 1,0 0 0,-10 6 0,-11 6 137,0-1 1,-2-1 0,1-2-1,-2 0 1,1-2-1,-1-1 1,-1-2 0,0 0-1,-55 3 1,85-10-366,0 0 0,-1 0 0,1 0 0,0 0 0,0 0 0,-1-1 0,1 1 0,0 0 0,0 0 0,0 0 0,0 0 0,-1-1 1,1 1-1,0 0 0,0 0 0,0-1 0,0 1 0,0 0 0,-1 0 0,1-1 0,0 1 0,0 0 0,0 0 0,0-1 0,0 1 0,0 0 0,0 0 0,0-1 0,0 1 0,0 0 0,0 0 0,0-1 0,0 1 0,0 0 0,0-1 1,1 1-1,-1 0 0,0 0 0,0 0 0,0-1 0,0 1 0,0 0 0,1 0 0,-1-1 0,0 1 0,0 0 0,0 0 0,1 0 0,-1 0 0,0-1 0,0 1 0,0 0 0,1 0 0,-1 0 0,0 0 0,0 0 0,1 0 1,-1 0-1,24-18-4276,7-4-3065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5.041"/>
    </inkml:context>
    <inkml:brush xml:id="br0">
      <inkml:brushProperty name="width" value="0.025" units="cm"/>
      <inkml:brushProperty name="height" value="0.025" units="cm"/>
    </inkml:brush>
  </inkml:definitions>
  <inkml:trace contextRef="#ctx0" brushRef="#br0">0 30 12236,'0'0'15086,"62"-30"-14830,-7 30-160,7 6-32,5 0-32,-1-1-544,-12 0-1346,-11 0-1922,-18-2-1633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5.380"/>
    </inkml:context>
    <inkml:brush xml:id="br0">
      <inkml:brushProperty name="width" value="0.025" units="cm"/>
      <inkml:brushProperty name="height" value="0.025" units="cm"/>
    </inkml:brush>
  </inkml:definitions>
  <inkml:trace contextRef="#ctx0" brushRef="#br0">1 41 13805,'0'0'4580,"48"6"-2113,-1-6-481,12-2-513,10-6-961,-2 0-383,-5 1-65,-7 0-1249,-20 0-2563,-5-1-4964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5.756"/>
    </inkml:context>
    <inkml:brush xml:id="br0">
      <inkml:brushProperty name="width" value="0.025" units="cm"/>
      <inkml:brushProperty name="height" value="0.025" units="cm"/>
    </inkml:brush>
  </inkml:definitions>
  <inkml:trace contextRef="#ctx0" brushRef="#br0">0 53 13741,'0'0'4308,"12"-8"-2375,-1 2-1639,-1 0 0,1 0 0,0 2 0,0-1 0,0 1 0,1 1 0,-1 0 0,1 0 0,0 2 1,20-2-1,-20 3-116,1 0 1,-1 1 0,0 0 0,21 5 0,-32-5-176,1-1 1,0 0 0,0 1-1,0-1 1,-1 1-1,1 0 1,0-1 0,-1 1-1,1 0 1,-1 0 0,1 0-1,-1 0 1,1 1-1,-1-1 1,1 0 0,-1 0-1,0 1 1,0-1 0,0 1-1,0-1 1,0 1-1,0 0 1,0-1 0,0 1-1,-1 0 1,1-1 0,-1 1-1,1 0 1,-1 0-1,0 0 1,0 0 0,0-1-1,0 1 1,0 0 0,0 0-1,0 0 1,0 0-1,-1-1 1,1 1 0,-1 0-1,-1 3 1,-1 2 25,-1-1 0,0 0 0,0 1 0,0-1 0,-1-1 0,0 1 0,0-1 0,-1 0-1,1 0 1,-9 6 0,-72 43 172,57-37-176,20-12 25,1 0 0,-1 1 0,1 0 0,-14 14 0,21-19-47,1 0-1,-1-1 1,1 1-1,-1 0 0,1-1 1,-1 1-1,1 0 1,-1 0-1,1 0 0,0-1 1,-1 1-1,1 0 1,0 0-1,0 0 0,0 0 1,0 0-1,0-1 1,0 1-1,0 0 0,0 0 1,0 0-1,0 0 1,0 0-1,0 0 0,1 1 1,0 0 0,1-1 0,0 1 1,-1-1-1,1 0 0,0 1 1,-1-1-1,1 0 0,0 0 0,0 0 1,0 0-1,0 0 0,0-1 1,0 1-1,0-1 0,0 1 1,3-1-1,25 6-458,1-1-1,0-2 1,50-1 0,-46-4-4443,47-8 0,-17-5-6291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6.099"/>
    </inkml:context>
    <inkml:brush xml:id="br0">
      <inkml:brushProperty name="width" value="0.025" units="cm"/>
      <inkml:brushProperty name="height" value="0.025" units="cm"/>
    </inkml:brush>
  </inkml:definitions>
  <inkml:trace contextRef="#ctx0" brushRef="#br0">226 34 15278,'-11'-3'2440,"-4"-1"-1902,0 1-1,0 1 1,0 0 0,0 1-1,0 1 1,-20 2 0,30-1-425,-1-1 0,1 1 1,0 1-1,0-1 1,0 1-1,0 0 0,0 0 1,0 0-1,0 1 1,-7 5-1,9-6-58,1 1 1,0-1-1,0 1 0,0-1 1,0 1-1,0 0 0,0-1 1,1 1-1,-1 0 0,1 0 1,0 0-1,0 0 0,0 1 1,0-1-1,1 0 1,-1 0-1,1 1 0,0-1 1,0 6-1,1-6-40,0-1 0,-1 1 0,1 0 0,0-1 0,1 1 0,-1-1 0,0 1 0,1-1 0,-1 0 0,1 0 0,0 0 0,0 1 0,0-2 0,0 1 0,0 0 0,0 0 0,1-1 0,-1 1 0,0-1 0,1 1 0,-1-1 0,1 0 0,0 0 0,-1 0 0,6 0 0,8 4 65,0-1 0,31 3 0,-36-6-19,20 3-51,0-2 0,38-2-1,-62 0-8,-1 0 0,1-1-1,-1 1 1,0-2-1,1 1 1,-1-1 0,0 0-1,0 0 1,0 0-1,0-1 1,0 0 0,-1 0-1,1-1 1,-1 1-1,0-1 1,0 0 0,6-7-1,-9 8-10,0 1-1,0-1 0,-1 1 1,1-1-1,-1 1 0,1-1 0,-1 0 1,0 0-1,0 1 0,0-1 1,-1 0-1,1 0 0,-1 0 1,0 0-1,1 0 0,-1 0 1,-1 0-1,1 0 0,0 0 1,-1 0-1,1 0 0,-1 0 1,0 0-1,0 0 0,0 1 0,0-1 1,-1 0-1,1 1 0,-1-1 1,0 1-1,1-1 0,-1 1 1,0 0-1,0 0 0,-1 0 1,1 0-1,0 0 0,-1 0 1,1 1-1,-1-1 0,1 1 1,-4-2-1,-1-1-195,0 1 1,0 0-1,0 0 0,0 1 1,0-1-1,0 1 0,-1 1 1,1 0-1,-1 0 0,1 0 1,-1 1-1,1 0 0,-1 0 1,0 1-1,1 0 0,-8 2 1,13-2 21,-1 1 0,1-1 0,0 1 1,0-1-1,0 1 0,0 0 1,0-1-1,0 1 0,0 0 0,1 0 1,-1 0-1,-2 5 0,4-6-32,-1 0 0,0 0-1,1 0 1,-1 0 0,1 0-1,-1 0 1,1 0 0,0 1 0,0-1-1,-1 0 1,1 0 0,0 1-1,0-1 1,0 0 0,0 0-1,0 0 1,0 1 0,1-1-1,-1 0 1,0 0 0,1 0-1,-1 1 1,1-1 0,-1 0 0,1 0-1,-1 0 1,1 0 0,0 0-1,0 0 1,-1 0 0,2 1-1,21 10-3877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6.445"/>
    </inkml:context>
    <inkml:brush xml:id="br0">
      <inkml:brushProperty name="width" value="0.025" units="cm"/>
      <inkml:brushProperty name="height" value="0.025" units="cm"/>
    </inkml:brush>
  </inkml:definitions>
  <inkml:trace contextRef="#ctx0" brushRef="#br0">215 72 13677,'0'0'8328,"-12"-4"-6284,-1-1-1810,-1 1 1,0 1-1,0 0 0,0 1 0,-21-1 0,31 3-181,0 0 0,0-1 0,0 2 0,0-1 0,0 0 0,1 1 0,-1-1 0,0 1 0,0 0 0,0 1 0,0-1 0,1 1 0,-1-1 0,1 1 0,-1 0 0,1 1 0,0-1 0,-1 0 0,1 1 0,0 0 0,1 0 0,-1-1 0,1 2 0,-1-1 0,1 0 0,0 0 0,0 1 0,-2 5 0,3-7-49,1 0 1,0 0-1,-1-1 1,1 1-1,0 0 1,0 0 0,1 0-1,-1 0 1,0-1-1,0 1 1,1 0-1,0 0 1,-1-1-1,1 1 1,0 0-1,-1-1 1,1 1-1,0 0 1,0-1-1,1 0 1,-1 1-1,0-1 1,0 1-1,1-1 1,-1 0-1,0 0 1,1 0-1,-1 0 1,1 0-1,0 0 1,-1 0-1,1-1 1,0 1 0,-1 0-1,1-1 1,0 0-1,2 1 1,8 2 38,0 0 1,0 0-1,1-2 1,12 1 0,-6 0-94,1-2 1,0 0-1,-1-2 1,23-3 0,-38 4 53,0 0 0,0 1 0,0-2 0,0 1 0,0 0 0,0-1 0,0 0 0,-1 0 0,1 0 0,0 0 0,-1-1 0,0 1 0,1-1 0,-1 0 0,0 0 0,0 0 0,-1 0 0,1 0 0,-1-1 0,1 1 0,-1-1 0,0 0 0,-1 0 0,1 0 0,-1 0 0,2-4 0,-3 5 26,0 1 1,0-1-1,0 0 1,0 0-1,0 0 1,-1 1-1,1-1 1,-1 0-1,1 0 0,-1 1 1,0-1-1,0 1 1,-1-1-1,1 1 1,0-1-1,-1 1 1,0 0-1,1-1 1,-1 1-1,0 0 1,0 0-1,0 0 1,0 1-1,-1-1 1,1 0-1,0 1 0,-1 0 1,1-1-1,-1 1 1,1 0-1,-1 0 1,0 0-1,-3 0 1,-9-3-32,0 0-1,0 1 1,0 0 0,-26 0 0,32 2-3,-1 1-1,1 0 0,0 1 1,0 0-1,1 0 1,-1 1-1,-11 3 1,17-3-213,0-1 0,0 0-1,0 1 1,0 0 0,1 0 0,-1 0 0,0 0 0,1 0 0,0 0-1,-1 1 1,1-1 0,0 1 0,0-1 0,0 1 0,1 0 0,-1 0-1,1 0 1,-1 0 0,1 0 0,0 0 0,0 0 0,0 1 0,0 2-1,2 18-4383,13-4-2323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7.513"/>
    </inkml:context>
    <inkml:brush xml:id="br0">
      <inkml:brushProperty name="width" value="0.025" units="cm"/>
      <inkml:brushProperty name="height" value="0.025" units="cm"/>
    </inkml:brush>
  </inkml:definitions>
  <inkml:trace contextRef="#ctx0" brushRef="#br0">32 4 19474,'0'-3'1954,"0"2"-1057,-7 1-96,-2 9-769,4 11 64,0 3-32,-1 7-32,6 6 0,0-1 0,0 3-160,9-3-449,-2-2 1,-2-7-97,-5-5-416,0-8-384,0-9-1442,-12-4-1953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7.842"/>
    </inkml:context>
    <inkml:brush xml:id="br0">
      <inkml:brushProperty name="width" value="0.025" units="cm"/>
      <inkml:brushProperty name="height" value="0.025" units="cm"/>
    </inkml:brush>
  </inkml:definitions>
  <inkml:trace contextRef="#ctx0" brushRef="#br0">1 0 15086,'0'0'5125,"60"0"-3780,-21 0-288,9 1-672,10 0-321,-5-1-737,2 0-3587,-9-2-5061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29.167"/>
    </inkml:context>
    <inkml:brush xml:id="br0">
      <inkml:brushProperty name="width" value="0.025" units="cm"/>
      <inkml:brushProperty name="height" value="0.025" units="cm"/>
    </inkml:brush>
  </inkml:definitions>
  <inkml:trace contextRef="#ctx0" brushRef="#br0">30 161 17809,'0'0'4239,"9"3"-2216,-4 0-1869,1-1 0,-1 0 1,1-1-1,0 1 0,0-1 1,0-1-1,0 1 0,0-1 1,0 0-1,0 0 0,-1 0 0,1-1 1,0 0-1,0 0 0,0-1 1,0 1-1,-1-1 0,1 0 1,-1-1-1,11-6 0,-10 4-123,1-1 0,-1 1 0,0-2-1,0 1 1,0-1 0,-1 0 0,0 0 0,-1 0 0,0-1-1,6-12 1,-9 18-25,0 0 0,0 0 0,-1 0-1,1 1 1,-1-1 0,1 0 0,-1 0 0,0 0 0,1 0-1,-1 0 1,0 0 0,0 0 0,0 0 0,-1 0-1,1 0 1,0 0 0,-1 0 0,0 0 0,1 0 0,-1 0-1,0 0 1,0 1 0,0-1 0,0 0 0,0 0-1,0 1 1,0-1 0,-1 1 0,1-1 0,-1 1 0,1 0-1,-1-1 1,1 1 0,-1 0 0,0 0 0,1 0-1,-1 0 1,0 1 0,0-1 0,0 0 0,0 1 0,0-1-1,0 1 1,0 0 0,0-1 0,0 1 0,0 0-1,0 0 1,-2 1 0,-2-1 3,0 0 0,1 1 0,-1 0 0,0 0-1,1 1 1,-1-1 0,1 1 0,-1 1 0,1-1 0,0 1 0,0-1-1,0 1 1,0 1 0,0-1 0,1 1 0,0 0 0,0 0 0,0 0-1,0 0 1,0 1 0,-2 5 0,-5 5 37,0 2 0,1-1-1,2 1 1,-1 1 0,-5 18 0,11-27-7,0 0 1,1 1-1,0-1 1,1 1-1,-1 18 0,1-26-38,1 0-1,0 0 0,0 0 1,1 0-1,-1 0 0,0 0 0,1 0 1,-1 0-1,1 1 0,0-1 1,-1 0-1,1-1 0,0 1 0,0 0 1,0 0-1,1 0 0,-1-1 1,0 1-1,1 0 0,-1-1 0,1 1 1,-1-1-1,1 0 0,0 1 0,0-1 1,-1 0-1,1 0 0,0 0 1,0-1-1,0 1 0,4 1 0,3-1-300,0 0 0,0 0-1,1-1 1,-1 0-1,0-1 1,0 0 0,15-4-1,-16 3-854,0 0-1,-1-1 0,0 0 1,1 0-1,9-6 1,17-17-7755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8.235"/>
    </inkml:context>
    <inkml:brush xml:id="br0">
      <inkml:brushProperty name="width" value="0.025" units="cm"/>
      <inkml:brushProperty name="height" value="0.025" units="cm"/>
    </inkml:brush>
  </inkml:definitions>
  <inkml:trace contextRef="#ctx0" brushRef="#br0">209 37 9033,'0'0'11888,"-11"-7"-10906,3 1-883,6 4-89,-1 0 1,1-1-1,-1 1 0,0 0 1,0 0-1,0 1 0,0-1 1,0 1-1,0-1 0,-1 1 1,1 0-1,0 0 0,-1 1 1,1-1-1,-1 1 0,1-1 1,-1 1-1,1 0 0,0 1 1,-1-1-1,1 0 0,-7 3 1,3 0 20,-1 1 0,1 0-1,1 1 1,-1 0 0,0 0 0,1 0 0,0 1 0,0 0 0,1 0 0,0 0 0,0 1 0,-7 11-1,9-12 8,0 0 0,0 0-1,0 0 1,1 1 0,-1-1-1,2 1 1,-1-1-1,1 1 1,0 0 0,0-1-1,1 1 1,0 0-1,0 0 1,0 0 0,4 13-1,-3-17-8,0-1 0,1 1-1,0 0 1,-1 0-1,1 0 1,0-1 0,0 1-1,1-1 1,-1 0-1,0 0 1,1 1 0,0-2-1,-1 1 1,1 0-1,0 0 1,0-1 0,0 0-1,0 1 1,0-1 0,0 0-1,0 0 1,0-1-1,1 1 1,-1-1 0,4 0-1,-1 1 98,0 0 0,0-1 0,0 0 1,0 0-1,0-1 0,0 0 0,0 0 0,-1 0 0,1-1 0,0 0 0,0 0 0,-1 0 0,6-4 0,-4 1-50,0 0 0,-1-1 0,0 0 0,0 0 0,0-1 0,-1 0 0,0 0 0,7-13 0,-10 16-51,0 0 1,0-1-1,0 1 1,0 0-1,-1-1 1,0 1-1,1-1 1,-2 1-1,1-1 1,-1 1-1,1-1 1,-1 0-1,-1 1 1,1-1-1,0 0 1,-1 1-1,-2-9 1,1 11-147,1 0 1,-1 0-1,1 1 1,-1-1-1,0 0 1,0 1-1,1-1 1,-1 1-1,0 0 0,0-1 1,-1 1-1,1 0 1,0 0-1,0 0 1,0 1-1,-1-1 1,1 1-1,0-1 1,-1 1-1,1 0 1,0-1-1,-1 1 1,1 0-1,-1 1 0,1-1 1,0 0-1,-1 1 1,1-1-1,0 1 1,-1 0-1,-3 2 1,4-3-2,0 1 0,0-1 0,1 1 0,-1 0 0,0 0 0,0 0 0,1 0 0,-1 0 0,0 0 0,1 0 0,-1 0 0,1 1 0,0-1 0,-1 0 0,1 1 0,0 0 1,0-1-1,0 1 0,0-1 0,0 1 0,0 0 0,0 0 0,1 0 0,-1 0 0,1-1 0,-1 1 0,1 0 0,0 0 0,0 0 0,-1 0 0,1 0 0,1 0 0,-1 0 0,0 0 0,0 0 0,1 0 0,-1 0 0,1 0 0,0-1 1,-1 1-1,2 2 0,0-1-595,1 0 1,-1-1 0,0 1-1,1-1 1,-1 1 0,1-1-1,0 0 1,0 0 0,0 0-1,3 1 1,15 7-8071</inkml:trace>
  <inkml:trace contextRef="#ctx0" brushRef="#br0" timeOffset="1">285 197 15727,'0'0'4997,"0"55"-3524,-8-25-256,-1 2-608,2 0-321,3 1-160,4-5-64,0-6-32,0-5-929,11-9-896,1-8-1442,-1 0-3460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8.721"/>
    </inkml:context>
    <inkml:brush xml:id="br0">
      <inkml:brushProperty name="width" value="0.025" units="cm"/>
      <inkml:brushProperty name="height" value="0.025" units="cm"/>
    </inkml:brush>
  </inkml:definitions>
  <inkml:trace contextRef="#ctx0" brushRef="#br0">137 94 14670,'0'0'6219,"1"-10"-3977,0-31-704,-1 40-1494,0-1 1,0 1 0,0-1 0,0 1 0,0-1-1,0 1 1,0-1 0,0 1 0,0-1 0,-1 1-1,1-1 1,-1 1 0,1-1 0,-1 1 0,0-1-1,0 1 1,1 0 0,-1 0 0,0-1 0,0 1-1,0 0 1,0 0 0,0 0 0,-1 0 0,1 0-1,0 0 1,0 0 0,-1 0 0,1 1-1,0-1 1,-1 0 0,1 1 0,-1-1 0,1 1-1,-1 0 1,1-1 0,-1 1 0,1 0 0,-4 0-1,2 0-61,-1 0 1,1 1-1,0-1 0,-1 1 0,1 0 0,-1 0 0,1 0 0,0 0 0,0 1 0,0-1 0,0 1 0,0 0 0,0 0 0,-5 5 0,4-4 80,0 1 1,0 1-1,0-1 0,1 0 0,0 1 0,0 0 1,0 0-1,0 0 0,1 0 0,0 0 1,0 0-1,0 0 0,1 1 0,0-1 0,0 1 1,0-1-1,1 1 0,0 11 0,0-16-52,1 0 0,0 1-1,0-1 1,0 0 0,0 0 0,0 0-1,0 1 1,0-1 0,0 0-1,0-1 1,1 1 0,-1 0 0,0 0-1,1 0 1,-1-1 0,0 1-1,1 0 1,-1-1 0,1 0-1,-1 1 1,1-1 0,-1 0 0,1 0-1,0 0 1,1 0 0,44 0 202,-41 0-192,1-1-37,0 0-1,1 0 1,-1-1 0,0 0 0,0-1 0,0 1 0,9-6 0,-13 7-14,0-1-1,0 0 1,1 0 0,-1 0 0,-1 0 0,1-1 0,0 1 0,0-1 0,-1 1 0,0-1 0,1 0 0,-1 0-1,0 0 1,0 0 0,-1-1 0,3-4 0,-6 4-342,-7 7 184,-7 9 81,9-3 184,-1 0 0,2 1 0,-1-1 0,1 1 0,0 1 0,-4 11-1,9-19-56,-1 0 0,1 1-1,0-1 1,0 0 0,0 1-1,1-1 1,-1 1 0,1-1-1,0 1 1,0-1 0,0 1-1,0-1 1,1 1 0,-1-1-1,1 0 1,0 1 0,0-1-1,0 0 1,0 1 0,1-1 0,-1 0-1,1 0 1,0 0 0,4 5-1,21 18 50,-18-19-56,-2 0 1,1 1-1,-1 0 1,0 0-1,0 1 0,-1 0 1,6 11-1,-15-18 244,0-1 1,0 0-1,-1-1 0,1 1 0,0 0 0,-1-1 0,1 0 0,-1 0 1,1 0-1,-1 0 0,-3-1 0,-10-1-112,0-1-1,0-1 1,0-1 0,0 0 0,1-1-1,0-1 1,0 0 0,-27-18-1,35 16-1680,15 4-955,24 5-3672,-22 0 3963,23 0-5637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9.103"/>
    </inkml:context>
    <inkml:brush xml:id="br0">
      <inkml:brushProperty name="width" value="0.025" units="cm"/>
      <inkml:brushProperty name="height" value="0.025" units="cm"/>
    </inkml:brush>
  </inkml:definitions>
  <inkml:trace contextRef="#ctx0" brushRef="#br0">15 0 16560,'0'0'10410,"-14"57"-9578,31-44-255,13-5-161,4 0-224,3-3-544,2-5-1378,0 0-1344,-7-7-546,-11-8-576,-7-6-897,-3-1-3106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1:29.451"/>
    </inkml:context>
    <inkml:brush xml:id="br0">
      <inkml:brushProperty name="width" value="0.025" units="cm"/>
      <inkml:brushProperty name="height" value="0.025" units="cm"/>
    </inkml:brush>
  </inkml:definitions>
  <inkml:trace contextRef="#ctx0" brushRef="#br0">215 0 11627,'0'0'7463,"-55"58"-4804,35-30-481,-4 7-449,1 2-576,0 5-704,5 2-225,2 4-160,5 1-32,1 2 0,6-1-608,-1-3-1602,1-6-1762,2-10-3555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19.538"/>
    </inkml:context>
    <inkml:brush xml:id="br0">
      <inkml:brushProperty name="width" value="0.025" units="cm"/>
      <inkml:brushProperty name="height" value="0.025" units="cm"/>
    </inkml:brush>
  </inkml:definitions>
  <inkml:trace contextRef="#ctx0" brushRef="#br0">593 70 2915,'-50'1'4706,"40"0"-4611,-1 0-1,0 0 1,1 1-1,0 1 1,-1-1-1,1 2 1,0 0-1,-11 5 1,-13 9 231,2 1 0,0 1 0,2 1 0,0 2 0,1 2 0,2 0 0,0 2 0,-43 57 0,53-60-291,1 1 0,2 0 0,1 1 0,0 0 0,2 1 0,2 1 1,0 0-1,2 0 0,0 0 0,3 1 0,0 0 0,0 32 0,4-30 56,1 1-1,2-1 1,0 1 0,12 44-1,-9-57-74,1 1-1,0-1 0,1-1 1,2 1-1,-1-1 1,2-1-1,25 33 0,-21-35-9,0 0 0,0-1 0,1 0 0,1-2-1,1 1 1,-1-2 0,2-1 0,0 0-1,0-1 1,0-1 0,32 8 0,-18-7 1,0-2 1,1-2 0,-1-1-1,1-1 1,0-2 0,50-4-1,-64 0 20,0-1-1,-1-1 1,1-1-1,-1-1 1,-1 0 0,0-1-1,0-1 1,0-1-1,-1-1 1,0 0-1,-1-1 1,-1-1-1,27-27 1,-11 6 100,0-2 1,-3-1-1,-1-1 1,41-77-1,-47 73-73,-2-2 0,-2 0 0,-2-2-1,-1 1 1,-3-2 0,6-53 0,-13 72 6,-2-1-1,0 0 1,-3 1 0,0-1 0,-1 1 0,-2-1 0,-1 1-1,-2 0 1,0 0 0,-2 1 0,-17-37 0,21 54 11,0 0 0,-1 0 0,0 1 1,-1 0-1,0 0 0,0 1 1,-1 0-1,0 0 0,0 0 0,-1 1 1,0 1-1,-1-1 0,1 2 1,-1-1-1,0 1 0,0 1 0,-1 0 1,1 0-1,-1 1 0,0 0 0,0 1 1,0 0-1,0 1 0,-1 0 1,1 1-1,0 0 0,0 1 0,0 0 1,-1 1-1,1 0 0,1 1 1,-1 0-1,-13 5 0,6 0-457,0 1 0,0 0 0,1 1-1,1 1 1,-28 22 0,-32 36-4242,42-38-582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20.923"/>
    </inkml:context>
    <inkml:brush xml:id="br0">
      <inkml:brushProperty name="width" value="0.025" units="cm"/>
      <inkml:brushProperty name="height" value="0.025" units="cm"/>
    </inkml:brush>
  </inkml:definitions>
  <inkml:trace contextRef="#ctx0" brushRef="#br0">580 49 7719,'-12'0'1073,"-20"1"-722,-9 1 499,-56-5-1,92 1-589,0 1-1,0-1 1,0 0-1,0 0 1,0 0-1,1-1 1,-1 0-1,-5-4 1,-29-15 1532,37 21-1759,0 1 0,0-1 1,0 1-1,0 0 0,0-1 0,0 1 1,0 0-1,0 0 0,0 1 0,0-1 1,0 0-1,0 1 0,0-1 0,1 1 1,-1-1-1,0 1 0,0 0 0,0 0 1,1 0-1,-3 1 0,-9 9-43,0 0 0,0 1-1,1 0 1,1 1 0,0 0-1,-13 20 1,-50 94 81,68-114-48,-11 17 76,2 2 0,1-1 0,1 2 0,-8 34 0,18-53-66,0-1 1,1 1 0,1 0 0,0 0 0,0 0-1,1 0 1,1-1 0,1 1 0,0 0-1,1 0 1,0-1 0,10 26 0,4-1-40,2-2-1,2-1 1,1 0 0,1-1 0,2-2 0,1 0 0,50 45-1,-55-58-4,2-1-1,0 0 1,1-2 0,1 0-1,0-2 1,1-1-1,0-1 1,1-1-1,1-2 1,-1 0-1,44 7 1,-27-11-12,1-1-1,0-3 1,-1-1-1,1-3 1,-1-1 0,64-14-1,-81 11 23,-1 0 0,0-1 0,-1-2 0,0 0 0,0-2 0,-1-1 0,-1-1 0,0-1 0,-1 0 0,0-2 0,33-35 0,-44 39 9,0 0 0,-1-1 0,-1-1 0,0 0 0,-1 0 0,0-1 0,-1 0 0,-1 0 0,-1 0 0,0-1 0,-1 0 0,-1 0 0,-1 0 0,0 0 0,-1 0 0,-1-1 0,-1 1 0,0 0-1,-6-26 1,2 19 13,-1 1 0,-1 0 0,-1 0 0,-1 1 0,-2 0 0,0 0 0,-1 1 0,-1 1 0,-1 0 0,0 1 0,-2 0 0,0 1 0,-27-22 0,16 18-44,-2 2 0,0 2 0,-1 0 0,-1 2 0,0 1-1,-1 2 1,-1 0 0,0 3 0,0 1 0,-1 1-1,-48-4 1,31 7-622,-1 3 0,1 2 0,-1 2-1,0 2 1,1 3 0,0 2 0,-51 16 0,-25 15-2270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2:22.892"/>
    </inkml:context>
    <inkml:brush xml:id="br0">
      <inkml:brushProperty name="width" value="0.025" units="cm"/>
      <inkml:brushProperty name="height" value="0.025" units="cm"/>
    </inkml:brush>
  </inkml:definitions>
  <inkml:trace contextRef="#ctx0" brushRef="#br0">544 34 11755,'-13'-5'11,"-3"-1"158,0 0 1,0 2-1,-1 0 0,1 1 1,-1 0-1,0 2 0,0 0 1,0 0-1,0 2 1,-22 3-1,20 0-86,1 1 0,0 0 0,0 2 0,1 0 0,-1 1-1,1 1 1,1 0 0,-26 20 0,32-21-155,0 0 0,1 1-1,0 1 1,0 0-1,1 0 1,0 0 0,1 1-1,0 0 1,1 0-1,0 1 1,1 0 0,0 0-1,-4 19 1,-6 58-744,4 0 0,4 1-1,6 116 1,1-139 857,0-20 54,2-1 0,2 1 0,2-1 1,2 0-1,2 0 0,3-1 0,17 44 1,-21-69-32,0-1 0,1-1 0,1 0 0,1 0 0,0-1 0,1-1 0,26 26 0,-26-32 25,-1 0 0,1 0 0,1-1 0,-1-1 0,2 0 0,-1-1 1,1-1-1,0 0 0,0-1 0,1 0 0,17 2 0,-5-3-38,-1-2 0,0-1 0,0-1-1,1-1 1,-1-1 0,0-2 0,0 0 0,0-2 0,-1-1-1,0-1 1,0-1 0,-1-2 0,0 0 0,-1-2-1,0 0 1,-1-2 0,-1-1 0,0 0 0,-1-2 0,-1 0-1,-1-1 1,0-2 0,-1 1 0,17-29 0,-9 8 23,-1-2 0,-3 0 0,-1-1 0,-3-1 0,-1-1 0,-3 0-1,-1-2 1,-3 1 0,-1-1 0,-3-1 0,-2 1 0,-2-1 0,-7-86 0,3 118-49,-1 0 0,0 1 0,-1 0 0,-1-1 0,0 2-1,-1-1 1,-1 1 0,-1-1 0,0 2 0,0-1 0,-21-24-1,19 29-13,0 0-1,0 0 1,-1 1-1,0 0 0,-1 1 1,0 0-1,0 1 0,-1 1 1,0 0-1,0 0 1,0 1-1,-1 1 0,0 0 1,-18-2-1,-4 1-84,0 2 1,-1 1-1,0 2 0,1 1 0,-1 2 1,1 2-1,0 1 0,0 2 1,-53 18-1,52-12-1394,1 2 0,-56 33 0,36-13-3731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0.467"/>
    </inkml:context>
    <inkml:brush xml:id="br0">
      <inkml:brushProperty name="width" value="0.025" units="cm"/>
      <inkml:brushProperty name="height" value="0.025" units="cm"/>
    </inkml:brush>
  </inkml:definitions>
  <inkml:trace contextRef="#ctx0" brushRef="#br0">5 69 5125,'0'0'13095,"0"1"-12871,-1 0 0,0-1 1,1 1-1,0 0 0,-1 0 0,1 0 0,-1 0 1,1 0-1,0 0 0,0 0 0,0 0 0,-1 0 1,1 0-1,0 0 0,0 2 0,4-4-96,0 0 0,-1 0 0,1 0 0,-1-1-1,1 1 1,-1-1 0,0 0 0,1 0 0,-1 0 0,0 0-1,0-1 1,-1 1 0,1-1 0,0 1 0,-1-1-1,0 0 1,1 0 0,-1 0 0,0-1 0,-1 1 0,3-6-1,11-14 13,-11 16-591,-10 9-1899,-8 3-1650,-2-4-3516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2.385"/>
    </inkml:context>
    <inkml:brush xml:id="br0">
      <inkml:brushProperty name="width" value="0.025" units="cm"/>
      <inkml:brushProperty name="height" value="0.025" units="cm"/>
    </inkml:brush>
  </inkml:definitions>
  <inkml:trace contextRef="#ctx0" brushRef="#br0">24 11720 10025,'0'0'5237,"-4"8"-3448,-12 16-1155,13-18 6579,7-7-7126,1 0 1,0 0-1,1 0 0,-1 0 0,0 1 0,0 0 0,0 0 1,0 1-1,6 0 0,4 0-35,-11-1-32,0-1 0,0 1 0,0-1 0,0 0 0,0-1 0,0 1 0,0 0 0,-1-1 1,1 0-1,0 0 0,-1 0 0,0 0 0,6-6 0,-5 5 1,0 0-1,0 0 1,0 1-1,0-1 1,1 1-1,-1 0 1,0 0-1,1 0 1,0 1-1,7-2 1,-7 2-17,1 0 1,-1-1-1,0 1 0,0-1 1,0 0-1,0-1 0,0 1 1,0-1-1,-1 0 0,9-7 1,41-44 90,-45 43-81,1 1-1,0-1 1,0 2-1,1 0 1,13-9-1,10-1-4,-2-2 1,0-1-1,54-49 0,-47 35 12,12-10 72,-3-2 0,45-59-1,-68 74-44,151-189-15,-121 154-6,51-82 0,-59 79 325,71-82 0,178-188-182,-267 307-169,259-294 20,-102 119-30,68-69-4,163-169 20,-7 6-8,296-304 18,-339 347-8,336-320 5,272-295-1,-377 347 1,411-468 31,65-33-29,-811 896-8,403-426 37,31-11-39,-356 363 133,35-33 47,-345 349-152,-10 12 3,-2-2 0,0-1 0,-1 0 0,18-26 0,-36 45-52,1 1 0,-1 0 0,0 0 1,1-1-1,-1 1 0,0 0 0,0 0 0,1-1 0,-1 1 0,0 0 0,0-1 0,0 1 1,1 0-1,-1-1 0,0 1 0,0 0 0,0-1 0,0 1 0,0 0 0,0-1 0,0 1 1,0-1-1,0 1 0,0 0 0,0-1 0,0 1 0,0-1 0,0 1 0,0 0 0,0-1 1,0 1-1,0 0 0,-1-1 0,1 1 0,0 0 0,0-1 0,0 1 0,-1 0 0,1-1 1,0 1-1,0 0 0,-1 0 0,1-1 0,0 1 0,-1 0 0,1 0 0,0 0 0,-1-1 1,1 1-1,0 0 0,-1 0 0,-23 0-4156,13 1 900,-4-1-3791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2.950"/>
    </inkml:context>
    <inkml:brush xml:id="br0">
      <inkml:brushProperty name="width" value="0.025" units="cm"/>
      <inkml:brushProperty name="height" value="0.025" units="cm"/>
    </inkml:brush>
  </inkml:definitions>
  <inkml:trace contextRef="#ctx0" brushRef="#br0">38 0 12492,'-2'2'334,"-1"-1"1,0 1-1,1 0 1,-1 1-1,1-1 1,0 0-1,-1 1 1,1-1 0,0 1-1,1-1 1,-1 1-1,0 0 1,1 0-1,-1 0 1,1 0-1,0 0 1,0 0-1,0 0 1,1 0-1,-1 1 1,1-1-1,0 0 1,-1 0-1,1 1 1,1-1-1,-1 0 1,0 0-1,1 1 1,0-1 0,0 0-1,0 0 1,0 0-1,0 0 1,1 0-1,2 4 1,2 3-10,0 0 1,1 0 0,1-1-1,0 0 1,0-1 0,1 1 0,0-1-1,14 9 1,-21-16-378,23 16-79,41 22 0,-14-20-3439,-49-19 2684,1 1-1,0 0 0,0-1 0,0 0 0,0 0 0,-1 0 0,1-1 0,0 1 0,0-1 0,5-1 0,9-10-6277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0.248"/>
    </inkml:context>
    <inkml:brush xml:id="br0">
      <inkml:brushProperty name="width" value="0.025" units="cm"/>
      <inkml:brushProperty name="height" value="0.025" units="cm"/>
    </inkml:brush>
  </inkml:definitions>
  <inkml:trace contextRef="#ctx0" brushRef="#br0">213 232 15278,'1'-6'612,"0"-1"0,0 1 0,0-1 0,-1 1 0,1-1 0,-2 0-1,1 1 1,-1-1 0,-2-9 0,2 13-486,0 1 1,-1 0-1,1 0 1,0 0-1,-1 0 0,0 0 1,1 0-1,-1 1 0,0-1 1,0 0-1,0 1 1,0 0-1,0-1 0,0 1 1,-1 0-1,1 0 0,0 0 1,-1 0-1,1 0 1,0 1-1,-1-1 0,1 1 1,-1 0-1,1 0 0,-1 0 1,1 0-1,-5 0 1,1 1-108,0 0 0,0 0 0,0 1 0,1-1 1,-1 1-1,0 1 0,1-1 0,-1 1 1,1 0-1,0 0 0,0 1 0,0-1 1,1 1-1,-1 0 0,1 0 0,0 1 0,0-1 1,0 1-1,1 0 0,-4 6 0,1-2 16,0 0 0,1 0-1,0 1 1,1 0-1,0 0 1,0 0 0,1 0-1,1 1 1,0-1 0,-2 18-1,4-27-22,0-1 0,0 1-1,0 0 1,0-1 0,0 1 0,0-1-1,0 1 1,1 0 0,-1-1-1,0 1 1,0 0 0,1-1 0,-1 1-1,0-1 1,1 1 0,-1 0-1,0-1 1,1 1 0,-1-1-1,1 1 1,-1-1 0,1 0 0,-1 1-1,1-1 1,-1 1 0,1-1-1,-1 0 1,1 1 0,0-1 0,0 0-1,24-1 338,-17-1-239,-1-1 0,0 0 0,0 0 0,0-1 0,7-4 0,9-10-7,0-1 0,-1 0 0,-2-2 0,30-37 0,-39 43-21,0 0 0,-1 0 1,-1-1-1,0 0 0,-2-1 0,0 0 0,0 0 1,5-28-1,-14 41 27,-7 11-122,-7 15-40,4-2 50,1 0 0,0 1 1,2 1-1,1-1 0,0 1 1,2 1-1,0-1 0,2 1 1,1 0-1,0 1 0,1 22 0,2-43 15,0-1-1,0 0 0,0 0 0,0 0 0,1 1 0,-1-1 0,1 0 0,-1 0 0,1 0 0,0 0 0,-1 0 0,1 0 1,0 0-1,1 0 0,-1 0 0,0-1 0,0 1 0,1 0 0,-1-1 0,1 1 0,-1-1 0,1 1 0,0-1 0,0 0 0,0 0 1,-1 0-1,1 0 0,0 0 0,0 0 0,0 0 0,1-1 0,-1 1 0,0-1 0,0 1 0,0-1 0,0 0 0,0 0 1,1 0-1,-1 0 0,3-1 0,2 0 49,-1 0 1,1-1-1,0 1 1,-1-2-1,1 1 1,-1-1-1,0 0 0,1 0 1,-1-1-1,-1 1 1,11-10-1,-6 4-8,-1-1 0,0 1 0,-1-2 0,0 1 1,0-1-1,-1-1 0,-1 1 0,0-1 0,-1 0 0,0 0 0,-1-1 0,0 1 0,-1-1 0,0 0 0,1-14 0,-4 26-47,0 0 0,0 1-1,0-1 1,0 0 0,0 1-1,-1-1 1,1 1 0,0-1 0,0 0-1,0 1 1,-1-1 0,1 0-1,0 1 1,-1-1 0,1 1 0,0-1-1,-1 1 1,1-1 0,-1 1-1,1-1 1,-1 1 0,1 0 0,-1-1-1,1 1 1,-1-1 0,1 1 0,-1 0-1,0 0 1,1-1 0,-1 1-1,0 0 1,1 0 0,-1 0 0,1 0-1,-1 0 1,0 0 0,1 0-1,-1 0 1,0 0 0,1 0 0,-1 0-1,0 0 1,1 0 0,-1 0-1,0 1 1,1-1 0,-1 0 0,1 0-1,-1 1 1,0-1 0,1 0 0,-1 1-1,1-1 1,-1 1 0,-33 23 18,-14 41-14,44-59-56,1 0 1,0-1 0,0 1 0,1 1-1,0-1 1,0 0 0,0 1 0,1-1-1,-2 13 1,3-17-53,1-1 0,-1 0-1,1 0 1,-1 1 0,1-1-1,-1 0 1,1 0 0,0 0-1,0 0 1,-1 0 0,1 0-1,0 0 1,0 0 0,0 0-1,0-1 1,0 1 0,0 0-1,0 0 1,0-1 0,1 1-1,-1-1 1,0 1 0,0-1-1,0 1 1,1-1 0,-1 0-1,0 0 1,1 0 0,-1 0-1,0 1 1,0-2 0,1 1-1,-1 0 1,0 0 0,1 0-1,-1-1 1,1 1 0,56-11-4028,-10-11-629,2-8-2088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3.282"/>
    </inkml:context>
    <inkml:brush xml:id="br0">
      <inkml:brushProperty name="width" value="0.025" units="cm"/>
      <inkml:brushProperty name="height" value="0.025" units="cm"/>
    </inkml:brush>
  </inkml:definitions>
  <inkml:trace contextRef="#ctx0" brushRef="#br0">160 0 14061,'0'0'9866,"-44"72"-8681,24-35-96,-3 7-513,-1 6-448,6 2-96,2 2-32,7-1-64,4-5-544,5-7-417,0-10-865,0-14-1249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3.829"/>
    </inkml:context>
    <inkml:brush xml:id="br0">
      <inkml:brushProperty name="width" value="0.025" units="cm"/>
      <inkml:brushProperty name="height" value="0.025" units="cm"/>
    </inkml:brush>
  </inkml:definitions>
  <inkml:trace contextRef="#ctx0" brushRef="#br0">1 44 17489,'0'0'6245,"67"3"-4931,-17-8-289,6-6-449,10 1-384,-4 0-128,-6 3-64,-6 4-416,-17 3-705,-15 0-673,-18 9-1088,0 3-161,-23-2-2819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4.164"/>
    </inkml:context>
    <inkml:brush xml:id="br0">
      <inkml:brushProperty name="width" value="0.025" units="cm"/>
      <inkml:brushProperty name="height" value="0.025" units="cm"/>
    </inkml:brush>
  </inkml:definitions>
  <inkml:trace contextRef="#ctx0" brushRef="#br0">1 18 15022,'0'0'9353,"67"35"-8232,-18-35-737,3 0-255,3-4-193,-4-5-1442,-1 0-1985,-6-5-2307,-7-2-3298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4.509"/>
    </inkml:context>
    <inkml:brush xml:id="br0">
      <inkml:brushProperty name="width" value="0.025" units="cm"/>
      <inkml:brushProperty name="height" value="0.025" units="cm"/>
    </inkml:brush>
  </inkml:definitions>
  <inkml:trace contextRef="#ctx0" brushRef="#br0">2 69 15695,'0'0'8840,"-2"48"-7623,2-29-640,11-1-417,3-2-64,7-5-64,6-6-32,3-5-704,4-4-866,-1-14-1088,-1-7-1314,-7-5-2466,-6 1-3043</inkml:trace>
  <inkml:trace contextRef="#ctx0" brushRef="#br0" timeOffset="0.99">255 0 13741,'0'0'5285,"-42"50"-3363,26-20-193,-2 5-159,2 7-385,4 2-416,-2 5-225,3 0-287,4 0-161,0-3-64,2-7 0,1-6-224,2-11-449,2-6-576,0-11-961,2-17-7848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4.868"/>
    </inkml:context>
    <inkml:brush xml:id="br0">
      <inkml:brushProperty name="width" value="0.025" units="cm"/>
      <inkml:brushProperty name="height" value="0.025" units="cm"/>
    </inkml:brush>
  </inkml:definitions>
  <inkml:trace contextRef="#ctx0" brushRef="#br0">38 0 18578,'0'0'2946,"0"48"-1793,-3-18 545,-1 9-128,-7 8-578,3-2-543,2-2-321,1-6-96,5-6-64,0-7-897,0-14-993,3-10-1089,-3-24-11050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5.196"/>
    </inkml:context>
    <inkml:brush xml:id="br0">
      <inkml:brushProperty name="width" value="0.025" units="cm"/>
      <inkml:brushProperty name="height" value="0.025" units="cm"/>
    </inkml:brush>
  </inkml:definitions>
  <inkml:trace contextRef="#ctx0" brushRef="#br0">0 17 16432,'0'0'7452,"13"-2"-7137,24-4-158,1 1 0,-1 3 0,0 1 0,1 1 0,-1 3 0,0 0 0,0 3 0,0 1 0,-1 2 0,0 1 0,59 26 0,-90-34-117,0 1-1,0 0 0,0 0 0,-1 0 1,1 1-1,-1 0 0,0-1 1,0 2-1,0-1 0,-1 0 0,7 10 1,-9-12 10,0 1 0,0 0 1,0-1-1,0 1 0,-1 0 1,1 0-1,0-1 1,-1 1-1,0 0 0,0 0 1,0 0-1,0-1 0,0 1 1,-1 0-1,1 0 0,-1 0 1,0-1-1,0 1 1,0 0-1,0-1 0,0 1 1,0-1-1,-1 1 0,1-1 1,-1 0-1,-2 4 0,-9 8 210,0-1 0,-1 0-1,-1-1 1,0-1 0,0 0-1,-1-1 1,-22 10-1,0-1 108,-1-3-1,-48 14 1,70-25-341,0 0 1,0-2 0,0 0 0,-33 1-1,49-4-113,0 0-1,0 0 1,0 0-1,0 0 1,0 0-1,0 0 1,0 0-1,0-1 1,0 1-1,0 0 1,0-1 0,0 1-1,0 0 1,0-1-1,1 1 1,-1-1-1,0 0 1,0 1-1,0-1 1,1 1-1,-1-1 1,-1-1-1,2 1-198,-1-1-1,1 1 0,0 0 1,0-1-1,-1 1 1,1 0-1,0 0 0,0-1 1,0 1-1,0 0 0,1-1 1,-1 1-1,0 0 1,1-1-1,-1 1 0,0 0 1,1 0-1,1-2 0,15-24-6727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5.848"/>
    </inkml:context>
    <inkml:brush xml:id="br0">
      <inkml:brushProperty name="width" value="0.025" units="cm"/>
      <inkml:brushProperty name="height" value="0.025" units="cm"/>
    </inkml:brush>
  </inkml:definitions>
  <inkml:trace contextRef="#ctx0" brushRef="#br0">2430 201 7976,'-126'-40'349,"-2"6"-1,-232-33 1,219 52 1454,0 7-1,-206 14 1,253 2-1230,1 4 0,-168 45 0,202-40-293,1 4-1,1 1 0,1 4 0,1 1 1,-70 49-1,97-56-257,2 1 1,0 2 0,1 1-1,1 1 1,1 1-1,1 1 1,2 0-1,1 2 1,1 1-1,1 0 1,2 1 0,-17 49-1,24-57 7,1-1 0,2 1 0,0 1 0,1-1 0,2 1 0,0-1 0,2 1 0,0 0 0,2 0 0,0-1 0,2 1 0,0-1 0,2 0 0,1 0-1,0-1 1,2 0 0,0 0 0,24 39 0,-10-29-148,2-1-1,1-1 1,1-2-1,1 0 1,2-2-1,1-1 1,1-1-1,0-2 1,2-1-1,1-2 1,0-1-1,43 14 1,-12-8 69,0-4 1,1-2-1,1-3 1,0-4-1,1-2 0,78-1 1,-68-8 452,0-4 0,-1-4 1,0-3-1,-1-3 0,0-4 1,-1-2-1,-1-5 0,120-56 1,-134 50 7,-1-2 0,-3-2 0,0-4 0,-3-1 0,-1-3 0,-2-2 0,-2-3 0,-2-1 0,-3-2 0,52-79 1,-59 71-311,-3-1 1,-2-2 0,29-84-1,-45 102-74,-3 0-1,-2-1 1,-1-1-1,-3 0 1,3-84-1,-10 120 9,0 0-1,0 0 0,-1 1 0,-1-1 0,0 1 0,0-1 0,-1 1 1,0 0-1,0 0 0,-8-13 0,7 15-16,0 2 0,-1-1 0,0 0 0,0 1 0,0 0 0,0 0 0,-1 1 0,0-1 0,0 1 0,-1 0 0,1 1 0,-1 0 0,1 0 0,-11-3 0,-5-1-142,0 2-1,0 1 1,0 0-1,-45 0 1,-93 11-1998,-74 32-6590,127-15-1158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6.474"/>
    </inkml:context>
    <inkml:brush xml:id="br0">
      <inkml:brushProperty name="width" value="0.025" units="cm"/>
      <inkml:brushProperty name="height" value="0.025" units="cm"/>
    </inkml:brush>
  </inkml:definitions>
  <inkml:trace contextRef="#ctx0" brushRef="#br0">0 1 6342,'0'0'-480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6.871"/>
    </inkml:context>
    <inkml:brush xml:id="br0">
      <inkml:brushProperty name="width" value="0.025" units="cm"/>
      <inkml:brushProperty name="height" value="0.025" units="cm"/>
    </inkml:brush>
  </inkml:definitions>
  <inkml:trace contextRef="#ctx0" brushRef="#br0">1 127 5573,'0'0'5189,"0"-59"-2883,0 31 65,0 8-289,2 6-417,3 9 65,0 5-449,6 0-801,8 8-255,12 5 287,11 0 1,23-2-193,13-1-192,16-1-32,4-3-1057,1-4-2530,-9-2-3844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7.250"/>
    </inkml:context>
    <inkml:brush xml:id="br0">
      <inkml:brushProperty name="width" value="0.025" units="cm"/>
      <inkml:brushProperty name="height" value="0.025" units="cm"/>
    </inkml:brush>
  </inkml:definitions>
  <inkml:trace contextRef="#ctx0" brushRef="#br0">1 31 18225,'0'0'4292,"17"-5"-4318,15-3 94,2 2 0,-1 1 1,1 1-1,-1 2 1,1 2-1,0 1 1,0 1-1,-1 2 0,1 2 1,32 9-1,-61-14-87,0 1-1,0 0 0,0 0 0,0 1 1,0 0-1,0-1 0,0 2 0,-1-1 1,0 0-1,8 8 0,-10-8 2,-1 0 0,1-1 0,0 1-1,-1 0 1,0 0 0,1 0 0,-1 0-1,0 1 1,-1-1 0,1 0 0,-1 0-1,1 0 1,-1 1 0,0-1 0,0 0-1,0 0 1,-1 1 0,1-1 0,-3 6-1,0 2 35,0-1-1,-1-1 0,0 1 0,-1-1 0,0 1 0,-1-1 0,0-1 0,-10 13 0,-66 61 45,61-62-111,-128 111-1456,46-53-3115,33-31-4464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0.623"/>
    </inkml:context>
    <inkml:brush xml:id="br0">
      <inkml:brushProperty name="width" value="0.025" units="cm"/>
      <inkml:brushProperty name="height" value="0.025" units="cm"/>
    </inkml:brush>
  </inkml:definitions>
  <inkml:trace contextRef="#ctx0" brushRef="#br0">204 1 18930,'-12'4'1826,"-8"5"-1177,0 0 1,1 1-1,0 1 1,1 1-1,0 1 1,1 0-1,0 1 1,-18 20-1,35-34-645,-1 1 0,0-1 1,1 1-1,-1-1 0,0 1 0,1-1 0,-1 1 0,1 0 0,-1-1 0,1 1 1,0 0-1,-1-1 0,1 1 0,0 0 0,-1-1 0,1 1 0,0 0 0,0 0 1,0-1-1,-1 1 0,1 0 0,0 0 0,0 0 0,0-1 0,0 1 1,0 0-1,1 0 0,-1-1 0,0 1 0,0 0 0,0 0 0,1-1 0,-1 1 1,0 0-1,1 0 0,-1-1 0,1 1 0,-1 0 0,1-1 0,-1 1 0,1-1 1,-1 1-1,1-1 0,-1 1 0,1-1 0,0 1 0,-1-1 0,1 0 0,0 1 1,0-1-1,-1 0 0,1 1 0,0-1 0,0 0 0,-1 0 0,1 0 1,0 0-1,0 0 0,0 0 0,61 2-254,-46-3 172,40 0-219,70 3 76,-125-2 229,1 0-1,-1 0 1,1 0 0,-1 0-1,0 1 1,1-1-1,-1 0 1,0 1 0,1-1-1,-1 1 1,0-1-1,0 1 1,1 0 0,-1-1-1,0 1 1,0 0-1,1 1 1,-1-1 34,-1 0 1,0-1 0,0 1-1,1 0 1,-1-1-1,0 1 1,0 0-1,0-1 1,0 1-1,0 0 1,0 0-1,0-1 1,0 1-1,0 0 1,0-1-1,0 1 1,0 0-1,0-1 1,-1 1-1,1 0 1,0-1 0,-1 1-1,1 0 1,-3 3 119,1-1 0,-1 1 1,1-1-1,-1 0 1,0 0-1,0 0 0,0-1 1,-1 1-1,-3 2 1,-13 7 29,-1-1 1,0-1 0,-34 12 0,2-14-4909,43-8-1739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7.891"/>
    </inkml:context>
    <inkml:brush xml:id="br0">
      <inkml:brushProperty name="width" value="0.025" units="cm"/>
      <inkml:brushProperty name="height" value="0.025" units="cm"/>
    </inkml:brush>
  </inkml:definitions>
  <inkml:trace contextRef="#ctx0" brushRef="#br0">135 90 13196,'0'0'3166,"3"-8"-1367,10-25-208,-13 32-1541,1 1-1,-1-1 1,0 1-1,0-1 1,1 0-1,-1 1 1,0-1-1,0 0 1,0 1-1,1-1 1,-1 1-1,0-1 1,0 0-1,0 1 1,0-1 0,0 0-1,-1 1 1,1-1-1,0 0 1,0 1-1,0-1 1,0 1-1,-1-1 1,1 0-1,0 1 1,-1-1-1,1 1 1,0-1-1,-1 1 1,1-1 0,-1 1-1,1-1 1,-1 1-1,1-1 1,-1 1-1,1 0 1,-1-1-1,1 1 1,-1 0-1,1-1 1,-1 1-1,0 0 1,1 0-1,-1 0 1,0 0-1,1-1 1,-1 1 0,1 0-1,-2 0 1,-31 7 473,25-2-503,1 0 0,-1 0-1,1 1 1,0 0 0,0 0-1,1 1 1,-1 0 0,2 0-1,-1 0 1,1 1 0,0 0-1,0 0 1,1 0 0,0 1-1,1-1 1,0 1 0,0 0-1,-1 9 1,4-17-19,0-1 1,0 1 0,-1-1-1,1 1 1,0-1-1,0 1 1,0-1 0,0 1-1,0 0 1,0-1-1,0 1 1,1-1 0,-1 1-1,0-1 1,0 1-1,0-1 1,0 1 0,1-1-1,-1 1 1,0-1-1,1 1 1,-1-1 0,0 1-1,1-1 1,-1 0-1,0 1 1,1-1 0,-1 0-1,1 1 1,-1-1-1,1 0 1,-1 1 0,1-1-1,22-1 132,21-20 182,-22 5-209,-2 0 0,23-24 0,-37 35-84,0-1 1,-1 0-1,0-1 0,0 1 1,0-1-1,-1 0 1,0 0-1,-1 0 1,1-1-1,-2 1 0,5-14 1,-8 22-23,1-1 0,0 0-1,0 0 1,0 0 0,-1 0 0,1 0-1,0 1 1,0-1 0,0 0 0,-1 0 0,1 0-1,0 0 1,0 0 0,-1 0 0,1 0 0,0 0-1,0 0 1,-1 0 0,1 0 0,0 0 0,0 0-1,0 0 1,-1 0 0,1 0 0,0 0 0,0 0-1,-1 0 1,1 0 0,0 0 0,0-1 0,0 1-1,-1 0 1,1 0 0,0 0 0,0 0 0,0 0-1,-1-1 1,1 1 0,0 0 0,0 0 0,0 0-1,0-1 1,0 1 0,0 0 0,-1 0 0,1 0-1,0-1 1,0 1 0,0 0 0,0 0 0,0-1-1,0 1 1,0 0 0,0 0 0,0-1 0,0 1-1,0 0 1,0 0 0,0-1 0,0 1 0,0 0-1,0 0 1,1-1 0,-17 17-195,8-4 193,0 1 0,1-1 0,0 1 0,1 1 0,0-1 0,1 1 0,1 0 0,0 1 1,1-1-1,1 0 0,0 1 0,1 0 0,0 22 0,2-34-2,-1 0-1,0-1 1,1 1-1,0 0 1,-1 0-1,1 0 1,0-1 0,1 1-1,-1-1 1,0 1-1,1-1 1,-1 1 0,1-1-1,0 0 1,0 1-1,0-1 1,0 0-1,0 0 1,0-1 0,1 1-1,-1 0 1,1-1-1,-1 1 1,1-1-1,0 0 1,-1 0 0,1 0-1,0 0 1,0-1-1,-1 1 1,1-1 0,0 1-1,0-1 1,0 0-1,0 0 1,0 0-1,4-2 1,2 1-406,0 0 0,0-1 0,0 0 1,0-1-1,0 0 0,-1-1 0,1 0 0,-1 0 0,0 0 0,13-11 1,20-24-5373,-2-8-3288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8.268"/>
    </inkml:context>
    <inkml:brush xml:id="br0">
      <inkml:brushProperty name="width" value="0.025" units="cm"/>
      <inkml:brushProperty name="height" value="0.025" units="cm"/>
    </inkml:brush>
  </inkml:definitions>
  <inkml:trace contextRef="#ctx0" brushRef="#br0">80 1 16720,'0'0'571,"-1"10"-400,-7 31 563,-19 56 0,17-65-285,0 1 1,2 1-1,2-1 1,-4 53-1,10-85-433,0 1-1,0 0 0,0 0 1,0-1-1,0 1 0,0 0 0,1-1 1,-1 1-1,1 0 0,-1-1 0,1 1 1,-1 0-1,1-1 0,0 1 1,0-1-1,0 1 0,0-1 0,0 0 1,0 1-1,0-1 0,0 0 1,1 0-1,-1 1 0,2 0 0,-1-1 8,0-1-1,1 1 0,-1-1 0,1 1 0,-1-1 1,0 0-1,1 1 0,-1-1 0,1-1 0,-1 1 1,1 0-1,-1-1 0,0 1 0,1-1 0,1 0 1,6-3 23,-2 1 0,1-1 0,0-1 0,-1 0 0,0 0-1,0 0 1,13-12 0,-5-1-242,-1-2-1,0 1 1,-2-2-1,0 0 0,-1 0 1,-1-1-1,-1-1 0,-2 0 1,0 0-1,-1-1 0,7-47 1,-69 185 2198,47-93-1699,1 0 0,1 1 0,1-1 0,1 1 0,0 0-1,2 1 1,1 40 0,1-61-331,1 0 0,-1 0 0,1 0 0,-1 0 0,1 0 0,0 0 0,-1 0 0,1-1 0,0 1 0,1 0 0,-1 0 0,0-1 0,0 1 0,1-1 0,-1 1 0,1-1 0,-1 1 0,1-1 0,0 0 0,-1 0 0,1 0 0,0 0 0,0 0 0,0 0 0,0 0 0,3 0 0,-3 0-358,0-1 0,0 0 0,-1 0 0,1 0 0,0 0 0,0 0 0,0 0 0,0-1 0,0 1 0,-1 0 0,1-1 0,0 0-1,0 1 1,-1-1 0,1 0 0,0 0 0,-1 0 0,1 0 0,2-2 0,14-19-10456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8.615"/>
    </inkml:context>
    <inkml:brush xml:id="br0">
      <inkml:brushProperty name="width" value="0.025" units="cm"/>
      <inkml:brushProperty name="height" value="0.025" units="cm"/>
    </inkml:brush>
  </inkml:definitions>
  <inkml:trace contextRef="#ctx0" brushRef="#br0">51 82 15150,'0'0'1538,"-8"7"-374,-27 23 261,35-30-1399,0 0 0,-1 0 0,1 0 0,-1 0 0,1 0 0,0 1 0,-1-1 0,1 0 0,0 0 0,-1 0 0,1 1 0,0-1 0,0 0 0,-1 1 1,1-1-1,0 0 0,0 0 0,-1 1 0,1-1 0,0 0 0,0 1 0,0-1 0,-1 1 0,1-1 0,0 0 0,0 1 0,0-1 0,0 0 0,0 1 0,0-1 0,0 1 0,0-1 0,0 0 0,0 1 0,0-1 0,0 1 0,0-1 0,0 0 0,0 1 1,1-1-1,-1 0 0,0 1 0,0-1 0,0 0 0,1 1 0,-1-1 0,0 0 0,0 1 0,1-1 0,-1 0 0,0 0 0,1 1 0,-1-1 0,0 0 0,0 0 0,1 1 0,-1-1 0,1 0 0,-1 0 0,0 0 0,1 0 0,0 0 0,24 2 748,-21-3-562,26 0 127,1-1 0,-1-2-1,0-2 1,0 0 0,0-2 0,-1-1-1,0-2 1,43-22 0,-69 32-354,0 0 12,-1 0-1,0 0 1,0 0 0,1 0 0,-1 0 0,0 0 0,0-1-1,0 1 1,0-1 0,0 1 0,-1-1 0,1 0 0,0 0 0,-1 0-1,1 0 1,-1 0 0,0 0 0,0 0 0,0 0 0,0 0-1,0-1 1,0 1 0,0-3 0,-1 4 0,0 0 0,-1 1 0,1-1-1,-1 0 1,1 0 0,-1 1 0,0-1 0,1 0 0,-1 1 0,0-1 0,1 1-1,-1-1 1,0 1 0,0-1 0,1 1 0,-1-1 0,0 1 0,0 0 0,0 0 0,0-1-1,0 1 1,1 0 0,-1 0 0,0 0 0,0 0 0,0 0 0,-2 0 0,-32 0-60,29 1 79,-8 1 25,-1 0 0,1 1-1,0 1 1,1 0 0,-1 1-1,1 1 1,0 0 0,0 0 0,0 1-1,-13 11 1,19-14-1,1 1 0,-1-1 0,1 1 0,0 1 0,1-1 0,-1 1 0,1 0 0,0 0-1,0 0 1,1 1 0,0 0 0,0 0 0,1 0 0,0 0 0,0 0 0,0 1 0,1 0 0,0-1 0,1 1 0,-1 8 0,2-14-39,1 0 0,-1 0 0,1 0 0,0 0 0,-1 0 0,1 0 0,0 0 0,0 0 0,0 0 1,1-1-1,-1 1 0,0 0 0,1-1 0,-1 1 0,1-1 0,-1 1 0,1-1 0,0 0 0,0 0 0,-1 0 0,1 0 0,0 0 0,0 0 0,0 0 0,0 0 0,0-1 1,0 1-1,1-1 0,1 1 0,12 1-111,-1 0 1,0 0-1,16-1 0,-21-1-65,56-4-2159,-1-13-3633,3-13-4181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19.445"/>
    </inkml:context>
    <inkml:brush xml:id="br0">
      <inkml:brushProperty name="width" value="0.025" units="cm"/>
      <inkml:brushProperty name="height" value="0.025" units="cm"/>
    </inkml:brush>
  </inkml:definitions>
  <inkml:trace contextRef="#ctx0" brushRef="#br0">23 1 17424,'0'0'5616,"-1"10"-4687,-6 27-30,2-17-369,1 0-1,-2 30 1,6-49-526,0 0 1,0 0-1,0 0 0,0 0 1,1 0-1,-1 0 1,0 0-1,0 0 0,1 0 1,-1 0-1,0 0 0,1 0 1,-1 0-1,1 0 0,-1 0 1,1 0-1,0-1 0,-1 1 1,1 0-1,0 0 0,0-1 1,-1 1-1,1 0 1,0-1-1,0 1 0,0-1 1,0 1-1,0-1 0,1 1 1,2 0 17,-1-1 0,1 1 0,0-1 0,-1 0 0,1 0 0,-1 0 1,1 0-1,-1-1 0,5 0 0,5-3 57,-1 1 0,1-2-1,23-11 1,8-14-4,-33 22-40,0 0 0,0 1-1,18-9 1,-27 24 44,-1-1 1,0 0 0,-1 1-1,1-1 1,-2 9-1,1-14-65,0-2-9,0 1-1,0 0 1,0-1-1,0 1 1,0-1-1,0 1 1,0 0-1,0-1 1,0 1-1,1 0 1,-1-1-1,0 1 1,0-1-1,1 1 1,-1-1 0,0 1-1,0-1 1,1 1-1,-1-1 1,1 1-1,-1-1 1,1 1-1,-1-1 1,1 1-1,-1-1 1,1 0-1,-1 1 1,1-1-1,-1 0 1,1 0 0,-1 1-1,1-1 1,0 0-1,25-4 311,27-24 188,-51 27-498,15-11-111,-13 9 37,1-1 0,-1 1 0,1 1 0,-1-1 0,1 0 0,0 1 0,0 0 0,0 0 0,0 1 0,0 0 0,9-2 0,-13 4 53,-1-1-1,1 1 1,-1-1 0,1 1 0,-1 0 0,1-1 0,-1 1-1,1 0 1,-1 0 0,0-1 0,1 1 0,-1 0 0,0 0 0,0 0-1,1 0 1,-1-1 0,0 1 0,0 0 0,0 0 0,0 0 0,0 0-1,0 0 1,0-1 0,-1 2 0,0 33 11,0-23-328,8-9-4497,26-11-739,-9-5-2065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0.447"/>
    </inkml:context>
    <inkml:brush xml:id="br0">
      <inkml:brushProperty name="width" value="0.025" units="cm"/>
      <inkml:brushProperty name="height" value="0.025" units="cm"/>
    </inkml:brush>
  </inkml:definitions>
  <inkml:trace contextRef="#ctx0" brushRef="#br0">162 266 16912,'-10'5'3187,"-11"7"-2156,1-2 113,0 1 1,0 1-1,1 0 1,-28 26-1,46-38-1143,1 0 0,0 1 0,0-1 0,-1 0 0,1 0 0,0 0 0,0 0 0,-1 0 0,1 1 0,0-1 0,0 0 0,0 0 0,0 0 0,-1 1 0,1-1 0,0 0-1,0 0 1,0 1 0,0-1 0,0 0 0,0 0 0,0 1 0,-1-1 0,1 0 0,0 1 0,0-1 0,0 0 0,0 0 0,0 1 0,0-1 0,0 0 0,1 0 0,-1 1 0,0-1 0,0 0 0,0 0 0,0 1 0,0-1 0,0 0 0,0 0 0,1 1 0,-1-1 0,0 0 0,0 0-1,0 1 1,0-1 0,1 0 0,-1 0 0,0 0 0,1 1 0,19 0 144,26-9 174,-34 4-461,1-1 1,-1-1-1,21-13 1,-28 16 84,-1 0 0,0-1 1,1 1-1,-2-1 0,1 0 1,0 0-1,-1 0 0,0-1 1,0 1-1,0-1 0,0 1 1,2-7-1,-5 10 64,0 1 0,1-1 0,-1 1 0,0-1-1,0 1 1,0-1 0,0 1 0,0-1 0,0 1 0,0-1 0,1 1 0,-1-1 0,-1 1 0,1 0-1,0-1 1,0 1 0,0-1 0,0 1 0,0-1 0,0 1 0,0-1 0,-1 1 0,1-1-1,0 1 1,0 0 0,-1-1 0,1 1 0,0-1 0,-1 1 0,1 0 0,0-1 0,-1 1 0,1 0-1,-1-1 1,1 1 0,-1 0 0,-22-2 41,18 2-49,0 1 0,-1 0-1,1 1 1,0-1 0,1 1 0,-1 0 0,-6 3 0,-9 22 196,20-26-192,0-1 0,0 1 1,-1-1-1,1 1 0,0-1 0,0 1 1,0 0-1,0-1 0,0 1 1,0 0-1,0-1 0,0 1 0,0-1 1,0 1-1,0 0 0,0-1 1,0 1-1,1 0 0,-1-1 1,0 1-1,0-1 0,1 1 0,-1-1 1,0 1-1,1-1 0,-1 1 1,0-1-1,1 1 0,-1-1 0,1 1 1,-1-1-1,1 0 0,-1 1 1,1-1-1,-1 0 0,1 1 1,0-1-1,-1 0 0,1 0 0,-1 1 1,1-1-1,0 0 0,-1 0 1,1 0-1,-1 0 0,1 0 0,0 0 1,-1 0-1,1 0 0,0 0 1,11 0-259,0-1 0,0 0 1,0-1-1,-1 0 0,1 0 1,-1-2-1,1 1 0,-1-1 1,0-1-1,-1 0 1,1 0-1,-1-1 0,0-1 1,0 0-1,-1 0 0,0-1 1,0 0-1,-1 0 0,9-11 1,-41 29 1759,20-7-1313,1-1-1,0 1 0,0 0 1,0 0-1,0 1 0,0-1 1,0 0-1,1 1 0,-1 0 1,1 0-1,0-1 0,1 1 1,-1 1-1,1-1 0,-1 0 1,1 0-1,0 0 0,0 6 1,3-8-149,0 0 1,-1-1 0,1 1 0,0-1 0,1 0-1,-1 0 1,0 0 0,0 0 0,0 0-1,1 0 1,-1 0 0,0-1 0,5 1 0,13 6-38,-15-5-67,-1 1-1,0-1 1,0 1-1,0 0 1,0 0 0,0 1-1,-1-1 1,1 1-1,-1 0 1,0 0 0,0 0-1,-1 0 1,1 1 0,3 8-1,-3-5 67,0 1 1,-1 0-1,0 0 0,0 0 1,-1 0-1,-1 0 0,0 17 0,-1-8 145,-1 1-1,-1-1 0,-1 0 0,-1 0 0,0 0 0,-2-1 1,-13 28-1,-22 24 1067,39-65-1085,0 1 0,-1-1 1,1 0-1,-1 0 0,0 0 0,-1 0 0,1-1 0,-1 0 0,1 1 0,-1-2 0,0 1 0,-6 2 0,11-5-116,-1 0 0,0 1-1,0-1 1,1 0 0,-1 0 0,0 0 0,0 0-1,1 0 1,-1 0 0,0 0 0,0 0 0,1 0 0,-1 0-1,0-1 1,0 1 0,1 0 0,-1 0 0,0-1-1,1 1 1,-1 0 0,0-1 0,1 1 0,-1-1-1,1 1 1,-1-1 0,0 1 0,1-1 0,-1 1 0,1-1-1,0 0 1,-1 0 0,-7-29 10,8 18-191,0 0 0,1 0 0,3-18-1,3 7-219,0 0 0,1 1 0,2 0-1,0 0 1,13-20 0,72-101-1147,-86 131 1518,65-86-50,-46 63 215,0-1 0,-3-1-1,0-1 1,29-66 0,-54 104-138,0 0 0,0 0-1,-1 0 1,1-1 0,0 1 0,0 0 0,0 0 0,0 0 0,0 0 0,0 0 0,-1-1 0,1 1-1,0 0 1,0 0 0,0 0 0,0 0 0,-1 0 0,1 0 0,0 0 0,0 0 0,0 0 0,-1 0-1,1 0 1,0 0 0,0 0 0,0 0 0,0 0 0,-1 0 0,1 0 0,0 0 0,0 0 0,0 0-1,-1 0 1,1 0 0,0 0 0,0 0 0,0 0 0,0 0 0,-1 0 0,1 0 0,0 0 0,0 1-1,0-1 1,0 0 0,0 0 0,-1 0 0,1 0 0,0 0 0,0 1 0,0-1 0,0 0 0,0 0-1,0 0 1,0 0 0,0 1 0,-1-1 0,-13 10-98,3 2 56,0 1 0,1 0 0,1 1-1,0 0 1,-14 29 0,19-34 61,0 1 0,0-1 0,1 1 1,0 0-1,1 0 0,0 0 0,1 0 0,0 0 0,0 0 0,1 0 0,1 11 1,0-18-7,0 0 1,0 0-1,1 0 1,-1 0 0,0 0-1,1-1 1,0 1 0,0 0-1,0-1 1,0 1-1,0-1 1,0 0 0,1 0-1,-1 0 1,1 0 0,0 0-1,-1 0 1,1-1-1,0 1 1,0-1 0,0 0-1,0 1 1,0-2-1,0 1 1,0 0 0,0-1-1,1 1 1,-1-1 0,5 0-1,0 1 33,0-1 0,0 0 0,1-1-1,-1 0 1,0 0 0,0 0 0,0-1-1,0 0 1,0-1 0,10-4 0,-4-2 6,0 0 1,25-20-1,-35 25-48,1 0-1,-1 0 0,0-1 1,0 1-1,0-1 1,-1 0-1,1 0 1,-1 0-1,0-1 1,-1 1-1,3-7 1,-5 12-20,0 0 1,-1 0-1,1 0 1,0-1-1,0 1 1,0 0-1,0 0 1,0-1-1,-1 1 1,1 0-1,0 0 1,0 0-1,0-1 1,-1 1-1,1 0 1,0 0-1,0 0 1,-1 0-1,1 0 1,0 0-1,0 0 1,-1-1-1,1 1 1,0 0-1,0 0 1,-1 0 0,1 0-1,0 0 1,0 0-1,-1 0 1,1 0-1,0 0 1,-1 0-1,1 1 1,0-1-1,0 0 1,-1 0-1,1 0 1,0 0-1,0 0 1,0 0-1,-1 0 1,1 1-1,0-1 1,-14 5-65,9-1 55,0 0 0,0 0 0,0 1 0,1-1-1,-1 1 1,1 1 0,1-1 0,-1 0 0,-3 8-1,5-11 21,1 1 0,-1 0 0,1 0 1,-1 0-1,1 0 0,0 0 0,0 0 0,0 0 0,1 0 0,-1 0 0,1 1 0,0-1 0,0 0 0,0 0 0,0 0 0,0 1 0,1-1 0,-1 0 0,1 0 0,2 5 0,-3-7-55,1 0-1,0 0 0,0-1 1,0 1-1,0 0 0,-1-1 0,1 1 1,0 0-1,0-1 0,0 0 1,0 1-1,0-1 0,0 1 1,1-1-1,-1 0 0,0 0 1,0 0-1,0 0 0,0 0 0,0 0 1,0 0-1,0 0 0,0 0 1,1 0-1,-1 0 0,0-1 1,0 1-1,0 0 0,0-1 0,0 1 1,1-1-1,1-1-638,-1 1 0,1 0-1,0-1 1,-1 0 0,1 1 0,-1-1-1,1 0 1,-1 0 0,0-1 0,3-2-1,8-20-7623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0.808"/>
    </inkml:context>
    <inkml:brush xml:id="br0">
      <inkml:brushProperty name="width" value="0.025" units="cm"/>
      <inkml:brushProperty name="height" value="0.025" units="cm"/>
    </inkml:brush>
  </inkml:definitions>
  <inkml:trace contextRef="#ctx0" brushRef="#br0">38 0 19346,'0'0'5381,"-38"59"-5445,38-44-672,15-3-1346,4-1-1025,9-8-3908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1.154"/>
    </inkml:context>
    <inkml:brush xml:id="br0">
      <inkml:brushProperty name="width" value="0.025" units="cm"/>
      <inkml:brushProperty name="height" value="0.025" units="cm"/>
    </inkml:brush>
  </inkml:definitions>
  <inkml:trace contextRef="#ctx0" brushRef="#br0">65 260 16976,'0'0'2723,"-6"9"-1282,0-2-1346,-30 43 1818,34-47-1783,0 1 0,0-1 0,0 1 0,0-1 1,1 1-1,0 0 0,-1 0 0,2 0 1,-1 0-1,0 0 0,1 0 0,-1 0 1,1 0-1,1 5 0,-1-8-116,1 0-1,0 0 1,-1 0-1,1 0 1,0 0-1,0 0 1,-1 0-1,1-1 1,0 1-1,0 0 1,0 0-1,0-1 1,0 1-1,0-1 1,0 1-1,0-1 1,1 1 0,-1-1-1,0 1 1,0-1-1,0 0 1,0 0-1,1 0 1,-1 0-1,0 0 1,0 0-1,0 0 1,0 0-1,3-1 1,37-8 434,-32 4-480,1-1-1,-1 0 1,0-1-1,0 0 0,-1 0 1,0-1-1,0 0 1,-1 0-1,0-1 1,0 0-1,-1 0 1,0-1-1,-1 0 1,0 0-1,0 0 0,4-17 1,-1 1-131,-1-1 0,-1 0-1,-1 0 1,-2 0 0,1-44 0,-4 70 203,0-1-1,0 1 1,0-1-1,0 1 1,0-1 0,0 0-1,0 1 1,-1-1-1,1 1 1,-1-1-1,1 1 1,-1-1 0,1 1-1,-1 0 1,0-1-1,0 1 1,1 0-1,-1-1 1,-1 0 0,1 2-15,0-1 1,0 1-1,0 0 1,0 0-1,0-1 1,1 1-1,-1 0 1,0 0-1,0 0 1,0 0-1,0 0 1,0 0-1,0 0 1,0 1-1,1-1 1,-1 0 0,0 0-1,0 1 1,0-1-1,0 0 1,1 1-1,-1-1 1,-1 2-1,-5 2 11,1 1-1,-1 1 1,1 0-1,0-1 1,-6 10 0,4-6 110,1 1 1,0 0-1,1 1 1,0 0-1,1 0 1,0 0-1,-4 15 1,8-23-135,0 0 1,0 0 0,0 0-1,1 0 1,-1 0 0,1 0-1,0 0 1,0 0 0,0 1 0,0-1-1,1 0 1,-1 0 0,1 0-1,0 0 1,0 0 0,0 0-1,0 0 1,0 0 0,1-1-1,-1 1 1,1 0 0,0-1 0,0 1-1,0-1 1,0 0 0,0 1-1,0-1 1,1 0 0,-1 0-1,1-1 1,-1 1 0,6 2-1,38 13-1551,-41-16 1474,1 1 1,-1-1-1,0 1 1,0-1-1,0 1 1,0 1 0,-1-1-1,1 1 1,-1 0-1,1 0 1,-1 0-1,0 0 1,0 1 0,0 0-1,0 0 1,-1 0-1,0 0 1,0 0-1,0 1 1,0-1-1,4 11 1,-6-10-430,9 21-146,-2-15-8502,-4-11 4898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1.482"/>
    </inkml:context>
    <inkml:brush xml:id="br0">
      <inkml:brushProperty name="width" value="0.025" units="cm"/>
      <inkml:brushProperty name="height" value="0.025" units="cm"/>
    </inkml:brush>
  </inkml:definitions>
  <inkml:trace contextRef="#ctx0" brushRef="#br0">0 0 21140,'0'0'4911,"9"5"-4345,-8-4-559,45 21 544,-43-21-537,0 0-1,0 0 1,0 0 0,0 0 0,0 0 0,0-1-1,0 1 1,0-1 0,0 0 0,0 0 0,0 0-1,0 0 1,1-1 0,-1 1 0,0-1 0,0 0-1,5-2 1,-3-6-290,-16 5-49,-15 2-3,23 2 367,1 0-1,0 1 0,-1-1 1,1 1-1,0 0 1,0 0-1,0 0 0,0 0 1,0 0-1,0 0 0,0 1 1,0-1-1,0 0 0,0 1 1,1 0-1,-1-1 1,1 1-1,-1 0 0,1 0 1,0 0-1,-1 0 0,1 0 1,-1 4-1,1-5-14,1 1 0,-1-1 0,1 0 0,-1 1 0,1-1-1,0 0 1,0 1 0,0-1 0,0 0 0,0 1 0,0-1 0,0 1 0,0-1 0,0 0 0,0 1-1,1-1 1,-1 0 0,1 1 0,-1-1 0,1 0 0,-1 0 0,1 1 0,0-1 0,0 0 0,-1 0-1,1 0 1,0 0 0,0 0 0,0 0 0,0 0 0,0 0 0,0 0 0,1-1 0,-1 1-1,0 0 1,0-1 0,1 1 0,-1-1 0,0 1 0,2 0 0,12 1 6,1 0 1,-1 0-1,0-1 1,1-1-1,-1-1 0,1 0 1,-1-1-1,0 0 1,25-8-1,-17 4-655,0 2 1,45-3-1,-67 7 635,-1 0-1,1 0 1,0 0-1,0 0 0,0 1 1,-1-1-1,1 0 1,0 1-1,-1-1 0,1 0 1,0 1-1,-1-1 1,1 1-1,0-1 0,-1 1 1,1-1-1,-1 1 1,1-1-1,-1 1 0,1 0 1,-1-1-1,1 1 1,-1 0-1,0-1 0,1 1 1,-1 0-1,0-1 1,0 1-1,0 0 0,1 0 1,-1 0-1,0-1 1,0 1-1,0 0 0,0 0 1,0-1-1,0 1 1,-1 1-1,-5 40 1860,3-20-501,11-21-1163,1-1 0,0 1 0,0-1 0,16-3 0,22 0-1061,13-3-4609,-52 1 1808,-6-2-1708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1.829"/>
    </inkml:context>
    <inkml:brush xml:id="br0">
      <inkml:brushProperty name="width" value="0.025" units="cm"/>
      <inkml:brushProperty name="height" value="0.025" units="cm"/>
    </inkml:brush>
  </inkml:definitions>
  <inkml:trace contextRef="#ctx0" brushRef="#br0">0 44 21941,'0'0'3331,"78"-4"-3363,-21-5-1858,13-4-2178,7-5-3042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3.261"/>
    </inkml:context>
    <inkml:brush xml:id="br0">
      <inkml:brushProperty name="width" value="0.025" units="cm"/>
      <inkml:brushProperty name="height" value="0.025" units="cm"/>
    </inkml:brush>
  </inkml:definitions>
  <inkml:trace contextRef="#ctx0" brushRef="#br0">430 187 4164,'8'-9'822,"1"-1"393,-1-1 0,0 0 1,9-18-1,-14 25-607,-1 0 0,0 0 0,0-1 0,-1 1 0,1-1 0,-1 0 0,0 1 1,0-1-1,0 0 0,-1 0 0,0 1 0,0-1 0,0 0 0,-1 0 0,1 1 0,-3-9 0,2 11-410,-1 0-1,1 0 1,-1 0-1,1 0 1,-1 0-1,0 0 1,0 0-1,0 1 0,0-1 1,0 1-1,0-1 1,0 1-1,-1 0 1,1 0-1,0 0 0,-1 0 1,1 0-1,-1 0 1,1 1-1,-1-1 1,1 1-1,-1 0 1,-4 0-1,-3 0-127,0-1-1,0 2 1,0 0 0,1 0 0,-13 3-1,5 2-91,1 1-1,-1 0 0,1 1 1,1 0-1,0 2 0,0 0 1,-17 15-1,4-1-13,1 1 1,-37 46-1,50-53 40,0 1 1,1 1-1,1 0 0,-12 27 0,19-35 38,1 0 0,-1 0-1,2 0 1,0 1 0,1-1-1,0 1 1,1 0 0,0 0-1,1 15 1,0-24-37,1 0 1,0 0-1,-1-1 1,1 1 0,0 0-1,1-1 1,-1 1-1,1-1 1,-1 0-1,1 1 1,0-1-1,0 0 1,1 0 0,-1 0-1,1 0 1,5 4-1,-3-3 5,0 0 1,1-1-1,-1 0 0,1 0 0,0-1 0,0 1 0,0-1 1,0 0-1,9 1 0,1-1 15,0 0 0,1-2-1,-1 1 1,0-2 0,1 0 0,-1-1 0,18-5 0,-21 4 45,0 0-1,1-2 1,-2 0 0,1 0-1,0-1 1,-1-1 0,0 0 0,-1 0-1,0-1 1,0-1 0,0 0 0,-1 0-1,-1-1 1,1-1 0,7-11 0,-16 20 10,1 1 1,-1-1-1,0 0 1,0 0 0,0 0-1,0 0 1,0 0 0,-1-1-1,1 1 1,0 0 0,-1 0-1,0 0 1,1-1 0,-1 1-1,0 0 1,0 0 0,-1 0-1,1-1 1,0 1-1,-1 0 1,1 0 0,-1 0-1,-1-4 1,0 4-46,0 0-1,0 1 1,0-1-1,0 1 1,0-1-1,0 1 1,0 0-1,0-1 1,-1 1 0,1 1-1,0-1 1,-1 0-1,1 0 1,-1 1-1,1 0 1,-1-1-1,1 1 1,-1 0-1,-4 0 1,-45 5-192,50-4 136,-1-1 0,1 1 1,0 0-1,-1 0 0,1 0 1,0 0-1,0 0 0,-1 1 1,1-1-1,0 1 0,0-1 1,0 1-1,1 0 1,-1-1-1,0 1 0,1 0 1,-1 0-1,-1 4 0,3-6 13,0 1-1,0-1 1,0 0-1,0 1 1,1-1-1,-1 1 0,0-1 1,0 0-1,0 1 1,1-1-1,-1 0 1,0 0-1,0 1 1,1-1-1,-1 0 1,0 0-1,1 1 1,-1-1-1,0 0 1,1 0-1,-1 0 1,0 1-1,1-1 0,-1 0 1,1 0-1,-1 0 1,0 0-1,1 0 1,-1 0-1,0 0 1,1 0-1,-1 0 1,1 0-1,-1 0 1,0 0-1,1 0 1,-1 0-1,1 0 1,23 0-52,-21 0 46,14-2-133,0 0-1,0-1 1,27-8-1,-29 7-98,1 0 0,-1 1 0,1 0 0,24 0 0,-40 3 231,1 0 0,0 0 1,0 0-1,0 1 0,-1-1 0,1 0 0,0 0 1,0 1-1,-1-1 0,1 1 0,0-1 0,-1 0 1,1 1-1,0-1 0,-1 1 0,1 0 0,-1-1 1,1 1-1,-1 0 0,1-1 0,-1 1 0,1 0 1,-1-1-1,1 1 0,-1 0 0,1 1 0,3 30 30,-10 31 338,-12 1 156,9-35-1768,2 0-4354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0.950"/>
    </inkml:context>
    <inkml:brush xml:id="br0">
      <inkml:brushProperty name="width" value="0.025" units="cm"/>
      <inkml:brushProperty name="height" value="0.025" units="cm"/>
    </inkml:brush>
  </inkml:definitions>
  <inkml:trace contextRef="#ctx0" brushRef="#br0">36 0 17232,'0'0'4420,"6"85"-2273,-17-31-546,0 8-640,-1 3-481,5-3-223,7-5-1,0-6-96,2-10-192,8-12-1249,-3-13-1922,-1-13-2242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3.995"/>
    </inkml:context>
    <inkml:brush xml:id="br0">
      <inkml:brushProperty name="width" value="0.025" units="cm"/>
      <inkml:brushProperty name="height" value="0.025" units="cm"/>
    </inkml:brush>
  </inkml:definitions>
  <inkml:trace contextRef="#ctx0" brushRef="#br0">44 34 13132,'0'0'7453,"1"-8"-4560,0-18-750,-4 49-808,-7 63-284,9-81-1015,-13 142 1988,7-74-1431,3-32-3263,1-14-2497,0-9-3451,7-37-1487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4.485"/>
    </inkml:context>
    <inkml:brush xml:id="br0">
      <inkml:brushProperty name="width" value="0.025" units="cm"/>
      <inkml:brushProperty name="height" value="0.025" units="cm"/>
    </inkml:brush>
  </inkml:definitions>
  <inkml:trace contextRef="#ctx0" brushRef="#br0">0 94 19603,'0'0'4847,"10"2"-4073,4 0-634,-1-1 0,1 0 0,0 0 0,0-2 0,22-2 0,-31 2-107,0 0-1,0-1 0,0 1 0,0-1 0,0 0 1,0 0-1,-1 0 0,1-1 0,5-4 1,-8 5-10,0 0 0,0 0 0,0 0 0,0 0 0,0 0 0,-1 0 0,1-1 0,-1 1 0,0 0 0,1-1 0,-1 1 0,0-1 0,-1 0 0,1 1 0,0-1 0,-1 0 0,1 0 0,-1 1 0,0-5 0,0 6 1,0 1 0,0-1 0,0 0 0,0 0 0,0 0-1,0 0 1,0 1 0,0-1 0,0 0 0,-1 0 0,1 0 0,0 1 0,-1-1 0,1 0 0,0 0 0,-1 1 0,1-1 0,-1 0 0,1 1 0,-1-1 0,1 0 0,-1 1 0,0-1 0,1 1 0,-1-1 0,0 1 0,1-1 0,-1 1 0,-1-1-1,0 1-20,-1 0 0,1-1 0,0 1 0,0 0 0,0 0 0,0 1 0,0-1 0,0 0-1,0 1 1,0-1 0,-4 2 0,-1 1-54,0 0 0,1 1 1,-1 0-1,0 0 0,-10 8 0,12-7 47,0 1 0,0 0 0,1-1 0,-1 1-1,1 1 1,1-1 0,-1 0 0,1 1 0,0 0 0,1 0-1,-1 0 1,2 0 0,-1 0 0,1 0 0,0 1 0,0-1 0,1 13-1,0-19 7,1 0 1,0 1-1,-1-1 0,1 1 0,0-1 0,0 0 0,0 0 0,0 1 0,0-1 0,0 0 0,0 0 0,1 0 0,-1 0 0,0 0 1,0-1-1,1 1 0,-1 0 0,1-1 0,-1 1 0,1 0 0,-1-1 0,1 0 0,-1 1 0,1-1 0,-1 0 0,1 0 0,-1 0 0,1 0 1,0 0-1,1-1 0,52-6 216,-38 1-265,-1-1-1,1-1 1,-2-1-1,1 0 0,-1-1 1,0-1-1,-1 0 1,0-1-1,-1-1 0,0 0 1,19-27-1,-33 60 225,-6 16 36,1-15 129,2 0-1,0 1 1,-2 42-1,6-62-332,0-1-1,0 0 0,0 1 0,0-1 0,0 1 0,1-1 0,-1 0 0,0 1 0,1-1 1,-1 0-1,0 0 0,1 1 0,0-1 0,-1 0 0,1 0 0,0 0 0,0 0 0,-1 0 1,1 0-1,0 0 0,0 0 0,0 0 0,0 0 0,0 0 0,1 0 0,-1-1 0,0 1 0,0 0 1,0-1-1,1 1 0,-1-1 0,0 0 0,1 1 0,-1-1 0,0 0 0,1 0 0,-1 0 1,0 0-1,1 0 0,-1 0 0,3 0 0,0-1-67,0 1-1,-1-1 1,1 0 0,0 0-1,-1-1 1,1 1-1,-1-1 1,1 0 0,-1 0-1,0 0 1,1 0 0,-1 0-1,0-1 1,3-3 0,-2 1-494,0 0 1,-1 0 0,0 0-1,0-1 1,0 1-1,-1-1 1,3-8 0,4-45-7612,-9 5-858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4.813"/>
    </inkml:context>
    <inkml:brush xml:id="br0">
      <inkml:brushProperty name="width" value="0.025" units="cm"/>
      <inkml:brushProperty name="height" value="0.025" units="cm"/>
    </inkml:brush>
  </inkml:definitions>
  <inkml:trace contextRef="#ctx0" brushRef="#br0">18 1 18385,'0'0'2883,"-18"52"-1954,18-37-865,9-2 32,16-4-256,-1-1-1249,8-4-1826,-2-3-2819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5.160"/>
    </inkml:context>
    <inkml:brush xml:id="br0">
      <inkml:brushProperty name="width" value="0.025" units="cm"/>
      <inkml:brushProperty name="height" value="0.025" units="cm"/>
    </inkml:brush>
  </inkml:definitions>
  <inkml:trace contextRef="#ctx0" brushRef="#br0">107 1 9513,'0'0'5851,"-1"8"-4719,-9 45 8,2 1 0,2 0 0,3 1 1,8 106-1,2-60-9,-9-34 2708,3-67-3778,-1 1 1,0-1-1,0 0 1,0 0-1,0 1 0,-1-1 1,1 0-1,0 1 1,0-1-1,0 0 0,0 0 1,0 1-1,0-1 1,0 0-1,0 0 0,-1 1 1,1-1-1,0 0 1,0 0-1,0 1 0,-1-1 1,1 0-1,0 0 1,0 0-1,0 1 0,-1-1 1,1 0-1,0 0 1,0 0-1,-1 0 0,1 0 1,0 0-1,-1 0 1,1 1-1,0-1 0,0 0 1,-1 0-1,1 0 0,0 0 1,-1 0-1,-14-8 789,-8-13-731,-19-18-738,42 39 421,-1-1-1,1 0 1,0 0 0,0 1 0,0-1 0,0 0 0,0 0 0,0 1 0,0-1-1,0 0 1,0 0 0,0 0 0,0 1 0,0-1 0,1 0 0,-1 0 0,0 1-1,1-1 1,-1 0 0,0 1 0,1-1 0,-1 0 0,1 1 0,0-2 0,17-22-4907,-12 17 1892,10-15-5382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5.629"/>
    </inkml:context>
    <inkml:brush xml:id="br0">
      <inkml:brushProperty name="width" value="0.025" units="cm"/>
      <inkml:brushProperty name="height" value="0.025" units="cm"/>
    </inkml:brush>
  </inkml:definitions>
  <inkml:trace contextRef="#ctx0" brushRef="#br0">161 216 11819,'0'0'2968,"4"-9"81,0-6-1851,3-10 117,6 3 3224,-26 30-837,-9 5-3892,5 2 279,2 1-1,0 1 0,0 0 1,2 1-1,0 0 1,-11 23-1,17-29-29,1 1 0,1 0-1,0 1 1,0-1 0,2 1 0,-1 0-1,2 0 1,0 0 0,0 0 0,2 25-1,0-37-54,0 0 0,0 0 0,1 0 0,-1 0 0,1 0-1,-1 0 1,1 0 0,0 0 0,0-1 0,0 1-1,0 0 1,0 0 0,0-1 0,0 1 0,0 0 0,1-1-1,-1 1 1,1-1 0,-1 0 0,1 1 0,2 1 0,0-2-7,-1 1 1,1-1-1,0 0 1,-1 0-1,1 0 1,0 0 0,0-1-1,0 1 1,0-1-1,7 0 1,-2-1-142,0 0 0,0-1 0,0 0 0,1 0 0,-2-1 0,1 0 0,0 0 0,16-10 0,-11 1-397,0 0 0,0 0 0,-2-2 1,1 1-1,-2-2 0,0 0 0,0 0 0,-2-1 1,10-19-1,2-10-820,-1-1-1,14-55 1,-27 77 1508,13-49 715,-14 26 3975,-7 46-4771,1 1 1,0-1-1,-1 1 1,1 0 0,-1-1-1,1 1 1,-1 0-1,1-1 1,0 1-1,-1 0 1,1 0 0,-1-1-1,0 1 1,1 0-1,-1 0 1,1 0 0,-1 0-1,1 0 1,-1 0-1,1 0 1,-1 0-1,1 0 1,-1 0 0,1 0-1,-1 0 1,1 0-1,-1 0 1,1 1-1,-1-1 1,1 0 0,-1 0-1,0 1 1,-19 7-59,7 6-14,2 0 0,0 1 0,1 0 1,1 1-1,0 0 0,1 0 0,-8 24 1,5-14 51,10-24-40,-5 9 151,1 0 0,1 0 0,0 0 0,0 0 0,1 1 0,1-1 0,0 1 0,0 13 1,1-24-152,2 0 1,-1 0-1,0 0 1,0 0-1,0 0 1,0 0 0,0 0-1,1 0 1,-1 0-1,0 0 1,1 0 0,-1-1-1,1 1 1,-1 0-1,1 0 1,-1 0-1,1-1 1,0 1 0,-1 0-1,1-1 1,0 1-1,0 0 1,0-1 0,-1 1-1,1-1 1,0 1-1,2 0 1,0 0 18,0-1 1,1 1-1,-1 0 1,0-1 0,1 0-1,-1 0 1,1 0-1,4-1 1,5-1 10,0 0 1,0-1-1,19-8 1,28-19-901,-44 21 507,0 1 0,1 0 1,0 1-1,29-8 0,-46 15 369,1 0 1,0 0-1,-1 0 0,1 0 0,0 0 0,-1 0 1,1 0-1,0 0 0,-1 0 0,1 0 1,-1 0-1,1 0 0,0 0 0,-1 0 0,1 0 1,0 1-1,-1-1 0,1 0 0,-1 1 0,1-1 1,-1 0-1,1 1 0,0-1 0,-1 1 0,0-1 1,1 0-1,-1 1 0,1-1 0,-1 1 0,1 1 1,1 23 871,-17 35 725,12-50-1550,-2 2-126,-1 8 383,5-9-5076,1-18-888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7.117"/>
    </inkml:context>
    <inkml:brush xml:id="br0">
      <inkml:brushProperty name="width" value="0.025" units="cm"/>
      <inkml:brushProperty name="height" value="0.025" units="cm"/>
    </inkml:brush>
  </inkml:definitions>
  <inkml:trace contextRef="#ctx0" brushRef="#br0">61 218 7399,'0'0'630,"10"-9"1431,-1 0-1529,42-44 4635,-47 48-3790,0 0 1,0 0 0,-1-1-1,0 1 1,0-1-1,3-7 1,-6 13-1325,0 0 1,0 0-1,0 0 0,0 0 1,0 0-1,0-1 0,0 1 1,0 0-1,0 0 0,0 0 1,1 0-1,-1 0 0,0 0 1,0 0-1,0-1 0,0 1 1,0 0-1,0 0 0,0 0 1,0 0-1,0 0 0,0 0 1,0-1-1,-1 1 0,1 0 1,0 0-1,0 0 0,0 0 1,0 0-1,0 0 0,0 0 1,0 0-1,0-1 1,0 1-1,0 0 0,0 0 1,0 0-1,0 0 0,-1 0 1,1 0-1,0 0 0,0 0 1,0 0-1,0 0 0,0 0 1,0 0-1,0 0 0,-1-1 1,1 1-1,0 0 0,0 0 1,0 0-1,0 0 0,0 0 1,0 0-1,0 0 0,-1 0 1,1 0-1,0 0 0,0 1 1,0-1-1,0 0 0,0 0 1,0 0-1,-1 0 0,1 0 1,0 0-1,0 0 0,0 0 1,-14 9 498,-13 13-1064,13-7 408,4-6 35,1 1-1,-1 0 0,2 1 1,0 0-1,0 0 0,1 1 1,0 0-1,1 0 0,-6 15 1,12-27 56,0 1 0,0-1 0,0 0 0,0 1 1,0-1-1,1 0 0,-1 1 0,0-1 1,0 0-1,0 0 0,0 1 0,0-1 1,1 0-1,-1 0 0,0 1 0,0-1 1,0 0-1,1 0 0,-1 1 0,0-1 1,0 0-1,1 0 0,-1 0 0,0 0 1,1 0-1,-1 1 0,0-1 0,0 0 1,1 0-1,-1 0 0,0 0 0,1 0 0,-1 0 1,0 0-1,1 0 0,-1 0 0,0 0 1,1 0-1,-1 0 0,0 0 0,1 0 1,-1 0-1,0-1 0,0 1 0,1 0 1,-1 0-1,0 0 0,1 0 0,-1 0 1,0-1-1,0 1 0,1 0 0,18-9 81,-3-10-36,-13 16-36,-1 0 1,1-1-1,0 1 0,-1 0 1,1 0-1,1 0 0,-1 1 0,0-1 1,1 1-1,-1 0 0,1 0 1,6-3-1,-9 5-10,0 1-1,0-1 1,0 0-1,0 0 1,-1 1-1,1-1 1,0 0 0,0 1-1,0-1 1,-1 0-1,1 1 1,0-1-1,0 1 1,-1 0 0,1-1-1,0 1 1,-1 0-1,1-1 1,-1 1 0,1 0-1,-1-1 1,1 1-1,-1 0 1,1 0-1,-1 0 1,0 0 0,0-1-1,1 1 1,-1 0-1,0 0 1,0 0-1,0 1 1,7 36-101,-7-31 119,6 35 77,-3 1 0,-2 0 0,-1-1 0,-8 52 0,5-72 69,-1-1 1,-1 0-1,0 0 1,-2-1-1,-1 1 1,0-2-1,-1 1 1,-1-1-1,-1 0 1,-17 21-1,28-39-151,-1 0-1,1-1 1,0 1-1,-1 0 1,1 0-1,-1-1 1,1 1-1,-1 0 0,1-1 1,-1 1-1,1-1 1,-1 1-1,0 0 1,1-1-1,-1 1 1,0-1-1,0 0 1,1 1-1,-1-1 0,0 0 1,0 1-1,1-1 1,-1 0-1,0 0 1,0 0-1,0 1 1,0-1-1,1 0 0,-1 0 1,0 0-1,0 0 1,0-1-1,0 1 1,0 0-1,1 0 1,-2-1-1,0-1-5,1 0 0,0 0 0,0 0 0,0 0 0,0 0 1,0 0-1,0 0 0,1-1 0,-1 1 0,1 0 0,-1 0 0,1-5 0,-1-8-17,0 0-1,2 0 0,2-21 1,2 18-26,1 0 1,0 0 0,1 1 0,1 0-1,17-27 1,61-78-197,-68 98 211,15-20-44,0 2-501,-2-2-1,46-86 1,-75 128 586,-1-1 1,0 1-1,0-1 0,0 0 1,0 1-1,0-1 0,-1 1 1,1-1-1,-1 0 0,0 0 1,0 1-1,0-1 0,0-4 1,-1 7-5,1-1 0,0 1 1,0 0-1,0 0 0,0 0 0,0-1 1,0 1-1,-1 0 0,1 0 0,0 0 1,0 0-1,0-1 0,-1 1 0,1 0 1,0 0-1,0 0 0,0 0 0,-1 0 1,1 0-1,0 0 0,0 0 0,-1 0 1,1 0-1,0 0 0,0 0 0,-1 0 1,1 0-1,0 0 0,0 0 0,-1 0 1,1 0-1,0 0 0,0 0 0,0 0 1,-1 0-1,1 0 0,0 0 0,0 0 1,0 0-1,-1 1 0,1-1 0,0 0 1,-18 19-82,9-6 97,0 1 0,0 1 0,1-1 0,1 1 0,0 1 1,2-1-1,-1 1 0,2 0 0,-3 18 0,7-33-9,-1 0 0,1 1 0,0-1-1,0 0 1,0 0 0,0 1 0,0-1 0,0 0 0,0 0-1,1 0 1,-1 1 0,0-1 0,1 0 0,-1 0 0,0 0-1,1 0 1,0 0 0,-1 0 0,1 0 0,0 0 0,-1 0-1,1 0 1,0 0 0,0 0 0,0 0 0,0 0 0,1 0-1,0 0 17,1 0 0,-1-1 0,1 1 0,-1 0 0,1-1 0,-1 0 0,0 0 0,1 0 0,-1 0 0,1 0 0,-1 0 0,5-2 0,2 0 35,1-1 0,-2 0 0,1 0 0,0-1 1,0 0-1,11-8 0,-5 0-29,0 0 1,-1-2-1,-1 1 0,0-2 0,13-18 1,-20 25 1,-1 0-1,1-1 1,-1 0 0,-1 0 0,0 0 0,0-1 0,-1 1 0,0-1-1,0 0 1,-1 0 0,1-16 0,-11 31 77,-2 7-241,5-3 121,0 0 0,1 0 0,-1 1 1,2 0-1,-1-1 0,1 1 1,1 0-1,0 1 0,0-1 1,0 15-1,2-24 22,0 0-1,0 0 1,0 0 0,0 0 0,0-1-1,0 1 1,1 0 0,-1 0 0,0 0 0,0 0-1,1 0 1,-1 0 0,0-1 0,1 1-1,-1 0 1,1 0 0,-1-1 0,1 1-1,-1 0 1,1-1 0,0 1 0,-1 0 0,1-1-1,0 1 1,-1-1 0,1 1 0,0-1-1,0 1 1,0-1 0,0 1 0,2-1 39,0 0 1,-1 1-1,1-1 1,-1 0-1,1 0 1,-1 0-1,1-1 1,0 1-1,-1-1 1,5-1-1,2-1 67,0 0 0,-1-1 0,1 0 0,15-11 0,-9 3-108,0-1-1,-1-1 1,-1-1 0,16-20-1,-34 41-70,1 1 0,0-1-1,0 1 1,1 0-1,0 0 1,0 1 0,1-1-1,0 1 1,0-1-1,0 1 1,1-1 0,1 1-1,-1 0 1,1 0-1,1 8 1,-1-15 67,1 0 1,-1 0-1,1 0 1,0 0-1,-1-1 1,1 1-1,-1 0 0,1 0 1,0-1-1,0 1 1,0 0-1,-1-1 1,1 1-1,0-1 0,0 1 1,0-1-1,0 1 1,0-1-1,0 0 0,0 1 1,0-1-1,0 0 1,0 0-1,0 0 1,0 0-1,0 0 0,0 0 1,0 0-1,0 0 1,0 0-1,0 0 0,0-1 1,0 1-1,0 0 1,0-1-1,1 0 1,35-16 278,-23 2-256,-1 0 0,0-1 0,-1-1 0,0 0 0,-2 0 0,15-34 0,-25 51-34,0 27-296,0-26 296,0-1 1,0 1-1,0 0 0,0 0 0,0 0 0,0 0 0,1 0 0,-1 0 0,0 0 0,0-1 0,1 1 0,-1 0 0,0 0 0,1 0 0,-1-1 0,1 1 0,-1 0 0,1 0 0,0-1 0,-1 1 0,1 0 0,0-1 0,-1 1 0,1-1 0,0 1 0,0-1 0,-1 1 0,1-1 0,0 0 1,0 1-1,1-1 0,4 0 41,0-1 0,0 0 1,0-1-1,0 1 0,0-1 0,-1 0 1,1-1-1,-1 1 0,0-1 1,1 0-1,-1-1 0,0 1 1,-1-1-1,7-6 0,-3 2-17,0 0 0,0-1 0,-1 1 0,0-2 0,-1 1 1,10-20-1,-25 50-57,0 1 1,2 0-1,0 0 1,2 1 0,0 0-1,-2 33 1,7-55-1,0-1 0,0 0 0,0 1 1,0-1-1,0 0 0,0 1 0,0-1 0,0 0 0,0 1 0,0-1 1,0 1-1,0-1 0,0 0 0,1 1 0,-1-1 0,0 0 0,0 0 1,0 1-1,0-1 0,1 0 0,-1 1 0,0-1 0,0 0 0,1 0 1,-1 1-1,0-1 0,1 0 0,-1 0 0,0 0 0,1 1 0,-1-1 1,0 0-1,1 0 0,-1 0 0,0 0 0,1 0 0,-1 0 0,0 0 1,1 0-1,-1 0 0,0 0 0,1 0 0,-1 0 0,0 0 0,1 0 1,-1 0-1,1 0 0,-1 0 0,0 0 0,1 0 0,-1-1 0,0 1 1,1 0-1,-1 0 0,0 0 0,0-1 0,1 1 0,-1 0 0,0 0 1,0-1-1,1 1 0,-1 0 0,0 0 0,0-1 0,0 1 1,1 0-1,-1-1 0,0 1 0,0-1 0,20-23-5074,-6-1-1043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7.448"/>
    </inkml:context>
    <inkml:brush xml:id="br0">
      <inkml:brushProperty name="width" value="0.025" units="cm"/>
      <inkml:brushProperty name="height" value="0.025" units="cm"/>
    </inkml:brush>
  </inkml:definitions>
  <inkml:trace contextRef="#ctx0" brushRef="#br0">18 1 20243,'-7'0'1890,"0"2"-321,3 4-960,4 1-609,0 4-128,0-1-801,11 1-1601,5-1-2147,5 0-4099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7.793"/>
    </inkml:context>
    <inkml:brush xml:id="br0">
      <inkml:brushProperty name="width" value="0.025" units="cm"/>
      <inkml:brushProperty name="height" value="0.025" units="cm"/>
    </inkml:brush>
  </inkml:definitions>
  <inkml:trace contextRef="#ctx0" brushRef="#br0">132 249 13869,'0'0'7453,"-9"2"-5767,-4 2-1162,0 0 0,1 1 0,-21 11 0,29-14-403,1-1 1,0 1 0,-1 1 0,1-1 0,0 0 0,0 1 0,0-1 0,1 1 0,-1 0 0,1 0-1,-1 0 1,1 1 0,0-1 0,0 0 0,0 1 0,1-1 0,-1 1 0,1 0 0,0-1 0,-1 7 0,2-10-125,0 1 1,0 0-1,0-1 1,0 1 0,0 0-1,0-1 1,1 1-1,-1 0 1,0-1 0,0 1-1,0 0 1,1-1-1,-1 1 1,0-1 0,1 1-1,-1 0 1,1-1 0,-1 1-1,1-1 1,-1 1-1,1-1 1,-1 1 0,1-1-1,-1 0 1,1 1-1,0-1 1,-1 0 0,1 1-1,0-1 1,28 3 73,-22-3-56,0-1 1,0-1-1,0 1 0,0-1 1,0 0-1,7-4 0,-2-1-46,0-2 0,-1 1 0,0-1 0,-1-1 0,0 0 0,-1 0 1,0-1-1,0 0 0,-1-1 0,0 0 0,-1 0 0,-1-1 0,0 0 0,-1 0 0,0 0 0,-1 0 0,0-1 0,-1 0 0,-1 0 0,0 0 0,-1 0 0,0 0 0,-1 0 0,-3-21 0,3 33 54,-1 1 0,1-1 0,0 1-1,-1-1 1,1 1 0,-1-1 0,0 1-1,1-1 1,-1 1 0,0 0 0,0-1 0,0 1-1,0 0 1,0 0 0,0-1 0,0 1-1,0 0 1,-1 0 0,1 0 0,0 1-1,-1-1 1,1 0 0,-1 0 0,1 1 0,-1-1-1,1 1 1,-1-1 0,1 1 0,-1 0-1,1-1 1,-1 1 0,0 0 0,1 0 0,-1 0-1,1 0 1,-1 0 0,1 1 0,-1-1-1,0 0 1,1 1 0,-1-1 0,-1 2 0,-3 0-40,1 0 0,-1 0 0,1 1 1,0-1-1,0 1 0,0 0 1,0 1-1,1-1 0,-1 1 0,-4 5 1,6-6-48,1 0 1,-1-1 0,1 1 0,0 1-1,-1-1 1,2 0 0,-1 0 0,0 1-1,1-1 1,-1 1 0,1 0 0,0-1-1,0 1 1,1 0 0,-1-1-1,1 1 1,0 0 0,0 0 0,0 0-1,0-1 1,0 1 0,1 0 0,0 0-1,0-1 1,0 1 0,0-1 0,1 1-1,-1-1 1,1 1 0,0-1 0,0 0-1,0 0 1,0 0 0,1 0 0,-1 0-1,1 0 1,0 0 0,0-1-1,6 4 1,23 18-1114,-22-17 1054,0 0-1,0 1 0,0 0 0,-1 0 1,15 19-1,-22-24 198,-1-1-1,1 1 1,-1-1 0,0 1-1,0-1 1,0 1 0,0 0-1,0 0 1,-1-1 0,1 1-1,-1 0 1,0 0 0,0 0-1,0 0 1,0 0-1,0-1 1,-1 1 0,1 0-1,-1 0 1,0 0 0,0-1-1,0 1 1,0 0 0,0-1-1,-1 1 1,1-1 0,-1 0-1,1 1 1,-1-1 0,0 0-1,-2 2 1,-12 10-241,7-16-3256,8 1 2842,1-1 1,-1 0-1,1 1 1,-1-1-1,1 0 1,0 0-1,0 0 1,0 1 0,0-1-1,0 0 1,0 0-1,0 0 1,1 1-1,-1-1 1,1 0-1,1-3 1,9-22-6921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28.185"/>
    </inkml:context>
    <inkml:brush xml:id="br0">
      <inkml:brushProperty name="width" value="0.025" units="cm"/>
      <inkml:brushProperty name="height" value="0.025" units="cm"/>
    </inkml:brush>
  </inkml:definitions>
  <inkml:trace contextRef="#ctx0" brushRef="#br0">80 0 10634,'0'0'12652,"-5"10"-11803,-10 26-300,2 1 0,1 0 0,2 1 1,2 0-1,1 1 0,2-1 0,0 74 0,5-112-552,0 0 0,1 0 0,-1-1-1,0 1 1,0 0 0,0 0 0,1 0 0,-1-1-1,0 1 1,0 0 0,0 0 0,1 0 0,-1 0-1,0 0 1,0 0 0,1-1 0,-1 1-1,0 0 1,1 0 0,-1 0 0,0 0 0,0 0-1,1 0 1,-1 0 0,0 0 0,0 0 0,1 0-1,-1 0 1,0 0 0,1 0 0,-1 1-1,0-1 1,0 0 0,1 0 0,-1 0 0,0 0-1,0 0 1,1 0 0,-1 1 0,0-1 0,0 0-1,0 0 1,1 0 0,-1 1 0,0-1-1,0 0 1,0 0 0,0 1 0,0-1 0,1 0-1,-1 0 1,0 1 0,0-1 0,0 0 0,0 0-1,0 1 1,0-1 0,0 0 0,0 0-1,0 1 1,0-1 0,14-21-919,-10 9 298,-1-1-1,0 0 0,-1 1 1,0-1-1,-1 0 0,-1-24 1,0 30 469,0 6 198,0 1 0,0-1 0,1 1-1,-1-1 1,0 1 0,1-1 0,-1 1-1,0-1 1,1 1 0,-1 0 0,1-1-1,-1 1 1,1-1 0,-1 1 0,1 0 0,-1 0-1,1-1 1,-1 1 0,1 0 0,-1 0-1,1 0 1,-1-1 0,1 1 0,-1 0-1,1 0 1,-1 0 0,1 0 0,0 0-1,-1 0 1,1 0 0,-1 0 0,1 0 0,-1 1-1,2-1 1,27 4 875,-20-2-343,4-1-225,-1-1 0,0 0 0,1 0 0,-1-1 0,1-1 0,17-4-1,-25 5-234,0-1 0,0 1-1,0-1 1,-1 0 0,1 0-1,-1-1 1,1 0 0,-1 1-1,0-1 1,0-1 0,0 1-1,0-1 1,-1 1 0,0-1-1,1 0 1,-1 0 0,-1-1 0,5-5-1,-7 9-82,1 0 0,-1 0 0,1 0-1,-1 0 1,0 0 0,1 0 0,-1 0 0,0 0-1,1 0 1,-1 1 0,0-1 0,0 0 0,0 0-1,0 0 1,0 0 0,0 0 0,0 0-1,0 0 1,-1 0 0,1 0 0,0 0 0,0 0-1,-1 0 1,1 0 0,-1 0 0,1 0 0,-2-1-1,1 1-28,0 1 0,0-1 0,-1 0 0,1 1 0,-1-1 0,1 1 0,0-1 0,-1 1 0,1 0 0,-1 0 0,1 0 0,-1 0-1,1 0 1,-1 0 0,1 0 0,-2 0 0,-3 1-42,1 0-1,0 0 1,0 0-1,0 1 0,0 0 1,1 0-1,-1 0 1,0 0-1,-8 7 1,8-3 61,0 0 0,0 1 0,1-1 1,-1 1-1,2 1 0,-1-1 0,1 0 0,0 1 1,0 0-1,1-1 0,0 1 0,0 0 0,1 0 1,0 0-1,1 1 0,0-1 0,1 11 0,-1-14-88,1 0-1,0 0 0,0 0 1,0 0-1,1 0 0,0-1 0,0 1 1,0 0-1,0-1 0,1 0 1,0 0-1,5 7 0,-5-8-230,0-1-1,0 1 1,0 0-1,0-1 1,1 0-1,0 0 1,-1 0-1,1 0 1,0-1-1,0 1 1,0-1-1,0 0 1,0 0-1,0-1 0,0 1 1,8-1-1,20 0-6738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3.064"/>
    </inkml:context>
    <inkml:brush xml:id="br0">
      <inkml:brushProperty name="width" value="0.025" units="cm"/>
      <inkml:brushProperty name="height" value="0.025" units="cm"/>
    </inkml:brush>
  </inkml:definitions>
  <inkml:trace contextRef="#ctx0" brushRef="#br0">1 98 10378,'0'0'12652,"61"32"-12620,-46-37-64,-5-14-673,4-3 0,-5-7-608,-3 2-1794,-6 0-4324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1.323"/>
    </inkml:context>
    <inkml:brush xml:id="br0">
      <inkml:brushProperty name="width" value="0.025" units="cm"/>
      <inkml:brushProperty name="height" value="0.025" units="cm"/>
    </inkml:brush>
  </inkml:definitions>
  <inkml:trace contextRef="#ctx0" brushRef="#br0">0 142 8456,'0'0'10164,"5"-10"-7041,-2 5-2902,-1 0 0,1 0 0,0 0-1,0 0 1,0 1 0,1-1 0,0 1-1,0 0 1,0 0 0,0 0 0,1 1-1,-1-1 1,1 1 0,0 0 0,0 1-1,5-3 1,28-9 149,1 2 0,1 2 1,0 1-1,0 2 0,0 2 0,1 2 0,-1 1 0,61 6 0,-97-4-374,1 1-1,-1-1 1,1 1 0,-1 0-1,0 1 1,0-1-1,1 1 1,-1 0 0,0 0-1,-1 0 1,1 0-1,0 1 1,-1-1 0,1 1-1,-1 0 1,0 0-1,0 0 1,0 1 0,3 4-1,-4-5 11,-1-1 1,0 1-1,0 0 0,0 0 1,-1 0-1,1 0 0,0 0 1,-1 0-1,0 0 0,0 0 1,0 0-1,0 0 0,-1 0 1,1 0-1,-1 0 0,1 0 1,-1-1-1,0 1 0,0 0 1,0 0-1,-1 0 0,1-1 0,-1 1 1,1-1-1,-1 1 0,0-1 1,0 0-1,0 0 0,-3 3 1,-19 15 436,-1 0 0,0-2 0,-1-1 0,-1-1 0,-1-2 0,-52 21 0,54-24-154,26-11-294,0 0 0,0 0 0,-1 0 0,1 0 0,0 0 0,0 0 0,-1 0 0,1 0 0,0 0 0,0 0 0,0 0 0,-1 0 0,1 0 0,0 0 0,0 0 0,-1 0 0,1 0 0,0 0 0,0 0 0,0 0 0,-1 0 0,1 0 0,0 1 0,0-1 0,0 0 0,0 0 0,-1 0 0,1 0 0,0 0 0,0 1 0,0-1 0,0 0 0,0 0 0,-1 0 0,1 1 0,0-1 0,0 0 0,0 0 0,0 0 0,0 1 0,0-1 0,0 0 0,0 0-1,0 1 1,0-1 0,0 0 0,0 0 0,0 0 0,0 1 0,0-1 0,0 0 0,0 0 0,0 0 0,0 1 0,0-1 0,0 0 0,0 0 0,1 1 0,-1-1 0,0 0 0,0 0 0,0 1 1,23 2-345,48-2-515,-56-1 550,25-1 0,-15 0-24,0 0 1,0 2-1,36 6 0,-56-7 305,0 1 0,0 0 0,-1 0-1,1 1 1,0-1 0,-1 1 0,1 0 0,-1 0 0,0 1-1,0-1 1,0 1 0,0 0 0,0 0 0,-1 1-1,1-1 1,-1 0 0,0 1 0,0 0 0,0 0 0,0 0-1,-1 0 1,0 1 0,4 7 0,-6-10 61,1 1-1,0 0 1,-1-1 0,0 1 0,0-1 0,1 1-1,-2 0 1,1-1 0,0 1 0,0-1 0,-1 1-1,1-1 1,-1 1 0,0-1 0,0 1 0,0-1-1,0 0 1,-3 4 0,1-1 121,-1 0 1,0-1-1,0 1 0,0-1 1,-1 0-1,1-1 0,-11 7 1,-4 0 363,0 0-1,0-2 1,-30 10 0,30-11-409,-1-1 1,0-1-1,0-1 1,0 0-1,0-1 0,0-1 1,-1-2-1,-21 0 1,42 0-132,-1 0 1,1 0-1,-1 0 1,1 0-1,-1-1 1,1 1-1,0 0 1,-1 0 0,1 0-1,-1 0 1,1 0-1,0 0 1,-1-1-1,1 1 1,-1 0-1,1 0 1,0-1 0,-1 1-1,1 0 1,0-1-1,0 1 1,-1 0-1,1-1 1,0 1-1,0 0 1,-1-1-1,1 1 1,0 0 0,0-1-1,0 1 1,0-1-1,-1 1 1,1 0-1,0-1 1,0 1-1,0-1 1,0 1 0,0-1-1,0 1 1,0-1-1,0 1 1,0 0-1,0-1 1,1 1-1,-1-1 1,0 1-1,0 0 1,0-1 0,0 1-1,1-1 1,-1 1-1,0 0 1,0-1-1,1 1 1,-1 0-1,0-1 1,1 1 0,-1 0-1,0 0 1,1-1-1,20-19-2171,-21 20 2150,67-55-9476,-25 21 1036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3.411"/>
    </inkml:context>
    <inkml:brush xml:id="br0">
      <inkml:brushProperty name="width" value="0.025" units="cm"/>
      <inkml:brushProperty name="height" value="0.025" units="cm"/>
    </inkml:brush>
  </inkml:definitions>
  <inkml:trace contextRef="#ctx0" brushRef="#br0">0 45 14830,'0'0'7143,"48"14"-7111,-25-14-609,2-6-1697,0-17-1922,3-7-1409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3.773"/>
    </inkml:context>
    <inkml:brush xml:id="br0">
      <inkml:brushProperty name="width" value="0.025" units="cm"/>
      <inkml:brushProperty name="height" value="0.025" units="cm"/>
    </inkml:brush>
  </inkml:definitions>
  <inkml:trace contextRef="#ctx0" brushRef="#br0">8 45 14318,'0'0'11530,"-8"-45"-29467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4.168"/>
    </inkml:context>
    <inkml:brush xml:id="br0">
      <inkml:brushProperty name="width" value="0.025" units="cm"/>
      <inkml:brushProperty name="height" value="0.025" units="cm"/>
    </inkml:brush>
  </inkml:definitions>
  <inkml:trace contextRef="#ctx0" brushRef="#br0">96 22 14606,'0'0'480,"-53"-21"577,37 21-768,5 0-225,4 8-32,2 7 32,1 3-32,4 0-32,4-3-64,5-5-2883,7-10-3876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4.513"/>
    </inkml:context>
    <inkml:brush xml:id="br0">
      <inkml:brushProperty name="width" value="0.025" units="cm"/>
      <inkml:brushProperty name="height" value="0.025" units="cm"/>
    </inkml:brush>
  </inkml:definitions>
  <inkml:trace contextRef="#ctx0" brushRef="#br0">57 0 19859,'0'0'2562,"-46"45"-1825,35-37-609,11-6-480,5-7-6663,11-19-3619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4.903"/>
    </inkml:context>
    <inkml:brush xml:id="br0">
      <inkml:brushProperty name="width" value="0.025" units="cm"/>
      <inkml:brushProperty name="height" value="0.025" units="cm"/>
    </inkml:brush>
  </inkml:definitions>
  <inkml:trace contextRef="#ctx0" brushRef="#br0">11 1 9545,'0'0'13933,"-11"46"-13164,11-37-641,0-4-352,6-5-1730,6 0-1217,13-18-4228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35.247"/>
    </inkml:context>
    <inkml:brush xml:id="br0">
      <inkml:brushProperty name="width" value="0.025" units="cm"/>
      <inkml:brushProperty name="height" value="0.025" units="cm"/>
    </inkml:brush>
  </inkml:definitions>
  <inkml:trace contextRef="#ctx0" brushRef="#br0">1 76 19378,'0'0'2403,"25"-55"-3685,-4 44-1088,0 5-513,-3 3 513,-6 2-545,-1 1-6790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6.877"/>
    </inkml:context>
    <inkml:brush xml:id="br0">
      <inkml:brushProperty name="width" value="0.025" units="cm"/>
      <inkml:brushProperty name="height" value="0.025" units="cm"/>
    </inkml:brush>
  </inkml:definitions>
  <inkml:trace contextRef="#ctx0" brushRef="#br0">15 18 6054,'0'0'11146,"-2"5"-10825,-1 0-438,-4 8 1202,5-34 504,7 4-1244,-4 14-3385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8.298"/>
    </inkml:context>
    <inkml:brush xml:id="br0">
      <inkml:brushProperty name="width" value="0.025" units="cm"/>
      <inkml:brushProperty name="height" value="0.025" units="cm"/>
    </inkml:brush>
  </inkml:definitions>
  <inkml:trace contextRef="#ctx0" brushRef="#br0">75 0 11787,'0'0'9524,"2"5"-9508,0-1 174,-1 1-1,1 0 1,-1 0 0,0-1 0,0 1-1,0 0 1,-1 0 0,0 0 0,0 0-1,-1 9 1,1-13-79,-1-1-1,0 0 1,1 0-1,-1 0 1,0 1-1,1-1 1,-1 0-1,0 0 1,1 0-1,-1 0 1,0 0-1,1 0 1,-1 0-1,0 0 1,1 0-1,-1-1 1,0 1-1,1 0 1,-1 0-1,0-1 1,1 1-1,-1 0 1,1-1-1,-1 1 1,0 0-1,0-2 1,-17-7 1,16 8-124,0 1-1,0-1 0,0 1 0,0 0 1,-1-1-1,1 1 0,0 0 1,0 0-1,0 1 0,0-1 0,0 0 1,-4 2-1,-11 0-959,17 27-6368,1-7 3523,-1 5-758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9.594"/>
    </inkml:context>
    <inkml:brush xml:id="br0">
      <inkml:brushProperty name="width" value="0.025" units="cm"/>
      <inkml:brushProperty name="height" value="0.025" units="cm"/>
    </inkml:brush>
  </inkml:definitions>
  <inkml:trace contextRef="#ctx0" brushRef="#br0">16 0 5894,'-7'86'800,"-2"-5"-3074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9.966"/>
    </inkml:context>
    <inkml:brush xml:id="br0">
      <inkml:brushProperty name="width" value="0.025" units="cm"/>
      <inkml:brushProperty name="height" value="0.025" units="cm"/>
    </inkml:brush>
  </inkml:definitions>
  <inkml:trace contextRef="#ctx0" brushRef="#br0">31 0 10442,'-14'63'192,"3"-8"-32,6 0 96,5-1-256,0 2-480,0 1-1474,5 3-1633</inkml:trace>
  <inkml:trace contextRef="#ctx0" brushRef="#br0" timeOffset="1">17 2029 2691,'3'74'1441,"2"3"-1313,-5-1-1185,0 4-1666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1.681"/>
    </inkml:context>
    <inkml:brush xml:id="br0">
      <inkml:brushProperty name="width" value="0.025" units="cm"/>
      <inkml:brushProperty name="height" value="0.025" units="cm"/>
    </inkml:brush>
  </inkml:definitions>
  <inkml:trace contextRef="#ctx0" brushRef="#br0">101 11 16207,'0'0'11916,"-49"70"-11436,31-31-384,2 1-64,4-2-64,6-2-448,6-3-513,0-7-929,9-7-737,11-9-704,6-9-3235</inkml:trace>
  <inkml:trace contextRef="#ctx0" brushRef="#br0" timeOffset="1">347 1 20147,'0'0'6342,"-34"46"-5990,29-11-223,0 7-129,0 1 0,5 3 32,0-4-161,0 0-447,0-3-513,5-7-320,0-5-321,-5-11-897,0-7-928,-5-17-8360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0.312"/>
    </inkml:context>
    <inkml:brush xml:id="br0">
      <inkml:brushProperty name="width" value="0.025" units="cm"/>
      <inkml:brushProperty name="height" value="0.025" units="cm"/>
    </inkml:brush>
  </inkml:definitions>
  <inkml:trace contextRef="#ctx0" brushRef="#br0">34 1 7303,'4'74'2557,"16"97"0,4 60 3257,-6-17-2633,-5-78-3725,-12-135 494,-1 0-1,0 0 1,0 0 0,1 0 0,-1 0 0,0 0 0,0 0 0,0 0 0,0 0-1,0 0 1,0 0 0,-1 0 0,1 0 0,0 0 0,0 0 0,-1-1-1,1 1 1,0 0 0,-1 0 0,1 0 0,-1 0 0,1-1 0,-1 1 0,0 0-1,1 0 1,-1-1 0,0 1 0,1 0 0,-2 0 0,0-1-23,1 0-1,-1 0 1,1 0 0,-1-1 0,1 1-1,-1 0 1,1-1 0,-1 1 0,1-1 0,0 0-1,-1 1 1,1-1 0,0 0 0,-1 0-1,1 0 1,-1-1 0,-51-48-5375,52 49 4959,-24-30-8586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49.267"/>
    </inkml:context>
    <inkml:brush xml:id="br0">
      <inkml:brushProperty name="width" value="0.025" units="cm"/>
      <inkml:brushProperty name="height" value="0.025" units="cm"/>
    </inkml:brush>
  </inkml:definitions>
  <inkml:trace contextRef="#ctx0" brushRef="#br0">17 1 12556,'0'1'4868,"0"7"-4067,-4 7 128,2 8-512,-3 6-385,2 10 0,1 7-32,2 8 0,0 3-449,10 6-736,-1 4-1602,0 4-1665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1.471"/>
    </inkml:context>
    <inkml:brush xml:id="br0">
      <inkml:brushProperty name="width" value="0.025" units="cm"/>
      <inkml:brushProperty name="height" value="0.025" units="cm"/>
    </inkml:brush>
  </inkml:definitions>
  <inkml:trace contextRef="#ctx0" brushRef="#br0">0 530 9865,'134'-12'3882,"52"-4"-3111,338-13-10782,-299 31 8627,74 0 4255,-211-7-3709,120-23 1,-196 26 790,323-56 3466,-229 45-1005,129 1 0,-85 15-2083,-85 1 287,1-3 0,0-3-1,130-21 1,78-51-1784,-162 41-1203,1 4-1,139-17 1,26 27 7633,94-12-1037,-75-26-3717,-75 12-3881,-200 42 2549,1 0 0,25 2 0,-41 1-3919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0.767"/>
    </inkml:context>
    <inkml:brush xml:id="br0">
      <inkml:brushProperty name="width" value="0.025" units="cm"/>
      <inkml:brushProperty name="height" value="0.025" units="cm"/>
    </inkml:brush>
  </inkml:definitions>
  <inkml:trace contextRef="#ctx0" brushRef="#br0">1 33 18129,'0'0'2883,"58"-4"-4933,-21-1-64,7-6-1858,4-2-512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1.096"/>
    </inkml:context>
    <inkml:brush xml:id="br0">
      <inkml:brushProperty name="width" value="0.025" units="cm"/>
      <inkml:brushProperty name="height" value="0.025" units="cm"/>
    </inkml:brush>
  </inkml:definitions>
  <inkml:trace contextRef="#ctx0" brushRef="#br0">0 1 6758,'0'0'673,"85"50"128,-40-24 1121,-1-2-1154,-3-10-575,10-9-161,0-5-2082,4 0 1153,0-9 1313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2.271"/>
    </inkml:context>
    <inkml:brush xml:id="br0">
      <inkml:brushProperty name="width" value="0.025" units="cm"/>
      <inkml:brushProperty name="height" value="0.025" units="cm"/>
    </inkml:brush>
  </inkml:definitions>
  <inkml:trace contextRef="#ctx0" brushRef="#br0">1 0 16271,'0'0'5712,"0"8"-5365,-1 9-294,1 1-1,1-1 0,0 0 0,2 0 0,0 0 0,1 0 0,6 18 0,-8-30-65,-1-1 0,1 1 0,1-1 0,-1 0 0,0 1 0,1-1 0,0 0 0,0-1 0,0 1 0,0 0 0,1-1 0,0 0 0,-1 0 0,1 0 0,0 0 0,1 0 0,-1-1 0,0 0 0,1 0 0,-1 0 0,1 0 0,0-1 0,-1 0 0,1 0 0,0 0 0,0-1 0,0 1 0,-1-1 0,1 0 0,0 0 0,7-2-1,-5 0-285,0 0-1,1 0 0,-1 0 0,-1-1 0,1 0 0,0 0 0,-1-1 1,1 0-1,-1 0 0,0-1 0,-1 0 0,9-8 0,4-7-2991,0 0-1,15-25 0,-6 8-3151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2.615"/>
    </inkml:context>
    <inkml:brush xml:id="br0">
      <inkml:brushProperty name="width" value="0.025" units="cm"/>
      <inkml:brushProperty name="height" value="0.025" units="cm"/>
    </inkml:brush>
  </inkml:definitions>
  <inkml:trace contextRef="#ctx0" brushRef="#br0">257 18 2242,'3'-14'4356,"-3"11"-608,-10 3 31,-8 24-1216,-7 13-641,-5 12-225,-2 14-319,-1 12-418,-1 5-159,6-3-352,5-8-321,5-10-64,9-14-64,9-18-192,0-15-1314,11-12-1248,5-16-1891,-4-17-4195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3.025"/>
    </inkml:context>
    <inkml:brush xml:id="br0">
      <inkml:brushProperty name="width" value="0.025" units="cm"/>
      <inkml:brushProperty name="height" value="0.025" units="cm"/>
    </inkml:brush>
  </inkml:definitions>
  <inkml:trace contextRef="#ctx0" brushRef="#br0">302 6 12684,'0'0'9588,"-5"14"-9081,-124 308 2013,116-279-2809,13-43 255,0 0-1,1 0 1,-1 0 0,0 0-1,0 0 1,1 0-1,-1 0 1,0 0-1,1 0 1,-1 0-1,0 0 1,0 0-1,1 0 1,-1 0-1,0 0 1,0 0 0,1 0-1,-1 0 1,0 0-1,1 0 1,-1 0-1,0 0 1,0 0-1,1 0 1,-1-1-1,0 1 1,0 0 0,0 0-1,1 0 1,-1 0-1,0-1 1,0 1-1,0 0 1,1 0-1,-1-1 1,0 1-1,0 0 1,0 0 0,0-1-1,0 1 1,0 0-1,1 0 1,-1-1-1,8-11-283,0 1-1,-1-2 1,-1 1-1,1-1 1,-2 0-1,6-17 1,18-86-1942,-27 107 2170,2-5 151,-1 0 0,0 0 1,-1 0-1,-1 0 0,0 0 0,-1 0 1,-3-25-1,3 38 3,0 0-1,0 1 1,-1-1-1,1 0 1,0 1 0,-1-1-1,1 0 1,-1 1-1,1-1 1,-1 0 0,1 1-1,-1-1 1,0 1-1,1-1 1,-1 1 0,0-1-1,1 1 1,-1 0-1,0-1 1,1 1 0,-1 0-1,0-1 1,0 1-1,1 0 1,-1 0 0,0 0-1,0 0 1,0 0-1,1 0 1,-1 0-1,0 0 1,0 0 0,1 0-1,-1 0 1,0 0-1,0 0 1,0 1 0,0 0-1,-2-1-15,1 1 1,0 0-1,-1 0 0,1 0 0,0 1 1,0-1-1,0 0 0,0 1 0,0-1 0,0 1 1,-1 2-1,-1 2-49,1 1 0,0-1-1,0 1 1,0-1 0,1 1 0,0 0 0,1 0 0,0 0-1,0 1 1,0-1 0,1 0 0,0 0 0,0 0 0,1 0-1,0 1 1,0-1 0,0 0 0,1 0 0,1-1 0,-1 1-1,1 0 1,0-1 0,0 1 0,1-1 0,0 0 0,0 0-1,0 0 1,1-1 0,0 0 0,0 1 0,6 4 0,77 62 321,-136-89 1175,-229-117-1864,277 134 387,-1 0-1,1 0 1,0 0-1,-1-1 1,1 1-1,0 0 1,-1 0-1,1 0 1,0 0-1,0 0 1,-1-1-1,1 1 1,0 0-1,-1 0 0,1 0 1,0-1-1,0 1 1,0 0-1,-1 0 1,1-1-1,0 1 1,0 0-1,0-1 1,0 1-1,-1 0 1,1 0-1,0-1 1,0 1-1,0 0 1,0-1-1,0 1 1,0 0-1,0-1 1,0 1-1,0-1 1,12-4 128,29 1-319,-34 3 216,98-6-226,131-14-122,-186 13-2739,54-15-1,-24-3-6281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4.168"/>
    </inkml:context>
    <inkml:brush xml:id="br0">
      <inkml:brushProperty name="width" value="0.025" units="cm"/>
      <inkml:brushProperty name="height" value="0.025" units="cm"/>
    </inkml:brush>
  </inkml:definitions>
  <inkml:trace contextRef="#ctx0" brushRef="#br0">10 1 7495,'0'0'14665,"-3"8"-14409,2-6-235,0 0-1,0 1 1,0-1-1,0 1 1,1-1 0,-1 1-1,1-1 1,0 1 0,0 0-1,0-1 1,0 1 0,0-1-1,0 1 1,1-1 0,-1 1-1,2 3 1,2 1 3,-1-1 0,1 1-1,0-1 1,0 0 0,1-1 0,5 7 0,-3-4-57,1 0 0,0-1 0,0 1 0,0-1 0,1-1 0,0 0 0,0 0 0,1 0 0,19 7 0,-25-12-94,1 0 0,0 1-1,-1-2 1,1 1 0,0-1 0,0 1 0,-1-1 0,1-1 0,0 1 0,0-1 0,-1 1 0,1-1-1,-1-1 1,1 1 0,-1-1 0,1 1 0,-1-1 0,0-1 0,0 1 0,0 0 0,0-1 0,0 0 0,0 0-1,6-7 1,0 0-309,0 0 0,0-1 0,-1 0 1,-1-1-1,0 0 0,0 0 0,-2-1 0,10-23 0,-57 82 3356,16-11-2233,-10 13-37,2 0 0,-51 101 0,84-148-658,-1 0 0,1-1 0,0 1-1,-1 0 1,1 0 0,0-1 0,0 1 0,0 0 0,0 0 0,-1-1 0,1 1-1,0 0 1,0 0 0,1 0 0,-1-1 0,0 1 0,0 0 0,0 0 0,0-1-1,1 1 1,-1 0 0,0 0 0,1-1 0,-1 1 0,0 0 0,1-1 0,-1 1-1,1 0 1,-1-1 0,1 1 0,-1-1 0,1 1 0,0 0 0,0 0-24,0 0-1,0 0 1,0 0 0,0 0 0,0 0 0,0 0 0,0 0 0,-1 0 0,1 1 0,0-1-1,-1 0 1,1 0 0,-1 1 0,0-1 0,1 1 0,-1 0 0,0 17 36,0-1 1,-1 1-1,-1-1 1,-5 21-1,-2 26 102,6-62-1086,-1-13-590,-2-17-2879,0-6-2320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4.810"/>
    </inkml:context>
    <inkml:brush xml:id="br0">
      <inkml:brushProperty name="width" value="0.025" units="cm"/>
      <inkml:brushProperty name="height" value="0.025" units="cm"/>
    </inkml:brush>
  </inkml:definitions>
  <inkml:trace contextRef="#ctx0" brushRef="#br0">240 32 10025,'0'0'10816,"-2"8"-9834,-2 6-799,-1 0-1,0 0 1,-1-1-1,-1 0 1,0 0 0,-1 0-1,-18 22 1,-82 85 700,84-95-744,-12 8-1,36-45-138,41-71-1591,-25 55 731,-2-1 0,-1 0-1,-1-1 1,-1 0 0,11-57-1,-22 69 1545,-7 25 580,-8 29-131,12-27-1017,1 1 1,0 0 0,0 0 0,1 0 0,0 0-1,1 0 1,0 0 0,1 0 0,0 0 0,0 0-1,4 14 1,-2-17-85,0-1 0,0 1 0,0-1 0,0 0 0,1 0-1,0 0 1,1 0 0,-1-1 0,1 1 0,0-1 0,0 0 0,1-1 0,-1 1-1,1-1 1,0-1 0,0 1 0,8 3 0,71 24 598,-92-33-607,0-1 0,0 0 0,0 0 0,0 0 0,1-1 0,-1 0 0,1 0 0,-11-10 0,-49-52 20,33 33-58,-78-60-44,305 129 91,38 9-32,-190-34-114,58 15-3904,-39-14-4481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2.043"/>
    </inkml:context>
    <inkml:brush xml:id="br0">
      <inkml:brushProperty name="width" value="0.025" units="cm"/>
      <inkml:brushProperty name="height" value="0.025" units="cm"/>
    </inkml:brush>
  </inkml:definitions>
  <inkml:trace contextRef="#ctx0" brushRef="#br0">1 102 4965,'0'-10'7479,"-1"7"-7153,1 0-1,0 0 1,1-1 0,-1 1 0,0 0-1,1 0 1,0 0 0,0 0 0,0 0-1,0 0 1,0 1 0,0-1 0,1 0 0,2-4-1,-1 5-70,1-1 0,-1 0 0,0 1 0,1-1 0,0 1 0,-1 0 0,1 0 0,0 1 0,0-1 0,0 1 0,1 0 0,-1 0 0,6-1 0,34-5 404,-1 2-1,1 2 1,-1 2 0,1 2 0,-1 2-1,1 2 1,-1 1 0,0 3 0,48 15-1,-81-20-643,-1-1 0,-1 1-1,1 1 1,13 9 0,-20-13-7,-1-1 0,0 1 1,1 0-1,-1 0 0,0 0 1,0-1-1,0 1 0,0 1 0,0-1 1,0 0-1,0 0 0,0 0 1,0 0-1,0 1 0,-1-1 1,1 0-1,0 1 0,-1-1 1,1 1-1,-1-1 0,0 1 0,1-1 1,-1 1-1,0-1 0,0 1 1,0-1-1,0 1 0,0-1 1,0 1-1,-1-1 0,1 1 1,0-1-1,-1 0 0,1 1 1,-1-1-1,1 1 0,-1-1 0,0 0 1,-1 3-1,-8 4 208,0-1 0,-1 0-1,0 0 1,0-1 0,0-1 0,-1 0-1,0 0 1,0-1 0,-17 3 0,17-3-132,-126 30 898,87-23-1953,-97 34-1,140-40-3619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7.734"/>
    </inkml:context>
    <inkml:brush xml:id="br0">
      <inkml:brushProperty name="width" value="0.025" units="cm"/>
      <inkml:brushProperty name="height" value="0.025" units="cm"/>
    </inkml:brush>
  </inkml:definitions>
  <inkml:trace contextRef="#ctx0" brushRef="#br0">0 1 14510,'0'0'9705,"68"12"-8968,-28-7-65,14 1-383,-1 2-225,3 2-64,-3 0 0,-5 0 32,-9 0-641,-11-4-864,-12 1-930,-10-5-607,-28-2-8682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8.079"/>
    </inkml:context>
    <inkml:brush xml:id="br0">
      <inkml:brushProperty name="width" value="0.025" units="cm"/>
      <inkml:brushProperty name="height" value="0.025" units="cm"/>
    </inkml:brush>
  </inkml:definitions>
  <inkml:trace contextRef="#ctx0" brushRef="#br0">0 1 11979,'0'0'8136,"20"46"-6631,19-38-383,16-3-450,7-3-480,3-1-192,-7-1-2146,-1 0-2754,-13-6-4838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8.468"/>
    </inkml:context>
    <inkml:brush xml:id="br0">
      <inkml:brushProperty name="width" value="0.025" units="cm"/>
      <inkml:brushProperty name="height" value="0.025" units="cm"/>
    </inkml:brush>
  </inkml:definitions>
  <inkml:trace contextRef="#ctx0" brushRef="#br0">25 1 13997,'0'0'2605,"13"0"-1724,15 1-231,-1 2 0,1 1-1,48 14 1,-62-15-537,-1 2 0,1-1-1,-1 2 1,0 0 0,0 1-1,0 0 1,-1 0 0,0 2-1,-1-1 1,14 14 0,-23-20-117,0 0 1,-1 1-1,1-1 1,0 0 0,-1 1-1,0-1 1,1 1-1,-1-1 1,0 1 0,0 0-1,-1-1 1,1 1-1,-1 0 1,1 0 0,-1 0-1,0-1 1,0 1 0,0 0-1,-1 5 1,0-3 45,-1-1 0,1 1 1,-1 0-1,0 0 0,-1-1 1,1 1-1,-1-1 0,0 0 1,0 0-1,-5 5 0,-9 7 284,0 0-1,-2-1 0,-35 22 0,41-29-203,-163 119-111,141-101-3626,29-23-6154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4:59.867"/>
    </inkml:context>
    <inkml:brush xml:id="br0">
      <inkml:brushProperty name="width" value="0.025" units="cm"/>
      <inkml:brushProperty name="height" value="0.025" units="cm"/>
    </inkml:brush>
  </inkml:definitions>
  <inkml:trace contextRef="#ctx0" brushRef="#br0">303 18 18257,'0'0'2184,"-11"-5"-722,6 3-1382,0 0 0,0 0-1,0 0 1,-1 1-1,1 0 1,0 0 0,-1 0-1,1 1 1,-1-1-1,0 1 1,1 1-1,-1-1 1,1 1 0,-1 0-1,1 0 1,0 1-1,-1-1 1,1 1 0,0 0-1,0 1 1,-9 5-1,-8 6 52,1 1-1,1 2 1,-23 22-1,37-34-118,1 1-1,-1-1 1,1 1-1,0 1 1,1-1-1,0 1 1,0 0-1,0 0 0,1 0 1,0 0-1,0 1 1,1-1-1,0 1 1,-2 14-1,4-20-11,1-1 0,-1 1 0,1-1-1,-1 0 1,1 1 0,-1-1 0,1 0-1,0 1 1,0-1 0,-1 0 0,1 0-1,0 0 1,0 0 0,0 0 0,1 0-1,-1 0 1,0 0 0,0 0 0,0 0-1,1-1 1,-1 1 0,0 0 0,1-1-1,-1 1 1,0-1 0,1 1 0,-1-1-1,1 0 1,-1 0 0,2 0 0,56 5 120,-44-5-67,8 1-167,0 0 0,0 2 0,0 1 0,37 10 0,-55-12 93,0 0 0,-1 0 0,1 0 0,0 1 0,-1 0 0,1 0 0,-1 0 0,0 0 0,0 0 0,0 1 0,5 7 0,-7-8 57,0 0 0,0 1 0,0-1 0,-1 1-1,0-1 1,0 1 0,0 0 0,0-1 0,0 1 0,-1 0 0,0 0 0,1-1 0,-2 1 0,1 0 0,0 0 0,-1 0 0,1-1 0,-3 6 0,2-4 113,-1-1 0,-1 0 0,1 1 0,0-1-1,-1 0 1,0-1 0,0 1 0,0 0 0,0-1 0,-1 0 0,1 1 0,-1-1-1,0-1 1,0 1 0,0 0 0,0-1 0,0 0 0,-1 0 0,-4 1 0,-6 3 204,1-2 1,-1 0 0,0 0-1,-25 2 1,30-5-332,-56 1 660,64-2-750,0 0 0,1 0-1,-1 0 1,0-1 0,0 1 0,1 0 0,-1-1-1,0 1 1,1-1 0,-1 0 0,0 0-1,1 1 1,-1-1 0,1 0 0,-1 0 0,1 0-1,0-1 1,-1 1 0,1 0 0,0 0-1,0-1 1,0 1 0,0-1 0,0 1 0,0-1-1,0 1 1,0-1 0,1 0 0,-1 1 0,0-1-1,1-1 1,0 1-154,0 0 0,0 0 0,0 0 0,0 1 0,1-1 0,-1 0 0,0 0 0,1 1 0,0-1 0,-1 0 0,1 1 0,0-1 0,0 1 0,0-1 0,0 1 0,0-1 0,0 1 0,0 0 0,1-1 0,2-1 0,34-21-6152,-30 20 4748,34-17-8742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0.261"/>
    </inkml:context>
    <inkml:brush xml:id="br0">
      <inkml:brushProperty name="width" value="0.025" units="cm"/>
      <inkml:brushProperty name="height" value="0.025" units="cm"/>
    </inkml:brush>
  </inkml:definitions>
  <inkml:trace contextRef="#ctx0" brushRef="#br0">128 382 19474,'0'0'2253,"-11"-1"-112,4 1-1962,1 0-1,0 0 1,-1 1 0,1-1 0,-1 2-1,1-1 1,0 0 0,-1 1 0,-5 3 0,9-3-143,0-1 0,0 1 1,0 0-1,0 0 1,0 0-1,1 0 1,-1 1-1,1-1 1,0 1-1,-1-1 1,1 1-1,0 0 1,1 0-1,-1 0 1,0 0-1,1 0 1,0 0-1,0 1 1,0-1-1,0 0 0,0 1 1,0 4-1,1-6-34,0-1 0,0 1 0,0-1-1,0 1 1,1-1 0,-1 1-1,1-1 1,-1 1 0,1-1-1,-1 0 1,1 1 0,0-1 0,-1 0-1,1 1 1,0-1 0,0 0-1,0 0 1,0 0 0,0 0 0,0 0-1,1 0 1,-1 0 0,0 0-1,0 0 1,1-1 0,-1 1 0,0 0-1,1-1 1,-1 1 0,1-1-1,-1 1 1,1-1 0,-1 0-1,1 0 1,-1 0 0,4 0 0,6 1-70,1 0 0,0-1 0,18-2 0,-17 0-29,-1 0 0,1-1-1,-1 0 1,0-1 0,0 0 0,0-1-1,0 0 1,-1-1 0,0 0 0,0-1-1,-1-1 1,0 1 0,0-1 0,0-1-1,11-14 1,-11 11 86,0-1-1,-1 0 1,-1-1 0,0 0-1,-1-1 1,0 0 0,-1 0-1,-1 0 1,0 0 0,-1-1-1,3-29 1,-6 36-7,1-9 75,0 0 0,-1 0 0,-1 1 0,-4-34-1,4 48-22,0 1 0,-1-1-1,0 0 1,1 1 0,-1-1-1,0 0 1,0 1 0,0-1-1,0 1 1,-1-1-1,1 1 1,-1 0 0,1 0-1,-1 0 1,0 0 0,0 0-1,0 0 1,0 0 0,0 0-1,0 1 1,-1-1 0,1 1-1,-1-1 1,1 1-1,-1 0 1,1 0 0,-1 0-1,1 1 1,-1-1 0,0 0-1,0 1 1,1 0 0,-1 0-1,0 0 1,0 0 0,1 0-1,-1 0 1,0 1-1,-4 1 1,-3 1 10,0 0 0,1 1-1,-1 0 1,1 1 0,0 0-1,0 0 1,1 1 0,0 0-1,0 1 1,-10 10 0,5-4 161,1 0 1,1 1-1,0 0 1,1 1-1,-11 19 1,19-31-168,1 1 1,-1-1 0,1 1 0,-1 0-1,1 0 1,0-1 0,1 1 0,-1 0-1,0 0 1,1 0 0,0 0-1,0 0 1,1 6 0,0-8-35,-1 0 0,1 0 1,0 0-1,0 0 0,0 0 0,0-1 0,0 1 0,1 0 1,-1 0-1,0-1 0,1 1 0,-1-1 0,1 0 1,0 1-1,-1-1 0,1 0 0,0 0 0,0 0 1,0 0-1,-1 0 0,1 0 0,0-1 0,0 1 1,0-1-1,4 1 0,19 2-119,-1 0 0,0-2 0,31-3 0,-27 1-867,0 1 0,30 4 0,-54-4 892,-1 1 0,0-1 0,0 1 0,0 0 0,-1 0 0,1 0 0,0 0-1,0 1 1,0-1 0,-1 1 0,1 0 0,-1 0 0,1 0 0,-1 0 0,0 0 0,0 0 0,0 1 0,0-1 0,0 1-1,0-1 1,-1 1 0,1 0 0,-1-1 0,2 6 0,-2-3-212,0-1-1,0 1 0,0 0 1,-1 0-1,1 0 1,-1 0-1,-1 0 1,1 0-1,-1 0 0,1 0 1,-1 0-1,-1 0 1,1 0-1,-3 6 1,-4 5-5581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1.091"/>
    </inkml:context>
    <inkml:brush xml:id="br0">
      <inkml:brushProperty name="width" value="0.025" units="cm"/>
      <inkml:brushProperty name="height" value="0.025" units="cm"/>
    </inkml:brush>
  </inkml:definitions>
  <inkml:trace contextRef="#ctx0" brushRef="#br0">24 0 12844,'0'0'12225,"-3"10"-11403,-2 4-668,1 1-1,0-1 1,1 1-1,1 0 1,0 0-1,1 0 1,1 18-1,1-32-146,-1 1-1,0-1 1,0 0-1,1 1 1,-1-1-1,0 0 1,1 0-1,0 1 1,-1-1 0,1 0-1,0 0 1,-1 0-1,1 0 1,0 0-1,0 0 1,0 0-1,0 0 1,0 0 0,0 0-1,0-1 1,0 1-1,0 0 1,1-1-1,0 2 1,2-1 20,-1 0 0,0-1 0,1 1 1,-1-1-1,1 1 0,0-1 0,-1 0 0,1 0 1,3-1-1,3-1 86,0 0 0,0 0 1,0-1-1,-1 0 0,17-9 1,-2-2-6,-1-2-1,36-33 1,-10 8-36,-48 40-74,-1 1 0,0 0 0,0 0 0,0 0 0,1 0-1,-1-1 1,0 1 0,0 0 0,1 0 0,-1 0 0,0 0 0,0 0 0,1 0 0,-1 0 0,0 0 0,1-1 0,-1 1 0,0 0 0,0 0 0,1 0 0,-1 0 0,0 0 0,0 1 0,1-1 0,-1 0-1,0 0 1,1 0 0,-1 0 0,0 0 0,0 0 0,1 0 0,-1 0 0,0 1 0,0-1 0,0 0 0,1 0 0,-1 0 0,0 1 0,0-1 0,0 0 0,1 0 0,-1 0 0,0 1 0,0-1 0,0 0 0,0 0-1,0 1 1,1-1 0,3 25 4,-4 43 103,-1-48-101,1-18-1,0 0-1,-1-1 1,1 1-1,0 0 1,1-1-1,-1 1 1,0 0-1,0-1 1,1 1-1,-1 0 1,1-1-1,-1 1 1,1-1-1,0 1 1,0-1-1,0 1 1,-1-1-1,1 0 0,1 1 1,-1-1-1,0 0 1,0 0-1,3 2 1,-3-2-13,1-1 0,-1 0 0,1 0-1,-1 0 1,1 0 0,0 0 0,-1 0 0,1-1 0,-1 1 0,1 0 0,-1-1 0,1 1 0,-1-1 0,1 0 0,-1 1-1,1-1 1,-1 0 0,0 0 0,0 0 0,1 0 0,-1 0 0,0 0 0,0 0 0,0 0 0,1-2 0,4-3-496,-1 1 0,-1-1 0,1 0 0,-1-1 0,0 1-1,3-9 1,5-25-8438,-9 17-2651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1.564"/>
    </inkml:context>
    <inkml:brush xml:id="br0">
      <inkml:brushProperty name="width" value="0.025" units="cm"/>
      <inkml:brushProperty name="height" value="0.025" units="cm"/>
    </inkml:brush>
  </inkml:definitions>
  <inkml:trace contextRef="#ctx0" brushRef="#br0">43 0 11243,'0'0'10217,"-32"67"-8968,30-43-31,-3 0-386,1-1-319,4-4-385,0-2-64,9-6-32,2-3-128,3-5-865,2-3-993,-2 0-1729,-2-2-4389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2.331"/>
    </inkml:context>
    <inkml:brush xml:id="br0">
      <inkml:brushProperty name="width" value="0.025" units="cm"/>
      <inkml:brushProperty name="height" value="0.025" units="cm"/>
    </inkml:brush>
  </inkml:definitions>
  <inkml:trace contextRef="#ctx0" brushRef="#br0">126 69 10570,'0'0'12284,"-3"12"-11612,-9 33-5,-7 17-367,3 1 0,3 0 0,2 1 1,-1 74-1,13-189-1933,-1 34 1461,-1-1-1,-1 1 1,-5-28-1,1 24 195,5 15 23,0 0 0,0 0-1,-1 0 1,0 1 0,0-1 0,-1 0 0,1 1 0,-1 0-1,-4-7 1,9 15 121,1-1-1,1 0 0,-1 0 1,0 0-1,0 0 1,1-1-1,-1 1 0,1-1 1,-1 0-1,1 0 1,0 0-1,-1 0 0,1-1 1,7 0-1,-3 0-277,-1 0 0,1-1 1,-1-1-1,1 1 0,-1-1 0,0 0 0,11-5 0,-9 3-613,0-1 0,0 1-1,-1-2 1,1 1 0,-1-1-1,0 0 1,-1-1 0,0 0 0,0 0-1,0-1 1,-1 1 0,0-2-1,5-8 1,-4 1-688,0-1 1,-1 0-1,-1-1 0,5-30 0,-5 9 2625,-2 3 4347,-7 69-3521,-1 0 0,-13 41 0,8-37-862,-9 65 0,17-80-935,-1 2-43,1-1 1,0 0-1,2 1 0,1-1 1,7 43-1,-8-65-192,1 0-1,-1 0 1,0 0 0,1 0 0,-1 0-1,0-1 1,1 1 0,-1 0 0,1 0-1,0 0 1,-1-1 0,1 1 0,0 0 0,-1 0-1,1-1 1,0 1 0,0-1 0,1 1-1,-2-1-3,0 0 0,1 0 1,-1 0-1,1 0 0,-1 0 0,0 0 0,1 0 0,-1 0 0,0 0 0,1-1 0,-1 1 0,0 0 0,1 0 0,-1 0 0,0-1 1,1 1-1,-1 0 0,0-1 0,1 1 0,-1 0 0,0-1 0,0 1 0,0 0 0,1-1 0,-1 1 0,0 0 0,0-1 0,0 1 1,0 0-1,0-1 0,1 1 0,-1-1 0,0 1 0,0 0 0,0-1 0,0 1 0,0-1 0,0 1 0,0 0 0,-1-1 0,1 1 0,0-1 1,0 1-1,0-1 0,0-17-153,-1-1 0,0 1 0,-1 0 0,-1-1 0,-1 1 0,-1 1 0,0-1 1,-1 1-1,-1 0 0,-1 0 0,0 0 0,-1 1 0,-1 1 0,-21-27 0,30 40 190,-1 0-1,0 0 0,0 0 1,0 1-1,0-1 0,0 1 1,0-1-1,0 1 1,-1-1-1,1 1 0,-1 0 1,1 0-1,-1 0 0,1 1 1,-5-2-1,12 11 680,8 0-619,5-4-181,0 0-1,0-2 1,0 0-1,1 0 1,0-2 0,33-2-1,-50 1-193,0 1-1,0-1 0,-1 0 0,1 0 0,0 0 0,0-1 0,0 1 0,-1 0 1,1-1-1,0 1 0,0-1 0,-1 1 0,1-1 0,0 0 0,-1 0 0,1 0 1,-1 0-1,1 0 0,-1 0 0,0 0 0,3-3 0,2-12-5963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2.661"/>
    </inkml:context>
    <inkml:brush xml:id="br0">
      <inkml:brushProperty name="width" value="0.025" units="cm"/>
      <inkml:brushProperty name="height" value="0.025" units="cm"/>
    </inkml:brush>
  </inkml:definitions>
  <inkml:trace contextRef="#ctx0" brushRef="#br0">1 1 16944,'0'0'5926,"60"39"-14318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3.214"/>
    </inkml:context>
    <inkml:brush xml:id="br0">
      <inkml:brushProperty name="width" value="0.025" units="cm"/>
      <inkml:brushProperty name="height" value="0.025" units="cm"/>
    </inkml:brush>
  </inkml:definitions>
  <inkml:trace contextRef="#ctx0" brushRef="#br0">117 0 13869,'0'0'6694,"-6"8"-5984,-1 5-430,0-1-1,1 1 1,0 0-1,1 0 1,0 1-1,-4 22 0,-13 98 1838,5-21-1065,7-73-781,5-22 41,1 1-1,1 0 0,-2 23 0,5-42-298,0 1-1,1-1 1,-1 0 0,0 0-1,0 0 1,0 1-1,1-1 1,-1 0-1,0 0 1,0 0-1,0 1 1,1-1-1,-1 0 1,0 0 0,0 0-1,1 0 1,-1 0-1,0 0 1,0 1-1,1-1 1,-1 0-1,0 0 1,1 0-1,-1 0 1,0 0 0,0 0-1,1 0 1,-1 0-1,0 0 1,1 0-1,-1-1 1,0 1-1,0 0 1,1 0-1,-1 0 1,0 0-1,0 0 1,1 0 0,-1 0-1,0-1 1,0 1-1,0 0 1,1 0-1,-1 0 1,0-1-1,0 1 1,13-8 230,-2-7-176,0 1-1,-2-1 1,0-1-1,0 0 1,-2 0-1,8-23 1,8-14-58,-14 32-40,2-3-173,0 0 1,1 0-1,2 1 0,0 1 1,1 0-1,1 1 1,24-23-1,-39 43 171,0-1-1,0 1 1,0 0 0,0 0 0,1 0-1,-1 0 1,0 0 0,1 0-1,-1 0 1,1 0 0,-1 0 0,1 1-1,-1-1 1,1 1 0,0-1-1,-1 1 1,1-1 0,0 1 0,0 0-1,-1 0 1,1 0 0,0 0-1,1 0 1,-2 1 30,0 0-1,0 0 1,0 0 0,0 0-1,0 1 1,0-1 0,-1 0-1,1 0 1,0 0-1,-1 1 1,1-1 0,-1 0-1,1 1 1,-1-1 0,0 0-1,0 1 1,0-1-1,0 0 1,1 1 0,-2-1-1,1 3 1,0 3 35,-1 1 1,0-1-1,0 1 0,-1-1 1,0 1-1,0-1 0,-1 0 1,1 0-1,-7 10 0,5-11-16,0-1-1,0-1 0,-1 1 1,1-1-1,-1 1 0,0-1 0,0-1 1,-1 1-1,1-1 0,-1 0 1,0 0-1,0 0 0,0-1 1,0 0-1,0 0 0,0-1 1,0 1-1,-1-1 0,1-1 1,-1 1-1,1-1 0,-12-1 1,17 1-58,0 0 0,0-1 1,0 1-1,1 0 1,-1 0-1,0 0 1,0-1-1,0 1 1,0 0-1,0-1 1,0 1-1,1-1 1,-1 1-1,0-1 1,0 0-1,1 1 1,-1-1-1,0 0 0,1 1 1,-1-1-1,1 0 1,-1 0-1,1 1 1,-1-1-1,1 0 1,0 0-1,-1 0 1,1 0-1,0 0 1,0 0-1,-1 0 1,1 1-1,0-1 1,0 0-1,0 0 0,0 0 1,0 0-1,0 0 1,0 0-1,1 0 1,-1 0-1,0 0 1,1 0-1,-1-1 1,2 0-638,-1-1-1,0 0 1,1 1 0,-1-1 0,1 0 0,0 1-1,0 0 1,0-1 0,0 1 0,0 0 0,1 0 0,3-2-1,18-9-6985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32.496"/>
    </inkml:context>
    <inkml:brush xml:id="br0">
      <inkml:brushProperty name="width" value="0.025" units="cm"/>
      <inkml:brushProperty name="height" value="0.025" units="cm"/>
    </inkml:brush>
  </inkml:definitions>
  <inkml:trace contextRef="#ctx0" brushRef="#br0">125 409 16624,'-26'10'105,"18"-8"-13,0 1-1,0 0 1,0 0 0,0 1 0,0 0 0,1 0 0,0 1 0,-1 0 0,2 0 0,-11 10-1,17-15-59,-1 1-1,1-1 1,-1 0-1,1 1 0,0-1 1,-1 1-1,1-1 1,0 1-1,-1 0 0,1-1 1,0 1-1,0-1 1,-1 1-1,1-1 0,0 1 1,0 0-1,0-1 1,0 1-1,0 0 0,0-1 1,0 1-1,0-1 0,0 1 1,0 0-1,0-1 1,0 1-1,0-1 0,1 1 1,-1 0-1,0-1 1,0 1-1,1-1 0,-1 1 1,0-1-1,1 1 1,-1-1-1,0 1 0,1-1 1,-1 1-1,1-1 1,-1 0-1,1 1 0,-1-1 1,1 0-1,-1 1 0,1-1 1,0 0-1,0 1 1,32 3 1586,-30-4-1588,61-3 1014,-1-3 0,1-2-1,85-23 1,-78 15-836,1685-345 1303,-1730 356-1515,262-46 91,-214 41-214,142 0 0,-216 10 97,-1 0 0,1 1 0,0-1 0,0 0 0,0 0 0,-1 0 0,1 1-1,0-1 1,0 0 0,0 0 0,-1 1 0,1-1 0,0 0 0,0 0 0,0 1 0,0-1 0,0 0 0,0 0-1,0 1 1,0-1 0,-1 0 0,1 1 0,0-1 0,0 0 0,0 1 0,0-1 0,1 0 0,-1 0-1,0 1 1,0-1 0,0 0 0,0 1 0,0-1 0,0 0 0,0 0 0,0 1 0,1-1 0,-1 0 0,0 0-1,0 1 1,0-1 0,1 0 0,-1 0 0,0 0 0,0 1 0,0-1 0,1 0 0,-1 0 0,0 0-1,0 0 1,1 0 0,-1 1 0,0-1 0,1 0 0,-1 0 0,0 0 0,0 0 0,1 0 0,-1 0 0,0 0-1,1 0 1,-1 0 0,0 0 0,1 0 0,-1 0 0,0 0 0,0 0 0,1-1 0,-22 14-3462,-4-12-1862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3.546"/>
    </inkml:context>
    <inkml:brush xml:id="br0">
      <inkml:brushProperty name="width" value="0.025" units="cm"/>
      <inkml:brushProperty name="height" value="0.025" units="cm"/>
    </inkml:brush>
  </inkml:definitions>
  <inkml:trace contextRef="#ctx0" brushRef="#br0">1 18 9161,'0'0'17216,"9"0"-16752,-1 0-416,0 1 0,1 0 1,-1 1-1,0-1 0,0 1 0,0 1 0,11 5 0,-12-5-64,1-1 1,-1 1 0,0-1-1,1-1 1,-1 1 0,1-1-1,0-1 1,-1 1 0,1-1-1,14-2 1,1-2-356,-1-1 1,28-11-1,27-5-404,-76 21 794,-1-1 0,1 1 0,-1 0-1,1 0 1,-1-1 0,1 1-1,-1 0 1,1 0 0,0 0-1,-1 0 1,1 0 0,-1 0 0,1 0-1,-1 0 1,1 0 0,-1 0-1,1 0 1,-1 0 0,1 0-1,-1 0 1,1 1 0,0-1 0,-1 0-1,1 0 1,-1 1 0,0-1-1,1 0 1,-1 1 0,1-1-1,-1 0 1,1 1 0,-1-1 0,0 1-1,1-1 1,-1 0 0,0 1-1,0-1 1,1 1 0,-1-1-1,0 1 1,0-1 0,1 1 0,-1-1-1,0 1 1,0-1 0,0 1-1,0 0 1,0-1 0,0 1-1,0-1 1,0 1 0,0-1 0,0 1-1,0-1 1,0 1 0,-1-1-1,1 1 1,0 0 0,0-1-1,-1 1 1,1 0 0,-1-1-56,1 1 0,0-1 1,0 1-1,-1-1 0,1 1 0,0 0 1,0-1-1,0 1 0,0-1 0,0 1 0,0 0 1,0-1-1,0 1 0,0 0 0,0-1 1,0 1-1,0 0 0,0-1 0,0 1 1,0-1-1,1 1 0,-1 0 0,0-1 1,1 1-1,-1-1 0,0 1 0,1-1 1,-1 1-1,0-1 0,1 1 0,-1-1 1,1 1-1,-1-1 0,1 0 0,-1 1 1,1-1-1,-1 0 0,1 1 0,0-1 0,-1 0 1,1 0-1,-1 0 0,1 1 0,0-1 1,-1 0-1,1 0 0,0 0 0,-1 0 1,1 0-1,0 0 0,3-1-792,0 1-1,1-1 1,-1 1-1,0-1 1,0-1-1,-1 1 1,1 0-1,0-1 1,0 0-1,-1 0 1,1 0-1,3-3 1,11-5-3939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4.016"/>
    </inkml:context>
    <inkml:brush xml:id="br0">
      <inkml:brushProperty name="width" value="0.025" units="cm"/>
      <inkml:brushProperty name="height" value="0.025" units="cm"/>
    </inkml:brush>
  </inkml:definitions>
  <inkml:trace contextRef="#ctx0" brushRef="#br0">90 1 14574,'0'0'6534,"-4"10"-5280,-15 41-205,2 2-1,2 0 1,2 0-1,-7 85 1,19-137-1030,1 1 1,0 0 0,0 0-1,0 0 1,0 0 0,0 0-1,0 0 1,0 0 0,1 0-1,-1 0 1,1 0 0,-1 0-1,1-1 1,0 1 0,0 0-1,-1 0 1,1-1 0,1 1-1,-1 0 1,2 2 0,-1-3 10,-1-1 0,1 1 1,-1-1-1,1 1 1,-1-1-1,1 1 1,-1-1-1,1 0 1,0 0-1,-1 0 0,1 0 1,-1 0-1,1 0 1,-1 0-1,1-1 1,0 1-1,-1 0 0,1-1 1,2-1-1,4-1 31,0-1-1,-1 0 1,1-1-1,-1 0 1,1 0-1,-2-1 1,11-9-1,1-8-85,-2 0 0,0-1 0,15-30 0,-7 12-4044,-56 89-2459,-8 14 3320,10 1 5230,30-60-1818,-1 0 0,0 0 0,1 0 0,-1 0 0,1 0 1,-1 0-1,1 1 0,0-1 0,0 0 0,0 0 0,0 0 0,0 0 0,1 0 0,-1 0 0,1 0 1,-1 0-1,1 0 0,0 0 0,-1 0 0,1 0 0,0 0 0,1 0 0,-1 0 0,0-1 0,0 1 1,1 0-1,-1-1 0,1 1 0,-1-1 0,1 0 0,0 1 0,-1-1 0,1 0 0,0 0 1,0 0-1,2 0 0,-1 1-248,0-2 1,0 1-1,0 0 1,1-1 0,-1 1-1,0-1 1,0 0-1,0 0 1,1 0 0,3-1-1,-4 0-515,1 0-1,-1 0 0,0 0 1,0 0-1,0 0 0,0-1 1,0 1-1,0-1 0,0 0 1,4-3-1,6-8-5253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4.360"/>
    </inkml:context>
    <inkml:brush xml:id="br0">
      <inkml:brushProperty name="width" value="0.025" units="cm"/>
      <inkml:brushProperty name="height" value="0.025" units="cm"/>
    </inkml:brush>
  </inkml:definitions>
  <inkml:trace contextRef="#ctx0" brushRef="#br0">175 1 17200,'0'0'4100,"-46"68"-2691,32-31 97,2 5-321,1 4-320,4-2-321,3-1-383,4-4-97,0-6-161,0-4-543,0-11-161,0-6-160,4-7-832,-4-22-11148</inkml:trace>
  <inkml:trace contextRef="#ctx0" brushRef="#br0" timeOffset="1">0 220 11403,'0'0'10890,"46"-20"-10730,0 25-256,2-2-2338,0-3-4645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4.968"/>
    </inkml:context>
    <inkml:brush xml:id="br0">
      <inkml:brushProperty name="width" value="0.025" units="cm"/>
      <inkml:brushProperty name="height" value="0.025" units="cm"/>
    </inkml:brush>
  </inkml:definitions>
  <inkml:trace contextRef="#ctx0" brushRef="#br0">1 81 11915,'0'0'2504,"8"-6"416,5-2-2216,0 0-1,1 1 1,0 0-1,0 1 1,0 0 0,1 1-1,0 1 1,0 0-1,25-2 1,-36 6-670,1-1 1,-1 1-1,1 0 0,-1 1 1,0-1-1,1 1 0,-1 0 1,7 2-1,-10-3-33,0 0 0,-1 1 0,1-1-1,-1 1 1,1-1 0,-1 0 0,1 1 0,-1-1-1,1 1 1,-1-1 0,1 1 0,-1 0 0,1-1 0,-1 1-1,0-1 1,1 1 0,-1 0 0,0-1 0,0 1-1,0 0 1,1-1 0,-1 1 0,0 1 0,0 0 8,-1 0 0,1 0 0,0 0 0,-1 1 0,0-1 0,1 0 0,-1 0 0,0 0 1,0 0-1,0-1 0,-2 4 0,-18 20 264,-11 15 345,30-38-571,1 0 0,0 0-1,0 0 1,0 1 0,0-1 0,0 0 0,0 0-1,1 1 1,-1-1 0,1 0 0,0 1 0,-1-1 0,1 0-1,0 1 1,0-1 0,1 5 0,0-6-17,0 0 1,-1 0 0,1 0 0,0 0-1,0 0 1,0 0 0,0-1-1,-1 1 1,1 0 0,0 0 0,0-1-1,1 1 1,-1 0 0,0-1-1,0 0 1,0 1 0,0-1 0,0 1-1,1-1 1,-1 0 0,0 0-1,0 0 1,3 0 0,34 1 398,-29-2-309,7 1-190,0-1 0,0-1 0,0-1 0,0 0 0,0-1 0,-1-1 0,0 0 0,0-1 0,0 0 0,-1-2 0,1 0-1,-2 0 1,1-1 0,-1-1 0,19-18 0,-12-7-2408,-17 16-999,-10 3-3636,-5 10-622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5.407"/>
    </inkml:context>
    <inkml:brush xml:id="br0">
      <inkml:brushProperty name="width" value="0.025" units="cm"/>
      <inkml:brushProperty name="height" value="0.025" units="cm"/>
    </inkml:brush>
  </inkml:definitions>
  <inkml:trace contextRef="#ctx0" brushRef="#br0">147 4 14798,'0'0'6609,"-11"-2"-4783,2 1-1543,0 1 1,0 0-1,1 0 1,-1 1-1,0 0 1,-15 3-1,21-3-200,0 0-1,0 0 0,0 0 0,0 0 0,0 1 0,0-1 1,0 1-1,1-1 0,-1 1 0,0 0 0,1 0 0,0 1 1,-1-1-1,1 0 0,0 1 0,0-1 0,0 1 0,0 0 1,1-1-1,-1 1 0,1 0 0,0 0 0,0 0 1,0 0-1,-1 7 0,2-9-77,0 0-1,0-1 1,0 1 0,0 0-1,1 0 1,-1 0 0,0 0 0,1-1-1,-1 1 1,0 0 0,1 0 0,-1-1-1,1 1 1,0 0 0,-1-1-1,1 1 1,-1 0 0,1-1 0,0 1-1,0-1 1,-1 1 0,1-1-1,0 0 1,0 1 0,-1-1 0,1 0-1,0 1 1,0-1 0,0 0 0,0 0-1,0 0 1,-1 0 0,1 0-1,0 0 1,1 0 0,41 1 34,-34-1-35,187-10-4749,-195 10 4761,-1 0 0,1 0 0,0 0 0,0 0 0,0 0 0,-1 0 0,1 0 0,0 0 0,0 0 1,0 1-1,-1-1 0,1 0 0,0 0 0,0 1 0,-1-1 0,1 1 0,0-1 0,-1 0 0,1 1 0,0-1 1,-1 1-1,1 0 0,0-1 0,-1 1 0,1-1 0,-1 1 0,0 0 0,1-1 0,-1 1 0,1 0 1,-1 0-1,0-1 0,1 1 0,-1 1 0,-4 29 2282,0-6-1134,4-25-1139,1 1 0,-1 0 1,1-1-1,-1 1 0,1-1 0,-1 1 1,1-1-1,-1 1 0,1-1 1,-1 1-1,1-1 0,-1 1 0,1-1 1,0 0-1,-1 1 0,1-1 1,0 0-1,-1 0 0,1 0 0,0 1 1,-1-1-1,1 0 0,0 0 1,0 0-1,-1 0 0,2 0 0,26 0 439,-21 0-276,15-2-137,-1-1 0,1 0-1,-1-2 1,0 0 0,33-14-1,-27 9-642,2 2-1,31-6 1,-59 14 597,-1-1 0,0 1 1,0 0-1,0 0 0,1 0 0,-1 0 1,0 0-1,0 0 0,1 0 0,-1 0 1,0 0-1,0 0 0,0 0 0,1 0 1,-1 0-1,0 0 0,0 0 0,1 0 1,-1 1-1,0-1 0,0 0 0,0 0 1,1 0-1,-1 0 0,0 0 0,0 0 1,0 1-1,0-1 0,1 0 0,-1 0 1,0 0-1,0 0 0,0 1 0,0-1 1,0 0-1,0 0 0,0 0 0,1 1 1,-1-1-1,0 0 0,0 1 0,-4 11 340,-13 15 140,16-25-494,-7 8-67,6-8-5,1-1-1,-1 1 1,1 0 0,0 0 0,-1 0 0,1 0 0,0-1-1,0 2 1,0-1 0,0 0 0,1 0 0,-1 0-1,1 0 1,-1 0 0,1 1 0,0-1 0,-1 4-1,5-3-4423,6-3-4005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6.148"/>
    </inkml:context>
    <inkml:brush xml:id="br0">
      <inkml:brushProperty name="width" value="0.025" units="cm"/>
      <inkml:brushProperty name="height" value="0.025" units="cm"/>
    </inkml:brush>
  </inkml:definitions>
  <inkml:trace contextRef="#ctx0" brushRef="#br0">0 1 12236,'0'0'4591,"4"10"-1143,4 18-1307,-4-10-944,1-1 0,1 0 0,13 28-1,-17-41-1172,0 0-1,0 0 0,1-1 1,-1 1-1,1-1 0,0 1 1,0-1-1,0 0 0,0 0 1,1 0-1,-1-1 0,1 1 1,-1-1-1,1 0 1,0 0-1,0 0 0,0-1 1,0 1-1,1-1 0,-1 0 1,7 1-1,-1-2-521,-1 0 1,1 0-1,-1-1 1,0-1-1,1 0 1,-1 0-1,0-1 0,0 0 1,0 0-1,-1-1 1,1 0-1,-1 0 1,0-1-1,15-12 0,-8 4-1606,0-1 0,-1 0 0,0-1 0,-1-1 0,21-33 0,-34 49 2338,0-1 0,0 1 0,0-1 0,0 1 0,1-1 0,-1 1 0,0-1 0,0 1 0,0 0 0,1-1 0,-1 1 0,0-1 0,0 1 0,1 0 0,-1-1 0,0 1 0,1 0 1,-1-1-1,1 1 0,-1 0 0,0 0 0,1-1 0,-1 1 0,1 0 0,-1 0 0,1 0 0,-1 0 0,1 0 0,-1 0 0,0-1 0,1 1 0,-1 0 0,2 0 0,1 17 3825,-8 27-1240,-7-8-1941,-1-1 0,-2-1 0,-2 0-1,-36 55 1,-21 44-3393,71-126-2578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7.680"/>
    </inkml:context>
    <inkml:brush xml:id="br0">
      <inkml:brushProperty name="width" value="0.025" units="cm"/>
      <inkml:brushProperty name="height" value="0.025" units="cm"/>
    </inkml:brush>
  </inkml:definitions>
  <inkml:trace contextRef="#ctx0" brushRef="#br0">20 0 11499,'0'0'7175,"-4"9"-6246,-1 8-161,0 4 97,0 4 32,5 4-417,0-2-351,0 0-97,3-3 0,8-3-481,-1-5-640,-6-4-801,-4-7-1056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8.040"/>
    </inkml:context>
    <inkml:brush xml:id="br0">
      <inkml:brushProperty name="width" value="0.025" units="cm"/>
      <inkml:brushProperty name="height" value="0.025" units="cm"/>
    </inkml:brush>
  </inkml:definitions>
  <inkml:trace contextRef="#ctx0" brushRef="#br0">1 15 14382,'0'0'5653,"11"-4"-5279,3 1-272,0 0 1,-1 1-1,1 1 1,0 0-1,0 0 1,0 2-1,0 0 1,0 0-1,21 6 1,-4-1-44,-4-1-32,1 2-1,-1 0 1,-1 2-1,1 0 1,43 24-1,-68-32-12,1 1-1,-1-1 0,0 1 1,0 0-1,0-1 0,0 1 1,0 0-1,0 0 0,0 0 1,-1 1-1,1-1 0,-1 0 1,1 1-1,-1-1 0,0 1 1,0-1-1,0 1 0,0-1 1,-1 1-1,1 0 0,-1-1 0,1 1 1,-1 0-1,0-1 0,0 1 1,-1 3-1,0-2 112,0 0-1,0 0 1,-1 0 0,1 0-1,-1-1 1,0 1 0,0-1-1,-1 1 1,1-1 0,-1 0-1,1 1 1,-1-1 0,0-1-1,0 1 1,-7 4 0,-12 8 478,-1-1 0,0-1 1,-2-1-1,-45 15 0,53-22-760,1 0 0,-1-2 0,0 0 0,-33 1 0,57-11-6580,17-7-1393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8.418"/>
    </inkml:context>
    <inkml:brush xml:id="br0">
      <inkml:brushProperty name="width" value="0.025" units="cm"/>
      <inkml:brushProperty name="height" value="0.025" units="cm"/>
    </inkml:brush>
  </inkml:definitions>
  <inkml:trace contextRef="#ctx0" brushRef="#br0">1 9 9705,'0'0'12140,"58"-8"-10827,-19 8 64,9 1-640,0 1-385,5-1-256,-5 0-96,-4 1-352,-10 0-1698,-15 1-1441,-15-1-2531</inkml:trace>
  <inkml:trace contextRef="#ctx0" brushRef="#br0" timeOffset="1">12 125 3523,'0'0'12909,"58"24"-11564,-10-24-865,3 0-352,6-7-96,-1-8-1025,-4-1-5701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8.952"/>
    </inkml:context>
    <inkml:brush xml:id="br0">
      <inkml:brushProperty name="width" value="0.025" units="cm"/>
      <inkml:brushProperty name="height" value="0.025" units="cm"/>
    </inkml:brush>
  </inkml:definitions>
  <inkml:trace contextRef="#ctx0" brushRef="#br0">295 75 10122,'0'0'3165,"2"-10"492,4-32-502,-6 41-3050,0 0 0,0 0 0,0 0 0,0 0 0,-1 0 0,1 1 0,0-1 0,0 0 0,-1 0 0,1 0-1,0 0 1,-1 1 0,1-1 0,-1 0 0,1 0 0,-1 1 0,1-1 0,-1 0 0,1 1 0,-1-1 0,0 0 0,1 1 0,-1-1 0,0 1 0,0-1 0,1 1 0,-1 0 0,0-1 0,0 1 0,0 0 0,1-1-1,-1 1 1,0 0 0,0 0 0,-2 0 0,-30 1 966,30-1-886,-9 3-123,0 0-1,0 1 1,0 0 0,1 1-1,-1 0 1,1 1 0,0 1-1,1-1 1,-18 15 0,13-9-62,1 1 1,0 0-1,1 1 0,1 0 1,-20 30-1,30-42 3,0 1-1,1-1 1,-1 0-1,1 1 1,0-1-1,0 1 0,0 0 1,0-1-1,0 1 1,1 0-1,-1-1 1,1 1-1,0 0 1,0 0-1,0 0 0,0-1 1,1 4-1,0-3-16,0-1-1,0-1 0,1 1 1,-1 0-1,1 0 1,-1 0-1,1-1 0,0 1 1,-1-1-1,1 0 1,0 1-1,0-1 0,0 0 1,0 0-1,0 0 0,1 0 1,-1 0-1,0-1 1,0 1-1,1-1 0,2 1 1,29 5-2317,0-1 0,50 0-1,-25-5-5291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50.520"/>
    </inkml:context>
    <inkml:brush xml:id="br0">
      <inkml:brushProperty name="width" value="0.025" units="cm"/>
      <inkml:brushProperty name="height" value="0.025" units="cm"/>
    </inkml:brush>
  </inkml:definitions>
  <inkml:trace contextRef="#ctx0" brushRef="#br0">1 223 5285,'0'0'4292,"9"1"-3448,37 4-473,1-3 0,89-7 0,102-25 1771,0-1-769,1394-50 1392,-1482 77-2825,1650-20 2453,164-2-1995,-394-3-22,-1414 29-355,1953 39 70,-1692-16-65,1029 53 297,1-38-85,643-37-206,-1603 13-27,-72-1 23,136 7-30,474-11 36,-677-26 0,244-22-10,-557 35-63,356-38 178,-1 34-1237,-381 9-158,-29 0-14037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9.294"/>
    </inkml:context>
    <inkml:brush xml:id="br0">
      <inkml:brushProperty name="width" value="0.025" units="cm"/>
      <inkml:brushProperty name="height" value="0.025" units="cm"/>
    </inkml:brush>
  </inkml:definitions>
  <inkml:trace contextRef="#ctx0" brushRef="#br0">188 0 15022,'0'0'2515,"-8"1"-305,-1-1-2010,0 0 0,0 1 0,1 0 0,-1 1 0,0 0 0,1 0 0,0 1 0,-1 0 0,1 1 0,0-1 0,1 1 0,-1 1 0,1 0 0,-1 0 0,1 0 0,-9 10 0,12-9 255,-1 0-1,1 0 1,1 1 0,-1-1-1,1 1 1,-4 11-1,7-17-422,-1 1-1,1-1 0,-1 0 1,1 1-1,0-1 0,0 0 0,0 1 1,-1-1-1,1 0 0,1 1 0,-1-1 1,0 0-1,0 1 0,0-1 1,1 1-1,-1-1 0,1 0 0,-1 0 1,1 1-1,-1-1 0,1 0 0,0 0 1,-1 0-1,1 1 0,0-1 1,0 0-1,0 0 0,0 0 0,0-1 1,0 1-1,0 0 0,1 0 0,-1 0 1,0-1-1,0 1 0,0-1 1,1 1-1,-1-1 0,0 1 0,1-1 1,-1 0-1,2 0 0,10 2 16,1 0-1,-1-2 1,0 1-1,0-2 1,0 0 0,1 0-1,22-7 1,-28 6-26,0 0 1,0-1 0,0 0 0,-1 0 0,1-1 0,-1 0-1,0 0 1,0-1 0,0 0 0,-1 0 0,1 0 0,-1-1-1,8-10 1,-13 15 10,-1 0 0,1 0-1,0 0 1,0 1 0,-1-1-1,1 0 1,-1 0 0,1-1 0,-1 1-1,1 0 1,-1 0 0,0 0 0,0 0-1,1 0 1,-1 0 0,0 0-1,0-1 1,0 1 0,0 0 0,0 0-1,0 0 1,-1 0 0,1 0-1,0-1 1,0 1 0,-2-1 0,1 0-12,0 1 1,-1 0 0,1-1 0,0 1 0,-1 0 0,0 0-1,1 0 1,-1 0 0,0 1 0,1-1 0,-1 0-1,0 1 1,0-1 0,-3 0 0,-10-1-53,0 1 0,0 0 0,-19 1 1,23 1 3,-15 1-37,18-1-1606,2 0-3324,15-1-1369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9.640"/>
    </inkml:context>
    <inkml:brush xml:id="br0">
      <inkml:brushProperty name="width" value="0.025" units="cm"/>
      <inkml:brushProperty name="height" value="0.025" units="cm"/>
    </inkml:brush>
  </inkml:definitions>
  <inkml:trace contextRef="#ctx0" brushRef="#br0">4 0 15887,'0'0'6694,"2"62"-5316,-4-33-321,-1 1-481,3-3-288,0-2-95,14-4-161,5-7-897,2-7-1345,-3-7-1249,-7 0-2435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09.983"/>
    </inkml:context>
    <inkml:brush xml:id="br0">
      <inkml:brushProperty name="width" value="0.025" units="cm"/>
      <inkml:brushProperty name="height" value="0.025" units="cm"/>
    </inkml:brush>
  </inkml:definitions>
  <inkml:trace contextRef="#ctx0" brushRef="#br0">1 105 13132,'0'0'8264,"33"-51"-7751,10 42-289,5 1-160,10-1-384,0-3-2659,-1-3-5093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0.312"/>
    </inkml:context>
    <inkml:brush xml:id="br0">
      <inkml:brushProperty name="width" value="0.025" units="cm"/>
      <inkml:brushProperty name="height" value="0.025" units="cm"/>
    </inkml:brush>
  </inkml:definitions>
  <inkml:trace contextRef="#ctx0" brushRef="#br0">301 0 16367,'0'0'9113,"-12"2"-8008,-13 3-944,0 1 0,1 0 0,-1 2 0,1 1 0,-31 17 0,47-22-133,0 0 0,1 1 0,0 0-1,0 0 1,0 1 0,1 0-1,0 0 1,0 1 0,0-1-1,1 1 1,0 1 0,0-1 0,1 1-1,0 0 1,0-1 0,1 2-1,0-1 1,0 0 0,1 1 0,-2 15-1,4-22-49,-1 1 1,1-1-1,1 0 0,-1 1 0,0-1 1,0 0-1,1 1 0,0-1 0,-1 0 0,1 0 1,0 0-1,0 1 0,0-1 0,0 0 0,1 0 1,-1 0-1,0 0 0,1-1 0,-1 1 1,1 0-1,0-1 0,0 1 0,-1-1 0,1 1 1,0-1-1,0 0 0,1 0 0,-1 0 0,0 0 1,0 0-1,0 0 0,1-1 0,-1 1 1,0-1-1,4 1 0,10 1-329,0-1-1,-1 0 1,1-1-1,17-2 1,-25 2 148,2-1-938,1-1 1,-1 0-1,0 0 0,0-1 0,0 0 0,19-9 0,13-9-7614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0.659"/>
    </inkml:context>
    <inkml:brush xml:id="br0">
      <inkml:brushProperty name="width" value="0.025" units="cm"/>
      <inkml:brushProperty name="height" value="0.025" units="cm"/>
    </inkml:brush>
  </inkml:definitions>
  <inkml:trace contextRef="#ctx0" brushRef="#br0">67 31 19314,'-8'6'2061,"2"-1"-1603,0-1-109,1-1 0,0 2 0,0-1 0,0 0 0,1 1 0,0 0 0,0 0 0,0 0 0,0 1 0,-3 5 0,7-10-331,0-1-1,0 1 1,0-1-1,0 1 1,0-1-1,0 0 1,0 1-1,0-1 0,1 1 1,-1-1-1,0 0 1,0 1-1,0-1 1,0 1-1,1-1 1,-1 0-1,0 1 1,0-1-1,0 1 1,1-1-1,-1 0 1,0 0-1,1 1 0,-1-1 1,0 0-1,1 1 1,-1-1-1,0 0 1,1 0-1,-1 0 1,1 1-1,-1-1 1,0 0-1,1 0 1,-1 0-1,1 0 0,-1 0 1,1 0-1,-1 0 1,0 0-1,1 0 1,-1 0-1,1 0 1,-1 0-1,1 0 1,24-1-27,-23 1 31,11-2-586,-1-1 0,1 0 0,-1-1 0,0 0 0,0 0-1,0-2 1,14-8 0,2-3-5195,43-35 0,-88 73 13841,-13 30-3957,11-20-2484,11-18-1387,-46 82 1799,49-85-2058,1-1 0,0 1 0,0 0 0,1 0 1,1 0-1,-1 0 0,0 21 0,4-24-2770,5-6-2510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1.038"/>
    </inkml:context>
    <inkml:brush xml:id="br0">
      <inkml:brushProperty name="width" value="0.025" units="cm"/>
      <inkml:brushProperty name="height" value="0.025" units="cm"/>
    </inkml:brush>
  </inkml:definitions>
  <inkml:trace contextRef="#ctx0" brushRef="#br0">1 48 15310,'0'0'12588,"56"-10"-18353,-22-6-1,0-5-4259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1.381"/>
    </inkml:context>
    <inkml:brush xml:id="br0">
      <inkml:brushProperty name="width" value="0.025" units="cm"/>
      <inkml:brushProperty name="height" value="0.025" units="cm"/>
    </inkml:brush>
  </inkml:definitions>
  <inkml:trace contextRef="#ctx0" brushRef="#br0">54 28 6534,'0'0'11558,"-8"7"-9829,-26 20-447,33-26-1242,0-1 0,1 1 0,-1 0 0,0-1 1,0 1-1,1 0 0,-1 0 0,0 0 0,1 0 1,-1 0-1,1 0 0,-1 0 0,1 0 0,-1 0 1,1 0-1,0 0 0,-1 0 0,1 0 0,0 0 1,0 0-1,0 0 0,0 1 0,0-1-28,1 0-1,-1 0 0,1-1 1,-1 1-1,1 0 1,-1-1-1,1 1 0,0-1 1,-1 1-1,1 0 1,0-1-1,0 0 1,-1 1-1,1-1 0,0 1 1,0-1-1,0 0 1,0 0-1,-1 1 0,3-1 1,48 2-560,-46-2 407,12-1-432,-1-1 0,1 0 1,-1-1-1,0-1 0,0-1 0,0 0 1,-1-1-1,0 0 0,0-1 0,0-1 1,-1-1-1,0 0 0,23-20 0,-40 36 8691,-25 44-5858,15-31-1743,-37 65 1255,46-76-1666,0 0 0,1-1 1,0 1-1,0 1 1,1-1-1,0 0 0,0 0 1,1 12-1,1-20-107,0 0-1,0 1 1,0-1-1,0 0 1,0 0-1,1 0 1,-1 0-1,0 1 1,1-1-1,-1 0 1,1 0-1,-1 0 1,1 0-1,0 0 1,-1 0 0,1 0-1,0 0 1,0 0-1,0-1 1,-1 1-1,1 0 1,0 0-1,0-1 1,0 1-1,0-1 1,0 1-1,1-1 1,-1 1-1,0-1 1,0 1 0,0-1-1,2 0 1,-1 1-67,-1-1 1,0 0 0,0 1 0,1-1 0,-1 0-1,0 1 1,0 0 0,1-1 0,-1 1 0,0 0 0,0-1-1,0 1 1,0 0 0,0 0 0,0 0 0,0 0-1,0 0 1,-1 0 0,1 0 0,0 0 0,-1 0-1,1 1 1,0-1 0,-1 0 0,1 0 0,-1 1 0,0-1-1,1 0 1,-1 1 0,0-1 0,0 0 0,0 0-1,0 2 1,-1 4-274,0 1 1,0-1-1,0 0 0,-1 0 1,-1 0-1,1-1 0,-1 1 1,-5 8-1,-7 13-5487,11-22-839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1.726"/>
    </inkml:context>
    <inkml:brush xml:id="br0">
      <inkml:brushProperty name="width" value="0.025" units="cm"/>
      <inkml:brushProperty name="height" value="0.025" units="cm"/>
    </inkml:brush>
  </inkml:definitions>
  <inkml:trace contextRef="#ctx0" brushRef="#br0">54 0 19859,'0'0'7687,"-39"56"-7303,30-30-63,4 3 31,5-1-224,0-1-96,0-4-256,3-4-833,3-5-993,-5-3-1153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2.099"/>
    </inkml:context>
    <inkml:brush xml:id="br0">
      <inkml:brushProperty name="width" value="0.025" units="cm"/>
      <inkml:brushProperty name="height" value="0.025" units="cm"/>
    </inkml:brush>
  </inkml:definitions>
  <inkml:trace contextRef="#ctx0" brushRef="#br0">1 19 17328,'0'0'3876,"67"0"-2467,-24 0-223,5 0-386,6 0-640,1 0-63,-9 0-1058,2-6-4164,-11-6-12428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2.487"/>
    </inkml:context>
    <inkml:brush xml:id="br0">
      <inkml:brushProperty name="width" value="0.025" units="cm"/>
      <inkml:brushProperty name="height" value="0.025" units="cm"/>
    </inkml:brush>
  </inkml:definitions>
  <inkml:trace contextRef="#ctx0" brushRef="#br0">57 0 17777,'0'0'4452,"-27"49"-4196,15-12 97,1 4-97,6 3-96,3 1-128,2-6-64,11-4-801,3-4-384,-3-7-1025,-3-3-1762,-8-9-2498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5:51.368"/>
    </inkml:context>
    <inkml:brush xml:id="br0">
      <inkml:brushProperty name="width" value="0.025" units="cm"/>
      <inkml:brushProperty name="height" value="0.025" units="cm"/>
    </inkml:brush>
  </inkml:definitions>
  <inkml:trace contextRef="#ctx0" brushRef="#br0">0 103 6983,'574'-46'2631,"-73"5"-1833,-164 26 2926,1009 40-441,738-5 641,-1351-20-3953,-533 3-3706,-111-3-2121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2.814"/>
    </inkml:context>
    <inkml:brush xml:id="br0">
      <inkml:brushProperty name="width" value="0.025" units="cm"/>
      <inkml:brushProperty name="height" value="0.025" units="cm"/>
    </inkml:brush>
  </inkml:definitions>
  <inkml:trace contextRef="#ctx0" brushRef="#br0">0 134 13677,'0'0'3491,"50"-15"-1377,-15 7-480,11-3-641,12 2-32,-4-4-289,2-1-512,-6-1-352,-8 0-1826,-13-1-2210,-15-2-3491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3.143"/>
    </inkml:context>
    <inkml:brush xml:id="br0">
      <inkml:brushProperty name="width" value="0.025" units="cm"/>
      <inkml:brushProperty name="height" value="0.025" units="cm"/>
    </inkml:brush>
  </inkml:definitions>
  <inkml:trace contextRef="#ctx0" brushRef="#br0">1 0 13293,'0'0'9000,"72"13"-8039,-20-7-128,10-2-545,10 0-224,-5-2-352,-5 0-2146,-12-2-2275,-8 0-4388</inkml:trace>
  <inkml:trace contextRef="#ctx0" brushRef="#br0" timeOffset="1">764 58 12908,'0'0'5317,"-46"67"-2658,33-39-1218,4 1-416,8 3-512,1-3-385,1-2-64,13-2-865,-3-4-672,-2-5-770,-6-6-703,-3-8-1346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3.499"/>
    </inkml:context>
    <inkml:brush xml:id="br0">
      <inkml:brushProperty name="width" value="0.025" units="cm"/>
      <inkml:brushProperty name="height" value="0.025" units="cm"/>
    </inkml:brush>
  </inkml:definitions>
  <inkml:trace contextRef="#ctx0" brushRef="#br0">0 41 10826,'0'0'8680,"64"-34"-8583,-20 34-97,9 0-641,-1 0-2786,4-6-3716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3.829"/>
    </inkml:context>
    <inkml:brush xml:id="br0">
      <inkml:brushProperty name="width" value="0.025" units="cm"/>
      <inkml:brushProperty name="height" value="0.025" units="cm"/>
    </inkml:brush>
  </inkml:definitions>
  <inkml:trace contextRef="#ctx0" brushRef="#br0">282 4 12748,'-8'-1'3230,"-4"0"-2571,-1 0 1,0 1-1,1 0 0,-1 1 1,0 0-1,1 1 1,-1 0-1,1 1 0,-23 9 1,27-8-452,1-1 1,-1 1 0,1 0 0,0 1-1,0 0 1,1 0 0,-1 1 0,1-1-1,0 1 1,1 1 0,-1-1 0,1 1-1,1 0 1,-1 0 0,1 0-1,0 1 1,-3 8 0,4-6-188,0 0 1,0 0 0,0 0-1,2 0 1,-1 1-1,1-1 1,1 1-1,-1-1 1,2 1-1,0-1 1,3 18 0,-3-24-10,1 0 0,-1 0-1,1 0 1,0 0 0,0 0 0,0 0 0,0-1 0,1 1 0,-1-1 0,1 1 0,0-1 0,0 0 0,1 0 0,-1 0 0,0-1 0,1 1 0,0-1 0,-1 0 0,1 0 0,0 0 0,0 0 0,0-1 0,1 0 0,-1 0 0,0 0 0,0 0 0,1 0 0,-1-1 0,0 0 0,7 0 0,-9 0 2,0 0 0,0 0 0,0 0 0,0 0 0,0 0 0,0-1 0,0 1 0,0 0 0,0-1-1,-1 0 1,1 1 0,0-1 0,0 0 0,-1 0 0,1 0 0,0 0 0,-1 0 0,1 0 0,-1 0 0,1-1 0,-1 1 0,0-1 0,1 1 0,-1-1 0,0 1 0,0-1 0,0 0 0,0 1 0,-1-1 0,1 0 0,0 0 0,-1 0 0,1 1 0,-1-1 0,0 0-1,1 0 1,-1 0 0,0 0 0,0 0 0,0 0 0,-1 0 0,1 0 0,0 0 0,-1 0 0,1 1 0,-1-1 0,1 0 0,-1 0 0,0 0 0,0 1 0,-1-3 0,-1 0-9,1 1 0,0-1-1,-1 0 1,0 1 0,0 0 0,0 0 0,0 0 0,0 0 0,-1 0 0,1 1 0,-1-1-1,0 1 1,0 0 0,-7-3 0,4 2 16,-1 0 0,0 1-1,-1 0 1,1 1 0,0-1 0,-16 1 0,24 0-19,-1 1 0,1 0 0,0 0 1,-1 0-1,1 0 0,-1-1 0,1 1 0,-1 0 1,1 0-1,-1 0 0,1 0 0,-1 0 1,1 0-1,-1 0 0,1 0 0,-1 0 0,1 1 1,-1-1-1,1 0 0,-1 0 0,1 0 0,-1 1 1,1-1-1,-1 0 0,1 0 0,0 1 1,-1-1-1,1 0 0,-1 1 0,1-1 0,0 0 1,-1 1-1,1-1 0,0 1 0,0-1 0,-1 0 1,1 1-1,0-1 0,0 1 0,0-1 1,0 1-1,-1-1 0,1 1 0,0-1 0,0 1 1,0-1-1,0 1 0,0-1 0,0 1 0,0-1 1,0 1-1,0-1 0,1 1 0,-1-1 1,0 1-1,0-1 0,0 1 0,1-1 0,-1 1 1,0-1-1,0 0 0,1 1 0,-1-1 0,0 1 1,1-1-1,-1 0 0,1 1 0,1 2 5,0-1-1,1 1 0,-1-1 0,1 0 1,0 0-1,-1 0 0,1 0 1,0 0-1,5 2 0,11 1-133,1 0 1,0-2-1,0 0 0,1-1 0,-1-1 1,0-1-1,39-5 0,-65 14 258,1 0-1,-1 1 1,1 0-1,1 0 1,0 0-1,0 1 1,1-1-1,1 1 1,-1 0-1,0 14 1,3-24-312,0-1-1,1 1 1,-1-1 0,0 1-1,0-1 1,0 1-1,0-1 1,1 0 0,-1 1-1,0-1 1,0 1 0,1-1-1,-1 0 1,0 1 0,1-1-1,-1 1 1,0-1-1,1 0 1,-1 0 0,1 1-1,-1-1 1,0 0 0,1 0-1,-1 1 1,1-1-1,-1 0 1,1 0 0,-1 0-1,1 0 1,-1 0 0,1 0-1,-1 0 1,1 0 0,-1 0-1,1 0 1,-1 0-1,1 0 1,13 0-9711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4.752"/>
    </inkml:context>
    <inkml:brush xml:id="br0">
      <inkml:brushProperty name="width" value="0.025" units="cm"/>
      <inkml:brushProperty name="height" value="0.025" units="cm"/>
    </inkml:brush>
  </inkml:definitions>
  <inkml:trace contextRef="#ctx0" brushRef="#br0">32 0 12460,'0'0'7564,"-5"10"-6389,0 3-851,0 0 1,1 0 0,0 1-1,1 0 1,-2 25 0,5-34-254,0 0 0,0 0 0,0 0 0,1 0 0,0 0 0,0-1 0,0 1-1,0 0 1,5 9 0,-5-12-67,0 1 1,1-1-1,0 0 0,-1 0 0,1 0 0,0 0 0,0 0 0,0 0 0,0-1 0,0 1 0,1 0 0,-1-1 0,1 0 0,-1 0 0,1 1 0,-1-2 0,1 1 0,-1 0 0,6 1 0,2-1 27,0 0-1,0-1 0,0 0 1,0 0-1,0-1 1,0-1-1,0 1 0,0-2 1,0 1-1,-1-1 1,14-7-1,-17 8 19,0-1 0,0 0-1,0-1 1,-1 1 0,0-1 0,1 0 0,-1-1-1,-1 1 1,1-1 0,-1 0 0,1 0 0,-2 0-1,1-1 1,0 1 0,-1-1 0,0 0 0,-1 0-1,4-10 1,-6 15 522,0 33-101,-1-21-443,1-7-14,0-1 1,-1 1-1,1 0 1,0-1-1,1 1 1,-1-1-1,1 1 1,1 3-1,-2-6 1,1 1 0,0-1-1,0 0 1,0 0 0,-1 0 0,1 0 0,0 0 0,1 0-1,-1-1 1,0 1 0,0 0 0,0 0 0,0-1-1,1 1 1,-1-1 0,0 1 0,0-1 0,1 1 0,-1-1-1,0 0 1,1 0 0,-1 0 0,1 0 0,-1 0 0,2 0-1,5 0 26,1-1 1,-1 0-1,0 0 0,0-1 0,1 0 0,-1 0 0,-1-1 0,1 0 1,0-1-1,-1 0 0,1 0 0,-1 0 0,0-1 0,-1 0 0,7-6 1,48-28-1040,-61 39 869,1 0 1,-1 0-1,1 0 0,-1 0 1,1 0-1,-1 0 1,1 0-1,-1 0 1,1 0-1,-1 1 1,1-1-1,-1 0 1,1 0-1,-1 1 0,1-1 1,-1 0-1,1 1 1,-1-1-1,0 0 1,1 1-1,-1-1 1,0 1-1,1-1 1,-1 1-1,0-1 0,0 0 1,1 1-1,-1-1 1,0 1-1,0 0 1,13 25-3109,-1-1-2613,1-13-111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5.115"/>
    </inkml:context>
    <inkml:brush xml:id="br0">
      <inkml:brushProperty name="width" value="0.025" units="cm"/>
      <inkml:brushProperty name="height" value="0.025" units="cm"/>
    </inkml:brush>
  </inkml:definitions>
  <inkml:trace contextRef="#ctx0" brushRef="#br0">219 200 11082,'0'0'6001,"-10"-1"-3375,-6-2-1902,0 1 0,0 1 0,0 1-1,-27 2 1,38-2-598,0 1 1,0 0-1,0 0 1,0 0-1,0 0 1,0 1-1,0 0 1,0 0-1,1 0 1,-1 1-1,1 0 0,-1-1 1,1 1-1,0 1 1,0-1-1,1 1 1,-1 0-1,1-1 1,-1 1-1,1 1 1,-2 3-1,4-7-113,1 0 0,-1 0 0,1-1 0,-1 1 0,1 0 0,0 0 0,-1-1 0,1 1 0,0 0 0,0 0 1,-1 0-1,1 0 0,0-1 0,0 1 0,0 0 0,0 0 0,0 0 0,0 0 0,0 0 0,0 0 0,1-1 0,-1 1 0,0 0 0,0 0 0,1 0 0,-1-1 0,1 1 0,-1 0 0,1 0 0,-1-1 0,1 1 0,-1 0 0,1-1 0,-1 1 1,1 0-1,0-1 0,-1 1 0,1-1 0,0 1 0,0-1 0,-1 0 0,1 1 0,0-1 0,0 0 0,0 1 0,-1-1 0,1 0 0,0 0 0,0 0 0,0 0 0,1 0 0,49-1 116,-49 1-109,15-3 1,0-1-1,-1-1 1,0-1-1,0 0 1,0 0-1,-1-2 1,0 0-1,0-1 1,-1 0-1,17-15 1,-19 15-26,-1-1 1,1-1-1,-2 0 0,0 0 1,0-1-1,-1-1 1,0 0-1,-1 0 1,-1 0-1,0-1 1,8-22-1,-13 12 142,-3 23-129,1 1-1,0 0 1,0-1-1,0 1 1,-1-1 0,1 1-1,0 0 1,0-1-1,-1 1 1,1 0 0,0-1-1,-1 1 1,1 0 0,0 0-1,-1-1 1,1 1-1,-1 0 1,1 0 0,-1-1-1,1 1 1,0 0-1,-1 0 1,1 0 0,-1 0-1,1 0 1,-1 0 0,1 0-1,-1 0 1,-1 0 1,0 1-1,-1-1 1,1 1 0,0 0 0,0 0 0,0 0-1,0 0 1,0 0 0,0 0 0,1 1 0,-1-1-1,0 0 1,1 1 0,-1 0 0,1-1 0,-3 4-1,-3 5 15,1-1-1,0 1 0,0 1 0,1-1 0,1 1 0,0 0 0,0 0 0,1 0 0,-2 15 0,4-22-47,0 0-1,1 0 0,0 0 0,0 1 0,0-1 1,0 0-1,0 0 0,1 0 0,0 0 0,0 1 0,0-1 1,0 0-1,1 0 0,0-1 0,-1 1 0,1 0 1,1 0-1,-1-1 0,1 1 0,-1-1 0,1 0 1,0 0-1,0 0 0,0 0 0,0-1 0,1 1 0,6 3 1,-2-2-479,0-1 0,1 0 0,-1 0 0,0-1 0,1 0 0,13 1 0,30-3-6368,-5-6-7408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5.853"/>
    </inkml:context>
    <inkml:brush xml:id="br0">
      <inkml:brushProperty name="width" value="0.025" units="cm"/>
      <inkml:brushProperty name="height" value="0.025" units="cm"/>
    </inkml:brush>
  </inkml:definitions>
  <inkml:trace contextRef="#ctx0" brushRef="#br0">1 39 17392,'0'0'5099,"3"9"-4010,-3-5-1001,1 1-1,0-1 1,1 0 0,-1 0 0,1 0 0,0-1 0,0 1 0,0 0 0,0 0 0,1-1-1,-1 0 1,1 1 0,0-1 0,0 0 0,0 0 0,0-1 0,1 1 0,-1-1 0,1 1-1,-1-1 1,1 0 0,0 0 0,0-1 0,0 1 0,0-1 0,0 0 0,6 1 0,8-1-249,-1-1 1,0 0-1,0-1 0,0-1 1,0-1-1,0 0 1,0-2-1,-1 1 1,29-14-1,-28 10-1440,0 0 1,-1-2-1,-1 0 0,1 0 0,16-17 0,-19 10-507,-10 12 2040,-9 12 3547,-28 37 555,-123 180 1701,139-186-5415,17-36-388,0 0 0,0 0-1,1 0 1,-1 0 0,1 1 0,-1-1 0,1 0 0,0 0 0,0 0 0,0 0-1,0 0 1,0 0 0,0 1 0,1-1 0,-1 0 0,1 2 0,11-3-10097,-2-6-4029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6.196"/>
    </inkml:context>
    <inkml:brush xml:id="br0">
      <inkml:brushProperty name="width" value="0.025" units="cm"/>
      <inkml:brushProperty name="height" value="0.025" units="cm"/>
    </inkml:brush>
  </inkml:definitions>
  <inkml:trace contextRef="#ctx0" brushRef="#br0">57 1 11018,'0'0'7720,"-4"53"-5318,-1-29-384,-4 4-160,2 2-609,-2 0-480,1 2-545,-1-5-192,3-5-705,6-7-2081,0-9-1891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6.543"/>
    </inkml:context>
    <inkml:brush xml:id="br0">
      <inkml:brushProperty name="width" value="0.025" units="cm"/>
      <inkml:brushProperty name="height" value="0.025" units="cm"/>
    </inkml:brush>
  </inkml:definitions>
  <inkml:trace contextRef="#ctx0" brushRef="#br0">1 46 14798,'0'0'6518,"9"-8"-5797,-3 4-651,1-1 0,-1 1 0,1 0 0,0 1 0,0 0 0,1 0 0,-1 0 0,0 1 0,1 0 1,0 1-1,-1-1 0,1 2 0,0-1 0,-1 1 0,16 1 0,-8 0-56,-1 1-1,1 1 1,-1 0 0,0 1-1,0 0 1,0 1 0,-1 1-1,1 0 1,-1 1 0,-1 0-1,1 1 1,-1 1 0,-1 0-1,1 0 1,11 14 0,-21-21-2,0 1 1,0-1-1,0 1 1,-1-1-1,1 1 1,-1 0-1,0 0 1,1 0-1,-1 0 0,0 0 1,-1 0-1,1 0 1,0 0-1,-1 0 1,0 1-1,0-1 1,0 0-1,0 0 1,0 0-1,-1 0 1,0 4-1,-1-2 116,0 0 0,-1 0 0,0 0-1,1 0 1,-2-1 0,1 1 0,0-1 0,-1 0 0,0 0-1,0 0 1,-6 4 0,-9 6 429,-2 0-1,0-2 1,-1 0-1,-30 11 1,39-18-447,1 0-1,-1 0 1,-1-2 0,1 1-1,0-2 1,-1 0 0,0 0 0,-14-1-1,27-1-177,0 0 0,1 0 0,-1 0 0,0 0 0,0 0 0,0 0 0,1 0 0,-1-1-1,0 1 1,0 0 0,1-1 0,-1 1 0,0 0 0,1-1 0,-1 1 0,0-1 0,1 1-1,-1-1 1,1 1 0,-1-1 0,1 1 0,-1-1 0,1 1 0,-1-1 0,1 0 0,-1 1-1,1-1 1,0 0 0,-1 0 0,1 1 0,0-1 0,0 0 0,0 0 0,-1 1 0,1-1 0,0 0-1,0 0 1,0 0 0,0-1 0,1 0-560,-1-1 0,1 1 0,0-1 0,-1 1 0,1 0 0,0-1 0,1 1 0,-1 0 0,0 0 0,1-1 0,2-2 0,19-17-8746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6.899"/>
    </inkml:context>
    <inkml:brush xml:id="br0">
      <inkml:brushProperty name="width" value="0.025" units="cm"/>
      <inkml:brushProperty name="height" value="0.025" units="cm"/>
    </inkml:brush>
  </inkml:definitions>
  <inkml:trace contextRef="#ctx0" brushRef="#br0">0 0 11979,'0'0'12460,"54"1"-11723,-16 3-385,8-3-256,4 2-32,-2-2-64,-4 3-256,-5-3-833,-7 2-1025,-13-2-1281,-10-1-1986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0.455"/>
    </inkml:context>
    <inkml:brush xml:id="br0">
      <inkml:brushProperty name="width" value="0.025" units="cm"/>
      <inkml:brushProperty name="height" value="0.025" units="cm"/>
    </inkml:brush>
  </inkml:definitions>
  <inkml:trace contextRef="#ctx0" brushRef="#br0">8627 738 3908,'0'0'1884,"-8"-8"-800,0 0-744,1 1 0,-1 1-1,-1-1 1,1 1 0,-1 1 0,0 0 0,0 0 0,-16-6 0,-507-108 340,283 68 225,-616-92 1738,139 7-2555,127 18 5,-371 28 493,-7 77-536,954 13-56,-724 39 44,2 47-49,617-70 16,-652 100 402,603-80-274,2 8 0,-231 90 0,367-118-116,0 1-1,2 2 0,0 2 0,1 1 0,-51 42 1,73-53-12,1 1 1,1 1-1,0 0 1,0 1 0,2 0-1,0 0 1,0 1-1,1 1 1,1-1 0,1 2-1,0-1 1,1 1-1,1 0 1,1 0 0,-5 33-1,6-25-1,2 1 1,0-1-1,2 1 1,1-1-1,1 1 0,1-1 1,11 38-1,-9-46-4,1 0-1,1 0 1,0-1 0,1 0 0,1-1 0,0 0-1,1-1 1,1 0 0,0 0 0,1-2-1,21 18 1,19 10 58,3-3 1,0-3-1,2-1 0,77 29 1,258 73 50,720 92-195,-302-114 33,1288 14-1,-1060-182 86,-969 47-14,865-110 339,-14-78-192,-847 175-138,0-2 0,-2-4 0,-1-3-1,109-64 1,-157 79 89,0-2-1,0-1 0,-2 0 0,0-2 1,-2 0-1,31-41 0,-38 44 71,-2-1-1,0 0 1,-1 0 0,0-1 0,-2 0-1,0-1 1,-1 0 0,-1 0-1,-1 0 1,2-28 0,-5 24-127,-1 0 1,0 1-1,-2-1 1,-1 1-1,-1-1 1,0 1-1,-2 0 1,-1 1-1,-1-1 1,0 1-1,-2 1 1,-1 0 0,0 0-1,-2 1 1,0 0-1,-1 1 1,-1 1-1,-1 0 1,-22-19-1,5 9-201,0 1 1,-2 2-1,-1 1 0,-1 2 0,-1 2 0,0 1 1,-50-16-1,-296-72-7191,336 96 5711,-128-29-7064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7.241"/>
    </inkml:context>
    <inkml:brush xml:id="br0">
      <inkml:brushProperty name="width" value="0.025" units="cm"/>
      <inkml:brushProperty name="height" value="0.025" units="cm"/>
    </inkml:brush>
  </inkml:definitions>
  <inkml:trace contextRef="#ctx0" brushRef="#br0">1 89 15214,'0'0'6246,"85"10"-5029,-34-12-608,9-9-385,4-2-160,-2-3-64,1-3-768,-9 0-2051,2 1-4708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17.617"/>
    </inkml:context>
    <inkml:brush xml:id="br0">
      <inkml:brushProperty name="width" value="0.025" units="cm"/>
      <inkml:brushProperty name="height" value="0.025" units="cm"/>
    </inkml:brush>
  </inkml:definitions>
  <inkml:trace contextRef="#ctx0" brushRef="#br0">64 1 14670,'0'0'1665,"-9"1"679,8-1-2304,-3 1 234,0 0-1,1 0 1,-1 0-1,0 0 0,0 0 1,1 1-1,-1 0 1,-4 2-1,7-3-162,-1 0 0,1 1 0,0-1 1,0 0-1,0 1 0,-1-1 0,1 1 0,1 0 0,-1-1 0,0 1 0,0-1 0,1 1 0,-1 0 0,1 0 0,-1-1 0,1 1 0,0 0 0,0 0 0,-1 0 0,1-1 0,1 1 0,-1 0 0,0 0 0,0 0 0,1-1 1,-1 1-1,2 3 0,-1-2-64,1 1 1,0-1 0,-1 0 0,1 0-1,0 0 1,1 0 0,-1 0 0,1-1-1,-1 1 1,1-1 0,0 1 0,0-1-1,0 0 1,0 0 0,0 0 0,0-1-1,0 1 1,1-1 0,-1 0-1,1 0 1,-1 0 0,1 0 0,5 0-1,12 2-309,0 0-1,39-2 0,-46-1-116,1-1-430,-1 0 0,0-1 0,0 0 0,0-1 0,-1-1 0,19-7-1,-26 9 467,-1 0-1,0 0 0,1-1 0,-1 0 1,0 0-1,0 0 0,-1 0 0,1-1 1,-1 0-1,1 0 0,-1 0 1,0-1-1,-1 1 0,1-1 0,-1 0 1,0 0-1,5-10 0,-8 15 447,-1 0 1,1 0-1,0 0 1,-1 1-1,1-1 0,0 0 1,-1 0-1,1 0 1,0 0-1,-1 0 0,1 0 1,0 0-1,-1 0 0,1 0 1,-1 0-1,1 0 1,0 0-1,-1 0 0,1 0 1,0 0-1,-1 0 1,1 0-1,0-1 0,-1 1 1,1 0-1,0 0 0,-1 0 1,1 0-1,0-1 1,0 1-1,-1 0 0,1 0 1,0-1-1,0 1 1,-1 0-1,1-1 0,0 1 1,0 0-1,0 0 0,0-1 1,-1 1-1,1 0 1,0-1-1,0 1 0,0-1 1,0 1-1,0 0 1,0-1-1,0 1 0,0 0 1,0-1-1,0 1 0,0 0 1,0-1-1,0 1 1,0 0-1,0-1 0,0 1 1,1 0-1,-1-1 1,0 1-1,0 0 0,0-1 1,1 1-1,-3 1 164,-1 0 0,1 1 0,0-1 0,0 1 0,1 0 0,-1-1 0,0 1 0,0 0 0,1 0 0,-2 3 0,-18 49 1120,13-30-276,-2 0 0,-15 28-1,-64 84 1863,54-86-2796,16-19-301,11-11-3451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0.541"/>
    </inkml:context>
    <inkml:brush xml:id="br0">
      <inkml:brushProperty name="width" value="0.025" units="cm"/>
      <inkml:brushProperty name="height" value="0.025" units="cm"/>
    </inkml:brush>
  </inkml:definitions>
  <inkml:trace contextRef="#ctx0" brushRef="#br0">2 175 14510,'0'2'216,"-1"-1"1,1 1 0,0-1-1,0 1 1,-1-1 0,1 1-1,0-1 1,0 1 0,0-1 0,1 1-1,-1-1 1,0 1 0,1-1-1,-1 1 1,0-1 0,1 0-1,0 1 1,-1-1 0,1 0-1,0 1 1,0-1 0,0 0-1,0 0 1,0 1 0,0-1-1,0 0 1,0 0 0,0 0-1,0 0 1,0-1 0,1 1 0,1 1-1,3-1 68,0 0-1,1 0 1,-1 0-1,0-1 1,1 0 0,11-1-1,-17 1-268,11-1 79,-1-1-1,1-1 1,0 0 0,-1 0 0,0-1 0,0 0 0,0-1 0,0 0-1,-1-1 1,15-10 0,-19 11-74,0 1 0,0-1-1,0 0 1,0 0 0,-1-1 0,0 0-1,0 0 1,-1 0 0,0 0 0,0-1-1,0 0 1,0 0 0,-1 0 0,-1 0-1,1 0 1,-1-1 0,2-8 0,-4 14-3,0 1 1,0-1-1,1 0 0,-1 0 1,0 0-1,0 0 1,-1 1-1,1-1 0,0 0 1,-1 0-1,1 0 1,-1 1-1,1-1 1,-1 0-1,0 1 0,0-1 1,0 0-1,0 1 1,0-1-1,0 1 0,0 0 1,0-1-1,-3-1 1,2 2-4,-1 0 0,1 0 1,0 0-1,-1 0 1,1 0-1,-1 1 0,0-1 1,1 1-1,-1 0 0,1 0 1,-1 0-1,0 0 1,1 0-1,-5 1 0,-2 1 2,0 1 0,0-1-1,0 1 1,0 1-1,1 0 1,0 0 0,0 0-1,-11 9 1,1 2 33,1 1 1,-23 27-1,34-35-6,0-1-1,1 1 0,0 0 0,0 0 1,1 1-1,0-1 0,0 1 0,1 0 1,-2 10-1,5-18-38,0 0 1,0 0-1,0 1 1,0-1-1,1 0 1,-1 0-1,0 1 1,1-1-1,-1 0 1,1 0-1,-1 0 0,1 0 1,-1 0-1,1 0 1,0 0-1,0 0 1,0 0-1,-1 0 1,1 0-1,0 0 1,0 0-1,0-1 1,0 1-1,0 0 0,1-1 1,-1 1-1,0-1 1,0 1-1,0-1 1,0 1-1,1-1 1,-1 0-1,0 0 1,0 0-1,1 1 0,-1-1 1,0-1-1,2 1 1,63 1 105,-54-2-58,133-13 48,-98 8-181,0 1-1,60 3 1,-105 2 84,1 0 0,-1 1-1,0-1 1,0 1 0,0-1 0,0 1-1,1 0 1,-1 0 0,0 0 0,0 0-1,0 0 1,-1 0 0,1 0 0,3 3-1,-5-3 48,1-1 0,-1 1-1,1 0 1,-1-1 0,1 1-1,-1 0 1,0 0-1,1-1 1,-1 1 0,0 0-1,1 0 1,-1 0 0,0-1-1,0 1 1,0 0-1,0 0 1,0 0 0,0 0-1,0-1 1,0 1 0,0 0-1,0 0 1,-1 0 0,1 0-1,0-1 1,0 1-1,-1 0 1,1 0 0,0-1-1,-1 1 1,1 0 0,-1 0-1,1-1 1,-1 1-1,0-1 1,1 1 0,-2 0-1,2 0-3,0-1-1,-1 1 1,1-1-1,0 1 1,0-1 0,-1 1-1,1-1 1,0 0-1,-1 1 1,1-1-1,-1 0 1,1 1-1,0-1 1,-1 0-1,1 1 1,-1-1-1,1 0 1,-1 0 0,1 1-1,-1-1 1,1 0-1,-1 0 1,1 0-1,-1 0 1,1 0-1,-1 0 1,1 0-1,-1 0 1,1 0-1,-1 0 1,1 0 0,-1 0-1,1 0 1,-1 0-1,1 0 1,-1-1-1,1 1 1,-1 0-1,1 0 1,-1-1-1,1 1 1,0 0 0,-1-1-1,1 1 1,-1 0-1,1-1 1,0 1-1,-1 0 1,1-1-1,0 1 1,-1-1-1,1 1 1,0-1-1,0 1 1,0-1 0,-1 1-1,1-1 1,0 1-1,0-1 1,0 1-1,0-1 1,0 1-1,0-1 1,0 1-1,0-1 1,0 0-1,-1-42 510,1 36-605,5-136-570,-2 144 124,0 0 0,0-1 0,-1 1 0,1 0 0,0 1 0,-1-1 0,1 0-1,-1 1 1,1-1 0,-1 1 0,1 0 0,1 2 0,5 2-1826,15 6-3630,8-5-2765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1.073"/>
    </inkml:context>
    <inkml:brush xml:id="br0">
      <inkml:brushProperty name="width" value="0.025" units="cm"/>
      <inkml:brushProperty name="height" value="0.025" units="cm"/>
    </inkml:brush>
  </inkml:definitions>
  <inkml:trace contextRef="#ctx0" brushRef="#br0">92 22 18065,'0'0'2200,"-8"-1"95,8 1-2294,-39 4 1980,38-4-1944,0 0 0,0 0 1,0 0-1,0 0 0,0 1 0,0-1 0,0 0 0,0 1 0,0-1 0,0 1 0,0-1 0,0 1 0,0 0 1,0-1-1,1 1 0,-1 0 0,0 0 0,0-1 0,1 1 0,-1 0 0,1 0 0,-1 0 0,1 0 0,-1 0 1,1 0-1,-1 0 0,1 0 0,0 0 0,0 0 0,-1 0 0,1 0 0,0 0 0,0 0 0,0 0 1,0 0-1,0 0 0,0 0 0,0 0 0,1 0 0,-1 0 0,0 0 0,1 0 0,-1 0 0,1 2 0,0-2-112,1 0-1,-1 1 0,0-1 0,0 0 0,1 0 0,-1 0 1,1 0-1,-1-1 0,1 1 0,-1 0 0,1 0 0,-1-1 0,1 1 1,1-1-1,17 10-522,-15-4 561,0 0-1,-1 1 0,0 0 1,-1-1-1,0 1 0,0 0 1,0 1-1,-1-1 0,2 8 1,12 70 152,-13-63-44,-1 0-1,-1 0 1,-1 0 0,-4 39 0,3-55 27,0 0 1,0 1-1,0-1 1,-1 0-1,0 0 0,0-1 1,0 1-1,-1 0 1,0-1-1,0 1 1,0-1-1,-1 0 1,0 0-1,0 0 0,0-1 1,-1 1-1,1-1 1,-1 0-1,0 0 1,0-1-1,-9 5 1,13-7-56,0-1 0,0 1 0,0-1 0,0 1 1,0-1-1,0 0 0,0 1 0,0-1 0,0 0 1,0 0-1,0 0 0,0 0 0,-1 0 0,1 0 0,0 0 1,0 0-1,0 0 0,0-1 0,0 1 0,0 0 1,0-1-1,0 1 0,0-1 0,0 1 0,0-1 1,0 1-1,0-1 0,0 1 0,1-1 0,-1 0 1,-1-1-1,1 0-9,-1-1 1,1 0 0,0 0 0,0 1-1,0-1 1,0 0 0,0 0 0,0 0-1,1 0 1,0 0 0,0-4 0,-1-6-99,2 0 0,0 0 0,0 1-1,7-24 1,2 12-52,1 1 0,0 0 0,2 1 0,1 0 0,1 1 0,1 0 0,23-23 0,-20 23 156,-1 0 0,-1-2 0,-1 0 0,-1 0 0,22-46 0,-44 89-4,1 0 1,1 1 0,1 0-1,1 0 1,0 0-1,1 36 1,3-56-37,-1 1 0,1-1 1,0 1-1,-1-1 0,1 0 0,0 1 0,0-1 0,0 0 1,0 0-1,0 0 0,0 1 0,0-1 0,0 0 1,1 0-1,-1-1 0,0 1 0,0 0 0,1 0 1,-1-1-1,1 1 0,-1 0 0,1-1 0,-1 0 0,1 1 1,-1-1-1,1 0 0,-1 0 0,1 1 0,-1-1 1,1-1-1,-1 1 0,1 0 0,0 0 0,2-1 1,0 0-611,1 1 0,0-1 1,-1-1-1,1 1 0,-1 0 1,1-1-1,-1 0 0,0 0 1,0 0-1,7-6 0,7-9-5193,-3-7-3005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1.435"/>
    </inkml:context>
    <inkml:brush xml:id="br0">
      <inkml:brushProperty name="width" value="0.025" units="cm"/>
      <inkml:brushProperty name="height" value="0.025" units="cm"/>
    </inkml:brush>
  </inkml:definitions>
  <inkml:trace contextRef="#ctx0" brushRef="#br0">65 0 12139,'0'0'10143,"-8"10"-8616,3-3-1239,-1-1 0,2 1 0,-1 0 0,1 1 0,0-1-1,0 1 1,1 0 0,0 0 0,1 0 0,-1 0 0,2 0 0,-3 17-1,4-21-238,-1 1 0,1-1-1,0 1 1,0 0-1,1-1 1,-1 1 0,1-1-1,0 1 1,1-1-1,-1 0 1,1 1 0,-1-1-1,1 0 1,0 0-1,1 0 1,3 5 0,-2-6-65,-1 0 0,1 0 1,-1-1-1,1 0 0,0 0 1,0 0-1,0 0 0,0 0 1,0-1-1,1 0 0,-1 0 1,0 0-1,1 0 1,-1-1-1,0 1 0,1-1 1,4-1-1,-2 1-252,0 1 0,0-1 0,0 1 0,0 0 0,0 1 0,0 0 0,13 5 0,-19-7 282,1 1-1,0 0 1,-1 0 0,1 0 0,-1 0 0,1 0-1,-1 0 1,0 1 0,1-1 0,-1 0 0,0 1-1,0-1 1,0 1 0,0-1 0,0 1 0,0-1-1,0 1 1,-1 0 0,1-1 0,-1 1 0,1 0-1,-1 0 1,1-1 0,-1 1 0,0 0 0,0 0-1,0 0 1,0-1 0,0 1 0,-1 0 0,1 0-1,0 0 1,-1-1 0,1 1 0,-1 0 0,-1 2-1,0 0 163,0-1-1,0 1 0,-1-1 1,0 0-1,1 1 0,-1-1 1,0 0-1,0-1 0,-1 1 1,1-1-1,0 1 0,-1-1 1,0 0-1,1 0 0,-1 0 1,0-1-1,0 0 0,0 1 1,-6 0-1,-5 1-79,1 0 0,-1-2 1,0 1-1,-17-2 0,31 0-215,-1 0-1,1 0 1,-1 0-1,1 0 1,-1 0-1,1 0 0,0-1 1,-1 1-1,1 0 1,-1-1-1,1 1 1,0-1-1,-1 0 1,1 1-1,0-1 1,0 0-1,0 0 1,0 0-1,-1 0 1,1 0-1,0 0 1,0 0-1,1 0 1,-1 0-1,0-1 0,0 1 1,1 0-1,-1-1 1,0 1-1,1 0 1,-1-1-1,1 1 1,0 0-1,-1-1 1,1 1-1,0-1 1,0 1-1,0-1 1,0 1-1,0-1 1,0 1-1,1 0 1,-1-1-1,0 1 1,1-1-1,0-2 0,2-4-1287,-1 0-1,1 0 1,1 1-1,-1-1 1,1 1-1,10-14 1,13-12-4733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1.762"/>
    </inkml:context>
    <inkml:brush xml:id="br0">
      <inkml:brushProperty name="width" value="0.025" units="cm"/>
      <inkml:brushProperty name="height" value="0.025" units="cm"/>
    </inkml:brush>
  </inkml:definitions>
  <inkml:trace contextRef="#ctx0" brushRef="#br0">103 0 5093,'0'0'21540,"1"8"-20461,-1 19-346,-1 0 1,-6 33 0,3-30-576,1 1-1,2 49 1,11 16-3462,-23-114-2978,2 3 4455,-1-3 102,-27-49-678,35 60 2957,1-1 0,-1 1 0,1-1-1,1 0 1,0 0 0,-2-14 0,4 21-404,0 0 1,0 0-1,0 0 1,0 0-1,1 0 1,-1 1-1,0-1 1,1 0-1,-1 0 1,1 0-1,-1 0 1,1 1-1,-1-1 1,1 0-1,-1 1 1,1-1-1,0 0 1,-1 1-1,1-1 1,0 1-1,0-1 1,-1 1-1,1-1 1,0 1-1,0 0 1,0-1-1,0 1 1,0 0-1,-1 0 1,1-1-1,0 1 1,0 0-1,1 0 1,39-2 661,-29 2-373,7-1-774,53-3 1676,-41-8-3741,-30 12 1981,0-1 0,0 0 1,0 0-1,0 0 0,0 0 1,0 0-1,0 0 0,0 0 1,0 0-1,0 0 0,-1-1 0,1 1 1,0 0-1,-1 0 0,1-1 1,-1 1-1,1-3 0,0-14-10455</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2.123"/>
    </inkml:context>
    <inkml:brush xml:id="br0">
      <inkml:brushProperty name="width" value="0.025" units="cm"/>
      <inkml:brushProperty name="height" value="0.025" units="cm"/>
    </inkml:brush>
  </inkml:definitions>
  <inkml:trace contextRef="#ctx0" brushRef="#br0">1 1 16464,'0'0'3203,"67"0"-3267,-24 0-3492,-3 0-7174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2.579"/>
    </inkml:context>
    <inkml:brush xml:id="br0">
      <inkml:brushProperty name="width" value="0.025" units="cm"/>
      <inkml:brushProperty name="height" value="0.025" units="cm"/>
    </inkml:brush>
  </inkml:definitions>
  <inkml:trace contextRef="#ctx0" brushRef="#br0">157 267 11050,'5'-9'876,"-4"8"-927,18-43 2897,-19 43-2680,1-1-1,-1 1 1,1 0-1,-1 0 1,1-1 0,-1 1-1,0 0 1,1-1-1,-1 1 1,0 0-1,0-1 1,0 1-1,0 0 1,0-1-1,-1 1 1,1 0 0,0-1-1,-1 1 1,1 0-1,-1-1 1,1 1-1,-1 0 1,1 0-1,-1 0 1,0 0-1,0-1 1,0 1 0,1 0-1,-1 0 1,0 0-1,0 1 1,0-1-1,-1 0 1,1 0-1,0 0 1,-2 0-1,-3-1 65,1 1 0,-1 1-1,1-1 1,-1 1 0,0 0 0,1 0-1,-1 0 1,1 1 0,-1 0-1,1 0 1,-1 0 0,1 1-1,0 0 1,-7 3 0,7-3-202,0 1 1,0 0-1,0 0 1,1 0-1,-1 0 1,1 1-1,-1 0 1,1 0-1,1 0 0,-1 0 1,0 1-1,1-1 1,0 1-1,0 0 1,1 0-1,-1 0 1,1 0-1,0 0 0,0 1 1,1-1-1,-1 1 1,1 5-1,0-9-26,1 0 0,1-1 0,-1 1 0,0 0 0,0-1 0,1 1 0,-1-1 1,1 1-1,-1-1 0,1 1 0,-1-1 0,1 1 0,0-1 0,0 0 0,0 1 0,0-1 0,0 0 0,0 0 0,0 1 0,0-1 0,1 0 0,-1 0 0,0 0 0,1-1 0,-1 1 0,1 0 0,-1 0 0,1-1 0,-1 1 0,1-1 0,-1 1 0,1-1 0,-1 0 0,1 0 0,2 1 0,5 0 30,-1-1-1,1 0 1,0 0-1,-1-1 0,17-2 1,-5-3 15,1 0 0,-1-1 1,-1-2-1,1 0 0,-1 0 1,24-18-1,-2-2 14,59-53 1,-91 75-25,-1 0 1,0-1 0,0 0 0,-1 0 0,0-1 0,0 0 0,-1 0-1,-1 0 1,1-1 0,6-16 0,-12 25-26,0 1 0,1-1 1,-1 0-1,0 1 0,0-1 0,1 0 0,-1 1 0,0-1 1,0 0-1,0 1 0,0-1 0,0 0 0,0 1 0,0-1 1,0 0-1,0 0 0,0 1 0,0-1 0,0 0 0,-1 1 1,1-1-1,0 0 0,0 1 0,-1-1 0,1 1 0,-1-1 1,1 0-1,0 1 0,-1-1 0,1 1 0,-1-1 0,1 1 1,-1-1-1,1 1 0,-1 0 0,0-1 0,1 1 0,-1 0 1,1-1-1,-1 1 0,0 0 0,1 0 0,-1-1 0,0 1 1,1 0-1,-1 0 0,0 0 0,0 0 0,1 0 0,-1 0 1,0 0-1,1 0 0,-1 0 0,0 1 0,1-1 0,-1 0 1,0 0-1,1 0 0,-1 1 0,0-1 0,0 1 0,-42 19 35,30-9-16,1 1 0,0-1 1,0 2-1,1-1 0,1 2 1,0 0-1,-14 26 0,19-30-11,0 0 1,1-1-1,0 1 0,1 1 0,0-1 1,0 0-1,1 1 0,0 0 0,1-1 1,1 1-1,-1 0 0,2-1 0,1 16 1,-1-23-35,0-1 0,1 1 1,-1-1-1,0 1 1,1-1-1,0 0 0,-1 0 1,1 1-1,0-1 1,0 0-1,0-1 0,0 1 1,1 0-1,-1 0 0,0-1 1,1 0-1,-1 1 1,1-1-1,0 0 0,-1 0 1,1 0-1,0-1 1,-1 1-1,1-1 0,0 1 1,0-1-1,0 0 1,-1 0-1,1 0 0,4-1 1,4 0-542,0 1 1,0-2 0,0 0-1,0 0 1,0-1-1,16-6 1,-12 2-1593,-1-1 0,0 0 0,0-1-1,17-15 1,9-14-9330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2.909"/>
    </inkml:context>
    <inkml:brush xml:id="br0">
      <inkml:brushProperty name="width" value="0.025" units="cm"/>
      <inkml:brushProperty name="height" value="0.025" units="cm"/>
    </inkml:brush>
  </inkml:definitions>
  <inkml:trace contextRef="#ctx0" brushRef="#br0">115 0 16335,'-8'9'2237,"-99"117"5162,136-134-7159,27-30-630,-46 30-79,1-1-1,0 2 0,21-12 1,-32 19 470,0 0 0,0 1 0,-1-1 1,1 0-1,0 0 0,0 0 0,0 0 0,0 0 1,-1 0-1,1 1 0,0-1 0,0 0 1,0 0-1,0 0 0,0 0 0,0 1 1,0-1-1,0 0 0,-1 0 0,1 0 0,0 1 1,0-1-1,0 0 0,0 0 0,0 0 1,0 1-1,0-1 0,0 0 0,0 0 1,0 1-1,0-1 0,0 0 0,0 0 0,1 0 1,-1 1-1,0-1 0,0 0 0,0 0 1,0 0-1,0 0 0,0 1 0,0-1 1,1 0-1,-1 0 0,0 0 0,0 0 0,0 0 1,0 1-1,0-1 0,1 0 0,-1 0 1,0 0-1,0 0 0,0 0 0,1 0 1,-1 0-1,0 0 0,0 0 0,0 0 0,1 0 1,-1 0-1,0 0 0,0 0 0,0 0 1,1 0-1,-1 0 0,0 0 0,1 0 1,-10 16 532,4-8-311,0-1-1,1 1 1,0 0 0,0 0 0,1 0-1,0 1 1,0-1 0,1 1 0,0 0-1,-1 12 1,3-20-200,0 0 0,0-1-1,0 1 1,0 0 0,0 0-1,0-1 1,0 1 0,1 0 0,-1-1-1,0 1 1,1 0 0,-1-1-1,0 1 1,1-1 0,-1 1-1,0 0 1,1-1 0,-1 1-1,1-1 1,-1 1 0,1-1 0,0 1-1,-1-1 1,1 0 0,-1 1-1,1-1 1,0 0 0,-1 1-1,1-1 1,1 0 0,28 0 155,-20-2-577,-1 0 1,0-1 0,0 0-1,12-7 1,31-27-6830,-28 15 373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3.302"/>
    </inkml:context>
    <inkml:brush xml:id="br0">
      <inkml:brushProperty name="width" value="0.025" units="cm"/>
      <inkml:brushProperty name="height" value="0.025" units="cm"/>
    </inkml:brush>
  </inkml:definitions>
  <inkml:trace contextRef="#ctx0" brushRef="#br0">166 1 10314,'0'0'12700,"-9"1"-12129,7-1-554,-3 1 52,-1-1-1,0 1 1,1 1 0,-1-1-1,1 1 1,-10 4-1,14-5-73,0-1-1,-1 1 1,1 0 0,0 0-1,-1 0 1,1 0 0,0 1-1,0-1 1,0 0 0,0 0-1,0 1 1,0-1-1,0 1 1,1-1 0,-1 0-1,0 1 1,1 0 0,-1-1-1,1 1 1,-1-1 0,1 1-1,0 0 1,0-1 0,0 1-1,0-1 1,0 1-1,0 0 1,0-1 0,1 1-1,-1 0 1,0-1 0,1 1-1,-1-1 1,2 3 0,0 0-65,1 0 1,-1-1-1,1 1 1,0-1-1,0 0 1,0 1-1,1-1 1,-1-1-1,1 1 1,-1 0-1,1-1 1,0 0 0,0 0-1,0 0 1,6 2-1,33 21-172,-41-23 238,0-1 0,0 1 1,-1 0-1,1 0 0,0 0 1,-1 0-1,0 0 0,1 0 1,-1 0-1,0 0 0,0 1 1,0-1-1,0 0 0,-1 1 1,1-1-1,-1 0 0,1 4 1,-1-4 88,0 0 0,-1-1 0,1 1 1,-1 0-1,1-1 0,-1 1 0,0 0 1,0-1-1,1 1 0,-1-1 1,0 1-1,0-1 0,0 1 0,-1-1 1,1 0-1,0 0 0,-1 1 0,1-1 1,0 0-1,-1 0 0,1 0 1,-1-1-1,0 1 0,1 0 0,-1 0 1,1-1-1,-4 1 0,-52 13 1736,50-13-1641,-12 3 31,-1-2-1,1 0 1,-32-2 0,50 0-341,1 0 1,-1 0-1,1 0 0,0-1 1,-1 1-1,1 0 0,-1 0 0,1 0 1,0 0-1,-1-1 0,1 1 1,0 0-1,-1 0 0,1-1 0,0 1 1,0 0-1,-1-1 0,1 1 0,0 0 1,0-1-1,0 1 0,-1 0 1,1-1-1,0 1 0,0 0 0,0-1 1,0 1-1,0-1 0,0 1 1,-1 0-1,1-1 0,0 1 0,0-1 1,0 1-1,1 0 0,-1-1 0,0 1 1,0-1-1,0 1 0,0 0 1,0-1-1,0 1 0,0 0 0,1-1 1,-1 1-1,0 0 0,0-1 1,1 1-1,-1-1 0,11-17-8342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8.161"/>
    </inkml:context>
    <inkml:brush xml:id="br0">
      <inkml:brushProperty name="width" value="0.025" units="cm"/>
      <inkml:brushProperty name="height" value="0.025" units="cm"/>
    </inkml:brush>
  </inkml:definitions>
  <inkml:trace contextRef="#ctx0" brushRef="#br0">285 0 6790,'0'0'12786,"-4"8"-11681,-251 527 4559,255-533-5639,-6 10 268,2 0 0,0 0-1,0 1 1,-3 22 0,7-33-254,0 0 0,-1 0 0,1 0 1,0 0-1,0 0 0,0 1 0,1-1 0,-1 0 1,0 0-1,1 0 0,-1 0 0,1 0 0,0 0 1,0-1-1,0 1 0,0 0 0,0 0 1,0 0-1,0-1 0,0 1 0,1-1 0,-1 1 1,1-1-1,-1 1 0,1-1 0,0 0 0,-1 0 1,1 0-1,0 0 0,0 0 0,0 0 0,0 0 1,0 0-1,0-1 0,0 1 0,0-1 1,4 1-1,16 0 153,1 0 0,-1-1 0,1-2 0,-1 0 0,0-1 0,1-1 1,32-12-1,147-62-1767,-126 40-2165,-69 34 2673,-1 0 1,0 0-1,0-1 0,0 0 1,0 0-1,-1-1 0,0 1 0,9-13 1,-4-6-6072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4.012"/>
    </inkml:context>
    <inkml:brush xml:id="br0">
      <inkml:brushProperty name="width" value="0.025" units="cm"/>
      <inkml:brushProperty name="height" value="0.025" units="cm"/>
    </inkml:brush>
  </inkml:definitions>
  <inkml:trace contextRef="#ctx0" brushRef="#br0">213 126 15150,'0'0'7645,"-11"-6"-6759,10 5-866,-8-5 186,-1 1 0,0 0 1,-19-6-1,27 10-185,0 0 0,0 0 0,1 1 1,-1-1-1,0 0 0,0 1 0,0 0 0,0-1 0,0 1 1,0 0-1,-1 0 0,1 0 0,0 0 0,0 0 0,0 1 1,0-1-1,0 1 0,0-1 0,0 1 0,1 0 0,-1 0 1,0 0-1,0 0 0,0 0 0,1 0 0,-1 0 0,0 0 1,1 1-1,-1-1 0,1 1 0,0-1 0,-1 1 0,1-1 1,0 1-1,-1 3 0,1-5-25,1 0 1,0 1-1,0-1 0,0 1 0,0-1 1,0 1-1,0-1 0,0 0 1,0 1-1,0-1 0,0 1 1,0-1-1,0 1 0,0-1 1,0 1-1,0-1 0,0 0 1,1 1-1,-1-1 0,0 1 1,0-1-1,0 0 0,1 1 0,-1-1 1,0 0-1,0 1 0,1-1 1,-1 0-1,0 1 0,1-1 1,-1 0-1,0 0 0,1 1 1,-1-1-1,1 0 0,22 5-119,25-10-80,-30-1 164,-15 5 13,0-1-1,0 1 0,0 0 1,0 1-1,1-1 1,-1 0-1,0 1 0,6 0 1,-8 0 13,0 0 0,0 1 0,0-1 0,0 1 0,0-1 0,0 1 0,0 0 1,-1-1-1,1 1 0,0 0 0,0-1 0,0 1 0,-1 0 0,1 0 0,0 0 0,-1 0 0,1 0 1,-1 0-1,1 0 0,-1 0 0,1 0 0,-1 0 0,0 0 0,0 0 0,1 0 0,-1 0 0,0 0 1,0 1-1,0-1 0,0 2 0,4 52 41,-1 0 1,-9 91-1,3-125 141,-1 0-1,-1 0 0,-1 0 1,-1-1-1,-14 30 0,17-40-115,-1 0-1,0-1 1,-1 1-1,0-1 1,-1-1-1,1 1 1,-2-1-1,1 0 1,-1 0-1,-1-1 1,1 0-1,-15 8 1,21-14-57,1 0 0,-1 0 0,0 0 1,0 0-1,0 0 0,0 0 1,0-1-1,0 1 0,0 0 1,0-1-1,0 0 0,0 0 1,0 1-1,0-1 0,-1-1 1,1 1-1,0 0 0,0 0 1,0-1-1,0 1 0,0-1 0,0 0 1,0 1-1,0-1 0,0 0 1,1 0-1,-1 0 0,0-1 1,0 1-1,1 0 0,-1-1 1,1 1-1,-1-1 0,-1-1 1,2 0-6,0 0 1,-1 0-1,1 0 1,0-1-1,1 1 1,-1 0-1,0 0 1,1-1-1,0 1 1,0 0 0,0-1-1,0 1 1,0 0-1,1-1 1,0 1-1,-1 0 1,1 0-1,0-1 1,1 1-1,-1 0 1,3-4 0,7-9-4,0 1 0,2 1 0,0 0 0,0 0 0,1 1 0,1 1 0,30-20 0,-6 4-5,24-20 23,102-81 46,-140 106-33,-1 0-1,-1-1 0,-2-2 1,23-32-1,-41 54-7,0 0 0,-1 0-1,1-1 1,-1 1 0,0-1 0,0 1 0,-1-1 0,1 0 0,-1 1-1,0-1 1,0 0 0,0-7 0,-2 10-9,1 1 1,0 0-1,0 0 1,-1 0-1,1 0 1,0 0-1,-1 0 0,1-1 1,-1 1-1,0 0 1,1 0-1,-1 0 1,0 0-1,1 1 0,-1-1 1,0 0-1,0 0 1,0 0-1,0 1 1,-1-2-1,-1 1-7,1 0-1,-1 0 1,0 0 0,0 0-1,0 1 1,0-1 0,0 1-1,0 0 1,1 0 0,-1 0-1,-4 0 1,-4 2-3,0 1 0,1 0 1,0 1-1,-1 0 0,2 0 0,-1 1 1,0 0-1,1 1 0,0 0 0,0 1 0,1 0 1,-1 0-1,1 1 0,1-1 0,0 2 0,0-1 1,1 1-1,0 0 0,0 1 0,1-1 1,0 1-1,1 0 0,-7 20 0,11-28-24,0-1-1,0 1 1,0-1-1,0 1 1,0-1-1,0 1 1,0-1-1,0 1 1,0-1-1,1 1 1,-1-1-1,1 1 1,-1-1-1,1 0 1,-1 1-1,1-1 1,0 0-1,0 1 1,0-1 0,-1 0-1,1 0 1,0 0-1,1 0 1,-1 0-1,0 0 1,0 0-1,0 0 1,1 0-1,-1 0 1,0-1-1,1 1 1,-1-1-1,0 1 1,1-1-1,-1 1 1,3-1-1,6 2-493,-1-1 0,1 0 0,0 0-1,16-2 1,-9 0-387,34-1-3432,5-6-2227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4.388"/>
    </inkml:context>
    <inkml:brush xml:id="br0">
      <inkml:brushProperty name="width" value="0.025" units="cm"/>
      <inkml:brushProperty name="height" value="0.025" units="cm"/>
    </inkml:brush>
  </inkml:definitions>
  <inkml:trace contextRef="#ctx0" brushRef="#br0">247 16 14478,'0'0'3715,"-10"-2"-912,-7-2-1904,0 1 0,0 0 0,-30 0 1,40 3-845,1 0 0,0 0 1,0 0-1,-1 1 0,1 0 1,0 0-1,0 1 0,0 0 1,0 0-1,0 0 0,1 1 1,-1 0-1,1 0 0,-1 0 1,1 1-1,-5 3 0,10-6-119,-1 0 0,0-1-1,1 1 1,-1 0 0,1 0-1,-1 0 1,1-1-1,-1 1 1,1 0 0,-1 0-1,1 0 1,0 0 0,-1 0-1,1 0 1,0 0-1,0-1 1,0 1 0,0 0-1,0 0 1,0 0 0,0 0-1,0 0 1,0 0-1,0 0 1,1 0 0,-1 0-1,0 0 1,1 0 0,-1-1-1,1 1 1,-1 0-1,0 0 1,1 0 0,0 0-1,-1-1 1,1 1 0,0 0-1,-1-1 1,1 1-1,0-1 1,0 1 0,0 0-1,44 23-683,-27-15 661,41 31-29,-56-38 176,0 1-1,0-1 0,-1 1 0,1-1 1,-1 1-1,1 0 0,-1 0 0,0 0 1,0 0-1,0 0 0,-1 0 0,1 1 1,-1-1-1,0 1 0,0-1 0,1 7 1,-2-8-3,0 0 1,-1 0 0,1 0-1,-1-1 1,0 1 0,1 0 0,-1-1-1,0 1 1,0 0 0,0-1 0,0 1-1,0-1 1,-1 0 0,1 1-1,0-1 1,-1 0 0,1 0 0,0 1-1,-1-1 1,0 0 0,1-1 0,-3 2-1,-44 17 621,38-15-505,3-2-101,-44 13 426,48-14-551,0 0 1,0 0-1,0-1 0,0 0 1,0 1-1,0-1 1,0 0-1,0 0 0,1-1 1,-1 1-1,0-1 1,0 1-1,0-1 0,-3-1 1,6 1-43,-1 1 1,1-1 0,-1 0-1,1 1 1,-1-1 0,1 0-1,-1 1 1,1-1 0,0 0-1,-1 0 1,1 1 0,0-1-1,0 0 1,-1 0-1,1 0 1,0 1 0,0-1-1,0 0 1,0 0 0,0 0-1,0 1 1,0-1 0,1 0-1,-1 0 1,0 0 0,0 1-1,1-1 1,-1 0-1,0 0 1,1 1 0,-1-1-1,1 0 1,-1 1 0,1-1-1,-1 0 1,2 0 0,20-25-3110,11-1-1280,7-1-1911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5.099"/>
    </inkml:context>
    <inkml:brush xml:id="br0">
      <inkml:brushProperty name="width" value="0.025" units="cm"/>
      <inkml:brushProperty name="height" value="0.025" units="cm"/>
    </inkml:brush>
  </inkml:definitions>
  <inkml:trace contextRef="#ctx0" brushRef="#br0">207 38 11339,'0'0'10244,"-10"-2"-9587,2 0-610,1 1 0,-1 0 1,1 1-1,-1 0 0,0 0 0,1 1 1,-1 0-1,1 0 0,-1 1 1,1 0-1,0 0 0,-1 0 0,1 1 1,0 0-1,1 1 0,-1 0 0,0 0 1,1 0-1,0 1 0,-8 7 1,10-8 59,0 0 0,1 0 0,-1 0 0,1 1 0,0-1 1,0 1-1,0 0 0,1 0 0,0 0 0,-4 10 0,6-14-82,0 1 0,-1-1 0,1 0 0,0 1-1,0-1 1,0 1 0,0-1 0,0 1 0,0-1 0,0 1-1,0-1 1,1 0 0,-1 1 0,1-1 0,-1 1-1,1-1 1,-1 0 0,1 1 0,0-1 0,-1 0 0,1 0-1,0 0 1,0 0 0,0 1 0,0-1 0,0 0-1,0-1 1,0 1 0,1 0 0,-1 0 0,0 0 0,0-1-1,1 1 1,-1-1 0,0 1 0,1-1 0,-1 1-1,1-1 1,-1 0 0,1 0 0,-1 1 0,0-1 0,1 0-1,1-1 1,6 1-24,1 0-1,-1-1 1,0 0 0,0 0-1,0-1 1,0 0-1,0-1 1,0 0 0,0-1-1,-1 1 1,0-2 0,0 1-1,0-1 1,9-7-1,-6 4-118,0-1 0,-1 0-1,0-1 1,-1 0 0,0-1-1,-1 1 1,0-2-1,0 1 1,5-14 0,-12 24 119,-1 1 1,1-1 0,-1 0 0,1 1-1,-1-1 1,0 0 0,1 0-1,-1 0 1,0 1 0,1-1 0,-1 0-1,0 0 1,0 0 0,0 0 0,0 0-1,0 1 1,0-1 0,0 0-1,0 0 1,0 0 0,-1 0 0,1 1-1,0-1 1,-1-1 0,0 1 9,0 1 0,1 0 0,-1 0 0,0-1 0,0 1 0,1 0 0,-1 0 0,0 0 0,0 0 0,0 0 0,0 0 0,1 0 0,-1 0 1,0 0-1,0 1 0,0-1 0,1 0 0,-1 0 0,-1 1 0,-39 24 536,32-18-415,1 1 0,1 1 1,-1-1-1,-7 13 0,13-17-9,-1 0 1,1 1 0,0-1-1,0 0 1,1 1 0,-1-1-1,1 1 1,0-1 0,0 1-1,0-1 1,1 1-1,0 0 1,0 5 0,1-8-104,-1-1 1,1 1-1,0-1 1,0 1-1,0-1 1,0 0-1,1 1 1,-1-1 0,0 0-1,0 0 1,1 0-1,-1 0 1,1 0-1,-1 0 1,1 0-1,-1 0 1,1 0-1,-1-1 1,1 1-1,0-1 1,0 1-1,-1-1 1,1 0 0,0 0-1,0 1 1,-1-1-1,1 0 1,0-1-1,0 1 1,-1 0-1,3-1 1,59-9 235,-48 4-279,0 0 0,-1-1 1,23-16-1,28-12-164,-64 35 187,-1 1 0,0-1 0,0 0 0,1 0 0,-1 1 1,0-1-1,0 0 0,0 1 0,0-1 0,1 0 0,-1 1 0,0-1 0,0 0 0,0 1 0,0-1 0,0 0 0,0 1 1,0-1-1,0 0 0,0 1 0,0-1 0,0 1 0,0-1 0,0 0 0,0 1 0,0-1 0,-1 0 0,1 1 0,0-1 1,0 0-1,0 0 0,0 1 0,-1-1 0,1 0 0,0 1 0,0-1 0,-1 0 0,1 1 0,-8 15 184,5-10-77,-16 28 284,18-33-319,0 0 0,1 1 0,-1-1 0,1 0 0,-1 1 0,1-1 0,-1 1 0,1-1 0,0 1 0,-1-1 0,1 1 0,0-1 0,0 1 0,0 0 0,0-1 0,1 1 0,-1-1 0,0 1 0,1 1 0,3-2-9,-1-1 0,1 0 0,-1 0 1,1 0-1,-1 0 0,1 0 0,-1-1 1,1 1-1,-1-1 0,0 0 0,1 0 1,4-2-1,15-7-151,1-1 0,32-20 0,-34 18-358,0 0 0,36-12 0,-58 25 444,0 0-1,0-1 1,0 1-1,0 0 1,0 0 0,0 0-1,1 0 1,-1 0-1,0 0 1,0 0-1,0 0 1,0 0-1,0 0 1,1 0-1,-1 0 1,0 0-1,0 0 1,0 0 0,0 0-1,0 0 1,1 0-1,-1 0 1,0 0-1,0 0 1,0 0-1,0 0 1,0 0-1,1 0 1,-1 0-1,0 0 1,0 0 0,0 1-1,0-1 1,0 0-1,0 0 1,1 0-1,-1 0 1,0 0-1,0 0 1,0 0-1,0 1 1,0-1-1,0 0 1,0 0 0,0 0-1,0 0 1,0 0-1,0 1 1,0-1-1,0 0 1,0 0-1,0 0 1,-3 12 45,-12 14 185,13-24-214,1 0 35,-1 1 0,1-1 0,-1 1-1,1-1 1,0 1 0,0 0 0,0-1 0,0 1-1,0 0 1,1 0 0,-1 0 0,1 0 0,0 4-1,0-7-30,0 1 1,0-1-1,0 1 0,1-1 0,-1 1 0,0-1 0,0 1 0,1-1 0,-1 1 0,0-1 0,1 1 0,-1-1 0,1 1 0,-1-1 0,0 0 0,1 1 0,-1-1 0,1 0 0,-1 1 0,1-1 0,-1 0 0,1 0 0,0 1 0,-1-1 0,1 0 0,27-2 138,-6-6-412,-1 0 0,32-18 0,-34 16-330,1 1 0,0 0 0,23-6 0,-43 15 577,0 0 0,0 0 0,0 0 0,0 0 0,1 0 0,-1 0 0,0 0 0,0 0 0,0 0 0,1 0-1,-1 0 1,0 0 0,0 0 0,0 0 0,1 0 0,-1 0 0,0 0 0,0 0 0,0 0 0,1 0 0,-1 0 0,0 0 0,0 0 0,0 0 0,1 1 0,-1-1 0,0 0 0,0 0 0,0 0 0,0 0 0,0 0 0,1 1 0,-1-1 0,0 0 0,0 0 0,0 0 0,0 0 0,0 1 0,0-1 0,0 0 0,0 0 0,0 0 0,0 1 0,1-1 0,-1 0 0,0 0 0,0 1 0,-4 13-28,-9 12 192,2 1-35,11-26-162,0-1 0,0 1-1,0-1 1,0 1 0,0-1 0,0 1 0,0-1 0,0 1-1,0-1 1,1 1 0,-1-1 0,0 0 0,0 1 0,0-1 0,1 1-1,-1-1 1,0 1 0,1-1 0,-1 0 0,0 1 0,1-1-1,-1 0 1,0 1 0,1-1 0,-1 0 0,0 1 0,1-1-1,-1 0 1,1 0 0,-1 0 0,1 1 0,-1-1 0,1 0-1,-1 0 1,1 0 0,-1 0 0,1 0 0,-1 0 0,1 0-1,-1 0 1,1 0 0,-1 0 0,1 0 0,-1 0 0,0 0-1,1-1 1,-1 1 0,1 0 0,-1 0 0,1 0 0,-1-1-1,1 1 1,-1-1 0,8-3-1323,0 0 1,0-1-1,-1 0 0,0 0 1,0-1-1,-1 0 0,1 0 0,-1-1 1,0 1-1,9-16 0,-13 19 901,22-31-3711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5.472"/>
    </inkml:context>
    <inkml:brush xml:id="br0">
      <inkml:brushProperty name="width" value="0.025" units="cm"/>
      <inkml:brushProperty name="height" value="0.025" units="cm"/>
    </inkml:brush>
  </inkml:definitions>
  <inkml:trace contextRef="#ctx0" brushRef="#br0">179 1 7719,'0'0'14195,"-8"12"-13640,-2 4-285,1 0-1,0 1 0,1 0 0,1 1 1,1-1-1,0 1 0,1 1 1,-4 34-1,7-15-387,-1-12-1103,1 0 0,2 1 0,5 51 0,-2-74 728,-2-1-977</inkml:trace>
  <inkml:trace contextRef="#ctx0" brushRef="#br0" timeOffset="1">29 242 11563,'0'0'7815,"-29"-60"-5380,29 49-257,11 7 0,12 4-1057,11 0-609,8 0-287,2 4-161,4 3-64,2-2-801,-6-5-2562,-3 0-5382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5.846"/>
    </inkml:context>
    <inkml:brush xml:id="br0">
      <inkml:brushProperty name="width" value="0.025" units="cm"/>
      <inkml:brushProperty name="height" value="0.025" units="cm"/>
    </inkml:brush>
  </inkml:definitions>
  <inkml:trace contextRef="#ctx0" brushRef="#br0">1 0 13196,'0'0'10122,"23"47"-9193,30-43-353,16-4-351,9 0-193,1-4-1794,-3-14-2338,-7-7-10345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7.182"/>
    </inkml:context>
    <inkml:brush xml:id="br0">
      <inkml:brushProperty name="width" value="0.025" units="cm"/>
      <inkml:brushProperty name="height" value="0.025" units="cm"/>
    </inkml:brush>
  </inkml:definitions>
  <inkml:trace contextRef="#ctx0" brushRef="#br0">1 327 10890,'0'0'6401,"0"-10"-4885,0 4-1436,0 0 0,0 0 0,1 0 0,0 0 1,0 0-1,1 1 0,-1-1 0,1 0 0,1 1 0,-1-1 0,1 1 0,0 0 0,0-1 0,0 2 0,1-1 0,0 0 0,0 1 0,0-1 1,0 1-1,7-5 0,5-4 143,1 0 0,0 1 0,20-11 1,-29 19-220,1-1 0,0 1 0,0 1 0,1-1 0,-1 2 0,1-1 0,-1 1 0,17-1 0,-25 3-19,-1 0 0,1 0 0,0 0 0,0 0 0,-1 0 0,1 0 0,0 0 0,0 0 0,-1 0 0,1 1 0,0-1 0,-1 0 0,1 0 0,0 1 0,-1-1 0,1 0 0,-1 1 0,1-1 0,0 1 0,-1-1 0,1 1 0,-1-1 0,1 1 0,-1-1 0,1 1 0,-1 0 0,0-1 0,1 1 0,-1-1 0,0 1 0,1 1 0,-4 26-224,-26 32 424,-10-4 227,29-44-286,0 1-1,1 0 0,1 1 0,0 0 1,0 0-1,2 1 0,0 0 1,0 0-1,-4 21 0,10-35-94,0 0 0,0 0-1,0 0 1,0 0 0,0 0-1,1 1 1,-1-1 0,0 0-1,1 0 1,-1 0 0,0 0-1,1 0 1,-1 0 0,1 0 0,-1 0-1,1 0 1,0 0 0,0 0-1,-1-1 1,1 1 0,0 0-1,0 0 1,0-1 0,0 1-1,0 0 1,0-1 0,0 1-1,0-1 1,0 1 0,0-1-1,0 1 1,0-1 0,0 0-1,0 0 1,0 0 0,0 1-1,1-1 1,-1 0 0,0 0-1,0-1 1,0 1 0,0 0 0,2 0-1,5-1 161,1 0 1,-1-1-1,1 1 0,15-7 1,-1-1-153,-1-1 1,0-2 0,0 0 0,-1-1 0,-1-2 0,0 0 0,-1 0-1,-1-2 1,0-1 0,-1 0 0,-1-1 0,-1 0 0,-1-2 0,18-31-1,-31 49-64,0 1 0,0-1 0,0 0 0,0 1 0,-1-1 0,1 0 0,-1 0 0,0 0 0,1 1 0,-1-1 0,-1 0 0,1 0 0,0 0 0,-1-3 0,0 5 16,1 1-1,0 0 0,0-1 0,0 1 1,0-1-1,-1 1 0,1 0 0,0-1 0,-1 1 1,1-1-1,0 1 0,0 0 0,-1-1 1,1 1-1,0 0 0,-1 0 0,1-1 0,-1 1 1,1 0-1,0 0 0,-1 0 0,1-1 1,-1 1-1,1 0 0,-1 0 0,1 0 0,-1 0 1,1 0-1,0 0 0,-2 0 0,1 0 0,-1 1 0,1 0 1,-1-1-1,1 1 0,-1 0 0,1 0 0,0 0 0,-1 0 0,1 0 0,0 0 0,-1 0 0,1 0 1,-1 3-1,-4 3 47,0 1 0,1 0 1,0 0-1,0 1 0,1-1 1,0 1-1,1 0 1,0 1-1,0-1 0,1 0 1,0 1-1,0-1 0,1 1 1,1 9-1,0-17 7,0 0-1,0 0 1,0-1-1,0 1 0,1 0 1,-1-1-1,1 1 1,-1 0-1,1-1 1,0 1-1,0-1 1,-1 1-1,1-1 0,0 1 1,0-1-1,1 1 1,-1-1-1,0 0 1,0 0-1,1 0 1,-1 0-1,0 0 1,1 0-1,-1 0 0,1 0 1,0 0-1,-1-1 1,1 1-1,-1 0 1,1-1-1,0 0 1,0 1-1,-1-1 1,1 0-1,0 0 0,-1 0 1,1 0-1,0 0 1,0 0-1,2-1 1,3 0 96,0 0 0,0 0 0,0-1 0,1 0 0,-1 0 1,-1 0-1,1-1 0,11-6 0,-6 0-106,0 0 0,0 0-1,-1-1 1,0-1 0,15-19 0,-21 24-28,-1 0-1,1 0 1,-1-1 0,-1 1 0,1-1-1,-1 0 1,0-1 0,-1 1 0,0 0-1,0-1 1,0 1 0,0-14 0,-2 21-7,0 0 0,0 0 1,0 0-1,0-1 0,0 1 1,-1 0-1,1 0 0,0 0 1,0 0-1,0 0 0,0 0 1,0 0-1,-1-1 0,1 1 1,0 0-1,0 0 0,0 0 1,0 0-1,-1 0 1,1 0-1,0 0 0,0 0 1,0 0-1,-1 0 0,1 0 1,0 0-1,0 0 0,0 0 1,0 0-1,-1 0 0,1 0 1,0 0-1,0 1 0,0-1 1,0 0-1,-1 0 0,1 0 1,0 0-1,0 0 0,0 0 1,0 0-1,0 0 0,0 1 1,-1-1-1,1 0 0,0 0 1,0 0-1,0 0 0,0 1 1,0-1-1,0 0 1,0 0-1,0 0 0,0 0 1,0 1-1,0-1 0,0 0 1,0 0-1,-9 11-30,7-8 39,1 0-1,-1 0 1,1 0-1,0 1 1,0-1-1,0 1 1,0-1-1,1 1 1,-1-1-1,1 1 0,0-1 1,0 1-1,0-1 1,1 1-1,-1-1 1,1 1-1,0-1 1,0 0-1,1 5 1,0-6 4,-1 0 0,1-1 1,0 1-1,-1 0 0,1 0 1,0-1-1,0 1 0,0-1 1,0 0-1,0 0 0,0 0 1,0 0-1,1 0 0,-1 0 1,0 0-1,1-1 0,-1 1 1,0-1-1,1 1 0,-1-1 1,1 0-1,-1 0 0,0 0 1,1-1-1,-1 1 0,1 0 1,-1-1-1,4-1 0,-1 0-13,0 0 0,0 0 0,0 0 0,-1-1 0,1 1-1,-1-1 1,0 0 0,0-1 0,0 1 0,0-1 0,-1 1-1,1-1 1,-1 0 0,0-1 0,0 1 0,0 0 0,-1-1-1,0 0 1,0 1 0,0-1 0,0 0 0,1-7 0,-33 46-389,-8 29 669,35-59-255,1 0 0,1 0 0,-1 1 0,0-1 0,1 1-1,0-1 1,0 1 0,1-1 0,-1 1 0,1-1 0,0 1 0,0-1 0,1 8 0,0-11-17,-1-1 0,1 1-1,-1-1 1,1 1 0,0-1 0,-1 0 0,1 1-1,0-1 1,0 0 0,-1 1 0,1-1 0,0 0 0,0 0-1,-1 0 1,1 0 0,0 0 0,0 0 0,0 0-1,-1 0 1,1 0 0,0 0 0,0 0 0,-1 0 0,1-1-1,1 1 1,21-7 56,-10 1-225,-1-2-1,0 1 0,13-13 1,-17 14 99,0-1 1,0 1-1,0 1 1,1 0-1,-1 0 0,1 0 1,0 1-1,1 0 1,10-2-1,-20 6 53,1 1 0,0-1 0,-1 0-1,1 0 1,0 1 0,0-1 0,-1 0 0,1 1-1,0-1 1,-1 0 0,1 1 0,-1-1-1,1 1 1,-1 0 0,1-1 0,-1 1 0,1-1-1,-1 1 1,1 0 0,-1-1 0,0 1-1,1 0 1,-1-1 0,0 1 0,1 0 0,-1-1-1,0 1 1,0 0 0,0 0 0,0-1-1,0 1 1,0 0 0,0 0 0,0 0 0,0-1-1,0 1 1,0 0 0,-1 0 0,1-1 0,0 1-1,-1 0 1,-6 41 6,6-38 0,-5 20 24,2-10-8,1 0 0,1 1 1,-2 21-1,5-35-7,-1-1 0,0 1 0,1-1 0,-1 1 0,1-1 0,-1 1 0,1-1 0,0 1 0,-1-1 0,1 0 0,-1 1 0,1-1 0,0 0 0,-1 0 0,1 1 0,0-1 0,-1 0 0,1 0 1,0 0-1,-1 0 0,1 0 0,0 0 0,-1 0 0,1 0 0,0 0 0,0 0 0,-1 0 0,1 0 0,0-1 0,-1 1 0,1 0 0,-1 0 0,1-1 0,0 1 0,-1-1 0,1 1 0,-1 0 0,2-1 0,27-13 71,-11 2-694,0-2 0,0 0 0,-2-1 0,0-1 0,0-1 0,22-32 0,-23 27-1618,-1-1 1,-1-1-1,-1 0 1,-1-1-1,9-34 1,-5 9-3979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7.530"/>
    </inkml:context>
    <inkml:brush xml:id="br0">
      <inkml:brushProperty name="width" value="0.025" units="cm"/>
      <inkml:brushProperty name="height" value="0.025" units="cm"/>
    </inkml:brush>
  </inkml:definitions>
  <inkml:trace contextRef="#ctx0" brushRef="#br0">190 1 1666,'0'0'13906,"-4"9"-11621,-8 20-1331,1 0-1,2 0 1,1 0 0,2 1-1,-6 59 1,5 33-412,5-12-3721,2-102 2758,-1-21 248,-1 1 1,-1-1 0,0 1-1,-1 0 1,0 1 0,-1-1-1,0 1 1,-1-1-1,0 2 1,-16-21 0,12 16 728,0-1 1,1 0-1,1 0 0,-8-22 1,16 37-453,-1-1 1,0 1-1,1 0 0,-1-1 1,1 1-1,0 0 1,-1-1-1,1 1 0,0-1 1,0 1-1,0-1 0,0 1 1,0-1-1,0 1 1,0 0-1,1-1 0,-1 1 1,0-1-1,1 1 0,-1 0 1,1-1-1,0 1 1,-1 0-1,1 0 0,0-1 1,0 1-1,0 0 0,0 0 1,0 0-1,0 0 1,0 0-1,2-2 0,2 1 69,1 1 1,-1-1-1,0 1 0,0 0 0,1 0 0,-1 1 0,9 0 0,-2-1-299,41 0 138,22-2-577,-30-7-2678,-34 2-723,-9-4-2659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7.890"/>
    </inkml:context>
    <inkml:brush xml:id="br0">
      <inkml:brushProperty name="width" value="0.025" units="cm"/>
      <inkml:brushProperty name="height" value="0.025" units="cm"/>
    </inkml:brush>
  </inkml:definitions>
  <inkml:trace contextRef="#ctx0" brushRef="#br0">1 0 11659,'0'0'4484,"53"22"-5701,-16-8-1217,11 1-705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8.249"/>
    </inkml:context>
    <inkml:brush xml:id="br0">
      <inkml:brushProperty name="width" value="0.025" units="cm"/>
      <inkml:brushProperty name="height" value="0.025" units="cm"/>
    </inkml:brush>
  </inkml:definitions>
  <inkml:trace contextRef="#ctx0" brushRef="#br0">212 0 17008,'0'0'8371,"-10"0"-8051,-9 1-309,-1 0 0,0 2-1,-19 4 1,31-5-15,1 0 0,-1 0 0,1 0 0,0 1-1,0 0 1,0 0 0,0 1 0,1 0 0,-1 0 0,1 1 0,0-1-1,-9 10 1,15-13-7,-1-1-1,1 1 1,-1-1-1,1 1 1,-1 0 0,1-1-1,-1 1 1,1 0-1,0-1 1,-1 1-1,1 0 1,0-1-1,0 1 1,0 0-1,-1 0 1,1-1-1,0 1 1,0 0-1,0 0 1,0-1 0,0 1-1,0 0 1,1 0-1,-1-1 1,0 1-1,0 0 1,0-1-1,1 2 1,20 10-911,38-7-1811,-52-5 2215,7 0-227,8 0-508,-1 1 1,0 0 0,0 2 0,0 0-1,35 11 1,-54-14 1392,-1 1 0,1 0 0,0-1-1,0 1 1,-1 0 0,1 0 0,-1 0-1,1 0 1,-1 0 0,1 0 0,-1 0-1,1 1 1,-1-1 0,0 1 0,0-1 0,0 1-1,0-1 1,0 1 0,1 2 0,-2-3 33,0 1 1,1-1-1,-1 1 1,0-1-1,-1 1 1,1-1 0,0 0-1,0 1 1,-1-1-1,1 1 1,-1-1-1,1 0 1,-1 1-1,1-1 1,-1 0 0,0 0-1,0 1 1,0-1-1,-1 1 1,-2 3 206,-1 0-1,-1 0 1,1-1 0,-1 0-1,1 0 1,-1 0 0,0-1-1,-11 5 1,5-3-53,0-1 1,0-1-1,0 0 0,-16 2 1,26-5-407,0 0 0,0 1 0,0-1 0,0-1 0,-1 1 0,1 0 0,0 0 0,0-1 0,0 1 0,0-1 0,0 0 0,0 0 0,0 0 0,-2-1 0,3 1-161,0 0-1,0 0 1,0 0 0,0 0-1,0-1 1,1 1-1,-1 0 1,0 0 0,1-1-1,-1 1 1,1 0 0,-1-1-1,1 1 1,0-1-1,0 1 1,0 0 0,-1-1-1,1 1 1,1-1 0,-1 1-1,0 0 1,0-1 0,0 1-1,1-2 1,8-28-7298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8.597"/>
    </inkml:context>
    <inkml:brush xml:id="br0">
      <inkml:brushProperty name="width" value="0.025" units="cm"/>
      <inkml:brushProperty name="height" value="0.025" units="cm"/>
    </inkml:brush>
  </inkml:definitions>
  <inkml:trace contextRef="#ctx0" brushRef="#br0">96 289 15695,'0'0'2610,"-8"10"-827,-4 4-1304,3-5-25,0 1 0,0 0 0,1 1 0,0 0 0,1 0 0,0 0 0,1 1 0,-5 13 0,11-24-407,-1 0 1,1-1 0,0 1 0,0 0 0,0 0-1,0 0 1,0-1 0,0 1 0,0 0-1,0 0 1,0 0 0,0-1 0,0 1 0,1 0-1,-1 0 1,0-1 0,0 1 0,1 0 0,-1 0-1,1-1 1,-1 1 0,1 0 0,-1-1-1,1 1 1,-1-1 0,1 1 0,-1-1 0,1 1-1,0-1 1,0 2 0,1-2-13,1 1-1,-1 0 1,0-1 0,0 0 0,0 1-1,1-1 1,-1 0 0,0 0 0,0 0 0,1-1-1,1 1 1,5-2-26,0 0 1,-1-1-1,0 1 0,1-2 0,7-3 1,-1-2-31,-2-1 0,1 0 0,-1-1 0,-1 0 0,0 0 0,-1-2 0,0 1 0,0-2 1,-2 1-1,15-27 0,-18 28 57,0 0 0,-1-1 0,0 1 0,-2-1 0,1 0-1,-1 0 1,-1 0 0,0 0 0,-1 0 0,-1 0 0,0-1 0,0 1 0,-2 0 0,-2-15 0,3 25-26,1-1 0,-1 1 0,0 0 0,0 0 0,0 0-1,0 0 1,0 0 0,-1 1 0,0-1 0,1 0 0,-1 0 0,0 1 0,0 0 0,0-1-1,-1 1 1,1 0 0,0 0 0,-1 0 0,0 0 0,1 0 0,-1 1 0,0-1 0,0 1-1,0 0 1,0 0 0,0 0 0,0 0 0,0 0 0,0 1 0,-1-1 0,1 1 0,0 0-1,0 0 1,0 0 0,0 0 0,-1 1 0,-4 1 0,0 0-12,0 0 0,1 1 0,-1 0 0,1 0 0,-1 0 0,1 1-1,0 1 1,1-1 0,-1 1 0,1 0 0,0 0 0,0 1 0,-10 12 0,10-10 9,1 1 0,-1 0 0,2 0 0,-1 0 0,-4 15 0,8-22-6,1 1 1,-1-1-1,0 1 0,1-1 0,-1 1 0,1-1 0,0 1 1,0-1-1,0 1 0,0-1 0,0 1 0,0-1 0,1 1 1,-1-1-1,1 1 0,0-1 0,0 1 0,0-1 0,0 0 1,0 1-1,0-1 0,1 0 0,-1 0 0,1 0 0,-1 0 1,1 0-1,3 2 0,7 3-164,1 0 0,0-1 0,1-1 0,-1 0 0,1-1 0,0 0 0,0-1 0,21 2 0,-22-4 11,0 0-1,-1 2 1,1-1-1,0 2 1,-1 0-1,0 0 1,0 1-1,0 0 1,-1 1-1,20 14 1,-29-19 84,-1 1 1,1-1 0,-1 1-1,0 0 1,0-1 0,0 1-1,0 0 1,0 0 0,0-1-1,0 1 1,0 0 0,-1 0-1,1 0 1,-1 0 0,0 0-1,1 0 1,-1 0 0,0 0-1,0 0 1,0 0 0,0 0-1,-1 1 1,1-1-1,-1 0 1,1-1 0,-1 1-1,0 0 1,1 0 0,-1 0-1,0 0 1,0 0 0,0-1-1,-1 1 1,1 0 0,0-1-1,-1 1 1,1-1 0,-1 0-1,1 1 1,-1-1 0,1 0-1,-1 0 1,-3 2 0,-7 0-5757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573"/>
    </inkml:context>
    <inkml:brush xml:id="br0">
      <inkml:brushProperty name="width" value="0.025" units="cm"/>
      <inkml:brushProperty name="height" value="0.025" units="cm"/>
    </inkml:brush>
  </inkml:definitions>
  <inkml:trace contextRef="#ctx0" brushRef="#br0">190 0 3716,'0'0'7617,"-6"11"-5876,-68 136 1838,57-108-3371,2 0 0,2 0-1,1 1 1,-8 58-1,7 71-57,10-164-2136,-1-13 336,-2-15-1110,-1-10-1670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8.553"/>
    </inkml:context>
    <inkml:brush xml:id="br0">
      <inkml:brushProperty name="width" value="0.025" units="cm"/>
      <inkml:brushProperty name="height" value="0.025" units="cm"/>
    </inkml:brush>
  </inkml:definitions>
  <inkml:trace contextRef="#ctx0" brushRef="#br0">117 1 12908,'0'0'9043,"3"8"-7089,6 17-754,-1 0-1,-1 1 1,4 33 0,-9-46-1112,-1 0 0,-1 0 0,0 0 0,0 0 0,-2 0 1,1-1-1,-2 1 0,0 0 0,-7 20 0,-6 3-298,-37 65-1,24-59-2547,-3-5-3896,23-31-2368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29.764"/>
    </inkml:context>
    <inkml:brush xml:id="br0">
      <inkml:brushProperty name="width" value="0.025" units="cm"/>
      <inkml:brushProperty name="height" value="0.025" units="cm"/>
    </inkml:brush>
  </inkml:definitions>
  <inkml:trace contextRef="#ctx0" brushRef="#br0">207 365 4805,'0'0'8146,"2"-11"-4964,7-35-882,-9 44-2106,0 0-1,1 0 0,-1 0 0,0 0 0,0 0 0,0 0 0,-1 0 1,1-1-1,0 1 0,-1 0 0,0 0 0,1 0 0,-1 0 0,0 1 0,0-1 1,0 0-1,0 0 0,0 0 0,0 1 0,-1-1 0,1 0 0,-3-1 1,1 0 13,-1 1 1,1 0-1,-1 0 1,0 0 0,1 1-1,-1-1 1,0 1-1,0 0 1,0 0 0,0 0-1,-4 0 1,0 0-35,0 1 1,1 0 0,-1 0-1,1 0 1,-1 1-1,1 0 1,-1 1 0,1 0-1,-1 0 1,1 0-1,-13 7 1,16-5-153,-1 0 1,1 0-1,0 1 1,0 0-1,1 0 1,-1 0-1,1 0 1,0 0-1,1 1 1,-1-1-1,-3 12 1,6-15-23,-1 0 1,0 0 0,0 0 0,1 0 0,-1 0 0,1 0 0,0 0 0,0 0 0,0 0 0,0 0 0,0 0 0,0 1 0,0-1 0,0 0 0,1 0 0,-1 0 0,1 0 0,0 0 0,0-1 0,-1 1 0,1 0 0,0 0 0,1 0 0,-1-1 0,0 1 0,0 0 0,1-1 0,-1 1 0,1-1-1,-1 0 1,1 1 0,0-1 0,-1 0 0,1 0 0,0 0 0,0 0 0,3 1 0,6 0-30,0-1 0,0 1 0,1-2 0,-1 1 0,0-2 0,1 1 0,-1-2 0,0 1 0,0-2 0,1 1 0,-2-1 0,1-1-1,17-8 1,-14 5-155,0 0 0,0-1-1,0 0 1,-1-1 0,-1-1-1,0 0 1,0-1 0,-1 0-1,13-17 1,-21 25 182,0-1 1,-1 1-1,0-1 0,0 0 1,0 0-1,0 0 0,0 0 1,-1 0-1,0-1 0,0 1 1,0 0-1,-1 0 0,1-8 1,-1 11-3,0 1 1,0-1 0,0 1 0,0-1 0,-1 1-1,1-1 1,0 1 0,0-1 0,-1 1-1,1-1 1,0 1 0,-1-1 0,1 1-1,-1 0 1,1-1 0,0 1 0,-1 0 0,1-1-1,-1 1 1,1 0 0,-1-1 0,1 1-1,-1 0 1,1 0 0,-1 0 0,1-1-1,-1 1 1,1 0 0,-1 0 0,1 0 0,-1 0-1,0 0 1,1 0 0,-1 0 0,1 0-1,-1 0 1,1 0 0,-1 1 0,1-1-1,-1 0 1,1 0 0,-1 0 0,1 1 0,-1-1-1,1 0 1,-1 0 0,1 1 0,-1-1-1,0 1 1,-25 15 125,22-12-66,1 0 0,0 1 0,0-1 0,0 1 0,1-1 0,-1 1 0,1 0 0,0 0 0,1 0 0,-1 0 0,1 0 0,0 0 0,0 1 0,1-1 0,-1 0 0,1 0 0,0 1 0,1-1 0,0 6 0,1-10-41,-1 1 0,0-1 0,1 0 0,-1 0 0,1 0 0,-1 0 0,1 0 0,0 0 1,-1-1-1,1 1 0,0 0 0,-1-1 0,1 1 0,0-1 0,0 0 0,0 1 0,-1-1 1,1 0-1,0 0 0,0 0 0,0-1 0,0 1 0,-1 0 0,1-1 0,0 1 0,3-2 0,47-16 156,-33 6-248,0 0 0,0-1 0,-2-1 0,0-1 0,0 0 0,-1-1 1,-1-1-1,-1-1 0,0 0 0,-2 0 0,16-30 0,-107 168-701,52-73 1036,-26 60 1,45-87-84,0 1 0,1 1 0,1-1 0,1 1 0,-3 37 0,8-57-170,0-1 1,-1 1-1,1-1 1,0 1 0,0-1-1,0 1 1,0 0-1,1-1 1,-1 1 0,0-1-1,1 1 1,-1-1-1,1 1 1,-1-1 0,1 1-1,0-1 1,0 1-1,-1-1 1,1 0-1,0 0 1,0 1 0,2 0-1,-1-1 2,-1 0 0,1-1 0,-1 0 0,0 1-1,1-1 1,0 0 0,-1 0 0,1 0 0,-1 0 0,1 0 0,-1 0-1,1 0 1,-1 0 0,1 0 0,-1-1 0,1 1 0,-1-1-1,3 0 1,5-4-21,-1 1-1,1-1 0,-1 0 1,0-1-1,0 0 0,6-7 0,7-9-36,0-1-1,-2-1 1,-1-1-1,-1-1 1,21-42-1,-13 15-40,35-108 0,-56 148 88,-1 4-3,1 0 1,-2-1-1,1 1 1,-1-1-1,-1 1 1,0-1-1,0 0 1,-1 1-1,0-12 1,-1 21 12,1 0 0,0 0 0,0-1 0,0 1 0,-1 0 0,1 0 0,0 0 0,0 0 0,-1 0 0,1 0 0,0 0 0,0 0 0,0-1 0,-1 1 0,1 0 0,0 0 0,0 0 0,-1 0 0,1 0 0,0 0 0,0 1 0,-1-1 0,1 0 0,0 0 0,0 0 0,-1 0 0,1 0 0,0 0 0,0 0 0,0 0 0,-1 0 0,1 1 0,0-1 0,0 0 0,0 0 0,-1 0 0,1 0 1,0 1-1,0-1 0,0 0 0,0 0 0,0 1 0,-1-1 0,1 0 0,-10 12 110,-2 4-69,1 1-1,1 0 0,1 1 1,0 0-1,2 0 0,0 1 1,1 0-1,0 0 1,2 1-1,0 0 0,2-1 1,0 1-1,1 0 0,1 0 1,4 32-1,-3-42-211,0 0 0,1 1 0,1-1 0,0 0-1,0 0 1,1 0 0,7 14 0,-10-23 86,-7-25 75,-19-26 3,19 40 26,1 0 0,0-1-1,0 1 1,1-1 0,0 0 0,-3-18 0,7 27 7,0 1 0,0-1 0,0 1 0,1 0 0,-1-1 0,1 1 1,-1 0-1,1-1 0,-1 1 0,1 0 0,-1-1 0,1 1 0,0 0 0,0 0 0,0 0 0,0 0 0,0 0 0,0 0 0,0 0 0,0 0 1,0 0-1,0 1 0,1-1 0,-1 0 0,0 1 0,0-1 0,1 1 0,-1-1 0,0 1 0,1 0 0,-1-1 0,3 1 0,59-8 201,-42 7-218,-5-2-77,0 0 0,0-1 0,-1-1 0,1 0 0,-1-1 0,28-16 0,-36 18 42,0 0 1,0-1-1,0 0 1,-1 0-1,0-1 1,0 0-1,0 0 1,0 0-1,-1-1 1,0 1-1,-1-1 1,0-1-1,0 1 1,0 0-1,3-11 1,-6 17 25,-1 0 0,1 0 0,-1 0 0,0 0 0,1 1 0,-1-1 0,0 0 0,0 0 0,1 0 0,-1 0 0,0 0 0,0 0 0,0 0 0,0 0 0,0 0 0,0 0 0,-1 1 0,1-1 0,0 0 0,0 0 0,-1 0 0,1 0 0,0 0 0,-1 0 0,1 1 0,-1-1 0,1 0 1,-1 0-1,-1 0 1,1 1 0,0 0 0,0 0 0,-1 1 0,1-1 0,0 0 0,0 0 0,-1 1 0,1-1 1,0 0-1,0 1 0,0-1 0,0 1 0,-1 0 0,1-1 0,0 1 0,-1 1 0,-45 39 198,37-30-69,2 1-1,-1 0 1,1 0-1,1 1 1,0 0-1,1 1 1,1-1-1,0 1 1,0 0-1,1 0 1,1 1-1,1-1 1,0 1-1,0 23 1,2-35-126,1-1-1,-1 1 1,1 0 0,-1-1 0,1 0 0,0 1 0,0-1-1,0 1 1,0-1 0,1 0 0,-1 0 0,1 0-1,-1 0 1,1 0 0,0 0 0,-1 0 0,1 0-1,0 0 1,0-1 0,0 1 0,1-1 0,-1 0-1,0 0 1,0 0 0,1 0 0,-1 0 0,1 0-1,-1 0 1,1-1 0,-1 1 0,1-1 0,-1 0-1,1 0 1,-1 0 0,1 0 0,5-1 0,1 1-9,1-1 1,0-1-1,0 1 1,0-2 0,-1 1-1,1-1 1,-1-1-1,14-7 1,-6 1-60,-1-1 1,0-1 0,27-26-1,-36 31 45,0 0-1,0-1 1,-1 0-1,0 0 1,-1 0-1,0 0 0,0-1 1,-1 0-1,5-15 1,-11 19 6,-7 9-2,-9 9 65,10-4-27,0 1 1,1 0-1,0 0 0,1 1 1,0-1-1,-5 15 0,8-19-13,1 0-1,0 0 1,0 0 0,0 0-1,1 0 1,0 0-1,0 0 1,0 0-1,1 0 1,0 1-1,1-1 1,-1 0-1,1 0 1,2 9 0,-2-14-38,-1 0 0,1 1 1,0-1-1,-1 1 1,1-1-1,0 0 1,0 0-1,0 1 1,0-1-1,0 0 0,1 0 1,-1 0-1,0 0 1,0 0-1,1-1 1,-1 1-1,0 0 1,1-1-1,-1 1 0,1 0 1,-1-1-1,1 0 1,-1 1-1,1-1 1,-1 0-1,1 0 1,-1 0-1,1 0 0,0 0 1,-1 0-1,1 0 1,-1-1-1,1 1 1,-1 0-1,1-1 1,2-1-1,1 0-410,0 0 0,0 0 1,0 0-1,-1-1 0,1 0 0,0 0 1,-1 0-1,0-1 0,6-5 0,13-25-4942,0-7-3332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0.111"/>
    </inkml:context>
    <inkml:brush xml:id="br0">
      <inkml:brushProperty name="width" value="0.025" units="cm"/>
      <inkml:brushProperty name="height" value="0.025" units="cm"/>
    </inkml:brush>
  </inkml:definitions>
  <inkml:trace contextRef="#ctx0" brushRef="#br0">32 1 15887,'-19'25'1473,"8"-2"-480,9 3-704,2 1-257,8-3-513,16-3-1088,6-1-1891,8-5-992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0.488"/>
    </inkml:context>
    <inkml:brush xml:id="br0">
      <inkml:brushProperty name="width" value="0.025" units="cm"/>
      <inkml:brushProperty name="height" value="0.025" units="cm"/>
    </inkml:brush>
  </inkml:definitions>
  <inkml:trace contextRef="#ctx0" brushRef="#br0">187 292 12588,'0'0'8995,"-8"-2"-6614,-3 0-2153,-1 0 1,1 0-1,0 1 0,0 1 1,-1 0-1,-14 2 0,22-1-153,-1-1 0,1 1-1,0-1 1,0 1 0,1 1-1,-1-1 1,0 0-1,0 1 1,0 0 0,1 0-1,-1 0 1,1 0 0,0 0-1,-1 1 1,1 0 0,0 0-1,1-1 1,-1 2 0,0-1-1,1 0 1,0 0 0,-1 1-1,-1 5 1,3-8-57,1 0 1,0 0-1,-1-1 0,1 1 1,0 0-1,0 0 1,0 0-1,0 0 0,-1 0 1,1 0-1,1 0 1,-1 0-1,0 0 0,0 0 1,0 0-1,0 0 0,1-1 1,-1 1-1,0 0 1,1 0-1,-1 0 0,1 0 1,-1-1-1,1 1 1,-1 0-1,1 0 0,0 0 1,1 1-4,0-1 0,0 0 1,0 0-1,0 0 0,0 0 0,0 0 1,0-1-1,0 1 0,0-1 1,1 1-1,2-1 0,4 1-8,1-1-1,0 0 1,-1-1 0,14-2-1,-10-1-98,-1 1-1,0-2 0,0 0 1,-1 0-1,1-1 0,-1-1 0,0 0 1,-1 0-1,16-15 0,-5 3-154,-2-1 0,0-1-1,22-31 1,-32 38 164,0 0 0,-1 0 1,8-21-1,-13 30 75,-1 0 0,-1-1 0,1 1 0,-1-1 0,0 1 0,0-1 0,0 0 0,-1 1 0,0-1 0,0 1 0,0-1 0,-1 0 0,-1-6 0,1 10 7,0 0 1,0 1-1,0-1 1,0 0-1,0 1 1,-1-1-1,1 1 0,0-1 1,-1 1-1,1-1 1,-1 1-1,0 0 1,1 0-1,-1 0 1,0 0-1,0 0 1,0 0-1,0 1 1,1-1-1,-1 0 1,0 1-1,0 0 1,0-1-1,0 1 0,0 0 1,0 0-1,0 0 1,-1 0-1,1 0 1,-3 2-1,-3-2 22,1 2 0,-1-1-1,0 1 1,1 1 0,-1-1-1,-11 7 1,6-1 136,1 0 1,-1 1-1,1 1 1,1 0-1,-20 21 1,27-26-102,0-1-1,0 1 1,1 0 0,-1 0 0,1 0-1,0 1 1,0-1 0,1 1 0,0 0-1,0 0 1,0-1 0,0 1 0,1 0-1,0 0 1,0 1 0,1-1 0,0 8-1,1-12-52,-1 0-1,1 0 0,0 0 1,0 0-1,1 0 1,-1 0-1,0 0 0,0 0 1,1 0-1,0 0 0,-1 0 1,1-1-1,0 1 0,-1-1 1,1 1-1,0-1 1,0 0-1,0 0 0,1 0 1,-1 0-1,4 1 0,57 14-571,-38-11-3,-16-2 449,0-1 0,0 2 0,0-1-1,0 1 1,-1 0 0,0 1 0,0 0 0,13 10-1,-19-13 125,0 0-1,0 0 1,0 0-1,0 0 1,0 0-1,-1 0 0,1 1 1,-1-1-1,0 1 1,0 0-1,0-1 1,0 1-1,0 0 1,0-1-1,-1 1 0,1 0 1,-1 0-1,0-1 1,1 1-1,-2 0 1,1 0-1,0 0 0,0 0 1,-1-1-1,0 1 1,1 0-1,-1 0 1,0-1-1,0 1 1,-1-1-1,1 1 0,-4 4 1,-2 3-288,-7 11-494,10-9-4653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0.848"/>
    </inkml:context>
    <inkml:brush xml:id="br0">
      <inkml:brushProperty name="width" value="0.025" units="cm"/>
      <inkml:brushProperty name="height" value="0.025" units="cm"/>
    </inkml:brush>
  </inkml:definitions>
  <inkml:trace contextRef="#ctx0" brushRef="#br0">0 27 20307,'0'0'4228,"10"2"-2605,27 6-421,58 6 0,-84-13-1159,-1 0 0,0-1 0,1 0 0,-1 0 0,1-1 0,-1-1 0,0 0 0,0 0 0,0-1 0,0 0 0,16-8 0,-26 11-40,1 0 0,0-1 0,0 1 0,-1 0-1,1-1 1,0 1 0,-1-1 0,1 1 0,-1-1 0,1 1 0,0-1-1,-1 1 1,1-1 0,-1 0 0,1 1 0,-1-1 0,0 1-1,1-1 1,-1 0 0,0 0 0,1 1 0,-1-1 0,0 0 0,0 0-1,1-1 1,-16-6 82,-30 3 7,33 6-79,1 1 0,-1-1 0,0 2 0,1 0 0,0 0 0,0 1 0,0 0 0,0 1 0,0 1 0,-18 12 0,24-16-5,1 1 1,-1 0-1,1 1 0,0-1 0,0 1 1,0 0-1,0 0 0,1 0 0,-1 0 1,1 1-1,0 0 0,1-1 0,-1 1 1,1 0-1,0 0 0,0 0 0,0 1 1,1-1-1,0 0 0,0 1 0,0-1 1,0 1-1,1-1 0,0 1 0,1 8 1,1-11-92,-1 1 0,0-1 0,1 0 0,-1 0 0,1-1 0,0 1 0,0 0 0,0-1 0,0 1 0,1-1 0,-1 1 0,0-1 1,1 0-1,0 0 0,0 0 0,-1-1 0,1 1 0,0 0 0,1-1 0,-1 0 0,0 0 0,0 0 0,0 0 0,6 0 0,39 6-3290,-5-6-3350,-42-1 6358,47 0-14289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1.379"/>
    </inkml:context>
    <inkml:brush xml:id="br0">
      <inkml:brushProperty name="width" value="0.025" units="cm"/>
      <inkml:brushProperty name="height" value="0.025" units="cm"/>
    </inkml:brush>
  </inkml:definitions>
  <inkml:trace contextRef="#ctx0" brushRef="#br0">419 111 17969,'3'-11'2317,"9"-40"-75,-12 49-2186,0 0 0,0 1 0,0-1 0,0 0 0,0 0 0,-1 0 0,1 0 0,0 0 0,-1 1 0,0-1 0,1 0 0,-1 0 0,0 1 0,0-1 0,0 1 0,0-1 0,0 0 0,0 1 0,0 0 0,0-1 0,-1 1 0,1 0 0,-1 0 0,1-1 0,-1 1 0,1 0 0,-1 1 0,0-1 0,1 0 0,-1 0 0,0 1 0,0-1 0,0 1 0,1-1 0,-1 1 0,0 0 0,0 0 0,-3 0 0,-4-1-45,0 1 1,1 0-1,-1 1 0,0 0 1,1 0-1,-16 5 0,9 0 88,0 1 0,0 1 0,0 0-1,1 1 1,1 1 0,-1 0 0,2 0-1,-19 20 1,7-4 336,1 1-1,1 1 0,-18 31 1,32-46-270,0 1 0,1 0 0,0 0 0,1 1-1,1-1 1,0 2 0,1-1 0,1 0 0,-2 21 0,4-31-162,1 0 0,0 0 1,1 0-1,-1 0 0,1 0 0,0-1 1,0 1-1,0 0 0,1 0 0,0-1 1,0 1-1,0 0 0,0-1 0,1 0 1,0 0-1,-1 0 0,2 0 0,-1 0 1,0 0-1,1-1 0,0 0 0,-1 1 1,1-1-1,1-1 0,-1 1 0,0-1 1,1 1-1,-1-1 0,1-1 0,0 1 1,-1 0-1,10 0 0,-2 1-5,-1-1 0,1-1 0,0 0 0,-1-1 0,1 0 0,0-1 0,0 0 0,-1 0 0,19-6 0,-25 6 3,0-1 0,0 0 0,1 1 0,-1-2 1,0 1-1,-1-1 0,1 1 0,0-1 0,-1-1 0,0 1 0,1-1 0,-1 1 0,-1-1 1,1 0-1,-1-1 0,1 1 0,-1-1 0,0 1 0,-1-1 0,1 0 0,-1 0 0,3-8 1,-5 11 2,1 1 0,-1 0 0,0-1 1,1 1-1,-1 0 0,0-1 0,0 1 1,0-1-1,0 1 0,-1 0 0,1-1 1,0 1-1,0 0 0,-1-1 0,1 1 1,-1 0-1,1-1 0,-1 1 0,0 0 0,1 0 1,-1 0-1,0-1 0,0 1 0,0 0 1,-1-1-1,-1 0 4,1 1 0,-1-1 0,0 1 0,0 0 0,1 0 0,-1 0 1,0 0-1,0 0 0,0 0 0,0 1 0,-4-1 0,-5 1 5,1 0 1,-1 0-1,1 2 1,-1-1-1,-16 5 1,22-4 3,0 0 0,0 0 0,0 0 0,0 1 0,0 0 0,0 0 0,1 1 0,-1-1 0,1 1 0,0 0 0,0 1 0,1-1 0,-1 1 0,1 0 0,-7 10 0,11-14-14,0-1 0,-1 1 0,1-1-1,0 1 1,0-1 0,0 0 0,0 1 0,0-1 0,0 1-1,0-1 1,1 1 0,-1-1 0,0 1 0,0-1 0,0 1-1,0-1 1,1 1 0,-1-1 0,0 0 0,0 1 0,1-1-1,-1 0 1,0 1 0,0-1 0,1 1 0,-1-1-1,1 0 1,-1 0 0,0 1 0,1-1 0,-1 0 0,1 0-1,-1 1 1,0-1 0,1 0 0,-1 0 0,1 0 0,-1 0-1,1 0 1,-1 0 0,1 0 0,-1 0 0,1 0 0,-1 0-1,1 0 1,27 0 57,-24 0-42,23-4-88,-1-1-1,0-2 0,0 0 0,-1-1 1,0-2-1,36-18 0,-21 9-461,45-14 1,-84 33 524,-1 0 0,0 1 0,0-1 0,0 0 1,0 0-1,1 1 0,-1-1 0,0 0 0,0 1 1,0-1-1,0 0 0,0 0 0,0 1 1,0-1-1,0 0 0,0 1 0,0-1 0,0 0 1,0 1-1,0-1 0,0 0 0,0 1 1,0-1-1,0 0 0,0 0 0,0 1 0,0-1 1,0 0-1,-1 1 0,1-1 0,0 0 1,0 0-1,0 1 0,-1-1 0,1 0 0,0 1 1,-44 62 186,35-53-273,1 1 0,0 0 0,0 0 0,1 1 0,1-1 0,0 2 0,1-1 0,-7 23 0,12-35-53,0-1 1,0 1-1,1 0 0,-1 0 0,0-1 1,0 1-1,1 0 0,-1 0 1,0 0-1,0-1 0,1 1 0,-1 0 1,0 0-1,1 0 0,-1 0 1,0 0-1,1 0 0,-1 0 0,0 0 1,1-1-1,-1 1 0,0 0 1,1 0-1,-1 0 0,0 1 0,1-1 1,-1 0-1,0 0 0,1 0 1,-1 0-1,0 0 0,1 0 0,-1 0 1,0 0-1,0 1 0,1-1 1,-1 0-1,0 0 0,0 0 0,1 1 1,-1-1-1,0 0 0,0 0 1,1 1-1,-1-1 0,0 0 0,0 1 1,0-1-1,0 0 0,0 0 1,1 1-1,-1-1 0,0 0 0,0 1 1,0-1-1,0 0 0,0 1 1,0-1-1,0 0 0,0 1 0,0-1 1,0 0-1,0 1 0,0 0 1,22-21-6805,1-7-3246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1.992"/>
    </inkml:context>
    <inkml:brush xml:id="br0">
      <inkml:brushProperty name="width" value="0.025" units="cm"/>
      <inkml:brushProperty name="height" value="0.025" units="cm"/>
    </inkml:brush>
  </inkml:definitions>
  <inkml:trace contextRef="#ctx0" brushRef="#br0">121 1 12332,'0'0'11488,"-4"9"-10570,-20 44 77,-38 93 1860,55-126-2689,1 0 0,1 1 1,0-1-1,2 1 0,-2 34 0,5-52-265,0 0 0,1 0 0,-1 0 0,0 0 0,1-1 0,-1 1 0,1 0 1,0 0-1,0 0 0,0 0 0,1-1 0,-1 1 0,0 0 0,1-1 0,0 0 0,0 1 0,0-1 0,0 0 0,0 0 0,0 0 0,0 0 0,1 0 0,-1 0 0,1-1 0,-1 1 0,1-1 0,-1 0 0,1 1 0,0-1 0,0-1 0,5 2 0,-4-1-163,0-1 0,0 1 0,0-1-1,0 0 1,0-1 0,1 1 0,-1-1 0,0 0-1,0 1 1,0-2 0,-1 1 0,1 0 0,0-1 0,0 0-1,-1 0 1,1 0 0,-1 0 0,0-1 0,1 1-1,-1-1 1,0 0 0,0 0 0,2-3 0,1-3 297,0-1-1,0 0 1,-1 0 0,0 0 0,0 0 0,3-13 0,-7 18 339,0 0-1,0 0 1,0 0 0,0 0 0,-1 0 0,0 0 0,0-1-1,0 1 1,-3-9 0,3 14-329,0 0 0,0-1 0,0 1 1,0-1-1,0 1 0,0 0 0,0-1 0,0 1 0,0-1 0,-1 1 0,1 0 0,0-1 0,0 1 0,-1 0 1,1-1-1,0 1 0,0 0 0,-1-1 0,1 1 0,0 0 0,-1 0 0,1-1 0,0 1 0,-1 0 0,1 0 1,-1 0-1,1 0 0,0-1 0,-1 1 0,1 0 0,-1 0 0,1 0 0,0 0 0,-1 0 0,1 0 0,-1 0 1,1 0-1,-17 11 523,-7 20 38,22-27-466,0 0 0,0 0 0,1 0 0,-1 0-1,1 1 1,0-1 0,1 0 0,-1 1 0,1 7 0,0-11-126,0 0 1,0 1 0,1-1-1,-1 0 1,1 0 0,-1 0-1,1 1 1,0-1 0,-1 0 0,1 0-1,0 0 1,0 0 0,0 0-1,0 0 1,0 0 0,0-1-1,0 1 1,0 0 0,0-1-1,0 1 1,0 0 0,0-1-1,1 1 1,-1-1 0,0 0-1,0 1 1,0-1 0,1 0 0,-1 0-1,0 0 1,1 1 0,-1-2-1,0 1 1,0 0 0,2 0-1,9-1-19,-1 0-1,1-1 0,-1 0 0,0 0 1,1-2-1,-1 1 0,-1-1 0,1-1 0,-1 0 1,12-7-1,-8 3-32,0-1-1,0 0 1,-1-1 0,-1 0 0,0-1 0,15-18-1,-39 45 446,1-3-141,1 1 0,-14 23 0,23-33-205,-1 0 1,1 0 0,-1 0 0,1 0-1,0 0 1,0 0 0,0 0 0,0 0 0,1 1-1,-1-1 1,1 0 0,0 0 0,0 1-1,0-1 1,1 0 0,-1 1 0,1-1-1,-1 0 1,3 6 0,-1-8-47,-1 1 0,1 0 0,0-1 0,0 1 0,0-1 0,0 0 0,0 0 0,0 0 0,0 0 0,0 0 0,0 0 0,0 0 0,1-1 0,-1 1 0,0-1 0,1 1 0,-1-1 0,0 0 0,1 0 0,-1 0 0,0 0 0,1-1 0,2 0 0,3 0 5,1 0 0,-1 0 0,-1-1 0,1 0 0,13-6 0,45-32-187,-63 38 39,0-1 0,0 1 0,0 0 0,0-1 0,-1 0 0,1 0 0,-1 0 0,1 0 0,-1 0 0,0 0 0,-1 0 0,1-1 0,0 1 0,-1 0 0,0-1 0,0 0 0,0 1 0,1-5 0,-3 7 36,0 1 0,0-1 0,1 1 0,-1-1 0,0 1 0,0-1 0,0 1 0,0 0 0,0-1 0,0 1 0,1 0 0,-1 0 0,0 0 0,0 0 0,0 0 0,0 0 0,0 0 0,0 0 0,0 0 0,0 0 0,0 0 0,0 1 0,0-1 0,0 0 0,-1 1 0,-26 6-2171,12 0-1736,2-5-3480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2.386"/>
    </inkml:context>
    <inkml:brush xml:id="br0">
      <inkml:brushProperty name="width" value="0.025" units="cm"/>
      <inkml:brushProperty name="height" value="0.025" units="cm"/>
    </inkml:brush>
  </inkml:definitions>
  <inkml:trace contextRef="#ctx0" brushRef="#br0">1 0 18578,'0'0'3491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2.733"/>
    </inkml:context>
    <inkml:brush xml:id="br0">
      <inkml:brushProperty name="width" value="0.025" units="cm"/>
      <inkml:brushProperty name="height" value="0.025" units="cm"/>
    </inkml:brush>
  </inkml:definitions>
  <inkml:trace contextRef="#ctx0" brushRef="#br0">224 318 13485,'0'0'3342,"-7"-9"-785,4 5-2453,0 0 1,-1 0-1,1 1 1,-1-1 0,0 1-1,0 0 1,0 0-1,-1 0 1,1 0 0,-1 1-1,1-1 1,-1 1-1,0 0 1,0 1 0,0-1-1,0 1 1,0 0-1,0 1 1,0-1 0,-1 1-1,1 0 1,0 0-1,0 0 1,0 1-1,0 0 1,-9 2 0,9-1 71,-1 0 0,1 1 0,1 0 0,-1 0-1,0 0 1,1 0 0,-1 1 0,1-1 0,0 1 0,0 0 0,0 0 0,1 1 0,0-1 0,0 1 0,0 0 0,0 0 0,1 0 0,-1 0 0,1 0 0,1 0 0,-1 1 0,1-1 0,0 1 0,0-1 0,0 9 0,1-12-141,0-1 0,0 0 0,0 0 1,0 0-1,0 0 0,1 0 0,-1 0 1,0 0-1,1 0 0,-1 0 0,1 0 0,-1 0 1,1 0-1,-1 0 0,1 0 0,0 0 1,-1 0-1,1-1 0,0 1 0,0 0 1,0 0-1,-1-1 0,1 1 0,2 0 0,0 0 20,0 0 0,0 0-1,0 0 1,0 0 0,0 0-1,0-1 1,0 0 0,0 0-1,3 0 1,3 0 38,-1-1 0,1 0-1,0 0 1,-1-1 0,1-1 0,7-2-1,8-9-72,0 0 0,-2-1 0,0-1 0,0-1 0,-2-1 0,0-1 0,-1-1-1,-1-1 1,-1 0 0,24-40 0,-33 49-21,-1-2-1,0 1 1,-1-1 0,7-21-1,-12 32 0,0-1 0,0 1-1,0-1 1,-1 1 0,0-1 0,0 1-1,0-1 1,0 1 0,0-1-1,-1 1 1,-1-5 0,2 6-3,-1 0 0,0 0 0,0 1 0,0-1 0,0 1 0,0-1 0,0 1 0,-1-1 0,1 1 0,0 0 0,-1 0 0,1 0 0,-1 0 0,1 0 0,-1 0 0,0 0 0,1 0 0,-1 0-1,0 1 1,1-1 0,-1 1 0,0-1 0,-2 1 0,-3-1-5,1 0 0,-1 1 0,0-1 0,0 2 0,1-1 0,-1 1 0,0 0 0,1 0 0,-1 1 0,1 0 0,-1 0 0,1 1 0,0 0 0,0 0 0,0 0-1,0 1 1,0-1 0,1 1 0,0 1 0,0-1 0,-7 8 0,6-5 39,0 0 0,0 1 0,1-1 0,0 1 0,0 0 0,0 1 0,1-1 0,1 1 0,0 0 0,0 0 0,0 0 0,1 0 0,0 1 0,0 17 0,2-23-24,0-1 0,1 0 0,-1 0-1,1 0 1,0 0 0,0 0 0,0 0 0,0 0 0,0 0 0,1 0 0,-1 0-1,1-1 1,0 1 0,0-1 0,0 1 0,0-1 0,3 3 0,51 34-309,-49-36 170,-1 1 1,1 0 0,-1 0 0,1 1-1,-1-1 1,0 1 0,-1 1 0,1-1-1,-1 1 1,0 0 0,-1 0 0,5 7-1,-7-7-396,0 1-1,-1 0 1,1-1-1,-2 1 1,1 0-1,-1-1 0,0 8 1,0-10-388,0 10-4676</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4.040"/>
    </inkml:context>
    <inkml:brush xml:id="br0">
      <inkml:brushProperty name="width" value="0.025" units="cm"/>
      <inkml:brushProperty name="height" value="0.025" units="cm"/>
    </inkml:brush>
  </inkml:definitions>
  <inkml:trace contextRef="#ctx0" brushRef="#br0">89 358 13741,'13'-11'571,"-2"2"-500,18-14 579,31-34 1,-53 50-253,0 0 1,-1 0 0,0-1-1,0 0 1,-1 0 0,0-1-1,0 0 1,-1 1-1,0-1 1,-1-1 0,3-9-1,-6 18-296,1-1 0,-1 1 0,1 0 0,-1 0 0,0 0 0,0-1 0,0 1-1,0 0 1,0-1 0,0 1 0,0 0 0,0 0 0,0-1 0,0 1 0,-1 0-1,1 0 1,0 0 0,-1-1 0,1 1 0,-1 0 0,0 0 0,1 0 0,-1 0-1,0 0 1,1 0 0,-1 0 0,0 0 0,0 0 0,0 0 0,0 0 0,0 1-1,0-1 1,0 0 0,0 1 0,-1-1 0,1 1 0,0-1 0,0 1 0,0 0-1,-1-1 1,1 1 0,0 0 0,0 0 0,-1 0 0,1 0 0,0 0 0,0 0-1,-1 0 1,0 0 0,-4 1-15,1 0 0,0 1 0,0-1-1,0 1 1,1 0 0,-1 0 0,0 0-1,1 1 1,-1 0 0,-7 6 0,4-2-69,0 1 0,1 0 0,0 0 0,0 1 0,1 0 0,0 1 0,0-1 0,1 1 0,0 0 0,1 0 0,0 0 0,1 1 0,0 0 0,0-1 0,1 1 1,1 0-1,0 0 0,0 0 0,1 0 0,2 12 0,-2-21-12,0 0 1,1 0-1,0 0 1,-1 0-1,1 0 1,0 0-1,0-1 1,0 1-1,0 0 1,0 0-1,1-1 1,-1 1-1,0-1 1,1 1-1,-1-1 1,1 0-1,0 1 1,-1-1-1,1 0 1,0 0-1,0 0 1,-1 0-1,1 0 1,0-1-1,0 1 1,0-1-1,3 1 1,5 1-65,0-1 1,0-1-1,0 0 0,16-2 1,0 1-932,-26 34-516,-7 7 1662,-2 0 1,-2 0-1,-1-1 1,-2 0-1,-24 46 1,29-67 365,0 0 1,-15 21-1,22-35-454,-1 0 0,0-1 0,0 1 0,0-1 0,0 0 0,0 0 0,0 0 0,-1 0 0,0-1 0,1 1 1,-1-1-1,0 0 0,0 0 0,0 0 0,-1-1 0,-6 3 0,10-4-100,0 0 1,0-1-1,0 1 1,0 0-1,0 0 0,0-1 1,1 1-1,-1-1 1,0 1-1,0 0 1,0-1-1,1 0 1,-1 1-1,0-1 0,1 1 1,-1-1-1,0 0 1,1 1-1,-1-1 1,1 0-1,-1 0 0,1 0 1,-1 1-1,1-1 1,0 0-1,-1 0 1,1 0-1,0 0 1,0 0-1,0 0 0,0 1 1,0-1-1,0 0 1,0 0-1,0 0 1,0-1-1,1-44-1083,0 40 946,2-15-170,1 1-1,1 0 1,1 0 0,1 0-1,0 1 1,2 0 0,0 0-1,19-27 1,106-134 10,-123 167 348,203-226 301,-227 254 7,1 1 0,0 0 0,1 0 0,-9 19 0,15-25-235,0 0-1,0 0 1,1 1-1,0 0 1,0-1-1,2 1 1,-1 1-1,1-1 1,1 0 0,-1 17-1,3-26-77,-1 0 0,1 0 0,0 0 0,0 0 0,-1 0 0,1 0 0,0-1 0,1 1 0,-1 0 0,0 0 0,0-1 0,1 1 0,-1 0 0,1-1 0,-1 0 0,1 1 0,0-1 0,0 0 0,-1 0 0,1 0 0,0 0 0,0 0 0,0 0 0,0-1 0,0 1 0,0-1 0,0 1 0,1-1 0,-1 0 0,0 1 0,0-1 0,0-1 0,0 1 0,3 0 0,4-1 64,1 1 0,-1-1 0,1-1 0,-1 0 0,0 0 1,16-7-1,-4-3-53,1-1 0,-2 0 0,0-2 1,0-1-1,-2 0 0,0-1 1,-1-1-1,0-1 0,-2 0 1,0-1-1,-1-1 0,-1 0 1,11-25-1,-13 6 52,-11 40-72,0-1-1,0 0 1,0 1 0,0-1-1,0 0 1,0 1-1,0-1 1,-1 1-1,1-1 1,0 0 0,0 1-1,0-1 1,-1 1-1,1-1 1,0 1-1,-1-1 1,1 1-1,0-1 1,-1 1 0,1-1-1,-1 1 1,1 0-1,-1-1 1,1 1-1,-1-1 1,1 1 0,-1 0-1,1 0 1,-1-1-1,0 1 1,1 0-1,-1 0 1,1 0 0,-1 0-1,0-1 1,1 1-1,-1 0 1,1 0-1,-1 0 1,0 0-1,1 1 1,-1-1 0,0 0-1,1 0 1,-1 0-1,1 0 1,-1 1-1,1-1 1,-1 0 0,0 0-1,1 1 1,-1-1-1,0 1 1,-4 1 17,0 1 0,-1 0 0,1 1 0,0-1 0,1 1 0,-1 0 0,1 0 0,-1 0 0,1 0 0,0 1 0,1 0 0,-1 0 0,-2 6 0,0-2 73,1 1 0,0-1 0,1 1-1,0 0 1,1 0 0,-4 17 0,6-24-70,0 1 0,1-1 0,-1 0 1,1 0-1,0 1 0,0-1 0,0 0 0,0 1 0,1-1 1,-1 0-1,1 0 0,0 1 0,0-1 0,0 0 1,0 0-1,1 0 0,-1 0 0,1 0 0,0 0 0,-1-1 1,6 6-1,-4-6-18,1 0 0,0 0-1,0 0 1,0 0 0,0-1 0,0 1 0,0-1 0,0 0 0,0-1 0,1 1 0,-1-1-1,0 0 1,0 1 0,1-2 0,-1 1 0,7-2 0,0 0-95,0-1 0,1 0 0,-1-1 0,-1 0 0,1-1 0,-1 0 0,1-1 0,-2 0 0,1 0 0,15-14 0,-3 1-107,-1-2-1,-1 0 0,18-24 1,-27 27 58,-17 17-116,-24 27 234,-12 32 403,40-54-311,0 0 0,0 0 0,0 0 0,0 0 0,1 0 0,-1 1 0,1-1 0,0 1-1,1-1 1,-1 1 0,1-1 0,0 1 0,0 7 0,1-11-59,-1 0-1,1 0 1,-1 0 0,1-1-1,0 1 1,0 0 0,-1 0-1,1 0 1,0 0 0,0-1-1,0 1 1,0 0 0,0-1-1,0 1 1,0-1 0,0 1-1,0-1 1,0 1-1,0-1 1,0 0 0,0 1-1,0-1 1,0 0 0,0 0-1,0 0 1,1 0 0,-1 0-1,0 0 1,0 0 0,0 0-1,0 0 1,2-1 0,39-10 478,-30 4-488,0 0 0,0-1 0,-1 0 0,0-1-1,0 0 1,-1 0 0,-1-1 0,1-1 0,-2 1 0,1-2-1,-1 1 1,-1-1 0,0 0 0,-1-1 0,0 1 0,-1-1 0,-1-1-1,0 1 1,0 0 0,-2-1 0,2-14 0,-4 28-10,0 0-1,0 0 1,0 0 0,0 0 0,0 0 0,0 0-1,0 0 1,0 1 0,0-1 0,0 0 0,0 0-1,0 0 1,0 0 0,0 0 0,0 0 0,-1 0-1,1 0 1,0 0 0,0 0 0,0 0 0,0 0-1,0 0 1,0 0 0,0 0 0,0 0 0,0 0-1,0 0 1,0 0 0,-1 0 0,1 0 0,0 0-1,0 0 1,0 0 0,0 0 0,0 0 0,0 0-1,0 0 1,0 0 0,0 0 0,-1 0 0,1 0-1,0 0 1,0 0 0,0 0 0,0 0 0,0 0-1,0 0 1,0 0 0,0 0 0,0 0 0,0 0-1,0 0 1,0-1 0,0 1 0,0 0-1,0 0 1,-1 0 0,1 0 0,0 0 0,0 0 0,-8 13-36,-7 18 169,13-28-107,1 0 0,0 1 0,0-1 0,0 1 0,1-1 0,-1 1 0,1-1 0,0 1 0,0 0 0,0-1 0,0 1 0,1-1 0,0 1 0,1 5 0,-1-8-17,0 0 1,0 1 0,1-1-1,-1 0 1,0 0 0,1 0-1,-1 0 1,1 0 0,-1 0-1,1 0 1,-1 0 0,1-1-1,-1 1 1,1 0 0,0-1-1,0 1 1,-1-1 0,1 0-1,0 0 1,0 0 0,-1 0-1,1 0 1,0 0 0,0 0-1,-1 0 1,1-1 0,0 1-1,-1-1 1,1 1 0,2-2-1,4-1-36,-1 0-1,1-1 0,-1 0 0,0 0 1,0-1-1,-1 1 0,0-1 0,1-1 1,-2 1-1,1-1 0,-1 0 0,1-1 1,-2 1-1,9-15 0,-13 21 33,0 0-1,0 0 1,0 0 0,0 0-1,0 0 1,1 0-1,-1 0 1,0 0-1,0 0 1,0-1 0,0 1-1,0 0 1,0 0-1,0 0 1,0 0-1,0 0 1,0 0 0,0 0-1,0 0 1,0-1-1,0 1 1,0 0-1,0 0 1,0 0-1,0 0 1,0 0 0,0 0-1,0 0 1,0-1-1,0 1 1,0 0-1,0 0 1,0 0 0,0 0-1,0 0 1,0 0-1,0 0 1,0 0-1,0-1 1,0 1 0,-1 0-1,1 0 1,0 0-1,0 0 1,0 0-1,0 0 1,0 0 0,0 0-1,0 0 1,0 0-1,0 0 1,-1 0-1,1 0 1,0 0 0,0 0-1,0 0 1,0 0-1,0 0 1,0 0-1,0 0 1,-1 0 0,1 0-1,0 0 1,0 0-1,-11 5-59,-9 12-12,1 7 119,0 0 1,-29 52-1,41-64-85,1 0 1,0 1-1,1-1 0,1 1 0,0 0 1,1 0-1,0 1 0,-2 26 1,5-40-52,0 1-1,0-1 1,0 1 0,0-1 0,0 1 0,0-1 0,0 1 0,0-1 0,0 1 0,0-1-1,0 1 1,0-1 0,0 1 0,0-1 0,1 0 0,-1 1 0,0-1 0,0 1 0,0-1 0,1 0-1,-1 1 1,0-1 0,1 1 0,-1-1 0,0 0 0,1 1 0,-1-1 0,0 0 0,1 0 0,-1 1-1,0-1 1,1 0 0,-1 0 0,2 1 0,14-9-3061,14-22-3831,-8-2-328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4.417"/>
    </inkml:context>
    <inkml:brush xml:id="br0">
      <inkml:brushProperty name="width" value="0.025" units="cm"/>
      <inkml:brushProperty name="height" value="0.025" units="cm"/>
    </inkml:brush>
  </inkml:definitions>
  <inkml:trace contextRef="#ctx0" brushRef="#br0">1 13 13036,'0'-12'9738,"0"16"-9546,0 11-224,0 4 0,0 8-1153,9 0-1826,3 2-3139,6-2-5157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9.020"/>
    </inkml:context>
    <inkml:brush xml:id="br0">
      <inkml:brushProperty name="width" value="0.025" units="cm"/>
      <inkml:brushProperty name="height" value="0.025" units="cm"/>
    </inkml:brush>
  </inkml:definitions>
  <inkml:trace contextRef="#ctx0" brushRef="#br0">187 74 15567,'3'-9'2370,"3"-3"-1426,5-14 267,-8 0 2517,-3 25-2751,-9 24 187,-29 66-725,-6 10 101,5 1 1,-33 130-1,70-222-403,0 1 0,0-1 0,1 1 0,1-1 0,-1 1 0,1-1 0,2 18 0,-1-24-103,-1-1 1,1 1-1,-1-1 1,1 1-1,0-1 1,0 1 0,-1-1-1,1 1 1,0-1-1,0 0 1,0 0 0,0 1-1,1-1 1,-1 0-1,0 0 1,0 0 0,1 0-1,1 1 1,0-1 10,0 0 0,0-1-1,0 1 1,0 0 0,0-1 0,0 0 0,0 0 0,0 0 0,0 0 0,0 0-1,0-1 1,0 1 0,4-2 0,8-3 121,0-1 0,0 0 1,0-1-1,-1 0 0,0-1 0,25-19 0,73-70 200,-103 89-347,16-15 2,125-121 65,-125 117-102,-1-2 0,-1 0 0,29-48 0,-52 76-50,1 1 0,0-1 0,-1 0 0,1 1 0,-1-1 1,1 0-1,-1 0 0,1 0 0,-1 0 0,0 1 0,1-1 0,-1 0 0,0 0 0,1 0 1,-1 0-1,0 0 0,0 0 0,0 0 0,0 0 0,0 0 0,0 0 0,0 0 0,0 1 0,-1-1 1,1 0-1,0 0 0,0 0 0,-2-2 0,1 3-180,0 0-1,-1 0 1,1-1-1,0 1 1,-1 0-1,1 0 1,-1 0-1,1 0 1,0 0-1,-1 1 1,1-1-1,-1 0 1,1 1-1,0-1 1,0 1-1,-2 0 1,-55 29-11537,26-9 2447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4.746"/>
    </inkml:context>
    <inkml:brush xml:id="br0">
      <inkml:brushProperty name="width" value="0.025" units="cm"/>
      <inkml:brushProperty name="height" value="0.025" units="cm"/>
    </inkml:brush>
  </inkml:definitions>
  <inkml:trace contextRef="#ctx0" brushRef="#br0">232 338 14638,'0'0'4335,"-4"-8"-988,3 4-3266,-1 1 0,0-1 0,0 1 0,0 0 0,0 0 0,-1 0 0,1 0 0,-1 0 0,0 0 0,0 1 0,0-1 0,0 1 0,0 0 0,-1 0 0,1 0 0,0 0 0,-1 1 0,0-1 0,1 1 0,-1 0 0,0 0 0,1 0 0,-1 1 0,0-1 0,0 1 0,0 0 0,0 0 0,0 0 0,1 1 0,-1-1 0,0 1 0,0 0 0,-6 2 0,3 0 61,0 0-1,1 0 1,-1 0-1,0 1 1,1 0-1,0 0 0,0 1 1,0-1-1,0 1 1,1 1-1,0-1 1,-8 11-1,10-12-81,1-1 1,-1 1-1,1 0 1,-1-1-1,1 1 1,0 0-1,1 1 1,-1-1-1,1 0 1,0 0-1,0 1 1,0-1-1,0 1 1,1-1-1,0 1 1,0-1-1,0 1 1,0-1-1,1 1 1,0-1-1,0 0 1,2 8-1,0-9-54,-1 0-1,1 0 1,-1 0-1,1 0 1,0 0 0,1-1-1,-1 1 1,0-1-1,1 0 1,-1 0 0,1 0-1,-1 0 1,1-1-1,0 1 1,0-1 0,0 0-1,0 0 1,0-1-1,0 1 1,0-1 0,7 0-1,1 1-22,0-1 0,0-1 1,1 0-1,-1 0 0,0-2 0,14-3 0,-10-1-14,-1 1-1,0-2 0,-1 0 1,0-1-1,0 0 0,-1-1 1,0 0-1,-1-1 0,0-1 1,-1 0-1,0-1 0,15-23 1,-16 21 33,0-1 0,-2 0 0,1 0 1,-2-1-1,0 0 0,-2 0 1,1-1-1,-2 0 0,-1 0 0,0 0 1,1-23-1,-4 37-9,0 0 1,0 0-1,-1 0 0,1 0 0,-1 0 1,0 0-1,0 0 0,0 0 0,0 0 1,-1 0-1,1 1 0,-1-1 1,0 0-1,0 1 0,-1 0 0,1-1 1,-1 1-1,1 0 0,-1 0 0,0 1 1,0-1-1,-7-4 0,5 5-9,0-1 0,0 1-1,-1 1 1,1-1 0,-1 1-1,0 0 1,1 0 0,-1 0-1,0 1 1,1 0 0,-1 0-1,0 1 1,1-1 0,-1 1-1,0 0 1,-6 3 0,5-2 11,0 1 1,0 0 0,0 1 0,1 0-1,-1 0 1,1 0 0,0 0-1,0 1 1,0 0 0,1 1-1,0-1 1,0 1 0,0 0 0,1 0-1,0 0 1,0 1 0,0 0-1,1 0 1,0 0 0,0 0 0,-1 8-1,2-10 8,1 1 0,-1 0-1,1 0 1,0 0 0,1 0-1,0 0 1,0 0 0,0 0 0,0 0-1,1 0 1,0 0 0,1 0-1,-1 0 1,1 0 0,0-1 0,0 1-1,1-1 1,0 1 0,0-1-1,0 0 1,1 0 0,-1 0 0,1-1-1,0 1 1,1-1 0,7 7-1,27 12-1035,1-2-1,0-1 1,2-2-1,69 20 0,-70-25-1,-45-22 850,0 5-765,1-1 0,0 0 0,1 0 1,-1 1-1,1-2 0,0 1 0,0 0 0,-1-7 1,2-17-5917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5.093"/>
    </inkml:context>
    <inkml:brush xml:id="br0">
      <inkml:brushProperty name="width" value="0.025" units="cm"/>
      <inkml:brushProperty name="height" value="0.025" units="cm"/>
    </inkml:brush>
  </inkml:definitions>
  <inkml:trace contextRef="#ctx0" brushRef="#br0">2 1 16111,'0'0'2958,"0"8"-599,-2 121 2131,7 186-2301,-4-306-2397,0-1 1,1 1-1,-1-1 1,2 0-1,0 0 1,3 9 0,-6-17 183,0 1 0,1-1 1,-1 1-1,0-1 1,0 0-1,0 1 1,0-1-1,1 0 1,-1 1-1,0-1 1,0 0-1,1 1 1,-1-1-1,0 0 0,0 0 1,1 1-1,-1-1 1,0 0-1,1 0 1,-1 0-1,0 1 1,1-1-1,-1 0 1,1 0-1,-1 0 0,0 0 1,1 0-1,-1 0 1,1 0-1,-1 0 1,0 0-1,1 0 1,-1 0-1,1 0 1,-1 0-1,0 0 0,1 0 1,-1 0-1,0 0 1,1 0-1,-1-1 1,1 1-1,-1 0 1,0 0-1,1 0 1,-1-1-1,0 1 1,0 0-1,1 0 0,-1-1 1,0 1-1,0 0 1,1-1-1,-1 1 1,0 0-1,0-1 1,0 1-1,1 0 1,-1-1-1,0 0 0,11-23-1027,-6-7 965,-2 1 0,-1-1-1,-1-1 1,-2 1 0,-1 0 0,-6-32 0,4 46 614,-1 0 0,-12-28 1,-3-12 1270,20 57-1793,0 0 0,0-1 0,1 1 1,-1 0-1,0 0 0,0-1 0,0 1 0,0 0 0,1 0 0,-1 0 0,0-1 0,0 1 0,0 0 0,1 0 0,-1 0 1,0 0-1,0 0 0,1-1 0,-1 1 0,0 0 0,0 0 0,1 0 0,-1 0 0,0 0 0,1 0 0,-1 0 0,0 0 1,0 0-1,1 0 0,-1 0 0,0 0 0,0 0 0,1 0 0,-1 0 0,0 0 0,1 0 0,-1 1 0,0-1 1,0 0-1,1 0 0,-1 0 0,0 0 0,0 0 0,0 1 0,1-1 0,-1 0 0,0 0 0,0 0 0,0 1 0,0-1 1,1 0-1,-1 1 0,23 12 133,-18-11-131,22 14-1136,0-2 0,1-1 1,1-1-1,0-2 0,0 0 1,1-2-1,37 5 0,-45-13-5417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5:35.505"/>
    </inkml:context>
    <inkml:brush xml:id="br0">
      <inkml:brushProperty name="width" value="0.025" units="cm"/>
      <inkml:brushProperty name="height" value="0.025" units="cm"/>
    </inkml:brush>
  </inkml:definitions>
  <inkml:trace contextRef="#ctx0" brushRef="#br0">1 412 16143,'0'0'1783,"12"-1"-795,283-51 1129,-131 18-1261,943-119 2020,12 60-3966,-502 45 121,-14 17 2629,-603 32-1752,0-1-1,0 0 0,0 0 1,0 0-1,0 0 0,0 0 1,0 0-1,0 0 1,0 0-1,0 1 0,0-1 1,0 0-1,0 0 0,0 0 1,0 0-1,-13 2-3299,-3-2-3190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1.182"/>
    </inkml:context>
    <inkml:brush xml:id="br0">
      <inkml:brushProperty name="width" value="0.025" units="cm"/>
      <inkml:brushProperty name="height" value="0.025" units="cm"/>
    </inkml:brush>
  </inkml:definitions>
  <inkml:trace contextRef="#ctx0" brushRef="#br0">2 1 6182,'0'0'11734,"-1"11"-11286,0-4-412,1-1 1,0 1-1,1-1 0,0 0 0,0 1 1,0-1-1,0 0 0,1 1 0,0-1 0,1 0 1,-1 0-1,1-1 0,1 1 0,-1 0 1,1-1-1,-1 0 0,1 0 0,10 9 1,132 157 230,-125-142-243,-1 2-1,-1 0 0,-2 1 1,15 42-1,28 95 346,62 294 1,-21 188 17,-95-447-426,-6-149 20,-2-35-31,-1 0 1,-1 0 0,-1 0 0,0-1-1,-2 0 1,0 0 0,-13 23 0,0 6-1116,12-34 16,8-13 1015,0-1 0,0 0 0,0 1 0,0-1 1,-1 0-1,1 1 0,0-1 0,0 0 0,0 0 0,0 1 0,0-1 0,-1 0 0,1 1 0,0-1 1,0 0-1,-1 0 0,1 0 0,0 1 0,0-1 0,-1 0 0,1 0 0,0 0 0,0 0 0,-1 1 1,1-1-1,0 0 0,-1 0 0,1 0 0,0 0 0,-1 0 0,1 0 0,0 0 0,0 0 0,-1 0 1,1 0-1,0 0 0,-1 0 0,1 0 0,0 0 0,-1 0 0,1 0 0,0-1 0,-1 1 0,1 0 1,-1 0-1,-5-15-5002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2.255"/>
    </inkml:context>
    <inkml:brush xml:id="br0">
      <inkml:brushProperty name="width" value="0.025" units="cm"/>
      <inkml:brushProperty name="height" value="0.025" units="cm"/>
    </inkml:brush>
  </inkml:definitions>
  <inkml:trace contextRef="#ctx0" brushRef="#br0">1 0 14478,'0'0'7826,"2"14"-6993,9 80 222,10 73-210,-20-164-834,0 1-1,0 0 1,0-1 0,0 1-1,0-1 1,1 1-1,0-1 1,0 1 0,0-1-1,0 0 1,0 0-1,1 0 1,-1 0 0,1-1-1,0 1 1,-1 0 0,1-1-1,4 2 1,-5-3-1,1 0 0,-1 0 0,1 0 0,-1-1 0,1 1 0,-1-1 1,1 0-1,-1 0 0,1 0 0,0 0 0,-1 0 0,1 0 0,-1-1 0,1 1 1,-1-1-1,1 0 0,-1 0 0,1 0 0,-1 0 0,0 0 0,1 0 0,-1 0 1,0-1-1,0 0 0,0 1 0,3-4 0,4-3-411,-1 0-1,0-1 1,-1 0 0,0 0-1,0 0 1,-1-1 0,0 0-1,-1 0 1,0 0 0,-1-1-1,4-11 1,-3 0-1825,0 1 0,-2-1 0,-1 0 0,0-38 0,-4 46 2934,-4 16 2213,-6 22 951,6 11-1789,1 0 0,2 1 0,2 52 0,1-77-1831,0-7-208,0 1 0,1-1 0,-1 1-1,1 0 1,0-1 0,0 1 0,1-1 0,-1 0 0,1 1-1,0-1 1,0 0 0,1 0 0,-1 0 0,1 0 0,0-1 0,0 1-1,3 3 1,-3-5-152,-1-1 0,0 1 0,1 0-1,-1-1 1,1 0 0,0 1 0,-1-1 0,1 0-1,0 0 1,0-1 0,0 1 0,0-1-1,-1 1 1,1-1 0,0 0 0,0 0 0,0 0-1,0 0 1,0-1 0,0 1 0,0-1 0,0 0-1,-1 0 1,1 0 0,0 0 0,-1 0-1,1 0 1,3-3 0,-1 1-587,-1-1 0,1 0 0,-1 0 0,0 0 0,0-1 0,0 1 0,-1-1 0,1 0 0,4-10-1,6-21-5854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2.615"/>
    </inkml:context>
    <inkml:brush xml:id="br0">
      <inkml:brushProperty name="width" value="0.025" units="cm"/>
      <inkml:brushProperty name="height" value="0.025" units="cm"/>
    </inkml:brush>
  </inkml:definitions>
  <inkml:trace contextRef="#ctx0" brushRef="#br0">21 1 12780,'0'0'11958,"-1"10"-11905,-1-4-48,1 1-1,1-1 0,-1 1 0,1 0 0,0-1 1,2 11-1,-2-14-4,1-1 1,0 0-1,-1 1 1,1-1-1,0 0 1,0 1-1,0-1 1,1 0-1,-1 0 1,0 0-1,1 0 1,-1 0-1,1-1 1,0 1-1,0 0 1,0-1-1,0 1 1,0-1-1,0 0 1,0 1-1,0-1 1,0 0-1,0 0 1,1-1-1,-1 1 1,5 1-1,48 3 28,-42-5-2,1 1 1,-1 0-1,0 1 0,0 0 1,25 9-1,-36-10-18,1 0 0,-1 1 1,1-1-1,-1 1 0,0-1 0,1 1 0,-1 0 0,0 0 0,0 0 0,0 0 0,0 0 1,-1 1-1,1-1 0,-1 0 0,1 1 0,-1 0 0,0-1 0,0 1 0,0-1 0,0 1 1,0 0-1,-1 0 0,0 0 0,1-1 0,-1 1 0,0 0 0,0 0 0,0 0 0,0 0 1,-1-1-1,1 1 0,-3 5 0,0 2 199,0 1 1,-1-2-1,-1 1 0,0 0 1,0-1-1,0 0 1,-1 0-1,-1 0 0,-8 8 1,2-2 45,-1-1 0,-1 0 0,-31 22 0,44-35-328,1 1 0,-1-1 1,0 0-1,1 0 1,-1 0-1,0 0 1,0 0-1,0 0 1,0 0-1,0-1 0,0 1 1,0-1-1,0 1 1,0-1-1,0 0 1,0 0-1,0 0 1,-1 0-1,1 0 1,0 0-1,0-1 0,0 1 1,0-1-1,0 1 1,0-1-1,0 0 1,0 0-1,0 0 1,1 0-1,-1 0 0,0 0 1,0-1-1,-2-1 1,0-3-713,0 0 1,0 0-1,0 0 0,1 0 1,0-1-1,0 0 0,0 1 1,-2-12-1,-8-33-5961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2.961"/>
    </inkml:context>
    <inkml:brush xml:id="br0">
      <inkml:brushProperty name="width" value="0.025" units="cm"/>
      <inkml:brushProperty name="height" value="0.025" units="cm"/>
    </inkml:brush>
  </inkml:definitions>
  <inkml:trace contextRef="#ctx0" brushRef="#br0">0 183 12556,'0'0'9481,"53"-59"-8072,-28 45-512,4-2-673,-1 1-192,2 0-192,4 0-1698,-1 1-1377,-1-3-2530,-4 0-2211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3.350"/>
    </inkml:context>
    <inkml:brush xml:id="br0">
      <inkml:brushProperty name="width" value="0.025" units="cm"/>
      <inkml:brushProperty name="height" value="0.025" units="cm"/>
    </inkml:brush>
  </inkml:definitions>
  <inkml:trace contextRef="#ctx0" brushRef="#br0">109 15 9385,'0'0'9951,"-9"2"-8078,4-1-1687,0 1 0,0 0 0,0 0 0,0 1 0,0-1 0,0 1 0,0 0 0,1 0 0,0 1 0,-1-1 0,1 1 0,1 0 0,-1 0 0,0 0 0,1 1 0,0-1 0,0 1 0,0 0 0,1 0-1,-1 0 1,1 0 0,1 0 0,-3 9 0,2-8-141,0 0 0,1 0 0,0 0-1,0 0 1,1 0 0,0 1 0,0-1 0,0 0 0,0 0-1,1 0 1,0 0 0,1 0 0,2 9 0,-3-13-39,1 0 1,-1 0-1,1 1 1,0-1-1,-1 0 1,1-1-1,0 1 1,0 0-1,0 0 1,0-1-1,1 0 1,-1 1-1,0-1 1,1 0-1,-1 0 1,0 0-1,1 0 1,-1 0-1,1-1 1,0 1-1,-1-1 1,1 0-1,-1 0 1,1 0-1,0 0 1,-1 0-1,1 0 1,-1-1 0,1 1-1,0-1 1,-1 0-1,1 1 1,2-3-1,1 0 7,0 0 0,0 0 0,-1-1 0,0 1 0,1-1 0,-1-1 0,-1 1 0,1-1 0,-1 0 0,1 0 0,-1 0 0,-1 0 0,1-1 0,-1 1 0,0-1 0,0 0 0,-1 0 0,1 0 0,-1-1 0,-1 1 0,2-11 0,-2 12 4,0 0-1,0-1 0,-1 1 1,0 0-1,0 0 1,-1 0-1,1 0 0,-1 0 1,0 0-1,0 0 1,-1 0-1,-3-7 0,4 9-11,-1 0 0,0 1 0,1-1-1,-1 1 1,-1-1 0,1 1 0,0 0-1,0 0 1,-1 0 0,1 0-1,-1 0 1,0 0 0,0 1 0,1-1-1,-1 1 1,0 0 0,0 0-1,0 0 1,-1 0 0,1 1 0,-4-1-1,4 0-185,-1 1 0,1-1 0,0 1-1,0 0 1,-1 0 0,1 0 0,0 1-1,0-1 1,0 1 0,-1 0 0,1 0-1,0 0 1,0 0 0,-3 2 0,3-1-570,1 0 1,-1 0 0,1 0 0,-1 1 0,1-1 0,0 1-1,0-1 1,-3 6 0,-6 11-8512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8.948"/>
    </inkml:context>
    <inkml:brush xml:id="br0">
      <inkml:brushProperty name="width" value="0.025" units="cm"/>
      <inkml:brushProperty name="height" value="0.025" units="cm"/>
    </inkml:brush>
  </inkml:definitions>
  <inkml:trace contextRef="#ctx0" brushRef="#br0">56 924 11755,'0'0'1650,"-9"1"-97,-28 2-138,37-3-1373,-1-1 0,1 1 0,-1 0 0,1 0 0,0 0 0,-1 0 0,1-1 0,-1 1 0,1 0 0,-1 0 0,1-1 0,0 1-1,-1 0 1,1-1 0,-1 1 0,1 0 0,0-1 0,-1 1 0,1 0 0,0-1 0,0 1 0,-1-1 0,1 1 0,0-1 0,0 1 0,0-1 0,0 1 0,0-1 0,-1 1 0,1-1 0,0 1 0,0-1 0,0 1 0,0-1 0,0 1 0,0-1 0,1 1 0,-1-1 0,0 1 0,0 0 0,0-1 0,0 1 0,1-1 0,-1 1 0,0-1 0,0 1 0,1-1 0,-1 1 0,0 0-1,1-1 1,-1 1 0,0 0 0,1-1 0,-1 1-23,8-10 106,0 0 0,1 0 1,0 1-1,1 0 0,0 1 1,0 0-1,18-10 0,-9 5 20,82-53 386,138-67 0,123-35 93,-117 56-495,325-168-369,-544 270-1029,-20 8 93,0-1 0,0 1 0,0-1 0,0 0 0,0 0 0,0-1 0,7-5 0,-2-4-3537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39.291"/>
    </inkml:context>
    <inkml:brush xml:id="br0">
      <inkml:brushProperty name="width" value="0.025" units="cm"/>
      <inkml:brushProperty name="height" value="0.025" units="cm"/>
    </inkml:brush>
  </inkml:definitions>
  <inkml:trace contextRef="#ctx0" brushRef="#br0">0 47 13100,'0'0'3994,"7"-8"-2676,-6 7-1298,2-2 60,0 0 0,0 0 1,0 0-1,0 0 0,1 0 0,0 1 0,-1-1 0,1 1 0,0 0 1,0 0-1,0 1 0,0-1 0,0 1 0,0 0 0,1 0 0,-1 0 1,0 1-1,7-1 0,21 1 682,1 1-1,59 12 1,-80-11-731,-1 1-1,1 0 1,-1 1 0,0 1-1,0 0 1,0 0 0,0 1-1,-1 0 1,0 1 0,-1 0-1,11 10 1,-16-14-32,-1 1 0,0 0 0,1 0 1,-1 0-1,-1 0 0,1 1 0,-1-1 0,0 1 0,0 0 0,0-1 1,0 1-1,-1 0 0,0 0 0,0 0 0,0 0 0,-1 6 0,0-3 28,-1 1-1,0-1 1,0 0-1,-1 0 1,0 0-1,0 0 1,-1 0-1,0 0 0,-5 7 1,-7 11-153,-2 0 0,-1-2 1,-1 0-1,-25 25 0,7-12-2378,4-11-2615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9.385"/>
    </inkml:context>
    <inkml:brush xml:id="br0">
      <inkml:brushProperty name="width" value="0.025" units="cm"/>
      <inkml:brushProperty name="height" value="0.025" units="cm"/>
    </inkml:brush>
  </inkml:definitions>
  <inkml:trace contextRef="#ctx0" brushRef="#br0">39 0 17392,'0'0'1954,"-2"50"160,-12-16 64,5 7-896,1-3-834,2-2-384,6-3-32,0-3-737,23-12-1601,7-11-1762,4-7-3299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1.410"/>
    </inkml:context>
    <inkml:brush xml:id="br0">
      <inkml:brushProperty name="width" value="0.025" units="cm"/>
      <inkml:brushProperty name="height" value="0.025" units="cm"/>
    </inkml:brush>
  </inkml:definitions>
  <inkml:trace contextRef="#ctx0" brushRef="#br0">0 1 6502,'0'0'15967,"4"8"-14702,8 24-570,-1 0 0,8 39-1,-11-40-614,0 1-1,2-2 1,24 50 0,-33-77-72,1 0 1,0 0-1,-1 0 0,1 0 1,1 0-1,-1-1 1,0 1-1,1-1 1,-1 1-1,1-1 1,0 0-1,0 0 0,0 0 1,0-1-1,0 1 1,0-1-1,0 0 1,1 1-1,-1-1 1,0-1-1,1 1 0,4 0 1,-4-1-38,0 0 0,0-1 1,1 1-1,-1-1 0,0 0 0,0-1 0,0 1 1,0 0-1,0-1 0,-1 0 0,1 0 1,0 0-1,-1-1 0,0 1 0,1-1 1,-1 0-1,0 0 0,3-3 0,0-2-819,1 0-1,-1 0 1,0-1-1,-1 0 0,0 0 1,5-13-1,6-33-8537,-13 33 2804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1.804"/>
    </inkml:context>
    <inkml:brush xml:id="br0">
      <inkml:brushProperty name="width" value="0.025" units="cm"/>
      <inkml:brushProperty name="height" value="0.025" units="cm"/>
    </inkml:brush>
  </inkml:definitions>
  <inkml:trace contextRef="#ctx0" brushRef="#br0">13 0 96,'0'9'7944,"-2"19"-4133,-1 10 705,-3 8-2049,5 3-930,1 2-256,0-4-416,10-10-352,8-9-385,5-16-288,3-12-929,-1-15-1314,2-19-3202,-6-14-4613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2.150"/>
    </inkml:context>
    <inkml:brush xml:id="br0">
      <inkml:brushProperty name="width" value="0.025" units="cm"/>
      <inkml:brushProperty name="height" value="0.025" units="cm"/>
    </inkml:brush>
  </inkml:definitions>
  <inkml:trace contextRef="#ctx0" brushRef="#br0">25 213 10314,'0'0'12561,"-4"10"-11280,0-1-1083,1-3-119,0 0 1,1 1-1,0 0 1,0-1-1,0 1 1,1 0-1,0 0 1,0 9-1,2-15-106,-1 0 1,1-1-1,-1 1 1,1 0-1,0 0 0,0 0 1,-1-1-1,1 1 0,0 0 1,0-1-1,0 1 1,0-1-1,0 1 0,0-1 1,0 1-1,0-1 1,0 0-1,0 1 0,0-1 1,0 0-1,0 0 0,0 0 1,0 0-1,0 0 1,0 0-1,0 0 0,1 0 1,43 0-257,-34-1 222,2 1 8,0 0 1,0 1-1,0 0 0,0 1 1,0 1-1,0 0 1,18 7-1,-27-8 130,0 0 1,0 0-1,0 1 1,-1-1-1,1 1 1,-1-1-1,1 1 1,-1 0-1,0 1 1,0-1-1,-1 0 1,1 1-1,-1 0 1,1-1-1,-1 1 1,0 0-1,-1 0 1,1 0-1,-1 0 1,1 1-1,-1-1 1,-1 0-1,1 1 1,-1-1-1,1 0 0,-1 6 1,-1 1 250,0-1 0,0 0 0,-1 0 0,0 0 0,-1 0 0,0 0 0,0 0 0,-9 15 0,10-20-287,-1-1 0,1 1 0,-1-1 0,0 1 0,0-1 0,-1 0 0,1-1 0,-1 1 0,0 0 0,0-1 0,0 0 0,0 0 0,-1 0 0,1-1 0,-1 1 0,0-1 0,0 0 0,-10 3 0,13-5-396,-1 0-1,1 0 1,-1-1-1,1 1 0,-1 0 1,1-1-1,-1 1 0,1-1 1,0 0-1,-1 0 0,1 0 1,0 0-1,-1 0 0,1-1 1,0 1-1,0-1 0,0 1 1,0-1-1,1 0 1,-1 0-1,0 1 0,1-1 1,-1-1-1,1 1 0,-1 0 1,1 0-1,0 0 0,-1-5 1,-22-34-8272</inkml:trace>
  <inkml:trace contextRef="#ctx0" brushRef="#br0" timeOffset="1">39 156 15214,'0'0'10218,"44"-55"-8841,-22 42-704,4-2-641,2 0-64,6 0-1666,5-3-2401,-4-6-3365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2.481"/>
    </inkml:context>
    <inkml:brush xml:id="br0">
      <inkml:brushProperty name="width" value="0.025" units="cm"/>
      <inkml:brushProperty name="height" value="0.025" units="cm"/>
    </inkml:brush>
  </inkml:definitions>
  <inkml:trace contextRef="#ctx0" brushRef="#br0">120 1 12684,'0'0'10260,"-12"4"-8461,3-1-1533,1 1 0,-1 0-1,1 1 1,0 0-1,0 0 1,-14 12 0,19-14-222,0 0 0,0 0 0,0 0 0,0 0 0,1 1 0,-1-1 0,1 1 0,0-1 0,0 1 0,1 0 0,-1 0 0,1 0 0,-1 0 0,1 0 0,0 0 0,1 0 0,-1 0 0,1 1 0,0-1 0,0 0 0,0 0 0,1 5 0,0-7-71,0 0 0,-1-1-1,1 1 1,0 0 0,0 0-1,1-1 1,-1 1 0,0-1-1,0 1 1,1-1 0,-1 1-1,1-1 1,-1 0 0,1 0-1,0 1 1,-1-1 0,1-1-1,0 1 1,0 0-1,0 0 1,0-1 0,0 1-1,0-1 1,0 1 0,0-1-1,0 0 1,0 0 0,0 0-1,0 0 1,0 0 0,0 0-1,2-1 1,2 0 40,0 1 0,0-1-1,0 0 1,0-1 0,0 0 0,0 0 0,0 0 0,0 0 0,8-6-1,-6 1 9,0 1 0,-1-1 0,0 0 0,12-16 0,-17 20 19,0 1 1,0-1-1,0 0 1,-1 0 0,1 0-1,-1 0 1,1-1-1,-1 1 1,0 0 0,0 0-1,-1-1 1,1 1-1,-1-1 1,0 1 0,0 0-1,0-1 1,0 1-1,-1-6 1,0 8-7,0-1 0,0 1-1,-1 0 1,1 0 0,0 0 0,-1 0 0,1 0 0,0 0 0,-1 0-1,1 0 1,-1 1 0,0-1 0,1 0 0,-1 1 0,1-1 0,-1 1-1,0 0 1,0 0 0,1-1 0,-1 1 0,0 0 0,1 0 0,-1 1-1,-3-1 1,-1 1-58,-1-1-1,1 1 1,0 0-1,-1 1 1,-9 2-1,-14 18-1846,13-5-4131,15-14 4469,-9 9-10687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2.838"/>
    </inkml:context>
    <inkml:brush xml:id="br0">
      <inkml:brushProperty name="width" value="0.025" units="cm"/>
      <inkml:brushProperty name="height" value="0.025" units="cm"/>
    </inkml:brush>
  </inkml:definitions>
  <inkml:trace contextRef="#ctx0" brushRef="#br0">0 169 12780,'0'0'13197,"52"0"-11468,-15-16-736,7-6-801,7-5-128,4-4-1345,-9-4-2755,-5-2-4227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3.516"/>
    </inkml:context>
    <inkml:brush xml:id="br0">
      <inkml:brushProperty name="width" value="0.025" units="cm"/>
      <inkml:brushProperty name="height" value="0.025" units="cm"/>
    </inkml:brush>
  </inkml:definitions>
  <inkml:trace contextRef="#ctx0" brushRef="#br0">0 1 13036,'0'0'7741,"5"9"-7309,27 63 1475,31 96-1,-9-18 74,-51-142-1919,0-1 1,1 1-1,0-1 1,0-1-1,0 1 1,1 0-1,10 10 1,-13-16-44,-1 0 0,0 0 0,0 0 0,1 0 0,-1 0 0,0 0 0,1 0 0,-1-1 0,1 1 0,-1 0 0,1-1 0,0 1 0,-1-1 0,1 0 0,-1 1 0,1-1 0,0 0 0,-1 0 0,1 0 0,0 0 0,-1 0 0,1-1 0,0 1 0,-1 0 0,1-1 0,-1 1 0,1-1 0,-1 0 0,1 1 0,-1-1 0,1 0 0,-1 0 0,0 0 0,1 0 0,-1 0 0,0 0 0,0-1 0,0 1 0,0 0 0,0 0 0,0-1 0,0 1 0,0-1 0,0-1 0,10-18 125,0 0-1,-2 0 0,-1-1 1,-1 0-1,0-1 1,4-33-1,-4 26-103,15 130-498,-21-99 461,-1-1 0,0 1 0,0 0 0,1 0 0,-1 0 0,0-1 0,1 1 0,-1 0 0,1-1 0,-1 1 0,1 0 0,-1-1 0,1 1 0,-1-1 0,1 1 1,0 0-1,-1-1 0,1 0 0,0 1 0,-1-1 0,1 1 0,0-1 0,0 0 0,0 0 0,-1 1 0,1-1 0,0 0 0,0 0 0,1 0 0,0 0 10,0-1 0,-1 1-1,1-1 1,0 1 0,0-1-1,0 0 1,0 0 0,-1 0-1,1 0 1,0 0 0,2-3-1,36-42 236,-38 44-242,30-51 58,-24 38-32,1 0-1,18-22 1,-27 37-40,0-1 0,0 1 0,1-1 0,-1 1 0,0 0 0,0-1 0,0 1 0,1 0 0,-1 0 0,0-1 0,1 1 0,-1 0 0,0-1 0,1 1 0,-1 0 0,0 0 0,1 0 0,-1-1 0,1 1 0,-1 0 0,0 0 0,1 0 0,-1 0 0,1 0 0,-1 0 0,0 0 0,1 0 0,-1 0 0,1 0 0,-1 0 0,0 0 0,1 0 0,-1 0 0,1 0 0,-1 0 0,0 1 0,1-1 0,-1 0 0,0 0 0,1 0 0,-1 1 0,1-1 0,-1 0 0,0 0 0,0 1 0,1-1 0,-1 1 0,12 25-16,-12-24 37,0 0 0,1 0-1,-1 0 1,1 0 0,0 0 0,-1 0-1,1 0 1,0 0 0,0 0-1,1 0 1,-1 0 0,0-1-1,1 1 1,-1-1 0,1 1-1,-1-1 1,1 1 0,2 1-1,-1-3 13,-1 0-1,0-1 1,1 1-1,-1-1 1,0 1-1,0-1 1,0 0-1,1 0 1,-1 0-1,0 0 1,0 0-1,0-1 1,0 1-1,-1 0 0,1-1 1,0 0-1,-1 1 1,1-1-1,-1 0 1,1 0-1,-1 0 1,0 0-1,0 0 1,0 0-1,0 0 1,0 0-1,1-3 1,-1 2-37,0 1 0,0-1 0,1 0 0,-1 1 0,1-1 0,-1 1 0,1 0 0,0-1 0,0 1 0,0 0 0,0 0 0,1 0 0,-1 1 0,0-1 0,1 0 0,-1 1 0,1 0 0,3-2 0,-5 3-24,-1 0 0,1 0-1,0 0 1,-1 0-1,1 1 1,0-1 0,-1 0-1,1 0 1,0 1-1,-1-1 1,1 0 0,0 0-1,-1 1 1,1-1-1,-1 1 1,1-1 0,-1 1-1,1-1 1,-1 1-1,1-1 1,-1 1 0,0-1-1,1 1 1,-1-1 0,0 1-1,1 0 1,-1-1-1,0 1 1,1 0 0,8 30-826,-8-28 9,-1 1 0,1-1-1,0 0 1,0 1 0,1-1-1,-1 0 1,0 0 0,1 0-1,2 3 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3.846"/>
    </inkml:context>
    <inkml:brush xml:id="br0">
      <inkml:brushProperty name="width" value="0.025" units="cm"/>
      <inkml:brushProperty name="height" value="0.025" units="cm"/>
    </inkml:brush>
  </inkml:definitions>
  <inkml:trace contextRef="#ctx0" brushRef="#br0">1 1 7976,'0'0'19378,"12"60"-17841,-7-42-640,-3-2-544,4 1-257,2-4-96,-2-3-705,-1-4-833,0-2-576,-5-25-19090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4.212"/>
    </inkml:context>
    <inkml:brush xml:id="br0">
      <inkml:brushProperty name="width" value="0.025" units="cm"/>
      <inkml:brushProperty name="height" value="0.025" units="cm"/>
    </inkml:brush>
  </inkml:definitions>
  <inkml:trace contextRef="#ctx0" brushRef="#br0">0 218 3651,'0'0'9626,"29"5"-8409,-18-5-1515,-4 1 686,1-1 0,0-1 1,0 1-1,0-1 0,13-4 1,-17 4-7,0-1 0,-1 0 0,1 0 0,0-1 0,-1 1 0,1-1 0,-1 0 0,0 0 0,0 0 0,0 0 0,0 0 0,4-8 0,-2 3-52,1-1 0,-1 1 0,0-1-1,-1 0 1,0-1 0,-1 1 0,0-1-1,0 1 1,-1-1 0,0 0 0,-1 0-1,1-19 1,-2 28-312,0-1-1,0 1 1,0 0-1,0-1 1,-1 1 0,1-1-1,0 1 1,-1 0-1,1-1 1,0 1-1,-1 0 1,0-1 0,1 1-1,-1 0 1,0 0-1,0 0 1,0 0-1,1 0 1,-1 0 0,0 0-1,-1 0 1,1 0-1,0 0 1,0 0-1,0 0 1,0 1 0,-1-1-1,1 0 1,0 1-1,-1-1 1,1 1 0,0 0-1,-1-1 1,1 1-1,0 0 1,-1 0-1,1 0 1,-1 0 0,1 0-1,-1 0 1,1 0-1,0 1 1,-1-1-1,1 0 1,0 1 0,-2 0-1,-2 0-24,0 1-1,0 0 0,1 0 0,-1 0 1,1 0-1,-1 1 0,1 0 1,0 0-1,0 0 0,0 0 0,1 1 1,-5 3-1,1 5 52,1 0 0,0 0 0,0 0 0,1 1 0,0 0 0,1 0 0,1 0 0,0 0 0,1 0-1,1 1 1,0-1 0,0 17 0,1-27-28,0-1-1,0 0 0,1 1 0,-1-1 1,1 0-1,-1 1 0,1-1 0,-1 0 1,1 1-1,0-1 0,0 0 0,0 0 1,1 0-1,-1 0 0,0 0 1,1 0-1,-1-1 0,1 1 0,0 0 1,-1-1-1,1 1 0,0-1 0,0 1 1,0-1-1,0 0 0,0 0 0,0 0 1,1 0-1,-1 0 0,0-1 1,0 1-1,1-1 0,-1 1 0,0-1 1,1 0-1,-1 0 0,1 0 0,-1 0 1,0 0-1,3-1 0,4 0-60,0 0 0,-1 0-1,0-1 1,1 0 0,-1-1 0,0 0-1,0 0 1,0-1 0,-1 0 0,8-5-1,-9 6-381,-2-1-1,1 0 0,0 0 0,-1-1 0,0 0 0,0 1 0,0-1 1,4-8-1,-6 9-585,-1 0 0,1 1 0,-1-1 0,0 0 0,0 0 0,0-1 0,0 1 0,0-5 0,-1-17-11622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4.541"/>
    </inkml:context>
    <inkml:brush xml:id="br0">
      <inkml:brushProperty name="width" value="0.025" units="cm"/>
      <inkml:brushProperty name="height" value="0.025" units="cm"/>
    </inkml:brush>
  </inkml:definitions>
  <inkml:trace contextRef="#ctx0" brushRef="#br0">0 1 19795,'0'0'5861,"52"1"-11146,-36 3-3395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44.994"/>
    </inkml:context>
    <inkml:brush xml:id="br0">
      <inkml:brushProperty name="width" value="0.025" units="cm"/>
      <inkml:brushProperty name="height" value="0.025" units="cm"/>
    </inkml:brush>
  </inkml:definitions>
  <inkml:trace contextRef="#ctx0" brushRef="#br0">118 1802 4676,'-12'9'5152,"0"3"-4066,-40 32 345,11-21 3659,50-33-1328,1-2-3573,49-33 636,3 2 1,1 3 0,88-42-1,-89 49-647,447-230 749,506-288-1687,-842 443 1405,-4-8 1,-5-7 0,236-231-1,-299 257-2428,-100 96 1297,6-6-1755,-6 2-3819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19.902"/>
    </inkml:context>
    <inkml:brush xml:id="br0">
      <inkml:brushProperty name="width" value="0.025" units="cm"/>
      <inkml:brushProperty name="height" value="0.025" units="cm"/>
    </inkml:brush>
  </inkml:definitions>
  <inkml:trace contextRef="#ctx0" brushRef="#br0">88 61 12812,'0'0'4735,"-5"8"-2856,-14 25-870,18-33-991,1 1-1,0-1 1,0 1-1,0-1 1,0 1-1,0-1 1,0 1 0,0-1-1,0 0 1,0 1-1,0-1 1,0 1-1,0-1 1,0 1-1,0-1 1,0 1-1,0-1 1,0 0-1,0 1 1,1-1-1,-1 1 1,0-1-1,0 0 1,0 1 0,1-1-1,-1 1 1,0-1-1,1 0 1,-1 1-1,0-1 1,1 0-1,-1 0 1,0 1-1,1-1 1,-1 0-1,1 0 1,-1 0-1,0 1 1,1-1-1,-1 0 1,1 0-1,-1 0 1,1 0 0,-1 0-1,1 0 1,-1 0-1,1 0 1,27 1 215,-23-1-123,4-1 39,0 1 0,0-1 0,0-1 0,0 0 0,0 0 0,-1 0 0,13-6 0,-17 6 9,0 0 1,-1 0-1,1 0 1,0 0-1,-1 0 0,0-1 1,1 0-1,-1 0 1,0 0-1,0 0 0,-1 0 1,1 0-1,-1-1 1,1 1-1,-1-1 1,0 0-1,0 1 0,1-7 1,-2 8-123,-1 1 1,0 0 0,0-1 0,0 1-1,0 0 1,0-1 0,0 1 0,0 0-1,-1 0 1,1-1 0,0 1-1,-1 0 1,1 0 0,-1-1 0,1 1-1,-1 0 1,0 0 0,0 0-1,1 0 1,-1 0 0,0 0 0,0 0-1,0 0 1,0 0 0,0 0-1,0 0 1,0 1 0,0-1 0,0 0-1,-1 1 1,1-1 0,0 1-1,0-1 1,-1 1 0,1 0 0,0 0-1,-1-1 1,1 1 0,0 0-1,-3 0 1,-3-1-34,0 1 0,0 0 0,0 0 0,0 0 0,0 0 0,-11 4 1,9-1-10,0 1 1,0 0-1,1 1 1,0 0 0,0 0-1,0 1 1,0 0-1,1 0 1,0 1-1,0 0 1,1 0 0,0 1-1,-6 10 1,6-11 35,1 0 0,1 1 1,-1 0-1,1 0 0,1 0 1,0 1-1,0-1 0,0 1 1,1 0-1,0 0 0,1 0 1,0 0-1,1-1 0,0 15 1,0-21-29,1 0 0,-1 0 1,1 0-1,-1 0 0,1 0 1,0 0-1,0 0 1,0-1-1,0 1 0,0 0 1,1 0-1,-1-1 0,0 1 1,1-1-1,-1 1 1,1-1-1,0 0 0,-1 1 1,1-1-1,2 1 0,1 0-9,0 0 0,0 0-1,0-1 1,0 0 0,0 0-1,0 0 1,0 0 0,6-1-1,4 0-90,-1-1-1,1 0 0,-1-1 0,1-1 1,16-5-1,-13 1-5,-1-1 0,1 0 0,-1-1 0,0 0 0,-1-2-1,-1 0 1,1-1 0,-2 0 0,0-1 0,0-1 0,-1 0 0,-1-1 0,0 0 0,-1-1 0,10-20-1,-66 102 1012,35-55-679,1 1 0,1 0 0,0 0 0,0 1-1,1 0 1,1 1 0,0-1 0,-5 21 0,11-33-206,-1 0 0,1 1 1,0-1-1,0 0 0,-1 1 1,1-1-1,0 0 0,0 1 1,0-1-1,1 0 0,-1 0 0,0 1 1,0-1-1,1 0 0,-1 1 1,1-1-1,-1 0 0,1 0 1,-1 0-1,1 0 0,0 0 0,0 1 1,-1-1-1,1 0 0,2 1 1,-1-1-8,0 0 1,0 0-1,0 0 1,0-1-1,0 1 1,1-1 0,-1 1-1,0-1 1,0 0-1,0 0 1,1 0 0,-1 0-1,4 0 1,6-2 15,-1-1 1,1 0-1,-1 0 1,20-9-1,114-71-1043,-99 54 453,58-27 0,-103 56 568,-1-1-1,1 1 0,-1 0 1,1-1-1,-1 1 0,1 0 1,-1-1-1,1 1 0,-1 0 1,1 0-1,-1-1 0,1 1 1,0 0-1,-1 0 0,1 0 1,-1 0-1,1 0 0,0 0 1,-1 0-1,1 0 0,-1 0 1,1 0-1,0 0 0,-1 0 1,1 0-1,-1 1 0,1-1 1,-1 0-1,1 0 0,0 1 0,-1-1 1,1 1-1,-6 19 651,-32 36 814,30-46-1226,2-4-62,-11 24 662,19-22-574,16-8-228,-2-6-55,-1 1 0,0-2 0,1 0-1,-2-1 1,22-15 0,-26 15-94,2 1 0,-1-1 0,1 2 1,0 0-1,0 0 0,1 1 0,0 1 0,0 1 0,22-4 1,-35 7 111,0 0 1,0 1 0,0-1 0,1 0-1,-1 1 1,0-1 0,0 1 0,0-1-1,0 1 1,0 0 0,0-1 0,0 1 0,0 0-1,0 0 1,0-1 0,0 1 0,-1 0-1,1 0 1,0 0 0,-1 0 0,1 0-1,-1 0 1,1 0 0,-1 1 0,1-1 0,-1 0-1,1 0 1,-1 0 0,0 0 0,0 1-1,0-1 1,0 0 0,0 0 0,0 1 0,0-1-1,0 0 1,0 0 0,-1 0 0,0 3-1,-11 50 581,-6 10-261,15-48-8845,3-33 1769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52.813"/>
    </inkml:context>
    <inkml:brush xml:id="br0">
      <inkml:brushProperty name="width" value="0.025" units="cm"/>
      <inkml:brushProperty name="height" value="0.025" units="cm"/>
    </inkml:brush>
  </inkml:definitions>
  <inkml:trace contextRef="#ctx0" brushRef="#br0">0 225 8680,'0'0'6,"5"-9"143,-2 2-103,0 1 0,1 0-1,-1 0 1,1 0 0,1 0 0,-1 1-1,1 0 1,0-1 0,0 2 0,1-1-1,-1 1 1,1 0 0,8-5 0,12-2 239,0 1 1,1 2 0,0 1 0,0 1-1,50-5 1,147 4 1131,-97 6-1094,573-34 103,263-5-116,586 68 1393,-1480-25-1658,1295 33 1885,-1364-36-2018,1 0 0,-1 0-1,1 0 1,-1 0 0,1 0-1,-1 0 1,1 0 0,-1 0-1,1 0 1,0 0 0,-1 0 0,1 0-1,-1 0 1,1-1 0,-1 1-1,1 0 1,-1 0 0,1-1-1,-1 1 1,0 0 0,1-1-1,-1 1 1,1 0 0,-1-1-1,0 1 1,1 0 0,-1-1-1,0 1 1,1-1 0,-1 1-1,0-1 1,0 1 0,1-1-1,-1 1 1,0-1 0,0 1-1,0-1 1,0 1 0,0-1-1,0 0 1,0 1 0,0-1-1,0 0 1,1-22-3569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6:53.803"/>
    </inkml:context>
    <inkml:brush xml:id="br0">
      <inkml:brushProperty name="width" value="0.025" units="cm"/>
      <inkml:brushProperty name="height" value="0.025" units="cm"/>
    </inkml:brush>
  </inkml:definitions>
  <inkml:trace contextRef="#ctx0" brushRef="#br0">194 1 10122,'-11'4'-486,"1"-1"564,0 1 0,0 0 0,0 1 0,1 0 0,-1 0 0,1 1 0,1 0 0,-1 1 0,1 0 1,0 0-1,1 1 0,-1 0 0,2 0 0,-1 1 0,-7 13 0,7-5-5,0 0 0,2 1-1,0-1 1,0 1 0,2 0 0,-2 27-1,2 116 148,4-98-95,-2 164 206,5 334-122,46-5-215,-39-495-68,2-1-1,3-1 1,36 91 0,-36-115-1331,35 58 0,-13-40-2700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08.892"/>
    </inkml:context>
    <inkml:brush xml:id="br0">
      <inkml:brushProperty name="width" value="0.025" units="cm"/>
      <inkml:brushProperty name="height" value="0.025" units="cm"/>
    </inkml:brush>
  </inkml:definitions>
  <inkml:trace contextRef="#ctx0" brushRef="#br0">225 416 416,'-24'-4'658,"1"-2"0,0 0-1,-44-20 1,61 24-595,1 0-1,0-1 1,-1 0 0,1 0 0,1 0-1,-1 0 1,0-1 0,1 1-1,0-1 1,0-1 0,0 1 0,0 0-1,1-1 1,-1 0 0,1 0 0,1 0-1,-1 0 1,1 0 0,-1-1-1,1 1 1,1-1 0,-2-7 0,3 12-56,0 1 1,-1-1-1,1 1 1,0-1 0,0 1-1,0-1 1,0 1-1,0-1 1,0 1-1,0-1 1,0 1 0,1-1-1,-1 1 1,0-1-1,0 1 1,0 0 0,0-1-1,1 1 1,-1-1-1,0 1 1,0-1 0,1 1-1,-1 0 1,0-1-1,1 1 1,-1 0 0,1-1-1,-1 1 1,0 0-1,1 0 1,-1-1-1,1 1 1,-1 0 0,0 0-1,1 0 1,-1-1-1,1 1 1,-1 0 0,1 0-1,-1 0 1,1 0-1,-1 0 1,1 0 0,-1 0-1,1 0 1,-1 0-1,1 0 1,-1 0-1,1 1 1,-1-1 0,1 0-1,-1 0 1,0 0-1,1 1 1,-1-1 0,1 0-1,27 18 201,29 33 148,-29-23-289,1-3-1,1 0 1,1-2-1,42 24 1,-29-27-61,0-1 0,0-3 0,2-2 0,0-2 0,90 12 0,246 1 21,-296-23-26,284 7 343,615-63 1,141-128 39,-366 52 235,-527 93-532,454-62 88,-489 80-23,293 9 0,-314 28-19,-132-11-122,-1-1 0,1-2-1,-1-3 1,1-1 0,64-9 0,-98 7-194,-1-1 0,0 1 0,0-2 0,-1 1 0,1-1 1,-1-1-1,0 0 0,0 0 0,0-1 0,-1 0 0,11-9 0,-13 7-322,0 1 0,0-1 0,-1-1 0,5-10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09.830"/>
    </inkml:context>
    <inkml:brush xml:id="br0">
      <inkml:brushProperty name="width" value="0.025" units="cm"/>
      <inkml:brushProperty name="height" value="0.025" units="cm"/>
    </inkml:brush>
  </inkml:definitions>
  <inkml:trace contextRef="#ctx0" brushRef="#br0">387 0 6470,'-2'20'-68,"0"-1"1,-1 0-1,-1 0 1,-12 33-1,-2 13 86,-86 460 402,-3 10 601,90-460-930,-61 289 183,63-271-187,-5 182 0,20-253-88,0 1 0,2-1-1,1 1 1,1-1-1,0 0 1,2 0-1,12 31 1,-14-43-90,1-1 1,0 0 0,0 0-1,1-1 1,0 1-1,1-1 1,0-1-1,0 1 1,0-1 0,1 0-1,0-1 1,1 0-1,-1 0 1,1-1-1,0 0 1,1 0 0,-1-1-1,15 4 1,47 6-1261,-3-12-1040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0.714"/>
    </inkml:context>
    <inkml:brush xml:id="br0">
      <inkml:brushProperty name="width" value="0.025" units="cm"/>
      <inkml:brushProperty name="height" value="0.025" units="cm"/>
    </inkml:brush>
  </inkml:definitions>
  <inkml:trace contextRef="#ctx0" brushRef="#br0">90 67 7783,'0'-8'6817,"0"4"-6159,1 2-546,-1-1 1,0 1-1,0-1 0,0 0 0,0 1 0,0-1 0,-1 1 0,1-1 0,-1 1 0,1-1 0,-1 1 0,0 0 0,0-1 0,0 1 0,0 0 0,-1 0 0,1-1 0,-1 1 0,1 0 0,-1 0 0,-3-3 0,4 6-95,1-1-1,-1 0 0,0 1 0,1-1 1,-1 0-1,1 1 0,-1-1 0,1 1 1,-1-1-1,0 1 0,1-1 0,0 1 1,-1-1-1,1 1 0,-1 0 0,1-1 1,0 1-1,-1-1 0,1 1 0,0 0 0,0 0 1,-1-1-1,1 1 0,0 0 0,0-1 1,0 1-1,0 0 0,0 0 0,0-1 1,0 2-1,0 2 25,-18 98 88,-7 167 0,21-201-131,-8 259 1358,47 519 0,-24-737-882,3 40-1108,-8-51-2697,-6-74 480,-2-8-1377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1.094"/>
    </inkml:context>
    <inkml:brush xml:id="br0">
      <inkml:brushProperty name="width" value="0.025" units="cm"/>
      <inkml:brushProperty name="height" value="0.025" units="cm"/>
    </inkml:brush>
  </inkml:definitions>
  <inkml:trace contextRef="#ctx0" brushRef="#br0">41 256 14125,'0'0'924,"-8"2"779,-24 5-182,89-3 116,-16 0-1619,190 3 669,0-11 0,348-50 0,61-22-221,3 42-585,-412 34-1803,-229 1 1848,0-1 1,-1 0-1,1 0 0,0 0 1,-1-1-1,1 1 1,-1 0-1,1-1 0,0 1 1,-1-1-1,1 1 1,-1-1-1,1 0 0,-1 1 1,1-1-1,-1 0 0,0 0 1,1 0-1,-1 0 1,0 0-1,0-1 0,0 1 1,0 0-1,0 0 0,0-1 1,0 1-1,0-1 1,1-2-1,0-2-527,-1 0-1,0 0 1,-1 0-1,1 0 1,-1-1 0,-1-8-1,1 8-137,-2-21-3142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1.440"/>
    </inkml:context>
    <inkml:brush xml:id="br0">
      <inkml:brushProperty name="width" value="0.025" units="cm"/>
      <inkml:brushProperty name="height" value="0.025" units="cm"/>
    </inkml:brush>
  </inkml:definitions>
  <inkml:trace contextRef="#ctx0" brushRef="#br0">0 53 16752,'0'0'6214,"11"-5"-5387,15-5-611,0 1-1,1 1 1,0 2-1,1 0 1,0 2-1,-1 1 1,1 2-1,0 0 0,0 2 1,50 7-1,-71-6-220,0 0-1,0 1 0,0-1 0,0 1 0,0 0 0,0 1 0,-1 0 0,1 0 1,-1 0-1,0 1 0,-1 0 0,1 0 0,-1 1 0,0-1 0,0 1 0,-1 0 0,6 10 1,-7-11 21,-1 0 0,1 0 0,-1 1 0,-1-1 1,1 0-1,-1 1 0,0 0 0,0-1 0,0 1 1,-1-1-1,0 1 0,0 0 0,-1-1 0,1 1 0,-1-1 1,0 1-1,-1-1 0,1 1 0,-1-1 0,0 0 1,-1 0-1,1 1 0,-1-2 0,-4 7 0,-6 5 210,0 0 0,-1-1 0,0 0 0,-33 24 0,-78 46 381,26-19-1324,89-58-13,-4 2-831,3-6-4236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1.961"/>
    </inkml:context>
    <inkml:brush xml:id="br0">
      <inkml:brushProperty name="width" value="0.025" units="cm"/>
      <inkml:brushProperty name="height" value="0.025" units="cm"/>
    </inkml:brush>
  </inkml:definitions>
  <inkml:trace contextRef="#ctx0" brushRef="#br0">1 560 12107,'0'0'5590,"14"-6"-4101,19-11-982,-1-2 0,-1-1 1,0-2-1,32-30 0,7-14 189,-3-2-1,114-153 1,-172 209-457,-1 0 0,0-1 0,9-19 0,-47 83 1042,15-16-1309,1 1-1,1 0 1,2 1-1,1 0 1,3 0-1,0 1 1,3 0-1,0 75 1,5-105-156,-1 0 0,2-1 0,-1 1 1,1-1-1,0 1 0,0-1 0,1 0 1,0 0-1,0 0 0,1 0 0,0 0 1,0-1-1,10 12 0,-10-14-123,0-1 0,-1 0 1,1 0-1,1 0 0,-1 0 0,0-1 0,1 0 0,-1 0 0,1 0 0,-1 0 1,1-1-1,0 1 0,0-1 0,0-1 0,0 1 0,0-1 0,0 1 1,0-2-1,0 1 0,0 0 0,0-1 0,4-1 0,49-19-8037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2.793"/>
    </inkml:context>
    <inkml:brush xml:id="br0">
      <inkml:brushProperty name="width" value="0.025" units="cm"/>
      <inkml:brushProperty name="height" value="0.025" units="cm"/>
    </inkml:brush>
  </inkml:definitions>
  <inkml:trace contextRef="#ctx0" brushRef="#br0">1 47 8488,'0'0'641,"9"-7"-572,30-25 299,-39 31-310,1 1-1,-1-1 0,1 1 0,-1-1 0,1 1 0,-1-1 0,1 1 1,0-1-1,-1 1 0,1 0 0,0-1 0,0 1 0,-1 0 0,1-1 1,0 1-1,0 0 0,-1 0 0,1 0 0,0 0 0,0 0 1,0 0-1,-1 0 0,1 0 0,0 0 0,0 0 0,-1 0 0,1 1 1,0-1-1,0 0 0,-1 0 0,1 1 0,0-1 0,-1 1 0,1-1 1,0 0-1,-1 1 0,1-1 0,-1 1 0,1-1 0,0 1 0,-1 0 1,1-1-1,-1 2 0,8 27 1752,-8-27-1670,3 39 1915,-3 77-1,-29 124-1865,12-117-698,12-112 331,-2-16-949,-7-21-1862,1-12-1623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3.171"/>
    </inkml:context>
    <inkml:brush xml:id="br0">
      <inkml:brushProperty name="width" value="0.025" units="cm"/>
      <inkml:brushProperty name="height" value="0.025" units="cm"/>
    </inkml:brush>
  </inkml:definitions>
  <inkml:trace contextRef="#ctx0" brushRef="#br0">1 131 8360,'0'0'1511,"0"-9"42,1 5-1333,-1 0 1,0 0-1,1 0 0,0 0 0,-1 0 0,2 0 1,-1 0-1,0 1 0,1-1 0,0 0 0,0 1 1,0-1-1,0 1 0,0 0 0,1-1 0,-1 1 1,1 0-1,0 1 0,0-1 0,0 0 1,0 1-1,1 0 0,4-3 0,9-2 193,-1 0-1,1 2 1,0 0-1,0 1 1,1 1-1,27-2 1,4 3-269,54 4 0,-94-2-172,-1 1 0,1 0 0,-1 1 0,0 0 0,1 0 0,11 5 0,-19-7 20,1 1 0,-1 0 0,1 0 1,-1 0-1,1-1 0,-1 1 0,1 1 0,-1-1 0,0 0 1,0 0-1,1 0 0,-1 1 0,0-1 0,0 0 0,0 1 1,0-1-1,-1 1 0,1 0 0,0-1 0,-1 1 1,1-1-1,-1 1 0,1 0 0,-1 0 0,0-1 0,0 1 1,0 0-1,0-1 0,0 1 0,0 0 0,0 0 0,0-1 1,-1 1-1,1 0 0,-1-1 0,1 1 0,-1 0 1,-1 1-1,-1 3 64,-1 0 1,1-1 0,-1 1-1,0-1 1,-1 0 0,1 0-1,-1-1 1,0 1 0,-6 3-1,-56 37 98,40-29-116,2-1-210,-38 27 332,60-39-492,1-1 1,-1 1 0,0 0-1,0 0 1,1 0-1,0 0 1,0 0 0,0 1-1,-2 3 1,4-7 230,0 0 1,0 0-1,0 1 1,0-1-1,0 0 1,0 0-1,0 0 1,0 0-1,0 1 1,0-1-1,0 0 1,0 0-1,0 0 1,0 1-1,0-1 1,0 0-1,0 0 1,0 0-1,0 0 0,0 1 1,0-1-1,1 0 1,-1 0-1,0 0 1,0 0-1,0 0 1,0 0-1,0 1 1,0-1-1,1 0 1,-1 0-1,0 0 1,0 0-1,0 0 1,0 0-1,1 0 1,-1 0-1,0 0 1,0 0-1,0 0 0,0 0 1,1 0-1,-1 0 1,0 0-1,0 0 1,0 0-1,1 0 1,-1 0-1,0 0 1,0 0-1,0 0 1,1 0-1,24 1-8280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0.247"/>
    </inkml:context>
    <inkml:brush xml:id="br0">
      <inkml:brushProperty name="width" value="0.025" units="cm"/>
      <inkml:brushProperty name="height" value="0.025" units="cm"/>
    </inkml:brush>
  </inkml:definitions>
  <inkml:trace contextRef="#ctx0" brushRef="#br0">0 1 21364,'0'0'5125,"62"2"-5509,-23 8-2403,7 3-2850,4 3-8040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3.517"/>
    </inkml:context>
    <inkml:brush xml:id="br0">
      <inkml:brushProperty name="width" value="0.025" units="cm"/>
      <inkml:brushProperty name="height" value="0.025" units="cm"/>
    </inkml:brush>
  </inkml:definitions>
  <inkml:trace contextRef="#ctx0" brushRef="#br0">236 0 8456,'0'0'7143,"5"86"-5382,-23-24-672,-3 13-448,-7 10-257,-1 1 33,1-1-161,3-13-160,4-12-64,3-15 0,4-18-256,4-20-321,3-13-447,-4-31-1923,0-25-2723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3.846"/>
    </inkml:context>
    <inkml:brush xml:id="br0">
      <inkml:brushProperty name="width" value="0.025" units="cm"/>
      <inkml:brushProperty name="height" value="0.025" units="cm"/>
    </inkml:brush>
  </inkml:definitions>
  <inkml:trace contextRef="#ctx0" brushRef="#br0">0 1 14574,'0'0'1377,"0"45"-576,7-19-96,20-2 544,8-2 448,10-1-544,15-4-640,5-3-353,6-2-256,5-10-1698,-7-2-2434,-3-2-4260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4.273"/>
    </inkml:context>
    <inkml:brush xml:id="br0">
      <inkml:brushProperty name="width" value="0.025" units="cm"/>
      <inkml:brushProperty name="height" value="0.025" units="cm"/>
    </inkml:brush>
  </inkml:definitions>
  <inkml:trace contextRef="#ctx0" brushRef="#br0">1 1524 12620,'9'-8'1270,"173"-146"4030,134-108-2747,357-237-2084,26 43-740,-478 326 297,-203 116-100,-28 14-828,-40 17-2272,40-13 2013,-29 8-3532,-1-3-2049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4.696"/>
    </inkml:context>
    <inkml:brush xml:id="br0">
      <inkml:brushProperty name="width" value="0.025" units="cm"/>
      <inkml:brushProperty name="height" value="0.025" units="cm"/>
    </inkml:brush>
  </inkml:definitions>
  <inkml:trace contextRef="#ctx0" brushRef="#br0">0 68 10890,'0'0'523,"2"-9"481,4-31 352,-5 39-1274,-1 0 1,1 0-1,-1 0 1,1 0-1,-1 0 0,1 0 1,-1 0-1,1 0 0,0 0 1,0 0-1,0 0 1,-1 0-1,1 1 0,0-1 1,0 0-1,0 1 0,0-1 1,0 1-1,0-1 1,0 1-1,1-1 0,-1 1 1,0 0-1,0 0 0,0-1 1,0 1-1,0 0 1,0 0-1,1 0 0,0 0 1,32 9 1319,-22 0-1062,-1 0 0,0 1 0,0 0 0,0 1 0,-2 0 0,16 21 0,1 2-35,112 137 155,-42-48-375,155 151 0,-188-217-143,4-3 0,111 69 0,159 61-323,-307-170 270,-1 1 0,0 2 0,-1 1 0,46 38 0,-68-52-2404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5.376"/>
    </inkml:context>
    <inkml:brush xml:id="br0">
      <inkml:brushProperty name="width" value="0.025" units="cm"/>
      <inkml:brushProperty name="height" value="0.025" units="cm"/>
    </inkml:brush>
  </inkml:definitions>
  <inkml:trace contextRef="#ctx0" brushRef="#br0">225 0 11275,'0'0'9582,"-9"13"-9432,-197 271 95,197-273-1157,8-14-1321,14-22-3152,-7 13 3639,8-24-5739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5.770"/>
    </inkml:context>
    <inkml:brush xml:id="br0">
      <inkml:brushProperty name="width" value="0.025" units="cm"/>
      <inkml:brushProperty name="height" value="0.025" units="cm"/>
    </inkml:brush>
  </inkml:definitions>
  <inkml:trace contextRef="#ctx0" brushRef="#br0">110 1 12556,'0'0'2536,"-2"11"-1586,-3 18 140,-2 50 1,7-68-1056,0-1 1,1 0-1,0 1 1,0-1-1,1 0 1,0 0-1,1 0 1,0 0-1,8 17 1,36 43-1622,-111-143-6530,23 24 6816,-6 5 6291,35 36-2346,10 10-358,20 16-1214,0-9-1105,1 0-1,0-1 0,23 7 1,26 1-5966,-37-11-1129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6.113"/>
    </inkml:context>
    <inkml:brush xml:id="br0">
      <inkml:brushProperty name="width" value="0.025" units="cm"/>
      <inkml:brushProperty name="height" value="0.025" units="cm"/>
    </inkml:brush>
  </inkml:definitions>
  <inkml:trace contextRef="#ctx0" brushRef="#br0">20 0 8712,'0'0'13197,"0"69"-13005,-3-28-96,-3 2-64,1 0-448,2-8-417,1-6-673,2-8-576,0-13-1313,0-25-3523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6.457"/>
    </inkml:context>
    <inkml:brush xml:id="br0">
      <inkml:brushProperty name="width" value="0.025" units="cm"/>
      <inkml:brushProperty name="height" value="0.025" units="cm"/>
    </inkml:brush>
  </inkml:definitions>
  <inkml:trace contextRef="#ctx0" brushRef="#br0">53 61 7527,'0'0'4260,"-3"9"-2044,-11 32-710,-14 49 531,26-81-1853,0 0 0,1 0-1,0 0 1,0 0-1,1 0 1,0 0 0,3 18-1,-3-25-175,1 0-1,-1 0 1,1-1-1,0 1 1,0 0-1,-1-1 0,1 1 1,1 0-1,-1-1 1,0 1-1,0-1 1,1 0-1,-1 1 1,0-1-1,1 0 0,-1 0 1,1 0-1,0 0 1,-1 0-1,1 0 1,0 0-1,0-1 1,-1 1-1,1-1 1,0 1-1,0-1 0,0 0 1,0 1-1,0-1 1,-1 0-1,5-1 1,-3 1 31,1 0 1,0-1-1,-1 1 1,1-1-1,0 0 1,-1 0-1,1 0 1,-1-1-1,1 1 1,-1-1-1,0 0 1,1 0-1,-1 0 0,0 0 1,3-3-1,3-7 98,-1-1 0,0 0-1,-1 0 1,0 0 0,-1-1-1,0 0 1,-1 0 0,-1 0-1,0-1 1,-1 1 0,-1-1-1,0 0 1,-1 0 0,-1-19-1,-12 143-194,12-109 58,0 1 0,0 0 0,0-1 1,0 1-1,1 0 0,-1 0 0,0-1 1,0 1-1,0 0 0,1-1 0,-1 1 0,0 0 1,1-1-1,-1 1 0,0-1 0,1 1 1,-1-1-1,1 1 0,-1-1 0,1 1 0,0-1 1,-1 1-1,1-1 0,-1 1 0,1-1 1,0 0-1,-1 1 0,1-1 0,0 0 1,25-2 385,-19 0-208,-1 0 0,0-1 1,0 0-1,0 0 0,10-7 0,-4-1-90,0 0 0,0-1 0,-1 0 0,-1 0 0,0-1-1,-1-1 1,0 1 0,-1-2 0,0 1 0,7-22 0,-15 36-146,0 0 1,0 0 0,0-1-1,0 1 1,1 0 0,-1 0-1,0-1 1,0 1 0,0 0 0,0-1-1,0 1 1,0 0 0,0 0-1,0-1 1,0 1 0,0 0-1,0 0 1,0-1 0,0 1-1,0 0 1,-1 0 0,1-1-1,0 1 1,0 0 0,0 0-1,0-1 1,0 1 0,-1 0 0,1 0-1,0-1 1,0 1 0,0 0-1,0 0 1,-1 0 0,1 0-1,0-1 1,0 1 0,-1 0-1,1 0 1,0 0 0,0 0-1,-1 0 1,1 0 0,0 0 0,0 0-1,-1 0 1,1 0 0,0 0-1,-1 0 1,1 0 0,0 0-1,0 0 1,-1 0 0,1 0-1,0 0 1,0 0 0,-1 0-1,-16 7-3662,14-6 2437,-13 6-6880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7.007"/>
    </inkml:context>
    <inkml:brush xml:id="br0">
      <inkml:brushProperty name="width" value="0.025" units="cm"/>
      <inkml:brushProperty name="height" value="0.025" units="cm"/>
    </inkml:brush>
  </inkml:definitions>
  <inkml:trace contextRef="#ctx0" brushRef="#br0">1 41 11147,'0'0'3651,"46"8"-1953,-4-8-705,6-4-417,5 0-95,9 0-193,-4 3-224,10 1 0,2-1 32,5-4-801,3-5-2081,1-10-3012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7.339"/>
    </inkml:context>
    <inkml:brush xml:id="br0">
      <inkml:brushProperty name="width" value="0.025" units="cm"/>
      <inkml:brushProperty name="height" value="0.025" units="cm"/>
    </inkml:brush>
  </inkml:definitions>
  <inkml:trace contextRef="#ctx0" brushRef="#br0">17 1 16367,'0'0'3780,"-16"45"-3396,16-38-480,23 0-1473,9-4 31,8-1-1312,8-2-1667,0 0-1312</inkml:trace>
  <inkml:trace contextRef="#ctx0" brushRef="#br0" timeOffset="1">321 32 6758,'0'0'7271,"-63"59"-6822,40-35-289,1-6-128,10-1 32,8-5-160,4-7-1281,4-4-705,12-1 1281,-4 0-2050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0.595"/>
    </inkml:context>
    <inkml:brush xml:id="br0">
      <inkml:brushProperty name="width" value="0.025" units="cm"/>
      <inkml:brushProperty name="height" value="0.025" units="cm"/>
    </inkml:brush>
  </inkml:definitions>
  <inkml:trace contextRef="#ctx0" brushRef="#br0">93 120 20019,'0'0'5050,"8"0"-4527,8 1-105,4 0-685,0 0-1,40-6 1,-55 5 175,0-1 0,0 0 0,0 0 0,0-1 0,0 0 0,0 0 0,-1 0 0,1 0 0,-1 0 0,1-1 0,-1 0 1,0 0-1,0 0 0,0-1 0,0 1 0,-1-1 0,6-7 0,-8 10 181,0-1 1,0 1-1,0 0 1,-1-1-1,1 1 1,0 0-1,-1-1 1,1 1-1,-1-1 1,1 1-1,-1-1 0,1 1 1,-1-1-1,0 1 1,0-1-1,0 0 1,0 1-1,0-1 1,0 1-1,-1-1 1,1 1-1,0-1 1,-1 1-1,1-1 1,-1 1-1,0-1 0,1 1 1,-1-1-1,0 1 1,0 0-1,0 0 1,0-1-1,0 1 1,0 0-1,0 0 1,0 0-1,0 0 1,-1 0-1,1 0 0,0 0 1,-1 1-1,1-1 1,-1 0-1,1 1 1,-1-1-1,1 1 1,-3-1-1,-4-1 232,1 0 0,-1 0-1,0 1 1,0 0 0,-1 0-1,1 1 1,-16 1 0,12 2-230,0 0 0,0 1 0,0 0 0,1 1 1,0 0-1,0 1 0,0 0 0,0 1 0,1 0 0,-15 14 1,20-17-49,-1 1 0,2-1 0,-1 1 0,0 0 0,1 0 0,0 1 0,0 0 0,1-1-1,-1 1 1,1 0 0,1 0 0,-1 1 0,1-1 0,0 1 0,0-1 0,1 1 0,0-1 0,0 1 0,1 0 0,0 0 0,0 8 0,1-12-44,0 0 0,1 0 0,-1 0 0,1 0 0,-1 0 0,1-1 0,0 1 0,0 0 0,0-1 0,0 1 0,1-1 0,-1 0 0,1 0-1,-1 0 1,1 0 0,0 0 0,0-1 0,0 1 0,0-1 0,0 0 0,0 1 0,6 0 0,9 3-122,0-2 1,33 4-1,-49-7 104,40 4-1473,50-1 0,-78-4-376,0 0-1,0-1 1,-1 0-1,20-7 1,5-6-9108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7.715"/>
    </inkml:context>
    <inkml:brush xml:id="br0">
      <inkml:brushProperty name="width" value="0.025" units="cm"/>
      <inkml:brushProperty name="height" value="0.025" units="cm"/>
    </inkml:brush>
  </inkml:definitions>
  <inkml:trace contextRef="#ctx0" brushRef="#br0">93 0 6054,'-14'44'1063,"-48"177"6076,55-187-6504,3 0-1,-1 53 0,17 132-6823,-7-156 7366,-5-34 1102,-5 55 1,3-64-1965,0 0 0,1 0 0,1 0-1,1-1 1,5 35 0,-6-53-239,0-1-1,0 0 0,0 1 0,0-1 0,0 1 1,0-1-1,0 1 0,0-1 0,0 0 1,0 1-1,0-1 0,0 1 0,1-1 1,-1 0-1,0 1 0,0-1 0,0 1 0,0-1 1,1 0-1,-1 1 0,0-1 0,1 0 1,-1 1-1,0-1 0,0 0 0,1 0 1,-1 1-1,1-1 0,-1 0 0,0 0 1,1 0-1,-1 1 0,0-1 0,2 0 0,5-14 718,0-26-2259,-6 7-2490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8.418"/>
    </inkml:context>
    <inkml:brush xml:id="br0">
      <inkml:brushProperty name="width" value="0.025" units="cm"/>
      <inkml:brushProperty name="height" value="0.025" units="cm"/>
    </inkml:brush>
  </inkml:definitions>
  <inkml:trace contextRef="#ctx0" brushRef="#br0">1 217 9353,'0'0'4201,"9"-2"-3117,213-50 3858,129-9-3147,226 23-1550,-352 28 465,-204 9-184,0 0-1,0-2 0,-1-1 1,33-9-1,-46 11-365,-6 2-368,-1 0-1,1 0 1,-1-1-1,1 1 0,-1 0 1,0 0-1,1 0 1,-1 0-1,1-1 1,-1 1-1,0 0 0,1 0 1,-1-1-1,0 1 1,1 0-1,-1-1 0,0 1 1,1 0-1,-1-1 1,0 1-1,0-1 0,1 1 1,-1 0-1,0-1 1,0 1-1,0-1 0,0 1 1,1-1-1,-1 1 1,0 0-1,0-1 0,0 1 1,0-1-1,0 1 1,0-1-1,0 1 0,0-1 1,-1 1-1,1-1 1,0 0-1,0-13-8925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7:49.264"/>
    </inkml:context>
    <inkml:brush xml:id="br0">
      <inkml:brushProperty name="width" value="0.025" units="cm"/>
      <inkml:brushProperty name="height" value="0.025" units="cm"/>
    </inkml:brush>
  </inkml:definitions>
  <inkml:trace contextRef="#ctx0" brushRef="#br0">1 165 7847,'0'0'6599,"11"1"-5195,93 5 280,0-5 1,113-13-1,221-43-1643,-164 17 160,642-29 141,-906 70-485,-20 4-12,-21 5-818,-2-8-2096,3-3-2259</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18.868"/>
    </inkml:context>
    <inkml:brush xml:id="br0">
      <inkml:brushProperty name="width" value="0.025" units="cm"/>
      <inkml:brushProperty name="height" value="0.025" units="cm"/>
    </inkml:brush>
  </inkml:definitions>
  <inkml:trace contextRef="#ctx0" brushRef="#br0">693 152 9513,'0'0'342,"-9"-6"-182,-71-53-1521,75 54 1363,-1 1 1,0-1-1,-1 2 1,1-1 0,-1 1-1,1 0 1,-1 0 0,0 0-1,0 1 1,0 0 0,0 1-1,-1 0 1,1 0 0,0 0-1,-1 1 1,1 0 0,-1 0-1,1 1 1,0 0-1,0 1 1,-1-1 0,-10 5-1,3 0 157,0 0 0,1 1 0,1 1 0,-1 0 0,1 1 0,0 1-1,1-1 1,0 2 0,-17 19 0,0 6-77,2 1 0,1 2 0,1 0 0,3 2 0,1 0 0,2 2 0,-18 59 0,17-33 259,3 0 0,3 1-1,3 0 1,-2 80 0,11-108-61,1 0 1,3 0 0,1 0-1,2 0 1,20 74 0,-20-99-266,1-1 0,0 0 1,1 0-1,1 0 0,1-1 0,0 0 0,1-1 1,0 0-1,1-1 0,1 0 0,0-1 1,0 0-1,1 0 0,1-2 0,0 0 1,29 16-1,-21-16 24,-1-1-1,1-1 1,1-1 0,-1 0 0,1-2-1,1-1 1,-1-1 0,0-1 0,1-1-1,-1-1 1,1-1 0,34-5 0,-29 0 87,-1-1 1,1 0 0,-1-3 0,-1 0 0,0-1 0,-1-2 0,0-1-1,0-1 1,37-29 0,-30 15 15,-2-1 1,-1-1-1,-1-1 0,-1-2 1,-2-1-1,-2-1 0,-1-1 0,-2-1 1,-1-1-1,-2 0 0,-2-2 1,-2 0-1,12-58 0,-16 56-59,-3-1 0,-1 0 0,-2 0 0,-2 0 0,-3 0 1,-1 0-1,-2 0 0,-1 0 0,-3 1 0,-2 0 0,-1 0 0,-3 1 0,-19-44 0,24 67-73,-1 1-1,-1-1 1,0 2-1,-1-1 1,-1 2-1,0-1 1,-2 2-1,0 0 0,-25-20 1,31 29-24,0 0 0,-1 0 1,0 1-1,1 1 0,-2-1 0,1 2 0,-1-1 0,1 1 1,-1 1-1,0 0 0,0 0 0,0 1 0,0 1 1,0 0-1,0 0 0,0 1 0,0 1 0,1-1 0,-22 8 1,11-2-252,0 2 1,1 0-1,-1 1 1,-35 25-1,-71 65-1956,4-5-1501,64-57-164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25.771"/>
    </inkml:context>
    <inkml:brush xml:id="br0">
      <inkml:brushProperty name="width" value="0.025" units="cm"/>
      <inkml:brushProperty name="height" value="0.025" units="cm"/>
    </inkml:brush>
  </inkml:definitions>
  <inkml:trace contextRef="#ctx0" brushRef="#br0">95 0 1634,'0'0'3758,"-5"4"-3646,-57 77 6892,79-82-6692,0 0-1,-1-2 1,18-4 0,-17 3-349,1 0 1,28-1-1,-18 4 12,-1 2-1,0 0 1,32 7-1,-78-2 2227,-18 0-1391,-64-8-193,-45 3-294,117 6-316,27-3-125,18-2-1,207-2-543,-210 4 477,-20 3 485,-22 4 189,-13-1-46,0-2 0,-51 3 0,92-11-451,1 0 1,0 0-1,-1 1 0,1-1 0,0 0 1,-1 0-1,1 0 0,0 0 1,-1 0-1,1 0 0,-1 0 1,1 0-1,0 0 0,-1 0 1,1 0-1,0 0 0,-1-1 1,1 1-1,0 0 0,-1 0 1,1 0-1,0 0 0,0 0 1,-1-1-1,1 1 0,0 0 1,-1 0-1,1-1 0,0 1 0,0 0 1,0 0-1,-1-1 0,1 1 1,0 0-1,0-1 0,0 1 1,-1 0-1,1-1 0,0 1 1,0 0-1,0-1 0,0 1 1,0 0-1,0-1 0,0 1 1,0 0-1,0-1 0,0 1 1,0 0-1,0-1 0,0 1 1,0 0-1,0-1 0,0 1 0,1 0 1,-1-1-1,0 1 0,0 0 1,0-1-1,1 1 0,14-23-1886,-14 22 1700,35-36-4664,12-6-1041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0.602"/>
    </inkml:context>
    <inkml:brush xml:id="br0">
      <inkml:brushProperty name="width" value="0.025" units="cm"/>
      <inkml:brushProperty name="height" value="0.025" units="cm"/>
    </inkml:brush>
  </inkml:definitions>
  <inkml:trace contextRef="#ctx0" brushRef="#br0">70 159 11275,'-8'0'1649,"4"0"-1414,-41 3 461,45-3-693,-1 1 0,0-1 0,1 0 0,-1 0 1,1 0-1,-1 1 0,0-1 0,1 0 0,-1 1 0,1-1 1,-1 0-1,0 1 0,1-1 0,-1 1 0,1-1 0,0 1 1,-1-1-1,1 1 0,-1 0 0,1-1 0,0 1 0,-1-1 0,1 2 1,0-1-11,0 0 0,0 1 1,1-1-1,-1 0 1,0 0-1,1 0 0,-1 0 1,1 1-1,-1-1 1,1 0-1,-1 0 0,1 0 1,0 0-1,0 0 0,-1 0 1,1 0-1,0-1 1,2 3-1,6 5 10,1-1 0,0 0-1,1 0 1,0-1 0,0 0 0,0-1-1,1 0 1,-1 0 0,1-2 0,0 1-1,14 1 1,17 2 7,80 2 0,639-27 370,-330 1-359,2010-75 2342,-1284 42-1336,643 25 590,-1486 24-1526,-249 1-49,287-10 861,-341 10-743,-11 0-121,1 0-1,0 0 1,0 0 0,-1 0 0,1 0 0,0 0-1,0-1 1,-1 1 0,1 0 0,0-1-1,-1 0 1,1 1 0,0-1 0,-1 0 0,1 0-1,-1 0 1,0 0 0,2-1 0,-4 1 8,1 0 0,-1 1 1,0-1-1,0 0 0,1 0 0,-1 1 1,0-1-1,0 0 0,0 1 1,0-1-1,0 1 0,0-1 0,0 1 1,0-1-1,0 1 0,0 0 0,-1 0 1,1 0-1,0-1 0,-1 1 1,-29-7-6,31 7-42,-31-5-20,12 2-1122,0-1-1,-29-10 0,20 3-4831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9.753"/>
    </inkml:context>
    <inkml:brush xml:id="br0">
      <inkml:brushProperty name="width" value="0.025" units="cm"/>
      <inkml:brushProperty name="height" value="0.025" units="cm"/>
    </inkml:brush>
  </inkml:definitions>
  <inkml:trace contextRef="#ctx0" brushRef="#br0">80 167 6406,'-8'-3'529,"3"2"-342,-1-1 45,0 1-1,1 0 1,-1-1-1,0 0 0,1-1 1,0 1-1,-1-1 1,1 0-1,0 0 0,-6-6 1,11 8-185,0 1 0,0 0 0,0-1 1,0 1-1,0 0 0,0-1 0,0 1 1,0 0-1,1-1 0,-1 1 0,0 0 1,0 0-1,0-1 0,1 1 0,-1 0 0,0-1 1,0 1-1,0 0 0,1 0 0,-1-1 1,0 1-1,1 0 0,-1 0 0,0 0 0,1 0 1,-1-1-1,0 1 0,1 0 0,-1 0 1,0 0-1,1 0 0,-1 0 0,0 0 0,1 0 1,-1 0-1,0 0 0,1 0 0,-1 0 1,0 0-1,1 0 0,-1 0 0,0 0 0,1 0 1,-1 1-1,25-2-221,-20 1 353,52 3-158,101 19 0,-9-1-47,43-8-13,269-19 0,191-63 400,-272 20 883,476 0-1,-439 48 1635,-448-3-2479,-9-1-2549,37 5 1670,1 0 1,-1 0-1,1 0 1,-1 1-1,0-1 0,1 1 1,-1-1-1,1 1 1,-1 0-1,1 0 1,-5 2-1,2 2-3358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3.416"/>
    </inkml:context>
    <inkml:brush xml:id="br0">
      <inkml:brushProperty name="width" value="0.025" units="cm"/>
      <inkml:brushProperty name="height" value="0.025" units="cm"/>
    </inkml:brush>
  </inkml:definitions>
  <inkml:trace contextRef="#ctx0" brushRef="#br0">69 43 4356,'-9'1'6572,"-27"-1"-2969,35 0-3490,1 0 0,-1 1 1,0-1-1,1 0 0,-1 0 0,0 0 0,0 0 0,1 0 1,-1 0-1,0 0 0,0 0 0,1 0 0,-1 0 1,0 0-1,0 0 0,1-1 0,-1 1 0,0 0 0,1-1 1,-1 1-1,0 0 0,1-1 0,-1 1 0,0-1 0,1 1 1,-1-1-1,1 1 0,-1-1 0,1 1 0,-1-1 1,1 1-1,0-1 0,-1 0 0,1 1 0,0-1 0,-1 0 1,1 0-1,0 1 0,0-1 0,-1 0 0,1 1 0,0-1 1,0 0-1,0 0 0,0 1 0,0-1 0,0 0 1,1-1-1,-1 1-16,1-1 1,0 1-1,-1 0 0,1-1 1,0 1-1,0 0 1,0-1-1,0 1 0,0 0 1,1 0-1,-1 0 1,0 0-1,0 0 0,1 0 1,-1 1-1,0-1 1,1 0-1,-1 1 0,1-1 1,1 0-1,15 0 190,0 1 0,0 0-1,-1 1 1,1 1 0,0 1-1,-1 0 1,0 2 0,0 0 0,33 14-1,-27-10-1016,0-1 0,1-1-1,0-1 1,32 4 0,-47-10 83,-2 1-388,-1 0 0,1-1 1,0 0-1,-1 0 0,1-1 0,7-2 0,1-7-6326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3.761"/>
    </inkml:context>
    <inkml:brush xml:id="br0">
      <inkml:brushProperty name="width" value="0.025" units="cm"/>
      <inkml:brushProperty name="height" value="0.025" units="cm"/>
    </inkml:brush>
  </inkml:definitions>
  <inkml:trace contextRef="#ctx0" brushRef="#br0">1 71 15471,'0'0'5669,"56"-7"-4484,3-10-480,8-1-577,5 2-192,-4 8-1442,-6 3-2305,-16 5-3396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4.188"/>
    </inkml:context>
    <inkml:brush xml:id="br0">
      <inkml:brushProperty name="width" value="0.025" units="cm"/>
      <inkml:brushProperty name="height" value="0.025" units="cm"/>
    </inkml:brush>
  </inkml:definitions>
  <inkml:trace contextRef="#ctx0" brushRef="#br0">318 25 11979,'0'0'5408,"-8"-5"-4233,3 3-1127,0-1 0,0 0 1,0 1-1,0 0 0,0 1 0,-1-1 1,1 1-1,-1 0 0,1 0 1,-1 0-1,1 1 0,-1 0 1,1 0-1,-1 1 0,0-1 1,1 1-1,0 0 0,-1 1 1,-9 3-1,-2 2 31,0 1 0,0 0 1,1 2-1,0 0 0,-22 18 0,31-23-47,1 1-1,0-1 0,1 1 1,-1 0-1,1 1 0,0-1 1,1 1-1,0 0 0,0 0 1,0 0-1,1 1 0,0 0 1,0-1-1,1 1 0,-2 10 1,3-15-28,1 0-1,0 0 1,0 0 0,0 0 0,0 0 0,1 0 0,-1-1 0,1 1 0,0 0-1,-1 0 1,1 0 0,1-1 0,-1 1 0,0-1 0,0 1 0,1-1 0,0 1-1,-1-1 1,4 3 0,-2-2 5,1 0 0,0 0 0,0 0 0,1-1-1,-1 1 1,0-1 0,1 0 0,0 0 0,-1-1 0,8 2-1,11 1-22,0-1-1,1-1 0,43-3 1,-48 1-70,15-2-866,0-1-1,0-1 1,-1-2 0,50-16 0,-21 1-5323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1.648"/>
    </inkml:context>
    <inkml:brush xml:id="br0">
      <inkml:brushProperty name="width" value="0.025" units="cm"/>
      <inkml:brushProperty name="height" value="0.025" units="cm"/>
    </inkml:brush>
  </inkml:definitions>
  <inkml:trace contextRef="#ctx0" brushRef="#br0">173 351 2370,'-37'16'10409,"-43"24"-4120,75-37-6151,0 1-1,0-1 1,1 1 0,-1-1-1,1 1 1,0 1-1,0-1 1,1 1 0,-1-1-1,1 1 1,0 0-1,-3 7 1,5-11-121,1-1-1,0 1 1,0-1 0,0 1-1,0-1 1,0 1 0,0-1-1,0 1 1,0-1 0,0 1-1,0-1 1,0 1 0,1-1-1,-1 1 1,0-1 0,0 1-1,0-1 1,1 1 0,-1-1-1,0 0 1,0 1 0,1-1-1,-1 1 1,0-1 0,1 0-1,-1 1 1,1-1 0,-1 0-1,0 1 1,1-1 0,-1 0-1,1 0 1,-1 0 0,1 1-1,-1-1 1,1 0 0,-1 0-1,1 0 1,-1 0 0,1 0-1,-1 0 1,1 0 0,-1 0-1,1 0 1,30 1 261,-25-1-158,41-3 435,0-3 0,0-2 0,0-2 0,49-17 0,-21 7-303,931-217 1322,11 78-340,-981 156-1227,3-2 9,1 1-1,0 3 1,50 4-1,-88-3-18,0 0 0,0 0-1,0 0 1,0 1 0,0-1 0,0 1-1,0-1 1,0 1 0,-1 0 0,1 0-1,0-1 1,0 1 0,-1 0 0,1 1-1,-1-1 1,1 0 0,-1 0 0,1 1-1,-1-1 1,0 1 0,1-1 0,-1 1 0,0-1-1,0 1 1,0 0 0,-1 0 0,1 0-1,0-1 1,-1 1 0,2 3 0,-2-3-32,-1 1 0,1-1 0,0 1 1,0-1-1,-1 1 0,0-1 0,1 1 1,-1-1-1,0 0 0,0 1 0,0-1 1,0 0-1,-1 0 0,1 0 0,-1 0 1,1 0-1,-1 0 0,0 0 1,1 0-1,-1 0 0,0-1 0,0 1 1,-3 0-1,-1 2-370,-1 0-1,1 0 1,-1-1 0,0 0-1,-10 2 1,-19-2-4204,14-7-2929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4.532"/>
    </inkml:context>
    <inkml:brush xml:id="br0">
      <inkml:brushProperty name="width" value="0.025" units="cm"/>
      <inkml:brushProperty name="height" value="0.025" units="cm"/>
    </inkml:brush>
  </inkml:definitions>
  <inkml:trace contextRef="#ctx0" brushRef="#br0">47 0 18225,'0'0'6086,"-46"35"-5958,46-14-128,0 4-128,0 4-705,0 1-512,3 0-353,-3-1-544,0-3-1121,0-5 288,-3-6-993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4.863"/>
    </inkml:context>
    <inkml:brush xml:id="br0">
      <inkml:brushProperty name="width" value="0.025" units="cm"/>
      <inkml:brushProperty name="height" value="0.025" units="cm"/>
    </inkml:brush>
  </inkml:definitions>
  <inkml:trace contextRef="#ctx0" brushRef="#br0">0 249 12043,'0'0'10186,"62"-12"-10122,-9 12-128,6 0-1730,3-8-1345,-7-2-2914</inkml:trace>
  <inkml:trace contextRef="#ctx0" brushRef="#br0" timeOffset="1">653 0 12780,'0'0'7559,"-21"59"-6886,5-22-257,4 4-320,1 3-96,4-1-576,7-5-1506,0-2-1890,2-8 160,2-5-1152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5.210"/>
    </inkml:context>
    <inkml:brush xml:id="br0">
      <inkml:brushProperty name="width" value="0.025" units="cm"/>
      <inkml:brushProperty name="height" value="0.025" units="cm"/>
    </inkml:brush>
  </inkml:definitions>
  <inkml:trace contextRef="#ctx0" brushRef="#br0">56 443 10378,'0'0'10474,"63"-6"-8552,-15-3-385,9 0-928,1 1-513,6-4-417,-13 2-1729,-10-2-1217,-13-2-2370,-17-2-2242</inkml:trace>
  <inkml:trace contextRef="#ctx0" brushRef="#br0" timeOffset="1">1 98 13645,'0'0'5061,"71"-32"-3300,-25 16-608,10 1-960,5 2-386,-3 1-2081,-5 3-4132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5.601"/>
    </inkml:context>
    <inkml:brush xml:id="br0">
      <inkml:brushProperty name="width" value="0.025" units="cm"/>
      <inkml:brushProperty name="height" value="0.025" units="cm"/>
    </inkml:brush>
  </inkml:definitions>
  <inkml:trace contextRef="#ctx0" brushRef="#br0">191 0 14798,'0'0'2018,"-21"59"-160,12-24-769,4 4-128,5-5-417,0-2-480,7-5-384,4-1-737,-4-6-833,2-9-1377,-4-8-288</inkml:trace>
  <inkml:trace contextRef="#ctx0" brushRef="#br0" timeOffset="1">0 117 13453,'0'0'5157,"85"0"-3876,-23 0-160,14-1-961,6-2-1441,1-4-4389,-2-4-1440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5.942"/>
    </inkml:context>
    <inkml:brush xml:id="br0">
      <inkml:brushProperty name="width" value="0.025" units="cm"/>
      <inkml:brushProperty name="height" value="0.025" units="cm"/>
    </inkml:brush>
  </inkml:definitions>
  <inkml:trace contextRef="#ctx0" brushRef="#br0">254 1 16239,'-10'1'838,"-3"2"-492,0 0-1,1 1 0,-1 0 1,0 1-1,1 1 0,0 0 1,1 1-1,-1 0 0,1 0 0,1 1 1,-1 1-1,1 0 0,1 0 1,0 1-1,-14 18 0,18-21-326,-1 0-1,1 1 0,0 0 0,1 0 1,0 0-1,0 0 0,1 1 1,0-1-1,0 1 0,1 0 0,0 0 1,1 0-1,0 0 0,0 0 1,1 0-1,0 0 0,1 0 0,0 1 1,0-1-1,1 0 0,0-1 1,0 1-1,1 0 0,1-1 1,4 10-1,-5-13-30,0 0 0,1 0 0,0 0 1,0-1-1,0 0 0,0 1 0,1-2 0,-1 1 0,1 0 1,0-1-1,0 0 0,9 4 0,-12-6 54,1 0-1,-1 0 1,1 0 0,-1-1-1,1 1 1,-1-1 0,1 1-1,0-1 1,-1 0 0,1 0-1,0 0 1,-1 0-1,1 0 1,-1-1 0,1 1-1,0-1 1,-1 0 0,1 0-1,-1 0 1,0 0 0,1 0-1,-1 0 1,0-1-1,0 1 1,0-1 0,0 0-1,0 1 1,0-1 0,0 0-1,1-2 1,-1 3 15,-1 0-1,0 0 1,0 0 0,0 0-1,0-1 1,0 1 0,-1 0-1,1 0 1,0-1 0,-1 1-1,1 0 1,0-1 0,-1 1-1,0 0 1,1-1 0,-1 1-1,0-1 1,0 1 0,1-1-1,-1 1 1,0-1 0,-1 1-1,1-1 1,0 1 0,0-1-1,-1 1 1,1 0 0,-1-1-1,1 1 1,-1-1-1,1 1 1,-1 0 0,0 0-1,0-1 1,0 1 0,1 0-1,-1 0 1,0 0 0,-1 0-1,1 0 1,0 0 0,0 0-1,0 0 1,0 1 0,-1-1-1,1 0 1,0 1 0,-1-1-1,1 1 1,-3-1 0,-6-2-34,0 0-1,0 1 1,0 0 0,0 1 0,-19-1 0,17 5-98,15 3-37,20 4 32,2-8 64,0-1 0,0-1 0,0-1 0,0-2 0,0 0 0,47-13 0,-12 3-91,-40 14-1,-19-1 109,-1 0 0,0 1 1,0-1-1,0 0 0,1 1 0,-1-1 1,0 0-1,0 1 0,0-1 0,0 0 1,0 1-1,0-1 0,1 0 1,-1 1-1,0-1 0,0 1 0,0-1 1,0 0-1,0 1 0,-1-1 0,1 0 1,0 1-1,0-1 0,0 0 0,0 1 1,0-1-1,0 0 0,-1 1 1,1-1-1,0 0 0,-1 1 0,-30 37 237,10-14-200,14-15-103,1 1-1,0 1 1,1-1-1,0 1 1,-3 12 0,4 10-3557,5-24-1295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57.619"/>
    </inkml:context>
    <inkml:brush xml:id="br0">
      <inkml:brushProperty name="width" value="0.025" units="cm"/>
      <inkml:brushProperty name="height" value="0.025" units="cm"/>
    </inkml:brush>
  </inkml:definitions>
  <inkml:trace contextRef="#ctx0" brushRef="#br0">3239 343 1666,'-13'-12'4153,"-34"-26"-3836,-2 2-1,-99-57 1,84 66-339,-1 2 1,-1 3-1,-1 3 0,0 3 0,-105-11 1,-351 0-25,-115 38 892,495 0-158,0 6 0,-202 52-1,300-57-415,1 3-1,0 1 1,1 2-1,1 2 0,1 2 1,1 2-1,1 1 1,-67 58-1,83-62-153,1 1 0,1 2 0,1 0 0,1 1 0,1 1 0,1 0 0,1 1 0,2 1 0,1 1 0,1 0-1,1 0 1,2 1 0,1 1 0,-5 33 0,10-39-116,0 1-1,1-1 0,1 1 0,2-1 1,1 1-1,0-1 0,2 1 0,1-1 1,1 0-1,2-1 0,0 0 0,1 0 1,1-1-1,2 0 0,0 0 0,17 22 1,1-5-143,2-2 1,2-1-1,1-2 1,1-2-1,2-1 1,2-1-1,1-3 1,0-1-1,72 33 1,-56-35 129,1-2 1,2-3-1,0-2 1,1-3-1,0-3 0,1-2 1,77 2-1,55-10 250,-1-9-1,0-8 1,-1-8-1,-1-9 0,277-83 1,-358 80-207,0-6 1,-3-4-1,138-80 1,-171 81 351,-3-4 0,-1-2 0,-2-4 0,-3-3 0,68-76 0,-104 100 70,-1-2-1,45-72 0,-64 91-363,-1 0 0,0 0 0,-1-1 0,-1 0-1,-1-1 1,0 1 0,-1-1 0,-1 0 0,1-32-1,-4 42-94,-1 0-1,0 0 1,0 1-1,-1-1 0,0 0 1,-1 0-1,1 1 0,-2-1 1,1 1-1,-1 0 0,0 0 1,0 0-1,-1 1 1,0 0-1,0-1 0,0 1 1,-1 1-1,0-1 0,0 1 1,0 0-1,-1 1 1,0 0-1,0 0 0,-11-5 1,-16-6-800,-1 2-1,-1 1 1,-71-14 0,83 20 40,-109-23-2855,-3-2-1654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04.201"/>
    </inkml:context>
    <inkml:brush xml:id="br0">
      <inkml:brushProperty name="width" value="0.025" units="cm"/>
      <inkml:brushProperty name="height" value="0.025" units="cm"/>
    </inkml:brush>
  </inkml:definitions>
  <inkml:trace contextRef="#ctx0" brushRef="#br0">154 186 4805,'-12'-1'4035,"-129"-12"279,150 28-4517,-4-12 209,1 1 0,0-1-1,0-1 1,0 1 0,0-1 0,0 0 0,0 0-1,1-1 1,10 1 0,66 1 69,-62-3-59,102-6 118,201-37 0,-119 12-81,350-13 2201,1 31 196,-103 4-2414,-337 6-14,58-1 47,320-48 0,-430 44-133,-36 10-3662,-13 0-555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2.881"/>
    </inkml:context>
    <inkml:brush xml:id="br0">
      <inkml:brushProperty name="width" value="0.025" units="cm"/>
      <inkml:brushProperty name="height" value="0.025" units="cm"/>
    </inkml:brush>
  </inkml:definitions>
  <inkml:trace contextRef="#ctx0" brushRef="#br0">73 1 4292,'0'0'-128,"-16"47"32,12-35 1057,-6-4-673,1-2-256,2-3 0,0-3 64,1 0 321,3 0-33,-3-11-832,1-6-2691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8:34.199"/>
    </inkml:context>
    <inkml:brush xml:id="br0">
      <inkml:brushProperty name="width" value="0.025" units="cm"/>
      <inkml:brushProperty name="height" value="0.025" units="cm"/>
    </inkml:brush>
  </inkml:definitions>
  <inkml:trace contextRef="#ctx0" brushRef="#br0">126 1 6438,'0'0'4778,"-7"8"-4292,3-2-392,-1 1 1,1-1 0,0 1 0,1-1 0,-1 1-1,1 0 1,1 1 0,-1-1 0,1 0-1,1 1 1,-3 14 0,4 696 4138,6-580-3651,1 20-358,-24 300 0,-9 34 27,7-877-23,8 218-493,24-534-26,-6 574 272,6-378-77,-25 1086 80,15-330-71,-8 288-215,-13-334 304,-3 79-1571,21-242 272,2-1 0,2 1 1,1-1-1,20 74 0,-12-70-1997,-2-3-2578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17.394"/>
    </inkml:context>
    <inkml:brush xml:id="br0">
      <inkml:brushProperty name="width" value="0.025" units="cm"/>
      <inkml:brushProperty name="height" value="0.025" units="cm"/>
    </inkml:brush>
  </inkml:definitions>
  <inkml:trace contextRef="#ctx0" brushRef="#br0">25 69 3876,'0'0'6683,"-4"-8"-6047,-13-34 476,13 23 3989,17 347-3400,-1 6-1683,-13-106 36,16 495 15,3-319 70,-13-200 1462,-5-191-960,0-12-294,-1-1-385,1 0 0,-1-1 0,0 1 0,1 0 0,-1 0 0,0 0 0,0 0 0,1-1 0,-1 1 0,0 0 0,1-1 0,-1 1-1,0 0 1,1-1 0,-1 1 0,1-1 0,-1 1 0,1-1 0,-1 1 0,1-1 0,-1 0 0,1 1 0,-1-1 0,1 0 0,0 1 0,-1-1 0,1-1 0,-5-22-6320,5 24 6259,-2-21-8688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2.119"/>
    </inkml:context>
    <inkml:brush xml:id="br0">
      <inkml:brushProperty name="width" value="0.025" units="cm"/>
      <inkml:brushProperty name="height" value="0.025" units="cm"/>
    </inkml:brush>
  </inkml:definitions>
  <inkml:trace contextRef="#ctx0" brushRef="#br0">135 1 14510,'0'0'5231,"1"9"-3480,-2 25 36,-8 54-1,4-63-1620,2-1 0,1 0 0,1 1 0,1-1 0,1 1 0,8 47 0,3-39-243,-9-27-324,0 1-1,-1-1 1,1 0-1,-1 1 0,-1 0 1,1-1-1,-1 1 0,0 0 1,-1 0-1,0 10 1,0-16 191,-1 0 1,0 0-1,0 0 1,0 0-1,1 0 1,-1 0-1,0-1 1,0 1 0,0 0-1,0-1 1,0 1-1,-1 0 1,1-1-1,0 1 1,0-1-1,0 1 1,0-1 0,-1 0-1,1 0 1,0 1-1,0-1 1,-1 0-1,1 0 1,0 0-1,-3-1 1,-32-2-3928,-4-11-160,-8-12-1698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0.764"/>
    </inkml:context>
    <inkml:brush xml:id="br0">
      <inkml:brushProperty name="width" value="0.025" units="cm"/>
      <inkml:brushProperty name="height" value="0.025" units="cm"/>
    </inkml:brush>
  </inkml:definitions>
  <inkml:trace contextRef="#ctx0" brushRef="#br0">1010 72 4676,'-12'-8'640,"-1"0"0,0 1 0,0 1 0,-1 0 0,1 1-1,-1 0 1,-1 1 0,1 0 0,-20-2 0,-21 0-734,-63 2 1,76 3 400,-6-1-96,-68 8 0,99-4-59,1 1 0,-1 1 0,1 0 0,-1 1 0,1 1 0,1 0 0,-25 15 0,14-5-49,1 3 0,1 0 0,0 1 0,2 1-1,1 1 1,0 1 0,2 1 0,0 1 0,2 0-1,1 2 1,1-1 0,1 2 0,-15 42 0,22-49 39,1 1 1,1 0 0,1 0 0,0 0-1,2 0 1,0 1 0,2-1 0,3 32-1,0-37-107,0 0 0,1-1 0,0 1 1,1-1-1,1 0 0,1-1 0,1 1 0,0-1 0,0-1 0,2 1 0,20 23 0,-14-21 4,1-1 1,0 0-1,1-2 1,1 0-1,0-1 0,1-1 1,0-1-1,1-1 1,0 0-1,1-2 0,0-1 1,0 0-1,1-1 1,0-2-1,0 0 1,45 0-1,-43-4 111,-1 0 0,1-2 0,0-1 0,-1-1 0,0-1 0,0-2 0,0 0 0,-1-1 0,0-1 0,0-1 0,-1-2 0,-1 0-1,0-1 1,0-1 0,31-29 0,-32 23-38,0-1 0,-2 0 0,-1-2 0,-1 0-1,-1-1 1,-1 0 0,-1-2 0,14-36 0,-19 39-49,-1 1 1,-1-1 0,-1 0 0,-1 0 0,-1-1 0,-1 1-1,-1-1 1,-2 1 0,0-1 0,-6-35 0,4 48-44,0-1 1,0 0-1,-1 1 1,-1 0-1,0 0 1,0 0-1,-1 0 1,0 1-1,-1 0 0,0 0 1,-1 1-1,-14-14 1,9 12-61,-1 0 0,0 1 0,-1 1 0,0 0 0,0 1 0,-1 1 0,-32-11 0,-2 5-439,0 3-1,-1 2 1,0 2 0,-97 2-1,142 4 408,-89 5-1319,87-4 676,0 0 0,0 1 0,0 1 1,0-1-1,0 1 0,1 0 1,0 1-1,-1 0 0,-8 6 1,-3 7-5682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2"/>
    </inkml:context>
    <inkml:brush xml:id="br0">
      <inkml:brushProperty name="width" value="0.025" units="cm"/>
      <inkml:brushProperty name="height" value="0.025" units="cm"/>
    </inkml:brush>
  </inkml:definitions>
  <inkml:trace contextRef="#ctx0" brushRef="#br0">783 107 5605,'-11'-5'-902,"-134"-55"2578,117 50-668,-1 1 0,1 1-1,-55-7 1,74 15-890,0 1 1,0-1-1,0 1 1,0 1-1,0 0 1,0 0-1,0 1 0,1 0 1,-1 0-1,1 1 1,0 0-1,0 0 1,0 1-1,1 0 1,-1 1-1,1-1 1,1 1-1,-9 10 0,-8 10 48,0 1 1,3 1-1,-26 44 0,16-20 81,1 2 0,4 0 0,-32 97 1,46-114-143,1 0 0,3 1 0,1 0 0,1 0 0,2 1 0,5 72 0,-1-99-103,1 0 1,0 0-1,0 0 1,1 0-1,1 0 1,0-1-1,1 1 1,0-1-1,1 0 1,0-1-1,0 1 1,1-1-1,1 0 1,-1-1-1,2 0 1,12 12-1,-12-15 41,0 0 0,1 0 0,-1-1 0,1 0 0,0 0 0,1-1 0,-1 0 0,1-1 0,-1-1 0,1 1 0,0-2 0,0 1 0,0-2 0,0 1 0,0-2 0,0 1 0,0-1 0,16-4 0,-2-2 151,0 0-1,-1-2 0,0-1 0,0-1 0,-1-1 0,0-1 0,-1 0 1,27-24-1,-9 4 17,-1-2 0,-2-1 0,40-51 0,-48 51-34,-1-3 0,43-78 0,-63 101-159,0 0 1,-1-1-1,-1 0 1,-1 0-1,0 0 1,-1-1-1,-1 0 1,0 0-1,-2 0 1,0-30 0,-2 44-34,1 0 1,-1 1-1,0-1 1,0 0-1,0 1 1,0-1 0,0 1-1,-1-1 1,0 1-1,0 0 1,0 0 0,0-1-1,0 2 1,-1-1-1,1 0 1,-1 0 0,0 1-1,-3-3 1,0 1-6,0 1 0,0 0 0,0 0 0,0 0 0,-1 1 0,1 0 0,-1 0 0,0 0 0,-8 0 0,-3 0-683,-1 1 1,-30 3-1,-25 6-5293,48-5 365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6.484"/>
    </inkml:context>
    <inkml:brush xml:id="br0">
      <inkml:brushProperty name="width" value="0.025" units="cm"/>
      <inkml:brushProperty name="height" value="0.025" units="cm"/>
    </inkml:brush>
  </inkml:definitions>
  <inkml:trace contextRef="#ctx0" brushRef="#br0">31 83 6951,'0'0'1222,"-2"10"113,-7 26-92,4-22-64,1 0 0,0 1 0,1-1-1,0 17 1133,4-46 406,6-40-1305,2-91 0,-9 145-1252,4 18-188,0-1 0,1 1 0,0-1 0,15 29 0,-12-27-14,0 1 0,9 31-1,-16-47 133,1-8 146,2-22 482,0-33 342,-4 1-991,-16 94-144,8 22 152,10-26-1915,6-8-4809,2-15-3912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28.069"/>
    </inkml:context>
    <inkml:brush xml:id="br0">
      <inkml:brushProperty name="width" value="0.025" units="cm"/>
      <inkml:brushProperty name="height" value="0.025" units="cm"/>
    </inkml:brush>
  </inkml:definitions>
  <inkml:trace contextRef="#ctx0" brushRef="#br0">59 132 4260,'-40'4'7266,"22"-3"784,33-1-6433,380 7 1872,0-1-3486,261-16 362,-1-1-106,-639 11-233,-2 1 41,0-1 0,0-1 0,0 0-1,0-1 1,27-6 0,-49 9-18,0 0 0,1 0 0,-1-1 0,1 0 0,-15-3-1,-6 2 28,-1591 19-2068,1270-11 1859,2167-121 218,-1816 114-86,392-27-179,-394 27 175,0 0 0,0 0 0,-1 0 0,1 0 0,0 0 0,0 1 0,0-1 0,0 0 0,-1 0 1,1 0-1,0 1 0,0-1 0,0 0 0,0 0 0,0 1 0,-1-1 0,1 0 0,0 0 0,0 1 0,0-1 0,0 0 0,0 0 0,0 1 0,0-1 1,0 0-1,0 0 0,0 1 0,0-1 0,0 0 0,0 0 0,0 1 0,0-1 0,0 0 0,0 0 0,1 1 0,-1-1 0,0 0 0,0 0 0,0 0 0,0 1 1,0-1-1,1 0 0,-1 0 0,0 0 0,0 1 0,0-1 0,1 0 0,-1 0 0,0 0 0,0 0 0,0 0 0,1 0 0,-1 1 0,0-1 0,0 0 0,1 0 1,-1 0-1,0 0 0,0 0 0,1 0 0,-1 0 0,0 0 0,0 0 0,1 0 0,-1 0 0,1 0 0,-18 12-75,-35 3-1018,18-16-6527,21-6 530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34.967"/>
    </inkml:context>
    <inkml:brush xml:id="br0">
      <inkml:brushProperty name="width" value="0.025" units="cm"/>
      <inkml:brushProperty name="height" value="0.025" units="cm"/>
    </inkml:brush>
  </inkml:definitions>
  <inkml:trace contextRef="#ctx0" brushRef="#br0">88 1 9097,'0'0'5301,"-2"10"-5376,-4 189 3179,-2 15-1275,8-212-1824,-7 41 434,7-42-399,0 1 0,0-1 0,0 0-1,-1 0 1,1 0 0,0 0 0,0 0-1,-1 1 1,1-1 0,-1 0-1,1 0 1,-1 0 0,1 0 0,-1 0-1,0 0 1,0 0 0,1-1-1,-1 1 1,0 0 0,0 0 0,0 0-1,0-1 1,0 1 0,0-1-1,0 1 1,0-1 0,0 1 0,0-1-1,0 1 1,-2-1 0,2 0-9,0-1 0,0 0 0,1 0 1,-1 0-1,0 0 0,0 0 0,0 0 0,1 0 1,-1 0-1,1 0 0,-1 0 0,1-1 1,-1 1-1,1 0 0,0 0 0,-1-1 0,1 1 1,0 0-1,0 0 0,0-2 0,-3-36 17,3 28 44,-2-137 23,4 109-45,-1 1 0,-3-1 0,-1 1-1,-1 0 1,-12-42 0,12 197-225,4 304 374,17-493 550,-8 16-651,-3-1 1,-2 1-1,-2-1 1,-8-70-1,5 118-113,0 1-1,0-1 0,0 0 1,-1 1-1,-1-1 0,1 1 0,-1-1 1,-1 1-1,-6-11 0,9 49-367,7 610 230,-6-639 129,3 51-2788,-3-50 2544,1 0 1,-1 1-1,1-1 1,-1 0-1,1 0 1,0 0-1,0 0 1,0 0-1,0 0 1,0 0-1,0 0 1,0 0-1,1 0 1,-1 0-1,1-1 1,0 1-1,-1-1 1,1 1-1,3 1 1,4-2-4670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4.966"/>
    </inkml:context>
    <inkml:brush xml:id="br0">
      <inkml:brushProperty name="width" value="0.025" units="cm"/>
      <inkml:brushProperty name="height" value="0.025" units="cm"/>
    </inkml:brush>
  </inkml:definitions>
  <inkml:trace contextRef="#ctx0" brushRef="#br0">14 0 9097,'0'93'4356,"-5"-5"-3267,1-8-160,-1-7 32,5-10-673,0-11-256,5-11-897,8-12-2562,5-10-2339</inkml:trace>
  <inkml:trace contextRef="#ctx0" brushRef="#br0" timeOffset="1">147 837 6246,'-2'88'2210,"-17"5"-2434,6 4 352,-3-4 224,6-4-256,1-11-96,4-7-704,-1-12-5927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5.401"/>
    </inkml:context>
    <inkml:brush xml:id="br0">
      <inkml:brushProperty name="width" value="0.025" units="cm"/>
      <inkml:brushProperty name="height" value="0.025" units="cm"/>
    </inkml:brush>
  </inkml:definitions>
  <inkml:trace contextRef="#ctx0" brushRef="#br0">144 1 641,'-132'751'9107,"124"-673"-9229,4 0 1,12 152-1,0-77 305,-8 358-115,-3-206 51,6-250-754,15 85 0,-2-27 1286,-7-18-221,51 342-780,-54-415 460,1-2 1,10 24-1,-10-27-492,0 1 0,-1 0 1,6 27-1,-2 53 3675,-2 166 0,-4-42-750,-3-200-2439,-2-15-175,1 0 0,0 0 0,1-1 0,0 1 0,0-1 0,0 1 0,1 0 0,0-1 0,0 0 0,1 1 1,5 9-1,13 29-5044,-12-10 2446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2.662"/>
    </inkml:context>
    <inkml:brush xml:id="br0">
      <inkml:brushProperty name="width" value="0.025" units="cm"/>
      <inkml:brushProperty name="height" value="0.025" units="cm"/>
    </inkml:brush>
  </inkml:definitions>
  <inkml:trace contextRef="#ctx0" brushRef="#br0">0 1 2466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3.242"/>
    </inkml:context>
    <inkml:brush xml:id="br0">
      <inkml:brushProperty name="width" value="0.025" units="cm"/>
      <inkml:brushProperty name="height" value="0.025" units="cm"/>
    </inkml:brush>
  </inkml:definitions>
  <inkml:trace contextRef="#ctx0" brushRef="#br0">689 17 9705,'0'0'8002,"-3"5"-7398,0-1 65,-1 0 0,0 0 0,0-1 0,0 1 1,0-1-1,0 0 0,-1 0 0,0 0 0,1-1 1,-1 0-1,-8 3 0,-24 4-382,5-8-60,1-1 0,-59-8 1,-21 0-77,-117 20 2294,221-13-2411,0 0 0,0 0 1,1-1-1,-1 0 0,1-1 1,-1 1-1,1-1 0,0-1 0,0 1 1,0-1-1,0 0 0,1 0 1,-10-10-1,14 14-87,30 0-4106,-21 0 3167,-3 0-169,0 0 1,-1 0-1,1 0 1,0 0 0,-1-1-1,1 0 1,-1 0-1,1 0 1,-1 0 0,8-4-1,1-4-3665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3.617"/>
    </inkml:context>
    <inkml:brush xml:id="br0">
      <inkml:brushProperty name="width" value="0.025" units="cm"/>
      <inkml:brushProperty name="height" value="0.025" units="cm"/>
    </inkml:brush>
  </inkml:definitions>
  <inkml:trace contextRef="#ctx0" brushRef="#br0">48 1 9289,'0'0'10666,"-8"9"-9951,4-5-648,0 1 0,0-1-1,1 1 1,0 0 0,0 0 0,0 0-1,0 1 1,1-1 0,0 1 0,0-1-1,0 1 1,1 0 0,-1 0-1,2 0 1,-2 10 0,2 246 2522,8-267-4958,0-5 558,0-19-6469,-5 14 1025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2.463"/>
    </inkml:context>
    <inkml:brush xml:id="br0">
      <inkml:brushProperty name="width" value="0.025" units="cm"/>
      <inkml:brushProperty name="height" value="0.025" units="cm"/>
    </inkml:brush>
  </inkml:definitions>
  <inkml:trace contextRef="#ctx0" brushRef="#br0">26 425 3331,'-5'-15'1781,"0"-1"-1,1 1 1,0-1-1,1 0 1,1 0-1,0-17 0,2 25-1518,1 0 0,0 1 0,0-1-1,1 0 1,0 1 0,0 0-1,1-1 1,0 1 0,0 0-1,1 0 1,-1 1 0,2-1 0,-1 1-1,10-11 1,4-1-31,0 1 0,1 1 0,1 0 0,1 2 0,0 0 0,1 2 0,1 0 0,-1 1 0,2 1 0,0 2 0,0 0-1,0 2 1,1 0 0,-1 2 0,2 0 0,-1 2 0,0 1 0,27 2 0,-43-1-231,0 1 1,0 0-1,0 1 0,0 0 0,-1 0 0,1 1 1,0 0-1,-1 0 0,0 1 0,0 0 1,13 9-1,-18-10-2,1-1 0,-1 1 1,0 1-1,0-1 0,0 0 0,0 1 1,-1 0-1,0-1 0,1 1 0,-1 0 1,-1 0-1,1 0 0,-1 1 0,1-1 1,-1 0-1,0 1 0,0-1 0,-1 0 1,0 1-1,1-1 0,-2 1 0,1-1 1,0 1-1,-1-1 0,-2 9 0,0-2 14,-2 0 0,1-1-1,-1 1 1,-1-1 0,0 0-1,0-1 1,-1 1 0,0-1-1,0-1 1,-1 1 0,-16 12-1,-13 9 153,-58 37 0,82-59-124,-37 21 457,35-21-352,0 1 0,0 0 0,1 1 0,-16 14 0,56-23-2077,-7-5 359,-1-1 1,0-1 0,17-8 0,21-8-4663</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3.963"/>
    </inkml:context>
    <inkml:brush xml:id="br0">
      <inkml:brushProperty name="width" value="0.025" units="cm"/>
      <inkml:brushProperty name="height" value="0.025" units="cm"/>
    </inkml:brush>
  </inkml:definitions>
  <inkml:trace contextRef="#ctx0" brushRef="#br0">444 0 10250,'0'0'7970,"-7"7"-7773,-2 0 274,0 0-1,0 0 1,0-1-1,0 0 0,-1-1 1,0 0-1,0-1 0,-22 7 1,2-6-51,-1-2 1,0-1 0,-61-3-1,48 0 271,-45 3 0,77-2-952,17-5-1315,13-13-1215,-6 1-1560,1 0-3449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4.620"/>
    </inkml:context>
    <inkml:brush xml:id="br0">
      <inkml:brushProperty name="width" value="0.025" units="cm"/>
      <inkml:brushProperty name="height" value="0.025" units="cm"/>
    </inkml:brush>
  </inkml:definitions>
  <inkml:trace contextRef="#ctx0" brushRef="#br0">0 0 4068,'0'0'11435,"2"64"-11051,-2-20 385,-2 12-577,2 11-32,0 8-64,0 4-64,0-2-801,7-6-2177,4-7-1314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7.813"/>
    </inkml:context>
    <inkml:brush xml:id="br0">
      <inkml:brushProperty name="width" value="0.025" units="cm"/>
      <inkml:brushProperty name="height" value="0.025" units="cm"/>
    </inkml:brush>
  </inkml:definitions>
  <inkml:trace contextRef="#ctx0" brushRef="#br0">39 0 3683,'0'0'15439,"-39"65"-15279,39-27-96,0 4-64,0 3-64,8 4-544,6 2-449,0 3-1730,2-2-1441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8.143"/>
    </inkml:context>
    <inkml:brush xml:id="br0">
      <inkml:brushProperty name="width" value="0.025" units="cm"/>
      <inkml:brushProperty name="height" value="0.025" units="cm"/>
    </inkml:brush>
  </inkml:definitions>
  <inkml:trace contextRef="#ctx0" brushRef="#br0">17 0 9225,'-7'72'2594,"-2"-7"-1953,9-5-545,0-6-1153,0-8-1826,5-7-4035</inkml:trace>
  <inkml:trace contextRef="#ctx0" brushRef="#br0" timeOffset="1">33 827 5189,'-6'68'3171,"6"-1"-897,0-3-769,2-7-1120,12-9-1186,4-11-4132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8.518"/>
    </inkml:context>
    <inkml:brush xml:id="br0">
      <inkml:brushProperty name="width" value="0.025" units="cm"/>
      <inkml:brushProperty name="height" value="0.025" units="cm"/>
    </inkml:brush>
  </inkml:definitions>
  <inkml:trace contextRef="#ctx0" brushRef="#br0">27 0 12364,'-13'75'768,"5"-1"482,2-6 703,6-9-1792,0-8-322,4-7-671,6-6-1314,1 4-897,2 3-2755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8.845"/>
    </inkml:context>
    <inkml:brush xml:id="br0">
      <inkml:brushProperty name="width" value="0.025" units="cm"/>
      <inkml:brushProperty name="height" value="0.025" units="cm"/>
    </inkml:brush>
  </inkml:definitions>
  <inkml:trace contextRef="#ctx0" brushRef="#br0">126 1 8488,'-10'199'4004,"-29"94"-4396,-4 28 971,32-84-25,5-86 184,-10 585 1568,18-694-2996,2 0 0,13 57 1,4 33-2239,-10 264 3051,-7-89-1831,6-218 74,-8-74-128,3 10-3096</inkml:trace>
  <inkml:trace contextRef="#ctx0" brushRef="#br0" timeOffset="1">98 3285 769,'0'117'8768,"-2"0"-5817,1 117-700,2-201-2848,13 62 0,-1-5 894,-5 114 4969,-7-115-5353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0.823"/>
    </inkml:context>
    <inkml:brush xml:id="br0">
      <inkml:brushProperty name="width" value="0.025" units="cm"/>
      <inkml:brushProperty name="height" value="0.025" units="cm"/>
    </inkml:brush>
  </inkml:definitions>
  <inkml:trace contextRef="#ctx0" brushRef="#br0">1 0 8200,'0'0'-5509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1.183"/>
    </inkml:context>
    <inkml:brush xml:id="br0">
      <inkml:brushProperty name="width" value="0.025" units="cm"/>
      <inkml:brushProperty name="height" value="0.025" units="cm"/>
    </inkml:brush>
  </inkml:definitions>
  <inkml:trace contextRef="#ctx0" brushRef="#br0">585 32 3716,'10'-3'293,"20"-5"63,48-9 0,-10 13 2656,-62 5-2142,1-1 0,-1 1-1,0 0 1,1 0 0,-1 1 0,0 0-1,8 3 1,-14-5-653,1 1 1,0-1-1,0 0 0,0 0 0,-1 1 0,1-1 1,0 1-1,0-1 0,-1 0 0,1 1 1,0 0-1,-1-1 0,1 1 0,-1-1 0,1 1 1,0 0-1,-1-1 0,1 1 0,-1 0 0,0-1 1,1 1-1,-1 0 0,0 0 0,1 0 0,-1-1 1,0 2-1,0-1-90,-1 0-1,1 0 1,-1 0 0,0-1 0,1 1-1,-1 0 1,0 0 0,0-1 0,1 1 0,-1-1-1,0 1 1,0 0 0,0-1 0,0 0-1,0 1 1,0-1 0,0 0 0,-1 1 0,-60 12 299,52-12-120,-472 96 1530,441-88-2317,0-1-1,-1-3 0,-75 2 0,116-7 354,0 0 0,-1 0-1,1 0 1,0 0-1,0 0 1,0 0-1,-1 0 1,1 0 0,0-1-1,0 1 1,0 0-1,-1-1 1,1 1 0,0-1-1,0 1 1,0-1-1,0 0 1,0 1-1,0-1 1,0 0 0,0 0-1,0 1 1,1-1-1,-1 0 1,0 0 0,0 0-1,1 0 1,-1 0-1,1 0 1,-1-1 0,1 1-1,-1-2 1,1 1-174,0 0 0,0 0 0,1 0-1,-1 1 1,1-1 0,-1 0 0,1 0 0,0 0 0,0 1 0,0-1 0,0 0 0,0 1 0,0-1 0,0 1 0,0-1 0,1 1 0,-1-1 0,1 1 0,-1 0 0,2-1 0,27-19-3158,3 0-84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1.515"/>
    </inkml:context>
    <inkml:brush xml:id="br0">
      <inkml:brushProperty name="width" value="0.025" units="cm"/>
      <inkml:brushProperty name="height" value="0.025" units="cm"/>
    </inkml:brush>
  </inkml:definitions>
  <inkml:trace contextRef="#ctx0" brushRef="#br0">477 1 5669,'0'0'14062,"-10"1"-13107,6-1-902,-1 0-1,1 1 1,0-1 0,0 1-1,0 0 1,0 1-1,0-1 1,0 1-1,0-1 1,0 1 0,1 0-1,-1 1 1,1-1-1,-1 1 1,1-1 0,0 1-1,0 0 1,0 0-1,-3 5 1,-41 52 446,-3-1-1,-2-4 1,-2-1-1,-102 77 1,153-129-496,0 1 0,0-1-1,0 1 1,0 0 0,0 0 0,0 0 0,1 0-1,-4 7 1,6-10-4,-1 1 1,1 0-1,0-1 0,0 1 0,0-1 0,0 1 1,-1-1-1,1 1 0,0 0 0,0-1 0,0 1 1,0-1-1,1 1 0,-1-1 0,0 1 0,0 0 1,0-1-1,0 1 0,1-1 0,-1 1 0,0-1 1,0 1-1,1 0 0,20 9-10,39-2-1008,1-2 1,92-3 0,-113-3 176,42-3-5137,0-12-6962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6.431"/>
    </inkml:context>
    <inkml:brush xml:id="br0">
      <inkml:brushProperty name="width" value="0.025" units="cm"/>
      <inkml:brushProperty name="height" value="0.025" units="cm"/>
    </inkml:brush>
  </inkml:definitions>
  <inkml:trace contextRef="#ctx0" brushRef="#br0">1 0 14061,'0'0'7709,"1"12"-6284,18 79 386,-16-78-1714,0-1 1,2 0-1,-1 0 1,1-1-1,1 1 1,10 14-1,-15-24-138,1 0-1,0 0 1,-1 0-1,1 0 1,0 0 0,0-1-1,0 1 1,0-1-1,0 1 1,1-1-1,-1 0 1,0 0-1,1 0 1,-1 0-1,0 0 1,1 0-1,-1-1 1,1 1 0,-1-1-1,1 0 1,3 0-1,-1 0-101,-1-1 0,1 0 0,0 0 0,-1-1 0,1 1-1,-1-1 1,0 0 0,1 0 0,-1-1 0,6-4 0,6-5-1092,-2-1 1,0 0-1,-1-1 1,18-22-1,-19 21-762,24-34-4434,-34 47 6279,-1-1-1,0 0 1,1 1 0,-1-1 0,0 0 0,-1 0-1,1 0 1,0 0 0,0-4 0,-4 15 4504,-9 9-1926,3-2-668,-26 57 2395,-30 87 1,53-119-4291,-8 43-1,15-54-2176,1 0-1,1 38 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2.976"/>
    </inkml:context>
    <inkml:brush xml:id="br0">
      <inkml:brushProperty name="width" value="0.025" units="cm"/>
      <inkml:brushProperty name="height" value="0.025" units="cm"/>
    </inkml:brush>
  </inkml:definitions>
  <inkml:trace contextRef="#ctx0" brushRef="#br0">135 70 14382,'-1'8'4238,"-2"4"-3627,-1 0-1,0 0 1,-1 0-1,0 0 1,0-1-1,-2 0 0,1 0 1,-2 0-1,-10 12 1,9-11-134,-1 1-1,2 0 1,0 0 0,0 1 0,1 0-1,1 0 1,-6 19 0,12-32-475,0-1-1,0 0 1,0 1-1,0-1 1,0 0 0,0 1-1,0-1 1,0 0-1,0 1 1,0-1 0,0 0-1,0 1 1,0-1-1,0 0 1,0 1 0,0-1-1,0 0 1,1 1 0,-1-1-1,0 0 1,0 0-1,0 1 1,0-1 0,1 0-1,-1 1 1,0-1-1,0 0 1,1 0 0,-1 0-1,0 1 1,0-1-1,1 0 1,-1 0 0,0 0-1,1 0 1,-1 1-1,0-1 1,1 0 0,-1 0-1,0 0 1,1 0-1,-1 0 1,0 0 0,1 0-1,-1 0 1,0 0-1,1 0 1,-1 0 0,0 0-1,1 0 1,-1 0-1,0 0 1,1-1 0,-1 1-1,0 0 1,1 0 0,-1 0-1,0 0 1,0-1-1,1 1 1,-1 0 0,0 0-1,0 0 1,1-1-1,-1 1 1,0 0 0,0-1-1,1 1 1,21-17 149,-10-2-264,0-1 1,-1-1 0,0 0 0,-2 0 0,-1-1 0,-1 0 0,0 0 0,-2-1 0,4-33 0,-10 92 804,1-33-672,0 0 0,0 0 1,0 0-1,1 0 0,-1 0 1,1 0-1,0 0 0,0 0 1,0 0-1,0 0 0,1 0 1,-1-1-1,1 1 0,-1-1 1,1 1-1,0-1 0,0 1 1,4 2-1,0-1 1,1-1 0,0 0-1,-1 0 1,1 0 0,0-1 0,0 0 0,0-1 0,1 0 0,-1 0-1,0 0 1,0-1 0,1 0 0,-1 0 0,0-1 0,0 0 0,1 0-1,-1-1 1,10-3 0,-8 2-10,-1-1-1,0 0 1,0 0 0,0 0-1,0-1 1,-1 0-1,0-1 1,0 0-1,0 0 1,-1 0 0,0-1-1,0 0 1,0 0-1,6-12 1,-6 8-29,16-28-1,-21 37 19,0 0 0,0 0 1,0-1-1,-1 1 0,1 0 1,-1 0-1,1 0 0,-1-1 1,0 1-1,1 0 1,-1 0-1,0-1 0,-1 1 1,0-4-1,0 7-22,-1-1-1,1 1 1,0 0-1,-1-1 1,1 1-1,-1 0 1,1 0-1,0 0 1,0 0-1,0 0 1,-1 0-1,1 0 1,-1 3-1,-8 9 88,0 0 0,1 1 0,0 0 0,1 1 0,1 0 0,0 0 0,1 1 0,1 0 0,1 0 0,0 0 0,-3 29-1,7-43-58,0-1 0,0 0 0,0 0 0,0 0 0,0 1 0,0-1 0,1 0 0,-1 0 0,0 1 0,1-1 0,-1 0 0,1 0 0,0 0 0,-1 0 0,1 0 0,0 0 0,0 0 0,-1 0 0,1 0 0,0 0 0,0 0 0,0-1 0,0 1 0,2 1 0,0-1 9,-1 0-1,1 0 1,0-1-1,0 1 1,0 0-1,-1-1 0,1 0 1,0 0-1,0 0 1,4 0-1,2-1 23,0-1 0,0 0-1,-1 0 1,1-1 0,-1 0 0,12-6-1,-4 0-33,-1-2 0,0 0-1,-1 0 1,0-2-1,-1 0 1,14-17-1,3-9-152,26-43-1,-85 155 269,21-56-97,-23 60 255,29-71-296,1 0 1,-1-1-1,1 1 1,0 0 0,1 0-1,0-1 1,0 1-1,0 0 1,0 0 0,1 0-1,2 10 1,-2-15-75,0 0 1,-1 1-1,1-1 1,0 0 0,0 0-1,0 1 1,0-1-1,0 0 1,0 0-1,0 0 1,0 0-1,0 0 1,0 0-1,1-1 1,-1 1-1,0 0 1,1 0-1,-1-1 1,1 1-1,-1-1 1,0 1 0,1-1-1,-1 0 1,1 0-1,-1 0 1,1 0-1,-1 0 1,1 0-1,-1 0 1,1 0-1,-1 0 1,1-1-1,-1 1 1,3-1-1,0 0-377,-1 0 0,0 0 0,1-1-1,-1 1 1,0-1 0,0 1 0,0-1-1,0 0 1,0 0 0,-1 0 0,1-1-1,-1 1 1,1 0 0,1-4-1,11-28-5555,-2-9-2082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6.843"/>
    </inkml:context>
    <inkml:brush xml:id="br0">
      <inkml:brushProperty name="width" value="0.025" units="cm"/>
      <inkml:brushProperty name="height" value="0.025" units="cm"/>
    </inkml:brush>
  </inkml:definitions>
  <inkml:trace contextRef="#ctx0" brushRef="#br0">17 233 13581,'-3'8'2781,"2"-5"-2687,-11 42 3955,12-44-3941,0 0-1,0-1 1,0 1-1,0 0 1,0 0-1,0 0 0,0 0 1,0 0-1,1-1 1,-1 1-1,0 0 1,0 0-1,1-1 1,-1 1-1,1 0 0,-1 0 1,1-1-1,-1 1 1,1 0-1,-1-1 1,2 2-1,-1-2-54,0 1 1,0-1-1,0 0 1,1 1-1,-1-1 1,0 0-1,0 0 0,1 0 1,-1 0-1,0 0 1,1 0-1,-1 0 0,0-1 1,0 1-1,1 0 1,-1-1-1,0 1 1,0-1-1,2 0 0,6-3 26,0-1 0,-1 0 0,1-1 0,-1 0 0,0 0 0,-1-1 0,1 0-1,11-14 1,50-74-45,-49 66 12,50-85 275,-75 143 517,-21 46-775,-10 32-615,20-32-4548,15-62-1936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9.362"/>
    </inkml:context>
    <inkml:brush xml:id="br0">
      <inkml:brushProperty name="width" value="0.025" units="cm"/>
      <inkml:brushProperty name="height" value="0.025" units="cm"/>
    </inkml:brush>
  </inkml:definitions>
  <inkml:trace contextRef="#ctx0" brushRef="#br0">48 1 19571,'-5'12'2055,"-4"14"-1084,0 1 1,1 0 0,-7 54-1,14-70-775,1 1 0,-1 0-1,2 0 1,0-1 0,4 23-1,-3-29-213,-1 1-1,1-1 1,0 0-1,0-1 1,0 1-1,1 0 1,0-1-1,0 1 1,0-1-1,0 0 1,1 0-1,-1 0 1,1 0-1,5 3 1,-6-4-8,0-1 0,1 1 1,0-1-1,-1 0 0,1 0 0,0 0 1,0-1-1,0 1 0,0-1 0,0 0 0,1 0 1,-1 0-1,0-1 0,0 0 0,1 1 1,-1-2-1,0 1 0,0 0 0,8-2 1,-6-1-135,0 1 0,-1-1 0,0 0 0,1 0 0,-1 0 0,0-1 0,-1 1 0,1-1 0,-1 0 0,0-1 0,0 1 0,6-9 0,-1 0-1247,0-2 0,-1 1 1,13-31-1,4-39-9749,-19 57 7969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49.722"/>
    </inkml:context>
    <inkml:brush xml:id="br0">
      <inkml:brushProperty name="width" value="0.025" units="cm"/>
      <inkml:brushProperty name="height" value="0.025" units="cm"/>
    </inkml:brush>
  </inkml:definitions>
  <inkml:trace contextRef="#ctx0" brushRef="#br0">110 0 3972,'0'0'6214,"-23"55"-3940,7-17 833,2 6-193,0 2-1120,5 4-417,-5 1-191,9-2-322,0 0-607,3-4-225,-2-3-64,4-6-1057,0-3-1025,0-6-993,-2-7-2242,1-10-2915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0.349"/>
    </inkml:context>
    <inkml:brush xml:id="br0">
      <inkml:brushProperty name="width" value="0.025" units="cm"/>
      <inkml:brushProperty name="height" value="0.025" units="cm"/>
    </inkml:brush>
  </inkml:definitions>
  <inkml:trace contextRef="#ctx0" brushRef="#br0">27 308 5381,'0'0'8542,"-1"-8"-6727,1-1-1194,-2-14-222,1 40 4741,5-20-2076,9-11-2183,115-211 606,-117 204-1581,-16 86-226,-9-33 910,24-49 347,-6 11-950,41-53 48,-42 56-65,0 0 0,0-1-1,0 1 1,1 0 0,-1 1 0,1-1 0,0 1 0,0-1-1,0 1 1,0 0 0,0 1 0,0-1 0,9-1 0,-12 3 24,0 0 1,-1 0 0,1 1 0,0-1 0,0 0-1,0 1 1,-1-1 0,1 1 0,0-1 0,0 1-1,-1-1 1,1 1 0,0-1 0,-1 1 0,1-1 0,-1 1-1,1 0 1,-1 0 0,1-1 0,-1 1 0,1 0-1,-1 0 1,0-1 0,0 1 0,1 0 0,-1 0-1,0 0 1,0 0 0,0-1 0,0 1 0,0 0-1,0 0 1,0 0 0,0 0 0,0 1 0,-1 39 47,0-36-47,-3 23 227,-2 0 0,-1-1 0,-1 0-1,-1 0 1,-1 0 0,-2-2 0,-1 1 0,-29 43 0,24-45-57,-1 0 0,-22 21 1,25-29-145,0 1 1,1 1-1,1 0 0,-22 38 1,35-55-9,0 0-1,1 0 1,-1 0 0,1 0 0,-1 0-1,1 1 1,-1-1 0,1 0 0,-1 1-1,1-1 1,0 0 0,0 0 0,0 1-1,0-1 1,0 0 0,0 1 0,0-1-1,0 0 1,1 1 0,-1-1 0,0 0-1,1 1 1,-1-1 0,1 0 0,-1 0-1,1 0 1,0 0 0,-1 1 0,1-1-1,0 0 1,0 0 0,0 0 0,0 0-1,0-1 1,0 1 0,0 0 0,0 0-1,0-1 1,0 1 0,0 0 0,1-1-1,-1 1 1,0-1 0,0 0 0,1 1-1,-1-1 1,0 0 0,1 0 0,-1 0-1,3 0 1,5 1 23,1 0 0,-1-1-1,1 0 1,-1-1 0,18-3 0,5-4-118,0-2 1,43-18 0,-53 17-2560,41-24 0,-28 7-4998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2.047"/>
    </inkml:context>
    <inkml:brush xml:id="br0">
      <inkml:brushProperty name="width" value="0.025" units="cm"/>
      <inkml:brushProperty name="height" value="0.025" units="cm"/>
    </inkml:brush>
  </inkml:definitions>
  <inkml:trace contextRef="#ctx0" brushRef="#br0">554 1 2947,'8'0'6753,"26"0"-4207,-34 0-2456,0 0 0,0 0-1,-1 0 1,1 0-1,0 1 1,0-1 0,0 0-1,0 0 1,0 0 0,0 1-1,0-1 1,0 0 0,0 0-1,0 0 1,0 1 0,0-1-1,0 0 1,0 0-1,0 0 1,0 1 0,0-1-1,0 0 1,0 0 0,0 0-1,0 0 1,0 1 0,0-1-1,1 0 1,-1 0 0,0 0-1,0 0 1,0 1-1,0-1 1,0 0 0,0 0-1,1 0 1,-1 0 0,0 0-1,0 1 1,0-1 0,0 0-1,1 0 1,-1 0 0,0 0-1,0 0 1,0 0-1,1 0 1,-1 0 0,0 0-1,0 0 1,0 0 0,0 0-1,1 0 1,-1 0 0,0 0-1,0 0 1,0 0 0,1 0-1,-15 9 687,-129 60 2102,-208 53-2324,342-120-554,4 0-2,-1 0 0,1 0 0,-1-1-1,0 1 1,1-2 0,-1 1 0,0 0 0,0-1-1,0 0 1,1-1 0,-10-1 0,15 2-49,-1-1 1,0 1-1,1-1 1,-1 1-1,1-1 1,0 1-1,-1-1 1,1 1-1,-1-1 1,1 0-1,0 1 1,-1-1-1,1 0 1,0 1-1,0-1 1,0 0-1,-1 1 1,1-1-1,0 0 1,0 0-1,0 1 1,0-1-1,0 0 1,0 1-1,0-1 1,1 0-1,-1 0 1,0 1-1,0-1 1,0 0-1,1 1 1,-1-1-1,0 1 1,1-1-1,-1 0 1,1 1-1,-1-1 1,0 1-1,1-1 1,-1 1-1,1-1 1,0 1-1,-1-1 1,1 1-1,0-1 1,26-25-1519,-10 15 769,1 0 1,22-9-1,35-23-2972,-52 25-163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39:52.441"/>
    </inkml:context>
    <inkml:brush xml:id="br0">
      <inkml:brushProperty name="width" value="0.025" units="cm"/>
      <inkml:brushProperty name="height" value="0.025" units="cm"/>
    </inkml:brush>
  </inkml:definitions>
  <inkml:trace contextRef="#ctx0" brushRef="#br0">406 0 13036,'0'0'6535,"-9"1"-5009,2-1-1369,1 0 0,-1 1-1,1 0 1,0 0 0,-1 1 0,1-1-1,0 1 1,0 1 0,0-1-1,0 1 1,1 0 0,-1 1 0,-4 3-1,-206 171-159,197-163 1,10-6 6,-1 0 0,1 0-1,1 1 1,-9 12 0,15-20 1,0 1 0,0 0 0,0 0 1,0 1-1,1-1 0,-1 0 0,1 1 0,0-1 1,0 1-1,0-1 0,0 1 0,1-1 0,0 1 1,-1-1-1,1 1 0,0 0 0,1-1 0,-1 1 1,2 4-1,-1-6 2,0 0 0,1 0 0,-1 0 0,0-1 0,1 1 0,0-1 0,-1 1 0,1-1 0,0 1 0,0-1 0,0 0 0,0 0 0,0 0 0,0 0 0,0 0 0,0 0 0,0-1-1,0 1 1,1-1 0,-1 0 0,4 1 0,56 2 188,-48-3-143,80 2-93,55 0-175,-54-9-5116,-54-3-2318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02.684"/>
    </inkml:context>
    <inkml:brush xml:id="br0">
      <inkml:brushProperty name="width" value="0.025" units="cm"/>
      <inkml:brushProperty name="height" value="0.025" units="cm"/>
    </inkml:brush>
  </inkml:definitions>
  <inkml:trace contextRef="#ctx0" brushRef="#br0">195 213 6438,'0'0'3358,"-2"9"-2573,-18 108 882,-8 196-1,29 132 1588,15-166-3221,1 90 25,-6-21 4,-1 201 100,-17-417-101,1-62-19,4 0 1,2 1-1,17 115 0,-8-132 16,-3 1-1,-2-1 1,-2 1 0,-3 0 0,-11 87 0,7-131-22,-2-18 63,-1-4-47,8 11-100,7-36-27,4-139-455,1-12 393,37-451-2773,-94-463 3054,33 853 128,25-321 1,-12 286-158,-3 87-22,3 183-77,0 0 0,2 0 1,-1 0-1,10-24 0,3-19 63,-45 206 874,-23 143-977,16 365 83,11 459-614,5-580 402,2-17-1331,-37-2-392,49-476 2063,2 1 0,2 0-1,3 72 1,5-98-161,5-18-323,-8-1 223,-1 1 1,1-1-1,-1 0 1,0 0-1,1 1 1,-1-1 0,0 0-1,0 0 1,0 0-1,0 0 1,1-5-1,4-32-1335,-3-10-1677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3.728"/>
    </inkml:context>
    <inkml:brush xml:id="br0">
      <inkml:brushProperty name="width" value="0.025" units="cm"/>
      <inkml:brushProperty name="height" value="0.025" units="cm"/>
    </inkml:brush>
  </inkml:definitions>
  <inkml:trace contextRef="#ctx0" brushRef="#br0">0 139 4708,'0'0'5243,"12"1"-4475,12 2-194,1-2-1,0-1 1,0-1-1,27-4 0,85-13 1682,229 0 0,65-7-1640,-209 6 174,318 12-1,-299 10-609,-132-3 119,0-5-1,112-19 0,-142 12-221,1 5 1,88 2-1,161 20 174,-278-12-243,-20-1 83,0-2 1,0-1 0,-1-1 0,1-2-1,36-9 1,-66 13 59,17 2-6471,-1-2 673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5.845"/>
    </inkml:context>
    <inkml:brush xml:id="br0">
      <inkml:brushProperty name="width" value="0.025" units="cm"/>
      <inkml:brushProperty name="height" value="0.025" units="cm"/>
    </inkml:brush>
  </inkml:definitions>
  <inkml:trace contextRef="#ctx0" brushRef="#br0">20 24 3491,'0'0'5830,"-11"-23"-5638,11 25-64,-3 7 0,-1 3-96,2-1 32,2 2-480,0-1-1282,0-3-1152,2-6-321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7.197"/>
    </inkml:context>
    <inkml:brush xml:id="br0">
      <inkml:brushProperty name="width" value="0.025" units="cm"/>
      <inkml:brushProperty name="height" value="0.025" units="cm"/>
    </inkml:brush>
  </inkml:definitions>
  <inkml:trace contextRef="#ctx0" brushRef="#br0">78 6 1089,'-5'21'2121,"4"-41"3097,2 13-3951,-35 9 5961,32 1-7229,0-1 1,1 1-1,0 0 1,-1-1-1,1 1 1,0 0-1,1 0 1,-1 0 0,0 0-1,1 0 1,-1 0-1,1 0 1,0 0-1,0 0 1,1 5-1,-1-6 7,0 0-1,0-1 1,0 1-1,1 0 0,-1-1 1,0 1-1,1-1 1,-1 1-1,1 0 0,-1-1 1,1 1-1,0-1 1,0 1-1,-1-1 0,1 0 1,0 1-1,0-1 1,1 0-1,-1 0 0,0 0 1,0 0-1,1 0 1,-1 0-1,0 0 0,1 0 1,-1 0-1,1 0 1,-1-1-1,3 2 0,-5-3 10,-1 1-1,0 0 0,1 0 0,-1-1 0,1 1 0,-1-1 0,1 1 0,-1-1 0,1 0 0,-1 0 0,1 1 0,0-1 0,-1 0 0,1 0 0,0 0 0,0 0 0,0-1 0,0 1 0,0 0 1,0 0-1,0-1 0,0 1 0,0-1 0,1 1 0,-1 0 0,1-1 0,-1 1 0,1-1 0,-1 0 0,1 1 0,0-1 0,0 1 0,-1-1 0,1 0 0,1 1 0,-1-1 0,0 1 0,0-1 1,0 1-1,1-1 0,-1 0 0,1 1 0,-1-1 0,1 1 0,0 0 0,0-1 0,-1 1 0,1 0 0,0-1 0,0 1 0,0 0 0,1 0 0,-1 0 0,0 0 0,0 0 0,0 0 0,1 0 1,-1 0-1,1 0 0,-1 0 0,1 1 0,-1-1 0,1 1 0,-1-1 0,1 1 0,-1 0 0,3-1 0,-5 1-17,0 0 0,0-1 0,1 1-1,-1 0 1,0 0 0,0 0 0,0 0 0,0 0 0,0 0-1,0 0 1,0 0 0,0 0 0,0 0 0,0 1 0,0-1-1,1 0 1,-1 0 0,0 1 0,0-1 0,0 1 0,0-1-1,1 1 1,-1-1 0,0 1 0,0 0 0,1-1 0,-1 1-1,0 0 1,1-1 0,-1 1 0,1 0 0,-1 0 0,1 0-1,0-1 1,-1 1 0,1 0 0,0 0 0,-1 0 0,1 0-1,0 0 1,0 0 0,0 0 0,0 1 0,0 0 7,0-1-1,1 0 1,0 1 0,-1-1 0,1 0 0,0 1 0,-1-1-1,1 0 1,0 0 0,0 0 0,0 1 0,0-1 0,0 0-1,0 0 1,1-1 0,-1 1 0,0 0 0,0 0 0,1 0-1,-1-1 1,0 1 0,1-1 0,-1 1 0,1-1 0,-1 0-1,0 1 1,4-1 0,30-3 121,-35 3-99,1 0 0,0-1 0,-1 1 0,1 0 0,0 0-1,-1-1 1,1 1 0,-1-1 0,1 1 0,-1 0 0,1-1 0,-1 1 0,1-1 0,-1 1 0,1-1 0,-1 1 0,0-1-1,1 1 1,-1-1 0,0 0 0,0 1 0,1-1 0,-1 1 0,0-1 0,0 0 0,0 1 0,0-1 0,1 0 0,-1 1-1,0-1 1,0 0 0,0 1 0,-1-1 0,1 0 0,0 1 0,0-1 0,0 0 0,0 1 0,-1-1 0,1 1 0,0-1-1,-1 0 1,1 1 0,0-1 0,-1 1 0,1-1 0,0 1 0,-1-1 0,1 1 0,-2-1 0,1 0 1,-1 0-1,1 0 1,0 0 0,-1 0 0,1 0 0,-1 1 0,0-1 0,1 1-1,-1-1 1,1 1 0,-1-1 0,0 1 0,-2 0 0,4 0-28,-1 0 0,0-1 1,1 1-1,-1 0 0,0 0 1,1 0-1,-1 0 0,1 0 1,-1 0-1,0 0 0,1 0 1,-1 0-1,0 0 0,1 0 1,-1 1-1,0-1 0,1 0 1,-1 0-1,1 1 0,-1-1 1,1 0-1,-1 1 0,1-1 0,-1 0 1,1 1-1,-1-1 0,1 1 1,-1-1-1,1 1 0,-1-1 1,1 1-1,0-1 0,-1 1 1,1 0-1,1 0 14,0-1 0,0 0 0,0 0 0,0 1 0,0-1 0,0 0-1,0 0 1,0 0 0,1 0 0,-1-1 0,0 1 0,0 0 0,0 0 0,0-1 0,0 1 0,0 0 0,0-1 0,0 1 0,2-2-1,7-4 25,-18 3 42,3 3-69,0 2 0,-1-1 0,1 1 0,0-1 0,0 1 0,0 1 0,1-1 0,-1 1 0,1 0 0,-1 0 0,1 0 0,0 0 0,0 1 0,0 0 0,-5 6 0,35-9 492,12-19-394,-35 17-100,-2 1 0,1-2 0,0 1 0,0 0 0,0 0 0,0-1 0,-1 1 1,1 0-1,0-1 0,-1 0 0,0 1 0,1-1 0,-1 0 0,0 0 0,0 0 0,2-3 0,-5 4-2,0 1 0,0 0 0,0 0 0,0 0 0,0 0 0,0 1 0,0-1 0,1 0 0,-1 1 0,0-1 0,0 1 0,0 0 0,1 0 0,-1-1 0,-3 3 0,5-3-3,0 0 0,1 0 0,-1-1 0,0 1 0,0 0 0,0 0-1,0-1 1,0 1 0,1 0 0,-1 0 0,0 0 0,0-1 0,0 1 0,1 0-1,-1 0 1,0 0 0,0 0 0,0-1 0,1 1 0,-1 0 0,0 0 0,0 0-1,1 0 1,-1 0 0,0 0 0,0 0 0,1 0 0,-1 0 0,0 0 0,1 0-1,-1 0 1,0 0 0,0 0 0,1 0 0,-1 0 0,0 0 0,0 0 0,1 0-1,-1 0 1,0 1 0,0-1 0,1 0 0,-1 0 0,0 0 0,0 0 0,0 0-1,1 1 1,-1-1 0,0 0 0,0 0 0,1 1 0,-1-1-35,0 0-64,0 1 106,0-1 103,-1 0-135,-1 0 19,1 1 0,-1-1 0,1 0 0,0 1 0,-1-1 0,1 1 0,0-1 0,-1 1 0,1 0 0,0-1 0,0 1 0,0 0 0,0 0 0,0 0 0,0 0 0,0 0 0,0 0 0,0 0 0,0 0 0,0 0 0,0 1 0,1-1 0,-1 0 0,1 0 0,-1 1-1,1-1 1,-1 1 0,1-1 0,-1 3 0,0 5-140,1 12-2694,11-12-3690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6:23:56.917"/>
    </inkml:context>
    <inkml:brush xml:id="br0">
      <inkml:brushProperty name="width" value="0.025" units="cm"/>
      <inkml:brushProperty name="height" value="0.025" units="cm"/>
    </inkml:brush>
  </inkml:definitions>
  <inkml:trace contextRef="#ctx0" brushRef="#br0">1 0 10442,'0'0'8664,"1"11"-7917,2 3-661,0-1-1,1 0 1,1 0-1,0-1 1,1 0-1,0 0 0,0 0 1,2 0-1,-1-1 1,1 0-1,19 18 0,-7-11-73,2 0-1,0-2 0,1 0 0,1-2 0,0 0 0,49 18 1,-46-22-2000,45 10 0,-67-20-2341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3.350"/>
    </inkml:context>
    <inkml:brush xml:id="br0">
      <inkml:brushProperty name="width" value="0.025" units="cm"/>
      <inkml:brushProperty name="height" value="0.025" units="cm"/>
    </inkml:brush>
  </inkml:definitions>
  <inkml:trace contextRef="#ctx0" brushRef="#br0">22 0 11403,'0'0'10089,"-21"64"-11018,44-47-800,5 0-1186,6-2-1601,-2-1-801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8.767"/>
    </inkml:context>
    <inkml:brush xml:id="br0">
      <inkml:brushProperty name="width" value="0.025" units="cm"/>
      <inkml:brushProperty name="height" value="0.025" units="cm"/>
    </inkml:brush>
  </inkml:definitions>
  <inkml:trace contextRef="#ctx0" brushRef="#br0">119 7 10826,'-26'-6'8963,"25"9"-8028,-5 17-778,6-19-65,0-1 1,0 1 0,0-1-1,0 0 1,0 1-1,0-1 1,0 1 0,0-1-1,-1 1 1,1-1 0,0 0-1,0 1 1,-1-1-1,1 0 1,0 1 0,0-1-1,-1 0 1,1 1-1,0-1 1,-1 0 0,1 1-1,0-1 1,-1 0 0,1 0-1,-1 0 1,1 1-1,-1-1 1,1 0 0,0 0-1,-1 0 1,1 0-1,-1 0 1,1 0 0,-1 0-1,0 0 1,-18-4-41,-15 2-82,30 1 51,3 1-23,0 0 1,1 0-1,-1 0 1,0 1-1,0-1 1,0 0-1,0 0 1,1 0-1,-1 1 1,0-1-1,0 0 1,0 1-1,1-1 1,-1 1-1,0-1 1,1 1-1,-1-1 1,0 1 0,1 0-1,-2 1 1,2-2 0,0 0 11,1 4-2196,6 12-9310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29.508"/>
    </inkml:context>
    <inkml:brush xml:id="br0">
      <inkml:brushProperty name="width" value="0.025" units="cm"/>
      <inkml:brushProperty name="height" value="0.025" units="cm"/>
    </inkml:brush>
  </inkml:definitions>
  <inkml:trace contextRef="#ctx0" brushRef="#br0">34 13 17521,'0'1'192,"-12"-1"-96,3 0 160,2 0-192,3-3-2626,3-8-2659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0.378"/>
    </inkml:context>
    <inkml:brush xml:id="br0">
      <inkml:brushProperty name="width" value="0.025" units="cm"/>
      <inkml:brushProperty name="height" value="0.025" units="cm"/>
    </inkml:brush>
  </inkml:definitions>
  <inkml:trace contextRef="#ctx0" brushRef="#br0">37 1 10154,'-4'14'811,"2"-5"-693,-7 25 1272,1 0-1,-5 63 1,12 137 932,36 285 0,-32-496-2147,-2-7 94,0 0 0,1 0 0,1 0 0,1 0 1,0 0-1,1-1 0,11 24 0,3 13 256,-16-34-9677,-3-34 1417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0.994"/>
    </inkml:context>
    <inkml:brush xml:id="br0">
      <inkml:brushProperty name="width" value="0.025" units="cm"/>
      <inkml:brushProperty name="height" value="0.025" units="cm"/>
    </inkml:brush>
  </inkml:definitions>
  <inkml:trace contextRef="#ctx0" brushRef="#br0">71 132 7944,'-8'2'1783,"1"-1"-1921,-42 7 6328,42-4-2728,35-3-2300,112-3 790,-49-1-1761,173 17-1,-230-9-209,1-1 1,0-1-1,0-2 0,0-2 1,0-1-1,0-1 0,-1-2 1,1-2-1,44-14 0,-27 1 66,-9 3-63,73-18 0,-103 32 59,0 1 1,1 0-1,0 1 0,-1 0 1,1 1-1,0 0 1,-1 1-1,1 1 0,26 7 1,-38-8-27,1 0-1,0 0 1,0 0 0,0-1 0,0 1 0,0-1 0,0 0-1,0 0 1,0 0 0,0 0 0,0 0 0,0 0 0,0-1-1,0 0 1,4-1 0,-5 1-65,-1 0 0,1 0 0,-1-1 0,0 1 1,1-1-1,-1 1 0,0-1 0,0 1 0,0-1 0,0 1 0,0-1 0,0 0 0,-1 0 0,1 0 0,-1 1 0,1-1 0,-1 0 0,1 0 1,-1 0-1,0 0 0,0 0 0,0 0 0,-1-3 0,1 4-212,0 0-1,0 1 1,0-1-1,-1 0 1,1 0 0,0 0-1,-1 0 1,1 0 0,-1 1-1,1-1 1,-1 0 0,1 0-1,-1 1 1,0-1 0,1 0-1,-1 1 1,0-1-1,0 0 1,1 1 0,-1-1-1,0 1 1,0 0 0,0-1-1,0 1 1,1-1 0,-1 1-1,0 0 1,0 0-1,0 0 1,0 0 0,0-1-1,0 1 1,0 0 0,-2 1-1,-12-3-7426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1.415"/>
    </inkml:context>
    <inkml:brush xml:id="br0">
      <inkml:brushProperty name="width" value="0.025" units="cm"/>
      <inkml:brushProperty name="height" value="0.025" units="cm"/>
    </inkml:brush>
  </inkml:definitions>
  <inkml:trace contextRef="#ctx0" brushRef="#br0">24 1 12364,'0'0'7489,"-1"9"-6955,-14 388 3383,8-112-3664,7-212 195,12-104-3715,-7 0-1452,-1-3-3396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1.947"/>
    </inkml:context>
    <inkml:brush xml:id="br0">
      <inkml:brushProperty name="width" value="0.025" units="cm"/>
      <inkml:brushProperty name="height" value="0.025" units="cm"/>
    </inkml:brush>
  </inkml:definitions>
  <inkml:trace contextRef="#ctx0" brushRef="#br0">1 98 11819,'0'0'11424,"14"1"-10570,37 3-521,0-2-1,-1-3 0,63-9 0,171-34 345,-219 32-318,10-3-257,56-8 37,-131 23-135,1 0 1,-1 0-1,0 0 1,1 0-1,-1 0 1,1 1-1,-1-1 1,0 0 0,1 0-1,-1 0 1,0 0-1,1 0 1,-1 0-1,0 1 1,0-1-1,1 0 1,-1 0-1,0 0 1,1 1-1,-1-1 1,0 0 0,0 1-1,1-1 1,-1 0-1,0 0 1,0 1-1,0-1 1,0 0-1,1 1 1,-1-1-1,0 0 1,0 1 0,0-1-1,0 0 1,0 1-1,0-1 1,0 0-1,0 1 1,0-1-1,0 1 1,0-1-1,0 1 1,-3 11 323,-1-4-189,0 0 0,-1 0 1,0-1-1,-12 13 0,7-8-200,9-11-409,1-15-5509,0-3-2397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5.791"/>
    </inkml:context>
    <inkml:brush xml:id="br0">
      <inkml:brushProperty name="width" value="0.025" units="cm"/>
      <inkml:brushProperty name="height" value="0.025" units="cm"/>
    </inkml:brush>
  </inkml:definitions>
  <inkml:trace contextRef="#ctx0" brushRef="#br0">0 0 11755,'0'0'6214,"4"68"-6182,-4-27 0,8 7-32,3 9-64,3 4-2819,-1 6-1921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6.169"/>
    </inkml:context>
    <inkml:brush xml:id="br0">
      <inkml:brushProperty name="width" value="0.025" units="cm"/>
      <inkml:brushProperty name="height" value="0.025" units="cm"/>
    </inkml:brush>
  </inkml:definitions>
  <inkml:trace contextRef="#ctx0" brushRef="#br0">47 0 6598,'0'69'897,"0"1"160,0 0-608,0 2-225,0-3-384,-2-1-2563</inkml:trace>
  <inkml:trace contextRef="#ctx0" brushRef="#br0" timeOffset="1">28 723 8552,'0'0'3235,"-16"81"-704,10-51-1378,4-5-865,-1-3-1217,3 1-1313,0 5-160,3 9 352,1 11-32,1 11-1217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6.497"/>
    </inkml:context>
    <inkml:brush xml:id="br0">
      <inkml:brushProperty name="width" value="0.025" units="cm"/>
      <inkml:brushProperty name="height" value="0.025" units="cm"/>
    </inkml:brush>
  </inkml:definitions>
  <inkml:trace contextRef="#ctx0" brushRef="#br0">1 1 8072,'59'677'9369,"-52"-558"-9452,-8 121 0,-4-198-2576,-2-35-1483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9.236"/>
    </inkml:context>
    <inkml:brush xml:id="br0">
      <inkml:brushProperty name="width" value="0.025" units="cm"/>
      <inkml:brushProperty name="height" value="0.025" units="cm"/>
    </inkml:brush>
  </inkml:definitions>
  <inkml:trace contextRef="#ctx0" brushRef="#br0">18 0 16271,'0'0'961,"-14"58"-32,11-20 545,3 3-1090,0 2-256,5 3-64,7 1-64,8 0-769,-8-4-1633,6-2-2979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3.697"/>
    </inkml:context>
    <inkml:brush xml:id="br0">
      <inkml:brushProperty name="width" value="0.025" units="cm"/>
      <inkml:brushProperty name="height" value="0.025" units="cm"/>
    </inkml:brush>
  </inkml:definitions>
  <inkml:trace contextRef="#ctx0" brushRef="#br0">116 0 9833,'0'0'14088,"-9"9"-11579,-62 52 369,71-61-2887,-1 0 0,1 0 1,0 0-1,0 0 0,0 0 1,0 0-1,-1 0 0,1 0 1,0 0-1,0 0 0,0 0 1,0 1-1,0-1 0,-1 0 1,1 0-1,0 0 0,0 0 0,0 0 1,0 1-1,0-1 0,0 0 1,0 0-1,0 0 0,0 0 1,0 1-1,0-1 0,0 0 1,0 0-1,0 0 0,0 0 1,0 1-1,0-1 0,0 0 1,0 0-1,0 0 0,0 0 1,0 1-1,0-1 0,0 0 0,0 0 1,0 0-1,0 0 0,0 1 1,0-1-1,0 0 0,0 0 1,1 0-1,-1 0 0,0 0 1,0 0-1,0 1 0,0-1 1,0 0-1,1 0 0,-1 0 1,0 0-1,0 0 0,0 0 1,0 0-1,0 0 0,1 0 0,-1 0 1,0 0-1,22 4-895,34-3-1175,-48-1 1667,9 0-101,0-1 115,0 2 1,33 3-1,-47-3 455,0-1 0,0 1 0,0-1 0,0 1 0,0 0 0,0 0 1,0 0-1,-1 1 0,1-1 0,0 1 0,-1-1 0,1 1 0,-1 0 0,0 0 0,1 0 0,-1 0 0,0 1 0,0-1 1,0 0-1,-1 1 0,1 0 0,0-1 0,0 4 0,-1-4 61,-1 0-1,0 1 1,0-1-1,0 0 1,0 1-1,0-1 1,0 1-1,-1-1 1,1 0-1,-1 1 1,1-1-1,-1 0 1,0 0 0,0 0-1,0 0 1,0 0-1,-1 0 1,1 0-1,-1 0 1,1 0-1,-1 0 1,1 0-1,-1-1 1,0 1-1,0-1 1,0 1 0,0-1-1,0 0 1,-3 2-1,-7 4 253,-1-1 0,0 0 1,-19 6-1,30-12-284,-13 6-103,0-1 1,0-1-1,0 0 1,-1-1-1,0-1 1,0 0-1,1-2 0,-1 1 1,-18-3-1,33 1-320,1 1 0,-1-1 0,1 1 0,0-1 0,-1 1 0,1-1 0,0 0 0,0 1 0,-1-1 0,1 1 0,0-1 1,0 0-1,0 1 0,0-1 0,-1 0 0,1 1 0,0-1 0,0 0 0,0 1 0,1-1 0,-1 0 0,0 1 0,0-1 0,0 0 0,0 1 0,1-1 0,-1 1 0,0-1 0,0 1 0,1-1 0,0 0 0,14-18-14888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9.582"/>
    </inkml:context>
    <inkml:brush xml:id="br0">
      <inkml:brushProperty name="width" value="0.025" units="cm"/>
      <inkml:brushProperty name="height" value="0.025" units="cm"/>
    </inkml:brush>
  </inkml:definitions>
  <inkml:trace contextRef="#ctx0" brushRef="#br0">84 0 10378,'-16'68'5509,"4"-6"-4452,5-7-32,1-7 224,6-5-1153,0-7-64,6-5-1185,2-1-2626,-2-2 480,-6 6-1634</inkml:trace>
  <inkml:trace contextRef="#ctx0" brushRef="#br0" timeOffset="1">49 739 9289,'-6'81'2915,"3"1"-1154,3-1-95,0-3-962,9-8-672,-1-9-1281,1-9-1794,4-7-1185</inkml:trace>
  <inkml:trace contextRef="#ctx0" brushRef="#br0" timeOffset="2">112 1756 11275,'-16'92'2626,"-1"1"-1953,-5 3 63,5-4-447,1-3-1506,3-6-1282,3-7-1312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9.928"/>
    </inkml:context>
    <inkml:brush xml:id="br0">
      <inkml:brushProperty name="width" value="0.025" units="cm"/>
      <inkml:brushProperty name="height" value="0.025" units="cm"/>
    </inkml:brush>
  </inkml:definitions>
  <inkml:trace contextRef="#ctx0" brushRef="#br0">1 1 11339,'0'101'4100,"0"0"-2947,0 0-288,0-3-353,3-9-512,8-7-320,-2-9-1346,5-11-992,-2-9-1666</inkml:trace>
  <inkml:trace contextRef="#ctx0" brushRef="#br0" timeOffset="1">146 1355 15855,'0'92'2306,"0"-3"-1889,0-4-65,0-5-768,0-8-1634,-2-9-801,-1-9-2210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0.274"/>
    </inkml:context>
    <inkml:brush xml:id="br0">
      <inkml:brushProperty name="width" value="0.025" units="cm"/>
      <inkml:brushProperty name="height" value="0.025" units="cm"/>
    </inkml:brush>
  </inkml:definitions>
  <inkml:trace contextRef="#ctx0" brushRef="#br0">11 0 13229,'0'61'4292,"-5"-4"-3492,5-2 450,-5-6-674,5-9-608,0-7-320,0-12-193,0-12-1056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7.185"/>
    </inkml:context>
    <inkml:brush xml:id="br0">
      <inkml:brushProperty name="width" value="0.025" units="cm"/>
      <inkml:brushProperty name="height" value="0.025" units="cm"/>
    </inkml:brush>
  </inkml:definitions>
  <inkml:trace contextRef="#ctx0" brushRef="#br0">5 1 10634,'0'0'4741,"-5"52"-3076,5-28-512,5 0-608,11-2-225,2-6-224,10-8 0,1-8-32,4 0-224,-4-9-256,2-8-225,-4-2-384,-8 0-897,-3-1-672,0-1-65,-3 1-832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7.527"/>
    </inkml:context>
    <inkml:brush xml:id="br0">
      <inkml:brushProperty name="width" value="0.025" units="cm"/>
      <inkml:brushProperty name="height" value="0.025" units="cm"/>
    </inkml:brush>
  </inkml:definitions>
  <inkml:trace contextRef="#ctx0" brushRef="#br0">186 0 4356,'0'0'11563,"-58"69"-10186,37-31-608,0 4-128,1 0-193,1 0-192,1-1-63,7-5-161,6-3 32,1-4-64,1-2-577,1-5-1825,-1-2-3684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8.324"/>
    </inkml:context>
    <inkml:brush xml:id="br0">
      <inkml:brushProperty name="width" value="0.025" units="cm"/>
      <inkml:brushProperty name="height" value="0.025" units="cm"/>
    </inkml:brush>
  </inkml:definitions>
  <inkml:trace contextRef="#ctx0" brushRef="#br0">1 185 14542,'0'0'3689,"8"-5"-3113,19-16-400,-2 0 1,0-2-1,-1 0 0,34-46 0,-44 52-133,-14 17-32,0 0 1,1 0-1,-1-1 1,0 1-1,0 0 1,0 0-1,0-1 1,0 1-1,0 0 1,1 0-1,-1-1 1,0 1-1,0 0 1,0 0-1,1-1 1,-1 1-1,0 0 1,0 0-1,1 0 1,-1 0-1,0-1 1,0 1-1,1 0 1,-1 0-1,0 0 1,0 0-1,1 0 1,-1 0-1,0 0 1,1 0-1,-1 0 1,0 0-1,1 0 1,-1 0-1,0 0 1,0 0-1,1 0 1,-1 0-1,0 0 1,1 0-1,-1 0 1,0 1 0,1 14 523,-10 23 175,0-13-548,3-10-158,1-1 0,0 1 0,1 0 1,1 0-1,-3 26 0,6-41-58,0 1 0,0-1 1,0 1-1,0-1 0,0 0 0,0 1 1,0-1-1,0 1 0,0-1 0,0 1 1,0-1-1,0 0 0,0 1 0,0-1 1,0 0-1,1 1 0,-1-1 1,0 1-1,0-1 0,0 0 0,1 1 1,-1-1-1,0 0 0,0 0 0,1 1 1,-1-1-1,0 0 0,1 1 0,-1-1 1,0 0-1,1 0 0,-1 0 0,0 0 1,1 1-1,-1-1 0,1 0 0,-1 0 1,0 0-1,1 0 0,-1 0 0,1 0 1,-1 0-1,0 0 0,1 0 1,-1 0-1,1 0 0,-1 0 0,0 0 1,1 0-1,-1 0 0,1-1 0,-1 1 1,0 0-1,1 0 0,-1 0 0,0 0 1,1-1-1,-1 1 0,0 0 0,1-1 1,-1 1-1,0 0 0,0 0 0,1-1 1,-1 1-1,0 0 0,0-1 0,1 0 1,20-23-5645,-7-6-500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38.701"/>
    </inkml:context>
    <inkml:brush xml:id="br0">
      <inkml:brushProperty name="width" value="0.025" units="cm"/>
      <inkml:brushProperty name="height" value="0.025" units="cm"/>
    </inkml:brush>
  </inkml:definitions>
  <inkml:trace contextRef="#ctx0" brushRef="#br0">20 0 14574,'0'0'7271,"-20"55"-6150,20-29-449,0-1-479,0-1-161,2-1-801,7 1-865,-2-5-2081,-2 0-5350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0.650"/>
    </inkml:context>
    <inkml:brush xml:id="br0">
      <inkml:brushProperty name="width" value="0.025" units="cm"/>
      <inkml:brushProperty name="height" value="0.025" units="cm"/>
    </inkml:brush>
  </inkml:definitions>
  <inkml:trace contextRef="#ctx0" brushRef="#br0">28 1 18033,'0'0'545,"-23"68"544,18-31 672,5-4-1120,0-5-289,5-7-256,17-9-96,6-9-224,4-3-641,9-16 481,-3-10-385,1-7-1409,-5 0-1441,-4 3-898,-5 5-2657</inkml:trace>
  <inkml:trace contextRef="#ctx0" brushRef="#br0" timeOffset="1">303 44 9897,'0'0'3332,"-41"80"-450,14-27-576,-1 5-1249,0 3 32,8-1 321,-1-6-353,9-10-705,8-14-320,4-8-897,4-15-1281,5-7-1313,1 0-3395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1.039"/>
    </inkml:context>
    <inkml:brush xml:id="br0">
      <inkml:brushProperty name="width" value="0.025" units="cm"/>
      <inkml:brushProperty name="height" value="0.025" units="cm"/>
    </inkml:brush>
  </inkml:definitions>
  <inkml:trace contextRef="#ctx0" brushRef="#br0">6 6 15278,'0'0'6044,"11"-1"-4993,-7 0-929,49-3 1150,-52 4-1239,1 0 1,0 1-1,0-1 1,0 0-1,0 0 1,0 1-1,0-1 0,-1 1 1,1 0-1,0 0 1,0-1-1,-1 1 1,1 0-1,-1 0 1,1 1-1,-1-1 0,1 0 1,-1 0-1,1 1 1,-1-1-1,0 1 1,0-1-1,0 1 0,0 0 1,0-1-1,0 1 1,0 0-1,-1-1 1,1 4-1,0 0 14,0 0 1,-1 0-1,1 1 0,-1-1 1,-1 0-1,1 1 0,-1-1 1,0 0-1,0 1 0,0-1 1,-1 0-1,0 0 0,0 0 1,-4 8-1,-4 1 63,1 0 1,-2 0-1,-15 15 1,-20 26 216,78-78-158,-17 14-194,60-37-1615,-1 1-4850,-32 17-723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1.399"/>
    </inkml:context>
    <inkml:brush xml:id="br0">
      <inkml:brushProperty name="width" value="0.025" units="cm"/>
      <inkml:brushProperty name="height" value="0.025" units="cm"/>
    </inkml:brush>
  </inkml:definitions>
  <inkml:trace contextRef="#ctx0" brushRef="#br0">1 0 18257,'0'0'3139,"0"51"-1153,3-30-1153,4 0-577,4-4-256,0-3-2242,-4-5-4388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4.223"/>
    </inkml:context>
    <inkml:brush xml:id="br0">
      <inkml:brushProperty name="width" value="0.025" units="cm"/>
      <inkml:brushProperty name="height" value="0.025" units="cm"/>
    </inkml:brush>
  </inkml:definitions>
  <inkml:trace contextRef="#ctx0" brushRef="#br0">101 54 11082,'11'-5'1239,"8"-1"-234,38-16 2292,-22 1 7536,-43 21-8346,-15 1-2530,8 7 40,0 0-1,1 1 1,0 1 0,1 0-1,-1 1 1,2 0-1,0 1 1,0 1 0,1 0-1,-11 17 1,17-22-1,-1 0 1,2 0-1,-1 1 0,1 0 1,1 0-1,-3 11 1,5-19 3,0 1-1,0 0 1,1-1 0,-1 1 0,1 0 0,0-1 0,0 1 0,-1 0 0,1-1 0,0 1 0,0 0 0,0 0 0,1-1 0,-1 1 0,0 0 0,1 0 0,-1-1 0,1 1 0,-1 0 0,1-1 0,0 1 0,0-1 0,0 1 0,0-1 0,0 1 0,0-1 0,0 0 0,0 0 0,1 1 0,-1-1 0,0 0 0,1 0-1,-1 0 1,1 0 0,-1 0 0,1-1 0,-1 1 0,1 0 0,0-1 0,3 1 0,4 0-25,1 0-1,0-1 0,0-1 1,0 0-1,-1 0 0,1 0 1,0-2-1,-1 1 0,1-1 1,-1 0-1,0-1 0,0 0 1,0-1-1,-1 0 0,0 0 1,0-1-1,0 0 0,10-9 1,-10 7-12,1 0 0,-1 0 0,-1-1 0,1 0 0,-2-1 0,1 0 0,-1 0 0,-1 0 0,1-1 0,-2 1 0,0-1 1,0 0-1,-1-1 0,0 1 0,1-16 0,-4 27 36,0 0 0,0-1 0,0 1 0,0 0 0,0-1 0,0 1 0,0 0 0,0-1 0,0 1 0,0 0 0,0-1 0,0 1 0,0 0 0,0-1 0,0 1 0,0 0 0,0-1 0,-1 1 0,1 0 0,0 0 0,0-1 0,0 1 0,-1 0 0,1 0-1,0-1 1,0 1 0,-1 0 0,1 0 0,0 0 0,0-1 0,-1 1 0,1 0 0,0 0 0,-1 0 0,1 0 0,0 0 0,-1-1 0,1 1 0,0 0 0,-1 0 0,1 0 0,0 0 0,-1 0 0,1 0 0,0 0 0,-1 0 0,1 0 0,0 1 0,-1-1 0,1 0 0,0 0 0,-1 0 0,1 0 0,0 0 0,0 1 0,-1-1 0,1 0 0,0 0 0,0 0 0,-1 1 0,1-1 0,0 0 0,-1 1 0,-19 14 34,12-6 48,0 0 0,0 0 0,1 1-1,0 0 1,1 1 0,0-1 0,1 1 0,0 0 0,0 0 0,2 1 0,-1-1 0,-2 17 0,6-27-74,0 1 0,0-1 0,0 0 0,0 0 0,0 0 0,0 1 0,0-1 0,0 0 0,0 0 0,1 0 0,-1 0 0,1 1 0,-1-1 0,1 0 0,-1 0 0,1 0 0,-1 0 0,1 0 0,0 0 1,0 0-1,-1 0 0,1-1 0,0 1 0,2 1 0,-1-1 8,1 1-1,0-1 1,-1 0 0,1 0 0,0 0-1,0 0 1,0-1 0,0 1 0,6 0-1,3-1 24,0-1 0,0 1 0,0-2-1,14-3 1,-4-1-202,-1-2-1,0 0 1,0-2 0,21-12 0,-17 8 5,0 1 0,28-9 1,-71 56 644,1-14-257,12-14-102,0 0 1,0 0-1,1 1 0,-1-1 0,-3 9 0,8-14-119,0-1 0,0 0 0,1 1 0,-1-1 0,0 0 0,0 1-1,0-1 1,0 0 0,1 0 0,-1 1 0,0-1 0,0 0-1,1 0 1,-1 1 0,0-1 0,0 0 0,1 0 0,-1 0-1,0 1 1,0-1 0,1 0 0,-1 0 0,0 0 0,1 0 0,-1 0-1,0 0 1,1 0 0,-1 0 0,0 0 0,1 0 0,-1 0-1,0 0 1,1 0 0,-1 0 0,0 0 0,1 0 0,-1 0-1,0 0 1,1 0 0,-1 0 0,1-1 0,18-1 116,0-4-145,-1-1 0,0-1 0,-1 0 1,0-2-1,22-15 0,-16 11-299,0 0 1,25-10 0,-48 24 313,1-1 0,-1 1 1,1 0-1,-1-1 1,0 1-1,1 0 1,-1-1-1,1 1 1,-1 0-1,1 0 1,-1 0-1,1-1 1,-1 1-1,1 0 1,-1 0-1,1 0 0,-1 0 1,1 0-1,-1 0 1,1 0-1,-1 0 1,1 0-1,-1 0 1,1 0-1,-1 0 1,1 0-1,-1 1 1,1-1-1,-1 0 0,1 0 1,-1 1-1,1-1 1,-1 0-1,1 0 1,-1 1-1,0-1 1,1 0-1,-1 1 1,1-1-1,-1 1 1,0-1-1,0 1 0,1-1 1,-1 0-1,0 1 1,0-1-1,1 1 1,-1-1-1,0 1 1,0-1-1,0 1 1,0-1-1,0 1 1,0 0-1,0-1 1,0 1-1,0-1 0,0 1 1,0-1-1,0 1 1,0-1-1,0 1 1,0-1-1,-1 1 1,1 0-1,-18 49 194,5-14-747,13-35 360,0-1 1,1 0-1,-1 1 1,0-1-1,0 1 1,1-1-1,-1 0 0,0 1 1,1-1-1,-1 0 1,1 0-1,-1 1 1,0-1-1,1 0 0,-1 0 1,1 0-1,-1 1 1,1-1-1,-1 0 1,1 0-1,-1 0 1,1 0-1,-1 0 0,1 0 1,-1 0-1,0 0 1,1 0-1,-1 0 1,1 0-1,-1 0 0,1 0 1,-1 0-1,1-1 1,-1 1-1,1 0 1,-1 0-1,0-1 1,1 1-1,-1 0 0,1-1 1,12-10-6320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2.219"/>
    </inkml:context>
    <inkml:brush xml:id="br0">
      <inkml:brushProperty name="width" value="0.025" units="cm"/>
      <inkml:brushProperty name="height" value="0.025" units="cm"/>
    </inkml:brush>
  </inkml:definitions>
  <inkml:trace contextRef="#ctx0" brushRef="#br0">1 1 5862,'0'0'14216,"17"7"-13058,0 0-977,0-1 0,0-1-1,1 0 1,0-1 0,0-1 0,30 2-1,317-11 142,-242 1-3121,-2 0-4183,-77 2 1659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2.548"/>
    </inkml:context>
    <inkml:brush xml:id="br0">
      <inkml:brushProperty name="width" value="0.025" units="cm"/>
      <inkml:brushProperty name="height" value="0.025" units="cm"/>
    </inkml:brush>
  </inkml:definitions>
  <inkml:trace contextRef="#ctx0" brushRef="#br0">0 42 10634,'0'0'7399,"9"-7"-6817,-4 3-486,0 0-1,0 1 1,0 0 0,0 0 0,1 0-1,-1 0 1,1 1 0,-1 0 0,1 0-1,0 1 1,0 0 0,0 0 0,0 0-1,7 0 1,10 1 104,13 0 91,59 6 0,-86-5-255,0 1 0,0-1 0,-1 2 0,1-1 0,-1 1 0,0 0 0,1 1 0,-1 0 0,-1 1-1,1-1 1,-1 1 0,9 8 0,-14-11 5,0 1-1,0-1 1,0 1-1,0 0 1,0-1-1,-1 1 1,0 0-1,1 0 1,-1 0-1,0 0 1,0 0-1,-1 1 1,1-1-1,-1 0 1,1 0-1,-1 1 1,0-1-1,0 0 1,-1 0-1,1 0 1,-1 1-1,1-1 1,-1 0-1,0 0 1,0 0-1,0 0 1,-1 0-1,1 0 1,-1 0-1,0-1 1,1 1-1,-1 0 1,-3 2-1,-8 11 347,-1 0 1,0-1-1,-32 26 1,33-30-181,-59 44 535,53-43-787,1 1-1,1 0 0,0 2 0,0 0 0,2 1 0,-16 20 1,30-35-125,0 0 1,0 1 0,1-1 0,-1 0-1,0 0 1,1 1 0,-1-1 0,1 0 0,-1 1-1,1-1 1,0 0 0,-1 1 0,1-1 0,0 1-1,0-1 1,0 1 0,0 1 0,1-3-121,-1 1 0,1 0 0,-1 0 0,1-1 1,0 1-1,-1 0 0,1-1 0,0 1 0,-1 0 1,1-1-1,0 1 0,0-1 0,-1 1 0,1-1 1,0 0-1,0 1 0,0-1 0,0 0 0,0 0 1,0 1-1,-1-1 0,1 0 0,0 0 0,0 0 1,1 0-1,31 0-9501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2.914"/>
    </inkml:context>
    <inkml:brush xml:id="br0">
      <inkml:brushProperty name="width" value="0.025" units="cm"/>
      <inkml:brushProperty name="height" value="0.025" units="cm"/>
    </inkml:brush>
  </inkml:definitions>
  <inkml:trace contextRef="#ctx0" brushRef="#br0">202 1 9385,'-51'8'2690,"5"-1"449,3 1-352,15 0-1057,8 0-161,6 1-288,14-1-416,0 1-545,21-2-191,15-2-1,8-1 0,9-1-96,0-3-32,4 0-1730,-8 0-864,-4-7-1730,-14-6-609,-6-5-1441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3.288"/>
    </inkml:context>
    <inkml:brush xml:id="br0">
      <inkml:brushProperty name="width" value="0.025" units="cm"/>
      <inkml:brushProperty name="height" value="0.025" units="cm"/>
    </inkml:brush>
  </inkml:definitions>
  <inkml:trace contextRef="#ctx0" brushRef="#br0">215 0 13004,'0'0'2931,"8"1"-1303,-4-1-1444,0 0 0,0 0 0,0 1-1,0 0 1,0 0 0,-1 0 0,1 0-1,0 0 1,0 1 0,-1-1 0,1 1 0,-1 0-1,0 0 1,0 1 0,1-1 0,-1 1-1,-1-1 1,1 1 0,0 0 0,-1 0-1,1 0 1,-1 0 0,0 1 0,0-1 0,0 0-1,-1 1 1,1 0 0,-1-1 0,0 1-1,0 0 1,0 0 0,1 4 0,-2 3 53,0-1 0,-1 1 0,0-1 0,0 1 0,-1-1 0,-1 0 0,1 0 0,-2 0 0,1 0 0,-1 0 0,-1-1 0,0 0 0,0 1 0,-1-2 0,-8 11 0,-12 12 11,-2-1 0,-52 43 1,28-26-767,20-17-2002,10-11-2839,3-5-5344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4.307"/>
    </inkml:context>
    <inkml:brush xml:id="br0">
      <inkml:brushProperty name="width" value="0.025" units="cm"/>
      <inkml:brushProperty name="height" value="0.025" units="cm"/>
    </inkml:brush>
  </inkml:definitions>
  <inkml:trace contextRef="#ctx0" brushRef="#br0">0 1 12908,'0'0'4394,"12"3"-3674,46 5 17,0-2-1,1-3 0,72-5 1,-33 0-757,110 1-1476,-111 1-7413,-135 0 4708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4.663"/>
    </inkml:context>
    <inkml:brush xml:id="br0">
      <inkml:brushProperty name="width" value="0.025" units="cm"/>
      <inkml:brushProperty name="height" value="0.025" units="cm"/>
    </inkml:brush>
  </inkml:definitions>
  <inkml:trace contextRef="#ctx0" brushRef="#br0">0 356 10794,'0'0'1089,"64"9"224,-7-6-31,26 2 95,11 0-704,7 0-513,1-1-192,-3-1-1826,-14-3-2082,-9-3-736</inkml:trace>
  <inkml:trace contextRef="#ctx0" brushRef="#br0" timeOffset="1">993 1 12684,'0'0'4740,"-17"69"-3971,17-39 96,0 3 0,5 1-32,-5 4-385,0 6-128,-21 4 1,-13 8-97,-10 7-96,-15 2-128,-8 0-2114,-9-5-5413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5.571"/>
    </inkml:context>
    <inkml:brush xml:id="br0">
      <inkml:brushProperty name="width" value="0.025" units="cm"/>
      <inkml:brushProperty name="height" value="0.025" units="cm"/>
    </inkml:brush>
  </inkml:definitions>
  <inkml:trace contextRef="#ctx0" brushRef="#br0">22 1 17617,'0'0'832,"-4"65"-319,-3-23-193,0 4-128,4 1-128,3-8-480,0-8-801,9-12-993,5-10-801,2-9 1666,-6-11 288,-4-17-3652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5.915"/>
    </inkml:context>
    <inkml:brush xml:id="br0">
      <inkml:brushProperty name="width" value="0.025" units="cm"/>
      <inkml:brushProperty name="height" value="0.025" units="cm"/>
    </inkml:brush>
  </inkml:definitions>
  <inkml:trace contextRef="#ctx0" brushRef="#br0">22 1 13485,'0'0'3747,"-21"64"-3715,21-35-64,3-3-2402,13-7-1249,2-9-3428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6.260"/>
    </inkml:context>
    <inkml:brush xml:id="br0">
      <inkml:brushProperty name="width" value="0.025" units="cm"/>
      <inkml:brushProperty name="height" value="0.025" units="cm"/>
    </inkml:brush>
  </inkml:definitions>
  <inkml:trace contextRef="#ctx0" brushRef="#br0">39 16 12844,'-4'10'2269,"3"-10"-2245,-4 11 890,0 0 0,0 0-1,1 1 1,0 0 0,1-1 0,0 1 0,-2 20 0,5-31-890,0 0 1,0-1-1,0 1 0,1-1 1,-1 1-1,0 0 1,0-1-1,0 1 0,0-1 1,1 1-1,-1-1 0,0 1 1,0-1-1,1 1 1,-1-1-1,0 1 0,1-1 1,-1 1-1,1-1 0,-1 1 1,1-1-1,-1 0 1,1 1-1,-1-1 0,1 0 1,-1 1-1,1-1 0,-1 0 1,2 1-1,22-1 342,23-15 90,-17-1-318,0-2-1,32-25 1,22-14-49,-84 57-79,0-1-1,1 1 1,-1 0-1,0 0 1,0-1-1,1 1 1,-1 0-1,0 0 1,1 0-1,-1-1 0,0 1 1,1 0-1,-1 0 1,1 0-1,-1 0 1,0 0-1,1 0 1,-1 0-1,0 0 1,1 0-1,-1 0 1,1 0-1,-1 0 1,0 0-1,1 0 1,-1 0-1,0 0 1,1 0-1,-1 1 1,0-1-1,1 0 1,-1 0-1,0 0 1,1 0-1,-1 1 0,0-1 1,1 0-1,-1 1 1,0-1-1,0 0 1,0 0-1,1 1 1,-1-1-1,0 0 1,0 1-1,1-1 1,-1 26 303,-12 28-25,6-39-371,2 1 1,0 0 0,0 0 0,-1 33-1,5-48-5,0 0 0,0 0 0,0-1 0,0 1 0,0 0 0,0-1-1,0 1 1,0 0 0,1-1 0,-1 1 0,0 0 0,1-1 0,-1 1-1,0-1 1,1 1 0,-1 0 0,1-1 0,-1 1 0,1-1-1,-1 1 1,1-1 0,-1 0 0,1 1 0,-1-1 0,1 1 0,0-1-1,-1 0 1,1 0 0,-1 1 0,1-1 0,0 0 0,-1 0 0,1 0-1,0 0 1,0 1 0,-1-1 0,1 0 0,0 0 0,-1 0 0,1-1-1,0 1 1,-1 0 0,1 0 0,0 0 0,-1 0 0,2-1-1,32-15-5910,-8-6 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6.591"/>
    </inkml:context>
    <inkml:brush xml:id="br0">
      <inkml:brushProperty name="width" value="0.025" units="cm"/>
      <inkml:brushProperty name="height" value="0.025" units="cm"/>
    </inkml:brush>
  </inkml:definitions>
  <inkml:trace contextRef="#ctx0" brushRef="#br0">210 3 13837,'0'0'5605,"-12"-1"-4185,1 0-1378,1 1 0,-1 0-1,1 0 1,-1 2-1,1-1 1,0 1-1,-1 1 1,1 0 0,0 0-1,1 1 1,-1 0-1,1 1 1,-1 0 0,1 0-1,1 1 1,-1 0-1,1 1 1,-8 7-1,15-13-46,1-1 0,-1 1 0,1-1 0,0 1 0,-1-1 0,1 1-1,-1-1 1,1 1 0,0 0 0,-1-1 0,1 1 0,0 0 0,0-1-1,0 1 1,-1 0 0,1-1 0,0 1 0,0 0 0,0 0 0,0-1-1,0 1 1,0 0 0,0-1 0,1 1 0,-1 0 0,0-1 0,0 1-1,0 0 1,1-1 0,-1 1 0,0 0 0,1-1 0,-1 1 0,1-1-1,-1 1 1,0-1 0,1 1 0,-1-1 0,1 1 0,0-1 0,-1 1-1,1-1 1,-1 0 0,1 1 0,0-1 0,-1 0 0,1 1 0,0-1-1,-1 0 1,1 0 0,0 0 0,1 1 0,46 7-676,-35-6 476,-4-1 56,78 17-495,-79-16 661,-1 0-1,0 1 0,0 0 0,0 0 1,-1 0-1,1 1 0,-1 0 1,0 0-1,9 8 0,-14-11 31,0 0-1,0 0 1,0 0 0,0 0-1,-1-1 1,1 1 0,0 0-1,-1 1 1,1-1 0,-1 0-1,1 0 1,-1 0 0,1 0-1,-1 0 1,0 0 0,0 1-1,1-1 1,-1 0-1,0 0 1,0 0 0,0 0-1,0 1 1,-1-1 0,1 0-1,0 0 1,0 0 0,-1 1-1,0 1 1,-1-1 44,1 1 1,-1-1-1,0 0 0,-1 0 1,1 1-1,0-1 1,0-1-1,-1 1 0,0 0 1,1 0-1,-4 0 1,-8 5 200,-1-1 1,0 0-1,-18 3 1,24-6-396,-48 9 852,54-11-989,0 0 0,0-1-1,0 0 1,0 0 0,0 0 0,0 0-1,0 0 1,0 0 0,0-1-1,0 0 1,0 1 0,0-1 0,0 0-1,-4-3 1,-3-12-5648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4.879"/>
    </inkml:context>
    <inkml:brush xml:id="br0">
      <inkml:brushProperty name="width" value="0.025" units="cm"/>
      <inkml:brushProperty name="height" value="0.025" units="cm"/>
    </inkml:brush>
  </inkml:definitions>
  <inkml:trace contextRef="#ctx0" brushRef="#br0">134 0 14638,'0'0'7591,"-6"9"-6417,-16 27-533,21-35-575,1 1 0,-1 0 0,1 0 0,-1-1 0,1 1 0,0 0 0,-1 0 0,1-1 0,0 1 0,0 0 0,0 0 0,1 0 0,-1-1 0,0 1 0,1 0 0,-1 0 0,2 2 0,-2-4-9,0 0 1,0 0-1,1-1 0,-1 1 1,0 0-1,0-1 1,0 1-1,0 0 0,0 0 1,0-1-1,1 1 0,-1 0 1,0 0-1,0-1 1,0 1-1,1 0 0,-1 0 1,0 0-1,0-1 1,1 1-1,-1 0 0,0 0 1,0 0-1,1 0 1,-1 0-1,0-1 0,1 1 1,-1 0-1,0 0 0,0 0 1,1 0-1,-1 0 1,0 0-1,1 0 0,-1 0 1,0 0-1,1 0 1,-1 0-1,0 0 0,0 1 1,1-1-1,-1 0 1,0 0-1,1 0 0,-1 0 1,0 0-1,0 1 0,1-1 1,-1 0-1,0 0 1,0 0-1,1 1 0,-1-1 1,0 0-1,0 0 1,0 1-1,0-1 0,1 0 1,-1 0-1,0 1 1,0-1-1,14-41 802,-14 41-528,-1 27 59,-48 203 139,29-123-34,-41 169-110,58-297 64,4-21-465,11-28-677,3 1 1,3 0-1,29-70 0,-43 129 515,43-97-1042,-43 99 1189,0 0 0,1 0 0,0 0 0,1 1 0,0 0 0,0 0 0,0 0 0,1 1 0,15-11 0,-19 15 34,-1 0 0,1 1-1,-1-1 1,1 1 0,0 0 0,0 0 0,0 0-1,0 0 1,0 0 0,0 0 0,0 1 0,0 0-1,0-1 1,0 1 0,0 0 0,0 1 0,0-1-1,0 0 1,0 1 0,0 0 0,0 0 0,0 0-1,0 0 1,-1 0 0,1 0 0,0 1 0,-1-1-1,1 1 1,-1 0 0,1 0 0,-1 0 0,0 0-1,0 0 1,0 0 0,0 1 0,0-1 0,0 1-1,0 0 1,-1-1 0,0 1 0,1 0 0,0 3-1,0-1 50,0 1-1,-1-1 0,1 0 0,-1 0 1,0 1-1,0-1 0,-1 0 0,0 1 1,0-1-1,0 0 0,0 1 0,-1-1 1,0 1-1,0-1 0,-1 0 0,1 0 1,-1 0-1,0 0 0,0 0 1,-1 0-1,0 0 0,1-1 0,-8 8 1,2-4 47,-1-1 1,0 0 0,0-1 0,0 0-1,-1-1 1,0 0 0,0 0 0,0-1-1,-1 0 1,0-1 0,1 0 0,-1-1-1,0 0 1,0-1 0,-19 1 0,30-2-174,-1 0 1,0 0 0,1 0 0,-1-1 0,1 1-1,-1 0 1,1 0 0,-1 0 0,0 0 0,1-1-1,-1 1 1,1 0 0,-1-1 0,1 1 0,-1 0-1,1-1 1,-1 1 0,1 0 0,0-1 0,-1 1-1,1-1 1,0 1 0,-1-1 0,1 1 0,0-1-1,-1 1 1,1-1 0,0 1 0,0-1 0,0 0-1,-1 1 1,1-1 0,0 1 0,0-1 0,0 1-1,0-1 1,0 0 0,0 1 0,0-1-1,0 1 1,0-1 0,1 0 0,-1 1 0,0-1-1,0 1 1,0-1 0,1 1 0,-1-1 0,0 1-1,1-1 1,-1 0 0,20-27-5954,3 7-272,6 1-1041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7.178"/>
    </inkml:context>
    <inkml:brush xml:id="br0">
      <inkml:brushProperty name="width" value="0.025" units="cm"/>
      <inkml:brushProperty name="height" value="0.025" units="cm"/>
    </inkml:brush>
  </inkml:definitions>
  <inkml:trace contextRef="#ctx0" brushRef="#br0">171 54 13869,'0'0'3363,"-9"2"-1991,-2 1-1141,0 1 0,0 0 0,1 1 0,0 0 0,0 0 0,0 1-1,-14 12 1,58-55-133,8-9-71,-40 44-30,0 0-1,0 0 0,1 0 0,0 0 1,-1 0-1,1 1 0,0-1 1,0 1-1,-1 0 0,1-1 1,0 1-1,0 1 0,0-1 0,5 0 1,-7 1-1,0 1 1,1 0 0,-1-1-1,0 1 1,0 0 0,0 0-1,0-1 1,0 1 0,0 0-1,0 0 1,-1 0 0,1 0-1,0 0 1,0 1 0,-1-1-1,1 0 1,-1 0 0,1 0-1,-1 1 1,0-1 0,1 0-1,-1 0 1,0 1 0,0-1-1,0 0 1,0 1-1,0-1 1,0 2 0,2 51 85,-2-41-14,2 60 237,0 5-49,-11 126 0,7-187-97,-2 1-1,-1-1 1,0 0 0,-1-1-1,-1 1 1,-14 25 0,18-35-14,-1-1 1,0 0 0,0 0 0,0 0 0,-1 0-1,0-1 1,0 0 0,0 0 0,-1 0 0,1-1-1,-1 1 1,0-1 0,-1-1 0,1 1 0,0-1-1,-1 0 1,0-1 0,-12 4 0,17-6-130,1-1 0,-1 1 0,1 0 0,-1 0 0,0-1 0,1 1 0,-1-1-1,1 1 1,0-1 0,-1 0 0,1 0 0,-1 1 0,1-1 0,0 0 0,0 0 0,-1 0 0,1 0 0,0-1 0,0 1 0,0 0 0,0 0 0,1-1 0,-1 1 0,0 0 0,0-1-1,1 1 1,-1-1 0,1 1 0,-1-1 0,1 1 0,0-1 0,-1 0 0,1 1 0,0-1 0,0 1 0,0-3 0,0-3-18,-1 1 1,1-1-1,0 1 1,1-1-1,0 1 1,0-1-1,0 1 1,3-9-1,2 4-9,1-1 0,0 1 0,0 0 0,1 1 0,0 0 0,17-16 0,68-55-94,-62 56 10,18-14-543,-2-2 0,-1-3 0,72-90 0,-113 128 647,-1 1-1,-1-1 1,1 0 0,-1-1-1,0 1 1,0-1-1,0 1 1,-1-1 0,0 0-1,-1 0 1,1 0 0,-1-13-1,-1 19 15,0 0 0,0 0-1,0 0 1,-1-1 0,1 1 0,-1 0-1,1 0 1,-1 0 0,1 0-1,-1 0 1,1 0 0,-1 0 0,0 0-1,0 1 1,0-1 0,1 0-1,-1 0 1,0 0 0,0 1 0,0-1-1,0 1 1,0-1 0,0 0-1,0 1 1,0 0 0,0-1 0,-1 1-1,1 0 1,0-1 0,0 1-1,0 0 1,0 0 0,-3 0 0,-46 1 348,42 0-340,-4 1 1,0 0 1,0 1 0,0 0-1,0 1 1,1 0 0,-1 1-1,-16 10 1,23-12-28,0 0 0,1 0 0,-1 0 0,1 1 0,0 0 0,0 0 0,0 0 0,-5 8 0,8-10-5,0 0-1,-1 1 1,1-1 0,0 1 0,0-1 0,0 1 0,1 0 0,-1-1 0,1 1 0,-1 0 0,1 0 0,0-1-1,0 1 1,0 0 0,1 0 0,-1-1 0,0 1 0,2 2 0,-1-3-112,0 0 1,0 0-1,0 0 1,0 0-1,1 0 1,-1 0-1,1-1 0,-1 1 1,1-1-1,0 1 1,-1-1-1,1 1 1,0-1-1,0 0 1,0 0-1,0 0 0,0 0 1,0 0-1,0-1 1,0 1-1,1-1 1,-1 1-1,3-1 0,56 4-5813,-56-4 5116,42-1-5709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7.567"/>
    </inkml:context>
    <inkml:brush xml:id="br0">
      <inkml:brushProperty name="width" value="0.025" units="cm"/>
      <inkml:brushProperty name="height" value="0.025" units="cm"/>
    </inkml:brush>
  </inkml:definitions>
  <inkml:trace contextRef="#ctx0" brushRef="#br0">216 1 14542,'-8'-1'3075,"-3"1"-2785,0 1 0,1 0 0,-1 0 0,0 1-1,0 0 1,0 1 0,1 0 0,0 1 0,0 0 0,0 1 0,0 0 0,0 0 0,1 1 0,0 1 0,0-1 0,1 1 0,0 1 0,-9 9 0,16-16-287,0 0 0,0 0 0,0 0 0,0 0 0,0 1 1,1-1-1,-1 0 0,0 0 0,1 0 0,-1 1 0,0-1 0,1 0 0,0 1 0,-1-1 1,1 1-1,0-1 0,0 0 0,-1 3 0,2-3-6,-1 0 1,1-1-1,-1 1 1,0 0-1,1 0 1,-1-1-1,1 1 0,0 0 1,-1-1-1,1 1 1,-1 0-1,1-1 0,0 1 1,0-1-1,-1 1 1,1-1-1,0 1 1,0-1-1,0 0 0,-1 1 1,3-1-1,7 3-72,1-1 0,0-1 0,-1 0-1,14 0 1,7 0-245,-20 2 239,-1-1 1,1 2-1,-1-1 0,0 1 1,18 10-1,-26-13 102,1 0 0,-1 0 0,0 0 0,0 1 1,0-1-1,0 0 0,0 1 0,0 0 0,-1-1 0,1 1 0,-1 0 0,1 0 1,-1 0-1,1 0 0,-1 0 0,0 0 0,0 1 0,0-1 0,0 0 1,-1 0-1,1 1 0,0-1 0,-1 1 0,0-1 0,1 0 0,-1 1 0,0-1 1,0 1-1,-1-1 0,1 1 0,-1 3 0,-1-3 78,0 0-1,0 0 1,-1 0 0,1-1-1,-1 1 1,1 0 0,-1-1-1,0 0 1,0 0 0,0 0-1,0 0 1,0 0 0,-1-1-1,1 1 1,-1-1-1,1 0 1,-6 2 0,-61 11 1168,62-13-1258,0-1 0,0 0 0,0 0 0,0 0 0,-1-1-1,-12-3 1,21 4-60,-1 0-1,0 0 0,0-1 1,0 1-1,0 0 0,1-1 0,-1 1 1,0-1-1,0 1 0,1-1 1,-1 1-1,0-1 0,1 1 0,-1-1 1,0 0-1,1 1 0,-1-1 1,1 0-1,-1 0 0,1 1 1,0-1-1,-1 0 0,1 0 0,0 0 1,-1-1-1,1 0-120,1 0-1,-1 0 1,1 0 0,0 0-1,-1 0 1,1 0-1,0 0 1,0 0 0,0 0-1,1 0 1,-1 1 0,0-1-1,1 1 1,-1-1 0,1 1-1,2-3 1,8-6-2173,0 1 0,0 0 0,18-10 0,14-5-6175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8.277"/>
    </inkml:context>
    <inkml:brush xml:id="br0">
      <inkml:brushProperty name="width" value="0.025" units="cm"/>
      <inkml:brushProperty name="height" value="0.025" units="cm"/>
    </inkml:brush>
  </inkml:definitions>
  <inkml:trace contextRef="#ctx0" brushRef="#br0">163 58 13453,'0'0'2226,"-11"3"-27,-4 2-1599,0 1 0,1 0 0,0 1-1,-23 14 1,33-19-506,0 0 0,0 1 0,1-1 1,-1 1-1,1 0 0,0 0 0,0 0 0,0 0 0,0 0 0,0 1 0,1-1 0,-1 1 0,1 0 0,0 0 0,0 0 1,0 0-1,1 0 0,0 0 0,-1 0 0,1 0 0,1 1 0,-1-1 0,1 0 0,-1 1 0,2 4 0,0-7-88,0-1 0,0 0 0,0 1-1,0-1 1,0 0 0,1 0-1,-1 0 1,1 0 0,-1 0-1,0-1 1,1 1 0,0 0 0,-1-1-1,1 1 1,-1-1 0,1 1-1,0-1 1,-1 0 0,1 1-1,0-1 1,-1 0 0,1 0 0,0 0-1,-1-1 1,3 1 0,46-7-21,-35 1-74,-1 0 0,0-2 0,-1 1-1,0-2 1,0 0 0,-1 0 0,0-1 0,0-1 0,-1 0 0,0-1 0,-1 0 0,12-19-1,-22 26 586,-9 8-256,-10 11-36,14-8-74,-1-1 1,1 1-1,0 0 1,0 1-1,1-1 1,0 1-1,0 0 1,0 0-1,1 1 1,0-1-1,1 1 0,0-1 1,0 1-1,0 0 1,0 9-1,2-16-120,0 0 0,0-1 0,1 1 0,-1-1 0,0 1-1,0 0 1,1-1 0,-1 1 0,0-1 0,1 1 0,-1 0-1,1-1 1,-1 1 0,1-1 0,-1 0 0,1 1 0,-1-1 0,1 1-1,-1-1 1,1 0 0,0 1 0,-1-1 0,1 0 0,-1 0-1,1 1 1,0-1 0,-1 0 0,2 0 0,28 2 149,29-11 32,-29-1-302,-1-2 1,0-1-1,45-27 1,29-14-559,-113 77 925,-28 16 598,31-34-618,1 1 0,0 0 0,0 0 0,0 1 0,0-1 0,1 1 0,1 1 0,-1-1 0,-5 12 0,10-18-217,0-1 0,0 0 0,0 1 0,0-1 0,0 0 0,0 1 0,0-1 0,0 0 0,0 1 0,0-1 0,0 0 0,0 1 0,0-1 0,0 0 0,0 1-1,0-1 1,0 0 0,0 1 0,0-1 0,0 0 0,1 0 0,-1 1 0,0-1 0,0 0 0,0 1 0,1-1 0,-1 0 0,0 0 0,0 1 0,1-1 0,-1 0 0,0 0 0,0 0 0,1 0 0,-1 1 0,1-1 0,16 1 191,16-10-92,-4-4-430,0-1 0,-1-1 0,49-36 0,-54 35-271,-9 10 154,-17 18 355,-26 30 417,20-30-220,0 13 199,9-25-313,0 1 0,0-1 0,0 1 1,0-1-1,1 0 0,-1 1 0,0-1 0,0 1 0,0-1 0,1 0 0,-1 1 0,0-1 0,0 0 1,1 1-1,-1-1 0,0 0 0,1 0 0,-1 1 0,0-1 0,1 0 0,-1 0 0,0 1 0,1-1 1,-1 0-1,1 0 0,-1 0 0,0 0 0,1 0 0,-1 1 0,1-1 0,0 0 0,4-1 21,0 1 1,1-1-1,-1 1 0,0-1 0,0-1 0,0 1 0,6-3 0,67-32-516,-63 28 35,1 0 1,0 1-1,0 0 0,0 1 1,1 1-1,33-6 0,-50 11 460,0 0 0,1 0 1,-1 1-1,0-1 0,1 0 0,-1 0 0,0 0 0,0 0 0,1 0 0,-1 1 0,0-1 0,0 0 0,1 0 0,-1 0 0,0 1 0,0-1 0,0 0 1,0 0-1,1 1 0,-1-1 0,0 0 0,0 0 0,0 1 0,0-1 0,0 0 0,0 1 0,0-1 0,1 0 0,-1 0 0,0 1 0,0-1 0,0 0 0,0 1 1,0-1-1,0 0 0,-1 1 0,1-1 0,0 0 0,0 0 0,0 1 0,0-1 0,0 0 0,0 0 0,0 1 0,-1-1 0,1 0 0,0 0 0,0 1 1,-8 15 645,-13 9 154,17-21-742,1-1 0,-1 1 0,1 0 0,0 0 0,0 0 1,0 0-1,1 0 0,0 1 0,-1-1 0,2 1 0,-1 0 1,-2 8-1,4-12-66,0-1 1,1 1-1,-1-1 1,0 1-1,0-1 0,0 0 1,1 1-1,-1-1 1,0 1-1,1-1 1,-1 0-1,0 1 1,1-1-1,-1 0 1,0 0-1,1 1 1,-1-1-1,1 0 1,-1 0-1,1 1 0,-1-1 1,0 0-1,1 0 1,-1 0-1,1 0 1,-1 0-1,1 0 1,-1 0-1,1 0 1,-1 0-1,1 0 1,-1 0-1,1 0 1,-1 0-1,1 0 0,-1 0 1,22-3-126,-11 0-237,0-1 0,-1 0 1,0-1-1,0 0 0,0 0 0,0-1 0,-1-1 0,0 1 0,0-2 0,7-7 0,7-9-2008,0-1 0,21-31 0,-5 0-2622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8.641"/>
    </inkml:context>
    <inkml:brush xml:id="br0">
      <inkml:brushProperty name="width" value="0.025" units="cm"/>
      <inkml:brushProperty name="height" value="0.025" units="cm"/>
    </inkml:brush>
  </inkml:definitions>
  <inkml:trace contextRef="#ctx0" brushRef="#br0">302 1 11723,'0'0'10026,"-10"7"-9493,-1 4-279,0-1 0,0 2 0,1-1 0,1 1 1,0 1-1,0 0 0,1 0 0,1 1 0,0-1 0,1 2 0,-6 21 0,4 2-191,2 1 0,1-1 0,3 1 0,2 65 0,1-38-3074,-6-78-1403,-14-10 2312,9 12 1267,-24-30 1229,-26-34 3398,56 68-3164,-1-1 0,1 0 0,0 0 0,1 0 0,0-1 0,0 1 0,0-1 0,-2-15 0,5 21-578,0 1-1,1 0 1,-1-1 0,0 1-1,0 0 1,1 0-1,-1-1 1,1 1-1,0 0 1,-1 0-1,1 0 1,0 0-1,-1 0 1,1 0-1,0 0 1,0 0-1,0 0 1,0 0-1,0 0 1,0 0-1,0 1 1,0-1-1,0 0 1,1 1-1,-1-1 1,0 1-1,0-1 1,1 1-1,-1 0 1,0-1-1,0 1 1,1 0 0,-1 0-1,0 0 1,2 0-1,59-1 80,-47 1-71,125 1-3202,-95-1-2290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9.018"/>
    </inkml:context>
    <inkml:brush xml:id="br0">
      <inkml:brushProperty name="width" value="0.025" units="cm"/>
      <inkml:brushProperty name="height" value="0.025" units="cm"/>
    </inkml:brush>
  </inkml:definitions>
  <inkml:trace contextRef="#ctx0" brushRef="#br0">43 0 13421,'0'0'11210,"-16"57"-10409,6-33-545,2-3-192,3-3-352,2-4-1185,3-8-481,5-6 352,6 0 705,3-15-320,-2-11-1249,-5-9-1602,-3-9-2498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9.368"/>
    </inkml:context>
    <inkml:brush xml:id="br0">
      <inkml:brushProperty name="width" value="0.025" units="cm"/>
      <inkml:brushProperty name="height" value="0.025" units="cm"/>
    </inkml:brush>
  </inkml:definitions>
  <inkml:trace contextRef="#ctx0" brushRef="#br0">1 1 13036,'0'0'9962,"44"32"-11115,-14-17-1186,4 0-832,-1-4-1665,4-2-3780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49.711"/>
    </inkml:context>
    <inkml:brush xml:id="br0">
      <inkml:brushProperty name="width" value="0.025" units="cm"/>
      <inkml:brushProperty name="height" value="0.025" units="cm"/>
    </inkml:brush>
  </inkml:definitions>
  <inkml:trace contextRef="#ctx0" brushRef="#br0">126 209 11275,'0'0'7586,"-9"9"-5713,-108 97 455,120-102-2250,11-2-348,22-1-960,-30-1 879,11 0 2,1 1-1,-1 0 0,0 1 0,0 1 0,0 1 0,0 1 0,0 0 0,-1 1 0,0 1 0,18 10 1,-32-17 379,-1 1 0,1-1 0,-1 1 0,0 0 0,1 0 0,-1 0 0,0 0 0,0 0 1,0 0-1,1 0 0,-1 0 0,0 1 0,0-1 0,-1 0 0,1 1 0,0-1 0,0 0 1,-1 1-1,1-1 0,-1 1 0,1 2 0,-1-2 97,0-1 1,-1 0-1,1 1 0,-1-1 0,1 0 1,-1 0-1,1 1 0,-1-1 0,0 0 1,0 0-1,0 0 0,1 0 0,-1 0 1,0 0-1,0 0 0,0 0 0,-1-1 1,1 1-1,-2 1 0,-7 3 510,0 0-1,0-1 1,-1 0-1,-14 3 1,8-2-274,0 0 0,-1-2 0,1 0 0,-1-1 0,-35-1 0,52-1-423,0 0 1,0 0-1,0 0 1,0 0 0,-1 0-1,1 0 1,0 0 0,0 0-1,0 0 1,0-1 0,0 1-1,0 0 1,0-1-1,0 1 1,0-1 0,0 1-1,0-1 1,0 0 0,1 1-1,-1-1 1,0 0-1,0 0 1,0 1 0,1-1-1,-1 0 1,1 0 0,-1 0-1,0 0 1,1 0 0,-1 0-1,1 0 1,0 0-1,-1 0 1,1 0 0,0 0-1,0 0 1,0 0 0,0 0-1,0 0 1,0-1-1,0 1 1,0 0 0,0 0-1,0 0 1,0 0 0,1 0-1,-1 0 1,0 0 0,1 0-1,-1 0 1,1 0-1,-1 0 1,1 0 0,0 0-1,-1 0 1,2 0 0,5-10-1544,0 0 0,1 1 0,15-15 0,-20 21 1069,32-35-4959</inkml:trace>
  <inkml:trace contextRef="#ctx0" brushRef="#br0" timeOffset="1">395 0 14125,'0'0'5504,"-5"8"-4244,-2 2-1061,1 0 0,0 0 0,1 1 0,0 0-1,1 0 1,0 0 0,1 1 0,0-1 0,1 1 0,0 0 0,-1 23-1,4-8-307,1-1 1,1 0-1,1 0 0,9 33 0,-9-43-645,-1 0 0,0 0 0,0 31 0,-3-48 720,0 1 0,-1 0 0,1-1 0,0 1 0,0 0 0,0-1 0,-1 1 0,1 0 0,0-1 0,-1 1 0,1 0 0,0 0 0,0 0 0,-1-1 0,1 1 0,0 0 0,-1 0 0,1 0 0,0 0 0,-1-1 0,1 1 0,-1 0 0,1 0 0,0 0 0,-1 0 0,1 0 0,0 0 0,-1 0 0,1 0 0,-1 0 0,1 0 0,0 0 0,-1 0 0,1 1 0,0-1 0,-1 0 0,1 0 0,0 0 0,-1 0 0,1 1 0,0-1 0,-1 0 0,1 0 0,0 1 0,0-1 0,-1 0 0,1 0 0,0 1 0,0-1 0,-1 0 0,1 1 0,0-1 0,0 0 0,0 1 0,0-1 0,-1 0 0,1 1 1,0-1-1,0 1 0,0-1 0,0 0 0,0 1 0,0-1 0,0 0 0,0 1 0,0-1 0,0 1 0,0-1 0,1 1 0,-21-24-406,10 3 359,-32-68 2547,40 81-2067,-1-1 0,1 1 1,0-1-1,0 0 1,1 1-1,0-1 1,1 0-1,0 0 1,1-13-1,-1 19-378,1 1-1,-1 0 0,1 0 0,-1 0 1,1 0-1,-1-1 0,1 1 1,0 0-1,0 0 0,0 0 0,-1 1 1,1-1-1,0 0 0,0 0 0,0 0 1,0 1-1,1-1 0,-1 0 1,0 1-1,0-1 0,0 1 0,0-1 1,1 1-1,-1 0 0,0-1 0,0 1 1,2 0-1,41-1-100,-32 1 3,64 6-3462,-31 0-1169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0.339"/>
    </inkml:context>
    <inkml:brush xml:id="br0">
      <inkml:brushProperty name="width" value="0.025" units="cm"/>
      <inkml:brushProperty name="height" value="0.025" units="cm"/>
    </inkml:brush>
  </inkml:definitions>
  <inkml:trace contextRef="#ctx0" brushRef="#br0">1 379 9737,'14'-8'276,"100"-68"3149,-103 67-2812,-1 0 0,1 0 0,-2 0 0,1-1 0,-1-1 1,-1 0-1,12-19 0,-19 29-455,0-1 0,0 0 0,0 1 0,0-1 0,-1 0 1,1 0-1,0 0 0,-1 1 0,0-1 0,1 0 0,-1 0 0,0 0 1,0 0-1,0 0 0,0 0 0,-1-2 0,1 3-74,0 1 0,-1-1 0,1 0 0,-1 1-1,1-1 1,-1 0 0,1 1 0,-1-1 0,0 1 0,1-1-1,-1 1 1,0-1 0,1 1 0,-1-1 0,0 1 0,1 0-1,-1-1 1,0 1 0,0 0 0,0 0 0,1 0 0,-1-1-1,0 1 1,0 0 0,-1 0 0,-3 1 21,1-1-1,-1 1 1,0-1-1,1 1 1,-1 1-1,0-1 1,1 1 0,0-1-1,-1 1 1,1 1-1,-5 3 1,-5 4-90,1 0 0,0 2 0,1 0 0,1 0 0,0 1 0,-15 22 0,21-28 6,0 1-1,0-1 1,1 1-1,1 0 0,-1 0 1,1 1-1,0-1 0,1 1 1,0-1-1,1 1 0,-1 0 1,2 0-1,-1 0 1,2 11-1,-1-18-13,1 0 1,0-1-1,-1 1 0,1 0 1,0 0-1,0 0 1,1-1-1,-1 1 0,0 0 1,0-1-1,1 1 1,-1-1-1,1 1 0,-1-1 1,1 0-1,0 0 1,0 0-1,-1 0 0,1 0 1,0 0-1,0 0 0,0 0 1,0-1-1,0 1 1,0-1-1,0 0 0,0 1 1,0-1-1,0 0 1,0 0-1,4-1 0,5 1 32,0-1 0,-1 0 0,1-1 0,-1 0 0,13-4 0,-4-2-35,0-1 0,0 0 0,-1-2 0,0 0 1,0-1-1,-1 0 0,-1-1 0,0-1 0,21-25 1,-21 21 8,-1-1 0,-1 0 0,0-1 0,-2-1 0,0 0 0,-1 0 1,-1-1-1,7-26 0,-15 41 7,0 0 0,-1 0 0,0-1 0,0 1-1,-1 0 1,1-1 0,-3-10 0,2 17-17,0 0-1,0 0 1,0 0-1,0 1 1,0-1-1,-1 0 0,1 0 1,0 0-1,-1 1 1,1-1-1,-1 0 1,1 0-1,-1 1 1,1-1-1,-1 0 0,1 1 1,-1-1-1,0 1 1,1-1-1,-1 0 1,0 1-1,1 0 1,-1-1-1,0 1 1,-1-1-1,0 1 2,0 0 0,0 0-1,0 1 1,0-1 0,0 1 0,0-1 0,0 1 0,0 0-1,1 0 1,-1 0 0,0 0 0,0 0 0,1 0 0,-1 0-1,1 0 1,-3 3 0,-9 8 6,2 1 0,-1 0 0,2 1 0,0 0 0,0 1 0,2 0 0,0 1 0,0-1 0,1 1 0,1 1 0,1-1 0,1 1 0,0 0 0,-3 33 0,7-47-59,0 1 1,0-1 0,0 0-1,0 0 1,1 1 0,-1-1-1,1 0 1,0 0 0,0 0-1,0 1 1,1-1 0,-1 0-1,1-1 1,-1 1 0,1 0-1,0 0 1,0-1-1,0 1 1,1-1 0,-1 0-1,0 1 1,1-1 0,0 0-1,-1 0 1,1-1 0,0 1-1,0-1 1,0 1 0,0-1-1,0 0 1,0 0 0,5 1-1,5 0-1135,0 1-1,0-2 1,0 0-1,0 0 1,0-2-1,0 1 0,17-4 1,15-8-7155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1.500"/>
    </inkml:context>
    <inkml:brush xml:id="br0">
      <inkml:brushProperty name="width" value="0.025" units="cm"/>
      <inkml:brushProperty name="height" value="0.025" units="cm"/>
    </inkml:brush>
  </inkml:definitions>
  <inkml:trace contextRef="#ctx0" brushRef="#br0">212 278 17809,'-10'2'2546,"-8"4"-2062,-1 0 0,1 1-1,1 1 1,-1 1 0,1 1-1,1 0 1,0 1 0,0 1-1,-14 14 1,29-25-458,-1 0 0,1 1 0,-1-1 0,1 1 0,0-1 0,0 1 0,0 0 0,0 0 0,0-1 0,0 1 0,0 0 0,0 0 1,1 0-1,-1 0 0,0 4 0,2-6-28,-1 1 1,0 0-1,0 0 1,1 0-1,-1-1 0,1 1 1,-1 0-1,1 0 1,-1-1-1,1 1 1,-1-1-1,1 1 1,0 0-1,-1-1 1,1 1-1,0-1 1,-1 1-1,1-1 0,0 0 1,0 1-1,-1-1 1,1 0-1,0 1 1,0-1-1,0 0 1,0 0-1,0 0 1,-1 0-1,1 0 1,0 0-1,0 0 0,0 0 1,0 0-1,1 0 1,8-1-156,0 0 0,0 0-1,-1-1 1,1 0 0,0 0 0,-1-1 0,1-1 0,-1 0-1,0 0 1,0-1 0,0 0 0,-1 0 0,9-8 0,-3 2 2,0-1 0,0-1 1,-1-1-1,-1 0 0,0 0 0,11-19 1,-65 105 1561,38-64-1236,0 0 0,1 0 0,0 0 0,0 1 0,1 0 0,0-1 1,-2 17-1,4-24-151,1 0 0,-1 0 0,0 0-1,0 0 1,1 1 0,-1-1 0,1 0 0,-1 0 0,1 0 0,-1 0 0,1 0 0,0 0 0,-1 0 0,1 0 0,0-1 0,0 1 0,0 0 0,-1 0-1,1-1 1,0 1 0,0 0 0,0-1 0,0 1 0,0-1 0,1 1 0,-1-1 0,0 1 0,0-1 0,0 0 0,0 0 0,0 0 0,1 0 0,1 0 0,47-1 174,-43 0-153,6-1-50,0 0-1,0-1 1,-1-1 0,1 0 0,-1 0 0,0-2 0,17-9 0,77-55-686,-72 45 576,-34 25 123,0 0-1,0 1 1,0-1-1,0 0 0,0 0 1,0 0-1,0 0 1,0 1-1,0-1 1,0 0-1,0 0 0,0 0 1,0 0-1,0 0 1,0 1-1,0-1 1,1 0-1,-1 0 0,0 0 1,0 0-1,0 0 1,0 0-1,0 1 1,0-1-1,1 0 0,-1 0 1,0 0-1,0 0 1,0 0-1,0 0 0,1 0 1,-1 0-1,0 0 1,0 0-1,0 0 1,0 0-1,1 0 0,-1 0 1,0 0-1,0 0 1,0 0-1,0 0 1,1 0-1,-19 31 420,13-23-212,0 0 0,0 0 0,1 0 0,-6 17 0,10-25-191,0 1 1,0 0 0,0-1-1,1 1 1,-1 0 0,0-1 0,0 1-1,0 0 1,0-1 0,1 1 0,-1-1-1,0 1 1,1 0 0,-1-1-1,0 1 1,1-1 0,-1 1 0,1-1-1,-1 1 1,1-1 0,-1 1 0,1-1-1,-1 0 1,1 1 0,-1-1-1,1 0 1,-1 1 0,2-1 0,25 4 233,28-12-84,-36 2-382,0-2 1,0 0 0,-1-1 0,0-1 0,-1 0 0,0-2-1,-1 0 1,17-16 0,-67 62 128,31-31 146,0 0 0,0 0-1,1 0 1,-1 0 0,1 1 0,0-1 0,0 1 0,0-1 0,0 1 0,1 0 0,0-1 0,-1 1 0,1 0 0,1 0 0,-2 5 0,3-8-53,0 1 0,0-1 0,1-1 1,-1 1-1,0 0 0,0 0 0,1 0 1,-1-1-1,0 1 0,1 0 0,-1-1 1,1 0-1,-1 1 0,1-1 0,-1 0 1,1 1-1,-1-1 0,1 0 0,-1 0 1,1 0-1,-1-1 0,0 1 0,1 0 1,1-1-1,40-5 86,-28 2-536,-1-1-1,0 0 1,0-2-1,0 1 1,-1-2-1,0 0 1,0 0 0,-1-1-1,0 0 1,0-2-1,18-20 1,-83 81 1652,49-46-1001,1 0 0,0 0 0,0 1 1,1 0-1,0 0 0,-1-1 0,1 1 1,-1 6-1,3-10-186,0 0 1,0 0-1,0 0 1,0 0-1,0 0 1,0 0 0,0 0-1,0 0 1,0 0-1,0 0 1,1 0-1,-1 0 1,0 0-1,1 0 1,-1 0-1,1 0 1,-1 0-1,1 0 1,-1 0-1,1 0 1,0-1-1,-1 1 1,1 0-1,0 0 1,0-1-1,0 1 1,-1 0-1,1-1 1,0 1-1,0-1 1,0 1-1,0-1 1,0 0-1,0 1 1,0-1 0,0 0-1,0 0 1,0 1-1,0-1 1,0 0-1,0 0 1,0 0-1,1 0 1,-1-1-1,2 1 1,9 0-153,0-1-1,1 0 1,-1-1 0,0 0 0,0-1 0,0-1 0,0 1 0,0-2 0,-1 0-1,15-8 1,-8 2-291,0-1 0,-1-1-1,-1-1 1,0 0 0,21-24-1,-1-7-212,-2-1 0,-3-2 0,40-78 0,-64 109 1979,-12 18 685,-17 25-1122,10-6-855,1 0 0,0 1 0,2 0 0,0 1 0,2 0 0,0 0-1,1 1 1,-3 26 0,2 20 83,3 98 0,4-163-141,3-17 451,-3 12-556,1-1 0,-1 1 0,1 0 1,-1 0-1,0 0 0,1 0 0,-1-1 0,0 1 0,0 0 0,0 0 0,0-1 0,0 1 0,0 0 0,0 0 0,0-1 0,0 1 0,-1 0 0,1 0 0,0 0 0,-1-1 0,1 1 0,-1 0 0,1 0 1,-1 0-1,0 0 0,0 0 0,1 0 0,-1 0 0,0 0 0,0 0 0,-1-1 0,1 1 92,0 1 0,0-1 1,1 0-1,-1 0 0,1 0 1,-1 0-1,1 0 0,-1 0 0,1 0 1,-1 0-1,1 0 0,0 0 1,0 0-1,-1 0 0,1 0 0,0 0 1,0 0-1,0 0 0,0 0 1,0 0-1,0-1 0,1 1 0,-1 0 1,0 0-1,1 0 0,-1 0 1,0 0-1,1 0 0,0-2 0,21-38 92,-14 26-91,29-89 82,-28 74-34,2 1-1,0 0 1,18-31 0,-28 59-34,0 0-1,0 0 1,0 0 0,-1 0 0,1 0-1,-1 0 1,1-1 0,0 1 0,-1 0-1,0 0 1,1-1 0,-1 1 0,0 0 0,1 0-1,-1-1 1,0 1 0,0 0 0,0-1-1,0 1 1,-1 0 0,1-1 0,0 1 0,0 0-1,-1 0 1,1-1 0,-1 1 0,1 0-1,-1 0 1,0-2 0,-14-4-1398,-7 4-3379,11 3-1410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1.831"/>
    </inkml:context>
    <inkml:brush xml:id="br0">
      <inkml:brushProperty name="width" value="0.025" units="cm"/>
      <inkml:brushProperty name="height" value="0.025" units="cm"/>
    </inkml:brush>
  </inkml:definitions>
  <inkml:trace contextRef="#ctx0" brushRef="#br0">11 27 15663,'-10'1'8328,"20"-1"-7111,10 0-320,4-2-257,10 0-319,3 0-129,2-1-128,0 3-32,-5 0 0,-6-1-192,-5 0-961,-7-1-1282,-9-4-960,-5-2-3171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5.212"/>
    </inkml:context>
    <inkml:brush xml:id="br0">
      <inkml:brushProperty name="width" value="0.025" units="cm"/>
      <inkml:brushProperty name="height" value="0.025" units="cm"/>
    </inkml:brush>
  </inkml:definitions>
  <inkml:trace contextRef="#ctx0" brushRef="#br0">110 20 10890,'0'0'16763,"-7"6"-16021,-8 6-423,0 0 0,-18 21 0,29-29-284,0 0 0,0 1 0,1 0 0,0-1 1,0 1-1,0 0 0,0 1 0,1-1 0,0 0 0,0 1 0,0-1 1,0 1-1,1 0 0,0 6 0,1-11-39,0 0-1,0 1 1,0-1-1,1 0 1,-1 0-1,1 1 1,-1-1 0,1 0-1,-1 0 1,1 0-1,0 0 1,-1 0 0,1 0-1,0 0 1,0 0-1,0 0 1,0 0-1,0 0 1,0-1 0,0 1-1,0 0 1,0-1-1,0 1 1,0 0-1,0-1 1,0 0 0,1 1-1,-1-1 1,0 0-1,0 1 1,1-1 0,-1 0-1,0 0 1,0 0-1,1 0 1,-1 0-1,0 0 1,0-1 0,2 1-1,3-1-71,0 0-1,-1 1 0,1-2 1,-1 1-1,1-1 0,-1 0 1,11-5-1,-5-1-199,1 0-1,-1-1 1,-1-1 0,0 0-1,16-20 1,-21 24 245,0 0-1,0-1 1,-1 1 0,0-1-1,-1 0 1,0 0-1,0 0 1,0-1 0,-1 1-1,0 0 1,0-1-1,1-8 1,-4 16 44,0 0 0,1 0 0,-1-1 0,1 1 1,-1 0-1,1 0 0,-1 0 0,0 0 0,1 0 0,-1 0 0,0 0 1,1 0-1,-1 0 0,1 0 0,-1 0 0,0 0 0,1 0 0,-1 0 1,1 0-1,-1 1 0,0-1 0,1 0 0,-1 1 0,1-1 0,-1 1 1,-6 3 17,0 1 0,1 1 0,0-1 0,0 1 1,1 0-1,-1 1 0,1-1 0,-6 12 0,8-14-82,0 1-1,0 1 1,0-1-1,1 0 0,-1 1 1,1-1-1,1 1 1,-1 0-1,1 0 1,0 0-1,0-1 0,1 13 1,0-17-84,0 0-1,0 0 1,1 0-1,-1 0 1,0 0 0,1-1-1,-1 1 1,1 0 0,0 0-1,-1 0 1,1-1 0,-1 1-1,1 0 1,0-1 0,0 1-1,-1 0 1,1-1 0,0 1-1,0-1 1,0 1-1,0-1 1,0 0 0,-1 1-1,1-1 1,0 0 0,0 0-1,0 1 1,0-1 0,1 0-1,29-1-4510,-1-7-1579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2.179"/>
    </inkml:context>
    <inkml:brush xml:id="br0">
      <inkml:brushProperty name="width" value="0.025" units="cm"/>
      <inkml:brushProperty name="height" value="0.025" units="cm"/>
    </inkml:brush>
  </inkml:definitions>
  <inkml:trace contextRef="#ctx0" brushRef="#br0">0 25 15919,'0'0'9769,"55"-25"-9737,-34 25-896,-7 2-1923,-3 0-4228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2.636"/>
    </inkml:context>
    <inkml:brush xml:id="br0">
      <inkml:brushProperty name="width" value="0.025" units="cm"/>
      <inkml:brushProperty name="height" value="0.025" units="cm"/>
    </inkml:brush>
  </inkml:definitions>
  <inkml:trace contextRef="#ctx0" brushRef="#br0">254 203 15278,'0'0'3668,"-12"-6"-2584,4 3-954,5 1-92,-1 0 0,1 0 0,-1 1 0,0-1 0,1 1 0,-1 0 0,0 0 0,0 0 0,0 0 0,0 1 0,0 0 0,0 0 0,1 0 0,-1 0 0,0 0 0,0 1-1,0 0 1,0 0 0,0 0 0,1 0 0,-1 0 0,-6 4 0,-2 3-28,1 1-1,1 0 1,-1 1-1,1 0 1,1 0-1,0 1 1,1 0-1,0 1 1,0 0-1,1 0 1,1 1-1,0-1 1,1 1-1,0 1 1,1-1-1,1 1 1,-4 25-1,7-38-6,-1 0 0,1 0-1,0 1 1,0-1 0,0 0-1,0 0 1,0 1 0,0-1 0,0 0-1,0 0 1,0 1 0,0-1 0,1 0-1,-1 0 1,1 1 0,-1-1-1,1 0 1,-1 0 0,1 0 0,0 0-1,-1 0 1,1 0 0,0 0-1,0 0 1,0 0 0,0 0 0,0 0-1,0-1 1,0 1 0,0 0 0,0-1-1,0 1 1,0 0 0,0-1-1,1 0 1,-1 1 0,0-1 0,0 0-1,1 1 1,-1-1 0,0 0 0,0 0-1,1 0 1,-1 0 0,2-1 0,5 0 92,-1 0 0,0-1 0,1 0 0,-1-1 0,0 1 0,0-1 0,6-4 0,22-14 166,0-2 1,-2-1-1,-1-2 0,-1 0 0,-2-3 0,0 0 0,-2-2 0,-1-1 0,-2-1 1,-1-1-1,25-48 0,-46 77-222,0 1-1,0-1 1,0 0-1,-1 0 1,1 1 0,0-10-1,-2 14-37,0 0-1,0 0 0,0-1 0,0 1 0,0 0 0,0 0 0,0-1 0,0 1 1,0 0-1,0 0 0,0 0 0,0-1 0,0 1 0,0 0 0,0 0 0,-1 0 1,1-1-1,0 1 0,0 0 0,0 0 0,0 0 0,0-1 0,-1 1 0,1 0 0,0 0 1,0 0-1,0 0 0,0 0 0,-1 0 0,1-1 0,0 1 0,0 0 0,0 0 1,-1 0-1,1 0 0,0 0 0,0 0 0,-1 0 0,1 0 0,0 0 0,0 0 1,0 0-1,-1 0 0,1 0 0,-1 0 0,-20 14-121,-10 17 105,1 2 0,1 0 0,3 2 0,0 1 0,2 1 0,-34 74 0,54-103-52,0 0 0,1 1 0,0-1 0,1 1 0,0-1 1,0 1-1,-1 16 0,3-24-41,0 1 0,0-1-1,1 1 1,-1 0 0,0-1 0,1 1-1,-1 0 1,1-1 0,-1 1 0,1-1 0,0 1-1,0-1 1,0 0 0,0 1 0,0-1 0,0 0-1,0 1 1,2 0 0,-1 0-131,0-1 1,0 0 0,1 0-1,-1 0 1,1 0-1,-1-1 1,1 1-1,-1-1 1,1 1-1,-1-1 1,1 0 0,-1 0-1,1 0 1,0 0-1,3-1 1,33-8-3963,4-11-1606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3.027"/>
    </inkml:context>
    <inkml:brush xml:id="br0">
      <inkml:brushProperty name="width" value="0.025" units="cm"/>
      <inkml:brushProperty name="height" value="0.025" units="cm"/>
    </inkml:brush>
  </inkml:definitions>
  <inkml:trace contextRef="#ctx0" brushRef="#br0">174 0 13004,'0'0'3641,"-8"6"-1575,-13 10-1427,1 1-1,1 1 1,0 1-1,1 1 1,1 1 0,1 0-1,-20 35 1,37-56-628,-1-1 0,1 1 1,-1 0-1,1-1 0,-1 1 0,0 0 1,1 0-1,-1 0 0,1 0 0,-1-1 1,1 1-1,-1 0 0,1 0 0,0 0 1,-1 0-1,1 0 0,-1 0 0,1 0 1,-1 0-1,1 1 0,-1-1 0,1 0 1,-1 0-1,1 0 0,-1 0 0,0 1 1,1-1-1,-1 0 0,1 1 0,-1-1 1,1 0-1,-1 1 0,0-1 0,1 0 1,-1 1-1,0-1 0,1 1 0,-1-1 1,0 0-1,0 1 0,1-1 0,-1 1 1,0-1-1,0 1 0,0-1 0,0 1 1,0-1-1,1 1 0,-1-1 0,0 1 1,0-1-1,0 1 0,0-1 0,-1 1 0,1-1 1,0 1-1,0-1 0,0 1 0,0-1 1,0 1-1,-1-1 0,1 1 0,0-1 1,0 1-1,-1-1 0,1 1 0,0-1 1,-1 0-1,0 1 0,39-16 152,-14 0-140,-2-2-1,0 0 1,-1-1 0,-1 0 0,-1-2-1,0-1 1,24-35 0,-59 77-148,-54 83 0,62-91 168,1 0-1,0 1 1,1 0-1,1 0 1,0 0-1,-3 17 1,8-31-36,-1 1 0,1 0 1,0 0-1,0-1 1,0 1-1,0 0 0,0 0 1,0 0-1,0-1 1,0 1-1,0 0 0,0 0 1,0-1-1,0 1 1,0 0-1,1 0 0,-1-1 1,0 1-1,0 0 0,1-1 1,-1 1-1,1 0 1,-1-1-1,1 1 0,-1 0 1,1-1-1,-1 1 1,2 0-1,-1 0 6,1-1 0,-1 0 0,0 0 0,1 0 0,-1 0 0,0 0 0,1 0 0,-1 0 0,1 0 0,-1 0 0,0 0 0,1-1 0,-1 1 0,3-2 0,43-25 213,-30 13-484,0-1 1,25-29-1,-36 37-137,0 0-1,0 0 0,-1-1 0,0 0 1,-1 0-1,0 0 0,0-1 1,-1 1-1,3-11 0,-8 10-2141,-7 15 1737,-9 14 646,9-9 203,-1-1-655,1 1 0,0 0-1,1 1 1,0 0 0,0 0-1,2 1 1,0 0-1,-7 19 1,11-16-1983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3.466"/>
    </inkml:context>
    <inkml:brush xml:id="br0">
      <inkml:brushProperty name="width" value="0.025" units="cm"/>
      <inkml:brushProperty name="height" value="0.025" units="cm"/>
    </inkml:brush>
  </inkml:definitions>
  <inkml:trace contextRef="#ctx0" brushRef="#br0">269 32 13196,'0'0'6572,"-9"-6"-4351,4 3-2049,-1-1 1,1 1-1,-1 0 1,0 1-1,0 0 1,-1 0-1,1 0 0,0 0 1,-1 1-1,1 0 1,0 1-1,-1-1 1,1 1-1,-1 0 1,1 1-1,-1 0 1,1 0-1,-1 0 0,1 1 1,0 0-1,0 0 1,-9 4-1,-47 26 572,58-29-719,0-1 0,0 1 0,0 0 0,1 0 0,-1 1 0,1-1 0,0 1-1,0 0 1,0-1 0,0 2 0,1-1 0,-3 5 0,4-8-27,1 0 0,0 0-1,0 0 1,0 0 0,0 0 0,0 0 0,0 0 0,0 0 0,0 0 0,0 0-1,0 0 1,0 0 0,1 0 0,-1 0 0,0 0 0,1 0 0,-1 0-1,1 0 1,-1 0 0,1-1 0,-1 1 0,1 0 0,0 0 0,-1-1-1,1 1 1,0 0 0,0 0 0,-1-1 0,1 1 0,0-1 0,0 1-1,0-1 1,0 1 0,0-1 0,0 0 0,0 1 0,0-1 0,0 0-1,0 0 1,0 0 0,0 0 0,2 0 0,54 5-114,-44-5 52,18 1-215,-6-1-89,45 7 0,-64-6 343,0 0 1,-1 0 0,1 1-1,-1-1 1,1 1 0,-1 1-1,0-1 1,0 1 0,0 0-1,0 0 1,-1 0-1,1 1 1,6 6 0,-10-9 28,0 1 0,0-1 0,0 1 0,1-1 0,-1 1 0,0 0 0,-1-1 0,1 1 0,0 0 0,0 0 0,-1-1 0,1 1 0,-1 0 0,0 0 0,1 0 1,-1 0-1,0 0 0,0 0 0,0-1 0,-1 1 0,1 0 0,0 0 0,-2 4 0,1-3 57,-1 0-1,0 1 1,0-1-1,0 0 1,-1 0-1,1-1 1,-1 1 0,0 0-1,1-1 1,-1 1-1,-5 2 1,-5 3 215,1-1 1,-2-1-1,1 0 0,-1-1 1,-16 5-1,16-7-233,1 0-1,0-1 1,-1 0 0,0-1 0,1 0-1,-1-1 1,-20-3 0,32 2-225,1 1 0,0 0 0,0-1 0,0 1 1,0-1-1,-1 1 0,1-1 0,0 1 0,0-1 0,0 0 1,0 0-1,0 0 0,0 1 0,0-1 0,1 0 1,-1 0-1,-1-2 0,-3-19-7809,5 4-1469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4.158"/>
    </inkml:context>
    <inkml:brush xml:id="br0">
      <inkml:brushProperty name="width" value="0.025" units="cm"/>
      <inkml:brushProperty name="height" value="0.025" units="cm"/>
    </inkml:brush>
  </inkml:definitions>
  <inkml:trace contextRef="#ctx0" brushRef="#br0">460 47 10666,'0'0'5701,"-7"-7"-3512,4 3-2042,0 1-1,0 0 0,0 0 1,-1 0-1,1 0 0,-1 0 1,0 1-1,0-1 0,0 1 1,0 0-1,0 1 0,-1-1 1,1 1-1,0-1 0,-1 1 1,1 1-1,-1-1 0,1 1 1,-1-1-1,0 1 0,1 0 1,-1 1-1,1-1 1,-1 1-1,1 0 0,-1 0 1,1 1-1,-8 3 0,-7 3-15,1 2 0,0 0-1,0 1 1,1 1 0,1 0-1,0 1 1,-18 20 0,7-5-40,2 1 0,-42 64 0,60-80-77,-1-1 0,2 2 1,0-1-1,1 1 0,0-1 0,-6 28 1,11-38-16,-1 0 1,0 0-1,1 0 1,-1 0-1,1 0 1,0 0-1,0 0 0,0 0 1,1 0-1,-1 0 1,1 0-1,0 0 1,0 0-1,-1 0 1,2 0-1,-1-1 1,0 1-1,1 0 1,-1-1-1,1 1 1,0-1-1,0 1 1,0-1-1,0 0 1,0 0-1,0 0 1,1 0-1,-1 0 1,1 0-1,-1-1 1,1 1-1,0-1 1,0 0-1,-1 1 0,1-1 1,0-1-1,5 2 1,6 0 19,0 0 0,-1-1 0,1-1 0,-1 0 0,1-1 0,0 0 0,-1-1 0,15-4 0,-20 4-3,0-1 1,0 0 0,0 0 0,0 0 0,0-1-1,-1 0 1,1-1 0,-1 1 0,0-2-1,0 1 1,-1-1 0,0 0 0,10-12 0,-14 16 2,-1 1-1,0-1 1,0 0 0,0 0 0,0 1 0,0-1 0,0 0 0,0 0 0,-1 0 0,1 0 0,-1 0-1,0 0 1,1 0 0,-1 0 0,0-4 0,0 4-8,-1 1-1,1 0 1,0 0-1,-1 0 1,1 0 0,-1 0-1,0 1 1,1-1-1,-1 0 1,1 0 0,-1 0-1,0 0 1,0 1-1,0-1 1,1 0-1,-1 0 1,0 1 0,0-1-1,0 1 1,0-1-1,-2 0 1,-1 0-9,1 0 1,-1 1-1,1-1 1,-1 1-1,0-1 1,0 1-1,1 1 0,-1-1 1,0 0-1,1 1 1,-1 0-1,0-1 0,1 2 1,-1-1-1,1 0 1,-5 3-1,2 0 18,-1-1-1,1 2 0,0-1 1,1 1-1,-1 0 1,1 0-1,0 0 1,0 1-1,1-1 1,-1 1-1,1 0 1,0 1-1,-4 10 0,8-16-17,0-1-1,-1 1 0,1-1 0,0 0 0,0 1 0,0-1 0,0 1 0,0-1 0,0 1 0,0-1 1,0 1-1,0-1 0,0 1 0,0-1 0,0 1 0,0-1 0,0 1 0,0-1 0,1 1 0,-1-1 1,0 0-1,0 1 0,1-1 0,-1 1 0,0-1 0,0 0 0,1 1 0,-1-1 0,0 0 0,1 1 1,-1-1-1,1 0 0,-1 1 0,1-1 0,21 1 16,21-13 18,-6-6-261,56-35 1,-29 15 25,-63 37 195,-1 1 1,1-1 0,-1 1-1,1-1 1,0 1-1,-1-1 1,1 1 0,0 0-1,0-1 1,-1 1 0,1 0-1,0 0 1,0 0-1,0-1 1,-1 1 0,1 0-1,0 0 1,0 0-1,0 0 1,-1 0 0,1 1-1,0-1 1,0 0-1,0 0 1,-2 17-17,-27 32 182,23-42-90,-31 47 83,26-41-231,1 0 1,0 0-1,0 1 0,1 0 1,1 1-1,1 0 1,-6 18-1,12-33-19,0 1 0,-1-1 0,1 0 0,0 1 0,0-1 0,0 1 0,0-1 0,0 0 0,0 1 0,0-1 0,0 0 0,0 1 0,0-1 0,0 1 0,0-1 0,0 0 0,0 1 0,0-1 0,0 0 0,0 1 0,0-1 0,1 0 0,-1 1 0,0-1 0,0 0 0,0 1 0,1-1 0,-1 0 0,0 0 0,0 1 0,1-1-1,-1 0 1,0 0 0,0 1 0,1-1 0,-1 0 0,0 0 0,1 0 0,-1 1 0,0-1 0,1 0 0,0 0 0,19-7-2694,18-20-2745,5-14-2798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4.663"/>
    </inkml:context>
    <inkml:brush xml:id="br0">
      <inkml:brushProperty name="width" value="0.025" units="cm"/>
      <inkml:brushProperty name="height" value="0.025" units="cm"/>
    </inkml:brush>
  </inkml:definitions>
  <inkml:trace contextRef="#ctx0" brushRef="#br0">279 0 7335,'0'0'11739,"-10"9"-10089,-34 36-726,2 1 1,2 2-1,2 2 1,-34 60 0,67-102-874,0 1 1,1 0 0,0-1 0,1 2 0,0-1-1,0 0 1,-2 14 0,5-20-49,0-1 0,-1 1 0,1 0 0,0-1 0,0 1 0,0 0 0,1-1 0,-1 1 1,1-1-1,-1 1 0,1 0 0,0-1 0,0 1 0,0-1 0,0 0 0,1 1 0,-1-1 0,1 0 0,-1 0 0,1 0 0,0 0 0,0 0 0,0 0 1,0 0-1,0-1 0,0 1 0,0-1 0,0 1 0,1-1 0,-1 0 0,4 1 0,13 3 59,0-1 1,0-1-1,0-1 0,1 0 1,-1-2-1,21-1 0,-5 1 20,-32-1-43,1 1 1,0 0 0,-1-1-1,1 0 1,0 1-1,-1-1 1,1-1-1,-1 1 1,0-1-1,1 1 1,-1-1-1,0 0 1,0 0-1,0 0 1,5-5-1,-7 6-21,0 0 1,-1 0-1,1 0 0,0 0 0,-1 0 0,1 0 1,-1 0-1,1 0 0,-1 0 0,1 0 0,-1 0 0,0 0 1,0 0-1,1 0 0,-1 0 0,0 0 0,0-1 1,0 1-1,0 0 0,-1-2 0,1 1-9,-1 1-1,0-1 1,0 1-1,0-1 1,0 0-1,0 1 1,0 0-1,-1-1 1,1 1-1,0 0 0,-1-1 1,1 1-1,-1 0 1,1 0-1,-1 0 1,-3-1-1,-8-4-8,-1 1 0,0 1 0,-1 0 0,1 1 0,-1 0 0,1 1 0,-1 1 0,0 0 0,0 1 0,1 1 0,-1 0 0,0 1 0,-20 6 0,33-8-4,0 1-1,0-1 1,0 1-1,0 0 1,1 0-1,-1-1 1,0 1-1,0 1 1,1-1-1,-1 0 1,1 0-1,-1 1 1,1-1-1,-1 0 1,-1 4-1,6 4-49,18-4 10,11-5 39,0-1 0,-1-2 1,62-13-1,92-37-377,-113 31 24,-48 17 312,-24 5 50,0 0-1,0 0 1,0 0-1,0 0 1,0 0-1,1 0 1,-1 0-1,0 0 1,0 0-1,0 0 1,0 0-1,1 0 1,-1 1-1,0-1 1,0 0-1,0 0 1,0 0-1,0 0 1,1 0-1,-1 0 1,0 0 0,0 0-1,0 0 1,0 1-1,0-1 1,0 0-1,0 0 1,0 0-1,1 0 1,-1 0-1,0 1 1,0-1-1,0 0 1,0 0-1,0 0 1,0 0-1,0 0 1,0 1-1,0-1 1,0 0-1,0 0 1,0 0-1,0 0 1,0 1-1,0-1 1,0 0-1,0 0 1,0 0-1,0 0 1,0 0-1,-1 1 1,1-1-1,-25 27 629,20-21-533,-2 0 26,-16 15 135,0 1 0,1 1 1,1 2-1,2-1 0,-29 49 1,37-43-287,11-29-112,0-1-1,0 1 1,0-1-1,0 1 0,0 0 1,0-1-1,0 1 1,1 0-1,-1-1 0,0 1 1,0-1-1,0 1 1,0-1-1,1 1 0,-1 0 1,0-1-1,1 1 1,-1-1-1,0 1 0,1-1 1,-1 1-1,1-1 1,-1 0-1,1 1 1,-1-1-1,1 1 0,-1-1 1,1 0-1,-1 1 1,1-1-1,-1 0 0,1 0 1,0 0-1,-1 1 1,1-1-1,-1 0 0,1 0 1,0 0-1,-1 0 1,1 0-1,0 0 0,-1 0 1,1 0-1,0 0 1,20-1-6140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5.801"/>
    </inkml:context>
    <inkml:brush xml:id="br0">
      <inkml:brushProperty name="width" value="0.025" units="cm"/>
      <inkml:brushProperty name="height" value="0.025" units="cm"/>
    </inkml:brush>
  </inkml:definitions>
  <inkml:trace contextRef="#ctx0" brushRef="#br0">226 104 2851,'6'-9'6166,"-6"9"-6052,23-45 4287,-18 14-779,-5 30-3458,-1 1 0,1-1-1,0 0 1,0 0 0,-1 0-1,1 0 1,0 1-1,-1-1 1,1 0 0,-1 0-1,1 1 1,-1-1 0,1 0-1,-1 1 1,0-1 0,1 1-1,-1-1 1,0 0 0,1 1-1,-1 0 1,0-1-1,0 1 1,1-1 0,-1 1-1,0 0 1,0-1 0,0 1-1,1 0 1,-2 0 0,-6-1 10,1 1 0,0 0 0,-1 0 0,1 1 1,0 0-1,-1 0 0,1 1 0,0 0 0,0 0 1,0 0-1,0 1 0,1 0 0,-1 1 1,1 0-1,0 0 0,0 0 0,0 0 0,-6 7 1,0-1-179,1 1 0,0 1-1,1 0 1,1 0 0,-1 1 0,2 0 0,-12 24 0,20-37-6,-1 1-1,0 0 1,1 0-1,-1 0 1,1 0-1,-1 0 1,1-1-1,-1 1 1,1 0-1,0 0 1,-1 0-1,1 0 1,0 0-1,0 0 1,0 1-1,0-1 1,0 0-1,0 0 0,0 0 1,0 0-1,0 0 1,1 0-1,-1 0 1,0 0-1,0 0 1,1 0-1,-1 0 1,1 0-1,-1-1 1,1 1-1,0 0 1,-1 0-1,1 0 1,0 0-1,-1-1 1,1 1-1,0 0 1,0-1-1,0 1 1,-1-1-1,1 1 1,0-1-1,0 1 1,0-1-1,0 1 1,2-1-1,4 1-95,1 0 0,-1 0 0,1-1 0,0 0 0,10-2 0,-1 0 46,-4 1 58,6 0-10,0 0 0,0 1 0,0 1 0,-1 0-1,23 6 1,-38-7 14,0 1 0,0 0 0,0 0-1,0 0 1,0 0 0,0 0 0,0 1-1,0-1 1,-1 1 0,1 0 0,-1 0 0,1 0-1,-1 0 1,0 0 0,0 1 0,0-1-1,0 0 1,0 1 0,0 0 0,-1-1 0,1 1-1,-1 0 1,0 0 0,0 0 0,0 0-1,0 0 1,0 0 0,-1 0 0,1 0 0,-1 1-1,0-1 1,0 0 0,0 0 0,0 0-1,-1 0 1,1 0 0,-1 0 0,-2 6 0,1-2 81,-1-1 0,0 0 0,0 0 1,-1 0-1,1-1 0,-1 1 1,-1-1-1,1 0 0,-1 0 0,0 0 1,0 0-1,0-1 0,0 0 1,-1 0-1,0-1 0,-7 4 1,-8 4 206,-1-1 1,0-1-1,-28 8 1,40-13-206,-1-2 1,1 1-1,-1-1 1,0-1-1,0 0 0,-20 0 1,30-1-112,0-1 1,1 1-1,-1 0 1,0 0-1,1 0 1,-1-1 0,1 1-1,-1 0 1,0-1-1,1 1 1,-1 0-1,1-1 1,-1 1-1,1-1 1,-1 1-1,1-1 1,-1 1-1,1-1 1,0 1-1,-1-1 1,1 0-1,0 1 1,-1-1-1,1 0 1,0 1 0,0-1-1,0 0 1,-1 1-1,1-1 1,0 0-1,0 1 1,0-1-1,0 0 1,0 1-1,0-1 1,0 0-1,1 1 1,-1-1-1,0 0 1,0 1-1,0-1 1,1 0-1,13-31-1937,4 8-547,1 1 0,1 0 0,29-23 0,-24 22-305,38-36-4685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6.145"/>
    </inkml:context>
    <inkml:brush xml:id="br0">
      <inkml:brushProperty name="width" value="0.025" units="cm"/>
      <inkml:brushProperty name="height" value="0.025" units="cm"/>
    </inkml:brush>
  </inkml:definitions>
  <inkml:trace contextRef="#ctx0" brushRef="#br0">199 0 15759,'0'0'8637,"-5"10"-7734,-20 43 159,2 2 0,-24 90 0,36-102-1559,-6 47 1,15-75-815,1 0 0,0 0 0,1 1 0,3 27 0,-6-56 160,-1 1-1,0 0 0,-1 0 1,-12-22-1,-8-18 479,22 46 1115,1-1 0,0 1 0,1-1 0,0 0 0,0 0 1,0-10-1,1 16-287,0-1 1,1 1-1,-1-1 1,1 1-1,0-1 1,0 1-1,-1-1 1,1 1-1,0 0 1,0-1-1,0 1 1,0 0-1,1 0 1,-1 0-1,0 0 1,0 0-1,1 0 1,-1 0-1,0 0 1,1 0-1,-1 1 1,1-1-1,-1 0 1,1 1-1,0-1 1,-1 1-1,1 0 1,2-1-1,50-5 565,-51 6-675,91-2-493,-24 2-2884,0-5-5823,-37 1 464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6.517"/>
    </inkml:context>
    <inkml:brush xml:id="br0">
      <inkml:brushProperty name="width" value="0.025" units="cm"/>
      <inkml:brushProperty name="height" value="0.025" units="cm"/>
    </inkml:brush>
  </inkml:definitions>
  <inkml:trace contextRef="#ctx0" brushRef="#br0">179 15 7399,'0'0'9428,"-11"3"-7667,1 1-1519,1 0 0,0 0 0,1 1 0,-1 0 0,1 0-1,0 1 1,0 0 0,1 1 0,-1-1 0,1 1 0,1 1 0,-11 14 0,-21 41 555,35-60-736,1 1 1,1 0 0,-1 0-1,0 0 1,1 0 0,0 1-1,0-1 1,0 0 0,0 0-1,1 1 1,0-1-1,0 1 1,1 7 0,-1-11-50,1 0 1,-1 0-1,1 0 0,0-1 1,-1 1-1,1 0 1,0 0-1,0-1 1,0 1-1,0-1 0,-1 1 1,1-1-1,0 1 1,0-1-1,0 1 0,0-1 1,0 0-1,0 0 1,0 1-1,0-1 1,0 0-1,0 0 0,0 0 1,0 0-1,0 0 1,0 0-1,0-1 0,0 1 1,0 0-1,0 0 1,0-1-1,0 1 1,0-1-1,0 1 0,1-1 1,35-16 378,-10-5-213,-1-1-1,-1 0 1,-1-2 0,-1-1-1,-1-1 1,32-54 0,-69 110-405,1 1 1,1 0-1,1 1 1,2 0-1,1 0 1,-6 48-1,14-78 143,1 0-1,0 0 1,0 0 0,-1 0-1,1 0 1,0 0 0,0 0-1,0 0 1,0 0-1,0 0 1,0 0 0,1 0-1,-1 0 1,0 0-1,0 0 1,1 0 0,-1 0-1,1 0 1,-1 0 0,1 0-1,-1 0 1,1 0-1,-1 0 1,1-1 0,0 1-1,0 0 1,-1 0-1,1-1 1,0 1 0,0-1-1,0 1 1,0 0 0,-1-1-1,1 0 1,0 1-1,0-1 1,0 1 0,0-1-1,0 0 1,0 0-1,0 0 1,0 0 0,0 0-1,1 0 1,-1 0 0,0 0-1,0 0 1,0 0-1,0 0 1,0 0 0,1-1-1,3-1-479,0 0 1,0 0-1,-1 0 0,1 0 0,0-1 1,-1 0-1,0 0 0,1 0 1,3-5-1,29-32-5100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6.845"/>
    </inkml:context>
    <inkml:brush xml:id="br0">
      <inkml:brushProperty name="width" value="0.025" units="cm"/>
      <inkml:brushProperty name="height" value="0.025" units="cm"/>
    </inkml:brush>
  </inkml:definitions>
  <inkml:trace contextRef="#ctx0" brushRef="#br0">254 1 12396,'0'0'2866,"-4"7"-31,-11 18-2426,2 1-1,0 0 0,2 1 1,1 0-1,2 1 0,0 0 1,2 0-1,1 1 1,-2 41-1,6-68-406,1 0 0,0-1 1,0 1-1,0 0 0,0-1 0,0 1 0,1-1 1,-1 1-1,0 0 0,1-1 0,-1 1 0,1-1 1,0 1-1,-1-1 0,1 1 0,0-1 1,0 0-1,0 1 0,0-1 0,0 0 0,0 0 1,0 1-1,0-1 0,1 0 0,-1 0 0,0 0 1,3 0-1,0 1-1,1-1 1,0 0 0,-1-1 0,1 1-1,0-1 1,0 0 0,8-1-1,-7 0 35,-1 1 0,1 0 0,0 0-1,0 0 1,11 3 0,-16-3-9,1 1 0,0 0-1,-1-1 1,1 1 0,-1 0 0,1 0 0,-1 0 0,1 0 0,-1 0-1,0 0 1,1 1 0,-1-1 0,0 0 0,0 1 0,0-1-1,0 1 1,0-1 0,0 1 0,0-1 0,-1 1 0,1 0 0,-1 0-1,2 3 1,-1 1 113,0 1 0,-1-1 0,0 1 0,0 0 0,0-1 0,0 1 0,-1 0 0,0-1 0,-1 1 0,0-1 0,1 1 0,-2-1 0,1 0 0,-1 0 0,0 0-1,-1 0 1,1-1 0,-1 1 0,0-1 0,0 0 0,-1 0 0,1 0 0,-1-1 0,0 1 0,-1-1 0,1 0 0,-10 4 0,9-4-88,1-1 0,-1 0-1,-1 0 1,1 0 0,0-1 0,-1 0 0,1 0 0,-1-1 0,0 0-1,1 0 1,-1 0 0,0-1 0,0 0 0,0 0 0,1-1-1,-1 0 1,0 0 0,1 0 0,-1-1 0,1 0 0,-1-1 0,1 1-1,0-1 1,0 0 0,0-1 0,0 1 0,-5-6 0,8 7-241,0-1 1,1 0 0,-1 0 0,1 1 0,0-2 0,0 1 0,0 0 0,0 0-1,0 0 1,1-1 0,0 1 0,-1-1 0,1 0 0,0 1 0,1-1-1,-1 0 1,1-7 0,0 8-255,0-1 0,1 1 0,-1 0 0,1-1 0,0 1 0,0-1 0,0 1 0,1 0 0,-1 0 0,1 0 0,-1 0 0,1 0 0,0 0 0,1 0 0,-1 1 0,0-1 0,1 1 0,-1-1 0,5-2 0,25-15-6763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5.586"/>
    </inkml:context>
    <inkml:brush xml:id="br0">
      <inkml:brushProperty name="width" value="0.025" units="cm"/>
      <inkml:brushProperty name="height" value="0.025" units="cm"/>
    </inkml:brush>
  </inkml:definitions>
  <inkml:trace contextRef="#ctx0" brushRef="#br0">237 2 15855,'0'0'3849,"-13"-1"-1089,0 1-2370,1 0-1,-1 0 1,1 1 0,-1 1-1,-19 4 1,27-5-296,1 0-1,-1 1 1,1-1-1,0 1 1,-1 0-1,1 0 1,0 0-1,0 0 1,0 1 0,1 0-1,-1-1 1,1 2-1,-1-1 1,1 0-1,0 1 1,0-1-1,0 1 1,1 0-1,-1 0 1,1 0-1,0 0 1,-2 6 0,4-8-121,0 0 1,0 0 0,0 1 0,0-1 0,0 0-1,1 0 1,-1 1 0,1-1 0,0 0 0,-1 0-1,1 0 1,0 0 0,0 0 0,0 0 0,1 0-1,-1 0 1,0 0 0,1 0 0,-1-1 0,1 1 0,0-1-1,-1 1 1,1-1 0,0 0 0,0 1 0,0-1-1,0 0 1,0 0 0,0 0 0,5 1 0,9 4-507,0 0 0,32 7 0,-40-11 317,95 21-878,-103-23 1138,0 0 0,0 0-1,0 0 1,1 0 0,-1 0 0,0 0 0,0 0 0,0 0 0,0 0 0,0 0 0,0 1 0,1-1 0,-1 0 0,0 0 0,0 0 0,0 0 0,0 0 0,0 0-1,0 0 1,0 0 0,1 0 0,-1 0 0,0 1 0,0-1 0,0 0 0,0 0 0,0 0 0,0 0 0,0 0 0,0 0 0,0 1 0,0-1 0,0 0 0,0 0-1,0 0 1,0 0 0,0 0 0,0 0 0,0 1 0,0-1 0,0 0 0,0 0 0,0 0 0,0 0 0,0 0 0,0 1 0,0-1 0,0 0 0,0 0 0,0 0-1,0 0 1,0 0 0,0 0 0,-1 0 0,1 1 0,0-1 0,0 0 0,0 0 0,0 0 0,0 0 0,0 0 0,0 0 0,-1 0 0,1 0 0,0 0 0,0 0-1,0 0 1,0 0 0,-17 9 1356,-25 6-502,40-14-782,-67 22 231,-79 40 0,166-72-6675,26-17-1240,-5 0-1118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7.177"/>
    </inkml:context>
    <inkml:brush xml:id="br0">
      <inkml:brushProperty name="width" value="0.025" units="cm"/>
      <inkml:brushProperty name="height" value="0.025" units="cm"/>
    </inkml:brush>
  </inkml:definitions>
  <inkml:trace contextRef="#ctx0" brushRef="#br0">65 1 17392,'0'0'9513,"-29"55"-9128,21-22-129,-3 4-128,2 3-128,4-4 32,3-4-801,2-10-1569,2-9-1505,8-13-2563,8-5-4036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7.604"/>
    </inkml:context>
    <inkml:brush xml:id="br0">
      <inkml:brushProperty name="width" value="0.025" units="cm"/>
      <inkml:brushProperty name="height" value="0.025" units="cm"/>
    </inkml:brush>
  </inkml:definitions>
  <inkml:trace contextRef="#ctx0" brushRef="#br0">14 60 7783,'0'0'10800,"7"-8"-8750,1-4-1264,8-8 53,6 0 2821,-26 33-569,0 36-2702,10 93 302,0 29 94,-7-146-783,-1 0 0,-1 0-1,-1 0 1,-13 42 0,4-25 27,-10 47 1,20-72-26,1 0 1,0 0-1,1-1 1,1 1-1,1 0 1,2 17-1,-2-33-13,-1 0-1,1-1 1,-1 1-1,1-1 0,-1 1 1,1-1-1,0 1 1,-1-1-1,1 1 1,0-1-1,0 1 0,-1-1 1,1 0-1,0 0 1,0 1-1,0-1 0,-1 0 1,1 0-1,0 0 1,0 0-1,0 0 1,-1 0-1,1 0 0,0 0 1,0 0-1,0 0 1,0 0-1,1-1 0,-2 1-119,1 0-1,-1 0 0,1 0 1,0-1-1,-1 1 0,1 0 1,-1 0-1,1 0 0,-1-1 1,1 1-1,-1 0 0,1-1 0,-1 1 1,1 0-1,-1-1 0,0 1 1,1 0-1,-1-1 0,1 1 1,-1-1-1,0 1 0,1-1 0,-1 1 1,0-1-1,0 1 0,1-1 1,-1-29-9203,0 8-362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7.947"/>
    </inkml:context>
    <inkml:brush xml:id="br0">
      <inkml:brushProperty name="width" value="0.025" units="cm"/>
      <inkml:brushProperty name="height" value="0.025" units="cm"/>
    </inkml:brush>
  </inkml:definitions>
  <inkml:trace contextRef="#ctx0" brushRef="#br0">1 23 16912,'0'0'8808,"64"-18"-8167,-41 18-513,0 0-256,-6 0-1986,-10-4-4452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8.823"/>
    </inkml:context>
    <inkml:brush xml:id="br0">
      <inkml:brushProperty name="width" value="0.025" units="cm"/>
      <inkml:brushProperty name="height" value="0.025" units="cm"/>
    </inkml:brush>
  </inkml:definitions>
  <inkml:trace contextRef="#ctx0" brushRef="#br0">6 117 6150,'3'-9'5098,"2"-18"352,3-54 1,-18 152-2886,7-59-2590,0 0 0,1 0 1,0 0-1,1 0 0,1 0 0,2 24 1,-2-35 22,0 0 0,0 1 1,0-1-1,1 0 1,-1 0-1,1 1 1,-1-1-1,1 0 0,-1 0 1,1 0-1,0 0 1,-1 0-1,1 0 1,0 0-1,0 0 0,0 0 1,0 0-1,0 0 1,0-1-1,0 1 0,0 0 1,0-1-1,0 1 1,0-1-1,3 2 1,-2-2 0,1 0 0,0 0 1,0 0-1,-1 0 1,1 0-1,0 0 0,0-1 1,-1 1-1,1-1 1,0 0-1,3-1 1,5-4 20,0 1 0,0-1 0,0-1 1,10-8-1,-3 1-1,-1 0-1,-1 0 1,0-2 0,-1 0-1,0-1 1,-1 0 0,11-21-1,-55 123-690,25-71 687,2-1-1,0 1 1,1 0-1,0 0 0,1 0 1,0 16-1,2-29 8,-1 0 1,0 1-1,1-1 0,-1 0 1,1 0-1,-1 0 0,1 1 0,-1-1 1,1 0-1,0 0 0,0 0 0,-1 0 1,1 0-1,0 0 0,0-1 1,0 1-1,0 0 0,0 0 0,0-1 1,0 1-1,0 0 0,1-1 0,-1 1 1,0-1-1,0 0 0,0 1 1,1-1-1,-1 0 0,0 0 0,0 1 1,1-1-1,-1 0 0,0 0 0,1-1 1,-1 1-1,0 0 0,0 0 1,1-1-1,-1 1 0,0 0 0,0-1 1,2 0-1,5-2 205,0 0 1,0 0-1,0 0 1,-1-1-1,10-6 0,15-15 222,-1-2-1,49-54 0,-56 56-250,-24 24-198,0 1 0,1 0 0,-1-1 0,0 1 0,1-1 0,-1 1-1,0-1 1,1 1 0,-1 0 0,0-1 0,1 1 0,-1 0 0,1-1 0,-1 1-1,0 0 1,1-1 0,-1 1 0,1 0 0,-1 0 0,1 0 0,-1 0 0,1-1 0,-1 1-1,1 0 1,0 0 0,-1 0 0,1 0 0,-1 0 0,1 0 0,-1 0 0,1 0 0,-1 0-1,1 1 1,2 18-14,-16 42 32,10-50 20,1-1-40,0 0 1,1 1-1,0-1 0,0 0 1,1 1-1,2 13 1,-2-23 2,1 0 1,-1-1-1,0 1 1,0 0-1,1-1 0,-1 1 1,1-1-1,-1 1 1,1-1-1,-1 1 1,0-1-1,1 1 0,0-1 1,-1 1-1,1-1 1,-1 0-1,1 1 1,-1-1-1,1 0 0,0 1 1,-1-1-1,1 0 1,0 0-1,-1 0 1,1 0-1,0 1 0,-1-1 1,1 0-1,0 0 1,0 0-1,-1 0 1,1-1-1,0 1 0,-1 0 1,1 0-1,0 0 1,0-1-1,26-9 68,-7-6-40,-1 0 0,0-2 0,-2 0 1,19-24-1,10-9-42,-38 43-35,-5 4-61,0 1 0,0-1 0,0 1 0,1 0 0,-1 0 0,1 0 0,0 0 0,0 0 0,0 1 0,0 0 0,5-2 0,-8 4 86,0 1 0,-1-1 0,1 1 0,-1-1 0,1 1 0,-1 0 0,1-1 0,-1 1 0,0 0 0,1-1 1,-1 1-1,0 0 0,1 0 0,-1-1 0,0 1 0,0 0 0,0 0 0,0 0 0,1-1 0,-1 1 0,0 0 0,0 0 0,-1-1 0,1 1 0,0 0 0,0 1 0,-3 27-88,-1-14-253,0 0 1,-1-1-1,-10 20 1,1 0-2652,2 0-4074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0:59.528"/>
    </inkml:context>
    <inkml:brush xml:id="br0">
      <inkml:brushProperty name="width" value="0.025" units="cm"/>
      <inkml:brushProperty name="height" value="0.025" units="cm"/>
    </inkml:brush>
  </inkml:definitions>
  <inkml:trace contextRef="#ctx0" brushRef="#br0">234 1 11531,'0'0'5290,"-12"14"-3224,-14 18-1384,2 2 0,1 1 0,-26 52 0,31-48-365,2 1 0,1 1-1,3 0 1,1 1 0,2 0 0,1 1-1,3 0 1,0 48 0,5-89-313,-1 0-1,1 0 1,1 0 0,-1 0 0,0 0 0,0 0-1,1 0 1,-1 0 0,1 0 0,0 0 0,-1 0-1,1 0 1,0 0 0,0-1 0,0 1 0,2 2 0,-2-4 7,-1 1 0,1-1 0,0 1 0,0 0 1,0-1-1,0 0 0,0 1 0,0-1 1,0 0-1,0 1 0,0-1 0,0 0 1,0 0-1,0 0 0,0 0 0,0 0 1,0 0-1,0 0 0,0 0 0,0 0 0,0 0 1,2-1-1,0-1 17,1 1-1,0-1 1,-1 0-1,1 0 1,-1-1-1,0 1 1,0-1 0,0 1-1,0-1 1,0 0-1,0 0 1,-1 0-1,0-1 1,3-4 0,1-3-29,-1 0 1,0 0-1,-1-1 1,0 0-1,-1 0 1,-1 0 0,0 0-1,0 0 1,-1-1-1,0 1 1,-2 0 0,-1-17-1,2 29-6,0 1 1,0-1-1,0 0 0,0 0 0,0 0 1,0 1-1,0-1 0,0 0 1,0 0-1,0 0 0,0 0 0,-1 0 1,1 1-1,0-1 0,0 0 0,0 0 1,0 0-1,0 0 0,0 0 0,-1 1 1,1-1-1,0 0 0,0 0 1,0 0-1,0 0 0,-1 0 0,1 0 1,0 0-1,0 0 0,0 0 0,-1 0 1,1 0-1,0 0 0,0 0 0,0 0 1,0 0-1,-1 0 0,1 0 0,0 0 1,0 0-1,0 0 0,-1 0 1,1 0-1,0 0 0,0 0 0,0 0 1,0 0-1,-1-1 0,1 1 0,0 0 1,0 0-1,0 0 0,0 0 0,0 0 1,0 0-1,-1-1 0,1 1 0,0 0 1,0 0 2,0 1 0,-1 0 0,1-1 0,0 1 0,0-1 0,0 1 0,0-1 0,0 1 0,0 0 0,0-1 0,0 1 0,0-1 0,0 1 0,0 0 0,0-1 0,1 1 0,-1-1 0,0 1 0,0-1 0,1 1 0,-1-1 0,0 1-1,0-1 1,1 1 0,-1-1 0,1 1 0,-1-1 0,0 1 0,1-1 0,-1 0 0,1 1 0,-1-1 0,2 1 0,1 0-4,0-1 0,0 1-1,0-1 1,0 0 0,0 1-1,0-1 1,0-1 0,0 1-1,0 0 1,0-1 0,0 1-1,0-1 1,-1 0 0,1 0-1,0 0 1,0-1 0,0 1-1,-1 0 1,1-1 0,-1 0-1,1 0 1,-1 0 0,0 0-1,0 0 1,0 0 0,0 0-1,0-1 1,0 1 0,-1-1-1,1 1 1,-1-1 0,1 0-1,-1 0 1,0 1 0,0-1-1,0 0 1,-1 0 0,1 0-1,-1 0 1,1-5 0,-2 8 7,1 0 1,0-1-1,0 1 1,0-1-1,-1 1 1,1 0-1,0-1 1,-1 1-1,1 0 1,0 0-1,-1-1 1,1 1-1,0 0 1,-1 0-1,1-1 1,0 1-1,-1 0 1,1 0-1,-1 0 1,1 0-1,0-1 1,-1 1-1,1 0 1,-1 0-1,1 0 1,0 0-1,-1 0 1,1 0-1,-1 0 1,1 0-1,-1 0 1,1 0-1,0 1 1,-1-1 0,1 0-1,-1 0 1,1 0-1,0 0 1,-1 1-1,1-1 1,0 0-1,-1 0 1,1 1-1,0-1 1,-1 0-1,1 1 1,0-1-1,-1 1 1,-19 11 24,14-6 30,-1 0 1,1 0 0,1 0 0,-1 0-1,1 1 1,0 0 0,1 0-1,-1 0 1,1 1 0,1 0 0,0-1-1,0 1 1,0 0 0,1 1-1,-1 8 1,3-16-32,1 0 0,-1-1 0,1 1-1,-1 0 1,1 0 0,0 0 0,-1-1 0,1 1 0,0 0-1,0-1 1,-1 1 0,1-1 0,0 1 0,0-1-1,0 1 1,0-1 0,0 0 0,0 1 0,0-1 0,0 0-1,0 0 1,-1 1 0,1-1 0,0 0 0,0 0-1,0 0 1,0 0 0,2-1 0,42 1 164,-33-1-91,55-2-16,63 0 129,-114 4-180,-1 0 1,1 2 0,-1-1-1,0 2 1,0 0 0,16 6 0,-8 5 118,-22-9 270,-17-6 121,12-2-497,-1 0 0,0 0 1,1 0-1,-1-1 0,1 1 0,0-1 1,0 0-1,0-1 0,0 1 1,0-1-1,1 0 0,-1 1 1,1-2-1,0 1 0,1 0 1,-1 0-1,-2-6 0,-7-14 130,-18-46 0,25 58-166,0-1 0,1 1 0,1-1 0,0 0 0,1 0 0,-2-22 0,5 34-22,0 0 0,-1 0-1,1 0 1,0 0 0,0 1-1,0-1 1,-1 0 0,1 1-1,0-1 1,0 0 0,0 1-1,0-1 1,0 1 0,0-1-1,0 1 1,0 0 0,0 0-1,1-1 1,-1 1 0,0 0-1,0 0 1,0 0-1,0 0 1,0 0 0,2 0-1,42 1-1512,-33 0 627,80 2-8990,-41-2-3785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0.548"/>
    </inkml:context>
    <inkml:brush xml:id="br0">
      <inkml:brushProperty name="width" value="0.025" units="cm"/>
      <inkml:brushProperty name="height" value="0.025" units="cm"/>
    </inkml:brush>
  </inkml:definitions>
  <inkml:trace contextRef="#ctx0" brushRef="#br0">169 186 16720,'0'-9'534,"0"4"-382,0 1 1,-1-1 0,1 0-1,-1 1 1,0-1 0,0 1 0,-1-1-1,-1-4 1,2 8-89,1 0 0,-1 1 0,1-1 0,-1 0 0,1 0 0,-1 0 0,0 1 0,1-1 0,-1 0 0,0 1 0,0-1 0,1 1 0,-1-1 0,0 1 0,0-1 0,0 1 1,0-1-1,0 1 0,0 0 0,0 0 0,-1-1 0,0 1-1,0 1 0,0-1 1,0 0-1,0 1 0,0-1 0,0 1 1,0 0-1,0 0 0,0-1 1,1 1-1,-1 1 0,0-1 0,0 0 1,1 0-1,-3 2 0,-6 7 46,0 1 0,0 0 1,1 0-1,0 1 0,1 0 0,0 0 0,1 1 0,1 0 0,0 0 0,0 1 0,2 0 0,-1 0 1,2 0-1,0 0 0,-2 28 0,5-41-106,0 0 1,0 0-1,0 0 1,0 0-1,0 0 1,0 0-1,1 0 1,-1 0-1,0 0 1,0 0-1,1 0 1,-1 0-1,1-1 1,-1 1-1,1 0 1,-1 0-1,1 0 1,0 0-1,-1-1 1,1 1-1,0 0 1,0-1-1,0 1 1,-1 0-1,1-1 1,0 1-1,0-1 1,1 1-1,1 0 15,0 0 0,0-1 0,0 0 0,0 1 0,0-1 0,0 0 0,0 0 0,0-1 0,0 1-1,3-1 1,6-2 131,-1-1-1,0 1 1,0-2-1,16-8 1,0-4 61,0-1-1,-2-1 1,0-2 0,-1 0-1,21-26 1,-31 32-91,0-2 0,-2 0 0,0 0-1,-1-1 1,0-1 0,-2 0 0,0 0 0,9-33-1,-17 31-59,-1 21-58,0 0 0,0-1 0,-1 1 0,1 0 0,0 0-1,-1 0 1,1 0 0,0 0 0,0 0 0,-1 0 0,1 0 0,0 0-1,-1 0 1,1 0 0,0 0 0,-1 0 0,1 0 0,0 0 0,-1 0 0,1 0-1,0 0 1,-1 0 0,1 0 0,0 0 0,0 0 0,-1 1 0,1-1 0,0 0-1,-1 0 1,1 0 0,0 1 0,0-1 0,-1 0 0,1 1 0,-27 29 86,8 1 1,1 1 1,-18 46 0,30-63-85,1 0 0,1 0 0,0 0 1,1 1-1,0-1 0,2 1 0,0-1 1,1 18-1,0-30-5,0-1 1,0 0 0,1 1-1,-1-1 1,1 0 0,-1 0-1,1 0 1,0 0 0,0 0-1,0 1 1,0-1-1,0-1 1,0 1 0,0 0-1,1 0 1,-1 0 0,1-1-1,0 1 1,-1-1-1,1 1 1,0-1 0,0 0-1,0 1 1,0-1 0,0 0-1,0 0 1,0 0-1,0-1 1,0 1 0,0 0-1,1-1 1,-1 0 0,0 1-1,0-1 1,1 0-1,-1 0 1,0 0 0,0-1-1,1 1 1,-1 0 0,3-2-1,4 0-34,0 0 0,0 0-1,-1-1 1,1 0 0,-1-1 0,0 0-1,0 0 1,0-1 0,10-8 0,0-3-364,-1 0 0,18-22 0,-30 33 236,-1-1 0,0 0-1,0 0 1,0 0 0,0-1 0,-1 1 0,0-1-1,-1 0 1,1 0 0,-1 0 0,1-10 0,-3 17 165,0-1 1,0 0 0,-1 1 0,1-1 0,0 1 0,0-1-1,-1 0 1,1 1 0,0-1 0,-1 1 0,1-1 0,0 1-1,-1 0 1,1-1 0,-1 1 0,1-1 0,-1 1-1,1 0 1,-1-1 0,1 1 0,-1 0 0,1-1 0,-1 1-1,1 0 1,-1 0 0,0 0 0,1-1 0,-1 1 0,1 0-1,-1 0 1,0 0 0,1 0 0,-1 0 0,1 0 0,-1 0-1,0 0 1,1 1 0,-1-1 0,1 0 0,-1 0 0,0 0-1,1 1 1,-1-1 0,-32 10 486,11 1-81,1 0-1,0 1 0,1 2 0,1 0 1,0 0-1,-30 32 0,48-46-399,0 1 0,1 0 0,-1 0 0,0 0 0,0 0 0,1 0-1,-1 0 1,1 0 0,-1 0 0,1 0 0,-1 0 0,1 0 0,0 1 0,-1-1 0,1 0 0,0 0-1,0 3 1,0-4-6,0 1 1,0-1-1,1 1 0,-1-1 0,1 1 0,-1 0 0,0-1 0,1 1 0,-1-1 0,1 0 0,-1 1 0,1-1 0,-1 1 1,1-1-1,-1 0 0,1 1 0,0-1 0,-1 0 0,1 0 0,-1 1 0,1-1 0,0 0 0,0 0 0,51 1 26,-34-2 30,97-5 2,-78 2-60,1 2-1,-1 1 1,49 6-1,-85-5 14,0 0 0,0 0-1,0 1 1,0-1-1,-1 0 1,1 0 0,0 1-1,0-1 1,0 0-1,0 1 1,-1-1 0,1 1-1,0-1 1,0 1-1,-1-1 1,1 1-1,0 0 1,-1-1 0,1 1-1,-1 0 1,1 0-1,-1-1 1,1 1 0,-1 0-1,1 0 1,-1 0-1,0 0 1,0-1-1,1 1 1,-1 0 0,0 0-1,0 0 1,0 0-1,0 0 1,0 0 0,0 0-1,0 0 1,0-1-1,0 1 1,-1 1-1,-15 42 596,6-19-199,21-31-137,18-15-39,44-31-110,-69 50-127,0-1-1,1 1 1,-1 0-1,1 0 1,0 0-1,0 1 0,-1 0 1,1 0-1,0 0 1,0 0-1,0 1 1,0 0-1,0 0 1,6 0-1,-10 1 2,1 0-1,-1 0 1,0 0-1,0-1 1,0 1-1,0 0 1,0 0-1,0 1 1,-1-1-1,1 0 1,0 0-1,0 0 1,-1 0-1,1 1 1,-1-1-1,1 0 1,-1 1-1,1-1 1,-1 0-1,0 1 1,0-1-1,0 0 1,0 1-1,0-1 1,0 1-1,0-1 1,0 0 0,0 1-1,-1 1 1,-9 50 351,8-46-234,2-6-107,-1 1 1,0-1-1,1 0 0,-1 1 1,1-1-1,0 1 1,-1-1-1,1 1 0,0-1 1,0 1-1,0-1 1,0 1-1,0-1 1,0 0-1,1 1 0,-1-1 1,0 1-1,1-1 1,-1 1-1,1-1 0,0 0 1,-1 1-1,1-1 1,0 0-1,0 0 0,-1 1 1,1-1-1,0 0 1,0 0-1,1 0 0,-1 0 1,2 1-1,1-1 11,-1-1 0,1 1 0,0-1 0,0 0 0,-1 0 0,1-1 0,0 1 0,-1-1 0,1 0 0,0 0 0,-1 0 0,1 0 0,4-3 0,30-15 10,-31 15-225,0 0 0,0 0 0,0 1 0,1 0-1,-1 0 1,1 1 0,0 0 0,0 0 0,9-1 0,-19 9-7538,-12 4-1661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2.118"/>
    </inkml:context>
    <inkml:brush xml:id="br0">
      <inkml:brushProperty name="width" value="0.025" units="cm"/>
      <inkml:brushProperty name="height" value="0.025" units="cm"/>
    </inkml:brush>
  </inkml:definitions>
  <inkml:trace contextRef="#ctx0" brushRef="#br0">130 207 16816,'0'0'5381,"-9"6"-4863,-82 54-668,90-60 147,1 0 0,0 1-1,-1-1 1,1 0-1,0 0 1,-1 1 0,1-1-1,-1 0 1,1 0 0,0 0-1,-1 0 1,1 1-1,-1-1 1,1 0 0,-1 0-1,1 0 1,0 0 0,-1 0-1,1 0 1,-1 0-1,1 0 1,-1 0 0,1 0-1,0 0 1,-1-1 0,1 1-1,-1 0 1,1 0-1,0 0 1,-1 0 0,1-1-1,-1 1 1,1 0 0,0-15-307,12-17-179,-10 29 424,20-32-288,-21 35 358,-1-1 0,0 0-1,1 1 1,-1-1 0,1 1 0,-1-1-1,1 1 1,-1-1 0,1 1 0,-1-1-1,1 1 1,-1-1 0,1 1 0,0 0-1,-1-1 1,1 1 0,0 0 0,-1 0-1,1-1 1,0 1 0,-1 0 0,1 0-1,0 0 1,-1 0 0,1 0 0,0 0-1,0 0 1,-1 0 0,1 0 0,0 0-1,-1 1 1,1-1 0,0 0 0,-1 0-1,1 1 1,0-1 0,-1 0 0,1 1-1,-1-1 1,1 0 0,0 1 0,-1-1-1,1 1 1,-1-1 0,1 1 0,-1-1-1,0 1 1,1 0 0,-1-1 0,1 2-1,5 12 145,-1 0 1,0 0-1,-1 0 0,0 1 0,1 15 0,5 19-77,17 39-19,-17-57 83,0 1 0,-2-1 0,-2 1 0,-1 0 1,2 34-1,-8-63-85,1 0 1,-1 0-1,0 0 0,0 0 1,0 0-1,0 0 1,0 0-1,0-1 1,-1 1-1,0 0 0,1-1 1,-1 1-1,0-1 1,0 0-1,0 0 1,0 0-1,-1 0 0,1 0 1,-1 0-1,1 0 1,-1-1-1,1 1 0,-1-1 1,0 0-1,0 0 1,0 0-1,0 0 1,0 0-1,-5 0 0,-7 2-12,0-1-1,1 0 1,-1-1-1,-27-2 1,41 1-36,0 0 0,-1 0 0,1 0 0,0 0 0,0 0 0,0-1 0,0 1 1,-1 0-1,1-1 0,0 1 0,0-1 0,0 1 0,0-1 0,0 1 0,0-1 0,0 0 0,0 0 1,0 1-1,1-1 0,-1 0 0,0 0 0,0 0 0,1 0 0,-1 0 0,1 0 0,-1 0 1,0 0-1,0-2 0,1-1-6,-1 1 0,1 0 0,0-1 0,0 1 0,0 0 0,1-1 0,-1 1 0,1 0 0,0-1 0,1-4 0,3-4-54,0-1 1,1 1 0,1-1 0,10-15-1,97-115-575,-69 89 641,-2-1-1,-2-2 1,52-98 0,-88 144 7,0-1 1,-1 0 0,0 0 0,0 0-1,-1 0 1,2-24 0,-5 36-16,0 0 0,0-1 0,0 1-1,0-1 1,0 1 0,0 0 0,0-1 0,0 1 0,0-1-1,0 1 1,0 0 0,0-1 0,-1 1 0,1-1 0,0 1-1,0 0 1,0-1 0,0 1 0,-1 0 0,1-1 0,0 1-1,-1 0 1,1-1 0,0 1 0,0 0 0,-1 0 0,1-1-1,0 1 1,-1 0 0,1 0 0,0 0 0,-1 0 0,1-1-1,-1 1 1,1 0 0,0 0 0,-1 0 0,1 0 0,-1 0-1,1 0 1,0 0 0,-1 0 0,1 0 0,-1 0 0,1 0-1,0 0 1,-1 0 0,1 1 0,-1-1 0,1 0 0,0 0-1,-1 0 1,1 0 0,0 1 0,-1-1 0,1 0 0,0 0-1,-1 1 1,1-1 0,0 0 0,0 1 0,-1-1 0,1 1-1,-23 19-21,10-4 63,2 1 0,0 0 0,1 1 0,1 0 0,0 1 0,2 0 0,0 0 0,1 1 0,1-1-1,1 1 1,0 1 0,2-1 0,0 31 0,1-49-36,2 0 0,-1 1 0,0-1-1,0 0 1,1 0 0,-1 0 0,1 0-1,0 1 1,0-1 0,0 0 0,0 0-1,0 0 1,0 0 0,0-1 0,1 1-1,-1 0 1,0 0 0,1-1-1,0 1 1,-1-1 0,1 1 0,0-1-1,2 2 1,0-2 8,0 0 0,0 0 0,-1 0 0,1 0 0,0-1-1,0 1 1,0-1 0,0 0 0,0 0 0,0-1 0,0 1-1,5-2 1,4-1 16,1-1-1,-1-1 0,0 0 1,0-1-1,-1 0 0,19-12 0,-10 1-84,-2 0 0,0-1-1,30-39 1,16-14-39,-65 71 91,0-1-1,0 1 1,1 0-1,-1 0 0,0-1 1,0 1-1,0 0 0,0 0 1,1 0-1,-1-1 0,0 1 1,0 0-1,0 0 1,1 0-1,-1 0 0,0-1 1,0 1-1,1 0 0,-1 0 1,0 0-1,0 0 0,1 0 1,-1 0-1,0 0 0,1 0 1,-1 0-1,0 0 1,0 0-1,1 0 0,-1 0 1,0 0-1,0 0 0,1 0 1,-1 0-1,0 0 0,0 0 1,1 0-1,-1 1 0,0-1 1,0 0-1,1 0 1,-1 0-1,0 0 0,0 1 1,0-1-1,1 0 0,-1 0 1,0 0-1,0 1 0,0-1 1,0 0-1,1 0 1,-1 1-1,2 22-33,-7 27 110,-1-23-38,2-9 144,1-1 0,-3 35 0,6-52-168,0 1 1,1-1-1,-1 1 1,0-1 0,0 0-1,0 1 1,0-1-1,1 1 1,-1-1 0,0 1-1,0-1 1,1 0 0,-1 1-1,0-1 1,1 1-1,-1-1 1,0 0 0,1 1-1,-1-1 1,1 0 0,-1 0-1,0 1 1,1-1-1,-1 0 1,1 0 0,-1 0-1,1 1 1,-1-1-1,1 0 1,-1 0 0,1 0-1,-1 0 1,1 0 0,-1 0-1,1 0 1,-1 0-1,1 0 1,-1 0 0,1-1-1,-1 1 1,1 0 0,-1 0-1,0 0 1,1 0-1,-1-1 1,1 1 0,-1 0-1,1-1 1,26-12 241,9-10-83,41-35 0,-58 41-247,1 1 1,1 1-1,1 1 0,0 0 0,0 2 0,49-19 0,-70 31 70,0-1 0,0 1 0,0 0 0,0-1 0,0 1 0,0 0 0,0 0 0,0 0 0,0 0 1,0 0-1,0 0 0,0 0 0,0 0 0,0 0 0,0 0 0,0 1 0,0-1 0,0 0 0,0 1 0,0-1 0,0 1 0,0-1 0,0 1 0,0-1 0,-1 1 0,1 0 0,0-1 0,0 1 0,1 1 0,-1 1 23,0-1-1,-1 0 0,1 1 0,0-1 0,-1 1 1,1-1-1,-1 1 0,0-1 0,0 1 0,0 0 0,0-1 1,-1 4-1,-2 13 215,-2 1-1,-10 30 1,10-37-166,5-11-25,-1 0-1,0-1 0,1 1 1,-1 0-1,1 0 0,-1 0 1,1-1-1,0 1 1,0 0-1,0 0 0,0 0 1,0 0-1,0 0 1,0-1-1,2 4 0,-2-5-12,0 0 0,1 1 0,-1-1-1,1 0 1,-1 1 0,1-1 0,-1 0-1,1 0 1,0 0 0,-1 0 0,1 0-1,-1 1 1,1-1 0,-1 0 0,1 0-1,0 0 1,-1 0 0,1 0 0,-1-1-1,1 1 1,-1 0 0,1 0 0,-1 0 0,1 0-1,-1-1 1,1 1 0,-1 0 0,1 0-1,-1-1 1,2 0 0,47-37 769,-45 35-857,22-21 79,41-36 11,-61 55-94,1 0 0,0 1 0,-1 0 0,2 0 0,-1 0 0,0 1-1,1 0 1,8-2 0,-15 5 51,0 0-1,-1 1 0,1-1 0,-1 0 1,1 1-1,0-1 0,-1 0 0,1 1 0,-1-1 1,1 1-1,-1-1 0,0 1 0,1-1 1,-1 1-1,1-1 0,-1 1 0,0 0 1,1-1-1,-1 1 0,0-1 0,0 1 1,0 0-1,1-1 0,-1 1 0,0 0 0,0-1 1,0 1-1,0 0 0,0-1 0,0 1 1,0 0-1,0-1 0,-1 1 0,1 0 1,0-1-1,0 1 0,0 0 0,-1 0 1,-5 31-396,2-16-570,-4 16-2125,6-11-5864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2.482"/>
    </inkml:context>
    <inkml:brush xml:id="br0">
      <inkml:brushProperty name="width" value="0.025" units="cm"/>
      <inkml:brushProperty name="height" value="0.025" units="cm"/>
    </inkml:brush>
  </inkml:definitions>
  <inkml:trace contextRef="#ctx0" brushRef="#br0">238 1 12684,'0'0'2376,"-9"2"-657,-14 3-1191,0 1 1,0 2-1,-28 13 0,42-17-273,1 0-1,0 0 0,0 1 0,0 0 0,1 0 1,-1 1-1,1 0 0,1 0 0,-1 1 0,1 0 1,0 0-1,-8 14 0,13-20-240,1-1 1,-1 1-1,0 0 1,1 0-1,-1 0 1,1 0-1,-1 0 1,1 1-1,0-1 1,-1 0-1,1 0 1,0 0-1,0 0 1,0 0-1,0 0 0,0 1 1,0-1-1,0 0 1,0 0-1,0 0 1,0 0-1,0 0 1,1 0-1,-1 1 1,1-1-1,-1 0 1,1 0-1,-1 0 1,1 0-1,-1 0 0,1-1 1,0 1-1,0 0 1,-1 0-1,1 0 1,0 0-1,0-1 1,0 1-1,0 0 1,0-1-1,0 1 1,0-1-1,0 1 1,0-1-1,0 0 0,0 1 1,0-1-1,1 0 1,-1 0-1,0 0 1,0 0-1,0 0 1,0 0-1,0 0 1,1 0-1,-1 0 1,1-1-1,7 1-1,0-1 0,-1 0 0,1 0-1,-1-1 1,0 0 0,14-6 0,-10 2 0,1 0 1,-1-1-1,0-1 0,-1 0 1,1 0-1,-2-2 0,1 1 1,-1-1-1,-1 0 0,0-1 1,0 0-1,-1-1 0,12-22 1,-52 63 664,26-23-684,1 0 1,1 1 0,-1 0-1,1 0 1,0 0 0,1 0-1,0 1 1,0-1 0,0 1-1,1 0 1,0 0 0,-1 14-1,3-21-96,0 0 0,1 0 0,-1-1 0,0 1 1,0 0-1,1 0 0,-1-1 0,0 1 0,1 0 0,-1 0 0,0-1 0,1 1 0,-1-1 0,1 1 0,-1 0 0,1-1 0,0 1 0,-1-1 0,1 1 0,0-1 0,-1 1 0,1-1 0,0 0 0,-1 1 0,1-1 0,0 0 0,0 0 0,-1 1 0,1-1 1,0 0-1,0 0 0,-1 0 0,1 0 0,0 0 0,0 0 0,1 0 0,31-6-5073,-10-8 803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2.989"/>
    </inkml:context>
    <inkml:brush xml:id="br0">
      <inkml:brushProperty name="width" value="0.025" units="cm"/>
      <inkml:brushProperty name="height" value="0.025" units="cm"/>
    </inkml:brush>
  </inkml:definitions>
  <inkml:trace contextRef="#ctx0" brushRef="#br0">163 272 13229,'0'0'2685,"-7"-1"-795,1 1-1635,-1 0 1,1 1 0,-1-1 0,1 1 0,0 0-1,-1 1 1,1-1 0,0 1 0,0 1 0,0-1-1,0 1 1,0 0 0,1 0 0,-1 1 0,1-1 0,0 1-1,0 1 1,0-1 0,1 1 0,0-1 0,0 1-1,0 0 1,0 1 0,-5 9 0,7-10-147,-1 0 0,1 0 0,1 0 0,-1 0 0,1 0 0,-1 0 0,1 0 0,1 0-1,-1 1 1,1-1 0,1 11 0,-1-14-94,1 0 0,0 0-1,-1 0 1,1 0 0,0 0-1,0-1 1,0 1 0,0 0 0,1 0-1,-1-1 1,0 1 0,1-1-1,-1 1 1,1-1 0,0 1-1,-1-1 1,1 0 0,0 0 0,0 0-1,0 0 1,0 0 0,0-1-1,0 1 1,0 0 0,0-1-1,0 1 1,0-1 0,0 0 0,0 0-1,0 0 1,3 0 0,6-1 5,0 0 0,-1 0 1,1-1-1,-1-1 1,0 0-1,1 0 0,-1-1 1,-1 0-1,1-1 0,-1 0 1,1 0-1,-1-1 1,-1 0-1,1-1 0,-1 0 1,9-10-1,3-4-86,-1 0 1,-1-1-1,-2 0 0,0-2 0,13-25 1,-20 33 70,-1 0 1,0-1 0,-1 0 0,-1-1 0,-1 1 0,0-1 0,-1 0 0,2-35 0,-6 52 4,0 0 0,1 0 0,-1-1 0,0 1 0,0 0 0,-1 0 0,1-1 0,0 1 0,0 0 0,-1 0 0,1-1 0,0 1 0,-1 0 0,1 0 0,-1 0 0,0 0 0,1 0 0,-1 0 0,0 0-1,0 0 1,0 0 0,1 0 0,-1 0 0,0 0 0,0 1 0,0-1 0,0 0 0,-2 0 0,0 0 10,0 1 0,1 0-1,-1-1 1,1 1 0,-1 1-1,1-1 1,-1 0-1,0 1 1,1-1 0,-1 1-1,1 0 1,-1-1 0,-2 3-1,-7 2 9,0 2 0,0-1 0,1 2 1,-14 10-1,5-1-26,1 0 0,-20 26 0,32-36-3,2 0 0,-1 1 0,1 0 0,0 0-1,1 1 1,-1-1 0,2 1 0,-1 0-1,-2 13 1,6-21-6,-1 1 1,1-1-1,0 1 0,0-1 0,0 1 0,0-1 1,1 1-1,-1-1 0,0 1 0,1-1 0,-1 1 1,1-1-1,-1 1 0,1-1 0,0 0 0,-1 1 1,1-1-1,0 0 0,0 0 0,0 1 0,0-1 1,0 0-1,0 0 0,0 0 0,1 0 0,-1 0 1,0-1-1,0 1 0,1 0 0,-1 0 0,1-1 1,-1 1-1,0-1 0,1 1 0,-1-1 0,1 0 1,-1 0-1,1 0 0,2 0 0,9 2-171,0-2-1,0 1 1,23-4-1,-21 2-116,28-3-518,-25 1 686,-1 2-1,29 1 0,-44 0 198,-1 0-1,1 1 1,-1 0-1,0-1 1,1 1-1,-1 0 1,0-1-1,0 1 0,1 0 1,-1 0-1,0 0 1,0 0-1,0 0 1,0 1-1,0-1 1,0 0-1,-1 0 1,1 1-1,0-1 1,-1 0-1,1 1 1,-1-1-1,1 0 1,-1 1-1,0-1 1,1 1-1,-1-1 0,0 1 1,0-1-1,0 1 1,0-1-1,0 1 1,0-1-1,-1 1 1,0 1-1,-11 56 1434,-4-20-1200,11-30-424,0 1 1,1 0 0,1-1 0,0 2-1,0-1 1,-2 17 0,8-24-4004,4-8 1696,6-11-1905,8-15-4540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3.649"/>
    </inkml:context>
    <inkml:brush xml:id="br0">
      <inkml:brushProperty name="width" value="0.025" units="cm"/>
      <inkml:brushProperty name="height" value="0.025" units="cm"/>
    </inkml:brush>
  </inkml:definitions>
  <inkml:trace contextRef="#ctx0" brushRef="#br0">163 1 19442,'0'0'1890,"-3"7"-529,-27 51-185,4-11-126,3 1 0,1 1 0,-18 66 0,34-92-812,2-1-1,0 1 1,0 35-1,4-57-231,0-1-1,-1 0 1,1 0-1,0 0 0,0 1 1,0-1-1,0 0 0,0 0 1,0 1-1,0-1 0,1 0 1,-1 0-1,0 0 1,0 1-1,0-1 0,0 0 1,0 0-1,0 1 0,0-1 1,0 0-1,1 0 0,-1 0 1,0 0-1,0 1 1,0-1-1,0 0 0,1 0 1,-1 0-1,0 0 0,0 0 1,0 1-1,1-1 1,-1 0-1,0 0 0,0 0 1,0 0-1,1 0 0,-1 0 1,0 0-1,0 0 0,1 0 1,-1 0-1,0 0 1,0 0-1,0 0 0,1 0 1,-1 0-1,0 0 0,0 0 1,1 0-1,-1 0 0,0 0 1,0 0-1,0-1 1,1 1-1,-1 0 0,0 0 1,0 0-1,0 0 0,1-1 1,11-10 243,-5-2-303,0 0 0,-1-1 1,-1 0-1,0 0 0,-1 0 0,-1 0 0,0 0 0,-1-1 1,-1 0-1,0 1 0,-1-17 0,-2 27-125,-1 10 83,-3 14 88,6-17 12,0 0 1,1-1-1,-1 1 0,0 0 1,1 0-1,-1-1 0,1 1 0,0 0 1,0-1-1,0 1 0,0-1 0,0 1 1,1-1-1,-1 1 0,1-1 1,0 0-1,-1 0 0,1 0 0,0 0 1,0 0-1,4 3 0,-2-3 3,0 0-1,1 0 0,-1 0 1,0-1-1,1 1 0,-1-1 1,1 0-1,0 0 0,-1-1 1,1 1-1,0-1 0,5-1 1,-2 1-1,-1-1 1,1 1 0,0-2-1,-1 1 1,1-1 0,-1-1-1,1 1 1,-1-1 0,0 0-1,0-1 1,0 0-1,-1 0 1,1 0 0,-1-1-1,10-10 1,-15 14-10,0 0-1,0 0 1,0 0 0,0 0-1,0 0 1,0 0 0,-1 0 0,1-1-1,0 1 1,-1 0 0,1-1-1,-1 1 1,1 0 0,-1-1-1,0 1 1,1-1 0,-1 1-1,0 0 1,0-1 0,0 1-1,0-1 1,0 1 0,0-1 0,-1 1-1,1 0 1,0-1 0,-1 1-1,1 0 1,-1-1 0,-1-1-1,1 2 1,-1 1 0,1-1-1,-1 0 1,1 1-1,-1-1 1,1 1 0,-1 0-1,0 0 1,1-1-1,-1 1 1,0 0 0,1 0-1,-1 0 1,0 1 0,1-1-1,-1 0 1,1 1-1,-1-1 1,0 1 0,1-1-1,-1 1 1,1 0-1,-1-1 1,1 1 0,0 0-1,-1 0 1,-1 2 0,-4 2 60,-1 1 0,1 0 0,1 0 0,-1 0 0,1 1 0,-10 14 0,13-17-26,0 0 0,1 0 1,0 0-1,0 0 1,0 1-1,0-1 1,0 0-1,1 1 1,0-1-1,0 1 0,0 0 1,1-1-1,-1 1 1,1 0-1,1 7 1,0-11-17,-1 0 1,1 1 0,0-1-1,0-1 1,0 1 0,0 0 0,0 0-1,1 0 1,-1 0 0,0-1-1,0 1 1,0-1 0,1 1-1,-1-1 1,0 1 0,1-1-1,-1 0 1,0 1 0,1-1-1,-1 0 1,0 0 0,1 0 0,-1 0-1,1 0 1,-1 0 0,0-1-1,3 0 1,41-7 180,21-22-115,-55 23-108,1 1 0,0 0 1,0 1-1,1 1 0,-1 0 0,1 0 0,0 2 1,14-3-1,-26 5 27,0 0 0,-1 0 1,1 0-1,-1 0 0,1 1 0,0-1 1,-1 0-1,1 0 0,0 0 0,-1 0 1,1 1-1,-1-1 0,1 0 0,-1 1 1,1-1-1,-1 0 0,1 1 0,-1-1 1,1 1-1,-1-1 0,1 0 0,-1 1 1,0-1-1,1 1 0,-1 0 0,0-1 1,1 1-1,-1-1 0,0 1 0,0-1 1,1 1-1,-1 0 0,0-1 0,0 1 1,0 0-1,0-1 0,0 1 0,0-1 1,0 1-1,0 0 0,0-1 0,0 1 1,-1 1-1,-9 40 278,8-39-248,1 1 0,-1-1 0,1 1 0,0 0 0,1 0 0,-1-1 0,0 1 0,1 0 0,0 0 0,0 6 0,1-9-18,0-1-1,0 1 1,0-1-1,0 1 0,0-1 1,0 0-1,1 0 1,-1 1-1,0-1 1,0 0-1,0 0 1,0 0-1,0 0 1,0 0-1,0 0 1,0-1-1,0 1 1,0 0-1,0 0 1,0-1-1,0 1 1,0-1-1,0 1 1,0-1-1,0 1 1,2-2-1,25-14 47,-8 2-109,-15 10-31,0 0 0,1 0 0,0 0 0,-1 0 0,1 1-1,0 0 1,0 0 0,1 1 0,-1 0 0,1 0 0,-1 0 0,1 1-1,10-1 1,-16 3 8,0 1 0,0-1 0,-1 1 0,1 0 1,0-1-1,0 1 0,-1 0 0,0 0 0,1-1 0,-1 1 0,0 0 0,1 0 0,-1 0 0,0-1 0,-1 1 0,1 0 0,0 2 0,-4 8-5962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5.917"/>
    </inkml:context>
    <inkml:brush xml:id="br0">
      <inkml:brushProperty name="width" value="0.025" units="cm"/>
      <inkml:brushProperty name="height" value="0.025" units="cm"/>
    </inkml:brush>
  </inkml:definitions>
  <inkml:trace contextRef="#ctx0" brushRef="#br0">237 22 10474,'0'0'16789,"-9"-6"-15871,7 5-913,-1-1-1,0 0 0,1 0 0,-1 1 1,0-1-1,0 1 0,0 0 0,0 0 1,0 0-1,0 1 0,-1-1 0,1 1 1,0-1-1,0 1 0,0 0 0,-1 0 1,1 1-1,0-1 0,0 0 0,0 1 0,0 0 1,0 0-1,0 0 0,0 0 0,0 1 1,0-1-1,0 1 0,0-1 0,1 1 1,-1 0-1,1 0 0,-1 0 0,1 1 1,0-1-1,0 0 0,0 1 0,0 0 1,0-1-1,1 1 0,-1 0 0,1 0 1,0 0-1,-2 4 0,2-5-70,1 0-1,-1 0 1,0 0 0,1 1-1,-1-1 1,1 0 0,0 0-1,0 1 1,0-1 0,0 0-1,0 0 1,1 1 0,-1-1-1,1 0 1,-1 0-1,1 1 1,0-1 0,0 0-1,-1 0 1,2 0 0,-1 0-1,0 0 1,0 0 0,3 2-1,2 1-42,0 0-1,1-1 1,-1 0-1,1 0 1,0 0-1,8 2 1,33 20-8,-46-24 131,0 0 0,0 0-1,0 0 1,0 0 0,0 0 0,0 0-1,0 0 1,-1 1 0,1-1 0,-1 1-1,1-1 1,-1 1 0,0 0-1,0-1 1,1 7 0,-2-7 85,0 0 1,0 0-1,-1 1 1,1-1-1,-1 0 1,1 0-1,-1 0 1,0 0-1,1 1 1,-1-1-1,0 0 0,-1 0 1,1 0-1,0-1 1,0 1-1,-1 0 1,1 0-1,-1-1 1,0 1-1,1-1 1,-1 1-1,0-1 1,0 0-1,0 0 0,-4 2 1,-60 26 921,55-26-838,-5 3-291,-1 0-1,0-2 1,0 0-1,-1-1 0,-25 1 1,43-4 25,-1 0 0,1 0 0,-1 0 0,1 0 1,0 0-1,-1 0 0,1 0 0,-1 0 0,1 0 0,0 0 0,-1 0 0,1 0 0,0 0 1,-1 0-1,1 0 0,-1-1 0,1 1 0,0 0 0,-1 0 0,1-1 0,0 1 0,0 0 1,-1 0-1,1-1 0,0 1 0,-1 0 0,1-1 0,0 1 0,0 0 0,0-1 1,-1 1-1,1 0 0,0-1 0,0 0 0,4-15-2911,18-13-3977,3 2-2494</inkml:trace>
  <inkml:trace contextRef="#ctx0" brushRef="#br0" timeOffset="1">284 99 9449,'0'0'-2723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4.712"/>
    </inkml:context>
    <inkml:brush xml:id="br0">
      <inkml:brushProperty name="width" value="0.025" units="cm"/>
      <inkml:brushProperty name="height" value="0.025" units="cm"/>
    </inkml:brush>
  </inkml:definitions>
  <inkml:trace contextRef="#ctx0" brushRef="#br0">371 0 13261,'0'0'5834,"-12"14"-3837,-320 390 2808,305-364-4581,37-42-1089,25-27-742,-2-2 0,-1-1 0,-2-1 0,-1-2 1,39-61-1,-56 78 1271,33-53-254,-43 67 973,0-1-1,0 1 1,0-1 0,-1 0-1,0 1 1,0-1-1,1-10 1,-2 15-333,0 0 0,0 0 0,0-1 0,0 1 0,0 0 0,0 0 0,-1-1-1,1 1 1,0 0 0,0 0 0,0-1 0,0 1 0,0 0 0,-1 0 0,1 0 0,0-1 0,0 1 0,0 0-1,0 0 1,-1 0 0,1 0 0,0 0 0,0-1 0,-1 1 0,1 0 0,0 0 0,0 0 0,0 0 0,-1 0-1,1 0 1,0 0 0,-1 0 0,1 0 0,0 0 0,0 0 0,-1 0 0,1 0 0,0 0 0,0 0 0,-1 0-1,1 0 1,0 0 0,0 0 0,-1 0 0,1 0 0,0 1 0,0-1 0,0 0 0,-1 0 0,1 0 0,0 0-1,0 0 1,0 1 0,-1-1 0,1 0 0,0 0 0,0 0 0,0 1 0,0-1 0,0 0 0,0 0 0,-1 1-1,-8 6 110,-1 1-1,1 1 0,1-1 0,-1 2 1,1-1-1,1 1 0,0 0 0,0 0 0,-5 12 1,-1 5 497,0 0 0,-14 48-1,21-54-203,1-1-1,1 1 0,-2 28 0,6-42-402,0 0 0,0 0-1,1 0 1,0 0 0,0 0 0,3 8-1,-4-12-41,1-1 0,0 1 0,0-1 0,1 0-1,-1 1 1,0-1 0,1 0 0,-1 0 0,1 0 0,0 0-1,-1 0 1,1 0 0,0-1 0,0 1 0,1-1 0,-1 1-1,2 0 1,-3-1-16,0-1 1,0 1-1,-1-1 0,1 0 0,0 1 0,0-1 0,0 0 0,-1 0 0,1 1 1,0-1-1,0 0 0,0 0 0,0 0 0,0 0 0,-1 0 0,1 0 1,0 0-1,0 0 0,0-1 0,0 1 0,0 0 0,-1 0 0,1-1 0,0 1 1,0-1-1,-1 1 0,1 0 0,0-1 0,0 0 0,-1 1 0,2-2 0,-1 0-52,1 0 0,-1-1 0,0 1 0,0-1-1,-1 1 1,1-1 0,0 1 0,-1-1-1,0 1 1,1-6 0,-1-4-288,0-1 0,-1 1-1,-5-21 1,-8-5-52,11 31 386,1 1-1,-1 0 1,1-1 0,0 1 0,1-1-1,-1 1 1,1-8 0,1 13 17,1 0 0,0 0 0,0 0 0,-1 0 0,1 0 0,0 0 0,0 0 0,0 1 0,0-1 0,0 0 1,0 1-1,0-1 0,1 1 0,-1-1 0,0 1 0,0-1 0,0 1 0,0 0 0,1 0 0,-1 0 0,0-1 0,0 1 0,1 0 0,-1 1 0,2-1 0,3-1 4,61-7 43,0 2 1,80 3 0,-144 3-46,0 0 0,1 1 0,-1-1 0,0 1 0,0-1 0,0 1 0,0 0 0,0 0 0,0 0 0,0 1 1,0-1-1,3 3 0,-5-3 49,1 0 0,-1 0 0,0 1 0,0-1 0,0 0 0,0 1 0,0-1 0,0 0 0,-1 1 0,1-1 0,0 1 0,-1 0-1,1-1 1,-1 1 0,0-1 0,1 1 0,-1 2 0,0 4 281,-1 1-1,-1-1 0,1 1 0,-1-1 0,-1 0 1,1 0-1,-5 9 0,-4 15 383,11-32-694,0 0-1,1 1 0,-1-1 1,1 0-1,-1 0 1,0 0-1,1 1 0,-1-1 1,1 0-1,-1 0 1,1 0-1,-1 0 0,1 0 1,-1 0-1,1 0 1,-1 0-1,1 0 1,-1 0-1,1 0 0,-1 0 1,0 0-1,1 0 1,-1 0-1,1 0 0,-1-1 1,1 1-1,-1 0 1,1 0-1,-1-1 0,0 1 1,1 0-1,-1 0 1,0-1-1,1 1 0,-1 0 1,0-1-1,1 0 1,22-11 56,-8 2-2,81-49-408,-87 54 242,0 1 0,1 0 0,-1 0-1,1 1 1,0 0 0,0 1 0,0 0-1,17-1 1,-27 3 86,1 1 0,-1-1 0,1 0 0,-1 0 0,1 1 0,0-1 0,-1 1 0,1-1 0,-1 0 0,1 1 0,-1-1 0,0 1 0,1-1 0,-1 1 0,1-1 0,-1 1 0,0 0 0,0-1 0,1 1 0,-1-1 0,0 1 0,0 0 0,0-1 0,1 1 0,-1-1 0,0 1 0,0 0 0,0-1 0,0 1 0,0 0 0,0-1 0,0 1 0,-1 0 0,1-1 0,0 1 0,0 0 0,0-1 0,-1 1 0,1-1 0,0 1 0,-1-1 0,1 1 0,0-1 0,-2 2 0,-13 28 45,-3-6-88,-25 31-2388,70-84-8477,-10 9 2179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5.057"/>
    </inkml:context>
    <inkml:brush xml:id="br0">
      <inkml:brushProperty name="width" value="0.025" units="cm"/>
      <inkml:brushProperty name="height" value="0.025" units="cm"/>
    </inkml:brush>
  </inkml:definitions>
  <inkml:trace contextRef="#ctx0" brushRef="#br0">93 1 13421,'0'0'6811,"-7"9"-4974,-8 11-1283,-30 39 2059,41-54-2342,1 0 0,0 0 0,1 1 1,-1-1-1,1 1 0,0-1 0,0 1 0,1-1 0,0 1 1,-1 7-1,3-12-261,-1 0 0,1 0 1,0-1-1,-1 1 1,1 0-1,0 0 0,0-1 1,0 1-1,0-1 0,0 1 1,-1-1-1,1 1 0,0-1 1,0 1-1,0-1 1,1 0-1,-1 0 0,0 1 1,0-1-1,0 0 0,0 0 1,0 0-1,0 0 1,0 0-1,0-1 0,0 1 1,0 0-1,0 0 0,0-1 1,0 1-1,1-1 0,41-9 134,-19-1-343,40-24 0,-41 21-109,47-20 0,-70 33 317,1 1 0,-1 0 0,0 0 1,1 0-1,-1-1 0,0 1 1,1 0-1,-1 0 0,0 0 1,1 0-1,-1 0 0,0-1 1,1 1-1,-1 0 0,1 0 0,-1 0 1,0 0-1,1 0 0,-1 0 1,0 0-1,1 1 0,-1-1 1,0 0-1,1 0 0,-1 0 1,1 0-1,-1 0 0,0 0 0,1 1 1,-1-1-1,0 0 0,0 0 1,1 1-1,-1-1 0,0 0 1,1 0-1,-1 1 0,-3 15 180,-19 24-74,20-37-105,-8 12-32,5-8-44,1 0-1,-1 1 1,1-1 0,1 1 0,-1 0-1,-4 16 1,9-24-180,0 0 0,-1 0 1,1 1-1,-1-1 0,1 0 0,0 0 0,-1 0 1,1 0-1,0 0 0,-1 0 0,1 0 0,0 0 0,-1 0 1,1 0-1,0 0 0,-1 0 0,1 0 0,0-1 1,-1 1-1,1 0 0,-1 0 0,1-1 0,-1 1 0,1 0 1,0-1-1,-1 1 0,1-1 0,-1 1 0,1-1 1,-1 0-1,23-11-6206,2-6-5223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5.451"/>
    </inkml:context>
    <inkml:brush xml:id="br0">
      <inkml:brushProperty name="width" value="0.025" units="cm"/>
      <inkml:brushProperty name="height" value="0.025" units="cm"/>
    </inkml:brush>
  </inkml:definitions>
  <inkml:trace contextRef="#ctx0" brushRef="#br0">178 29 8808,'0'0'10859,"-10"-3"-8591,1 1-1951,0-1 0,0 2-1,0-1 1,0 1 0,0 0 0,-16 1-1,21 1-238,0-1 1,0 1-1,0 0 0,0 0 0,0 0 1,0 1-1,0-1 0,1 1 0,-1 0 1,0 0-1,1 0 0,0 1 0,-1-1 0,1 1 1,0 0-1,0 0 0,1 0 0,-1 0 1,0 0-1,-2 6 0,3-7-56,1 1 1,-1-1-1,1 1 0,-1 0 0,1 0 1,0-1-1,0 1 0,0 0 0,1 0 1,-1 0-1,1 0 0,0 0 0,-1 0 1,1 0-1,1 6 0,0-7-14,0-1-1,-1 0 1,1 1 0,0-1 0,0 1-1,0-1 1,1 0 0,-1 0-1,0 0 1,0 1 0,1-1 0,-1 0-1,0-1 1,1 1 0,-1 0-1,1 0 1,-1-1 0,1 1-1,0 0 1,-1-1 0,1 0 0,-1 1-1,1-1 1,0 0 0,0 0-1,-1 0 1,1 0 0,0 0 0,1-1-1,7 0 23,-1-1-1,0 0 0,0 0 1,0-1-1,0 0 0,0-1 1,-1 0-1,1 0 0,-1-1 1,0 0-1,10-8 0,-1-1-73,0 0 0,-1 0 0,27-32 0,-65 69-140,-27 32 495,45-50-242,1-1-1,0 1 1,0 1 0,1-1-1,-1 0 1,1 0 0,0 1-1,0 0 1,1-1-1,0 1 1,-1 7 0,2-12-73,0 0 0,0 1 0,-1-1 0,1 1 0,1-1 0,-1 0 0,0 1 1,0-1-1,0 0 0,1 1 0,-1-1 0,1 0 0,-1 1 0,1-1 0,-1 0 0,1 0 1,0 0-1,0 1 0,-1-1 0,1 0 0,0 0 0,0 0 0,0 0 0,0 0 0,0-1 1,1 1-1,-1 0 0,0 0 0,0-1 0,2 2 0,0-2-141,0 1 0,0-1 0,0 0 0,0 0 0,0 0 0,0 0 0,0 0 0,0-1 0,0 0 0,0 1-1,0-1 1,0 0 0,5-2 0,3-3-1450,-1-1 1,1 0-1,-1 0 0,-1-1 0,1 0 0,-1-1 0,8-10 1,15-16-6232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6.149"/>
    </inkml:context>
    <inkml:brush xml:id="br0">
      <inkml:brushProperty name="width" value="0.025" units="cm"/>
      <inkml:brushProperty name="height" value="0.025" units="cm"/>
    </inkml:brush>
  </inkml:definitions>
  <inkml:trace contextRef="#ctx0" brushRef="#br0">172 0 5958,'0'0'14910,"-8"6"-14206,-1 1-371,1 1-1,0 0 1,0 0-1,0 1 1,1 0-1,1 0 0,0 1 1,0 0-1,1 0 1,-7 17-1,9-21-159,-49 140 2586,45-124-2468,1 1 0,2-1 1,0 1-1,0 38 0,4-60-283,0 0-1,0 0 1,0 0-1,0 0 0,0 0 1,1 0-1,-1 0 1,0 0-1,1 0 1,-1 0-1,1 0 0,-1 0 1,1 0-1,-1 0 1,1-1-1,0 1 0,-1 0 1,1 0-1,0-1 1,0 1-1,-1 0 1,1-1-1,0 1 0,0 0 1,0-1-1,0 0 1,0 1-1,0-1 1,0 1-1,0-1 0,0 0 1,0 0-1,0 0 1,0 1-1,0-1 0,0 0 1,0 0-1,0-1 1,0 1-1,0 0 1,0 0-1,0 0 0,0-1 1,0 1-1,0 0 1,2-2-1,4 0 2,1 0-1,-1-1 1,0 0 0,1-1-1,6-4 1,25-18-710,-2-1 0,58-54-1,-103 88 860,1 0 0,1 1-1,0 0 1,0 0 0,0 1 0,1-1-1,0 1 1,1 0 0,0 0-1,0 1 1,1-1 0,-4 20-1,8-28-148,-1 0 0,1 0 0,-1 0-1,1-1 1,-1 1 0,1 0 0,-1-1 0,1 1-1,0 0 1,-1-1 0,1 1 0,0-1-1,-1 1 1,1-1 0,0 1 0,0-1 0,0 1-1,-1-1 1,1 0 0,0 0 0,0 1-1,0-1 1,0 0 0,0 0 0,0 0 0,0 0-1,-1 0 1,1 0 0,0 0 0,0 0 0,0 0-1,1-1 1,34-5 144,-21 0-235,0 0 0,-1-1-1,1-1 1,18-15-1,-20 15-32,0-1-1,0 1 1,0 1-1,1 1 1,15-6-1,-28 12 121,-1-1 0,0 1-1,0 0 1,1 0 0,-1 0-1,0 0 1,1 0 0,-1 0 0,0 0-1,0 0 1,1 0 0,-1 0-1,0 0 1,1 0 0,-1 0-1,0 0 1,1 0 0,-1 0-1,0 0 1,1 0 0,-1 0-1,0 0 1,0 0 0,1 0-1,-1 0 1,0 1 0,0-1 0,1 0-1,-1 0 1,0 0 0,0 1-1,1-1 1,-1 0 0,0 0-1,0 1 1,0-1 0,1 0-1,-1 0 1,0 1 0,-3 14 209,-13 14 68,11-23-169,0 1 1,0 0 0,1 1-1,0-1 1,1 1-1,-4 10 1,8-18-102,-1 1 0,1 0 0,-1-1 0,1 1 0,0-1 0,-1 0 0,1 1 0,0-1 0,-1 1 0,1-1 0,0 0 0,0 0 0,-1 1 0,1-1 0,0 0 0,0 0 0,-1 0 0,1 0 0,0 0 1,0 0-1,0 0 0,-1 0 0,1 0 0,0 0 0,0 0 0,-1-1 0,1 1 0,0 0 0,1-1 0,28-5 60,44-26-553,-52 21 25,43-14-1,-62 26 784,-7 7-122,-14 16-22,-2 2-6,19-25-172,1-1 1,0 1-1,0-1 1,-1 0-1,1 1 0,0-1 1,0 1-1,0-1 1,0 1-1,-1-1 1,1 1-1,0-1 1,0 1-1,0-1 1,0 1-1,0-1 0,0 1 1,0-1-1,0 1 1,1-1-1,-1 1 1,0-1-1,0 1 1,0-1-1,1 1 1,-1-1-1,0 1 0,0-1 1,1 1-1,-1-1 1,0 0-1,1 1 1,-1-1-1,1 1 1,19 0 137,24-14-66,-8-6-196,-25 12-6,1 0 1,0 1 0,0 1-1,1 0 1,-1 0-1,1 1 1,0 1 0,19-2-1,-32 7 125,0 0 0,0 0 0,0 0 0,-1 0 0,1 0 0,-1 0 0,1 0 0,-1 0 0,0 0 0,0 0 0,0 0 0,0-1 0,-2 4 0,-5 7-186,-13 22 344,15-9-3536,6-25 3224,0 0-1,0 1 0,1-1 1,-1 0-1,0 0 0,0 1 1,0-1-1,0 0 0,0 0 1,0 0-1,1 1 0,-1-1 1,0 0-1,0 0 0,0 0 1,0 1-1,1-1 0,-1 0 1,0 0-1,0 0 0,1 0 1,-1 0-1,0 1 0,0-1 1,1 0-1,-1 0 0,0 0 1,0 0-1,1 0 0,-1 0 1,0 0-1,0 0 0,1 0 1,-1 0-1,0 0 0,0 0 1,1 0-1,-1 0 0,0 0 1,0 0-1,1-1 0,2 1-1431,12 0-5728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6.765"/>
    </inkml:context>
    <inkml:brush xml:id="br0">
      <inkml:brushProperty name="width" value="0.025" units="cm"/>
      <inkml:brushProperty name="height" value="0.025" units="cm"/>
    </inkml:brush>
  </inkml:definitions>
  <inkml:trace contextRef="#ctx0" brushRef="#br0">52 89 18834,'0'0'7308,"8"3"-7153,-5-1-170,0-1-1,0 1 1,0-1 0,1 0-1,-1 0 1,1 0 0,-1-1 0,1 1-1,-1-1 1,1 0 0,-1 0-1,1 0 1,-1 0 0,1-1-1,-1 1 1,0-1 0,1 0 0,-1 0-1,1 0 1,-1-1 0,0 1-1,0-1 1,0 1 0,0-1 0,0 0-1,0 0 1,0-1 0,-1 1-1,1 0 1,-1-1 0,0 0-1,0 1 1,0-1 0,0 0 0,0 0-1,2-5 1,-3 6-17,0 0 1,1 0-1,-1 0 1,0-1-1,-1 1 1,1 0-1,0 0 1,-1-1-1,1 1 1,-1 0-1,0-1 1,0 1-1,1 0 1,-2-1-1,1 1 1,0-3-1,-1 4 34,1 0 0,-1 0 0,1 1 1,-1-1-1,0 0 0,1 1 0,-1-1 0,0 0 0,1 1 1,-1-1-1,0 1 0,0-1 0,0 1 0,1-1 0,-1 1 1,0 0-1,0-1 0,0 1 0,0 0 0,0 0 0,0 0 1,1 0-1,-1-1 0,0 1 0,0 0 0,0 1 0,-1-1 1,-4 1 60,0 0 0,0 0 0,1 1 0,-1-1 1,0 1-1,1 1 0,-1-1 0,1 1 0,0 0 1,0 0-1,-5 5 0,-1 1 28,1 0 0,0 1 0,0 1-1,-13 20 1,20-27-59,0 0-1,0 1 0,1-1 1,0 1-1,0 0 0,0 0 1,0 0-1,1 0 0,0 0 1,0 0-1,0 1 0,1-1 1,0 0-1,0 0 0,1 10 1,0-13-33,0 0 0,0 0 0,0 0 0,0-1 1,1 1-1,-1 0 0,1-1 0,-1 0 0,1 1 1,-1-1-1,1 0 0,0 1 0,0-1 0,0 0 1,0 0-1,-1-1 0,1 1 0,0 0 0,0-1 1,1 1-1,-1-1 0,0 1 0,0-1 0,0 0 1,0 0-1,0 0 0,0 0 0,3-1 0,6 1-74,0 0 0,-1-1-1,1-1 1,13-3-1,1-4-244,-1-1 0,1-1-1,35-23 1,-32 18 648,51-22 1,-108 75 3213,19-25-3102,7-9-343,1 1 1,-1-1-1,1 1 0,0 0 1,0-1-1,0 1 0,0 0 1,0 0-1,1 1 1,-2 6-1,3-10-90,0 0-1,0 0 1,0 0 0,1 0 0,-1 1-1,0-1 1,0 0 0,1 0 0,-1 0-1,1 0 1,-1 0 0,1 0 0,-1 0-1,1 0 1,0 0 0,-1 0 0,1 0-1,0 0 1,0-1 0,0 1 0,0 0-1,-1 0 1,1-1 0,0 1 0,0-1-1,0 1 1,0-1 0,1 1 0,-1-1-1,0 1 1,0-1 0,0 0 0,0 0-1,0 0 1,0 0 0,1 0 0,-1 0-1,0 0 1,0 0 0,0 0 0,0 0-1,2-1 1,11 0-164,0-1 0,0-1 0,0 0 0,0-1 0,0-1 0,0 0 1,-1-1-1,0 0 0,-1-1 0,23-16 0,-17 11-166,1 2 1,0 0-1,36-14 1,-56 25 349,1-1-1,0 0 1,0 0-1,0 1 1,0-1-1,-1 0 1,1 0 0,0 1-1,0-1 1,0 0-1,0 1 1,0-1-1,0 0 1,0 0-1,0 1 1,0-1 0,0 0-1,0 1 1,0-1-1,0 0 1,0 1-1,0-1 1,0 0-1,0 0 1,0 1 0,0-1-1,1 0 1,-1 1-1,0-1 1,0 0-1,0 0 1,0 0-1,1 1 1,-1-1 0,0 0-1,0 0 1,1 1-1,-1-1 1,0 0-1,0 0 1,1 0-1,-1 0 1,0 0 0,0 1-1,1-1 1,-1 0-1,0 0 1,1 0-1,-1 0 1,0 0-1,0 0 1,1 0 0,-1 0-1,0 0 1,1 0-1,-1 0 1,0 0-1,1 0 1,-1 0-1,0-1 1,0 1 0,1 0-1,-17 23 589,15-22-554,-7 7 106,1 0 1,0 1-1,1 0 0,0 0 0,0 0 1,1 1-1,0 0 0,1 0 0,0 0 1,0 0-1,-3 21 0,7-30-161,0 0-1,0 1 1,0-1-1,0 0 1,0 1-1,0-1 1,1 0 0,-1 1-1,0-1 1,1 0-1,-1 0 1,1 1-1,-1-1 1,1 0-1,0 0 1,0 0-1,-1 0 1,1 0 0,0 0-1,0 0 1,0 0-1,0 0 1,0 0-1,0 0 1,0-1-1,2 2 1,1-1-21,-1 1 0,1-1 1,-1-1-1,1 1 0,0 0 0,-1-1 0,1 0 1,0 0-1,7 0 0,-3-1-337,0 0 0,0-1 0,0 0 0,1 0 0,-1-1 0,-1 0 0,1 0 0,11-7 1,28-36-9691,-24 16-1660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41:07.126"/>
    </inkml:context>
    <inkml:brush xml:id="br0">
      <inkml:brushProperty name="width" value="0.025" units="cm"/>
      <inkml:brushProperty name="height" value="0.025" units="cm"/>
    </inkml:brush>
  </inkml:definitions>
  <inkml:trace contextRef="#ctx0" brushRef="#br0">160 1 18962,'0'0'6854,"0"55"-4515,-2-22-770,-9 3-192,-1 6-576,-2 0-320,2-1-289,4 0-160,0-1-64,2-2-609,6-3-992,0-1-1186,0-5-2050,9-3-2626</inkml:trace>
  <inkml:trace contextRef="#ctx0" brushRef="#br0" timeOffset="1">40 706 21620,'0'0'6791,"-38"53"-4677,37-40-865,1-5-768,0-3-417,1-4 0,10-1-1057,1-9-4036,-1-10-9577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46.014"/>
    </inkml:context>
    <inkml:brush xml:id="br0">
      <inkml:brushProperty name="width" value="0.025" units="cm"/>
      <inkml:brushProperty name="height" value="0.025" units="cm"/>
    </inkml:brush>
  </inkml:definitions>
  <inkml:trace contextRef="#ctx0" brushRef="#br0">283 639 12396,'0'0'1543,"-6"7"-908,-3 7-488,1 0 0,0 1-1,1 0 1,0 1 0,1-1 0,-4 21 0,-22 114 638,21-93-708,-15 71-21,-114 688 85,138-804-146,-3 30 139,1 1 0,2 0-1,5 51 1,-2-83-96,0 0 1,1 0-1,0 0 1,1 0-1,0 0 1,1-1-1,0 1 1,1-1-1,0 0 1,1 0-1,0-1 1,0 1-1,1-1 1,0-1-1,1 1 1,-1-1-1,14 9 1,-2-4 36,0-2 0,1 0 0,1-1 0,0-1 1,0-1-1,1-1 0,22 5 0,161 22 200,-184-32-276,827 60 144,5-55-298,-597-8 114,1112-20 195,0 1 631,-1343 20-778,1171-6 127,0-33-88,-989 27-73,1133-40 1634,-1098 54-1450,254-5 1160,-423-2-1259,108-22 1,-179 27-55,0 0 1,-1-1-1,1 1 0,-1-1 1,1 1-1,-1-1 0,0 0 1,1 1-1,-1-1 0,1 0 0,-1 0 1,0 0-1,0 0 0,0 0 1,1 0-1,-1 0 0,0 0 1,0-1-1,-1 1 0,1 0 1,0-1-1,0 1 0,-1-1 0,1 1 1,-1-1-1,1 1 0,-1-1 1,1 1-1,-1-1 0,0 1 1,0-1-1,0 1 0,0-1 1,0-2-1,-1-6-4,-1-1 0,0 0 1,-1 1-1,-5-15 0,-5-21-120,8-25 42,4 0 0,2-1 0,18-110 0,2-80-122,-20 50-22,-43-367 1,38 552 208,-1 0 0,-1 0 0,-1 1 0,-2 0 0,-1 0 0,0 1 0,-2 0 0,-1 1 0,-1 0 1,-1 1-1,-1 1 0,-1 0 0,0 2 0,-2 0 0,-1 0 0,0 2 0,-1 1 0,-1 0 0,-1 2 1,0 0-1,-1 2 0,0 0 0,-33-11 0,10 8 14,0 2-1,-1 3 1,-87-11 0,-155 4 7,158 13-3,-451-30 63,-564-21-109,434 41-621,-1149-16-790,1623 29 1472,-1025 10 18,351 75 272,12 67 742,858-142-1114,-250 41 408,231-41-1124,-1-4 0,-107-6 0,97-10-3162,13-10-2925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50.565"/>
    </inkml:context>
    <inkml:brush xml:id="br0">
      <inkml:brushProperty name="width" value="0.025" units="cm"/>
      <inkml:brushProperty name="height" value="0.025" units="cm"/>
    </inkml:brush>
  </inkml:definitions>
  <inkml:trace contextRef="#ctx0" brushRef="#br0">889 1 3171,'-17'0'317,"-1"0"-1,1 1 1,-1 1-1,1 0 1,0 1 0,0 2-1,0-1 1,0 2-1,1 0 1,0 1 0,0 1-1,-22 14 1,-4 7-123,2 1 1,2 2 0,1 2-1,1 1 1,-41 53 0,20-14 523,-90 157 1,115-174-586,3 2 1,3 0-1,-27 90 0,44-114-139,1 0-1,1 0 0,3 1 1,0 0-1,3 0 1,0 0-1,9 63 0,-7-90 12,1 0-1,0 0 0,0-1 0,0 1 1,1-1-1,0 1 0,1-1 0,0 0 1,0-1-1,1 1 0,0-1 0,0 1 1,1-2-1,0 1 0,0 0 0,1-1 0,-1-1 1,1 1-1,1-1 0,-1 0 0,1 0 1,-1-1-1,1 0 0,1-1 0,-1 0 1,0 0-1,1 0 0,12 1 0,7-2 247,0-1 0,0-2-1,-1-1 1,1 0 0,0-3-1,-1 0 1,0-1 0,0-2-1,-1-1 1,0-1 0,39-21-1,-22 7 10,0-2 1,-2-1-1,-1-3 0,-1-1 1,59-60-1,-58 43-352,-1-1-1,-3-2 1,-2-1 0,-2-2-1,-3-1 1,-2-1-1,-2-2 1,-3 0 0,27-116-1,-41 139-224,-2 1 0,-1-1 0,-2 0 0,-1 0 0,-2-36-1,-2 60 212,1 0 0,-1 0 0,-1 0-1,0 0 1,0 0 0,-1 1 0,-1-1-1,-7-13 1,7 17 50,1 1 0,-1 0 1,0 0-1,-1 0 0,1 1 0,-1 0 0,0 0 1,0 0-1,-1 1 0,0-1 0,1 2 0,-1-1 0,-11-3 1,1 2-236,-1 0 0,0 2 0,0 0 0,0 1 0,-26 0 0,-23 1-2795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9:21.398"/>
    </inkml:context>
    <inkml:brush xml:id="br0">
      <inkml:brushProperty name="width" value="0.025" units="cm"/>
      <inkml:brushProperty name="height" value="0.025" units="cm"/>
    </inkml:brush>
  </inkml:definitions>
  <inkml:trace contextRef="#ctx0" brushRef="#br0">545 47 2947,'-12'-2'395,"-7"-2"-107,1 2 0,-1 1 1,0 0-1,0 1 0,0 1 0,0 1 1,0 1-1,1 0 0,-1 2 1,-29 10-1,31-7-186,1 0 0,0 2 1,1-1-1,0 2 0,1 0 1,0 1-1,0 0 0,2 1 1,-19 23-1,17-15-51,0 0-1,2 1 1,0 0 0,1 0-1,2 1 1,-9 32 0,4 4-16,2 1 0,4 0 0,2 1 0,3 118 0,6-123-41,2-1-1,3-1 1,2 1-1,3-1 1,1-1-1,3 0 1,3-2-1,1 0 1,3-1-1,2-1 1,2-1 0,2-2-1,56 66 1,-73-96-66,1-2 0,1 0 0,0-1 1,1 0-1,1-1 0,0-1 1,0-1-1,1 0 0,23 8 1,-32-15 51,1 0 1,0 0 0,-1-1 0,1 0-1,0 0 1,0-2 0,0 1 0,1-1-1,-1 0 1,0-1 0,0-1 0,0 1-1,-1-1 1,1-1 0,0 0 0,-1 0-1,1-1 1,-1 0 0,0-1 0,11-7-1,-1-3 148,0-1-1,-1 0 0,-1-1 1,-1-1-1,0-1 0,-1 0 1,-1-1-1,19-37 0,-2-4 728,42-121 1,-41 83-152,-4-2 1,24-160-1,-44 200-621,-2 0 0,-4-1 0,-2 1-1,-3-1 1,-18-104 0,15 140-315,-1 0 0,0 1 0,-3 0 0,-13-28 0,16 40-125,-1 0 1,0 0 0,-1 0 0,0 1-1,-1 1 1,0 0 0,-1 0-1,-18-14 1,-46-18-2890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17.512"/>
    </inkml:context>
    <inkml:brush xml:id="br0">
      <inkml:brushProperty name="width" value="0.025" units="cm"/>
      <inkml:brushProperty name="height" value="0.025" units="cm"/>
    </inkml:brush>
  </inkml:definitions>
  <inkml:trace contextRef="#ctx0" brushRef="#br0">0 0 7623,'0'0'14627,"9"7"-13345,13 4-711,0 0 0,1-2 0,0 0 0,1-2 1,-1 0-1,36 4 0,-6-4-444,0-3-1,-1-2 1,1-2-1,0-3 1,0-2 0,53-11-1,-96 13-37,1 1 1,-1 1-1,0 0 0,1 1 0,-1 0 1,11 1-1,-20 0-91,0-1 0,0 1 0,0-1 0,-1 1-1,1-1 1,0 1 0,-1-1 0,1 1 0,0 0 0,-1 0 0,1-1 0,-1 1 0,1 0 0,-1 0 0,1-1 0,-1 1 0,0 0 0,1 0 0,-1 0 0,0 0-1,0 0 1,0 0 0,1 0 0,-1-1 0,0 1 0,0 1 0,0 9-7934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6.800"/>
    </inkml:context>
    <inkml:brush xml:id="br0">
      <inkml:brushProperty name="width" value="0.025" units="cm"/>
      <inkml:brushProperty name="height" value="0.025" units="cm"/>
    </inkml:brush>
  </inkml:definitions>
  <inkml:trace contextRef="#ctx0" brushRef="#br0">86 21 15054,'0'0'8915,"-9"6"-7367,3-1-1292,0 0 0,0 0 0,0 0 0,1 1 0,0 0 0,0 0 0,0 0 0,1 1 0,0 0 0,0 0 0,0 0 0,1 0 0,0 0 0,1 1 0,0-1 0,0 1 0,0 0 0,0 13 0,2-19-237,-1 0 1,1 1-1,0-1 1,0 1-1,0-1 1,1 1-1,-1-1 1,0 0-1,1 1 1,0-1-1,0 0 1,-1 1-1,1-1 1,1 0-1,-1 0 1,0 0-1,0 0 1,1 0 0,-1 0-1,1 0 1,0 0-1,-1-1 1,1 1-1,3 2 1,-1-2-17,1-1 0,-1 0 0,1 1 0,-1-1 0,1-1 0,0 1 1,-1-1-1,1 1 0,-1-1 0,1-1 0,0 1 0,6-2 0,-3 1-90,0-1 0,0-1 0,0 1-1,0-1 1,-1 0 0,1-1 0,-1 0 0,12-8 0,51-48-334,-15 13 890,-55 54 753,-6 12-1091,3-7 90,2-11-204,1 1 0,-1-1 0,1 1 0,-1 0 0,1 0 0,0-1 0,0 1 0,0 0 0,0 0 0,0-1 0,0 1 0,0 0 0,0 0 0,1-1 0,-1 1 0,1 0 0,-1-1 0,1 1 0,0-1 0,0 1 0,0-1 0,0 1 0,0-1 0,0 1-1,0-1 1,0 0 0,0 1 0,1-1 0,-1 0 0,2 1 0,2 0-37,0 0 1,1-1-1,-1 0 0,0 0 0,1 0 0,-1 0 0,1-1 0,9 0 0,-1-1-272,0 0-1,1 0 0,-1-2 0,0 0 0,0 0 0,-1-1 0,18-8 1,6-6-1000,42-26 1,-38 20 1262,-49 29 252,1 1-1,0 0 1,1 1-1,-1-1 1,1 2-1,0-1 1,1 0-1,0 1 1,0 0-1,1 0 1,0 1-1,0-1 1,1 1-1,-5 16 1,5-12-228,0 0 1,0 0-1,1 0 1,1 1-1,0-1 1,1 1-1,1-1 1,0 1-1,0-1 1,1 0-1,5 15 0,28 55-843,-27-68 641,-1 0-1,0 1 1,-1 0-1,-1 0 0,0 1 1,-1 0-1,3 30 0,-7-46 231,0 0-1,-1 0 1,1 0-1,0 0 1,0 0-1,-1 0 1,1 0-1,-1 1 0,1-1 1,-1 0-1,1 0 1,-1-1-1,0 1 1,1 0-1,-1 0 1,0 0-1,0 0 1,1 0-1,-1-1 0,0 1 1,0 0-1,0-1 1,0 1-1,0-1 1,0 1-1,0-1 1,0 0-1,-1 1 0,1-1 1,0 0-1,0 0 1,0 1-1,0-1 1,0 0-1,0 0 1,-1 0-1,1-1 1,0 1-1,0 0 0,0 0 1,-1-1-1,-3 1 46,0-1 0,1 0 0,-1 0 0,1-1 0,0 1 0,-1-1 0,1 0 0,0 0 0,-5-4 0,4 2-69,1 0 0,0 0 1,0-1-1,1 1 0,-1-1 0,1 0 0,0-1 0,0 1 0,1 0 0,0-1 0,-1 1 0,2-1 0,-1 0 0,1 0 0,0 1 0,0-1 1,0 0-1,1 0 0,0 0 0,0 0 0,1 0 0,0 0 0,0 0 0,2-7 0,1-2-250,1-1-1,0 1 1,1 0 0,1 0-1,0 1 1,1-1 0,18-22-1,2 5-57,1 2 0,1 1 0,2 1 0,56-37 0,13-13 1411,-96 75-997,-1-1 0,0 0 0,0 0 0,0 0 0,-1-1 0,4-5 0,-6 9-88,-1 1-1,1-1 1,-1 0-1,0 1 0,1-1 1,-1 0-1,0 0 0,0 0 1,1 1-1,-1-1 0,0 0 1,0 0-1,0 0 1,0 0-1,0 1 0,0-1 1,0 0-1,0 0 0,-1 0 1,1 0-1,0 1 1,0-1-1,-1 0 0,1 0 1,0 1-1,-1-1 0,1 0 1,-1 0-1,1 1 0,-1-1 1,1 1-1,-1-1 1,0 0-1,1 1 0,-1-1 1,0 1-1,1-1 0,-1 1 1,0 0-1,1-1 0,-1 1 1,0 0-1,0-1 1,0 1-1,1 0 0,-1 0 1,0 0-1,0 0 0,-1 0 1,-9-2 51,0 0 0,-1 1 1,1 0-1,0 1 0,-1 1 1,1 0-1,0 0 0,-1 1 1,-19 6-1,26-7-34,0 1 0,0-1-1,0 1 1,1 0 0,-1 0 0,1 0-1,0 1 1,-1-1 0,1 1 0,0 0-1,0 1 1,1-1 0,-1 1-1,1-1 1,0 1 0,0 0 0,0 0-1,0 0 1,1 1 0,-1-1 0,1 1-1,0-1 1,1 1 0,-3 9 0,4-13-31,0 0 0,0 0 0,0 0 0,0 0 0,0 0 0,1 0 0,-1 0 0,0 0 0,1 0 0,-1 0 0,1 0 0,-1 0 0,1 0 0,-1-1 0,1 1 0,0 0 0,-1 0 0,1 0 0,0-1 0,0 1 0,-1 0 0,1-1 0,0 1 0,0 0 0,0-1 0,0 0 0,0 1 0,0-1 0,0 1 0,0-1 0,0 0 0,0 0 0,0 1 0,0-1 0,1 0 0,46 2 86,-37-2-94,205-18-1934,-202 16 2079,-21 7 140,1 0 1,0 0-1,0 0 1,1 1-1,0 0 0,0 0 1,0 0-1,1 1 1,0 0-1,0 0 1,0 0-1,-4 14 1,8-20-286,0 0 1,0 0 0,1 0 0,-1 0-1,0 0 1,0 1 0,1-1-1,-1 0 1,1 0 0,-1 0 0,1 0-1,-1 0 1,1 0 0,-1-1-1,1 1 1,0 0 0,0 0 0,-1 0-1,1 0 1,0-1 0,0 1-1,0 0 1,0-1 0,0 1 0,0-1-1,0 1 1,0-1 0,0 0-1,0 1 1,0-1 0,0 0 0,0 0-1,1 0 1,-1 1 0,1-1-1,49 2-1404,-42-2 773,7 0-397,34-1-6454,-21-2-2634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3:16.425"/>
    </inkml:context>
    <inkml:brush xml:id="br0">
      <inkml:brushProperty name="width" value="0.025" units="cm"/>
      <inkml:brushProperty name="height" value="0.025" units="cm"/>
    </inkml:brush>
  </inkml:definitions>
  <inkml:trace contextRef="#ctx0" brushRef="#br0">7054 490 8136,'-391'-114'4571,"135"37"-4518,-290-49-1,-860-23 3893,1007 125-3821,-467 31-1,627 12-79,1 10 0,2 10-1,-295 89 1,306-57-49,4 9-1,-361 189 1,509-230 44,-49 26-53,3 5 1,-115 88-1,201-132 110,2 1 0,0 1 1,2 2-1,1 1 0,1 1 0,2 1 1,1 2-1,2 0 0,1 1 0,2 2 1,-18 48-1,27-57-65,2 1 0,0 0 0,2 0 0,2 1 0,0 0 0,2 0 0,2 0 0,4 52 0,1-56-51,0-1 1,2 1-1,1-1 1,0-1-1,2 1 1,2-2-1,0 1 1,1-2-1,1 1 1,21 25-1,2-6-66,2-2 0,1-1 0,2-2 0,2-2 0,1-1 0,2-3 0,1-2 0,74 35 0,-12-16 45,2-5 0,228 58 0,-88-49 51,345 29 0,263-29 86,-721-47-73,736 12 48,-3-74-9,293-153 45,-917 143-71,-3-10-1,377-173 1,-525 202-37,-2-4-1,-2-5 1,97-75-1,-156 104 9,0-2-1,-1-1 0,-2-2 1,-1-1-1,-2-1 0,-1-1 1,-2-1-1,-2-2 0,-1 0 1,24-60-1,-36 70 26,-1-1-1,-1 0 1,-2-1-1,-1 0 1,-1 0-1,-2 0 1,-1 0-1,-1 0 1,-1 0 0,-2 0-1,-2 0 1,0 0-1,-2 1 1,-1-1-1,-1 2 1,-2-1-1,0 2 1,-2-1-1,-2 2 1,0 0-1,-24-31 1,12 23 0,-2 0 0,-2 2 0,-1 2 1,-1 1-1,-72-49 0,54 47 16,-2 2 0,-1 2 0,-106-36 0,55 33-269,-2 5 0,0 4 0,-1 5-1,-163-3 1,-353 31-7060,277 19-2451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0.370"/>
    </inkml:context>
    <inkml:brush xml:id="br0">
      <inkml:brushProperty name="width" value="0.025" units="cm"/>
      <inkml:brushProperty name="height" value="0.025" units="cm"/>
    </inkml:brush>
  </inkml:definitions>
  <inkml:trace contextRef="#ctx0" brushRef="#br0">41 0 9417,'0'0'6459,"-2"12"-6384,-8 50-72,-2 11 1084,-4 91 1,36 1226-749,-2-679-288,-9 395 18,-5-386-37,38 315 22,-3-167 26,81 1149 1345,-57-476-1361,17-347 603,-51-798 358,-32 584 0,3-927-1282,0-32-2400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1.234"/>
    </inkml:context>
    <inkml:brush xml:id="br0">
      <inkml:brushProperty name="width" value="0.025" units="cm"/>
      <inkml:brushProperty name="height" value="0.025" units="cm"/>
    </inkml:brush>
  </inkml:definitions>
  <inkml:trace contextRef="#ctx0" brushRef="#br0">1 176 10282,'0'0'2028,"9"0"-2343,535-19 3187,-109 29-1442,202-3 23,121-57 590,-251 14-1523,1632-40 326,3 65-213,-1547 11-564,1840 27 1719,-1771-8-1670,837 34-87,-8 72 327,-1358-106-274,-2 6-1,164 52 1,-268-67-651,-14-5-356,-1 0 0,1 0-1,1-2 1,-1 1-1,22 0 1,-28-5-2552,-3-3-1677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1.710"/>
    </inkml:context>
    <inkml:brush xml:id="br0">
      <inkml:brushProperty name="width" value="0.025" units="cm"/>
      <inkml:brushProperty name="height" value="0.025" units="cm"/>
    </inkml:brush>
  </inkml:definitions>
  <inkml:trace contextRef="#ctx0" brushRef="#br0">29 0 14734,'0'0'1505,"9"2"-1072,34 3 26,1-1 0,85-5 0,41 2-465,-149 0 60,-1 2 1,0 0-1,0 2 0,0 0 0,0 1 1,21 10-1,-35-14-50,-1 1 1,0-1 0,0 1-1,-1 0 1,1 1 0,0-1 0,-1 1-1,0 0 1,0 0 0,0 0-1,-1 1 1,1-1 0,-1 1-1,0 0 1,0 0 0,-1 0-1,1 0 1,-1 1 0,0-1-1,-1 0 1,2 9 0,-2-7 24,-1-1-1,0 1 1,0 0 0,-1-1 0,0 1 0,0 0 0,0-1 0,-1 1-1,0-1 1,-1 0 0,1 0 0,-1 0 0,0 0 0,0 0 0,-1 0-1,0-1 1,0 0 0,-5 6 0,-16 14 696,0-2-1,-1 0 1,-1-2 0,-40 24-1,-126 61 1206,122-71-2174,-102 69 1,170-102-404,-6 5-126,5-7-4304,3-7-3630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2.658"/>
    </inkml:context>
    <inkml:brush xml:id="br0">
      <inkml:brushProperty name="width" value="0.025" units="cm"/>
      <inkml:brushProperty name="height" value="0.025" units="cm"/>
    </inkml:brush>
  </inkml:definitions>
  <inkml:trace contextRef="#ctx0" brushRef="#br0">27 792 5830,'-4'9'8333,"-2"1"-7011,4-7-1135,0 0-1,0 0 1,0 1-1,1-1 1,-1 1-1,1 0 1,0-1-1,0 1 1,0 0 0,1 0-1,-1-1 1,1 7-1,0-10-158,0 1 0,0-1 0,0 1 0,0-1 0,0 0 0,0 1 0,0-1 0,0 1 0,0-1 0,0 0 0,0 1 0,0-1 0,1 0 0,-1 1 0,0-1 0,0 1 0,0-1 0,1 0 0,-1 1 0,0-1 0,1 0 0,-1 0 0,0 1 0,1-1-1,-1 0 1,0 0 0,1 1 0,-1-1 0,0 0 0,1 0 0,-1 0 0,0 0 0,1 0 0,0 1 0,18-5 302,19-16 32,14-21 291,-2-2 0,-2-2 0,57-69 1,-69 74-427,62-66 309,-5-5-1,125-193 1,-198 266-256,-15 30 502,-15 32-515,1 3-267,1 1 0,1 0 0,1 0 0,1 0 0,2 1 0,1-1 0,1 1 0,1 0 0,2-1 0,7 40 0,-7-57-66,1-1 0,0 0-1,1 1 1,0-1-1,0-1 1,1 1-1,0-1 1,1 1 0,0-2-1,0 1 1,1-1-1,0 0 1,12 11 0,-9-11-811,1-1 0,-1 1 0,1-2 0,1 0 0,-1 0 0,21 6 0,-3-2-5401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3.328"/>
    </inkml:context>
    <inkml:brush xml:id="br0">
      <inkml:brushProperty name="width" value="0.025" units="cm"/>
      <inkml:brushProperty name="height" value="0.025" units="cm"/>
    </inkml:brush>
  </inkml:definitions>
  <inkml:trace contextRef="#ctx0" brushRef="#br0">0 1 17072,'0'0'5413,"37"53"-4452,-24-24-256,-1 5-289,2-2-224,-1 2-128,3-6-64,1-5-704,5-11-994,2-11-192,5-2-544,-1-22-1698,2-11-2274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3.691"/>
    </inkml:context>
    <inkml:brush xml:id="br0">
      <inkml:brushProperty name="width" value="0.025" units="cm"/>
      <inkml:brushProperty name="height" value="0.025" units="cm"/>
    </inkml:brush>
  </inkml:definitions>
  <inkml:trace contextRef="#ctx0" brushRef="#br0">236 1 12780,'-25'50'5029,"-12"12"-4421,1 15 1,-3 8 160,2 4-129,9-4-63,8-9-353,6-12-160,14-18-96,0-13-993,9-20-897,7-13-288,-4-5-1377,-1-21-1378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4.084"/>
    </inkml:context>
    <inkml:brush xml:id="br0">
      <inkml:brushProperty name="width" value="0.025" units="cm"/>
      <inkml:brushProperty name="height" value="0.025" units="cm"/>
    </inkml:brush>
  </inkml:definitions>
  <inkml:trace contextRef="#ctx0" brushRef="#br0">1 1 18129,'0'0'3107,"0"73"-2498,0-32-257,0 5-288,0-1-64,0-4-224,0-7-641,0-5-224,3-8-256,-1-8-545,-2-8-1025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4.412"/>
    </inkml:context>
    <inkml:brush xml:id="br0">
      <inkml:brushProperty name="width" value="0.025" units="cm"/>
      <inkml:brushProperty name="height" value="0.025" units="cm"/>
    </inkml:brush>
  </inkml:definitions>
  <inkml:trace contextRef="#ctx0" brushRef="#br0">0 96 6502,'0'0'5872,"11"-7"-3928,11-6-1223,0 1 1,0 1 0,1 1 0,0 0 0,1 2 0,0 1 0,0 1-1,38-4 1,-57 9-705,0 1-1,0 0 0,0 0 1,0 1-1,0-1 0,0 1 1,0 0-1,0 1 0,0-1 1,0 1-1,5 2 0,-8-2-6,0 0-1,0 0 1,0 0-1,0 0 1,0 0-1,0 1 1,-1-1-1,1 0 1,-1 1-1,1 0 1,-1-1-1,0 1 1,0 0-1,0-1 1,0 1-1,-1 0 0,1 0 1,-1 0-1,0 0 1,0 5-1,0 5 120,-1 1 0,-1 0-1,0 0 1,-1-1 0,0 1-1,-1-1 1,0 0 0,-1 0-1,-1 0 1,0-1-1,-1 0 1,0 0 0,-11 13-1,6-9 164,1-2-1,-2 0 0,0 0 1,-1-1-1,0-1 0,0 0 0,-2-1 1,1-1-1,-24 12 0,37-22-343,-38 14 400,24-18-2027,16 3 1376,-1 0 1,0 0-1,1 0 0,-1 0 0,1 0 1,-1 0-1,1 0 0,-1 0 0,1 0 0,0 0 1,-1 0-1,1 0 0,0 0 0,0 0 0,0 0 1,0 0-1,0-2 0,0-17-5879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4.760"/>
    </inkml:context>
    <inkml:brush xml:id="br0">
      <inkml:brushProperty name="width" value="0.025" units="cm"/>
      <inkml:brushProperty name="height" value="0.025" units="cm"/>
    </inkml:brush>
  </inkml:definitions>
  <inkml:trace contextRef="#ctx0" brushRef="#br0">0 98 17136,'0'0'2274,"0"72"-1345,0-35-192,0 0-161,4-2 33,10-7-128,4-9-417,8-12-32,3-7-865,1-11 0,3-15-256,1-10-1473,-6-5-2563,-3-6-2787</inkml:trace>
  <inkml:trace contextRef="#ctx0" brushRef="#br0" timeOffset="1">333 0 6182,'-23'51'9545,"-4"5"-8104,4 2 1186,4 5-449,0-3-1089,4-1-577,5-4-255,1-3-161,2-2-64,2-4-32,-3-1-96,3-1-33,-4 3 1,2-4 0,0 1-448,2-4-674,0-8-960,-1-11-2882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7.441"/>
    </inkml:context>
    <inkml:brush xml:id="br0">
      <inkml:brushProperty name="width" value="0.025" units="cm"/>
      <inkml:brushProperty name="height" value="0.025" units="cm"/>
    </inkml:brush>
  </inkml:definitions>
  <inkml:trace contextRef="#ctx0" brushRef="#br0">1 10 6438,'7'-10'16528,"-2"24"-15343,-5 12-577,0 6 193,0 8-256,0 8-385,6 2-128,-1 1 0,9-3-448,-5-7-545,2-6-833,-3-8-224,-8-8-288,-3-11-961,-17-8-2178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5.654"/>
    </inkml:context>
    <inkml:brush xml:id="br0">
      <inkml:brushProperty name="width" value="0.025" units="cm"/>
      <inkml:brushProperty name="height" value="0.025" units="cm"/>
    </inkml:brush>
  </inkml:definitions>
  <inkml:trace contextRef="#ctx0" brushRef="#br0">17 1 11787,'0'0'13143,"-3"12"-12550,-2 9-314,2 1 1,0-1 0,1 1-1,1 37 1,2-52-258,0 0 1,0-1-1,0 1 1,1-1-1,0 1 1,0-1-1,0 0 1,1 0-1,6 10 1,-7-13-24,0 0 1,1 0 0,0 0-1,-1-1 1,1 1 0,0-1 0,0 1-1,1-1 1,-1 0 0,0 0 0,1-1-1,-1 1 1,1-1 0,-1 1-1,1-1 1,0 0 0,0-1 0,5 2-1,0-2-195,1 1 0,0-2-1,-1 1 1,1-1-1,-1-1 1,1 1 0,-1-2-1,0 1 1,0-1-1,0-1 1,10-4 0,-1-2-1339,0-1 0,0-1 0,-1 0 0,15-15 1,11-13-4974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5.999"/>
    </inkml:context>
    <inkml:brush xml:id="br0">
      <inkml:brushProperty name="width" value="0.025" units="cm"/>
      <inkml:brushProperty name="height" value="0.025" units="cm"/>
    </inkml:brush>
  </inkml:definitions>
  <inkml:trace contextRef="#ctx0" brushRef="#br0">310 0 6374,'0'0'12364,"-69"71"-10667,27-27-415,-2 7 575,5 4-640,3 0-256,8-2 32,5-4-544,7-2-353,7-7-64,6-1-64,3-5-737,0 1-832,0-3-834,0-2-800,0-4-2690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16.749"/>
    </inkml:context>
    <inkml:brush xml:id="br0">
      <inkml:brushProperty name="width" value="0.025" units="cm"/>
      <inkml:brushProperty name="height" value="0.025" units="cm"/>
    </inkml:brush>
  </inkml:definitions>
  <inkml:trace contextRef="#ctx0" brushRef="#br0">4 0 15503,'0'0'3811,"0"55"-2914,0-22 416,-4 10-224,4 5-512,0 3-385,0 0-160,0-7-160,0-12-2018,4-14-4484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33.833"/>
    </inkml:context>
    <inkml:brush xml:id="br0">
      <inkml:brushProperty name="width" value="0.025" units="cm"/>
      <inkml:brushProperty name="height" value="0.025" units="cm"/>
    </inkml:brush>
  </inkml:definitions>
  <inkml:trace contextRef="#ctx0" brushRef="#br0">893 140 3331,'0'-8'2707,"0"2"-2561,0 1 1,0 0-1,-1 0 0,0 0 1,0 0-1,0 0 1,-1 0-1,1 0 1,-1 0-1,0 1 0,-1-1 1,1 1-1,-1-1 1,0 1-1,0 0 1,0 0-1,0 0 0,-1 0 1,0 1-1,0-1 1,0 1-1,0 0 0,0 0 1,-1 1-1,1-1 1,-1 1-1,-5-2 1,1 1-38,-1 0 0,1 0 0,-1 1 0,0 0 0,0 1 0,0 0 0,0 0 0,0 1 0,0 1 0,0 0 0,-16 3 0,10 0-50,1 1 0,0 0 1,0 1-1,0 1 0,1 0 0,-22 15 1,0 6-61,0 1 0,2 2 0,2 1 0,-32 40 1,20-19 157,3 2 0,2 1 0,3 2 0,-46 99 0,61-109 40,3 1 1,1 1-1,3 0 1,2 1-1,2 1 1,-6 83-1,15-83-148,1 0 0,3 0 0,17 99 0,-14-125-43,1 0-1,1-1 1,1 0-1,1-1 0,1 0 1,2 0-1,0-1 1,1-1-1,28 33 1,-32-44-1,1 0 0,0-1-1,0 0 1,1-1 0,0-1 0,0 0 0,1 0 0,1-1 0,-1-1 0,1 0 0,0-1-1,0-1 1,0 0 0,1-1 0,0 0 0,-1-1 0,1-1 0,0 0 0,0-1-1,20-3 1,-15 1 3,-1-2-1,0 0 0,0-2 0,0 0 1,-1-1-1,1 0 0,-2-2 1,1 0-1,-1-1 0,-1-1 0,0 0 1,0-1-1,-1-1 0,-1 0 0,13-16 1,6-13 247,-2 0 1,-2-2 0,-2-2-1,-2 0 1,30-80-1,-17 21 383,38-176-1,-58 198-580,-4-1 1,-3-1 0,-4 0-1,-6-114 1,-1 184-278,-1 1 0,-1-1 0,0 0 0,-1 1 0,-1 0 0,0 0 0,-1 0 0,-1 0 0,0 0 0,0 1 0,-2 0 0,0 1 0,-17-22 0,-18-8-3592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35.592"/>
    </inkml:context>
    <inkml:brush xml:id="br0">
      <inkml:brushProperty name="width" value="0.025" units="cm"/>
      <inkml:brushProperty name="height" value="0.025" units="cm"/>
    </inkml:brush>
  </inkml:definitions>
  <inkml:trace contextRef="#ctx0" brushRef="#br0">865 143 4548,'0'0'3785,"-3"-11"-2546,1 4-1171,-1 0 1,1 0 0,-1 1 0,-1-1 0,1 1-1,-1-1 1,0 1 0,-1 0 0,0 1-1,1-1 1,-2 1 0,1 0 0,-1 0 0,1 1-1,-1-1 1,-12-5 0,7 5-18,0 0-1,0 1 1,0 1 0,0 0 0,0 1 0,-1 0 0,1 0-1,-1 1 1,1 1 0,-1 0 0,0 0 0,1 1 0,-1 1-1,1 0 1,0 1 0,-1 0 0,1 0 0,0 1-1,1 1 1,-1 0 0,1 0 0,0 1 0,0 0 0,-13 12-1,-20 17 81,2 1 0,1 3 0,2 1 0,2 1 0,2 3 0,1 0 0,3 2 0,2 2 0,1 0 0,3 2 0,2 0 0,3 2 0,1 0 0,3 1 0,2 1 0,-6 62-1,14-68-86,3 0 0,2 1 0,2-1 1,1 0-1,20 88 0,-19-117-45,2 0 1,0-1-1,1 1 1,0-1-1,2-1 1,0 0-1,1 0 1,1 0 0,0-1-1,1-1 1,1 0-1,0-1 1,1 0-1,1-1 1,0-1 0,0 0-1,23 12 1,-25-17 12,1 0 1,0-2 0,0 1 0,1-2-1,-1 0 1,1 0 0,0-2 0,0 0-1,1 0 1,-1-2 0,22-1 0,-16-1-11,-1-2-1,0 0 1,-1-1 0,1-1 0,-1-1 0,0 0 0,32-19 0,-17 4 85,0-1 1,-2-2-1,0-1 1,-2-2-1,-1 0 1,-1-2-1,-2-2 1,23-34-1,-16 16 225,-2-2-1,-3-1 0,42-107 1,-55 116-283,-2-1 0,-2 0 0,-1-1 0,-3 0 0,2-75 0,-8 103-225,-2 0-1,0 0 1,-1 0-1,-1 0 1,-1 0-1,-1 1 1,0-1-1,-1 1 1,-11-22-1,10 26-535,-1 0-1,-1 0 0,0 0 0,-1 1 0,0 1 0,-23-21 1,-33-17-5840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1.088"/>
    </inkml:context>
    <inkml:brush xml:id="br0">
      <inkml:brushProperty name="width" value="0.025" units="cm"/>
      <inkml:brushProperty name="height" value="0.025" units="cm"/>
    </inkml:brush>
  </inkml:definitions>
  <inkml:trace contextRef="#ctx0" brushRef="#br0">123 201 4324,'6'-8'5205,"21"-23"-2668,4-5 2198,38-55-1,-68 90-4606,0 0 0,0-1 0,0 1 0,-1 0-1,1-1 1,0 1 0,-1-1 0,1 1 0,0 0 0,-1-1 0,0 0-1,1 1 1,-1-1 0,0 1 0,0-1 0,0 1 0,0-1 0,0-1 0,-1 2-81,1 1 1,-1-1 0,1 1 0,-1-1 0,1 1-1,-1 0 1,0-1 0,1 1 0,-1 0-1,0-1 1,1 1 0,-1 0 0,0 0 0,1 0-1,-1 0 1,0 0 0,1 0 0,-1 0 0,0 0-1,1 0 1,-1 0 0,0 0 0,1 0 0,-1 0-1,0 0 1,-1 1 0,-6 2-18,1-1 1,-1 1-1,0 1 1,1 0-1,-10 6 0,-5 6-50,0 1-1,2 1 1,0 1-1,-22 27 1,35-37 0,0 0 0,0 0 0,1 0-1,1 1 1,-1 0 0,2 0 0,-1 0 0,1 0 0,1 1 0,0 0-1,0 0 1,1 0 0,0 14 0,2-22-48,0 0-1,0-1 1,1 1-1,0 0 1,-1-1-1,1 1 1,0 0-1,0-1 1,1 1-1,-1-1 1,0 0-1,1 1 1,-1-1-1,1 0 1,0 0-1,0 0 1,0 0-1,0 0 1,0 0-1,0-1 1,1 1-1,-1-1 1,0 1-1,1-1 1,-1 0-1,1 0 1,0 0-1,-1 0 1,1-1-1,5 2 1,9 1-1533,1-1 0,-1 0 0,31-2 0,-33 0-538,20 0-3183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1.480"/>
    </inkml:context>
    <inkml:brush xml:id="br0">
      <inkml:brushProperty name="width" value="0.025" units="cm"/>
      <inkml:brushProperty name="height" value="0.025" units="cm"/>
    </inkml:brush>
  </inkml:definitions>
  <inkml:trace contextRef="#ctx0" brushRef="#br0">96 0 10666,'0'0'2904,"-9"0"-961,-28 0-501,36 0-1408,-1 0 1,1 1 0,-1-1 0,1 0-1,-1 1 1,1-1 0,-1 1-1,1 0 1,0-1 0,-1 1-1,1 0 1,0 0 0,0 0 0,-1 0-1,1 0 1,0 0 0,0 0-1,0 0 1,0 1 0,0-1-1,0 0 1,1 0 0,-1 1 0,0-1-1,1 1 1,-1-1 0,1 1-1,-1-1 1,1 1 0,0-1-1,-1 3 1,-2 52 343,4-47-83,-1-8-251,0 0 0,0 1 1,0-1-1,0 0 0,0 0 1,0 0-1,0 0 1,0 0-1,1 0 0,-1 0 1,0 0-1,1 0 0,-1 0 1,1 0-1,-1 0 0,1 0 1,0 0-1,-1-1 0,1 1 1,0 0-1,-1 0 0,1 0 1,0-1-1,0 1 1,0-1-1,1 2 0,0-2 22,0 1 0,1-1 0,-1 1 0,0-1-1,0 0 1,0 0 0,0 0 0,1 0 0,-1 0 0,0-1-1,0 1 1,4-1 0,0-2 86,1 1 1,0-1-1,-1 0 1,0 0-1,1 0 0,-1-1 1,8-7-1,-12 9-33,0 1-1,0-1 1,0 0-1,0 0 1,-1 0-1,1-1 1,-1 1-1,1 0 1,-1 0-1,0-1 1,0 1-1,0-1 1,0 1-1,-1-1 1,2-4-1,-3 5-77,1 1 1,0 0-1,-1 0 0,1 0 1,-1 0-1,1-1 1,-1 1-1,0 0 0,0 0 1,1 0-1,-1 0 0,0 0 1,0 1-1,0-1 0,0 0 1,0 0-1,0 1 0,0-1 1,0 0-1,0 1 0,0-1 1,-1 1-1,1-1 0,0 1 1,0 0-1,0-1 1,-1 1-1,1 0 0,0 0 1,0 0-1,-1 0 0,1 0 1,0 0-1,0 0 0,-2 1 1,-1-1-31,-1 0 0,1 0 0,0 0 0,0 0 0,0 1 0,-1 0 0,1 0 1,0 0-1,0 1 0,0-1 0,0 1 0,1 0 0,-1 0 0,0 0 0,1 0 0,-1 1 1,1-1-1,0 1 0,0 0 0,0 0 0,0 0 0,1 1 0,-1-1 0,1 1 0,0-1 1,-1 1-1,2 0 0,-1 0 0,0 0 0,1 0 0,0 0 0,0 0 0,0 0 0,0 0 1,1 0-1,0 6 0,0-9-10,0-1 1,0 1 0,0 0-1,1 0 1,-1 0-1,1 0 1,-1 0 0,0 0-1,1-1 1,-1 1 0,1 0-1,0 0 1,-1-1-1,1 1 1,0 0 0,-1-1-1,1 1 1,0 0 0,0-1-1,-1 1 1,1-1-1,0 0 1,0 1 0,0-1-1,0 0 1,0 1-1,0-1 1,0 0 0,0 0-1,0 0 1,-1 0 0,3 0-1,40 0-16,-32-1-50,-3 1-286,1-1 1,-1 0-1,0-1 1,1 0-1,13-5 1,18-14-3894,-13 1-2376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1.828"/>
    </inkml:context>
    <inkml:brush xml:id="br0">
      <inkml:brushProperty name="width" value="0.025" units="cm"/>
      <inkml:brushProperty name="height" value="0.025" units="cm"/>
    </inkml:brush>
  </inkml:definitions>
  <inkml:trace contextRef="#ctx0" brushRef="#br0">82 1 16335,'0'0'5990,"-25"50"-5317,9-19 768,0 6-480,1 0-352,7-2-481,7-2-96,1-5-96,0-2-673,0-5-448,1-5-64,7-1-65,-5-6-992,-1-5-2178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2.162"/>
    </inkml:context>
    <inkml:brush xml:id="br0">
      <inkml:brushProperty name="width" value="0.025" units="cm"/>
      <inkml:brushProperty name="height" value="0.025" units="cm"/>
    </inkml:brush>
  </inkml:definitions>
  <inkml:trace contextRef="#ctx0" brushRef="#br0">0 191 7335,'0'0'15086,"52"-21"-14958,-15 18-128,0 0-1537,7-2-1378,1-2-2498,-1-4-3235</inkml:trace>
  <inkml:trace contextRef="#ctx0" brushRef="#br0" timeOffset="1">471 0 6374,'0'0'15343,"-21"56"-14767,21-34-448,0 4-64,0 3-32,0 0-416,0 0-417,0-2-608,0-1-865,-5-5-2691,-4-4-3587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2.508"/>
    </inkml:context>
    <inkml:brush xml:id="br0">
      <inkml:brushProperty name="width" value="0.025" units="cm"/>
      <inkml:brushProperty name="height" value="0.025" units="cm"/>
    </inkml:brush>
  </inkml:definitions>
  <inkml:trace contextRef="#ctx0" brushRef="#br0">43 319 6983,'0'0'11434,"53"0"-8903,-25 0-898,2-1-768,4-4-512,3-1-257,-3 0-128,-4 1-769,-2-2-833,-8-1-1761,-10-1-3684</inkml:trace>
  <inkml:trace contextRef="#ctx0" brushRef="#br0" timeOffset="1">0 30 15022,'0'0'6022,"62"-21"-4773,-28 17-800,7 1-385,5 3-161,3 0-1088,3 0-1153,3 0-1858,-4-1-801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7.820"/>
    </inkml:context>
    <inkml:brush xml:id="br0">
      <inkml:brushProperty name="width" value="0.025" units="cm"/>
      <inkml:brushProperty name="height" value="0.025" units="cm"/>
    </inkml:brush>
  </inkml:definitions>
  <inkml:trace contextRef="#ctx0" brushRef="#br0">5 217 11691,'-1'-14'2199,"0"5"-1636,0 4-321,0 1-1,1-1 1,-1 0-1,1 1 1,0-1-1,0 0 1,1 0-1,-1 1 1,1-1-1,0 0 1,0 1-1,1-1 1,-1 1-1,1-1 1,0 1-1,0 0 1,1 0 0,2-4-1,5-1 148,-1 1 0,1 0 1,1 1-1,-1 1 0,1-1 0,1 2 0,-1-1 0,1 2 1,23-7-1,-2 2 175,2 2 0,45-4 0,-66 10-459,82-4 163,-91 5-269,1 0 0,-1 0 1,0 1-1,1 0 0,-1 0 1,0 0-1,0 0 0,0 1 1,0 0-1,0 0 1,0 0-1,0 1 0,-1 0 1,6 3-1,-9-4 14,1 1 0,-1-1-1,1 0 1,-1 0 0,0 1 0,0-1 0,0 1 0,0-1 0,0 1-1,-1 0 1,1-1 0,-1 1 0,0 0 0,1-1 0,-1 1-1,0 0 1,-1-1 0,1 1 0,0 0 0,-1-1 0,0 1-1,1-1 1,-1 1 0,0-1 0,0 1 0,-1-1 0,1 1-1,-3 3 1,-3 6 102,-2 0 1,1-1-1,-19 20 0,3-7-38,0 0 1,-2-2-1,-1-1 0,-1-1 1,-43 24-1,63-41-2751,17-10-1538,-3 3 2920,20-19-6502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2.902"/>
    </inkml:context>
    <inkml:brush xml:id="br0">
      <inkml:brushProperty name="width" value="0.025" units="cm"/>
      <inkml:brushProperty name="height" value="0.025" units="cm"/>
    </inkml:brush>
  </inkml:definitions>
  <inkml:trace contextRef="#ctx0" brushRef="#br0">174 0 6438,'0'0'8392,"-22"68"-6246,15-40-352,4 1-833,3 3-737,0-1-96,0 1-128,3 0-416,1-3-449,-4-2-513,0-5-896,0-5-1249,0-9-1153</inkml:trace>
  <inkml:trace contextRef="#ctx0" brushRef="#br0" timeOffset="1">0 148 5541,'0'0'11179,"62"-20"-10827,-18 20-256,2 0-64,11 0-640,0-1-2499,8-12-1057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33.310"/>
    </inkml:context>
    <inkml:brush xml:id="br0">
      <inkml:brushProperty name="width" value="0.025" units="cm"/>
      <inkml:brushProperty name="height" value="0.025" units="cm"/>
    </inkml:brush>
  </inkml:definitions>
  <inkml:trace contextRef="#ctx0" brushRef="#br0">289 0 5157,'-9'1'6539,"-5"2"-5920,1 0-1,0 1 0,0 0 0,0 1 0,0 0 0,1 1 0,-1 1 0,2 0 1,-1 1-1,1 0 0,0 0 0,1 1 0,0 1 0,0 0 0,-13 17 0,14-16-395,1 0-1,0 1 0,0 0 0,2 0 0,-1 0 0,1 1 0,1 0 1,1 0-1,0 1 0,0-1 0,1 1 0,1 0 0,0-1 0,1 1 0,1 0 1,1 17-1,0-26-198,1 0 1,0-1 0,-1 1-1,2 0 1,-1 0 0,1-1-1,-1 0 1,1 1 0,1-1-1,-1 0 1,0-1 0,1 1-1,0 0 1,0-1 0,0 0-1,0 0 1,1 0 0,-1-1-1,1 1 1,-1-1 0,1 0-1,0 0 1,0-1 0,7 2-1,-7-1 10,0-1 0,-1 0 0,1 0-1,0 0 1,0-1 0,0 0 0,0 1-1,0-2 1,0 1 0,0-1 0,0 1 0,0-1-1,-1-1 1,1 1 0,0-1 0,-1 0-1,1 0 1,-1 0 0,1 0 0,-1-1 0,0 0-1,0 0 1,0 0 0,-1 0 0,6-6-1,-8 8 19,0 0 0,-1 0 0,1 0 0,0 0 0,-1 0 0,1 0 0,-1 0 0,1 0 0,-1 0 0,1 0 0,-1 0 0,0-1 0,1 1 0,-1 0 0,0 0 0,0 0 0,0 0 0,0 0 0,0-1 0,0 1 0,0 0 0,-1 0 0,1 0 0,0 0 0,-1 0 0,1-1 0,-1 0 0,-1 0-21,1 1-1,-1-1 1,0 1 0,0-1-1,1 1 1,-1 0 0,0 0-1,0 0 1,0 0 0,0 0-1,0 0 1,-1 1 0,-2-2-1,-9 0-45,0 0 1,0 0-1,-19 2 0,31 0 31,-5-1-24,-15 1 10,21 0-8,1 0 1,-1 0-1,1 0 0,-1 0 1,1 0-1,-1 0 1,1 0-1,-1 1 0,1-1 1,-1 0-1,1 0 0,0 0 1,-1 0-1,1 1 0,-1-1 1,1 0-1,0 1 1,-1-1-1,1 0 0,-1 0 1,1 1-1,0-1 0,-1 1 1,1-1-1,0 0 0,0 1 1,-1-1-1,1 1 0,0-1 1,0 1-1,0-1 1,-1 1-1,4 0-39,0 0 1,0 0-1,0 0 1,0 0-1,0-1 1,0 1-1,0-1 0,0 0 1,0 0-1,0 0 1,5-1-1,-3 1 14,12-1-133,1-1 1,-1-1-1,1-1 0,-1 0 1,0-1-1,24-11 1,48-12-742,-89 28 894,1-1-1,-1 1 0,1 0 1,-1 0-1,1 0 1,-1 0-1,0 0 1,1 0-1,-1 0 0,1 0 1,-1 0-1,1 0 1,-1 0-1,0 0 0,1 0 1,-1 0-1,1 1 1,-1-1-1,0 0 1,1 0-1,-1 0 0,0 1 1,1-1-1,-1 0 1,0 0-1,1 1 1,-1-1-1,0 0 0,1 1 1,-1-1-1,0 0 1,0 1-1,1-1 1,-1 1-1,0 17-193,-13 19 303,-9 10 532,4-12 289,-19 59 0,34-84-1087,0-1 0,1 1-1,0-1 1,0 1 0,1 0-1,1-1 1,0 1-1,0 0 1,1 0 0,0 0-1,4 15 1,11 1-4733,3-8-4878</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3.151"/>
    </inkml:context>
    <inkml:brush xml:id="br0">
      <inkml:brushProperty name="width" value="0.025" units="cm"/>
      <inkml:brushProperty name="height" value="0.025" units="cm"/>
    </inkml:brush>
  </inkml:definitions>
  <inkml:trace contextRef="#ctx0" brushRef="#br0">13 6069 2947,'0'0'10639,"-2"4"-9667,1-3-1199,-8 16 2337,9-17-2012,0 1-1,0-1 1,0 1-1,0-1 1,0 1-1,0-1 1,0 1-1,1-1 1,-1 1 0,0-1-1,0 0 1,0 1-1,1-1 1,-1 1-1,0-1 1,1 0-1,-1 1 1,0-1-1,1 0 1,-1 1-1,0-1 1,1 0 0,-1 1-1,0-1 1,1 0-1,-1 0 1,1 0-1,-1 1 1,1-1-1,-1 0 1,1 0-1,-1 0 1,1 0-1,-1 0 1,0 0 0,1 0-1,-1 0 1,1 0-1,-1 0 1,1 0-1,-1 0 1,1 0-1,-1 0 1,1-1-1,20-23 1265,-11 16-1164,0 1 0,1 1 1,-1 0-1,1 0 1,13-4-1,9-6 50,-1-1-1,-1-2 1,46-35 0,-40 26 73,67-36 1,-11 11-301,109-81 0,-22 12 6,125-36-27,-262 138-2,171-86-28,41-38-182,285-175-478,47-55 1019,-482 308-311,-82 52-16,664-399-20,-379 235-304,226-120 452,1104-560-56,-244 66-42,-1089 614-27,239-144-4,412-224 4,67 55 11,-438 249 75,-563 235-265,-14 7-6816,-15 0 1043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1.048"/>
    </inkml:context>
    <inkml:brush xml:id="br0">
      <inkml:brushProperty name="width" value="0.025" units="cm"/>
      <inkml:brushProperty name="height" value="0.025" units="cm"/>
    </inkml:brush>
  </inkml:definitions>
  <inkml:trace contextRef="#ctx0" brushRef="#br0">137 1 12524,'0'0'2578,"1"9"-2353,12 169 1195,-18 319 0,-11-372-1334,-41 158 1,-7 49 540,60-311-494,2 0 0,0 0 0,2 0 0,0 1 0,5 26 1,-4-43-125,0 0 1,0 0-1,0 0 1,1 0-1,0 0 1,0 0 0,0-1-1,1 1 1,0-1-1,0 1 1,0-1 0,0 0-1,0 0 1,1-1-1,0 1 1,0-1-1,0 1 1,0-1 0,0 0-1,1-1 1,-1 1-1,1-1 1,0 0 0,0 0-1,0 0 1,9 1-1,6 0 103,0 0-1,0-1 1,1-2 0,-1 0-1,0-1 1,1-1-1,27-6 1,141-45 1091,-76 18-683,-39 14-581,0 4-1,2 3 1,0 3 0,0 4-1,113 2 1,-173 7-36,1 0 1,-1 1-1,0 0 0,0 1 1,-1 1-1,1 1 1,-1 0-1,0 1 1,0 0-1,24 18 0,-32-22 40,-6-6-1089,-7-11-2758,4 10 2595,-8-19-7206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1.394"/>
    </inkml:context>
    <inkml:brush xml:id="br0">
      <inkml:brushProperty name="width" value="0.025" units="cm"/>
      <inkml:brushProperty name="height" value="0.025" units="cm"/>
    </inkml:brush>
  </inkml:definitions>
  <inkml:trace contextRef="#ctx0" brushRef="#br0">15 1 10666,'0'0'9230,"-3"7"-8792,2-5-430,0-1 6,0 1-1,0-1 1,0 1-1,0-1 1,0 1 0,0-1-1,0 1 1,1 0 0,-1-1-1,1 1 1,-1 0 0,1-1-1,0 1 1,0 0-1,-1 0 1,1-1 0,0 1-1,1 0 1,-1 0 0,0 0-1,0-1 1,1 1-1,-1 0 1,1-1 0,0 1-1,-1 0 1,1-1 0,0 1-1,0-1 1,0 1 0,0-1-1,0 1 1,0-1-1,1 0 1,-1 0 0,0 1-1,1-1 1,-1 0 0,1 0-1,-1 0 1,1-1 0,-1 1-1,1 0 1,0-1-1,1 2 1,22 7 186,1 0-1,33 6 1,-41-12-174,-1 2 0,1 0 0,-1 0 0,0 2 0,0 0-1,0 1 1,19 13 0,-33-19-35,1 1 0,-2-1 0,1 1 0,0 0 0,0 0 0,-1 0 0,0 1-1,0-1 1,0 0 0,0 1 0,0-1 0,0 1 0,-1 0 0,0 0 0,0 0 0,0-1-1,0 1 1,-1 0 0,1 0 0,-1 0 0,0 0 0,0 0 0,-1 0 0,1 0 0,-1 0 0,0 0-1,0 0 1,0 0 0,0-1 0,-3 6 0,-3 6 8,-2 1 0,1-1 0,-2 0 0,0-1 0,-17 19 0,-113 119-334,73-98-2923,38-37-2497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2.410"/>
    </inkml:context>
    <inkml:brush xml:id="br0">
      <inkml:brushProperty name="width" value="0.025" units="cm"/>
      <inkml:brushProperty name="height" value="0.025" units="cm"/>
    </inkml:brush>
  </inkml:definitions>
  <inkml:trace contextRef="#ctx0" brushRef="#br0">152 207 5541,'8'-9'192,"1"-4"1415,0 0 0,-1 0 0,0-1 0,-1 0 0,7-17 0,-13 27-1232,1 0 1,-1-1-1,0 1 0,0-1 0,0 1 1,-1-1-1,0 1 0,0-1 1,0 1-1,0-1 0,-2-7 0,1 10-328,0 0 1,0-1-1,0 1 0,0 0 0,0 0 0,-1 0 0,1 0 0,-1 0 0,1 1 0,-1-1 0,0 0 0,1 1 0,-1-1 0,0 1 0,0-1 0,0 1 0,-1 0 0,1 0 0,0 0 0,0 0 0,-1 1 0,1-1 1,0 0-1,-3 1 0,1-1-36,-1 1-1,1-1 1,0 1 0,-1 1 0,1-1 0,-1 1 0,1-1 0,0 1 0,0 1 0,0-1 0,-1 0 0,1 1 0,0 0-1,1 0 1,-1 0 0,0 1 0,1-1 0,-1 1 0,1 0 0,0-1 0,-1 2 0,2-1 0,-1 0 0,0 1 0,1-1-1,-1 1 1,-2 5 0,-4 7 129,1 1-1,0 0 1,1 0-1,0 1 1,-3 21-1,9-37-119,-4 16 143,1-1-1,1 2 0,1-1 0,-1 29 0,3-44-149,0 1 0,0-1-1,1 1 1,-1 0-1,1-1 1,0 1 0,0-1-1,0 0 1,0 1-1,0-1 1,1 0 0,0 1-1,-1-1 1,1 0 0,1 0-1,-1 0 1,0-1-1,1 1 1,-1-1 0,1 1-1,0-1 1,0 0 0,0 0-1,0 0 1,0 0-1,0 0 1,0-1 0,1 0-1,-1 1 1,4 0-1,6 0 22,-1-1 0,1 0-1,0 0 1,-1-1 0,1-1-1,-1 0 1,1-1 0,-1 0-1,1-1 1,-1 0 0,0-1-1,0-1 1,20-10 0,-21 9-13,1 0 1,-1-1 0,0 0-1,-1-1 1,0 0 0,0-1-1,-1 0 1,0-1-1,0 1 1,-1-2 0,0 1-1,-1-1 1,8-16 0,-13 23-13,-1 1 0,1-1 1,0 1-1,-1-1 0,0 0 1,0 0-1,0 0 0,0 1 1,-1-1-1,0 0 0,0 0 1,0 0-1,0 0 0,0 0 1,-1 0-1,1 0 0,-1 0 1,0 1-1,-1-1 0,1 0 1,-1 0-1,1 1 0,-1-1 1,0 1-1,0 0 0,-1 0 1,1-1-1,-1 1 0,1 1 0,-4-4 1,0 2-134,0 0 1,0 1-1,0 0 1,0 0-1,-1 0 1,1 1 0,-1 0-1,0 0 1,0 1-1,1 0 1,-1 0-1,0 1 1,0-1-1,0 2 1,0-1-1,-8 2 1,10-1-43,1 0 1,0 0 0,0 0-1,0 1 1,0-1 0,1 1-1,-1 0 1,0 0-1,1 1 1,-1-1 0,1 1-1,0 0 1,-5 4-1,-8 22-2489,15-27 2122,1 0 0,-1 1 0,1-1 1,0 0-1,0 1 0,0-1 0,0 1 0,0-1 0,0 0 0,0 1 0,2 3 0,5 7-5264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2.765"/>
    </inkml:context>
    <inkml:brush xml:id="br0">
      <inkml:brushProperty name="width" value="0.025" units="cm"/>
      <inkml:brushProperty name="height" value="0.025" units="cm"/>
    </inkml:brush>
  </inkml:definitions>
  <inkml:trace contextRef="#ctx0" brushRef="#br0">190 27 14318,'11'-4'2226,"-6"2"-1759,34-14 1136,-36 15-1385,-1 0 0,1 0 0,0 1 0,0-1-1,0 1 1,-1-1 0,1 1 0,0 0-1,0 0 1,0 0 0,0 1 0,-1-1-1,5 2 1,-6-1-155,0-1-1,-1 1 0,1 0 1,-1 0-1,1 0 0,-1 0 1,1 0-1,-1 0 0,0 0 1,1 0-1,-1 0 0,0 0 1,0 0-1,0 0 0,0 0 1,0 0-1,0 0 0,0 0 1,0 0-1,0 0 0,0 0 1,0 0-1,-1 0 0,1 0 1,0 0-1,-2 1 1,-9 27 832,-5-5-775,-1-1 0,-1-1 0,-1-1 0,-1 0 0,-1-2 0,-1 0 0,-35 23 0,-11 12 19,66-53-143,1 0 0,-1 0 1,1 0-1,-1 0 0,1 0 0,0 1 0,0-1 0,-1 0 0,1 1 0,0-1 0,0 0 0,0 1 0,1 0 0,-1-1 0,0 1 1,1-1-1,-1 1 0,1 0 0,-1-1 0,1 1 0,0 0 0,-1 0 0,1 1 0,1-1 4,0-1-1,0 1 1,0-1-1,0 0 1,0 1 0,0-1-1,0 0 1,0 0-1,0 0 1,1 0-1,-1 0 1,0 0-1,1 0 1,-1 0 0,1 0-1,-1-1 1,1 1-1,-1 0 1,3 0-1,14 3-14,0 0 0,0-1 0,26 0-1,-33-2-33,139 2-6272,-103-3 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3.298"/>
    </inkml:context>
    <inkml:brush xml:id="br0">
      <inkml:brushProperty name="width" value="0.025" units="cm"/>
      <inkml:brushProperty name="height" value="0.025" units="cm"/>
    </inkml:brush>
  </inkml:definitions>
  <inkml:trace contextRef="#ctx0" brushRef="#br0">302 14 6822,'0'0'11558,"-7"-4"-10795,3 3-730,1-1-1,0 1 0,0-1 0,-1 1 0,1 1 0,-1-1 0,1 0 0,-1 1 0,1-1 0,-1 1 0,0 0 0,1 0 0,-8 2 0,4 0-7,0 0 0,0 1-1,0-1 1,0 2-1,1-1 1,-1 1 0,-8 6-1,-3 3 62,0 2-1,1 0 1,1 0-1,0 2 1,-21 29-1,30-37 42,1-1-1,0 2 1,1-1-1,0 0 1,1 1 0,0 0-1,0 0 1,1 1-1,0-1 1,1 0-1,0 1 1,1 0 0,0 21-1,1-30-117,0 0-1,0-1 1,1 1-1,-1 0 1,1 0-1,0 0 1,-1 0-1,1 0 1,0-1-1,0 1 1,0 0-1,1-1 1,-1 1 0,0-1-1,0 1 1,1-1-1,-1 0 1,1 1-1,-1-1 1,3 1-1,1 1 6,0-1-1,-1 0 1,1 0-1,0-1 0,0 1 1,0-1-1,9 1 1,6-1-221,-1-1 1,1-1-1,21-3 1,-22 1-880,1-1 0,33-12 1,4-7-4755,-20 4-2979</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3.800"/>
    </inkml:context>
    <inkml:brush xml:id="br0">
      <inkml:brushProperty name="width" value="0.025" units="cm"/>
      <inkml:brushProperty name="height" value="0.025" units="cm"/>
    </inkml:brush>
  </inkml:definitions>
  <inkml:trace contextRef="#ctx0" brushRef="#br0">84 0 13869,'0'0'10047,"-4"9"-8515,-14 28-849,18-37-676,-1 1 0,1 0 0,0-1 0,-1 1 0,1 0 0,0-1 0,0 1 0,0 0 0,0-1 0,0 1 0,0 0-1,-1-1 1,2 1 0,-1 0 0,0-1 0,0 1 0,0 0 0,0-1 0,0 1 0,0 0 0,1-1 0,-1 1 0,0 0 0,1-1-1,-1 1 1,0-1 0,1 1 0,-1-1 0,1 1 0,-1-1 0,1 1 0,-1-1 0,1 1 0,-1-1 0,1 0 0,-1 1 0,1-1-1,0 0 1,-1 1 0,1-1 0,-1 0 0,1 0 0,0 1 0,-1-1 0,1 0 0,1 0 0,35 1-15,-30-1 21,10-1-546,0 0 0,0-1-1,-1-1 1,25-7-1,-6-2-4253,-3-4-4756,-50 28 11685,2 0 0,0 2-1,0 0 1,-25 29 0,10-7 255,-33 52 0,49-66-2130,2 1 1,1 0 0,1 1 0,1 1 0,-9 32 0,15-44-1949,2 1 1,0 0 0,-1 23-1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4.395"/>
    </inkml:context>
    <inkml:brush xml:id="br0">
      <inkml:brushProperty name="width" value="0.025" units="cm"/>
      <inkml:brushProperty name="height" value="0.025" units="cm"/>
    </inkml:brush>
  </inkml:definitions>
  <inkml:trace contextRef="#ctx0" brushRef="#br0">337 0 14798,'0'0'12502,"-15"11"-12421,-49 36-57,-123 94-86,177-132-6,5-6 23,-1 1 0,1 0-1,1 0 1,-1 0 0,1 1 0,-1 0 0,1 0 0,0 0 0,1 0 0,0 0 0,-1 1 0,2 0 0,-4 8 0,6-13 31,0 0 1,0 0-1,1-1 1,-1 1-1,0 0 1,1 0-1,-1 0 1,0 0-1,1 0 1,0 0-1,-1-1 1,1 1-1,-1 0 1,1 0-1,0-1 1,-1 1-1,1 0 1,0-1-1,0 1 0,0-1 1,-1 1-1,1-1 1,0 1-1,0-1 1,0 0-1,0 1 1,0-1-1,0 0 1,0 0-1,0 0 1,0 0-1,0 0 1,1 0-1,43 2 55,-35-3-65,-9 1 14,75 0-143,100 12 1,-69 11-6345,-78-14 881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1T07:37:10.226"/>
    </inkml:context>
    <inkml:brush xml:id="br0">
      <inkml:brushProperty name="width" value="0.025" units="cm"/>
      <inkml:brushProperty name="height" value="0.025" units="cm"/>
    </inkml:brush>
  </inkml:definitions>
  <inkml:trace contextRef="#ctx0" brushRef="#br0">248 80 15246,'0'0'4869,"-86"26"-4677,32-21-192,-15 0 64,36-5-32,28 0-128,28-3-1377,24-17-961,22-19-321,5-15-704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8.295"/>
    </inkml:context>
    <inkml:brush xml:id="br0">
      <inkml:brushProperty name="width" value="0.025" units="cm"/>
      <inkml:brushProperty name="height" value="0.025" units="cm"/>
    </inkml:brush>
  </inkml:definitions>
  <inkml:trace contextRef="#ctx0" brushRef="#br0">85 0 17360,'-2'11'2109,"-7"23"670,-19 46 0,-14 46 973,41-125-3748,1 0 0,-1 0 0,1 0 0,0 0 0,-1 0 0,1 0 0,0 1 0,0-1 0,-1 0 0,1 0 0,0 0 0,0 0 0,0 0 0,1 1 0,-1-1 0,0 0-1,0 0 1,1 0 0,-1 0 0,0 0 0,1 0 0,-1 0 0,1 0 0,-1 0 0,1 0 0,0 0 0,-1 0 0,1 0 0,0 0 0,1 1 0,0-2-3,-1-1-1,0 1 1,1 0-1,-1 0 1,0-1-1,0 1 1,1-1 0,-1 1-1,0-1 1,0 0-1,0 0 1,0 1 0,0-1-1,0 0 1,0 0-1,0 0 1,0 0 0,0 0-1,-1 0 1,1 0-1,0 0 1,-1 0 0,1 0-1,-1-1 1,1 1-1,0-2 1,6-21-145,-1-1 0,0 1 0,-2-1-1,-1 0 1,-1-41 0,-2 71 149,1 0 0,-1 0 0,1 0 0,0 0 0,0 0 0,1 0 0,-1-1 0,1 1 0,0 0 0,0-1 0,1 1 0,-1-1 0,1 0-1,0 1 1,0-1 0,1-1 0,-1 1 0,1 0 0,0-1 0,0 0 0,0 0 0,0 0 0,0 0 0,1-1 0,-1 0 0,1 0 0,0 0 0,0 0 0,-1-1 0,1 0 0,0 0 0,0 0-1,0 0 1,0-1 0,1 0 0,-1 0 0,0 0 0,0-1 0,0 1 0,8-4 0,-8 2 3,0-1 0,0 0 0,-1 0 1,1-1-1,-1 1 0,0-1 0,1 0 0,-2 0 0,1-1 0,0 1 0,-1-1 1,0 0-1,0 0 0,0 0 0,-1 0 0,0 0 0,0 0 0,0-1 0,-1 1 1,1-1-1,-1 1 0,0-9 0,-1 13-11,0 0 1,0 1-1,0-1 0,-1 0 1,1 1-1,0-1 1,0 0-1,-1 1 0,1-1 1,-1 1-1,1-1 1,0 1-1,-1-1 0,1 1 1,-1-1-1,1 1 0,-1-1 1,1 1-1,-1 0 1,0-1-1,1 1 0,-1 0 1,1 0-1,-1-1 1,0 1-1,1 0 0,-1 0 1,0 0-1,1 0 0,-1 0 1,0 0-1,1-1 1,-1 2-1,0-1 0,1 0 1,-1 0-1,0 0 1,1 0-1,-1 0 0,1 1 1,-1-1-1,0 0 0,-2 1-7,1-1 0,-1 1 0,1 0 0,0 0-1,-1 0 1,1 0 0,0 0 0,0 0 0,0 0-1,0 1 1,-3 1 0,2 1 36,1 0 0,-1 0 1,1 1-1,0-1 0,0 0 0,0 1 0,1 0 0,-1-1 1,1 1-1,0 0 0,1-1 0,-1 1 0,1 0 1,0 0-1,0 0 0,1 6 0,-1-8-12,1 0 0,-1 0 0,1-1 0,0 1 0,0 0 0,0 0 0,0-1-1,0 1 1,0-1 0,1 1 0,-1-1 0,1 0 0,0 1 0,0-1 0,0 0 0,0 0 0,0 0 0,0-1 0,0 1 0,1 0-1,-1-1 1,1 1 0,-1-1 0,1 0 0,-1 0 0,1 0 0,0 0 0,4 0 0,5 0-22,0-1 0,-1 0 0,1-1 0,0 0 0,-1 0 0,1-2 0,-1 1 0,0-2 0,0 1 0,0-2 0,0 1 0,-1-1 0,1-1 0,-1 0 0,0-1 0,-1 1 0,0-2 0,0 1 0,-1-1 0,1-1 0,-2 0 0,1 0 0,-1 0 0,-1-1 0,0 0 0,0 0 0,4-12 0,-12 20-116,-5 6 40,-8 8 51,9-4 19,0 1 0,1-1 0,0 1 0,0 0 0,1 1 0,0-1 0,1 1 0,0-1-1,1 1 1,0 0 0,0 0 0,1 0 0,0 13 0,1-23-100,0 1-1,0-1 1,0 1 0,0-1 0,0 1-1,0-1 1,0 1 0,0-1 0,0 1-1,0-1 1,1 1 0,-1-1 0,0 0 0,0 1-1,0-1 1,1 1 0,-1-1 0,0 1-1,1-1 1,-1 0 0,0 1 0,1-1-1,-1 0 1,1 1 0,-1-1 0,0 0-1,1 0 1,-1 1 0,1-1 0,-1 0-1,1 0 1,-1 0 0,1 0 0,-1 1 0,1-1-1,-1 0 1,1 0 0,-1 0 0,1 0-1,-1 0 1,1 0 0,-1 0 0,1-1-1,-1 1 1,1 0 0,0 0 0,13-12-8189,-5-7-3922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8:04.807"/>
    </inkml:context>
    <inkml:brush xml:id="br0">
      <inkml:brushProperty name="width" value="0.025" units="cm"/>
      <inkml:brushProperty name="height" value="0.025" units="cm"/>
    </inkml:brush>
  </inkml:definitions>
  <inkml:trace contextRef="#ctx0" brushRef="#br0">1 358 13549,'0'0'9347,"11"3"-7334,-4-2-1814,-1 0-1,1 0 1,0-1-1,0 0 1,-1 0 0,1 0-1,0-1 1,0 0 0,12-4-1,-1 0-14,-1-2 0,-1 0 0,24-14 0,190-119 70,-193 114-378,-2 0-1,-1-3 1,-1 0-1,31-38 1,-75 83-35,1 1 0,0-1-1,1 2 1,1-1 0,1 1-1,0 0 1,-7 32 0,11-38 52,1-1 1,0 0 0,0 1 0,1-1-1,0 1 1,1 0 0,1-1 0,-1 1-1,2-1 1,0 1 0,0-1 0,1 0-1,0 0 1,1 0 0,1 0 0,0 0-1,6 10 1,11 2-4880,2-10-4975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4.658"/>
    </inkml:context>
    <inkml:brush xml:id="br0">
      <inkml:brushProperty name="width" value="0.025" units="cm"/>
      <inkml:brushProperty name="height" value="0.025" units="cm"/>
    </inkml:brush>
  </inkml:definitions>
  <inkml:trace contextRef="#ctx0" brushRef="#br0">5292 765 6182,'7'-9'208,"-1"0"412,0 1 1,0-1-1,-1 0 0,0 0 1,-1 0-1,0-1 0,3-10 1,-6 15-470,0 0 0,0 0 0,0 0 0,-1 0 0,0-1 0,0 1 0,0 0 0,0 0 0,-1 0 0,0-1 0,0 1 0,0 0 0,-1 0 0,0 0 0,1 0-1,-2 1 1,1-1 0,-6-7 0,-6-6-194,-1 2 0,0 0 0,-1 0 0,-1 2 0,-1 0 0,0 1 0,0 1 0,-1 0 0,-40-17 0,-17-1-601,-107-28 0,144 46 692,-672-158-1767,374 114 2850,-418-16 1,407 61-502,-435 39-1,615-10 9,2 7-1,0 7 1,2 8-1,-267 101 1,345-105-563,3 4 1,1 3-1,-76 55 0,120-71-130,1 1-1,1 2 0,2 1 1,1 2-1,2 1 0,1 2 1,-48 74-1,69-94 65,0 0 0,1 0 0,1 1 0,1 0 0,1 1-1,0-1 1,1 1 0,1 0 0,0 0 0,1 34 0,3-36 25,0-1 0,1 0 0,1 0-1,1 0 1,0 0 0,1 0 0,1-1-1,0 0 1,1 0 0,0 0 0,1-1-1,1 0 1,10 12 0,12 10 47,1-2 0,2-1 0,1-2 0,2-1 0,0-2 0,2-2 1,68 33-1,-5-11 81,2-5 1,111 30 0,-49-28 213,2-8 0,326 28 1,350-41-139,215-76-30,-767 17-155,458-118 1,-383 39 7,-299 88-175,-2-2 0,-1-4 0,76-50 0,-119 68-3,-1 0 0,0-2 1,-1-1-1,-1 0 1,-1-2-1,-1 0 0,0 0 1,-2-2-1,14-25 0,-22 34 103,0 0 0,-1-1 0,-1 0 0,-1 0 0,0-1 0,0 0 0,-2 1 0,1-1 0,-2 0-1,0 0 1,-1 0 0,-1 0 0,0 0 0,-1 0 0,0 0 0,-1 1 0,-8-22 0,2 14 70,-1 1 1,-2 0 0,0 0 0,0 1 0,-2 0-1,-1 2 1,0-1 0,-2 2 0,1 0-1,-22-15 1,-5-2 55,-1 3 0,-2 1 1,-69-33-1,14 17-164,-2 4 1,-109-28 0,-223-39-3814,416 104 3511,-243-54-6351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6.313"/>
    </inkml:context>
    <inkml:brush xml:id="br0">
      <inkml:brushProperty name="width" value="0.025" units="cm"/>
      <inkml:brushProperty name="height" value="0.025" units="cm"/>
    </inkml:brush>
  </inkml:definitions>
  <inkml:trace contextRef="#ctx0" brushRef="#br0">200 0 16848,'0'0'4933,"-6"12"-4843,-29 84-59,5 2-1,-23 126 1,13-53-16,30-134 13,4-16 227,0 1 0,1 0 1,1 0-1,2 1 0,0-1 1,1 23-1,1-44-207,1 1-1,-1-1 1,0 0-1,1 1 1,-1-1-1,1 1 1,0-1-1,-1 0 1,1 0-1,0 1 0,0-1 1,0 0-1,-1 0 1,1 0-1,1 0 1,-1 0-1,0 0 1,0 0-1,0 0 1,0-1-1,1 1 1,-1 0-1,0-1 1,1 1-1,-1-1 1,0 1-1,1-1 1,-1 0-1,2 1 1,50 1 771,-39-2-596,225-8 1335,6 0-3645,-239 8 1545,-3 1-7,0-1 1,-1 0-1,1 0 1,0-1-1,0 1 1,0-1-1,0 1 1,0-1-1,3-1 1,1-6-4999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6.646"/>
    </inkml:context>
    <inkml:brush xml:id="br0">
      <inkml:brushProperty name="width" value="0.025" units="cm"/>
      <inkml:brushProperty name="height" value="0.025" units="cm"/>
    </inkml:brush>
  </inkml:definitions>
  <inkml:trace contextRef="#ctx0" brushRef="#br0">8 1 11883,'0'0'4709,"-3"9"-2622,2-7-1982,0 1-1,1 0 1,-1 0-1,0-1 1,1 1-1,0 0 1,-1 0-1,1-1 1,0 1-1,1 0 1,-1 0-1,1 3 1,0-5-37,0 1 1,0 0-1,1-1 0,-1 1 1,1 0-1,-1-1 1,1 0-1,-1 1 0,1-1 1,0 0-1,0 0 0,-1 0 1,1 0-1,0 0 1,0 0-1,0-1 0,0 1 1,0-1-1,0 1 1,1-1-1,-1 0 0,0 1 1,3-2-1,33 4 252,54-4 0,-67-1-595,1 1 0,0 1 0,-1 2 1,0 0-1,36 9 0,-59-11 268,0 1 0,0-1 0,0 1 0,0-1-1,0 1 1,0-1 0,-1 1 0,1 0 0,0 0 0,0 0 0,-1 0-1,1 1 1,-1-1 0,1 0 0,-1 1 0,1-1 0,-1 0-1,0 1 1,1 0 0,-1-1 0,0 1 0,0 0 0,-1 0 0,1-1-1,0 1 1,0 0 0,-1 0 0,1 0 0,-1 0 0,0 0-1,0 0 1,1 0 0,-1 0 0,0 0 0,-1 0 0,1 0 0,0 0-1,-1 0 1,1 0 0,-1 0 0,1 0 0,-1-1 0,0 1 0,0 0-1,-2 3 1,-3 6 57,-2 1-1,0-1 1,0 0-1,-1-1 1,-12 12-1,-129 104 1318,29-27-6,117-95-1388,-1 0 1,1 0-1,0 1 0,0-1 1,1 1-1,-1 0 0,-4 10 0,7-15-46,1 1 0,0-1 0,0 1 0,0-1-1,0 1 1,0-1 0,0 1 0,0-1-1,0 1 1,0-1 0,0 1 0,0-1-1,0 1 1,0-1 0,0 1 0,0-1 0,0 1-1,0-1 1,1 1 0,-1-1 0,0 1-1,0-1 1,1 0 0,-1 1 0,0-1-1,0 1 1,1-1 0,-1 0 0,1 1 0,-1-1-1,1 1 1,1 0-338,0-1 0,0 1 0,1-1 0,-1 1 0,0-1 0,0 1 0,1-1 0,-1 0 0,0 0-1,0 0 1,4-1 0,27-4-7265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6.994"/>
    </inkml:context>
    <inkml:brush xml:id="br0">
      <inkml:brushProperty name="width" value="0.025" units="cm"/>
      <inkml:brushProperty name="height" value="0.025" units="cm"/>
    </inkml:brush>
  </inkml:definitions>
  <inkml:trace contextRef="#ctx0" brushRef="#br0">203 11 11243,'-7'-2'4265,"-3"0"-3795,-1-1 0,1 2 0,-1-1-1,0 2 1,0-1 0,-20 3 0,29-2-436,-1 1-1,1-1 1,0 1-1,-1 0 1,1-1-1,0 1 1,0 0-1,0 0 1,0 1 0,-1-1-1,1 0 1,1 1-1,-1-1 1,0 1-1,0-1 1,-2 4-1,3-3-32,0 1-1,0-1 0,0 1 1,1-1-1,-1 1 0,0-1 0,1 1 1,0-1-1,0 1 0,0-1 0,0 1 1,0-1-1,0 1 0,0 0 1,1-1-1,0 1 0,-1-1 0,1 0 1,2 5-1,1 4 4,2 1 0,-1-1-1,1 1 1,1-2 0,0 1 0,1-1 0,0 0 0,16 16-1,4-2 204,51 34 0,-35-26-20,-40-30-180,-1 0 0,0 0 0,0 0 0,0 1 0,-1 0 0,1 0 0,-1-1 0,1 1-1,-1 1 1,0-1 0,0 0 0,0 0 0,-1 1 0,1-1 0,-1 1 0,2 6 0,-3-8 30,0 1 1,-1-1 0,1 0 0,-1 0-1,1 1 1,-1-1 0,0 0 0,0 0-1,0 0 1,0 0 0,0 0 0,0 0-1,0 0 1,-1 0 0,1-1-1,-1 1 1,1 0 0,-1-1 0,0 1-1,0-1 1,0 0 0,0 0 0,1 1-1,-2-1 1,1 0 0,0-1 0,0 1-1,-4 1 1,-16 6 222,0-2-1,0 0 0,-1-1 1,0-1-1,0-1 1,0-1-1,0-1 1,0-1-1,-34-5 1,56 5-316,-1 0 0,1 0 0,0 0 1,0-1-1,0 1 0,0 0 0,0-1 0,0 1 1,-1-1-1,1 1 0,0-1 0,0 1 1,0-1-1,0 0 0,1 0 0,-1 1 1,0-1-1,0 0 0,0 0 0,1 0 1,-1 0-1,0 0 0,1 0 0,-1 0 1,1 0-1,-1 0 0,1 0 0,-1 0 1,1 0-1,0 0 0,0-1 0,-1 1 1,1 0-1,0 0 0,0 0 0,0 0 1,0-1-1,1 1 0,-1-1 0,1-2-453,0 0-1,1 0 1,0 0 0,-1 0-1,1 0 1,0 1-1,1-1 1,-1 0 0,5-4-1,24-24-4737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7.650"/>
    </inkml:context>
    <inkml:brush xml:id="br0">
      <inkml:brushProperty name="width" value="0.025" units="cm"/>
      <inkml:brushProperty name="height" value="0.025" units="cm"/>
    </inkml:brush>
  </inkml:definitions>
  <inkml:trace contextRef="#ctx0" brushRef="#br0">65 0 14638,'0'0'6262,"-4"12"-4901,-2 6-907,1 0 1,1 1-1,1-1 0,1 1 1,0 0-1,1 0 0,1 0 0,1 0 1,5 32-1,17 17-334,-16-50-194,-1-1 1,0 1-1,-2 1 1,0-1-1,-1 1 1,1 18-1,-19-68-1261,-3-19 196,-45-90-1,58 120 1764,5 19-606,0 1 0,1 0 0,-1-1 0,0 1-1,1 0 1,-1-1 0,0 1 0,1 0 0,-1 0 0,0-1 0,1 1 0,-1 0 0,1 0 0,-1 0 0,0-1 0,1 1-1,-1 0 1,1 0 0,-1 0 0,1 0 0,-1 0 0,1 0 0,-1 0 0,1 0 0,-1 0 0,0 0 0,2 0 0,47 16 598,-17-5-511,-29-11-101,91 11 53,-89-11-51,0 1-1,0-1 1,0 0-1,0-1 1,0 1-1,0-1 1,0 0-1,-1 0 1,1-1-1,0 1 1,0-1-1,-1 0 1,1 0-1,-1-1 1,0 1-1,5-4 1,-8 4 4,0 1 1,0-1 0,1 1-1,-1-1 1,0 1-1,0-1 1,-1 0 0,1 0-1,0 1 1,0-1-1,-1 0 1,1 0 0,-1 0-1,0 0 1,1 0-1,-1 0 1,0 0 0,0 0-1,0 0 1,-1 1 0,1-1-1,0 0 1,-1 0-1,0-2 1,1 3-9,-1 1-1,1-1 1,0 1-1,-1-1 1,1 1-1,0-1 1,-1 1-1,1-1 1,-1 1-1,1-1 1,-1 1 0,1 0-1,-1-1 1,1 1-1,-1 0 1,1 0-1,-1-1 1,1 1-1,-1 0 1,1 0 0,-1 0-1,0 0 1,1-1-1,-1 1 1,1 0-1,-2 0 1,0 1-6,1-1 0,-1 1 0,1-1 0,-1 1 1,1 0-1,-1 0 0,1 0 0,0 0 0,-1-1 0,1 2 1,0-1-1,0 0 0,-1 0 0,1 0 0,-1 2 0,-4 6 78,-1 0-1,1 1 1,1 0-1,0 0 1,0 0-1,1 0 1,1 1-1,-4 12 1,6-20-44,0 1 0,0-1 0,1 1 0,-1 0 0,1-1 0,-1 1 0,1 0 0,0-1 0,0 1 0,1 0 0,-1-1 0,1 1 0,0-1 0,0 1 0,0-1 0,0 1 0,1-1 0,0 0 0,-1 1 0,1-1 0,0 0 0,0 0 0,1 0 0,-1 0 0,1-1 0,-1 1 0,1-1 0,4 4 0,2-2-2,0-1 0,0 0 0,1 0 0,-1 0 0,1-1 0,-1-1 0,1 0 0,0 0-1,0 0 1,-1-2 0,1 1 0,0-1 0,-1 0 0,1-1 0,0 0 0,13-6 0,-16 6-22,1-1 1,-1 0-1,0 0 1,0 0 0,0-1-1,-1 0 1,1-1-1,-1 1 1,0-1 0,0 0-1,0-1 1,-1 0-1,0 0 1,0 0 0,0 0-1,-1-1 1,0 1-1,0-1 1,-1 0 0,0-1-1,2-7 1,-4 14-27,-1 0 1,1 0 0,-1 0-1,0 0 1,1 0 0,-1 0-1,0 0 1,0 0 0,0 0-1,0 0 1,0 0 0,0-1-1,0 1 1,0 0 0,-1 0-1,1 0 1,0 0 0,-1 0-1,1 0 1,-1 0 0,1 0-1,-1-1 1,0 2 16,0 0-1,0-1 1,1 1 0,-1 0 0,0 0-1,0 0 1,1 0 0,-1 0-1,0 0 1,0 0 0,0 0 0,1 0-1,-1 0 1,0 1 0,0-1 0,1 0-1,-1 0 1,0 1 0,1-1 0,-1 0-1,0 1 1,0 0 0,-4 2 64,0 0 0,1 1 1,-1-1-1,1 1 0,0 0 1,-7 8-1,8-7 23,0 0 0,0 1-1,1-1 1,0 1 0,0-1 0,0 1 0,1 0-1,-1-1 1,1 1 0,1 0 0,-1 0 0,1 0-1,1 11 1,-1-14-141,1-1 1,-1 1-1,1-1 0,0 0 0,0 1 0,0-1 1,0 0-1,0 1 0,0-1 0,1 0 0,-1 0 1,1 0-1,-1 0 0,1 0 0,0 0 0,0-1 1,-1 1-1,1 0 0,1-1 0,-1 0 0,0 1 1,0-1-1,0 0 0,1 0 0,-1 0 0,1-1 1,-1 1-1,1 0 0,-1-1 0,1 0 0,-1 1 1,1-1-1,3-1 0,-4 1-260,0 0 0,0 0 0,-1 0 0,1 0 0,0-1 0,-1 1 0,1-1 1,0 1-1,-1-1 0,1 0 0,-1 0 0,1 0 0,-1 0 0,0 0 0,1 0 0,-1 0 0,0 0 0,1 0 0,-1-1 0,0 1 1,0 0-1,0-1 0,0 1 0,-1-1 0,1 1 0,0-1 0,0 1 0,-1-1 0,1-3 0,7-23-5822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7.979"/>
    </inkml:context>
    <inkml:brush xml:id="br0">
      <inkml:brushProperty name="width" value="0.025" units="cm"/>
      <inkml:brushProperty name="height" value="0.025" units="cm"/>
    </inkml:brush>
  </inkml:definitions>
  <inkml:trace contextRef="#ctx0" brushRef="#br0">1 1 10218,'0'0'8135,"18"49"-10217,5-34-2082,5-1-3939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48.703"/>
    </inkml:context>
    <inkml:brush xml:id="br0">
      <inkml:brushProperty name="width" value="0.025" units="cm"/>
      <inkml:brushProperty name="height" value="0.025" units="cm"/>
    </inkml:brush>
  </inkml:definitions>
  <inkml:trace contextRef="#ctx0" brushRef="#br0">141 16 12876,'-12'5'3144,"4"-3"-2787,-7 4 1018,-1-1 0,-23 14 0,36-17-1163,0-1-1,1 0 0,-1 1 0,0-1 1,1 1-1,0 0 0,-1 0 1,1 0-1,0 0 0,0 0 0,0 1 1,0-1-1,1 0 0,-1 1 1,0-1-1,1 1 0,0 0 0,0 0 1,0-1-1,0 1 0,0 0 1,0 0-1,1 0 0,-1 4 0,2-5-201,-1 0 0,1 0 0,-1 0-1,1-1 1,0 1 0,0 0-1,0-1 1,0 1 0,0 0 0,0-1-1,0 1 1,1-1 0,-1 1-1,1-1 1,-1 0 0,1 0 0,1 2-1,38 18-681,0 3-576,-35-17 1198,-1-1-1,0 1 1,0 0 0,-1 0 0,0 0 0,0 1 0,0 0 0,3 13-1,13 67 1,-18-75 53,0 0-1,-1 0 1,-1 0-1,0 1 1,-1-1 0,-1 0-1,0 0 1,0 0-1,-9 25 1,9-33 69,0 0 1,-1 0-1,1-1 0,-1 1 0,0-1 1,0 1-1,-1-1 0,1 0 1,-1 0-1,0 0 0,0-1 0,0 1 1,0-1-1,-1 0 0,1 0 1,-1 0-1,0-1 0,0 0 0,0 0 1,0 0-1,0-1 0,0 1 0,0-1 1,-1 0-1,1-1 0,0 1 1,-7-1-1,11 0-61,0 0-1,-1 0 1,1 0 0,-1-1 0,1 1-1,0 0 1,-1-1 0,1 1 0,0-1-1,-1 1 1,1-1 0,0 1 0,0-1 0,-1 0-1,1 0 1,0 0 0,0 1 0,0-1-1,0 0 1,0-1 0,0 1 0,0 0-1,0-2 1,-1 0-42,1 0 0,-1 0 0,1-1 0,0 1 0,1-1 0,-1 1 0,0-1 0,1 1 0,0-5 0,0-5-382,1 1-1,1 0 1,0-1-1,6-20 1,5-2-1523,2 0 0,1 1 0,1 1 0,2 0 0,25-31 0,59-62-2562,-31 54 7164,-43 50 1674,-31 29 1382,-4 21-3084,5-26-2547,0 0-1,1 0 1,-1 0-1,1 0 1,0 0 0,0 0-1,0 0 1,0 1-1,0-1 1,0 0-1,0 0 1,1 0-1,-1 0 1,1 0 0,-1 0-1,1 0 1,0 0-1,0 0 1,0 0-1,0 0 1,0 0-1,0 0 1,1-1 0,1 3-1,1-1-68,-1-1-1,0 0 1,1 0-1,-1 0 1,1-1-1,0 1 1,-1-1 0,1 0-1,0 0 1,0 0-1,0-1 1,6 1-1,0 0-132,1-1 1,-1-1-1,1 1 0,-1-2 0,1 1 0,-1-2 1,0 1-1,0-1 0,17-8 0,8-17 54,-28 20 70,1 2 0,0-1 0,17-10 0,-22 51 1535,-2-31-1521,0-1-1,1 1 1,-1-1 0,1 1-1,0-1 1,-1 0 0,1 0-1,0 1 1,1-2 0,-1 1-1,0 0 1,1 0 0,-1-1-1,1 1 1,-1-1 0,1 0-1,0 1 1,-1-1 0,1-1-1,0 1 1,0 0 0,5 0-1,9 1-4,0 0 0,29-1 0,-35-1-23,4-1-299,0-1 0,0 0 0,0-1 0,0-1 0,-1 0 0,23-11-1,-16 7-767,0 1-1,22-5 1,-41 12 1080,-1 0 1,0 0 0,0 0 0,0 0 0,0 0-1,0 0 1,0 0 0,0 0 0,0 0-1,0 0 1,0 1 0,0-1 0,0 0 0,0 1-1,0-1 1,0 1 0,0-1 0,0 1 0,-1 0-1,1-1 1,0 1 0,0 0 0,0-1-1,-1 1 1,1 0 0,0 0 0,-1 0 0,1 0-1,-1 0 1,1 0 0,-1 0 0,0-1 0,1 1-1,-1 0 1,0 1 0,1-1 0,-1 0-1,0 0 1,0 1 0,1 59 2089,-1-18-1091,11-1-1119,1-1-1,2 0 1,26 53-1,-23-56-567,-7-16 296,-4-10 260,0 0 0,-1 0 0,0 0 1,-1 1-1,-1-1 0,0 1 0,0 0 1,-1 0-1,-1 0 0,0 20 0,-2-31 173,1 0-1,0 0 1,-1 0-1,0 0 0,1-1 1,-1 1-1,0 0 0,0 0 1,0-1-1,0 1 1,0 0-1,0-1 0,-1 1 1,1-1-1,0 1 1,-1-1-1,1 0 0,-1 0 1,0 0-1,-2 2 0,-1-1 131,0 0-1,1 0 1,-1-1-1,0 1 1,0-1-1,0-1 1,0 1-1,-7 0 1,5-1 86,0 0 1,0 0-1,0-1 1,-1 0-1,1 0 1,0-1-1,0 0 1,1 0-1,-1-1 1,0 1-1,1-1 1,-7-4-1,7 1-218,1 0 0,0 1 0,0-1 0,1-1 0,0 1 0,0-1 0,0 0 0,1 0 0,0 0 0,0 0 0,1 0 0,0-1 0,0 1 0,0-1 0,1 1 0,1-1 0,-1 0 0,1 0 0,0 1 0,2-11 0,-1 7-310,1-1 0,0 1 0,1 0 0,0-1 0,0 1 0,2 1 0,-1-1 0,1 1 0,0-1 1,1 1-1,1 1 0,13-18 0,-7 16-263,0-1 1,0 2 0,1 0-1,1 0 1,0 2-1,30-15 1,2 6-3636,55-15 0,-13 9-7091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06.758"/>
    </inkml:context>
    <inkml:brush xml:id="br0">
      <inkml:brushProperty name="width" value="0.025" units="cm"/>
      <inkml:brushProperty name="height" value="0.025" units="cm"/>
    </inkml:brush>
  </inkml:definitions>
  <inkml:trace contextRef="#ctx0" brushRef="#br0">3868 379 6374,'-75'-37'1729,"-1"4"1,-117-33-1,-166-26-2400,284 75 996,-136-29-345,-351-31 1,411 68 13,0 7-1,0 7 1,-174 27 0,164-6 769,1 7 1,-192 65-1,284-74-507,1 3 0,1 3 1,2 3-1,1 2 0,1 3 0,3 3 1,-84 74-1,111-84-192,1 1 0,1 2 0,2 1 0,2 1 0,-31 55 0,46-70-42,1 0 1,1 0-1,0 0 0,2 1 0,1 0 0,0 1 0,2-1 1,0 1-1,2 0 0,0 0 0,2 0 0,3 30 1,0-38-30,0-1 1,2 0 0,0 1-1,0-2 1,1 1 0,1-1-1,0 1 1,1-2 0,0 1-1,1-1 1,0-1 0,1 0-1,1 0 1,-1 0 0,2-2-1,20 15 1,5 1 65,1-2 0,1-2 0,1-1 0,57 19-1,-5-9 134,2-3 0,1-5 0,178 18 0,299-19 610,-300-30-407,0-12 0,-1-12 0,-2-11 0,284-86 0,-211 18-324,-279 87-55,-2-4-1,-1-1 1,71-49 0,-113 66-1,-1-1-1,0 0 1,0-1 0,-2-1 0,0 0 0,0-1 0,17-28 0,-27 36-33,1-1-1,-1 0 1,-1 0 0,1 0-1,-2-1 1,0 1 0,0-1-1,-1 0 1,0 0 0,0 0-1,-2 0 1,1 0 0,-1 0-1,-1 0 1,0 0 0,-5-18-1,2 14-77,-1 1-1,-1 1 1,-1-1-1,0 1 1,0 0-1,-1 1 1,-1 0-1,0 0 1,-1 1-1,-13-13 1,-6-3-198,-1 2 0,-59-38 0,27 26-594,-2 3 1,-1 2-1,-2 4 0,-109-32 0,48 27-1361,-215-27 1,114 34-1937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0.816"/>
    </inkml:context>
    <inkml:brush xml:id="br0">
      <inkml:brushProperty name="width" value="0.025" units="cm"/>
      <inkml:brushProperty name="height" value="0.025" units="cm"/>
    </inkml:brush>
  </inkml:definitions>
  <inkml:trace contextRef="#ctx0" brushRef="#br0">0 1 15695,'0'25'1473,"0"4"-1056,0 2 255,2 3 33,4 0-193,4-2-319,8-6-129,3-8 0,6-8 0,6-7 32,4-3 32,6-6 0,-4-10 0,-4-1-288,-3-1-1377,-11 2-1987,-6-1-1184,-10 0-1282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8.685"/>
    </inkml:context>
    <inkml:brush xml:id="br0">
      <inkml:brushProperty name="width" value="0.025" units="cm"/>
      <inkml:brushProperty name="height" value="0.025" units="cm"/>
    </inkml:brush>
  </inkml:definitions>
  <inkml:trace contextRef="#ctx0" brushRef="#br0">1 1 16367,'0'0'1730,"9"9"-2189,-8-9 393,45 37-2293,-41-34 1089,1 0 1,0 0 0,0 0-1,1-1 1,10 3 0,-17-5 1380,1 0 1,-1 0 0,1 0 0,-1 0 0,1 1 0,-1-1 0,1 0 0,-1 0 0,0 0 0,1 1 0,-1-1 0,0 0 0,1 0 0,-1 1 0,1-1 0,-1 0 0,0 1 0,0-1 0,1 1 0,-1-1 0,0 0 0,0 1 0,1-1 0,-1 1 0,0-1 0,0 1 0,0-1 0,0 0-1,0 1 1,0-1 0,0 1 0,1-1 0,-1 1 0,-1-1 0,1 1 0,0-1 0,0 1 0,0-1 0,0 1 0,0-1 0,0 0 0,0 1 0,-1-1 0,1 1 0,0-1 0,0 1 0,-1-1 0,1 0 0,0 1 0,-1-1 0,-18 25 6588,15-19-6266,-4 3 645,-13 19 641,21-28-1725,0 1 0,0 0 0,0-1 0,-1 1 0,1 0 1,0-1-1,0 1 0,0-1 0,0 1 0,0 0 1,0-1-1,0 1 0,1 0 0,-1-1 0,0 1 0,0 0 1,0-1-1,1 1 0,-1-1 0,0 1 0,0-1 1,1 1-1,-1-1 0,1 1 0,-1-1 0,0 1 1,1-1-1,-1 1 0,1-1 0,-1 1 0,1-1 0,-1 0 1,1 1-1,0-1 0,-1 0 0,1 0 0,-1 1 1,1-1-1,0 0 0,-1 0 0,1 0 0,0 0 1,-1 0-1,1 0 0,0 0 0,-1 0 0,1 0 0,12 2-152,0 1-1,0 1 1,-1 0 0,0 0-1,0 1 1,0 1-1,-1 0 1,1 0-1,-1 1 1,-1 1-1,11 9 1,-20-16 282,0-1 0,-1 1 0,1 0 0,0 0 1,-1 0-1,1 0 0,-1 0 0,1 0 0,-1 0 1,1 0-1,-1 0 0,0 0 0,0 0 0,1 0 0,-1 0 1,0 0-1,0 0 0,0 0 0,0 0 0,0 0 1,0 1-1,0-1 0,-1 0 0,1 0 0,0 0 0,-1 0 1,1 0-1,0 0 0,-1 0 0,1 0 0,-1 0 1,0 0-1,1-1 0,-1 1 0,0 0 0,1 0 1,-1 0-1,0-1 0,0 1 0,0 0 0,0-1 0,0 1 1,0-1-1,1 1 0,-1-1 0,0 1 0,-2-1 1,-52 20 1336,54-19-1465,-59 10 222,27-12-2287,32 1 1669,-1-1 0,1 1 0,0 0 0,0-1 0,-1 1-1,1 0 1,0-1 0,0 0 0,0 1 0,-1-1 0,1 0 0,0 1 0,0-1 0,0 0 0,0 0 0,0 0 0,0-1 0,-4-14-8041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1.150"/>
    </inkml:context>
    <inkml:brush xml:id="br0">
      <inkml:brushProperty name="width" value="0.025" units="cm"/>
      <inkml:brushProperty name="height" value="0.025" units="cm"/>
    </inkml:brush>
  </inkml:definitions>
  <inkml:trace contextRef="#ctx0" brushRef="#br0">143 0 8008,'0'0'7783,"-37"69"-6053,21-31-129,2 6-352,-5 7-224,4 4-352,0 1-481,4 0-128,0-6-64,10-8-128,-3-12-513,4-9-480,5-14-640,6-7-1635,1-8-351,2-17-1282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1.479"/>
    </inkml:context>
    <inkml:brush xml:id="br0">
      <inkml:brushProperty name="width" value="0.025" units="cm"/>
      <inkml:brushProperty name="height" value="0.025" units="cm"/>
    </inkml:brush>
  </inkml:definitions>
  <inkml:trace contextRef="#ctx0" brushRef="#br0">105 1 16848,'0'0'2306,"-26"58"-1569,8-15-97,0 3-159,2 4-225,0-3-160,11-5-64,0-8-32,5-5-512,0-11-930,3-7-543,-1-7-1251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1.841"/>
    </inkml:context>
    <inkml:brush xml:id="br0">
      <inkml:brushProperty name="width" value="0.025" units="cm"/>
      <inkml:brushProperty name="height" value="0.025" units="cm"/>
    </inkml:brush>
  </inkml:definitions>
  <inkml:trace contextRef="#ctx0" brushRef="#br0">69 70 6694,'0'0'5648,"4"-8"-3112,-2 4-2308,0 0 0,0 1 0,0-1 0,0 0 0,1 1 0,0-1 0,0 1-1,0 0 1,0 0 0,0 0 0,0 1 0,1-1 0,-1 1 0,1-1 0,0 1 0,0 0 0,0 1 0,0-1 0,0 1 0,0-1 0,0 1-1,9-1 1,-5 2-137,0 0 0,0 0 0,0 1 0,0 0 0,0 0-1,0 1 1,0 0 0,-1 0 0,1 1 0,0 0 0,-1 1 0,0-1-1,0 1 1,0 1 0,9 6 0,-11-7-85,-1 0 1,0 0-1,-1 0 1,1 1-1,-1-1 0,1 1 1,-1 0-1,-1 0 0,1 0 1,-1 0-1,0 0 1,0 1-1,0-1 0,-1 0 1,1 1-1,-1 0 1,-1-1-1,1 1 0,-1 0 1,0-1-1,-1 1 0,1 0 1,-2 5-1,-2 1 103,1-1 1,-2 1-1,0-1 0,0 0 1,-1-1-1,0 1 0,-1-1 0,0 0 1,-1-1-1,0 0 0,0 0 0,-1-1 1,0 0-1,-15 10 0,13-9 104,-1-2 0,0 1-1,0-1 1,-1-1 0,1 0 0,-1-1-1,0 0 1,-1-1 0,1-1-1,-1 0 1,0-1 0,-16 1-1,29-3-234,-1 0 0,1 0 0,-1 0 0,1 0 0,0 0 0,-1 0 0,1-1 0,0 1 0,0 0 0,-1-1 0,1 1 0,0-1 0,0 1 0,-1-1 0,1 0 0,0 0 0,0 1 0,0-1 0,0 0 0,0 0 0,0 0-1,0 0 1,1 0 0,-1 0 0,0 0 0,0 0 0,1-1 0,-1 1 0,1 0 0,-1 0 0,1-1 0,-1 1 0,1 0 0,0-1 0,-1-2 0,1 2-178,1 0 0,-1-1 0,0 1 0,0 0 0,1-1 0,0 1 0,-1 0 0,1 0 0,0 0 0,0-1 0,0 1 0,0 0 0,0 0 0,1 0 0,-1 1 0,1-1 0,-1 0 0,1 0 0,2-1 0,2-1-823,-1 0 0,1 1 0,-1 0 0,1 0 0,0 1 0,0 0 0,8-2 0,19-4-4732</inkml:trace>
  <inkml:trace contextRef="#ctx0" brushRef="#br0" timeOffset="1">690 317 6406,'0'0'17489,"50"21"-16817,-12-21-191,3 0-353,-2-3-128,0 3-128,-11 0-961,-6 4-1346,-17 8-1344,-5 0-3524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2.216"/>
    </inkml:context>
    <inkml:brush xml:id="br0">
      <inkml:brushProperty name="width" value="0.025" units="cm"/>
      <inkml:brushProperty name="height" value="0.025" units="cm"/>
    </inkml:brush>
  </inkml:definitions>
  <inkml:trace contextRef="#ctx0" brushRef="#br0">1 35 17424,'0'0'2659,"51"5"0,-8-9-770,3-5-543,5-3-962,7 4-320,-5 4-352,-3 2-2275,-11 2-2369,-7 0-6695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2.812"/>
    </inkml:context>
    <inkml:brush xml:id="br0">
      <inkml:brushProperty name="width" value="0.025" units="cm"/>
      <inkml:brushProperty name="height" value="0.025" units="cm"/>
    </inkml:brush>
  </inkml:definitions>
  <inkml:trace contextRef="#ctx0" brushRef="#br0">272 73 3587,'0'0'7693,"1"-8"-5691,-1 6-1816,4-32 2513,-4 33-2527,0 0-1,0 0 1,0-1-1,0 1 1,0 0-1,0 0 1,0 0-1,0 0 0,0 0 1,-1 0-1,1 0 1,0 0-1,-1 0 1,1 0-1,0 0 1,-1 0-1,0 0 0,1 0 1,-1 1-1,1-1 1,-1 0-1,0 0 1,0 0-1,1 1 1,-1-1-1,0 0 0,0 1 1,0-1-1,-2 0 1,-3 1-109,-1 0 1,0 0-1,1 0 0,-1 1 1,0 0-1,1 1 0,-1-1 1,1 1-1,0 0 1,-1 1-1,1 0 0,0 0 1,1 0-1,-1 1 1,0-1-1,1 2 0,0-1 1,-9 9-1,-2 4-60,0 1-1,1 0 1,1 2-1,-12 21 1,16-25 80,2 0 0,-13 33 0,19-43-59,0 1-1,0-1 1,1 0 0,-1 1 0,2 0-1,-1-1 1,1 1 0,0 0 0,0-1-1,1 1 1,1 9 0,-1-14-32,0 1 0,0-1 0,1 0 1,-1 1-1,1-1 0,-1 0 0,1 0 0,0 0 1,0 0-1,0 0 0,0 0 0,0 0 1,1-1-1,-1 1 0,0-1 0,1 1 0,-1-1 1,1 0-1,-1 0 0,1 0 0,-1-1 0,1 1 1,0 0-1,2-1 0,10 2-367,1 0-1,-1-1 1,17-2 0,-26 1 112,9-1-963,0 0 1,0-1 0,0-1 0,0 0 0,20-8 0,21-11-7018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3.494"/>
    </inkml:context>
    <inkml:brush xml:id="br0">
      <inkml:brushProperty name="width" value="0.025" units="cm"/>
      <inkml:brushProperty name="height" value="0.025" units="cm"/>
    </inkml:brush>
  </inkml:definitions>
  <inkml:trace contextRef="#ctx0" brushRef="#br0">137 11 4676,'0'0'7554,"-4"2"-8616,-1 0-270,-4 1 2482,-6 1 5045,14-4-6043,1 0 1,-1-1-1,1 1 1,-1 0-1,1 0 1,-1 0-1,1 0 1,0 0-1,-1-1 1,1 1-1,-1 0 1,1 0-1,0-1 1,-1 1 0,1 0-1,0-1 1,-1 1-1,1 0 1,0-1-1,-1 1 1,1-1-1,0 1 1,0 0-1,0-1 1,-1 1-1,1-1 1,0 1-1,0-1 1,0 1-1,0 0 1,0-1-1,0 1 1,0-1-1,0 1 1,0-1-1,0 1 1,0-1-1,0 1 1,0-1-1,0 1 1,0 0-1,1-1 1,-1 1-1,0-1 1,0 1-1,0-1 1,1 1-1,-1 0 1,0-1-1,0 1 1,1 0-1,-1-1 1,1 0-1,-49 50 1236,39-36-1397,1 1 0,1-1 1,-8 21-1,13-30 6,1 1-1,-1 0 1,0 0-1,1-1 1,0 1 0,1 0-1,-1 0 1,1 0 0,0 0-1,0 0 1,0 0 0,1 0-1,-1 0 1,3 7 0,-2-10 5,1-1 1,-1 1 0,0-1 0,1 0-1,-1 1 1,1-1 0,0 0 0,-1 0 0,1 0-1,0 0 1,0-1 0,0 1 0,0 0-1,-1-1 1,1 1 0,0-1 0,0 0-1,0 0 1,0 1 0,0-1 0,0 0 0,0-1-1,3 1 1,49-10 139,-41 5-123,1-1 0,-1-1 0,0 0 0,-1-1 0,0-1 0,15-12 0,-22 16-8,1 1 1,-1-1-1,0-1 1,0 1-1,-1-1 0,1 1 1,-1-1-1,-1-1 1,1 1-1,-1 0 0,0-1 1,-1 0-1,1 0 1,2-12-1,-5 18-20,0-1 0,0 1 0,0-1 0,0 1 1,0-1-1,-1 1 0,1-1 0,0 1 0,-1-1 0,1 1 0,-1-1 0,1 1 0,-1-1 0,0 1 1,0 0-1,0-1 0,1 1 0,-1 0 0,0 0 0,0 0 0,-1 0 0,1 0 0,-2-2 0,0 1-44,-1 0 0,0 1 1,1-1-1,-1 1 0,0 0 0,1 0 0,-1 0 0,0 0 0,-5 0 0,-2 1-623,0-1-1,0 2 1,1 0 0,-1 0-1,0 1 1,-14 4 0,13-3-3429,4-2-3519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3.902"/>
    </inkml:context>
    <inkml:brush xml:id="br0">
      <inkml:brushProperty name="width" value="0.025" units="cm"/>
      <inkml:brushProperty name="height" value="0.025" units="cm"/>
    </inkml:brush>
  </inkml:definitions>
  <inkml:trace contextRef="#ctx0" brushRef="#br0">0 0 15727,'0'0'6470,"48"36"-5861,-39-8-129,-4 3-128,1 3-224,-5-4-31,1-2-65,4-6-545,-6-1-1665,0-7-1602,0-4-2529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4.232"/>
    </inkml:context>
    <inkml:brush xml:id="br0">
      <inkml:brushProperty name="width" value="0.025" units="cm"/>
      <inkml:brushProperty name="height" value="0.025" units="cm"/>
    </inkml:brush>
  </inkml:definitions>
  <inkml:trace contextRef="#ctx0" brushRef="#br0">0 68 15375,'0'0'4516,"61"-10"-4036,-26 7-63,15-3-257,1-2-64,7 0-545,4 0-1408,2 0-1667,1-1-1504,-3 1-3332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4.564"/>
    </inkml:context>
    <inkml:brush xml:id="br0">
      <inkml:brushProperty name="width" value="0.025" units="cm"/>
      <inkml:brushProperty name="height" value="0.025" units="cm"/>
    </inkml:brush>
  </inkml:definitions>
  <inkml:trace contextRef="#ctx0" brushRef="#br0">365 11 12748,'0'0'7666,"-13"-3"-6673,10 3-961,-4-2 7,0 0 1,0 1-1,0 0 0,-1 0 0,1 1 1,0 0-1,0 0 0,-1 0 1,1 1-1,0 1 0,0-1 0,0 1 1,-9 3-1,-14 9 13,0 0-1,2 2 1,-29 20 0,49-31-52,1 1 0,-1-1 0,1 1 0,1 0 0,-1 1 0,1 0 0,0 0 0,1 0 0,0 1 0,0-1 1,1 1-1,-1 1 0,2-1 0,-1 0 0,1 1 0,-2 9 0,5-16-33,0 1 0,-1-1 0,1 1-1,0-1 1,0 0 0,1 1 0,-1-1 0,0 1 0,1-1-1,0 0 1,-1 1 0,1-1 0,0 0 0,0 0 0,0 0-1,1 1 1,-1-1 0,0 0 0,1-1 0,-1 1 0,1 0 0,0 0-1,0-1 1,0 1 0,0-1 0,0 1 0,0-1 0,0 0-1,0 0 1,0 0 0,0 0 0,1 0 0,-1 0 0,0-1-1,5 2 1,9 0-503,1 0-1,-1 0 0,0-2 0,22-1 1,-15 0-418,-10 1-509,1-1 0,-1 0 1,23-6-1,-1-4-2621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4.894"/>
    </inkml:context>
    <inkml:brush xml:id="br0">
      <inkml:brushProperty name="width" value="0.025" units="cm"/>
      <inkml:brushProperty name="height" value="0.025" units="cm"/>
    </inkml:brush>
  </inkml:definitions>
  <inkml:trace contextRef="#ctx0" brushRef="#br0">76 26 10218,'0'0'886,"-9"3"924,8-2-1785,-39 17 2738,38-18-2622,1 1 0,-1 0 0,1-1 0,-1 1 0,1 0 0,0 0 0,-1 0 0,1 0 0,0 0 0,0 1 0,-1-1 0,1 0 0,0 0 0,0 1 0,0-1 0,1 1 0,-1-1 0,0 1 0,1-1 0,-1 1 0,1-1-1,-1 1 1,1 0 0,-1-1 0,1 1 0,0 0 0,0-1 0,0 1 0,0 0 0,1 2 0,0-3-117,0 0 0,1 0-1,-1 0 1,0 0 0,1-1-1,-1 1 1,1 0-1,0-1 1,-1 1 0,1-1-1,-1 1 1,1-1 0,0 0-1,0 1 1,-1-1 0,1 0-1,0 0 1,-1 0 0,1-1-1,2 1 1,36-5 179,-21-2-364,0-1 1,-1-1 0,0-1 0,0 0 0,-1-1 0,-1-1 0,18-16-1,-45 57 1608,-1-8-606,3-8 61,2 0 0,0 1-1,0-1 1,1 1 0,-7 26-1,14-39-878,-1-1 0,1 1 0,-1 0 0,1-1 0,0 1 0,-1-1 0,1 1 0,0-1-1,-1 1 1,1-1 0,0 1 0,0-1 0,0 0 0,-1 1 0,1-1 0,0 0 0,0 0 0,0 1-1,0-1 1,0 0 0,-1 0 0,1 0 0,0 0 0,0 0 0,0 0 0,0-1 0,0 1-1,-1 0 1,1 0 0,0-1 0,0 1 0,1-1 0,32-7 401,-30 6-338,-1 1-115,0-1-1,0 1 0,0-1 1,0 1-1,0 0 0,1 0 1,-1 0-1,6 0 1,-8 1 7,-1 0 0,1 1 1,0-1-1,0 1 0,-1 0 1,1-1-1,0 1 0,-1-1 0,1 1 1,0 0-1,-1 0 0,1-1 1,-1 1-1,0 0 0,1 0 1,-1 0-1,1-1 0,-1 1 1,0 0-1,0 0 0,1 0 1,-1 0-1,0 0 0,0 0 1,0 0-1,0 0 0,0-1 1,0 1-1,0 0 0,-1 0 1,1 0-1,0 0 0,0 0 1,-1 0-1,0 1 0,-3 18 20,-1 0-1,-1 0 1,-1 0-1,-1-1 1,-17 32-1,0 2 2,23-48-533,-7 14 704,1 1 1,-6 25-1,11-27-3960,2-1-3719,1-26-4652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9.033"/>
    </inkml:context>
    <inkml:brush xml:id="br0">
      <inkml:brushProperty name="width" value="0.025" units="cm"/>
      <inkml:brushProperty name="height" value="0.025" units="cm"/>
    </inkml:brush>
  </inkml:definitions>
  <inkml:trace contextRef="#ctx0" brushRef="#br0">87 93 16015,'0'0'7244,"9"-3"-4879,9-2-1535,-3 1-638,1-1 0,-1 0 0,0-1 0,-1 0-1,0-1 1,20-14 0,-33 21-203,0 0 1,-1 0-1,1-1 0,-1 1 1,1 0-1,-1-1 0,1 1 1,-1 0-1,1-1 0,-1 1 1,0-1-1,1 1 0,-1-1 1,0 1-1,1-1 0,-1 1 1,0-1-1,1 1 0,-1-1 1,0 1-1,0-1 1,0 0-1,0 1 0,0-1 1,1 1-1,-1-1 0,0 0 1,0 1-1,-1-1 0,1 1 1,0-1-1,0 0 0,0 1 1,0-1-1,0 1 0,-1-1 1,1 1-1,0-1 0,0 0 1,-1 1-1,1-1 0,0 1 1,-1-1-1,1 1 0,-1 0 1,1-1-1,0 1 0,-1-1 1,1 1-1,-1 0 0,1-1 1,-1 1-1,1 0 0,-1 0 1,0-1-1,1 1 0,-1 0 1,1 0-1,-1 0 1,0 0-1,1 0 0,-1 0 1,1 0-1,-2 0 0,-40-4 16,42 4-6,-10 0 42,-1 1 0,1 0 0,0 1 0,0 0-1,0 0 1,1 1 0,-1 0 0,0 1 0,1 0 0,-13 8-1,17-9 5,0 0 0,1 0 0,-1 1 0,1 0 0,-1 0-1,1 0 1,0 1 0,1-1 0,-1 1 0,1 0-1,0 0 1,0 0 0,0 0 0,1 0 0,0 1-1,0-1 1,0 1 0,0 0 0,0 8 0,2-11-67,0 0 1,0 0 0,1 0 0,0 0-1,-1 0 1,1 0 0,0 0 0,0 0-1,0 0 1,1-1 0,-1 1 0,1 0 0,-1-1-1,1 1 1,0-1 0,0 0 0,0 0-1,0 1 1,1-1 0,-1-1 0,0 1-1,1 0 1,0 0 0,-1-1 0,1 0 0,0 1-1,0-1 1,-1 0 0,6 1 0,5 2-817,1 0 0,0-1 0,0-1 0,28 2 1,15-5-4939,1-8-3876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5.335"/>
    </inkml:context>
    <inkml:brush xml:id="br0">
      <inkml:brushProperty name="width" value="0.025" units="cm"/>
      <inkml:brushProperty name="height" value="0.025" units="cm"/>
    </inkml:brush>
  </inkml:definitions>
  <inkml:trace contextRef="#ctx0" brushRef="#br0">0 0 10666,'0'0'12588,"0"61"-11115,0-35-672,5 3-416,2-4-97,8-4-192,6-10 32,2-5-128,7-6-352,4 0-1282,-3-8-1601,-6-11-3139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6.045"/>
    </inkml:context>
    <inkml:brush xml:id="br0">
      <inkml:brushProperty name="width" value="0.025" units="cm"/>
      <inkml:brushProperty name="height" value="0.025" units="cm"/>
    </inkml:brush>
  </inkml:definitions>
  <inkml:trace contextRef="#ctx0" brushRef="#br0">54 45 14542,'0'0'5493,"-7"8"-4335,1 1-911,0 0-1,0 0 0,1 0 0,1 1 1,-1-1-1,-4 18 0,8-24-220,0-1 0,0 0 0,1 1 0,-1-1 0,1 1 1,-1-1-1,1 0 0,0 1 0,0-1 0,0 1 0,0-1 0,0 1 0,1-1 0,-1 0 0,1 1 0,-1-1 0,1 1 0,0-1 0,0 0 1,0 0-1,0 0 0,1 1 0,-1-1 0,1 0 0,-1-1 0,1 1 0,-1 0 0,1 0 0,0-1 0,0 1 0,0-1 0,0 1 0,0-1 0,0 0 1,1 0-1,-1 0 0,0 0 0,0 0 0,1-1 0,-1 1 0,4 0 0,4 1-2,0-1 1,1 0-1,-1-1 0,1 0 1,-1-1-1,0 0 1,1 0-1,14-5 0,-7 0-804,-1 0-1,0-1 1,-1 0-1,21-13 1,8-11-3071,0-1 0,47-46 1,-74 62 2771,-18 15 1245,0 1 0,0 0 0,0-1 1,0 1-1,1 0 0,-1 0 0,0-1 0,0 1 0,0 0 1,1-1-1,-1 1 0,0 0 0,0 0 0,1-1 0,-1 1 0,0 0 1,0 0-1,1 0 0,-1 0 0,0-1 0,1 1 0,-1 0 1,0 0-1,1 0 0,-1 0 0,0 0 0,1 0 0,-1 0 0,0 0 1,1 0-1,-1 0 0,0 0 0,1 0 0,-1 0 0,0 0 1,1 0-1,-1 0 0,0 0 0,1 1 0,-6 15 2482,-20 27-459,-47 55 662,-96 142 2098,138-191-4478,2 1 0,2 1 0,-20 55 0,23-24-1057,21-64-3067,1 0-3436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6.795"/>
    </inkml:context>
    <inkml:brush xml:id="br0">
      <inkml:brushProperty name="width" value="0.025" units="cm"/>
      <inkml:brushProperty name="height" value="0.025" units="cm"/>
    </inkml:brush>
  </inkml:definitions>
  <inkml:trace contextRef="#ctx0" brushRef="#br0">83 1 8392,'0'0'16047,"-35"65"-15278,19-27-257,0 4-255,6 0-161,4-5-64,6-3-32,0-5-128,4-5-705,1-4-512,2-3-673,-7-5-961,0-8-1922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7.184"/>
    </inkml:context>
    <inkml:brush xml:id="br0">
      <inkml:brushProperty name="width" value="0.025" units="cm"/>
      <inkml:brushProperty name="height" value="0.025" units="cm"/>
    </inkml:brush>
  </inkml:definitions>
  <inkml:trace contextRef="#ctx0" brushRef="#br0">0 241 14414,'0'0'9352,"73"-42"-8359,-26 37-608,7-2-257,2 4-32,11-2-384,-1 4-1506,-1 1-1505,-8-1-1153,-4-2-2819</inkml:trace>
  <inkml:trace contextRef="#ctx0" brushRef="#br0" timeOffset="1">940 1 18642,'0'0'4612,"-46"37"-4228,28-7 417,-3 3-513,9 3-224,3 1-64,7 0 0,2 1 32,0-4-160,5 1-480,1-2-577,-6-4-769,0-4-1698,-6-4-2978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7.530"/>
    </inkml:context>
    <inkml:brush xml:id="br0">
      <inkml:brushProperty name="width" value="0.025" units="cm"/>
      <inkml:brushProperty name="height" value="0.025" units="cm"/>
    </inkml:brush>
  </inkml:definitions>
  <inkml:trace contextRef="#ctx0" brushRef="#br0">1 179 10090,'0'0'12331,"81"-39"-10441,-35 26-481,11-1-512,3 2-384,0-1-161,2 2-256,0 1-128,-9 1-224,-5-1-1218,-9-3-1697,-20-2-1825,-13-4-6503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7.892"/>
    </inkml:context>
    <inkml:brush xml:id="br0">
      <inkml:brushProperty name="width" value="0.025" units="cm"/>
      <inkml:brushProperty name="height" value="0.025" units="cm"/>
    </inkml:brush>
  </inkml:definitions>
  <inkml:trace contextRef="#ctx0" brushRef="#br0">1 23 1185,'0'0'20692,"56"-16"-19443,-10 12-224,6 2-128,4 2-705,8 0-160,-5 0-224,1 0-1986,-5 0-2595,-9 0-6630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8.267"/>
    </inkml:context>
    <inkml:brush xml:id="br0">
      <inkml:brushProperty name="width" value="0.025" units="cm"/>
      <inkml:brushProperty name="height" value="0.025" units="cm"/>
    </inkml:brush>
  </inkml:definitions>
  <inkml:trace contextRef="#ctx0" brushRef="#br0">189 0 9417,'0'0'12620,"0"71"-11819,-8-33-225,2 2-288,1 0-191,5-2-97,0-6 32,0-3-161,9-7-767,1-6-610,-8-8-1569</inkml:trace>
  <inkml:trace contextRef="#ctx0" brushRef="#br0" timeOffset="1">0 130 17873,'0'0'2402,"62"4"-288,-23-4-1057,11 0-576,3-4-385,14 0-64,5-3-449,6 2-800,2-4-1057,-2-3-2114,-6-5-2883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38.785"/>
    </inkml:context>
    <inkml:brush xml:id="br0">
      <inkml:brushProperty name="width" value="0.025" units="cm"/>
      <inkml:brushProperty name="height" value="0.025" units="cm"/>
    </inkml:brush>
  </inkml:definitions>
  <inkml:trace contextRef="#ctx0" brushRef="#br0">503 1 9449,'-14'2'6342,"-18"4"-5928,0 3 0,1 0 0,0 2 0,0 2 0,2 0 0,-1 2-1,2 1 1,0 2 0,1 1 0,1 0 0,0 2 0,-41 45 0,59-55-311,0 0-1,1 1 1,0 0 0,0 0-1,2 0 1,-1 1 0,2 0-1,-1 0 1,2 0 0,0 1-1,-3 24 1,6-33-85,-1 0 0,1 0-1,0 0 1,0 0 0,0 0 0,1 0 0,0 0 0,0 0 0,0 0 0,1 0 0,-1 0-1,1-1 1,0 1 0,0-1 0,1 1 0,0-1 0,-1 0 0,1 0 0,1 0 0,-1 0-1,0-1 1,1 1 0,0-1 0,0 0 0,0 0 0,0 0 0,0-1 0,1 1 0,-1-1-1,1 0 1,0-1 0,-1 1 0,1-1 0,8 2 0,1-1 168,0 0 0,0-1 0,0 0 0,0-2 0,21-2 1,-28 2-86,1 0 1,-1-1 0,0 0 0,0 0-1,0-1 1,0 0 0,-1 0 0,1-1-1,-1 1 1,0-1 0,0-1 0,6-5-1,-11 9-50,1 0-1,-1 0 0,0 0 0,0 0 1,0 0-1,0 0 0,0 0 0,0 0 0,0-1 1,-1 1-1,1 0 0,0-1 0,-1 1 1,1-1-1,-1 1 0,1 0 0,-1-1 0,0 1 1,1-1-1,-1 1 0,0-1 0,0 1 1,0-1-1,0 0 0,0 1 0,-1-2 0,0 1-23,-1 0 0,1 0-1,0 0 1,-1 0-1,1 0 1,-1 1 0,0-1-1,0 1 1,1-1-1,-1 1 1,0 0 0,0 0-1,0 0 1,-1 0-1,-1-1 1,-8-2-32,1 0 0,-1 1 0,0 1 0,0-1 0,-16 1-1,19 1-16,-26 1-52,35 0 69,-1 0 0,0 0 0,0 0 0,1 0 0,-1 0 1,0 0-1,0 0 0,1 1 0,-1-1 0,0 0 0,0 0 1,1 1-1,-1-1 0,0 0 0,1 1 0,-1-1 0,1 1 1,-1-1-1,0 1 0,1-1 0,-1 1 0,1-1 0,-1 1 1,1-1-1,0 1 0,-1 0 0,1-1 0,-1 1 0,1 0 1,0 0-1,0-1 0,-1 2 0,2-1 2,-1-1-1,0 1 1,1 0-1,-1-1 1,1 1-1,-1-1 1,1 1-1,0-1 1,-1 1-1,1-1 1,0 1-1,-1-1 1,1 1 0,0-1-1,-1 0 1,1 0-1,0 1 1,0-1-1,-1 0 1,1 0-1,0 0 1,0 0-1,-1 0 1,1 0-1,0 0 1,0 0-1,0 0 1,31 1 47,-24-2-23,40-2-48,0-2 1,-1-2-1,1-2 0,81-28 0,-106 30-95,4 5-252,-27 2 371,1 0 1,-1 0-1,0 1 1,1-1-1,-1 0 1,0 0 0,1 1-1,-1-1 1,0 0-1,0 0 1,1 1-1,-1-1 1,0 0 0,0 1-1,1-1 1,-1 0-1,0 1 1,0-1-1,0 1 1,0-1-1,0 0 1,0 1 0,1-1-1,-1 1 1,0-1-1,0 0 1,0 1-1,0-1 1,0 1 0,-1-1-1,1 0 1,0 1-1,0 0 1,-22 41 438,16-34-292,-45 64 794,26-38 12,-27 47-1,46-70-1163,1-1 0,0 1 0,1-1 1,0 1-1,0 0 0,2 1 0,-1-1 1,1 0-1,0 17 0,4-14-4889,10-8-5281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9:10.544"/>
    </inkml:context>
    <inkml:brush xml:id="br0">
      <inkml:brushProperty name="width" value="0.025" units="cm"/>
      <inkml:brushProperty name="height" value="0.025" units="cm"/>
    </inkml:brush>
  </inkml:definitions>
  <inkml:trace contextRef="#ctx0" brushRef="#br0">9 641 2787,'0'0'1313,"-9"-65"-1185,9 30-256,16-7-321,2-9-31,7-4-321,0-4 481,3-1 384,0-1 64,-5 5 64,-2 1 65,-5 3-257,-5 3-2691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9:10.921"/>
    </inkml:context>
    <inkml:brush xml:id="br0">
      <inkml:brushProperty name="width" value="0.025" units="cm"/>
      <inkml:brushProperty name="height" value="0.025" units="cm"/>
    </inkml:brush>
  </inkml:definitions>
  <inkml:trace contextRef="#ctx0" brushRef="#br0">701 0 7527,'-14'2'27,"1"0"0,-1 0 0,0 1 0,1 1 0,-1 1 0,1 0 0,0 0 0,1 1 0,0 1 0,0 0 0,0 1 0,1 0 0,0 1 0,-12 12 0,-17 17 77,3 2-1,-39 54 0,29-34 202,3 2-1,2 2 0,4 2 1,2 2-1,4 1 0,-31 91 1,52-124-240,2 0-1,1 1 1,1 0 0,2 0 0,2 1-1,2-1 1,1 1 0,1-1 0,3 1-1,1-1 1,1 0 0,3 0 0,0-1-1,26 59 1,-23-68-48,2 0 1,0-1-1,2-1 1,1 0-1,1-2 1,1 0-1,40 37 0,-44-46-3,1-2 0,1 0 0,0 0 0,0-2 0,1 0 0,1-1 0,-1-1 0,1-1 0,1 0 0,-1-1 0,1-2-1,26 4 1,-20-6 12,0-1 0,-1 0 0,1-3 0,-1 0-1,1-1 1,-1-1 0,0-2 0,0-1 0,36-14 0,-28 6 88,-1-1 0,-1-2 0,-1-1 0,-1-1 0,0-2 0,34-34 0,-29 23 164,-2-2 0,-2-2 1,-1 0-1,-2-2 0,-1-1 0,-3-2 0,-1 0 0,-2-1 0,24-74 0,-29 65-196,-2-1 1,-2-1-1,-2 0 1,-3-1 0,-3 1-1,-2-1 1,-2 0-1,-9-59 1,7 86-528,-2 0 0,-1 0 0,-2 1 0,0 0 0,-2 0 0,0 1 0,-2 0-1,-1 1 1,-1 1 0,-23-31 0,-36-19-3921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29.808"/>
    </inkml:context>
    <inkml:brush xml:id="br0">
      <inkml:brushProperty name="width" value="0.025" units="cm"/>
      <inkml:brushProperty name="height" value="0.025" units="cm"/>
    </inkml:brush>
  </inkml:definitions>
  <inkml:trace contextRef="#ctx0" brushRef="#br0">347 72 13549,'0'0'6780,"-9"-9"-3866,4 4-2572,1 0-165,0 0-1,0 1 1,-1 0-1,1 0 1,-1 0-1,0 0 1,0 1-1,-1 0 1,1 0-1,-1 0 1,1 1-1,-1 0 1,0 0-1,-8-2 1,-5 2-65,0 0 1,0 1-1,0 1 1,0 0 0,-33 7-1,47-7-102,1 1 1,-1 0-1,0 0 0,0 1 0,0-1 0,1 1 0,-1 0 1,0 1-1,1-1 0,0 1 0,0 0 0,0 0 1,0 0-1,0 0 0,0 1 0,1-1 0,0 1 0,0 0 1,0 0-1,0 0 0,0 1 0,1-1 0,0 1 1,0-1-1,0 1 0,-2 8 0,4-11-12,0 0 0,-1 0-1,1 1 1,0-1 0,0 0-1,0 0 1,1 0 0,-1 1 0,0-1-1,1 0 1,0 0 0,-1 0-1,1 0 1,0 0 0,0 0 0,0 0-1,0 0 1,0 0 0,1-1-1,1 4 1,1-2-9,0 0-1,0 0 0,0 0 1,0-1-1,0 0 0,0 1 0,0-1 1,1-1-1,5 3 0,10 1-57,0-1-1,0-1 1,30 1-1,-48-4 65,109 1-536,19 1 46,-129-2 513,-1 0-1,1 0 1,-1 0 0,0 0-1,1 0 1,-1 0 0,1 0-1,-1 0 1,0 0 0,1 0-1,-1 0 1,1 0 0,-1 0-1,0 0 1,1 1-1,-1-1 1,0 0 0,1 0-1,-1 0 1,0 1 0,1-1-1,-1 0 1,0 0 0,1 1-1,-1-1 1,0 0 0,0 1-1,1-1 1,-1 0 0,0 1-1,0-1 1,0 0 0,1 1-1,-10 10 566,-18 6-47,-20 6-250,-1-3-1,-1-1 1,-91 21-1,140-40-311,0 0-1,0 0 1,0 0-1,0 0 0,0 0 1,0 0-1,0 0 0,1 0 1,-1 0-1,0 0 1,0-1-1,0 1 0,0 0 1,0 0-1,0 0 1,0 0-1,0 0 0,0 0 1,0 0-1,0 0 0,0-1 1,0 1-1,0 0 1,0 0-1,0 0 0,-1 0 1,1 0-1,0 0 1,0 0-1,0 0 0,0 0 1,0-1-1,0 1 1,0 0-1,0 0 0,0 0 1,0 0-1,0 0 0,0 0 1,0 0-1,-1 0 1,1 0-1,0 0 0,0 0 1,0 0-1,0 0 1,0 0-1,0 0 0,0 0 1,16-13-3227,30-17-4582,-45 29 7564,47-28-6920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24.038"/>
    </inkml:context>
    <inkml:brush xml:id="br0">
      <inkml:brushProperty name="width" value="0.025" units="cm"/>
      <inkml:brushProperty name="height" value="0.025" units="cm"/>
    </inkml:brush>
  </inkml:definitions>
  <inkml:trace contextRef="#ctx0" brushRef="#br0">1 233 12268,'0'0'1569,"9"1"-811,366-14 4244,-184 1-4206,1149-18 1090,-1003 26-1258,283-1-884,-885 20-849,-384-7 260,-188 6 686,-215 50-321,1040-63 481,-28 1 48,30-2-51,18-3-52,240-48 618,1 10-1,277-9 1,514 30-259,-493 17-854,-533 3 478,-8 0 40,-1 1 1,1-2-1,-1 1 1,1-1-1,0 1 1,-1-1 0,8-3-1,-12 4 31,-1 0 0,0-1 0,0 1 0,0 0 0,0 0 0,0 0-1,0 0 1,0-1 0,1 1 0,-1 0 0,0 0 0,0 0 0,0-1 0,0 1 0,0 0 0,0 0 0,0 0 0,0-1 0,0 1-1,0 0 1,0 0 0,0 0 0,0-1 0,0 1 0,0 0 0,0 0 0,0 0 0,0-1 0,0 1 0,-1 0 0,1 0-1,0 0 1,0 0 0,0-1 0,0 1 0,0 0 0,0 0 0,-1 0 0,1 0 0,0 0 0,0-1 0,0 1 0,0 0 0,-1 0-1,1 0 1,0 0 0,0 0 0,0 0 0,-1 0 0,1 0 0,0 0 0,0 0 0,0 0 0,-1 0 0,1 0 0,0 0-1,0 0 1,0 0 0,-1 0 0,1 0 0,0 0 0,0 0 0,-1 0 0,-19-5 5,-108-8-55,-220 9 0,184 6 49,-556 0 241,708-2-261,-9 1-129,0-1 1,0-1-1,0-1 1,0 0-1,1-2 1,-26-8-1,42 11-297,1 0-1,0-1 1,-1 0 0,1 0-1,0 0 1,0 0 0,0 0-1,0-1 1,-4-4 0,-8-22-9093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0:26.958"/>
    </inkml:context>
    <inkml:brush xml:id="br0">
      <inkml:brushProperty name="width" value="0.025" units="cm"/>
      <inkml:brushProperty name="height" value="0.025" units="cm"/>
    </inkml:brush>
  </inkml:definitions>
  <inkml:trace contextRef="#ctx0" brushRef="#br0">0 1 5285,'0'0'10154,"52"19"-8905,4-18 224,17-1-128,15 0-288,10 0-160,8 0-608,0 0-225,-10 0-32,-10 0-353,-11 0-800,-15 0-1665,-12 0-3652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0.345"/>
    </inkml:context>
    <inkml:brush xml:id="br0">
      <inkml:brushProperty name="width" value="0.025" units="cm"/>
      <inkml:brushProperty name="height" value="0.025" units="cm"/>
    </inkml:brush>
  </inkml:definitions>
  <inkml:trace contextRef="#ctx0" brushRef="#br0">1 0 21556,'0'0'353,"53"0"-481,-20 0 480,8 0-192,5 0-192,11 4-256,8 1-193,4 2-896,9-2-1185,-5-2-2307,-3-3-2274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0.976"/>
    </inkml:context>
    <inkml:brush xml:id="br0">
      <inkml:brushProperty name="width" value="0.025" units="cm"/>
      <inkml:brushProperty name="height" value="0.025" units="cm"/>
    </inkml:brush>
  </inkml:definitions>
  <inkml:trace contextRef="#ctx0" brushRef="#br0">332 55 19859,'0'0'293,"-10"-8"177,5 3-414,0 1 0,0-1 0,0 1 0,-1 1 0,0-1 0,0 1 1,0 0-1,0 0 0,0 0 0,-1 1 0,1 0 0,-1 0 0,1 1 0,-1 0 0,0 0 0,1 1 0,-1-1 0,0 1 0,0 1 0,0 0 0,1-1 0,-1 2 0,-7 1 0,4 2-2,0 0 0,0 0 0,1 1 0,0 0 0,0 1 0,0 0 0,1 0 0,0 1 0,1 0 0,-1 0 0,1 1 0,1-1 0,0 2 0,-8 15 0,8-14-25,1 1 0,0-1 1,1 1-1,0 0 0,1 1 1,0-1-1,1 1 0,1-1 1,0 1-1,0-1 0,2 1 1,1 20-1,0-27-19,0 0 0,0-1 0,0 1-1,1 0 1,0-1 0,0 1 0,0-1 0,1 0 0,-1 0 0,1 0 0,1 0 0,-1-1 0,1 0-1,-1 0 1,1 0 0,0 0 0,1-1 0,-1 0 0,0 0 0,1 0 0,0-1 0,0 0-1,-1 0 1,1 0 0,1-1 0,-1 0 0,0 0 0,0 0 0,0-1 0,0 0 0,1 0-1,-1-1 1,7-1 0,-12 2 10,1 0-1,-1-1 0,1 1 1,-1-1-1,1 1 0,-1-1 1,0 0-1,1 0 0,-1 0 1,0 0-1,1 0 0,-1 0 1,0 0-1,0 0 0,0 0 0,0 0 1,0 0-1,0-1 0,-1 1 1,1-1-1,0 1 0,-1 0 1,1-1-1,0 1 0,-1-1 1,0 1-1,1-1 0,-1 1 1,0-1-1,0 0 0,0 1 1,0-1-1,0 1 0,0-1 1,-1 1-1,1-1 0,0 1 1,-1-1-1,1 1 0,-1-1 1,1 1-1,-1-1 0,0 1 1,0 0-1,0-1 0,0 1 1,0 0-1,0 0 0,0 0 1,0 0-1,0 0 0,0 0 1,0 0-1,-1 0 0,1 0 1,-1 0-1,-1 0 0,-41-5-107,42 6 85,1 0 0,0 0 0,-1 0 0,1 0-1,0 1 1,-1-1 0,1 0 0,0 1 0,0-1 0,-1 0 0,1 1 0,0 0 0,0-1-1,0 1 1,-1 0 0,1-1 0,0 1 0,0 0 0,0 0 0,0 0 0,0 0 0,1 0 0,-1 0-1,0 0 1,0 0 0,1 0 0,-1 1 0,1-1 0,-1 1 0,1-1-3,0 0 0,0 0 0,0 0 0,0 0 0,1 0 0,-1-1 1,0 1-1,1 0 0,-1 0 0,0 0 0,1-1 0,-1 1 0,1 0 0,-1-1 0,1 1 0,0 0 1,-1-1-1,1 1 0,0-1 0,-1 1 0,1-1 0,0 1 0,0-1 0,-1 1 0,1-1 1,0 0-1,0 0 0,0 1 0,0-1 0,-1 0 0,1 0 0,0 0 0,0 0 0,1 0 0,36 4 68,-35-4-51,38 0 47,0-2 0,0-2-1,-1-1 1,72-20 0,-111 25-61,-1 0 1,0 0 0,0 0-1,1 0 1,-1-1 0,0 1-1,1 0 1,-1 0 0,0 0-1,1 0 1,-1 0 0,0 0-1,1 0 1,-1 0 0,0 0-1,0 0 1,1 0 0,-1 0 0,0 0-1,1 0 1,-1 1 0,0-1-1,1 0 1,-1 0 0,0 0-1,0 0 1,1 0 0,-1 1-1,0-1 1,0 0 0,1 0-1,-1 1 1,0-1 0,0 0-1,0 0 1,0 1 0,1-1-1,-1 0 1,0 0 0,0 1-1,0-1 1,0 0 0,0 1 0,0-1-1,0 0 1,0 0 0,0 1-1,1-1 1,-1 0 0,-1 1-1,1-1 1,0 0 0,0 1-1,0-1 1,0 0 0,0 1-1,0-1 1,0 0 0,0 0-1,0 1 1,-1-1 0,1 0-1,0 1 1,0-1 0,-8 14-13,8-12 10,-7 8-127,1 1 0,0 0 0,1 0 0,-6 21 0,10-30-87,1 0 0,-1 0 0,1 0 0,0-1-1,0 1 1,0 0 0,0 0 0,0 0 0,0 0 0,0 0-1,1-1 1,-1 1 0,1 0 0,-1 0 0,1-1 0,1 4-1,0-4-193,-1 0 0,0 1 0,1-1 1,-1 0-1,1 0 0,-1 0 0,1 0 0,0 0 0,-1 0 0,1-1 0,0 1 0,-1 0 0,1-1 0,0 1 0,0-1 0,0 0 0,0 0 0,0 0 0,-1 0 0,3 0 0,26 0-7936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1.493"/>
    </inkml:context>
    <inkml:brush xml:id="br0">
      <inkml:brushProperty name="width" value="0.025" units="cm"/>
      <inkml:brushProperty name="height" value="0.025" units="cm"/>
    </inkml:brush>
  </inkml:definitions>
  <inkml:trace contextRef="#ctx0" brushRef="#br0">149 0 18610,'0'0'64,"-9"2"139,2 1-104,-1-1 0,0 1 0,1 0 0,0 0 0,0 1 0,0 0 0,0 1 0,1-1 0,-1 1 0,1 0 0,0 1 0,1 0 0,0 0 0,-1 0 0,2 0 0,-1 1 1,-7 13-1,8-6-105,0-1 0,0 1 0,2 0 0,-1 0 0,2 0 1,0 0-1,0 0 0,2 0 0,0 0 0,0 0 0,5 21 1,-5-29 44,0-1 1,1 1-1,0 0 1,-1-1 0,2 0-1,-1 1 1,1-1 0,-1 0-1,1 0 1,1 0-1,-1-1 1,1 1 0,0-1-1,0 0 1,0 0 0,0 0-1,1-1 1,-1 1-1,1-1 1,0 0 0,0 0-1,0-1 1,1 0 0,-1 0-1,1 0 1,-1 0-1,1-1 1,-1 0 0,1 0-1,9 0 1,-14-1 3,-1 0 0,1 0 0,0 1 0,0-1 0,-1 0-1,1 0 1,0 0 0,0 0 0,-1-1 0,1 1 0,0 0 0,0 0 0,-1 0 0,1-1 0,0 1 0,0 0-1,-1 0 1,1-1 0,0 1 0,-1-1 0,1 1 0,-1-1 0,1 1 0,-1-1 0,1 1 0,0-1 0,-1 1 0,0-1-1,1 0 1,-1 1 0,1-1 0,-1 0 0,0 1 0,1-1 0,-1 0 0,0 0 0,0 1 0,0-1 0,0 0-1,0 0 1,0 1 0,0-1 0,0 0 0,0 0 0,0 0 0,0 1 0,0-1 0,0 0 0,0 0 0,-1 1 0,0-2-1,0-1-13,0 1 0,0-1 0,0 1 0,-1-1 0,0 1 0,1-1 0,-1 1 0,0 0 0,0 0 0,0 0 0,0 0 0,0 1 0,-5-4 0,2 3-56,-1 0 1,0 0-1,0 0 0,0 1 1,0 0-1,-1 0 0,1 1 1,-10 0-1,108 7 107,-10-15-116,-76 7 25,1-1 1,-1 1 0,0-1-1,0 0 1,1-1 0,-2 1 0,1-1-1,0-1 1,-1 1 0,9-7 0,-31 24 681,13-11-655,0 1 0,0-1 0,1 1 1,-1-1-1,1 1 0,-5 6 0,5-4 83,-1 0-1,1 0 1,0 0-1,0 1 0,1-1 1,0 1-1,0 0 1,0 7-1,1-13-106,1 1 0,0 0 0,0-1 0,0 1 0,0 0 0,0-1 1,0 1-1,1 0 0,-1-1 0,1 1 0,-1 0 0,1-1 0,-1 1 0,1-1 0,0 1 0,0-1 0,0 1 0,0-1 0,0 0 1,0 1-1,0-1 0,0 0 0,0 0 0,1 0 0,-1 0 0,0 0 0,1 0 0,-1 0 0,1 0 0,-1-1 0,1 1 0,0 0 1,-1-1-1,1 1 0,0-1 0,2 0 0,29 4-2746,1-10-4566,-13-8-538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1.857"/>
    </inkml:context>
    <inkml:brush xml:id="br0">
      <inkml:brushProperty name="width" value="0.025" units="cm"/>
      <inkml:brushProperty name="height" value="0.025" units="cm"/>
    </inkml:brush>
  </inkml:definitions>
  <inkml:trace contextRef="#ctx0" brushRef="#br0">1 0 4805,'0'0'20018,"65"33"-19761,-37-28-225,1-1-801,4 0-800,-1-4-930,-2 0-2626,2-9-6790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2.216"/>
    </inkml:context>
    <inkml:brush xml:id="br0">
      <inkml:brushProperty name="width" value="0.025" units="cm"/>
      <inkml:brushProperty name="height" value="0.025" units="cm"/>
    </inkml:brush>
  </inkml:definitions>
  <inkml:trace contextRef="#ctx0" brushRef="#br0">29 1 17713,'0'0'2370,"-18"59"-2242,13-21-32,3 8-288,-2-5-1442,4-1-1921,0-7-1602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2.684"/>
    </inkml:context>
    <inkml:brush xml:id="br0">
      <inkml:brushProperty name="width" value="0.025" units="cm"/>
      <inkml:brushProperty name="height" value="0.025" units="cm"/>
    </inkml:brush>
  </inkml:definitions>
  <inkml:trace contextRef="#ctx0" brushRef="#br0">1 123 13421,'8'-9'865,"3"-3"-407,1 1 1,0 1-1,1 0 1,1 1 0,-1 0-1,1 1 1,1 0-1,-1 1 1,1 1 0,28-8-1,-30 11-168,1 1 0,0 0 0,0 0-1,0 1 1,0 1 0,0 0 0,23 5-1,-34-5-277,0 0-1,0 1 1,0 0-1,0 0 0,0 0 1,-1 0-1,1 0 1,0 0-1,-1 1 0,1-1 1,-1 1-1,1 0 1,-1 0-1,0 0 0,0 0 1,0 0-1,0 0 1,0 0-1,0 1 0,-1-1 1,1 1-1,-1-1 0,0 1 1,1 0-1,-1 0 1,0-1-1,-1 1 0,1 0 1,0 0-1,-1 0 1,0 0-1,0 0 0,0 0 1,0 0-1,0 0 1,0 0-1,-1 0 0,1-1 1,-1 1-1,0 0 0,0 0 1,-2 4-1,0 1 24,-1-1 1,0 1-1,-1-1 0,1 1 0,-2-1 0,1-1 0,-1 1 0,-6 6 0,-24 31 34,35-44-112,1 1 1,0-1-1,0 1 0,-1-1 1,1 1-1,0-1 1,0 1-1,0-1 1,-1 1-1,1-1 1,0 1-1,0 0 1,0-1-1,0 1 1,0-1-1,0 1 1,0-1-1,0 1 0,0-1 1,1 1-1,-1-1 1,0 1-1,0 0 1,0-1-1,1 1 1,-1-1-1,0 1 1,0-1-1,1 0 1,-1 1-1,0-1 0,1 1 1,-1-1-1,1 0 1,-1 1-1,1-1 1,-1 0-1,1 1 1,-1-1-1,1 0 1,-1 0-1,1 1 1,-1-1-1,1 0 0,-1 0 1,1 0-1,-1 0 1,2 0-1,34 5-988,-24-4 741,0 1 158,0 1 1,-1 0 0,1 1 0,-1 0-1,0 0 1,0 1 0,19 13 0,-27-16 155,0-1 0,0 1 1,0 1-1,0-1 1,0 0-1,-1 1 1,1-1-1,-1 1 1,0 0-1,0 0 1,0 0-1,0 0 1,0 0-1,-1 0 1,0 0-1,1 0 1,-1 1-1,0-1 1,0 1-1,-1-1 1,1 1-1,-1-1 1,0 1-1,0-1 0,0 1 1,0-1-1,0 1 1,-1-1-1,0 1 1,0-1-1,-2 7 1,0-5 95,-1 1-1,1-1 1,-1 0 0,-1 0 0,1 0-1,-1-1 1,1 0 0,-1 0 0,-1 0-1,1 0 1,0-1 0,-1 0 0,-11 5-1,-9 3 1141,-48 14 0,52-19-752,-1-1 0,0-1 0,0 0-1,0-2 1,-1-1 0,-30-2 0,53 1-524,0 0 0,0 0 0,0 0 0,1 0 1,-1 0-1,0-1 0,0 1 0,0 0 0,0 0 0,1-1 0,-1 1 0,0 0 0,0-1 0,1 1 0,-1-1 0,0 1 1,0-1-1,1 1 0,-1-1 0,1 0 0,-2 0 0,6-12-2069,25-10-3103,-4 10 394,0 1-1703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3.012"/>
    </inkml:context>
    <inkml:brush xml:id="br0">
      <inkml:brushProperty name="width" value="0.025" units="cm"/>
      <inkml:brushProperty name="height" value="0.025" units="cm"/>
    </inkml:brush>
  </inkml:definitions>
  <inkml:trace contextRef="#ctx0" brushRef="#br0">16 140 16784,'0'0'3048,"11"4"-2509,-3-2-480,1-1 0,-1 1 0,1-1 0,0-1 0,-1 0 0,1 0 0,0-1 0,-1 0 0,1 0 0,-1-1 0,1 0 0,-1 0 0,0-1 0,0 0 0,0-1 0,0 0 0,0 0 0,7-6 0,-8 5-20,-1 0-1,0 0 0,0-1 1,0 1-1,-1-1 0,0-1 1,7-11-1,-11 17-21,0 0 0,0 0 0,0-1 0,-1 1 0,1 0-1,0 0 1,-1 0 0,1-1 0,-1 1 0,0 0 0,1-1 0,-1 1 0,0 0 0,0-1-1,0 1 1,0-1 0,0 1 0,0 0 0,0-1 0,0 1 0,-1 0 0,1-1 0,0 1 0,-1 0-1,1-1 1,-1 1 0,0 0 0,1 0 0,-1 0 0,0-1 0,0 1 0,1 0 0,-1 0-1,0 0 1,0 0 0,0 1 0,0-1 0,-1 0 0,1 0 0,0 0 0,0 1 0,0-1-1,-1 1 1,1-1 0,0 1 0,-1-1 0,1 1 0,0 0 0,-1 0 0,1 0 0,-2 0-1,-5-2-28,0 1-1,-1 1 1,1 0-1,0 0 0,0 0 1,0 1-1,-1 0 1,1 1-1,0 0 1,1 0-1,-1 1 0,0 0 1,1 0-1,-1 1 1,1-1-1,0 2 0,0-1 1,1 1-1,-1 0 1,1 1-1,0-1 0,0 1 1,1 0-1,0 1 1,0-1-1,0 1 0,1 0 1,0 0-1,0 1 1,1-1-1,0 1 0,0-1 1,1 1-1,0 0 1,0 0-1,1 0 1,0 1-1,1 13 0,0-19-72,0 0 0,0 0 0,1 1 0,0-1 0,0 0 0,-1 0 0,2 0 0,-1 0 0,0 0 0,1-1 0,-1 1 0,1 0 0,0-1 0,0 1 0,0-1 0,0 1 0,0-1 0,1 0 0,-1 0 0,1 0 0,-1 0 0,1 0 0,3 1 0,1 0-645,0 0 0,1-1 0,-1 0 0,1 0 0,0 0 0,-1-1 0,1 0 0,13-1 0,19 0-3845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3.405"/>
    </inkml:context>
    <inkml:brush xml:id="br0">
      <inkml:brushProperty name="width" value="0.025" units="cm"/>
      <inkml:brushProperty name="height" value="0.025" units="cm"/>
    </inkml:brush>
  </inkml:definitions>
  <inkml:trace contextRef="#ctx0" brushRef="#br0">204 143 14029,'-27'12'1122,"0"0"1,-41 27-1,61-35-923,1 1 0,0-1 1,0 1-1,0 0 0,1 1 1,-1-1-1,1 1 0,1 0 1,-1 1-1,1-1 0,0 1 1,1-1-1,-1 1 0,1 0 0,-3 12 1,6-17-200,-1-1 1,1 1 0,0 0-1,0 0 1,-1-1 0,1 1-1,1 0 1,-1-1 0,0 1-1,0 0 1,1 0 0,-1-1-1,1 1 1,-1 0 0,1-1-1,0 1 1,-1-1 0,1 1-1,0-1 1,0 1 0,0-1-1,3 3 1,-2-2 11,1 0 0,0 0-1,-1-1 1,1 1 0,0-1 0,0 0 0,0 0-1,0 0 1,0 0 0,1 0 0,4 0 0,2 0 43,0-1 0,-1 0 0,1 0 0,0-1 0,0 0 0,-1-1 1,15-4-1,-9-1 10,0 0 1,-1-1 0,0-1 0,-1 0-1,0 0 1,0-2 0,-1 1-1,0-2 1,-1 1 0,11-16-1,6-10 330,-2-1-1,27-53 1,-47 79-263,0-1 0,-1 1 0,5-21 0,-10 33-96,-1 0 0,1-1-1,-1 1 1,1 0 0,-1 0 0,0 0 0,1 0 0,-1 0-1,1 0 1,-1 0 0,1 0 0,-1 0 0,0 0-1,1 0 1,-1 0 0,1 0 0,-1 0 0,1 1-1,-1-1 1,1 0 0,-1 0 0,1 1 0,-2-1-1,-5 6-40,1 0-1,0 0 0,0 0 0,0 1 0,1 0 0,0 0 0,0 0 0,1 1 0,0-1 1,0 1-1,-3 10 0,0 0-18,1 1 0,1-1 1,-5 40-1,8-44-499,1 1 1,0 0-1,1 0 0,3 19 1,-2-30 312,-1-1-1,1 0 1,0 1 0,0-1 0,0 0 0,0 1-1,0-1 1,1 0 0,-1 0 0,1 0-1,0 0 1,0-1 0,0 1 0,1 0-1,-1-1 1,0 1 0,1-1 0,0 0 0,-1 0-1,1 0 1,0 0 0,0 0 0,0-1-1,4 2 1,13 0-6078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0.200"/>
    </inkml:context>
    <inkml:brush xml:id="br0">
      <inkml:brushProperty name="width" value="0.025" units="cm"/>
      <inkml:brushProperty name="height" value="0.025" units="cm"/>
    </inkml:brush>
  </inkml:definitions>
  <inkml:trace contextRef="#ctx0" brushRef="#br0">53 0 18802,'-3'8'1217,"-3"7"-601,-4 9 874,1 0 0,1 0 1,-8 42-1,16-65-1475,0 0 1,0 0-1,0 0 1,0 0 0,0 1-1,0-1 1,1 0-1,-1 0 1,1-1-1,-1 1 1,0 0 0,1 0-1,0 0 1,-1 0-1,1 0 1,-1 0-1,1-1 1,0 1-1,0 0 1,-1 0 0,1-1-1,0 1 1,0-1-1,0 1 1,0-1-1,0 1 1,0-1-1,0 1 1,0-1 0,0 0-1,0 0 1,0 1-1,0-1 1,0 0-1,0 0 1,1 0-1,46-1-22,-41 1 15,9-3-143,1-1 0,-1 0 0,0-2 0,-1 1 0,1-2 0,-1 0 0,-1-1 0,1 0-1,-1-1 1,-1-1 0,0 0 0,21-21 0,-40 67 2820,5-35-2653,0 0 0,1 1 0,-1-1 0,1 1 0,-1 0-1,1-1 1,-1 1 0,1-1 0,0 1 0,0 0 0,0-1 0,0 1 0,0 0-1,0-1 1,0 1 0,0 0 0,1-1 0,-1 1 0,1-1 0,-1 1-1,1 0 1,-1-1 0,1 1 0,0-1 0,0 0 0,0 1 0,0-1 0,0 0-1,0 1 1,0-1 0,0 0 0,1 0 0,-1 0 0,0 0 0,1 0 0,2 1-1,3 0-6,0-1 0,0 0 0,0 0 0,0-1 0,0 1 0,0-2 0,0 1 0,8-2 0,5-1-497,-1-1 0,1 0-1,-1-2 1,27-11-1,-35 12-985,-1 1-1,0-2 0,-1 1 0,1-2 1,12-10-1,-8-2-4931,-5-1-1575</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4.282"/>
    </inkml:context>
    <inkml:brush xml:id="br0">
      <inkml:brushProperty name="width" value="0.025" units="cm"/>
      <inkml:brushProperty name="height" value="0.025" units="cm"/>
    </inkml:brush>
  </inkml:definitions>
  <inkml:trace contextRef="#ctx0" brushRef="#br0">52 8 7111,'0'0'13127,"-7"-3"-12599,5 3-522,1-1 0,-1 0 0,1 1 0,-1-1 0,1 1 0,-1-1 0,0 1 1,1 0-1,-1 0 0,1 0 0,-1-1 0,0 2 0,1-1 0,-1 0 0,1 0 0,-1 0 0,0 1 0,1-1 0,-3 2 0,3 0 3,0 0 0,-1 0 1,1 0-1,0 0 0,0 1 0,0-1 0,1 1 1,-1-1-1,0 0 0,1 1 0,0-1 1,-1 1-1,1-1 0,0 1 0,0-1 1,1 5-1,-1-4-5,0 1 0,0 0 0,0-1 0,1 1 0,-1-1 0,1 1 0,0-1 0,0 1 0,0-1 0,1 1 0,-1-1 0,1 0 0,0 0 0,0 0 0,0 0 0,0 0 0,0 0 0,1 0 0,-1-1 0,5 5 0,-1-4 75,-1 0-1,0-1 0,1 1 1,-1-1-1,1 0 0,0 0 1,0-1-1,0 0 0,0 0 1,0 0-1,8-1 1,8 0 202,-1-2 0,1 0 0,-1-2 0,0 0 1,40-14-1,-31 6-187,-22 8-86,-1 0 0,1 1 1,0 0-1,1 1 0,-1 0 0,0 0 1,10 0-1,-17 3-14,1 0 1,-1 1-1,1-1 0,-1 1 0,0-1 1,0 1-1,0 0 0,1 0 1,-2-1-1,1 1 0,0 0 1,0 0-1,-1 0 0,1 0 0,-1 0 1,1 0-1,-1 0 0,0 0 1,0 4-1,10 25-30,-8-29 49,1 1 0,-1-1 0,1 0 0,0 0 0,0 0 0,0 0 0,0-1 0,0 1-1,0-1 1,0 0 0,1 0 0,-1 0 0,0 0 0,1 0 0,-1-1 0,1 1 0,-1-1-1,1 0 1,-1 0 0,0-1 0,1 1 0,-1-1 0,1 1 0,-1-1 0,4-2-1,9-1 98,-1-2 0,0 0 0,26-16 0,21-15 485,29-16-2605,-87 45-3574,-4 0 21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4.613"/>
    </inkml:context>
    <inkml:brush xml:id="br0">
      <inkml:brushProperty name="width" value="0.025" units="cm"/>
      <inkml:brushProperty name="height" value="0.025" units="cm"/>
    </inkml:brush>
  </inkml:definitions>
  <inkml:trace contextRef="#ctx0" brushRef="#br0">0 0 19731,'0'0'2786,"34"46"-2850,-7-30-1345,3 0-1218,-4-1-2145,1-6-1602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15.685"/>
    </inkml:context>
    <inkml:brush xml:id="br0">
      <inkml:brushProperty name="width" value="0.025" units="cm"/>
      <inkml:brushProperty name="height" value="0.025" units="cm"/>
    </inkml:brush>
  </inkml:definitions>
  <inkml:trace contextRef="#ctx0" brushRef="#br0">214 22 9929,'0'0'4677,"4"-3"-3775,20-15 780,-39 20 1347,-7 2-2994,-1 7 172,1 2 0,1 0 0,-26 20 0,36-24 24,0 0-1,1 0 1,0 1 0,1 1 0,0-1 0,1 1 0,-11 18-1,19-28-231,-1 0-1,1-1 0,-1 1 0,1 0 1,-1 0-1,1-1 0,0 1 0,0 0 1,-1 0-1,1 0 0,0-1 0,0 1 0,0 0 1,0 0-1,0 0 0,0 0 0,0-1 1,0 1-1,0 0 0,0 0 0,0 0 1,1 0-1,-1-1 0,0 1 0,1 0 1,-1 0-1,0-1 0,1 1 0,-1 0 1,1-1-1,-1 1 0,1 0 0,1 0 0,0 0 13,0 1 0,1-1-1,-1 0 1,1-1-1,-1 1 1,1 0-1,0-1 1,-1 0-1,1 1 1,-1-1-1,4 0 1,9-1 74,0 0-1,0-1 1,17-4 0,0-4-121,1 0 0,-1-2 0,-1-1 0,-1-2 0,0-1 0,0-1 0,32-27 0,-54 37-44,-12 7-104,-15 12 21,9-1 168,0 1 0,1 0-1,0 0 1,1 1 0,1 0 0,0 0 0,0 1 0,-5 17 0,5-5 12,0 1 0,2-1 0,-3 47 0,5-20 93,2-23 181,-1 0 0,-2-1-1,0 0 1,-13 44 0,14-66-225,0 0-1,0 1 1,0-1-1,-1 0 0,0-1 1,0 1-1,-1-1 1,0 0-1,0 0 1,0 0-1,-1-1 1,0 1-1,0-1 0,0-1 1,0 1-1,-1-1 1,0 0-1,0-1 1,0 0-1,0 0 1,-1 0-1,-7 1 0,13-3 7,0 0-1,0-1 0,0 1 0,0-1 0,-1 1 0,1-1 0,0 0 0,0 0 0,0 0 1,0 0-1,0 0 0,0 0 0,-1-1 0,1 1 0,0-1 0,0 1 0,0-1 1,0 0-1,0 0 0,0 0 0,1 0 0,-1 0 0,0 0 0,-1-2 0,1 1-59,1 0-1,0-1 0,0 1 1,0 0-1,0-1 0,0 1 1,1-1-1,-1 1 0,1-1 1,-1 0-1,1 1 0,0-1 1,0 1-1,0-1 1,0 0-1,2-3 0,0-7-149,1 1 0,1-1-1,0 1 1,1 0 0,0 0 0,1 1-1,8-12 1,46-55-810,5 4 0,2 3 0,82-67 0,-121 113 891,4-6 49,-9 8 52,50-36 0,-75 61-53,0 0 0,1 0 0,0-1-1,-1 1 1,1 0 0,0 0 0,0 0 0,0 1-1,0-1 1,1 0 0,-1 0 0,0 0-1,1 1 1,0-1 0,-1 0 0,1 0 0,0 1-1,0-1 1,0 0 0,1 4 0,-1-3-9,1 1 1,-1-1-1,1 1 0,-1-1 1,1 0-1,0 1 1,0-1-1,1 0 1,-1 0-1,1 0 1,-1 0-1,5 6 1,1-4 23,0 0 0,0-1 1,0 1-1,1-1 1,0-1-1,-1 0 1,1 0-1,0 0 0,1-1 1,-1 0-1,0-1 1,0 0-1,1 0 1,-1 0-1,1-1 0,-1-1 1,12-1-1,0-1 51,-1 0 0,0-2-1,0 0 1,0-1 0,-1 0-1,24-13 1,-39 17 57,1 0 1,-1 1-1,1-1 1,-1 1-1,1 0 0,-1 0 1,1 0-1,0 1 0,0-1 1,-1 1-1,1 0 0,0 0 1,0 0-1,-1 0 0,1 1 1,4 1-1,22 2-270,20-4-110,1-2 0,-1-3 0,0-1 0,-1-3 0,91-27 0,-139 35 211,-1 1 0,1-1-1,0 1 1,0 0 0,0-1-1,-1 1 1,1 0 0,0-1-1,0 1 1,0 0 0,0 0 0,0 0-1,0 0 1,-1 0 0,1 0-1,0 0 1,0 0 0,0 0-1,0 0 1,0 1 0,0-1-1,0 0 1,-1 1 0,1-1-1,0 0 1,0 1 0,0-1 0,-1 1-1,1-1 1,0 1 0,-1-1-1,1 1 1,0 0 0,-1-1-1,1 1 1,-1 0 0,1 0-1,-1-1 1,1 1 0,-1 0 0,0 0-1,1 1 1,-1 3 72,0 1 1,0-1-1,0 0 0,-1 0 1,0 1-1,-3 7 0,-2 19-93,6-18 109,1 1 0,0-1 0,0 0 0,2 1 0,-1-1 0,2 0 0,7 20 0,1-9 84,0 0 0,31 45-1,-7-20 37,-16-23-738,33 59 1,-48-77 302,-1 0 1,0 0-1,-1 1 1,0-1 0,-1 1-1,0 0 1,0 0-1,-1-1 1,0 1 0,-1 0-1,0 13 1,-2-18 474,1 1 0,-1-1 0,0 1 0,-1-1 0,1 0 0,-1 1-1,0-1 1,0-1 0,0 1 0,-1 0 0,0-1 0,0 0 0,0 0 0,0 0 0,-1 0 0,1 0 0,-1-1 0,0 0 0,0 0 0,0-1 0,-1 1 0,1-1 0,-11 3 0,1 0 506,0-1 0,-1 0 0,1-1 0,-1-1 0,0-1 0,1 0 0,-29-2 0,40 1-634,0-1 0,0 0 0,0 0 0,0 0 0,0 0 1,0-1-1,0 1 0,1-1 0,-1 0 0,0 0 0,1 0 0,0-1 1,-1 1-1,1-1 0,0 0 0,0 0 0,1 0 0,-1 0 0,0-1 1,1 1-1,0-1 0,0 1 0,0-1 0,0 0 0,1 0 0,0 1 1,-1-1-1,1 0 0,1 0 0,-1-1 0,0 1 0,1 0 0,0-5 0,0-4-141,0 0-1,1 0 0,1 1 0,0-1 0,1 1 1,0-1-1,1 1 0,0 0 0,11-21 1,-2 11-288,1 0 0,1 1 1,1 1-1,1 0 0,1 1 1,0 1-1,1 1 0,1 0 1,35-21-1,-6 9-901,1 3 0,2 1 0,70-22 0,-25 13-3625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2.541"/>
    </inkml:context>
    <inkml:brush xml:id="br0">
      <inkml:brushProperty name="width" value="0.025" units="cm"/>
      <inkml:brushProperty name="height" value="0.025" units="cm"/>
    </inkml:brush>
  </inkml:definitions>
  <inkml:trace contextRef="#ctx0" brushRef="#br0">0 0 17681,'0'0'3875,"8"9"-2540,13 16-164,29 48 1,-28-38-698,36 42 1,-50-68-546,1 0 0,0 0 0,1 0 0,-1-1 0,2-1 0,-1 0 0,1 0 0,20 9 0,-26-14-274,1 0-1,-1-1 1,0 1 0,1-1-1,-1-1 1,1 1 0,-1-1-1,6 0 1,-8 0-133,0 0-1,0 0 1,0-1-1,0 0 1,0 1 0,0-1-1,0 0 1,0-1 0,-1 1-1,1 0 1,0-1-1,-1 1 1,1-1 0,-1 0-1,5-4 1,14-21-6617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2.919"/>
    </inkml:context>
    <inkml:brush xml:id="br0">
      <inkml:brushProperty name="width" value="0.025" units="cm"/>
      <inkml:brushProperty name="height" value="0.025" units="cm"/>
    </inkml:brush>
  </inkml:definitions>
  <inkml:trace contextRef="#ctx0" brushRef="#br0">296 1 18289,'0'0'3716,"-39"56"-2307,12-13 0,-1 11 257,-9 10-609,3 3-448,-1 2-513,3 2-32,4-3-64,10-6-321,6-9-736,6-11-1569,6-13-1057,0-16-2019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3.265"/>
    </inkml:context>
    <inkml:brush xml:id="br0">
      <inkml:brushProperty name="width" value="0.025" units="cm"/>
      <inkml:brushProperty name="height" value="0.025" units="cm"/>
    </inkml:brush>
  </inkml:definitions>
  <inkml:trace contextRef="#ctx0" brushRef="#br0">50 1 10666,'0'0'10762,"-9"55"-10185,0-18-33,-5 6-191,3 1-257,6-4-96,3-3-481,2-8-1120,0-7-1346,2-8-1441,-2-10-1698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3.642"/>
    </inkml:context>
    <inkml:brush xml:id="br0">
      <inkml:brushProperty name="width" value="0.025" units="cm"/>
      <inkml:brushProperty name="height" value="0.025" units="cm"/>
    </inkml:brush>
  </inkml:definitions>
  <inkml:trace contextRef="#ctx0" brushRef="#br0">0 95 3651,'0'0'13597,"8"-8"-12641,6-2-448,0 0-1,1 1 1,0 0-1,0 1 1,1 1 0,0 0-1,0 2 1,1 0 0,0 0-1,32-3 1,-33 6-440,0 1 0,0 1 0,0 0 0,0 1 0,0 1 1,24 6-1,-36-7-78,1 0 1,0 1-1,-1 0 1,1-1-1,-1 2 1,0-1-1,0 1 1,1-1-1,-2 1 1,1 0-1,0 0 1,-1 1-1,1-1 1,-1 1-1,0 0 1,0 0-1,0 0 0,-1 0 1,0 0-1,1 1 1,-1-1-1,-1 1 1,1-1-1,-1 1 1,2 7-1,-2-1 43,-1 0 0,0 0 0,0 0-1,-1 0 1,-1 0 0,1 0-1,-2 0 1,0 0 0,0 0 0,-1-1-1,0 0 1,-1 0 0,0 0 0,0 0-1,-1-1 1,-1 1 0,1-2-1,-13 13 1,7-8 141,0-1 0,-1 0-1,-1-1 1,0 0 0,0-1 0,-1-1-1,0-1 1,-1 0 0,0 0-1,0-2 1,-19 6 0,31-11-209,0 0 0,-1 0 1,1 0-1,0 0 0,-1-1 1,1 0-1,-1 0 0,1 0 0,-1 0 1,1-1-1,0 1 0,-7-3 0,10 3-86,0-1 0,0 0 0,0 1 0,1-1 0,-1 1 0,0-1 0,0 0 0,0 0-1,0 0 1,1 1 0,-1-1 0,0 0 0,1 0 0,-1 0 0,1 0 0,-1 0 0,1 0 0,-1 0-1,1-2 1,-1 0-317,1 0 0,0 0 0,0 0 0,0 0 0,0 0 0,0 0 0,1 0 0,0 1 0,-1-1-1,3-4 1,7-14-5172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4"/>
    </inkml:context>
    <inkml:brush xml:id="br0">
      <inkml:brushProperty name="width" value="0.025" units="cm"/>
      <inkml:brushProperty name="height" value="0.025" units="cm"/>
    </inkml:brush>
  </inkml:definitions>
  <inkml:trace contextRef="#ctx0" brushRef="#br0">9 0 12684,'0'0'13677,"78"13"-12140,-39-13-640,7 0-320,-2 0-353,1 0-224,-6 0 0,3 5 0,-14 3-545,-5 2-736,-7 3-1249,-12-2-1250,-4 1-1088,-13 1-2339</inkml:trace>
  <inkml:trace contextRef="#ctx0" brushRef="#br0" timeOffset="1">0 207 16720,'0'0'7046,"62"4"-4643,-23-8-834,9-4-832,2-2-513,5 0-160,-1 4-224,-1-2-1441,2 1-1410,-9 0-1698,2 0-8135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4.468"/>
    </inkml:context>
    <inkml:brush xml:id="br0">
      <inkml:brushProperty name="width" value="0.025" units="cm"/>
      <inkml:brushProperty name="height" value="0.025" units="cm"/>
    </inkml:brush>
  </inkml:definitions>
  <inkml:trace contextRef="#ctx0" brushRef="#br0">3 1 7655,'0'0'12012,"-2"45"-10795,2-19 224,0 3-288,2 0-320,8-2-385,8-3-191,3-7-225,8-4 64,4-9-481,10-4-319,1-2-609,-2-13-1026,1-7-1793,-8-6-3363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37:24.796"/>
    </inkml:context>
    <inkml:brush xml:id="br0">
      <inkml:brushProperty name="width" value="0.025" units="cm"/>
      <inkml:brushProperty name="height" value="0.025" units="cm"/>
    </inkml:brush>
  </inkml:definitions>
  <inkml:trace contextRef="#ctx0" brushRef="#br0">383 0 17457,'0'0'1153,"-55"57"-96,22-13 448,-1 5-320,-7 8 769,2 3-192,6 1-801,-1 0-737,8-1-128,3-6-96,3-4 0,4-6-865,7-5-1217,0-9-801,1-9-2049,6-9-5830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0.578"/>
    </inkml:context>
    <inkml:brush xml:id="br0">
      <inkml:brushProperty name="width" value="0.025" units="cm"/>
      <inkml:brushProperty name="height" value="0.025" units="cm"/>
    </inkml:brush>
  </inkml:definitions>
  <inkml:trace contextRef="#ctx0" brushRef="#br0">1 17 17521,'0'0'7431,"11"8"-6972,-5-3-421,3 1-12,0 1 0,0-1 0,1 0 0,0-1 0,0 0 0,0-1-1,18 6 1,65 12-1385,-10-2-2550,-2 2-5434,-80-20 7947,-11 0 1943,-28 4 4017,-38 7 2248,69-11-6378,0 1-1,0-1 0,0 2 0,0-1 1,1 1-1,-1 0 0,-8 7 0,13-9-319,0 0 0,0 0 0,0 0 0,0 0 0,0 1-1,0-1 1,1 0 0,0 1 0,-1-1 0,1 1 0,0 0-1,0-1 1,0 1 0,1 0 0,-1 0 0,0-1-1,1 1 1,0 0 0,0 0 0,0 0 0,0-1 0,0 1-1,1 4 1,0-4-98,1-1 0,-1 0 0,0 0 0,1 1 0,-1-1 0,1 0 0,0 0 0,-1 0 0,1-1 0,0 1 0,0 0 0,0-1 0,1 1 0,-1-1 0,0 0 0,1 0 0,-1 0 0,0 0 0,1 0 0,-1 0 0,1-1 0,0 1 0,-1-1 0,1 1 0,4-1-1,6 1 17,-1-1-1,0 0 0,0 0 0,16-3 0,-18 0-61,0 0 0,1-1-1,-1 0 1,-1 0 0,1-1-1,-1 0 1,0-1 0,0 0-1,0-1 1,-1 1 0,0-2-1,-1 1 1,8-10 0,0 0-244,-1-2 0,0 0 0,-2-1 1,20-40-1,-15 10 189,-17 49 94,0 0 0,0 0 0,1 1 0,-1-1 0,0 0 0,0 0 0,0 0 0,0 0 0,0 0 0,0 0-1,0 1 1,0-1 0,0 0 0,-1 0 0,1 0 0,0 0 0,0 0 0,-1 1 0,1-1 0,-1 0 0,1 0-1,0 1 1,-1-1 0,1 0 0,-1 1 0,0-1 0,1 0 0,-1 1 0,0-1 0,1 1 0,-1-1 0,0 1-1,0-1 1,1 1 0,-1 0 0,0-1 0,0 1 0,0 0 0,0-1 0,1 1 0,-1 0 0,0 0 0,0 0-1,0 0 1,0 0 0,0 0 0,1 0 0,-1 0 0,0 0 0,0 1 0,0-1 0,0 0 0,0 0 0,0 1 0,-3 1 6,1-1 0,0 0 1,0 1-1,0 0 1,1 0-1,-1 0 1,0 0-1,1 0 1,-1 1-1,1-1 0,0 1 1,-1-1-1,1 1 1,1 0-1,-1 0 1,0 0-1,1 0 1,-1 0-1,1 0 1,0 0-1,0 0 0,0 1 1,1-1-1,-1 0 1,1 6-1,-1-3-90,0 0-1,1 0 0,-1 1 1,2-1-1,-1 0 1,1 0-1,0 0 0,0 0 1,0 0-1,1 0 1,0 0-1,0 0 0,6 10 1,29 23-3333,-7-17-1955,11 0-4380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1:58.840"/>
    </inkml:context>
    <inkml:brush xml:id="br0">
      <inkml:brushProperty name="width" value="0.025" units="cm"/>
      <inkml:brushProperty name="height" value="0.025" units="cm"/>
    </inkml:brush>
  </inkml:definitions>
  <inkml:trace contextRef="#ctx0" brushRef="#br0">2795 290 9129,'-8'-6'1233,"-186"-157"-1052,183 153-276,0 1 0,-1 1 0,0 0 0,0 1 0,-1 0 0,0 1 0,0 0 0,0 1 0,-1 1 0,1 0 0,-1 0 0,-18-1 0,-18 0-10,-1 2 1,-56 4-1,34 0 213,-385-21 2454,347 12-2569,1 4-1,-1 6 1,1 4-1,-110 22 1,125-11 305,1 5 0,1 3 0,1 5-1,-162 76 1,197-76 71,-79 53 0,117-70-257,1 1 0,0 1 0,1 1 0,1 0 0,1 1 0,0 1 0,-20 32 0,29-40-125,1 0 1,1 1-1,0-1 1,0 1-1,1 0 0,0 0 1,1 1-1,0-1 1,1 0-1,0 18 0,2-10 1,1 0 0,1 0-1,0 0 1,2-1-1,11 32 1,3-6-120,1-2 1,3 0 0,1-1-1,36 44 1,-31-46 74,1-2 1,3-1 0,0-1-1,75 57 1,-81-73 95,0-1 0,1-1 0,1-2 0,1-1 0,0-1 0,0-2 0,1-1 0,42 8 0,2-7 124,1-3-1,0-4 1,0-3-1,0-3 1,140-23-1,371-110 44,-513 115-180,504-154 66,-423 117-7,239-126-1,-249 96 334,-131 77-270,1-1-1,-1-1 0,-1 0 0,0-1 1,-1 0-1,0-1 0,11-17 0,-20 26-82,0-1 0,0 1-1,-1-1 1,0 1-1,1-1 1,-2 0-1,1 0 1,-1 0-1,0 0 1,0 0-1,-1 0 1,1 0 0,-1 0-1,-1 0 1,1 0-1,-1 0 1,0 0-1,-1 0 1,1 0-1,-1 0 1,0 1-1,-1-1 1,1 1 0,-1-1-1,0 1 1,-1 0-1,1 0 1,-1 0-1,0 0 1,-8-7-1,-5-3-24,0 0-1,-1 2 1,0 0-1,-1 0 1,-1 2-1,0 1 1,-23-9-1,-16-4-40,-1 3 0,-86-16 0,-128-9 213,40 8-1924,162 22-924,-85-29 1,71 12-1209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1.070"/>
    </inkml:context>
    <inkml:brush xml:id="br0">
      <inkml:brushProperty name="width" value="0.025" units="cm"/>
      <inkml:brushProperty name="height" value="0.025" units="cm"/>
    </inkml:brush>
  </inkml:definitions>
  <inkml:trace contextRef="#ctx0" brushRef="#br0">8138 648 3555,'-12'-10'3001,"-28"-19"-2570,-1 1 0,-1 2 1,-2 2-1,-66-27 0,18 22-231,-175-31-1,-104 9 227,167 26-461,-514-85 456,-490-55 1374,637 125-1819,-1082 66 0,128 181 755,1344-170-414,-186 64-1,272-68-269,1 4 1,3 4-1,-141 85 0,214-115-64,0 2 0,0 0 1,1 0-1,1 2 0,-20 22 0,29-28 14,1 0 0,0 0 0,1 0 0,0 0 0,0 1 0,1 0-1,0 0 1,1 0 0,0 0 0,0 1 0,2 0 0,-1-1 0,0 12 0,2 2 18,0 0 0,1 0 0,2 1 0,0-1-1,2-1 1,0 1 0,2-1 0,1 0 0,0 0 0,2-1 0,0 0-1,2-1 1,16 25 0,2-7-22,1 0 1,2-2-1,2-2 0,1-1 0,1-1 0,2-2 0,1-2 0,1-2 1,2-2-1,54 25 0,23 2-44,1-6-1,213 52 1,32-16 176,394 36 1,382-33 311,-667-70-410,0-20 0,732-103-1,-469-26-255,-15-60 384,-586 147 508,199-98 0,-277 115-249,-2-3-1,-2-3 0,-1-2 0,-1-2 1,78-79-1,-116 105-409,-2-1 0,0 0 1,-1-1-1,0 0 0,-1-1 1,-1-1-1,-1 1 0,0-2 0,-1 1 1,-1-1-1,-1 0 0,-1-1 0,-1 1 1,3-27-1,-6 40-158,-1 0 0,-1-1 0,1 1-1,-1 0 1,0-1 0,-1 1 0,1 0 0,-1 0 0,0 0-1,-1 0 1,1 1 0,-1-1 0,-4-5 0,0 1-684,-1 1 0,0 0 0,-1 0 0,0 1 0,0 0 0,-13-8 0,-61-36-8760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2.249"/>
    </inkml:context>
    <inkml:brush xml:id="br0">
      <inkml:brushProperty name="width" value="0.025" units="cm"/>
      <inkml:brushProperty name="height" value="0.025" units="cm"/>
    </inkml:brush>
  </inkml:definitions>
  <inkml:trace contextRef="#ctx0" brushRef="#br0">2746 357 9289,'-75'-41'54,"-1"4"1,-115-40 0,-171-30 272,241 78-3,-2 4 0,0 6 0,-1 6-1,-1 5 1,-175 10 0,243 3-71,0 2-1,0 3 1,1 2 0,0 2 0,2 3-1,-1 3 1,-84 43 0,96-39-188,1 1 1,2 3 0,0 1 0,2 3 0,1 0 0,2 3-1,1 0 1,2 3 0,-34 51 0,36-44-144,3 1 0,1 1-1,3 2 1,-20 59 0,34-82 76,1 1 0,2 0 0,0 0 0,2 0 0,1 1 0,1 0 0,1 0 0,2-1 0,7 53 0,-4-67 102,0 0 1,1 0-1,0 0 1,1-1-1,1 0 1,-1 0-1,2 0 1,0-1-1,0 0 1,1-1-1,0 1 1,1-2-1,0 0 1,1 0-1,0 0 1,0-2-1,1 1 1,13 5-1,9 5 86,2-3 1,0 0-1,1-3 0,0-1 0,47 8 1,26-2-125,0-5 1,0-5 0,192-11 0,329-80 59,-233 1-146,400-138 0,-524 119-522,-241 88 513,-1-2-1,-1-2 1,-1 0 0,0-2 0,-2-1-1,29-28 1,-50 43 90,0-1-1,-1 1 1,0-1 0,-1 0 0,1-1-1,-2 1 1,1-1 0,-1 0-1,0-1 1,0 1 0,-1-1-1,0 1 1,-1-1 0,0 0 0,0 0-1,-1 0 1,0 0 0,-1 0-1,0 0 1,0 0 0,-1 0-1,0 0 1,-1 0 0,0 0 0,0 0-1,-1 0 1,0 1 0,0-1-1,-1 1 1,0 0 0,-1 0-1,0 0 1,0 1 0,0 0 0,-1 0-1,-10-10 1,-9-6-9,0 2 1,-2 1-1,0 1 1,-1 1-1,-1 1 1,-60-24-1,17 14-1261,-142-34 0,28 21-6186,88 19-1650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3.095"/>
    </inkml:context>
    <inkml:brush xml:id="br0">
      <inkml:brushProperty name="width" value="0.025" units="cm"/>
      <inkml:brushProperty name="height" value="0.025" units="cm"/>
    </inkml:brush>
  </inkml:definitions>
  <inkml:trace contextRef="#ctx0" brushRef="#br0">871 2 12684,'-63'-1'-120,"4"0"326,-82 10 0,121-7-185,0 2 0,0 1 0,0 0 0,1 1-1,0 1 1,0 1 0,-34 21 0,24-9-58,0 1 1,2 2-1,1 0 0,1 2 0,1 1 0,1 1 1,2 1-1,-20 32 0,14-14 10,1 1 1,3 1-1,2 1 0,-25 85 1,38-104 21,1 0 1,1 0-1,2 1 1,1-1 0,2 1-1,1 0 1,1 0-1,2 0 1,1-1 0,8 34-1,-8-48 33,1 0 0,1-1 0,0 1 0,1-1 0,1-1 0,0 1 0,1-1 0,0-1 0,1 0 0,1 0 0,0-1 0,1 0 0,0-1 0,0 0 0,2-1 0,-1 0 0,1-1 0,0-1 0,1 0 0,21 7 0,-4-5 138,0-1 0,0-2 1,1-1-1,0-2 0,0-1 0,1-1 1,-1-2-1,0-2 0,1-1 1,-1-1-1,0-2 0,53-16 0,-9-4 242,0-3 0,-2-3 0,-2-3 0,72-47 0,-101 56-359,0-2-1,-2-3 0,-1-1 1,-2-1-1,64-72 1,-90 90-42,-2-1 1,0 0 0,-1-1 0,-1 0 0,0 0 0,-1-1 0,-1 0 0,5-21 0,-9 25-29,-1 0 0,0-1 0,-1 1 0,0 0 1,-1-1-1,-1 1 0,-1-1 0,0 1 0,0 0 0,-1 0 1,-1 0-1,-6-15 0,-1 4-357,-1 1-1,-1 0 1,0 1-1,-23-27 1,-73-81-4357,75 93 2132,-7-10-2986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7.250"/>
    </inkml:context>
    <inkml:brush xml:id="br0">
      <inkml:brushProperty name="width" value="0.025" units="cm"/>
      <inkml:brushProperty name="height" value="0.025" units="cm"/>
    </inkml:brush>
  </inkml:definitions>
  <inkml:trace contextRef="#ctx0" brushRef="#br0">621 12 4612,'0'0'5611,"-8"-3"-5221,3 1-364,1 0 0,-1 1 0,0 0 0,0 0 0,1 0-1,-1 1 1,0 0 0,0 0 0,0 0 0,0 0 0,1 1 0,-1 0 0,0 0 0,1 0 0,-1 0 0,0 1 0,1 0 0,-1 0 0,1 0 0,0 0 0,-6 5 0,-19 10 137,0 1 0,0 1 0,2 2 0,1 0 0,0 2 0,-29 35 0,38-37-141,0 2 0,2 0 0,0 0 0,2 2 0,1 0 1,1 0-1,1 1 0,-9 36 0,1 13 41,5 0 1,-6 94 0,9 156-19,1-32-217,-28 162 83,-11 418 1785,53-770-1118,5-1 0,43 185 0,85 191 175,-72-285-671,98 200 0,-104-273-42,5-2 0,133 181-1,-170-264 48,1-1 0,2-2-1,1 0 1,1-3 0,2-1-1,1-1 1,51 29 0,-37-30 7,0-3 0,1-1 1,1-3-1,2-2 1,78 15-1,303 18 175,-128-22-607,-256-18-667,25 1-3740,-68-12 2332,-7-5-1398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07.657"/>
    </inkml:context>
    <inkml:brush xml:id="br0">
      <inkml:brushProperty name="width" value="0.025" units="cm"/>
      <inkml:brushProperty name="height" value="0.025" units="cm"/>
    </inkml:brush>
  </inkml:definitions>
  <inkml:trace contextRef="#ctx0" brushRef="#br0">1 38 11691,'0'0'1965,"11"-5"-1682,3-1-78,0 0 1,0 1-1,1 1 1,0 0-1,0 1 1,0 1-1,25-1 1,15 3-158,-1 3 1,0 1-1,0 4 1,0 1 0,-1 3-1,0 2 1,-1 2-1,-1 3 1,55 28 0,-100-44-57,0 0 1,0 1-1,0 0 1,0 0-1,-1 1 1,0-1 0,1 1-1,-2 0 1,6 7-1,-8-9 26,-1-1 0,1 1 0,-1 1 0,0-1 0,0 0-1,0 0 1,0 0 0,0 0 0,-1 1 0,1-1 0,-1 0 0,0 1-1,0-1 1,0 0 0,-1 1 0,1-1 0,-1 0 0,0 1-1,0-1 1,0 0 0,0 0 0,-2 4 0,-6 9 157,0 0 0,-1 0 0,-1-1 1,-17 20-1,-8 9 171,-175 209 950,-2 3-755,186-214-390,26-40-271,-1 1 1,1-1 0,0 0-1,0 0 1,0 0 0,1 1 0,-1-1-1,0 0 1,1 1 0,0-1-1,-1 0 1,1 1 0,0-1-1,0 1 1,1-1 0,-1 1-1,1 2 1,8-2-4034,9-6-2146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3.983"/>
    </inkml:context>
    <inkml:brush xml:id="br0">
      <inkml:brushProperty name="width" value="0.025" units="cm"/>
      <inkml:brushProperty name="height" value="0.025" units="cm"/>
    </inkml:brush>
  </inkml:definitions>
  <inkml:trace contextRef="#ctx0" brushRef="#br0">64 12033 801,'0'0'8845,"-7"2"-7836,0 0-866,4-2 31,1 0 0,0 0 0,0 1 0,-1-1 0,1 1-1,0 0 1,0 0 0,0 0 0,0 0 0,0 0 0,0 0 0,0 0 0,0 1 0,0-1 0,1 1 0,-1-1 0,1 1-1,-1 0 1,1 0 0,-1 0 0,1-1 0,-2 5 0,0 9 1098,1-10 1434,2-16 160,0 11-2738,67-54 4383,-51 43-4449,-1 0 0,0-1 0,-1-1 0,25-28-1,-1-11 110,-14 18 37,1 1 1,38-38-1,65-65-41,130-180 0,-113 132-69,632-736-12,-593 712-83,114-123-12,389-446 15,2-13-12,-481 557 6,389-405-120,39-44-21,464-563 132,871-996 55,-1559 1761-74,620-681 505,-823 948-404,458-503-440,-329 322 751,-324 377-332,34-45 238,-59 88-4648,4-8-4128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5.419"/>
    </inkml:context>
    <inkml:brush xml:id="br0">
      <inkml:brushProperty name="width" value="0.025" units="cm"/>
      <inkml:brushProperty name="height" value="0.025" units="cm"/>
    </inkml:brush>
  </inkml:definitions>
  <inkml:trace contextRef="#ctx0" brushRef="#br0">64 1 7399,'-2'0'700,"0"0"0,0 0 0,-1 1 0,1-1 1,0 1-1,0-1 0,0 1 0,-1 0 0,1 0 0,0 0 0,0 0 0,-2 1 0,-17 22 2910,19-20-3381,0 0 0,1 1 0,-1-1 0,1 0 1,0 1-1,0-1 0,0 1 0,0-1 0,1 1 0,0-1 0,0 1 0,1 6 1,-1-9-181,1 0 1,0 0-1,0 0 1,1 0-1,-1 0 1,0 0-1,1 0 1,-1 0-1,1-1 1,0 1-1,-1 0 1,1-1-1,0 0 1,0 1-1,0-1 1,0 0 0,0 0-1,0 0 1,0 0-1,1 0 1,-1-1-1,0 1 1,0-1-1,1 1 1,-1-1-1,4 0 1,71 4 543,-66-4-522,13 0-267,-1-1 0,1-1 0,26-6 0,8-12-3202,-49 16 1869,-1-1-1,0 0 1,0 0-1,11-10 1,3-6-4493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5.766"/>
    </inkml:context>
    <inkml:brush xml:id="br0">
      <inkml:brushProperty name="width" value="0.025" units="cm"/>
      <inkml:brushProperty name="height" value="0.025" units="cm"/>
    </inkml:brush>
  </inkml:definitions>
  <inkml:trace contextRef="#ctx0" brushRef="#br0">151 1 14125,'0'0'4036,"-57"68"-2466,36-37-513,-2 8 224,5 2-352,6 2-289,-3-1-319,10-2-257,5-5 0,0 0-32,0-6-192,9-3-993,2 0-737,-6-7-993,-2-2-1889,1-10-1314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6.096"/>
    </inkml:context>
    <inkml:brush xml:id="br0">
      <inkml:brushProperty name="width" value="0.025" units="cm"/>
      <inkml:brushProperty name="height" value="0.025" units="cm"/>
    </inkml:brush>
  </inkml:definitions>
  <inkml:trace contextRef="#ctx0" brushRef="#br0">29 5 9161,'0'0'16111,"78"0"-15695,-30-1-288,3-1-128,-5 1 0,2 1-1121,-15 0-1281,-13 0-929,-11 0-3075</inkml:trace>
  <inkml:trace contextRef="#ctx0" brushRef="#br0" timeOffset="1">1 154 14670,'0'0'6854,"92"-7"-5829,-39-8-320,9 0-513,3 0-128,-1 2-32,0 1-224,-11 3-1153,-4 3-1218,-10-1-1697,-7 1-1793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1.339"/>
    </inkml:context>
    <inkml:brush xml:id="br0">
      <inkml:brushProperty name="width" value="0.025" units="cm"/>
      <inkml:brushProperty name="height" value="0.025" units="cm"/>
    </inkml:brush>
  </inkml:definitions>
  <inkml:trace contextRef="#ctx0" brushRef="#br0">92 1 13004,'0'0'6812,"-9"10"-5413,1 1-982,0 0 0,0 1 0,1 0-1,0 0 1,1 1 0,0-1 0,1 1 0,1 1 0,-5 20 0,1 31 304,4-1-1,2 1 1,7 78 0,-3-129-652,0 1-1,0-1 1,6 17 0,-8-28-50,1-1-1,0 0 1,0 1-1,0-1 0,0 0 1,0 0-1,0 0 1,1 0-1,-1 0 1,1 0-1,-1 0 1,4 2-1,-4-3-3,0-1 0,0 1 0,0-1 0,0 0 0,0 0 0,0 0 0,0 0-1,0 1 1,0-1 0,0 0 0,0-1 0,0 1 0,0 0 0,0 0 0,0 0 0,0-1 0,0 1 0,0 0 0,0-1 0,0 1-1,-1-1 1,1 1 0,0-1 0,0 1 0,0-1 0,0 0 0,-1 1 0,1-1 0,0 0 0,-1 0 0,2-1 0,4-6 15,0 0 1,0-1 0,-1 0 0,0 0 0,-1 0-1,0 0 1,0-1 0,-1 1 0,3-15-1,1-10-170,3-49-1,-6 45-302,-2 0 0,-5-66 0,-2 91 260,-1 17 4,-3 23 13,9-22 166,1-1 0,0 0 1,-1 1-1,1-1 0,1 0 1,-1 1-1,1-1 0,-1 0 1,1 0-1,1 0 0,-1 0 0,0-1 1,1 1-1,0-1 0,0 1 1,0-1-1,0 0 0,0 0 1,1 0-1,-1-1 0,1 1 1,0-1-1,0 0 0,8 4 1,-4-3 11,1 1 0,0-1 0,0-1 1,0 1-1,1-2 0,-1 1 0,0-1 0,1-1 1,-1 0-1,1 0 0,9-2 0,-14 1 1,-1 0-1,0-1 0,0 1 0,0-1 1,0 0-1,-1 0 0,1 0 0,0-1 1,-1 1-1,0-1 0,1 0 0,-1 0 0,0 0 1,-1 0-1,6-7 0,-4 4 11,-1 0-1,1 0 1,-1-1 0,0 1-1,0-1 1,-1 1-1,0-1 1,0 0 0,0-7-1,-1 13-23,-1 1 0,0 0-1,0 0 1,0-1 0,1 1 0,-1 0-1,0-1 1,0 1 0,0 0 0,0-1-1,0 1 1,0 0 0,0-1 0,1 1 0,-1 0-1,0-1 1,0 1 0,0-1 0,-1 1-1,1 0 1,0-1 0,0 1 0,0 0-1,0-1 1,0 1 0,0 0 0,0-1-1,-1 1 1,1 0 0,0-1 0,0 1-1,0 0 1,-1 0 0,1-1 0,0 1-1,0 0 1,-1 0 0,1-1 0,0 1-1,-1 0 1,1 0 0,0 0 0,0 0 0,-1-1-1,-4 5-1,1 1 44,1 1 0,0-1-1,0 1 1,0 0-1,0 0 1,1 0-1,0 0 1,1 0 0,-1 0-1,0 11 1,-4 67 399,7-79-404,-1 1 0,1 0 0,0 0 1,0 0-1,1-1 0,0 1 1,0-1-1,0 1 0,5 8 0,-6-13-65,0 1-1,0-1 1,0 1-1,0-1 1,0 1-1,0-1 1,0 0-1,1 1 1,-1-1-1,0 0 1,1 0-1,-1 0 1,1 0-1,-1 0 1,1-1-1,-1 1 1,1 0-1,0-1 1,-1 1-1,1-1 1,0 1-1,0-1 1,-1 0-1,1 0 1,0 0-1,0 0 1,-1 0-1,1 0 1,0 0 0,-1-1-1,1 1 1,0 0-1,0-1 1,-1 0-1,1 1 1,-1-1-1,3-1 1,-1-2-526,0 1 1,0-1 0,0 0-1,0 0 1,-1 0 0,0 0 0,0 0-1,0-1 1,0 1 0,-1-1-1,1 1 1,-1-1 0,0 0-1,-1 1 1,1-6 0,0 7 75,5-40-5980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6.457"/>
    </inkml:context>
    <inkml:brush xml:id="br0">
      <inkml:brushProperty name="width" value="0.025" units="cm"/>
      <inkml:brushProperty name="height" value="0.025" units="cm"/>
    </inkml:brush>
  </inkml:definitions>
  <inkml:trace contextRef="#ctx0" brushRef="#br0">62 1 13453,'0'0'5093,"-46"14"-3140,36-6-671,5 1-129,5 1-513,0 0-319,19-1-193,4-5-32,7 0-32,9-1-32,-2-3-545,-1 0-1248,-5 0-770,-8-7-1857,-7-4-1185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6.837"/>
    </inkml:context>
    <inkml:brush xml:id="br0">
      <inkml:brushProperty name="width" value="0.025" units="cm"/>
      <inkml:brushProperty name="height" value="0.025" units="cm"/>
    </inkml:brush>
  </inkml:definitions>
  <inkml:trace contextRef="#ctx0" brushRef="#br0">144 216 11563,'0'0'5109,"-9"7"-2392,-2 2-2175,-1 1 0,1 0 0,0 1 0,1 0 0,0 1 0,1 0 0,0 1 0,1 0 0,1 0 1,0 0-1,1 1 0,-6 17 0,8-5-467,0 1 1,2 0 0,1 1-1,1-1 1,6 43-1,3-41-817,0-16-1603,-9-13 2105,1 0-1,-1 1 1,0-1-1,1 0 1,-1 0-1,0 0 1,1 1-1,-1-1 1,0 0-1,1 0 0,-1 0 1,0 0-1,1 0 1,-1 0-1,0 0 1,1 0-1,-1 0 1,1 0-1,-1 0 1,0 0-1,1 0 1,-1 0-1,0 0 1,1 0-1,-1 0 1,0 0-1,1-1 1,-1 1-1,0 0 1,1-1-1,6-6-7072</inkml:trace>
  <inkml:trace contextRef="#ctx0" brushRef="#br0" timeOffset="1">464 0 15567,'0'0'6438,"-17"74"-5990,6-33-159,9 2-161,2-2-96,0-1 64,2-3-64,10-8-1057,-6-7-1313,-1-9-1634,-5-10-2146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7.196"/>
    </inkml:context>
    <inkml:brush xml:id="br0">
      <inkml:brushProperty name="width" value="0.025" units="cm"/>
      <inkml:brushProperty name="height" value="0.025" units="cm"/>
    </inkml:brush>
  </inkml:definitions>
  <inkml:trace contextRef="#ctx0" brushRef="#br0">0 14 15631,'0'0'6566,"11"-2"-6038,7-2-341,0 1 0,0 1 0,0 1 0,0 0 0,0 1 0,28 4-1,4 4-67,142 27 357,-170-29-433,0 1 1,0 0-1,-1 2 0,0 0 0,-1 1 0,26 18 0,-43-26-28,0-1-1,-1 1 1,1 0-1,0 0 1,-1 0-1,0 1 1,0-1 0,1 0-1,-1 1 1,-1 0-1,1-1 1,0 1-1,-1 0 1,1 0-1,-1 0 1,0 0-1,0 0 1,0 0-1,0 0 1,-1 0 0,1 1-1,-1-1 1,0 0-1,0 0 1,0 1-1,0-1 1,0 0-1,-1 0 1,0 1-1,1-1 1,-1 0-1,0 0 1,-1 0 0,1 0-1,0 0 1,-1 0-1,0-1 1,0 1-1,0 0 1,0-1-1,0 0 1,0 1-1,0-1 1,-1 0-1,1 0 1,-4 2 0,-15 8 301,-1-2 1,0 0-1,-1-1 1,1-2-1,-2 0 1,1-1-1,-30 3 1,-14-2 341,-90-1 1,155-6-740,0 1 0,-1-1 1,1 0-1,0-1 1,-1 1-1,1 0 0,0-1 1,0 1-1,0-1 1,-1 0-1,1 1 0,-3-3 1,5 2-179,0 1 1,0-1 0,-1 0-1,1 0 1,0 0-1,0 0 1,0 0 0,0 0-1,0 0 1,0 1-1,0-1 1,1 0 0,-1 0-1,0 0 1,0 0-1,1 0 1,-1 1 0,1-1-1,-1 0 1,0 0-1,1 0 1,-1 1 0,1-1-1,0 0 1,-1 1-1,1-1 1,0 1 0,-1-1-1,1 0 1,0 1-1,0 0 1,-1-1 0,3 0-1,23-21-10818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8.762"/>
    </inkml:context>
    <inkml:brush xml:id="br0">
      <inkml:brushProperty name="width" value="0.025" units="cm"/>
      <inkml:brushProperty name="height" value="0.025" units="cm"/>
    </inkml:brush>
  </inkml:definitions>
  <inkml:trace contextRef="#ctx0" brushRef="#br0">1 0 9225,'0'0'1852,"7"7"-597,31 31 130,-2 0 1,-2 3-1,-2 0 1,-2 3-1,40 72 1,-55-86-1194,-1 0 1,-1 1-1,-2 1 1,-1 0-1,-2 1 1,-1 0 0,-1 0-1,-2 0 1,-1 0-1,-2 41 1,-3-59-203,0 0 0,-1 0 0,-1 0 0,0 0 1,-1-1-1,-8 16 0,-5 7-2343,-1-1-3430,6-15-831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9.232"/>
    </inkml:context>
    <inkml:brush xml:id="br0">
      <inkml:brushProperty name="width" value="0.025" units="cm"/>
      <inkml:brushProperty name="height" value="0.025" units="cm"/>
    </inkml:brush>
  </inkml:definitions>
  <inkml:trace contextRef="#ctx0" brushRef="#br0">1 0 4388,'0'0'12182,"1"11"-9753,-1 52 187,3 50-182,-3-105-2393,1 1 0,1-1 0,0 0-1,0 1 1,0-1 0,1 0 0,0 0-1,1 0 1,-1-1 0,6 8 0,-8-13-31,0-1 0,0 0 1,0 1-1,1-1 0,-1 0 1,0 0-1,0 1 0,1-1 0,-1 0 1,1 0-1,-1-1 0,1 1 1,0 0-1,-1 0 0,1-1 0,0 1 1,-1-1-1,1 1 0,0-1 1,-1 0-1,1 0 0,0 0 0,0 0 1,2 0-1,0-1-53,-1 0-1,1 0 1,-1-1-1,0 1 1,1-1-1,-1 0 1,0 0-1,0 0 1,0 0 0,0-1-1,2-2 1,7-8-1342,0 0 0,-1-1 1,14-24-1,1-13-5982,-19 29 2861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9.577"/>
    </inkml:context>
    <inkml:brush xml:id="br0">
      <inkml:brushProperty name="width" value="0.025" units="cm"/>
      <inkml:brushProperty name="height" value="0.025" units="cm"/>
    </inkml:brush>
  </inkml:definitions>
  <inkml:trace contextRef="#ctx0" brushRef="#br0">1 1 3748,'0'0'10890,"0"58"-8680,0-28-609,0 5-383,0-5-482,3-5-511,8-11-225,8-11-193,1-3-1440,3-18-962,-2-12-1697,-2-9-2434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29.940"/>
    </inkml:context>
    <inkml:brush xml:id="br0">
      <inkml:brushProperty name="width" value="0.025" units="cm"/>
      <inkml:brushProperty name="height" value="0.025" units="cm"/>
    </inkml:brush>
  </inkml:definitions>
  <inkml:trace contextRef="#ctx0" brushRef="#br0">82 168 14510,'0'0'1126,"-8"11"481,3-3-1300,-1-2-102,0 1 0,1 1 0,0-1 0,1 1-1,0-1 1,0 1 0,1 1 0,-1-1 0,2 0 0,-1 1-1,0 9 1,3-17-203,1-1-1,0 1 1,-1 0-1,1 0 1,0 0-1,-1-1 1,1 1-1,0 0 1,0-1-1,0 1 1,0-1-1,0 1 1,0-1-1,0 1 1,0-1-1,0 1 1,0-1-1,0 0 1,0 0-1,0 0 1,0 0-1,0 0 1,0 0-1,0 0 1,0 0-1,0 0 1,2 0-1,39-3 31,-38 3-31,17-2-2,-10 0 0,1 1 1,0 0 0,0 1 0,0 0 0,12 2-1,-21-1 4,0-1 1,-1 1-1,1 0 0,0 0 0,-1 0 0,1 0 0,-1 0 1,1 0-1,-1 1 0,0-1 0,0 1 0,1 0 0,-1 0 0,0 0 1,-1 0-1,1 0 0,0 0 0,0 0 0,-1 1 0,1-1 0,-1 0 1,0 1-1,0-1 0,0 1 0,0 0 0,0-1 0,0 4 0,0 3 191,0 0 1,-1 1-1,0-1 0,0 0 0,-1 0 0,0 0 0,-1 0 0,0 0 0,0 0 0,-1 0 0,-1 0 0,1-1 0,-6 9 0,4-7-88,0 0-1,-2 0 0,1-1 1,-1 1-1,0-2 0,-1 1 1,0-1-1,0 0 0,-1-1 1,-12 9-1,18-14-213,0 0 0,-1-1 0,1 1 1,0-1-1,-1 0 0,1 0 0,-1 0 0,1 0 0,-1 0 0,1-1 0,-1 0 0,1 0 1,-6 0-1,5-1-365,1 0 0,-1 0 0,0 0 1,0 0-1,1-1 0,-1 0 0,1 1 1,0-1-1,-1-1 0,1 1 0,0 0 1,0-1-1,0 0 0,1 0 0,-1 1 0,1-2 1,-5-5-1,-13-24-4422</inkml:trace>
  <inkml:trace contextRef="#ctx0" brushRef="#br0" timeOffset="1">39 205 9705,'0'0'1345,"48"-65"1058,-23 35-1026,3 3-993,-1 2-352,-4 4-1089,3 4-1601,-8-2-3780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30.336"/>
    </inkml:context>
    <inkml:brush xml:id="br0">
      <inkml:brushProperty name="width" value="0.025" units="cm"/>
      <inkml:brushProperty name="height" value="0.025" units="cm"/>
    </inkml:brush>
  </inkml:definitions>
  <inkml:trace contextRef="#ctx0" brushRef="#br0">82 17 8840,'-8'11'4234,"-1"3"-3268,-34 52 3697,40-61-4309,0 0 1,0 1-1,1-1 0,0 1 1,0 0-1,0 0 0,1 0 1,0 0-1,0 0 0,0 0 1,1 8-1,0-13-339,1 0 0,-1 0 0,1 0 0,0-1 0,-1 1 0,1 0 0,0 0 0,-1 0-1,1 0 1,0-1 0,0 1 0,0 0 0,0-1 0,0 1 0,0-1 0,0 1 0,0-1 0,0 1 0,0-1 0,0 0 0,0 1 0,0-1 0,0 0-1,0 0 1,0 0 0,0 0 0,0 0 0,1 0 0,-1 0 0,0 0 0,0 0 0,1-1 0,39-7 197,-31 3-144,0 0-1,0-1 1,-1 0 0,0-1 0,0 0 0,0 0 0,-1 0 0,8-10 0,-11 11-45,-1 1 1,0-1 0,0 1-1,0-1 1,-1 0 0,0-1 0,0 1-1,0-1 1,-1 1 0,0-1-1,0 0 1,-1 0 0,0 0-1,1-8 1,-2 14-19,0 1 1,-1-1 0,1 0-1,0 0 1,0 0-1,0 0 1,0 1-1,-1-1 1,1 0-1,0 0 1,-1 1-1,1-1 1,0 0-1,-1 0 1,1 1-1,-1-1 1,0 0-1,1 1 1,-1-1-1,1 1 1,-1-1-1,0 1 1,1-1-1,-1 1 1,0-1-1,0 1 1,1 0-1,-1 0 1,-1-1-1,-32 0-708,26 2 37,-1 1 1,0 0-1,0 0 0,1 1 0,-11 5 1,-2 7-2602,4 2-2125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0.810"/>
    </inkml:context>
    <inkml:brush xml:id="br0">
      <inkml:brushProperty name="width" value="0.025" units="cm"/>
      <inkml:brushProperty name="height" value="0.025" units="cm"/>
    </inkml:brush>
  </inkml:definitions>
  <inkml:trace contextRef="#ctx0" brushRef="#br0">24 0 18001,'0'0'2018,"-20"46"-897,17-21 192,3-1 225,11-2-417,10-3-641,7-5-256,6-7-127,10-4-97,-7-3-225,7 0-223,-5-10-769,0-1-865,-10 1-897,-8-4-2114,-9 0-2818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1.203"/>
    </inkml:context>
    <inkml:brush xml:id="br0">
      <inkml:brushProperty name="width" value="0.025" units="cm"/>
      <inkml:brushProperty name="height" value="0.025" units="cm"/>
    </inkml:brush>
  </inkml:definitions>
  <inkml:trace contextRef="#ctx0" brushRef="#br0">165 1 11082,'0'0'5606,"-34"62"-3044,11-20-256,2 9-448,-4 5-288,4 3-609,3 0-577,6-5-352,3-8-32,7-10-705,2-8-800,0-11-353,6-11-993,-1-6-2241,2-6-4485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1.701"/>
    </inkml:context>
    <inkml:brush xml:id="br0">
      <inkml:brushProperty name="width" value="0.025" units="cm"/>
      <inkml:brushProperty name="height" value="0.025" units="cm"/>
    </inkml:brush>
  </inkml:definitions>
  <inkml:trace contextRef="#ctx0" brushRef="#br0">11 1 15214,'0'0'4389,"-11"44"-2820,11-25-896,9-2-321,5 0-352,13 0-1858,1-2-1409,0-7-2658</inkml:trace>
  <inkml:trace contextRef="#ctx0" brushRef="#br0" timeOffset="1">391 126 13773,'0'0'9065,"-26"72"-7656,-3-29-64,-1 4-416,-3 2-32,-5-5-288,5-2-481,8-9-96,9-8-64,5-8-257,6-9-255,3-31-6343,-1-11-1024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1.547"/>
    </inkml:context>
    <inkml:brush xml:id="br0">
      <inkml:brushProperty name="width" value="0.025" units="cm"/>
      <inkml:brushProperty name="height" value="0.025" units="cm"/>
    </inkml:brush>
  </inkml:definitions>
  <inkml:trace contextRef="#ctx0" brushRef="#br0">37 1 7111,'0'0'18802,"2"64"-18546,-9-28-160,-4-1-64,4-1 0,2-5-64,1-4-352,-1-7-609,5-9-1057,0-5-1474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1.878"/>
    </inkml:context>
    <inkml:brush xml:id="br0">
      <inkml:brushProperty name="width" value="0.025" units="cm"/>
      <inkml:brushProperty name="height" value="0.025" units="cm"/>
    </inkml:brush>
  </inkml:definitions>
  <inkml:trace contextRef="#ctx0" brushRef="#br0">0 93 5573,'0'0'10175,"9"-8"-6956,0-1-2813,1 1 0,0 0-1,0 1 1,1 0 0,0 1 0,0 0-1,1 1 1,-1 0 0,1 1-1,0 0 1,1 0 0,17-1 0,-2 1-125,0 2 0,0 2 0,50 4 0,-70-4-280,-1 1 0,0 0 0,0 1 0,1-1-1,-1 1 1,-1 1 0,1-1 0,0 1 0,0 1 0,-1-1 0,0 1 0,0 0 0,0 0 0,0 1-1,-1 0 1,1 0 0,-1 0 0,-1 1 0,9 11 0,-10-12 33,-1 0 0,0 0 0,0 0 1,0 1-1,-1-1 0,0 1 0,0-1 0,0 1 0,0 0 0,-1-1 0,0 1 1,-1-1-1,1 1 0,-1 0 0,0-1 0,-2 7 0,0-4 81,0 0 0,-1 0-1,0 0 1,0 0 0,-1-1-1,0 1 1,0-1 0,-1-1-1,-10 11 1,5-7 81,0-1 0,0 0 0,-1-1 0,0 0 0,-1-1 1,1 0-1,-1-1 0,-1 0 0,1-2 0,-1 1 0,0-1 0,-21 2 0,23-5-11,0 0-1,0-1 1,0 0 0,-19-4-1,29 4-357,-1-1 1,0 0-1,0 0 0,0 0 0,1 0 1,-1-1-1,0 1 0,1-1 0,-1 1 1,-3-4-1,5 3-362,0 1 1,-1-1-1,1 0 1,0 1 0,0-1-1,0 0 1,0 0-1,0 0 1,0 0-1,1 0 1,-1 0-1,1 0 1,-1 0 0,1 0-1,0 0 1,0-4-1,0-2-8428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2.490"/>
    </inkml:context>
    <inkml:brush xml:id="br0">
      <inkml:brushProperty name="width" value="0.025" units="cm"/>
      <inkml:brushProperty name="height" value="0.025" units="cm"/>
    </inkml:brush>
  </inkml:definitions>
  <inkml:trace contextRef="#ctx0" brushRef="#br0">1 0 13453,'0'0'11595,"57"0"-10282,-26 0-448,8 0-577,6 0-192,-3 4-96,2 0-512,-5 1-1058,-2 0-1505,-12-1-1281,-5 0-3331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2.867"/>
    </inkml:context>
    <inkml:brush xml:id="br0">
      <inkml:brushProperty name="width" value="0.025" units="cm"/>
      <inkml:brushProperty name="height" value="0.025" units="cm"/>
    </inkml:brush>
  </inkml:definitions>
  <inkml:trace contextRef="#ctx0" brushRef="#br0">25 0 10378,'0'0'7975,"-25"53"-5636,30-43-674,24-7-191,10-3-161,10 0-448,8-9-577,5-4-224,1 1-609,-9-2-2818,-7 1-4548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3.351"/>
    </inkml:context>
    <inkml:brush xml:id="br0">
      <inkml:brushProperty name="width" value="0.025" units="cm"/>
      <inkml:brushProperty name="height" value="0.025" units="cm"/>
    </inkml:brush>
  </inkml:definitions>
  <inkml:trace contextRef="#ctx0" brushRef="#br0">193 89 13901,'0'0'2248,"2"-9"-524,0 3-1626,8-35 2570,-10 40-2556,0-1 0,0 1-1,0 0 1,0 0 0,0 0 0,0-1 0,-1 1-1,1 0 1,0 0 0,-1 0 0,1 0 0,-1 0-1,1 0 1,-1-1 0,1 1 0,-1 0 0,0 0-1,0 1 1,1-1 0,-1 0 0,0 0 0,0 0 0,0 1-1,0-1 1,0 0 0,0 1 0,0-1 0,0 0-1,0 1 1,0 0 0,-1-1 0,1 1 0,0 0-1,0-1 1,0 1 0,0 0 0,-2 0 0,-4 0 17,1 0 1,-1 0 0,1 0-1,0 1 1,-1 0 0,1 0-1,0 1 1,-1 0 0,1 0-1,0 0 1,0 1 0,1 0 0,-1 0-1,0 0 1,1 1 0,0 0-1,0 0 1,0 0 0,0 1-1,1-1 1,-6 9 0,4-4-72,0-1-1,1 1 1,0 0 0,1 0 0,0 0-1,0 1 1,1-1 0,0 1 0,1 0 0,0 0-1,1 0 1,0 0 0,0 13 0,1-20-54,0-1 1,0 1 0,1 0-1,-1-1 1,1 1-1,0-1 1,-1 1 0,1 0-1,0-1 1,1 0-1,-1 1 1,0-1 0,1 0-1,-1 0 1,1 1 0,0-1-1,-1 0 1,1-1-1,4 4 1,-2-2 1,0-1 0,1 1 1,-1-1-1,1 0 0,-1-1 0,1 1 0,0-1 0,0 0 1,0 0-1,5 1 0,3-2 9,0 1 1,-1-2-1,1 0 0,0 0 1,-1-1-1,1 0 0,23-9 1,-25 7-2,0-1 0,-1-1 0,0 1 0,0-1 0,-1-1 1,0 0-1,0 0 0,0-1 0,-1 0 0,13-16 1,-19 21-12,0 0 1,0-1 0,0 1 0,0-1-1,0 1 1,-1-1 0,1 0 0,-1 0 0,0 1-1,0-1 1,0 0 0,-1 0 0,0 0-1,1 0 1,-1 0 0,-1 0 0,1 0 0,0 0-1,-1 0 1,0 0 0,0 1 0,0-1 0,-1 0-1,1 0 1,-1 1 0,0-1 0,0 1-1,0 0 1,0-1 0,0 1 0,-1 0 0,0 0-1,1 0 1,-5-2 0,2 0-129,-2 0 1,1 1-1,0-1 1,-1 1-1,0 1 0,1-1 1,-1 1-1,-1 1 1,1-1-1,0 1 1,-1 0-1,1 1 0,-1 0 1,-9-1-1,14 2-85,0 0-1,0 1 0,0-1 1,0 0-1,1 1 0,-1 0 0,0-1 1,0 1-1,1 0 0,-1 0 1,0 1-1,1-1 0,-1 1 1,1-1-1,0 1 0,-4 3 1,4-3-198,0 1 0,1-1 0,-1 1 0,1 0 0,-1 0 0,1 0 0,0 0 0,0 0 0,0 0 0,1 0 0,-1 0 0,1 0 0,-1 0 0,1 1 0,0-1 0,0 0 0,1 0 0,0 4 0,3 16-5421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3.679"/>
    </inkml:context>
    <inkml:brush xml:id="br0">
      <inkml:brushProperty name="width" value="0.025" units="cm"/>
      <inkml:brushProperty name="height" value="0.025" units="cm"/>
    </inkml:brush>
  </inkml:definitions>
  <inkml:trace contextRef="#ctx0" brushRef="#br0">84 0 15535,'0'0'7036,"-8"10"-5739,-2 5-1014,1 1 0,0-1 0,0 1 0,2 1 0,0-1 0,1 1-1,1 1 1,0-1 0,-3 31 0,7-25-336,2 0 1,4 37-1,10 8-3291,-11-51 70,-4-9-4305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4.067"/>
    </inkml:context>
    <inkml:brush xml:id="br0">
      <inkml:brushProperty name="width" value="0.025" units="cm"/>
      <inkml:brushProperty name="height" value="0.025" units="cm"/>
    </inkml:brush>
  </inkml:definitions>
  <inkml:trace contextRef="#ctx0" brushRef="#br0">0 48 6438,'0'0'16752,"55"-11"-15247,-19 4-448,1-1-544,2 2-417,1 2-32,-6 2-897,-6-2-2338,-5-1-3843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4.412"/>
    </inkml:context>
    <inkml:brush xml:id="br0">
      <inkml:brushProperty name="width" value="0.025" units="cm"/>
      <inkml:brushProperty name="height" value="0.025" units="cm"/>
    </inkml:brush>
  </inkml:definitions>
  <inkml:trace contextRef="#ctx0" brushRef="#br0">0 309 13100,'0'0'14830,"13"-2"-13378,4-2-1197,0-2-1,-1 0 1,0-1-1,0 0 1,0-1-1,-1-1 1,0-1-1,26-22 1,7-5-167,-1-3 0,-2-2 0,47-56 0,-104 120-145,0 0 1,-12 34-1,5-11 56,17-41-46,-39 96 208,38-89-408,0 0 1,0-1-1,1 1 1,1 0 0,0 0-1,0 0 1,2 20-1,-1-30 4,1 0 1,-1-1-1,1 1 0,-1 0 0,1 0 0,-1 0 0,1 0 0,0-1 0,-1 1 0,1 0 1,0-1-1,-1 1 0,1-1 0,0 1 0,0 0 0,0-1 0,0 0 0,-1 1 0,1-1 0,0 1 1,0-1-1,0 0 0,0 0 0,0 0 0,0 1 0,0-1 0,0 0 0,0 0 0,0 0 0,0-1 1,0 1-1,0 0 0,0 0 0,0 0 0,0-1 0,0 1 0,1-1 0,8-7-7038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4.759"/>
    </inkml:context>
    <inkml:brush xml:id="br0">
      <inkml:brushProperty name="width" value="0.025" units="cm"/>
      <inkml:brushProperty name="height" value="0.025" units="cm"/>
    </inkml:brush>
  </inkml:definitions>
  <inkml:trace contextRef="#ctx0" brushRef="#br0">46 19 9737,'0'0'17681,"-46"32"-15663,46-30-417,4-2-1537,10-7-192,5-2-1121,1-3-1954,-4-1-3011,0 2-7174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5.134"/>
    </inkml:context>
    <inkml:brush xml:id="br0">
      <inkml:brushProperty name="width" value="0.025" units="cm"/>
      <inkml:brushProperty name="height" value="0.025" units="cm"/>
    </inkml:brush>
  </inkml:definitions>
  <inkml:trace contextRef="#ctx0" brushRef="#br0">54 1 3940,'0'0'18321,"-48"52"-14702,42-35-1312,6 1-802,0-2-288,11-2-704,12-7-321,5-2-96,6-5-96,0 0-224,-1 0-449,-6-5-704,-6-5-1089,-7-1-2083,0-5-3554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2.047"/>
    </inkml:context>
    <inkml:brush xml:id="br0">
      <inkml:brushProperty name="width" value="0.025" units="cm"/>
      <inkml:brushProperty name="height" value="0.025" units="cm"/>
    </inkml:brush>
  </inkml:definitions>
  <inkml:trace contextRef="#ctx0" brushRef="#br0">0 1 15439,'0'0'5605,"59"53"-2947,-20-34-640,5 2-192,7 0-545,2-2-448,-5 1-673,-5 0-128,-10-1-480,-8 3-865,-14-3-898,-8-3-1952,-3-2-3717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5.479"/>
    </inkml:context>
    <inkml:brush xml:id="br0">
      <inkml:brushProperty name="width" value="0.025" units="cm"/>
      <inkml:brushProperty name="height" value="0.025" units="cm"/>
    </inkml:brush>
  </inkml:definitions>
  <inkml:trace contextRef="#ctx0" brushRef="#br0">510 1 5958,'0'0'10831,"-10"5"-6752,-14 10-2761,1 1 1,1 1-1,0 1 1,-26 28 0,-4 17-1074,-209 303 1122,252-354-1292,5-7-71,-1 0-1,1 1 0,1-1 0,-1 1 0,1 0 0,0 0 0,1 0 0,-1 0 0,1 0 0,0 1 0,-1 9 0,3-16-80,0 0 0,0 1 1,0-1-1,0 0 0,0 0 1,0 1-1,0-1 0,0 0 0,1 0 1,-1 1-1,0-1 0,0 0 1,0 0-1,0 0 0,1 0 0,-1 1 1,0-1-1,0 0 0,0 0 0,1 0 1,-1 0-1,0 0 0,0 1 1,1-1-1,-1 0 0,0 0 0,0 0 1,1 0-1,-1 0 0,0 0 0,0 0 1,1 0-1,-1 0 0,0 0 1,0 0-1,1 0 0,-1 0 0,0 0 1,0 0-1,1 0 0,-1-1 0,0 1 1,0 0-1,0 0 0,1 0 1,-1 0-1,0 0 0,0 0 0,0-1 1,1 1-1,-1 0 0,0 0 0,0 0 1,0-1-1,0 1 0,1 0 1,-1 0-1,0 0 0,0-1 0,0 1 1,0-1-1,15-12-5533,6-10-7026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7.749"/>
    </inkml:context>
    <inkml:brush xml:id="br0">
      <inkml:brushProperty name="width" value="0.025" units="cm"/>
      <inkml:brushProperty name="height" value="0.025" units="cm"/>
    </inkml:brush>
  </inkml:definitions>
  <inkml:trace contextRef="#ctx0" brushRef="#br0">10 1 8200,'0'0'9539,"0"10"-9165,16 107 983,-7-71-1088,3 82 0,-13-98-338,-1 0-1,-2 0 1,0 0 0,-2-1-1,-18 52 1,22-71-433,-2 0-3833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8.093"/>
    </inkml:context>
    <inkml:brush xml:id="br0">
      <inkml:brushProperty name="width" value="0.025" units="cm"/>
      <inkml:brushProperty name="height" value="0.025" units="cm"/>
    </inkml:brush>
  </inkml:definitions>
  <inkml:trace contextRef="#ctx0" brushRef="#br0">16 293 13164,'0'0'4485,"-4"-7"-3524,3 4-926,-1 1 0,1-1 1,0 1-1,0-1 0,0 1 1,0-1-1,0 1 1,0-1-1,1 0 0,-1 1 1,1-6-1,1 4-28,0 0 1,0 0-1,0 1 0,0-1 1,1 0-1,0 1 0,0-1 1,0 1-1,0 0 0,0 0 1,5-5-1,39-49 185,51-84 0,-97 141-175,0-1 0,1 1 0,-1 0-1,0 0 1,0-1 0,0 1-1,0 0 1,0 0 0,0 0 0,1-1-1,-1 1 1,0 0 0,0 0 0,0 0-1,0-1 1,1 1 0,-1 0-1,0 0 1,0 0 0,1 0 0,-1 0-1,0 0 1,0-1 0,0 1-1,1 0 1,-1 0 0,0 0 0,0 0-1,1 0 1,-1 0 0,0 0-1,1 0 1,-1 0 0,0 0 0,0 0-1,1 0 1,-1 0 0,0 0-1,0 0 1,1 1 0,-1-1 0,0 0-1,1 0 1,7 14 154,3 25-251,-10-36 150,1 7-274,21 69 733,-21-76-815,-1 1 1,0-1 0,1 0 0,-1 0-1,1 1 1,0-1 0,0-1-1,1 1 1,-1 0 0,0 0 0,1-1-1,0 0 1,-1 1 0,1-1 0,0 0-1,0 0 1,0 0 0,0-1-1,5 2 1,3-2-4007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8.499"/>
    </inkml:context>
    <inkml:brush xml:id="br0">
      <inkml:brushProperty name="width" value="0.025" units="cm"/>
      <inkml:brushProperty name="height" value="0.025" units="cm"/>
    </inkml:brush>
  </inkml:definitions>
  <inkml:trace contextRef="#ctx0" brushRef="#br0">81 1 12556,'0'0'8424,"-5"48"-7816,-9-8-319,5 2-225,-7-1-32,2-2 0,7-6-32,-4-6-64,6-10-449,5-10-576,0-19-3811,4-16 1120,3-11-1857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8.857"/>
    </inkml:context>
    <inkml:brush xml:id="br0">
      <inkml:brushProperty name="width" value="0.025" units="cm"/>
      <inkml:brushProperty name="height" value="0.025" units="cm"/>
    </inkml:brush>
  </inkml:definitions>
  <inkml:trace contextRef="#ctx0" brushRef="#br0">65 1 8296,'0'0'2995,"-2"8"-1239,-20 69 1303,-11 41 260,30-105-3146,1 0 0,1 0 0,0 0 0,1 0 0,0 0 0,0 0 0,4 14 0,-3-24-157,0 0-1,0-1 1,0 1 0,0-1 0,0 1-1,1-1 1,-1 0 0,1 0 0,0 1-1,-1-1 1,1 0 0,0-1-1,0 1 1,0 0 0,1 0 0,-1-1-1,0 1 1,1-1 0,-1 0 0,5 2-1,2 0-498,0 0-1,0-1 1,0 0-1,15 1 1,-22-3-1589,-9-1-3837,-8-6 1766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9.234"/>
    </inkml:context>
    <inkml:brush xml:id="br0">
      <inkml:brushProperty name="width" value="0.025" units="cm"/>
      <inkml:brushProperty name="height" value="0.025" units="cm"/>
    </inkml:brush>
  </inkml:definitions>
  <inkml:trace contextRef="#ctx0" brushRef="#br0">47 93 2530,'0'0'9609,"-46"-47"-6886,46 43-385,0 3-1569,14-2-449,9-1 257,7-2-1,4-1-383,1 1-129,4 0-289,0 3-1216,-4 1-1410,3 1-1409,-8-2-1954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9.595"/>
    </inkml:context>
    <inkml:brush xml:id="br0">
      <inkml:brushProperty name="width" value="0.025" units="cm"/>
      <inkml:brushProperty name="height" value="0.025" units="cm"/>
    </inkml:brush>
  </inkml:definitions>
  <inkml:trace contextRef="#ctx0" brushRef="#br0">159 261 10730,'0'0'2910,"-12"2"-807,3-1-1742,-1 2 1,1-1-1,0 2 1,0-1-1,0 1 1,0 0-1,-14 10 1,19-11-291,-1 0 0,1 1-1,0-1 1,0 1 0,0 0 0,0 0 0,0 0 0,1 1 0,0-1 0,0 1 0,0 0 0,1 0 0,0 0 0,0 0 0,0 0 0,0 1 0,-1 10 0,2-14-68,1-1 0,0 1 0,0 0-1,-1 0 1,1 0 0,0 0 0,0-1 0,1 1 0,-1 0-1,0 0 1,1 0 0,-1-1 0,1 1 0,-1 0 0,1 0-1,0-1 1,0 1 0,-1-1 0,1 1 0,0 0-1,1-1 1,-1 0 0,0 1 0,0-1 0,1 0 0,-1 0-1,1 1 1,1 0 0,1-1-3,-1 0 0,1 0 0,-1-1 0,1 1-1,0-1 1,0 0 0,-1 0 0,1 0 0,0 0 0,-1-1 0,1 0 0,0 1 0,-1-1-1,5-2 1,4-2-136,0 0-1,-1-1 0,0-1 0,0 0 1,0 0-1,-1-1 0,0 0 1,0 0-1,10-14 0,4-5-1252,-1-1-1,21-35 0,-34 47 578,-1-1-1,0 0 0,11-32 0,-18 41 658,1-1-1,-1 1 0,0 0 0,-1-1 0,0 1 1,-1-1-1,1 0 0,-2 1 0,1-1 0,-3-13 1,2 20 271,1 1 0,-1-1 1,1 1-1,-1 0 1,1-1-1,-1 1 0,0 0 1,0 0-1,0 0 1,1-1-1,-1 1 0,0 0 1,-1 0-1,1 0 1,0 0-1,0 1 0,0-1 1,0 0-1,-1 0 1,1 1-1,0-1 0,-1 1 1,1-1-1,-1 1 1,1-1-1,0 1 0,-1 0 1,1 0-1,-1 0 1,1 0-1,-1 0 0,1 0 1,-1 0-1,1 0 1,-3 1-1,2 0 87,-1-1-1,0 1 1,0 0-1,0 0 1,1 0 0,-1 0-1,1 1 1,-1-1-1,1 1 1,-1-1-1,1 1 1,0 0 0,0 0-1,0 0 1,0 0-1,0 0 1,-2 4-1,-4 13 52,1 0-1,1 0 0,0 1 0,2 0 1,0 1-1,2-1 0,0 0 1,1 33-1,1-51-246,-1 0 0,1 0 0,0 1 0,0-1 0,1 0 1,-1 0-1,0 0 0,1 0 0,-1 0 0,1 1 0,0-1 0,0 0 0,0 0 0,0 0 0,0-1 1,0 1-1,0 0 0,1 0 0,-1 0 0,0-1 0,1 1 0,0-1 0,-1 1 0,1-1 1,0 0-1,0 0 0,0 0 0,0 0 0,-1 0 0,2 0 0,-1 0 0,0 0 0,4 0 0,5 0 28,-1-1-1,1 0 0,0 0 0,0-1 0,19-4 0,16-1 22,-46 6-51,1 0 0,0 0 0,-1 0 0,1 0 0,0 0 0,-1 1 0,1-1 0,0 0 0,-1 0 0,1 1 0,0-1 0,-1 0 1,1 1-1,-1-1 0,1 1 0,0-1 0,-1 1 0,1-1 0,-1 1 0,0-1 0,1 1 0,-1-1 0,1 1 0,-1-1 0,0 1 0,1 0 0,-1-1 0,0 1 1,0 0-1,1 1 0,-1 29 485,-14 26 107,7-43-672,4-17-1886,4-25-4312,-1 20 4652,3-25-7048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49.972"/>
    </inkml:context>
    <inkml:brush xml:id="br0">
      <inkml:brushProperty name="width" value="0.025" units="cm"/>
      <inkml:brushProperty name="height" value="0.025" units="cm"/>
    </inkml:brush>
  </inkml:definitions>
  <inkml:trace contextRef="#ctx0" brushRef="#br0">81 1 5830,'-8'8'7377,"1"-2"-6487,-32 32 2127,36-34-2768,0-1 0,1 1-1,-1 0 1,1-1 0,-1 1 0,1 0-1,0 0 1,0 1 0,1-1 0,-1 0-1,0 6 1,3-9-242,-1 0 1,1 0-1,0 0 0,0 0 1,-1 0-1,1-1 0,0 1 1,0 0-1,0 0 0,0-1 1,0 1-1,0-1 0,0 1 1,0-1-1,0 1 0,1-1 1,-1 0-1,0 1 0,0-1 1,0 0-1,0 0 0,1 0 1,-1 0-1,0 0 0,0 0 1,0 0-1,0 0 0,1-1 1,-1 1-1,1-1 0,42-4-36,-39 3 24,1 0-13,1 0 0,0 1-1,-1 0 1,1 0 0,0 0 0,0 1 0,9 0 0,-14 1 14,0-1 1,0 1-1,-1 0 1,1-1 0,0 1-1,0 0 1,-1 0-1,1 1 1,-1-1-1,1 0 1,-1 0 0,0 1-1,1-1 1,-1 1-1,0-1 1,0 1-1,0 0 1,0-1-1,0 1 1,0 0 0,-1-1-1,1 1 1,0 0-1,-1 0 1,0 0-1,1 0 1,-1 0 0,0 0-1,0 0 1,0 3-1,0 3 50,0-1 0,0 1 0,-1 0 0,0-1 0,0 1 0,-1 0 0,0-1 0,0 1-1,-5 8 1,6-13-42,0-1 1,0 0-1,0 0 0,0 1 0,0-1 0,-1 0 0,1 0 0,-1 0 0,1-1 0,-1 1 0,0 0 0,0-1 0,0 1 1,0-1-1,0 1 0,0-1 0,0 0 0,0 0 0,0 0 0,-1 0 0,1 0 0,0-1 0,-1 1 0,1-1 0,-1 1 1,1-1-1,-1 0 0,1 0 0,0 0 0,-1 0 0,1 0 0,-1-1 0,-2 0 0,3 0-248,0 0-1,1 0 1,-1 0-1,1 0 0,-1-1 1,1 1-1,0 0 1,-1-1-1,1 1 1,0 0-1,0-1 1,0 0-1,0 1 1,0-1-1,0 0 1,1 1-1,-1-1 0,0-2 1,1 3 70,-8-24-5330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0.351"/>
    </inkml:context>
    <inkml:brush xml:id="br0">
      <inkml:brushProperty name="width" value="0.025" units="cm"/>
      <inkml:brushProperty name="height" value="0.025" units="cm"/>
    </inkml:brush>
  </inkml:definitions>
  <inkml:trace contextRef="#ctx0" brushRef="#br0">0 114 8072,'0'0'10169,"8"1"-9000,-3-1-1122,0 0 0,0-1 0,0 1 0,0-1 0,0 0 0,0 0 0,-1 0 0,1-1 0,0 0 0,-1 0 0,1 0 0,-1 0 0,0-1 0,0 1 0,0-1 0,0 0 0,0-1 0,-1 1 0,1-1 0,-1 1 0,0-1 0,0 0 0,0 0 0,-1 0 0,1-1 0,-1 1 0,0-1 0,0 1 0,1-7 0,-2 10-41,-1-1 1,0 1-1,0 0 1,0 0-1,1-1 1,-1 1 0,0 0-1,-1 0 1,1-1-1,0 1 1,0 0-1,0 0 1,-1 0 0,1-1-1,-1 1 1,1 0-1,-1 0 1,0-2-1,0 2-3,0 1-1,1 0 0,-1-1 1,1 1-1,-1-1 1,0 1-1,0 0 0,1 0 1,-1-1-1,0 1 1,0 0-1,1 0 0,-1 0 1,0 0-1,0 0 1,1 0-1,-1 0 0,0 0 1,0 0-1,1 0 1,-1 0-1,-1 1 0,-1 0 0,0 0 0,-1 0 0,1 1 0,0-1 0,0 1 0,0 0 0,0 0 0,0 0 0,1 0 0,-1 0 0,-4 6 0,-1 2 22,1 1 1,0 0 0,1 1 0,0-1 0,1 1 0,0 0 0,1 1 0,0-1 0,1 1 0,0 0 0,-1 23 0,4-35-22,0-1 1,0 1 0,0 0 0,0 0-1,0-1 1,0 1 0,1 0 0,-1 0 0,0-1-1,0 1 1,0 0 0,1-1 0,-1 1 0,0 0-1,1-1 1,-1 1 0,1-1 0,-1 1 0,1-1-1,-1 1 1,1 0 0,-1-1 0,1 0 0,-1 1-1,1-1 1,0 1 0,-1-1 0,1 0 0,0 1-1,-1-1 1,2 0 0,28-2 80,27-23 36,-8-10-70,-37 25-43,1 1 0,0 0 0,0 1 0,1 0 0,-1 1 1,2 0-1,25-7 0,-39 14-8,-1 0 0,1-1-1,-1 1 1,1 0 0,0 0 0,-1 0-1,1 0 1,0 0 0,-1 1 0,1-1 0,0 0-1,-1 0 1,1 0 0,0 0 0,-1 1 0,1-1-1,-1 0 1,1 1 0,-1-1 0,1 0 0,-1 1-1,1-1 1,-1 1 0,1-1 0,-1 1 0,1-1-1,-1 1 1,1 0 0,5 23 166,-11 35 551,3-47-446,2-12-251,0 1 1,-1 0 0,1-1-1,0 1 1,0-1 0,0 1-1,0 0 1,0-1 0,0 1 0,0 0-1,0-1 1,0 1 0,0 0-1,0-1 1,0 1 0,1-1-1,-1 1 1,0 0 0,0-1-1,1 1 1,-1-1 0,0 1 0,1-1-1,-1 1 1,0-1 0,1 1-1,-1-1 1,1 1 0,-1-1-1,1 1 1,-1-1 0,2 1-1,19-9 392,25-31-21,-42 35-351,45-37 40,-46 38-102,0 1 0,0 0-1,0 1 1,0-1 0,0 0-1,0 1 1,1 0 0,-1 0 0,1 0-1,-1 0 1,1 0 0,-1 1-1,1 0 1,-1-1 0,7 2-1,-9 0 31,0 0 1,0 1-1,0-1 0,0 0 0,0 1 0,0-1 0,-1 1 0,1-1 0,-1 1 0,1 0 0,-1-1 0,0 1 0,1-1 0,-1 1 0,0 0 0,0-1 0,0 3 0,0 17-1884,-1-7-7354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0.698"/>
    </inkml:context>
    <inkml:brush xml:id="br0">
      <inkml:brushProperty name="width" value="0.025" units="cm"/>
      <inkml:brushProperty name="height" value="0.025" units="cm"/>
    </inkml:brush>
  </inkml:definitions>
  <inkml:trace contextRef="#ctx0" brushRef="#br0">95 28 12588,'-9'9'2771,"2"-4"-2338,-1 1 30,1 0 0,0 0 0,0 0 0,0 1 0,1 0 0,0 0 0,1 1 0,-1 0 0,1 0 0,1 0 0,-6 14 0,10-21-455,0-1 0,0 1-1,0-1 1,0 1-1,0 0 1,0-1 0,0 1-1,0-1 1,0 1 0,1-1-1,-1 1 1,0 0 0,0-1-1,1 1 1,-1-1 0,0 1-1,1-1 1,-1 0 0,0 1-1,1-1 1,-1 1 0,1-1-1,-1 0 1,1 1-1,-1-1 1,1 0 0,-1 1-1,1-1 1,-1 0 0,1 0-1,-1 1 1,1-1 0,0 0-1,-1 0 1,1 0 0,-1 0-1,1 0 1,-1 0 0,1 0-1,0 0 1,-1 0 0,1 0-1,-1 0 1,2-1-1,29-5-36,-19-1-37,0 0 0,-1-1 0,0-1 0,-1 0 0,0 0 0,0-1 0,-1 0 0,0-1-1,-1 0 1,8-12 0,10-11-29,-34 75 90,3-28-236,1 0-1,0 1 1,1 0 0,0 0 0,-1 27 0,4-41 133,0 0 0,0 1 1,0-1-1,0 0 0,0 1 0,0-1 1,0 0-1,0 1 0,0-1 0,0 0 1,0 1-1,0-1 0,0 0 0,0 0 0,0 1 1,1-1-1,-1 0 0,0 1 0,0-1 1,0 0-1,1 0 0,-1 0 0,0 1 0,0-1 1,0 0-1,1 0 0,-1 0 0,0 1 1,1-1-1,-1 0 0,0 0 0,0 0 1,1 0-1,-1 0 0,0 0 0,1 0 0,-1 0 1,0 0-1,1 0 0,-1 0 0,1 0 1,17-6-2906,14-18-1721,-4-4 533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8:16:33.903"/>
    </inkml:context>
    <inkml:brush xml:id="br0">
      <inkml:brushProperty name="width" value="0.025" units="cm"/>
      <inkml:brushProperty name="height" value="0.025" units="cm"/>
    </inkml:brush>
  </inkml:definitions>
  <inkml:trace contextRef="#ctx0" brushRef="#br0">8299 1247 10250,'-42'-103'2378,"-65"-136"-1206,90 207-1363,-2 1 0,-1 0-1,-2 2 1,-1 1-1,-34-34 1,9 20 174,-1 2 0,-3 2 0,-1 2 0,-2 3 0,-71-32 0,-13 4 154,-154-44-1,80 44 567,-2 9 0,-381-41-1,-451 28 146,1036 64-863,-1634 15 1502,1327 13-1237,2 15 0,1 12 1,-349 110-1,489-107-117,2 8-1,-257 137 1,312-136-359,3 6 0,3 5 0,3 5 1,-115 112-1,182-152 191,1 2 0,2 1 0,2 3 0,2 1 0,2 1 0,3 2 0,-27 60 0,45-82 118,0 0-1,2 0 0,2 1 1,0 0-1,2 0 0,2 1 1,0 0-1,2 0 0,2 0 0,1 0 1,1 0-1,2 0 0,1-1 1,18 61-1,-6-46-75,2-1-1,2-1 0,1 0 1,3-2-1,1-1 0,2-1 1,66 71-1,-47-64 8,3-3-1,1-1 1,3-3-1,1-2 1,71 37-1,-24-24 12,1-5 0,148 45 0,216 28 8,-50-45 408,480 23-1,430-66 537,-868-44-691,804-126-1,-632-13-225,-473 100 4,289-139 0,-340 134-16,-3-5 0,-2-3 0,123-107 0,-153 108 3,-2-3 1,-4-3-1,-2-3 0,93-141 0,-127 165 15,-2-2 0,-1-1 0,-4-1 0,-1-1 1,-3-1-1,-3-1 0,-2-1 0,11-85 0,-20 95-162,-3 0-1,-1 1 0,-3-1 0,-1 0 0,-3 1 0,-1-1 0,-3 1 0,-1 1 1,-3 0-1,-38-84 0,27 80-251,-2 2 0,-3 1 0,-1 2 0,-65-71 0,40 58-912,-2 3 0,-107-77 0,-28 0-3449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1.032"/>
    </inkml:context>
    <inkml:brush xml:id="br0">
      <inkml:brushProperty name="width" value="0.025" units="cm"/>
      <inkml:brushProperty name="height" value="0.025" units="cm"/>
    </inkml:brush>
  </inkml:definitions>
  <inkml:trace contextRef="#ctx0" brushRef="#br0">121 0 11243,'-8'10'2567,"7"-9"-2492,-53 68 3513,49-60-3076,0-1 0,0 1-1,1 0 1,0 0 0,0 1 0,1-1 0,0 1 0,-1 10 0,4-18-497,0-1 1,0 1-1,0-1 1,0 1 0,0 0-1,0-1 1,1 1 0,-1-1-1,1 1 1,-1-1 0,1 1-1,0-1 1,-1 1-1,1-1 1,0 0 0,0 1-1,0-1 1,0 0 0,0 0-1,0 0 1,0 0 0,1 0-1,-1 0 1,0 0-1,1 0 1,-1 0 0,0-1-1,1 1 1,-1 0 0,1-1-1,-1 1 1,1-1-1,0 0 1,-1 1 0,1-1-1,-1 0 1,3 0 0,9 1-146,0 0 1,0-1-1,20-2 1,-21 1-76,35-4-313,-34 2 375,-1 1-1,1 1 1,-1 0 0,1 1 0,0 1-1,18 2 1,-30-3 138,0 0 0,0 1-1,0-1 1,-1 0 0,1 1 0,0-1 0,0 1-1,-1-1 1,1 1 0,0-1 0,-1 1 0,1-1 0,0 1-1,-1 0 1,1-1 0,-1 1 0,1 0 0,-1 0-1,0-1 1,1 1 0,-1 0 0,0 0 0,1 0 0,-1-1-1,0 1 1,0 0 0,0 0 0,0 0 0,1 0-1,-1 0 1,-1-1 0,1 1 0,0 0 0,0 0-1,0 0 1,0 0 0,-1-1 0,1 1 0,-1 1-1,0 2 113,0-1 0,-1 1 0,0-1-1,1 0 1,-1 0 0,0 0-1,0 0 1,-4 4 0,-7 5 640,-1-1 1,0 0 0,-1-1-1,0 0 1,-27 12 0,33-18-570,-1 0 1,0 0-1,0-1 0,0 0 1,0-1-1,-1 0 1,1 0-1,0-1 1,-1-1-1,-20-1 0,28 0-380,1 1-1,-1-1 1,1 0-1,0 0 1,-1-1-1,1 1 1,0 0-1,0-1 1,0 1-1,0-1 1,0 0-1,0 0 1,0 1-1,1-1 1,-1 0-1,1-1 1,-1 1-1,1 0 1,0 0-1,-2-4 0,3 4-403,-1 0 0,0 1 0,1-1 0,-1 0 0,1 0 0,0 0 0,-1 0 0,1 0 0,0 0 0,0 0 0,1 0 0,-1 0 0,0 0 0,1 0 0,-1 0 0,1 0 0,0-2 0,10-10-6483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1.393"/>
    </inkml:context>
    <inkml:brush xml:id="br0">
      <inkml:brushProperty name="width" value="0.025" units="cm"/>
      <inkml:brushProperty name="height" value="0.025" units="cm"/>
    </inkml:brush>
  </inkml:definitions>
  <inkml:trace contextRef="#ctx0" brushRef="#br0">162 1 16303,'0'0'2285,"-10"3"310,4-1-2372,-9 3 320,1 0 0,-1 0-1,1 1 1,0 1-1,1 1 1,0 0-1,-23 18 1,35-26-564,0 1 0,1-1 0,-1 1 0,0-1 0,1 1 0,-1-1 0,0 1 0,1-1 0,-1 1 0,1 0 0,-1 0 0,1-1 0,-1 1 0,1 0 0,0 0 1,-1-1-1,1 1 0,0 0 0,-1 0 0,1 0 0,0 0 0,0-1 0,0 1 0,0 0 0,0 0 0,0 0 0,0 0 0,0 0 0,0-1 0,1 1 0,-1 0 0,0 0 0,0 0 0,1 0 0,-1-1 0,0 1 0,1 0 0,-1 0 0,1-1 0,-1 1 0,1 0 0,0-1 0,-1 1 0,1-1 0,-1 1 0,1-1 0,0 1 0,0-1 1,-1 1-1,1-1 0,0 1 0,0-1 0,0 0 0,-1 0 0,1 1 0,0-1 0,0 0 0,0 0 0,0 0 0,-1 0 0,1 0 0,1 0 0,12 2-763,-1-1 1,0-1 0,17-1-1,-17 0 216,97 1 279,-110 0 300,1 0 0,-1 0-1,1 0 1,-1 0-1,1 0 1,-1 0 0,1 0-1,-1 0 1,1 0-1,-1 0 1,1 0 0,-1 0-1,1 0 1,-1 0 0,1 1-1,-1-1 1,1 0-1,-1 0 1,1 0 0,-1 1-1,1-1 1,-1 0-1,0 1 1,1-1 0,-1 0-1,1 1 1,-1-1 0,0 1-1,0-1 1,1 0-1,-1 1 1,0-1 0,0 1-1,1-1 1,-1 1-1,0-1 1,0 1 0,0-1-1,0 1 1,0-1 0,0 1-1,0-1 1,0 1-1,0-1 1,0 1 0,0-1-1,0 1 1,0-1-1,0 1 1,0-1 0,0 1-1,-1-1 1,1 1 0,0-1-1,0 1 1,-1-1-1,1 0 1,0 1 0,0-1-1,-1 1 1,1-1-1,-1 0 1,1 1 0,-1-1-1,-24 27 1153,6-14-426,-54 34 1681,66-44-2455,1 1 1,-1-1-1,0 0 0,0-1 0,0 0 0,0 0 0,-1 0 1,-12 0-1,23-10-5035,13-6 86,4-5-1228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1.833"/>
    </inkml:context>
    <inkml:brush xml:id="br0">
      <inkml:brushProperty name="width" value="0.025" units="cm"/>
      <inkml:brushProperty name="height" value="0.025" units="cm"/>
    </inkml:brush>
  </inkml:definitions>
  <inkml:trace contextRef="#ctx0" brushRef="#br0">96 189 10282,'0'0'2007,"-7"5"-315,-3 3-1148,0 1 0,1 0 0,0 1 0,-15 20 0,20-26-367,1 0 0,1 0 0,-1 1 1,1-1-1,-1 1 0,2 0 0,-1 0 1,0 0-1,1 0 0,0 0 0,0 0 0,0 0 1,1 0-1,-1 0 0,1 0 0,1 0 1,0 10-1,0-13-146,1 0 0,-1 0 0,0 0 1,0-1-1,1 1 0,-1 0 0,0-1 0,1 1 1,0-1-1,-1 0 0,1 1 0,0-1 0,0 0 1,0 0-1,0 0 0,0 0 0,0 0 0,0-1 1,0 1-1,0-1 0,0 1 0,0-1 0,0 0 1,0 0-1,1 0 0,-1 0 0,0 0 0,0 0 1,0 0-1,0-1 0,4-1 0,4 1 26,1-1 0,-1-1 0,0 0 0,0-1 0,11-5 0,-2-1-37,-1-1 1,0-1-1,-1-1 1,0 0 0,-1-1-1,0-1 1,18-23-1,-26 29-1,-1-1 0,0 0 0,0-1 0,-1 0 0,0 0 0,-1 0 0,-1 0 0,0-1 0,0 0 0,-1 0-1,0 0 1,-1 0 0,-1 0 0,1-14 0,-2 24-43,0 0 0,0 0 0,0 0 0,0 0 0,-1 0 0,1 0-1,0 0 1,-1 0 0,0 0 0,1 0 0,-1 1 0,0-1 0,0 0 0,0 0 0,0 0 0,0 1-1,-1-1 1,1 1 0,0-1 0,-1 1 0,1-1 0,-1 1 0,1 0 0,-4-2 0,1 2 1,1 0 0,-1 0 0,1 0 0,-1 0-1,0 1 1,1 0 0,-1 0 0,1 0 0,-1 0 0,0 1 0,1-1 0,-8 3 0,-1 0 105,-1 2-1,1 0 1,0 0 0,0 1-1,0 0 1,-18 15-1,29-21-72,-13 12 696,0 0 0,-22 25 0,33-33-585,0-1 0,0 1 1,1 0-1,-1 0 0,1 0 1,0 0-1,0 0 0,0 0 1,1 1-1,0-1 0,0 1 1,0-1-1,0 1 0,1-1 1,-1 1-1,2 8 0,-1-11-114,1 0-1,0 0 0,0 0 1,0 0-1,0 0 0,1-1 1,-1 1-1,0 0 0,1-1 1,-1 1-1,1-1 0,0 0 1,-1 1-1,1-1 0,0 0 1,0 0-1,0 0 0,0 0 1,0-1-1,0 1 0,0 0 0,0-1 1,0 1-1,0-1 0,0 0 1,0 0-1,0 0 0,4 0 1,62-2 37,-3-17-863,-58 16 757,1-1 1,-1 2-1,1-1 1,0 1-1,0 0 0,0 1 1,0 0-1,0 0 1,1 0-1,-1 1 1,0 1-1,12 1 0,-19-1 67,0-1 0,0 1 0,0 0 0,0 0-1,0 0 1,0 0 0,0 0 0,0 0-1,-1 0 1,1 0 0,0 1 0,-1-1-1,1 0 1,-1 0 0,1 0 0,-1 1 0,0-1-1,1 0 1,-1 1 0,0-1 0,0 0-1,0 1 1,0-1 0,0 0 0,0 1 0,-1 0-1,-5 36 734,-6-6-211,0 0-678,8-10-2689</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2.603"/>
    </inkml:context>
    <inkml:brush xml:id="br0">
      <inkml:brushProperty name="width" value="0.025" units="cm"/>
      <inkml:brushProperty name="height" value="0.025" units="cm"/>
    </inkml:brush>
  </inkml:definitions>
  <inkml:trace contextRef="#ctx0" brushRef="#br0">76 1 9417,'0'0'9588,"-9"8"-8094,4-2-1218,-4 2 220,0 1 0,0 1 0,-8 13 0,15-20-429,-1 1 0,1-1 0,1 1 0,-1-1-1,0 1 1,1 0 0,0 0 0,0 0-1,0-1 1,0 1 0,1 0 0,-1 0-1,1 0 1,0 0 0,0 0 0,2 8 0,-1-11-65,-1 0 1,1-1-1,0 1 1,-1-1 0,1 1-1,0 0 1,-1-1-1,1 1 1,0-1 0,0 0-1,0 1 1,0-1-1,0 0 1,-1 1-1,1-1 1,0 0 0,0 0-1,0 0 1,0 0-1,0 0 1,0 0 0,0 0-1,0 0 1,0 0-1,0 0 1,0 0 0,-1-1-1,1 1 1,0 0-1,0-1 1,0 1 0,0 0-1,0-2 1,32-12 133,-2-12-35,-25 20-93,0 0 0,0 1 0,1-1 0,-1 1 0,1 1 0,1-1 0,-1 1 0,0 0 0,16-4 0,-23 8-14,1 1 0,0-1 0,-1 1-1,1-1 1,-1 1 0,0 0 0,1-1 0,-1 1-1,1 0 1,-1-1 0,0 1 0,0 0-1,1 0 1,-1-1 0,0 1 0,0 0 0,0 0-1,0-1 1,0 1 0,0 0 0,0 0-1,0-1 1,0 1 0,0 1 0,0 28 22,0-23-21,0 81 11,0-87-5,0-1 1,-1 0 0,1 1 0,0-1 0,0 0 0,0 1 0,0-1 0,0 0 0,0 1 0,0-1 0,1 0 0,-1 1 0,0-1 0,0 0 0,0 1 0,0-1 0,0 0 0,0 1 0,1-1 0,-1 0 0,0 1 0,0-1 0,1 0 0,-1 0 0,0 1 0,0-1 0,1 0 0,-1 0 0,0 1 0,1-1-1,-1 0 1,0 0 0,0 0 0,1 0 0,-1 0 0,0 1 0,1-1 0,15-7 173,11-17 179,-12 0-275,24-49 1,-36 67-122,0 1-1191,-2 8 512,-2 15 229,-7 28-841,2 7-3862,6-53 5087,0 1-1,0-1 0,0 0 0,0 0 0,0 1 0,0-1 0,0 0 0,0 0 1,0 0-1,0 1 0,0-1 0,0 0 0,0 0 0,1 0 0,-1 1 1,0-1-1,0 0 0,0 0 0,0 0 0,0 1 0,0-1 0,1 0 1,-1 0-1,0 0 0,0 0 0,0 1 0,0-1 0,1 0 0,-1 0 1,0 0-1,0 0 0,0 0 0,1 0 0,-1 0 0,0 0 0,0 0 1,0 0-1,1 0 0,-1 0 0,0 1 0,0-1 0,1-1 0,-1 1 1,0 0-1,0 0 0,0 0 0,1 0 0,-1 0 0,0 0 0,3 0-955,9 0-3981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3.104"/>
    </inkml:context>
    <inkml:brush xml:id="br0">
      <inkml:brushProperty name="width" value="0.025" units="cm"/>
      <inkml:brushProperty name="height" value="0.025" units="cm"/>
    </inkml:brush>
  </inkml:definitions>
  <inkml:trace contextRef="#ctx0" brushRef="#br0">102 2 11723,'0'0'1570,"-7"12"549,-3 2-1617,1 1 1,1 0-1,0 1 1,1 0-1,1 0 1,1 0-1,-7 30 1,0 43-380,5-46-86,-3 67 0,10-109-36,0 0-1,0 0 1,0-1 0,0 1-1,0 0 1,0 0-1,0-1 1,0 1 0,0 0-1,1-1 1,-1 1-1,0 0 1,0 0 0,1-1-1,-1 1 1,0-1-1,1 1 1,-1 0-1,1-1 1,-1 1 0,1-1-1,-1 1 1,1-1-1,-1 1 1,1-1 0,-1 1-1,1-1 1,0 1-1,-1-1 1,2 1 0,22-6 77,-17 1-59,0 1 0,0-2 0,-1 1 0,12-10 0,-3-4-14,-1 1 0,0-2 0,-1 0 0,-1 0 0,-1-1 0,-1-1-1,11-32 1,0-9 1369,16-84 0,-47 176-777,-31 100 130,32-90-154,2-13-306,1 0 0,1 1-1,1-1 1,2 1-1,0 0 1,4 38 0,-2-65-270,0-1 0,0 1 1,0 0-1,0-1 1,0 1-1,0 0 1,0-1-1,0 1 1,1 0-1,-1-1 0,0 1 1,0 0-1,1-1 1,-1 1-1,0-1 1,1 1-1,-1-1 1,1 1-1,-1-1 0,0 1 1,1-1-1,-1 1 1,1-1-1,-1 1 1,1-1-1,0 0 0,-1 1 1,1-1-1,-1 0 1,1 1-1,0-1 1,-1 0-1,1 0 1,1 0-1,-1 0-63,-1 0 1,1-1-1,-1 1 0,1-1 1,0 0-1,-1 1 0,1-1 1,-1 1-1,0-1 0,1 0 1,-1 1-1,1-1 1,-1 0-1,0 1 0,1-1 1,-1 0-1,0 0 0,0 1 1,0-1-1,0 0 0,0 0 1,0 0-1,0 1 0,0-1 1,0 0-1,0 0 1,0 1-1,0-1 0,0 0 1,-1-1-1,-1-6-861,-1 0 0,-1 0 0,1 0 1,-1 0-1,0 1 0,-1-1 0,1 1 0,-7-6 0,9 9 423,-24-28-4711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3.480"/>
    </inkml:context>
    <inkml:brush xml:id="br0">
      <inkml:brushProperty name="width" value="0.025" units="cm"/>
      <inkml:brushProperty name="height" value="0.025" units="cm"/>
    </inkml:brush>
  </inkml:definitions>
  <inkml:trace contextRef="#ctx0" brushRef="#br0">55 63 3427,'0'0'10314,"-55"-25"-3492,60 26-5700,24 4-1,10-1 32,14-4-128,0 0-193,12 0 161,-1-1-288,-5-6-513,-8 1-128,-10-2-800,-15-3-1827,-15-3-3619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4.079"/>
    </inkml:context>
    <inkml:brush xml:id="br0">
      <inkml:brushProperty name="width" value="0.025" units="cm"/>
      <inkml:brushProperty name="height" value="0.025" units="cm"/>
    </inkml:brush>
  </inkml:definitions>
  <inkml:trace contextRef="#ctx0" brushRef="#br0">151 6 3812,'0'0'10874,"-10"-2"-10015,8 2-796,-1-1 0,1 0 0,-1 1 0,1-1 0,-1 1 0,1 0 0,-1 0 0,0 0 0,1 0-1,-1 1 1,1-1 0,-1 0 0,1 1 0,-1 0 0,1 0 0,0 0 0,-1 0 0,1 0 0,0 0 0,0 0-1,-1 1 1,1-1 0,0 1 0,0 0 0,1 0 0,-1-1 0,0 1 0,1 0 0,-1 0 0,1 1-1,-1-1 1,1 0 0,0 0 0,0 1 0,0-1 0,-1 4 0,-8 29 677,0-1 0,3 2 0,0-1 0,-1 50 0,-3 10 701,9-78-1286,-1-5-7,1-1-1,0 1 0,1 0 1,1 0-1,0 0 1,0 0-1,4 20 0,-3-31-132,0 0 0,0 0 0,0 0 0,0 0 0,0 0 0,0 0 0,0 0 1,0 0-1,0 0 0,0 0 0,0-1 0,1 1 0,-1 0 0,0-1 0,0 1 0,1-1 0,-1 1 0,0-1 0,1 0 0,-1 0 0,1 0 0,-1 1 0,2-1 0,41-1 214,-30 0-162,-14 1-66,21-1 16,1 1-1,-1 1 1,0 1 0,1 0 0,21 7-1,37 11 18,2-4 0,0-3 0,91 2-1,251-16 94,-338-5-300,0-4-1,-1-3 1,142-41-1,-248 59 820,10-5-2817,6-18-15437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4.484"/>
    </inkml:context>
    <inkml:brush xml:id="br0">
      <inkml:brushProperty name="width" value="0.025" units="cm"/>
      <inkml:brushProperty name="height" value="0.025" units="cm"/>
    </inkml:brush>
  </inkml:definitions>
  <inkml:trace contextRef="#ctx0" brushRef="#br0">1 14 6470,'0'0'14280,"13"-1"-12801,125-9 715,153 8 0,-283 2-2195,0 1 0,0 0 0,0 1 0,-1 0 0,1 0 0,14 6 0,-20-7 6,-1-1 0,0 1 0,1 0 0,-1-1 0,0 1 0,1 0 0,-1 0-1,0 0 1,0 0 0,0 0 0,0 1 0,0-1 0,0 0 0,0 0 0,-1 1 0,1-1-1,0 0 1,-1 1 0,1-1 0,-1 1 0,1-1 0,-1 1 0,0-1 0,1 1 0,-1-1-1,0 1 1,0-1 0,0 1 0,0-1 0,-1 1 0,1-1 0,0 1 0,-1-1-1,1 1 1,-1-1 0,1 0 0,-1 1 0,1-1 0,-1 1 0,0-1 0,0 0 0,0 0-1,-2 3 1,-4 5 232,-1 0 0,0 0-1,-1-1 1,1 0-1,-2 0 1,-18 11-1,-71 37 869,69-40-881,-2 3-332,-22 13 65,20-23-6458,29-9-322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5.432"/>
    </inkml:context>
    <inkml:brush xml:id="br0">
      <inkml:brushProperty name="width" value="0.025" units="cm"/>
      <inkml:brushProperty name="height" value="0.025" units="cm"/>
    </inkml:brush>
  </inkml:definitions>
  <inkml:trace contextRef="#ctx0" brushRef="#br0">375 32 5765,'0'0'8942,"-12"-5"-6241,-4-1-2305,0 1-1,0 0 1,-1 2-1,0 0 1,0 0-1,1 2 1,-1 0-1,0 1 1,0 1-1,0 0 0,0 2 1,-17 3-1,24-3-308,-57 21 487,63-22-546,0 0 0,0 0 0,0 0 0,1 0 0,-1 0 0,1 1 0,-1-1-1,1 1 1,0 0 0,0 0 0,0 0 0,1 1 0,-5 5 0,7-8-30,0-1 1,0 1-1,0-1 1,0 0-1,0 1 1,0-1-1,0 1 1,0-1-1,0 1 1,0-1-1,0 1 1,0-1-1,0 1 0,0-1 1,0 1-1,1-1 1,-1 1-1,0-1 1,0 0-1,1 1 1,-1-1-1,0 1 1,0-1-1,1 0 1,-1 1-1,0-1 0,1 0 1,-1 1-1,0-1 1,1 0-1,-1 0 1,1 1-1,-1-1 1,1 0-1,-1 0 1,1 1-1,20 5-14,-17-5 30,40 11 8,-14-5-43,-1 1 0,44 19 0,-66-23 21,1-1 0,-1 1 0,-1 0 1,1 1-1,0 0 0,-1 0 1,0 0-1,0 1 0,-1 0 0,1 0 1,-1 0-1,-1 1 0,1 0 1,5 11-1,-8-14 25,-1-1 1,1 1-1,-1 0 0,0 0 1,0-1-1,0 1 1,0 0-1,-1 0 0,0 0 1,0 0-1,0 0 1,0 0-1,0 0 0,-1 0 1,0 0-1,0 0 1,0-1-1,0 1 0,-3 6 1,1-5 119,-1 0-1,0 0 1,1-1 0,-1 1 0,-1-1 0,1 0-1,-1 0 1,1-1 0,-1 0 0,0 1 0,0-2-1,-6 4 1,-6 1 138,-1-1-1,1 0 0,-1-1 1,-1-1-1,1-1 1,0 0-1,-27-1 1,43-1-374,0-1 1,1 0 0,-1 0 0,1 0 0,-1 0-1,0 0 1,1 0 0,-1 0 0,0 0-1,1-1 1,-1 1 0,1-1 0,-1 1-1,1-1 1,-1 1 0,1-1 0,-1 0 0,1 0-1,-1 0 1,1 0 0,0 0 0,0 0-1,0 0 1,-1 0 0,1-1 0,0 1-1,0 0 1,1-1 0,-1 1 0,0-1 0,0 1-1,1-1 1,-1 1 0,1-1 0,-1 1-1,1-1 1,-1 1 0,1-1 0,0 0-1,0 1 1,0-1 0,0 0 0,0 1 0,0-1-1,1 0 1,-1 1 0,1-1 0,-1 1-1,1-1 1,0-1 0,2-5-1175,1 1 0,-1 0 0,1-1 0,1 2 0,0-1 1,6-7-1,-4 4-964,26-34-9056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2T07:42:56.083"/>
    </inkml:context>
    <inkml:brush xml:id="br0">
      <inkml:brushProperty name="width" value="0.025" units="cm"/>
      <inkml:brushProperty name="height" value="0.025" units="cm"/>
    </inkml:brush>
  </inkml:definitions>
  <inkml:trace contextRef="#ctx0" brushRef="#br0">70 0 13164,'0'0'5462,"-1"10"-3428,-24 146 2980,-2 21-4001,19-109-854,0-3 224,7-50 345,4-23 591,6-39-1520,-1 0 0,1-86-1,13 157-881,-16-19 1083,-1 0 0,1 0 0,0-1 0,0 1 1,1-1-1,-1-1 0,1 0 0,0 1 0,0-2 0,0 1 1,0-1-1,0 0 0,1-1 0,-1 0 0,1 0 0,-1 0 1,1-1-1,-1 0 0,1-1 0,-1 0 0,14-3 0,-15 4 11,1-2-1,0 1 1,0-1 0,-1 0-1,1 0 1,-1-1-1,1 0 1,-1 0-1,0 0 1,0-1-1,-1 0 1,1 0-1,-1 0 1,0-1-1,0 0 1,0 0-1,0 0 1,-1-1-1,0 1 1,0-1-1,-1 0 1,0 0 0,5-11-1,-8 17-8,0-1 0,0 1 1,0 0-1,1-1 0,-1 1 0,0 0 0,0 0 0,0-1 1,0 1-1,0-1 0,1 1 0,-1 0 0,0-1 1,0 1-1,0 0 0,0-1 0,0 1 0,0 0 0,0-1 1,0 1-1,-1-1 0,1 1 0,0 0 0,0-1 0,0 1 1,0 0-1,0-1 0,0 1 0,-1 0 0,1-1 1,0 1-1,0 0 0,-1 0 0,1-1 0,0 1 0,0 0 1,-1 0-1,1-1 0,0 1 0,-1 0 0,1 0 1,-1-1-1,-16 10-45,-16 23-29,-13 39 15,42-65 71,2-1-1,-1 1 0,1 0 0,0 0 0,0 0 0,0 0 0,1 0 0,0 0 1,0 1-1,1-1 0,-1 9 0,2-14-9,-1 0-1,1 1 0,0-1 1,-1 1-1,1-1 1,0 0-1,0 0 0,0 1 1,0-1-1,0 0 1,0 0-1,0 0 1,0 0-1,0 0 0,0 0 1,1-1-1,-1 1 1,0 0-1,1 0 1,-1-1-1,1 1 0,-1-1 1,0 1-1,1-1 1,-1 0-1,1 0 1,-1 0-1,1 0 0,-1 0 1,1 0-1,-1 0 1,1 0-1,-1 0 1,1-1-1,-1 1 0,1 0 1,1-2-1,4 1 12,0-1 0,0 1 0,0-2 0,-1 1 0,1-1 0,10-6 0,3-7-88,-1 0 0,0-2-1,-1 0 1,-1-1 0,-1 0 0,19-31-1,-45 103-310,6-41 406,1 0 0,-1 1 0,2-1 0,0 1 0,1-1 0,0 1 0,0 0 0,2 13 0,0-25-170,-1 1 1,1-1 0,-1 0 0,1 1-1,-1-1 1,1 0 0,-1 0-1,1 0 1,0 0 0,0 1 0,0-1-1,0 0 1,0 0 0,0-1-1,0 1 1,0 0 0,0 0 0,0 0-1,0-1 1,0 1 0,1 0 0,-1-1-1,0 1 1,0-1 0,1 0-1,-1 1 1,0-1 0,3 0 0,-2 0-292,-1 0 1,0 0 0,1 0 0,-1 0-1,1 0 1,-1-1 0,0 1-1,1 0 1,-1-1 0,0 1 0,0-1-1,1 0 1,-1 1 0,0-1 0,0 0-1,0 0 1,0 1 0,0-1 0,2-1-1,10-18-8220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23.11.2023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dirty="0"/>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35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36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39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40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45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98752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8.png"/><Relationship Id="rId26" Type="http://schemas.openxmlformats.org/officeDocument/2006/relationships/image" Target="../media/image12.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16.png"/><Relationship Id="rId42"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32" Type="http://schemas.openxmlformats.org/officeDocument/2006/relationships/image" Target="../media/image15.png"/><Relationship Id="rId37" Type="http://schemas.openxmlformats.org/officeDocument/2006/relationships/customXml" Target="../ink/ink17.xml"/><Relationship Id="rId40" Type="http://schemas.openxmlformats.org/officeDocument/2006/relationships/image" Target="../media/image19.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3.png"/><Relationship Id="rId36" Type="http://schemas.openxmlformats.org/officeDocument/2006/relationships/image" Target="../media/image17.png"/><Relationship Id="rId10" Type="http://schemas.openxmlformats.org/officeDocument/2006/relationships/image" Target="../media/image4.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2.xml"/><Relationship Id="rId30" Type="http://schemas.openxmlformats.org/officeDocument/2006/relationships/image" Target="../media/image14.png"/><Relationship Id="rId35" Type="http://schemas.openxmlformats.org/officeDocument/2006/relationships/customXml" Target="../ink/ink16.xml"/><Relationship Id="rId8" Type="http://schemas.openxmlformats.org/officeDocument/2006/relationships/image" Target="../media/image3.png"/><Relationship Id="rId3" Type="http://schemas.openxmlformats.org/officeDocument/2006/relationships/image" Target="../media/image1.jpeg"/><Relationship Id="rId12" Type="http://schemas.openxmlformats.org/officeDocument/2006/relationships/image" Target="../media/image5.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18.png"/></Relationships>
</file>

<file path=ppt/slides/_rels/slide10.xml.rels><?xml version="1.0" encoding="UTF-8" standalone="yes"?>
<Relationships xmlns="http://schemas.openxmlformats.org/package/2006/relationships"><Relationship Id="rId8" Type="http://schemas.openxmlformats.org/officeDocument/2006/relationships/image" Target="../media/image3386.png"/><Relationship Id="rId13" Type="http://schemas.openxmlformats.org/officeDocument/2006/relationships/customXml" Target="../ink/ink1163.xml"/><Relationship Id="rId18" Type="http://schemas.openxmlformats.org/officeDocument/2006/relationships/image" Target="../media/image3391.png"/><Relationship Id="rId26" Type="http://schemas.openxmlformats.org/officeDocument/2006/relationships/image" Target="../media/image36410.png"/><Relationship Id="rId3" Type="http://schemas.openxmlformats.org/officeDocument/2006/relationships/image" Target="../media/image365.png"/><Relationship Id="rId21" Type="http://schemas.openxmlformats.org/officeDocument/2006/relationships/customXml" Target="../ink/ink1167.xml"/><Relationship Id="rId7" Type="http://schemas.openxmlformats.org/officeDocument/2006/relationships/customXml" Target="../ink/ink1160.xml"/><Relationship Id="rId12" Type="http://schemas.openxmlformats.org/officeDocument/2006/relationships/image" Target="../media/image3388.png"/><Relationship Id="rId17" Type="http://schemas.openxmlformats.org/officeDocument/2006/relationships/customXml" Target="../ink/ink1165.xml"/><Relationship Id="rId25" Type="http://schemas.openxmlformats.org/officeDocument/2006/relationships/customXml" Target="../ink/ink1169.xml"/><Relationship Id="rId2" Type="http://schemas.openxmlformats.org/officeDocument/2006/relationships/notesSlide" Target="../notesSlides/notesSlide10.xml"/><Relationship Id="rId16" Type="http://schemas.openxmlformats.org/officeDocument/2006/relationships/image" Target="../media/image3390.png"/><Relationship Id="rId20" Type="http://schemas.openxmlformats.org/officeDocument/2006/relationships/image" Target="../media/image3392.png"/><Relationship Id="rId29" Type="http://schemas.openxmlformats.org/officeDocument/2006/relationships/customXml" Target="../ink/ink1171.xml"/><Relationship Id="rId1" Type="http://schemas.openxmlformats.org/officeDocument/2006/relationships/slideLayout" Target="../slideLayouts/slideLayout7.xml"/><Relationship Id="rId6" Type="http://schemas.openxmlformats.org/officeDocument/2006/relationships/image" Target="../media/image3385.png"/><Relationship Id="rId11" Type="http://schemas.openxmlformats.org/officeDocument/2006/relationships/customXml" Target="../ink/ink1162.xml"/><Relationship Id="rId24" Type="http://schemas.openxmlformats.org/officeDocument/2006/relationships/image" Target="../media/image3394.png"/><Relationship Id="rId5" Type="http://schemas.openxmlformats.org/officeDocument/2006/relationships/customXml" Target="../ink/ink1159.xml"/><Relationship Id="rId15" Type="http://schemas.openxmlformats.org/officeDocument/2006/relationships/customXml" Target="../ink/ink1164.xml"/><Relationship Id="rId23" Type="http://schemas.openxmlformats.org/officeDocument/2006/relationships/customXml" Target="../ink/ink1168.xml"/><Relationship Id="rId28" Type="http://schemas.openxmlformats.org/officeDocument/2006/relationships/image" Target="../media/image36510.png"/><Relationship Id="rId10" Type="http://schemas.openxmlformats.org/officeDocument/2006/relationships/image" Target="../media/image3387.png"/><Relationship Id="rId19" Type="http://schemas.openxmlformats.org/officeDocument/2006/relationships/customXml" Target="../ink/ink1166.xml"/><Relationship Id="rId4" Type="http://schemas.openxmlformats.org/officeDocument/2006/relationships/image" Target="../media/image366.png"/><Relationship Id="rId9" Type="http://schemas.openxmlformats.org/officeDocument/2006/relationships/customXml" Target="../ink/ink1161.xml"/><Relationship Id="rId14" Type="http://schemas.openxmlformats.org/officeDocument/2006/relationships/image" Target="../media/image3389.png"/><Relationship Id="rId22" Type="http://schemas.openxmlformats.org/officeDocument/2006/relationships/image" Target="../media/image3393.png"/><Relationship Id="rId27" Type="http://schemas.openxmlformats.org/officeDocument/2006/relationships/customXml" Target="../ink/ink1170.xml"/><Relationship Id="rId30" Type="http://schemas.openxmlformats.org/officeDocument/2006/relationships/image" Target="../media/image36610.png"/></Relationships>
</file>

<file path=ppt/slides/_rels/slide11.xml.rels><?xml version="1.0" encoding="UTF-8" standalone="yes"?>
<Relationships xmlns="http://schemas.openxmlformats.org/package/2006/relationships"><Relationship Id="rId117" Type="http://schemas.openxmlformats.org/officeDocument/2006/relationships/image" Target="../media/image3447.png"/><Relationship Id="rId21" Type="http://schemas.openxmlformats.org/officeDocument/2006/relationships/image" Target="../media/image3400.png"/><Relationship Id="rId42" Type="http://schemas.openxmlformats.org/officeDocument/2006/relationships/customXml" Target="../ink/ink1188.xml"/><Relationship Id="rId63" Type="http://schemas.openxmlformats.org/officeDocument/2006/relationships/image" Target="../media/image3420.png"/><Relationship Id="rId84" Type="http://schemas.openxmlformats.org/officeDocument/2006/relationships/customXml" Target="../ink/ink1209.xml"/><Relationship Id="rId138" Type="http://schemas.openxmlformats.org/officeDocument/2006/relationships/customXml" Target="../ink/ink1236.xml"/><Relationship Id="rId159" Type="http://schemas.openxmlformats.org/officeDocument/2006/relationships/image" Target="../media/image369.png"/><Relationship Id="rId107" Type="http://schemas.openxmlformats.org/officeDocument/2006/relationships/image" Target="../media/image3442.png"/><Relationship Id="rId11" Type="http://schemas.openxmlformats.org/officeDocument/2006/relationships/image" Target="../media/image3395.png"/><Relationship Id="rId32" Type="http://schemas.openxmlformats.org/officeDocument/2006/relationships/customXml" Target="../ink/ink1183.xml"/><Relationship Id="rId53" Type="http://schemas.openxmlformats.org/officeDocument/2006/relationships/image" Target="../media/image3415.png"/><Relationship Id="rId74" Type="http://schemas.openxmlformats.org/officeDocument/2006/relationships/customXml" Target="../ink/ink1204.xml"/><Relationship Id="rId128" Type="http://schemas.openxmlformats.org/officeDocument/2006/relationships/customXml" Target="../ink/ink1231.xml"/><Relationship Id="rId149" Type="http://schemas.openxmlformats.org/officeDocument/2006/relationships/image" Target="../media/image3463.png"/><Relationship Id="rId5" Type="http://schemas.openxmlformats.org/officeDocument/2006/relationships/image" Target="NULL"/><Relationship Id="rId95" Type="http://schemas.openxmlformats.org/officeDocument/2006/relationships/image" Target="../media/image3436.png"/><Relationship Id="rId22" Type="http://schemas.openxmlformats.org/officeDocument/2006/relationships/customXml" Target="../ink/ink1178.xml"/><Relationship Id="rId27" Type="http://schemas.openxmlformats.org/officeDocument/2006/relationships/image" Target="../media/image3403.png"/><Relationship Id="rId43" Type="http://schemas.openxmlformats.org/officeDocument/2006/relationships/image" Target="../media/image1835.png"/><Relationship Id="rId48" Type="http://schemas.openxmlformats.org/officeDocument/2006/relationships/customXml" Target="../ink/ink1191.xml"/><Relationship Id="rId64" Type="http://schemas.openxmlformats.org/officeDocument/2006/relationships/customXml" Target="../ink/ink1199.xml"/><Relationship Id="rId69" Type="http://schemas.openxmlformats.org/officeDocument/2006/relationships/image" Target="../media/image3423.png"/><Relationship Id="rId113" Type="http://schemas.openxmlformats.org/officeDocument/2006/relationships/image" Target="../media/image3445.png"/><Relationship Id="rId118" Type="http://schemas.openxmlformats.org/officeDocument/2006/relationships/customXml" Target="../ink/ink1226.xml"/><Relationship Id="rId134" Type="http://schemas.openxmlformats.org/officeDocument/2006/relationships/customXml" Target="../ink/ink1234.xml"/><Relationship Id="rId139" Type="http://schemas.openxmlformats.org/officeDocument/2006/relationships/image" Target="../media/image3458.png"/><Relationship Id="rId80" Type="http://schemas.openxmlformats.org/officeDocument/2006/relationships/customXml" Target="../ink/ink1207.xml"/><Relationship Id="rId85" Type="http://schemas.openxmlformats.org/officeDocument/2006/relationships/image" Target="../media/image3431.png"/><Relationship Id="rId150" Type="http://schemas.openxmlformats.org/officeDocument/2006/relationships/customXml" Target="../ink/ink1242.xml"/><Relationship Id="rId155" Type="http://schemas.openxmlformats.org/officeDocument/2006/relationships/image" Target="../media/image367.png"/><Relationship Id="rId12" Type="http://schemas.openxmlformats.org/officeDocument/2006/relationships/customXml" Target="../ink/ink1173.xml"/><Relationship Id="rId17" Type="http://schemas.openxmlformats.org/officeDocument/2006/relationships/image" Target="../media/image3398.png"/><Relationship Id="rId33" Type="http://schemas.openxmlformats.org/officeDocument/2006/relationships/image" Target="../media/image3406.png"/><Relationship Id="rId38" Type="http://schemas.openxmlformats.org/officeDocument/2006/relationships/customXml" Target="../ink/ink1186.xml"/><Relationship Id="rId59" Type="http://schemas.openxmlformats.org/officeDocument/2006/relationships/image" Target="../media/image3418.png"/><Relationship Id="rId103" Type="http://schemas.openxmlformats.org/officeDocument/2006/relationships/image" Target="../media/image3440.png"/><Relationship Id="rId108" Type="http://schemas.openxmlformats.org/officeDocument/2006/relationships/customXml" Target="../ink/ink1221.xml"/><Relationship Id="rId124" Type="http://schemas.openxmlformats.org/officeDocument/2006/relationships/customXml" Target="../ink/ink1229.xml"/><Relationship Id="rId129" Type="http://schemas.openxmlformats.org/officeDocument/2006/relationships/image" Target="../media/image3453.png"/><Relationship Id="rId54" Type="http://schemas.openxmlformats.org/officeDocument/2006/relationships/customXml" Target="../ink/ink1194.xml"/><Relationship Id="rId70" Type="http://schemas.openxmlformats.org/officeDocument/2006/relationships/customXml" Target="../ink/ink1202.xml"/><Relationship Id="rId75" Type="http://schemas.openxmlformats.org/officeDocument/2006/relationships/image" Target="../media/image3426.png"/><Relationship Id="rId91" Type="http://schemas.openxmlformats.org/officeDocument/2006/relationships/image" Target="../media/image3434.png"/><Relationship Id="rId96" Type="http://schemas.openxmlformats.org/officeDocument/2006/relationships/customXml" Target="../ink/ink1215.xml"/><Relationship Id="rId140" Type="http://schemas.openxmlformats.org/officeDocument/2006/relationships/customXml" Target="../ink/ink1237.xml"/><Relationship Id="rId145" Type="http://schemas.openxmlformats.org/officeDocument/2006/relationships/image" Target="../media/image3461.png"/><Relationship Id="rId1" Type="http://schemas.openxmlformats.org/officeDocument/2006/relationships/slideLayout" Target="../slideLayouts/slideLayout7.xml"/><Relationship Id="rId23" Type="http://schemas.openxmlformats.org/officeDocument/2006/relationships/image" Target="../media/image3401.png"/><Relationship Id="rId28" Type="http://schemas.openxmlformats.org/officeDocument/2006/relationships/customXml" Target="../ink/ink1181.xml"/><Relationship Id="rId49" Type="http://schemas.openxmlformats.org/officeDocument/2006/relationships/image" Target="../media/image3413.png"/><Relationship Id="rId114" Type="http://schemas.openxmlformats.org/officeDocument/2006/relationships/customXml" Target="../ink/ink1224.xml"/><Relationship Id="rId119" Type="http://schemas.openxmlformats.org/officeDocument/2006/relationships/image" Target="../media/image3448.png"/><Relationship Id="rId44" Type="http://schemas.openxmlformats.org/officeDocument/2006/relationships/customXml" Target="../ink/ink1189.xml"/><Relationship Id="rId60" Type="http://schemas.openxmlformats.org/officeDocument/2006/relationships/customXml" Target="../ink/ink1197.xml"/><Relationship Id="rId65" Type="http://schemas.openxmlformats.org/officeDocument/2006/relationships/image" Target="../media/image3421.png"/><Relationship Id="rId81" Type="http://schemas.openxmlformats.org/officeDocument/2006/relationships/image" Target="../media/image3429.png"/><Relationship Id="rId86" Type="http://schemas.openxmlformats.org/officeDocument/2006/relationships/customXml" Target="../ink/ink1210.xml"/><Relationship Id="rId130" Type="http://schemas.openxmlformats.org/officeDocument/2006/relationships/customXml" Target="../ink/ink1232.xml"/><Relationship Id="rId135" Type="http://schemas.openxmlformats.org/officeDocument/2006/relationships/image" Target="../media/image3456.png"/><Relationship Id="rId151" Type="http://schemas.openxmlformats.org/officeDocument/2006/relationships/image" Target="../media/image3464.png"/><Relationship Id="rId156" Type="http://schemas.openxmlformats.org/officeDocument/2006/relationships/customXml" Target="../ink/ink1245.xml"/><Relationship Id="rId13" Type="http://schemas.openxmlformats.org/officeDocument/2006/relationships/image" Target="../media/image3396.png"/><Relationship Id="rId18" Type="http://schemas.openxmlformats.org/officeDocument/2006/relationships/customXml" Target="../ink/ink1176.xml"/><Relationship Id="rId39" Type="http://schemas.openxmlformats.org/officeDocument/2006/relationships/image" Target="../media/image3409.png"/><Relationship Id="rId109" Type="http://schemas.openxmlformats.org/officeDocument/2006/relationships/image" Target="../media/image3443.png"/><Relationship Id="rId34" Type="http://schemas.openxmlformats.org/officeDocument/2006/relationships/customXml" Target="../ink/ink1184.xml"/><Relationship Id="rId50" Type="http://schemas.openxmlformats.org/officeDocument/2006/relationships/customXml" Target="../ink/ink1192.xml"/><Relationship Id="rId55" Type="http://schemas.openxmlformats.org/officeDocument/2006/relationships/image" Target="../media/image3416.png"/><Relationship Id="rId76" Type="http://schemas.openxmlformats.org/officeDocument/2006/relationships/customXml" Target="../ink/ink1205.xml"/><Relationship Id="rId97" Type="http://schemas.openxmlformats.org/officeDocument/2006/relationships/image" Target="../media/image3437.png"/><Relationship Id="rId104" Type="http://schemas.openxmlformats.org/officeDocument/2006/relationships/customXml" Target="../ink/ink1219.xml"/><Relationship Id="rId120" Type="http://schemas.openxmlformats.org/officeDocument/2006/relationships/customXml" Target="../ink/ink1227.xml"/><Relationship Id="rId125" Type="http://schemas.openxmlformats.org/officeDocument/2006/relationships/image" Target="../media/image3451.png"/><Relationship Id="rId141" Type="http://schemas.openxmlformats.org/officeDocument/2006/relationships/image" Target="../media/image3459.png"/><Relationship Id="rId146" Type="http://schemas.openxmlformats.org/officeDocument/2006/relationships/customXml" Target="../ink/ink1240.xml"/><Relationship Id="rId71" Type="http://schemas.openxmlformats.org/officeDocument/2006/relationships/image" Target="../media/image3424.png"/><Relationship Id="rId92" Type="http://schemas.openxmlformats.org/officeDocument/2006/relationships/customXml" Target="../ink/ink1213.xml"/><Relationship Id="rId2" Type="http://schemas.openxmlformats.org/officeDocument/2006/relationships/notesSlide" Target="../notesSlides/notesSlide11.xml"/><Relationship Id="rId29" Type="http://schemas.openxmlformats.org/officeDocument/2006/relationships/image" Target="../media/image3404.png"/><Relationship Id="rId24" Type="http://schemas.openxmlformats.org/officeDocument/2006/relationships/customXml" Target="../ink/ink1179.xml"/><Relationship Id="rId40" Type="http://schemas.openxmlformats.org/officeDocument/2006/relationships/customXml" Target="../ink/ink1187.xml"/><Relationship Id="rId45" Type="http://schemas.openxmlformats.org/officeDocument/2006/relationships/image" Target="../media/image3411.png"/><Relationship Id="rId66" Type="http://schemas.openxmlformats.org/officeDocument/2006/relationships/customXml" Target="../ink/ink1200.xml"/><Relationship Id="rId87" Type="http://schemas.openxmlformats.org/officeDocument/2006/relationships/image" Target="../media/image3432.png"/><Relationship Id="rId110" Type="http://schemas.openxmlformats.org/officeDocument/2006/relationships/customXml" Target="../ink/ink1222.xml"/><Relationship Id="rId115" Type="http://schemas.openxmlformats.org/officeDocument/2006/relationships/image" Target="../media/image3446.png"/><Relationship Id="rId131" Type="http://schemas.openxmlformats.org/officeDocument/2006/relationships/image" Target="../media/image3454.png"/><Relationship Id="rId136" Type="http://schemas.openxmlformats.org/officeDocument/2006/relationships/customXml" Target="../ink/ink1235.xml"/><Relationship Id="rId157" Type="http://schemas.openxmlformats.org/officeDocument/2006/relationships/image" Target="../media/image368.png"/><Relationship Id="rId61" Type="http://schemas.openxmlformats.org/officeDocument/2006/relationships/image" Target="../media/image3419.png"/><Relationship Id="rId82" Type="http://schemas.openxmlformats.org/officeDocument/2006/relationships/customXml" Target="../ink/ink1208.xml"/><Relationship Id="rId152" Type="http://schemas.openxmlformats.org/officeDocument/2006/relationships/customXml" Target="../ink/ink1243.xml"/><Relationship Id="rId19" Type="http://schemas.openxmlformats.org/officeDocument/2006/relationships/image" Target="../media/image3399.png"/><Relationship Id="rId14" Type="http://schemas.openxmlformats.org/officeDocument/2006/relationships/customXml" Target="../ink/ink1174.xml"/><Relationship Id="rId30" Type="http://schemas.openxmlformats.org/officeDocument/2006/relationships/customXml" Target="../ink/ink1182.xml"/><Relationship Id="rId35" Type="http://schemas.openxmlformats.org/officeDocument/2006/relationships/image" Target="../media/image3407.png"/><Relationship Id="rId56" Type="http://schemas.openxmlformats.org/officeDocument/2006/relationships/customXml" Target="../ink/ink1195.xml"/><Relationship Id="rId77" Type="http://schemas.openxmlformats.org/officeDocument/2006/relationships/image" Target="../media/image3427.png"/><Relationship Id="rId100" Type="http://schemas.openxmlformats.org/officeDocument/2006/relationships/customXml" Target="../ink/ink1217.xml"/><Relationship Id="rId105" Type="http://schemas.openxmlformats.org/officeDocument/2006/relationships/image" Target="../media/image3441.png"/><Relationship Id="rId126" Type="http://schemas.openxmlformats.org/officeDocument/2006/relationships/customXml" Target="../ink/ink1230.xml"/><Relationship Id="rId147" Type="http://schemas.openxmlformats.org/officeDocument/2006/relationships/image" Target="../media/image3462.png"/><Relationship Id="rId51" Type="http://schemas.openxmlformats.org/officeDocument/2006/relationships/image" Target="../media/image3414.png"/><Relationship Id="rId72" Type="http://schemas.openxmlformats.org/officeDocument/2006/relationships/customXml" Target="../ink/ink1203.xml"/><Relationship Id="rId93" Type="http://schemas.openxmlformats.org/officeDocument/2006/relationships/image" Target="../media/image3435.png"/><Relationship Id="rId98" Type="http://schemas.openxmlformats.org/officeDocument/2006/relationships/customXml" Target="../ink/ink1216.xml"/><Relationship Id="rId121" Type="http://schemas.openxmlformats.org/officeDocument/2006/relationships/image" Target="../media/image3449.png"/><Relationship Id="rId142" Type="http://schemas.openxmlformats.org/officeDocument/2006/relationships/customXml" Target="../ink/ink1238.xml"/><Relationship Id="rId3" Type="http://schemas.openxmlformats.org/officeDocument/2006/relationships/image" Target="NULL"/><Relationship Id="rId25" Type="http://schemas.openxmlformats.org/officeDocument/2006/relationships/image" Target="../media/image3402.png"/><Relationship Id="rId46" Type="http://schemas.openxmlformats.org/officeDocument/2006/relationships/customXml" Target="../ink/ink1190.xml"/><Relationship Id="rId67" Type="http://schemas.openxmlformats.org/officeDocument/2006/relationships/image" Target="../media/image3422.png"/><Relationship Id="rId116" Type="http://schemas.openxmlformats.org/officeDocument/2006/relationships/customXml" Target="../ink/ink1225.xml"/><Relationship Id="rId137" Type="http://schemas.openxmlformats.org/officeDocument/2006/relationships/image" Target="../media/image3457.png"/><Relationship Id="rId158" Type="http://schemas.openxmlformats.org/officeDocument/2006/relationships/customXml" Target="../ink/ink1246.xml"/><Relationship Id="rId20" Type="http://schemas.openxmlformats.org/officeDocument/2006/relationships/customXml" Target="../ink/ink1177.xml"/><Relationship Id="rId41" Type="http://schemas.openxmlformats.org/officeDocument/2006/relationships/image" Target="../media/image3410.png"/><Relationship Id="rId62" Type="http://schemas.openxmlformats.org/officeDocument/2006/relationships/customXml" Target="../ink/ink1198.xml"/><Relationship Id="rId83" Type="http://schemas.openxmlformats.org/officeDocument/2006/relationships/image" Target="../media/image3430.png"/><Relationship Id="rId88" Type="http://schemas.openxmlformats.org/officeDocument/2006/relationships/customXml" Target="../ink/ink1211.xml"/><Relationship Id="rId111" Type="http://schemas.openxmlformats.org/officeDocument/2006/relationships/image" Target="../media/image3444.png"/><Relationship Id="rId132" Type="http://schemas.openxmlformats.org/officeDocument/2006/relationships/customXml" Target="../ink/ink1233.xml"/><Relationship Id="rId153" Type="http://schemas.openxmlformats.org/officeDocument/2006/relationships/image" Target="../media/image3465.png"/><Relationship Id="rId15" Type="http://schemas.openxmlformats.org/officeDocument/2006/relationships/image" Target="../media/image3397.png"/><Relationship Id="rId36" Type="http://schemas.openxmlformats.org/officeDocument/2006/relationships/customXml" Target="../ink/ink1185.xml"/><Relationship Id="rId57" Type="http://schemas.openxmlformats.org/officeDocument/2006/relationships/image" Target="../media/image3417.png"/><Relationship Id="rId106" Type="http://schemas.openxmlformats.org/officeDocument/2006/relationships/customXml" Target="../ink/ink1220.xml"/><Relationship Id="rId127" Type="http://schemas.openxmlformats.org/officeDocument/2006/relationships/image" Target="../media/image3452.png"/><Relationship Id="rId10" Type="http://schemas.openxmlformats.org/officeDocument/2006/relationships/customXml" Target="../ink/ink1172.xml"/><Relationship Id="rId31" Type="http://schemas.openxmlformats.org/officeDocument/2006/relationships/image" Target="../media/image3405.png"/><Relationship Id="rId52" Type="http://schemas.openxmlformats.org/officeDocument/2006/relationships/customXml" Target="../ink/ink1193.xml"/><Relationship Id="rId73" Type="http://schemas.openxmlformats.org/officeDocument/2006/relationships/image" Target="../media/image3425.png"/><Relationship Id="rId78" Type="http://schemas.openxmlformats.org/officeDocument/2006/relationships/customXml" Target="../ink/ink1206.xml"/><Relationship Id="rId94" Type="http://schemas.openxmlformats.org/officeDocument/2006/relationships/customXml" Target="../ink/ink1214.xml"/><Relationship Id="rId99" Type="http://schemas.openxmlformats.org/officeDocument/2006/relationships/image" Target="../media/image3438.png"/><Relationship Id="rId101" Type="http://schemas.openxmlformats.org/officeDocument/2006/relationships/image" Target="../media/image3439.png"/><Relationship Id="rId122" Type="http://schemas.openxmlformats.org/officeDocument/2006/relationships/customXml" Target="../ink/ink1228.xml"/><Relationship Id="rId143" Type="http://schemas.openxmlformats.org/officeDocument/2006/relationships/image" Target="../media/image3460.png"/><Relationship Id="rId148" Type="http://schemas.openxmlformats.org/officeDocument/2006/relationships/customXml" Target="../ink/ink1241.xml"/><Relationship Id="rId4" Type="http://schemas.openxmlformats.org/officeDocument/2006/relationships/image" Target="../media/image4210.png"/><Relationship Id="rId9" Type="http://schemas.openxmlformats.org/officeDocument/2006/relationships/image" Target="NULL"/><Relationship Id="rId26" Type="http://schemas.openxmlformats.org/officeDocument/2006/relationships/customXml" Target="../ink/ink1180.xml"/><Relationship Id="rId47" Type="http://schemas.openxmlformats.org/officeDocument/2006/relationships/image" Target="../media/image3412.png"/><Relationship Id="rId68" Type="http://schemas.openxmlformats.org/officeDocument/2006/relationships/customXml" Target="../ink/ink1201.xml"/><Relationship Id="rId89" Type="http://schemas.openxmlformats.org/officeDocument/2006/relationships/image" Target="../media/image3433.png"/><Relationship Id="rId112" Type="http://schemas.openxmlformats.org/officeDocument/2006/relationships/customXml" Target="../ink/ink1223.xml"/><Relationship Id="rId133" Type="http://schemas.openxmlformats.org/officeDocument/2006/relationships/image" Target="../media/image3455.png"/><Relationship Id="rId154" Type="http://schemas.openxmlformats.org/officeDocument/2006/relationships/customXml" Target="../ink/ink1244.xml"/><Relationship Id="rId16" Type="http://schemas.openxmlformats.org/officeDocument/2006/relationships/customXml" Target="../ink/ink1175.xml"/><Relationship Id="rId37" Type="http://schemas.openxmlformats.org/officeDocument/2006/relationships/image" Target="../media/image3408.png"/><Relationship Id="rId58" Type="http://schemas.openxmlformats.org/officeDocument/2006/relationships/customXml" Target="../ink/ink1196.xml"/><Relationship Id="rId79" Type="http://schemas.openxmlformats.org/officeDocument/2006/relationships/image" Target="../media/image3428.png"/><Relationship Id="rId102" Type="http://schemas.openxmlformats.org/officeDocument/2006/relationships/customXml" Target="../ink/ink1218.xml"/><Relationship Id="rId123" Type="http://schemas.openxmlformats.org/officeDocument/2006/relationships/image" Target="../media/image3450.png"/><Relationship Id="rId144" Type="http://schemas.openxmlformats.org/officeDocument/2006/relationships/customXml" Target="../ink/ink1239.xml"/><Relationship Id="rId90" Type="http://schemas.openxmlformats.org/officeDocument/2006/relationships/customXml" Target="../ink/ink1212.xml"/></Relationships>
</file>

<file path=ppt/slides/_rels/slide12.xml.rels><?xml version="1.0" encoding="UTF-8" standalone="yes"?>
<Relationships xmlns="http://schemas.openxmlformats.org/package/2006/relationships"><Relationship Id="rId117" Type="http://schemas.openxmlformats.org/officeDocument/2006/relationships/customXml" Target="../ink/ink1304.xml"/><Relationship Id="rId671" Type="http://schemas.openxmlformats.org/officeDocument/2006/relationships/image" Target="../media/image3795.png"/><Relationship Id="rId769" Type="http://schemas.openxmlformats.org/officeDocument/2006/relationships/image" Target="../media/image396.png"/><Relationship Id="rId21" Type="http://schemas.openxmlformats.org/officeDocument/2006/relationships/customXml" Target="../ink/ink1256.xml"/><Relationship Id="rId324" Type="http://schemas.openxmlformats.org/officeDocument/2006/relationships/image" Target="../media/image3623.png"/><Relationship Id="rId531" Type="http://schemas.openxmlformats.org/officeDocument/2006/relationships/image" Target="../media/image3725.png"/><Relationship Id="rId629" Type="http://schemas.openxmlformats.org/officeDocument/2006/relationships/image" Target="../media/image3774.png"/><Relationship Id="rId170" Type="http://schemas.openxmlformats.org/officeDocument/2006/relationships/image" Target="../media/image3547.png"/><Relationship Id="rId836" Type="http://schemas.openxmlformats.org/officeDocument/2006/relationships/customXml" Target="../ink/ink1664.xml"/><Relationship Id="rId268" Type="http://schemas.openxmlformats.org/officeDocument/2006/relationships/image" Target="../media/image3595.png"/><Relationship Id="rId475" Type="http://schemas.openxmlformats.org/officeDocument/2006/relationships/customXml" Target="../ink/ink1483.xml"/><Relationship Id="rId682" Type="http://schemas.openxmlformats.org/officeDocument/2006/relationships/customXml" Target="../ink/ink1587.xml"/><Relationship Id="rId32" Type="http://schemas.openxmlformats.org/officeDocument/2006/relationships/image" Target="../media/image3480.png"/><Relationship Id="rId128" Type="http://schemas.openxmlformats.org/officeDocument/2006/relationships/image" Target="../media/image3526.png"/><Relationship Id="rId335" Type="http://schemas.openxmlformats.org/officeDocument/2006/relationships/customXml" Target="../ink/ink1413.xml"/><Relationship Id="rId542" Type="http://schemas.openxmlformats.org/officeDocument/2006/relationships/customXml" Target="../ink/ink1517.xml"/><Relationship Id="rId181" Type="http://schemas.openxmlformats.org/officeDocument/2006/relationships/customXml" Target="../ink/ink1336.xml"/><Relationship Id="rId402" Type="http://schemas.openxmlformats.org/officeDocument/2006/relationships/image" Target="../media/image3661.png"/><Relationship Id="rId847" Type="http://schemas.openxmlformats.org/officeDocument/2006/relationships/image" Target="../media/image434.png"/><Relationship Id="rId279" Type="http://schemas.openxmlformats.org/officeDocument/2006/relationships/customXml" Target="../ink/ink1385.xml"/><Relationship Id="rId486" Type="http://schemas.openxmlformats.org/officeDocument/2006/relationships/image" Target="../media/image3703.png"/><Relationship Id="rId693" Type="http://schemas.openxmlformats.org/officeDocument/2006/relationships/image" Target="../media/image3806.png"/><Relationship Id="rId707" Type="http://schemas.openxmlformats.org/officeDocument/2006/relationships/image" Target="../media/image3813.png"/><Relationship Id="rId43" Type="http://schemas.openxmlformats.org/officeDocument/2006/relationships/customXml" Target="../ink/ink1267.xml"/><Relationship Id="rId139" Type="http://schemas.openxmlformats.org/officeDocument/2006/relationships/customXml" Target="../ink/ink1315.xml"/><Relationship Id="rId346" Type="http://schemas.openxmlformats.org/officeDocument/2006/relationships/image" Target="../media/image3633.png"/><Relationship Id="rId553" Type="http://schemas.openxmlformats.org/officeDocument/2006/relationships/image" Target="../media/image3736.png"/><Relationship Id="rId760" Type="http://schemas.openxmlformats.org/officeDocument/2006/relationships/customXml" Target="../ink/ink1626.xml"/><Relationship Id="rId192" Type="http://schemas.openxmlformats.org/officeDocument/2006/relationships/image" Target="../media/image3558.png"/><Relationship Id="rId206" Type="http://schemas.openxmlformats.org/officeDocument/2006/relationships/image" Target="../media/image3565.png"/><Relationship Id="rId413" Type="http://schemas.openxmlformats.org/officeDocument/2006/relationships/customXml" Target="../ink/ink1452.xml"/><Relationship Id="rId858" Type="http://schemas.openxmlformats.org/officeDocument/2006/relationships/customXml" Target="../ink/ink1675.xml"/><Relationship Id="rId497" Type="http://schemas.openxmlformats.org/officeDocument/2006/relationships/customXml" Target="../ink/ink1494.xml"/><Relationship Id="rId620" Type="http://schemas.openxmlformats.org/officeDocument/2006/relationships/customXml" Target="../ink/ink1556.xml"/><Relationship Id="rId718" Type="http://schemas.openxmlformats.org/officeDocument/2006/relationships/customXml" Target="../ink/ink1605.xml"/><Relationship Id="rId357" Type="http://schemas.openxmlformats.org/officeDocument/2006/relationships/customXml" Target="../ink/ink1424.xml"/><Relationship Id="rId54" Type="http://schemas.openxmlformats.org/officeDocument/2006/relationships/image" Target="../media/image3491.png"/><Relationship Id="rId217" Type="http://schemas.openxmlformats.org/officeDocument/2006/relationships/customXml" Target="../ink/ink1354.xml"/><Relationship Id="rId564" Type="http://schemas.openxmlformats.org/officeDocument/2006/relationships/customXml" Target="../ink/ink1528.xml"/><Relationship Id="rId771" Type="http://schemas.openxmlformats.org/officeDocument/2006/relationships/image" Target="../media/image397.png"/><Relationship Id="rId869" Type="http://schemas.openxmlformats.org/officeDocument/2006/relationships/image" Target="../media/image445.png"/><Relationship Id="rId424" Type="http://schemas.openxmlformats.org/officeDocument/2006/relationships/image" Target="../media/image3672.png"/><Relationship Id="rId631" Type="http://schemas.openxmlformats.org/officeDocument/2006/relationships/image" Target="../media/image3775.png"/><Relationship Id="rId729" Type="http://schemas.openxmlformats.org/officeDocument/2006/relationships/image" Target="../media/image376.png"/><Relationship Id="rId270" Type="http://schemas.openxmlformats.org/officeDocument/2006/relationships/image" Target="../media/image3596.png"/><Relationship Id="rId65" Type="http://schemas.openxmlformats.org/officeDocument/2006/relationships/customXml" Target="../ink/ink1278.xml"/><Relationship Id="rId130" Type="http://schemas.openxmlformats.org/officeDocument/2006/relationships/image" Target="../media/image3527.png"/><Relationship Id="rId368" Type="http://schemas.openxmlformats.org/officeDocument/2006/relationships/image" Target="../media/image3644.png"/><Relationship Id="rId575" Type="http://schemas.openxmlformats.org/officeDocument/2006/relationships/image" Target="../media/image3747.png"/><Relationship Id="rId782" Type="http://schemas.openxmlformats.org/officeDocument/2006/relationships/customXml" Target="../ink/ink1637.xml"/><Relationship Id="rId228" Type="http://schemas.openxmlformats.org/officeDocument/2006/relationships/image" Target="../media/image3576.png"/><Relationship Id="rId435" Type="http://schemas.openxmlformats.org/officeDocument/2006/relationships/customXml" Target="../ink/ink1463.xml"/><Relationship Id="rId642" Type="http://schemas.openxmlformats.org/officeDocument/2006/relationships/customXml" Target="../ink/ink1567.xml"/><Relationship Id="rId281" Type="http://schemas.openxmlformats.org/officeDocument/2006/relationships/customXml" Target="../ink/ink1386.xml"/><Relationship Id="rId502" Type="http://schemas.openxmlformats.org/officeDocument/2006/relationships/image" Target="../media/image3711.png"/><Relationship Id="rId76" Type="http://schemas.openxmlformats.org/officeDocument/2006/relationships/image" Target="../media/image3502.png"/><Relationship Id="rId141" Type="http://schemas.openxmlformats.org/officeDocument/2006/relationships/customXml" Target="../ink/ink1316.xml"/><Relationship Id="rId379" Type="http://schemas.openxmlformats.org/officeDocument/2006/relationships/customXml" Target="../ink/ink1435.xml"/><Relationship Id="rId586" Type="http://schemas.openxmlformats.org/officeDocument/2006/relationships/customXml" Target="../ink/ink1539.xml"/><Relationship Id="rId793" Type="http://schemas.openxmlformats.org/officeDocument/2006/relationships/image" Target="../media/image408.png"/><Relationship Id="rId807" Type="http://schemas.openxmlformats.org/officeDocument/2006/relationships/image" Target="../media/image415.png"/><Relationship Id="rId7" Type="http://schemas.openxmlformats.org/officeDocument/2006/relationships/customXml" Target="../ink/ink1249.xml"/><Relationship Id="rId239" Type="http://schemas.openxmlformats.org/officeDocument/2006/relationships/customXml" Target="../ink/ink1365.xml"/><Relationship Id="rId446" Type="http://schemas.openxmlformats.org/officeDocument/2006/relationships/image" Target="../media/image3683.png"/><Relationship Id="rId653" Type="http://schemas.openxmlformats.org/officeDocument/2006/relationships/image" Target="../media/image3786.png"/><Relationship Id="rId292" Type="http://schemas.openxmlformats.org/officeDocument/2006/relationships/image" Target="../media/image3607.png"/><Relationship Id="rId306" Type="http://schemas.openxmlformats.org/officeDocument/2006/relationships/image" Target="../media/image3614.png"/><Relationship Id="rId860" Type="http://schemas.openxmlformats.org/officeDocument/2006/relationships/customXml" Target="../ink/ink1676.xml"/><Relationship Id="rId87" Type="http://schemas.openxmlformats.org/officeDocument/2006/relationships/customXml" Target="../ink/ink1289.xml"/><Relationship Id="rId513" Type="http://schemas.openxmlformats.org/officeDocument/2006/relationships/image" Target="../media/image3716.png"/><Relationship Id="rId597" Type="http://schemas.openxmlformats.org/officeDocument/2006/relationships/image" Target="../media/image3758.png"/><Relationship Id="rId720" Type="http://schemas.openxmlformats.org/officeDocument/2006/relationships/customXml" Target="../ink/ink1606.xml"/><Relationship Id="rId818" Type="http://schemas.openxmlformats.org/officeDocument/2006/relationships/customXml" Target="../ink/ink1655.xml"/><Relationship Id="rId152" Type="http://schemas.openxmlformats.org/officeDocument/2006/relationships/image" Target="../media/image3538.png"/><Relationship Id="rId457" Type="http://schemas.openxmlformats.org/officeDocument/2006/relationships/customXml" Target="../ink/ink1474.xml"/><Relationship Id="rId664" Type="http://schemas.openxmlformats.org/officeDocument/2006/relationships/customXml" Target="../ink/ink1578.xml"/><Relationship Id="rId871" Type="http://schemas.openxmlformats.org/officeDocument/2006/relationships/image" Target="../media/image446.png"/><Relationship Id="rId14" Type="http://schemas.openxmlformats.org/officeDocument/2006/relationships/image" Target="../media/image3471.png"/><Relationship Id="rId317" Type="http://schemas.openxmlformats.org/officeDocument/2006/relationships/customXml" Target="../ink/ink1404.xml"/><Relationship Id="rId524" Type="http://schemas.openxmlformats.org/officeDocument/2006/relationships/customXml" Target="../ink/ink1508.xml"/><Relationship Id="rId731" Type="http://schemas.openxmlformats.org/officeDocument/2006/relationships/image" Target="../media/image377.png"/><Relationship Id="rId98" Type="http://schemas.openxmlformats.org/officeDocument/2006/relationships/image" Target="../media/image3512.png"/><Relationship Id="rId163" Type="http://schemas.openxmlformats.org/officeDocument/2006/relationships/customXml" Target="../ink/ink1327.xml"/><Relationship Id="rId370" Type="http://schemas.openxmlformats.org/officeDocument/2006/relationships/image" Target="../media/image3645.png"/><Relationship Id="rId829" Type="http://schemas.openxmlformats.org/officeDocument/2006/relationships/image" Target="../media/image426.png"/><Relationship Id="rId230" Type="http://schemas.openxmlformats.org/officeDocument/2006/relationships/image" Target="../media/image2270.png"/><Relationship Id="rId468" Type="http://schemas.openxmlformats.org/officeDocument/2006/relationships/image" Target="../media/image3694.png"/><Relationship Id="rId675" Type="http://schemas.openxmlformats.org/officeDocument/2006/relationships/image" Target="../media/image3797.png"/><Relationship Id="rId25" Type="http://schemas.openxmlformats.org/officeDocument/2006/relationships/customXml" Target="../ink/ink1258.xml"/><Relationship Id="rId328" Type="http://schemas.openxmlformats.org/officeDocument/2006/relationships/image" Target="../media/image3624.png"/><Relationship Id="rId535" Type="http://schemas.openxmlformats.org/officeDocument/2006/relationships/image" Target="../media/image3727.png"/><Relationship Id="rId742" Type="http://schemas.openxmlformats.org/officeDocument/2006/relationships/customXml" Target="../ink/ink1617.xml"/><Relationship Id="rId174" Type="http://schemas.openxmlformats.org/officeDocument/2006/relationships/image" Target="../media/image3549.png"/><Relationship Id="rId381" Type="http://schemas.openxmlformats.org/officeDocument/2006/relationships/customXml" Target="../ink/ink1436.xml"/><Relationship Id="rId602" Type="http://schemas.openxmlformats.org/officeDocument/2006/relationships/customXml" Target="../ink/ink1547.xml"/><Relationship Id="rId241" Type="http://schemas.openxmlformats.org/officeDocument/2006/relationships/customXml" Target="../ink/ink1366.xml"/><Relationship Id="rId479" Type="http://schemas.openxmlformats.org/officeDocument/2006/relationships/customXml" Target="../ink/ink1485.xml"/><Relationship Id="rId686" Type="http://schemas.openxmlformats.org/officeDocument/2006/relationships/customXml" Target="../ink/ink1589.xml"/><Relationship Id="rId36" Type="http://schemas.openxmlformats.org/officeDocument/2006/relationships/image" Target="../media/image3482.png"/><Relationship Id="rId339" Type="http://schemas.openxmlformats.org/officeDocument/2006/relationships/customXml" Target="../ink/ink1415.xml"/><Relationship Id="rId546" Type="http://schemas.openxmlformats.org/officeDocument/2006/relationships/customXml" Target="../ink/ink1519.xml"/><Relationship Id="rId753" Type="http://schemas.openxmlformats.org/officeDocument/2006/relationships/image" Target="../media/image388.png"/><Relationship Id="rId101" Type="http://schemas.openxmlformats.org/officeDocument/2006/relationships/customXml" Target="../ink/ink1296.xml"/><Relationship Id="rId185" Type="http://schemas.openxmlformats.org/officeDocument/2006/relationships/customXml" Target="../ink/ink1338.xml"/><Relationship Id="rId406" Type="http://schemas.openxmlformats.org/officeDocument/2006/relationships/image" Target="../media/image3663.png"/><Relationship Id="rId392" Type="http://schemas.openxmlformats.org/officeDocument/2006/relationships/image" Target="../media/image3656.png"/><Relationship Id="rId613" Type="http://schemas.openxmlformats.org/officeDocument/2006/relationships/image" Target="../media/image3766.png"/><Relationship Id="rId697" Type="http://schemas.openxmlformats.org/officeDocument/2006/relationships/image" Target="../media/image3808.png"/><Relationship Id="rId820" Type="http://schemas.openxmlformats.org/officeDocument/2006/relationships/customXml" Target="../ink/ink1656.xml"/><Relationship Id="rId252" Type="http://schemas.openxmlformats.org/officeDocument/2006/relationships/image" Target="../media/image3587.png"/><Relationship Id="rId47" Type="http://schemas.openxmlformats.org/officeDocument/2006/relationships/customXml" Target="../ink/ink1269.xml"/><Relationship Id="rId112" Type="http://schemas.openxmlformats.org/officeDocument/2006/relationships/image" Target="../media/image3519.png"/><Relationship Id="rId557" Type="http://schemas.openxmlformats.org/officeDocument/2006/relationships/image" Target="../media/image3738.png"/><Relationship Id="rId764" Type="http://schemas.openxmlformats.org/officeDocument/2006/relationships/customXml" Target="../ink/ink1628.xml"/><Relationship Id="rId196" Type="http://schemas.openxmlformats.org/officeDocument/2006/relationships/image" Target="../media/image3560.png"/><Relationship Id="rId417" Type="http://schemas.openxmlformats.org/officeDocument/2006/relationships/customXml" Target="../ink/ink1454.xml"/><Relationship Id="rId624" Type="http://schemas.openxmlformats.org/officeDocument/2006/relationships/customXml" Target="../ink/ink1558.xml"/><Relationship Id="rId831" Type="http://schemas.openxmlformats.org/officeDocument/2006/relationships/image" Target="../media/image427.png"/><Relationship Id="rId263" Type="http://schemas.openxmlformats.org/officeDocument/2006/relationships/customXml" Target="../ink/ink1377.xml"/><Relationship Id="rId470" Type="http://schemas.openxmlformats.org/officeDocument/2006/relationships/image" Target="../media/image3695.png"/><Relationship Id="rId58" Type="http://schemas.openxmlformats.org/officeDocument/2006/relationships/image" Target="../media/image3493.png"/><Relationship Id="rId123" Type="http://schemas.openxmlformats.org/officeDocument/2006/relationships/customXml" Target="../ink/ink1307.xml"/><Relationship Id="rId330" Type="http://schemas.openxmlformats.org/officeDocument/2006/relationships/image" Target="../media/image3625.png"/><Relationship Id="rId568" Type="http://schemas.openxmlformats.org/officeDocument/2006/relationships/customXml" Target="../ink/ink1530.xml"/><Relationship Id="rId775" Type="http://schemas.openxmlformats.org/officeDocument/2006/relationships/image" Target="../media/image399.png"/><Relationship Id="rId428" Type="http://schemas.openxmlformats.org/officeDocument/2006/relationships/image" Target="../media/image3674.png"/><Relationship Id="rId635" Type="http://schemas.openxmlformats.org/officeDocument/2006/relationships/image" Target="../media/image3777.png"/><Relationship Id="rId842" Type="http://schemas.openxmlformats.org/officeDocument/2006/relationships/customXml" Target="../ink/ink1667.xml"/><Relationship Id="rId274" Type="http://schemas.openxmlformats.org/officeDocument/2006/relationships/image" Target="../media/image3598.png"/><Relationship Id="rId481" Type="http://schemas.openxmlformats.org/officeDocument/2006/relationships/customXml" Target="../ink/ink1486.xml"/><Relationship Id="rId702" Type="http://schemas.openxmlformats.org/officeDocument/2006/relationships/customXml" Target="../ink/ink1597.xml"/><Relationship Id="rId69" Type="http://schemas.openxmlformats.org/officeDocument/2006/relationships/customXml" Target="../ink/ink1280.xml"/><Relationship Id="rId134" Type="http://schemas.openxmlformats.org/officeDocument/2006/relationships/image" Target="../media/image3529.png"/><Relationship Id="rId579" Type="http://schemas.openxmlformats.org/officeDocument/2006/relationships/image" Target="../media/image3749.png"/><Relationship Id="rId786" Type="http://schemas.openxmlformats.org/officeDocument/2006/relationships/customXml" Target="../ink/ink1639.xml"/><Relationship Id="rId341" Type="http://schemas.openxmlformats.org/officeDocument/2006/relationships/customXml" Target="../ink/ink1416.xml"/><Relationship Id="rId439" Type="http://schemas.openxmlformats.org/officeDocument/2006/relationships/customXml" Target="../ink/ink1465.xml"/><Relationship Id="rId646" Type="http://schemas.openxmlformats.org/officeDocument/2006/relationships/customXml" Target="../ink/ink1569.xml"/><Relationship Id="rId201" Type="http://schemas.openxmlformats.org/officeDocument/2006/relationships/customXml" Target="../ink/ink1346.xml"/><Relationship Id="rId285" Type="http://schemas.openxmlformats.org/officeDocument/2006/relationships/customXml" Target="../ink/ink1388.xml"/><Relationship Id="rId506" Type="http://schemas.openxmlformats.org/officeDocument/2006/relationships/customXml" Target="../ink/ink1499.xml"/><Relationship Id="rId853" Type="http://schemas.openxmlformats.org/officeDocument/2006/relationships/image" Target="../media/image437.png"/><Relationship Id="rId492" Type="http://schemas.openxmlformats.org/officeDocument/2006/relationships/image" Target="../media/image3706.png"/><Relationship Id="rId713" Type="http://schemas.openxmlformats.org/officeDocument/2006/relationships/image" Target="../media/image3816.png"/><Relationship Id="rId797" Type="http://schemas.openxmlformats.org/officeDocument/2006/relationships/image" Target="../media/image410.png"/><Relationship Id="rId145" Type="http://schemas.openxmlformats.org/officeDocument/2006/relationships/customXml" Target="../ink/ink1318.xml"/><Relationship Id="rId352" Type="http://schemas.openxmlformats.org/officeDocument/2006/relationships/image" Target="../media/image3636.png"/><Relationship Id="rId212" Type="http://schemas.openxmlformats.org/officeDocument/2006/relationships/image" Target="../media/image3568.png"/><Relationship Id="rId657" Type="http://schemas.openxmlformats.org/officeDocument/2006/relationships/image" Target="../media/image3788.png"/><Relationship Id="rId864" Type="http://schemas.openxmlformats.org/officeDocument/2006/relationships/customXml" Target="../ink/ink1678.xml"/><Relationship Id="rId296" Type="http://schemas.openxmlformats.org/officeDocument/2006/relationships/image" Target="../media/image3609.png"/><Relationship Id="rId517" Type="http://schemas.openxmlformats.org/officeDocument/2006/relationships/image" Target="../media/image3718.png"/><Relationship Id="rId724" Type="http://schemas.openxmlformats.org/officeDocument/2006/relationships/customXml" Target="../ink/ink1608.xml"/><Relationship Id="rId60" Type="http://schemas.openxmlformats.org/officeDocument/2006/relationships/image" Target="../media/image3494.png"/><Relationship Id="rId156" Type="http://schemas.openxmlformats.org/officeDocument/2006/relationships/image" Target="../media/image3540.png"/><Relationship Id="rId363" Type="http://schemas.openxmlformats.org/officeDocument/2006/relationships/customXml" Target="../ink/ink1427.xml"/><Relationship Id="rId570" Type="http://schemas.openxmlformats.org/officeDocument/2006/relationships/customXml" Target="../ink/ink1531.xml"/><Relationship Id="rId223" Type="http://schemas.openxmlformats.org/officeDocument/2006/relationships/customXml" Target="../ink/ink1357.xml"/><Relationship Id="rId430" Type="http://schemas.openxmlformats.org/officeDocument/2006/relationships/image" Target="../media/image3675.png"/><Relationship Id="rId668" Type="http://schemas.openxmlformats.org/officeDocument/2006/relationships/customXml" Target="../ink/ink1580.xml"/><Relationship Id="rId875" Type="http://schemas.openxmlformats.org/officeDocument/2006/relationships/image" Target="../media/image448.png"/><Relationship Id="rId18" Type="http://schemas.openxmlformats.org/officeDocument/2006/relationships/image" Target="../media/image3473.png"/><Relationship Id="rId528" Type="http://schemas.openxmlformats.org/officeDocument/2006/relationships/customXml" Target="../ink/ink1510.xml"/><Relationship Id="rId735" Type="http://schemas.openxmlformats.org/officeDocument/2006/relationships/image" Target="../media/image379.png"/><Relationship Id="rId167" Type="http://schemas.openxmlformats.org/officeDocument/2006/relationships/customXml" Target="../ink/ink1329.xml"/><Relationship Id="rId374" Type="http://schemas.openxmlformats.org/officeDocument/2006/relationships/image" Target="../media/image3647.png"/><Relationship Id="rId581" Type="http://schemas.openxmlformats.org/officeDocument/2006/relationships/image" Target="../media/image3750.png"/><Relationship Id="rId71" Type="http://schemas.openxmlformats.org/officeDocument/2006/relationships/customXml" Target="../ink/ink1281.xml"/><Relationship Id="rId234" Type="http://schemas.openxmlformats.org/officeDocument/2006/relationships/image" Target="../media/image3578.png"/><Relationship Id="rId679" Type="http://schemas.openxmlformats.org/officeDocument/2006/relationships/image" Target="../media/image3799.png"/><Relationship Id="rId802" Type="http://schemas.openxmlformats.org/officeDocument/2006/relationships/customXml" Target="../ink/ink1647.xml"/><Relationship Id="rId2" Type="http://schemas.openxmlformats.org/officeDocument/2006/relationships/notesSlide" Target="../notesSlides/notesSlide12.xml"/><Relationship Id="rId29" Type="http://schemas.openxmlformats.org/officeDocument/2006/relationships/customXml" Target="../ink/ink1260.xml"/><Relationship Id="rId441" Type="http://schemas.openxmlformats.org/officeDocument/2006/relationships/customXml" Target="../ink/ink1466.xml"/><Relationship Id="rId539" Type="http://schemas.openxmlformats.org/officeDocument/2006/relationships/image" Target="../media/image3729.png"/><Relationship Id="rId746" Type="http://schemas.openxmlformats.org/officeDocument/2006/relationships/customXml" Target="../ink/ink1619.xml"/><Relationship Id="rId178" Type="http://schemas.openxmlformats.org/officeDocument/2006/relationships/image" Target="../media/image3551.png"/><Relationship Id="rId301" Type="http://schemas.openxmlformats.org/officeDocument/2006/relationships/customXml" Target="../ink/ink1396.xml"/><Relationship Id="rId82" Type="http://schemas.openxmlformats.org/officeDocument/2006/relationships/image" Target="../media/image3504.png"/><Relationship Id="rId385" Type="http://schemas.openxmlformats.org/officeDocument/2006/relationships/customXml" Target="../ink/ink1438.xml"/><Relationship Id="rId592" Type="http://schemas.openxmlformats.org/officeDocument/2006/relationships/customXml" Target="../ink/ink1542.xml"/><Relationship Id="rId606" Type="http://schemas.openxmlformats.org/officeDocument/2006/relationships/customXml" Target="../ink/ink1549.xml"/><Relationship Id="rId813" Type="http://schemas.openxmlformats.org/officeDocument/2006/relationships/image" Target="../media/image418.png"/><Relationship Id="rId245" Type="http://schemas.openxmlformats.org/officeDocument/2006/relationships/customXml" Target="../ink/ink1368.xml"/><Relationship Id="rId452" Type="http://schemas.openxmlformats.org/officeDocument/2006/relationships/image" Target="../media/image3686.png"/><Relationship Id="rId105" Type="http://schemas.openxmlformats.org/officeDocument/2006/relationships/customXml" Target="../ink/ink1298.xml"/><Relationship Id="rId312" Type="http://schemas.openxmlformats.org/officeDocument/2006/relationships/image" Target="../media/image3617.png"/><Relationship Id="rId757" Type="http://schemas.openxmlformats.org/officeDocument/2006/relationships/image" Target="../media/image390.png"/><Relationship Id="rId93" Type="http://schemas.openxmlformats.org/officeDocument/2006/relationships/customXml" Target="../ink/ink1292.xml"/><Relationship Id="rId189" Type="http://schemas.openxmlformats.org/officeDocument/2006/relationships/customXml" Target="../ink/ink1340.xml"/><Relationship Id="rId396" Type="http://schemas.openxmlformats.org/officeDocument/2006/relationships/image" Target="../media/image3658.png"/><Relationship Id="rId617" Type="http://schemas.openxmlformats.org/officeDocument/2006/relationships/image" Target="../media/image3768.png"/><Relationship Id="rId824" Type="http://schemas.openxmlformats.org/officeDocument/2006/relationships/customXml" Target="../ink/ink1658.xml"/><Relationship Id="rId256" Type="http://schemas.openxmlformats.org/officeDocument/2006/relationships/image" Target="../media/image3589.png"/><Relationship Id="rId463" Type="http://schemas.openxmlformats.org/officeDocument/2006/relationships/customXml" Target="../ink/ink1477.xml"/><Relationship Id="rId670" Type="http://schemas.openxmlformats.org/officeDocument/2006/relationships/customXml" Target="../ink/ink1581.xml"/><Relationship Id="rId116" Type="http://schemas.openxmlformats.org/officeDocument/2006/relationships/image" Target="../media/image3521.png"/><Relationship Id="rId323" Type="http://schemas.openxmlformats.org/officeDocument/2006/relationships/customXml" Target="../ink/ink1407.xml"/><Relationship Id="rId530" Type="http://schemas.openxmlformats.org/officeDocument/2006/relationships/customXml" Target="../ink/ink1511.xml"/><Relationship Id="rId768" Type="http://schemas.openxmlformats.org/officeDocument/2006/relationships/customXml" Target="../ink/ink1630.xml"/><Relationship Id="rId20" Type="http://schemas.openxmlformats.org/officeDocument/2006/relationships/image" Target="../media/image3474.png"/><Relationship Id="rId628" Type="http://schemas.openxmlformats.org/officeDocument/2006/relationships/customXml" Target="../ink/ink1560.xml"/><Relationship Id="rId835" Type="http://schemas.openxmlformats.org/officeDocument/2006/relationships/image" Target="../media/image428.png"/><Relationship Id="rId267" Type="http://schemas.openxmlformats.org/officeDocument/2006/relationships/customXml" Target="../ink/ink1379.xml"/><Relationship Id="rId474" Type="http://schemas.openxmlformats.org/officeDocument/2006/relationships/image" Target="../media/image3697.png"/><Relationship Id="rId127" Type="http://schemas.openxmlformats.org/officeDocument/2006/relationships/customXml" Target="../ink/ink1309.xml"/><Relationship Id="rId681" Type="http://schemas.openxmlformats.org/officeDocument/2006/relationships/image" Target="../media/image3800.png"/><Relationship Id="rId779" Type="http://schemas.openxmlformats.org/officeDocument/2006/relationships/image" Target="../media/image401.png"/><Relationship Id="rId31" Type="http://schemas.openxmlformats.org/officeDocument/2006/relationships/customXml" Target="../ink/ink1261.xml"/><Relationship Id="rId334" Type="http://schemas.openxmlformats.org/officeDocument/2006/relationships/image" Target="../media/image3627.png"/><Relationship Id="rId541" Type="http://schemas.openxmlformats.org/officeDocument/2006/relationships/image" Target="../media/image3730.png"/><Relationship Id="rId639" Type="http://schemas.openxmlformats.org/officeDocument/2006/relationships/image" Target="../media/image3779.png"/><Relationship Id="rId180" Type="http://schemas.openxmlformats.org/officeDocument/2006/relationships/image" Target="../media/image3552.png"/><Relationship Id="rId278" Type="http://schemas.openxmlformats.org/officeDocument/2006/relationships/image" Target="../media/image3600.png"/><Relationship Id="rId401" Type="http://schemas.openxmlformats.org/officeDocument/2006/relationships/customXml" Target="../ink/ink1446.xml"/><Relationship Id="rId846" Type="http://schemas.openxmlformats.org/officeDocument/2006/relationships/customXml" Target="../ink/ink1669.xml"/><Relationship Id="rId485" Type="http://schemas.openxmlformats.org/officeDocument/2006/relationships/customXml" Target="../ink/ink1488.xml"/><Relationship Id="rId692" Type="http://schemas.openxmlformats.org/officeDocument/2006/relationships/customXml" Target="../ink/ink1592.xml"/><Relationship Id="rId706" Type="http://schemas.openxmlformats.org/officeDocument/2006/relationships/customXml" Target="../ink/ink1599.xml"/><Relationship Id="rId42" Type="http://schemas.openxmlformats.org/officeDocument/2006/relationships/image" Target="../media/image3485.png"/><Relationship Id="rId138" Type="http://schemas.openxmlformats.org/officeDocument/2006/relationships/image" Target="../media/image3531.png"/><Relationship Id="rId345" Type="http://schemas.openxmlformats.org/officeDocument/2006/relationships/customXml" Target="../ink/ink1418.xml"/><Relationship Id="rId552" Type="http://schemas.openxmlformats.org/officeDocument/2006/relationships/customXml" Target="../ink/ink1522.xml"/><Relationship Id="rId191" Type="http://schemas.openxmlformats.org/officeDocument/2006/relationships/customXml" Target="../ink/ink1341.xml"/><Relationship Id="rId205" Type="http://schemas.openxmlformats.org/officeDocument/2006/relationships/customXml" Target="../ink/ink1348.xml"/><Relationship Id="rId412" Type="http://schemas.openxmlformats.org/officeDocument/2006/relationships/image" Target="../media/image3666.png"/><Relationship Id="rId857" Type="http://schemas.openxmlformats.org/officeDocument/2006/relationships/image" Target="../media/image439.png"/><Relationship Id="rId289" Type="http://schemas.openxmlformats.org/officeDocument/2006/relationships/customXml" Target="../ink/ink1390.xml"/><Relationship Id="rId496" Type="http://schemas.openxmlformats.org/officeDocument/2006/relationships/image" Target="../media/image3708.png"/><Relationship Id="rId717" Type="http://schemas.openxmlformats.org/officeDocument/2006/relationships/image" Target="../media/image370.png"/><Relationship Id="rId53" Type="http://schemas.openxmlformats.org/officeDocument/2006/relationships/customXml" Target="../ink/ink1272.xml"/><Relationship Id="rId149" Type="http://schemas.openxmlformats.org/officeDocument/2006/relationships/customXml" Target="../ink/ink1320.xml"/><Relationship Id="rId356" Type="http://schemas.openxmlformats.org/officeDocument/2006/relationships/image" Target="../media/image3638.png"/><Relationship Id="rId563" Type="http://schemas.openxmlformats.org/officeDocument/2006/relationships/image" Target="../media/image3741.png"/><Relationship Id="rId770" Type="http://schemas.openxmlformats.org/officeDocument/2006/relationships/customXml" Target="../ink/ink1631.xml"/><Relationship Id="rId216" Type="http://schemas.openxmlformats.org/officeDocument/2006/relationships/image" Target="../media/image3570.png"/><Relationship Id="rId423" Type="http://schemas.openxmlformats.org/officeDocument/2006/relationships/customXml" Target="../ink/ink1457.xml"/><Relationship Id="rId868" Type="http://schemas.openxmlformats.org/officeDocument/2006/relationships/customXml" Target="../ink/ink1680.xml"/><Relationship Id="rId630" Type="http://schemas.openxmlformats.org/officeDocument/2006/relationships/customXml" Target="../ink/ink1561.xml"/><Relationship Id="rId728" Type="http://schemas.openxmlformats.org/officeDocument/2006/relationships/customXml" Target="../ink/ink1610.xml"/><Relationship Id="rId64" Type="http://schemas.openxmlformats.org/officeDocument/2006/relationships/image" Target="../media/image3496.png"/><Relationship Id="rId367" Type="http://schemas.openxmlformats.org/officeDocument/2006/relationships/customXml" Target="../ink/ink1429.xml"/><Relationship Id="rId574" Type="http://schemas.openxmlformats.org/officeDocument/2006/relationships/customXml" Target="../ink/ink1533.xml"/><Relationship Id="rId227" Type="http://schemas.openxmlformats.org/officeDocument/2006/relationships/customXml" Target="../ink/ink1359.xml"/><Relationship Id="rId781" Type="http://schemas.openxmlformats.org/officeDocument/2006/relationships/image" Target="../media/image402.png"/><Relationship Id="rId879" Type="http://schemas.openxmlformats.org/officeDocument/2006/relationships/image" Target="../media/image450.png"/><Relationship Id="rId434" Type="http://schemas.openxmlformats.org/officeDocument/2006/relationships/image" Target="../media/image3677.png"/><Relationship Id="rId641" Type="http://schemas.openxmlformats.org/officeDocument/2006/relationships/image" Target="../media/image3780.png"/><Relationship Id="rId739" Type="http://schemas.openxmlformats.org/officeDocument/2006/relationships/image" Target="../media/image381.png"/><Relationship Id="rId280" Type="http://schemas.openxmlformats.org/officeDocument/2006/relationships/image" Target="../media/image3601.png"/><Relationship Id="rId501" Type="http://schemas.openxmlformats.org/officeDocument/2006/relationships/customXml" Target="../ink/ink1496.xml"/><Relationship Id="rId75" Type="http://schemas.openxmlformats.org/officeDocument/2006/relationships/customXml" Target="../ink/ink1283.xml"/><Relationship Id="rId140" Type="http://schemas.openxmlformats.org/officeDocument/2006/relationships/image" Target="../media/image3532.png"/><Relationship Id="rId378" Type="http://schemas.openxmlformats.org/officeDocument/2006/relationships/image" Target="../media/image3649.png"/><Relationship Id="rId585" Type="http://schemas.openxmlformats.org/officeDocument/2006/relationships/image" Target="../media/image3752.png"/><Relationship Id="rId792" Type="http://schemas.openxmlformats.org/officeDocument/2006/relationships/customXml" Target="../ink/ink1642.xml"/><Relationship Id="rId806" Type="http://schemas.openxmlformats.org/officeDocument/2006/relationships/customXml" Target="../ink/ink1649.xml"/><Relationship Id="rId6" Type="http://schemas.openxmlformats.org/officeDocument/2006/relationships/image" Target="../media/image3467.png"/><Relationship Id="rId238" Type="http://schemas.openxmlformats.org/officeDocument/2006/relationships/image" Target="../media/image3580.png"/><Relationship Id="rId445" Type="http://schemas.openxmlformats.org/officeDocument/2006/relationships/customXml" Target="../ink/ink1468.xml"/><Relationship Id="rId652" Type="http://schemas.openxmlformats.org/officeDocument/2006/relationships/customXml" Target="../ink/ink1572.xml"/><Relationship Id="rId291" Type="http://schemas.openxmlformats.org/officeDocument/2006/relationships/customXml" Target="../ink/ink1391.xml"/><Relationship Id="rId305" Type="http://schemas.openxmlformats.org/officeDocument/2006/relationships/customXml" Target="../ink/ink1398.xml"/><Relationship Id="rId512" Type="http://schemas.openxmlformats.org/officeDocument/2006/relationships/customXml" Target="../ink/ink1502.xml"/><Relationship Id="rId86" Type="http://schemas.openxmlformats.org/officeDocument/2006/relationships/image" Target="../media/image3506.png"/><Relationship Id="rId151" Type="http://schemas.openxmlformats.org/officeDocument/2006/relationships/customXml" Target="../ink/ink1321.xml"/><Relationship Id="rId389" Type="http://schemas.openxmlformats.org/officeDocument/2006/relationships/customXml" Target="../ink/ink1440.xml"/><Relationship Id="rId596" Type="http://schemas.openxmlformats.org/officeDocument/2006/relationships/customXml" Target="../ink/ink1544.xml"/><Relationship Id="rId817" Type="http://schemas.openxmlformats.org/officeDocument/2006/relationships/image" Target="../media/image420.png"/><Relationship Id="rId249" Type="http://schemas.openxmlformats.org/officeDocument/2006/relationships/customXml" Target="../ink/ink1370.xml"/><Relationship Id="rId456" Type="http://schemas.openxmlformats.org/officeDocument/2006/relationships/image" Target="../media/image3688.png"/><Relationship Id="rId663" Type="http://schemas.openxmlformats.org/officeDocument/2006/relationships/image" Target="../media/image3791.png"/><Relationship Id="rId870" Type="http://schemas.openxmlformats.org/officeDocument/2006/relationships/customXml" Target="../ink/ink1681.xml"/><Relationship Id="rId13" Type="http://schemas.openxmlformats.org/officeDocument/2006/relationships/customXml" Target="../ink/ink1252.xml"/><Relationship Id="rId109" Type="http://schemas.openxmlformats.org/officeDocument/2006/relationships/customXml" Target="../ink/ink1300.xml"/><Relationship Id="rId316" Type="http://schemas.openxmlformats.org/officeDocument/2006/relationships/image" Target="../media/image3619.png"/><Relationship Id="rId523" Type="http://schemas.openxmlformats.org/officeDocument/2006/relationships/image" Target="../media/image3721.png"/><Relationship Id="rId97" Type="http://schemas.openxmlformats.org/officeDocument/2006/relationships/customXml" Target="../ink/ink1294.xml"/><Relationship Id="rId730" Type="http://schemas.openxmlformats.org/officeDocument/2006/relationships/customXml" Target="../ink/ink1611.xml"/><Relationship Id="rId828" Type="http://schemas.openxmlformats.org/officeDocument/2006/relationships/customXml" Target="../ink/ink1660.xml"/><Relationship Id="rId162" Type="http://schemas.openxmlformats.org/officeDocument/2006/relationships/image" Target="../media/image3543.png"/><Relationship Id="rId467" Type="http://schemas.openxmlformats.org/officeDocument/2006/relationships/customXml" Target="../ink/ink1479.xml"/><Relationship Id="rId674" Type="http://schemas.openxmlformats.org/officeDocument/2006/relationships/customXml" Target="../ink/ink1583.xml"/><Relationship Id="rId881" Type="http://schemas.openxmlformats.org/officeDocument/2006/relationships/image" Target="../media/image451.png"/><Relationship Id="rId24" Type="http://schemas.openxmlformats.org/officeDocument/2006/relationships/image" Target="../media/image3476.png"/><Relationship Id="rId327" Type="http://schemas.openxmlformats.org/officeDocument/2006/relationships/customXml" Target="../ink/ink1409.xml"/><Relationship Id="rId534" Type="http://schemas.openxmlformats.org/officeDocument/2006/relationships/customXml" Target="../ink/ink1513.xml"/><Relationship Id="rId741" Type="http://schemas.openxmlformats.org/officeDocument/2006/relationships/image" Target="../media/image382.png"/><Relationship Id="rId839" Type="http://schemas.openxmlformats.org/officeDocument/2006/relationships/image" Target="../media/image430.png"/><Relationship Id="rId173" Type="http://schemas.openxmlformats.org/officeDocument/2006/relationships/customXml" Target="../ink/ink1332.xml"/><Relationship Id="rId380" Type="http://schemas.openxmlformats.org/officeDocument/2006/relationships/image" Target="../media/image3650.png"/><Relationship Id="rId601" Type="http://schemas.openxmlformats.org/officeDocument/2006/relationships/image" Target="../media/image3760.png"/><Relationship Id="rId240" Type="http://schemas.openxmlformats.org/officeDocument/2006/relationships/image" Target="../media/image3581.png"/><Relationship Id="rId478" Type="http://schemas.openxmlformats.org/officeDocument/2006/relationships/image" Target="../media/image3699.png"/><Relationship Id="rId685" Type="http://schemas.openxmlformats.org/officeDocument/2006/relationships/image" Target="../media/image3802.png"/><Relationship Id="rId35" Type="http://schemas.openxmlformats.org/officeDocument/2006/relationships/customXml" Target="../ink/ink1263.xml"/><Relationship Id="rId100" Type="http://schemas.openxmlformats.org/officeDocument/2006/relationships/image" Target="../media/image3513.png"/><Relationship Id="rId338" Type="http://schemas.openxmlformats.org/officeDocument/2006/relationships/image" Target="../media/image3629.png"/><Relationship Id="rId545" Type="http://schemas.openxmlformats.org/officeDocument/2006/relationships/image" Target="../media/image3732.png"/><Relationship Id="rId752" Type="http://schemas.openxmlformats.org/officeDocument/2006/relationships/customXml" Target="../ink/ink1622.xml"/><Relationship Id="rId184" Type="http://schemas.openxmlformats.org/officeDocument/2006/relationships/image" Target="../media/image3554.png"/><Relationship Id="rId391" Type="http://schemas.openxmlformats.org/officeDocument/2006/relationships/customXml" Target="../ink/ink1441.xml"/><Relationship Id="rId405" Type="http://schemas.openxmlformats.org/officeDocument/2006/relationships/customXml" Target="../ink/ink1448.xml"/><Relationship Id="rId612" Type="http://schemas.openxmlformats.org/officeDocument/2006/relationships/customXml" Target="../ink/ink1552.xml"/><Relationship Id="rId251" Type="http://schemas.openxmlformats.org/officeDocument/2006/relationships/customXml" Target="../ink/ink1371.xml"/><Relationship Id="rId489" Type="http://schemas.openxmlformats.org/officeDocument/2006/relationships/customXml" Target="../ink/ink1490.xml"/><Relationship Id="rId696" Type="http://schemas.openxmlformats.org/officeDocument/2006/relationships/customXml" Target="../ink/ink1594.xml"/><Relationship Id="rId46" Type="http://schemas.openxmlformats.org/officeDocument/2006/relationships/image" Target="../media/image3487.png"/><Relationship Id="rId349" Type="http://schemas.openxmlformats.org/officeDocument/2006/relationships/customXml" Target="../ink/ink1420.xml"/><Relationship Id="rId556" Type="http://schemas.openxmlformats.org/officeDocument/2006/relationships/customXml" Target="../ink/ink1524.xml"/><Relationship Id="rId763" Type="http://schemas.openxmlformats.org/officeDocument/2006/relationships/image" Target="../media/image393.png"/><Relationship Id="rId111" Type="http://schemas.openxmlformats.org/officeDocument/2006/relationships/customXml" Target="../ink/ink1301.xml"/><Relationship Id="rId195" Type="http://schemas.openxmlformats.org/officeDocument/2006/relationships/customXml" Target="../ink/ink1343.xml"/><Relationship Id="rId209" Type="http://schemas.openxmlformats.org/officeDocument/2006/relationships/customXml" Target="../ink/ink1350.xml"/><Relationship Id="rId416" Type="http://schemas.openxmlformats.org/officeDocument/2006/relationships/image" Target="../media/image3668.png"/><Relationship Id="rId623" Type="http://schemas.openxmlformats.org/officeDocument/2006/relationships/image" Target="../media/image3771.png"/><Relationship Id="rId830" Type="http://schemas.openxmlformats.org/officeDocument/2006/relationships/customXml" Target="../ink/ink1661.xml"/><Relationship Id="rId15" Type="http://schemas.openxmlformats.org/officeDocument/2006/relationships/customXml" Target="../ink/ink1253.xml"/><Relationship Id="rId57" Type="http://schemas.openxmlformats.org/officeDocument/2006/relationships/customXml" Target="../ink/ink1274.xml"/><Relationship Id="rId262" Type="http://schemas.openxmlformats.org/officeDocument/2006/relationships/image" Target="../media/image3592.png"/><Relationship Id="rId318" Type="http://schemas.openxmlformats.org/officeDocument/2006/relationships/image" Target="../media/image3620.png"/><Relationship Id="rId525" Type="http://schemas.openxmlformats.org/officeDocument/2006/relationships/image" Target="../media/image3722.png"/><Relationship Id="rId567" Type="http://schemas.openxmlformats.org/officeDocument/2006/relationships/image" Target="../media/image3743.png"/><Relationship Id="rId732" Type="http://schemas.openxmlformats.org/officeDocument/2006/relationships/customXml" Target="../ink/ink1612.xml"/><Relationship Id="rId99" Type="http://schemas.openxmlformats.org/officeDocument/2006/relationships/customXml" Target="../ink/ink1295.xml"/><Relationship Id="rId122" Type="http://schemas.openxmlformats.org/officeDocument/2006/relationships/image" Target="../media/image3524.png"/><Relationship Id="rId164" Type="http://schemas.openxmlformats.org/officeDocument/2006/relationships/image" Target="../media/image3544.png"/><Relationship Id="rId371" Type="http://schemas.openxmlformats.org/officeDocument/2006/relationships/customXml" Target="../ink/ink1431.xml"/><Relationship Id="rId774" Type="http://schemas.openxmlformats.org/officeDocument/2006/relationships/customXml" Target="../ink/ink1633.xml"/><Relationship Id="rId427" Type="http://schemas.openxmlformats.org/officeDocument/2006/relationships/customXml" Target="../ink/ink1459.xml"/><Relationship Id="rId469" Type="http://schemas.openxmlformats.org/officeDocument/2006/relationships/customXml" Target="../ink/ink1480.xml"/><Relationship Id="rId634" Type="http://schemas.openxmlformats.org/officeDocument/2006/relationships/customXml" Target="../ink/ink1563.xml"/><Relationship Id="rId676" Type="http://schemas.openxmlformats.org/officeDocument/2006/relationships/customXml" Target="../ink/ink1584.xml"/><Relationship Id="rId841" Type="http://schemas.openxmlformats.org/officeDocument/2006/relationships/image" Target="../media/image431.png"/><Relationship Id="rId26" Type="http://schemas.openxmlformats.org/officeDocument/2006/relationships/image" Target="../media/image3477.png"/><Relationship Id="rId231" Type="http://schemas.openxmlformats.org/officeDocument/2006/relationships/customXml" Target="../ink/ink1361.xml"/><Relationship Id="rId273" Type="http://schemas.openxmlformats.org/officeDocument/2006/relationships/customXml" Target="../ink/ink1382.xml"/><Relationship Id="rId329" Type="http://schemas.openxmlformats.org/officeDocument/2006/relationships/customXml" Target="../ink/ink1410.xml"/><Relationship Id="rId480" Type="http://schemas.openxmlformats.org/officeDocument/2006/relationships/image" Target="../media/image3700.png"/><Relationship Id="rId536" Type="http://schemas.openxmlformats.org/officeDocument/2006/relationships/customXml" Target="../ink/ink1514.xml"/><Relationship Id="rId701" Type="http://schemas.openxmlformats.org/officeDocument/2006/relationships/image" Target="../media/image3810.png"/><Relationship Id="rId68" Type="http://schemas.openxmlformats.org/officeDocument/2006/relationships/image" Target="../media/image3498.png"/><Relationship Id="rId133" Type="http://schemas.openxmlformats.org/officeDocument/2006/relationships/customXml" Target="../ink/ink1312.xml"/><Relationship Id="rId175" Type="http://schemas.openxmlformats.org/officeDocument/2006/relationships/customXml" Target="../ink/ink1333.xml"/><Relationship Id="rId340" Type="http://schemas.openxmlformats.org/officeDocument/2006/relationships/image" Target="../media/image3630.png"/><Relationship Id="rId578" Type="http://schemas.openxmlformats.org/officeDocument/2006/relationships/customXml" Target="../ink/ink1535.xml"/><Relationship Id="rId743" Type="http://schemas.openxmlformats.org/officeDocument/2006/relationships/image" Target="../media/image383.png"/><Relationship Id="rId785" Type="http://schemas.openxmlformats.org/officeDocument/2006/relationships/image" Target="../media/image404.png"/><Relationship Id="rId200" Type="http://schemas.openxmlformats.org/officeDocument/2006/relationships/image" Target="../media/image3562.png"/><Relationship Id="rId382" Type="http://schemas.openxmlformats.org/officeDocument/2006/relationships/image" Target="../media/image3651.png"/><Relationship Id="rId438" Type="http://schemas.openxmlformats.org/officeDocument/2006/relationships/image" Target="../media/image3679.png"/><Relationship Id="rId603" Type="http://schemas.openxmlformats.org/officeDocument/2006/relationships/image" Target="../media/image3761.png"/><Relationship Id="rId645" Type="http://schemas.openxmlformats.org/officeDocument/2006/relationships/image" Target="../media/image3782.png"/><Relationship Id="rId687" Type="http://schemas.openxmlformats.org/officeDocument/2006/relationships/image" Target="../media/image3803.png"/><Relationship Id="rId810" Type="http://schemas.openxmlformats.org/officeDocument/2006/relationships/customXml" Target="../ink/ink1651.xml"/><Relationship Id="rId852" Type="http://schemas.openxmlformats.org/officeDocument/2006/relationships/customXml" Target="../ink/ink1672.xml"/><Relationship Id="rId242" Type="http://schemas.openxmlformats.org/officeDocument/2006/relationships/image" Target="../media/image3582.png"/><Relationship Id="rId284" Type="http://schemas.openxmlformats.org/officeDocument/2006/relationships/image" Target="../media/image3603.png"/><Relationship Id="rId491" Type="http://schemas.openxmlformats.org/officeDocument/2006/relationships/customXml" Target="../ink/ink1491.xml"/><Relationship Id="rId505" Type="http://schemas.openxmlformats.org/officeDocument/2006/relationships/customXml" Target="../ink/ink1498.xml"/><Relationship Id="rId712" Type="http://schemas.openxmlformats.org/officeDocument/2006/relationships/customXml" Target="../ink/ink1602.xml"/><Relationship Id="rId37" Type="http://schemas.openxmlformats.org/officeDocument/2006/relationships/customXml" Target="../ink/ink1264.xml"/><Relationship Id="rId79" Type="http://schemas.openxmlformats.org/officeDocument/2006/relationships/customXml" Target="../ink/ink1285.xml"/><Relationship Id="rId102" Type="http://schemas.openxmlformats.org/officeDocument/2006/relationships/image" Target="../media/image3514.png"/><Relationship Id="rId144" Type="http://schemas.openxmlformats.org/officeDocument/2006/relationships/image" Target="../media/image3534.png"/><Relationship Id="rId547" Type="http://schemas.openxmlformats.org/officeDocument/2006/relationships/image" Target="../media/image3733.png"/><Relationship Id="rId589" Type="http://schemas.openxmlformats.org/officeDocument/2006/relationships/image" Target="../media/image3754.png"/><Relationship Id="rId754" Type="http://schemas.openxmlformats.org/officeDocument/2006/relationships/customXml" Target="../ink/ink1623.xml"/><Relationship Id="rId796" Type="http://schemas.openxmlformats.org/officeDocument/2006/relationships/customXml" Target="../ink/ink1644.xml"/><Relationship Id="rId90" Type="http://schemas.openxmlformats.org/officeDocument/2006/relationships/image" Target="../media/image3508.png"/><Relationship Id="rId186" Type="http://schemas.openxmlformats.org/officeDocument/2006/relationships/image" Target="../media/image3555.png"/><Relationship Id="rId351" Type="http://schemas.openxmlformats.org/officeDocument/2006/relationships/customXml" Target="../ink/ink1421.xml"/><Relationship Id="rId393" Type="http://schemas.openxmlformats.org/officeDocument/2006/relationships/customXml" Target="../ink/ink1442.xml"/><Relationship Id="rId407" Type="http://schemas.openxmlformats.org/officeDocument/2006/relationships/customXml" Target="../ink/ink1449.xml"/><Relationship Id="rId449" Type="http://schemas.openxmlformats.org/officeDocument/2006/relationships/customXml" Target="../ink/ink1470.xml"/><Relationship Id="rId614" Type="http://schemas.openxmlformats.org/officeDocument/2006/relationships/customXml" Target="../ink/ink1553.xml"/><Relationship Id="rId656" Type="http://schemas.openxmlformats.org/officeDocument/2006/relationships/customXml" Target="../ink/ink1574.xml"/><Relationship Id="rId821" Type="http://schemas.openxmlformats.org/officeDocument/2006/relationships/image" Target="../media/image422.png"/><Relationship Id="rId863" Type="http://schemas.openxmlformats.org/officeDocument/2006/relationships/image" Target="../media/image442.png"/><Relationship Id="rId211" Type="http://schemas.openxmlformats.org/officeDocument/2006/relationships/customXml" Target="../ink/ink1351.xml"/><Relationship Id="rId253" Type="http://schemas.openxmlformats.org/officeDocument/2006/relationships/customXml" Target="../ink/ink1372.xml"/><Relationship Id="rId295" Type="http://schemas.openxmlformats.org/officeDocument/2006/relationships/customXml" Target="../ink/ink1393.xml"/><Relationship Id="rId309" Type="http://schemas.openxmlformats.org/officeDocument/2006/relationships/customXml" Target="../ink/ink1400.xml"/><Relationship Id="rId460" Type="http://schemas.openxmlformats.org/officeDocument/2006/relationships/image" Target="../media/image3690.png"/><Relationship Id="rId516" Type="http://schemas.openxmlformats.org/officeDocument/2006/relationships/customXml" Target="../ink/ink1504.xml"/><Relationship Id="rId698" Type="http://schemas.openxmlformats.org/officeDocument/2006/relationships/customXml" Target="../ink/ink1595.xml"/><Relationship Id="rId48" Type="http://schemas.openxmlformats.org/officeDocument/2006/relationships/image" Target="../media/image3488.png"/><Relationship Id="rId113" Type="http://schemas.openxmlformats.org/officeDocument/2006/relationships/customXml" Target="../ink/ink1302.xml"/><Relationship Id="rId320" Type="http://schemas.openxmlformats.org/officeDocument/2006/relationships/image" Target="../media/image3621.png"/><Relationship Id="rId558" Type="http://schemas.openxmlformats.org/officeDocument/2006/relationships/customXml" Target="../ink/ink1525.xml"/><Relationship Id="rId723" Type="http://schemas.openxmlformats.org/officeDocument/2006/relationships/image" Target="../media/image373.png"/><Relationship Id="rId765" Type="http://schemas.openxmlformats.org/officeDocument/2006/relationships/image" Target="../media/image394.png"/><Relationship Id="rId155" Type="http://schemas.openxmlformats.org/officeDocument/2006/relationships/customXml" Target="../ink/ink1323.xml"/><Relationship Id="rId197" Type="http://schemas.openxmlformats.org/officeDocument/2006/relationships/customXml" Target="../ink/ink1344.xml"/><Relationship Id="rId362" Type="http://schemas.openxmlformats.org/officeDocument/2006/relationships/image" Target="../media/image3641.png"/><Relationship Id="rId418" Type="http://schemas.openxmlformats.org/officeDocument/2006/relationships/image" Target="../media/image3669.png"/><Relationship Id="rId625" Type="http://schemas.openxmlformats.org/officeDocument/2006/relationships/image" Target="../media/image3772.png"/><Relationship Id="rId832" Type="http://schemas.openxmlformats.org/officeDocument/2006/relationships/customXml" Target="../ink/ink1662.xml"/><Relationship Id="rId222" Type="http://schemas.openxmlformats.org/officeDocument/2006/relationships/image" Target="../media/image3573.png"/><Relationship Id="rId264" Type="http://schemas.openxmlformats.org/officeDocument/2006/relationships/image" Target="../media/image3593.png"/><Relationship Id="rId471" Type="http://schemas.openxmlformats.org/officeDocument/2006/relationships/customXml" Target="../ink/ink1481.xml"/><Relationship Id="rId667" Type="http://schemas.openxmlformats.org/officeDocument/2006/relationships/image" Target="../media/image3793.png"/><Relationship Id="rId874" Type="http://schemas.openxmlformats.org/officeDocument/2006/relationships/customXml" Target="../ink/ink1683.xml"/><Relationship Id="rId17" Type="http://schemas.openxmlformats.org/officeDocument/2006/relationships/customXml" Target="../ink/ink1254.xml"/><Relationship Id="rId59" Type="http://schemas.openxmlformats.org/officeDocument/2006/relationships/customXml" Target="../ink/ink1275.xml"/><Relationship Id="rId124" Type="http://schemas.openxmlformats.org/officeDocument/2006/relationships/image" Target="../media/image2969.png"/><Relationship Id="rId527" Type="http://schemas.openxmlformats.org/officeDocument/2006/relationships/image" Target="../media/image3723.png"/><Relationship Id="rId569" Type="http://schemas.openxmlformats.org/officeDocument/2006/relationships/image" Target="../media/image3744.png"/><Relationship Id="rId734" Type="http://schemas.openxmlformats.org/officeDocument/2006/relationships/customXml" Target="../ink/ink1613.xml"/><Relationship Id="rId776" Type="http://schemas.openxmlformats.org/officeDocument/2006/relationships/customXml" Target="../ink/ink1634.xml"/><Relationship Id="rId70" Type="http://schemas.openxmlformats.org/officeDocument/2006/relationships/image" Target="../media/image3499.png"/><Relationship Id="rId166" Type="http://schemas.openxmlformats.org/officeDocument/2006/relationships/image" Target="../media/image3545.png"/><Relationship Id="rId331" Type="http://schemas.openxmlformats.org/officeDocument/2006/relationships/customXml" Target="../ink/ink1411.xml"/><Relationship Id="rId373" Type="http://schemas.openxmlformats.org/officeDocument/2006/relationships/customXml" Target="../ink/ink1432.xml"/><Relationship Id="rId429" Type="http://schemas.openxmlformats.org/officeDocument/2006/relationships/customXml" Target="../ink/ink1460.xml"/><Relationship Id="rId580" Type="http://schemas.openxmlformats.org/officeDocument/2006/relationships/customXml" Target="../ink/ink1536.xml"/><Relationship Id="rId636" Type="http://schemas.openxmlformats.org/officeDocument/2006/relationships/customXml" Target="../ink/ink1564.xml"/><Relationship Id="rId801" Type="http://schemas.openxmlformats.org/officeDocument/2006/relationships/image" Target="../media/image412.png"/><Relationship Id="rId1" Type="http://schemas.openxmlformats.org/officeDocument/2006/relationships/slideLayout" Target="../slideLayouts/slideLayout7.xml"/><Relationship Id="rId233" Type="http://schemas.openxmlformats.org/officeDocument/2006/relationships/customXml" Target="../ink/ink1362.xml"/><Relationship Id="rId440" Type="http://schemas.openxmlformats.org/officeDocument/2006/relationships/image" Target="../media/image3680.png"/><Relationship Id="rId678" Type="http://schemas.openxmlformats.org/officeDocument/2006/relationships/customXml" Target="../ink/ink1585.xml"/><Relationship Id="rId843" Type="http://schemas.openxmlformats.org/officeDocument/2006/relationships/image" Target="../media/image432.png"/><Relationship Id="rId28" Type="http://schemas.openxmlformats.org/officeDocument/2006/relationships/image" Target="../media/image3478.png"/><Relationship Id="rId275" Type="http://schemas.openxmlformats.org/officeDocument/2006/relationships/customXml" Target="../ink/ink1383.xml"/><Relationship Id="rId300" Type="http://schemas.openxmlformats.org/officeDocument/2006/relationships/image" Target="../media/image3611.png"/><Relationship Id="rId482" Type="http://schemas.openxmlformats.org/officeDocument/2006/relationships/image" Target="../media/image3701.png"/><Relationship Id="rId538" Type="http://schemas.openxmlformats.org/officeDocument/2006/relationships/customXml" Target="../ink/ink1515.xml"/><Relationship Id="rId703" Type="http://schemas.openxmlformats.org/officeDocument/2006/relationships/image" Target="../media/image3811.png"/><Relationship Id="rId745" Type="http://schemas.openxmlformats.org/officeDocument/2006/relationships/image" Target="../media/image384.png"/><Relationship Id="rId81" Type="http://schemas.openxmlformats.org/officeDocument/2006/relationships/customXml" Target="../ink/ink1286.xml"/><Relationship Id="rId135" Type="http://schemas.openxmlformats.org/officeDocument/2006/relationships/customXml" Target="../ink/ink1313.xml"/><Relationship Id="rId177" Type="http://schemas.openxmlformats.org/officeDocument/2006/relationships/customXml" Target="../ink/ink1334.xml"/><Relationship Id="rId342" Type="http://schemas.openxmlformats.org/officeDocument/2006/relationships/image" Target="../media/image3631.png"/><Relationship Id="rId384" Type="http://schemas.openxmlformats.org/officeDocument/2006/relationships/image" Target="../media/image3652.png"/><Relationship Id="rId591" Type="http://schemas.openxmlformats.org/officeDocument/2006/relationships/image" Target="../media/image3755.png"/><Relationship Id="rId605" Type="http://schemas.openxmlformats.org/officeDocument/2006/relationships/image" Target="../media/image3762.png"/><Relationship Id="rId787" Type="http://schemas.openxmlformats.org/officeDocument/2006/relationships/image" Target="../media/image405.png"/><Relationship Id="rId812" Type="http://schemas.openxmlformats.org/officeDocument/2006/relationships/customXml" Target="../ink/ink1652.xml"/><Relationship Id="rId202" Type="http://schemas.openxmlformats.org/officeDocument/2006/relationships/image" Target="../media/image3563.png"/><Relationship Id="rId244" Type="http://schemas.openxmlformats.org/officeDocument/2006/relationships/image" Target="../media/image3583.png"/><Relationship Id="rId647" Type="http://schemas.openxmlformats.org/officeDocument/2006/relationships/image" Target="../media/image3783.png"/><Relationship Id="rId689" Type="http://schemas.openxmlformats.org/officeDocument/2006/relationships/image" Target="../media/image3804.png"/><Relationship Id="rId854" Type="http://schemas.openxmlformats.org/officeDocument/2006/relationships/customXml" Target="../ink/ink1673.xml"/><Relationship Id="rId39" Type="http://schemas.openxmlformats.org/officeDocument/2006/relationships/customXml" Target="../ink/ink1265.xml"/><Relationship Id="rId286" Type="http://schemas.openxmlformats.org/officeDocument/2006/relationships/image" Target="../media/image3604.png"/><Relationship Id="rId451" Type="http://schemas.openxmlformats.org/officeDocument/2006/relationships/customXml" Target="../ink/ink1471.xml"/><Relationship Id="rId493" Type="http://schemas.openxmlformats.org/officeDocument/2006/relationships/customXml" Target="../ink/ink1492.xml"/><Relationship Id="rId507" Type="http://schemas.openxmlformats.org/officeDocument/2006/relationships/image" Target="../media/image3713.png"/><Relationship Id="rId549" Type="http://schemas.openxmlformats.org/officeDocument/2006/relationships/image" Target="../media/image3734.png"/><Relationship Id="rId714" Type="http://schemas.openxmlformats.org/officeDocument/2006/relationships/customXml" Target="../ink/ink1603.xml"/><Relationship Id="rId756" Type="http://schemas.openxmlformats.org/officeDocument/2006/relationships/customXml" Target="../ink/ink1624.xml"/><Relationship Id="rId50" Type="http://schemas.openxmlformats.org/officeDocument/2006/relationships/image" Target="../media/image3489.png"/><Relationship Id="rId104" Type="http://schemas.openxmlformats.org/officeDocument/2006/relationships/image" Target="../media/image3515.png"/><Relationship Id="rId146" Type="http://schemas.openxmlformats.org/officeDocument/2006/relationships/image" Target="../media/image3535.png"/><Relationship Id="rId188" Type="http://schemas.openxmlformats.org/officeDocument/2006/relationships/image" Target="../media/image3556.png"/><Relationship Id="rId311" Type="http://schemas.openxmlformats.org/officeDocument/2006/relationships/customXml" Target="../ink/ink1401.xml"/><Relationship Id="rId353" Type="http://schemas.openxmlformats.org/officeDocument/2006/relationships/customXml" Target="../ink/ink1422.xml"/><Relationship Id="rId395" Type="http://schemas.openxmlformats.org/officeDocument/2006/relationships/customXml" Target="../ink/ink1443.xml"/><Relationship Id="rId409" Type="http://schemas.openxmlformats.org/officeDocument/2006/relationships/customXml" Target="../ink/ink1450.xml"/><Relationship Id="rId560" Type="http://schemas.openxmlformats.org/officeDocument/2006/relationships/customXml" Target="../ink/ink1526.xml"/><Relationship Id="rId798" Type="http://schemas.openxmlformats.org/officeDocument/2006/relationships/customXml" Target="../ink/ink1645.xml"/><Relationship Id="rId92" Type="http://schemas.openxmlformats.org/officeDocument/2006/relationships/image" Target="../media/image3509.png"/><Relationship Id="rId213" Type="http://schemas.openxmlformats.org/officeDocument/2006/relationships/customXml" Target="../ink/ink1352.xml"/><Relationship Id="rId420" Type="http://schemas.openxmlformats.org/officeDocument/2006/relationships/image" Target="../media/image3670.png"/><Relationship Id="rId616" Type="http://schemas.openxmlformats.org/officeDocument/2006/relationships/customXml" Target="../ink/ink1554.xml"/><Relationship Id="rId658" Type="http://schemas.openxmlformats.org/officeDocument/2006/relationships/customXml" Target="../ink/ink1575.xml"/><Relationship Id="rId823" Type="http://schemas.openxmlformats.org/officeDocument/2006/relationships/image" Target="../media/image423.png"/><Relationship Id="rId865" Type="http://schemas.openxmlformats.org/officeDocument/2006/relationships/image" Target="../media/image443.png"/><Relationship Id="rId255" Type="http://schemas.openxmlformats.org/officeDocument/2006/relationships/customXml" Target="../ink/ink1373.xml"/><Relationship Id="rId297" Type="http://schemas.openxmlformats.org/officeDocument/2006/relationships/customXml" Target="../ink/ink1394.xml"/><Relationship Id="rId462" Type="http://schemas.openxmlformats.org/officeDocument/2006/relationships/image" Target="../media/image3691.png"/><Relationship Id="rId518" Type="http://schemas.openxmlformats.org/officeDocument/2006/relationships/customXml" Target="../ink/ink1505.xml"/><Relationship Id="rId725" Type="http://schemas.openxmlformats.org/officeDocument/2006/relationships/image" Target="../media/image374.png"/><Relationship Id="rId115" Type="http://schemas.openxmlformats.org/officeDocument/2006/relationships/customXml" Target="../ink/ink1303.xml"/><Relationship Id="rId157" Type="http://schemas.openxmlformats.org/officeDocument/2006/relationships/customXml" Target="../ink/ink1324.xml"/><Relationship Id="rId322" Type="http://schemas.openxmlformats.org/officeDocument/2006/relationships/image" Target="../media/image3622.png"/><Relationship Id="rId364" Type="http://schemas.openxmlformats.org/officeDocument/2006/relationships/image" Target="../media/image3642.png"/><Relationship Id="rId767" Type="http://schemas.openxmlformats.org/officeDocument/2006/relationships/image" Target="../media/image395.png"/><Relationship Id="rId61" Type="http://schemas.openxmlformats.org/officeDocument/2006/relationships/customXml" Target="../ink/ink1276.xml"/><Relationship Id="rId199" Type="http://schemas.openxmlformats.org/officeDocument/2006/relationships/customXml" Target="../ink/ink1345.xml"/><Relationship Id="rId571" Type="http://schemas.openxmlformats.org/officeDocument/2006/relationships/image" Target="../media/image3745.png"/><Relationship Id="rId627" Type="http://schemas.openxmlformats.org/officeDocument/2006/relationships/image" Target="../media/image3773.png"/><Relationship Id="rId669" Type="http://schemas.openxmlformats.org/officeDocument/2006/relationships/image" Target="../media/image3794.png"/><Relationship Id="rId834" Type="http://schemas.openxmlformats.org/officeDocument/2006/relationships/customXml" Target="../ink/ink1663.xml"/><Relationship Id="rId876" Type="http://schemas.openxmlformats.org/officeDocument/2006/relationships/customXml" Target="../ink/ink1684.xml"/><Relationship Id="rId19" Type="http://schemas.openxmlformats.org/officeDocument/2006/relationships/customXml" Target="../ink/ink1255.xml"/><Relationship Id="rId224" Type="http://schemas.openxmlformats.org/officeDocument/2006/relationships/image" Target="../media/image3574.png"/><Relationship Id="rId266" Type="http://schemas.openxmlformats.org/officeDocument/2006/relationships/image" Target="../media/image3594.png"/><Relationship Id="rId431" Type="http://schemas.openxmlformats.org/officeDocument/2006/relationships/customXml" Target="../ink/ink1461.xml"/><Relationship Id="rId473" Type="http://schemas.openxmlformats.org/officeDocument/2006/relationships/customXml" Target="../ink/ink1482.xml"/><Relationship Id="rId529" Type="http://schemas.openxmlformats.org/officeDocument/2006/relationships/image" Target="../media/image3724.png"/><Relationship Id="rId680" Type="http://schemas.openxmlformats.org/officeDocument/2006/relationships/customXml" Target="../ink/ink1586.xml"/><Relationship Id="rId736" Type="http://schemas.openxmlformats.org/officeDocument/2006/relationships/customXml" Target="../ink/ink1614.xml"/><Relationship Id="rId30" Type="http://schemas.openxmlformats.org/officeDocument/2006/relationships/image" Target="../media/image3479.png"/><Relationship Id="rId126" Type="http://schemas.openxmlformats.org/officeDocument/2006/relationships/image" Target="../media/image3525.png"/><Relationship Id="rId168" Type="http://schemas.openxmlformats.org/officeDocument/2006/relationships/image" Target="../media/image3546.png"/><Relationship Id="rId333" Type="http://schemas.openxmlformats.org/officeDocument/2006/relationships/customXml" Target="../ink/ink1412.xml"/><Relationship Id="rId540" Type="http://schemas.openxmlformats.org/officeDocument/2006/relationships/customXml" Target="../ink/ink1516.xml"/><Relationship Id="rId778" Type="http://schemas.openxmlformats.org/officeDocument/2006/relationships/customXml" Target="../ink/ink1635.xml"/><Relationship Id="rId72" Type="http://schemas.openxmlformats.org/officeDocument/2006/relationships/image" Target="../media/image3500.png"/><Relationship Id="rId375" Type="http://schemas.openxmlformats.org/officeDocument/2006/relationships/customXml" Target="../ink/ink1433.xml"/><Relationship Id="rId582" Type="http://schemas.openxmlformats.org/officeDocument/2006/relationships/customXml" Target="../ink/ink1537.xml"/><Relationship Id="rId638" Type="http://schemas.openxmlformats.org/officeDocument/2006/relationships/customXml" Target="../ink/ink1565.xml"/><Relationship Id="rId803" Type="http://schemas.openxmlformats.org/officeDocument/2006/relationships/image" Target="../media/image413.png"/><Relationship Id="rId845" Type="http://schemas.openxmlformats.org/officeDocument/2006/relationships/image" Target="../media/image433.png"/><Relationship Id="rId3" Type="http://schemas.openxmlformats.org/officeDocument/2006/relationships/customXml" Target="../ink/ink1247.xml"/><Relationship Id="rId235" Type="http://schemas.openxmlformats.org/officeDocument/2006/relationships/customXml" Target="../ink/ink1363.xml"/><Relationship Id="rId277" Type="http://schemas.openxmlformats.org/officeDocument/2006/relationships/customXml" Target="../ink/ink1384.xml"/><Relationship Id="rId400" Type="http://schemas.openxmlformats.org/officeDocument/2006/relationships/image" Target="../media/image3660.png"/><Relationship Id="rId442" Type="http://schemas.openxmlformats.org/officeDocument/2006/relationships/image" Target="../media/image3681.png"/><Relationship Id="rId484" Type="http://schemas.openxmlformats.org/officeDocument/2006/relationships/image" Target="../media/image3702.png"/><Relationship Id="rId705" Type="http://schemas.openxmlformats.org/officeDocument/2006/relationships/image" Target="../media/image3812.png"/><Relationship Id="rId137" Type="http://schemas.openxmlformats.org/officeDocument/2006/relationships/customXml" Target="../ink/ink1314.xml"/><Relationship Id="rId302" Type="http://schemas.openxmlformats.org/officeDocument/2006/relationships/image" Target="../media/image3612.png"/><Relationship Id="rId344" Type="http://schemas.openxmlformats.org/officeDocument/2006/relationships/image" Target="../media/image3632.png"/><Relationship Id="rId691" Type="http://schemas.openxmlformats.org/officeDocument/2006/relationships/image" Target="../media/image3805.png"/><Relationship Id="rId747" Type="http://schemas.openxmlformats.org/officeDocument/2006/relationships/image" Target="../media/image385.png"/><Relationship Id="rId789" Type="http://schemas.openxmlformats.org/officeDocument/2006/relationships/image" Target="../media/image406.png"/><Relationship Id="rId41" Type="http://schemas.openxmlformats.org/officeDocument/2006/relationships/customXml" Target="../ink/ink1266.xml"/><Relationship Id="rId83" Type="http://schemas.openxmlformats.org/officeDocument/2006/relationships/customXml" Target="../ink/ink1287.xml"/><Relationship Id="rId179" Type="http://schemas.openxmlformats.org/officeDocument/2006/relationships/customXml" Target="../ink/ink1335.xml"/><Relationship Id="rId386" Type="http://schemas.openxmlformats.org/officeDocument/2006/relationships/image" Target="../media/image3653.png"/><Relationship Id="rId551" Type="http://schemas.openxmlformats.org/officeDocument/2006/relationships/image" Target="../media/image3735.png"/><Relationship Id="rId593" Type="http://schemas.openxmlformats.org/officeDocument/2006/relationships/image" Target="../media/image3756.png"/><Relationship Id="rId607" Type="http://schemas.openxmlformats.org/officeDocument/2006/relationships/image" Target="../media/image3763.png"/><Relationship Id="rId649" Type="http://schemas.openxmlformats.org/officeDocument/2006/relationships/image" Target="../media/image3784.png"/><Relationship Id="rId814" Type="http://schemas.openxmlformats.org/officeDocument/2006/relationships/customXml" Target="../ink/ink1653.xml"/><Relationship Id="rId856" Type="http://schemas.openxmlformats.org/officeDocument/2006/relationships/customXml" Target="../ink/ink1674.xml"/><Relationship Id="rId190" Type="http://schemas.openxmlformats.org/officeDocument/2006/relationships/image" Target="../media/image3557.png"/><Relationship Id="rId204" Type="http://schemas.openxmlformats.org/officeDocument/2006/relationships/image" Target="../media/image3564.png"/><Relationship Id="rId246" Type="http://schemas.openxmlformats.org/officeDocument/2006/relationships/image" Target="../media/image3584.png"/><Relationship Id="rId288" Type="http://schemas.openxmlformats.org/officeDocument/2006/relationships/image" Target="../media/image3605.png"/><Relationship Id="rId411" Type="http://schemas.openxmlformats.org/officeDocument/2006/relationships/customXml" Target="../ink/ink1451.xml"/><Relationship Id="rId453" Type="http://schemas.openxmlformats.org/officeDocument/2006/relationships/customXml" Target="../ink/ink1472.xml"/><Relationship Id="rId509" Type="http://schemas.openxmlformats.org/officeDocument/2006/relationships/image" Target="../media/image3714.png"/><Relationship Id="rId660" Type="http://schemas.openxmlformats.org/officeDocument/2006/relationships/customXml" Target="../ink/ink1576.xml"/><Relationship Id="rId106" Type="http://schemas.openxmlformats.org/officeDocument/2006/relationships/image" Target="../media/image3516.png"/><Relationship Id="rId313" Type="http://schemas.openxmlformats.org/officeDocument/2006/relationships/customXml" Target="../ink/ink1402.xml"/><Relationship Id="rId495" Type="http://schemas.openxmlformats.org/officeDocument/2006/relationships/customXml" Target="../ink/ink1493.xml"/><Relationship Id="rId716" Type="http://schemas.openxmlformats.org/officeDocument/2006/relationships/customXml" Target="../ink/ink1604.xml"/><Relationship Id="rId758" Type="http://schemas.openxmlformats.org/officeDocument/2006/relationships/customXml" Target="../ink/ink1625.xml"/><Relationship Id="rId10" Type="http://schemas.openxmlformats.org/officeDocument/2006/relationships/image" Target="../media/image3469.png"/><Relationship Id="rId52" Type="http://schemas.openxmlformats.org/officeDocument/2006/relationships/image" Target="../media/image3490.png"/><Relationship Id="rId94" Type="http://schemas.openxmlformats.org/officeDocument/2006/relationships/image" Target="../media/image3510.png"/><Relationship Id="rId148" Type="http://schemas.openxmlformats.org/officeDocument/2006/relationships/image" Target="../media/image3536.png"/><Relationship Id="rId355" Type="http://schemas.openxmlformats.org/officeDocument/2006/relationships/customXml" Target="../ink/ink1423.xml"/><Relationship Id="rId397" Type="http://schemas.openxmlformats.org/officeDocument/2006/relationships/customXml" Target="../ink/ink1444.xml"/><Relationship Id="rId520" Type="http://schemas.openxmlformats.org/officeDocument/2006/relationships/customXml" Target="../ink/ink1506.xml"/><Relationship Id="rId562" Type="http://schemas.openxmlformats.org/officeDocument/2006/relationships/customXml" Target="../ink/ink1527.xml"/><Relationship Id="rId618" Type="http://schemas.openxmlformats.org/officeDocument/2006/relationships/customXml" Target="../ink/ink1555.xml"/><Relationship Id="rId825" Type="http://schemas.openxmlformats.org/officeDocument/2006/relationships/image" Target="../media/image424.png"/><Relationship Id="rId215" Type="http://schemas.openxmlformats.org/officeDocument/2006/relationships/customXml" Target="../ink/ink1353.xml"/><Relationship Id="rId257" Type="http://schemas.openxmlformats.org/officeDocument/2006/relationships/customXml" Target="../ink/ink1374.xml"/><Relationship Id="rId422" Type="http://schemas.openxmlformats.org/officeDocument/2006/relationships/image" Target="../media/image3671.png"/><Relationship Id="rId464" Type="http://schemas.openxmlformats.org/officeDocument/2006/relationships/image" Target="../media/image3692.png"/><Relationship Id="rId867" Type="http://schemas.openxmlformats.org/officeDocument/2006/relationships/image" Target="../media/image444.png"/><Relationship Id="rId299" Type="http://schemas.openxmlformats.org/officeDocument/2006/relationships/customXml" Target="../ink/ink1395.xml"/><Relationship Id="rId727" Type="http://schemas.openxmlformats.org/officeDocument/2006/relationships/image" Target="../media/image375.png"/><Relationship Id="rId63" Type="http://schemas.openxmlformats.org/officeDocument/2006/relationships/customXml" Target="../ink/ink1277.xml"/><Relationship Id="rId159" Type="http://schemas.openxmlformats.org/officeDocument/2006/relationships/customXml" Target="../ink/ink1325.xml"/><Relationship Id="rId366" Type="http://schemas.openxmlformats.org/officeDocument/2006/relationships/image" Target="../media/image3643.png"/><Relationship Id="rId573" Type="http://schemas.openxmlformats.org/officeDocument/2006/relationships/image" Target="../media/image3746.png"/><Relationship Id="rId780" Type="http://schemas.openxmlformats.org/officeDocument/2006/relationships/customXml" Target="../ink/ink1636.xml"/><Relationship Id="rId226" Type="http://schemas.openxmlformats.org/officeDocument/2006/relationships/image" Target="../media/image3575.png"/><Relationship Id="rId433" Type="http://schemas.openxmlformats.org/officeDocument/2006/relationships/customXml" Target="../ink/ink1462.xml"/><Relationship Id="rId878" Type="http://schemas.openxmlformats.org/officeDocument/2006/relationships/customXml" Target="../ink/ink1685.xml"/><Relationship Id="rId640" Type="http://schemas.openxmlformats.org/officeDocument/2006/relationships/customXml" Target="../ink/ink1566.xml"/><Relationship Id="rId738" Type="http://schemas.openxmlformats.org/officeDocument/2006/relationships/customXml" Target="../ink/ink1615.xml"/><Relationship Id="rId74" Type="http://schemas.openxmlformats.org/officeDocument/2006/relationships/image" Target="../media/image3501.png"/><Relationship Id="rId377" Type="http://schemas.openxmlformats.org/officeDocument/2006/relationships/customXml" Target="../ink/ink1434.xml"/><Relationship Id="rId500" Type="http://schemas.openxmlformats.org/officeDocument/2006/relationships/image" Target="../media/image3710.png"/><Relationship Id="rId584" Type="http://schemas.openxmlformats.org/officeDocument/2006/relationships/customXml" Target="../ink/ink1538.xml"/><Relationship Id="rId805" Type="http://schemas.openxmlformats.org/officeDocument/2006/relationships/image" Target="../media/image414.png"/><Relationship Id="rId5" Type="http://schemas.openxmlformats.org/officeDocument/2006/relationships/customXml" Target="../ink/ink1248.xml"/><Relationship Id="rId237" Type="http://schemas.openxmlformats.org/officeDocument/2006/relationships/customXml" Target="../ink/ink1364.xml"/><Relationship Id="rId791" Type="http://schemas.openxmlformats.org/officeDocument/2006/relationships/image" Target="../media/image407.png"/><Relationship Id="rId444" Type="http://schemas.openxmlformats.org/officeDocument/2006/relationships/image" Target="../media/image3682.png"/><Relationship Id="rId651" Type="http://schemas.openxmlformats.org/officeDocument/2006/relationships/image" Target="../media/image3785.png"/><Relationship Id="rId749" Type="http://schemas.openxmlformats.org/officeDocument/2006/relationships/image" Target="../media/image386.png"/><Relationship Id="rId290" Type="http://schemas.openxmlformats.org/officeDocument/2006/relationships/image" Target="../media/image3606.png"/><Relationship Id="rId304" Type="http://schemas.openxmlformats.org/officeDocument/2006/relationships/image" Target="../media/image3613.png"/><Relationship Id="rId388" Type="http://schemas.openxmlformats.org/officeDocument/2006/relationships/image" Target="../media/image3654.png"/><Relationship Id="rId511" Type="http://schemas.openxmlformats.org/officeDocument/2006/relationships/image" Target="../media/image3715.png"/><Relationship Id="rId609" Type="http://schemas.openxmlformats.org/officeDocument/2006/relationships/image" Target="../media/image3764.png"/><Relationship Id="rId85" Type="http://schemas.openxmlformats.org/officeDocument/2006/relationships/customXml" Target="../ink/ink1288.xml"/><Relationship Id="rId150" Type="http://schemas.openxmlformats.org/officeDocument/2006/relationships/image" Target="../media/image3537.png"/><Relationship Id="rId595" Type="http://schemas.openxmlformats.org/officeDocument/2006/relationships/image" Target="../media/image3757.png"/><Relationship Id="rId816" Type="http://schemas.openxmlformats.org/officeDocument/2006/relationships/customXml" Target="../ink/ink1654.xml"/><Relationship Id="rId248" Type="http://schemas.openxmlformats.org/officeDocument/2006/relationships/image" Target="../media/image3585.png"/><Relationship Id="rId455" Type="http://schemas.openxmlformats.org/officeDocument/2006/relationships/customXml" Target="../ink/ink1473.xml"/><Relationship Id="rId662" Type="http://schemas.openxmlformats.org/officeDocument/2006/relationships/customXml" Target="../ink/ink1577.xml"/><Relationship Id="rId12" Type="http://schemas.openxmlformats.org/officeDocument/2006/relationships/image" Target="../media/image3470.png"/><Relationship Id="rId108" Type="http://schemas.openxmlformats.org/officeDocument/2006/relationships/image" Target="../media/image3517.png"/><Relationship Id="rId315" Type="http://schemas.openxmlformats.org/officeDocument/2006/relationships/customXml" Target="../ink/ink1403.xml"/><Relationship Id="rId522" Type="http://schemas.openxmlformats.org/officeDocument/2006/relationships/customXml" Target="../ink/ink1507.xml"/><Relationship Id="rId96" Type="http://schemas.openxmlformats.org/officeDocument/2006/relationships/image" Target="../media/image3511.png"/><Relationship Id="rId161" Type="http://schemas.openxmlformats.org/officeDocument/2006/relationships/customXml" Target="../ink/ink1326.xml"/><Relationship Id="rId399" Type="http://schemas.openxmlformats.org/officeDocument/2006/relationships/customXml" Target="../ink/ink1445.xml"/><Relationship Id="rId827" Type="http://schemas.openxmlformats.org/officeDocument/2006/relationships/image" Target="../media/image425.png"/><Relationship Id="rId259" Type="http://schemas.openxmlformats.org/officeDocument/2006/relationships/customXml" Target="../ink/ink1375.xml"/><Relationship Id="rId466" Type="http://schemas.openxmlformats.org/officeDocument/2006/relationships/image" Target="../media/image3693.png"/><Relationship Id="rId673" Type="http://schemas.openxmlformats.org/officeDocument/2006/relationships/image" Target="../media/image3796.png"/><Relationship Id="rId880" Type="http://schemas.openxmlformats.org/officeDocument/2006/relationships/customXml" Target="../ink/ink1686.xml"/><Relationship Id="rId23" Type="http://schemas.openxmlformats.org/officeDocument/2006/relationships/customXml" Target="../ink/ink1257.xml"/><Relationship Id="rId119" Type="http://schemas.openxmlformats.org/officeDocument/2006/relationships/customXml" Target="../ink/ink1305.xml"/><Relationship Id="rId326" Type="http://schemas.openxmlformats.org/officeDocument/2006/relationships/image" Target="../media/image2336.png"/><Relationship Id="rId533" Type="http://schemas.openxmlformats.org/officeDocument/2006/relationships/image" Target="../media/image3726.png"/><Relationship Id="rId740" Type="http://schemas.openxmlformats.org/officeDocument/2006/relationships/customXml" Target="../ink/ink1616.xml"/><Relationship Id="rId838" Type="http://schemas.openxmlformats.org/officeDocument/2006/relationships/customXml" Target="../ink/ink1665.xml"/><Relationship Id="rId172" Type="http://schemas.openxmlformats.org/officeDocument/2006/relationships/image" Target="../media/image3548.png"/><Relationship Id="rId477" Type="http://schemas.openxmlformats.org/officeDocument/2006/relationships/customXml" Target="../ink/ink1484.xml"/><Relationship Id="rId600" Type="http://schemas.openxmlformats.org/officeDocument/2006/relationships/customXml" Target="../ink/ink1546.xml"/><Relationship Id="rId684" Type="http://schemas.openxmlformats.org/officeDocument/2006/relationships/customXml" Target="../ink/ink1588.xml"/><Relationship Id="rId337" Type="http://schemas.openxmlformats.org/officeDocument/2006/relationships/customXml" Target="../ink/ink1414.xml"/><Relationship Id="rId34" Type="http://schemas.openxmlformats.org/officeDocument/2006/relationships/image" Target="../media/image3481.png"/><Relationship Id="rId544" Type="http://schemas.openxmlformats.org/officeDocument/2006/relationships/customXml" Target="../ink/ink1518.xml"/><Relationship Id="rId751" Type="http://schemas.openxmlformats.org/officeDocument/2006/relationships/image" Target="../media/image387.png"/><Relationship Id="rId849" Type="http://schemas.openxmlformats.org/officeDocument/2006/relationships/image" Target="../media/image435.png"/><Relationship Id="rId183" Type="http://schemas.openxmlformats.org/officeDocument/2006/relationships/customXml" Target="../ink/ink1337.xml"/><Relationship Id="rId390" Type="http://schemas.openxmlformats.org/officeDocument/2006/relationships/image" Target="../media/image3655.png"/><Relationship Id="rId404" Type="http://schemas.openxmlformats.org/officeDocument/2006/relationships/image" Target="../media/image3662.png"/><Relationship Id="rId611" Type="http://schemas.openxmlformats.org/officeDocument/2006/relationships/image" Target="../media/image3765.png"/><Relationship Id="rId250" Type="http://schemas.openxmlformats.org/officeDocument/2006/relationships/image" Target="../media/image3586.png"/><Relationship Id="rId488" Type="http://schemas.openxmlformats.org/officeDocument/2006/relationships/image" Target="../media/image3704.png"/><Relationship Id="rId695" Type="http://schemas.openxmlformats.org/officeDocument/2006/relationships/image" Target="../media/image3807.png"/><Relationship Id="rId709" Type="http://schemas.openxmlformats.org/officeDocument/2006/relationships/image" Target="../media/image3814.png"/><Relationship Id="rId45" Type="http://schemas.openxmlformats.org/officeDocument/2006/relationships/customXml" Target="../ink/ink1268.xml"/><Relationship Id="rId110" Type="http://schemas.openxmlformats.org/officeDocument/2006/relationships/image" Target="../media/image3518.png"/><Relationship Id="rId348" Type="http://schemas.openxmlformats.org/officeDocument/2006/relationships/image" Target="../media/image3634.png"/><Relationship Id="rId555" Type="http://schemas.openxmlformats.org/officeDocument/2006/relationships/image" Target="../media/image3737.png"/><Relationship Id="rId762" Type="http://schemas.openxmlformats.org/officeDocument/2006/relationships/customXml" Target="../ink/ink1627.xml"/><Relationship Id="rId194" Type="http://schemas.openxmlformats.org/officeDocument/2006/relationships/image" Target="../media/image3559.png"/><Relationship Id="rId208" Type="http://schemas.openxmlformats.org/officeDocument/2006/relationships/image" Target="../media/image3566.png"/><Relationship Id="rId415" Type="http://schemas.openxmlformats.org/officeDocument/2006/relationships/customXml" Target="../ink/ink1453.xml"/><Relationship Id="rId622" Type="http://schemas.openxmlformats.org/officeDocument/2006/relationships/customXml" Target="../ink/ink1557.xml"/><Relationship Id="rId261" Type="http://schemas.openxmlformats.org/officeDocument/2006/relationships/customXml" Target="../ink/ink1376.xml"/><Relationship Id="rId499" Type="http://schemas.openxmlformats.org/officeDocument/2006/relationships/customXml" Target="../ink/ink1495.xml"/><Relationship Id="rId56" Type="http://schemas.openxmlformats.org/officeDocument/2006/relationships/image" Target="../media/image3492.png"/><Relationship Id="rId359" Type="http://schemas.openxmlformats.org/officeDocument/2006/relationships/customXml" Target="../ink/ink1425.xml"/><Relationship Id="rId566" Type="http://schemas.openxmlformats.org/officeDocument/2006/relationships/customXml" Target="../ink/ink1529.xml"/><Relationship Id="rId773" Type="http://schemas.openxmlformats.org/officeDocument/2006/relationships/image" Target="../media/image398.png"/><Relationship Id="rId121" Type="http://schemas.openxmlformats.org/officeDocument/2006/relationships/customXml" Target="../ink/ink1306.xml"/><Relationship Id="rId219" Type="http://schemas.openxmlformats.org/officeDocument/2006/relationships/customXml" Target="../ink/ink1355.xml"/><Relationship Id="rId426" Type="http://schemas.openxmlformats.org/officeDocument/2006/relationships/image" Target="../media/image3673.png"/><Relationship Id="rId633" Type="http://schemas.openxmlformats.org/officeDocument/2006/relationships/image" Target="../media/image3776.png"/><Relationship Id="rId840" Type="http://schemas.openxmlformats.org/officeDocument/2006/relationships/customXml" Target="../ink/ink1666.xml"/><Relationship Id="rId67" Type="http://schemas.openxmlformats.org/officeDocument/2006/relationships/customXml" Target="../ink/ink1279.xml"/><Relationship Id="rId272" Type="http://schemas.openxmlformats.org/officeDocument/2006/relationships/image" Target="../media/image3597.png"/><Relationship Id="rId577" Type="http://schemas.openxmlformats.org/officeDocument/2006/relationships/image" Target="../media/image3748.png"/><Relationship Id="rId700" Type="http://schemas.openxmlformats.org/officeDocument/2006/relationships/customXml" Target="../ink/ink1596.xml"/><Relationship Id="rId132" Type="http://schemas.openxmlformats.org/officeDocument/2006/relationships/image" Target="../media/image3528.png"/><Relationship Id="rId784" Type="http://schemas.openxmlformats.org/officeDocument/2006/relationships/customXml" Target="../ink/ink1638.xml"/><Relationship Id="rId437" Type="http://schemas.openxmlformats.org/officeDocument/2006/relationships/customXml" Target="../ink/ink1464.xml"/><Relationship Id="rId644" Type="http://schemas.openxmlformats.org/officeDocument/2006/relationships/customXml" Target="../ink/ink1568.xml"/><Relationship Id="rId851" Type="http://schemas.openxmlformats.org/officeDocument/2006/relationships/image" Target="../media/image436.png"/><Relationship Id="rId283" Type="http://schemas.openxmlformats.org/officeDocument/2006/relationships/customXml" Target="../ink/ink1387.xml"/><Relationship Id="rId490" Type="http://schemas.openxmlformats.org/officeDocument/2006/relationships/image" Target="../media/image3705.png"/><Relationship Id="rId504" Type="http://schemas.openxmlformats.org/officeDocument/2006/relationships/image" Target="../media/image3712.png"/><Relationship Id="rId711" Type="http://schemas.openxmlformats.org/officeDocument/2006/relationships/image" Target="../media/image3815.png"/><Relationship Id="rId78" Type="http://schemas.openxmlformats.org/officeDocument/2006/relationships/image" Target="../media/image3503.png"/><Relationship Id="rId143" Type="http://schemas.openxmlformats.org/officeDocument/2006/relationships/customXml" Target="../ink/ink1317.xml"/><Relationship Id="rId350" Type="http://schemas.openxmlformats.org/officeDocument/2006/relationships/image" Target="../media/image3635.png"/><Relationship Id="rId588" Type="http://schemas.openxmlformats.org/officeDocument/2006/relationships/customXml" Target="../ink/ink1540.xml"/><Relationship Id="rId795" Type="http://schemas.openxmlformats.org/officeDocument/2006/relationships/image" Target="../media/image409.png"/><Relationship Id="rId809" Type="http://schemas.openxmlformats.org/officeDocument/2006/relationships/image" Target="../media/image416.png"/><Relationship Id="rId9" Type="http://schemas.openxmlformats.org/officeDocument/2006/relationships/customXml" Target="../ink/ink1250.xml"/><Relationship Id="rId210" Type="http://schemas.openxmlformats.org/officeDocument/2006/relationships/image" Target="../media/image3567.png"/><Relationship Id="rId448" Type="http://schemas.openxmlformats.org/officeDocument/2006/relationships/image" Target="../media/image3684.png"/><Relationship Id="rId655" Type="http://schemas.openxmlformats.org/officeDocument/2006/relationships/image" Target="../media/image3787.png"/><Relationship Id="rId862" Type="http://schemas.openxmlformats.org/officeDocument/2006/relationships/customXml" Target="../ink/ink1677.xml"/><Relationship Id="rId294" Type="http://schemas.openxmlformats.org/officeDocument/2006/relationships/image" Target="../media/image3608.png"/><Relationship Id="rId308" Type="http://schemas.openxmlformats.org/officeDocument/2006/relationships/image" Target="../media/image3615.png"/><Relationship Id="rId515" Type="http://schemas.openxmlformats.org/officeDocument/2006/relationships/image" Target="../media/image3717.png"/><Relationship Id="rId722" Type="http://schemas.openxmlformats.org/officeDocument/2006/relationships/customXml" Target="../ink/ink1607.xml"/><Relationship Id="rId89" Type="http://schemas.openxmlformats.org/officeDocument/2006/relationships/customXml" Target="../ink/ink1290.xml"/><Relationship Id="rId154" Type="http://schemas.openxmlformats.org/officeDocument/2006/relationships/image" Target="../media/image3539.png"/><Relationship Id="rId361" Type="http://schemas.openxmlformats.org/officeDocument/2006/relationships/customXml" Target="../ink/ink1426.xml"/><Relationship Id="rId599" Type="http://schemas.openxmlformats.org/officeDocument/2006/relationships/image" Target="../media/image3759.png"/><Relationship Id="rId459" Type="http://schemas.openxmlformats.org/officeDocument/2006/relationships/customXml" Target="../ink/ink1475.xml"/><Relationship Id="rId666" Type="http://schemas.openxmlformats.org/officeDocument/2006/relationships/customXml" Target="../ink/ink1579.xml"/><Relationship Id="rId873" Type="http://schemas.openxmlformats.org/officeDocument/2006/relationships/image" Target="../media/image447.png"/><Relationship Id="rId16" Type="http://schemas.openxmlformats.org/officeDocument/2006/relationships/image" Target="../media/image3472.png"/><Relationship Id="rId221" Type="http://schemas.openxmlformats.org/officeDocument/2006/relationships/customXml" Target="../ink/ink1356.xml"/><Relationship Id="rId319" Type="http://schemas.openxmlformats.org/officeDocument/2006/relationships/customXml" Target="../ink/ink1405.xml"/><Relationship Id="rId526" Type="http://schemas.openxmlformats.org/officeDocument/2006/relationships/customXml" Target="../ink/ink1509.xml"/><Relationship Id="rId733" Type="http://schemas.openxmlformats.org/officeDocument/2006/relationships/image" Target="../media/image378.png"/><Relationship Id="rId165" Type="http://schemas.openxmlformats.org/officeDocument/2006/relationships/customXml" Target="../ink/ink1328.xml"/><Relationship Id="rId372" Type="http://schemas.openxmlformats.org/officeDocument/2006/relationships/image" Target="../media/image3646.png"/><Relationship Id="rId677" Type="http://schemas.openxmlformats.org/officeDocument/2006/relationships/image" Target="../media/image3798.png"/><Relationship Id="rId800" Type="http://schemas.openxmlformats.org/officeDocument/2006/relationships/customXml" Target="../ink/ink1646.xml"/><Relationship Id="rId232" Type="http://schemas.openxmlformats.org/officeDocument/2006/relationships/image" Target="../media/image3577.png"/><Relationship Id="rId27" Type="http://schemas.openxmlformats.org/officeDocument/2006/relationships/customXml" Target="../ink/ink1259.xml"/><Relationship Id="rId537" Type="http://schemas.openxmlformats.org/officeDocument/2006/relationships/image" Target="../media/image3728.png"/><Relationship Id="rId744" Type="http://schemas.openxmlformats.org/officeDocument/2006/relationships/customXml" Target="../ink/ink1618.xml"/><Relationship Id="rId80" Type="http://schemas.openxmlformats.org/officeDocument/2006/relationships/image" Target="../media/image1835.png"/><Relationship Id="rId176" Type="http://schemas.openxmlformats.org/officeDocument/2006/relationships/image" Target="../media/image3550.png"/><Relationship Id="rId383" Type="http://schemas.openxmlformats.org/officeDocument/2006/relationships/customXml" Target="../ink/ink1437.xml"/><Relationship Id="rId590" Type="http://schemas.openxmlformats.org/officeDocument/2006/relationships/customXml" Target="../ink/ink1541.xml"/><Relationship Id="rId604" Type="http://schemas.openxmlformats.org/officeDocument/2006/relationships/customXml" Target="../ink/ink1548.xml"/><Relationship Id="rId811" Type="http://schemas.openxmlformats.org/officeDocument/2006/relationships/image" Target="../media/image417.png"/><Relationship Id="rId243" Type="http://schemas.openxmlformats.org/officeDocument/2006/relationships/customXml" Target="../ink/ink1367.xml"/><Relationship Id="rId450" Type="http://schemas.openxmlformats.org/officeDocument/2006/relationships/image" Target="../media/image3685.png"/><Relationship Id="rId688" Type="http://schemas.openxmlformats.org/officeDocument/2006/relationships/customXml" Target="../ink/ink1590.xml"/><Relationship Id="rId38" Type="http://schemas.openxmlformats.org/officeDocument/2006/relationships/image" Target="../media/image3483.png"/><Relationship Id="rId103" Type="http://schemas.openxmlformats.org/officeDocument/2006/relationships/customXml" Target="../ink/ink1297.xml"/><Relationship Id="rId310" Type="http://schemas.openxmlformats.org/officeDocument/2006/relationships/image" Target="../media/image3616.png"/><Relationship Id="rId548" Type="http://schemas.openxmlformats.org/officeDocument/2006/relationships/customXml" Target="../ink/ink1520.xml"/><Relationship Id="rId755" Type="http://schemas.openxmlformats.org/officeDocument/2006/relationships/image" Target="../media/image389.png"/><Relationship Id="rId91" Type="http://schemas.openxmlformats.org/officeDocument/2006/relationships/customXml" Target="../ink/ink1291.xml"/><Relationship Id="rId187" Type="http://schemas.openxmlformats.org/officeDocument/2006/relationships/customXml" Target="../ink/ink1339.xml"/><Relationship Id="rId394" Type="http://schemas.openxmlformats.org/officeDocument/2006/relationships/image" Target="../media/image3657.png"/><Relationship Id="rId408" Type="http://schemas.openxmlformats.org/officeDocument/2006/relationships/image" Target="../media/image3664.png"/><Relationship Id="rId615" Type="http://schemas.openxmlformats.org/officeDocument/2006/relationships/image" Target="../media/image3767.png"/><Relationship Id="rId822" Type="http://schemas.openxmlformats.org/officeDocument/2006/relationships/customXml" Target="../ink/ink1657.xml"/><Relationship Id="rId254" Type="http://schemas.openxmlformats.org/officeDocument/2006/relationships/image" Target="../media/image3588.png"/><Relationship Id="rId699" Type="http://schemas.openxmlformats.org/officeDocument/2006/relationships/image" Target="../media/image3809.png"/><Relationship Id="rId49" Type="http://schemas.openxmlformats.org/officeDocument/2006/relationships/customXml" Target="../ink/ink1270.xml"/><Relationship Id="rId114" Type="http://schemas.openxmlformats.org/officeDocument/2006/relationships/image" Target="../media/image3520.png"/><Relationship Id="rId461" Type="http://schemas.openxmlformats.org/officeDocument/2006/relationships/customXml" Target="../ink/ink1476.xml"/><Relationship Id="rId559" Type="http://schemas.openxmlformats.org/officeDocument/2006/relationships/image" Target="../media/image3739.png"/><Relationship Id="rId766" Type="http://schemas.openxmlformats.org/officeDocument/2006/relationships/customXml" Target="../ink/ink1629.xml"/><Relationship Id="rId198" Type="http://schemas.openxmlformats.org/officeDocument/2006/relationships/image" Target="../media/image3561.png"/><Relationship Id="rId321" Type="http://schemas.openxmlformats.org/officeDocument/2006/relationships/customXml" Target="../ink/ink1406.xml"/><Relationship Id="rId419" Type="http://schemas.openxmlformats.org/officeDocument/2006/relationships/customXml" Target="../ink/ink1455.xml"/><Relationship Id="rId626" Type="http://schemas.openxmlformats.org/officeDocument/2006/relationships/customXml" Target="../ink/ink1559.xml"/><Relationship Id="rId833" Type="http://schemas.openxmlformats.org/officeDocument/2006/relationships/image" Target="../media/image368.png"/><Relationship Id="rId265" Type="http://schemas.openxmlformats.org/officeDocument/2006/relationships/customXml" Target="../ink/ink1378.xml"/><Relationship Id="rId472" Type="http://schemas.openxmlformats.org/officeDocument/2006/relationships/image" Target="../media/image3696.png"/><Relationship Id="rId125" Type="http://schemas.openxmlformats.org/officeDocument/2006/relationships/customXml" Target="../ink/ink1308.xml"/><Relationship Id="rId332" Type="http://schemas.openxmlformats.org/officeDocument/2006/relationships/image" Target="../media/image3626.png"/><Relationship Id="rId777" Type="http://schemas.openxmlformats.org/officeDocument/2006/relationships/image" Target="../media/image400.png"/><Relationship Id="rId637" Type="http://schemas.openxmlformats.org/officeDocument/2006/relationships/image" Target="../media/image3778.png"/><Relationship Id="rId844" Type="http://schemas.openxmlformats.org/officeDocument/2006/relationships/customXml" Target="../ink/ink1668.xml"/><Relationship Id="rId276" Type="http://schemas.openxmlformats.org/officeDocument/2006/relationships/image" Target="../media/image3599.png"/><Relationship Id="rId483" Type="http://schemas.openxmlformats.org/officeDocument/2006/relationships/customXml" Target="../ink/ink1487.xml"/><Relationship Id="rId690" Type="http://schemas.openxmlformats.org/officeDocument/2006/relationships/customXml" Target="../ink/ink1591.xml"/><Relationship Id="rId704" Type="http://schemas.openxmlformats.org/officeDocument/2006/relationships/customXml" Target="../ink/ink1598.xml"/><Relationship Id="rId40" Type="http://schemas.openxmlformats.org/officeDocument/2006/relationships/image" Target="../media/image3484.png"/><Relationship Id="rId136" Type="http://schemas.openxmlformats.org/officeDocument/2006/relationships/image" Target="../media/image3530.png"/><Relationship Id="rId343" Type="http://schemas.openxmlformats.org/officeDocument/2006/relationships/customXml" Target="../ink/ink1417.xml"/><Relationship Id="rId550" Type="http://schemas.openxmlformats.org/officeDocument/2006/relationships/customXml" Target="../ink/ink1521.xml"/><Relationship Id="rId788" Type="http://schemas.openxmlformats.org/officeDocument/2006/relationships/customXml" Target="../ink/ink1640.xml"/><Relationship Id="rId203" Type="http://schemas.openxmlformats.org/officeDocument/2006/relationships/customXml" Target="../ink/ink1347.xml"/><Relationship Id="rId648" Type="http://schemas.openxmlformats.org/officeDocument/2006/relationships/customXml" Target="../ink/ink1570.xml"/><Relationship Id="rId855" Type="http://schemas.openxmlformats.org/officeDocument/2006/relationships/image" Target="../media/image438.png"/><Relationship Id="rId287" Type="http://schemas.openxmlformats.org/officeDocument/2006/relationships/customXml" Target="../ink/ink1389.xml"/><Relationship Id="rId410" Type="http://schemas.openxmlformats.org/officeDocument/2006/relationships/image" Target="../media/image3665.png"/><Relationship Id="rId494" Type="http://schemas.openxmlformats.org/officeDocument/2006/relationships/image" Target="../media/image3707.png"/><Relationship Id="rId508" Type="http://schemas.openxmlformats.org/officeDocument/2006/relationships/customXml" Target="../ink/ink1500.xml"/><Relationship Id="rId715" Type="http://schemas.openxmlformats.org/officeDocument/2006/relationships/image" Target="../media/image3817.png"/><Relationship Id="rId147" Type="http://schemas.openxmlformats.org/officeDocument/2006/relationships/customXml" Target="../ink/ink1319.xml"/><Relationship Id="rId354" Type="http://schemas.openxmlformats.org/officeDocument/2006/relationships/image" Target="../media/image3637.png"/><Relationship Id="rId799" Type="http://schemas.openxmlformats.org/officeDocument/2006/relationships/image" Target="../media/image411.png"/><Relationship Id="rId51" Type="http://schemas.openxmlformats.org/officeDocument/2006/relationships/customXml" Target="../ink/ink1271.xml"/><Relationship Id="rId561" Type="http://schemas.openxmlformats.org/officeDocument/2006/relationships/image" Target="../media/image3740.png"/><Relationship Id="rId659" Type="http://schemas.openxmlformats.org/officeDocument/2006/relationships/image" Target="../media/image3789.png"/><Relationship Id="rId866" Type="http://schemas.openxmlformats.org/officeDocument/2006/relationships/customXml" Target="../ink/ink1679.xml"/><Relationship Id="rId214" Type="http://schemas.openxmlformats.org/officeDocument/2006/relationships/image" Target="../media/image3569.png"/><Relationship Id="rId298" Type="http://schemas.openxmlformats.org/officeDocument/2006/relationships/image" Target="../media/image3610.png"/><Relationship Id="rId421" Type="http://schemas.openxmlformats.org/officeDocument/2006/relationships/customXml" Target="../ink/ink1456.xml"/><Relationship Id="rId519" Type="http://schemas.openxmlformats.org/officeDocument/2006/relationships/image" Target="../media/image3719.png"/><Relationship Id="rId158" Type="http://schemas.openxmlformats.org/officeDocument/2006/relationships/image" Target="../media/image3541.png"/><Relationship Id="rId726" Type="http://schemas.openxmlformats.org/officeDocument/2006/relationships/customXml" Target="../ink/ink1609.xml"/><Relationship Id="rId62" Type="http://schemas.openxmlformats.org/officeDocument/2006/relationships/image" Target="../media/image3495.png"/><Relationship Id="rId365" Type="http://schemas.openxmlformats.org/officeDocument/2006/relationships/customXml" Target="../ink/ink1428.xml"/><Relationship Id="rId572" Type="http://schemas.openxmlformats.org/officeDocument/2006/relationships/customXml" Target="../ink/ink1532.xml"/><Relationship Id="rId225" Type="http://schemas.openxmlformats.org/officeDocument/2006/relationships/customXml" Target="../ink/ink1358.xml"/><Relationship Id="rId432" Type="http://schemas.openxmlformats.org/officeDocument/2006/relationships/image" Target="../media/image3676.png"/><Relationship Id="rId877" Type="http://schemas.openxmlformats.org/officeDocument/2006/relationships/image" Target="../media/image449.png"/><Relationship Id="rId737" Type="http://schemas.openxmlformats.org/officeDocument/2006/relationships/image" Target="../media/image380.png"/><Relationship Id="rId73" Type="http://schemas.openxmlformats.org/officeDocument/2006/relationships/customXml" Target="../ink/ink1282.xml"/><Relationship Id="rId169" Type="http://schemas.openxmlformats.org/officeDocument/2006/relationships/customXml" Target="../ink/ink1330.xml"/><Relationship Id="rId376" Type="http://schemas.openxmlformats.org/officeDocument/2006/relationships/image" Target="../media/image3648.png"/><Relationship Id="rId583" Type="http://schemas.openxmlformats.org/officeDocument/2006/relationships/image" Target="../media/image3751.png"/><Relationship Id="rId790" Type="http://schemas.openxmlformats.org/officeDocument/2006/relationships/customXml" Target="../ink/ink1641.xml"/><Relationship Id="rId804" Type="http://schemas.openxmlformats.org/officeDocument/2006/relationships/customXml" Target="../ink/ink1648.xml"/><Relationship Id="rId4" Type="http://schemas.openxmlformats.org/officeDocument/2006/relationships/image" Target="../media/image3466.png"/><Relationship Id="rId236" Type="http://schemas.openxmlformats.org/officeDocument/2006/relationships/image" Target="../media/image3579.png"/><Relationship Id="rId443" Type="http://schemas.openxmlformats.org/officeDocument/2006/relationships/customXml" Target="../ink/ink1467.xml"/><Relationship Id="rId650" Type="http://schemas.openxmlformats.org/officeDocument/2006/relationships/customXml" Target="../ink/ink1571.xml"/><Relationship Id="rId303" Type="http://schemas.openxmlformats.org/officeDocument/2006/relationships/customXml" Target="../ink/ink1397.xml"/><Relationship Id="rId748" Type="http://schemas.openxmlformats.org/officeDocument/2006/relationships/customXml" Target="../ink/ink1620.xml"/><Relationship Id="rId84" Type="http://schemas.openxmlformats.org/officeDocument/2006/relationships/image" Target="../media/image3505.png"/><Relationship Id="rId387" Type="http://schemas.openxmlformats.org/officeDocument/2006/relationships/customXml" Target="../ink/ink1439.xml"/><Relationship Id="rId510" Type="http://schemas.openxmlformats.org/officeDocument/2006/relationships/customXml" Target="../ink/ink1501.xml"/><Relationship Id="rId594" Type="http://schemas.openxmlformats.org/officeDocument/2006/relationships/customXml" Target="../ink/ink1543.xml"/><Relationship Id="rId608" Type="http://schemas.openxmlformats.org/officeDocument/2006/relationships/customXml" Target="../ink/ink1550.xml"/><Relationship Id="rId815" Type="http://schemas.openxmlformats.org/officeDocument/2006/relationships/image" Target="../media/image419.png"/><Relationship Id="rId247" Type="http://schemas.openxmlformats.org/officeDocument/2006/relationships/customXml" Target="../ink/ink1369.xml"/><Relationship Id="rId107" Type="http://schemas.openxmlformats.org/officeDocument/2006/relationships/customXml" Target="../ink/ink1299.xml"/><Relationship Id="rId454" Type="http://schemas.openxmlformats.org/officeDocument/2006/relationships/image" Target="../media/image3687.png"/><Relationship Id="rId661" Type="http://schemas.openxmlformats.org/officeDocument/2006/relationships/image" Target="../media/image3790.png"/><Relationship Id="rId759" Type="http://schemas.openxmlformats.org/officeDocument/2006/relationships/image" Target="../media/image391.png"/><Relationship Id="rId11" Type="http://schemas.openxmlformats.org/officeDocument/2006/relationships/customXml" Target="../ink/ink1251.xml"/><Relationship Id="rId314" Type="http://schemas.openxmlformats.org/officeDocument/2006/relationships/image" Target="../media/image3618.png"/><Relationship Id="rId398" Type="http://schemas.openxmlformats.org/officeDocument/2006/relationships/image" Target="../media/image3659.png"/><Relationship Id="rId521" Type="http://schemas.openxmlformats.org/officeDocument/2006/relationships/image" Target="../media/image3720.png"/><Relationship Id="rId619" Type="http://schemas.openxmlformats.org/officeDocument/2006/relationships/image" Target="../media/image3769.png"/><Relationship Id="rId95" Type="http://schemas.openxmlformats.org/officeDocument/2006/relationships/customXml" Target="../ink/ink1293.xml"/><Relationship Id="rId160" Type="http://schemas.openxmlformats.org/officeDocument/2006/relationships/image" Target="../media/image3542.png"/><Relationship Id="rId826" Type="http://schemas.openxmlformats.org/officeDocument/2006/relationships/customXml" Target="../ink/ink1659.xml"/><Relationship Id="rId258" Type="http://schemas.openxmlformats.org/officeDocument/2006/relationships/image" Target="../media/image3590.png"/><Relationship Id="rId465" Type="http://schemas.openxmlformats.org/officeDocument/2006/relationships/customXml" Target="../ink/ink1478.xml"/><Relationship Id="rId672" Type="http://schemas.openxmlformats.org/officeDocument/2006/relationships/customXml" Target="../ink/ink1582.xml"/><Relationship Id="rId22" Type="http://schemas.openxmlformats.org/officeDocument/2006/relationships/image" Target="../media/image3475.png"/><Relationship Id="rId118" Type="http://schemas.openxmlformats.org/officeDocument/2006/relationships/image" Target="../media/image3522.png"/><Relationship Id="rId325" Type="http://schemas.openxmlformats.org/officeDocument/2006/relationships/customXml" Target="../ink/ink1408.xml"/><Relationship Id="rId532" Type="http://schemas.openxmlformats.org/officeDocument/2006/relationships/customXml" Target="../ink/ink1512.xml"/><Relationship Id="rId171" Type="http://schemas.openxmlformats.org/officeDocument/2006/relationships/customXml" Target="../ink/ink1331.xml"/><Relationship Id="rId837" Type="http://schemas.openxmlformats.org/officeDocument/2006/relationships/image" Target="../media/image429.png"/><Relationship Id="rId269" Type="http://schemas.openxmlformats.org/officeDocument/2006/relationships/customXml" Target="../ink/ink1380.xml"/><Relationship Id="rId476" Type="http://schemas.openxmlformats.org/officeDocument/2006/relationships/image" Target="../media/image3698.png"/><Relationship Id="rId683" Type="http://schemas.openxmlformats.org/officeDocument/2006/relationships/image" Target="../media/image3801.png"/><Relationship Id="rId33" Type="http://schemas.openxmlformats.org/officeDocument/2006/relationships/customXml" Target="../ink/ink1262.xml"/><Relationship Id="rId129" Type="http://schemas.openxmlformats.org/officeDocument/2006/relationships/customXml" Target="../ink/ink1310.xml"/><Relationship Id="rId336" Type="http://schemas.openxmlformats.org/officeDocument/2006/relationships/image" Target="../media/image3628.png"/><Relationship Id="rId543" Type="http://schemas.openxmlformats.org/officeDocument/2006/relationships/image" Target="../media/image3731.png"/><Relationship Id="rId182" Type="http://schemas.openxmlformats.org/officeDocument/2006/relationships/image" Target="../media/image3553.png"/><Relationship Id="rId403" Type="http://schemas.openxmlformats.org/officeDocument/2006/relationships/customXml" Target="../ink/ink1447.xml"/><Relationship Id="rId750" Type="http://schemas.openxmlformats.org/officeDocument/2006/relationships/customXml" Target="../ink/ink1621.xml"/><Relationship Id="rId848" Type="http://schemas.openxmlformats.org/officeDocument/2006/relationships/customXml" Target="../ink/ink1670.xml"/><Relationship Id="rId487" Type="http://schemas.openxmlformats.org/officeDocument/2006/relationships/customXml" Target="../ink/ink1489.xml"/><Relationship Id="rId610" Type="http://schemas.openxmlformats.org/officeDocument/2006/relationships/customXml" Target="../ink/ink1551.xml"/><Relationship Id="rId694" Type="http://schemas.openxmlformats.org/officeDocument/2006/relationships/customXml" Target="../ink/ink1593.xml"/><Relationship Id="rId708" Type="http://schemas.openxmlformats.org/officeDocument/2006/relationships/customXml" Target="../ink/ink1600.xml"/><Relationship Id="rId347" Type="http://schemas.openxmlformats.org/officeDocument/2006/relationships/customXml" Target="../ink/ink1419.xml"/><Relationship Id="rId44" Type="http://schemas.openxmlformats.org/officeDocument/2006/relationships/image" Target="../media/image3486.png"/><Relationship Id="rId554" Type="http://schemas.openxmlformats.org/officeDocument/2006/relationships/customXml" Target="../ink/ink1523.xml"/><Relationship Id="rId761" Type="http://schemas.openxmlformats.org/officeDocument/2006/relationships/image" Target="../media/image392.png"/><Relationship Id="rId859" Type="http://schemas.openxmlformats.org/officeDocument/2006/relationships/image" Target="../media/image440.png"/><Relationship Id="rId193" Type="http://schemas.openxmlformats.org/officeDocument/2006/relationships/customXml" Target="../ink/ink1342.xml"/><Relationship Id="rId207" Type="http://schemas.openxmlformats.org/officeDocument/2006/relationships/customXml" Target="../ink/ink1349.xml"/><Relationship Id="rId414" Type="http://schemas.openxmlformats.org/officeDocument/2006/relationships/image" Target="../media/image3667.png"/><Relationship Id="rId498" Type="http://schemas.openxmlformats.org/officeDocument/2006/relationships/image" Target="../media/image3709.png"/><Relationship Id="rId621" Type="http://schemas.openxmlformats.org/officeDocument/2006/relationships/image" Target="../media/image3770.png"/><Relationship Id="rId260" Type="http://schemas.openxmlformats.org/officeDocument/2006/relationships/image" Target="../media/image3591.png"/><Relationship Id="rId719" Type="http://schemas.openxmlformats.org/officeDocument/2006/relationships/image" Target="../media/image371.png"/><Relationship Id="rId55" Type="http://schemas.openxmlformats.org/officeDocument/2006/relationships/customXml" Target="../ink/ink1273.xml"/><Relationship Id="rId120" Type="http://schemas.openxmlformats.org/officeDocument/2006/relationships/image" Target="../media/image3523.png"/><Relationship Id="rId358" Type="http://schemas.openxmlformats.org/officeDocument/2006/relationships/image" Target="../media/image3639.png"/><Relationship Id="rId565" Type="http://schemas.openxmlformats.org/officeDocument/2006/relationships/image" Target="../media/image3742.png"/><Relationship Id="rId772" Type="http://schemas.openxmlformats.org/officeDocument/2006/relationships/customXml" Target="../ink/ink1632.xml"/><Relationship Id="rId218" Type="http://schemas.openxmlformats.org/officeDocument/2006/relationships/image" Target="../media/image3571.png"/><Relationship Id="rId425" Type="http://schemas.openxmlformats.org/officeDocument/2006/relationships/customXml" Target="../ink/ink1458.xml"/><Relationship Id="rId632" Type="http://schemas.openxmlformats.org/officeDocument/2006/relationships/customXml" Target="../ink/ink1562.xml"/><Relationship Id="rId271" Type="http://schemas.openxmlformats.org/officeDocument/2006/relationships/customXml" Target="../ink/ink1381.xml"/><Relationship Id="rId66" Type="http://schemas.openxmlformats.org/officeDocument/2006/relationships/image" Target="../media/image3497.png"/><Relationship Id="rId131" Type="http://schemas.openxmlformats.org/officeDocument/2006/relationships/customXml" Target="../ink/ink1311.xml"/><Relationship Id="rId369" Type="http://schemas.openxmlformats.org/officeDocument/2006/relationships/customXml" Target="../ink/ink1430.xml"/><Relationship Id="rId576" Type="http://schemas.openxmlformats.org/officeDocument/2006/relationships/customXml" Target="../ink/ink1534.xml"/><Relationship Id="rId783" Type="http://schemas.openxmlformats.org/officeDocument/2006/relationships/image" Target="../media/image403.png"/><Relationship Id="rId229" Type="http://schemas.openxmlformats.org/officeDocument/2006/relationships/customXml" Target="../ink/ink1360.xml"/><Relationship Id="rId436" Type="http://schemas.openxmlformats.org/officeDocument/2006/relationships/image" Target="../media/image3678.png"/><Relationship Id="rId643" Type="http://schemas.openxmlformats.org/officeDocument/2006/relationships/image" Target="../media/image3781.png"/><Relationship Id="rId850" Type="http://schemas.openxmlformats.org/officeDocument/2006/relationships/customXml" Target="../ink/ink1671.xml"/><Relationship Id="rId77" Type="http://schemas.openxmlformats.org/officeDocument/2006/relationships/customXml" Target="../ink/ink1284.xml"/><Relationship Id="rId282" Type="http://schemas.openxmlformats.org/officeDocument/2006/relationships/image" Target="../media/image3602.png"/><Relationship Id="rId503" Type="http://schemas.openxmlformats.org/officeDocument/2006/relationships/customXml" Target="../ink/ink1497.xml"/><Relationship Id="rId587" Type="http://schemas.openxmlformats.org/officeDocument/2006/relationships/image" Target="../media/image3753.png"/><Relationship Id="rId710" Type="http://schemas.openxmlformats.org/officeDocument/2006/relationships/customXml" Target="../ink/ink1601.xml"/><Relationship Id="rId808" Type="http://schemas.openxmlformats.org/officeDocument/2006/relationships/customXml" Target="../ink/ink1650.xml"/><Relationship Id="rId8" Type="http://schemas.openxmlformats.org/officeDocument/2006/relationships/image" Target="../media/image3468.png"/><Relationship Id="rId142" Type="http://schemas.openxmlformats.org/officeDocument/2006/relationships/image" Target="../media/image3533.png"/><Relationship Id="rId447" Type="http://schemas.openxmlformats.org/officeDocument/2006/relationships/customXml" Target="../ink/ink1469.xml"/><Relationship Id="rId794" Type="http://schemas.openxmlformats.org/officeDocument/2006/relationships/customXml" Target="../ink/ink1643.xml"/><Relationship Id="rId654" Type="http://schemas.openxmlformats.org/officeDocument/2006/relationships/customXml" Target="../ink/ink1573.xml"/><Relationship Id="rId861" Type="http://schemas.openxmlformats.org/officeDocument/2006/relationships/image" Target="../media/image441.png"/><Relationship Id="rId293" Type="http://schemas.openxmlformats.org/officeDocument/2006/relationships/customXml" Target="../ink/ink1392.xml"/><Relationship Id="rId307" Type="http://schemas.openxmlformats.org/officeDocument/2006/relationships/customXml" Target="../ink/ink1399.xml"/><Relationship Id="rId514" Type="http://schemas.openxmlformats.org/officeDocument/2006/relationships/customXml" Target="../ink/ink1503.xml"/><Relationship Id="rId721" Type="http://schemas.openxmlformats.org/officeDocument/2006/relationships/image" Target="../media/image372.png"/><Relationship Id="rId88" Type="http://schemas.openxmlformats.org/officeDocument/2006/relationships/image" Target="../media/image3507.png"/><Relationship Id="rId153" Type="http://schemas.openxmlformats.org/officeDocument/2006/relationships/customXml" Target="../ink/ink1322.xml"/><Relationship Id="rId360" Type="http://schemas.openxmlformats.org/officeDocument/2006/relationships/image" Target="../media/image3640.png"/><Relationship Id="rId598" Type="http://schemas.openxmlformats.org/officeDocument/2006/relationships/customXml" Target="../ink/ink1545.xml"/><Relationship Id="rId819" Type="http://schemas.openxmlformats.org/officeDocument/2006/relationships/image" Target="../media/image421.png"/><Relationship Id="rId220" Type="http://schemas.openxmlformats.org/officeDocument/2006/relationships/image" Target="../media/image3572.png"/><Relationship Id="rId458" Type="http://schemas.openxmlformats.org/officeDocument/2006/relationships/image" Target="../media/image3689.png"/><Relationship Id="rId665" Type="http://schemas.openxmlformats.org/officeDocument/2006/relationships/image" Target="../media/image3792.png"/><Relationship Id="rId872" Type="http://schemas.openxmlformats.org/officeDocument/2006/relationships/customXml" Target="../ink/ink168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54.png"/><Relationship Id="rId3" Type="http://schemas.openxmlformats.org/officeDocument/2006/relationships/customXml" Target="../ink/ink1687.xml"/><Relationship Id="rId7" Type="http://schemas.openxmlformats.org/officeDocument/2006/relationships/customXml" Target="../ink/ink1689.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3.png"/><Relationship Id="rId5" Type="http://schemas.openxmlformats.org/officeDocument/2006/relationships/customXml" Target="../ink/ink1688.xml"/><Relationship Id="rId10" Type="http://schemas.openxmlformats.org/officeDocument/2006/relationships/image" Target="../media/image455.png"/><Relationship Id="rId4" Type="http://schemas.openxmlformats.org/officeDocument/2006/relationships/image" Target="../media/image452.png"/><Relationship Id="rId9" Type="http://schemas.openxmlformats.org/officeDocument/2006/relationships/customXml" Target="../ink/ink1690.xml"/></Relationships>
</file>

<file path=ppt/slides/_rels/slide15.xml.rels><?xml version="1.0" encoding="UTF-8" standalone="yes"?>
<Relationships xmlns="http://schemas.openxmlformats.org/package/2006/relationships"><Relationship Id="rId117" Type="http://schemas.openxmlformats.org/officeDocument/2006/relationships/customXml" Target="../ink/ink1748.xml"/><Relationship Id="rId671" Type="http://schemas.openxmlformats.org/officeDocument/2006/relationships/customXml" Target="../ink/ink2025.xml"/><Relationship Id="rId769" Type="http://schemas.openxmlformats.org/officeDocument/2006/relationships/customXml" Target="../ink/ink2074.xml"/><Relationship Id="rId976" Type="http://schemas.openxmlformats.org/officeDocument/2006/relationships/image" Target="../media/image941.png"/><Relationship Id="rId21" Type="http://schemas.openxmlformats.org/officeDocument/2006/relationships/customXml" Target="../ink/ink1700.xml"/><Relationship Id="rId324" Type="http://schemas.openxmlformats.org/officeDocument/2006/relationships/image" Target="../media/image616.png"/><Relationship Id="rId531" Type="http://schemas.openxmlformats.org/officeDocument/2006/relationships/customXml" Target="../ink/ink1955.xml"/><Relationship Id="rId629" Type="http://schemas.openxmlformats.org/officeDocument/2006/relationships/customXml" Target="../ink/ink2004.xml"/><Relationship Id="rId170" Type="http://schemas.openxmlformats.org/officeDocument/2006/relationships/image" Target="../media/image539.png"/><Relationship Id="rId836" Type="http://schemas.openxmlformats.org/officeDocument/2006/relationships/image" Target="../media/image871.png"/><Relationship Id="rId1021" Type="http://schemas.openxmlformats.org/officeDocument/2006/relationships/customXml" Target="../ink/ink2200.xml"/><Relationship Id="rId268" Type="http://schemas.openxmlformats.org/officeDocument/2006/relationships/image" Target="../media/image588.png"/><Relationship Id="rId475" Type="http://schemas.openxmlformats.org/officeDocument/2006/relationships/customXml" Target="../ink/ink1927.xml"/><Relationship Id="rId682" Type="http://schemas.openxmlformats.org/officeDocument/2006/relationships/image" Target="../media/image794.png"/><Relationship Id="rId903" Type="http://schemas.openxmlformats.org/officeDocument/2006/relationships/customXml" Target="../ink/ink2141.xml"/><Relationship Id="rId32" Type="http://schemas.openxmlformats.org/officeDocument/2006/relationships/image" Target="../media/image470.png"/><Relationship Id="rId128" Type="http://schemas.openxmlformats.org/officeDocument/2006/relationships/image" Target="../media/image518.png"/><Relationship Id="rId335" Type="http://schemas.openxmlformats.org/officeDocument/2006/relationships/customXml" Target="../ink/ink1857.xml"/><Relationship Id="rId542" Type="http://schemas.openxmlformats.org/officeDocument/2006/relationships/image" Target="../media/image724.png"/><Relationship Id="rId987" Type="http://schemas.openxmlformats.org/officeDocument/2006/relationships/customXml" Target="../ink/ink2183.xml"/><Relationship Id="rId181" Type="http://schemas.openxmlformats.org/officeDocument/2006/relationships/customXml" Target="../ink/ink1780.xml"/><Relationship Id="rId402" Type="http://schemas.openxmlformats.org/officeDocument/2006/relationships/image" Target="../media/image655.png"/><Relationship Id="rId847" Type="http://schemas.openxmlformats.org/officeDocument/2006/relationships/customXml" Target="../ink/ink2113.xml"/><Relationship Id="rId279" Type="http://schemas.openxmlformats.org/officeDocument/2006/relationships/customXml" Target="../ink/ink1829.xml"/><Relationship Id="rId486" Type="http://schemas.openxmlformats.org/officeDocument/2006/relationships/image" Target="../media/image696.png"/><Relationship Id="rId693" Type="http://schemas.openxmlformats.org/officeDocument/2006/relationships/customXml" Target="../ink/ink2036.xml"/><Relationship Id="rId707" Type="http://schemas.openxmlformats.org/officeDocument/2006/relationships/customXml" Target="../ink/ink2043.xml"/><Relationship Id="rId914" Type="http://schemas.openxmlformats.org/officeDocument/2006/relationships/image" Target="../media/image910.png"/><Relationship Id="rId43" Type="http://schemas.openxmlformats.org/officeDocument/2006/relationships/customXml" Target="../ink/ink1711.xml"/><Relationship Id="rId139" Type="http://schemas.openxmlformats.org/officeDocument/2006/relationships/customXml" Target="../ink/ink1759.xml"/><Relationship Id="rId346" Type="http://schemas.openxmlformats.org/officeDocument/2006/relationships/image" Target="../media/image627.png"/><Relationship Id="rId553" Type="http://schemas.openxmlformats.org/officeDocument/2006/relationships/customXml" Target="../ink/ink1966.xml"/><Relationship Id="rId760" Type="http://schemas.openxmlformats.org/officeDocument/2006/relationships/image" Target="../media/image833.png"/><Relationship Id="rId998" Type="http://schemas.openxmlformats.org/officeDocument/2006/relationships/image" Target="../media/image952.png"/><Relationship Id="rId192" Type="http://schemas.openxmlformats.org/officeDocument/2006/relationships/image" Target="../media/image550.png"/><Relationship Id="rId206" Type="http://schemas.openxmlformats.org/officeDocument/2006/relationships/image" Target="../media/image557.png"/><Relationship Id="rId413" Type="http://schemas.openxmlformats.org/officeDocument/2006/relationships/customXml" Target="../ink/ink1896.xml"/><Relationship Id="rId858" Type="http://schemas.openxmlformats.org/officeDocument/2006/relationships/image" Target="../media/image882.png"/><Relationship Id="rId497" Type="http://schemas.openxmlformats.org/officeDocument/2006/relationships/customXml" Target="../ink/ink1938.xml"/><Relationship Id="rId620" Type="http://schemas.openxmlformats.org/officeDocument/2006/relationships/image" Target="../media/image763.png"/><Relationship Id="rId718" Type="http://schemas.openxmlformats.org/officeDocument/2006/relationships/image" Target="../media/image812.png"/><Relationship Id="rId925" Type="http://schemas.openxmlformats.org/officeDocument/2006/relationships/customXml" Target="../ink/ink2152.xml"/><Relationship Id="rId357" Type="http://schemas.openxmlformats.org/officeDocument/2006/relationships/customXml" Target="../ink/ink1868.xml"/><Relationship Id="rId54" Type="http://schemas.openxmlformats.org/officeDocument/2006/relationships/image" Target="../media/image481.png"/><Relationship Id="rId217" Type="http://schemas.openxmlformats.org/officeDocument/2006/relationships/customXml" Target="../ink/ink1798.xml"/><Relationship Id="rId564" Type="http://schemas.openxmlformats.org/officeDocument/2006/relationships/image" Target="../media/image735.png"/><Relationship Id="rId771" Type="http://schemas.openxmlformats.org/officeDocument/2006/relationships/customXml" Target="../ink/ink2075.xml"/><Relationship Id="rId869" Type="http://schemas.openxmlformats.org/officeDocument/2006/relationships/customXml" Target="../ink/ink2124.xml"/><Relationship Id="rId424" Type="http://schemas.openxmlformats.org/officeDocument/2006/relationships/image" Target="../media/image666.png"/><Relationship Id="rId631" Type="http://schemas.openxmlformats.org/officeDocument/2006/relationships/customXml" Target="../ink/ink2005.xml"/><Relationship Id="rId729" Type="http://schemas.openxmlformats.org/officeDocument/2006/relationships/customXml" Target="../ink/ink2054.xml"/><Relationship Id="rId270" Type="http://schemas.openxmlformats.org/officeDocument/2006/relationships/image" Target="../media/image589.png"/><Relationship Id="rId936" Type="http://schemas.openxmlformats.org/officeDocument/2006/relationships/image" Target="../media/image921.png"/><Relationship Id="rId65" Type="http://schemas.openxmlformats.org/officeDocument/2006/relationships/customXml" Target="../ink/ink1722.xml"/><Relationship Id="rId130" Type="http://schemas.openxmlformats.org/officeDocument/2006/relationships/image" Target="../media/image519.png"/><Relationship Id="rId368" Type="http://schemas.openxmlformats.org/officeDocument/2006/relationships/image" Target="../media/image638.png"/><Relationship Id="rId575" Type="http://schemas.openxmlformats.org/officeDocument/2006/relationships/customXml" Target="../ink/ink1977.xml"/><Relationship Id="rId782" Type="http://schemas.openxmlformats.org/officeDocument/2006/relationships/image" Target="../media/image844.png"/><Relationship Id="rId228" Type="http://schemas.openxmlformats.org/officeDocument/2006/relationships/image" Target="../media/image568.png"/><Relationship Id="rId435" Type="http://schemas.openxmlformats.org/officeDocument/2006/relationships/customXml" Target="../ink/ink1907.xml"/><Relationship Id="rId642" Type="http://schemas.openxmlformats.org/officeDocument/2006/relationships/image" Target="../media/image774.png"/><Relationship Id="rId281" Type="http://schemas.openxmlformats.org/officeDocument/2006/relationships/customXml" Target="../ink/ink1830.xml"/><Relationship Id="rId502" Type="http://schemas.openxmlformats.org/officeDocument/2006/relationships/image" Target="../media/image704.png"/><Relationship Id="rId947" Type="http://schemas.openxmlformats.org/officeDocument/2006/relationships/customXml" Target="../ink/ink2163.xml"/><Relationship Id="rId76" Type="http://schemas.openxmlformats.org/officeDocument/2006/relationships/image" Target="../media/image492.png"/><Relationship Id="rId141" Type="http://schemas.openxmlformats.org/officeDocument/2006/relationships/customXml" Target="../ink/ink1760.xml"/><Relationship Id="rId379" Type="http://schemas.openxmlformats.org/officeDocument/2006/relationships/customXml" Target="../ink/ink1879.xml"/><Relationship Id="rId586" Type="http://schemas.openxmlformats.org/officeDocument/2006/relationships/image" Target="../media/image746.png"/><Relationship Id="rId793" Type="http://schemas.openxmlformats.org/officeDocument/2006/relationships/customXml" Target="../ink/ink2086.xml"/><Relationship Id="rId807" Type="http://schemas.openxmlformats.org/officeDocument/2006/relationships/customXml" Target="../ink/ink2093.xml"/><Relationship Id="rId7" Type="http://schemas.openxmlformats.org/officeDocument/2006/relationships/customXml" Target="../ink/ink1693.xml"/><Relationship Id="rId239" Type="http://schemas.openxmlformats.org/officeDocument/2006/relationships/customXml" Target="../ink/ink1809.xml"/><Relationship Id="rId446" Type="http://schemas.openxmlformats.org/officeDocument/2006/relationships/image" Target="../media/image676.png"/><Relationship Id="rId653" Type="http://schemas.openxmlformats.org/officeDocument/2006/relationships/customXml" Target="../ink/ink2016.xml"/><Relationship Id="rId292" Type="http://schemas.openxmlformats.org/officeDocument/2006/relationships/image" Target="../media/image600.png"/><Relationship Id="rId306" Type="http://schemas.openxmlformats.org/officeDocument/2006/relationships/image" Target="../media/image607.png"/><Relationship Id="rId860" Type="http://schemas.openxmlformats.org/officeDocument/2006/relationships/image" Target="../media/image883.png"/><Relationship Id="rId958" Type="http://schemas.openxmlformats.org/officeDocument/2006/relationships/image" Target="../media/image932.png"/><Relationship Id="rId87" Type="http://schemas.openxmlformats.org/officeDocument/2006/relationships/customXml" Target="../ink/ink1733.xml"/><Relationship Id="rId513" Type="http://schemas.openxmlformats.org/officeDocument/2006/relationships/customXml" Target="../ink/ink1946.xml"/><Relationship Id="rId597" Type="http://schemas.openxmlformats.org/officeDocument/2006/relationships/customXml" Target="../ink/ink1988.xml"/><Relationship Id="rId720" Type="http://schemas.openxmlformats.org/officeDocument/2006/relationships/image" Target="../media/image813.png"/><Relationship Id="rId818" Type="http://schemas.openxmlformats.org/officeDocument/2006/relationships/image" Target="../media/image862.png"/><Relationship Id="rId152" Type="http://schemas.openxmlformats.org/officeDocument/2006/relationships/image" Target="../media/image530.png"/><Relationship Id="rId457" Type="http://schemas.openxmlformats.org/officeDocument/2006/relationships/customXml" Target="../ink/ink1918.xml"/><Relationship Id="rId1003" Type="http://schemas.openxmlformats.org/officeDocument/2006/relationships/customXml" Target="../ink/ink2191.xml"/><Relationship Id="rId664" Type="http://schemas.openxmlformats.org/officeDocument/2006/relationships/image" Target="../media/image785.png"/><Relationship Id="rId871" Type="http://schemas.openxmlformats.org/officeDocument/2006/relationships/customXml" Target="../ink/ink2125.xml"/><Relationship Id="rId969" Type="http://schemas.openxmlformats.org/officeDocument/2006/relationships/customXml" Target="../ink/ink2174.xml"/><Relationship Id="rId14" Type="http://schemas.openxmlformats.org/officeDocument/2006/relationships/image" Target="../media/image461.png"/><Relationship Id="rId317" Type="http://schemas.openxmlformats.org/officeDocument/2006/relationships/customXml" Target="../ink/ink1848.xml"/><Relationship Id="rId524" Type="http://schemas.openxmlformats.org/officeDocument/2006/relationships/image" Target="../media/image715.png"/><Relationship Id="rId731" Type="http://schemas.openxmlformats.org/officeDocument/2006/relationships/customXml" Target="../ink/ink2055.xml"/><Relationship Id="rId98" Type="http://schemas.openxmlformats.org/officeDocument/2006/relationships/image" Target="../media/image503.png"/><Relationship Id="rId163" Type="http://schemas.openxmlformats.org/officeDocument/2006/relationships/customXml" Target="../ink/ink1771.xml"/><Relationship Id="rId370" Type="http://schemas.openxmlformats.org/officeDocument/2006/relationships/image" Target="../media/image639.png"/><Relationship Id="rId829" Type="http://schemas.openxmlformats.org/officeDocument/2006/relationships/customXml" Target="../ink/ink2104.xml"/><Relationship Id="rId1014" Type="http://schemas.openxmlformats.org/officeDocument/2006/relationships/image" Target="../media/image960.png"/><Relationship Id="rId230" Type="http://schemas.openxmlformats.org/officeDocument/2006/relationships/image" Target="../media/image569.png"/><Relationship Id="rId468" Type="http://schemas.openxmlformats.org/officeDocument/2006/relationships/image" Target="../media/image687.png"/><Relationship Id="rId675" Type="http://schemas.openxmlformats.org/officeDocument/2006/relationships/customXml" Target="../ink/ink2027.xml"/><Relationship Id="rId882" Type="http://schemas.openxmlformats.org/officeDocument/2006/relationships/image" Target="../media/image894.png"/><Relationship Id="rId25" Type="http://schemas.openxmlformats.org/officeDocument/2006/relationships/customXml" Target="../ink/ink1702.xml"/><Relationship Id="rId328" Type="http://schemas.openxmlformats.org/officeDocument/2006/relationships/image" Target="../media/image618.png"/><Relationship Id="rId535" Type="http://schemas.openxmlformats.org/officeDocument/2006/relationships/customXml" Target="../ink/ink1957.xml"/><Relationship Id="rId742" Type="http://schemas.openxmlformats.org/officeDocument/2006/relationships/image" Target="../media/image824.png"/><Relationship Id="rId174" Type="http://schemas.openxmlformats.org/officeDocument/2006/relationships/image" Target="../media/image541.png"/><Relationship Id="rId381" Type="http://schemas.openxmlformats.org/officeDocument/2006/relationships/customXml" Target="../ink/ink1880.xml"/><Relationship Id="rId602" Type="http://schemas.openxmlformats.org/officeDocument/2006/relationships/image" Target="../media/image754.png"/><Relationship Id="rId241" Type="http://schemas.openxmlformats.org/officeDocument/2006/relationships/customXml" Target="../ink/ink1810.xml"/><Relationship Id="rId479" Type="http://schemas.openxmlformats.org/officeDocument/2006/relationships/customXml" Target="../ink/ink1929.xml"/><Relationship Id="rId686" Type="http://schemas.openxmlformats.org/officeDocument/2006/relationships/image" Target="../media/image796.png"/><Relationship Id="rId893" Type="http://schemas.openxmlformats.org/officeDocument/2006/relationships/customXml" Target="../ink/ink2136.xml"/><Relationship Id="rId907" Type="http://schemas.openxmlformats.org/officeDocument/2006/relationships/customXml" Target="../ink/ink2143.xml"/><Relationship Id="rId36" Type="http://schemas.openxmlformats.org/officeDocument/2006/relationships/image" Target="../media/image472.png"/><Relationship Id="rId339" Type="http://schemas.openxmlformats.org/officeDocument/2006/relationships/customXml" Target="../ink/ink1859.xml"/><Relationship Id="rId546" Type="http://schemas.openxmlformats.org/officeDocument/2006/relationships/image" Target="../media/image726.png"/><Relationship Id="rId753" Type="http://schemas.openxmlformats.org/officeDocument/2006/relationships/customXml" Target="../ink/ink2066.xml"/><Relationship Id="rId101" Type="http://schemas.openxmlformats.org/officeDocument/2006/relationships/customXml" Target="../ink/ink1740.xml"/><Relationship Id="rId185" Type="http://schemas.openxmlformats.org/officeDocument/2006/relationships/customXml" Target="../ink/ink1782.xml"/><Relationship Id="rId406" Type="http://schemas.openxmlformats.org/officeDocument/2006/relationships/image" Target="../media/image657.png"/><Relationship Id="rId960" Type="http://schemas.openxmlformats.org/officeDocument/2006/relationships/image" Target="../media/image933.png"/><Relationship Id="rId392" Type="http://schemas.openxmlformats.org/officeDocument/2006/relationships/image" Target="../media/image650.png"/><Relationship Id="rId613" Type="http://schemas.openxmlformats.org/officeDocument/2006/relationships/customXml" Target="../ink/ink1996.xml"/><Relationship Id="rId697" Type="http://schemas.openxmlformats.org/officeDocument/2006/relationships/customXml" Target="../ink/ink2038.xml"/><Relationship Id="rId820" Type="http://schemas.openxmlformats.org/officeDocument/2006/relationships/image" Target="../media/image863.png"/><Relationship Id="rId918" Type="http://schemas.openxmlformats.org/officeDocument/2006/relationships/image" Target="../media/image912.png"/><Relationship Id="rId252" Type="http://schemas.openxmlformats.org/officeDocument/2006/relationships/image" Target="../media/image580.png"/><Relationship Id="rId47" Type="http://schemas.openxmlformats.org/officeDocument/2006/relationships/customXml" Target="../ink/ink1713.xml"/><Relationship Id="rId112" Type="http://schemas.openxmlformats.org/officeDocument/2006/relationships/image" Target="../media/image510.png"/><Relationship Id="rId557" Type="http://schemas.openxmlformats.org/officeDocument/2006/relationships/customXml" Target="../ink/ink1968.xml"/><Relationship Id="rId764" Type="http://schemas.openxmlformats.org/officeDocument/2006/relationships/image" Target="../media/image835.png"/><Relationship Id="rId971" Type="http://schemas.openxmlformats.org/officeDocument/2006/relationships/customXml" Target="../ink/ink2175.xml"/><Relationship Id="rId196" Type="http://schemas.openxmlformats.org/officeDocument/2006/relationships/image" Target="../media/image552.png"/><Relationship Id="rId417" Type="http://schemas.openxmlformats.org/officeDocument/2006/relationships/customXml" Target="../ink/ink1898.xml"/><Relationship Id="rId624" Type="http://schemas.openxmlformats.org/officeDocument/2006/relationships/image" Target="../media/image765.png"/><Relationship Id="rId831" Type="http://schemas.openxmlformats.org/officeDocument/2006/relationships/customXml" Target="../ink/ink2105.xml"/><Relationship Id="rId263" Type="http://schemas.openxmlformats.org/officeDocument/2006/relationships/customXml" Target="../ink/ink1821.xml"/><Relationship Id="rId470" Type="http://schemas.openxmlformats.org/officeDocument/2006/relationships/image" Target="../media/image688.png"/><Relationship Id="rId929" Type="http://schemas.openxmlformats.org/officeDocument/2006/relationships/customXml" Target="../ink/ink2154.xml"/><Relationship Id="rId58" Type="http://schemas.openxmlformats.org/officeDocument/2006/relationships/image" Target="../media/image483.png"/><Relationship Id="rId123" Type="http://schemas.openxmlformats.org/officeDocument/2006/relationships/customXml" Target="../ink/ink1751.xml"/><Relationship Id="rId330" Type="http://schemas.openxmlformats.org/officeDocument/2006/relationships/image" Target="../media/image619.png"/><Relationship Id="rId568" Type="http://schemas.openxmlformats.org/officeDocument/2006/relationships/image" Target="../media/image737.png"/><Relationship Id="rId775" Type="http://schemas.openxmlformats.org/officeDocument/2006/relationships/customXml" Target="../ink/ink2077.xml"/><Relationship Id="rId982" Type="http://schemas.openxmlformats.org/officeDocument/2006/relationships/image" Target="../media/image944.png"/><Relationship Id="rId428" Type="http://schemas.openxmlformats.org/officeDocument/2006/relationships/image" Target="../media/image668.png"/><Relationship Id="rId635" Type="http://schemas.openxmlformats.org/officeDocument/2006/relationships/customXml" Target="../ink/ink2007.xml"/><Relationship Id="rId842" Type="http://schemas.openxmlformats.org/officeDocument/2006/relationships/image" Target="../media/image874.png"/><Relationship Id="rId274" Type="http://schemas.openxmlformats.org/officeDocument/2006/relationships/image" Target="../media/image591.png"/><Relationship Id="rId481" Type="http://schemas.openxmlformats.org/officeDocument/2006/relationships/customXml" Target="../ink/ink1930.xml"/><Relationship Id="rId702" Type="http://schemas.openxmlformats.org/officeDocument/2006/relationships/image" Target="../media/image804.png"/><Relationship Id="rId69" Type="http://schemas.openxmlformats.org/officeDocument/2006/relationships/customXml" Target="../ink/ink1724.xml"/><Relationship Id="rId134" Type="http://schemas.openxmlformats.org/officeDocument/2006/relationships/image" Target="../media/image521.png"/><Relationship Id="rId579" Type="http://schemas.openxmlformats.org/officeDocument/2006/relationships/customXml" Target="../ink/ink1979.xml"/><Relationship Id="rId786" Type="http://schemas.openxmlformats.org/officeDocument/2006/relationships/image" Target="../media/image846.png"/><Relationship Id="rId993" Type="http://schemas.openxmlformats.org/officeDocument/2006/relationships/customXml" Target="../ink/ink2186.xml"/><Relationship Id="rId341" Type="http://schemas.openxmlformats.org/officeDocument/2006/relationships/customXml" Target="../ink/ink1860.xml"/><Relationship Id="rId439" Type="http://schemas.openxmlformats.org/officeDocument/2006/relationships/customXml" Target="../ink/ink1909.xml"/><Relationship Id="rId646" Type="http://schemas.openxmlformats.org/officeDocument/2006/relationships/image" Target="../media/image776.png"/><Relationship Id="rId201" Type="http://schemas.openxmlformats.org/officeDocument/2006/relationships/customXml" Target="../ink/ink1790.xml"/><Relationship Id="rId285" Type="http://schemas.openxmlformats.org/officeDocument/2006/relationships/customXml" Target="../ink/ink1832.xml"/><Relationship Id="rId506" Type="http://schemas.openxmlformats.org/officeDocument/2006/relationships/image" Target="../media/image706.png"/><Relationship Id="rId853" Type="http://schemas.openxmlformats.org/officeDocument/2006/relationships/customXml" Target="../ink/ink2116.xml"/><Relationship Id="rId492" Type="http://schemas.openxmlformats.org/officeDocument/2006/relationships/image" Target="../media/image699.png"/><Relationship Id="rId713" Type="http://schemas.openxmlformats.org/officeDocument/2006/relationships/customXml" Target="../ink/ink2046.xml"/><Relationship Id="rId797" Type="http://schemas.openxmlformats.org/officeDocument/2006/relationships/customXml" Target="../ink/ink2088.xml"/><Relationship Id="rId920" Type="http://schemas.openxmlformats.org/officeDocument/2006/relationships/image" Target="../media/image913.png"/><Relationship Id="rId145" Type="http://schemas.openxmlformats.org/officeDocument/2006/relationships/customXml" Target="../ink/ink1762.xml"/><Relationship Id="rId352" Type="http://schemas.openxmlformats.org/officeDocument/2006/relationships/image" Target="../media/image630.png"/><Relationship Id="rId212" Type="http://schemas.openxmlformats.org/officeDocument/2006/relationships/image" Target="../media/image560.png"/><Relationship Id="rId657" Type="http://schemas.openxmlformats.org/officeDocument/2006/relationships/customXml" Target="../ink/ink2018.xml"/><Relationship Id="rId864" Type="http://schemas.openxmlformats.org/officeDocument/2006/relationships/image" Target="../media/image885.png"/><Relationship Id="rId296" Type="http://schemas.openxmlformats.org/officeDocument/2006/relationships/image" Target="../media/image602.png"/><Relationship Id="rId517" Type="http://schemas.openxmlformats.org/officeDocument/2006/relationships/customXml" Target="../ink/ink1948.xml"/><Relationship Id="rId724" Type="http://schemas.openxmlformats.org/officeDocument/2006/relationships/image" Target="../media/image815.png"/><Relationship Id="rId931" Type="http://schemas.openxmlformats.org/officeDocument/2006/relationships/customXml" Target="../ink/ink2155.xml"/><Relationship Id="rId60" Type="http://schemas.openxmlformats.org/officeDocument/2006/relationships/image" Target="../media/image484.png"/><Relationship Id="rId156" Type="http://schemas.openxmlformats.org/officeDocument/2006/relationships/image" Target="../media/image532.png"/><Relationship Id="rId363" Type="http://schemas.openxmlformats.org/officeDocument/2006/relationships/customXml" Target="../ink/ink1871.xml"/><Relationship Id="rId570" Type="http://schemas.openxmlformats.org/officeDocument/2006/relationships/image" Target="../media/image738.png"/><Relationship Id="rId1007" Type="http://schemas.openxmlformats.org/officeDocument/2006/relationships/customXml" Target="../ink/ink2193.xml"/><Relationship Id="rId223" Type="http://schemas.openxmlformats.org/officeDocument/2006/relationships/customXml" Target="../ink/ink1801.xml"/><Relationship Id="rId430" Type="http://schemas.openxmlformats.org/officeDocument/2006/relationships/image" Target="../media/image669.png"/><Relationship Id="rId668" Type="http://schemas.openxmlformats.org/officeDocument/2006/relationships/image" Target="../media/image787.png"/><Relationship Id="rId875" Type="http://schemas.openxmlformats.org/officeDocument/2006/relationships/customXml" Target="../ink/ink2127.xml"/><Relationship Id="rId18" Type="http://schemas.openxmlformats.org/officeDocument/2006/relationships/image" Target="../media/image463.png"/><Relationship Id="rId528" Type="http://schemas.openxmlformats.org/officeDocument/2006/relationships/image" Target="../media/image717.png"/><Relationship Id="rId735" Type="http://schemas.openxmlformats.org/officeDocument/2006/relationships/customXml" Target="../ink/ink2057.xml"/><Relationship Id="rId942" Type="http://schemas.openxmlformats.org/officeDocument/2006/relationships/image" Target="../media/image924.png"/><Relationship Id="rId167" Type="http://schemas.openxmlformats.org/officeDocument/2006/relationships/customXml" Target="../ink/ink1773.xml"/><Relationship Id="rId374" Type="http://schemas.openxmlformats.org/officeDocument/2006/relationships/image" Target="../media/image641.png"/><Relationship Id="rId581" Type="http://schemas.openxmlformats.org/officeDocument/2006/relationships/customXml" Target="../ink/ink1980.xml"/><Relationship Id="rId1018" Type="http://schemas.openxmlformats.org/officeDocument/2006/relationships/image" Target="../media/image962.png"/><Relationship Id="rId71" Type="http://schemas.openxmlformats.org/officeDocument/2006/relationships/customXml" Target="../ink/ink1725.xml"/><Relationship Id="rId234" Type="http://schemas.openxmlformats.org/officeDocument/2006/relationships/image" Target="../media/image571.png"/><Relationship Id="rId679" Type="http://schemas.openxmlformats.org/officeDocument/2006/relationships/customXml" Target="../ink/ink2029.xml"/><Relationship Id="rId802" Type="http://schemas.openxmlformats.org/officeDocument/2006/relationships/image" Target="../media/image854.png"/><Relationship Id="rId886" Type="http://schemas.openxmlformats.org/officeDocument/2006/relationships/image" Target="../media/image896.png"/><Relationship Id="rId2" Type="http://schemas.openxmlformats.org/officeDocument/2006/relationships/notesSlide" Target="../notesSlides/notesSlide15.xml"/><Relationship Id="rId29" Type="http://schemas.openxmlformats.org/officeDocument/2006/relationships/customXml" Target="../ink/ink1704.xml"/><Relationship Id="rId441" Type="http://schemas.openxmlformats.org/officeDocument/2006/relationships/customXml" Target="../ink/ink1910.xml"/><Relationship Id="rId539" Type="http://schemas.openxmlformats.org/officeDocument/2006/relationships/customXml" Target="../ink/ink1959.xml"/><Relationship Id="rId746" Type="http://schemas.openxmlformats.org/officeDocument/2006/relationships/image" Target="../media/image826.png"/><Relationship Id="rId178" Type="http://schemas.openxmlformats.org/officeDocument/2006/relationships/image" Target="../media/image543.png"/><Relationship Id="rId301" Type="http://schemas.openxmlformats.org/officeDocument/2006/relationships/customXml" Target="../ink/ink1840.xml"/><Relationship Id="rId953" Type="http://schemas.openxmlformats.org/officeDocument/2006/relationships/customXml" Target="../ink/ink2166.xml"/><Relationship Id="rId82" Type="http://schemas.openxmlformats.org/officeDocument/2006/relationships/image" Target="../media/image495.png"/><Relationship Id="rId385" Type="http://schemas.openxmlformats.org/officeDocument/2006/relationships/customXml" Target="../ink/ink1882.xml"/><Relationship Id="rId592" Type="http://schemas.openxmlformats.org/officeDocument/2006/relationships/image" Target="../media/image749.png"/><Relationship Id="rId606" Type="http://schemas.openxmlformats.org/officeDocument/2006/relationships/image" Target="../media/image756.png"/><Relationship Id="rId813" Type="http://schemas.openxmlformats.org/officeDocument/2006/relationships/customXml" Target="../ink/ink2096.xml"/><Relationship Id="rId245" Type="http://schemas.openxmlformats.org/officeDocument/2006/relationships/customXml" Target="../ink/ink1812.xml"/><Relationship Id="rId452" Type="http://schemas.openxmlformats.org/officeDocument/2006/relationships/image" Target="../media/image679.png"/><Relationship Id="rId897" Type="http://schemas.openxmlformats.org/officeDocument/2006/relationships/customXml" Target="../ink/ink2138.xml"/><Relationship Id="rId105" Type="http://schemas.openxmlformats.org/officeDocument/2006/relationships/customXml" Target="../ink/ink1742.xml"/><Relationship Id="rId312" Type="http://schemas.openxmlformats.org/officeDocument/2006/relationships/image" Target="../media/image610.png"/><Relationship Id="rId757" Type="http://schemas.openxmlformats.org/officeDocument/2006/relationships/customXml" Target="../ink/ink2068.xml"/><Relationship Id="rId964" Type="http://schemas.openxmlformats.org/officeDocument/2006/relationships/image" Target="../media/image935.png"/><Relationship Id="rId93" Type="http://schemas.openxmlformats.org/officeDocument/2006/relationships/customXml" Target="../ink/ink1736.xml"/><Relationship Id="rId189" Type="http://schemas.openxmlformats.org/officeDocument/2006/relationships/customXml" Target="../ink/ink1784.xml"/><Relationship Id="rId396" Type="http://schemas.openxmlformats.org/officeDocument/2006/relationships/image" Target="../media/image652.png"/><Relationship Id="rId617" Type="http://schemas.openxmlformats.org/officeDocument/2006/relationships/customXml" Target="../ink/ink1998.xml"/><Relationship Id="rId824" Type="http://schemas.openxmlformats.org/officeDocument/2006/relationships/image" Target="../media/image865.png"/><Relationship Id="rId256" Type="http://schemas.openxmlformats.org/officeDocument/2006/relationships/image" Target="../media/image582.png"/><Relationship Id="rId463" Type="http://schemas.openxmlformats.org/officeDocument/2006/relationships/customXml" Target="../ink/ink1921.xml"/><Relationship Id="rId670" Type="http://schemas.openxmlformats.org/officeDocument/2006/relationships/image" Target="../media/image788.png"/><Relationship Id="rId116" Type="http://schemas.openxmlformats.org/officeDocument/2006/relationships/image" Target="../media/image512.png"/><Relationship Id="rId323" Type="http://schemas.openxmlformats.org/officeDocument/2006/relationships/customXml" Target="../ink/ink1851.xml"/><Relationship Id="rId530" Type="http://schemas.openxmlformats.org/officeDocument/2006/relationships/image" Target="../media/image718.png"/><Relationship Id="rId768" Type="http://schemas.openxmlformats.org/officeDocument/2006/relationships/image" Target="../media/image837.png"/><Relationship Id="rId975" Type="http://schemas.openxmlformats.org/officeDocument/2006/relationships/customXml" Target="../ink/ink2177.xml"/><Relationship Id="rId20" Type="http://schemas.openxmlformats.org/officeDocument/2006/relationships/image" Target="../media/image464.png"/><Relationship Id="rId628" Type="http://schemas.openxmlformats.org/officeDocument/2006/relationships/image" Target="../media/image767.png"/><Relationship Id="rId835" Type="http://schemas.openxmlformats.org/officeDocument/2006/relationships/customXml" Target="../ink/ink2107.xml"/><Relationship Id="rId267" Type="http://schemas.openxmlformats.org/officeDocument/2006/relationships/customXml" Target="../ink/ink1823.xml"/><Relationship Id="rId474" Type="http://schemas.openxmlformats.org/officeDocument/2006/relationships/image" Target="../media/image690.png"/><Relationship Id="rId1020" Type="http://schemas.openxmlformats.org/officeDocument/2006/relationships/image" Target="../media/image963.png"/><Relationship Id="rId127" Type="http://schemas.openxmlformats.org/officeDocument/2006/relationships/customXml" Target="../ink/ink1753.xml"/><Relationship Id="rId681" Type="http://schemas.openxmlformats.org/officeDocument/2006/relationships/customXml" Target="../ink/ink2030.xml"/><Relationship Id="rId779" Type="http://schemas.openxmlformats.org/officeDocument/2006/relationships/customXml" Target="../ink/ink2079.xml"/><Relationship Id="rId902" Type="http://schemas.openxmlformats.org/officeDocument/2006/relationships/image" Target="../media/image904.png"/><Relationship Id="rId986" Type="http://schemas.openxmlformats.org/officeDocument/2006/relationships/image" Target="../media/image946.png"/><Relationship Id="rId31" Type="http://schemas.openxmlformats.org/officeDocument/2006/relationships/customXml" Target="../ink/ink1705.xml"/><Relationship Id="rId334" Type="http://schemas.openxmlformats.org/officeDocument/2006/relationships/image" Target="../media/image621.png"/><Relationship Id="rId541" Type="http://schemas.openxmlformats.org/officeDocument/2006/relationships/customXml" Target="../ink/ink1960.xml"/><Relationship Id="rId639" Type="http://schemas.openxmlformats.org/officeDocument/2006/relationships/customXml" Target="../ink/ink2009.xml"/><Relationship Id="rId180" Type="http://schemas.openxmlformats.org/officeDocument/2006/relationships/image" Target="../media/image544.png"/><Relationship Id="rId278" Type="http://schemas.openxmlformats.org/officeDocument/2006/relationships/image" Target="../media/image593.png"/><Relationship Id="rId401" Type="http://schemas.openxmlformats.org/officeDocument/2006/relationships/customXml" Target="../ink/ink1890.xml"/><Relationship Id="rId846" Type="http://schemas.openxmlformats.org/officeDocument/2006/relationships/image" Target="../media/image876.png"/><Relationship Id="rId485" Type="http://schemas.openxmlformats.org/officeDocument/2006/relationships/customXml" Target="../ink/ink1932.xml"/><Relationship Id="rId692" Type="http://schemas.openxmlformats.org/officeDocument/2006/relationships/image" Target="../media/image799.png"/><Relationship Id="rId706" Type="http://schemas.openxmlformats.org/officeDocument/2006/relationships/image" Target="../media/image806.png"/><Relationship Id="rId913" Type="http://schemas.openxmlformats.org/officeDocument/2006/relationships/customXml" Target="../ink/ink2146.xml"/><Relationship Id="rId42" Type="http://schemas.openxmlformats.org/officeDocument/2006/relationships/image" Target="../media/image475.png"/><Relationship Id="rId138" Type="http://schemas.openxmlformats.org/officeDocument/2006/relationships/image" Target="../media/image523.png"/><Relationship Id="rId345" Type="http://schemas.openxmlformats.org/officeDocument/2006/relationships/customXml" Target="../ink/ink1862.xml"/><Relationship Id="rId552" Type="http://schemas.openxmlformats.org/officeDocument/2006/relationships/image" Target="../media/image729.png"/><Relationship Id="rId997" Type="http://schemas.openxmlformats.org/officeDocument/2006/relationships/customXml" Target="../ink/ink2188.xml"/><Relationship Id="rId191" Type="http://schemas.openxmlformats.org/officeDocument/2006/relationships/customXml" Target="../ink/ink1785.xml"/><Relationship Id="rId205" Type="http://schemas.openxmlformats.org/officeDocument/2006/relationships/customXml" Target="../ink/ink1792.xml"/><Relationship Id="rId412" Type="http://schemas.openxmlformats.org/officeDocument/2006/relationships/image" Target="../media/image660.png"/><Relationship Id="rId857" Type="http://schemas.openxmlformats.org/officeDocument/2006/relationships/customXml" Target="../ink/ink2118.xml"/><Relationship Id="rId289" Type="http://schemas.openxmlformats.org/officeDocument/2006/relationships/customXml" Target="../ink/ink1834.xml"/><Relationship Id="rId496" Type="http://schemas.openxmlformats.org/officeDocument/2006/relationships/image" Target="../media/image701.png"/><Relationship Id="rId717" Type="http://schemas.openxmlformats.org/officeDocument/2006/relationships/customXml" Target="../ink/ink2048.xml"/><Relationship Id="rId924" Type="http://schemas.openxmlformats.org/officeDocument/2006/relationships/image" Target="../media/image915.png"/><Relationship Id="rId53" Type="http://schemas.openxmlformats.org/officeDocument/2006/relationships/customXml" Target="../ink/ink1716.xml"/><Relationship Id="rId149" Type="http://schemas.openxmlformats.org/officeDocument/2006/relationships/customXml" Target="../ink/ink1764.xml"/><Relationship Id="rId356" Type="http://schemas.openxmlformats.org/officeDocument/2006/relationships/image" Target="../media/image632.png"/><Relationship Id="rId563" Type="http://schemas.openxmlformats.org/officeDocument/2006/relationships/customXml" Target="../ink/ink1971.xml"/><Relationship Id="rId770" Type="http://schemas.openxmlformats.org/officeDocument/2006/relationships/image" Target="../media/image838.png"/><Relationship Id="rId216" Type="http://schemas.openxmlformats.org/officeDocument/2006/relationships/image" Target="../media/image562.png"/><Relationship Id="rId423" Type="http://schemas.openxmlformats.org/officeDocument/2006/relationships/customXml" Target="../ink/ink1901.xml"/><Relationship Id="rId868" Type="http://schemas.openxmlformats.org/officeDocument/2006/relationships/image" Target="../media/image887.png"/><Relationship Id="rId630" Type="http://schemas.openxmlformats.org/officeDocument/2006/relationships/image" Target="../media/image768.png"/><Relationship Id="rId728" Type="http://schemas.openxmlformats.org/officeDocument/2006/relationships/image" Target="../media/image817.png"/><Relationship Id="rId935" Type="http://schemas.openxmlformats.org/officeDocument/2006/relationships/customXml" Target="../ink/ink2157.xml"/><Relationship Id="rId64" Type="http://schemas.openxmlformats.org/officeDocument/2006/relationships/image" Target="../media/image486.png"/><Relationship Id="rId367" Type="http://schemas.openxmlformats.org/officeDocument/2006/relationships/customXml" Target="../ink/ink1873.xml"/><Relationship Id="rId574" Type="http://schemas.openxmlformats.org/officeDocument/2006/relationships/image" Target="../media/image740.png"/><Relationship Id="rId227" Type="http://schemas.openxmlformats.org/officeDocument/2006/relationships/customXml" Target="../ink/ink1803.xml"/><Relationship Id="rId781" Type="http://schemas.openxmlformats.org/officeDocument/2006/relationships/customXml" Target="../ink/ink2080.xml"/><Relationship Id="rId879" Type="http://schemas.openxmlformats.org/officeDocument/2006/relationships/customXml" Target="../ink/ink2129.xml"/><Relationship Id="rId434" Type="http://schemas.openxmlformats.org/officeDocument/2006/relationships/image" Target="../media/image671.png"/><Relationship Id="rId641" Type="http://schemas.openxmlformats.org/officeDocument/2006/relationships/customXml" Target="../ink/ink2010.xml"/><Relationship Id="rId739" Type="http://schemas.openxmlformats.org/officeDocument/2006/relationships/customXml" Target="../ink/ink2059.xml"/><Relationship Id="rId280" Type="http://schemas.openxmlformats.org/officeDocument/2006/relationships/image" Target="../media/image594.png"/><Relationship Id="rId501" Type="http://schemas.openxmlformats.org/officeDocument/2006/relationships/customXml" Target="../ink/ink1940.xml"/><Relationship Id="rId946" Type="http://schemas.openxmlformats.org/officeDocument/2006/relationships/image" Target="../media/image926.png"/><Relationship Id="rId75" Type="http://schemas.openxmlformats.org/officeDocument/2006/relationships/customXml" Target="../ink/ink1727.xml"/><Relationship Id="rId140" Type="http://schemas.openxmlformats.org/officeDocument/2006/relationships/image" Target="../media/image524.png"/><Relationship Id="rId378" Type="http://schemas.openxmlformats.org/officeDocument/2006/relationships/image" Target="../media/image643.png"/><Relationship Id="rId585" Type="http://schemas.openxmlformats.org/officeDocument/2006/relationships/customXml" Target="../ink/ink1982.xml"/><Relationship Id="rId792" Type="http://schemas.openxmlformats.org/officeDocument/2006/relationships/image" Target="../media/image849.png"/><Relationship Id="rId806" Type="http://schemas.openxmlformats.org/officeDocument/2006/relationships/image" Target="../media/image856.png"/><Relationship Id="rId6" Type="http://schemas.openxmlformats.org/officeDocument/2006/relationships/image" Target="../media/image457.png"/><Relationship Id="rId238" Type="http://schemas.openxmlformats.org/officeDocument/2006/relationships/image" Target="../media/image573.png"/><Relationship Id="rId445" Type="http://schemas.openxmlformats.org/officeDocument/2006/relationships/customXml" Target="../ink/ink1912.xml"/><Relationship Id="rId652" Type="http://schemas.openxmlformats.org/officeDocument/2006/relationships/image" Target="../media/image779.png"/><Relationship Id="rId291" Type="http://schemas.openxmlformats.org/officeDocument/2006/relationships/customXml" Target="../ink/ink1835.xml"/><Relationship Id="rId305" Type="http://schemas.openxmlformats.org/officeDocument/2006/relationships/customXml" Target="../ink/ink1842.xml"/><Relationship Id="rId512" Type="http://schemas.openxmlformats.org/officeDocument/2006/relationships/image" Target="../media/image709.png"/><Relationship Id="rId957" Type="http://schemas.openxmlformats.org/officeDocument/2006/relationships/customXml" Target="../ink/ink2168.xml"/><Relationship Id="rId86" Type="http://schemas.openxmlformats.org/officeDocument/2006/relationships/image" Target="../media/image497.png"/><Relationship Id="rId151" Type="http://schemas.openxmlformats.org/officeDocument/2006/relationships/customXml" Target="../ink/ink1765.xml"/><Relationship Id="rId389" Type="http://schemas.openxmlformats.org/officeDocument/2006/relationships/customXml" Target="../ink/ink1884.xml"/><Relationship Id="rId596" Type="http://schemas.openxmlformats.org/officeDocument/2006/relationships/image" Target="../media/image751.png"/><Relationship Id="rId817" Type="http://schemas.openxmlformats.org/officeDocument/2006/relationships/customXml" Target="../ink/ink2098.xml"/><Relationship Id="rId1002" Type="http://schemas.openxmlformats.org/officeDocument/2006/relationships/image" Target="../media/image954.png"/><Relationship Id="rId249" Type="http://schemas.openxmlformats.org/officeDocument/2006/relationships/customXml" Target="../ink/ink1814.xml"/><Relationship Id="rId456" Type="http://schemas.openxmlformats.org/officeDocument/2006/relationships/image" Target="../media/image681.png"/><Relationship Id="rId663" Type="http://schemas.openxmlformats.org/officeDocument/2006/relationships/customXml" Target="../ink/ink2021.xml"/><Relationship Id="rId870" Type="http://schemas.openxmlformats.org/officeDocument/2006/relationships/image" Target="../media/image888.png"/><Relationship Id="rId13" Type="http://schemas.openxmlformats.org/officeDocument/2006/relationships/customXml" Target="../ink/ink1696.xml"/><Relationship Id="rId109" Type="http://schemas.openxmlformats.org/officeDocument/2006/relationships/customXml" Target="../ink/ink1744.xml"/><Relationship Id="rId316" Type="http://schemas.openxmlformats.org/officeDocument/2006/relationships/image" Target="../media/image612.png"/><Relationship Id="rId523" Type="http://schemas.openxmlformats.org/officeDocument/2006/relationships/customXml" Target="../ink/ink1951.xml"/><Relationship Id="rId968" Type="http://schemas.openxmlformats.org/officeDocument/2006/relationships/image" Target="../media/image937.png"/><Relationship Id="rId97" Type="http://schemas.openxmlformats.org/officeDocument/2006/relationships/customXml" Target="../ink/ink1738.xml"/><Relationship Id="rId730" Type="http://schemas.openxmlformats.org/officeDocument/2006/relationships/image" Target="../media/image818.png"/><Relationship Id="rId828" Type="http://schemas.openxmlformats.org/officeDocument/2006/relationships/image" Target="../media/image867.png"/><Relationship Id="rId1013" Type="http://schemas.openxmlformats.org/officeDocument/2006/relationships/customXml" Target="../ink/ink2196.xml"/><Relationship Id="rId162" Type="http://schemas.openxmlformats.org/officeDocument/2006/relationships/image" Target="../media/image535.png"/><Relationship Id="rId467" Type="http://schemas.openxmlformats.org/officeDocument/2006/relationships/customXml" Target="../ink/ink1923.xml"/><Relationship Id="rId674" Type="http://schemas.openxmlformats.org/officeDocument/2006/relationships/image" Target="../media/image790.png"/><Relationship Id="rId881" Type="http://schemas.openxmlformats.org/officeDocument/2006/relationships/customXml" Target="../ink/ink2130.xml"/><Relationship Id="rId979" Type="http://schemas.openxmlformats.org/officeDocument/2006/relationships/customXml" Target="../ink/ink2179.xml"/><Relationship Id="rId24" Type="http://schemas.openxmlformats.org/officeDocument/2006/relationships/image" Target="../media/image466.png"/><Relationship Id="rId327" Type="http://schemas.openxmlformats.org/officeDocument/2006/relationships/customXml" Target="../ink/ink1853.xml"/><Relationship Id="rId534" Type="http://schemas.openxmlformats.org/officeDocument/2006/relationships/image" Target="../media/image720.png"/><Relationship Id="rId741" Type="http://schemas.openxmlformats.org/officeDocument/2006/relationships/customXml" Target="../ink/ink2060.xml"/><Relationship Id="rId839" Type="http://schemas.openxmlformats.org/officeDocument/2006/relationships/customXml" Target="../ink/ink2109.xml"/><Relationship Id="rId173" Type="http://schemas.openxmlformats.org/officeDocument/2006/relationships/customXml" Target="../ink/ink1776.xml"/><Relationship Id="rId380" Type="http://schemas.openxmlformats.org/officeDocument/2006/relationships/image" Target="../media/image644.png"/><Relationship Id="rId601" Type="http://schemas.openxmlformats.org/officeDocument/2006/relationships/customXml" Target="../ink/ink1990.xml"/><Relationship Id="rId1024" Type="http://schemas.openxmlformats.org/officeDocument/2006/relationships/image" Target="../media/image965.png"/><Relationship Id="rId240" Type="http://schemas.openxmlformats.org/officeDocument/2006/relationships/image" Target="../media/image574.png"/><Relationship Id="rId478" Type="http://schemas.openxmlformats.org/officeDocument/2006/relationships/image" Target="../media/image692.png"/><Relationship Id="rId685" Type="http://schemas.openxmlformats.org/officeDocument/2006/relationships/customXml" Target="../ink/ink2032.xml"/><Relationship Id="rId892" Type="http://schemas.openxmlformats.org/officeDocument/2006/relationships/image" Target="../media/image899.png"/><Relationship Id="rId906" Type="http://schemas.openxmlformats.org/officeDocument/2006/relationships/image" Target="../media/image906.png"/><Relationship Id="rId35" Type="http://schemas.openxmlformats.org/officeDocument/2006/relationships/customXml" Target="../ink/ink1707.xml"/><Relationship Id="rId100" Type="http://schemas.openxmlformats.org/officeDocument/2006/relationships/image" Target="../media/image504.png"/><Relationship Id="rId338" Type="http://schemas.openxmlformats.org/officeDocument/2006/relationships/image" Target="../media/image623.png"/><Relationship Id="rId545" Type="http://schemas.openxmlformats.org/officeDocument/2006/relationships/customXml" Target="../ink/ink1962.xml"/><Relationship Id="rId752" Type="http://schemas.openxmlformats.org/officeDocument/2006/relationships/image" Target="../media/image829.png"/><Relationship Id="rId184" Type="http://schemas.openxmlformats.org/officeDocument/2006/relationships/image" Target="../media/image546.png"/><Relationship Id="rId391" Type="http://schemas.openxmlformats.org/officeDocument/2006/relationships/customXml" Target="../ink/ink1885.xml"/><Relationship Id="rId405" Type="http://schemas.openxmlformats.org/officeDocument/2006/relationships/customXml" Target="../ink/ink1892.xml"/><Relationship Id="rId612" Type="http://schemas.openxmlformats.org/officeDocument/2006/relationships/image" Target="../media/image759.png"/><Relationship Id="rId251" Type="http://schemas.openxmlformats.org/officeDocument/2006/relationships/customXml" Target="../ink/ink1815.xml"/><Relationship Id="rId489" Type="http://schemas.openxmlformats.org/officeDocument/2006/relationships/customXml" Target="../ink/ink1934.xml"/><Relationship Id="rId696" Type="http://schemas.openxmlformats.org/officeDocument/2006/relationships/image" Target="../media/image801.png"/><Relationship Id="rId917" Type="http://schemas.openxmlformats.org/officeDocument/2006/relationships/customXml" Target="../ink/ink2148.xml"/><Relationship Id="rId46" Type="http://schemas.openxmlformats.org/officeDocument/2006/relationships/image" Target="../media/image477.png"/><Relationship Id="rId349" Type="http://schemas.openxmlformats.org/officeDocument/2006/relationships/customXml" Target="../ink/ink1864.xml"/><Relationship Id="rId556" Type="http://schemas.openxmlformats.org/officeDocument/2006/relationships/image" Target="../media/image731.png"/><Relationship Id="rId763" Type="http://schemas.openxmlformats.org/officeDocument/2006/relationships/customXml" Target="../ink/ink2071.xml"/><Relationship Id="rId111" Type="http://schemas.openxmlformats.org/officeDocument/2006/relationships/customXml" Target="../ink/ink1745.xml"/><Relationship Id="rId195" Type="http://schemas.openxmlformats.org/officeDocument/2006/relationships/customXml" Target="../ink/ink1787.xml"/><Relationship Id="rId209" Type="http://schemas.openxmlformats.org/officeDocument/2006/relationships/customXml" Target="../ink/ink1794.xml"/><Relationship Id="rId416" Type="http://schemas.openxmlformats.org/officeDocument/2006/relationships/image" Target="../media/image662.png"/><Relationship Id="rId970" Type="http://schemas.openxmlformats.org/officeDocument/2006/relationships/image" Target="../media/image938.png"/><Relationship Id="rId623" Type="http://schemas.openxmlformats.org/officeDocument/2006/relationships/customXml" Target="../ink/ink2001.xml"/><Relationship Id="rId830" Type="http://schemas.openxmlformats.org/officeDocument/2006/relationships/image" Target="../media/image868.png"/><Relationship Id="rId928" Type="http://schemas.openxmlformats.org/officeDocument/2006/relationships/image" Target="../media/image917.png"/><Relationship Id="rId57" Type="http://schemas.openxmlformats.org/officeDocument/2006/relationships/customXml" Target="../ink/ink1718.xml"/><Relationship Id="rId262" Type="http://schemas.openxmlformats.org/officeDocument/2006/relationships/image" Target="../media/image585.png"/><Relationship Id="rId567" Type="http://schemas.openxmlformats.org/officeDocument/2006/relationships/customXml" Target="../ink/ink1973.xml"/><Relationship Id="rId122" Type="http://schemas.openxmlformats.org/officeDocument/2006/relationships/image" Target="../media/image515.png"/><Relationship Id="rId774" Type="http://schemas.openxmlformats.org/officeDocument/2006/relationships/image" Target="../media/image840.png"/><Relationship Id="rId981" Type="http://schemas.openxmlformats.org/officeDocument/2006/relationships/customXml" Target="../ink/ink2180.xml"/><Relationship Id="rId427" Type="http://schemas.openxmlformats.org/officeDocument/2006/relationships/customXml" Target="../ink/ink1903.xml"/><Relationship Id="rId634" Type="http://schemas.openxmlformats.org/officeDocument/2006/relationships/image" Target="../media/image770.png"/><Relationship Id="rId841" Type="http://schemas.openxmlformats.org/officeDocument/2006/relationships/customXml" Target="../ink/ink2110.xml"/><Relationship Id="rId273" Type="http://schemas.openxmlformats.org/officeDocument/2006/relationships/customXml" Target="../ink/ink1826.xml"/><Relationship Id="rId480" Type="http://schemas.openxmlformats.org/officeDocument/2006/relationships/image" Target="../media/image693.png"/><Relationship Id="rId701" Type="http://schemas.openxmlformats.org/officeDocument/2006/relationships/customXml" Target="../ink/ink2040.xml"/><Relationship Id="rId939" Type="http://schemas.openxmlformats.org/officeDocument/2006/relationships/customXml" Target="../ink/ink2159.xml"/><Relationship Id="rId68" Type="http://schemas.openxmlformats.org/officeDocument/2006/relationships/image" Target="../media/image488.png"/><Relationship Id="rId133" Type="http://schemas.openxmlformats.org/officeDocument/2006/relationships/customXml" Target="../ink/ink1756.xml"/><Relationship Id="rId340" Type="http://schemas.openxmlformats.org/officeDocument/2006/relationships/image" Target="../media/image624.png"/><Relationship Id="rId578" Type="http://schemas.openxmlformats.org/officeDocument/2006/relationships/image" Target="../media/image742.png"/><Relationship Id="rId785" Type="http://schemas.openxmlformats.org/officeDocument/2006/relationships/customXml" Target="../ink/ink2082.xml"/><Relationship Id="rId992" Type="http://schemas.openxmlformats.org/officeDocument/2006/relationships/image" Target="../media/image949.png"/><Relationship Id="rId200" Type="http://schemas.openxmlformats.org/officeDocument/2006/relationships/image" Target="../media/image554.png"/><Relationship Id="rId438" Type="http://schemas.openxmlformats.org/officeDocument/2006/relationships/image" Target="../media/image368.png"/><Relationship Id="rId645" Type="http://schemas.openxmlformats.org/officeDocument/2006/relationships/customXml" Target="../ink/ink2012.xml"/><Relationship Id="rId852" Type="http://schemas.openxmlformats.org/officeDocument/2006/relationships/image" Target="../media/image879.png"/><Relationship Id="rId284" Type="http://schemas.openxmlformats.org/officeDocument/2006/relationships/image" Target="../media/image596.png"/><Relationship Id="rId491" Type="http://schemas.openxmlformats.org/officeDocument/2006/relationships/customXml" Target="../ink/ink1935.xml"/><Relationship Id="rId505" Type="http://schemas.openxmlformats.org/officeDocument/2006/relationships/customXml" Target="../ink/ink1942.xml"/><Relationship Id="rId712" Type="http://schemas.openxmlformats.org/officeDocument/2006/relationships/image" Target="../media/image809.png"/><Relationship Id="rId79" Type="http://schemas.openxmlformats.org/officeDocument/2006/relationships/customXml" Target="../ink/ink1729.xml"/><Relationship Id="rId144" Type="http://schemas.openxmlformats.org/officeDocument/2006/relationships/image" Target="../media/image526.png"/><Relationship Id="rId589" Type="http://schemas.openxmlformats.org/officeDocument/2006/relationships/customXml" Target="../ink/ink1984.xml"/><Relationship Id="rId796" Type="http://schemas.openxmlformats.org/officeDocument/2006/relationships/image" Target="../media/image851.png"/><Relationship Id="rId351" Type="http://schemas.openxmlformats.org/officeDocument/2006/relationships/customXml" Target="../ink/ink1865.xml"/><Relationship Id="rId449" Type="http://schemas.openxmlformats.org/officeDocument/2006/relationships/customXml" Target="../ink/ink1914.xml"/><Relationship Id="rId656" Type="http://schemas.openxmlformats.org/officeDocument/2006/relationships/image" Target="../media/image781.png"/><Relationship Id="rId863" Type="http://schemas.openxmlformats.org/officeDocument/2006/relationships/customXml" Target="../ink/ink2121.xml"/><Relationship Id="rId211" Type="http://schemas.openxmlformats.org/officeDocument/2006/relationships/customXml" Target="../ink/ink1795.xml"/><Relationship Id="rId295" Type="http://schemas.openxmlformats.org/officeDocument/2006/relationships/customXml" Target="../ink/ink1837.xml"/><Relationship Id="rId309" Type="http://schemas.openxmlformats.org/officeDocument/2006/relationships/customXml" Target="../ink/ink1844.xml"/><Relationship Id="rId516" Type="http://schemas.openxmlformats.org/officeDocument/2006/relationships/image" Target="../media/image711.png"/><Relationship Id="rId723" Type="http://schemas.openxmlformats.org/officeDocument/2006/relationships/customXml" Target="../ink/ink2051.xml"/><Relationship Id="rId930" Type="http://schemas.openxmlformats.org/officeDocument/2006/relationships/image" Target="../media/image918.png"/><Relationship Id="rId1006" Type="http://schemas.openxmlformats.org/officeDocument/2006/relationships/image" Target="../media/image956.png"/><Relationship Id="rId155" Type="http://schemas.openxmlformats.org/officeDocument/2006/relationships/customXml" Target="../ink/ink1767.xml"/><Relationship Id="rId362" Type="http://schemas.openxmlformats.org/officeDocument/2006/relationships/image" Target="../media/image635.png"/><Relationship Id="rId222" Type="http://schemas.openxmlformats.org/officeDocument/2006/relationships/image" Target="../media/image565.png"/><Relationship Id="rId667" Type="http://schemas.openxmlformats.org/officeDocument/2006/relationships/customXml" Target="../ink/ink2023.xml"/><Relationship Id="rId874" Type="http://schemas.openxmlformats.org/officeDocument/2006/relationships/image" Target="../media/image890.png"/><Relationship Id="rId17" Type="http://schemas.openxmlformats.org/officeDocument/2006/relationships/customXml" Target="../ink/ink1698.xml"/><Relationship Id="rId527" Type="http://schemas.openxmlformats.org/officeDocument/2006/relationships/customXml" Target="../ink/ink1953.xml"/><Relationship Id="rId734" Type="http://schemas.openxmlformats.org/officeDocument/2006/relationships/image" Target="../media/image820.png"/><Relationship Id="rId941" Type="http://schemas.openxmlformats.org/officeDocument/2006/relationships/customXml" Target="../ink/ink2160.xml"/><Relationship Id="rId70" Type="http://schemas.openxmlformats.org/officeDocument/2006/relationships/image" Target="../media/image489.png"/><Relationship Id="rId166" Type="http://schemas.openxmlformats.org/officeDocument/2006/relationships/image" Target="../media/image537.png"/><Relationship Id="rId373" Type="http://schemas.openxmlformats.org/officeDocument/2006/relationships/customXml" Target="../ink/ink1876.xml"/><Relationship Id="rId580" Type="http://schemas.openxmlformats.org/officeDocument/2006/relationships/image" Target="../media/image743.png"/><Relationship Id="rId801" Type="http://schemas.openxmlformats.org/officeDocument/2006/relationships/customXml" Target="../ink/ink2090.xml"/><Relationship Id="rId1017" Type="http://schemas.openxmlformats.org/officeDocument/2006/relationships/customXml" Target="../ink/ink2198.xml"/><Relationship Id="rId1" Type="http://schemas.openxmlformats.org/officeDocument/2006/relationships/slideLayout" Target="../slideLayouts/slideLayout7.xml"/><Relationship Id="rId233" Type="http://schemas.openxmlformats.org/officeDocument/2006/relationships/customXml" Target="../ink/ink1806.xml"/><Relationship Id="rId440" Type="http://schemas.openxmlformats.org/officeDocument/2006/relationships/image" Target="../media/image673.png"/><Relationship Id="rId678" Type="http://schemas.openxmlformats.org/officeDocument/2006/relationships/image" Target="../media/image792.png"/><Relationship Id="rId885" Type="http://schemas.openxmlformats.org/officeDocument/2006/relationships/customXml" Target="../ink/ink2132.xml"/><Relationship Id="rId28" Type="http://schemas.openxmlformats.org/officeDocument/2006/relationships/image" Target="../media/image468.png"/><Relationship Id="rId300" Type="http://schemas.openxmlformats.org/officeDocument/2006/relationships/image" Target="../media/image604.png"/><Relationship Id="rId538" Type="http://schemas.openxmlformats.org/officeDocument/2006/relationships/image" Target="../media/image722.png"/><Relationship Id="rId745" Type="http://schemas.openxmlformats.org/officeDocument/2006/relationships/customXml" Target="../ink/ink2062.xml"/><Relationship Id="rId952" Type="http://schemas.openxmlformats.org/officeDocument/2006/relationships/image" Target="../media/image929.png"/><Relationship Id="rId81" Type="http://schemas.openxmlformats.org/officeDocument/2006/relationships/customXml" Target="../ink/ink1730.xml"/><Relationship Id="rId177" Type="http://schemas.openxmlformats.org/officeDocument/2006/relationships/customXml" Target="../ink/ink1778.xml"/><Relationship Id="rId384" Type="http://schemas.openxmlformats.org/officeDocument/2006/relationships/image" Target="../media/image646.png"/><Relationship Id="rId591" Type="http://schemas.openxmlformats.org/officeDocument/2006/relationships/customXml" Target="../ink/ink1985.xml"/><Relationship Id="rId605" Type="http://schemas.openxmlformats.org/officeDocument/2006/relationships/customXml" Target="../ink/ink1992.xml"/><Relationship Id="rId812" Type="http://schemas.openxmlformats.org/officeDocument/2006/relationships/image" Target="../media/image859.png"/><Relationship Id="rId244" Type="http://schemas.openxmlformats.org/officeDocument/2006/relationships/image" Target="../media/image576.png"/><Relationship Id="rId689" Type="http://schemas.openxmlformats.org/officeDocument/2006/relationships/customXml" Target="../ink/ink2034.xml"/><Relationship Id="rId896" Type="http://schemas.openxmlformats.org/officeDocument/2006/relationships/image" Target="../media/image901.png"/><Relationship Id="rId39" Type="http://schemas.openxmlformats.org/officeDocument/2006/relationships/customXml" Target="../ink/ink1709.xml"/><Relationship Id="rId451" Type="http://schemas.openxmlformats.org/officeDocument/2006/relationships/customXml" Target="../ink/ink1915.xml"/><Relationship Id="rId549" Type="http://schemas.openxmlformats.org/officeDocument/2006/relationships/customXml" Target="../ink/ink1964.xml"/><Relationship Id="rId756" Type="http://schemas.openxmlformats.org/officeDocument/2006/relationships/image" Target="../media/image831.png"/><Relationship Id="rId104" Type="http://schemas.openxmlformats.org/officeDocument/2006/relationships/image" Target="../media/image506.png"/><Relationship Id="rId188" Type="http://schemas.openxmlformats.org/officeDocument/2006/relationships/image" Target="../media/image548.png"/><Relationship Id="rId311" Type="http://schemas.openxmlformats.org/officeDocument/2006/relationships/customXml" Target="../ink/ink1845.xml"/><Relationship Id="rId395" Type="http://schemas.openxmlformats.org/officeDocument/2006/relationships/customXml" Target="../ink/ink1887.xml"/><Relationship Id="rId409" Type="http://schemas.openxmlformats.org/officeDocument/2006/relationships/customXml" Target="../ink/ink1894.xml"/><Relationship Id="rId963" Type="http://schemas.openxmlformats.org/officeDocument/2006/relationships/customXml" Target="../ink/ink2171.xml"/><Relationship Id="rId92" Type="http://schemas.openxmlformats.org/officeDocument/2006/relationships/image" Target="../media/image500.png"/><Relationship Id="rId616" Type="http://schemas.openxmlformats.org/officeDocument/2006/relationships/image" Target="../media/image761.png"/><Relationship Id="rId823" Type="http://schemas.openxmlformats.org/officeDocument/2006/relationships/customXml" Target="../ink/ink2101.xml"/><Relationship Id="rId255" Type="http://schemas.openxmlformats.org/officeDocument/2006/relationships/customXml" Target="../ink/ink1817.xml"/><Relationship Id="rId462" Type="http://schemas.openxmlformats.org/officeDocument/2006/relationships/image" Target="../media/image684.png"/><Relationship Id="rId115" Type="http://schemas.openxmlformats.org/officeDocument/2006/relationships/customXml" Target="../ink/ink1747.xml"/><Relationship Id="rId322" Type="http://schemas.openxmlformats.org/officeDocument/2006/relationships/image" Target="../media/image615.png"/><Relationship Id="rId767" Type="http://schemas.openxmlformats.org/officeDocument/2006/relationships/customXml" Target="../ink/ink2073.xml"/><Relationship Id="rId974" Type="http://schemas.openxmlformats.org/officeDocument/2006/relationships/image" Target="../media/image940.png"/><Relationship Id="rId199" Type="http://schemas.openxmlformats.org/officeDocument/2006/relationships/customXml" Target="../ink/ink1789.xml"/><Relationship Id="rId627" Type="http://schemas.openxmlformats.org/officeDocument/2006/relationships/customXml" Target="../ink/ink2003.xml"/><Relationship Id="rId834" Type="http://schemas.openxmlformats.org/officeDocument/2006/relationships/image" Target="../media/image870.png"/><Relationship Id="rId266" Type="http://schemas.openxmlformats.org/officeDocument/2006/relationships/image" Target="../media/image587.png"/><Relationship Id="rId473" Type="http://schemas.openxmlformats.org/officeDocument/2006/relationships/customXml" Target="../ink/ink1926.xml"/><Relationship Id="rId680" Type="http://schemas.openxmlformats.org/officeDocument/2006/relationships/image" Target="../media/image793.png"/><Relationship Id="rId901" Type="http://schemas.openxmlformats.org/officeDocument/2006/relationships/customXml" Target="../ink/ink2140.xml"/><Relationship Id="rId30" Type="http://schemas.openxmlformats.org/officeDocument/2006/relationships/image" Target="../media/image469.png"/><Relationship Id="rId126" Type="http://schemas.openxmlformats.org/officeDocument/2006/relationships/image" Target="../media/image517.png"/><Relationship Id="rId333" Type="http://schemas.openxmlformats.org/officeDocument/2006/relationships/customXml" Target="../ink/ink1856.xml"/><Relationship Id="rId540" Type="http://schemas.openxmlformats.org/officeDocument/2006/relationships/image" Target="../media/image723.png"/><Relationship Id="rId778" Type="http://schemas.openxmlformats.org/officeDocument/2006/relationships/image" Target="../media/image842.png"/><Relationship Id="rId985" Type="http://schemas.openxmlformats.org/officeDocument/2006/relationships/customXml" Target="../ink/ink2182.xml"/><Relationship Id="rId638" Type="http://schemas.openxmlformats.org/officeDocument/2006/relationships/image" Target="../media/image772.png"/><Relationship Id="rId845" Type="http://schemas.openxmlformats.org/officeDocument/2006/relationships/customXml" Target="../ink/ink2112.xml"/><Relationship Id="rId277" Type="http://schemas.openxmlformats.org/officeDocument/2006/relationships/customXml" Target="../ink/ink1828.xml"/><Relationship Id="rId400" Type="http://schemas.openxmlformats.org/officeDocument/2006/relationships/image" Target="../media/image654.png"/><Relationship Id="rId484" Type="http://schemas.openxmlformats.org/officeDocument/2006/relationships/image" Target="../media/image695.png"/><Relationship Id="rId705" Type="http://schemas.openxmlformats.org/officeDocument/2006/relationships/customXml" Target="../ink/ink2042.xml"/><Relationship Id="rId137" Type="http://schemas.openxmlformats.org/officeDocument/2006/relationships/customXml" Target="../ink/ink1758.xml"/><Relationship Id="rId344" Type="http://schemas.openxmlformats.org/officeDocument/2006/relationships/image" Target="../media/image626.png"/><Relationship Id="rId691" Type="http://schemas.openxmlformats.org/officeDocument/2006/relationships/customXml" Target="../ink/ink2035.xml"/><Relationship Id="rId789" Type="http://schemas.openxmlformats.org/officeDocument/2006/relationships/customXml" Target="../ink/ink2084.xml"/><Relationship Id="rId912" Type="http://schemas.openxmlformats.org/officeDocument/2006/relationships/image" Target="../media/image909.png"/><Relationship Id="rId996" Type="http://schemas.openxmlformats.org/officeDocument/2006/relationships/image" Target="../media/image951.png"/><Relationship Id="rId41" Type="http://schemas.openxmlformats.org/officeDocument/2006/relationships/customXml" Target="../ink/ink1710.xml"/><Relationship Id="rId551" Type="http://schemas.openxmlformats.org/officeDocument/2006/relationships/customXml" Target="../ink/ink1965.xml"/><Relationship Id="rId649" Type="http://schemas.openxmlformats.org/officeDocument/2006/relationships/customXml" Target="../ink/ink2014.xml"/><Relationship Id="rId856" Type="http://schemas.openxmlformats.org/officeDocument/2006/relationships/image" Target="../media/image881.png"/><Relationship Id="rId190" Type="http://schemas.openxmlformats.org/officeDocument/2006/relationships/image" Target="../media/image549.png"/><Relationship Id="rId204" Type="http://schemas.openxmlformats.org/officeDocument/2006/relationships/image" Target="../media/image556.png"/><Relationship Id="rId288" Type="http://schemas.openxmlformats.org/officeDocument/2006/relationships/image" Target="../media/image598.png"/><Relationship Id="rId411" Type="http://schemas.openxmlformats.org/officeDocument/2006/relationships/customXml" Target="../ink/ink1895.xml"/><Relationship Id="rId509" Type="http://schemas.openxmlformats.org/officeDocument/2006/relationships/customXml" Target="../ink/ink1944.xml"/><Relationship Id="rId495" Type="http://schemas.openxmlformats.org/officeDocument/2006/relationships/customXml" Target="../ink/ink1937.xml"/><Relationship Id="rId716" Type="http://schemas.openxmlformats.org/officeDocument/2006/relationships/image" Target="../media/image811.png"/><Relationship Id="rId923" Type="http://schemas.openxmlformats.org/officeDocument/2006/relationships/customXml" Target="../ink/ink2151.xml"/><Relationship Id="rId52" Type="http://schemas.openxmlformats.org/officeDocument/2006/relationships/image" Target="../media/image480.png"/><Relationship Id="rId148" Type="http://schemas.openxmlformats.org/officeDocument/2006/relationships/image" Target="../media/image528.png"/><Relationship Id="rId355" Type="http://schemas.openxmlformats.org/officeDocument/2006/relationships/customXml" Target="../ink/ink1867.xml"/><Relationship Id="rId562" Type="http://schemas.openxmlformats.org/officeDocument/2006/relationships/image" Target="../media/image734.png"/><Relationship Id="rId215" Type="http://schemas.openxmlformats.org/officeDocument/2006/relationships/customXml" Target="../ink/ink1797.xml"/><Relationship Id="rId422" Type="http://schemas.openxmlformats.org/officeDocument/2006/relationships/image" Target="../media/image665.png"/><Relationship Id="rId867" Type="http://schemas.openxmlformats.org/officeDocument/2006/relationships/customXml" Target="../ink/ink2123.xml"/><Relationship Id="rId299" Type="http://schemas.openxmlformats.org/officeDocument/2006/relationships/customXml" Target="../ink/ink1839.xml"/><Relationship Id="rId727" Type="http://schemas.openxmlformats.org/officeDocument/2006/relationships/customXml" Target="../ink/ink2053.xml"/><Relationship Id="rId934" Type="http://schemas.openxmlformats.org/officeDocument/2006/relationships/image" Target="../media/image920.png"/><Relationship Id="rId63" Type="http://schemas.openxmlformats.org/officeDocument/2006/relationships/customXml" Target="../ink/ink1721.xml"/><Relationship Id="rId159" Type="http://schemas.openxmlformats.org/officeDocument/2006/relationships/customXml" Target="../ink/ink1769.xml"/><Relationship Id="rId366" Type="http://schemas.openxmlformats.org/officeDocument/2006/relationships/image" Target="../media/image637.png"/><Relationship Id="rId573" Type="http://schemas.openxmlformats.org/officeDocument/2006/relationships/customXml" Target="../ink/ink1976.xml"/><Relationship Id="rId780" Type="http://schemas.openxmlformats.org/officeDocument/2006/relationships/image" Target="../media/image843.png"/><Relationship Id="rId226" Type="http://schemas.openxmlformats.org/officeDocument/2006/relationships/image" Target="../media/image567.png"/><Relationship Id="rId433" Type="http://schemas.openxmlformats.org/officeDocument/2006/relationships/customXml" Target="../ink/ink1906.xml"/><Relationship Id="rId878" Type="http://schemas.openxmlformats.org/officeDocument/2006/relationships/image" Target="../media/image892.png"/><Relationship Id="rId640" Type="http://schemas.openxmlformats.org/officeDocument/2006/relationships/image" Target="../media/image773.png"/><Relationship Id="rId738" Type="http://schemas.openxmlformats.org/officeDocument/2006/relationships/image" Target="../media/image822.png"/><Relationship Id="rId945" Type="http://schemas.openxmlformats.org/officeDocument/2006/relationships/customXml" Target="../ink/ink2162.xml"/><Relationship Id="rId74" Type="http://schemas.openxmlformats.org/officeDocument/2006/relationships/image" Target="../media/image491.png"/><Relationship Id="rId377" Type="http://schemas.openxmlformats.org/officeDocument/2006/relationships/customXml" Target="../ink/ink1878.xml"/><Relationship Id="rId500" Type="http://schemas.openxmlformats.org/officeDocument/2006/relationships/image" Target="../media/image703.png"/><Relationship Id="rId584" Type="http://schemas.openxmlformats.org/officeDocument/2006/relationships/image" Target="../media/image745.png"/><Relationship Id="rId805" Type="http://schemas.openxmlformats.org/officeDocument/2006/relationships/customXml" Target="../ink/ink2092.xml"/><Relationship Id="rId5" Type="http://schemas.openxmlformats.org/officeDocument/2006/relationships/customXml" Target="../ink/ink1692.xml"/><Relationship Id="rId237" Type="http://schemas.openxmlformats.org/officeDocument/2006/relationships/customXml" Target="../ink/ink1808.xml"/><Relationship Id="rId791" Type="http://schemas.openxmlformats.org/officeDocument/2006/relationships/customXml" Target="../ink/ink2085.xml"/><Relationship Id="rId889" Type="http://schemas.openxmlformats.org/officeDocument/2006/relationships/customXml" Target="../ink/ink2134.xml"/><Relationship Id="rId444" Type="http://schemas.openxmlformats.org/officeDocument/2006/relationships/image" Target="../media/image675.png"/><Relationship Id="rId651" Type="http://schemas.openxmlformats.org/officeDocument/2006/relationships/customXml" Target="../ink/ink2015.xml"/><Relationship Id="rId749" Type="http://schemas.openxmlformats.org/officeDocument/2006/relationships/customXml" Target="../ink/ink2064.xml"/><Relationship Id="rId290" Type="http://schemas.openxmlformats.org/officeDocument/2006/relationships/image" Target="../media/image599.png"/><Relationship Id="rId304" Type="http://schemas.openxmlformats.org/officeDocument/2006/relationships/image" Target="../media/image606.png"/><Relationship Id="rId388" Type="http://schemas.openxmlformats.org/officeDocument/2006/relationships/image" Target="../media/image648.png"/><Relationship Id="rId511" Type="http://schemas.openxmlformats.org/officeDocument/2006/relationships/customXml" Target="../ink/ink1945.xml"/><Relationship Id="rId609" Type="http://schemas.openxmlformats.org/officeDocument/2006/relationships/customXml" Target="../ink/ink1994.xml"/><Relationship Id="rId956" Type="http://schemas.openxmlformats.org/officeDocument/2006/relationships/image" Target="../media/image931.png"/><Relationship Id="rId85" Type="http://schemas.openxmlformats.org/officeDocument/2006/relationships/customXml" Target="../ink/ink1732.xml"/><Relationship Id="rId150" Type="http://schemas.openxmlformats.org/officeDocument/2006/relationships/image" Target="../media/image529.png"/><Relationship Id="rId595" Type="http://schemas.openxmlformats.org/officeDocument/2006/relationships/customXml" Target="../ink/ink1987.xml"/><Relationship Id="rId816" Type="http://schemas.openxmlformats.org/officeDocument/2006/relationships/image" Target="../media/image861.png"/><Relationship Id="rId1001" Type="http://schemas.openxmlformats.org/officeDocument/2006/relationships/customXml" Target="../ink/ink2190.xml"/><Relationship Id="rId248" Type="http://schemas.openxmlformats.org/officeDocument/2006/relationships/image" Target="../media/image578.png"/><Relationship Id="rId455" Type="http://schemas.openxmlformats.org/officeDocument/2006/relationships/customXml" Target="../ink/ink1917.xml"/><Relationship Id="rId662" Type="http://schemas.openxmlformats.org/officeDocument/2006/relationships/image" Target="../media/image784.png"/><Relationship Id="rId12" Type="http://schemas.openxmlformats.org/officeDocument/2006/relationships/image" Target="../media/image460.png"/><Relationship Id="rId108" Type="http://schemas.openxmlformats.org/officeDocument/2006/relationships/image" Target="../media/image508.png"/><Relationship Id="rId315" Type="http://schemas.openxmlformats.org/officeDocument/2006/relationships/customXml" Target="../ink/ink1847.xml"/><Relationship Id="rId522" Type="http://schemas.openxmlformats.org/officeDocument/2006/relationships/image" Target="../media/image714.png"/><Relationship Id="rId967" Type="http://schemas.openxmlformats.org/officeDocument/2006/relationships/customXml" Target="../ink/ink2173.xml"/><Relationship Id="rId96" Type="http://schemas.openxmlformats.org/officeDocument/2006/relationships/image" Target="../media/image502.png"/><Relationship Id="rId161" Type="http://schemas.openxmlformats.org/officeDocument/2006/relationships/customXml" Target="../ink/ink1770.xml"/><Relationship Id="rId399" Type="http://schemas.openxmlformats.org/officeDocument/2006/relationships/customXml" Target="../ink/ink1889.xml"/><Relationship Id="rId827" Type="http://schemas.openxmlformats.org/officeDocument/2006/relationships/customXml" Target="../ink/ink2103.xml"/><Relationship Id="rId1012" Type="http://schemas.openxmlformats.org/officeDocument/2006/relationships/image" Target="../media/image959.png"/><Relationship Id="rId259" Type="http://schemas.openxmlformats.org/officeDocument/2006/relationships/customXml" Target="../ink/ink1819.xml"/><Relationship Id="rId466" Type="http://schemas.openxmlformats.org/officeDocument/2006/relationships/image" Target="../media/image686.png"/><Relationship Id="rId673" Type="http://schemas.openxmlformats.org/officeDocument/2006/relationships/customXml" Target="../ink/ink2026.xml"/><Relationship Id="rId880" Type="http://schemas.openxmlformats.org/officeDocument/2006/relationships/image" Target="../media/image893.png"/><Relationship Id="rId23" Type="http://schemas.openxmlformats.org/officeDocument/2006/relationships/customXml" Target="../ink/ink1701.xml"/><Relationship Id="rId119" Type="http://schemas.openxmlformats.org/officeDocument/2006/relationships/customXml" Target="../ink/ink1749.xml"/><Relationship Id="rId326" Type="http://schemas.openxmlformats.org/officeDocument/2006/relationships/image" Target="../media/image617.png"/><Relationship Id="rId533" Type="http://schemas.openxmlformats.org/officeDocument/2006/relationships/customXml" Target="../ink/ink1956.xml"/><Relationship Id="rId978" Type="http://schemas.openxmlformats.org/officeDocument/2006/relationships/image" Target="../media/image942.png"/><Relationship Id="rId740" Type="http://schemas.openxmlformats.org/officeDocument/2006/relationships/image" Target="../media/image823.png"/><Relationship Id="rId838" Type="http://schemas.openxmlformats.org/officeDocument/2006/relationships/image" Target="../media/image872.png"/><Relationship Id="rId1023" Type="http://schemas.openxmlformats.org/officeDocument/2006/relationships/customXml" Target="../ink/ink2201.xml"/><Relationship Id="rId172" Type="http://schemas.openxmlformats.org/officeDocument/2006/relationships/image" Target="../media/image540.png"/><Relationship Id="rId477" Type="http://schemas.openxmlformats.org/officeDocument/2006/relationships/customXml" Target="../ink/ink1928.xml"/><Relationship Id="rId600" Type="http://schemas.openxmlformats.org/officeDocument/2006/relationships/image" Target="../media/image753.png"/><Relationship Id="rId684" Type="http://schemas.openxmlformats.org/officeDocument/2006/relationships/image" Target="../media/image795.png"/><Relationship Id="rId337" Type="http://schemas.openxmlformats.org/officeDocument/2006/relationships/customXml" Target="../ink/ink1858.xml"/><Relationship Id="rId891" Type="http://schemas.openxmlformats.org/officeDocument/2006/relationships/customXml" Target="../ink/ink2135.xml"/><Relationship Id="rId905" Type="http://schemas.openxmlformats.org/officeDocument/2006/relationships/customXml" Target="../ink/ink2142.xml"/><Relationship Id="rId989" Type="http://schemas.openxmlformats.org/officeDocument/2006/relationships/customXml" Target="../ink/ink2184.xml"/><Relationship Id="rId34" Type="http://schemas.openxmlformats.org/officeDocument/2006/relationships/image" Target="../media/image471.png"/><Relationship Id="rId544" Type="http://schemas.openxmlformats.org/officeDocument/2006/relationships/image" Target="../media/image725.png"/><Relationship Id="rId751" Type="http://schemas.openxmlformats.org/officeDocument/2006/relationships/customXml" Target="../ink/ink2065.xml"/><Relationship Id="rId849" Type="http://schemas.openxmlformats.org/officeDocument/2006/relationships/customXml" Target="../ink/ink2114.xml"/><Relationship Id="rId183" Type="http://schemas.openxmlformats.org/officeDocument/2006/relationships/customXml" Target="../ink/ink1781.xml"/><Relationship Id="rId390" Type="http://schemas.openxmlformats.org/officeDocument/2006/relationships/image" Target="../media/image649.png"/><Relationship Id="rId404" Type="http://schemas.openxmlformats.org/officeDocument/2006/relationships/image" Target="../media/image656.png"/><Relationship Id="rId611" Type="http://schemas.openxmlformats.org/officeDocument/2006/relationships/customXml" Target="../ink/ink1995.xml"/><Relationship Id="rId250" Type="http://schemas.openxmlformats.org/officeDocument/2006/relationships/image" Target="../media/image579.png"/><Relationship Id="rId488" Type="http://schemas.openxmlformats.org/officeDocument/2006/relationships/image" Target="../media/image697.png"/><Relationship Id="rId695" Type="http://schemas.openxmlformats.org/officeDocument/2006/relationships/customXml" Target="../ink/ink2037.xml"/><Relationship Id="rId709" Type="http://schemas.openxmlformats.org/officeDocument/2006/relationships/customXml" Target="../ink/ink2044.xml"/><Relationship Id="rId916" Type="http://schemas.openxmlformats.org/officeDocument/2006/relationships/image" Target="../media/image911.png"/><Relationship Id="rId45" Type="http://schemas.openxmlformats.org/officeDocument/2006/relationships/customXml" Target="../ink/ink1712.xml"/><Relationship Id="rId110" Type="http://schemas.openxmlformats.org/officeDocument/2006/relationships/image" Target="../media/image509.png"/><Relationship Id="rId348" Type="http://schemas.openxmlformats.org/officeDocument/2006/relationships/image" Target="../media/image628.png"/><Relationship Id="rId555" Type="http://schemas.openxmlformats.org/officeDocument/2006/relationships/customXml" Target="../ink/ink1967.xml"/><Relationship Id="rId762" Type="http://schemas.openxmlformats.org/officeDocument/2006/relationships/image" Target="../media/image834.png"/><Relationship Id="rId194" Type="http://schemas.openxmlformats.org/officeDocument/2006/relationships/image" Target="../media/image551.png"/><Relationship Id="rId208" Type="http://schemas.openxmlformats.org/officeDocument/2006/relationships/image" Target="../media/image558.png"/><Relationship Id="rId415" Type="http://schemas.openxmlformats.org/officeDocument/2006/relationships/customXml" Target="../ink/ink1897.xml"/><Relationship Id="rId622" Type="http://schemas.openxmlformats.org/officeDocument/2006/relationships/image" Target="../media/image764.png"/><Relationship Id="rId261" Type="http://schemas.openxmlformats.org/officeDocument/2006/relationships/customXml" Target="../ink/ink1820.xml"/><Relationship Id="rId499" Type="http://schemas.openxmlformats.org/officeDocument/2006/relationships/customXml" Target="../ink/ink1939.xml"/><Relationship Id="rId927" Type="http://schemas.openxmlformats.org/officeDocument/2006/relationships/customXml" Target="../ink/ink2153.xml"/><Relationship Id="rId56" Type="http://schemas.openxmlformats.org/officeDocument/2006/relationships/image" Target="../media/image482.png"/><Relationship Id="rId359" Type="http://schemas.openxmlformats.org/officeDocument/2006/relationships/customXml" Target="../ink/ink1869.xml"/><Relationship Id="rId566" Type="http://schemas.openxmlformats.org/officeDocument/2006/relationships/image" Target="../media/image736.png"/><Relationship Id="rId773" Type="http://schemas.openxmlformats.org/officeDocument/2006/relationships/customXml" Target="../ink/ink2076.xml"/><Relationship Id="rId121" Type="http://schemas.openxmlformats.org/officeDocument/2006/relationships/customXml" Target="../ink/ink1750.xml"/><Relationship Id="rId219" Type="http://schemas.openxmlformats.org/officeDocument/2006/relationships/customXml" Target="../ink/ink1799.xml"/><Relationship Id="rId426" Type="http://schemas.openxmlformats.org/officeDocument/2006/relationships/image" Target="../media/image667.png"/><Relationship Id="rId633" Type="http://schemas.openxmlformats.org/officeDocument/2006/relationships/customXml" Target="../ink/ink2006.xml"/><Relationship Id="rId980" Type="http://schemas.openxmlformats.org/officeDocument/2006/relationships/image" Target="../media/image943.png"/><Relationship Id="rId840" Type="http://schemas.openxmlformats.org/officeDocument/2006/relationships/image" Target="../media/image873.png"/><Relationship Id="rId938" Type="http://schemas.openxmlformats.org/officeDocument/2006/relationships/image" Target="../media/image922.png"/><Relationship Id="rId67" Type="http://schemas.openxmlformats.org/officeDocument/2006/relationships/customXml" Target="../ink/ink1723.xml"/><Relationship Id="rId272" Type="http://schemas.openxmlformats.org/officeDocument/2006/relationships/image" Target="../media/image590.png"/><Relationship Id="rId577" Type="http://schemas.openxmlformats.org/officeDocument/2006/relationships/customXml" Target="../ink/ink1978.xml"/><Relationship Id="rId700" Type="http://schemas.openxmlformats.org/officeDocument/2006/relationships/image" Target="../media/image803.png"/><Relationship Id="rId132" Type="http://schemas.openxmlformats.org/officeDocument/2006/relationships/image" Target="../media/image520.png"/><Relationship Id="rId784" Type="http://schemas.openxmlformats.org/officeDocument/2006/relationships/image" Target="../media/image845.png"/><Relationship Id="rId991" Type="http://schemas.openxmlformats.org/officeDocument/2006/relationships/customXml" Target="../ink/ink2185.xml"/><Relationship Id="rId437" Type="http://schemas.openxmlformats.org/officeDocument/2006/relationships/customXml" Target="../ink/ink1908.xml"/><Relationship Id="rId644" Type="http://schemas.openxmlformats.org/officeDocument/2006/relationships/image" Target="../media/image775.png"/><Relationship Id="rId851" Type="http://schemas.openxmlformats.org/officeDocument/2006/relationships/customXml" Target="../ink/ink2115.xml"/><Relationship Id="rId283" Type="http://schemas.openxmlformats.org/officeDocument/2006/relationships/customXml" Target="../ink/ink1831.xml"/><Relationship Id="rId490" Type="http://schemas.openxmlformats.org/officeDocument/2006/relationships/image" Target="../media/image698.png"/><Relationship Id="rId504" Type="http://schemas.openxmlformats.org/officeDocument/2006/relationships/image" Target="../media/image705.png"/><Relationship Id="rId711" Type="http://schemas.openxmlformats.org/officeDocument/2006/relationships/customXml" Target="../ink/ink2045.xml"/><Relationship Id="rId949" Type="http://schemas.openxmlformats.org/officeDocument/2006/relationships/customXml" Target="../ink/ink2164.xml"/><Relationship Id="rId78" Type="http://schemas.openxmlformats.org/officeDocument/2006/relationships/image" Target="../media/image493.png"/><Relationship Id="rId143" Type="http://schemas.openxmlformats.org/officeDocument/2006/relationships/customXml" Target="../ink/ink1761.xml"/><Relationship Id="rId350" Type="http://schemas.openxmlformats.org/officeDocument/2006/relationships/image" Target="../media/image629.png"/><Relationship Id="rId588" Type="http://schemas.openxmlformats.org/officeDocument/2006/relationships/image" Target="../media/image747.png"/><Relationship Id="rId795" Type="http://schemas.openxmlformats.org/officeDocument/2006/relationships/customXml" Target="../ink/ink2087.xml"/><Relationship Id="rId809" Type="http://schemas.openxmlformats.org/officeDocument/2006/relationships/customXml" Target="../ink/ink2094.xml"/><Relationship Id="rId9" Type="http://schemas.openxmlformats.org/officeDocument/2006/relationships/customXml" Target="../ink/ink1694.xml"/><Relationship Id="rId210" Type="http://schemas.openxmlformats.org/officeDocument/2006/relationships/image" Target="../media/image559.png"/><Relationship Id="rId448" Type="http://schemas.openxmlformats.org/officeDocument/2006/relationships/image" Target="../media/image677.png"/><Relationship Id="rId655" Type="http://schemas.openxmlformats.org/officeDocument/2006/relationships/customXml" Target="../ink/ink2017.xml"/><Relationship Id="rId862" Type="http://schemas.openxmlformats.org/officeDocument/2006/relationships/image" Target="../media/image884.png"/><Relationship Id="rId294" Type="http://schemas.openxmlformats.org/officeDocument/2006/relationships/image" Target="../media/image601.png"/><Relationship Id="rId308" Type="http://schemas.openxmlformats.org/officeDocument/2006/relationships/image" Target="../media/image608.png"/><Relationship Id="rId515" Type="http://schemas.openxmlformats.org/officeDocument/2006/relationships/customXml" Target="../ink/ink1947.xml"/><Relationship Id="rId722" Type="http://schemas.openxmlformats.org/officeDocument/2006/relationships/image" Target="../media/image814.png"/><Relationship Id="rId89" Type="http://schemas.openxmlformats.org/officeDocument/2006/relationships/customXml" Target="../ink/ink1734.xml"/><Relationship Id="rId154" Type="http://schemas.openxmlformats.org/officeDocument/2006/relationships/image" Target="../media/image531.png"/><Relationship Id="rId361" Type="http://schemas.openxmlformats.org/officeDocument/2006/relationships/customXml" Target="../ink/ink1870.xml"/><Relationship Id="rId599" Type="http://schemas.openxmlformats.org/officeDocument/2006/relationships/customXml" Target="../ink/ink1989.xml"/><Relationship Id="rId1005" Type="http://schemas.openxmlformats.org/officeDocument/2006/relationships/customXml" Target="../ink/ink2192.xml"/><Relationship Id="rId459" Type="http://schemas.openxmlformats.org/officeDocument/2006/relationships/customXml" Target="../ink/ink1919.xml"/><Relationship Id="rId666" Type="http://schemas.openxmlformats.org/officeDocument/2006/relationships/image" Target="../media/image786.png"/><Relationship Id="rId873" Type="http://schemas.openxmlformats.org/officeDocument/2006/relationships/customXml" Target="../ink/ink2126.xml"/><Relationship Id="rId16" Type="http://schemas.openxmlformats.org/officeDocument/2006/relationships/image" Target="../media/image462.png"/><Relationship Id="rId221" Type="http://schemas.openxmlformats.org/officeDocument/2006/relationships/customXml" Target="../ink/ink1800.xml"/><Relationship Id="rId319" Type="http://schemas.openxmlformats.org/officeDocument/2006/relationships/customXml" Target="../ink/ink1849.xml"/><Relationship Id="rId526" Type="http://schemas.openxmlformats.org/officeDocument/2006/relationships/image" Target="../media/image716.png"/><Relationship Id="rId733" Type="http://schemas.openxmlformats.org/officeDocument/2006/relationships/customXml" Target="../ink/ink2056.xml"/><Relationship Id="rId940" Type="http://schemas.openxmlformats.org/officeDocument/2006/relationships/image" Target="../media/image923.png"/><Relationship Id="rId1016" Type="http://schemas.openxmlformats.org/officeDocument/2006/relationships/image" Target="../media/image961.png"/><Relationship Id="rId165" Type="http://schemas.openxmlformats.org/officeDocument/2006/relationships/customXml" Target="../ink/ink1772.xml"/><Relationship Id="rId372" Type="http://schemas.openxmlformats.org/officeDocument/2006/relationships/image" Target="../media/image640.png"/><Relationship Id="rId677" Type="http://schemas.openxmlformats.org/officeDocument/2006/relationships/customXml" Target="../ink/ink2028.xml"/><Relationship Id="rId800" Type="http://schemas.openxmlformats.org/officeDocument/2006/relationships/image" Target="../media/image853.png"/><Relationship Id="rId232" Type="http://schemas.openxmlformats.org/officeDocument/2006/relationships/image" Target="../media/image570.png"/><Relationship Id="rId884" Type="http://schemas.openxmlformats.org/officeDocument/2006/relationships/image" Target="../media/image895.png"/><Relationship Id="rId27" Type="http://schemas.openxmlformats.org/officeDocument/2006/relationships/customXml" Target="../ink/ink1703.xml"/><Relationship Id="rId537" Type="http://schemas.openxmlformats.org/officeDocument/2006/relationships/customXml" Target="../ink/ink1958.xml"/><Relationship Id="rId744" Type="http://schemas.openxmlformats.org/officeDocument/2006/relationships/image" Target="../media/image825.png"/><Relationship Id="rId951" Type="http://schemas.openxmlformats.org/officeDocument/2006/relationships/customXml" Target="../ink/ink2165.xml"/><Relationship Id="rId80" Type="http://schemas.openxmlformats.org/officeDocument/2006/relationships/image" Target="../media/image494.png"/><Relationship Id="rId176" Type="http://schemas.openxmlformats.org/officeDocument/2006/relationships/image" Target="../media/image542.png"/><Relationship Id="rId383" Type="http://schemas.openxmlformats.org/officeDocument/2006/relationships/customXml" Target="../ink/ink1881.xml"/><Relationship Id="rId590" Type="http://schemas.openxmlformats.org/officeDocument/2006/relationships/image" Target="../media/image748.png"/><Relationship Id="rId604" Type="http://schemas.openxmlformats.org/officeDocument/2006/relationships/image" Target="../media/image755.png"/><Relationship Id="rId811" Type="http://schemas.openxmlformats.org/officeDocument/2006/relationships/customXml" Target="../ink/ink2095.xml"/><Relationship Id="rId243" Type="http://schemas.openxmlformats.org/officeDocument/2006/relationships/customXml" Target="../ink/ink1811.xml"/><Relationship Id="rId450" Type="http://schemas.openxmlformats.org/officeDocument/2006/relationships/image" Target="../media/image678.png"/><Relationship Id="rId688" Type="http://schemas.openxmlformats.org/officeDocument/2006/relationships/image" Target="../media/image797.png"/><Relationship Id="rId895" Type="http://schemas.openxmlformats.org/officeDocument/2006/relationships/customXml" Target="../ink/ink2137.xml"/><Relationship Id="rId909" Type="http://schemas.openxmlformats.org/officeDocument/2006/relationships/customXml" Target="../ink/ink2144.xml"/><Relationship Id="rId38" Type="http://schemas.openxmlformats.org/officeDocument/2006/relationships/image" Target="../media/image473.png"/><Relationship Id="rId103" Type="http://schemas.openxmlformats.org/officeDocument/2006/relationships/customXml" Target="../ink/ink1741.xml"/><Relationship Id="rId310" Type="http://schemas.openxmlformats.org/officeDocument/2006/relationships/image" Target="../media/image609.png"/><Relationship Id="rId548" Type="http://schemas.openxmlformats.org/officeDocument/2006/relationships/image" Target="../media/image727.png"/><Relationship Id="rId755" Type="http://schemas.openxmlformats.org/officeDocument/2006/relationships/customXml" Target="../ink/ink2067.xml"/><Relationship Id="rId962" Type="http://schemas.openxmlformats.org/officeDocument/2006/relationships/image" Target="../media/image934.png"/><Relationship Id="rId91" Type="http://schemas.openxmlformats.org/officeDocument/2006/relationships/customXml" Target="../ink/ink1735.xml"/><Relationship Id="rId187" Type="http://schemas.openxmlformats.org/officeDocument/2006/relationships/customXml" Target="../ink/ink1783.xml"/><Relationship Id="rId394" Type="http://schemas.openxmlformats.org/officeDocument/2006/relationships/image" Target="../media/image651.png"/><Relationship Id="rId408" Type="http://schemas.openxmlformats.org/officeDocument/2006/relationships/image" Target="../media/image658.png"/><Relationship Id="rId615" Type="http://schemas.openxmlformats.org/officeDocument/2006/relationships/customXml" Target="../ink/ink1997.xml"/><Relationship Id="rId822" Type="http://schemas.openxmlformats.org/officeDocument/2006/relationships/image" Target="../media/image864.png"/><Relationship Id="rId254" Type="http://schemas.openxmlformats.org/officeDocument/2006/relationships/image" Target="../media/image581.png"/><Relationship Id="rId699" Type="http://schemas.openxmlformats.org/officeDocument/2006/relationships/customXml" Target="../ink/ink2039.xml"/><Relationship Id="rId49" Type="http://schemas.openxmlformats.org/officeDocument/2006/relationships/customXml" Target="../ink/ink1714.xml"/><Relationship Id="rId114" Type="http://schemas.openxmlformats.org/officeDocument/2006/relationships/image" Target="../media/image511.png"/><Relationship Id="rId461" Type="http://schemas.openxmlformats.org/officeDocument/2006/relationships/customXml" Target="../ink/ink1920.xml"/><Relationship Id="rId559" Type="http://schemas.openxmlformats.org/officeDocument/2006/relationships/customXml" Target="../ink/ink1969.xml"/><Relationship Id="rId766" Type="http://schemas.openxmlformats.org/officeDocument/2006/relationships/image" Target="../media/image836.png"/><Relationship Id="rId198" Type="http://schemas.openxmlformats.org/officeDocument/2006/relationships/image" Target="../media/image553.png"/><Relationship Id="rId321" Type="http://schemas.openxmlformats.org/officeDocument/2006/relationships/customXml" Target="../ink/ink1850.xml"/><Relationship Id="rId419" Type="http://schemas.openxmlformats.org/officeDocument/2006/relationships/customXml" Target="../ink/ink1899.xml"/><Relationship Id="rId626" Type="http://schemas.openxmlformats.org/officeDocument/2006/relationships/image" Target="../media/image766.png"/><Relationship Id="rId973" Type="http://schemas.openxmlformats.org/officeDocument/2006/relationships/customXml" Target="../ink/ink2176.xml"/><Relationship Id="rId833" Type="http://schemas.openxmlformats.org/officeDocument/2006/relationships/customXml" Target="../ink/ink2106.xml"/><Relationship Id="rId265" Type="http://schemas.openxmlformats.org/officeDocument/2006/relationships/customXml" Target="../ink/ink1822.xml"/><Relationship Id="rId472" Type="http://schemas.openxmlformats.org/officeDocument/2006/relationships/image" Target="../media/image689.png"/><Relationship Id="rId900" Type="http://schemas.openxmlformats.org/officeDocument/2006/relationships/image" Target="../media/image903.png"/><Relationship Id="rId125" Type="http://schemas.openxmlformats.org/officeDocument/2006/relationships/customXml" Target="../ink/ink1752.xml"/><Relationship Id="rId332" Type="http://schemas.openxmlformats.org/officeDocument/2006/relationships/image" Target="../media/image620.png"/><Relationship Id="rId777" Type="http://schemas.openxmlformats.org/officeDocument/2006/relationships/customXml" Target="../ink/ink2078.xml"/><Relationship Id="rId984" Type="http://schemas.openxmlformats.org/officeDocument/2006/relationships/image" Target="../media/image945.png"/><Relationship Id="rId637" Type="http://schemas.openxmlformats.org/officeDocument/2006/relationships/customXml" Target="../ink/ink2008.xml"/><Relationship Id="rId844" Type="http://schemas.openxmlformats.org/officeDocument/2006/relationships/image" Target="../media/image875.png"/><Relationship Id="rId276" Type="http://schemas.openxmlformats.org/officeDocument/2006/relationships/image" Target="../media/image592.png"/><Relationship Id="rId483" Type="http://schemas.openxmlformats.org/officeDocument/2006/relationships/customXml" Target="../ink/ink1931.xml"/><Relationship Id="rId690" Type="http://schemas.openxmlformats.org/officeDocument/2006/relationships/image" Target="../media/image798.png"/><Relationship Id="rId704" Type="http://schemas.openxmlformats.org/officeDocument/2006/relationships/image" Target="../media/image805.png"/><Relationship Id="rId911" Type="http://schemas.openxmlformats.org/officeDocument/2006/relationships/customXml" Target="../ink/ink2145.xml"/><Relationship Id="rId40" Type="http://schemas.openxmlformats.org/officeDocument/2006/relationships/image" Target="../media/image474.png"/><Relationship Id="rId136" Type="http://schemas.openxmlformats.org/officeDocument/2006/relationships/image" Target="../media/image522.png"/><Relationship Id="rId343" Type="http://schemas.openxmlformats.org/officeDocument/2006/relationships/customXml" Target="../ink/ink1861.xml"/><Relationship Id="rId550" Type="http://schemas.openxmlformats.org/officeDocument/2006/relationships/image" Target="../media/image728.png"/><Relationship Id="rId788" Type="http://schemas.openxmlformats.org/officeDocument/2006/relationships/image" Target="../media/image847.png"/><Relationship Id="rId995" Type="http://schemas.openxmlformats.org/officeDocument/2006/relationships/customXml" Target="../ink/ink2187.xml"/><Relationship Id="rId203" Type="http://schemas.openxmlformats.org/officeDocument/2006/relationships/customXml" Target="../ink/ink1791.xml"/><Relationship Id="rId648" Type="http://schemas.openxmlformats.org/officeDocument/2006/relationships/image" Target="../media/image777.png"/><Relationship Id="rId855" Type="http://schemas.openxmlformats.org/officeDocument/2006/relationships/customXml" Target="../ink/ink2117.xml"/><Relationship Id="rId287" Type="http://schemas.openxmlformats.org/officeDocument/2006/relationships/customXml" Target="../ink/ink1833.xml"/><Relationship Id="rId410" Type="http://schemas.openxmlformats.org/officeDocument/2006/relationships/image" Target="../media/image659.png"/><Relationship Id="rId494" Type="http://schemas.openxmlformats.org/officeDocument/2006/relationships/image" Target="../media/image700.png"/><Relationship Id="rId508" Type="http://schemas.openxmlformats.org/officeDocument/2006/relationships/image" Target="../media/image707.png"/><Relationship Id="rId715" Type="http://schemas.openxmlformats.org/officeDocument/2006/relationships/customXml" Target="../ink/ink2047.xml"/><Relationship Id="rId922" Type="http://schemas.openxmlformats.org/officeDocument/2006/relationships/image" Target="../media/image914.png"/><Relationship Id="rId147" Type="http://schemas.openxmlformats.org/officeDocument/2006/relationships/customXml" Target="../ink/ink1763.xml"/><Relationship Id="rId354" Type="http://schemas.openxmlformats.org/officeDocument/2006/relationships/image" Target="../media/image631.png"/><Relationship Id="rId799" Type="http://schemas.openxmlformats.org/officeDocument/2006/relationships/customXml" Target="../ink/ink2089.xml"/><Relationship Id="rId51" Type="http://schemas.openxmlformats.org/officeDocument/2006/relationships/customXml" Target="../ink/ink1715.xml"/><Relationship Id="rId561" Type="http://schemas.openxmlformats.org/officeDocument/2006/relationships/customXml" Target="../ink/ink1970.xml"/><Relationship Id="rId659" Type="http://schemas.openxmlformats.org/officeDocument/2006/relationships/customXml" Target="../ink/ink2019.xml"/><Relationship Id="rId866" Type="http://schemas.openxmlformats.org/officeDocument/2006/relationships/image" Target="../media/image886.png"/><Relationship Id="rId214" Type="http://schemas.openxmlformats.org/officeDocument/2006/relationships/image" Target="../media/image561.png"/><Relationship Id="rId298" Type="http://schemas.openxmlformats.org/officeDocument/2006/relationships/image" Target="../media/image603.png"/><Relationship Id="rId421" Type="http://schemas.openxmlformats.org/officeDocument/2006/relationships/customXml" Target="../ink/ink1900.xml"/><Relationship Id="rId519" Type="http://schemas.openxmlformats.org/officeDocument/2006/relationships/customXml" Target="../ink/ink1949.xml"/><Relationship Id="rId158" Type="http://schemas.openxmlformats.org/officeDocument/2006/relationships/image" Target="../media/image533.png"/><Relationship Id="rId726" Type="http://schemas.openxmlformats.org/officeDocument/2006/relationships/image" Target="../media/image816.png"/><Relationship Id="rId933" Type="http://schemas.openxmlformats.org/officeDocument/2006/relationships/customXml" Target="../ink/ink2156.xml"/><Relationship Id="rId1009" Type="http://schemas.openxmlformats.org/officeDocument/2006/relationships/customXml" Target="../ink/ink2194.xml"/><Relationship Id="rId62" Type="http://schemas.openxmlformats.org/officeDocument/2006/relationships/image" Target="../media/image485.png"/><Relationship Id="rId365" Type="http://schemas.openxmlformats.org/officeDocument/2006/relationships/customXml" Target="../ink/ink1872.xml"/><Relationship Id="rId572" Type="http://schemas.openxmlformats.org/officeDocument/2006/relationships/image" Target="../media/image739.png"/><Relationship Id="rId225" Type="http://schemas.openxmlformats.org/officeDocument/2006/relationships/customXml" Target="../ink/ink1802.xml"/><Relationship Id="rId432" Type="http://schemas.openxmlformats.org/officeDocument/2006/relationships/image" Target="../media/image670.png"/><Relationship Id="rId877" Type="http://schemas.openxmlformats.org/officeDocument/2006/relationships/customXml" Target="../ink/ink2128.xml"/><Relationship Id="rId737" Type="http://schemas.openxmlformats.org/officeDocument/2006/relationships/customXml" Target="../ink/ink2058.xml"/><Relationship Id="rId944" Type="http://schemas.openxmlformats.org/officeDocument/2006/relationships/image" Target="../media/image925.png"/><Relationship Id="rId73" Type="http://schemas.openxmlformats.org/officeDocument/2006/relationships/customXml" Target="../ink/ink1726.xml"/><Relationship Id="rId169" Type="http://schemas.openxmlformats.org/officeDocument/2006/relationships/customXml" Target="../ink/ink1774.xml"/><Relationship Id="rId376" Type="http://schemas.openxmlformats.org/officeDocument/2006/relationships/image" Target="../media/image642.png"/><Relationship Id="rId583" Type="http://schemas.openxmlformats.org/officeDocument/2006/relationships/customXml" Target="../ink/ink1981.xml"/><Relationship Id="rId790" Type="http://schemas.openxmlformats.org/officeDocument/2006/relationships/image" Target="../media/image848.png"/><Relationship Id="rId804" Type="http://schemas.openxmlformats.org/officeDocument/2006/relationships/image" Target="../media/image855.png"/><Relationship Id="rId4" Type="http://schemas.openxmlformats.org/officeDocument/2006/relationships/image" Target="../media/image456.png"/><Relationship Id="rId236" Type="http://schemas.openxmlformats.org/officeDocument/2006/relationships/image" Target="../media/image572.png"/><Relationship Id="rId443" Type="http://schemas.openxmlformats.org/officeDocument/2006/relationships/customXml" Target="../ink/ink1911.xml"/><Relationship Id="rId650" Type="http://schemas.openxmlformats.org/officeDocument/2006/relationships/image" Target="../media/image778.png"/><Relationship Id="rId888" Type="http://schemas.openxmlformats.org/officeDocument/2006/relationships/image" Target="../media/image897.png"/><Relationship Id="rId303" Type="http://schemas.openxmlformats.org/officeDocument/2006/relationships/customXml" Target="../ink/ink1841.xml"/><Relationship Id="rId748" Type="http://schemas.openxmlformats.org/officeDocument/2006/relationships/image" Target="../media/image827.png"/><Relationship Id="rId955" Type="http://schemas.openxmlformats.org/officeDocument/2006/relationships/customXml" Target="../ink/ink2167.xml"/><Relationship Id="rId84" Type="http://schemas.openxmlformats.org/officeDocument/2006/relationships/image" Target="../media/image496.png"/><Relationship Id="rId387" Type="http://schemas.openxmlformats.org/officeDocument/2006/relationships/customXml" Target="../ink/ink1883.xml"/><Relationship Id="rId510" Type="http://schemas.openxmlformats.org/officeDocument/2006/relationships/image" Target="../media/image708.png"/><Relationship Id="rId594" Type="http://schemas.openxmlformats.org/officeDocument/2006/relationships/image" Target="../media/image750.png"/><Relationship Id="rId608" Type="http://schemas.openxmlformats.org/officeDocument/2006/relationships/image" Target="../media/image757.png"/><Relationship Id="rId815" Type="http://schemas.openxmlformats.org/officeDocument/2006/relationships/customXml" Target="../ink/ink2097.xml"/><Relationship Id="rId247" Type="http://schemas.openxmlformats.org/officeDocument/2006/relationships/customXml" Target="../ink/ink1813.xml"/><Relationship Id="rId899" Type="http://schemas.openxmlformats.org/officeDocument/2006/relationships/customXml" Target="../ink/ink2139.xml"/><Relationship Id="rId1000" Type="http://schemas.openxmlformats.org/officeDocument/2006/relationships/image" Target="../media/image953.png"/><Relationship Id="rId107" Type="http://schemas.openxmlformats.org/officeDocument/2006/relationships/customXml" Target="../ink/ink1743.xml"/><Relationship Id="rId454" Type="http://schemas.openxmlformats.org/officeDocument/2006/relationships/image" Target="../media/image680.png"/><Relationship Id="rId661" Type="http://schemas.openxmlformats.org/officeDocument/2006/relationships/customXml" Target="../ink/ink2020.xml"/><Relationship Id="rId759" Type="http://schemas.openxmlformats.org/officeDocument/2006/relationships/customXml" Target="../ink/ink2069.xml"/><Relationship Id="rId966" Type="http://schemas.openxmlformats.org/officeDocument/2006/relationships/image" Target="../media/image936.png"/><Relationship Id="rId11" Type="http://schemas.openxmlformats.org/officeDocument/2006/relationships/customXml" Target="../ink/ink1695.xml"/><Relationship Id="rId314" Type="http://schemas.openxmlformats.org/officeDocument/2006/relationships/image" Target="../media/image611.png"/><Relationship Id="rId398" Type="http://schemas.openxmlformats.org/officeDocument/2006/relationships/image" Target="../media/image653.png"/><Relationship Id="rId521" Type="http://schemas.openxmlformats.org/officeDocument/2006/relationships/customXml" Target="../ink/ink1950.xml"/><Relationship Id="rId619" Type="http://schemas.openxmlformats.org/officeDocument/2006/relationships/customXml" Target="../ink/ink1999.xml"/><Relationship Id="rId95" Type="http://schemas.openxmlformats.org/officeDocument/2006/relationships/customXml" Target="../ink/ink1737.xml"/><Relationship Id="rId160" Type="http://schemas.openxmlformats.org/officeDocument/2006/relationships/image" Target="../media/image534.png"/><Relationship Id="rId826" Type="http://schemas.openxmlformats.org/officeDocument/2006/relationships/image" Target="../media/image866.png"/><Relationship Id="rId1011" Type="http://schemas.openxmlformats.org/officeDocument/2006/relationships/customXml" Target="../ink/ink2195.xml"/><Relationship Id="rId258" Type="http://schemas.openxmlformats.org/officeDocument/2006/relationships/image" Target="../media/image583.png"/><Relationship Id="rId465" Type="http://schemas.openxmlformats.org/officeDocument/2006/relationships/customXml" Target="../ink/ink1922.xml"/><Relationship Id="rId672" Type="http://schemas.openxmlformats.org/officeDocument/2006/relationships/image" Target="../media/image789.png"/><Relationship Id="rId22" Type="http://schemas.openxmlformats.org/officeDocument/2006/relationships/image" Target="../media/image465.png"/><Relationship Id="rId118" Type="http://schemas.openxmlformats.org/officeDocument/2006/relationships/image" Target="../media/image513.png"/><Relationship Id="rId325" Type="http://schemas.openxmlformats.org/officeDocument/2006/relationships/customXml" Target="../ink/ink1852.xml"/><Relationship Id="rId532" Type="http://schemas.openxmlformats.org/officeDocument/2006/relationships/image" Target="../media/image719.png"/><Relationship Id="rId977" Type="http://schemas.openxmlformats.org/officeDocument/2006/relationships/customXml" Target="../ink/ink2178.xml"/><Relationship Id="rId171" Type="http://schemas.openxmlformats.org/officeDocument/2006/relationships/customXml" Target="../ink/ink1775.xml"/><Relationship Id="rId837" Type="http://schemas.openxmlformats.org/officeDocument/2006/relationships/customXml" Target="../ink/ink2108.xml"/><Relationship Id="rId1022" Type="http://schemas.openxmlformats.org/officeDocument/2006/relationships/image" Target="../media/image964.png"/><Relationship Id="rId269" Type="http://schemas.openxmlformats.org/officeDocument/2006/relationships/customXml" Target="../ink/ink1824.xml"/><Relationship Id="rId476" Type="http://schemas.openxmlformats.org/officeDocument/2006/relationships/image" Target="../media/image691.png"/><Relationship Id="rId683" Type="http://schemas.openxmlformats.org/officeDocument/2006/relationships/customXml" Target="../ink/ink2031.xml"/><Relationship Id="rId890" Type="http://schemas.openxmlformats.org/officeDocument/2006/relationships/image" Target="../media/image898.png"/><Relationship Id="rId904" Type="http://schemas.openxmlformats.org/officeDocument/2006/relationships/image" Target="../media/image905.png"/><Relationship Id="rId33" Type="http://schemas.openxmlformats.org/officeDocument/2006/relationships/customXml" Target="../ink/ink1706.xml"/><Relationship Id="rId129" Type="http://schemas.openxmlformats.org/officeDocument/2006/relationships/customXml" Target="../ink/ink1754.xml"/><Relationship Id="rId336" Type="http://schemas.openxmlformats.org/officeDocument/2006/relationships/image" Target="../media/image622.png"/><Relationship Id="rId543" Type="http://schemas.openxmlformats.org/officeDocument/2006/relationships/customXml" Target="../ink/ink1961.xml"/><Relationship Id="rId988" Type="http://schemas.openxmlformats.org/officeDocument/2006/relationships/image" Target="../media/image947.png"/><Relationship Id="rId182" Type="http://schemas.openxmlformats.org/officeDocument/2006/relationships/image" Target="../media/image545.png"/><Relationship Id="rId403" Type="http://schemas.openxmlformats.org/officeDocument/2006/relationships/customXml" Target="../ink/ink1891.xml"/><Relationship Id="rId750" Type="http://schemas.openxmlformats.org/officeDocument/2006/relationships/image" Target="../media/image828.png"/><Relationship Id="rId848" Type="http://schemas.openxmlformats.org/officeDocument/2006/relationships/image" Target="../media/image877.png"/><Relationship Id="rId487" Type="http://schemas.openxmlformats.org/officeDocument/2006/relationships/customXml" Target="../ink/ink1933.xml"/><Relationship Id="rId610" Type="http://schemas.openxmlformats.org/officeDocument/2006/relationships/image" Target="../media/image758.png"/><Relationship Id="rId694" Type="http://schemas.openxmlformats.org/officeDocument/2006/relationships/image" Target="../media/image800.png"/><Relationship Id="rId708" Type="http://schemas.openxmlformats.org/officeDocument/2006/relationships/image" Target="../media/image807.png"/><Relationship Id="rId915" Type="http://schemas.openxmlformats.org/officeDocument/2006/relationships/customXml" Target="../ink/ink2147.xml"/><Relationship Id="rId347" Type="http://schemas.openxmlformats.org/officeDocument/2006/relationships/customXml" Target="../ink/ink1863.xml"/><Relationship Id="rId999" Type="http://schemas.openxmlformats.org/officeDocument/2006/relationships/customXml" Target="../ink/ink2189.xml"/><Relationship Id="rId44" Type="http://schemas.openxmlformats.org/officeDocument/2006/relationships/image" Target="../media/image476.png"/><Relationship Id="rId554" Type="http://schemas.openxmlformats.org/officeDocument/2006/relationships/image" Target="../media/image730.png"/><Relationship Id="rId761" Type="http://schemas.openxmlformats.org/officeDocument/2006/relationships/customXml" Target="../ink/ink2070.xml"/><Relationship Id="rId859" Type="http://schemas.openxmlformats.org/officeDocument/2006/relationships/customXml" Target="../ink/ink2119.xml"/><Relationship Id="rId193" Type="http://schemas.openxmlformats.org/officeDocument/2006/relationships/customXml" Target="../ink/ink1786.xml"/><Relationship Id="rId207" Type="http://schemas.openxmlformats.org/officeDocument/2006/relationships/customXml" Target="../ink/ink1793.xml"/><Relationship Id="rId414" Type="http://schemas.openxmlformats.org/officeDocument/2006/relationships/image" Target="../media/image661.png"/><Relationship Id="rId498" Type="http://schemas.openxmlformats.org/officeDocument/2006/relationships/image" Target="../media/image702.png"/><Relationship Id="rId621" Type="http://schemas.openxmlformats.org/officeDocument/2006/relationships/customXml" Target="../ink/ink2000.xml"/><Relationship Id="rId260" Type="http://schemas.openxmlformats.org/officeDocument/2006/relationships/image" Target="../media/image584.png"/><Relationship Id="rId719" Type="http://schemas.openxmlformats.org/officeDocument/2006/relationships/customXml" Target="../ink/ink2049.xml"/><Relationship Id="rId926" Type="http://schemas.openxmlformats.org/officeDocument/2006/relationships/image" Target="../media/image916.png"/><Relationship Id="rId55" Type="http://schemas.openxmlformats.org/officeDocument/2006/relationships/customXml" Target="../ink/ink1717.xml"/><Relationship Id="rId120" Type="http://schemas.openxmlformats.org/officeDocument/2006/relationships/image" Target="../media/image514.png"/><Relationship Id="rId358" Type="http://schemas.openxmlformats.org/officeDocument/2006/relationships/image" Target="../media/image633.png"/><Relationship Id="rId565" Type="http://schemas.openxmlformats.org/officeDocument/2006/relationships/customXml" Target="../ink/ink1972.xml"/><Relationship Id="rId772" Type="http://schemas.openxmlformats.org/officeDocument/2006/relationships/image" Target="../media/image839.png"/><Relationship Id="rId218" Type="http://schemas.openxmlformats.org/officeDocument/2006/relationships/image" Target="../media/image563.png"/><Relationship Id="rId425" Type="http://schemas.openxmlformats.org/officeDocument/2006/relationships/customXml" Target="../ink/ink1902.xml"/><Relationship Id="rId632" Type="http://schemas.openxmlformats.org/officeDocument/2006/relationships/image" Target="../media/image769.png"/><Relationship Id="rId271" Type="http://schemas.openxmlformats.org/officeDocument/2006/relationships/customXml" Target="../ink/ink1825.xml"/><Relationship Id="rId937" Type="http://schemas.openxmlformats.org/officeDocument/2006/relationships/customXml" Target="../ink/ink2158.xml"/><Relationship Id="rId66" Type="http://schemas.openxmlformats.org/officeDocument/2006/relationships/image" Target="../media/image487.png"/><Relationship Id="rId131" Type="http://schemas.openxmlformats.org/officeDocument/2006/relationships/customXml" Target="../ink/ink1755.xml"/><Relationship Id="rId369" Type="http://schemas.openxmlformats.org/officeDocument/2006/relationships/customXml" Target="../ink/ink1874.xml"/><Relationship Id="rId576" Type="http://schemas.openxmlformats.org/officeDocument/2006/relationships/image" Target="../media/image741.png"/><Relationship Id="rId783" Type="http://schemas.openxmlformats.org/officeDocument/2006/relationships/customXml" Target="../ink/ink2081.xml"/><Relationship Id="rId990" Type="http://schemas.openxmlformats.org/officeDocument/2006/relationships/image" Target="../media/image948.png"/><Relationship Id="rId229" Type="http://schemas.openxmlformats.org/officeDocument/2006/relationships/customXml" Target="../ink/ink1804.xml"/><Relationship Id="rId436" Type="http://schemas.openxmlformats.org/officeDocument/2006/relationships/image" Target="../media/image672.png"/><Relationship Id="rId643" Type="http://schemas.openxmlformats.org/officeDocument/2006/relationships/customXml" Target="../ink/ink2011.xml"/><Relationship Id="rId850" Type="http://schemas.openxmlformats.org/officeDocument/2006/relationships/image" Target="../media/image878.png"/><Relationship Id="rId948" Type="http://schemas.openxmlformats.org/officeDocument/2006/relationships/image" Target="../media/image927.png"/><Relationship Id="rId77" Type="http://schemas.openxmlformats.org/officeDocument/2006/relationships/customXml" Target="../ink/ink1728.xml"/><Relationship Id="rId282" Type="http://schemas.openxmlformats.org/officeDocument/2006/relationships/image" Target="../media/image595.png"/><Relationship Id="rId503" Type="http://schemas.openxmlformats.org/officeDocument/2006/relationships/customXml" Target="../ink/ink1941.xml"/><Relationship Id="rId587" Type="http://schemas.openxmlformats.org/officeDocument/2006/relationships/customXml" Target="../ink/ink1983.xml"/><Relationship Id="rId710" Type="http://schemas.openxmlformats.org/officeDocument/2006/relationships/image" Target="../media/image808.png"/><Relationship Id="rId808" Type="http://schemas.openxmlformats.org/officeDocument/2006/relationships/image" Target="../media/image857.png"/><Relationship Id="rId8" Type="http://schemas.openxmlformats.org/officeDocument/2006/relationships/image" Target="../media/image458.png"/><Relationship Id="rId142" Type="http://schemas.openxmlformats.org/officeDocument/2006/relationships/image" Target="../media/image525.png"/><Relationship Id="rId447" Type="http://schemas.openxmlformats.org/officeDocument/2006/relationships/customXml" Target="../ink/ink1913.xml"/><Relationship Id="rId794" Type="http://schemas.openxmlformats.org/officeDocument/2006/relationships/image" Target="../media/image850.png"/><Relationship Id="rId654" Type="http://schemas.openxmlformats.org/officeDocument/2006/relationships/image" Target="../media/image780.png"/><Relationship Id="rId861" Type="http://schemas.openxmlformats.org/officeDocument/2006/relationships/customXml" Target="../ink/ink2120.xml"/><Relationship Id="rId959" Type="http://schemas.openxmlformats.org/officeDocument/2006/relationships/customXml" Target="../ink/ink2169.xml"/><Relationship Id="rId293" Type="http://schemas.openxmlformats.org/officeDocument/2006/relationships/customXml" Target="../ink/ink1836.xml"/><Relationship Id="rId307" Type="http://schemas.openxmlformats.org/officeDocument/2006/relationships/customXml" Target="../ink/ink1843.xml"/><Relationship Id="rId514" Type="http://schemas.openxmlformats.org/officeDocument/2006/relationships/image" Target="../media/image710.png"/><Relationship Id="rId721" Type="http://schemas.openxmlformats.org/officeDocument/2006/relationships/customXml" Target="../ink/ink2050.xml"/><Relationship Id="rId88" Type="http://schemas.openxmlformats.org/officeDocument/2006/relationships/image" Target="../media/image498.png"/><Relationship Id="rId153" Type="http://schemas.openxmlformats.org/officeDocument/2006/relationships/customXml" Target="../ink/ink1766.xml"/><Relationship Id="rId360" Type="http://schemas.openxmlformats.org/officeDocument/2006/relationships/image" Target="../media/image634.png"/><Relationship Id="rId598" Type="http://schemas.openxmlformats.org/officeDocument/2006/relationships/image" Target="../media/image752.png"/><Relationship Id="rId819" Type="http://schemas.openxmlformats.org/officeDocument/2006/relationships/customXml" Target="../ink/ink2099.xml"/><Relationship Id="rId1004" Type="http://schemas.openxmlformats.org/officeDocument/2006/relationships/image" Target="../media/image955.png"/><Relationship Id="rId220" Type="http://schemas.openxmlformats.org/officeDocument/2006/relationships/image" Target="../media/image564.png"/><Relationship Id="rId458" Type="http://schemas.openxmlformats.org/officeDocument/2006/relationships/image" Target="../media/image682.png"/><Relationship Id="rId665" Type="http://schemas.openxmlformats.org/officeDocument/2006/relationships/customXml" Target="../ink/ink2022.xml"/><Relationship Id="rId872" Type="http://schemas.openxmlformats.org/officeDocument/2006/relationships/image" Target="../media/image889.png"/><Relationship Id="rId15" Type="http://schemas.openxmlformats.org/officeDocument/2006/relationships/customXml" Target="../ink/ink1697.xml"/><Relationship Id="rId318" Type="http://schemas.openxmlformats.org/officeDocument/2006/relationships/image" Target="../media/image613.png"/><Relationship Id="rId525" Type="http://schemas.openxmlformats.org/officeDocument/2006/relationships/customXml" Target="../ink/ink1952.xml"/><Relationship Id="rId732" Type="http://schemas.openxmlformats.org/officeDocument/2006/relationships/image" Target="../media/image819.png"/><Relationship Id="rId99" Type="http://schemas.openxmlformats.org/officeDocument/2006/relationships/customXml" Target="../ink/ink1739.xml"/><Relationship Id="rId164" Type="http://schemas.openxmlformats.org/officeDocument/2006/relationships/image" Target="../media/image536.png"/><Relationship Id="rId371" Type="http://schemas.openxmlformats.org/officeDocument/2006/relationships/customXml" Target="../ink/ink1875.xml"/><Relationship Id="rId1015" Type="http://schemas.openxmlformats.org/officeDocument/2006/relationships/customXml" Target="../ink/ink2197.xml"/><Relationship Id="rId469" Type="http://schemas.openxmlformats.org/officeDocument/2006/relationships/customXml" Target="../ink/ink1924.xml"/><Relationship Id="rId676" Type="http://schemas.openxmlformats.org/officeDocument/2006/relationships/image" Target="../media/image791.png"/><Relationship Id="rId883" Type="http://schemas.openxmlformats.org/officeDocument/2006/relationships/customXml" Target="../ink/ink2131.xml"/><Relationship Id="rId26" Type="http://schemas.openxmlformats.org/officeDocument/2006/relationships/image" Target="../media/image467.png"/><Relationship Id="rId231" Type="http://schemas.openxmlformats.org/officeDocument/2006/relationships/customXml" Target="../ink/ink1805.xml"/><Relationship Id="rId329" Type="http://schemas.openxmlformats.org/officeDocument/2006/relationships/customXml" Target="../ink/ink1854.xml"/><Relationship Id="rId536" Type="http://schemas.openxmlformats.org/officeDocument/2006/relationships/image" Target="../media/image721.png"/><Relationship Id="rId175" Type="http://schemas.openxmlformats.org/officeDocument/2006/relationships/customXml" Target="../ink/ink1777.xml"/><Relationship Id="rId743" Type="http://schemas.openxmlformats.org/officeDocument/2006/relationships/customXml" Target="../ink/ink2061.xml"/><Relationship Id="rId950" Type="http://schemas.openxmlformats.org/officeDocument/2006/relationships/image" Target="../media/image928.png"/><Relationship Id="rId382" Type="http://schemas.openxmlformats.org/officeDocument/2006/relationships/image" Target="../media/image645.png"/><Relationship Id="rId603" Type="http://schemas.openxmlformats.org/officeDocument/2006/relationships/customXml" Target="../ink/ink1991.xml"/><Relationship Id="rId687" Type="http://schemas.openxmlformats.org/officeDocument/2006/relationships/customXml" Target="../ink/ink2033.xml"/><Relationship Id="rId810" Type="http://schemas.openxmlformats.org/officeDocument/2006/relationships/image" Target="../media/image858.png"/><Relationship Id="rId908" Type="http://schemas.openxmlformats.org/officeDocument/2006/relationships/image" Target="../media/image907.png"/><Relationship Id="rId242" Type="http://schemas.openxmlformats.org/officeDocument/2006/relationships/image" Target="../media/image575.png"/><Relationship Id="rId894" Type="http://schemas.openxmlformats.org/officeDocument/2006/relationships/image" Target="../media/image900.png"/><Relationship Id="rId37" Type="http://schemas.openxmlformats.org/officeDocument/2006/relationships/customXml" Target="../ink/ink1708.xml"/><Relationship Id="rId102" Type="http://schemas.openxmlformats.org/officeDocument/2006/relationships/image" Target="../media/image505.png"/><Relationship Id="rId547" Type="http://schemas.openxmlformats.org/officeDocument/2006/relationships/customXml" Target="../ink/ink1963.xml"/><Relationship Id="rId754" Type="http://schemas.openxmlformats.org/officeDocument/2006/relationships/image" Target="../media/image830.png"/><Relationship Id="rId961" Type="http://schemas.openxmlformats.org/officeDocument/2006/relationships/customXml" Target="../ink/ink2170.xml"/><Relationship Id="rId90" Type="http://schemas.openxmlformats.org/officeDocument/2006/relationships/image" Target="../media/image499.png"/><Relationship Id="rId186" Type="http://schemas.openxmlformats.org/officeDocument/2006/relationships/image" Target="../media/image547.png"/><Relationship Id="rId393" Type="http://schemas.openxmlformats.org/officeDocument/2006/relationships/customXml" Target="../ink/ink1886.xml"/><Relationship Id="rId407" Type="http://schemas.openxmlformats.org/officeDocument/2006/relationships/customXml" Target="../ink/ink1893.xml"/><Relationship Id="rId614" Type="http://schemas.openxmlformats.org/officeDocument/2006/relationships/image" Target="../media/image760.png"/><Relationship Id="rId821" Type="http://schemas.openxmlformats.org/officeDocument/2006/relationships/customXml" Target="../ink/ink2100.xml"/><Relationship Id="rId253" Type="http://schemas.openxmlformats.org/officeDocument/2006/relationships/customXml" Target="../ink/ink1816.xml"/><Relationship Id="rId460" Type="http://schemas.openxmlformats.org/officeDocument/2006/relationships/image" Target="../media/image683.png"/><Relationship Id="rId698" Type="http://schemas.openxmlformats.org/officeDocument/2006/relationships/image" Target="../media/image802.png"/><Relationship Id="rId919" Type="http://schemas.openxmlformats.org/officeDocument/2006/relationships/customXml" Target="../ink/ink2149.xml"/><Relationship Id="rId48" Type="http://schemas.openxmlformats.org/officeDocument/2006/relationships/image" Target="../media/image478.png"/><Relationship Id="rId113" Type="http://schemas.openxmlformats.org/officeDocument/2006/relationships/customXml" Target="../ink/ink1746.xml"/><Relationship Id="rId320" Type="http://schemas.openxmlformats.org/officeDocument/2006/relationships/image" Target="../media/image614.png"/><Relationship Id="rId558" Type="http://schemas.openxmlformats.org/officeDocument/2006/relationships/image" Target="../media/image732.png"/><Relationship Id="rId765" Type="http://schemas.openxmlformats.org/officeDocument/2006/relationships/customXml" Target="../ink/ink2072.xml"/><Relationship Id="rId972" Type="http://schemas.openxmlformats.org/officeDocument/2006/relationships/image" Target="../media/image939.png"/><Relationship Id="rId197" Type="http://schemas.openxmlformats.org/officeDocument/2006/relationships/customXml" Target="../ink/ink1788.xml"/><Relationship Id="rId418" Type="http://schemas.openxmlformats.org/officeDocument/2006/relationships/image" Target="../media/image663.png"/><Relationship Id="rId625" Type="http://schemas.openxmlformats.org/officeDocument/2006/relationships/customXml" Target="../ink/ink2002.xml"/><Relationship Id="rId832" Type="http://schemas.openxmlformats.org/officeDocument/2006/relationships/image" Target="../media/image869.png"/><Relationship Id="rId264" Type="http://schemas.openxmlformats.org/officeDocument/2006/relationships/image" Target="../media/image586.png"/><Relationship Id="rId471" Type="http://schemas.openxmlformats.org/officeDocument/2006/relationships/customXml" Target="../ink/ink1925.xml"/><Relationship Id="rId59" Type="http://schemas.openxmlformats.org/officeDocument/2006/relationships/customXml" Target="../ink/ink1719.xml"/><Relationship Id="rId124" Type="http://schemas.openxmlformats.org/officeDocument/2006/relationships/image" Target="../media/image516.png"/><Relationship Id="rId569" Type="http://schemas.openxmlformats.org/officeDocument/2006/relationships/customXml" Target="../ink/ink1974.xml"/><Relationship Id="rId776" Type="http://schemas.openxmlformats.org/officeDocument/2006/relationships/image" Target="../media/image841.png"/><Relationship Id="rId983" Type="http://schemas.openxmlformats.org/officeDocument/2006/relationships/customXml" Target="../ink/ink2181.xml"/><Relationship Id="rId331" Type="http://schemas.openxmlformats.org/officeDocument/2006/relationships/customXml" Target="../ink/ink1855.xml"/><Relationship Id="rId429" Type="http://schemas.openxmlformats.org/officeDocument/2006/relationships/customXml" Target="../ink/ink1904.xml"/><Relationship Id="rId636" Type="http://schemas.openxmlformats.org/officeDocument/2006/relationships/image" Target="../media/image771.png"/><Relationship Id="rId843" Type="http://schemas.openxmlformats.org/officeDocument/2006/relationships/customXml" Target="../ink/ink2111.xml"/><Relationship Id="rId275" Type="http://schemas.openxmlformats.org/officeDocument/2006/relationships/customXml" Target="../ink/ink1827.xml"/><Relationship Id="rId482" Type="http://schemas.openxmlformats.org/officeDocument/2006/relationships/image" Target="../media/image694.png"/><Relationship Id="rId703" Type="http://schemas.openxmlformats.org/officeDocument/2006/relationships/customXml" Target="../ink/ink2041.xml"/><Relationship Id="rId910" Type="http://schemas.openxmlformats.org/officeDocument/2006/relationships/image" Target="../media/image908.png"/><Relationship Id="rId135" Type="http://schemas.openxmlformats.org/officeDocument/2006/relationships/customXml" Target="../ink/ink1757.xml"/><Relationship Id="rId342" Type="http://schemas.openxmlformats.org/officeDocument/2006/relationships/image" Target="../media/image625.png"/><Relationship Id="rId787" Type="http://schemas.openxmlformats.org/officeDocument/2006/relationships/customXml" Target="../ink/ink2083.xml"/><Relationship Id="rId994" Type="http://schemas.openxmlformats.org/officeDocument/2006/relationships/image" Target="../media/image950.png"/><Relationship Id="rId202" Type="http://schemas.openxmlformats.org/officeDocument/2006/relationships/image" Target="../media/image555.png"/><Relationship Id="rId647" Type="http://schemas.openxmlformats.org/officeDocument/2006/relationships/customXml" Target="../ink/ink2013.xml"/><Relationship Id="rId854" Type="http://schemas.openxmlformats.org/officeDocument/2006/relationships/image" Target="../media/image880.png"/><Relationship Id="rId286" Type="http://schemas.openxmlformats.org/officeDocument/2006/relationships/image" Target="../media/image597.png"/><Relationship Id="rId493" Type="http://schemas.openxmlformats.org/officeDocument/2006/relationships/customXml" Target="../ink/ink1936.xml"/><Relationship Id="rId507" Type="http://schemas.openxmlformats.org/officeDocument/2006/relationships/customXml" Target="../ink/ink1943.xml"/><Relationship Id="rId714" Type="http://schemas.openxmlformats.org/officeDocument/2006/relationships/image" Target="../media/image810.png"/><Relationship Id="rId921" Type="http://schemas.openxmlformats.org/officeDocument/2006/relationships/customXml" Target="../ink/ink2150.xml"/><Relationship Id="rId50" Type="http://schemas.openxmlformats.org/officeDocument/2006/relationships/image" Target="../media/image479.png"/><Relationship Id="rId146" Type="http://schemas.openxmlformats.org/officeDocument/2006/relationships/image" Target="../media/image527.png"/><Relationship Id="rId353" Type="http://schemas.openxmlformats.org/officeDocument/2006/relationships/customXml" Target="../ink/ink1866.xml"/><Relationship Id="rId560" Type="http://schemas.openxmlformats.org/officeDocument/2006/relationships/image" Target="../media/image733.png"/><Relationship Id="rId798" Type="http://schemas.openxmlformats.org/officeDocument/2006/relationships/image" Target="../media/image852.png"/><Relationship Id="rId213" Type="http://schemas.openxmlformats.org/officeDocument/2006/relationships/customXml" Target="../ink/ink1796.xml"/><Relationship Id="rId420" Type="http://schemas.openxmlformats.org/officeDocument/2006/relationships/image" Target="../media/image664.png"/><Relationship Id="rId658" Type="http://schemas.openxmlformats.org/officeDocument/2006/relationships/image" Target="../media/image782.png"/><Relationship Id="rId865" Type="http://schemas.openxmlformats.org/officeDocument/2006/relationships/customXml" Target="../ink/ink2122.xml"/><Relationship Id="rId297" Type="http://schemas.openxmlformats.org/officeDocument/2006/relationships/customXml" Target="../ink/ink1838.xml"/><Relationship Id="rId518" Type="http://schemas.openxmlformats.org/officeDocument/2006/relationships/image" Target="../media/image712.png"/><Relationship Id="rId725" Type="http://schemas.openxmlformats.org/officeDocument/2006/relationships/customXml" Target="../ink/ink2052.xml"/><Relationship Id="rId932" Type="http://schemas.openxmlformats.org/officeDocument/2006/relationships/image" Target="../media/image919.png"/><Relationship Id="rId157" Type="http://schemas.openxmlformats.org/officeDocument/2006/relationships/customXml" Target="../ink/ink1768.xml"/><Relationship Id="rId364" Type="http://schemas.openxmlformats.org/officeDocument/2006/relationships/image" Target="../media/image636.png"/><Relationship Id="rId1008" Type="http://schemas.openxmlformats.org/officeDocument/2006/relationships/image" Target="../media/image957.png"/><Relationship Id="rId61" Type="http://schemas.openxmlformats.org/officeDocument/2006/relationships/customXml" Target="../ink/ink1720.xml"/><Relationship Id="rId571" Type="http://schemas.openxmlformats.org/officeDocument/2006/relationships/customXml" Target="../ink/ink1975.xml"/><Relationship Id="rId669" Type="http://schemas.openxmlformats.org/officeDocument/2006/relationships/customXml" Target="../ink/ink2024.xml"/><Relationship Id="rId876" Type="http://schemas.openxmlformats.org/officeDocument/2006/relationships/image" Target="../media/image891.png"/><Relationship Id="rId19" Type="http://schemas.openxmlformats.org/officeDocument/2006/relationships/customXml" Target="../ink/ink1699.xml"/><Relationship Id="rId224" Type="http://schemas.openxmlformats.org/officeDocument/2006/relationships/image" Target="../media/image566.png"/><Relationship Id="rId431" Type="http://schemas.openxmlformats.org/officeDocument/2006/relationships/customXml" Target="../ink/ink1905.xml"/><Relationship Id="rId529" Type="http://schemas.openxmlformats.org/officeDocument/2006/relationships/customXml" Target="../ink/ink1954.xml"/><Relationship Id="rId736" Type="http://schemas.openxmlformats.org/officeDocument/2006/relationships/image" Target="../media/image821.png"/><Relationship Id="rId168" Type="http://schemas.openxmlformats.org/officeDocument/2006/relationships/image" Target="../media/image538.png"/><Relationship Id="rId943" Type="http://schemas.openxmlformats.org/officeDocument/2006/relationships/customXml" Target="../ink/ink2161.xml"/><Relationship Id="rId1019" Type="http://schemas.openxmlformats.org/officeDocument/2006/relationships/customXml" Target="../ink/ink2199.xml"/><Relationship Id="rId72" Type="http://schemas.openxmlformats.org/officeDocument/2006/relationships/image" Target="../media/image490.png"/><Relationship Id="rId375" Type="http://schemas.openxmlformats.org/officeDocument/2006/relationships/customXml" Target="../ink/ink1877.xml"/><Relationship Id="rId582" Type="http://schemas.openxmlformats.org/officeDocument/2006/relationships/image" Target="../media/image744.png"/><Relationship Id="rId803" Type="http://schemas.openxmlformats.org/officeDocument/2006/relationships/customXml" Target="../ink/ink2091.xml"/><Relationship Id="rId3" Type="http://schemas.openxmlformats.org/officeDocument/2006/relationships/customXml" Target="../ink/ink1691.xml"/><Relationship Id="rId235" Type="http://schemas.openxmlformats.org/officeDocument/2006/relationships/customXml" Target="../ink/ink1807.xml"/><Relationship Id="rId442" Type="http://schemas.openxmlformats.org/officeDocument/2006/relationships/image" Target="../media/image674.png"/><Relationship Id="rId887" Type="http://schemas.openxmlformats.org/officeDocument/2006/relationships/customXml" Target="../ink/ink2133.xml"/><Relationship Id="rId302" Type="http://schemas.openxmlformats.org/officeDocument/2006/relationships/image" Target="../media/image605.png"/><Relationship Id="rId747" Type="http://schemas.openxmlformats.org/officeDocument/2006/relationships/customXml" Target="../ink/ink2063.xml"/><Relationship Id="rId954" Type="http://schemas.openxmlformats.org/officeDocument/2006/relationships/image" Target="../media/image930.png"/><Relationship Id="rId83" Type="http://schemas.openxmlformats.org/officeDocument/2006/relationships/customXml" Target="../ink/ink1731.xml"/><Relationship Id="rId179" Type="http://schemas.openxmlformats.org/officeDocument/2006/relationships/customXml" Target="../ink/ink1779.xml"/><Relationship Id="rId386" Type="http://schemas.openxmlformats.org/officeDocument/2006/relationships/image" Target="../media/image647.png"/><Relationship Id="rId593" Type="http://schemas.openxmlformats.org/officeDocument/2006/relationships/customXml" Target="../ink/ink1986.xml"/><Relationship Id="rId607" Type="http://schemas.openxmlformats.org/officeDocument/2006/relationships/customXml" Target="../ink/ink1993.xml"/><Relationship Id="rId814" Type="http://schemas.openxmlformats.org/officeDocument/2006/relationships/image" Target="../media/image860.png"/><Relationship Id="rId246" Type="http://schemas.openxmlformats.org/officeDocument/2006/relationships/image" Target="../media/image577.png"/><Relationship Id="rId453" Type="http://schemas.openxmlformats.org/officeDocument/2006/relationships/customXml" Target="../ink/ink1916.xml"/><Relationship Id="rId660" Type="http://schemas.openxmlformats.org/officeDocument/2006/relationships/image" Target="../media/image783.png"/><Relationship Id="rId898" Type="http://schemas.openxmlformats.org/officeDocument/2006/relationships/image" Target="../media/image902.png"/><Relationship Id="rId106" Type="http://schemas.openxmlformats.org/officeDocument/2006/relationships/image" Target="../media/image507.png"/><Relationship Id="rId313" Type="http://schemas.openxmlformats.org/officeDocument/2006/relationships/customXml" Target="../ink/ink1846.xml"/><Relationship Id="rId758" Type="http://schemas.openxmlformats.org/officeDocument/2006/relationships/image" Target="../media/image832.png"/><Relationship Id="rId965" Type="http://schemas.openxmlformats.org/officeDocument/2006/relationships/customXml" Target="../ink/ink2172.xml"/><Relationship Id="rId10" Type="http://schemas.openxmlformats.org/officeDocument/2006/relationships/image" Target="../media/image459.png"/><Relationship Id="rId94" Type="http://schemas.openxmlformats.org/officeDocument/2006/relationships/image" Target="../media/image501.png"/><Relationship Id="rId397" Type="http://schemas.openxmlformats.org/officeDocument/2006/relationships/customXml" Target="../ink/ink1888.xml"/><Relationship Id="rId520" Type="http://schemas.openxmlformats.org/officeDocument/2006/relationships/image" Target="../media/image713.png"/><Relationship Id="rId618" Type="http://schemas.openxmlformats.org/officeDocument/2006/relationships/image" Target="../media/image762.png"/><Relationship Id="rId825" Type="http://schemas.openxmlformats.org/officeDocument/2006/relationships/customXml" Target="../ink/ink2102.xml"/><Relationship Id="rId257" Type="http://schemas.openxmlformats.org/officeDocument/2006/relationships/customXml" Target="../ink/ink1818.xml"/><Relationship Id="rId464" Type="http://schemas.openxmlformats.org/officeDocument/2006/relationships/image" Target="../media/image685.png"/><Relationship Id="rId1010" Type="http://schemas.openxmlformats.org/officeDocument/2006/relationships/image" Target="../media/image958.png"/></Relationships>
</file>

<file path=ppt/slides/_rels/slide16.xml.rels><?xml version="1.0" encoding="UTF-8" standalone="yes"?>
<Relationships xmlns="http://schemas.openxmlformats.org/package/2006/relationships"><Relationship Id="rId8" Type="http://schemas.openxmlformats.org/officeDocument/2006/relationships/image" Target="../media/image967.png"/><Relationship Id="rId13" Type="http://schemas.openxmlformats.org/officeDocument/2006/relationships/customXml" Target="../ink/ink2207.xml"/><Relationship Id="rId3" Type="http://schemas.openxmlformats.org/officeDocument/2006/relationships/customXml" Target="../ink/ink2202.xml"/><Relationship Id="rId7" Type="http://schemas.openxmlformats.org/officeDocument/2006/relationships/customXml" Target="../ink/ink2204.xml"/><Relationship Id="rId12" Type="http://schemas.openxmlformats.org/officeDocument/2006/relationships/image" Target="../media/image96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66.png"/><Relationship Id="rId11" Type="http://schemas.openxmlformats.org/officeDocument/2006/relationships/customXml" Target="../ink/ink2206.xml"/><Relationship Id="rId5" Type="http://schemas.openxmlformats.org/officeDocument/2006/relationships/customXml" Target="../ink/ink2203.xml"/><Relationship Id="rId10" Type="http://schemas.openxmlformats.org/officeDocument/2006/relationships/image" Target="../media/image968.png"/><Relationship Id="rId4" Type="http://schemas.openxmlformats.org/officeDocument/2006/relationships/image" Target="../media/image9650.png"/><Relationship Id="rId9" Type="http://schemas.openxmlformats.org/officeDocument/2006/relationships/customXml" Target="../ink/ink2205.xml"/><Relationship Id="rId14" Type="http://schemas.openxmlformats.org/officeDocument/2006/relationships/image" Target="../media/image970.png"/></Relationships>
</file>

<file path=ppt/slides/_rels/slide17.xml.rels><?xml version="1.0" encoding="UTF-8" standalone="yes"?>
<Relationships xmlns="http://schemas.openxmlformats.org/package/2006/relationships"><Relationship Id="rId13" Type="http://schemas.openxmlformats.org/officeDocument/2006/relationships/customXml" Target="../ink/ink2213.xml"/><Relationship Id="rId18" Type="http://schemas.openxmlformats.org/officeDocument/2006/relationships/image" Target="../media/image978.png"/><Relationship Id="rId26" Type="http://schemas.openxmlformats.org/officeDocument/2006/relationships/image" Target="../media/image982.png"/><Relationship Id="rId39" Type="http://schemas.openxmlformats.org/officeDocument/2006/relationships/customXml" Target="../ink/ink2226.xml"/><Relationship Id="rId21" Type="http://schemas.openxmlformats.org/officeDocument/2006/relationships/customXml" Target="../ink/ink2217.xml"/><Relationship Id="rId34" Type="http://schemas.openxmlformats.org/officeDocument/2006/relationships/image" Target="../media/image986.png"/><Relationship Id="rId42" Type="http://schemas.openxmlformats.org/officeDocument/2006/relationships/image" Target="../media/image990.png"/><Relationship Id="rId47" Type="http://schemas.openxmlformats.org/officeDocument/2006/relationships/customXml" Target="../ink/ink2230.xml"/><Relationship Id="rId50" Type="http://schemas.openxmlformats.org/officeDocument/2006/relationships/image" Target="../media/image994.png"/><Relationship Id="rId7" Type="http://schemas.openxmlformats.org/officeDocument/2006/relationships/customXml" Target="../ink/ink2210.xml"/><Relationship Id="rId2" Type="http://schemas.openxmlformats.org/officeDocument/2006/relationships/notesSlide" Target="../notesSlides/notesSlide17.xml"/><Relationship Id="rId16" Type="http://schemas.openxmlformats.org/officeDocument/2006/relationships/image" Target="../media/image977.png"/><Relationship Id="rId29" Type="http://schemas.openxmlformats.org/officeDocument/2006/relationships/customXml" Target="../ink/ink2221.xml"/><Relationship Id="rId11" Type="http://schemas.openxmlformats.org/officeDocument/2006/relationships/customXml" Target="../ink/ink2212.xml"/><Relationship Id="rId24" Type="http://schemas.openxmlformats.org/officeDocument/2006/relationships/image" Target="../media/image981.png"/><Relationship Id="rId32" Type="http://schemas.openxmlformats.org/officeDocument/2006/relationships/image" Target="../media/image985.png"/><Relationship Id="rId37" Type="http://schemas.openxmlformats.org/officeDocument/2006/relationships/customXml" Target="../ink/ink2225.xml"/><Relationship Id="rId40" Type="http://schemas.openxmlformats.org/officeDocument/2006/relationships/image" Target="../media/image989.png"/><Relationship Id="rId45" Type="http://schemas.openxmlformats.org/officeDocument/2006/relationships/customXml" Target="../ink/ink2229.xml"/><Relationship Id="rId53" Type="http://schemas.openxmlformats.org/officeDocument/2006/relationships/customXml" Target="../ink/ink2233.xml"/><Relationship Id="rId5" Type="http://schemas.openxmlformats.org/officeDocument/2006/relationships/customXml" Target="../ink/ink2209.xml"/><Relationship Id="rId10" Type="http://schemas.openxmlformats.org/officeDocument/2006/relationships/image" Target="../media/image974.png"/><Relationship Id="rId19" Type="http://schemas.openxmlformats.org/officeDocument/2006/relationships/customXml" Target="../ink/ink2216.xml"/><Relationship Id="rId31" Type="http://schemas.openxmlformats.org/officeDocument/2006/relationships/customXml" Target="../ink/ink2222.xml"/><Relationship Id="rId44" Type="http://schemas.openxmlformats.org/officeDocument/2006/relationships/image" Target="../media/image991.png"/><Relationship Id="rId52" Type="http://schemas.openxmlformats.org/officeDocument/2006/relationships/image" Target="../media/image995.png"/><Relationship Id="rId4" Type="http://schemas.openxmlformats.org/officeDocument/2006/relationships/image" Target="../media/image971.png"/><Relationship Id="rId9" Type="http://schemas.openxmlformats.org/officeDocument/2006/relationships/customXml" Target="../ink/ink2211.xml"/><Relationship Id="rId14" Type="http://schemas.openxmlformats.org/officeDocument/2006/relationships/image" Target="../media/image976.png"/><Relationship Id="rId22" Type="http://schemas.openxmlformats.org/officeDocument/2006/relationships/image" Target="../media/image980.png"/><Relationship Id="rId27" Type="http://schemas.openxmlformats.org/officeDocument/2006/relationships/customXml" Target="../ink/ink2220.xml"/><Relationship Id="rId30" Type="http://schemas.openxmlformats.org/officeDocument/2006/relationships/image" Target="../media/image984.png"/><Relationship Id="rId35" Type="http://schemas.openxmlformats.org/officeDocument/2006/relationships/customXml" Target="../ink/ink2224.xml"/><Relationship Id="rId43" Type="http://schemas.openxmlformats.org/officeDocument/2006/relationships/customXml" Target="../ink/ink2228.xml"/><Relationship Id="rId48" Type="http://schemas.openxmlformats.org/officeDocument/2006/relationships/image" Target="../media/image993.png"/><Relationship Id="rId8" Type="http://schemas.openxmlformats.org/officeDocument/2006/relationships/image" Target="../media/image973.png"/><Relationship Id="rId51" Type="http://schemas.openxmlformats.org/officeDocument/2006/relationships/customXml" Target="../ink/ink2232.xml"/><Relationship Id="rId3" Type="http://schemas.openxmlformats.org/officeDocument/2006/relationships/customXml" Target="../ink/ink2208.xml"/><Relationship Id="rId12" Type="http://schemas.openxmlformats.org/officeDocument/2006/relationships/image" Target="../media/image975.png"/><Relationship Id="rId17" Type="http://schemas.openxmlformats.org/officeDocument/2006/relationships/customXml" Target="../ink/ink2215.xml"/><Relationship Id="rId25" Type="http://schemas.openxmlformats.org/officeDocument/2006/relationships/customXml" Target="../ink/ink2219.xml"/><Relationship Id="rId33" Type="http://schemas.openxmlformats.org/officeDocument/2006/relationships/customXml" Target="../ink/ink2223.xml"/><Relationship Id="rId38" Type="http://schemas.openxmlformats.org/officeDocument/2006/relationships/image" Target="../media/image988.png"/><Relationship Id="rId46" Type="http://schemas.openxmlformats.org/officeDocument/2006/relationships/image" Target="../media/image992.png"/><Relationship Id="rId20" Type="http://schemas.openxmlformats.org/officeDocument/2006/relationships/image" Target="../media/image979.png"/><Relationship Id="rId41" Type="http://schemas.openxmlformats.org/officeDocument/2006/relationships/customXml" Target="../ink/ink2227.xml"/><Relationship Id="rId54" Type="http://schemas.openxmlformats.org/officeDocument/2006/relationships/image" Target="../media/image996.png"/><Relationship Id="rId1" Type="http://schemas.openxmlformats.org/officeDocument/2006/relationships/slideLayout" Target="../slideLayouts/slideLayout7.xml"/><Relationship Id="rId6" Type="http://schemas.openxmlformats.org/officeDocument/2006/relationships/image" Target="../media/image972.png"/><Relationship Id="rId15" Type="http://schemas.openxmlformats.org/officeDocument/2006/relationships/customXml" Target="../ink/ink2214.xml"/><Relationship Id="rId23" Type="http://schemas.openxmlformats.org/officeDocument/2006/relationships/customXml" Target="../ink/ink2218.xml"/><Relationship Id="rId28" Type="http://schemas.openxmlformats.org/officeDocument/2006/relationships/image" Target="../media/image983.png"/><Relationship Id="rId36" Type="http://schemas.openxmlformats.org/officeDocument/2006/relationships/image" Target="../media/image987.png"/><Relationship Id="rId49" Type="http://schemas.openxmlformats.org/officeDocument/2006/relationships/customXml" Target="../ink/ink2231.xml"/></Relationships>
</file>

<file path=ppt/slides/_rels/slide18.xml.rels><?xml version="1.0" encoding="UTF-8" standalone="yes"?>
<Relationships xmlns="http://schemas.openxmlformats.org/package/2006/relationships"><Relationship Id="rId26" Type="http://schemas.openxmlformats.org/officeDocument/2006/relationships/image" Target="../media/image9890.png"/><Relationship Id="rId21" Type="http://schemas.openxmlformats.org/officeDocument/2006/relationships/customXml" Target="../ink/ink2243.xml"/><Relationship Id="rId42" Type="http://schemas.openxmlformats.org/officeDocument/2006/relationships/image" Target="../media/image997.png"/><Relationship Id="rId47" Type="http://schemas.openxmlformats.org/officeDocument/2006/relationships/customXml" Target="../ink/ink2256.xml"/><Relationship Id="rId63" Type="http://schemas.openxmlformats.org/officeDocument/2006/relationships/customXml" Target="../ink/ink2264.xml"/><Relationship Id="rId68" Type="http://schemas.openxmlformats.org/officeDocument/2006/relationships/image" Target="../media/image1010.png"/><Relationship Id="rId84" Type="http://schemas.openxmlformats.org/officeDocument/2006/relationships/image" Target="../media/image1018.png"/><Relationship Id="rId89" Type="http://schemas.openxmlformats.org/officeDocument/2006/relationships/customXml" Target="../ink/ink2277.xml"/><Relationship Id="rId112" Type="http://schemas.openxmlformats.org/officeDocument/2006/relationships/image" Target="../media/image1031.png"/><Relationship Id="rId16" Type="http://schemas.openxmlformats.org/officeDocument/2006/relationships/image" Target="../media/image9840.png"/><Relationship Id="rId107" Type="http://schemas.openxmlformats.org/officeDocument/2006/relationships/customXml" Target="../ink/ink2286.xml"/><Relationship Id="rId11" Type="http://schemas.openxmlformats.org/officeDocument/2006/relationships/customXml" Target="../ink/ink2238.xml"/><Relationship Id="rId32" Type="http://schemas.openxmlformats.org/officeDocument/2006/relationships/image" Target="../media/image9920.png"/><Relationship Id="rId37" Type="http://schemas.openxmlformats.org/officeDocument/2006/relationships/customXml" Target="../ink/ink2251.xml"/><Relationship Id="rId53" Type="http://schemas.openxmlformats.org/officeDocument/2006/relationships/customXml" Target="../ink/ink2259.xml"/><Relationship Id="rId58" Type="http://schemas.openxmlformats.org/officeDocument/2006/relationships/image" Target="../media/image1005.png"/><Relationship Id="rId74" Type="http://schemas.openxmlformats.org/officeDocument/2006/relationships/image" Target="../media/image1013.png"/><Relationship Id="rId79" Type="http://schemas.openxmlformats.org/officeDocument/2006/relationships/customXml" Target="../ink/ink2272.xml"/><Relationship Id="rId102" Type="http://schemas.openxmlformats.org/officeDocument/2006/relationships/image" Target="../media/image1027.png"/><Relationship Id="rId5" Type="http://schemas.openxmlformats.org/officeDocument/2006/relationships/customXml" Target="../ink/ink2235.xml"/><Relationship Id="rId90" Type="http://schemas.openxmlformats.org/officeDocument/2006/relationships/image" Target="../media/image1021.png"/><Relationship Id="rId95" Type="http://schemas.openxmlformats.org/officeDocument/2006/relationships/customXml" Target="../ink/ink2280.xml"/><Relationship Id="rId22" Type="http://schemas.openxmlformats.org/officeDocument/2006/relationships/image" Target="../media/image9870.png"/><Relationship Id="rId27" Type="http://schemas.openxmlformats.org/officeDocument/2006/relationships/customXml" Target="../ink/ink2246.xml"/><Relationship Id="rId43" Type="http://schemas.openxmlformats.org/officeDocument/2006/relationships/customXml" Target="../ink/ink2254.xml"/><Relationship Id="rId48" Type="http://schemas.openxmlformats.org/officeDocument/2006/relationships/image" Target="../media/image1000.png"/><Relationship Id="rId64" Type="http://schemas.openxmlformats.org/officeDocument/2006/relationships/image" Target="../media/image1008.png"/><Relationship Id="rId69" Type="http://schemas.openxmlformats.org/officeDocument/2006/relationships/customXml" Target="../ink/ink2267.xml"/><Relationship Id="rId113" Type="http://schemas.openxmlformats.org/officeDocument/2006/relationships/customXml" Target="../ink/ink2289.xml"/><Relationship Id="rId80" Type="http://schemas.openxmlformats.org/officeDocument/2006/relationships/image" Target="../media/image1016.png"/><Relationship Id="rId85" Type="http://schemas.openxmlformats.org/officeDocument/2006/relationships/customXml" Target="../ink/ink2275.xml"/><Relationship Id="rId12" Type="http://schemas.openxmlformats.org/officeDocument/2006/relationships/image" Target="../media/image9820.png"/><Relationship Id="rId17" Type="http://schemas.openxmlformats.org/officeDocument/2006/relationships/customXml" Target="../ink/ink2241.xml"/><Relationship Id="rId33" Type="http://schemas.openxmlformats.org/officeDocument/2006/relationships/customXml" Target="../ink/ink2249.xml"/><Relationship Id="rId38" Type="http://schemas.openxmlformats.org/officeDocument/2006/relationships/image" Target="../media/image9950.png"/><Relationship Id="rId59" Type="http://schemas.openxmlformats.org/officeDocument/2006/relationships/customXml" Target="../ink/ink2262.xml"/><Relationship Id="rId103" Type="http://schemas.openxmlformats.org/officeDocument/2006/relationships/customXml" Target="../ink/ink2284.xml"/><Relationship Id="rId108" Type="http://schemas.openxmlformats.org/officeDocument/2006/relationships/image" Target="../media/image1029.png"/><Relationship Id="rId54" Type="http://schemas.openxmlformats.org/officeDocument/2006/relationships/image" Target="../media/image1003.png"/><Relationship Id="rId70" Type="http://schemas.openxmlformats.org/officeDocument/2006/relationships/image" Target="../media/image1011.png"/><Relationship Id="rId75" Type="http://schemas.openxmlformats.org/officeDocument/2006/relationships/customXml" Target="../ink/ink2270.xml"/><Relationship Id="rId91" Type="http://schemas.openxmlformats.org/officeDocument/2006/relationships/customXml" Target="../ink/ink2278.xml"/><Relationship Id="rId96" Type="http://schemas.openxmlformats.org/officeDocument/2006/relationships/image" Target="../media/image1024.png"/><Relationship Id="rId1" Type="http://schemas.openxmlformats.org/officeDocument/2006/relationships/slideLayout" Target="../slideLayouts/slideLayout7.xml"/><Relationship Id="rId6" Type="http://schemas.openxmlformats.org/officeDocument/2006/relationships/image" Target="../media/image9790.png"/><Relationship Id="rId15" Type="http://schemas.openxmlformats.org/officeDocument/2006/relationships/customXml" Target="../ink/ink2240.xml"/><Relationship Id="rId23" Type="http://schemas.openxmlformats.org/officeDocument/2006/relationships/customXml" Target="../ink/ink2244.xml"/><Relationship Id="rId28" Type="http://schemas.openxmlformats.org/officeDocument/2006/relationships/image" Target="../media/image9900.png"/><Relationship Id="rId36" Type="http://schemas.openxmlformats.org/officeDocument/2006/relationships/image" Target="../media/image9940.png"/><Relationship Id="rId49" Type="http://schemas.openxmlformats.org/officeDocument/2006/relationships/customXml" Target="../ink/ink2257.xml"/><Relationship Id="rId57" Type="http://schemas.openxmlformats.org/officeDocument/2006/relationships/customXml" Target="../ink/ink2261.xml"/><Relationship Id="rId106" Type="http://schemas.openxmlformats.org/officeDocument/2006/relationships/image" Target="../media/image1028.png"/><Relationship Id="rId114" Type="http://schemas.openxmlformats.org/officeDocument/2006/relationships/image" Target="../media/image1032.png"/><Relationship Id="rId10" Type="http://schemas.openxmlformats.org/officeDocument/2006/relationships/image" Target="../media/image9810.png"/><Relationship Id="rId31" Type="http://schemas.openxmlformats.org/officeDocument/2006/relationships/customXml" Target="../ink/ink2248.xml"/><Relationship Id="rId44" Type="http://schemas.openxmlformats.org/officeDocument/2006/relationships/image" Target="../media/image998.png"/><Relationship Id="rId52" Type="http://schemas.openxmlformats.org/officeDocument/2006/relationships/image" Target="../media/image1002.png"/><Relationship Id="rId60" Type="http://schemas.openxmlformats.org/officeDocument/2006/relationships/image" Target="../media/image1006.png"/><Relationship Id="rId65" Type="http://schemas.openxmlformats.org/officeDocument/2006/relationships/customXml" Target="../ink/ink2265.xml"/><Relationship Id="rId73" Type="http://schemas.openxmlformats.org/officeDocument/2006/relationships/customXml" Target="../ink/ink2269.xml"/><Relationship Id="rId78" Type="http://schemas.openxmlformats.org/officeDocument/2006/relationships/image" Target="../media/image1015.png"/><Relationship Id="rId81" Type="http://schemas.openxmlformats.org/officeDocument/2006/relationships/customXml" Target="../ink/ink2273.xml"/><Relationship Id="rId86" Type="http://schemas.openxmlformats.org/officeDocument/2006/relationships/image" Target="../media/image1019.png"/><Relationship Id="rId94" Type="http://schemas.openxmlformats.org/officeDocument/2006/relationships/image" Target="../media/image1023.png"/><Relationship Id="rId99" Type="http://schemas.openxmlformats.org/officeDocument/2006/relationships/customXml" Target="../ink/ink2282.xml"/><Relationship Id="rId101" Type="http://schemas.openxmlformats.org/officeDocument/2006/relationships/customXml" Target="../ink/ink2283.xml"/><Relationship Id="rId4" Type="http://schemas.openxmlformats.org/officeDocument/2006/relationships/image" Target="../media/image9780.png"/><Relationship Id="rId9" Type="http://schemas.openxmlformats.org/officeDocument/2006/relationships/customXml" Target="../ink/ink2237.xml"/><Relationship Id="rId13" Type="http://schemas.openxmlformats.org/officeDocument/2006/relationships/customXml" Target="../ink/ink2239.xml"/><Relationship Id="rId18" Type="http://schemas.openxmlformats.org/officeDocument/2006/relationships/image" Target="../media/image9850.png"/><Relationship Id="rId39" Type="http://schemas.openxmlformats.org/officeDocument/2006/relationships/customXml" Target="../ink/ink2252.xml"/><Relationship Id="rId109" Type="http://schemas.openxmlformats.org/officeDocument/2006/relationships/customXml" Target="../ink/ink2287.xml"/><Relationship Id="rId34" Type="http://schemas.openxmlformats.org/officeDocument/2006/relationships/image" Target="../media/image9930.png"/><Relationship Id="rId50" Type="http://schemas.openxmlformats.org/officeDocument/2006/relationships/image" Target="../media/image1001.png"/><Relationship Id="rId55" Type="http://schemas.openxmlformats.org/officeDocument/2006/relationships/customXml" Target="../ink/ink2260.xml"/><Relationship Id="rId76" Type="http://schemas.openxmlformats.org/officeDocument/2006/relationships/image" Target="../media/image1014.png"/><Relationship Id="rId97" Type="http://schemas.openxmlformats.org/officeDocument/2006/relationships/customXml" Target="../ink/ink2281.xml"/><Relationship Id="rId104" Type="http://schemas.openxmlformats.org/officeDocument/2006/relationships/image" Target="../media/image563.png"/><Relationship Id="rId7" Type="http://schemas.openxmlformats.org/officeDocument/2006/relationships/customXml" Target="../ink/ink2236.xml"/><Relationship Id="rId71" Type="http://schemas.openxmlformats.org/officeDocument/2006/relationships/customXml" Target="../ink/ink2268.xml"/><Relationship Id="rId92" Type="http://schemas.openxmlformats.org/officeDocument/2006/relationships/image" Target="../media/image1022.png"/><Relationship Id="rId2" Type="http://schemas.openxmlformats.org/officeDocument/2006/relationships/notesSlide" Target="../notesSlides/notesSlide18.xml"/><Relationship Id="rId29" Type="http://schemas.openxmlformats.org/officeDocument/2006/relationships/customXml" Target="../ink/ink2247.xml"/><Relationship Id="rId24" Type="http://schemas.openxmlformats.org/officeDocument/2006/relationships/image" Target="../media/image9880.png"/><Relationship Id="rId40" Type="http://schemas.openxmlformats.org/officeDocument/2006/relationships/image" Target="../media/image9960.png"/><Relationship Id="rId45" Type="http://schemas.openxmlformats.org/officeDocument/2006/relationships/customXml" Target="../ink/ink2255.xml"/><Relationship Id="rId66" Type="http://schemas.openxmlformats.org/officeDocument/2006/relationships/image" Target="../media/image1009.png"/><Relationship Id="rId87" Type="http://schemas.openxmlformats.org/officeDocument/2006/relationships/customXml" Target="../ink/ink2276.xml"/><Relationship Id="rId110" Type="http://schemas.openxmlformats.org/officeDocument/2006/relationships/image" Target="../media/image1030.png"/><Relationship Id="rId115" Type="http://schemas.openxmlformats.org/officeDocument/2006/relationships/customXml" Target="../ink/ink2290.xml"/><Relationship Id="rId61" Type="http://schemas.openxmlformats.org/officeDocument/2006/relationships/customXml" Target="../ink/ink2263.xml"/><Relationship Id="rId82" Type="http://schemas.openxmlformats.org/officeDocument/2006/relationships/image" Target="../media/image1017.png"/><Relationship Id="rId19" Type="http://schemas.openxmlformats.org/officeDocument/2006/relationships/customXml" Target="../ink/ink2242.xml"/><Relationship Id="rId14" Type="http://schemas.openxmlformats.org/officeDocument/2006/relationships/image" Target="../media/image9830.png"/><Relationship Id="rId30" Type="http://schemas.openxmlformats.org/officeDocument/2006/relationships/image" Target="../media/image9910.png"/><Relationship Id="rId35" Type="http://schemas.openxmlformats.org/officeDocument/2006/relationships/customXml" Target="../ink/ink2250.xml"/><Relationship Id="rId56" Type="http://schemas.openxmlformats.org/officeDocument/2006/relationships/image" Target="../media/image1004.png"/><Relationship Id="rId77" Type="http://schemas.openxmlformats.org/officeDocument/2006/relationships/customXml" Target="../ink/ink2271.xml"/><Relationship Id="rId100" Type="http://schemas.openxmlformats.org/officeDocument/2006/relationships/image" Target="../media/image1026.png"/><Relationship Id="rId105" Type="http://schemas.openxmlformats.org/officeDocument/2006/relationships/customXml" Target="../ink/ink2285.xml"/><Relationship Id="rId8" Type="http://schemas.openxmlformats.org/officeDocument/2006/relationships/image" Target="../media/image9800.png"/><Relationship Id="rId51" Type="http://schemas.openxmlformats.org/officeDocument/2006/relationships/customXml" Target="../ink/ink2258.xml"/><Relationship Id="rId72" Type="http://schemas.openxmlformats.org/officeDocument/2006/relationships/image" Target="../media/image1012.png"/><Relationship Id="rId93" Type="http://schemas.openxmlformats.org/officeDocument/2006/relationships/customXml" Target="../ink/ink2279.xml"/><Relationship Id="rId98" Type="http://schemas.openxmlformats.org/officeDocument/2006/relationships/image" Target="../media/image1025.png"/><Relationship Id="rId3" Type="http://schemas.openxmlformats.org/officeDocument/2006/relationships/customXml" Target="../ink/ink2234.xml"/><Relationship Id="rId25" Type="http://schemas.openxmlformats.org/officeDocument/2006/relationships/customXml" Target="../ink/ink2245.xml"/><Relationship Id="rId46" Type="http://schemas.openxmlformats.org/officeDocument/2006/relationships/image" Target="../media/image999.png"/><Relationship Id="rId67" Type="http://schemas.openxmlformats.org/officeDocument/2006/relationships/customXml" Target="../ink/ink2266.xml"/><Relationship Id="rId116" Type="http://schemas.openxmlformats.org/officeDocument/2006/relationships/image" Target="../media/image1033.png"/><Relationship Id="rId20" Type="http://schemas.openxmlformats.org/officeDocument/2006/relationships/image" Target="../media/image9860.png"/><Relationship Id="rId41" Type="http://schemas.openxmlformats.org/officeDocument/2006/relationships/customXml" Target="../ink/ink2253.xml"/><Relationship Id="rId62" Type="http://schemas.openxmlformats.org/officeDocument/2006/relationships/image" Target="../media/image1007.png"/><Relationship Id="rId83" Type="http://schemas.openxmlformats.org/officeDocument/2006/relationships/customXml" Target="../ink/ink2274.xml"/><Relationship Id="rId88" Type="http://schemas.openxmlformats.org/officeDocument/2006/relationships/image" Target="../media/image1020.png"/><Relationship Id="rId111" Type="http://schemas.openxmlformats.org/officeDocument/2006/relationships/customXml" Target="../ink/ink2288.xml"/></Relationships>
</file>

<file path=ppt/slides/_rels/slide19.xml.rels><?xml version="1.0" encoding="UTF-8" standalone="yes"?>
<Relationships xmlns="http://schemas.openxmlformats.org/package/2006/relationships"><Relationship Id="rId117" Type="http://schemas.openxmlformats.org/officeDocument/2006/relationships/customXml" Target="../ink/ink2347.xml"/><Relationship Id="rId299" Type="http://schemas.openxmlformats.org/officeDocument/2006/relationships/image" Target="../media/image1179.png"/><Relationship Id="rId21" Type="http://schemas.openxmlformats.org/officeDocument/2006/relationships/customXml" Target="../ink/ink2299.xml"/><Relationship Id="rId63" Type="http://schemas.openxmlformats.org/officeDocument/2006/relationships/customXml" Target="../ink/ink2320.xml"/><Relationship Id="rId159" Type="http://schemas.openxmlformats.org/officeDocument/2006/relationships/customXml" Target="../ink/ink2368.xml"/><Relationship Id="rId324" Type="http://schemas.openxmlformats.org/officeDocument/2006/relationships/customXml" Target="../ink/ink2451.xml"/><Relationship Id="rId366" Type="http://schemas.openxmlformats.org/officeDocument/2006/relationships/image" Target="../media/image1211.png"/><Relationship Id="rId170" Type="http://schemas.openxmlformats.org/officeDocument/2006/relationships/image" Target="../media/image1115.png"/><Relationship Id="rId226" Type="http://schemas.openxmlformats.org/officeDocument/2006/relationships/image" Target="../media/image1143.png"/><Relationship Id="rId433" Type="http://schemas.openxmlformats.org/officeDocument/2006/relationships/customXml" Target="../ink/ink2507.xml"/><Relationship Id="rId268" Type="http://schemas.openxmlformats.org/officeDocument/2006/relationships/image" Target="../media/image1164.png"/><Relationship Id="rId32" Type="http://schemas.openxmlformats.org/officeDocument/2006/relationships/image" Target="../media/image1047.png"/><Relationship Id="rId74" Type="http://schemas.openxmlformats.org/officeDocument/2006/relationships/image" Target="../media/image1068.png"/><Relationship Id="rId128" Type="http://schemas.openxmlformats.org/officeDocument/2006/relationships/image" Target="../media/image1094.png"/><Relationship Id="rId335" Type="http://schemas.openxmlformats.org/officeDocument/2006/relationships/image" Target="../media/image1197.png"/><Relationship Id="rId377" Type="http://schemas.openxmlformats.org/officeDocument/2006/relationships/customXml" Target="../ink/ink2479.xml"/><Relationship Id="rId5" Type="http://schemas.openxmlformats.org/officeDocument/2006/relationships/customXml" Target="../ink/ink2291.xml"/><Relationship Id="rId181" Type="http://schemas.openxmlformats.org/officeDocument/2006/relationships/customXml" Target="../ink/ink2379.xml"/><Relationship Id="rId237" Type="http://schemas.openxmlformats.org/officeDocument/2006/relationships/customXml" Target="../ink/ink2407.xml"/><Relationship Id="rId402" Type="http://schemas.openxmlformats.org/officeDocument/2006/relationships/image" Target="../media/image1229.png"/><Relationship Id="rId279" Type="http://schemas.openxmlformats.org/officeDocument/2006/relationships/image" Target="../media/image1169.png"/><Relationship Id="rId444" Type="http://schemas.openxmlformats.org/officeDocument/2006/relationships/image" Target="../media/image1250.png"/><Relationship Id="rId43" Type="http://schemas.openxmlformats.org/officeDocument/2006/relationships/customXml" Target="../ink/ink2310.xml"/><Relationship Id="rId139" Type="http://schemas.openxmlformats.org/officeDocument/2006/relationships/customXml" Target="../ink/ink2358.xml"/><Relationship Id="rId290" Type="http://schemas.openxmlformats.org/officeDocument/2006/relationships/customXml" Target="../ink/ink2434.xml"/><Relationship Id="rId304" Type="http://schemas.openxmlformats.org/officeDocument/2006/relationships/customXml" Target="../ink/ink2441.xml"/><Relationship Id="rId346" Type="http://schemas.openxmlformats.org/officeDocument/2006/relationships/image" Target="../media/image1202.png"/><Relationship Id="rId388" Type="http://schemas.openxmlformats.org/officeDocument/2006/relationships/image" Target="../media/image1222.png"/><Relationship Id="rId85" Type="http://schemas.openxmlformats.org/officeDocument/2006/relationships/customXml" Target="../ink/ink2331.xml"/><Relationship Id="rId150" Type="http://schemas.openxmlformats.org/officeDocument/2006/relationships/image" Target="../media/image1105.png"/><Relationship Id="rId192" Type="http://schemas.openxmlformats.org/officeDocument/2006/relationships/image" Target="../media/image1126.png"/><Relationship Id="rId206" Type="http://schemas.openxmlformats.org/officeDocument/2006/relationships/image" Target="../media/image1133.png"/><Relationship Id="rId413" Type="http://schemas.openxmlformats.org/officeDocument/2006/relationships/customXml" Target="../ink/ink2497.xml"/><Relationship Id="rId248" Type="http://schemas.openxmlformats.org/officeDocument/2006/relationships/image" Target="../media/image1154.png"/><Relationship Id="rId12" Type="http://schemas.openxmlformats.org/officeDocument/2006/relationships/image" Target="../media/image1037.png"/><Relationship Id="rId108" Type="http://schemas.openxmlformats.org/officeDocument/2006/relationships/image" Target="../media/image1084.png"/><Relationship Id="rId315" Type="http://schemas.openxmlformats.org/officeDocument/2006/relationships/image" Target="../media/image1187.png"/><Relationship Id="rId357" Type="http://schemas.openxmlformats.org/officeDocument/2006/relationships/customXml" Target="../ink/ink2468.xml"/><Relationship Id="rId54" Type="http://schemas.openxmlformats.org/officeDocument/2006/relationships/image" Target="../media/image1058.png"/><Relationship Id="rId96" Type="http://schemas.openxmlformats.org/officeDocument/2006/relationships/image" Target="../media/image1079.png"/><Relationship Id="rId161" Type="http://schemas.openxmlformats.org/officeDocument/2006/relationships/customXml" Target="../ink/ink2369.xml"/><Relationship Id="rId217" Type="http://schemas.openxmlformats.org/officeDocument/2006/relationships/customXml" Target="../ink/ink2397.xml"/><Relationship Id="rId399" Type="http://schemas.openxmlformats.org/officeDocument/2006/relationships/customXml" Target="../ink/ink2490.xml"/><Relationship Id="rId259" Type="http://schemas.openxmlformats.org/officeDocument/2006/relationships/customXml" Target="../ink/ink2418.xml"/><Relationship Id="rId424" Type="http://schemas.openxmlformats.org/officeDocument/2006/relationships/image" Target="../media/image1240.png"/><Relationship Id="rId23" Type="http://schemas.openxmlformats.org/officeDocument/2006/relationships/customXml" Target="../ink/ink2300.xml"/><Relationship Id="rId119" Type="http://schemas.openxmlformats.org/officeDocument/2006/relationships/customXml" Target="../ink/ink2348.xml"/><Relationship Id="rId270" Type="http://schemas.openxmlformats.org/officeDocument/2006/relationships/customXml" Target="../ink/ink2424.xml"/><Relationship Id="rId326" Type="http://schemas.openxmlformats.org/officeDocument/2006/relationships/customXml" Target="../ink/ink2452.xml"/><Relationship Id="rId65" Type="http://schemas.openxmlformats.org/officeDocument/2006/relationships/customXml" Target="../ink/ink2321.xml"/><Relationship Id="rId130" Type="http://schemas.openxmlformats.org/officeDocument/2006/relationships/image" Target="../media/image1095.png"/><Relationship Id="rId368" Type="http://schemas.openxmlformats.org/officeDocument/2006/relationships/image" Target="../media/image1212.png"/><Relationship Id="rId172" Type="http://schemas.openxmlformats.org/officeDocument/2006/relationships/image" Target="../media/image1116.png"/><Relationship Id="rId228" Type="http://schemas.openxmlformats.org/officeDocument/2006/relationships/image" Target="../media/image1144.png"/><Relationship Id="rId435" Type="http://schemas.openxmlformats.org/officeDocument/2006/relationships/customXml" Target="../ink/ink2508.xml"/><Relationship Id="rId281" Type="http://schemas.openxmlformats.org/officeDocument/2006/relationships/image" Target="../media/image1170.png"/><Relationship Id="rId337" Type="http://schemas.openxmlformats.org/officeDocument/2006/relationships/image" Target="../media/image1198.png"/><Relationship Id="rId34" Type="http://schemas.openxmlformats.org/officeDocument/2006/relationships/image" Target="../media/image1048.png"/><Relationship Id="rId76" Type="http://schemas.openxmlformats.org/officeDocument/2006/relationships/image" Target="../media/image1069.png"/><Relationship Id="rId141" Type="http://schemas.openxmlformats.org/officeDocument/2006/relationships/customXml" Target="../ink/ink2359.xml"/><Relationship Id="rId379" Type="http://schemas.openxmlformats.org/officeDocument/2006/relationships/customXml" Target="../ink/ink2480.xml"/><Relationship Id="rId7" Type="http://schemas.openxmlformats.org/officeDocument/2006/relationships/customXml" Target="../ink/ink2292.xml"/><Relationship Id="rId183" Type="http://schemas.openxmlformats.org/officeDocument/2006/relationships/customXml" Target="../ink/ink2380.xml"/><Relationship Id="rId239" Type="http://schemas.openxmlformats.org/officeDocument/2006/relationships/customXml" Target="../ink/ink2408.xml"/><Relationship Id="rId390" Type="http://schemas.openxmlformats.org/officeDocument/2006/relationships/image" Target="../media/image1223.png"/><Relationship Id="rId404" Type="http://schemas.openxmlformats.org/officeDocument/2006/relationships/image" Target="../media/image1230.png"/><Relationship Id="rId446" Type="http://schemas.openxmlformats.org/officeDocument/2006/relationships/image" Target="../media/image1251.png"/><Relationship Id="rId250" Type="http://schemas.openxmlformats.org/officeDocument/2006/relationships/image" Target="../media/image1155.png"/><Relationship Id="rId292" Type="http://schemas.openxmlformats.org/officeDocument/2006/relationships/customXml" Target="../ink/ink2435.xml"/><Relationship Id="rId306" Type="http://schemas.openxmlformats.org/officeDocument/2006/relationships/customXml" Target="../ink/ink2442.xml"/><Relationship Id="rId45" Type="http://schemas.openxmlformats.org/officeDocument/2006/relationships/customXml" Target="../ink/ink2311.xml"/><Relationship Id="rId87" Type="http://schemas.openxmlformats.org/officeDocument/2006/relationships/customXml" Target="../ink/ink2332.xml"/><Relationship Id="rId110" Type="http://schemas.openxmlformats.org/officeDocument/2006/relationships/image" Target="../media/image1085.png"/><Relationship Id="rId348" Type="http://schemas.openxmlformats.org/officeDocument/2006/relationships/image" Target="../media/image1203.png"/><Relationship Id="rId152" Type="http://schemas.openxmlformats.org/officeDocument/2006/relationships/image" Target="../media/image1106.png"/><Relationship Id="rId194" Type="http://schemas.openxmlformats.org/officeDocument/2006/relationships/image" Target="../media/image1127.png"/><Relationship Id="rId208" Type="http://schemas.openxmlformats.org/officeDocument/2006/relationships/image" Target="../media/image1134.png"/><Relationship Id="rId415" Type="http://schemas.openxmlformats.org/officeDocument/2006/relationships/customXml" Target="../ink/ink2498.xml"/><Relationship Id="rId261" Type="http://schemas.openxmlformats.org/officeDocument/2006/relationships/customXml" Target="../ink/ink2419.xml"/><Relationship Id="rId14" Type="http://schemas.openxmlformats.org/officeDocument/2006/relationships/image" Target="../media/image1038.png"/><Relationship Id="rId56" Type="http://schemas.openxmlformats.org/officeDocument/2006/relationships/image" Target="../media/image1059.png"/><Relationship Id="rId317" Type="http://schemas.openxmlformats.org/officeDocument/2006/relationships/image" Target="../media/image1188.png"/><Relationship Id="rId359" Type="http://schemas.openxmlformats.org/officeDocument/2006/relationships/customXml" Target="../ink/ink2469.xml"/><Relationship Id="rId98" Type="http://schemas.openxmlformats.org/officeDocument/2006/relationships/image" Target="../media/image849.png"/><Relationship Id="rId121" Type="http://schemas.openxmlformats.org/officeDocument/2006/relationships/customXml" Target="../ink/ink2349.xml"/><Relationship Id="rId163" Type="http://schemas.openxmlformats.org/officeDocument/2006/relationships/customXml" Target="../ink/ink2370.xml"/><Relationship Id="rId219" Type="http://schemas.openxmlformats.org/officeDocument/2006/relationships/customXml" Target="../ink/ink2398.xml"/><Relationship Id="rId370" Type="http://schemas.openxmlformats.org/officeDocument/2006/relationships/image" Target="../media/image1213.png"/><Relationship Id="rId426" Type="http://schemas.openxmlformats.org/officeDocument/2006/relationships/image" Target="../media/image1241.png"/><Relationship Id="rId230" Type="http://schemas.openxmlformats.org/officeDocument/2006/relationships/image" Target="../media/image1145.png"/><Relationship Id="rId25" Type="http://schemas.openxmlformats.org/officeDocument/2006/relationships/customXml" Target="../ink/ink2301.xml"/><Relationship Id="rId67" Type="http://schemas.openxmlformats.org/officeDocument/2006/relationships/customXml" Target="../ink/ink2322.xml"/><Relationship Id="rId272" Type="http://schemas.openxmlformats.org/officeDocument/2006/relationships/customXml" Target="../ink/ink2425.xml"/><Relationship Id="rId328" Type="http://schemas.openxmlformats.org/officeDocument/2006/relationships/customXml" Target="../ink/ink2453.xml"/><Relationship Id="rId132" Type="http://schemas.openxmlformats.org/officeDocument/2006/relationships/image" Target="../media/image1096.png"/><Relationship Id="rId174" Type="http://schemas.openxmlformats.org/officeDocument/2006/relationships/image" Target="../media/image1117.png"/><Relationship Id="rId381" Type="http://schemas.openxmlformats.org/officeDocument/2006/relationships/customXml" Target="../ink/ink2481.xml"/><Relationship Id="rId241" Type="http://schemas.openxmlformats.org/officeDocument/2006/relationships/customXml" Target="../ink/ink2409.xml"/><Relationship Id="rId437" Type="http://schemas.openxmlformats.org/officeDocument/2006/relationships/customXml" Target="../ink/ink2509.xml"/><Relationship Id="rId36" Type="http://schemas.openxmlformats.org/officeDocument/2006/relationships/image" Target="../media/image1049.png"/><Relationship Id="rId283" Type="http://schemas.openxmlformats.org/officeDocument/2006/relationships/image" Target="../media/image1171.png"/><Relationship Id="rId339" Type="http://schemas.openxmlformats.org/officeDocument/2006/relationships/customXml" Target="../ink/ink2459.xml"/><Relationship Id="rId78" Type="http://schemas.openxmlformats.org/officeDocument/2006/relationships/image" Target="../media/image1070.png"/><Relationship Id="rId101" Type="http://schemas.openxmlformats.org/officeDocument/2006/relationships/customXml" Target="../ink/ink2339.xml"/><Relationship Id="rId143" Type="http://schemas.openxmlformats.org/officeDocument/2006/relationships/customXml" Target="../ink/ink2360.xml"/><Relationship Id="rId185" Type="http://schemas.openxmlformats.org/officeDocument/2006/relationships/customXml" Target="../ink/ink2381.xml"/><Relationship Id="rId350" Type="http://schemas.openxmlformats.org/officeDocument/2006/relationships/image" Target="../media/image1204.png"/><Relationship Id="rId406" Type="http://schemas.openxmlformats.org/officeDocument/2006/relationships/image" Target="../media/image1231.png"/><Relationship Id="rId9" Type="http://schemas.openxmlformats.org/officeDocument/2006/relationships/customXml" Target="../ink/ink2293.xml"/><Relationship Id="rId210" Type="http://schemas.openxmlformats.org/officeDocument/2006/relationships/image" Target="../media/image1135.png"/><Relationship Id="rId392" Type="http://schemas.openxmlformats.org/officeDocument/2006/relationships/image" Target="../media/image1224.png"/><Relationship Id="rId252" Type="http://schemas.openxmlformats.org/officeDocument/2006/relationships/image" Target="../media/image1156.png"/><Relationship Id="rId294" Type="http://schemas.openxmlformats.org/officeDocument/2006/relationships/customXml" Target="../ink/ink2436.xml"/><Relationship Id="rId308" Type="http://schemas.openxmlformats.org/officeDocument/2006/relationships/customXml" Target="../ink/ink2443.xml"/><Relationship Id="rId47" Type="http://schemas.openxmlformats.org/officeDocument/2006/relationships/customXml" Target="../ink/ink2312.xml"/><Relationship Id="rId89" Type="http://schemas.openxmlformats.org/officeDocument/2006/relationships/customXml" Target="../ink/ink2333.xml"/><Relationship Id="rId112" Type="http://schemas.openxmlformats.org/officeDocument/2006/relationships/image" Target="../media/image1086.png"/><Relationship Id="rId154" Type="http://schemas.openxmlformats.org/officeDocument/2006/relationships/image" Target="../media/image1107.png"/><Relationship Id="rId361" Type="http://schemas.openxmlformats.org/officeDocument/2006/relationships/image" Target="../media/image1209.png"/><Relationship Id="rId196" Type="http://schemas.openxmlformats.org/officeDocument/2006/relationships/image" Target="../media/image1128.png"/><Relationship Id="rId417" Type="http://schemas.openxmlformats.org/officeDocument/2006/relationships/customXml" Target="../ink/ink2499.xml"/><Relationship Id="rId16" Type="http://schemas.openxmlformats.org/officeDocument/2006/relationships/image" Target="../media/image1039.png"/><Relationship Id="rId221" Type="http://schemas.openxmlformats.org/officeDocument/2006/relationships/customXml" Target="../ink/ink2399.xml"/><Relationship Id="rId263" Type="http://schemas.openxmlformats.org/officeDocument/2006/relationships/customXml" Target="../ink/ink2420.xml"/><Relationship Id="rId319" Type="http://schemas.openxmlformats.org/officeDocument/2006/relationships/image" Target="../media/image1189.png"/><Relationship Id="rId58" Type="http://schemas.openxmlformats.org/officeDocument/2006/relationships/image" Target="../media/image1060.png"/><Relationship Id="rId123" Type="http://schemas.openxmlformats.org/officeDocument/2006/relationships/customXml" Target="../ink/ink2350.xml"/><Relationship Id="rId330" Type="http://schemas.openxmlformats.org/officeDocument/2006/relationships/customXml" Target="../ink/ink2454.xml"/><Relationship Id="rId165" Type="http://schemas.openxmlformats.org/officeDocument/2006/relationships/customXml" Target="../ink/ink2371.xml"/><Relationship Id="rId372" Type="http://schemas.openxmlformats.org/officeDocument/2006/relationships/image" Target="../media/image1214.png"/><Relationship Id="rId428" Type="http://schemas.openxmlformats.org/officeDocument/2006/relationships/image" Target="../media/image1242.png"/><Relationship Id="rId232" Type="http://schemas.openxmlformats.org/officeDocument/2006/relationships/image" Target="../media/image1146.png"/><Relationship Id="rId274" Type="http://schemas.openxmlformats.org/officeDocument/2006/relationships/customXml" Target="../ink/ink2426.xml"/><Relationship Id="rId27" Type="http://schemas.openxmlformats.org/officeDocument/2006/relationships/customXml" Target="../ink/ink2302.xml"/><Relationship Id="rId69" Type="http://schemas.openxmlformats.org/officeDocument/2006/relationships/customXml" Target="../ink/ink2323.xml"/><Relationship Id="rId134" Type="http://schemas.openxmlformats.org/officeDocument/2006/relationships/image" Target="../media/image1097.png"/><Relationship Id="rId80" Type="http://schemas.openxmlformats.org/officeDocument/2006/relationships/image" Target="../media/image1071.png"/><Relationship Id="rId176" Type="http://schemas.openxmlformats.org/officeDocument/2006/relationships/image" Target="../media/image1118.png"/><Relationship Id="rId341" Type="http://schemas.openxmlformats.org/officeDocument/2006/relationships/customXml" Target="../ink/ink2460.xml"/><Relationship Id="rId383" Type="http://schemas.openxmlformats.org/officeDocument/2006/relationships/customXml" Target="../ink/ink2482.xml"/><Relationship Id="rId439" Type="http://schemas.openxmlformats.org/officeDocument/2006/relationships/customXml" Target="../ink/ink2510.xml"/><Relationship Id="rId201" Type="http://schemas.openxmlformats.org/officeDocument/2006/relationships/customXml" Target="../ink/ink2389.xml"/><Relationship Id="rId243" Type="http://schemas.openxmlformats.org/officeDocument/2006/relationships/customXml" Target="../ink/ink2410.xml"/><Relationship Id="rId285" Type="http://schemas.openxmlformats.org/officeDocument/2006/relationships/image" Target="../media/image1172.png"/><Relationship Id="rId38" Type="http://schemas.openxmlformats.org/officeDocument/2006/relationships/image" Target="../media/image1050.png"/><Relationship Id="rId103" Type="http://schemas.openxmlformats.org/officeDocument/2006/relationships/customXml" Target="../ink/ink2340.xml"/><Relationship Id="rId310" Type="http://schemas.openxmlformats.org/officeDocument/2006/relationships/customXml" Target="../ink/ink2444.xml"/><Relationship Id="rId91" Type="http://schemas.openxmlformats.org/officeDocument/2006/relationships/customXml" Target="../ink/ink2334.xml"/><Relationship Id="rId145" Type="http://schemas.openxmlformats.org/officeDocument/2006/relationships/customXml" Target="../ink/ink2361.xml"/><Relationship Id="rId187" Type="http://schemas.openxmlformats.org/officeDocument/2006/relationships/customXml" Target="../ink/ink2382.xml"/><Relationship Id="rId352" Type="http://schemas.openxmlformats.org/officeDocument/2006/relationships/image" Target="../media/image1205.png"/><Relationship Id="rId394" Type="http://schemas.openxmlformats.org/officeDocument/2006/relationships/image" Target="../media/image1225.png"/><Relationship Id="rId408" Type="http://schemas.openxmlformats.org/officeDocument/2006/relationships/image" Target="../media/image1232.png"/><Relationship Id="rId212" Type="http://schemas.openxmlformats.org/officeDocument/2006/relationships/image" Target="../media/image1136.png"/><Relationship Id="rId254" Type="http://schemas.openxmlformats.org/officeDocument/2006/relationships/image" Target="../media/image1157.png"/><Relationship Id="rId49" Type="http://schemas.openxmlformats.org/officeDocument/2006/relationships/customXml" Target="../ink/ink2313.xml"/><Relationship Id="rId114" Type="http://schemas.openxmlformats.org/officeDocument/2006/relationships/image" Target="../media/image1087.png"/><Relationship Id="rId296" Type="http://schemas.openxmlformats.org/officeDocument/2006/relationships/customXml" Target="../ink/ink2437.xml"/><Relationship Id="rId60" Type="http://schemas.openxmlformats.org/officeDocument/2006/relationships/image" Target="../media/image1061.png"/><Relationship Id="rId156" Type="http://schemas.openxmlformats.org/officeDocument/2006/relationships/image" Target="../media/image1108.png"/><Relationship Id="rId198" Type="http://schemas.openxmlformats.org/officeDocument/2006/relationships/image" Target="../media/image1129.png"/><Relationship Id="rId321" Type="http://schemas.openxmlformats.org/officeDocument/2006/relationships/image" Target="../media/image1190.png"/><Relationship Id="rId363" Type="http://schemas.openxmlformats.org/officeDocument/2006/relationships/image" Target="../media/image1210.png"/><Relationship Id="rId419" Type="http://schemas.openxmlformats.org/officeDocument/2006/relationships/customXml" Target="../ink/ink2500.xml"/><Relationship Id="rId223" Type="http://schemas.openxmlformats.org/officeDocument/2006/relationships/customXml" Target="../ink/ink2400.xml"/><Relationship Id="rId430" Type="http://schemas.openxmlformats.org/officeDocument/2006/relationships/image" Target="../media/image1243.png"/><Relationship Id="rId18" Type="http://schemas.openxmlformats.org/officeDocument/2006/relationships/image" Target="../media/image1040.png"/><Relationship Id="rId39" Type="http://schemas.openxmlformats.org/officeDocument/2006/relationships/customXml" Target="../ink/ink2308.xml"/><Relationship Id="rId265" Type="http://schemas.openxmlformats.org/officeDocument/2006/relationships/customXml" Target="../ink/ink2421.xml"/><Relationship Id="rId286" Type="http://schemas.openxmlformats.org/officeDocument/2006/relationships/customXml" Target="../ink/ink2432.xml"/><Relationship Id="rId50" Type="http://schemas.openxmlformats.org/officeDocument/2006/relationships/image" Target="../media/image1056.png"/><Relationship Id="rId104" Type="http://schemas.openxmlformats.org/officeDocument/2006/relationships/image" Target="../media/image1082.png"/><Relationship Id="rId125" Type="http://schemas.openxmlformats.org/officeDocument/2006/relationships/customXml" Target="../ink/ink2351.xml"/><Relationship Id="rId146" Type="http://schemas.openxmlformats.org/officeDocument/2006/relationships/image" Target="../media/image1103.png"/><Relationship Id="rId167" Type="http://schemas.openxmlformats.org/officeDocument/2006/relationships/customXml" Target="../ink/ink2372.xml"/><Relationship Id="rId188" Type="http://schemas.openxmlformats.org/officeDocument/2006/relationships/image" Target="../media/image1124.png"/><Relationship Id="rId311" Type="http://schemas.openxmlformats.org/officeDocument/2006/relationships/image" Target="../media/image1185.png"/><Relationship Id="rId332" Type="http://schemas.openxmlformats.org/officeDocument/2006/relationships/customXml" Target="../ink/ink2455.xml"/><Relationship Id="rId353" Type="http://schemas.openxmlformats.org/officeDocument/2006/relationships/customXml" Target="../ink/ink2466.xml"/><Relationship Id="rId374" Type="http://schemas.openxmlformats.org/officeDocument/2006/relationships/image" Target="../media/image1215.png"/><Relationship Id="rId395" Type="http://schemas.openxmlformats.org/officeDocument/2006/relationships/customXml" Target="../ink/ink2488.xml"/><Relationship Id="rId409" Type="http://schemas.openxmlformats.org/officeDocument/2006/relationships/customXml" Target="../ink/ink2495.xml"/><Relationship Id="rId71" Type="http://schemas.openxmlformats.org/officeDocument/2006/relationships/customXml" Target="../ink/ink2324.xml"/><Relationship Id="rId92" Type="http://schemas.openxmlformats.org/officeDocument/2006/relationships/image" Target="../media/image1077.png"/><Relationship Id="rId213" Type="http://schemas.openxmlformats.org/officeDocument/2006/relationships/customXml" Target="../ink/ink2395.xml"/><Relationship Id="rId234" Type="http://schemas.openxmlformats.org/officeDocument/2006/relationships/image" Target="../media/image1147.png"/><Relationship Id="rId420" Type="http://schemas.openxmlformats.org/officeDocument/2006/relationships/image" Target="../media/image1238.png"/><Relationship Id="rId2" Type="http://schemas.openxmlformats.org/officeDocument/2006/relationships/notesSlide" Target="../notesSlides/notesSlide19.xml"/><Relationship Id="rId29" Type="http://schemas.openxmlformats.org/officeDocument/2006/relationships/customXml" Target="../ink/ink2303.xml"/><Relationship Id="rId255" Type="http://schemas.openxmlformats.org/officeDocument/2006/relationships/customXml" Target="../ink/ink2416.xml"/><Relationship Id="rId276" Type="http://schemas.openxmlformats.org/officeDocument/2006/relationships/customXml" Target="../ink/ink2427.xml"/><Relationship Id="rId297" Type="http://schemas.openxmlformats.org/officeDocument/2006/relationships/image" Target="../media/image1178.png"/><Relationship Id="rId441" Type="http://schemas.openxmlformats.org/officeDocument/2006/relationships/customXml" Target="../ink/ink2511.xml"/><Relationship Id="rId40" Type="http://schemas.openxmlformats.org/officeDocument/2006/relationships/image" Target="../media/image1051.png"/><Relationship Id="rId115" Type="http://schemas.openxmlformats.org/officeDocument/2006/relationships/customXml" Target="../ink/ink2346.xml"/><Relationship Id="rId136" Type="http://schemas.openxmlformats.org/officeDocument/2006/relationships/image" Target="../media/image1098.png"/><Relationship Id="rId157" Type="http://schemas.openxmlformats.org/officeDocument/2006/relationships/customXml" Target="../ink/ink2367.xml"/><Relationship Id="rId178" Type="http://schemas.openxmlformats.org/officeDocument/2006/relationships/image" Target="../media/image1119.png"/><Relationship Id="rId301" Type="http://schemas.openxmlformats.org/officeDocument/2006/relationships/image" Target="../media/image1180.png"/><Relationship Id="rId322" Type="http://schemas.openxmlformats.org/officeDocument/2006/relationships/customXml" Target="../ink/ink2450.xml"/><Relationship Id="rId343" Type="http://schemas.openxmlformats.org/officeDocument/2006/relationships/customXml" Target="../ink/ink2461.xml"/><Relationship Id="rId364" Type="http://schemas.openxmlformats.org/officeDocument/2006/relationships/customXml" Target="../ink/ink2472.xml"/><Relationship Id="rId61" Type="http://schemas.openxmlformats.org/officeDocument/2006/relationships/customXml" Target="../ink/ink2319.xml"/><Relationship Id="rId82" Type="http://schemas.openxmlformats.org/officeDocument/2006/relationships/image" Target="../media/image1072.png"/><Relationship Id="rId199" Type="http://schemas.openxmlformats.org/officeDocument/2006/relationships/customXml" Target="../ink/ink2388.xml"/><Relationship Id="rId203" Type="http://schemas.openxmlformats.org/officeDocument/2006/relationships/customXml" Target="../ink/ink2390.xml"/><Relationship Id="rId385" Type="http://schemas.openxmlformats.org/officeDocument/2006/relationships/customXml" Target="../ink/ink2483.xml"/><Relationship Id="rId19" Type="http://schemas.openxmlformats.org/officeDocument/2006/relationships/customXml" Target="../ink/ink2298.xml"/><Relationship Id="rId224" Type="http://schemas.openxmlformats.org/officeDocument/2006/relationships/image" Target="../media/image1142.png"/><Relationship Id="rId245" Type="http://schemas.openxmlformats.org/officeDocument/2006/relationships/customXml" Target="../ink/ink2411.xml"/><Relationship Id="rId266" Type="http://schemas.openxmlformats.org/officeDocument/2006/relationships/image" Target="../media/image1163.png"/><Relationship Id="rId287" Type="http://schemas.openxmlformats.org/officeDocument/2006/relationships/image" Target="../media/image1173.png"/><Relationship Id="rId410" Type="http://schemas.openxmlformats.org/officeDocument/2006/relationships/image" Target="../media/image1233.png"/><Relationship Id="rId431" Type="http://schemas.openxmlformats.org/officeDocument/2006/relationships/customXml" Target="../ink/ink2506.xml"/><Relationship Id="rId30" Type="http://schemas.openxmlformats.org/officeDocument/2006/relationships/image" Target="../media/image1046.png"/><Relationship Id="rId105" Type="http://schemas.openxmlformats.org/officeDocument/2006/relationships/customXml" Target="../ink/ink2341.xml"/><Relationship Id="rId126" Type="http://schemas.openxmlformats.org/officeDocument/2006/relationships/image" Target="../media/image1093.png"/><Relationship Id="rId147" Type="http://schemas.openxmlformats.org/officeDocument/2006/relationships/customXml" Target="../ink/ink2362.xml"/><Relationship Id="rId168" Type="http://schemas.openxmlformats.org/officeDocument/2006/relationships/image" Target="../media/image1114.png"/><Relationship Id="rId312" Type="http://schemas.openxmlformats.org/officeDocument/2006/relationships/customXml" Target="../ink/ink2445.xml"/><Relationship Id="rId333" Type="http://schemas.openxmlformats.org/officeDocument/2006/relationships/image" Target="../media/image1196.png"/><Relationship Id="rId354" Type="http://schemas.openxmlformats.org/officeDocument/2006/relationships/image" Target="../media/image1206.png"/><Relationship Id="rId51" Type="http://schemas.openxmlformats.org/officeDocument/2006/relationships/customXml" Target="../ink/ink2314.xml"/><Relationship Id="rId72" Type="http://schemas.openxmlformats.org/officeDocument/2006/relationships/image" Target="../media/image1067.png"/><Relationship Id="rId93" Type="http://schemas.openxmlformats.org/officeDocument/2006/relationships/customXml" Target="../ink/ink2335.xml"/><Relationship Id="rId189" Type="http://schemas.openxmlformats.org/officeDocument/2006/relationships/customXml" Target="../ink/ink2383.xml"/><Relationship Id="rId375" Type="http://schemas.openxmlformats.org/officeDocument/2006/relationships/customXml" Target="../ink/ink2478.xml"/><Relationship Id="rId396" Type="http://schemas.openxmlformats.org/officeDocument/2006/relationships/image" Target="../media/image1226.png"/><Relationship Id="rId214" Type="http://schemas.openxmlformats.org/officeDocument/2006/relationships/image" Target="../media/image1137.png"/><Relationship Id="rId235" Type="http://schemas.openxmlformats.org/officeDocument/2006/relationships/customXml" Target="../ink/ink2406.xml"/><Relationship Id="rId256" Type="http://schemas.openxmlformats.org/officeDocument/2006/relationships/image" Target="../media/image1158.png"/><Relationship Id="rId277" Type="http://schemas.openxmlformats.org/officeDocument/2006/relationships/image" Target="../media/image1168.png"/><Relationship Id="rId298" Type="http://schemas.openxmlformats.org/officeDocument/2006/relationships/customXml" Target="../ink/ink2438.xml"/><Relationship Id="rId400" Type="http://schemas.openxmlformats.org/officeDocument/2006/relationships/image" Target="../media/image1228.png"/><Relationship Id="rId421" Type="http://schemas.openxmlformats.org/officeDocument/2006/relationships/customXml" Target="../ink/ink2501.xml"/><Relationship Id="rId442" Type="http://schemas.openxmlformats.org/officeDocument/2006/relationships/image" Target="../media/image1249.png"/><Relationship Id="rId116" Type="http://schemas.openxmlformats.org/officeDocument/2006/relationships/image" Target="../media/image1088.png"/><Relationship Id="rId137" Type="http://schemas.openxmlformats.org/officeDocument/2006/relationships/customXml" Target="../ink/ink2357.xml"/><Relationship Id="rId158" Type="http://schemas.openxmlformats.org/officeDocument/2006/relationships/image" Target="../media/image1109.png"/><Relationship Id="rId302" Type="http://schemas.openxmlformats.org/officeDocument/2006/relationships/customXml" Target="../ink/ink2440.xml"/><Relationship Id="rId323" Type="http://schemas.openxmlformats.org/officeDocument/2006/relationships/image" Target="../media/image1191.png"/><Relationship Id="rId344" Type="http://schemas.openxmlformats.org/officeDocument/2006/relationships/image" Target="../media/image1201.png"/><Relationship Id="rId20" Type="http://schemas.openxmlformats.org/officeDocument/2006/relationships/image" Target="../media/image1041.png"/><Relationship Id="rId41" Type="http://schemas.openxmlformats.org/officeDocument/2006/relationships/customXml" Target="../ink/ink2309.xml"/><Relationship Id="rId62" Type="http://schemas.openxmlformats.org/officeDocument/2006/relationships/image" Target="../media/image1062.png"/><Relationship Id="rId83" Type="http://schemas.openxmlformats.org/officeDocument/2006/relationships/customXml" Target="../ink/ink2330.xml"/><Relationship Id="rId179" Type="http://schemas.openxmlformats.org/officeDocument/2006/relationships/customXml" Target="../ink/ink2378.xml"/><Relationship Id="rId365" Type="http://schemas.openxmlformats.org/officeDocument/2006/relationships/customXml" Target="../ink/ink2473.xml"/><Relationship Id="rId386" Type="http://schemas.openxmlformats.org/officeDocument/2006/relationships/image" Target="../media/image1221.png"/><Relationship Id="rId190" Type="http://schemas.openxmlformats.org/officeDocument/2006/relationships/image" Target="../media/image1125.png"/><Relationship Id="rId204" Type="http://schemas.openxmlformats.org/officeDocument/2006/relationships/image" Target="../media/image1132.png"/><Relationship Id="rId225" Type="http://schemas.openxmlformats.org/officeDocument/2006/relationships/customXml" Target="../ink/ink2401.xml"/><Relationship Id="rId246" Type="http://schemas.openxmlformats.org/officeDocument/2006/relationships/image" Target="../media/image1153.png"/><Relationship Id="rId267" Type="http://schemas.openxmlformats.org/officeDocument/2006/relationships/customXml" Target="../ink/ink2422.xml"/><Relationship Id="rId288" Type="http://schemas.openxmlformats.org/officeDocument/2006/relationships/customXml" Target="../ink/ink2433.xml"/><Relationship Id="rId411" Type="http://schemas.openxmlformats.org/officeDocument/2006/relationships/customXml" Target="../ink/ink2496.xml"/><Relationship Id="rId432" Type="http://schemas.openxmlformats.org/officeDocument/2006/relationships/image" Target="../media/image1244.png"/><Relationship Id="rId106" Type="http://schemas.openxmlformats.org/officeDocument/2006/relationships/image" Target="../media/image1083.png"/><Relationship Id="rId127" Type="http://schemas.openxmlformats.org/officeDocument/2006/relationships/customXml" Target="../ink/ink2352.xml"/><Relationship Id="rId313" Type="http://schemas.openxmlformats.org/officeDocument/2006/relationships/image" Target="../media/image1186.png"/><Relationship Id="rId10" Type="http://schemas.openxmlformats.org/officeDocument/2006/relationships/image" Target="../media/image1036.png"/><Relationship Id="rId31" Type="http://schemas.openxmlformats.org/officeDocument/2006/relationships/customXml" Target="../ink/ink2304.xml"/><Relationship Id="rId52" Type="http://schemas.openxmlformats.org/officeDocument/2006/relationships/image" Target="../media/image1057.png"/><Relationship Id="rId73" Type="http://schemas.openxmlformats.org/officeDocument/2006/relationships/customXml" Target="../ink/ink2325.xml"/><Relationship Id="rId94" Type="http://schemas.openxmlformats.org/officeDocument/2006/relationships/image" Target="../media/image1078.png"/><Relationship Id="rId148" Type="http://schemas.openxmlformats.org/officeDocument/2006/relationships/image" Target="../media/image1104.png"/><Relationship Id="rId169" Type="http://schemas.openxmlformats.org/officeDocument/2006/relationships/customXml" Target="../ink/ink2373.xml"/><Relationship Id="rId334" Type="http://schemas.openxmlformats.org/officeDocument/2006/relationships/customXml" Target="../ink/ink2456.xml"/><Relationship Id="rId355" Type="http://schemas.openxmlformats.org/officeDocument/2006/relationships/customXml" Target="../ink/ink2467.xml"/><Relationship Id="rId376" Type="http://schemas.openxmlformats.org/officeDocument/2006/relationships/image" Target="../media/image1216.png"/><Relationship Id="rId397" Type="http://schemas.openxmlformats.org/officeDocument/2006/relationships/customXml" Target="../ink/ink2489.xml"/><Relationship Id="rId4" Type="http://schemas.openxmlformats.org/officeDocument/2006/relationships/image" Target="NULL"/><Relationship Id="rId180" Type="http://schemas.openxmlformats.org/officeDocument/2006/relationships/image" Target="../media/image1120.png"/><Relationship Id="rId215" Type="http://schemas.openxmlformats.org/officeDocument/2006/relationships/customXml" Target="../ink/ink2396.xml"/><Relationship Id="rId236" Type="http://schemas.openxmlformats.org/officeDocument/2006/relationships/image" Target="../media/image1148.png"/><Relationship Id="rId257" Type="http://schemas.openxmlformats.org/officeDocument/2006/relationships/customXml" Target="../ink/ink2417.xml"/><Relationship Id="rId278" Type="http://schemas.openxmlformats.org/officeDocument/2006/relationships/customXml" Target="../ink/ink2428.xml"/><Relationship Id="rId401" Type="http://schemas.openxmlformats.org/officeDocument/2006/relationships/customXml" Target="../ink/ink2491.xml"/><Relationship Id="rId422" Type="http://schemas.openxmlformats.org/officeDocument/2006/relationships/image" Target="../media/image1239.png"/><Relationship Id="rId443" Type="http://schemas.openxmlformats.org/officeDocument/2006/relationships/customXml" Target="../ink/ink2512.xml"/><Relationship Id="rId303" Type="http://schemas.openxmlformats.org/officeDocument/2006/relationships/image" Target="../media/image1181.png"/><Relationship Id="rId42" Type="http://schemas.openxmlformats.org/officeDocument/2006/relationships/image" Target="../media/image1052.png"/><Relationship Id="rId84" Type="http://schemas.openxmlformats.org/officeDocument/2006/relationships/image" Target="../media/image1073.png"/><Relationship Id="rId138" Type="http://schemas.openxmlformats.org/officeDocument/2006/relationships/image" Target="../media/image1099.png"/><Relationship Id="rId345" Type="http://schemas.openxmlformats.org/officeDocument/2006/relationships/customXml" Target="../ink/ink2462.xml"/><Relationship Id="rId387" Type="http://schemas.openxmlformats.org/officeDocument/2006/relationships/customXml" Target="../ink/ink2484.xml"/><Relationship Id="rId191" Type="http://schemas.openxmlformats.org/officeDocument/2006/relationships/customXml" Target="../ink/ink2384.xml"/><Relationship Id="rId205" Type="http://schemas.openxmlformats.org/officeDocument/2006/relationships/customXml" Target="../ink/ink2391.xml"/><Relationship Id="rId247" Type="http://schemas.openxmlformats.org/officeDocument/2006/relationships/customXml" Target="../ink/ink2412.xml"/><Relationship Id="rId412" Type="http://schemas.openxmlformats.org/officeDocument/2006/relationships/image" Target="../media/image1234.png"/><Relationship Id="rId107" Type="http://schemas.openxmlformats.org/officeDocument/2006/relationships/customXml" Target="../ink/ink2342.xml"/><Relationship Id="rId289" Type="http://schemas.openxmlformats.org/officeDocument/2006/relationships/image" Target="../media/image1174.png"/><Relationship Id="rId11" Type="http://schemas.openxmlformats.org/officeDocument/2006/relationships/customXml" Target="../ink/ink2294.xml"/><Relationship Id="rId53" Type="http://schemas.openxmlformats.org/officeDocument/2006/relationships/customXml" Target="../ink/ink2315.xml"/><Relationship Id="rId149" Type="http://schemas.openxmlformats.org/officeDocument/2006/relationships/customXml" Target="../ink/ink2363.xml"/><Relationship Id="rId314" Type="http://schemas.openxmlformats.org/officeDocument/2006/relationships/customXml" Target="../ink/ink2446.xml"/><Relationship Id="rId356" Type="http://schemas.openxmlformats.org/officeDocument/2006/relationships/image" Target="../media/image1207.png"/><Relationship Id="rId398" Type="http://schemas.openxmlformats.org/officeDocument/2006/relationships/image" Target="../media/image1227.png"/><Relationship Id="rId95" Type="http://schemas.openxmlformats.org/officeDocument/2006/relationships/customXml" Target="../ink/ink2336.xml"/><Relationship Id="rId160" Type="http://schemas.openxmlformats.org/officeDocument/2006/relationships/image" Target="../media/image1110.png"/><Relationship Id="rId216" Type="http://schemas.openxmlformats.org/officeDocument/2006/relationships/image" Target="../media/image1138.png"/><Relationship Id="rId423" Type="http://schemas.openxmlformats.org/officeDocument/2006/relationships/customXml" Target="../ink/ink2502.xml"/><Relationship Id="rId258" Type="http://schemas.openxmlformats.org/officeDocument/2006/relationships/image" Target="../media/image1159.png"/><Relationship Id="rId22" Type="http://schemas.openxmlformats.org/officeDocument/2006/relationships/image" Target="../media/image1042.png"/><Relationship Id="rId64" Type="http://schemas.openxmlformats.org/officeDocument/2006/relationships/image" Target="../media/image1063.png"/><Relationship Id="rId118" Type="http://schemas.openxmlformats.org/officeDocument/2006/relationships/image" Target="../media/image1089.png"/><Relationship Id="rId325" Type="http://schemas.openxmlformats.org/officeDocument/2006/relationships/image" Target="../media/image1192.png"/><Relationship Id="rId367" Type="http://schemas.openxmlformats.org/officeDocument/2006/relationships/customXml" Target="../ink/ink2474.xml"/><Relationship Id="rId171" Type="http://schemas.openxmlformats.org/officeDocument/2006/relationships/customXml" Target="../ink/ink2374.xml"/><Relationship Id="rId227" Type="http://schemas.openxmlformats.org/officeDocument/2006/relationships/customXml" Target="../ink/ink2402.xml"/><Relationship Id="rId269" Type="http://schemas.openxmlformats.org/officeDocument/2006/relationships/customXml" Target="../ink/ink2423.xml"/><Relationship Id="rId434" Type="http://schemas.openxmlformats.org/officeDocument/2006/relationships/image" Target="../media/image1245.png"/><Relationship Id="rId33" Type="http://schemas.openxmlformats.org/officeDocument/2006/relationships/customXml" Target="../ink/ink2305.xml"/><Relationship Id="rId129" Type="http://schemas.openxmlformats.org/officeDocument/2006/relationships/customXml" Target="../ink/ink2353.xml"/><Relationship Id="rId280" Type="http://schemas.openxmlformats.org/officeDocument/2006/relationships/customXml" Target="../ink/ink2429.xml"/><Relationship Id="rId336" Type="http://schemas.openxmlformats.org/officeDocument/2006/relationships/customXml" Target="../ink/ink2457.xml"/><Relationship Id="rId75" Type="http://schemas.openxmlformats.org/officeDocument/2006/relationships/customXml" Target="../ink/ink2326.xml"/><Relationship Id="rId140" Type="http://schemas.openxmlformats.org/officeDocument/2006/relationships/image" Target="../media/image1100.png"/><Relationship Id="rId182" Type="http://schemas.openxmlformats.org/officeDocument/2006/relationships/image" Target="../media/image1121.png"/><Relationship Id="rId378" Type="http://schemas.openxmlformats.org/officeDocument/2006/relationships/image" Target="../media/image1217.png"/><Relationship Id="rId403" Type="http://schemas.openxmlformats.org/officeDocument/2006/relationships/customXml" Target="../ink/ink2492.xml"/><Relationship Id="rId6" Type="http://schemas.openxmlformats.org/officeDocument/2006/relationships/image" Target="../media/image1034.png"/><Relationship Id="rId238" Type="http://schemas.openxmlformats.org/officeDocument/2006/relationships/image" Target="../media/image1149.png"/><Relationship Id="rId445" Type="http://schemas.openxmlformats.org/officeDocument/2006/relationships/customXml" Target="../ink/ink2513.xml"/><Relationship Id="rId291" Type="http://schemas.openxmlformats.org/officeDocument/2006/relationships/image" Target="../media/image1175.png"/><Relationship Id="rId305" Type="http://schemas.openxmlformats.org/officeDocument/2006/relationships/image" Target="../media/image1182.png"/><Relationship Id="rId347" Type="http://schemas.openxmlformats.org/officeDocument/2006/relationships/customXml" Target="../ink/ink2463.xml"/><Relationship Id="rId44" Type="http://schemas.openxmlformats.org/officeDocument/2006/relationships/image" Target="../media/image1053.png"/><Relationship Id="rId86" Type="http://schemas.openxmlformats.org/officeDocument/2006/relationships/image" Target="../media/image1074.png"/><Relationship Id="rId151" Type="http://schemas.openxmlformats.org/officeDocument/2006/relationships/customXml" Target="../ink/ink2364.xml"/><Relationship Id="rId389" Type="http://schemas.openxmlformats.org/officeDocument/2006/relationships/customXml" Target="../ink/ink2485.xml"/><Relationship Id="rId193" Type="http://schemas.openxmlformats.org/officeDocument/2006/relationships/customXml" Target="../ink/ink2385.xml"/><Relationship Id="rId207" Type="http://schemas.openxmlformats.org/officeDocument/2006/relationships/customXml" Target="../ink/ink2392.xml"/><Relationship Id="rId249" Type="http://schemas.openxmlformats.org/officeDocument/2006/relationships/customXml" Target="../ink/ink2413.xml"/><Relationship Id="rId414" Type="http://schemas.openxmlformats.org/officeDocument/2006/relationships/image" Target="../media/image1235.png"/><Relationship Id="rId13" Type="http://schemas.openxmlformats.org/officeDocument/2006/relationships/customXml" Target="../ink/ink2295.xml"/><Relationship Id="rId109" Type="http://schemas.openxmlformats.org/officeDocument/2006/relationships/customXml" Target="../ink/ink2343.xml"/><Relationship Id="rId260" Type="http://schemas.openxmlformats.org/officeDocument/2006/relationships/image" Target="../media/image1160.png"/><Relationship Id="rId316" Type="http://schemas.openxmlformats.org/officeDocument/2006/relationships/customXml" Target="../ink/ink2447.xml"/><Relationship Id="rId55" Type="http://schemas.openxmlformats.org/officeDocument/2006/relationships/customXml" Target="../ink/ink2316.xml"/><Relationship Id="rId97" Type="http://schemas.openxmlformats.org/officeDocument/2006/relationships/customXml" Target="../ink/ink2337.xml"/><Relationship Id="rId120" Type="http://schemas.openxmlformats.org/officeDocument/2006/relationships/image" Target="../media/image1090.png"/><Relationship Id="rId358" Type="http://schemas.openxmlformats.org/officeDocument/2006/relationships/image" Target="../media/image1208.png"/><Relationship Id="rId162" Type="http://schemas.openxmlformats.org/officeDocument/2006/relationships/image" Target="../media/image1111.png"/><Relationship Id="rId218" Type="http://schemas.openxmlformats.org/officeDocument/2006/relationships/image" Target="../media/image1139.png"/><Relationship Id="rId425" Type="http://schemas.openxmlformats.org/officeDocument/2006/relationships/customXml" Target="../ink/ink2503.xml"/><Relationship Id="rId271" Type="http://schemas.openxmlformats.org/officeDocument/2006/relationships/image" Target="../media/image1165.png"/><Relationship Id="rId24" Type="http://schemas.openxmlformats.org/officeDocument/2006/relationships/image" Target="../media/image1043.png"/><Relationship Id="rId66" Type="http://schemas.openxmlformats.org/officeDocument/2006/relationships/image" Target="../media/image1064.png"/><Relationship Id="rId131" Type="http://schemas.openxmlformats.org/officeDocument/2006/relationships/customXml" Target="../ink/ink2354.xml"/><Relationship Id="rId327" Type="http://schemas.openxmlformats.org/officeDocument/2006/relationships/image" Target="../media/image1193.png"/><Relationship Id="rId369" Type="http://schemas.openxmlformats.org/officeDocument/2006/relationships/customXml" Target="../ink/ink2475.xml"/><Relationship Id="rId173" Type="http://schemas.openxmlformats.org/officeDocument/2006/relationships/customXml" Target="../ink/ink2375.xml"/><Relationship Id="rId229" Type="http://schemas.openxmlformats.org/officeDocument/2006/relationships/customXml" Target="../ink/ink2403.xml"/><Relationship Id="rId380" Type="http://schemas.openxmlformats.org/officeDocument/2006/relationships/image" Target="../media/image1218.png"/><Relationship Id="rId436" Type="http://schemas.openxmlformats.org/officeDocument/2006/relationships/image" Target="../media/image1246.png"/><Relationship Id="rId240" Type="http://schemas.openxmlformats.org/officeDocument/2006/relationships/image" Target="../media/image1150.png"/><Relationship Id="rId35" Type="http://schemas.openxmlformats.org/officeDocument/2006/relationships/customXml" Target="../ink/ink2306.xml"/><Relationship Id="rId77" Type="http://schemas.openxmlformats.org/officeDocument/2006/relationships/customXml" Target="../ink/ink2327.xml"/><Relationship Id="rId100" Type="http://schemas.openxmlformats.org/officeDocument/2006/relationships/image" Target="../media/image1080.png"/><Relationship Id="rId282" Type="http://schemas.openxmlformats.org/officeDocument/2006/relationships/customXml" Target="../ink/ink2430.xml"/><Relationship Id="rId338" Type="http://schemas.openxmlformats.org/officeDocument/2006/relationships/customXml" Target="../ink/ink2458.xml"/><Relationship Id="rId8" Type="http://schemas.openxmlformats.org/officeDocument/2006/relationships/image" Target="../media/image1035.png"/><Relationship Id="rId142" Type="http://schemas.openxmlformats.org/officeDocument/2006/relationships/image" Target="../media/image1101.png"/><Relationship Id="rId184" Type="http://schemas.openxmlformats.org/officeDocument/2006/relationships/image" Target="../media/image1122.png"/><Relationship Id="rId391" Type="http://schemas.openxmlformats.org/officeDocument/2006/relationships/customXml" Target="../ink/ink2486.xml"/><Relationship Id="rId405" Type="http://schemas.openxmlformats.org/officeDocument/2006/relationships/customXml" Target="../ink/ink2493.xml"/><Relationship Id="rId251" Type="http://schemas.openxmlformats.org/officeDocument/2006/relationships/customXml" Target="../ink/ink2414.xml"/><Relationship Id="rId46" Type="http://schemas.openxmlformats.org/officeDocument/2006/relationships/image" Target="../media/image1054.png"/><Relationship Id="rId293" Type="http://schemas.openxmlformats.org/officeDocument/2006/relationships/image" Target="../media/image1176.png"/><Relationship Id="rId307" Type="http://schemas.openxmlformats.org/officeDocument/2006/relationships/image" Target="../media/image1183.png"/><Relationship Id="rId349" Type="http://schemas.openxmlformats.org/officeDocument/2006/relationships/customXml" Target="../ink/ink2464.xml"/><Relationship Id="rId88" Type="http://schemas.openxmlformats.org/officeDocument/2006/relationships/image" Target="../media/image1075.png"/><Relationship Id="rId111" Type="http://schemas.openxmlformats.org/officeDocument/2006/relationships/customXml" Target="../ink/ink2344.xml"/><Relationship Id="rId153" Type="http://schemas.openxmlformats.org/officeDocument/2006/relationships/customXml" Target="../ink/ink2365.xml"/><Relationship Id="rId195" Type="http://schemas.openxmlformats.org/officeDocument/2006/relationships/customXml" Target="../ink/ink2386.xml"/><Relationship Id="rId209" Type="http://schemas.openxmlformats.org/officeDocument/2006/relationships/customXml" Target="../ink/ink2393.xml"/><Relationship Id="rId360" Type="http://schemas.openxmlformats.org/officeDocument/2006/relationships/customXml" Target="../ink/ink2470.xml"/><Relationship Id="rId416" Type="http://schemas.openxmlformats.org/officeDocument/2006/relationships/image" Target="../media/image1236.png"/><Relationship Id="rId220" Type="http://schemas.openxmlformats.org/officeDocument/2006/relationships/image" Target="../media/image1140.png"/><Relationship Id="rId15" Type="http://schemas.openxmlformats.org/officeDocument/2006/relationships/customXml" Target="../ink/ink2296.xml"/><Relationship Id="rId57" Type="http://schemas.openxmlformats.org/officeDocument/2006/relationships/customXml" Target="../ink/ink2317.xml"/><Relationship Id="rId262" Type="http://schemas.openxmlformats.org/officeDocument/2006/relationships/image" Target="../media/image1161.png"/><Relationship Id="rId318" Type="http://schemas.openxmlformats.org/officeDocument/2006/relationships/customXml" Target="../ink/ink2448.xml"/><Relationship Id="rId99" Type="http://schemas.openxmlformats.org/officeDocument/2006/relationships/customXml" Target="../ink/ink2338.xml"/><Relationship Id="rId122" Type="http://schemas.openxmlformats.org/officeDocument/2006/relationships/image" Target="../media/image1091.png"/><Relationship Id="rId164" Type="http://schemas.openxmlformats.org/officeDocument/2006/relationships/image" Target="../media/image1112.png"/><Relationship Id="rId371" Type="http://schemas.openxmlformats.org/officeDocument/2006/relationships/customXml" Target="../ink/ink2476.xml"/><Relationship Id="rId427" Type="http://schemas.openxmlformats.org/officeDocument/2006/relationships/customXml" Target="../ink/ink2504.xml"/><Relationship Id="rId26" Type="http://schemas.openxmlformats.org/officeDocument/2006/relationships/image" Target="../media/image1044.png"/><Relationship Id="rId231" Type="http://schemas.openxmlformats.org/officeDocument/2006/relationships/customXml" Target="../ink/ink2404.xml"/><Relationship Id="rId273" Type="http://schemas.openxmlformats.org/officeDocument/2006/relationships/image" Target="../media/image1166.png"/><Relationship Id="rId329" Type="http://schemas.openxmlformats.org/officeDocument/2006/relationships/image" Target="../media/image1194.png"/><Relationship Id="rId68" Type="http://schemas.openxmlformats.org/officeDocument/2006/relationships/image" Target="../media/image1065.png"/><Relationship Id="rId133" Type="http://schemas.openxmlformats.org/officeDocument/2006/relationships/customXml" Target="../ink/ink2355.xml"/><Relationship Id="rId175" Type="http://schemas.openxmlformats.org/officeDocument/2006/relationships/customXml" Target="../ink/ink2376.xml"/><Relationship Id="rId340" Type="http://schemas.openxmlformats.org/officeDocument/2006/relationships/image" Target="../media/image1199.png"/><Relationship Id="rId200" Type="http://schemas.openxmlformats.org/officeDocument/2006/relationships/image" Target="../media/image1130.png"/><Relationship Id="rId382" Type="http://schemas.openxmlformats.org/officeDocument/2006/relationships/image" Target="../media/image1219.png"/><Relationship Id="rId438" Type="http://schemas.openxmlformats.org/officeDocument/2006/relationships/image" Target="../media/image1247.png"/><Relationship Id="rId242" Type="http://schemas.openxmlformats.org/officeDocument/2006/relationships/image" Target="../media/image1151.png"/><Relationship Id="rId284" Type="http://schemas.openxmlformats.org/officeDocument/2006/relationships/customXml" Target="../ink/ink2431.xml"/><Relationship Id="rId37" Type="http://schemas.openxmlformats.org/officeDocument/2006/relationships/customXml" Target="../ink/ink2307.xml"/><Relationship Id="rId79" Type="http://schemas.openxmlformats.org/officeDocument/2006/relationships/customXml" Target="../ink/ink2328.xml"/><Relationship Id="rId102" Type="http://schemas.openxmlformats.org/officeDocument/2006/relationships/image" Target="../media/image1081.png"/><Relationship Id="rId144" Type="http://schemas.openxmlformats.org/officeDocument/2006/relationships/image" Target="../media/image1102.png"/><Relationship Id="rId90" Type="http://schemas.openxmlformats.org/officeDocument/2006/relationships/image" Target="../media/image1076.png"/><Relationship Id="rId186" Type="http://schemas.openxmlformats.org/officeDocument/2006/relationships/image" Target="../media/image1123.png"/><Relationship Id="rId351" Type="http://schemas.openxmlformats.org/officeDocument/2006/relationships/customXml" Target="../ink/ink2465.xml"/><Relationship Id="rId393" Type="http://schemas.openxmlformats.org/officeDocument/2006/relationships/customXml" Target="../ink/ink2487.xml"/><Relationship Id="rId407" Type="http://schemas.openxmlformats.org/officeDocument/2006/relationships/customXml" Target="../ink/ink2494.xml"/><Relationship Id="rId211" Type="http://schemas.openxmlformats.org/officeDocument/2006/relationships/customXml" Target="../ink/ink2394.xml"/><Relationship Id="rId253" Type="http://schemas.openxmlformats.org/officeDocument/2006/relationships/customXml" Target="../ink/ink2415.xml"/><Relationship Id="rId295" Type="http://schemas.openxmlformats.org/officeDocument/2006/relationships/image" Target="../media/image1177.png"/><Relationship Id="rId309" Type="http://schemas.openxmlformats.org/officeDocument/2006/relationships/image" Target="../media/image1184.png"/><Relationship Id="rId48" Type="http://schemas.openxmlformats.org/officeDocument/2006/relationships/image" Target="../media/image1055.png"/><Relationship Id="rId113" Type="http://schemas.openxmlformats.org/officeDocument/2006/relationships/customXml" Target="../ink/ink2345.xml"/><Relationship Id="rId320" Type="http://schemas.openxmlformats.org/officeDocument/2006/relationships/customXml" Target="../ink/ink2449.xml"/><Relationship Id="rId155" Type="http://schemas.openxmlformats.org/officeDocument/2006/relationships/customXml" Target="../ink/ink2366.xml"/><Relationship Id="rId197" Type="http://schemas.openxmlformats.org/officeDocument/2006/relationships/customXml" Target="../ink/ink2387.xml"/><Relationship Id="rId362" Type="http://schemas.openxmlformats.org/officeDocument/2006/relationships/customXml" Target="../ink/ink2471.xml"/><Relationship Id="rId418" Type="http://schemas.openxmlformats.org/officeDocument/2006/relationships/image" Target="../media/image1237.png"/><Relationship Id="rId222" Type="http://schemas.openxmlformats.org/officeDocument/2006/relationships/image" Target="../media/image1141.png"/><Relationship Id="rId264" Type="http://schemas.openxmlformats.org/officeDocument/2006/relationships/image" Target="../media/image1162.png"/><Relationship Id="rId17" Type="http://schemas.openxmlformats.org/officeDocument/2006/relationships/customXml" Target="../ink/ink2297.xml"/><Relationship Id="rId59" Type="http://schemas.openxmlformats.org/officeDocument/2006/relationships/customXml" Target="../ink/ink2318.xml"/><Relationship Id="rId124" Type="http://schemas.openxmlformats.org/officeDocument/2006/relationships/image" Target="../media/image1092.png"/><Relationship Id="rId70" Type="http://schemas.openxmlformats.org/officeDocument/2006/relationships/image" Target="../media/image1066.png"/><Relationship Id="rId166" Type="http://schemas.openxmlformats.org/officeDocument/2006/relationships/image" Target="../media/image1113.png"/><Relationship Id="rId331" Type="http://schemas.openxmlformats.org/officeDocument/2006/relationships/image" Target="../media/image1195.png"/><Relationship Id="rId373" Type="http://schemas.openxmlformats.org/officeDocument/2006/relationships/customXml" Target="../ink/ink2477.xml"/><Relationship Id="rId429" Type="http://schemas.openxmlformats.org/officeDocument/2006/relationships/customXml" Target="../ink/ink2505.xml"/><Relationship Id="rId1" Type="http://schemas.openxmlformats.org/officeDocument/2006/relationships/slideLayout" Target="../slideLayouts/slideLayout7.xml"/><Relationship Id="rId233" Type="http://schemas.openxmlformats.org/officeDocument/2006/relationships/customXml" Target="../ink/ink2405.xml"/><Relationship Id="rId440" Type="http://schemas.openxmlformats.org/officeDocument/2006/relationships/image" Target="../media/image1248.png"/><Relationship Id="rId28" Type="http://schemas.openxmlformats.org/officeDocument/2006/relationships/image" Target="../media/image1045.png"/><Relationship Id="rId275" Type="http://schemas.openxmlformats.org/officeDocument/2006/relationships/image" Target="../media/image1167.png"/><Relationship Id="rId300" Type="http://schemas.openxmlformats.org/officeDocument/2006/relationships/customXml" Target="../ink/ink2439.xml"/><Relationship Id="rId81" Type="http://schemas.openxmlformats.org/officeDocument/2006/relationships/customXml" Target="../ink/ink2329.xml"/><Relationship Id="rId135" Type="http://schemas.openxmlformats.org/officeDocument/2006/relationships/customXml" Target="../ink/ink2356.xml"/><Relationship Id="rId177" Type="http://schemas.openxmlformats.org/officeDocument/2006/relationships/customXml" Target="../ink/ink2377.xml"/><Relationship Id="rId342" Type="http://schemas.openxmlformats.org/officeDocument/2006/relationships/image" Target="../media/image1200.png"/><Relationship Id="rId384" Type="http://schemas.openxmlformats.org/officeDocument/2006/relationships/image" Target="../media/image1220.png"/><Relationship Id="rId202" Type="http://schemas.openxmlformats.org/officeDocument/2006/relationships/image" Target="../media/image1131.png"/><Relationship Id="rId244" Type="http://schemas.openxmlformats.org/officeDocument/2006/relationships/image" Target="../media/image1152.png"/></Relationships>
</file>

<file path=ppt/slides/_rels/slide2.xml.rels><?xml version="1.0" encoding="UTF-8" standalone="yes"?>
<Relationships xmlns="http://schemas.openxmlformats.org/package/2006/relationships"><Relationship Id="rId117" Type="http://schemas.openxmlformats.org/officeDocument/2006/relationships/customXml" Target="../ink/ink77.xml"/><Relationship Id="rId299" Type="http://schemas.openxmlformats.org/officeDocument/2006/relationships/customXml" Target="../ink/ink168.xml"/><Relationship Id="rId21" Type="http://schemas.openxmlformats.org/officeDocument/2006/relationships/customXml" Target="../ink/ink29.xml"/><Relationship Id="rId63" Type="http://schemas.openxmlformats.org/officeDocument/2006/relationships/customXml" Target="../ink/ink50.xml"/><Relationship Id="rId159" Type="http://schemas.openxmlformats.org/officeDocument/2006/relationships/customXml" Target="../ink/ink98.xml"/><Relationship Id="rId170" Type="http://schemas.openxmlformats.org/officeDocument/2006/relationships/image" Target="../media/image2687.png"/><Relationship Id="rId226" Type="http://schemas.openxmlformats.org/officeDocument/2006/relationships/image" Target="../media/image25.png"/><Relationship Id="rId268" Type="http://schemas.openxmlformats.org/officeDocument/2006/relationships/image" Target="../media/image46.png"/><Relationship Id="rId32" Type="http://schemas.openxmlformats.org/officeDocument/2006/relationships/image" Target="../media/image2619.png"/><Relationship Id="rId74" Type="http://schemas.openxmlformats.org/officeDocument/2006/relationships/image" Target="../media/image2639.png"/><Relationship Id="rId128" Type="http://schemas.openxmlformats.org/officeDocument/2006/relationships/image" Target="../media/image2666.png"/><Relationship Id="rId5" Type="http://schemas.openxmlformats.org/officeDocument/2006/relationships/customXml" Target="../ink/ink21.xml"/><Relationship Id="rId181" Type="http://schemas.openxmlformats.org/officeDocument/2006/relationships/customXml" Target="../ink/ink109.xml"/><Relationship Id="rId237" Type="http://schemas.openxmlformats.org/officeDocument/2006/relationships/customXml" Target="../ink/ink137.xml"/><Relationship Id="rId279" Type="http://schemas.openxmlformats.org/officeDocument/2006/relationships/customXml" Target="../ink/ink158.xml"/><Relationship Id="rId43" Type="http://schemas.openxmlformats.org/officeDocument/2006/relationships/customXml" Target="../ink/ink40.xml"/><Relationship Id="rId139" Type="http://schemas.openxmlformats.org/officeDocument/2006/relationships/customXml" Target="../ink/ink88.xml"/><Relationship Id="rId290" Type="http://schemas.openxmlformats.org/officeDocument/2006/relationships/image" Target="../media/image57.png"/><Relationship Id="rId304" Type="http://schemas.openxmlformats.org/officeDocument/2006/relationships/image" Target="../media/image64.png"/><Relationship Id="rId85" Type="http://schemas.openxmlformats.org/officeDocument/2006/relationships/customXml" Target="../ink/ink61.xml"/><Relationship Id="rId150" Type="http://schemas.openxmlformats.org/officeDocument/2006/relationships/image" Target="../media/image2677.png"/><Relationship Id="rId192" Type="http://schemas.openxmlformats.org/officeDocument/2006/relationships/image" Target="../media/image2698.png"/><Relationship Id="rId206" Type="http://schemas.openxmlformats.org/officeDocument/2006/relationships/image" Target="../media/image2705.png"/><Relationship Id="rId248" Type="http://schemas.openxmlformats.org/officeDocument/2006/relationships/image" Target="../media/image36.png"/><Relationship Id="rId12" Type="http://schemas.openxmlformats.org/officeDocument/2006/relationships/image" Target="../media/image2609.png"/><Relationship Id="rId108" Type="http://schemas.openxmlformats.org/officeDocument/2006/relationships/image" Target="../media/image2656.png"/><Relationship Id="rId315" Type="http://schemas.openxmlformats.org/officeDocument/2006/relationships/customXml" Target="../ink/ink176.xml"/><Relationship Id="rId54" Type="http://schemas.openxmlformats.org/officeDocument/2006/relationships/image" Target="../media/image2630.png"/><Relationship Id="rId96" Type="http://schemas.openxmlformats.org/officeDocument/2006/relationships/image" Target="../media/image2650.png"/><Relationship Id="rId161" Type="http://schemas.openxmlformats.org/officeDocument/2006/relationships/customXml" Target="../ink/ink99.xml"/><Relationship Id="rId217" Type="http://schemas.openxmlformats.org/officeDocument/2006/relationships/customXml" Target="../ink/ink127.xml"/><Relationship Id="rId259" Type="http://schemas.openxmlformats.org/officeDocument/2006/relationships/customXml" Target="../ink/ink148.xml"/><Relationship Id="rId23" Type="http://schemas.openxmlformats.org/officeDocument/2006/relationships/customXml" Target="../ink/ink30.xml"/><Relationship Id="rId119" Type="http://schemas.openxmlformats.org/officeDocument/2006/relationships/customXml" Target="../ink/ink78.xml"/><Relationship Id="rId270" Type="http://schemas.openxmlformats.org/officeDocument/2006/relationships/image" Target="../media/image47.png"/><Relationship Id="rId65" Type="http://schemas.openxmlformats.org/officeDocument/2006/relationships/customXml" Target="../ink/ink51.xml"/><Relationship Id="rId130" Type="http://schemas.openxmlformats.org/officeDocument/2006/relationships/image" Target="../media/image2667.png"/><Relationship Id="rId172" Type="http://schemas.openxmlformats.org/officeDocument/2006/relationships/image" Target="../media/image2688.png"/><Relationship Id="rId228" Type="http://schemas.openxmlformats.org/officeDocument/2006/relationships/image" Target="../media/image26.png"/><Relationship Id="rId13" Type="http://schemas.openxmlformats.org/officeDocument/2006/relationships/customXml" Target="../ink/ink25.xml"/><Relationship Id="rId109" Type="http://schemas.openxmlformats.org/officeDocument/2006/relationships/customXml" Target="../ink/ink73.xml"/><Relationship Id="rId260" Type="http://schemas.openxmlformats.org/officeDocument/2006/relationships/image" Target="../media/image42.png"/><Relationship Id="rId281" Type="http://schemas.openxmlformats.org/officeDocument/2006/relationships/customXml" Target="../ink/ink159.xml"/><Relationship Id="rId316" Type="http://schemas.openxmlformats.org/officeDocument/2006/relationships/image" Target="../media/image70.png"/><Relationship Id="rId34" Type="http://schemas.openxmlformats.org/officeDocument/2006/relationships/image" Target="../media/image2620.png"/><Relationship Id="rId55" Type="http://schemas.openxmlformats.org/officeDocument/2006/relationships/customXml" Target="../ink/ink46.xml"/><Relationship Id="rId76" Type="http://schemas.openxmlformats.org/officeDocument/2006/relationships/image" Target="../media/image2640.png"/><Relationship Id="rId97" Type="http://schemas.openxmlformats.org/officeDocument/2006/relationships/customXml" Target="../ink/ink67.xml"/><Relationship Id="rId120" Type="http://schemas.openxmlformats.org/officeDocument/2006/relationships/image" Target="../media/image2662.png"/><Relationship Id="rId141" Type="http://schemas.openxmlformats.org/officeDocument/2006/relationships/customXml" Target="../ink/ink89.xml"/><Relationship Id="rId7" Type="http://schemas.openxmlformats.org/officeDocument/2006/relationships/customXml" Target="../ink/ink22.xml"/><Relationship Id="rId162" Type="http://schemas.openxmlformats.org/officeDocument/2006/relationships/image" Target="../media/image2683.png"/><Relationship Id="rId183" Type="http://schemas.openxmlformats.org/officeDocument/2006/relationships/customXml" Target="../ink/ink110.xml"/><Relationship Id="rId218" Type="http://schemas.openxmlformats.org/officeDocument/2006/relationships/image" Target="../media/image21.png"/><Relationship Id="rId239" Type="http://schemas.openxmlformats.org/officeDocument/2006/relationships/customXml" Target="../ink/ink138.xml"/><Relationship Id="rId250" Type="http://schemas.openxmlformats.org/officeDocument/2006/relationships/image" Target="../media/image37.png"/><Relationship Id="rId271" Type="http://schemas.openxmlformats.org/officeDocument/2006/relationships/customXml" Target="../ink/ink154.xml"/><Relationship Id="rId292" Type="http://schemas.openxmlformats.org/officeDocument/2006/relationships/image" Target="../media/image58.png"/><Relationship Id="rId306" Type="http://schemas.openxmlformats.org/officeDocument/2006/relationships/image" Target="../media/image65.png"/><Relationship Id="rId24" Type="http://schemas.openxmlformats.org/officeDocument/2006/relationships/image" Target="../media/image2615.png"/><Relationship Id="rId45" Type="http://schemas.openxmlformats.org/officeDocument/2006/relationships/customXml" Target="../ink/ink41.xml"/><Relationship Id="rId66" Type="http://schemas.openxmlformats.org/officeDocument/2006/relationships/image" Target="../media/image2635.png"/><Relationship Id="rId87" Type="http://schemas.openxmlformats.org/officeDocument/2006/relationships/customXml" Target="../ink/ink62.xml"/><Relationship Id="rId110" Type="http://schemas.openxmlformats.org/officeDocument/2006/relationships/image" Target="../media/image2657.png"/><Relationship Id="rId131" Type="http://schemas.openxmlformats.org/officeDocument/2006/relationships/customXml" Target="../ink/ink84.xml"/><Relationship Id="rId152" Type="http://schemas.openxmlformats.org/officeDocument/2006/relationships/image" Target="../media/image2678.png"/><Relationship Id="rId173" Type="http://schemas.openxmlformats.org/officeDocument/2006/relationships/customXml" Target="../ink/ink105.xml"/><Relationship Id="rId194" Type="http://schemas.openxmlformats.org/officeDocument/2006/relationships/image" Target="../media/image2699.png"/><Relationship Id="rId208" Type="http://schemas.openxmlformats.org/officeDocument/2006/relationships/image" Target="../media/image2706.png"/><Relationship Id="rId229" Type="http://schemas.openxmlformats.org/officeDocument/2006/relationships/customXml" Target="../ink/ink133.xml"/><Relationship Id="rId240" Type="http://schemas.openxmlformats.org/officeDocument/2006/relationships/image" Target="../media/image32.png"/><Relationship Id="rId261" Type="http://schemas.openxmlformats.org/officeDocument/2006/relationships/customXml" Target="../ink/ink149.xml"/><Relationship Id="rId14" Type="http://schemas.openxmlformats.org/officeDocument/2006/relationships/image" Target="../media/image2610.png"/><Relationship Id="rId35" Type="http://schemas.openxmlformats.org/officeDocument/2006/relationships/customXml" Target="../ink/ink36.xml"/><Relationship Id="rId56" Type="http://schemas.openxmlformats.org/officeDocument/2006/relationships/image" Target="../media/image2631.png"/><Relationship Id="rId77" Type="http://schemas.openxmlformats.org/officeDocument/2006/relationships/customXml" Target="../ink/ink57.xml"/><Relationship Id="rId100" Type="http://schemas.openxmlformats.org/officeDocument/2006/relationships/image" Target="../media/image2652.png"/><Relationship Id="rId282" Type="http://schemas.openxmlformats.org/officeDocument/2006/relationships/image" Target="../media/image53.png"/><Relationship Id="rId317" Type="http://schemas.openxmlformats.org/officeDocument/2006/relationships/customXml" Target="../ink/ink177.xml"/><Relationship Id="rId8" Type="http://schemas.openxmlformats.org/officeDocument/2006/relationships/image" Target="../media/image2607.png"/><Relationship Id="rId98" Type="http://schemas.openxmlformats.org/officeDocument/2006/relationships/image" Target="../media/image2651.png"/><Relationship Id="rId121" Type="http://schemas.openxmlformats.org/officeDocument/2006/relationships/customXml" Target="../ink/ink79.xml"/><Relationship Id="rId142" Type="http://schemas.openxmlformats.org/officeDocument/2006/relationships/image" Target="../media/image2673.png"/><Relationship Id="rId163" Type="http://schemas.openxmlformats.org/officeDocument/2006/relationships/customXml" Target="../ink/ink100.xml"/><Relationship Id="rId184" Type="http://schemas.openxmlformats.org/officeDocument/2006/relationships/image" Target="../media/image2694.png"/><Relationship Id="rId219" Type="http://schemas.openxmlformats.org/officeDocument/2006/relationships/customXml" Target="../ink/ink128.xml"/><Relationship Id="rId230" Type="http://schemas.openxmlformats.org/officeDocument/2006/relationships/image" Target="../media/image27.png"/><Relationship Id="rId251" Type="http://schemas.openxmlformats.org/officeDocument/2006/relationships/customXml" Target="../ink/ink144.xml"/><Relationship Id="rId25" Type="http://schemas.openxmlformats.org/officeDocument/2006/relationships/customXml" Target="../ink/ink31.xml"/><Relationship Id="rId46" Type="http://schemas.openxmlformats.org/officeDocument/2006/relationships/image" Target="../media/image2626.png"/><Relationship Id="rId67" Type="http://schemas.openxmlformats.org/officeDocument/2006/relationships/customXml" Target="../ink/ink52.xml"/><Relationship Id="rId272" Type="http://schemas.openxmlformats.org/officeDocument/2006/relationships/image" Target="../media/image48.png"/><Relationship Id="rId293" Type="http://schemas.openxmlformats.org/officeDocument/2006/relationships/customXml" Target="../ink/ink165.xml"/><Relationship Id="rId307" Type="http://schemas.openxmlformats.org/officeDocument/2006/relationships/customXml" Target="../ink/ink172.xml"/><Relationship Id="rId88" Type="http://schemas.openxmlformats.org/officeDocument/2006/relationships/image" Target="../media/image2646.png"/><Relationship Id="rId111" Type="http://schemas.openxmlformats.org/officeDocument/2006/relationships/customXml" Target="../ink/ink74.xml"/><Relationship Id="rId132" Type="http://schemas.openxmlformats.org/officeDocument/2006/relationships/image" Target="../media/image2668.png"/><Relationship Id="rId153" Type="http://schemas.openxmlformats.org/officeDocument/2006/relationships/customXml" Target="../ink/ink95.xml"/><Relationship Id="rId174" Type="http://schemas.openxmlformats.org/officeDocument/2006/relationships/image" Target="../media/image2689.png"/><Relationship Id="rId195" Type="http://schemas.openxmlformats.org/officeDocument/2006/relationships/customXml" Target="../ink/ink116.xml"/><Relationship Id="rId209" Type="http://schemas.openxmlformats.org/officeDocument/2006/relationships/customXml" Target="../ink/ink123.xml"/><Relationship Id="rId220" Type="http://schemas.openxmlformats.org/officeDocument/2006/relationships/image" Target="../media/image22.png"/><Relationship Id="rId241" Type="http://schemas.openxmlformats.org/officeDocument/2006/relationships/customXml" Target="../ink/ink139.xml"/><Relationship Id="rId15" Type="http://schemas.openxmlformats.org/officeDocument/2006/relationships/customXml" Target="../ink/ink26.xml"/><Relationship Id="rId36" Type="http://schemas.openxmlformats.org/officeDocument/2006/relationships/image" Target="../media/image2621.png"/><Relationship Id="rId57" Type="http://schemas.openxmlformats.org/officeDocument/2006/relationships/customXml" Target="../ink/ink47.xml"/><Relationship Id="rId262" Type="http://schemas.openxmlformats.org/officeDocument/2006/relationships/image" Target="../media/image43.png"/><Relationship Id="rId283" Type="http://schemas.openxmlformats.org/officeDocument/2006/relationships/customXml" Target="../ink/ink160.xml"/><Relationship Id="rId318" Type="http://schemas.openxmlformats.org/officeDocument/2006/relationships/image" Target="../media/image71.png"/><Relationship Id="rId78" Type="http://schemas.openxmlformats.org/officeDocument/2006/relationships/image" Target="../media/image2641.png"/><Relationship Id="rId99" Type="http://schemas.openxmlformats.org/officeDocument/2006/relationships/customXml" Target="../ink/ink68.xml"/><Relationship Id="rId101" Type="http://schemas.openxmlformats.org/officeDocument/2006/relationships/customXml" Target="../ink/ink69.xml"/><Relationship Id="rId122" Type="http://schemas.openxmlformats.org/officeDocument/2006/relationships/image" Target="../media/image2663.png"/><Relationship Id="rId143" Type="http://schemas.openxmlformats.org/officeDocument/2006/relationships/customXml" Target="../ink/ink90.xml"/><Relationship Id="rId164" Type="http://schemas.openxmlformats.org/officeDocument/2006/relationships/image" Target="../media/image2684.png"/><Relationship Id="rId185" Type="http://schemas.openxmlformats.org/officeDocument/2006/relationships/customXml" Target="../ink/ink111.xml"/><Relationship Id="rId9" Type="http://schemas.openxmlformats.org/officeDocument/2006/relationships/customXml" Target="../ink/ink23.xml"/><Relationship Id="rId210" Type="http://schemas.openxmlformats.org/officeDocument/2006/relationships/image" Target="../media/image2707.png"/><Relationship Id="rId26" Type="http://schemas.openxmlformats.org/officeDocument/2006/relationships/image" Target="../media/image2616.png"/><Relationship Id="rId231" Type="http://schemas.openxmlformats.org/officeDocument/2006/relationships/customXml" Target="../ink/ink134.xml"/><Relationship Id="rId252" Type="http://schemas.openxmlformats.org/officeDocument/2006/relationships/image" Target="../media/image38.png"/><Relationship Id="rId273" Type="http://schemas.openxmlformats.org/officeDocument/2006/relationships/customXml" Target="../ink/ink155.xml"/><Relationship Id="rId294" Type="http://schemas.openxmlformats.org/officeDocument/2006/relationships/image" Target="../media/image59.png"/><Relationship Id="rId308" Type="http://schemas.openxmlformats.org/officeDocument/2006/relationships/image" Target="../media/image66.png"/><Relationship Id="rId47" Type="http://schemas.openxmlformats.org/officeDocument/2006/relationships/customXml" Target="../ink/ink42.xml"/><Relationship Id="rId68" Type="http://schemas.openxmlformats.org/officeDocument/2006/relationships/image" Target="../media/image2636.png"/><Relationship Id="rId89" Type="http://schemas.openxmlformats.org/officeDocument/2006/relationships/customXml" Target="../ink/ink63.xml"/><Relationship Id="rId112" Type="http://schemas.openxmlformats.org/officeDocument/2006/relationships/image" Target="../media/image2658.png"/><Relationship Id="rId133" Type="http://schemas.openxmlformats.org/officeDocument/2006/relationships/customXml" Target="../ink/ink85.xml"/><Relationship Id="rId154" Type="http://schemas.openxmlformats.org/officeDocument/2006/relationships/image" Target="../media/image2679.png"/><Relationship Id="rId175" Type="http://schemas.openxmlformats.org/officeDocument/2006/relationships/customXml" Target="../ink/ink106.xml"/><Relationship Id="rId196" Type="http://schemas.openxmlformats.org/officeDocument/2006/relationships/image" Target="../media/image2700.png"/><Relationship Id="rId200" Type="http://schemas.openxmlformats.org/officeDocument/2006/relationships/image" Target="../media/image2702.png"/><Relationship Id="rId16" Type="http://schemas.openxmlformats.org/officeDocument/2006/relationships/image" Target="../media/image2611.png"/><Relationship Id="rId221" Type="http://schemas.openxmlformats.org/officeDocument/2006/relationships/customXml" Target="../ink/ink129.xml"/><Relationship Id="rId242" Type="http://schemas.openxmlformats.org/officeDocument/2006/relationships/image" Target="../media/image33.png"/><Relationship Id="rId263" Type="http://schemas.openxmlformats.org/officeDocument/2006/relationships/customXml" Target="../ink/ink150.xml"/><Relationship Id="rId284" Type="http://schemas.openxmlformats.org/officeDocument/2006/relationships/image" Target="../media/image54.png"/><Relationship Id="rId37" Type="http://schemas.openxmlformats.org/officeDocument/2006/relationships/customXml" Target="../ink/ink37.xml"/><Relationship Id="rId58" Type="http://schemas.openxmlformats.org/officeDocument/2006/relationships/image" Target="../media/image2632.png"/><Relationship Id="rId79" Type="http://schemas.openxmlformats.org/officeDocument/2006/relationships/customXml" Target="../ink/ink58.xml"/><Relationship Id="rId102" Type="http://schemas.openxmlformats.org/officeDocument/2006/relationships/image" Target="../media/image2653.png"/><Relationship Id="rId123" Type="http://schemas.openxmlformats.org/officeDocument/2006/relationships/customXml" Target="../ink/ink80.xml"/><Relationship Id="rId144" Type="http://schemas.openxmlformats.org/officeDocument/2006/relationships/image" Target="../media/image2674.png"/><Relationship Id="rId90" Type="http://schemas.openxmlformats.org/officeDocument/2006/relationships/image" Target="../media/image2647.png"/><Relationship Id="rId165" Type="http://schemas.openxmlformats.org/officeDocument/2006/relationships/customXml" Target="../ink/ink101.xml"/><Relationship Id="rId186" Type="http://schemas.openxmlformats.org/officeDocument/2006/relationships/image" Target="../media/image2695.png"/><Relationship Id="rId211" Type="http://schemas.openxmlformats.org/officeDocument/2006/relationships/customXml" Target="../ink/ink124.xml"/><Relationship Id="rId232" Type="http://schemas.openxmlformats.org/officeDocument/2006/relationships/image" Target="../media/image28.png"/><Relationship Id="rId253" Type="http://schemas.openxmlformats.org/officeDocument/2006/relationships/customXml" Target="../ink/ink145.xml"/><Relationship Id="rId274" Type="http://schemas.openxmlformats.org/officeDocument/2006/relationships/image" Target="../media/image49.png"/><Relationship Id="rId295" Type="http://schemas.openxmlformats.org/officeDocument/2006/relationships/customXml" Target="../ink/ink166.xml"/><Relationship Id="rId309" Type="http://schemas.openxmlformats.org/officeDocument/2006/relationships/customXml" Target="../ink/ink173.xml"/><Relationship Id="rId27" Type="http://schemas.openxmlformats.org/officeDocument/2006/relationships/customXml" Target="../ink/ink32.xml"/><Relationship Id="rId48" Type="http://schemas.openxmlformats.org/officeDocument/2006/relationships/image" Target="../media/image2627.png"/><Relationship Id="rId69" Type="http://schemas.openxmlformats.org/officeDocument/2006/relationships/customXml" Target="../ink/ink53.xml"/><Relationship Id="rId113" Type="http://schemas.openxmlformats.org/officeDocument/2006/relationships/customXml" Target="../ink/ink75.xml"/><Relationship Id="rId134" Type="http://schemas.openxmlformats.org/officeDocument/2006/relationships/image" Target="../media/image2669.png"/><Relationship Id="rId80" Type="http://schemas.openxmlformats.org/officeDocument/2006/relationships/image" Target="../media/image2642.png"/><Relationship Id="rId155" Type="http://schemas.openxmlformats.org/officeDocument/2006/relationships/customXml" Target="../ink/ink96.xml"/><Relationship Id="rId176" Type="http://schemas.openxmlformats.org/officeDocument/2006/relationships/image" Target="../media/image2690.png"/><Relationship Id="rId197" Type="http://schemas.openxmlformats.org/officeDocument/2006/relationships/customXml" Target="../ink/ink117.xml"/><Relationship Id="rId201" Type="http://schemas.openxmlformats.org/officeDocument/2006/relationships/customXml" Target="../ink/ink119.xml"/><Relationship Id="rId222" Type="http://schemas.openxmlformats.org/officeDocument/2006/relationships/image" Target="../media/image23.png"/><Relationship Id="rId243" Type="http://schemas.openxmlformats.org/officeDocument/2006/relationships/customXml" Target="../ink/ink140.xml"/><Relationship Id="rId264" Type="http://schemas.openxmlformats.org/officeDocument/2006/relationships/image" Target="../media/image44.png"/><Relationship Id="rId285" Type="http://schemas.openxmlformats.org/officeDocument/2006/relationships/customXml" Target="../ink/ink161.xml"/><Relationship Id="rId17" Type="http://schemas.openxmlformats.org/officeDocument/2006/relationships/customXml" Target="../ink/ink27.xml"/><Relationship Id="rId38" Type="http://schemas.openxmlformats.org/officeDocument/2006/relationships/image" Target="../media/image2622.png"/><Relationship Id="rId59" Type="http://schemas.openxmlformats.org/officeDocument/2006/relationships/customXml" Target="../ink/ink48.xml"/><Relationship Id="rId103" Type="http://schemas.openxmlformats.org/officeDocument/2006/relationships/customXml" Target="../ink/ink70.xml"/><Relationship Id="rId124" Type="http://schemas.openxmlformats.org/officeDocument/2006/relationships/image" Target="../media/image2664.png"/><Relationship Id="rId310" Type="http://schemas.openxmlformats.org/officeDocument/2006/relationships/image" Target="../media/image67.png"/><Relationship Id="rId70" Type="http://schemas.openxmlformats.org/officeDocument/2006/relationships/image" Target="../media/image2637.png"/><Relationship Id="rId91" Type="http://schemas.openxmlformats.org/officeDocument/2006/relationships/customXml" Target="../ink/ink64.xml"/><Relationship Id="rId145" Type="http://schemas.openxmlformats.org/officeDocument/2006/relationships/customXml" Target="../ink/ink91.xml"/><Relationship Id="rId166" Type="http://schemas.openxmlformats.org/officeDocument/2006/relationships/image" Target="../media/image2685.png"/><Relationship Id="rId187" Type="http://schemas.openxmlformats.org/officeDocument/2006/relationships/customXml" Target="../ink/ink112.xml"/><Relationship Id="rId1" Type="http://schemas.openxmlformats.org/officeDocument/2006/relationships/slideLayout" Target="../slideLayouts/slideLayout7.xml"/><Relationship Id="rId212" Type="http://schemas.openxmlformats.org/officeDocument/2006/relationships/image" Target="../media/image2708.png"/><Relationship Id="rId233" Type="http://schemas.openxmlformats.org/officeDocument/2006/relationships/customXml" Target="../ink/ink135.xml"/><Relationship Id="rId254" Type="http://schemas.openxmlformats.org/officeDocument/2006/relationships/image" Target="../media/image39.png"/><Relationship Id="rId28" Type="http://schemas.openxmlformats.org/officeDocument/2006/relationships/image" Target="../media/image2617.png"/><Relationship Id="rId49" Type="http://schemas.openxmlformats.org/officeDocument/2006/relationships/customXml" Target="../ink/ink43.xml"/><Relationship Id="rId114" Type="http://schemas.openxmlformats.org/officeDocument/2006/relationships/image" Target="../media/image2659.png"/><Relationship Id="rId275" Type="http://schemas.openxmlformats.org/officeDocument/2006/relationships/customXml" Target="../ink/ink156.xml"/><Relationship Id="rId296" Type="http://schemas.openxmlformats.org/officeDocument/2006/relationships/image" Target="../media/image60.png"/><Relationship Id="rId300" Type="http://schemas.openxmlformats.org/officeDocument/2006/relationships/image" Target="../media/image62.png"/><Relationship Id="rId60" Type="http://schemas.openxmlformats.org/officeDocument/2006/relationships/image" Target="../media/image2633.png"/><Relationship Id="rId81" Type="http://schemas.openxmlformats.org/officeDocument/2006/relationships/customXml" Target="../ink/ink59.xml"/><Relationship Id="rId135" Type="http://schemas.openxmlformats.org/officeDocument/2006/relationships/customXml" Target="../ink/ink86.xml"/><Relationship Id="rId156" Type="http://schemas.openxmlformats.org/officeDocument/2006/relationships/image" Target="../media/image2680.png"/><Relationship Id="rId177" Type="http://schemas.openxmlformats.org/officeDocument/2006/relationships/customXml" Target="../ink/ink107.xml"/><Relationship Id="rId198" Type="http://schemas.openxmlformats.org/officeDocument/2006/relationships/image" Target="../media/image2701.png"/><Relationship Id="rId202" Type="http://schemas.openxmlformats.org/officeDocument/2006/relationships/image" Target="../media/image2703.png"/><Relationship Id="rId223" Type="http://schemas.openxmlformats.org/officeDocument/2006/relationships/customXml" Target="../ink/ink130.xml"/><Relationship Id="rId244" Type="http://schemas.openxmlformats.org/officeDocument/2006/relationships/image" Target="../media/image34.png"/><Relationship Id="rId18" Type="http://schemas.openxmlformats.org/officeDocument/2006/relationships/image" Target="../media/image2612.png"/><Relationship Id="rId39" Type="http://schemas.openxmlformats.org/officeDocument/2006/relationships/customXml" Target="../ink/ink38.xml"/><Relationship Id="rId265" Type="http://schemas.openxmlformats.org/officeDocument/2006/relationships/customXml" Target="../ink/ink151.xml"/><Relationship Id="rId286" Type="http://schemas.openxmlformats.org/officeDocument/2006/relationships/image" Target="../media/image55.png"/><Relationship Id="rId50" Type="http://schemas.openxmlformats.org/officeDocument/2006/relationships/image" Target="../media/image2628.png"/><Relationship Id="rId104" Type="http://schemas.openxmlformats.org/officeDocument/2006/relationships/image" Target="../media/image2654.png"/><Relationship Id="rId125" Type="http://schemas.openxmlformats.org/officeDocument/2006/relationships/customXml" Target="../ink/ink81.xml"/><Relationship Id="rId146" Type="http://schemas.openxmlformats.org/officeDocument/2006/relationships/image" Target="../media/image2675.png"/><Relationship Id="rId167" Type="http://schemas.openxmlformats.org/officeDocument/2006/relationships/customXml" Target="../ink/ink102.xml"/><Relationship Id="rId188" Type="http://schemas.openxmlformats.org/officeDocument/2006/relationships/image" Target="../media/image2696.png"/><Relationship Id="rId311" Type="http://schemas.openxmlformats.org/officeDocument/2006/relationships/customXml" Target="../ink/ink174.xml"/><Relationship Id="rId71" Type="http://schemas.openxmlformats.org/officeDocument/2006/relationships/customXml" Target="../ink/ink54.xml"/><Relationship Id="rId92" Type="http://schemas.openxmlformats.org/officeDocument/2006/relationships/image" Target="../media/image2648.png"/><Relationship Id="rId213" Type="http://schemas.openxmlformats.org/officeDocument/2006/relationships/customXml" Target="../ink/ink125.xml"/><Relationship Id="rId234" Type="http://schemas.openxmlformats.org/officeDocument/2006/relationships/image" Target="../media/image29.png"/><Relationship Id="rId2" Type="http://schemas.openxmlformats.org/officeDocument/2006/relationships/notesSlide" Target="../notesSlides/notesSlide2.xml"/><Relationship Id="rId29" Type="http://schemas.openxmlformats.org/officeDocument/2006/relationships/customXml" Target="../ink/ink33.xml"/><Relationship Id="rId255" Type="http://schemas.openxmlformats.org/officeDocument/2006/relationships/customXml" Target="../ink/ink146.xml"/><Relationship Id="rId276" Type="http://schemas.openxmlformats.org/officeDocument/2006/relationships/image" Target="../media/image50.png"/><Relationship Id="rId297" Type="http://schemas.openxmlformats.org/officeDocument/2006/relationships/customXml" Target="../ink/ink167.xml"/><Relationship Id="rId40" Type="http://schemas.openxmlformats.org/officeDocument/2006/relationships/image" Target="../media/image2623.png"/><Relationship Id="rId115" Type="http://schemas.openxmlformats.org/officeDocument/2006/relationships/customXml" Target="../ink/ink76.xml"/><Relationship Id="rId136" Type="http://schemas.openxmlformats.org/officeDocument/2006/relationships/image" Target="../media/image2670.png"/><Relationship Id="rId157" Type="http://schemas.openxmlformats.org/officeDocument/2006/relationships/customXml" Target="../ink/ink97.xml"/><Relationship Id="rId178" Type="http://schemas.openxmlformats.org/officeDocument/2006/relationships/image" Target="../media/image2691.png"/><Relationship Id="rId301" Type="http://schemas.openxmlformats.org/officeDocument/2006/relationships/customXml" Target="../ink/ink169.xml"/><Relationship Id="rId61" Type="http://schemas.openxmlformats.org/officeDocument/2006/relationships/customXml" Target="../ink/ink49.xml"/><Relationship Id="rId82" Type="http://schemas.openxmlformats.org/officeDocument/2006/relationships/image" Target="../media/image2643.png"/><Relationship Id="rId199" Type="http://schemas.openxmlformats.org/officeDocument/2006/relationships/customXml" Target="../ink/ink118.xml"/><Relationship Id="rId203" Type="http://schemas.openxmlformats.org/officeDocument/2006/relationships/customXml" Target="../ink/ink120.xml"/><Relationship Id="rId19" Type="http://schemas.openxmlformats.org/officeDocument/2006/relationships/customXml" Target="../ink/ink28.xml"/><Relationship Id="rId224" Type="http://schemas.openxmlformats.org/officeDocument/2006/relationships/image" Target="../media/image24.png"/><Relationship Id="rId245" Type="http://schemas.openxmlformats.org/officeDocument/2006/relationships/customXml" Target="../ink/ink141.xml"/><Relationship Id="rId266" Type="http://schemas.openxmlformats.org/officeDocument/2006/relationships/image" Target="../media/image45.png"/><Relationship Id="rId287" Type="http://schemas.openxmlformats.org/officeDocument/2006/relationships/customXml" Target="../ink/ink162.xml"/><Relationship Id="rId30" Type="http://schemas.openxmlformats.org/officeDocument/2006/relationships/image" Target="../media/image2618.png"/><Relationship Id="rId105" Type="http://schemas.openxmlformats.org/officeDocument/2006/relationships/customXml" Target="../ink/ink71.xml"/><Relationship Id="rId126" Type="http://schemas.openxmlformats.org/officeDocument/2006/relationships/image" Target="../media/image2665.png"/><Relationship Id="rId147" Type="http://schemas.openxmlformats.org/officeDocument/2006/relationships/customXml" Target="../ink/ink92.xml"/><Relationship Id="rId168" Type="http://schemas.openxmlformats.org/officeDocument/2006/relationships/image" Target="../media/image2686.png"/><Relationship Id="rId312" Type="http://schemas.openxmlformats.org/officeDocument/2006/relationships/image" Target="../media/image68.png"/><Relationship Id="rId51" Type="http://schemas.openxmlformats.org/officeDocument/2006/relationships/customXml" Target="../ink/ink44.xml"/><Relationship Id="rId72" Type="http://schemas.openxmlformats.org/officeDocument/2006/relationships/image" Target="../media/image2638.png"/><Relationship Id="rId93" Type="http://schemas.openxmlformats.org/officeDocument/2006/relationships/customXml" Target="../ink/ink65.xml"/><Relationship Id="rId189" Type="http://schemas.openxmlformats.org/officeDocument/2006/relationships/customXml" Target="../ink/ink113.xml"/><Relationship Id="rId3" Type="http://schemas.openxmlformats.org/officeDocument/2006/relationships/customXml" Target="../ink/ink20.xml"/><Relationship Id="rId214" Type="http://schemas.openxmlformats.org/officeDocument/2006/relationships/image" Target="../media/image2709.png"/><Relationship Id="rId235" Type="http://schemas.openxmlformats.org/officeDocument/2006/relationships/customXml" Target="../ink/ink136.xml"/><Relationship Id="rId256" Type="http://schemas.openxmlformats.org/officeDocument/2006/relationships/image" Target="../media/image40.png"/><Relationship Id="rId277" Type="http://schemas.openxmlformats.org/officeDocument/2006/relationships/customXml" Target="../ink/ink157.xml"/><Relationship Id="rId298" Type="http://schemas.openxmlformats.org/officeDocument/2006/relationships/image" Target="../media/image61.png"/><Relationship Id="rId116" Type="http://schemas.openxmlformats.org/officeDocument/2006/relationships/image" Target="../media/image2660.png"/><Relationship Id="rId137" Type="http://schemas.openxmlformats.org/officeDocument/2006/relationships/customXml" Target="../ink/ink87.xml"/><Relationship Id="rId158" Type="http://schemas.openxmlformats.org/officeDocument/2006/relationships/image" Target="../media/image2681.png"/><Relationship Id="rId302" Type="http://schemas.openxmlformats.org/officeDocument/2006/relationships/image" Target="../media/image63.png"/><Relationship Id="rId20" Type="http://schemas.openxmlformats.org/officeDocument/2006/relationships/image" Target="../media/image2613.png"/><Relationship Id="rId41" Type="http://schemas.openxmlformats.org/officeDocument/2006/relationships/customXml" Target="../ink/ink39.xml"/><Relationship Id="rId62" Type="http://schemas.openxmlformats.org/officeDocument/2006/relationships/image" Target="../media/image2634.png"/><Relationship Id="rId83" Type="http://schemas.openxmlformats.org/officeDocument/2006/relationships/customXml" Target="../ink/ink60.xml"/><Relationship Id="rId179" Type="http://schemas.openxmlformats.org/officeDocument/2006/relationships/customXml" Target="../ink/ink108.xml"/><Relationship Id="rId190" Type="http://schemas.openxmlformats.org/officeDocument/2006/relationships/image" Target="../media/image2697.png"/><Relationship Id="rId204" Type="http://schemas.openxmlformats.org/officeDocument/2006/relationships/image" Target="../media/image2704.png"/><Relationship Id="rId225" Type="http://schemas.openxmlformats.org/officeDocument/2006/relationships/customXml" Target="../ink/ink131.xml"/><Relationship Id="rId246" Type="http://schemas.openxmlformats.org/officeDocument/2006/relationships/image" Target="../media/image35.png"/><Relationship Id="rId267" Type="http://schemas.openxmlformats.org/officeDocument/2006/relationships/customXml" Target="../ink/ink152.xml"/><Relationship Id="rId288" Type="http://schemas.openxmlformats.org/officeDocument/2006/relationships/image" Target="../media/image56.png"/><Relationship Id="rId106" Type="http://schemas.openxmlformats.org/officeDocument/2006/relationships/image" Target="../media/image2655.png"/><Relationship Id="rId127" Type="http://schemas.openxmlformats.org/officeDocument/2006/relationships/customXml" Target="../ink/ink82.xml"/><Relationship Id="rId313" Type="http://schemas.openxmlformats.org/officeDocument/2006/relationships/customXml" Target="../ink/ink175.xml"/><Relationship Id="rId10" Type="http://schemas.openxmlformats.org/officeDocument/2006/relationships/image" Target="../media/image2608.png"/><Relationship Id="rId31" Type="http://schemas.openxmlformats.org/officeDocument/2006/relationships/customXml" Target="../ink/ink34.xml"/><Relationship Id="rId52" Type="http://schemas.openxmlformats.org/officeDocument/2006/relationships/image" Target="../media/image2629.png"/><Relationship Id="rId73" Type="http://schemas.openxmlformats.org/officeDocument/2006/relationships/customXml" Target="../ink/ink55.xml"/><Relationship Id="rId94" Type="http://schemas.openxmlformats.org/officeDocument/2006/relationships/image" Target="../media/image2649.png"/><Relationship Id="rId148" Type="http://schemas.openxmlformats.org/officeDocument/2006/relationships/image" Target="../media/image2676.png"/><Relationship Id="rId169" Type="http://schemas.openxmlformats.org/officeDocument/2006/relationships/customXml" Target="../ink/ink103.xml"/><Relationship Id="rId4" Type="http://schemas.openxmlformats.org/officeDocument/2006/relationships/image" Target="../media/image2605.png"/><Relationship Id="rId180" Type="http://schemas.openxmlformats.org/officeDocument/2006/relationships/image" Target="../media/image2692.png"/><Relationship Id="rId215" Type="http://schemas.openxmlformats.org/officeDocument/2006/relationships/customXml" Target="../ink/ink126.xml"/><Relationship Id="rId236" Type="http://schemas.openxmlformats.org/officeDocument/2006/relationships/image" Target="../media/image30.png"/><Relationship Id="rId257" Type="http://schemas.openxmlformats.org/officeDocument/2006/relationships/customXml" Target="../ink/ink147.xml"/><Relationship Id="rId278" Type="http://schemas.openxmlformats.org/officeDocument/2006/relationships/image" Target="../media/image51.png"/><Relationship Id="rId303" Type="http://schemas.openxmlformats.org/officeDocument/2006/relationships/customXml" Target="../ink/ink170.xml"/><Relationship Id="rId42" Type="http://schemas.openxmlformats.org/officeDocument/2006/relationships/image" Target="../media/image2624.png"/><Relationship Id="rId84" Type="http://schemas.openxmlformats.org/officeDocument/2006/relationships/image" Target="../media/image2644.png"/><Relationship Id="rId138" Type="http://schemas.openxmlformats.org/officeDocument/2006/relationships/image" Target="../media/image2671.png"/><Relationship Id="rId191" Type="http://schemas.openxmlformats.org/officeDocument/2006/relationships/customXml" Target="../ink/ink114.xml"/><Relationship Id="rId205" Type="http://schemas.openxmlformats.org/officeDocument/2006/relationships/customXml" Target="../ink/ink121.xml"/><Relationship Id="rId247" Type="http://schemas.openxmlformats.org/officeDocument/2006/relationships/customXml" Target="../ink/ink142.xml"/><Relationship Id="rId107" Type="http://schemas.openxmlformats.org/officeDocument/2006/relationships/customXml" Target="../ink/ink72.xml"/><Relationship Id="rId289" Type="http://schemas.openxmlformats.org/officeDocument/2006/relationships/customXml" Target="../ink/ink163.xml"/><Relationship Id="rId11" Type="http://schemas.openxmlformats.org/officeDocument/2006/relationships/customXml" Target="../ink/ink24.xml"/><Relationship Id="rId53" Type="http://schemas.openxmlformats.org/officeDocument/2006/relationships/customXml" Target="../ink/ink45.xml"/><Relationship Id="rId149" Type="http://schemas.openxmlformats.org/officeDocument/2006/relationships/customXml" Target="../ink/ink93.xml"/><Relationship Id="rId314" Type="http://schemas.openxmlformats.org/officeDocument/2006/relationships/image" Target="../media/image69.png"/><Relationship Id="rId95" Type="http://schemas.openxmlformats.org/officeDocument/2006/relationships/customXml" Target="../ink/ink66.xml"/><Relationship Id="rId160" Type="http://schemas.openxmlformats.org/officeDocument/2006/relationships/image" Target="../media/image2682.png"/><Relationship Id="rId216" Type="http://schemas.openxmlformats.org/officeDocument/2006/relationships/image" Target="../media/image2710.png"/><Relationship Id="rId258" Type="http://schemas.openxmlformats.org/officeDocument/2006/relationships/image" Target="../media/image41.png"/><Relationship Id="rId22" Type="http://schemas.openxmlformats.org/officeDocument/2006/relationships/image" Target="../media/image2614.png"/><Relationship Id="rId64" Type="http://schemas.openxmlformats.org/officeDocument/2006/relationships/image" Target="../media/image1835.png"/><Relationship Id="rId118" Type="http://schemas.openxmlformats.org/officeDocument/2006/relationships/image" Target="../media/image2661.png"/><Relationship Id="rId171" Type="http://schemas.openxmlformats.org/officeDocument/2006/relationships/customXml" Target="../ink/ink104.xml"/><Relationship Id="rId227" Type="http://schemas.openxmlformats.org/officeDocument/2006/relationships/customXml" Target="../ink/ink132.xml"/><Relationship Id="rId269" Type="http://schemas.openxmlformats.org/officeDocument/2006/relationships/customXml" Target="../ink/ink153.xml"/><Relationship Id="rId33" Type="http://schemas.openxmlformats.org/officeDocument/2006/relationships/customXml" Target="../ink/ink35.xml"/><Relationship Id="rId129" Type="http://schemas.openxmlformats.org/officeDocument/2006/relationships/customXml" Target="../ink/ink83.xml"/><Relationship Id="rId280" Type="http://schemas.openxmlformats.org/officeDocument/2006/relationships/image" Target="../media/image52.png"/><Relationship Id="rId75" Type="http://schemas.openxmlformats.org/officeDocument/2006/relationships/customXml" Target="../ink/ink56.xml"/><Relationship Id="rId140" Type="http://schemas.openxmlformats.org/officeDocument/2006/relationships/image" Target="../media/image2672.png"/><Relationship Id="rId182" Type="http://schemas.openxmlformats.org/officeDocument/2006/relationships/image" Target="../media/image2693.png"/><Relationship Id="rId6" Type="http://schemas.openxmlformats.org/officeDocument/2006/relationships/image" Target="../media/image2606.png"/><Relationship Id="rId238" Type="http://schemas.openxmlformats.org/officeDocument/2006/relationships/image" Target="../media/image31.png"/><Relationship Id="rId291" Type="http://schemas.openxmlformats.org/officeDocument/2006/relationships/customXml" Target="../ink/ink164.xml"/><Relationship Id="rId305" Type="http://schemas.openxmlformats.org/officeDocument/2006/relationships/customXml" Target="../ink/ink171.xml"/><Relationship Id="rId44" Type="http://schemas.openxmlformats.org/officeDocument/2006/relationships/image" Target="../media/image2625.png"/><Relationship Id="rId86" Type="http://schemas.openxmlformats.org/officeDocument/2006/relationships/image" Target="../media/image2645.png"/><Relationship Id="rId151" Type="http://schemas.openxmlformats.org/officeDocument/2006/relationships/customXml" Target="../ink/ink94.xml"/><Relationship Id="rId193" Type="http://schemas.openxmlformats.org/officeDocument/2006/relationships/customXml" Target="../ink/ink115.xml"/><Relationship Id="rId207" Type="http://schemas.openxmlformats.org/officeDocument/2006/relationships/customXml" Target="../ink/ink122.xml"/><Relationship Id="rId249" Type="http://schemas.openxmlformats.org/officeDocument/2006/relationships/customXml" Target="../ink/ink143.xml"/></Relationships>
</file>

<file path=ppt/slides/_rels/slide20.xml.rels><?xml version="1.0" encoding="UTF-8" standalone="yes"?>
<Relationships xmlns="http://schemas.openxmlformats.org/package/2006/relationships"><Relationship Id="rId117" Type="http://schemas.openxmlformats.org/officeDocument/2006/relationships/customXml" Target="../ink/ink2571.xml"/><Relationship Id="rId21" Type="http://schemas.openxmlformats.org/officeDocument/2006/relationships/customXml" Target="../ink/ink2523.xml"/><Relationship Id="rId324" Type="http://schemas.openxmlformats.org/officeDocument/2006/relationships/image" Target="../media/image1411.png"/><Relationship Id="rId531" Type="http://schemas.openxmlformats.org/officeDocument/2006/relationships/image" Target="../media/image1514.png"/><Relationship Id="rId170" Type="http://schemas.openxmlformats.org/officeDocument/2006/relationships/image" Target="../media/image1334.png"/><Relationship Id="rId268" Type="http://schemas.openxmlformats.org/officeDocument/2006/relationships/image" Target="../media/image1383.png"/><Relationship Id="rId475" Type="http://schemas.openxmlformats.org/officeDocument/2006/relationships/image" Target="../media/image1486.png"/><Relationship Id="rId32" Type="http://schemas.openxmlformats.org/officeDocument/2006/relationships/image" Target="../media/image1266.png"/><Relationship Id="rId128" Type="http://schemas.openxmlformats.org/officeDocument/2006/relationships/image" Target="../media/image1313.png"/><Relationship Id="rId335" Type="http://schemas.openxmlformats.org/officeDocument/2006/relationships/customXml" Target="../ink/ink2680.xml"/><Relationship Id="rId542" Type="http://schemas.openxmlformats.org/officeDocument/2006/relationships/customXml" Target="../ink/ink2784.xml"/><Relationship Id="rId181" Type="http://schemas.openxmlformats.org/officeDocument/2006/relationships/customXml" Target="../ink/ink2603.xml"/><Relationship Id="rId402" Type="http://schemas.openxmlformats.org/officeDocument/2006/relationships/image" Target="../media/image1450.png"/><Relationship Id="rId279" Type="http://schemas.openxmlformats.org/officeDocument/2006/relationships/customXml" Target="../ink/ink2652.xml"/><Relationship Id="rId486" Type="http://schemas.openxmlformats.org/officeDocument/2006/relationships/customXml" Target="../ink/ink2756.xml"/><Relationship Id="rId43" Type="http://schemas.openxmlformats.org/officeDocument/2006/relationships/customXml" Target="../ink/ink2534.xml"/><Relationship Id="rId139" Type="http://schemas.openxmlformats.org/officeDocument/2006/relationships/customXml" Target="../ink/ink2582.xml"/><Relationship Id="rId346" Type="http://schemas.openxmlformats.org/officeDocument/2006/relationships/image" Target="../media/image1422.png"/><Relationship Id="rId553" Type="http://schemas.openxmlformats.org/officeDocument/2006/relationships/image" Target="../media/image1525.png"/><Relationship Id="rId192" Type="http://schemas.openxmlformats.org/officeDocument/2006/relationships/image" Target="../media/image1345.png"/><Relationship Id="rId206" Type="http://schemas.openxmlformats.org/officeDocument/2006/relationships/image" Target="../media/image1352.png"/><Relationship Id="rId413" Type="http://schemas.openxmlformats.org/officeDocument/2006/relationships/customXml" Target="../ink/ink2719.xml"/><Relationship Id="rId497" Type="http://schemas.openxmlformats.org/officeDocument/2006/relationships/image" Target="../media/image1497.png"/><Relationship Id="rId357" Type="http://schemas.openxmlformats.org/officeDocument/2006/relationships/customXml" Target="../ink/ink2691.xml"/><Relationship Id="rId54" Type="http://schemas.openxmlformats.org/officeDocument/2006/relationships/image" Target="../media/image1277.png"/><Relationship Id="rId96" Type="http://schemas.openxmlformats.org/officeDocument/2006/relationships/image" Target="../media/image1297.png"/><Relationship Id="rId161" Type="http://schemas.openxmlformats.org/officeDocument/2006/relationships/customXml" Target="../ink/ink2593.xml"/><Relationship Id="rId217" Type="http://schemas.openxmlformats.org/officeDocument/2006/relationships/customXml" Target="../ink/ink2621.xml"/><Relationship Id="rId399" Type="http://schemas.openxmlformats.org/officeDocument/2006/relationships/customXml" Target="../ink/ink2712.xml"/><Relationship Id="rId259" Type="http://schemas.openxmlformats.org/officeDocument/2006/relationships/customXml" Target="../ink/ink2642.xml"/><Relationship Id="rId424" Type="http://schemas.openxmlformats.org/officeDocument/2006/relationships/image" Target="../media/image1461.png"/><Relationship Id="rId466" Type="http://schemas.openxmlformats.org/officeDocument/2006/relationships/image" Target="../media/image1482.png"/><Relationship Id="rId23" Type="http://schemas.openxmlformats.org/officeDocument/2006/relationships/customXml" Target="../ink/ink2524.xml"/><Relationship Id="rId119" Type="http://schemas.openxmlformats.org/officeDocument/2006/relationships/customXml" Target="../ink/ink2572.xml"/><Relationship Id="rId270" Type="http://schemas.openxmlformats.org/officeDocument/2006/relationships/image" Target="../media/image1384.png"/><Relationship Id="rId326" Type="http://schemas.openxmlformats.org/officeDocument/2006/relationships/image" Target="../media/image1412.png"/><Relationship Id="rId533" Type="http://schemas.openxmlformats.org/officeDocument/2006/relationships/image" Target="../media/image1515.png"/><Relationship Id="rId65" Type="http://schemas.openxmlformats.org/officeDocument/2006/relationships/customXml" Target="../ink/ink2545.xml"/><Relationship Id="rId130" Type="http://schemas.openxmlformats.org/officeDocument/2006/relationships/image" Target="../media/image1314.png"/><Relationship Id="rId368" Type="http://schemas.openxmlformats.org/officeDocument/2006/relationships/image" Target="../media/image1433.png"/><Relationship Id="rId172" Type="http://schemas.openxmlformats.org/officeDocument/2006/relationships/image" Target="../media/image1335.png"/><Relationship Id="rId228" Type="http://schemas.openxmlformats.org/officeDocument/2006/relationships/image" Target="../media/image1363.png"/><Relationship Id="rId435" Type="http://schemas.openxmlformats.org/officeDocument/2006/relationships/customXml" Target="../ink/ink2730.xml"/><Relationship Id="rId477" Type="http://schemas.openxmlformats.org/officeDocument/2006/relationships/image" Target="../media/image1487.png"/><Relationship Id="rId281" Type="http://schemas.openxmlformats.org/officeDocument/2006/relationships/customXml" Target="../ink/ink2653.xml"/><Relationship Id="rId337" Type="http://schemas.openxmlformats.org/officeDocument/2006/relationships/customXml" Target="../ink/ink2681.xml"/><Relationship Id="rId502" Type="http://schemas.openxmlformats.org/officeDocument/2006/relationships/customXml" Target="../ink/ink2764.xml"/><Relationship Id="rId34" Type="http://schemas.openxmlformats.org/officeDocument/2006/relationships/image" Target="../media/image1267.png"/><Relationship Id="rId76" Type="http://schemas.openxmlformats.org/officeDocument/2006/relationships/image" Target="../media/image1287.png"/><Relationship Id="rId141" Type="http://schemas.openxmlformats.org/officeDocument/2006/relationships/customXml" Target="../ink/ink2583.xml"/><Relationship Id="rId379" Type="http://schemas.openxmlformats.org/officeDocument/2006/relationships/customXml" Target="../ink/ink2702.xml"/><Relationship Id="rId544" Type="http://schemas.openxmlformats.org/officeDocument/2006/relationships/customXml" Target="../ink/ink2785.xml"/><Relationship Id="rId7" Type="http://schemas.openxmlformats.org/officeDocument/2006/relationships/customXml" Target="../ink/ink2516.xml"/><Relationship Id="rId183" Type="http://schemas.openxmlformats.org/officeDocument/2006/relationships/customXml" Target="../ink/ink2604.xml"/><Relationship Id="rId239" Type="http://schemas.openxmlformats.org/officeDocument/2006/relationships/customXml" Target="../ink/ink2632.xml"/><Relationship Id="rId390" Type="http://schemas.openxmlformats.org/officeDocument/2006/relationships/image" Target="../media/image1444.png"/><Relationship Id="rId404" Type="http://schemas.openxmlformats.org/officeDocument/2006/relationships/image" Target="../media/image1451.png"/><Relationship Id="rId446" Type="http://schemas.openxmlformats.org/officeDocument/2006/relationships/image" Target="../media/image1472.png"/><Relationship Id="rId250" Type="http://schemas.openxmlformats.org/officeDocument/2006/relationships/image" Target="../media/image1374.png"/><Relationship Id="rId292" Type="http://schemas.openxmlformats.org/officeDocument/2006/relationships/image" Target="../media/image1395.png"/><Relationship Id="rId306" Type="http://schemas.openxmlformats.org/officeDocument/2006/relationships/image" Target="../media/image1402.png"/><Relationship Id="rId488" Type="http://schemas.openxmlformats.org/officeDocument/2006/relationships/customXml" Target="../ink/ink2757.xml"/><Relationship Id="rId45" Type="http://schemas.openxmlformats.org/officeDocument/2006/relationships/customXml" Target="../ink/ink2535.xml"/><Relationship Id="rId87" Type="http://schemas.openxmlformats.org/officeDocument/2006/relationships/customXml" Target="../ink/ink2556.xml"/><Relationship Id="rId110" Type="http://schemas.openxmlformats.org/officeDocument/2006/relationships/image" Target="../media/image1304.png"/><Relationship Id="rId348" Type="http://schemas.openxmlformats.org/officeDocument/2006/relationships/image" Target="../media/image1423.png"/><Relationship Id="rId513" Type="http://schemas.openxmlformats.org/officeDocument/2006/relationships/image" Target="../media/image1505.png"/><Relationship Id="rId555" Type="http://schemas.openxmlformats.org/officeDocument/2006/relationships/image" Target="../media/image1526.png"/><Relationship Id="rId152" Type="http://schemas.openxmlformats.org/officeDocument/2006/relationships/image" Target="../media/image1325.png"/><Relationship Id="rId194" Type="http://schemas.openxmlformats.org/officeDocument/2006/relationships/image" Target="../media/image1346.png"/><Relationship Id="rId208" Type="http://schemas.openxmlformats.org/officeDocument/2006/relationships/image" Target="../media/image1353.png"/><Relationship Id="rId415" Type="http://schemas.openxmlformats.org/officeDocument/2006/relationships/customXml" Target="../ink/ink2720.xml"/><Relationship Id="rId457" Type="http://schemas.openxmlformats.org/officeDocument/2006/relationships/customXml" Target="../ink/ink2741.xml"/><Relationship Id="rId261" Type="http://schemas.openxmlformats.org/officeDocument/2006/relationships/customXml" Target="../ink/ink2643.xml"/><Relationship Id="rId499" Type="http://schemas.openxmlformats.org/officeDocument/2006/relationships/image" Target="../media/image1498.png"/><Relationship Id="rId14" Type="http://schemas.openxmlformats.org/officeDocument/2006/relationships/image" Target="../media/image1257.png"/><Relationship Id="rId56" Type="http://schemas.openxmlformats.org/officeDocument/2006/relationships/image" Target="../media/image1278.png"/><Relationship Id="rId317" Type="http://schemas.openxmlformats.org/officeDocument/2006/relationships/customXml" Target="../ink/ink2671.xml"/><Relationship Id="rId359" Type="http://schemas.openxmlformats.org/officeDocument/2006/relationships/customXml" Target="../ink/ink2692.xml"/><Relationship Id="rId524" Type="http://schemas.openxmlformats.org/officeDocument/2006/relationships/customXml" Target="../ink/ink2775.xml"/><Relationship Id="rId98" Type="http://schemas.openxmlformats.org/officeDocument/2006/relationships/image" Target="../media/image1298.png"/><Relationship Id="rId121" Type="http://schemas.openxmlformats.org/officeDocument/2006/relationships/customXml" Target="../ink/ink2573.xml"/><Relationship Id="rId163" Type="http://schemas.openxmlformats.org/officeDocument/2006/relationships/customXml" Target="../ink/ink2594.xml"/><Relationship Id="rId219" Type="http://schemas.openxmlformats.org/officeDocument/2006/relationships/customXml" Target="../ink/ink2622.xml"/><Relationship Id="rId370" Type="http://schemas.openxmlformats.org/officeDocument/2006/relationships/image" Target="../media/image1434.png"/><Relationship Id="rId426" Type="http://schemas.openxmlformats.org/officeDocument/2006/relationships/image" Target="../media/image1462.png"/><Relationship Id="rId230" Type="http://schemas.openxmlformats.org/officeDocument/2006/relationships/image" Target="../media/image1364.png"/><Relationship Id="rId468" Type="http://schemas.openxmlformats.org/officeDocument/2006/relationships/image" Target="../media/image1483.png"/><Relationship Id="rId25" Type="http://schemas.openxmlformats.org/officeDocument/2006/relationships/customXml" Target="../ink/ink2525.xml"/><Relationship Id="rId67" Type="http://schemas.openxmlformats.org/officeDocument/2006/relationships/customXml" Target="../ink/ink2546.xml"/><Relationship Id="rId272" Type="http://schemas.openxmlformats.org/officeDocument/2006/relationships/image" Target="../media/image1385.png"/><Relationship Id="rId328" Type="http://schemas.openxmlformats.org/officeDocument/2006/relationships/image" Target="../media/image1413.png"/><Relationship Id="rId535" Type="http://schemas.openxmlformats.org/officeDocument/2006/relationships/image" Target="../media/image1516.png"/><Relationship Id="rId132" Type="http://schemas.openxmlformats.org/officeDocument/2006/relationships/image" Target="../media/image1315.png"/><Relationship Id="rId174" Type="http://schemas.openxmlformats.org/officeDocument/2006/relationships/image" Target="../media/image1336.png"/><Relationship Id="rId381" Type="http://schemas.openxmlformats.org/officeDocument/2006/relationships/customXml" Target="../ink/ink2703.xml"/><Relationship Id="rId241" Type="http://schemas.openxmlformats.org/officeDocument/2006/relationships/customXml" Target="../ink/ink2633.xml"/><Relationship Id="rId437" Type="http://schemas.openxmlformats.org/officeDocument/2006/relationships/customXml" Target="../ink/ink2731.xml"/><Relationship Id="rId479" Type="http://schemas.openxmlformats.org/officeDocument/2006/relationships/image" Target="../media/image1488.png"/><Relationship Id="rId36" Type="http://schemas.openxmlformats.org/officeDocument/2006/relationships/image" Target="../media/image1268.png"/><Relationship Id="rId283" Type="http://schemas.openxmlformats.org/officeDocument/2006/relationships/customXml" Target="../ink/ink2654.xml"/><Relationship Id="rId339" Type="http://schemas.openxmlformats.org/officeDocument/2006/relationships/customXml" Target="../ink/ink2682.xml"/><Relationship Id="rId490" Type="http://schemas.openxmlformats.org/officeDocument/2006/relationships/customXml" Target="../ink/ink2758.xml"/><Relationship Id="rId504" Type="http://schemas.openxmlformats.org/officeDocument/2006/relationships/customXml" Target="../ink/ink2765.xml"/><Relationship Id="rId546" Type="http://schemas.openxmlformats.org/officeDocument/2006/relationships/customXml" Target="../ink/ink2786.xml"/><Relationship Id="rId78" Type="http://schemas.openxmlformats.org/officeDocument/2006/relationships/image" Target="../media/image1288.png"/><Relationship Id="rId101" Type="http://schemas.openxmlformats.org/officeDocument/2006/relationships/customXml" Target="../ink/ink2563.xml"/><Relationship Id="rId143" Type="http://schemas.openxmlformats.org/officeDocument/2006/relationships/customXml" Target="../ink/ink2584.xml"/><Relationship Id="rId185" Type="http://schemas.openxmlformats.org/officeDocument/2006/relationships/customXml" Target="../ink/ink2605.xml"/><Relationship Id="rId350" Type="http://schemas.openxmlformats.org/officeDocument/2006/relationships/image" Target="../media/image1424.png"/><Relationship Id="rId406" Type="http://schemas.openxmlformats.org/officeDocument/2006/relationships/image" Target="../media/image1452.png"/><Relationship Id="rId9" Type="http://schemas.openxmlformats.org/officeDocument/2006/relationships/customXml" Target="../ink/ink2517.xml"/><Relationship Id="rId210" Type="http://schemas.openxmlformats.org/officeDocument/2006/relationships/image" Target="../media/image1354.png"/><Relationship Id="rId392" Type="http://schemas.openxmlformats.org/officeDocument/2006/relationships/image" Target="../media/image1445.png"/><Relationship Id="rId448" Type="http://schemas.openxmlformats.org/officeDocument/2006/relationships/image" Target="../media/image1473.png"/><Relationship Id="rId252" Type="http://schemas.openxmlformats.org/officeDocument/2006/relationships/image" Target="../media/image1375.png"/><Relationship Id="rId294" Type="http://schemas.openxmlformats.org/officeDocument/2006/relationships/image" Target="../media/image1396.png"/><Relationship Id="rId308" Type="http://schemas.openxmlformats.org/officeDocument/2006/relationships/image" Target="../media/image1403.png"/><Relationship Id="rId515" Type="http://schemas.openxmlformats.org/officeDocument/2006/relationships/image" Target="../media/image1506.png"/><Relationship Id="rId47" Type="http://schemas.openxmlformats.org/officeDocument/2006/relationships/customXml" Target="../ink/ink2536.xml"/><Relationship Id="rId89" Type="http://schemas.openxmlformats.org/officeDocument/2006/relationships/customXml" Target="../ink/ink2557.xml"/><Relationship Id="rId112" Type="http://schemas.openxmlformats.org/officeDocument/2006/relationships/image" Target="../media/image1305.png"/><Relationship Id="rId154" Type="http://schemas.openxmlformats.org/officeDocument/2006/relationships/image" Target="../media/image1326.png"/><Relationship Id="rId361" Type="http://schemas.openxmlformats.org/officeDocument/2006/relationships/customXml" Target="../ink/ink2693.xml"/><Relationship Id="rId196" Type="http://schemas.openxmlformats.org/officeDocument/2006/relationships/image" Target="../media/image1347.png"/><Relationship Id="rId417" Type="http://schemas.openxmlformats.org/officeDocument/2006/relationships/customXml" Target="../ink/ink2721.xml"/><Relationship Id="rId459" Type="http://schemas.openxmlformats.org/officeDocument/2006/relationships/customXml" Target="../ink/ink2742.xml"/><Relationship Id="rId16" Type="http://schemas.openxmlformats.org/officeDocument/2006/relationships/image" Target="../media/image1258.png"/><Relationship Id="rId221" Type="http://schemas.openxmlformats.org/officeDocument/2006/relationships/customXml" Target="../ink/ink2623.xml"/><Relationship Id="rId263" Type="http://schemas.openxmlformats.org/officeDocument/2006/relationships/customXml" Target="../ink/ink2644.xml"/><Relationship Id="rId319" Type="http://schemas.openxmlformats.org/officeDocument/2006/relationships/customXml" Target="../ink/ink2672.xml"/><Relationship Id="rId470" Type="http://schemas.openxmlformats.org/officeDocument/2006/relationships/image" Target="../media/image1484.png"/><Relationship Id="rId526" Type="http://schemas.openxmlformats.org/officeDocument/2006/relationships/customXml" Target="../ink/ink2776.xml"/><Relationship Id="rId58" Type="http://schemas.openxmlformats.org/officeDocument/2006/relationships/image" Target="../media/image1279.png"/><Relationship Id="rId123" Type="http://schemas.openxmlformats.org/officeDocument/2006/relationships/customXml" Target="../ink/ink2574.xml"/><Relationship Id="rId330" Type="http://schemas.openxmlformats.org/officeDocument/2006/relationships/image" Target="../media/image1414.png"/><Relationship Id="rId165" Type="http://schemas.openxmlformats.org/officeDocument/2006/relationships/customXml" Target="../ink/ink2595.xml"/><Relationship Id="rId372" Type="http://schemas.openxmlformats.org/officeDocument/2006/relationships/image" Target="../media/image1435.png"/><Relationship Id="rId428" Type="http://schemas.openxmlformats.org/officeDocument/2006/relationships/image" Target="../media/image1463.png"/><Relationship Id="rId232" Type="http://schemas.openxmlformats.org/officeDocument/2006/relationships/image" Target="../media/image1365.png"/><Relationship Id="rId274" Type="http://schemas.openxmlformats.org/officeDocument/2006/relationships/image" Target="../media/image1386.png"/><Relationship Id="rId481" Type="http://schemas.openxmlformats.org/officeDocument/2006/relationships/image" Target="../media/image1489.png"/><Relationship Id="rId27" Type="http://schemas.openxmlformats.org/officeDocument/2006/relationships/customXml" Target="../ink/ink2526.xml"/><Relationship Id="rId69" Type="http://schemas.openxmlformats.org/officeDocument/2006/relationships/customXml" Target="../ink/ink2547.xml"/><Relationship Id="rId134" Type="http://schemas.openxmlformats.org/officeDocument/2006/relationships/image" Target="../media/image1316.png"/><Relationship Id="rId537" Type="http://schemas.openxmlformats.org/officeDocument/2006/relationships/image" Target="../media/image1517.png"/><Relationship Id="rId80" Type="http://schemas.openxmlformats.org/officeDocument/2006/relationships/image" Target="../media/image1289.png"/><Relationship Id="rId176" Type="http://schemas.openxmlformats.org/officeDocument/2006/relationships/image" Target="../media/image1337.png"/><Relationship Id="rId341" Type="http://schemas.openxmlformats.org/officeDocument/2006/relationships/customXml" Target="../ink/ink2683.xml"/><Relationship Id="rId383" Type="http://schemas.openxmlformats.org/officeDocument/2006/relationships/customXml" Target="../ink/ink2704.xml"/><Relationship Id="rId439" Type="http://schemas.openxmlformats.org/officeDocument/2006/relationships/customXml" Target="../ink/ink2732.xml"/><Relationship Id="rId201" Type="http://schemas.openxmlformats.org/officeDocument/2006/relationships/customXml" Target="../ink/ink2613.xml"/><Relationship Id="rId243" Type="http://schemas.openxmlformats.org/officeDocument/2006/relationships/customXml" Target="../ink/ink2634.xml"/><Relationship Id="rId285" Type="http://schemas.openxmlformats.org/officeDocument/2006/relationships/customXml" Target="../ink/ink2655.xml"/><Relationship Id="rId450" Type="http://schemas.openxmlformats.org/officeDocument/2006/relationships/image" Target="../media/image1474.png"/><Relationship Id="rId506" Type="http://schemas.openxmlformats.org/officeDocument/2006/relationships/customXml" Target="../ink/ink2766.xml"/><Relationship Id="rId38" Type="http://schemas.openxmlformats.org/officeDocument/2006/relationships/image" Target="../media/image1269.png"/><Relationship Id="rId103" Type="http://schemas.openxmlformats.org/officeDocument/2006/relationships/customXml" Target="../ink/ink2564.xml"/><Relationship Id="rId310" Type="http://schemas.openxmlformats.org/officeDocument/2006/relationships/image" Target="../media/image1404.png"/><Relationship Id="rId492" Type="http://schemas.openxmlformats.org/officeDocument/2006/relationships/customXml" Target="../ink/ink2759.xml"/><Relationship Id="rId548" Type="http://schemas.openxmlformats.org/officeDocument/2006/relationships/customXml" Target="../ink/ink2787.xml"/><Relationship Id="rId91" Type="http://schemas.openxmlformats.org/officeDocument/2006/relationships/customXml" Target="../ink/ink2558.xml"/><Relationship Id="rId145" Type="http://schemas.openxmlformats.org/officeDocument/2006/relationships/customXml" Target="../ink/ink2585.xml"/><Relationship Id="rId187" Type="http://schemas.openxmlformats.org/officeDocument/2006/relationships/customXml" Target="../ink/ink2606.xml"/><Relationship Id="rId352" Type="http://schemas.openxmlformats.org/officeDocument/2006/relationships/image" Target="../media/image1425.png"/><Relationship Id="rId394" Type="http://schemas.openxmlformats.org/officeDocument/2006/relationships/image" Target="../media/image1446.png"/><Relationship Id="rId408" Type="http://schemas.openxmlformats.org/officeDocument/2006/relationships/image" Target="../media/image1453.png"/><Relationship Id="rId212" Type="http://schemas.openxmlformats.org/officeDocument/2006/relationships/image" Target="../media/image1355.png"/><Relationship Id="rId254" Type="http://schemas.openxmlformats.org/officeDocument/2006/relationships/image" Target="../media/image1376.png"/><Relationship Id="rId49" Type="http://schemas.openxmlformats.org/officeDocument/2006/relationships/customXml" Target="../ink/ink2537.xml"/><Relationship Id="rId114" Type="http://schemas.openxmlformats.org/officeDocument/2006/relationships/image" Target="../media/image1306.png"/><Relationship Id="rId296" Type="http://schemas.openxmlformats.org/officeDocument/2006/relationships/image" Target="../media/image1397.png"/><Relationship Id="rId461" Type="http://schemas.openxmlformats.org/officeDocument/2006/relationships/customXml" Target="../ink/ink2743.xml"/><Relationship Id="rId517" Type="http://schemas.openxmlformats.org/officeDocument/2006/relationships/image" Target="../media/image1507.png"/><Relationship Id="rId60" Type="http://schemas.openxmlformats.org/officeDocument/2006/relationships/image" Target="../media/image1280.png"/><Relationship Id="rId156" Type="http://schemas.openxmlformats.org/officeDocument/2006/relationships/image" Target="../media/image1327.png"/><Relationship Id="rId198" Type="http://schemas.openxmlformats.org/officeDocument/2006/relationships/image" Target="../media/image1348.png"/><Relationship Id="rId321" Type="http://schemas.openxmlformats.org/officeDocument/2006/relationships/customXml" Target="../ink/ink2673.xml"/><Relationship Id="rId363" Type="http://schemas.openxmlformats.org/officeDocument/2006/relationships/customXml" Target="../ink/ink2694.xml"/><Relationship Id="rId419" Type="http://schemas.openxmlformats.org/officeDocument/2006/relationships/customXml" Target="../ink/ink2722.xml"/><Relationship Id="rId223" Type="http://schemas.openxmlformats.org/officeDocument/2006/relationships/customXml" Target="../ink/ink2624.xml"/><Relationship Id="rId430" Type="http://schemas.openxmlformats.org/officeDocument/2006/relationships/image" Target="../media/image1464.png"/><Relationship Id="rId18" Type="http://schemas.openxmlformats.org/officeDocument/2006/relationships/image" Target="../media/image1259.png"/><Relationship Id="rId265" Type="http://schemas.openxmlformats.org/officeDocument/2006/relationships/customXml" Target="../ink/ink2645.xml"/><Relationship Id="rId472" Type="http://schemas.openxmlformats.org/officeDocument/2006/relationships/image" Target="../media/image1485.png"/><Relationship Id="rId528" Type="http://schemas.openxmlformats.org/officeDocument/2006/relationships/customXml" Target="../ink/ink2777.xml"/><Relationship Id="rId125" Type="http://schemas.openxmlformats.org/officeDocument/2006/relationships/customXml" Target="../ink/ink2575.xml"/><Relationship Id="rId167" Type="http://schemas.openxmlformats.org/officeDocument/2006/relationships/customXml" Target="../ink/ink2596.xml"/><Relationship Id="rId332" Type="http://schemas.openxmlformats.org/officeDocument/2006/relationships/image" Target="../media/image1415.png"/><Relationship Id="rId374" Type="http://schemas.openxmlformats.org/officeDocument/2006/relationships/image" Target="../media/image1436.png"/><Relationship Id="rId71" Type="http://schemas.openxmlformats.org/officeDocument/2006/relationships/customXml" Target="../ink/ink2548.xml"/><Relationship Id="rId234" Type="http://schemas.openxmlformats.org/officeDocument/2006/relationships/image" Target="../media/image1366.png"/><Relationship Id="rId2" Type="http://schemas.openxmlformats.org/officeDocument/2006/relationships/notesSlide" Target="../notesSlides/notesSlide20.xml"/><Relationship Id="rId29" Type="http://schemas.openxmlformats.org/officeDocument/2006/relationships/customXml" Target="../ink/ink2527.xml"/><Relationship Id="rId276" Type="http://schemas.openxmlformats.org/officeDocument/2006/relationships/image" Target="../media/image1387.png"/><Relationship Id="rId441" Type="http://schemas.openxmlformats.org/officeDocument/2006/relationships/customXml" Target="../ink/ink2733.xml"/><Relationship Id="rId483" Type="http://schemas.openxmlformats.org/officeDocument/2006/relationships/image" Target="../media/image1490.png"/><Relationship Id="rId539" Type="http://schemas.openxmlformats.org/officeDocument/2006/relationships/image" Target="../media/image1518.png"/><Relationship Id="rId40" Type="http://schemas.openxmlformats.org/officeDocument/2006/relationships/image" Target="../media/image1270.png"/><Relationship Id="rId136" Type="http://schemas.openxmlformats.org/officeDocument/2006/relationships/image" Target="../media/image1317.png"/><Relationship Id="rId178" Type="http://schemas.openxmlformats.org/officeDocument/2006/relationships/image" Target="../media/image1338.png"/><Relationship Id="rId301" Type="http://schemas.openxmlformats.org/officeDocument/2006/relationships/customXml" Target="../ink/ink2663.xml"/><Relationship Id="rId343" Type="http://schemas.openxmlformats.org/officeDocument/2006/relationships/customXml" Target="../ink/ink2684.xml"/><Relationship Id="rId550" Type="http://schemas.openxmlformats.org/officeDocument/2006/relationships/customXml" Target="../ink/ink2788.xml"/><Relationship Id="rId82" Type="http://schemas.openxmlformats.org/officeDocument/2006/relationships/image" Target="../media/image1290.png"/><Relationship Id="rId203" Type="http://schemas.openxmlformats.org/officeDocument/2006/relationships/customXml" Target="../ink/ink2614.xml"/><Relationship Id="rId385" Type="http://schemas.openxmlformats.org/officeDocument/2006/relationships/customXml" Target="../ink/ink2705.xml"/><Relationship Id="rId245" Type="http://schemas.openxmlformats.org/officeDocument/2006/relationships/customXml" Target="../ink/ink2635.xml"/><Relationship Id="rId287" Type="http://schemas.openxmlformats.org/officeDocument/2006/relationships/customXml" Target="../ink/ink2656.xml"/><Relationship Id="rId410" Type="http://schemas.openxmlformats.org/officeDocument/2006/relationships/image" Target="../media/image1454.png"/><Relationship Id="rId452" Type="http://schemas.openxmlformats.org/officeDocument/2006/relationships/image" Target="../media/image1475.png"/><Relationship Id="rId494" Type="http://schemas.openxmlformats.org/officeDocument/2006/relationships/customXml" Target="../ink/ink2760.xml"/><Relationship Id="rId508" Type="http://schemas.openxmlformats.org/officeDocument/2006/relationships/customXml" Target="../ink/ink2767.xml"/><Relationship Id="rId105" Type="http://schemas.openxmlformats.org/officeDocument/2006/relationships/customXml" Target="../ink/ink2565.xml"/><Relationship Id="rId147" Type="http://schemas.openxmlformats.org/officeDocument/2006/relationships/customXml" Target="../ink/ink2586.xml"/><Relationship Id="rId312" Type="http://schemas.openxmlformats.org/officeDocument/2006/relationships/image" Target="../media/image1405.png"/><Relationship Id="rId354" Type="http://schemas.openxmlformats.org/officeDocument/2006/relationships/image" Target="../media/image1426.png"/><Relationship Id="rId51" Type="http://schemas.openxmlformats.org/officeDocument/2006/relationships/customXml" Target="../ink/ink2538.xml"/><Relationship Id="rId93" Type="http://schemas.openxmlformats.org/officeDocument/2006/relationships/customXml" Target="../ink/ink2559.xml"/><Relationship Id="rId189" Type="http://schemas.openxmlformats.org/officeDocument/2006/relationships/customXml" Target="../ink/ink2607.xml"/><Relationship Id="rId396" Type="http://schemas.openxmlformats.org/officeDocument/2006/relationships/image" Target="../media/image1447.png"/><Relationship Id="rId214" Type="http://schemas.openxmlformats.org/officeDocument/2006/relationships/image" Target="../media/image1356.png"/><Relationship Id="rId256" Type="http://schemas.openxmlformats.org/officeDocument/2006/relationships/image" Target="../media/image1377.png"/><Relationship Id="rId298" Type="http://schemas.openxmlformats.org/officeDocument/2006/relationships/image" Target="../media/image1398.png"/><Relationship Id="rId421" Type="http://schemas.openxmlformats.org/officeDocument/2006/relationships/customXml" Target="../ink/ink2723.xml"/><Relationship Id="rId463" Type="http://schemas.openxmlformats.org/officeDocument/2006/relationships/customXml" Target="../ink/ink2744.xml"/><Relationship Id="rId519" Type="http://schemas.openxmlformats.org/officeDocument/2006/relationships/image" Target="../media/image1508.png"/><Relationship Id="rId116" Type="http://schemas.openxmlformats.org/officeDocument/2006/relationships/image" Target="../media/image1307.png"/><Relationship Id="rId158" Type="http://schemas.openxmlformats.org/officeDocument/2006/relationships/image" Target="../media/image1328.png"/><Relationship Id="rId323" Type="http://schemas.openxmlformats.org/officeDocument/2006/relationships/customXml" Target="../ink/ink2674.xml"/><Relationship Id="rId530" Type="http://schemas.openxmlformats.org/officeDocument/2006/relationships/customXml" Target="../ink/ink2778.xml"/><Relationship Id="rId20" Type="http://schemas.openxmlformats.org/officeDocument/2006/relationships/image" Target="../media/image1260.png"/><Relationship Id="rId62" Type="http://schemas.openxmlformats.org/officeDocument/2006/relationships/image" Target="../media/image1281.png"/><Relationship Id="rId365" Type="http://schemas.openxmlformats.org/officeDocument/2006/relationships/customXml" Target="../ink/ink2695.xml"/><Relationship Id="rId225" Type="http://schemas.openxmlformats.org/officeDocument/2006/relationships/customXml" Target="../ink/ink2625.xml"/><Relationship Id="rId267" Type="http://schemas.openxmlformats.org/officeDocument/2006/relationships/customXml" Target="../ink/ink2646.xml"/><Relationship Id="rId432" Type="http://schemas.openxmlformats.org/officeDocument/2006/relationships/image" Target="../media/image1465.png"/><Relationship Id="rId474" Type="http://schemas.openxmlformats.org/officeDocument/2006/relationships/customXml" Target="../ink/ink2750.xml"/><Relationship Id="rId127" Type="http://schemas.openxmlformats.org/officeDocument/2006/relationships/customXml" Target="../ink/ink2576.xml"/><Relationship Id="rId31" Type="http://schemas.openxmlformats.org/officeDocument/2006/relationships/customXml" Target="../ink/ink2528.xml"/><Relationship Id="rId73" Type="http://schemas.openxmlformats.org/officeDocument/2006/relationships/customXml" Target="../ink/ink2549.xml"/><Relationship Id="rId169" Type="http://schemas.openxmlformats.org/officeDocument/2006/relationships/customXml" Target="../ink/ink2597.xml"/><Relationship Id="rId334" Type="http://schemas.openxmlformats.org/officeDocument/2006/relationships/image" Target="../media/image1416.png"/><Relationship Id="rId376" Type="http://schemas.openxmlformats.org/officeDocument/2006/relationships/image" Target="../media/image1437.png"/><Relationship Id="rId541" Type="http://schemas.openxmlformats.org/officeDocument/2006/relationships/image" Target="../media/image1519.png"/><Relationship Id="rId4" Type="http://schemas.openxmlformats.org/officeDocument/2006/relationships/image" Target="../media/image1252.png"/><Relationship Id="rId180" Type="http://schemas.openxmlformats.org/officeDocument/2006/relationships/image" Target="../media/image1339.png"/><Relationship Id="rId236" Type="http://schemas.openxmlformats.org/officeDocument/2006/relationships/image" Target="../media/image1367.png"/><Relationship Id="rId278" Type="http://schemas.openxmlformats.org/officeDocument/2006/relationships/image" Target="../media/image1388.png"/><Relationship Id="rId401" Type="http://schemas.openxmlformats.org/officeDocument/2006/relationships/customXml" Target="../ink/ink2713.xml"/><Relationship Id="rId443" Type="http://schemas.openxmlformats.org/officeDocument/2006/relationships/customXml" Target="../ink/ink2734.xml"/><Relationship Id="rId303" Type="http://schemas.openxmlformats.org/officeDocument/2006/relationships/customXml" Target="../ink/ink2664.xml"/><Relationship Id="rId485" Type="http://schemas.openxmlformats.org/officeDocument/2006/relationships/image" Target="../media/image1491.png"/><Relationship Id="rId42" Type="http://schemas.openxmlformats.org/officeDocument/2006/relationships/image" Target="../media/image1271.png"/><Relationship Id="rId84" Type="http://schemas.openxmlformats.org/officeDocument/2006/relationships/image" Target="../media/image1291.png"/><Relationship Id="rId138" Type="http://schemas.openxmlformats.org/officeDocument/2006/relationships/image" Target="../media/image1318.png"/><Relationship Id="rId345" Type="http://schemas.openxmlformats.org/officeDocument/2006/relationships/customXml" Target="../ink/ink2685.xml"/><Relationship Id="rId387" Type="http://schemas.openxmlformats.org/officeDocument/2006/relationships/customXml" Target="../ink/ink2706.xml"/><Relationship Id="rId510" Type="http://schemas.openxmlformats.org/officeDocument/2006/relationships/customXml" Target="../ink/ink2768.xml"/><Relationship Id="rId552" Type="http://schemas.openxmlformats.org/officeDocument/2006/relationships/customXml" Target="../ink/ink2789.xml"/><Relationship Id="rId191" Type="http://schemas.openxmlformats.org/officeDocument/2006/relationships/customXml" Target="../ink/ink2608.xml"/><Relationship Id="rId205" Type="http://schemas.openxmlformats.org/officeDocument/2006/relationships/customXml" Target="../ink/ink2615.xml"/><Relationship Id="rId247" Type="http://schemas.openxmlformats.org/officeDocument/2006/relationships/customXml" Target="../ink/ink2636.xml"/><Relationship Id="rId412" Type="http://schemas.openxmlformats.org/officeDocument/2006/relationships/image" Target="../media/image1455.png"/><Relationship Id="rId107" Type="http://schemas.openxmlformats.org/officeDocument/2006/relationships/customXml" Target="../ink/ink2566.xml"/><Relationship Id="rId289" Type="http://schemas.openxmlformats.org/officeDocument/2006/relationships/customXml" Target="../ink/ink2657.xml"/><Relationship Id="rId454" Type="http://schemas.openxmlformats.org/officeDocument/2006/relationships/image" Target="../media/image1476.png"/><Relationship Id="rId496" Type="http://schemas.openxmlformats.org/officeDocument/2006/relationships/customXml" Target="../ink/ink2761.xml"/><Relationship Id="rId11" Type="http://schemas.openxmlformats.org/officeDocument/2006/relationships/customXml" Target="../ink/ink2518.xml"/><Relationship Id="rId53" Type="http://schemas.openxmlformats.org/officeDocument/2006/relationships/customXml" Target="../ink/ink2539.xml"/><Relationship Id="rId149" Type="http://schemas.openxmlformats.org/officeDocument/2006/relationships/customXml" Target="../ink/ink2587.xml"/><Relationship Id="rId314" Type="http://schemas.openxmlformats.org/officeDocument/2006/relationships/image" Target="../media/image1406.png"/><Relationship Id="rId356" Type="http://schemas.openxmlformats.org/officeDocument/2006/relationships/image" Target="../media/image1427.png"/><Relationship Id="rId398" Type="http://schemas.openxmlformats.org/officeDocument/2006/relationships/image" Target="../media/image1448.png"/><Relationship Id="rId521" Type="http://schemas.openxmlformats.org/officeDocument/2006/relationships/image" Target="../media/image1509.png"/><Relationship Id="rId95" Type="http://schemas.openxmlformats.org/officeDocument/2006/relationships/customXml" Target="../ink/ink2560.xml"/><Relationship Id="rId160" Type="http://schemas.openxmlformats.org/officeDocument/2006/relationships/image" Target="../media/image1329.png"/><Relationship Id="rId216" Type="http://schemas.openxmlformats.org/officeDocument/2006/relationships/image" Target="../media/image1357.png"/><Relationship Id="rId423" Type="http://schemas.openxmlformats.org/officeDocument/2006/relationships/customXml" Target="../ink/ink2724.xml"/><Relationship Id="rId258" Type="http://schemas.openxmlformats.org/officeDocument/2006/relationships/image" Target="../media/image1378.png"/><Relationship Id="rId465" Type="http://schemas.openxmlformats.org/officeDocument/2006/relationships/customXml" Target="../ink/ink2745.xml"/><Relationship Id="rId22" Type="http://schemas.openxmlformats.org/officeDocument/2006/relationships/image" Target="../media/image1261.png"/><Relationship Id="rId64" Type="http://schemas.openxmlformats.org/officeDocument/2006/relationships/image" Target="../media/image1282.png"/><Relationship Id="rId118" Type="http://schemas.openxmlformats.org/officeDocument/2006/relationships/image" Target="../media/image1308.png"/><Relationship Id="rId325" Type="http://schemas.openxmlformats.org/officeDocument/2006/relationships/customXml" Target="../ink/ink2675.xml"/><Relationship Id="rId367" Type="http://schemas.openxmlformats.org/officeDocument/2006/relationships/customXml" Target="../ink/ink2696.xml"/><Relationship Id="rId532" Type="http://schemas.openxmlformats.org/officeDocument/2006/relationships/customXml" Target="../ink/ink2779.xml"/><Relationship Id="rId171" Type="http://schemas.openxmlformats.org/officeDocument/2006/relationships/customXml" Target="../ink/ink2598.xml"/><Relationship Id="rId227" Type="http://schemas.openxmlformats.org/officeDocument/2006/relationships/customXml" Target="../ink/ink2626.xml"/><Relationship Id="rId269" Type="http://schemas.openxmlformats.org/officeDocument/2006/relationships/customXml" Target="../ink/ink2647.xml"/><Relationship Id="rId434" Type="http://schemas.openxmlformats.org/officeDocument/2006/relationships/image" Target="../media/image1466.png"/><Relationship Id="rId476" Type="http://schemas.openxmlformats.org/officeDocument/2006/relationships/customXml" Target="../ink/ink2751.xml"/><Relationship Id="rId33" Type="http://schemas.openxmlformats.org/officeDocument/2006/relationships/customXml" Target="../ink/ink2529.xml"/><Relationship Id="rId129" Type="http://schemas.openxmlformats.org/officeDocument/2006/relationships/customXml" Target="../ink/ink2577.xml"/><Relationship Id="rId280" Type="http://schemas.openxmlformats.org/officeDocument/2006/relationships/image" Target="../media/image1389.png"/><Relationship Id="rId336" Type="http://schemas.openxmlformats.org/officeDocument/2006/relationships/image" Target="../media/image1417.png"/><Relationship Id="rId501" Type="http://schemas.openxmlformats.org/officeDocument/2006/relationships/image" Target="../media/image1499.png"/><Relationship Id="rId543" Type="http://schemas.openxmlformats.org/officeDocument/2006/relationships/image" Target="../media/image1520.png"/><Relationship Id="rId75" Type="http://schemas.openxmlformats.org/officeDocument/2006/relationships/customXml" Target="../ink/ink2550.xml"/><Relationship Id="rId140" Type="http://schemas.openxmlformats.org/officeDocument/2006/relationships/image" Target="../media/image1319.png"/><Relationship Id="rId182" Type="http://schemas.openxmlformats.org/officeDocument/2006/relationships/image" Target="../media/image1340.png"/><Relationship Id="rId378" Type="http://schemas.openxmlformats.org/officeDocument/2006/relationships/image" Target="../media/image1438.png"/><Relationship Id="rId403" Type="http://schemas.openxmlformats.org/officeDocument/2006/relationships/customXml" Target="../ink/ink2714.xml"/><Relationship Id="rId6" Type="http://schemas.openxmlformats.org/officeDocument/2006/relationships/image" Target="../media/image1253.png"/><Relationship Id="rId238" Type="http://schemas.openxmlformats.org/officeDocument/2006/relationships/image" Target="../media/image1368.png"/><Relationship Id="rId445" Type="http://schemas.openxmlformats.org/officeDocument/2006/relationships/customXml" Target="../ink/ink2735.xml"/><Relationship Id="rId487" Type="http://schemas.openxmlformats.org/officeDocument/2006/relationships/image" Target="../media/image1492.png"/><Relationship Id="rId291" Type="http://schemas.openxmlformats.org/officeDocument/2006/relationships/customXml" Target="../ink/ink2658.xml"/><Relationship Id="rId305" Type="http://schemas.openxmlformats.org/officeDocument/2006/relationships/customXml" Target="../ink/ink2665.xml"/><Relationship Id="rId347" Type="http://schemas.openxmlformats.org/officeDocument/2006/relationships/customXml" Target="../ink/ink2686.xml"/><Relationship Id="rId512" Type="http://schemas.openxmlformats.org/officeDocument/2006/relationships/customXml" Target="../ink/ink2769.xml"/><Relationship Id="rId44" Type="http://schemas.openxmlformats.org/officeDocument/2006/relationships/image" Target="../media/image1272.png"/><Relationship Id="rId86" Type="http://schemas.openxmlformats.org/officeDocument/2006/relationships/image" Target="../media/image1292.png"/><Relationship Id="rId151" Type="http://schemas.openxmlformats.org/officeDocument/2006/relationships/customXml" Target="../ink/ink2588.xml"/><Relationship Id="rId389" Type="http://schemas.openxmlformats.org/officeDocument/2006/relationships/customXml" Target="../ink/ink2707.xml"/><Relationship Id="rId554" Type="http://schemas.openxmlformats.org/officeDocument/2006/relationships/customXml" Target="../ink/ink2790.xml"/><Relationship Id="rId193" Type="http://schemas.openxmlformats.org/officeDocument/2006/relationships/customXml" Target="../ink/ink2609.xml"/><Relationship Id="rId207" Type="http://schemas.openxmlformats.org/officeDocument/2006/relationships/customXml" Target="../ink/ink2616.xml"/><Relationship Id="rId249" Type="http://schemas.openxmlformats.org/officeDocument/2006/relationships/customXml" Target="../ink/ink2637.xml"/><Relationship Id="rId414" Type="http://schemas.openxmlformats.org/officeDocument/2006/relationships/image" Target="../media/image1456.png"/><Relationship Id="rId456" Type="http://schemas.openxmlformats.org/officeDocument/2006/relationships/image" Target="../media/image1477.png"/><Relationship Id="rId498" Type="http://schemas.openxmlformats.org/officeDocument/2006/relationships/customXml" Target="../ink/ink2762.xml"/><Relationship Id="rId13" Type="http://schemas.openxmlformats.org/officeDocument/2006/relationships/customXml" Target="../ink/ink2519.xml"/><Relationship Id="rId109" Type="http://schemas.openxmlformats.org/officeDocument/2006/relationships/customXml" Target="../ink/ink2567.xml"/><Relationship Id="rId260" Type="http://schemas.openxmlformats.org/officeDocument/2006/relationships/image" Target="../media/image1379.png"/><Relationship Id="rId316" Type="http://schemas.openxmlformats.org/officeDocument/2006/relationships/image" Target="../media/image1407.png"/><Relationship Id="rId523" Type="http://schemas.openxmlformats.org/officeDocument/2006/relationships/image" Target="../media/image1510.png"/><Relationship Id="rId55" Type="http://schemas.openxmlformats.org/officeDocument/2006/relationships/customXml" Target="../ink/ink2540.xml"/><Relationship Id="rId97" Type="http://schemas.openxmlformats.org/officeDocument/2006/relationships/customXml" Target="../ink/ink2561.xml"/><Relationship Id="rId120" Type="http://schemas.openxmlformats.org/officeDocument/2006/relationships/image" Target="../media/image1309.png"/><Relationship Id="rId358" Type="http://schemas.openxmlformats.org/officeDocument/2006/relationships/image" Target="../media/image1428.png"/><Relationship Id="rId162" Type="http://schemas.openxmlformats.org/officeDocument/2006/relationships/image" Target="../media/image1330.png"/><Relationship Id="rId218" Type="http://schemas.openxmlformats.org/officeDocument/2006/relationships/image" Target="../media/image1358.png"/><Relationship Id="rId425" Type="http://schemas.openxmlformats.org/officeDocument/2006/relationships/customXml" Target="../ink/ink2725.xml"/><Relationship Id="rId467" Type="http://schemas.openxmlformats.org/officeDocument/2006/relationships/customXml" Target="../ink/ink2746.xml"/><Relationship Id="rId271" Type="http://schemas.openxmlformats.org/officeDocument/2006/relationships/customXml" Target="../ink/ink2648.xml"/><Relationship Id="rId24" Type="http://schemas.openxmlformats.org/officeDocument/2006/relationships/image" Target="../media/image1262.png"/><Relationship Id="rId66" Type="http://schemas.openxmlformats.org/officeDocument/2006/relationships/image" Target="../media/image1283.png"/><Relationship Id="rId131" Type="http://schemas.openxmlformats.org/officeDocument/2006/relationships/customXml" Target="../ink/ink2578.xml"/><Relationship Id="rId327" Type="http://schemas.openxmlformats.org/officeDocument/2006/relationships/customXml" Target="../ink/ink2676.xml"/><Relationship Id="rId369" Type="http://schemas.openxmlformats.org/officeDocument/2006/relationships/customXml" Target="../ink/ink2697.xml"/><Relationship Id="rId534" Type="http://schemas.openxmlformats.org/officeDocument/2006/relationships/customXml" Target="../ink/ink2780.xml"/><Relationship Id="rId173" Type="http://schemas.openxmlformats.org/officeDocument/2006/relationships/customXml" Target="../ink/ink2599.xml"/><Relationship Id="rId229" Type="http://schemas.openxmlformats.org/officeDocument/2006/relationships/customXml" Target="../ink/ink2627.xml"/><Relationship Id="rId380" Type="http://schemas.openxmlformats.org/officeDocument/2006/relationships/image" Target="../media/image1439.png"/><Relationship Id="rId436" Type="http://schemas.openxmlformats.org/officeDocument/2006/relationships/image" Target="../media/image1467.png"/><Relationship Id="rId240" Type="http://schemas.openxmlformats.org/officeDocument/2006/relationships/image" Target="../media/image1369.png"/><Relationship Id="rId478" Type="http://schemas.openxmlformats.org/officeDocument/2006/relationships/customXml" Target="../ink/ink2752.xml"/><Relationship Id="rId35" Type="http://schemas.openxmlformats.org/officeDocument/2006/relationships/customXml" Target="../ink/ink2530.xml"/><Relationship Id="rId77" Type="http://schemas.openxmlformats.org/officeDocument/2006/relationships/customXml" Target="../ink/ink2551.xml"/><Relationship Id="rId100" Type="http://schemas.openxmlformats.org/officeDocument/2006/relationships/image" Target="../media/image1299.png"/><Relationship Id="rId282" Type="http://schemas.openxmlformats.org/officeDocument/2006/relationships/image" Target="../media/image1390.png"/><Relationship Id="rId338" Type="http://schemas.openxmlformats.org/officeDocument/2006/relationships/image" Target="../media/image1418.png"/><Relationship Id="rId503" Type="http://schemas.openxmlformats.org/officeDocument/2006/relationships/image" Target="../media/image1500.png"/><Relationship Id="rId545" Type="http://schemas.openxmlformats.org/officeDocument/2006/relationships/image" Target="../media/image1521.png"/><Relationship Id="rId8" Type="http://schemas.openxmlformats.org/officeDocument/2006/relationships/image" Target="../media/image1254.png"/><Relationship Id="rId142" Type="http://schemas.openxmlformats.org/officeDocument/2006/relationships/image" Target="../media/image1320.png"/><Relationship Id="rId184" Type="http://schemas.openxmlformats.org/officeDocument/2006/relationships/image" Target="../media/image1341.png"/><Relationship Id="rId391" Type="http://schemas.openxmlformats.org/officeDocument/2006/relationships/customXml" Target="../ink/ink2708.xml"/><Relationship Id="rId405" Type="http://schemas.openxmlformats.org/officeDocument/2006/relationships/customXml" Target="../ink/ink2715.xml"/><Relationship Id="rId447" Type="http://schemas.openxmlformats.org/officeDocument/2006/relationships/customXml" Target="../ink/ink2736.xml"/><Relationship Id="rId251" Type="http://schemas.openxmlformats.org/officeDocument/2006/relationships/customXml" Target="../ink/ink2638.xml"/><Relationship Id="rId489" Type="http://schemas.openxmlformats.org/officeDocument/2006/relationships/image" Target="../media/image1493.png"/><Relationship Id="rId46" Type="http://schemas.openxmlformats.org/officeDocument/2006/relationships/image" Target="../media/image1273.png"/><Relationship Id="rId293" Type="http://schemas.openxmlformats.org/officeDocument/2006/relationships/customXml" Target="../ink/ink2659.xml"/><Relationship Id="rId307" Type="http://schemas.openxmlformats.org/officeDocument/2006/relationships/customXml" Target="../ink/ink2666.xml"/><Relationship Id="rId349" Type="http://schemas.openxmlformats.org/officeDocument/2006/relationships/customXml" Target="../ink/ink2687.xml"/><Relationship Id="rId514" Type="http://schemas.openxmlformats.org/officeDocument/2006/relationships/customXml" Target="../ink/ink2770.xml"/><Relationship Id="rId88" Type="http://schemas.openxmlformats.org/officeDocument/2006/relationships/image" Target="../media/image1293.png"/><Relationship Id="rId111" Type="http://schemas.openxmlformats.org/officeDocument/2006/relationships/customXml" Target="../ink/ink2568.xml"/><Relationship Id="rId153" Type="http://schemas.openxmlformats.org/officeDocument/2006/relationships/customXml" Target="../ink/ink2589.xml"/><Relationship Id="rId195" Type="http://schemas.openxmlformats.org/officeDocument/2006/relationships/customXml" Target="../ink/ink2610.xml"/><Relationship Id="rId209" Type="http://schemas.openxmlformats.org/officeDocument/2006/relationships/customXml" Target="../ink/ink2617.xml"/><Relationship Id="rId360" Type="http://schemas.openxmlformats.org/officeDocument/2006/relationships/image" Target="../media/image1429.png"/><Relationship Id="rId416" Type="http://schemas.openxmlformats.org/officeDocument/2006/relationships/image" Target="../media/image1457.png"/><Relationship Id="rId220" Type="http://schemas.openxmlformats.org/officeDocument/2006/relationships/image" Target="../media/image1359.png"/><Relationship Id="rId458" Type="http://schemas.openxmlformats.org/officeDocument/2006/relationships/image" Target="../media/image1478.png"/><Relationship Id="rId15" Type="http://schemas.openxmlformats.org/officeDocument/2006/relationships/customXml" Target="../ink/ink2520.xml"/><Relationship Id="rId57" Type="http://schemas.openxmlformats.org/officeDocument/2006/relationships/customXml" Target="../ink/ink2541.xml"/><Relationship Id="rId262" Type="http://schemas.openxmlformats.org/officeDocument/2006/relationships/image" Target="../media/image1380.png"/><Relationship Id="rId318" Type="http://schemas.openxmlformats.org/officeDocument/2006/relationships/image" Target="../media/image1408.png"/><Relationship Id="rId525" Type="http://schemas.openxmlformats.org/officeDocument/2006/relationships/image" Target="../media/image1511.png"/><Relationship Id="rId99" Type="http://schemas.openxmlformats.org/officeDocument/2006/relationships/customXml" Target="../ink/ink2562.xml"/><Relationship Id="rId122" Type="http://schemas.openxmlformats.org/officeDocument/2006/relationships/image" Target="../media/image1310.png"/><Relationship Id="rId164" Type="http://schemas.openxmlformats.org/officeDocument/2006/relationships/image" Target="../media/image1331.png"/><Relationship Id="rId371" Type="http://schemas.openxmlformats.org/officeDocument/2006/relationships/customXml" Target="../ink/ink2698.xml"/><Relationship Id="rId427" Type="http://schemas.openxmlformats.org/officeDocument/2006/relationships/customXml" Target="../ink/ink2726.xml"/><Relationship Id="rId469" Type="http://schemas.openxmlformats.org/officeDocument/2006/relationships/customXml" Target="../ink/ink2747.xml"/><Relationship Id="rId26" Type="http://schemas.openxmlformats.org/officeDocument/2006/relationships/image" Target="../media/image1263.png"/><Relationship Id="rId231" Type="http://schemas.openxmlformats.org/officeDocument/2006/relationships/customXml" Target="../ink/ink2628.xml"/><Relationship Id="rId273" Type="http://schemas.openxmlformats.org/officeDocument/2006/relationships/customXml" Target="../ink/ink2649.xml"/><Relationship Id="rId329" Type="http://schemas.openxmlformats.org/officeDocument/2006/relationships/customXml" Target="../ink/ink2677.xml"/><Relationship Id="rId480" Type="http://schemas.openxmlformats.org/officeDocument/2006/relationships/customXml" Target="../ink/ink2753.xml"/><Relationship Id="rId536" Type="http://schemas.openxmlformats.org/officeDocument/2006/relationships/customXml" Target="../ink/ink2781.xml"/><Relationship Id="rId68" Type="http://schemas.openxmlformats.org/officeDocument/2006/relationships/image" Target="../media/image1284.png"/><Relationship Id="rId133" Type="http://schemas.openxmlformats.org/officeDocument/2006/relationships/customXml" Target="../ink/ink2579.xml"/><Relationship Id="rId175" Type="http://schemas.openxmlformats.org/officeDocument/2006/relationships/customXml" Target="../ink/ink2600.xml"/><Relationship Id="rId340" Type="http://schemas.openxmlformats.org/officeDocument/2006/relationships/image" Target="../media/image1419.png"/><Relationship Id="rId200" Type="http://schemas.openxmlformats.org/officeDocument/2006/relationships/image" Target="../media/image1349.png"/><Relationship Id="rId382" Type="http://schemas.openxmlformats.org/officeDocument/2006/relationships/image" Target="../media/image1440.png"/><Relationship Id="rId438" Type="http://schemas.openxmlformats.org/officeDocument/2006/relationships/image" Target="../media/image1468.png"/><Relationship Id="rId242" Type="http://schemas.openxmlformats.org/officeDocument/2006/relationships/image" Target="../media/image1370.png"/><Relationship Id="rId284" Type="http://schemas.openxmlformats.org/officeDocument/2006/relationships/image" Target="../media/image1391.png"/><Relationship Id="rId491" Type="http://schemas.openxmlformats.org/officeDocument/2006/relationships/image" Target="../media/image1494.png"/><Relationship Id="rId505" Type="http://schemas.openxmlformats.org/officeDocument/2006/relationships/image" Target="../media/image1501.png"/><Relationship Id="rId37" Type="http://schemas.openxmlformats.org/officeDocument/2006/relationships/customXml" Target="../ink/ink2531.xml"/><Relationship Id="rId79" Type="http://schemas.openxmlformats.org/officeDocument/2006/relationships/customXml" Target="../ink/ink2552.xml"/><Relationship Id="rId102" Type="http://schemas.openxmlformats.org/officeDocument/2006/relationships/image" Target="../media/image1300.png"/><Relationship Id="rId144" Type="http://schemas.openxmlformats.org/officeDocument/2006/relationships/image" Target="../media/image1321.png"/><Relationship Id="rId547" Type="http://schemas.openxmlformats.org/officeDocument/2006/relationships/image" Target="../media/image1522.png"/><Relationship Id="rId90" Type="http://schemas.openxmlformats.org/officeDocument/2006/relationships/image" Target="../media/image1294.png"/><Relationship Id="rId186" Type="http://schemas.openxmlformats.org/officeDocument/2006/relationships/image" Target="../media/image1342.png"/><Relationship Id="rId351" Type="http://schemas.openxmlformats.org/officeDocument/2006/relationships/customXml" Target="../ink/ink2688.xml"/><Relationship Id="rId393" Type="http://schemas.openxmlformats.org/officeDocument/2006/relationships/customXml" Target="../ink/ink2709.xml"/><Relationship Id="rId407" Type="http://schemas.openxmlformats.org/officeDocument/2006/relationships/customXml" Target="../ink/ink2716.xml"/><Relationship Id="rId449" Type="http://schemas.openxmlformats.org/officeDocument/2006/relationships/customXml" Target="../ink/ink2737.xml"/><Relationship Id="rId211" Type="http://schemas.openxmlformats.org/officeDocument/2006/relationships/customXml" Target="../ink/ink2618.xml"/><Relationship Id="rId253" Type="http://schemas.openxmlformats.org/officeDocument/2006/relationships/customXml" Target="../ink/ink2639.xml"/><Relationship Id="rId295" Type="http://schemas.openxmlformats.org/officeDocument/2006/relationships/customXml" Target="../ink/ink2660.xml"/><Relationship Id="rId309" Type="http://schemas.openxmlformats.org/officeDocument/2006/relationships/customXml" Target="../ink/ink2667.xml"/><Relationship Id="rId460" Type="http://schemas.openxmlformats.org/officeDocument/2006/relationships/image" Target="../media/image1479.png"/><Relationship Id="rId516" Type="http://schemas.openxmlformats.org/officeDocument/2006/relationships/customXml" Target="../ink/ink2771.xml"/><Relationship Id="rId48" Type="http://schemas.openxmlformats.org/officeDocument/2006/relationships/image" Target="../media/image1274.png"/><Relationship Id="rId113" Type="http://schemas.openxmlformats.org/officeDocument/2006/relationships/customXml" Target="../ink/ink2569.xml"/><Relationship Id="rId320" Type="http://schemas.openxmlformats.org/officeDocument/2006/relationships/image" Target="../media/image1409.png"/><Relationship Id="rId155" Type="http://schemas.openxmlformats.org/officeDocument/2006/relationships/customXml" Target="../ink/ink2590.xml"/><Relationship Id="rId197" Type="http://schemas.openxmlformats.org/officeDocument/2006/relationships/customXml" Target="../ink/ink2611.xml"/><Relationship Id="rId362" Type="http://schemas.openxmlformats.org/officeDocument/2006/relationships/image" Target="../media/image1430.png"/><Relationship Id="rId418" Type="http://schemas.openxmlformats.org/officeDocument/2006/relationships/image" Target="../media/image1458.png"/><Relationship Id="rId222" Type="http://schemas.openxmlformats.org/officeDocument/2006/relationships/image" Target="../media/image1360.png"/><Relationship Id="rId264" Type="http://schemas.openxmlformats.org/officeDocument/2006/relationships/image" Target="../media/image1381.png"/><Relationship Id="rId471" Type="http://schemas.openxmlformats.org/officeDocument/2006/relationships/customXml" Target="../ink/ink2748.xml"/><Relationship Id="rId17" Type="http://schemas.openxmlformats.org/officeDocument/2006/relationships/customXml" Target="../ink/ink2521.xml"/><Relationship Id="rId59" Type="http://schemas.openxmlformats.org/officeDocument/2006/relationships/customXml" Target="../ink/ink2542.xml"/><Relationship Id="rId124" Type="http://schemas.openxmlformats.org/officeDocument/2006/relationships/image" Target="../media/image1311.png"/><Relationship Id="rId527" Type="http://schemas.openxmlformats.org/officeDocument/2006/relationships/image" Target="../media/image1512.png"/><Relationship Id="rId70" Type="http://schemas.openxmlformats.org/officeDocument/2006/relationships/image" Target="../media/image907.png"/><Relationship Id="rId166" Type="http://schemas.openxmlformats.org/officeDocument/2006/relationships/image" Target="../media/image1332.png"/><Relationship Id="rId331" Type="http://schemas.openxmlformats.org/officeDocument/2006/relationships/customXml" Target="../ink/ink2678.xml"/><Relationship Id="rId373" Type="http://schemas.openxmlformats.org/officeDocument/2006/relationships/customXml" Target="../ink/ink2699.xml"/><Relationship Id="rId429" Type="http://schemas.openxmlformats.org/officeDocument/2006/relationships/customXml" Target="../ink/ink2727.xml"/><Relationship Id="rId1" Type="http://schemas.openxmlformats.org/officeDocument/2006/relationships/slideLayout" Target="../slideLayouts/slideLayout7.xml"/><Relationship Id="rId233" Type="http://schemas.openxmlformats.org/officeDocument/2006/relationships/customXml" Target="../ink/ink2629.xml"/><Relationship Id="rId440" Type="http://schemas.openxmlformats.org/officeDocument/2006/relationships/image" Target="../media/image1469.png"/><Relationship Id="rId28" Type="http://schemas.openxmlformats.org/officeDocument/2006/relationships/image" Target="../media/image1264.png"/><Relationship Id="rId275" Type="http://schemas.openxmlformats.org/officeDocument/2006/relationships/customXml" Target="../ink/ink2650.xml"/><Relationship Id="rId300" Type="http://schemas.openxmlformats.org/officeDocument/2006/relationships/image" Target="../media/image1399.png"/><Relationship Id="rId482" Type="http://schemas.openxmlformats.org/officeDocument/2006/relationships/customXml" Target="../ink/ink2754.xml"/><Relationship Id="rId538" Type="http://schemas.openxmlformats.org/officeDocument/2006/relationships/customXml" Target="../ink/ink2782.xml"/><Relationship Id="rId81" Type="http://schemas.openxmlformats.org/officeDocument/2006/relationships/customXml" Target="../ink/ink2553.xml"/><Relationship Id="rId135" Type="http://schemas.openxmlformats.org/officeDocument/2006/relationships/customXml" Target="../ink/ink2580.xml"/><Relationship Id="rId177" Type="http://schemas.openxmlformats.org/officeDocument/2006/relationships/customXml" Target="../ink/ink2601.xml"/><Relationship Id="rId342" Type="http://schemas.openxmlformats.org/officeDocument/2006/relationships/image" Target="../media/image1420.png"/><Relationship Id="rId384" Type="http://schemas.openxmlformats.org/officeDocument/2006/relationships/image" Target="../media/image1441.png"/><Relationship Id="rId202" Type="http://schemas.openxmlformats.org/officeDocument/2006/relationships/image" Target="../media/image1350.png"/><Relationship Id="rId244" Type="http://schemas.openxmlformats.org/officeDocument/2006/relationships/image" Target="../media/image1371.png"/><Relationship Id="rId39" Type="http://schemas.openxmlformats.org/officeDocument/2006/relationships/customXml" Target="../ink/ink2532.xml"/><Relationship Id="rId286" Type="http://schemas.openxmlformats.org/officeDocument/2006/relationships/image" Target="../media/image1392.png"/><Relationship Id="rId451" Type="http://schemas.openxmlformats.org/officeDocument/2006/relationships/customXml" Target="../ink/ink2738.xml"/><Relationship Id="rId493" Type="http://schemas.openxmlformats.org/officeDocument/2006/relationships/image" Target="../media/image1495.png"/><Relationship Id="rId507" Type="http://schemas.openxmlformats.org/officeDocument/2006/relationships/image" Target="../media/image1502.png"/><Relationship Id="rId549" Type="http://schemas.openxmlformats.org/officeDocument/2006/relationships/image" Target="../media/image1523.png"/><Relationship Id="rId50" Type="http://schemas.openxmlformats.org/officeDocument/2006/relationships/image" Target="../media/image1275.png"/><Relationship Id="rId104" Type="http://schemas.openxmlformats.org/officeDocument/2006/relationships/image" Target="../media/image1301.png"/><Relationship Id="rId146" Type="http://schemas.openxmlformats.org/officeDocument/2006/relationships/image" Target="../media/image1322.png"/><Relationship Id="rId188" Type="http://schemas.openxmlformats.org/officeDocument/2006/relationships/image" Target="../media/image1343.png"/><Relationship Id="rId311" Type="http://schemas.openxmlformats.org/officeDocument/2006/relationships/customXml" Target="../ink/ink2668.xml"/><Relationship Id="rId353" Type="http://schemas.openxmlformats.org/officeDocument/2006/relationships/customXml" Target="../ink/ink2689.xml"/><Relationship Id="rId395" Type="http://schemas.openxmlformats.org/officeDocument/2006/relationships/customXml" Target="../ink/ink2710.xml"/><Relationship Id="rId409" Type="http://schemas.openxmlformats.org/officeDocument/2006/relationships/customXml" Target="../ink/ink2717.xml"/><Relationship Id="rId92" Type="http://schemas.openxmlformats.org/officeDocument/2006/relationships/image" Target="../media/image1295.png"/><Relationship Id="rId213" Type="http://schemas.openxmlformats.org/officeDocument/2006/relationships/customXml" Target="../ink/ink2619.xml"/><Relationship Id="rId420" Type="http://schemas.openxmlformats.org/officeDocument/2006/relationships/image" Target="../media/image1459.png"/><Relationship Id="rId255" Type="http://schemas.openxmlformats.org/officeDocument/2006/relationships/customXml" Target="../ink/ink2640.xml"/><Relationship Id="rId297" Type="http://schemas.openxmlformats.org/officeDocument/2006/relationships/customXml" Target="../ink/ink2661.xml"/><Relationship Id="rId462" Type="http://schemas.openxmlformats.org/officeDocument/2006/relationships/image" Target="../media/image1480.png"/><Relationship Id="rId518" Type="http://schemas.openxmlformats.org/officeDocument/2006/relationships/customXml" Target="../ink/ink2772.xml"/><Relationship Id="rId115" Type="http://schemas.openxmlformats.org/officeDocument/2006/relationships/customXml" Target="../ink/ink2570.xml"/><Relationship Id="rId157" Type="http://schemas.openxmlformats.org/officeDocument/2006/relationships/customXml" Target="../ink/ink2591.xml"/><Relationship Id="rId322" Type="http://schemas.openxmlformats.org/officeDocument/2006/relationships/image" Target="../media/image1410.png"/><Relationship Id="rId364" Type="http://schemas.openxmlformats.org/officeDocument/2006/relationships/image" Target="../media/image1431.png"/><Relationship Id="rId61" Type="http://schemas.openxmlformats.org/officeDocument/2006/relationships/customXml" Target="../ink/ink2543.xml"/><Relationship Id="rId199" Type="http://schemas.openxmlformats.org/officeDocument/2006/relationships/customXml" Target="../ink/ink2612.xml"/><Relationship Id="rId19" Type="http://schemas.openxmlformats.org/officeDocument/2006/relationships/customXml" Target="../ink/ink2522.xml"/><Relationship Id="rId224" Type="http://schemas.openxmlformats.org/officeDocument/2006/relationships/image" Target="../media/image1361.png"/><Relationship Id="rId266" Type="http://schemas.openxmlformats.org/officeDocument/2006/relationships/image" Target="../media/image1382.png"/><Relationship Id="rId431" Type="http://schemas.openxmlformats.org/officeDocument/2006/relationships/customXml" Target="../ink/ink2728.xml"/><Relationship Id="rId473" Type="http://schemas.openxmlformats.org/officeDocument/2006/relationships/customXml" Target="../ink/ink2749.xml"/><Relationship Id="rId529" Type="http://schemas.openxmlformats.org/officeDocument/2006/relationships/image" Target="../media/image1513.png"/><Relationship Id="rId30" Type="http://schemas.openxmlformats.org/officeDocument/2006/relationships/image" Target="../media/image1265.png"/><Relationship Id="rId126" Type="http://schemas.openxmlformats.org/officeDocument/2006/relationships/image" Target="../media/image1312.png"/><Relationship Id="rId168" Type="http://schemas.openxmlformats.org/officeDocument/2006/relationships/image" Target="../media/image1333.png"/><Relationship Id="rId333" Type="http://schemas.openxmlformats.org/officeDocument/2006/relationships/customXml" Target="../ink/ink2679.xml"/><Relationship Id="rId540" Type="http://schemas.openxmlformats.org/officeDocument/2006/relationships/customXml" Target="../ink/ink2783.xml"/><Relationship Id="rId72" Type="http://schemas.openxmlformats.org/officeDocument/2006/relationships/image" Target="../media/image1285.png"/><Relationship Id="rId375" Type="http://schemas.openxmlformats.org/officeDocument/2006/relationships/customXml" Target="../ink/ink2700.xml"/><Relationship Id="rId3" Type="http://schemas.openxmlformats.org/officeDocument/2006/relationships/customXml" Target="../ink/ink2514.xml"/><Relationship Id="rId235" Type="http://schemas.openxmlformats.org/officeDocument/2006/relationships/customXml" Target="../ink/ink2630.xml"/><Relationship Id="rId277" Type="http://schemas.openxmlformats.org/officeDocument/2006/relationships/customXml" Target="../ink/ink2651.xml"/><Relationship Id="rId400" Type="http://schemas.openxmlformats.org/officeDocument/2006/relationships/image" Target="../media/image1449.png"/><Relationship Id="rId442" Type="http://schemas.openxmlformats.org/officeDocument/2006/relationships/image" Target="../media/image1470.png"/><Relationship Id="rId484" Type="http://schemas.openxmlformats.org/officeDocument/2006/relationships/customXml" Target="../ink/ink2755.xml"/><Relationship Id="rId137" Type="http://schemas.openxmlformats.org/officeDocument/2006/relationships/customXml" Target="../ink/ink2581.xml"/><Relationship Id="rId302" Type="http://schemas.openxmlformats.org/officeDocument/2006/relationships/image" Target="../media/image1400.png"/><Relationship Id="rId344" Type="http://schemas.openxmlformats.org/officeDocument/2006/relationships/image" Target="../media/image1421.png"/><Relationship Id="rId41" Type="http://schemas.openxmlformats.org/officeDocument/2006/relationships/customXml" Target="../ink/ink2533.xml"/><Relationship Id="rId83" Type="http://schemas.openxmlformats.org/officeDocument/2006/relationships/customXml" Target="../ink/ink2554.xml"/><Relationship Id="rId179" Type="http://schemas.openxmlformats.org/officeDocument/2006/relationships/customXml" Target="../ink/ink2602.xml"/><Relationship Id="rId386" Type="http://schemas.openxmlformats.org/officeDocument/2006/relationships/image" Target="../media/image1442.png"/><Relationship Id="rId551" Type="http://schemas.openxmlformats.org/officeDocument/2006/relationships/image" Target="../media/image1524.png"/><Relationship Id="rId190" Type="http://schemas.openxmlformats.org/officeDocument/2006/relationships/image" Target="../media/image1344.png"/><Relationship Id="rId204" Type="http://schemas.openxmlformats.org/officeDocument/2006/relationships/image" Target="../media/image1351.png"/><Relationship Id="rId246" Type="http://schemas.openxmlformats.org/officeDocument/2006/relationships/image" Target="../media/image1372.png"/><Relationship Id="rId288" Type="http://schemas.openxmlformats.org/officeDocument/2006/relationships/image" Target="../media/image1393.png"/><Relationship Id="rId411" Type="http://schemas.openxmlformats.org/officeDocument/2006/relationships/customXml" Target="../ink/ink2718.xml"/><Relationship Id="rId453" Type="http://schemas.openxmlformats.org/officeDocument/2006/relationships/customXml" Target="../ink/ink2739.xml"/><Relationship Id="rId509" Type="http://schemas.openxmlformats.org/officeDocument/2006/relationships/image" Target="../media/image1503.png"/><Relationship Id="rId106" Type="http://schemas.openxmlformats.org/officeDocument/2006/relationships/image" Target="../media/image1302.png"/><Relationship Id="rId313" Type="http://schemas.openxmlformats.org/officeDocument/2006/relationships/customXml" Target="../ink/ink2669.xml"/><Relationship Id="rId495" Type="http://schemas.openxmlformats.org/officeDocument/2006/relationships/image" Target="../media/image1496.png"/><Relationship Id="rId10" Type="http://schemas.openxmlformats.org/officeDocument/2006/relationships/image" Target="../media/image1255.png"/><Relationship Id="rId52" Type="http://schemas.openxmlformats.org/officeDocument/2006/relationships/image" Target="../media/image1276.png"/><Relationship Id="rId94" Type="http://schemas.openxmlformats.org/officeDocument/2006/relationships/image" Target="../media/image1296.png"/><Relationship Id="rId148" Type="http://schemas.openxmlformats.org/officeDocument/2006/relationships/image" Target="../media/image1323.png"/><Relationship Id="rId355" Type="http://schemas.openxmlformats.org/officeDocument/2006/relationships/customXml" Target="../ink/ink2690.xml"/><Relationship Id="rId397" Type="http://schemas.openxmlformats.org/officeDocument/2006/relationships/customXml" Target="../ink/ink2711.xml"/><Relationship Id="rId520" Type="http://schemas.openxmlformats.org/officeDocument/2006/relationships/customXml" Target="../ink/ink2773.xml"/><Relationship Id="rId215" Type="http://schemas.openxmlformats.org/officeDocument/2006/relationships/customXml" Target="../ink/ink2620.xml"/><Relationship Id="rId257" Type="http://schemas.openxmlformats.org/officeDocument/2006/relationships/customXml" Target="../ink/ink2641.xml"/><Relationship Id="rId422" Type="http://schemas.openxmlformats.org/officeDocument/2006/relationships/image" Target="../media/image1460.png"/><Relationship Id="rId464" Type="http://schemas.openxmlformats.org/officeDocument/2006/relationships/image" Target="../media/image1481.png"/><Relationship Id="rId299" Type="http://schemas.openxmlformats.org/officeDocument/2006/relationships/customXml" Target="../ink/ink2662.xml"/><Relationship Id="rId63" Type="http://schemas.openxmlformats.org/officeDocument/2006/relationships/customXml" Target="../ink/ink2544.xml"/><Relationship Id="rId159" Type="http://schemas.openxmlformats.org/officeDocument/2006/relationships/customXml" Target="../ink/ink2592.xml"/><Relationship Id="rId366" Type="http://schemas.openxmlformats.org/officeDocument/2006/relationships/image" Target="../media/image1432.png"/><Relationship Id="rId226" Type="http://schemas.openxmlformats.org/officeDocument/2006/relationships/image" Target="../media/image1362.png"/><Relationship Id="rId433" Type="http://schemas.openxmlformats.org/officeDocument/2006/relationships/customXml" Target="../ink/ink2729.xml"/><Relationship Id="rId74" Type="http://schemas.openxmlformats.org/officeDocument/2006/relationships/image" Target="../media/image1286.png"/><Relationship Id="rId377" Type="http://schemas.openxmlformats.org/officeDocument/2006/relationships/customXml" Target="../ink/ink2701.xml"/><Relationship Id="rId500" Type="http://schemas.openxmlformats.org/officeDocument/2006/relationships/customXml" Target="../ink/ink2763.xml"/><Relationship Id="rId5" Type="http://schemas.openxmlformats.org/officeDocument/2006/relationships/customXml" Target="../ink/ink2515.xml"/><Relationship Id="rId237" Type="http://schemas.openxmlformats.org/officeDocument/2006/relationships/customXml" Target="../ink/ink2631.xml"/><Relationship Id="rId444" Type="http://schemas.openxmlformats.org/officeDocument/2006/relationships/image" Target="../media/image1471.png"/><Relationship Id="rId290" Type="http://schemas.openxmlformats.org/officeDocument/2006/relationships/image" Target="../media/image1394.png"/><Relationship Id="rId304" Type="http://schemas.openxmlformats.org/officeDocument/2006/relationships/image" Target="../media/image1401.png"/><Relationship Id="rId388" Type="http://schemas.openxmlformats.org/officeDocument/2006/relationships/image" Target="../media/image1443.png"/><Relationship Id="rId511" Type="http://schemas.openxmlformats.org/officeDocument/2006/relationships/image" Target="../media/image1504.png"/><Relationship Id="rId85" Type="http://schemas.openxmlformats.org/officeDocument/2006/relationships/customXml" Target="../ink/ink2555.xml"/><Relationship Id="rId150" Type="http://schemas.openxmlformats.org/officeDocument/2006/relationships/image" Target="../media/image1324.png"/><Relationship Id="rId248" Type="http://schemas.openxmlformats.org/officeDocument/2006/relationships/image" Target="../media/image1373.png"/><Relationship Id="rId455" Type="http://schemas.openxmlformats.org/officeDocument/2006/relationships/customXml" Target="../ink/ink2740.xml"/><Relationship Id="rId12" Type="http://schemas.openxmlformats.org/officeDocument/2006/relationships/image" Target="../media/image1256.png"/><Relationship Id="rId108" Type="http://schemas.openxmlformats.org/officeDocument/2006/relationships/image" Target="../media/image1303.png"/><Relationship Id="rId315" Type="http://schemas.openxmlformats.org/officeDocument/2006/relationships/customXml" Target="../ink/ink2670.xml"/><Relationship Id="rId522" Type="http://schemas.openxmlformats.org/officeDocument/2006/relationships/customXml" Target="../ink/ink2774.xml"/></Relationships>
</file>

<file path=ppt/slides/_rels/slide21.xml.rels><?xml version="1.0" encoding="UTF-8" standalone="yes"?>
<Relationships xmlns="http://schemas.openxmlformats.org/package/2006/relationships"><Relationship Id="rId117" Type="http://schemas.openxmlformats.org/officeDocument/2006/relationships/image" Target="../media/image1583.png"/><Relationship Id="rId21" Type="http://schemas.openxmlformats.org/officeDocument/2006/relationships/image" Target="../media/image1535.png"/><Relationship Id="rId42" Type="http://schemas.openxmlformats.org/officeDocument/2006/relationships/customXml" Target="../ink/ink2810.xml"/><Relationship Id="rId63" Type="http://schemas.openxmlformats.org/officeDocument/2006/relationships/image" Target="../media/image1556.png"/><Relationship Id="rId84" Type="http://schemas.openxmlformats.org/officeDocument/2006/relationships/customXml" Target="../ink/ink2831.xml"/><Relationship Id="rId138" Type="http://schemas.openxmlformats.org/officeDocument/2006/relationships/customXml" Target="../ink/ink2858.xml"/><Relationship Id="rId159" Type="http://schemas.openxmlformats.org/officeDocument/2006/relationships/image" Target="../media/image1603.png"/><Relationship Id="rId170" Type="http://schemas.openxmlformats.org/officeDocument/2006/relationships/customXml" Target="../ink/ink2874.xml"/><Relationship Id="rId191" Type="http://schemas.openxmlformats.org/officeDocument/2006/relationships/image" Target="../media/image1619.png"/><Relationship Id="rId205" Type="http://schemas.openxmlformats.org/officeDocument/2006/relationships/customXml" Target="../ink/ink2892.xml"/><Relationship Id="rId107" Type="http://schemas.openxmlformats.org/officeDocument/2006/relationships/image" Target="../media/image1578.png"/><Relationship Id="rId11" Type="http://schemas.openxmlformats.org/officeDocument/2006/relationships/image" Target="../media/image1530.png"/><Relationship Id="rId32" Type="http://schemas.openxmlformats.org/officeDocument/2006/relationships/customXml" Target="../ink/ink2805.xml"/><Relationship Id="rId53" Type="http://schemas.openxmlformats.org/officeDocument/2006/relationships/image" Target="../media/image1551.png"/><Relationship Id="rId74" Type="http://schemas.openxmlformats.org/officeDocument/2006/relationships/customXml" Target="../ink/ink2826.xml"/><Relationship Id="rId128" Type="http://schemas.openxmlformats.org/officeDocument/2006/relationships/customXml" Target="../ink/ink2853.xml"/><Relationship Id="rId149" Type="http://schemas.openxmlformats.org/officeDocument/2006/relationships/image" Target="../media/image1598.png"/><Relationship Id="rId5" Type="http://schemas.openxmlformats.org/officeDocument/2006/relationships/image" Target="../media/image1527.png"/><Relationship Id="rId95" Type="http://schemas.openxmlformats.org/officeDocument/2006/relationships/image" Target="../media/image1572.png"/><Relationship Id="rId160" Type="http://schemas.openxmlformats.org/officeDocument/2006/relationships/customXml" Target="../ink/ink2869.xml"/><Relationship Id="rId181" Type="http://schemas.openxmlformats.org/officeDocument/2006/relationships/image" Target="../media/image1614.png"/><Relationship Id="rId22" Type="http://schemas.openxmlformats.org/officeDocument/2006/relationships/customXml" Target="../ink/ink2800.xml"/><Relationship Id="rId43" Type="http://schemas.openxmlformats.org/officeDocument/2006/relationships/image" Target="../media/image1546.png"/><Relationship Id="rId64" Type="http://schemas.openxmlformats.org/officeDocument/2006/relationships/customXml" Target="../ink/ink2821.xml"/><Relationship Id="rId118" Type="http://schemas.openxmlformats.org/officeDocument/2006/relationships/customXml" Target="../ink/ink2848.xml"/><Relationship Id="rId139" Type="http://schemas.openxmlformats.org/officeDocument/2006/relationships/image" Target="../media/image1593.png"/><Relationship Id="rId85" Type="http://schemas.openxmlformats.org/officeDocument/2006/relationships/image" Target="../media/image1567.png"/><Relationship Id="rId150" Type="http://schemas.openxmlformats.org/officeDocument/2006/relationships/customXml" Target="../ink/ink2864.xml"/><Relationship Id="rId171" Type="http://schemas.openxmlformats.org/officeDocument/2006/relationships/image" Target="../media/image1609.png"/><Relationship Id="rId192" Type="http://schemas.openxmlformats.org/officeDocument/2006/relationships/customXml" Target="../ink/ink2885.xml"/><Relationship Id="rId206" Type="http://schemas.openxmlformats.org/officeDocument/2006/relationships/image" Target="../media/image1626.png"/><Relationship Id="rId12" Type="http://schemas.openxmlformats.org/officeDocument/2006/relationships/customXml" Target="../ink/ink2795.xml"/><Relationship Id="rId33" Type="http://schemas.openxmlformats.org/officeDocument/2006/relationships/image" Target="../media/image1541.png"/><Relationship Id="rId108" Type="http://schemas.openxmlformats.org/officeDocument/2006/relationships/customXml" Target="../ink/ink2843.xml"/><Relationship Id="rId129" Type="http://schemas.openxmlformats.org/officeDocument/2006/relationships/image" Target="../media/image1589.png"/><Relationship Id="rId54" Type="http://schemas.openxmlformats.org/officeDocument/2006/relationships/customXml" Target="../ink/ink2816.xml"/><Relationship Id="rId75" Type="http://schemas.openxmlformats.org/officeDocument/2006/relationships/image" Target="../media/image1562.png"/><Relationship Id="rId96" Type="http://schemas.openxmlformats.org/officeDocument/2006/relationships/customXml" Target="../ink/ink2837.xml"/><Relationship Id="rId140" Type="http://schemas.openxmlformats.org/officeDocument/2006/relationships/customXml" Target="../ink/ink2859.xml"/><Relationship Id="rId161" Type="http://schemas.openxmlformats.org/officeDocument/2006/relationships/image" Target="../media/image1604.png"/><Relationship Id="rId182" Type="http://schemas.openxmlformats.org/officeDocument/2006/relationships/customXml" Target="../ink/ink2880.xml"/><Relationship Id="rId6" Type="http://schemas.openxmlformats.org/officeDocument/2006/relationships/customXml" Target="../ink/ink2792.xml"/><Relationship Id="rId23" Type="http://schemas.openxmlformats.org/officeDocument/2006/relationships/image" Target="../media/image1536.png"/><Relationship Id="rId119" Type="http://schemas.openxmlformats.org/officeDocument/2006/relationships/image" Target="../media/image1584.png"/><Relationship Id="rId44" Type="http://schemas.openxmlformats.org/officeDocument/2006/relationships/customXml" Target="../ink/ink2811.xml"/><Relationship Id="rId65" Type="http://schemas.openxmlformats.org/officeDocument/2006/relationships/image" Target="../media/image1557.png"/><Relationship Id="rId86" Type="http://schemas.openxmlformats.org/officeDocument/2006/relationships/customXml" Target="../ink/ink2832.xml"/><Relationship Id="rId130" Type="http://schemas.openxmlformats.org/officeDocument/2006/relationships/customXml" Target="../ink/ink2854.xml"/><Relationship Id="rId151" Type="http://schemas.openxmlformats.org/officeDocument/2006/relationships/image" Target="../media/image1599.png"/><Relationship Id="rId172" Type="http://schemas.openxmlformats.org/officeDocument/2006/relationships/customXml" Target="../ink/ink2875.xml"/><Relationship Id="rId193" Type="http://schemas.openxmlformats.org/officeDocument/2006/relationships/image" Target="../media/image1620.png"/><Relationship Id="rId207" Type="http://schemas.openxmlformats.org/officeDocument/2006/relationships/customXml" Target="../ink/ink2893.xml"/><Relationship Id="rId13" Type="http://schemas.openxmlformats.org/officeDocument/2006/relationships/image" Target="../media/image1531.png"/><Relationship Id="rId109" Type="http://schemas.openxmlformats.org/officeDocument/2006/relationships/image" Target="../media/image1579.png"/><Relationship Id="rId34" Type="http://schemas.openxmlformats.org/officeDocument/2006/relationships/customXml" Target="../ink/ink2806.xml"/><Relationship Id="rId55" Type="http://schemas.openxmlformats.org/officeDocument/2006/relationships/image" Target="../media/image1552.png"/><Relationship Id="rId76" Type="http://schemas.openxmlformats.org/officeDocument/2006/relationships/customXml" Target="../ink/ink2827.xml"/><Relationship Id="rId97" Type="http://schemas.openxmlformats.org/officeDocument/2006/relationships/image" Target="../media/image1573.png"/><Relationship Id="rId120" Type="http://schemas.openxmlformats.org/officeDocument/2006/relationships/customXml" Target="../ink/ink2849.xml"/><Relationship Id="rId141" Type="http://schemas.openxmlformats.org/officeDocument/2006/relationships/image" Target="../media/image1594.png"/><Relationship Id="rId7" Type="http://schemas.openxmlformats.org/officeDocument/2006/relationships/image" Target="../media/image1528.png"/><Relationship Id="rId162" Type="http://schemas.openxmlformats.org/officeDocument/2006/relationships/customXml" Target="../ink/ink2870.xml"/><Relationship Id="rId183" Type="http://schemas.openxmlformats.org/officeDocument/2006/relationships/image" Target="../media/image1615.png"/><Relationship Id="rId24" Type="http://schemas.openxmlformats.org/officeDocument/2006/relationships/customXml" Target="../ink/ink2801.xml"/><Relationship Id="rId40" Type="http://schemas.openxmlformats.org/officeDocument/2006/relationships/customXml" Target="../ink/ink2809.xml"/><Relationship Id="rId45" Type="http://schemas.openxmlformats.org/officeDocument/2006/relationships/image" Target="../media/image1547.png"/><Relationship Id="rId66" Type="http://schemas.openxmlformats.org/officeDocument/2006/relationships/customXml" Target="../ink/ink2822.xml"/><Relationship Id="rId87" Type="http://schemas.openxmlformats.org/officeDocument/2006/relationships/image" Target="../media/image1568.png"/><Relationship Id="rId110" Type="http://schemas.openxmlformats.org/officeDocument/2006/relationships/customXml" Target="../ink/ink2844.xml"/><Relationship Id="rId115" Type="http://schemas.openxmlformats.org/officeDocument/2006/relationships/image" Target="../media/image1582.png"/><Relationship Id="rId131" Type="http://schemas.openxmlformats.org/officeDocument/2006/relationships/image" Target="../media/image1481.png"/><Relationship Id="rId136" Type="http://schemas.openxmlformats.org/officeDocument/2006/relationships/customXml" Target="../ink/ink2857.xml"/><Relationship Id="rId157" Type="http://schemas.openxmlformats.org/officeDocument/2006/relationships/image" Target="../media/image1602.png"/><Relationship Id="rId178" Type="http://schemas.openxmlformats.org/officeDocument/2006/relationships/customXml" Target="../ink/ink2878.xml"/><Relationship Id="rId61" Type="http://schemas.openxmlformats.org/officeDocument/2006/relationships/image" Target="../media/image1555.png"/><Relationship Id="rId82" Type="http://schemas.openxmlformats.org/officeDocument/2006/relationships/customXml" Target="../ink/ink2830.xml"/><Relationship Id="rId152" Type="http://schemas.openxmlformats.org/officeDocument/2006/relationships/customXml" Target="../ink/ink2865.xml"/><Relationship Id="rId173" Type="http://schemas.openxmlformats.org/officeDocument/2006/relationships/image" Target="../media/image1610.png"/><Relationship Id="rId194" Type="http://schemas.openxmlformats.org/officeDocument/2006/relationships/customXml" Target="../ink/ink2886.xml"/><Relationship Id="rId199" Type="http://schemas.openxmlformats.org/officeDocument/2006/relationships/customXml" Target="../ink/ink2889.xml"/><Relationship Id="rId203" Type="http://schemas.openxmlformats.org/officeDocument/2006/relationships/customXml" Target="../ink/ink2891.xml"/><Relationship Id="rId208" Type="http://schemas.openxmlformats.org/officeDocument/2006/relationships/image" Target="../media/image1627.png"/><Relationship Id="rId19" Type="http://schemas.openxmlformats.org/officeDocument/2006/relationships/image" Target="../media/image1534.png"/><Relationship Id="rId14" Type="http://schemas.openxmlformats.org/officeDocument/2006/relationships/customXml" Target="../ink/ink2796.xml"/><Relationship Id="rId30" Type="http://schemas.openxmlformats.org/officeDocument/2006/relationships/customXml" Target="../ink/ink2804.xml"/><Relationship Id="rId35" Type="http://schemas.openxmlformats.org/officeDocument/2006/relationships/image" Target="../media/image1542.png"/><Relationship Id="rId56" Type="http://schemas.openxmlformats.org/officeDocument/2006/relationships/customXml" Target="../ink/ink2817.xml"/><Relationship Id="rId77" Type="http://schemas.openxmlformats.org/officeDocument/2006/relationships/image" Target="../media/image1563.png"/><Relationship Id="rId100" Type="http://schemas.openxmlformats.org/officeDocument/2006/relationships/customXml" Target="../ink/ink2839.xml"/><Relationship Id="rId105" Type="http://schemas.openxmlformats.org/officeDocument/2006/relationships/image" Target="../media/image1577.png"/><Relationship Id="rId126" Type="http://schemas.openxmlformats.org/officeDocument/2006/relationships/customXml" Target="../ink/ink2852.xml"/><Relationship Id="rId147" Type="http://schemas.openxmlformats.org/officeDocument/2006/relationships/image" Target="../media/image1597.png"/><Relationship Id="rId168" Type="http://schemas.openxmlformats.org/officeDocument/2006/relationships/customXml" Target="../ink/ink2873.xml"/><Relationship Id="rId8" Type="http://schemas.openxmlformats.org/officeDocument/2006/relationships/customXml" Target="../ink/ink2793.xml"/><Relationship Id="rId51" Type="http://schemas.openxmlformats.org/officeDocument/2006/relationships/image" Target="../media/image1550.png"/><Relationship Id="rId72" Type="http://schemas.openxmlformats.org/officeDocument/2006/relationships/customXml" Target="../ink/ink2825.xml"/><Relationship Id="rId93" Type="http://schemas.openxmlformats.org/officeDocument/2006/relationships/image" Target="../media/image1571.png"/><Relationship Id="rId98" Type="http://schemas.openxmlformats.org/officeDocument/2006/relationships/customXml" Target="../ink/ink2838.xml"/><Relationship Id="rId121" Type="http://schemas.openxmlformats.org/officeDocument/2006/relationships/image" Target="../media/image1585.png"/><Relationship Id="rId142" Type="http://schemas.openxmlformats.org/officeDocument/2006/relationships/customXml" Target="../ink/ink2860.xml"/><Relationship Id="rId163" Type="http://schemas.openxmlformats.org/officeDocument/2006/relationships/image" Target="../media/image1605.png"/><Relationship Id="rId184" Type="http://schemas.openxmlformats.org/officeDocument/2006/relationships/customXml" Target="../ink/ink2881.xml"/><Relationship Id="rId189" Type="http://schemas.openxmlformats.org/officeDocument/2006/relationships/image" Target="../media/image1618.png"/><Relationship Id="rId3" Type="http://schemas.openxmlformats.org/officeDocument/2006/relationships/image" Target="NULL"/><Relationship Id="rId25" Type="http://schemas.openxmlformats.org/officeDocument/2006/relationships/image" Target="../media/image1537.png"/><Relationship Id="rId46" Type="http://schemas.openxmlformats.org/officeDocument/2006/relationships/customXml" Target="../ink/ink2812.xml"/><Relationship Id="rId67" Type="http://schemas.openxmlformats.org/officeDocument/2006/relationships/image" Target="../media/image1558.png"/><Relationship Id="rId116" Type="http://schemas.openxmlformats.org/officeDocument/2006/relationships/customXml" Target="../ink/ink2847.xml"/><Relationship Id="rId137" Type="http://schemas.openxmlformats.org/officeDocument/2006/relationships/image" Target="../media/image1592.png"/><Relationship Id="rId158" Type="http://schemas.openxmlformats.org/officeDocument/2006/relationships/customXml" Target="../ink/ink2868.xml"/><Relationship Id="rId20" Type="http://schemas.openxmlformats.org/officeDocument/2006/relationships/customXml" Target="../ink/ink2799.xml"/><Relationship Id="rId41" Type="http://schemas.openxmlformats.org/officeDocument/2006/relationships/image" Target="../media/image1545.png"/><Relationship Id="rId62" Type="http://schemas.openxmlformats.org/officeDocument/2006/relationships/customXml" Target="../ink/ink2820.xml"/><Relationship Id="rId83" Type="http://schemas.openxmlformats.org/officeDocument/2006/relationships/image" Target="../media/image1566.png"/><Relationship Id="rId88" Type="http://schemas.openxmlformats.org/officeDocument/2006/relationships/customXml" Target="../ink/ink2833.xml"/><Relationship Id="rId111" Type="http://schemas.openxmlformats.org/officeDocument/2006/relationships/image" Target="../media/image1580.png"/><Relationship Id="rId132" Type="http://schemas.openxmlformats.org/officeDocument/2006/relationships/customXml" Target="../ink/ink2855.xml"/><Relationship Id="rId153" Type="http://schemas.openxmlformats.org/officeDocument/2006/relationships/image" Target="../media/image1600.png"/><Relationship Id="rId174" Type="http://schemas.openxmlformats.org/officeDocument/2006/relationships/customXml" Target="../ink/ink2876.xml"/><Relationship Id="rId179" Type="http://schemas.openxmlformats.org/officeDocument/2006/relationships/image" Target="../media/image1613.png"/><Relationship Id="rId195" Type="http://schemas.openxmlformats.org/officeDocument/2006/relationships/image" Target="../media/image1621.png"/><Relationship Id="rId190" Type="http://schemas.openxmlformats.org/officeDocument/2006/relationships/customXml" Target="../ink/ink2884.xml"/><Relationship Id="rId204" Type="http://schemas.openxmlformats.org/officeDocument/2006/relationships/image" Target="../media/image1625.png"/><Relationship Id="rId15" Type="http://schemas.openxmlformats.org/officeDocument/2006/relationships/image" Target="../media/image1532.png"/><Relationship Id="rId36" Type="http://schemas.openxmlformats.org/officeDocument/2006/relationships/customXml" Target="../ink/ink2807.xml"/><Relationship Id="rId57" Type="http://schemas.openxmlformats.org/officeDocument/2006/relationships/image" Target="../media/image1553.png"/><Relationship Id="rId106" Type="http://schemas.openxmlformats.org/officeDocument/2006/relationships/customXml" Target="../ink/ink2842.xml"/><Relationship Id="rId127" Type="http://schemas.openxmlformats.org/officeDocument/2006/relationships/image" Target="../media/image1588.png"/><Relationship Id="rId10" Type="http://schemas.openxmlformats.org/officeDocument/2006/relationships/customXml" Target="../ink/ink2794.xml"/><Relationship Id="rId31" Type="http://schemas.openxmlformats.org/officeDocument/2006/relationships/image" Target="../media/image1540.png"/><Relationship Id="rId52" Type="http://schemas.openxmlformats.org/officeDocument/2006/relationships/customXml" Target="../ink/ink2815.xml"/><Relationship Id="rId73" Type="http://schemas.openxmlformats.org/officeDocument/2006/relationships/image" Target="../media/image1561.png"/><Relationship Id="rId78" Type="http://schemas.openxmlformats.org/officeDocument/2006/relationships/customXml" Target="../ink/ink2828.xml"/><Relationship Id="rId94" Type="http://schemas.openxmlformats.org/officeDocument/2006/relationships/customXml" Target="../ink/ink2836.xml"/><Relationship Id="rId99" Type="http://schemas.openxmlformats.org/officeDocument/2006/relationships/image" Target="../media/image1574.png"/><Relationship Id="rId101" Type="http://schemas.openxmlformats.org/officeDocument/2006/relationships/image" Target="../media/image1575.png"/><Relationship Id="rId122" Type="http://schemas.openxmlformats.org/officeDocument/2006/relationships/customXml" Target="../ink/ink2850.xml"/><Relationship Id="rId143" Type="http://schemas.openxmlformats.org/officeDocument/2006/relationships/image" Target="../media/image1595.png"/><Relationship Id="rId148" Type="http://schemas.openxmlformats.org/officeDocument/2006/relationships/customXml" Target="../ink/ink2863.xml"/><Relationship Id="rId164" Type="http://schemas.openxmlformats.org/officeDocument/2006/relationships/customXml" Target="../ink/ink2871.xml"/><Relationship Id="rId169" Type="http://schemas.openxmlformats.org/officeDocument/2006/relationships/image" Target="../media/image1608.png"/><Relationship Id="rId185" Type="http://schemas.openxmlformats.org/officeDocument/2006/relationships/image" Target="../media/image1616.png"/><Relationship Id="rId4" Type="http://schemas.openxmlformats.org/officeDocument/2006/relationships/customXml" Target="../ink/ink2791.xml"/><Relationship Id="rId9" Type="http://schemas.openxmlformats.org/officeDocument/2006/relationships/image" Target="../media/image1529.png"/><Relationship Id="rId180" Type="http://schemas.openxmlformats.org/officeDocument/2006/relationships/customXml" Target="../ink/ink2879.xml"/><Relationship Id="rId26" Type="http://schemas.openxmlformats.org/officeDocument/2006/relationships/customXml" Target="../ink/ink2802.xml"/><Relationship Id="rId47" Type="http://schemas.openxmlformats.org/officeDocument/2006/relationships/image" Target="../media/image1548.png"/><Relationship Id="rId68" Type="http://schemas.openxmlformats.org/officeDocument/2006/relationships/customXml" Target="../ink/ink2823.xml"/><Relationship Id="rId89" Type="http://schemas.openxmlformats.org/officeDocument/2006/relationships/image" Target="../media/image1569.png"/><Relationship Id="rId112" Type="http://schemas.openxmlformats.org/officeDocument/2006/relationships/customXml" Target="../ink/ink2845.xml"/><Relationship Id="rId133" Type="http://schemas.openxmlformats.org/officeDocument/2006/relationships/image" Target="../media/image1590.png"/><Relationship Id="rId154" Type="http://schemas.openxmlformats.org/officeDocument/2006/relationships/customXml" Target="../ink/ink2866.xml"/><Relationship Id="rId175" Type="http://schemas.openxmlformats.org/officeDocument/2006/relationships/image" Target="../media/image1611.png"/><Relationship Id="rId196" Type="http://schemas.openxmlformats.org/officeDocument/2006/relationships/customXml" Target="../ink/ink2887.xml"/><Relationship Id="rId200" Type="http://schemas.openxmlformats.org/officeDocument/2006/relationships/image" Target="../media/image1623.png"/><Relationship Id="rId16" Type="http://schemas.openxmlformats.org/officeDocument/2006/relationships/customXml" Target="../ink/ink2797.xml"/><Relationship Id="rId37" Type="http://schemas.openxmlformats.org/officeDocument/2006/relationships/image" Target="../media/image1543.png"/><Relationship Id="rId58" Type="http://schemas.openxmlformats.org/officeDocument/2006/relationships/customXml" Target="../ink/ink2818.xml"/><Relationship Id="rId79" Type="http://schemas.openxmlformats.org/officeDocument/2006/relationships/image" Target="../media/image1564.png"/><Relationship Id="rId102" Type="http://schemas.openxmlformats.org/officeDocument/2006/relationships/customXml" Target="../ink/ink2840.xml"/><Relationship Id="rId123" Type="http://schemas.openxmlformats.org/officeDocument/2006/relationships/image" Target="../media/image1586.png"/><Relationship Id="rId144" Type="http://schemas.openxmlformats.org/officeDocument/2006/relationships/customXml" Target="../ink/ink2861.xml"/><Relationship Id="rId90" Type="http://schemas.openxmlformats.org/officeDocument/2006/relationships/customXml" Target="../ink/ink2834.xml"/><Relationship Id="rId165" Type="http://schemas.openxmlformats.org/officeDocument/2006/relationships/image" Target="../media/image1606.png"/><Relationship Id="rId186" Type="http://schemas.openxmlformats.org/officeDocument/2006/relationships/customXml" Target="../ink/ink2882.xml"/><Relationship Id="rId27" Type="http://schemas.openxmlformats.org/officeDocument/2006/relationships/image" Target="../media/image1538.png"/><Relationship Id="rId48" Type="http://schemas.openxmlformats.org/officeDocument/2006/relationships/customXml" Target="../ink/ink2813.xml"/><Relationship Id="rId69" Type="http://schemas.openxmlformats.org/officeDocument/2006/relationships/image" Target="../media/image1559.png"/><Relationship Id="rId113" Type="http://schemas.openxmlformats.org/officeDocument/2006/relationships/image" Target="../media/image1581.png"/><Relationship Id="rId134" Type="http://schemas.openxmlformats.org/officeDocument/2006/relationships/customXml" Target="../ink/ink2856.xml"/><Relationship Id="rId80" Type="http://schemas.openxmlformats.org/officeDocument/2006/relationships/customXml" Target="../ink/ink2829.xml"/><Relationship Id="rId155" Type="http://schemas.openxmlformats.org/officeDocument/2006/relationships/image" Target="../media/image1601.png"/><Relationship Id="rId176" Type="http://schemas.openxmlformats.org/officeDocument/2006/relationships/customXml" Target="../ink/ink2877.xml"/><Relationship Id="rId197" Type="http://schemas.openxmlformats.org/officeDocument/2006/relationships/image" Target="../media/image1622.png"/><Relationship Id="rId201" Type="http://schemas.openxmlformats.org/officeDocument/2006/relationships/customXml" Target="../ink/ink2890.xml"/><Relationship Id="rId17" Type="http://schemas.openxmlformats.org/officeDocument/2006/relationships/image" Target="../media/image1533.png"/><Relationship Id="rId38" Type="http://schemas.openxmlformats.org/officeDocument/2006/relationships/customXml" Target="../ink/ink2808.xml"/><Relationship Id="rId59" Type="http://schemas.openxmlformats.org/officeDocument/2006/relationships/image" Target="../media/image1554.png"/><Relationship Id="rId103" Type="http://schemas.openxmlformats.org/officeDocument/2006/relationships/image" Target="../media/image1576.png"/><Relationship Id="rId124" Type="http://schemas.openxmlformats.org/officeDocument/2006/relationships/customXml" Target="../ink/ink2851.xml"/><Relationship Id="rId70" Type="http://schemas.openxmlformats.org/officeDocument/2006/relationships/customXml" Target="../ink/ink2824.xml"/><Relationship Id="rId91" Type="http://schemas.openxmlformats.org/officeDocument/2006/relationships/image" Target="../media/image1570.png"/><Relationship Id="rId145" Type="http://schemas.openxmlformats.org/officeDocument/2006/relationships/image" Target="../media/image1596.png"/><Relationship Id="rId166" Type="http://schemas.openxmlformats.org/officeDocument/2006/relationships/customXml" Target="../ink/ink2872.xml"/><Relationship Id="rId187" Type="http://schemas.openxmlformats.org/officeDocument/2006/relationships/image" Target="../media/image1617.png"/><Relationship Id="rId1" Type="http://schemas.openxmlformats.org/officeDocument/2006/relationships/slideLayout" Target="../slideLayouts/slideLayout7.xml"/><Relationship Id="rId28" Type="http://schemas.openxmlformats.org/officeDocument/2006/relationships/customXml" Target="../ink/ink2803.xml"/><Relationship Id="rId49" Type="http://schemas.openxmlformats.org/officeDocument/2006/relationships/image" Target="../media/image1549.png"/><Relationship Id="rId114" Type="http://schemas.openxmlformats.org/officeDocument/2006/relationships/customXml" Target="../ink/ink2846.xml"/><Relationship Id="rId60" Type="http://schemas.openxmlformats.org/officeDocument/2006/relationships/customXml" Target="../ink/ink2819.xml"/><Relationship Id="rId81" Type="http://schemas.openxmlformats.org/officeDocument/2006/relationships/image" Target="../media/image1565.png"/><Relationship Id="rId135" Type="http://schemas.openxmlformats.org/officeDocument/2006/relationships/image" Target="../media/image1591.png"/><Relationship Id="rId156" Type="http://schemas.openxmlformats.org/officeDocument/2006/relationships/customXml" Target="../ink/ink2867.xml"/><Relationship Id="rId177" Type="http://schemas.openxmlformats.org/officeDocument/2006/relationships/image" Target="../media/image1612.png"/><Relationship Id="rId198" Type="http://schemas.openxmlformats.org/officeDocument/2006/relationships/customXml" Target="../ink/ink2888.xml"/><Relationship Id="rId202" Type="http://schemas.openxmlformats.org/officeDocument/2006/relationships/image" Target="../media/image1624.png"/><Relationship Id="rId18" Type="http://schemas.openxmlformats.org/officeDocument/2006/relationships/customXml" Target="../ink/ink2798.xml"/><Relationship Id="rId39" Type="http://schemas.openxmlformats.org/officeDocument/2006/relationships/image" Target="../media/image1544.png"/><Relationship Id="rId50" Type="http://schemas.openxmlformats.org/officeDocument/2006/relationships/customXml" Target="../ink/ink2814.xml"/><Relationship Id="rId104" Type="http://schemas.openxmlformats.org/officeDocument/2006/relationships/customXml" Target="../ink/ink2841.xml"/><Relationship Id="rId125" Type="http://schemas.openxmlformats.org/officeDocument/2006/relationships/image" Target="../media/image1587.png"/><Relationship Id="rId146" Type="http://schemas.openxmlformats.org/officeDocument/2006/relationships/customXml" Target="../ink/ink2862.xml"/><Relationship Id="rId167" Type="http://schemas.openxmlformats.org/officeDocument/2006/relationships/image" Target="../media/image1607.png"/><Relationship Id="rId188" Type="http://schemas.openxmlformats.org/officeDocument/2006/relationships/customXml" Target="../ink/ink2883.xml"/><Relationship Id="rId71" Type="http://schemas.openxmlformats.org/officeDocument/2006/relationships/image" Target="../media/image1560.png"/><Relationship Id="rId92" Type="http://schemas.openxmlformats.org/officeDocument/2006/relationships/customXml" Target="../ink/ink2835.xml"/><Relationship Id="rId2" Type="http://schemas.openxmlformats.org/officeDocument/2006/relationships/notesSlide" Target="../notesSlides/notesSlide21.xml"/><Relationship Id="rId29" Type="http://schemas.openxmlformats.org/officeDocument/2006/relationships/image" Target="../media/image1539.png"/></Relationships>
</file>

<file path=ppt/slides/_rels/slide22.xml.rels><?xml version="1.0" encoding="UTF-8" standalone="yes"?>
<Relationships xmlns="http://schemas.openxmlformats.org/package/2006/relationships"><Relationship Id="rId117" Type="http://schemas.openxmlformats.org/officeDocument/2006/relationships/image" Target="../media/image1683.png"/><Relationship Id="rId21" Type="http://schemas.openxmlformats.org/officeDocument/2006/relationships/customXml" Target="../ink/ink2902.xml"/><Relationship Id="rId324" Type="http://schemas.openxmlformats.org/officeDocument/2006/relationships/customXml" Target="../ink/ink3055.xml"/><Relationship Id="rId531" Type="http://schemas.openxmlformats.org/officeDocument/2006/relationships/customXml" Target="../ink/ink3159.xml"/><Relationship Id="rId629" Type="http://schemas.openxmlformats.org/officeDocument/2006/relationships/image" Target="../media/image1937.png"/><Relationship Id="rId170" Type="http://schemas.openxmlformats.org/officeDocument/2006/relationships/customXml" Target="../ink/ink2977.xml"/><Relationship Id="rId268" Type="http://schemas.openxmlformats.org/officeDocument/2006/relationships/image" Target="../media/image1758.png"/><Relationship Id="rId475" Type="http://schemas.openxmlformats.org/officeDocument/2006/relationships/customXml" Target="../ink/ink3131.xml"/><Relationship Id="rId32" Type="http://schemas.openxmlformats.org/officeDocument/2006/relationships/image" Target="../media/image1641.png"/><Relationship Id="rId128" Type="http://schemas.openxmlformats.org/officeDocument/2006/relationships/customXml" Target="../ink/ink2956.xml"/><Relationship Id="rId335" Type="http://schemas.openxmlformats.org/officeDocument/2006/relationships/customXml" Target="../ink/ink3061.xml"/><Relationship Id="rId542" Type="http://schemas.openxmlformats.org/officeDocument/2006/relationships/image" Target="../media/image1894.png"/><Relationship Id="rId181" Type="http://schemas.openxmlformats.org/officeDocument/2006/relationships/image" Target="../media/image1715.png"/><Relationship Id="rId402" Type="http://schemas.openxmlformats.org/officeDocument/2006/relationships/image" Target="../media/image1824.png"/><Relationship Id="rId279" Type="http://schemas.openxmlformats.org/officeDocument/2006/relationships/customXml" Target="../ink/ink3032.xml"/><Relationship Id="rId486" Type="http://schemas.openxmlformats.org/officeDocument/2006/relationships/image" Target="../media/image1867.png"/><Relationship Id="rId43" Type="http://schemas.openxmlformats.org/officeDocument/2006/relationships/customXml" Target="../ink/ink2913.xml"/><Relationship Id="rId139" Type="http://schemas.openxmlformats.org/officeDocument/2006/relationships/image" Target="../media/image1694.png"/><Relationship Id="rId346" Type="http://schemas.openxmlformats.org/officeDocument/2006/relationships/image" Target="../media/image1796.png"/><Relationship Id="rId553" Type="http://schemas.openxmlformats.org/officeDocument/2006/relationships/customXml" Target="../ink/ink3170.xml"/><Relationship Id="rId192" Type="http://schemas.openxmlformats.org/officeDocument/2006/relationships/customXml" Target="../ink/ink2988.xml"/><Relationship Id="rId206" Type="http://schemas.openxmlformats.org/officeDocument/2006/relationships/customXml" Target="../ink/ink2995.xml"/><Relationship Id="rId413" Type="http://schemas.openxmlformats.org/officeDocument/2006/relationships/customXml" Target="../ink/ink3100.xml"/><Relationship Id="rId497" Type="http://schemas.openxmlformats.org/officeDocument/2006/relationships/customXml" Target="../ink/ink3142.xml"/><Relationship Id="rId620" Type="http://schemas.openxmlformats.org/officeDocument/2006/relationships/customXml" Target="../ink/ink3204.xml"/><Relationship Id="rId357" Type="http://schemas.openxmlformats.org/officeDocument/2006/relationships/customXml" Target="../ink/ink3072.xml"/><Relationship Id="rId54" Type="http://schemas.openxmlformats.org/officeDocument/2006/relationships/image" Target="../media/image1652.png"/><Relationship Id="rId217" Type="http://schemas.openxmlformats.org/officeDocument/2006/relationships/image" Target="../media/image1733.png"/><Relationship Id="rId564" Type="http://schemas.openxmlformats.org/officeDocument/2006/relationships/image" Target="../media/image1905.png"/><Relationship Id="rId424" Type="http://schemas.openxmlformats.org/officeDocument/2006/relationships/image" Target="../media/image1836.png"/><Relationship Id="rId631" Type="http://schemas.openxmlformats.org/officeDocument/2006/relationships/image" Target="../media/image1938.png"/><Relationship Id="rId270" Type="http://schemas.openxmlformats.org/officeDocument/2006/relationships/image" Target="../media/image1759.png"/><Relationship Id="rId65" Type="http://schemas.openxmlformats.org/officeDocument/2006/relationships/customXml" Target="../ink/ink2924.xml"/><Relationship Id="rId130" Type="http://schemas.openxmlformats.org/officeDocument/2006/relationships/customXml" Target="../ink/ink2957.xml"/><Relationship Id="rId368" Type="http://schemas.openxmlformats.org/officeDocument/2006/relationships/image" Target="../media/image1807.png"/><Relationship Id="rId575" Type="http://schemas.openxmlformats.org/officeDocument/2006/relationships/customXml" Target="../ink/ink3181.xml"/><Relationship Id="rId228" Type="http://schemas.openxmlformats.org/officeDocument/2006/relationships/image" Target="../media/image1738.png"/><Relationship Id="rId435" Type="http://schemas.openxmlformats.org/officeDocument/2006/relationships/customXml" Target="../ink/ink3111.xml"/><Relationship Id="rId642" Type="http://schemas.openxmlformats.org/officeDocument/2006/relationships/customXml" Target="../ink/ink3215.xml"/><Relationship Id="rId281" Type="http://schemas.openxmlformats.org/officeDocument/2006/relationships/customXml" Target="../ink/ink3033.xml"/><Relationship Id="rId502" Type="http://schemas.openxmlformats.org/officeDocument/2006/relationships/image" Target="../media/image1875.png"/><Relationship Id="rId76" Type="http://schemas.openxmlformats.org/officeDocument/2006/relationships/image" Target="../media/image1663.png"/><Relationship Id="rId141" Type="http://schemas.openxmlformats.org/officeDocument/2006/relationships/image" Target="../media/image1695.png"/><Relationship Id="rId379" Type="http://schemas.openxmlformats.org/officeDocument/2006/relationships/customXml" Target="../ink/ink3083.xml"/><Relationship Id="rId586" Type="http://schemas.openxmlformats.org/officeDocument/2006/relationships/image" Target="../media/image1916.png"/><Relationship Id="rId7" Type="http://schemas.openxmlformats.org/officeDocument/2006/relationships/customXml" Target="../ink/ink2895.xml"/><Relationship Id="rId239" Type="http://schemas.openxmlformats.org/officeDocument/2006/relationships/customXml" Target="../ink/ink3012.xml"/><Relationship Id="rId446" Type="http://schemas.openxmlformats.org/officeDocument/2006/relationships/image" Target="../media/image1847.png"/><Relationship Id="rId653" Type="http://schemas.openxmlformats.org/officeDocument/2006/relationships/image" Target="../media/image1949.png"/><Relationship Id="rId292" Type="http://schemas.openxmlformats.org/officeDocument/2006/relationships/image" Target="../media/image1770.png"/><Relationship Id="rId306" Type="http://schemas.openxmlformats.org/officeDocument/2006/relationships/image" Target="../media/image1777.png"/><Relationship Id="rId87" Type="http://schemas.openxmlformats.org/officeDocument/2006/relationships/customXml" Target="../ink/ink2935.xml"/><Relationship Id="rId513" Type="http://schemas.openxmlformats.org/officeDocument/2006/relationships/customXml" Target="../ink/ink3150.xml"/><Relationship Id="rId597" Type="http://schemas.openxmlformats.org/officeDocument/2006/relationships/customXml" Target="../ink/ink3192.xml"/><Relationship Id="rId152" Type="http://schemas.openxmlformats.org/officeDocument/2006/relationships/customXml" Target="../ink/ink2968.xml"/><Relationship Id="rId457" Type="http://schemas.openxmlformats.org/officeDocument/2006/relationships/customXml" Target="../ink/ink3122.xml"/><Relationship Id="rId14" Type="http://schemas.openxmlformats.org/officeDocument/2006/relationships/image" Target="../media/image1632.png"/><Relationship Id="rId317" Type="http://schemas.openxmlformats.org/officeDocument/2006/relationships/image" Target="../media/image1782.png"/><Relationship Id="rId524" Type="http://schemas.openxmlformats.org/officeDocument/2006/relationships/image" Target="../media/image1886.png"/><Relationship Id="rId98" Type="http://schemas.openxmlformats.org/officeDocument/2006/relationships/customXml" Target="../ink/ink2941.xml"/><Relationship Id="rId163" Type="http://schemas.openxmlformats.org/officeDocument/2006/relationships/image" Target="../media/image1706.png"/><Relationship Id="rId370" Type="http://schemas.openxmlformats.org/officeDocument/2006/relationships/image" Target="../media/image1808.png"/><Relationship Id="rId230" Type="http://schemas.openxmlformats.org/officeDocument/2006/relationships/image" Target="../media/image1739.png"/><Relationship Id="rId468" Type="http://schemas.openxmlformats.org/officeDocument/2006/relationships/image" Target="../media/image1858.png"/><Relationship Id="rId25" Type="http://schemas.openxmlformats.org/officeDocument/2006/relationships/customXml" Target="../ink/ink2904.xml"/><Relationship Id="rId328" Type="http://schemas.openxmlformats.org/officeDocument/2006/relationships/image" Target="../media/image1787.png"/><Relationship Id="rId535" Type="http://schemas.openxmlformats.org/officeDocument/2006/relationships/customXml" Target="../ink/ink3161.xml"/><Relationship Id="rId174" Type="http://schemas.openxmlformats.org/officeDocument/2006/relationships/customXml" Target="../ink/ink2979.xml"/><Relationship Id="rId381" Type="http://schemas.openxmlformats.org/officeDocument/2006/relationships/customXml" Target="../ink/ink3084.xml"/><Relationship Id="rId602" Type="http://schemas.openxmlformats.org/officeDocument/2006/relationships/image" Target="../media/image1924.png"/><Relationship Id="rId241" Type="http://schemas.openxmlformats.org/officeDocument/2006/relationships/customXml" Target="../ink/ink3013.xml"/><Relationship Id="rId479" Type="http://schemas.openxmlformats.org/officeDocument/2006/relationships/customXml" Target="../ink/ink3133.xml"/><Relationship Id="rId36" Type="http://schemas.openxmlformats.org/officeDocument/2006/relationships/image" Target="../media/image1643.png"/><Relationship Id="rId339" Type="http://schemas.openxmlformats.org/officeDocument/2006/relationships/customXml" Target="../ink/ink3063.xml"/><Relationship Id="rId546" Type="http://schemas.openxmlformats.org/officeDocument/2006/relationships/image" Target="../media/image1896.png"/><Relationship Id="rId101" Type="http://schemas.openxmlformats.org/officeDocument/2006/relationships/image" Target="../media/image1675.png"/><Relationship Id="rId185" Type="http://schemas.openxmlformats.org/officeDocument/2006/relationships/image" Target="../media/image1717.png"/><Relationship Id="rId406" Type="http://schemas.openxmlformats.org/officeDocument/2006/relationships/image" Target="../media/image1826.png"/><Relationship Id="rId392" Type="http://schemas.openxmlformats.org/officeDocument/2006/relationships/image" Target="../media/image1819.png"/><Relationship Id="rId613" Type="http://schemas.openxmlformats.org/officeDocument/2006/relationships/customXml" Target="../ink/ink3200.xml"/><Relationship Id="rId252" Type="http://schemas.openxmlformats.org/officeDocument/2006/relationships/image" Target="../media/image1750.png"/><Relationship Id="rId47" Type="http://schemas.openxmlformats.org/officeDocument/2006/relationships/customXml" Target="../ink/ink2915.xml"/><Relationship Id="rId112" Type="http://schemas.openxmlformats.org/officeDocument/2006/relationships/customXml" Target="../ink/ink2948.xml"/><Relationship Id="rId557" Type="http://schemas.openxmlformats.org/officeDocument/2006/relationships/customXml" Target="../ink/ink3172.xml"/><Relationship Id="rId196" Type="http://schemas.openxmlformats.org/officeDocument/2006/relationships/customXml" Target="../ink/ink2990.xml"/><Relationship Id="rId417" Type="http://schemas.openxmlformats.org/officeDocument/2006/relationships/customXml" Target="../ink/ink3102.xml"/><Relationship Id="rId624" Type="http://schemas.openxmlformats.org/officeDocument/2006/relationships/customXml" Target="../ink/ink3206.xml"/><Relationship Id="rId263" Type="http://schemas.openxmlformats.org/officeDocument/2006/relationships/customXml" Target="../ink/ink3024.xml"/><Relationship Id="rId470" Type="http://schemas.openxmlformats.org/officeDocument/2006/relationships/image" Target="../media/image1859.png"/><Relationship Id="rId58" Type="http://schemas.openxmlformats.org/officeDocument/2006/relationships/image" Target="../media/image1654.png"/><Relationship Id="rId123" Type="http://schemas.openxmlformats.org/officeDocument/2006/relationships/image" Target="../media/image1686.png"/><Relationship Id="rId330" Type="http://schemas.openxmlformats.org/officeDocument/2006/relationships/image" Target="../media/image1788.png"/><Relationship Id="rId568" Type="http://schemas.openxmlformats.org/officeDocument/2006/relationships/image" Target="../media/image1907.png"/><Relationship Id="rId428" Type="http://schemas.openxmlformats.org/officeDocument/2006/relationships/image" Target="../media/image1838.png"/><Relationship Id="rId635" Type="http://schemas.openxmlformats.org/officeDocument/2006/relationships/image" Target="../media/image1940.png"/><Relationship Id="rId232" Type="http://schemas.openxmlformats.org/officeDocument/2006/relationships/image" Target="../media/image1740.png"/><Relationship Id="rId274" Type="http://schemas.openxmlformats.org/officeDocument/2006/relationships/image" Target="../media/image1761.png"/><Relationship Id="rId481" Type="http://schemas.openxmlformats.org/officeDocument/2006/relationships/customXml" Target="../ink/ink3134.xml"/><Relationship Id="rId27" Type="http://schemas.openxmlformats.org/officeDocument/2006/relationships/customXml" Target="../ink/ink2905.xml"/><Relationship Id="rId69" Type="http://schemas.openxmlformats.org/officeDocument/2006/relationships/customXml" Target="../ink/ink2926.xml"/><Relationship Id="rId134" Type="http://schemas.openxmlformats.org/officeDocument/2006/relationships/customXml" Target="../ink/ink2959.xml"/><Relationship Id="rId537" Type="http://schemas.openxmlformats.org/officeDocument/2006/relationships/customXml" Target="../ink/ink3162.xml"/><Relationship Id="rId579" Type="http://schemas.openxmlformats.org/officeDocument/2006/relationships/customXml" Target="../ink/ink3183.xml"/><Relationship Id="rId80" Type="http://schemas.openxmlformats.org/officeDocument/2006/relationships/image" Target="../media/image1665.png"/><Relationship Id="rId176" Type="http://schemas.openxmlformats.org/officeDocument/2006/relationships/customXml" Target="../ink/ink2980.xml"/><Relationship Id="rId341" Type="http://schemas.openxmlformats.org/officeDocument/2006/relationships/customXml" Target="../ink/ink3064.xml"/><Relationship Id="rId383" Type="http://schemas.openxmlformats.org/officeDocument/2006/relationships/customXml" Target="../ink/ink3085.xml"/><Relationship Id="rId439" Type="http://schemas.openxmlformats.org/officeDocument/2006/relationships/customXml" Target="../ink/ink3113.xml"/><Relationship Id="rId590" Type="http://schemas.openxmlformats.org/officeDocument/2006/relationships/image" Target="../media/image1918.png"/><Relationship Id="rId604" Type="http://schemas.openxmlformats.org/officeDocument/2006/relationships/image" Target="../media/image1925.png"/><Relationship Id="rId646" Type="http://schemas.openxmlformats.org/officeDocument/2006/relationships/customXml" Target="../ink/ink3217.xml"/><Relationship Id="rId201" Type="http://schemas.openxmlformats.org/officeDocument/2006/relationships/image" Target="../media/image1725.png"/><Relationship Id="rId243" Type="http://schemas.openxmlformats.org/officeDocument/2006/relationships/customXml" Target="../ink/ink3014.xml"/><Relationship Id="rId285" Type="http://schemas.openxmlformats.org/officeDocument/2006/relationships/customXml" Target="../ink/ink3035.xml"/><Relationship Id="rId450" Type="http://schemas.openxmlformats.org/officeDocument/2006/relationships/image" Target="../media/image1849.png"/><Relationship Id="rId506" Type="http://schemas.openxmlformats.org/officeDocument/2006/relationships/image" Target="../media/image1877.png"/><Relationship Id="rId38" Type="http://schemas.openxmlformats.org/officeDocument/2006/relationships/image" Target="../media/image1644.png"/><Relationship Id="rId103" Type="http://schemas.openxmlformats.org/officeDocument/2006/relationships/image" Target="../media/image1676.png"/><Relationship Id="rId310" Type="http://schemas.openxmlformats.org/officeDocument/2006/relationships/image" Target="../media/image1779.png"/><Relationship Id="rId492" Type="http://schemas.openxmlformats.org/officeDocument/2006/relationships/image" Target="../media/image1870.png"/><Relationship Id="rId548" Type="http://schemas.openxmlformats.org/officeDocument/2006/relationships/image" Target="../media/image1897.png"/><Relationship Id="rId91" Type="http://schemas.openxmlformats.org/officeDocument/2006/relationships/customXml" Target="../ink/ink2937.xml"/><Relationship Id="rId145" Type="http://schemas.openxmlformats.org/officeDocument/2006/relationships/image" Target="../media/image1697.png"/><Relationship Id="rId187" Type="http://schemas.openxmlformats.org/officeDocument/2006/relationships/image" Target="../media/image1718.png"/><Relationship Id="rId352" Type="http://schemas.openxmlformats.org/officeDocument/2006/relationships/image" Target="../media/image1799.png"/><Relationship Id="rId394" Type="http://schemas.openxmlformats.org/officeDocument/2006/relationships/image" Target="../media/image1820.png"/><Relationship Id="rId408" Type="http://schemas.openxmlformats.org/officeDocument/2006/relationships/image" Target="../media/image1827.png"/><Relationship Id="rId615" Type="http://schemas.openxmlformats.org/officeDocument/2006/relationships/image" Target="../media/image1930.png"/><Relationship Id="rId212" Type="http://schemas.openxmlformats.org/officeDocument/2006/relationships/customXml" Target="../ink/ink2998.xml"/><Relationship Id="rId254" Type="http://schemas.openxmlformats.org/officeDocument/2006/relationships/image" Target="../media/image1751.png"/><Relationship Id="rId657" Type="http://schemas.openxmlformats.org/officeDocument/2006/relationships/image" Target="../media/image1951.png"/><Relationship Id="rId49" Type="http://schemas.openxmlformats.org/officeDocument/2006/relationships/customXml" Target="../ink/ink2916.xml"/><Relationship Id="rId114" Type="http://schemas.openxmlformats.org/officeDocument/2006/relationships/customXml" Target="../ink/ink2949.xml"/><Relationship Id="rId296" Type="http://schemas.openxmlformats.org/officeDocument/2006/relationships/image" Target="../media/image1772.png"/><Relationship Id="rId461" Type="http://schemas.openxmlformats.org/officeDocument/2006/relationships/customXml" Target="../ink/ink3124.xml"/><Relationship Id="rId517" Type="http://schemas.openxmlformats.org/officeDocument/2006/relationships/customXml" Target="../ink/ink3152.xml"/><Relationship Id="rId559" Type="http://schemas.openxmlformats.org/officeDocument/2006/relationships/customXml" Target="../ink/ink3173.xml"/><Relationship Id="rId60" Type="http://schemas.openxmlformats.org/officeDocument/2006/relationships/image" Target="../media/image1655.png"/><Relationship Id="rId156" Type="http://schemas.openxmlformats.org/officeDocument/2006/relationships/customXml" Target="../ink/ink2970.xml"/><Relationship Id="rId198" Type="http://schemas.openxmlformats.org/officeDocument/2006/relationships/customXml" Target="../ink/ink2991.xml"/><Relationship Id="rId321" Type="http://schemas.openxmlformats.org/officeDocument/2006/relationships/image" Target="../media/image1784.png"/><Relationship Id="rId363" Type="http://schemas.openxmlformats.org/officeDocument/2006/relationships/customXml" Target="../ink/ink3075.xml"/><Relationship Id="rId419" Type="http://schemas.openxmlformats.org/officeDocument/2006/relationships/customXml" Target="../ink/ink3103.xml"/><Relationship Id="rId570" Type="http://schemas.openxmlformats.org/officeDocument/2006/relationships/image" Target="../media/image1908.png"/><Relationship Id="rId626" Type="http://schemas.openxmlformats.org/officeDocument/2006/relationships/customXml" Target="../ink/ink3207.xml"/><Relationship Id="rId223" Type="http://schemas.openxmlformats.org/officeDocument/2006/relationships/customXml" Target="../ink/ink3004.xml"/><Relationship Id="rId430" Type="http://schemas.openxmlformats.org/officeDocument/2006/relationships/image" Target="../media/image1839.png"/><Relationship Id="rId18" Type="http://schemas.openxmlformats.org/officeDocument/2006/relationships/image" Target="../media/image1634.png"/><Relationship Id="rId265" Type="http://schemas.openxmlformats.org/officeDocument/2006/relationships/customXml" Target="../ink/ink3025.xml"/><Relationship Id="rId472" Type="http://schemas.openxmlformats.org/officeDocument/2006/relationships/image" Target="../media/image1860.png"/><Relationship Id="rId528" Type="http://schemas.openxmlformats.org/officeDocument/2006/relationships/image" Target="../media/image1888.png"/><Relationship Id="rId125" Type="http://schemas.openxmlformats.org/officeDocument/2006/relationships/image" Target="../media/image1687.png"/><Relationship Id="rId167" Type="http://schemas.openxmlformats.org/officeDocument/2006/relationships/image" Target="../media/image1708.png"/><Relationship Id="rId332" Type="http://schemas.openxmlformats.org/officeDocument/2006/relationships/image" Target="../media/image1789.png"/><Relationship Id="rId374" Type="http://schemas.openxmlformats.org/officeDocument/2006/relationships/image" Target="../media/image1810.png"/><Relationship Id="rId581" Type="http://schemas.openxmlformats.org/officeDocument/2006/relationships/customXml" Target="../ink/ink3184.xml"/><Relationship Id="rId71" Type="http://schemas.openxmlformats.org/officeDocument/2006/relationships/customXml" Target="../ink/ink2927.xml"/><Relationship Id="rId234" Type="http://schemas.openxmlformats.org/officeDocument/2006/relationships/image" Target="../media/image1741.png"/><Relationship Id="rId637" Type="http://schemas.openxmlformats.org/officeDocument/2006/relationships/image" Target="../media/image1941.png"/><Relationship Id="rId2" Type="http://schemas.openxmlformats.org/officeDocument/2006/relationships/notesSlide" Target="../notesSlides/notesSlide22.xml"/><Relationship Id="rId29" Type="http://schemas.openxmlformats.org/officeDocument/2006/relationships/customXml" Target="../ink/ink2906.xml"/><Relationship Id="rId276" Type="http://schemas.openxmlformats.org/officeDocument/2006/relationships/image" Target="../media/image1762.png"/><Relationship Id="rId441" Type="http://schemas.openxmlformats.org/officeDocument/2006/relationships/customXml" Target="../ink/ink3114.xml"/><Relationship Id="rId483" Type="http://schemas.openxmlformats.org/officeDocument/2006/relationships/customXml" Target="../ink/ink3135.xml"/><Relationship Id="rId539" Type="http://schemas.openxmlformats.org/officeDocument/2006/relationships/customXml" Target="../ink/ink3163.xml"/><Relationship Id="rId40" Type="http://schemas.openxmlformats.org/officeDocument/2006/relationships/image" Target="../media/image1645.png"/><Relationship Id="rId136" Type="http://schemas.openxmlformats.org/officeDocument/2006/relationships/customXml" Target="../ink/ink2960.xml"/><Relationship Id="rId178" Type="http://schemas.openxmlformats.org/officeDocument/2006/relationships/customXml" Target="../ink/ink2981.xml"/><Relationship Id="rId301" Type="http://schemas.openxmlformats.org/officeDocument/2006/relationships/customXml" Target="../ink/ink3043.xml"/><Relationship Id="rId343" Type="http://schemas.openxmlformats.org/officeDocument/2006/relationships/customXml" Target="../ink/ink3065.xml"/><Relationship Id="rId550" Type="http://schemas.openxmlformats.org/officeDocument/2006/relationships/image" Target="../media/image1898.png"/><Relationship Id="rId82" Type="http://schemas.openxmlformats.org/officeDocument/2006/relationships/image" Target="../media/image1666.png"/><Relationship Id="rId203" Type="http://schemas.openxmlformats.org/officeDocument/2006/relationships/image" Target="../media/image1726.png"/><Relationship Id="rId385" Type="http://schemas.openxmlformats.org/officeDocument/2006/relationships/customXml" Target="../ink/ink3086.xml"/><Relationship Id="rId592" Type="http://schemas.openxmlformats.org/officeDocument/2006/relationships/image" Target="../media/image1919.png"/><Relationship Id="rId606" Type="http://schemas.openxmlformats.org/officeDocument/2006/relationships/image" Target="../media/image1926.png"/><Relationship Id="rId648" Type="http://schemas.openxmlformats.org/officeDocument/2006/relationships/customXml" Target="../ink/ink3218.xml"/><Relationship Id="rId245" Type="http://schemas.openxmlformats.org/officeDocument/2006/relationships/customXml" Target="../ink/ink3015.xml"/><Relationship Id="rId287" Type="http://schemas.openxmlformats.org/officeDocument/2006/relationships/customXml" Target="../ink/ink3036.xml"/><Relationship Id="rId410" Type="http://schemas.openxmlformats.org/officeDocument/2006/relationships/image" Target="../media/image1828.png"/><Relationship Id="rId452" Type="http://schemas.openxmlformats.org/officeDocument/2006/relationships/image" Target="../media/image1850.png"/><Relationship Id="rId494" Type="http://schemas.openxmlformats.org/officeDocument/2006/relationships/image" Target="../media/image1871.png"/><Relationship Id="rId508" Type="http://schemas.openxmlformats.org/officeDocument/2006/relationships/image" Target="../media/image1878.png"/><Relationship Id="rId105" Type="http://schemas.openxmlformats.org/officeDocument/2006/relationships/image" Target="../media/image1677.png"/><Relationship Id="rId147" Type="http://schemas.openxmlformats.org/officeDocument/2006/relationships/image" Target="../media/image1698.png"/><Relationship Id="rId312" Type="http://schemas.openxmlformats.org/officeDocument/2006/relationships/image" Target="../media/image1780.png"/><Relationship Id="rId354" Type="http://schemas.openxmlformats.org/officeDocument/2006/relationships/image" Target="../media/image1800.png"/><Relationship Id="rId51" Type="http://schemas.openxmlformats.org/officeDocument/2006/relationships/customXml" Target="../ink/ink2917.xml"/><Relationship Id="rId93" Type="http://schemas.openxmlformats.org/officeDocument/2006/relationships/customXml" Target="../ink/ink2938.xml"/><Relationship Id="rId189" Type="http://schemas.openxmlformats.org/officeDocument/2006/relationships/image" Target="../media/image1719.png"/><Relationship Id="rId396" Type="http://schemas.openxmlformats.org/officeDocument/2006/relationships/image" Target="../media/image1821.png"/><Relationship Id="rId561" Type="http://schemas.openxmlformats.org/officeDocument/2006/relationships/customXml" Target="../ink/ink3174.xml"/><Relationship Id="rId617" Type="http://schemas.openxmlformats.org/officeDocument/2006/relationships/image" Target="../media/image1931.png"/><Relationship Id="rId659" Type="http://schemas.openxmlformats.org/officeDocument/2006/relationships/image" Target="../media/image1952.png"/><Relationship Id="rId214" Type="http://schemas.openxmlformats.org/officeDocument/2006/relationships/customXml" Target="../ink/ink2999.xml"/><Relationship Id="rId256" Type="http://schemas.openxmlformats.org/officeDocument/2006/relationships/image" Target="../media/image1752.png"/><Relationship Id="rId298" Type="http://schemas.openxmlformats.org/officeDocument/2006/relationships/image" Target="../media/image1773.png"/><Relationship Id="rId421" Type="http://schemas.openxmlformats.org/officeDocument/2006/relationships/customXml" Target="../ink/ink3104.xml"/><Relationship Id="rId463" Type="http://schemas.openxmlformats.org/officeDocument/2006/relationships/customXml" Target="../ink/ink3125.xml"/><Relationship Id="rId519" Type="http://schemas.openxmlformats.org/officeDocument/2006/relationships/customXml" Target="../ink/ink3153.xml"/><Relationship Id="rId116" Type="http://schemas.openxmlformats.org/officeDocument/2006/relationships/customXml" Target="../ink/ink2950.xml"/><Relationship Id="rId158" Type="http://schemas.openxmlformats.org/officeDocument/2006/relationships/customXml" Target="../ink/ink2971.xml"/><Relationship Id="rId323" Type="http://schemas.openxmlformats.org/officeDocument/2006/relationships/image" Target="../media/image1785.png"/><Relationship Id="rId530" Type="http://schemas.openxmlformats.org/officeDocument/2006/relationships/image" Target="../media/image1481.png"/><Relationship Id="rId20" Type="http://schemas.openxmlformats.org/officeDocument/2006/relationships/image" Target="../media/image1635.png"/><Relationship Id="rId62" Type="http://schemas.openxmlformats.org/officeDocument/2006/relationships/image" Target="../media/image1656.png"/><Relationship Id="rId365" Type="http://schemas.openxmlformats.org/officeDocument/2006/relationships/customXml" Target="../ink/ink3076.xml"/><Relationship Id="rId572" Type="http://schemas.openxmlformats.org/officeDocument/2006/relationships/image" Target="../media/image1909.png"/><Relationship Id="rId628" Type="http://schemas.openxmlformats.org/officeDocument/2006/relationships/customXml" Target="../ink/ink3208.xml"/><Relationship Id="rId225" Type="http://schemas.openxmlformats.org/officeDocument/2006/relationships/customXml" Target="../ink/ink3005.xml"/><Relationship Id="rId267" Type="http://schemas.openxmlformats.org/officeDocument/2006/relationships/customXml" Target="../ink/ink3026.xml"/><Relationship Id="rId432" Type="http://schemas.openxmlformats.org/officeDocument/2006/relationships/image" Target="../media/image1840.png"/><Relationship Id="rId474" Type="http://schemas.openxmlformats.org/officeDocument/2006/relationships/image" Target="../media/image1861.png"/><Relationship Id="rId127" Type="http://schemas.openxmlformats.org/officeDocument/2006/relationships/image" Target="../media/image1688.png"/><Relationship Id="rId31" Type="http://schemas.openxmlformats.org/officeDocument/2006/relationships/customXml" Target="../ink/ink2907.xml"/><Relationship Id="rId73" Type="http://schemas.openxmlformats.org/officeDocument/2006/relationships/customXml" Target="../ink/ink2928.xml"/><Relationship Id="rId169" Type="http://schemas.openxmlformats.org/officeDocument/2006/relationships/image" Target="../media/image1709.png"/><Relationship Id="rId334" Type="http://schemas.openxmlformats.org/officeDocument/2006/relationships/image" Target="../media/image1790.png"/><Relationship Id="rId376" Type="http://schemas.openxmlformats.org/officeDocument/2006/relationships/image" Target="../media/image1811.png"/><Relationship Id="rId541" Type="http://schemas.openxmlformats.org/officeDocument/2006/relationships/customXml" Target="../ink/ink3164.xml"/><Relationship Id="rId583" Type="http://schemas.openxmlformats.org/officeDocument/2006/relationships/customXml" Target="../ink/ink3185.xml"/><Relationship Id="rId639" Type="http://schemas.openxmlformats.org/officeDocument/2006/relationships/image" Target="../media/image1942.png"/><Relationship Id="rId4" Type="http://schemas.openxmlformats.org/officeDocument/2006/relationships/image" Target="NULL"/><Relationship Id="rId180" Type="http://schemas.openxmlformats.org/officeDocument/2006/relationships/customXml" Target="../ink/ink2982.xml"/><Relationship Id="rId236" Type="http://schemas.openxmlformats.org/officeDocument/2006/relationships/image" Target="../media/image1742.png"/><Relationship Id="rId278" Type="http://schemas.openxmlformats.org/officeDocument/2006/relationships/image" Target="../media/image1763.png"/><Relationship Id="rId401" Type="http://schemas.openxmlformats.org/officeDocument/2006/relationships/customXml" Target="../ink/ink3094.xml"/><Relationship Id="rId443" Type="http://schemas.openxmlformats.org/officeDocument/2006/relationships/customXml" Target="../ink/ink3115.xml"/><Relationship Id="rId650" Type="http://schemas.openxmlformats.org/officeDocument/2006/relationships/customXml" Target="../ink/ink3219.xml"/><Relationship Id="rId303" Type="http://schemas.openxmlformats.org/officeDocument/2006/relationships/customXml" Target="../ink/ink3044.xml"/><Relationship Id="rId485" Type="http://schemas.openxmlformats.org/officeDocument/2006/relationships/customXml" Target="../ink/ink3136.xml"/><Relationship Id="rId42" Type="http://schemas.openxmlformats.org/officeDocument/2006/relationships/image" Target="../media/image1646.png"/><Relationship Id="rId84" Type="http://schemas.openxmlformats.org/officeDocument/2006/relationships/image" Target="../media/image1667.png"/><Relationship Id="rId138" Type="http://schemas.openxmlformats.org/officeDocument/2006/relationships/customXml" Target="../ink/ink2961.xml"/><Relationship Id="rId345" Type="http://schemas.openxmlformats.org/officeDocument/2006/relationships/customXml" Target="../ink/ink3066.xml"/><Relationship Id="rId387" Type="http://schemas.openxmlformats.org/officeDocument/2006/relationships/customXml" Target="../ink/ink3087.xml"/><Relationship Id="rId510" Type="http://schemas.openxmlformats.org/officeDocument/2006/relationships/image" Target="../media/image1879.png"/><Relationship Id="rId552" Type="http://schemas.openxmlformats.org/officeDocument/2006/relationships/image" Target="../media/image1899.png"/><Relationship Id="rId594" Type="http://schemas.openxmlformats.org/officeDocument/2006/relationships/image" Target="../media/image1920.png"/><Relationship Id="rId608" Type="http://schemas.openxmlformats.org/officeDocument/2006/relationships/image" Target="../media/image1927.png"/><Relationship Id="rId191" Type="http://schemas.openxmlformats.org/officeDocument/2006/relationships/image" Target="../media/image1720.png"/><Relationship Id="rId205" Type="http://schemas.openxmlformats.org/officeDocument/2006/relationships/image" Target="../media/image1727.png"/><Relationship Id="rId247" Type="http://schemas.openxmlformats.org/officeDocument/2006/relationships/customXml" Target="../ink/ink3016.xml"/><Relationship Id="rId412" Type="http://schemas.openxmlformats.org/officeDocument/2006/relationships/image" Target="../media/image1829.png"/><Relationship Id="rId107" Type="http://schemas.openxmlformats.org/officeDocument/2006/relationships/image" Target="../media/image1678.png"/><Relationship Id="rId289" Type="http://schemas.openxmlformats.org/officeDocument/2006/relationships/customXml" Target="../ink/ink3037.xml"/><Relationship Id="rId454" Type="http://schemas.openxmlformats.org/officeDocument/2006/relationships/image" Target="../media/image1851.png"/><Relationship Id="rId496" Type="http://schemas.openxmlformats.org/officeDocument/2006/relationships/image" Target="../media/image1872.png"/><Relationship Id="rId661" Type="http://schemas.openxmlformats.org/officeDocument/2006/relationships/image" Target="../media/image1953.png"/><Relationship Id="rId11" Type="http://schemas.openxmlformats.org/officeDocument/2006/relationships/customXml" Target="../ink/ink2897.xml"/><Relationship Id="rId53" Type="http://schemas.openxmlformats.org/officeDocument/2006/relationships/customXml" Target="../ink/ink2918.xml"/><Relationship Id="rId149" Type="http://schemas.openxmlformats.org/officeDocument/2006/relationships/image" Target="../media/image1699.png"/><Relationship Id="rId314" Type="http://schemas.openxmlformats.org/officeDocument/2006/relationships/customXml" Target="../ink/ink3050.xml"/><Relationship Id="rId356" Type="http://schemas.openxmlformats.org/officeDocument/2006/relationships/image" Target="../media/image1801.png"/><Relationship Id="rId398" Type="http://schemas.openxmlformats.org/officeDocument/2006/relationships/image" Target="../media/image1822.png"/><Relationship Id="rId521" Type="http://schemas.openxmlformats.org/officeDocument/2006/relationships/customXml" Target="../ink/ink3154.xml"/><Relationship Id="rId563" Type="http://schemas.openxmlformats.org/officeDocument/2006/relationships/customXml" Target="../ink/ink3175.xml"/><Relationship Id="rId619" Type="http://schemas.openxmlformats.org/officeDocument/2006/relationships/image" Target="../media/image1932.png"/><Relationship Id="rId95" Type="http://schemas.openxmlformats.org/officeDocument/2006/relationships/customXml" Target="../ink/ink2939.xml"/><Relationship Id="rId160" Type="http://schemas.openxmlformats.org/officeDocument/2006/relationships/customXml" Target="../ink/ink2972.xml"/><Relationship Id="rId216" Type="http://schemas.openxmlformats.org/officeDocument/2006/relationships/customXml" Target="../ink/ink3000.xml"/><Relationship Id="rId423" Type="http://schemas.openxmlformats.org/officeDocument/2006/relationships/customXml" Target="../ink/ink3105.xml"/><Relationship Id="rId258" Type="http://schemas.openxmlformats.org/officeDocument/2006/relationships/image" Target="../media/image1753.png"/><Relationship Id="rId465" Type="http://schemas.openxmlformats.org/officeDocument/2006/relationships/customXml" Target="../ink/ink3126.xml"/><Relationship Id="rId630" Type="http://schemas.openxmlformats.org/officeDocument/2006/relationships/customXml" Target="../ink/ink3209.xml"/><Relationship Id="rId22" Type="http://schemas.openxmlformats.org/officeDocument/2006/relationships/image" Target="../media/image1636.png"/><Relationship Id="rId64" Type="http://schemas.openxmlformats.org/officeDocument/2006/relationships/image" Target="../media/image1657.png"/><Relationship Id="rId118" Type="http://schemas.openxmlformats.org/officeDocument/2006/relationships/customXml" Target="../ink/ink2951.xml"/><Relationship Id="rId325" Type="http://schemas.openxmlformats.org/officeDocument/2006/relationships/image" Target="../media/image1786.png"/><Relationship Id="rId367" Type="http://schemas.openxmlformats.org/officeDocument/2006/relationships/customXml" Target="../ink/ink3077.xml"/><Relationship Id="rId532" Type="http://schemas.openxmlformats.org/officeDocument/2006/relationships/image" Target="../media/image1889.png"/><Relationship Id="rId574" Type="http://schemas.openxmlformats.org/officeDocument/2006/relationships/image" Target="../media/image1910.png"/><Relationship Id="rId171" Type="http://schemas.openxmlformats.org/officeDocument/2006/relationships/image" Target="../media/image1710.png"/><Relationship Id="rId227" Type="http://schemas.openxmlformats.org/officeDocument/2006/relationships/customXml" Target="../ink/ink3006.xml"/><Relationship Id="rId269" Type="http://schemas.openxmlformats.org/officeDocument/2006/relationships/customXml" Target="../ink/ink3027.xml"/><Relationship Id="rId434" Type="http://schemas.openxmlformats.org/officeDocument/2006/relationships/image" Target="../media/image1841.png"/><Relationship Id="rId476" Type="http://schemas.openxmlformats.org/officeDocument/2006/relationships/image" Target="../media/image1862.png"/><Relationship Id="rId641" Type="http://schemas.openxmlformats.org/officeDocument/2006/relationships/image" Target="../media/image1943.png"/><Relationship Id="rId33" Type="http://schemas.openxmlformats.org/officeDocument/2006/relationships/customXml" Target="../ink/ink2908.xml"/><Relationship Id="rId129" Type="http://schemas.openxmlformats.org/officeDocument/2006/relationships/image" Target="../media/image1689.png"/><Relationship Id="rId280" Type="http://schemas.openxmlformats.org/officeDocument/2006/relationships/image" Target="../media/image1764.png"/><Relationship Id="rId336" Type="http://schemas.openxmlformats.org/officeDocument/2006/relationships/image" Target="../media/image1791.png"/><Relationship Id="rId501" Type="http://schemas.openxmlformats.org/officeDocument/2006/relationships/customXml" Target="../ink/ink3144.xml"/><Relationship Id="rId543" Type="http://schemas.openxmlformats.org/officeDocument/2006/relationships/customXml" Target="../ink/ink3165.xml"/><Relationship Id="rId75" Type="http://schemas.openxmlformats.org/officeDocument/2006/relationships/customXml" Target="../ink/ink2929.xml"/><Relationship Id="rId140" Type="http://schemas.openxmlformats.org/officeDocument/2006/relationships/customXml" Target="../ink/ink2962.xml"/><Relationship Id="rId182" Type="http://schemas.openxmlformats.org/officeDocument/2006/relationships/customXml" Target="../ink/ink2983.xml"/><Relationship Id="rId378" Type="http://schemas.openxmlformats.org/officeDocument/2006/relationships/image" Target="../media/image1812.png"/><Relationship Id="rId403" Type="http://schemas.openxmlformats.org/officeDocument/2006/relationships/customXml" Target="../ink/ink3095.xml"/><Relationship Id="rId585" Type="http://schemas.openxmlformats.org/officeDocument/2006/relationships/customXml" Target="../ink/ink3186.xml"/><Relationship Id="rId6" Type="http://schemas.openxmlformats.org/officeDocument/2006/relationships/image" Target="../media/image1628.png"/><Relationship Id="rId238" Type="http://schemas.openxmlformats.org/officeDocument/2006/relationships/image" Target="../media/image1743.png"/><Relationship Id="rId445" Type="http://schemas.openxmlformats.org/officeDocument/2006/relationships/customXml" Target="../ink/ink3116.xml"/><Relationship Id="rId487" Type="http://schemas.openxmlformats.org/officeDocument/2006/relationships/customXml" Target="../ink/ink3137.xml"/><Relationship Id="rId610" Type="http://schemas.openxmlformats.org/officeDocument/2006/relationships/image" Target="../media/image1928.png"/><Relationship Id="rId652" Type="http://schemas.openxmlformats.org/officeDocument/2006/relationships/customXml" Target="../ink/ink3220.xml"/><Relationship Id="rId291" Type="http://schemas.openxmlformats.org/officeDocument/2006/relationships/customXml" Target="../ink/ink3038.xml"/><Relationship Id="rId305" Type="http://schemas.openxmlformats.org/officeDocument/2006/relationships/customXml" Target="../ink/ink3045.xml"/><Relationship Id="rId347" Type="http://schemas.openxmlformats.org/officeDocument/2006/relationships/customXml" Target="../ink/ink3067.xml"/><Relationship Id="rId512" Type="http://schemas.openxmlformats.org/officeDocument/2006/relationships/image" Target="../media/image1880.png"/><Relationship Id="rId44" Type="http://schemas.openxmlformats.org/officeDocument/2006/relationships/image" Target="../media/image1647.png"/><Relationship Id="rId86" Type="http://schemas.openxmlformats.org/officeDocument/2006/relationships/image" Target="../media/image1668.png"/><Relationship Id="rId151" Type="http://schemas.openxmlformats.org/officeDocument/2006/relationships/image" Target="../media/image1700.png"/><Relationship Id="rId389" Type="http://schemas.openxmlformats.org/officeDocument/2006/relationships/customXml" Target="../ink/ink3088.xml"/><Relationship Id="rId554" Type="http://schemas.openxmlformats.org/officeDocument/2006/relationships/image" Target="../media/image1900.png"/><Relationship Id="rId596" Type="http://schemas.openxmlformats.org/officeDocument/2006/relationships/image" Target="../media/image1921.png"/><Relationship Id="rId193" Type="http://schemas.openxmlformats.org/officeDocument/2006/relationships/image" Target="../media/image1721.png"/><Relationship Id="rId207" Type="http://schemas.openxmlformats.org/officeDocument/2006/relationships/image" Target="../media/image1728.png"/><Relationship Id="rId249" Type="http://schemas.openxmlformats.org/officeDocument/2006/relationships/customXml" Target="../ink/ink3017.xml"/><Relationship Id="rId414" Type="http://schemas.openxmlformats.org/officeDocument/2006/relationships/image" Target="../media/image1830.png"/><Relationship Id="rId456" Type="http://schemas.openxmlformats.org/officeDocument/2006/relationships/image" Target="../media/image1852.png"/><Relationship Id="rId498" Type="http://schemas.openxmlformats.org/officeDocument/2006/relationships/image" Target="../media/image1873.png"/><Relationship Id="rId621" Type="http://schemas.openxmlformats.org/officeDocument/2006/relationships/image" Target="../media/image1933.png"/><Relationship Id="rId13" Type="http://schemas.openxmlformats.org/officeDocument/2006/relationships/customXml" Target="../ink/ink2898.xml"/><Relationship Id="rId109" Type="http://schemas.openxmlformats.org/officeDocument/2006/relationships/image" Target="../media/image1679.png"/><Relationship Id="rId260" Type="http://schemas.openxmlformats.org/officeDocument/2006/relationships/image" Target="../media/image1754.png"/><Relationship Id="rId316" Type="http://schemas.openxmlformats.org/officeDocument/2006/relationships/customXml" Target="../ink/ink3051.xml"/><Relationship Id="rId523" Type="http://schemas.openxmlformats.org/officeDocument/2006/relationships/customXml" Target="../ink/ink3155.xml"/><Relationship Id="rId55" Type="http://schemas.openxmlformats.org/officeDocument/2006/relationships/customXml" Target="../ink/ink2919.xml"/><Relationship Id="rId97" Type="http://schemas.openxmlformats.org/officeDocument/2006/relationships/customXml" Target="../ink/ink2940.xml"/><Relationship Id="rId120" Type="http://schemas.openxmlformats.org/officeDocument/2006/relationships/customXml" Target="../ink/ink2952.xml"/><Relationship Id="rId358" Type="http://schemas.openxmlformats.org/officeDocument/2006/relationships/image" Target="../media/image1802.png"/><Relationship Id="rId565" Type="http://schemas.openxmlformats.org/officeDocument/2006/relationships/customXml" Target="../ink/ink3176.xml"/><Relationship Id="rId162" Type="http://schemas.openxmlformats.org/officeDocument/2006/relationships/customXml" Target="../ink/ink2973.xml"/><Relationship Id="rId218" Type="http://schemas.openxmlformats.org/officeDocument/2006/relationships/customXml" Target="../ink/ink3001.xml"/><Relationship Id="rId425" Type="http://schemas.openxmlformats.org/officeDocument/2006/relationships/customXml" Target="../ink/ink3106.xml"/><Relationship Id="rId467" Type="http://schemas.openxmlformats.org/officeDocument/2006/relationships/customXml" Target="../ink/ink3127.xml"/><Relationship Id="rId632" Type="http://schemas.openxmlformats.org/officeDocument/2006/relationships/customXml" Target="../ink/ink3210.xml"/><Relationship Id="rId271" Type="http://schemas.openxmlformats.org/officeDocument/2006/relationships/customXml" Target="../ink/ink3028.xml"/><Relationship Id="rId24" Type="http://schemas.openxmlformats.org/officeDocument/2006/relationships/image" Target="../media/image1637.png"/><Relationship Id="rId66" Type="http://schemas.openxmlformats.org/officeDocument/2006/relationships/image" Target="../media/image1658.png"/><Relationship Id="rId131" Type="http://schemas.openxmlformats.org/officeDocument/2006/relationships/image" Target="../media/image1690.png"/><Relationship Id="rId327" Type="http://schemas.openxmlformats.org/officeDocument/2006/relationships/customXml" Target="../ink/ink3057.xml"/><Relationship Id="rId369" Type="http://schemas.openxmlformats.org/officeDocument/2006/relationships/customXml" Target="../ink/ink3078.xml"/><Relationship Id="rId534" Type="http://schemas.openxmlformats.org/officeDocument/2006/relationships/image" Target="../media/image1890.png"/><Relationship Id="rId576" Type="http://schemas.openxmlformats.org/officeDocument/2006/relationships/image" Target="../media/image1911.png"/><Relationship Id="rId173" Type="http://schemas.openxmlformats.org/officeDocument/2006/relationships/image" Target="../media/image1711.png"/><Relationship Id="rId229" Type="http://schemas.openxmlformats.org/officeDocument/2006/relationships/customXml" Target="../ink/ink3007.xml"/><Relationship Id="rId380" Type="http://schemas.openxmlformats.org/officeDocument/2006/relationships/image" Target="../media/image1813.png"/><Relationship Id="rId436" Type="http://schemas.openxmlformats.org/officeDocument/2006/relationships/image" Target="../media/image1842.png"/><Relationship Id="rId601" Type="http://schemas.openxmlformats.org/officeDocument/2006/relationships/customXml" Target="../ink/ink3194.xml"/><Relationship Id="rId643" Type="http://schemas.openxmlformats.org/officeDocument/2006/relationships/image" Target="../media/image1944.png"/><Relationship Id="rId240" Type="http://schemas.openxmlformats.org/officeDocument/2006/relationships/image" Target="../media/image1744.png"/><Relationship Id="rId478" Type="http://schemas.openxmlformats.org/officeDocument/2006/relationships/image" Target="../media/image1863.png"/><Relationship Id="rId35" Type="http://schemas.openxmlformats.org/officeDocument/2006/relationships/customXml" Target="../ink/ink2909.xml"/><Relationship Id="rId77" Type="http://schemas.openxmlformats.org/officeDocument/2006/relationships/customXml" Target="../ink/ink2930.xml"/><Relationship Id="rId100" Type="http://schemas.openxmlformats.org/officeDocument/2006/relationships/customXml" Target="../ink/ink2942.xml"/><Relationship Id="rId282" Type="http://schemas.openxmlformats.org/officeDocument/2006/relationships/image" Target="../media/image1765.png"/><Relationship Id="rId338" Type="http://schemas.openxmlformats.org/officeDocument/2006/relationships/image" Target="../media/image1792.png"/><Relationship Id="rId503" Type="http://schemas.openxmlformats.org/officeDocument/2006/relationships/customXml" Target="../ink/ink3145.xml"/><Relationship Id="rId545" Type="http://schemas.openxmlformats.org/officeDocument/2006/relationships/customXml" Target="../ink/ink3166.xml"/><Relationship Id="rId587" Type="http://schemas.openxmlformats.org/officeDocument/2006/relationships/customXml" Target="../ink/ink3187.xml"/><Relationship Id="rId8" Type="http://schemas.openxmlformats.org/officeDocument/2006/relationships/image" Target="../media/image1629.png"/><Relationship Id="rId142" Type="http://schemas.openxmlformats.org/officeDocument/2006/relationships/customXml" Target="../ink/ink2963.xml"/><Relationship Id="rId184" Type="http://schemas.openxmlformats.org/officeDocument/2006/relationships/customXml" Target="../ink/ink2984.xml"/><Relationship Id="rId391" Type="http://schemas.openxmlformats.org/officeDocument/2006/relationships/customXml" Target="../ink/ink3089.xml"/><Relationship Id="rId405" Type="http://schemas.openxmlformats.org/officeDocument/2006/relationships/customXml" Target="../ink/ink3096.xml"/><Relationship Id="rId447" Type="http://schemas.openxmlformats.org/officeDocument/2006/relationships/customXml" Target="../ink/ink3117.xml"/><Relationship Id="rId612" Type="http://schemas.openxmlformats.org/officeDocument/2006/relationships/image" Target="../media/image1929.png"/><Relationship Id="rId251" Type="http://schemas.openxmlformats.org/officeDocument/2006/relationships/customXml" Target="../ink/ink3018.xml"/><Relationship Id="rId489" Type="http://schemas.openxmlformats.org/officeDocument/2006/relationships/customXml" Target="../ink/ink3138.xml"/><Relationship Id="rId654" Type="http://schemas.openxmlformats.org/officeDocument/2006/relationships/customXml" Target="../ink/ink3221.xml"/><Relationship Id="rId46" Type="http://schemas.openxmlformats.org/officeDocument/2006/relationships/image" Target="../media/image1648.png"/><Relationship Id="rId293" Type="http://schemas.openxmlformats.org/officeDocument/2006/relationships/customXml" Target="../ink/ink3039.xml"/><Relationship Id="rId307" Type="http://schemas.openxmlformats.org/officeDocument/2006/relationships/customXml" Target="../ink/ink3046.xml"/><Relationship Id="rId349" Type="http://schemas.openxmlformats.org/officeDocument/2006/relationships/customXml" Target="../ink/ink3068.xml"/><Relationship Id="rId514" Type="http://schemas.openxmlformats.org/officeDocument/2006/relationships/image" Target="../media/image1881.png"/><Relationship Id="rId556" Type="http://schemas.openxmlformats.org/officeDocument/2006/relationships/image" Target="../media/image1901.png"/><Relationship Id="rId88" Type="http://schemas.openxmlformats.org/officeDocument/2006/relationships/image" Target="../media/image1669.png"/><Relationship Id="rId111" Type="http://schemas.openxmlformats.org/officeDocument/2006/relationships/image" Target="../media/image1680.png"/><Relationship Id="rId153" Type="http://schemas.openxmlformats.org/officeDocument/2006/relationships/image" Target="../media/image1701.png"/><Relationship Id="rId195" Type="http://schemas.openxmlformats.org/officeDocument/2006/relationships/image" Target="../media/image1722.png"/><Relationship Id="rId209" Type="http://schemas.openxmlformats.org/officeDocument/2006/relationships/image" Target="../media/image1729.png"/><Relationship Id="rId360" Type="http://schemas.openxmlformats.org/officeDocument/2006/relationships/image" Target="../media/image1803.png"/><Relationship Id="rId416" Type="http://schemas.openxmlformats.org/officeDocument/2006/relationships/image" Target="../media/image1831.png"/><Relationship Id="rId598" Type="http://schemas.openxmlformats.org/officeDocument/2006/relationships/image" Target="../media/image1922.png"/><Relationship Id="rId220" Type="http://schemas.openxmlformats.org/officeDocument/2006/relationships/image" Target="../media/image1734.png"/><Relationship Id="rId458" Type="http://schemas.openxmlformats.org/officeDocument/2006/relationships/image" Target="../media/image1853.png"/><Relationship Id="rId623" Type="http://schemas.openxmlformats.org/officeDocument/2006/relationships/image" Target="../media/image1934.png"/><Relationship Id="rId15" Type="http://schemas.openxmlformats.org/officeDocument/2006/relationships/customXml" Target="../ink/ink2899.xml"/><Relationship Id="rId57" Type="http://schemas.openxmlformats.org/officeDocument/2006/relationships/customXml" Target="../ink/ink2920.xml"/><Relationship Id="rId262" Type="http://schemas.openxmlformats.org/officeDocument/2006/relationships/image" Target="../media/image1755.png"/><Relationship Id="rId318" Type="http://schemas.openxmlformats.org/officeDocument/2006/relationships/customXml" Target="../ink/ink3052.xml"/><Relationship Id="rId525" Type="http://schemas.openxmlformats.org/officeDocument/2006/relationships/customXml" Target="../ink/ink3156.xml"/><Relationship Id="rId567" Type="http://schemas.openxmlformats.org/officeDocument/2006/relationships/customXml" Target="../ink/ink3177.xml"/><Relationship Id="rId99" Type="http://schemas.openxmlformats.org/officeDocument/2006/relationships/image" Target="../media/image1674.png"/><Relationship Id="rId122" Type="http://schemas.openxmlformats.org/officeDocument/2006/relationships/customXml" Target="../ink/ink2953.xml"/><Relationship Id="rId164" Type="http://schemas.openxmlformats.org/officeDocument/2006/relationships/customXml" Target="../ink/ink2974.xml"/><Relationship Id="rId371" Type="http://schemas.openxmlformats.org/officeDocument/2006/relationships/customXml" Target="../ink/ink3079.xml"/><Relationship Id="rId427" Type="http://schemas.openxmlformats.org/officeDocument/2006/relationships/customXml" Target="../ink/ink3107.xml"/><Relationship Id="rId469" Type="http://schemas.openxmlformats.org/officeDocument/2006/relationships/customXml" Target="../ink/ink3128.xml"/><Relationship Id="rId634" Type="http://schemas.openxmlformats.org/officeDocument/2006/relationships/customXml" Target="../ink/ink3211.xml"/><Relationship Id="rId26" Type="http://schemas.openxmlformats.org/officeDocument/2006/relationships/image" Target="../media/image1638.png"/><Relationship Id="rId231" Type="http://schemas.openxmlformats.org/officeDocument/2006/relationships/customXml" Target="../ink/ink3008.xml"/><Relationship Id="rId273" Type="http://schemas.openxmlformats.org/officeDocument/2006/relationships/customXml" Target="../ink/ink3029.xml"/><Relationship Id="rId329" Type="http://schemas.openxmlformats.org/officeDocument/2006/relationships/customXml" Target="../ink/ink3058.xml"/><Relationship Id="rId480" Type="http://schemas.openxmlformats.org/officeDocument/2006/relationships/image" Target="../media/image1864.png"/><Relationship Id="rId536" Type="http://schemas.openxmlformats.org/officeDocument/2006/relationships/image" Target="../media/image1891.png"/><Relationship Id="rId68" Type="http://schemas.openxmlformats.org/officeDocument/2006/relationships/image" Target="../media/image1659.png"/><Relationship Id="rId133" Type="http://schemas.openxmlformats.org/officeDocument/2006/relationships/image" Target="../media/image1691.png"/><Relationship Id="rId175" Type="http://schemas.openxmlformats.org/officeDocument/2006/relationships/image" Target="../media/image1712.png"/><Relationship Id="rId340" Type="http://schemas.openxmlformats.org/officeDocument/2006/relationships/image" Target="../media/image1793.png"/><Relationship Id="rId578" Type="http://schemas.openxmlformats.org/officeDocument/2006/relationships/image" Target="../media/image1912.png"/><Relationship Id="rId200" Type="http://schemas.openxmlformats.org/officeDocument/2006/relationships/customXml" Target="../ink/ink2992.xml"/><Relationship Id="rId382" Type="http://schemas.openxmlformats.org/officeDocument/2006/relationships/image" Target="../media/image1814.png"/><Relationship Id="rId438" Type="http://schemas.openxmlformats.org/officeDocument/2006/relationships/image" Target="../media/image1843.png"/><Relationship Id="rId603" Type="http://schemas.openxmlformats.org/officeDocument/2006/relationships/customXml" Target="../ink/ink3195.xml"/><Relationship Id="rId645" Type="http://schemas.openxmlformats.org/officeDocument/2006/relationships/image" Target="../media/image1945.png"/><Relationship Id="rId242" Type="http://schemas.openxmlformats.org/officeDocument/2006/relationships/image" Target="../media/image1745.png"/><Relationship Id="rId284" Type="http://schemas.openxmlformats.org/officeDocument/2006/relationships/image" Target="../media/image1766.png"/><Relationship Id="rId491" Type="http://schemas.openxmlformats.org/officeDocument/2006/relationships/customXml" Target="../ink/ink3139.xml"/><Relationship Id="rId505" Type="http://schemas.openxmlformats.org/officeDocument/2006/relationships/customXml" Target="../ink/ink3146.xml"/><Relationship Id="rId37" Type="http://schemas.openxmlformats.org/officeDocument/2006/relationships/customXml" Target="../ink/ink2910.xml"/><Relationship Id="rId79" Type="http://schemas.openxmlformats.org/officeDocument/2006/relationships/customXml" Target="../ink/ink2931.xml"/><Relationship Id="rId102" Type="http://schemas.openxmlformats.org/officeDocument/2006/relationships/customXml" Target="../ink/ink2943.xml"/><Relationship Id="rId144" Type="http://schemas.openxmlformats.org/officeDocument/2006/relationships/customXml" Target="../ink/ink2964.xml"/><Relationship Id="rId547" Type="http://schemas.openxmlformats.org/officeDocument/2006/relationships/customXml" Target="../ink/ink3167.xml"/><Relationship Id="rId589" Type="http://schemas.openxmlformats.org/officeDocument/2006/relationships/customXml" Target="../ink/ink3188.xml"/><Relationship Id="rId90" Type="http://schemas.openxmlformats.org/officeDocument/2006/relationships/image" Target="../media/image1670.png"/><Relationship Id="rId186" Type="http://schemas.openxmlformats.org/officeDocument/2006/relationships/customXml" Target="../ink/ink2985.xml"/><Relationship Id="rId351" Type="http://schemas.openxmlformats.org/officeDocument/2006/relationships/customXml" Target="../ink/ink3069.xml"/><Relationship Id="rId393" Type="http://schemas.openxmlformats.org/officeDocument/2006/relationships/customXml" Target="../ink/ink3090.xml"/><Relationship Id="rId407" Type="http://schemas.openxmlformats.org/officeDocument/2006/relationships/customXml" Target="../ink/ink3097.xml"/><Relationship Id="rId449" Type="http://schemas.openxmlformats.org/officeDocument/2006/relationships/customXml" Target="../ink/ink3118.xml"/><Relationship Id="rId614" Type="http://schemas.openxmlformats.org/officeDocument/2006/relationships/customXml" Target="../ink/ink3201.xml"/><Relationship Id="rId656" Type="http://schemas.openxmlformats.org/officeDocument/2006/relationships/customXml" Target="../ink/ink3222.xml"/><Relationship Id="rId211" Type="http://schemas.openxmlformats.org/officeDocument/2006/relationships/image" Target="../media/image1730.png"/><Relationship Id="rId253" Type="http://schemas.openxmlformats.org/officeDocument/2006/relationships/customXml" Target="../ink/ink3019.xml"/><Relationship Id="rId295" Type="http://schemas.openxmlformats.org/officeDocument/2006/relationships/customXml" Target="../ink/ink3040.xml"/><Relationship Id="rId309" Type="http://schemas.openxmlformats.org/officeDocument/2006/relationships/customXml" Target="../ink/ink3047.xml"/><Relationship Id="rId460" Type="http://schemas.openxmlformats.org/officeDocument/2006/relationships/image" Target="../media/image1854.png"/><Relationship Id="rId516" Type="http://schemas.openxmlformats.org/officeDocument/2006/relationships/image" Target="../media/image1882.png"/><Relationship Id="rId48" Type="http://schemas.openxmlformats.org/officeDocument/2006/relationships/image" Target="../media/image1649.png"/><Relationship Id="rId113" Type="http://schemas.openxmlformats.org/officeDocument/2006/relationships/image" Target="../media/image1681.png"/><Relationship Id="rId320" Type="http://schemas.openxmlformats.org/officeDocument/2006/relationships/customXml" Target="../ink/ink3053.xml"/><Relationship Id="rId558" Type="http://schemas.openxmlformats.org/officeDocument/2006/relationships/image" Target="../media/image1902.png"/><Relationship Id="rId155" Type="http://schemas.openxmlformats.org/officeDocument/2006/relationships/image" Target="../media/image1702.png"/><Relationship Id="rId197" Type="http://schemas.openxmlformats.org/officeDocument/2006/relationships/image" Target="../media/image1723.png"/><Relationship Id="rId362" Type="http://schemas.openxmlformats.org/officeDocument/2006/relationships/image" Target="../media/image1804.png"/><Relationship Id="rId418" Type="http://schemas.openxmlformats.org/officeDocument/2006/relationships/image" Target="../media/image1832.png"/><Relationship Id="rId625" Type="http://schemas.openxmlformats.org/officeDocument/2006/relationships/image" Target="../media/image1935.png"/><Relationship Id="rId222" Type="http://schemas.openxmlformats.org/officeDocument/2006/relationships/image" Target="../media/image1735.png"/><Relationship Id="rId264" Type="http://schemas.openxmlformats.org/officeDocument/2006/relationships/image" Target="../media/image1756.png"/><Relationship Id="rId471" Type="http://schemas.openxmlformats.org/officeDocument/2006/relationships/customXml" Target="../ink/ink3129.xml"/><Relationship Id="rId17" Type="http://schemas.openxmlformats.org/officeDocument/2006/relationships/customXml" Target="../ink/ink2900.xml"/><Relationship Id="rId59" Type="http://schemas.openxmlformats.org/officeDocument/2006/relationships/customXml" Target="../ink/ink2921.xml"/><Relationship Id="rId124" Type="http://schemas.openxmlformats.org/officeDocument/2006/relationships/customXml" Target="../ink/ink2954.xml"/><Relationship Id="rId527" Type="http://schemas.openxmlformats.org/officeDocument/2006/relationships/customXml" Target="../ink/ink3157.xml"/><Relationship Id="rId569" Type="http://schemas.openxmlformats.org/officeDocument/2006/relationships/customXml" Target="../ink/ink3178.xml"/><Relationship Id="rId70" Type="http://schemas.openxmlformats.org/officeDocument/2006/relationships/image" Target="../media/image1660.png"/><Relationship Id="rId166" Type="http://schemas.openxmlformats.org/officeDocument/2006/relationships/customXml" Target="../ink/ink2975.xml"/><Relationship Id="rId331" Type="http://schemas.openxmlformats.org/officeDocument/2006/relationships/customXml" Target="../ink/ink3059.xml"/><Relationship Id="rId373" Type="http://schemas.openxmlformats.org/officeDocument/2006/relationships/customXml" Target="../ink/ink3080.xml"/><Relationship Id="rId429" Type="http://schemas.openxmlformats.org/officeDocument/2006/relationships/customXml" Target="../ink/ink3108.xml"/><Relationship Id="rId580" Type="http://schemas.openxmlformats.org/officeDocument/2006/relationships/image" Target="../media/image1913.png"/><Relationship Id="rId636" Type="http://schemas.openxmlformats.org/officeDocument/2006/relationships/customXml" Target="../ink/ink3212.xml"/><Relationship Id="rId1" Type="http://schemas.openxmlformats.org/officeDocument/2006/relationships/slideLayout" Target="../slideLayouts/slideLayout7.xml"/><Relationship Id="rId233" Type="http://schemas.openxmlformats.org/officeDocument/2006/relationships/customXml" Target="../ink/ink3009.xml"/><Relationship Id="rId440" Type="http://schemas.openxmlformats.org/officeDocument/2006/relationships/image" Target="../media/image1844.png"/><Relationship Id="rId28" Type="http://schemas.openxmlformats.org/officeDocument/2006/relationships/image" Target="../media/image1639.png"/><Relationship Id="rId275" Type="http://schemas.openxmlformats.org/officeDocument/2006/relationships/customXml" Target="../ink/ink3030.xml"/><Relationship Id="rId300" Type="http://schemas.openxmlformats.org/officeDocument/2006/relationships/image" Target="../media/image1774.png"/><Relationship Id="rId482" Type="http://schemas.openxmlformats.org/officeDocument/2006/relationships/image" Target="../media/image1865.png"/><Relationship Id="rId538" Type="http://schemas.openxmlformats.org/officeDocument/2006/relationships/image" Target="../media/image1892.png"/><Relationship Id="rId81" Type="http://schemas.openxmlformats.org/officeDocument/2006/relationships/customXml" Target="../ink/ink2932.xml"/><Relationship Id="rId135" Type="http://schemas.openxmlformats.org/officeDocument/2006/relationships/image" Target="../media/image1692.png"/><Relationship Id="rId177" Type="http://schemas.openxmlformats.org/officeDocument/2006/relationships/image" Target="../media/image1713.png"/><Relationship Id="rId342" Type="http://schemas.openxmlformats.org/officeDocument/2006/relationships/image" Target="../media/image1794.png"/><Relationship Id="rId384" Type="http://schemas.openxmlformats.org/officeDocument/2006/relationships/image" Target="../media/image1815.png"/><Relationship Id="rId591" Type="http://schemas.openxmlformats.org/officeDocument/2006/relationships/customXml" Target="../ink/ink3189.xml"/><Relationship Id="rId605" Type="http://schemas.openxmlformats.org/officeDocument/2006/relationships/customXml" Target="../ink/ink3196.xml"/><Relationship Id="rId202" Type="http://schemas.openxmlformats.org/officeDocument/2006/relationships/customXml" Target="../ink/ink2993.xml"/><Relationship Id="rId244" Type="http://schemas.openxmlformats.org/officeDocument/2006/relationships/image" Target="../media/image1746.png"/><Relationship Id="rId647" Type="http://schemas.openxmlformats.org/officeDocument/2006/relationships/image" Target="../media/image1946.png"/><Relationship Id="rId39" Type="http://schemas.openxmlformats.org/officeDocument/2006/relationships/customXml" Target="../ink/ink2911.xml"/><Relationship Id="rId286" Type="http://schemas.openxmlformats.org/officeDocument/2006/relationships/image" Target="../media/image1767.png"/><Relationship Id="rId451" Type="http://schemas.openxmlformats.org/officeDocument/2006/relationships/customXml" Target="../ink/ink3119.xml"/><Relationship Id="rId493" Type="http://schemas.openxmlformats.org/officeDocument/2006/relationships/customXml" Target="../ink/ink3140.xml"/><Relationship Id="rId507" Type="http://schemas.openxmlformats.org/officeDocument/2006/relationships/customXml" Target="../ink/ink3147.xml"/><Relationship Id="rId549" Type="http://schemas.openxmlformats.org/officeDocument/2006/relationships/customXml" Target="../ink/ink3168.xml"/><Relationship Id="rId50" Type="http://schemas.openxmlformats.org/officeDocument/2006/relationships/image" Target="../media/image1650.png"/><Relationship Id="rId104" Type="http://schemas.openxmlformats.org/officeDocument/2006/relationships/customXml" Target="../ink/ink2944.xml"/><Relationship Id="rId146" Type="http://schemas.openxmlformats.org/officeDocument/2006/relationships/customXml" Target="../ink/ink2965.xml"/><Relationship Id="rId188" Type="http://schemas.openxmlformats.org/officeDocument/2006/relationships/customXml" Target="../ink/ink2986.xml"/><Relationship Id="rId311" Type="http://schemas.openxmlformats.org/officeDocument/2006/relationships/customXml" Target="../ink/ink3048.xml"/><Relationship Id="rId353" Type="http://schemas.openxmlformats.org/officeDocument/2006/relationships/customXml" Target="../ink/ink3070.xml"/><Relationship Id="rId395" Type="http://schemas.openxmlformats.org/officeDocument/2006/relationships/customXml" Target="../ink/ink3091.xml"/><Relationship Id="rId409" Type="http://schemas.openxmlformats.org/officeDocument/2006/relationships/customXml" Target="../ink/ink3098.xml"/><Relationship Id="rId560" Type="http://schemas.openxmlformats.org/officeDocument/2006/relationships/image" Target="../media/image1903.png"/><Relationship Id="rId92" Type="http://schemas.openxmlformats.org/officeDocument/2006/relationships/image" Target="../media/image1671.png"/><Relationship Id="rId213" Type="http://schemas.openxmlformats.org/officeDocument/2006/relationships/image" Target="../media/image1731.png"/><Relationship Id="rId420" Type="http://schemas.openxmlformats.org/officeDocument/2006/relationships/image" Target="../media/image1833.png"/><Relationship Id="rId616" Type="http://schemas.openxmlformats.org/officeDocument/2006/relationships/customXml" Target="../ink/ink3202.xml"/><Relationship Id="rId658" Type="http://schemas.openxmlformats.org/officeDocument/2006/relationships/customXml" Target="../ink/ink3223.xml"/><Relationship Id="rId255" Type="http://schemas.openxmlformats.org/officeDocument/2006/relationships/customXml" Target="../ink/ink3020.xml"/><Relationship Id="rId297" Type="http://schemas.openxmlformats.org/officeDocument/2006/relationships/customXml" Target="../ink/ink3041.xml"/><Relationship Id="rId462" Type="http://schemas.openxmlformats.org/officeDocument/2006/relationships/image" Target="../media/image1855.png"/><Relationship Id="rId518" Type="http://schemas.openxmlformats.org/officeDocument/2006/relationships/image" Target="../media/image1883.png"/><Relationship Id="rId115" Type="http://schemas.openxmlformats.org/officeDocument/2006/relationships/image" Target="../media/image1682.png"/><Relationship Id="rId157" Type="http://schemas.openxmlformats.org/officeDocument/2006/relationships/image" Target="../media/image1703.png"/><Relationship Id="rId322" Type="http://schemas.openxmlformats.org/officeDocument/2006/relationships/customXml" Target="../ink/ink3054.xml"/><Relationship Id="rId364" Type="http://schemas.openxmlformats.org/officeDocument/2006/relationships/image" Target="../media/image1805.png"/><Relationship Id="rId61" Type="http://schemas.openxmlformats.org/officeDocument/2006/relationships/customXml" Target="../ink/ink2922.xml"/><Relationship Id="rId199" Type="http://schemas.openxmlformats.org/officeDocument/2006/relationships/image" Target="../media/image1724.png"/><Relationship Id="rId571" Type="http://schemas.openxmlformats.org/officeDocument/2006/relationships/customXml" Target="../ink/ink3179.xml"/><Relationship Id="rId627" Type="http://schemas.openxmlformats.org/officeDocument/2006/relationships/image" Target="../media/image1936.png"/><Relationship Id="rId19" Type="http://schemas.openxmlformats.org/officeDocument/2006/relationships/customXml" Target="../ink/ink2901.xml"/><Relationship Id="rId224" Type="http://schemas.openxmlformats.org/officeDocument/2006/relationships/image" Target="../media/image1736.png"/><Relationship Id="rId266" Type="http://schemas.openxmlformats.org/officeDocument/2006/relationships/image" Target="../media/image1757.png"/><Relationship Id="rId431" Type="http://schemas.openxmlformats.org/officeDocument/2006/relationships/customXml" Target="../ink/ink3109.xml"/><Relationship Id="rId473" Type="http://schemas.openxmlformats.org/officeDocument/2006/relationships/customXml" Target="../ink/ink3130.xml"/><Relationship Id="rId529" Type="http://schemas.openxmlformats.org/officeDocument/2006/relationships/customXml" Target="../ink/ink3158.xml"/><Relationship Id="rId30" Type="http://schemas.openxmlformats.org/officeDocument/2006/relationships/image" Target="../media/image1640.png"/><Relationship Id="rId126" Type="http://schemas.openxmlformats.org/officeDocument/2006/relationships/customXml" Target="../ink/ink2955.xml"/><Relationship Id="rId168" Type="http://schemas.openxmlformats.org/officeDocument/2006/relationships/customXml" Target="../ink/ink2976.xml"/><Relationship Id="rId333" Type="http://schemas.openxmlformats.org/officeDocument/2006/relationships/customXml" Target="../ink/ink3060.xml"/><Relationship Id="rId540" Type="http://schemas.openxmlformats.org/officeDocument/2006/relationships/image" Target="../media/image1893.png"/><Relationship Id="rId72" Type="http://schemas.openxmlformats.org/officeDocument/2006/relationships/image" Target="../media/image1661.png"/><Relationship Id="rId375" Type="http://schemas.openxmlformats.org/officeDocument/2006/relationships/customXml" Target="../ink/ink3081.xml"/><Relationship Id="rId582" Type="http://schemas.openxmlformats.org/officeDocument/2006/relationships/image" Target="../media/image1914.png"/><Relationship Id="rId638" Type="http://schemas.openxmlformats.org/officeDocument/2006/relationships/customXml" Target="../ink/ink3213.xml"/><Relationship Id="rId3" Type="http://schemas.openxmlformats.org/officeDocument/2006/relationships/image" Target="NULL"/><Relationship Id="rId235" Type="http://schemas.openxmlformats.org/officeDocument/2006/relationships/customXml" Target="../ink/ink3010.xml"/><Relationship Id="rId277" Type="http://schemas.openxmlformats.org/officeDocument/2006/relationships/customXml" Target="../ink/ink3031.xml"/><Relationship Id="rId400" Type="http://schemas.openxmlformats.org/officeDocument/2006/relationships/image" Target="../media/image1823.png"/><Relationship Id="rId442" Type="http://schemas.openxmlformats.org/officeDocument/2006/relationships/image" Target="../media/image1845.png"/><Relationship Id="rId484" Type="http://schemas.openxmlformats.org/officeDocument/2006/relationships/image" Target="../media/image1866.png"/><Relationship Id="rId137" Type="http://schemas.openxmlformats.org/officeDocument/2006/relationships/image" Target="../media/image1693.png"/><Relationship Id="rId302" Type="http://schemas.openxmlformats.org/officeDocument/2006/relationships/image" Target="../media/image1775.png"/><Relationship Id="rId344" Type="http://schemas.openxmlformats.org/officeDocument/2006/relationships/image" Target="../media/image1795.png"/><Relationship Id="rId41" Type="http://schemas.openxmlformats.org/officeDocument/2006/relationships/customXml" Target="../ink/ink2912.xml"/><Relationship Id="rId83" Type="http://schemas.openxmlformats.org/officeDocument/2006/relationships/customXml" Target="../ink/ink2933.xml"/><Relationship Id="rId179" Type="http://schemas.openxmlformats.org/officeDocument/2006/relationships/image" Target="../media/image1714.png"/><Relationship Id="rId386" Type="http://schemas.openxmlformats.org/officeDocument/2006/relationships/image" Target="../media/image1816.png"/><Relationship Id="rId551" Type="http://schemas.openxmlformats.org/officeDocument/2006/relationships/customXml" Target="../ink/ink3169.xml"/><Relationship Id="rId593" Type="http://schemas.openxmlformats.org/officeDocument/2006/relationships/customXml" Target="../ink/ink3190.xml"/><Relationship Id="rId607" Type="http://schemas.openxmlformats.org/officeDocument/2006/relationships/customXml" Target="../ink/ink3197.xml"/><Relationship Id="rId649" Type="http://schemas.openxmlformats.org/officeDocument/2006/relationships/image" Target="../media/image1947.png"/><Relationship Id="rId190" Type="http://schemas.openxmlformats.org/officeDocument/2006/relationships/customXml" Target="../ink/ink2987.xml"/><Relationship Id="rId204" Type="http://schemas.openxmlformats.org/officeDocument/2006/relationships/customXml" Target="../ink/ink2994.xml"/><Relationship Id="rId246" Type="http://schemas.openxmlformats.org/officeDocument/2006/relationships/image" Target="../media/image1747.png"/><Relationship Id="rId288" Type="http://schemas.openxmlformats.org/officeDocument/2006/relationships/image" Target="../media/image1768.png"/><Relationship Id="rId411" Type="http://schemas.openxmlformats.org/officeDocument/2006/relationships/customXml" Target="../ink/ink3099.xml"/><Relationship Id="rId453" Type="http://schemas.openxmlformats.org/officeDocument/2006/relationships/customXml" Target="../ink/ink3120.xml"/><Relationship Id="rId509" Type="http://schemas.openxmlformats.org/officeDocument/2006/relationships/customXml" Target="../ink/ink3148.xml"/><Relationship Id="rId660" Type="http://schemas.openxmlformats.org/officeDocument/2006/relationships/customXml" Target="../ink/ink3224.xml"/><Relationship Id="rId106" Type="http://schemas.openxmlformats.org/officeDocument/2006/relationships/customXml" Target="../ink/ink2945.xml"/><Relationship Id="rId313" Type="http://schemas.openxmlformats.org/officeDocument/2006/relationships/customXml" Target="../ink/ink3049.xml"/><Relationship Id="rId495" Type="http://schemas.openxmlformats.org/officeDocument/2006/relationships/customXml" Target="../ink/ink3141.xml"/><Relationship Id="rId10" Type="http://schemas.openxmlformats.org/officeDocument/2006/relationships/image" Target="../media/image1630.png"/><Relationship Id="rId52" Type="http://schemas.openxmlformats.org/officeDocument/2006/relationships/image" Target="../media/image1651.png"/><Relationship Id="rId94" Type="http://schemas.openxmlformats.org/officeDocument/2006/relationships/image" Target="../media/image1672.png"/><Relationship Id="rId148" Type="http://schemas.openxmlformats.org/officeDocument/2006/relationships/customXml" Target="../ink/ink2966.xml"/><Relationship Id="rId355" Type="http://schemas.openxmlformats.org/officeDocument/2006/relationships/customXml" Target="../ink/ink3071.xml"/><Relationship Id="rId397" Type="http://schemas.openxmlformats.org/officeDocument/2006/relationships/customXml" Target="../ink/ink3092.xml"/><Relationship Id="rId520" Type="http://schemas.openxmlformats.org/officeDocument/2006/relationships/image" Target="../media/image1884.png"/><Relationship Id="rId562" Type="http://schemas.openxmlformats.org/officeDocument/2006/relationships/image" Target="../media/image1904.png"/><Relationship Id="rId618" Type="http://schemas.openxmlformats.org/officeDocument/2006/relationships/customXml" Target="../ink/ink3203.xml"/><Relationship Id="rId215" Type="http://schemas.openxmlformats.org/officeDocument/2006/relationships/image" Target="../media/image1732.png"/><Relationship Id="rId257" Type="http://schemas.openxmlformats.org/officeDocument/2006/relationships/customXml" Target="../ink/ink3021.xml"/><Relationship Id="rId422" Type="http://schemas.openxmlformats.org/officeDocument/2006/relationships/image" Target="../media/image1834.png"/><Relationship Id="rId464" Type="http://schemas.openxmlformats.org/officeDocument/2006/relationships/image" Target="../media/image1856.png"/><Relationship Id="rId299" Type="http://schemas.openxmlformats.org/officeDocument/2006/relationships/customXml" Target="../ink/ink3042.xml"/><Relationship Id="rId63" Type="http://schemas.openxmlformats.org/officeDocument/2006/relationships/customXml" Target="../ink/ink2923.xml"/><Relationship Id="rId159" Type="http://schemas.openxmlformats.org/officeDocument/2006/relationships/image" Target="../media/image1704.png"/><Relationship Id="rId366" Type="http://schemas.openxmlformats.org/officeDocument/2006/relationships/image" Target="../media/image1806.png"/><Relationship Id="rId573" Type="http://schemas.openxmlformats.org/officeDocument/2006/relationships/customXml" Target="../ink/ink3180.xml"/><Relationship Id="rId226" Type="http://schemas.openxmlformats.org/officeDocument/2006/relationships/image" Target="../media/image1737.png"/><Relationship Id="rId433" Type="http://schemas.openxmlformats.org/officeDocument/2006/relationships/customXml" Target="../ink/ink3110.xml"/><Relationship Id="rId640" Type="http://schemas.openxmlformats.org/officeDocument/2006/relationships/customXml" Target="../ink/ink3214.xml"/><Relationship Id="rId74" Type="http://schemas.openxmlformats.org/officeDocument/2006/relationships/image" Target="../media/image1662.png"/><Relationship Id="rId377" Type="http://schemas.openxmlformats.org/officeDocument/2006/relationships/customXml" Target="../ink/ink3082.xml"/><Relationship Id="rId500" Type="http://schemas.openxmlformats.org/officeDocument/2006/relationships/image" Target="../media/image1874.png"/><Relationship Id="rId584" Type="http://schemas.openxmlformats.org/officeDocument/2006/relationships/image" Target="../media/image1915.png"/><Relationship Id="rId5" Type="http://schemas.openxmlformats.org/officeDocument/2006/relationships/customXml" Target="../ink/ink2894.xml"/><Relationship Id="rId237" Type="http://schemas.openxmlformats.org/officeDocument/2006/relationships/customXml" Target="../ink/ink3011.xml"/><Relationship Id="rId444" Type="http://schemas.openxmlformats.org/officeDocument/2006/relationships/image" Target="../media/image1846.png"/><Relationship Id="rId651" Type="http://schemas.openxmlformats.org/officeDocument/2006/relationships/image" Target="../media/image1948.png"/><Relationship Id="rId290" Type="http://schemas.openxmlformats.org/officeDocument/2006/relationships/image" Target="../media/image1769.png"/><Relationship Id="rId304" Type="http://schemas.openxmlformats.org/officeDocument/2006/relationships/image" Target="../media/image1776.png"/><Relationship Id="rId388" Type="http://schemas.openxmlformats.org/officeDocument/2006/relationships/image" Target="../media/image1817.png"/><Relationship Id="rId511" Type="http://schemas.openxmlformats.org/officeDocument/2006/relationships/customXml" Target="../ink/ink3149.xml"/><Relationship Id="rId609" Type="http://schemas.openxmlformats.org/officeDocument/2006/relationships/customXml" Target="../ink/ink3198.xml"/><Relationship Id="rId85" Type="http://schemas.openxmlformats.org/officeDocument/2006/relationships/customXml" Target="../ink/ink2934.xml"/><Relationship Id="rId150" Type="http://schemas.openxmlformats.org/officeDocument/2006/relationships/customXml" Target="../ink/ink2967.xml"/><Relationship Id="rId595" Type="http://schemas.openxmlformats.org/officeDocument/2006/relationships/customXml" Target="../ink/ink3191.xml"/><Relationship Id="rId248" Type="http://schemas.openxmlformats.org/officeDocument/2006/relationships/image" Target="../media/image1748.png"/><Relationship Id="rId455" Type="http://schemas.openxmlformats.org/officeDocument/2006/relationships/customXml" Target="../ink/ink3121.xml"/><Relationship Id="rId12" Type="http://schemas.openxmlformats.org/officeDocument/2006/relationships/image" Target="../media/image1631.png"/><Relationship Id="rId108" Type="http://schemas.openxmlformats.org/officeDocument/2006/relationships/customXml" Target="../ink/ink2946.xml"/><Relationship Id="rId315" Type="http://schemas.openxmlformats.org/officeDocument/2006/relationships/image" Target="../media/image1781.png"/><Relationship Id="rId522" Type="http://schemas.openxmlformats.org/officeDocument/2006/relationships/image" Target="../media/image1885.png"/><Relationship Id="rId96" Type="http://schemas.openxmlformats.org/officeDocument/2006/relationships/image" Target="../media/image1673.png"/><Relationship Id="rId161" Type="http://schemas.openxmlformats.org/officeDocument/2006/relationships/image" Target="../media/image1705.png"/><Relationship Id="rId399" Type="http://schemas.openxmlformats.org/officeDocument/2006/relationships/customXml" Target="../ink/ink3093.xml"/><Relationship Id="rId259" Type="http://schemas.openxmlformats.org/officeDocument/2006/relationships/customXml" Target="../ink/ink3022.xml"/><Relationship Id="rId466" Type="http://schemas.openxmlformats.org/officeDocument/2006/relationships/image" Target="../media/image1857.png"/><Relationship Id="rId23" Type="http://schemas.openxmlformats.org/officeDocument/2006/relationships/customXml" Target="../ink/ink2903.xml"/><Relationship Id="rId119" Type="http://schemas.openxmlformats.org/officeDocument/2006/relationships/image" Target="../media/image1684.png"/><Relationship Id="rId326" Type="http://schemas.openxmlformats.org/officeDocument/2006/relationships/customXml" Target="../ink/ink3056.xml"/><Relationship Id="rId533" Type="http://schemas.openxmlformats.org/officeDocument/2006/relationships/customXml" Target="../ink/ink3160.xml"/><Relationship Id="rId172" Type="http://schemas.openxmlformats.org/officeDocument/2006/relationships/customXml" Target="../ink/ink2978.xml"/><Relationship Id="rId477" Type="http://schemas.openxmlformats.org/officeDocument/2006/relationships/customXml" Target="../ink/ink3132.xml"/><Relationship Id="rId600" Type="http://schemas.openxmlformats.org/officeDocument/2006/relationships/image" Target="../media/image1923.png"/><Relationship Id="rId337" Type="http://schemas.openxmlformats.org/officeDocument/2006/relationships/customXml" Target="../ink/ink3062.xml"/><Relationship Id="rId34" Type="http://schemas.openxmlformats.org/officeDocument/2006/relationships/image" Target="../media/image1642.png"/><Relationship Id="rId544" Type="http://schemas.openxmlformats.org/officeDocument/2006/relationships/image" Target="../media/image1895.png"/><Relationship Id="rId183" Type="http://schemas.openxmlformats.org/officeDocument/2006/relationships/image" Target="../media/image1716.png"/><Relationship Id="rId390" Type="http://schemas.openxmlformats.org/officeDocument/2006/relationships/image" Target="../media/image1818.png"/><Relationship Id="rId404" Type="http://schemas.openxmlformats.org/officeDocument/2006/relationships/image" Target="../media/image1825.png"/><Relationship Id="rId611" Type="http://schemas.openxmlformats.org/officeDocument/2006/relationships/customXml" Target="../ink/ink3199.xml"/><Relationship Id="rId250" Type="http://schemas.openxmlformats.org/officeDocument/2006/relationships/image" Target="../media/image1749.png"/><Relationship Id="rId488" Type="http://schemas.openxmlformats.org/officeDocument/2006/relationships/image" Target="../media/image1868.png"/><Relationship Id="rId45" Type="http://schemas.openxmlformats.org/officeDocument/2006/relationships/customXml" Target="../ink/ink2914.xml"/><Relationship Id="rId110" Type="http://schemas.openxmlformats.org/officeDocument/2006/relationships/customXml" Target="../ink/ink2947.xml"/><Relationship Id="rId348" Type="http://schemas.openxmlformats.org/officeDocument/2006/relationships/image" Target="../media/image1797.png"/><Relationship Id="rId555" Type="http://schemas.openxmlformats.org/officeDocument/2006/relationships/customXml" Target="../ink/ink3171.xml"/><Relationship Id="rId194" Type="http://schemas.openxmlformats.org/officeDocument/2006/relationships/customXml" Target="../ink/ink2989.xml"/><Relationship Id="rId208" Type="http://schemas.openxmlformats.org/officeDocument/2006/relationships/customXml" Target="../ink/ink2996.xml"/><Relationship Id="rId415" Type="http://schemas.openxmlformats.org/officeDocument/2006/relationships/customXml" Target="../ink/ink3101.xml"/><Relationship Id="rId622" Type="http://schemas.openxmlformats.org/officeDocument/2006/relationships/customXml" Target="../ink/ink3205.xml"/><Relationship Id="rId261" Type="http://schemas.openxmlformats.org/officeDocument/2006/relationships/customXml" Target="../ink/ink3023.xml"/><Relationship Id="rId499" Type="http://schemas.openxmlformats.org/officeDocument/2006/relationships/customXml" Target="../ink/ink3143.xml"/><Relationship Id="rId56" Type="http://schemas.openxmlformats.org/officeDocument/2006/relationships/image" Target="../media/image1653.png"/><Relationship Id="rId359" Type="http://schemas.openxmlformats.org/officeDocument/2006/relationships/customXml" Target="../ink/ink3073.xml"/><Relationship Id="rId566" Type="http://schemas.openxmlformats.org/officeDocument/2006/relationships/image" Target="../media/image1906.png"/><Relationship Id="rId121" Type="http://schemas.openxmlformats.org/officeDocument/2006/relationships/image" Target="../media/image1685.png"/><Relationship Id="rId219" Type="http://schemas.openxmlformats.org/officeDocument/2006/relationships/customXml" Target="../ink/ink3002.xml"/><Relationship Id="rId426" Type="http://schemas.openxmlformats.org/officeDocument/2006/relationships/image" Target="../media/image1837.png"/><Relationship Id="rId633" Type="http://schemas.openxmlformats.org/officeDocument/2006/relationships/image" Target="../media/image1939.png"/><Relationship Id="rId67" Type="http://schemas.openxmlformats.org/officeDocument/2006/relationships/customXml" Target="../ink/ink2925.xml"/><Relationship Id="rId272" Type="http://schemas.openxmlformats.org/officeDocument/2006/relationships/image" Target="../media/image1760.png"/><Relationship Id="rId577" Type="http://schemas.openxmlformats.org/officeDocument/2006/relationships/customXml" Target="../ink/ink3182.xml"/><Relationship Id="rId132" Type="http://schemas.openxmlformats.org/officeDocument/2006/relationships/customXml" Target="../ink/ink2958.xml"/><Relationship Id="rId437" Type="http://schemas.openxmlformats.org/officeDocument/2006/relationships/customXml" Target="../ink/ink3112.xml"/><Relationship Id="rId644" Type="http://schemas.openxmlformats.org/officeDocument/2006/relationships/customXml" Target="../ink/ink3216.xml"/><Relationship Id="rId283" Type="http://schemas.openxmlformats.org/officeDocument/2006/relationships/customXml" Target="../ink/ink3034.xml"/><Relationship Id="rId490" Type="http://schemas.openxmlformats.org/officeDocument/2006/relationships/image" Target="../media/image1869.png"/><Relationship Id="rId504" Type="http://schemas.openxmlformats.org/officeDocument/2006/relationships/image" Target="../media/image1876.png"/><Relationship Id="rId78" Type="http://schemas.openxmlformats.org/officeDocument/2006/relationships/image" Target="../media/image1664.png"/><Relationship Id="rId143" Type="http://schemas.openxmlformats.org/officeDocument/2006/relationships/image" Target="../media/image1696.png"/><Relationship Id="rId350" Type="http://schemas.openxmlformats.org/officeDocument/2006/relationships/image" Target="../media/image1798.png"/><Relationship Id="rId588" Type="http://schemas.openxmlformats.org/officeDocument/2006/relationships/image" Target="../media/image1917.png"/><Relationship Id="rId9" Type="http://schemas.openxmlformats.org/officeDocument/2006/relationships/customXml" Target="../ink/ink2896.xml"/><Relationship Id="rId210" Type="http://schemas.openxmlformats.org/officeDocument/2006/relationships/customXml" Target="../ink/ink2997.xml"/><Relationship Id="rId448" Type="http://schemas.openxmlformats.org/officeDocument/2006/relationships/image" Target="../media/image1848.png"/><Relationship Id="rId655" Type="http://schemas.openxmlformats.org/officeDocument/2006/relationships/image" Target="../media/image1950.png"/><Relationship Id="rId294" Type="http://schemas.openxmlformats.org/officeDocument/2006/relationships/image" Target="../media/image1771.png"/><Relationship Id="rId308" Type="http://schemas.openxmlformats.org/officeDocument/2006/relationships/image" Target="../media/image1778.png"/><Relationship Id="rId515" Type="http://schemas.openxmlformats.org/officeDocument/2006/relationships/customXml" Target="../ink/ink3151.xml"/><Relationship Id="rId89" Type="http://schemas.openxmlformats.org/officeDocument/2006/relationships/customXml" Target="../ink/ink2936.xml"/><Relationship Id="rId154" Type="http://schemas.openxmlformats.org/officeDocument/2006/relationships/customXml" Target="../ink/ink2969.xml"/><Relationship Id="rId361" Type="http://schemas.openxmlformats.org/officeDocument/2006/relationships/customXml" Target="../ink/ink3074.xml"/><Relationship Id="rId599" Type="http://schemas.openxmlformats.org/officeDocument/2006/relationships/customXml" Target="../ink/ink3193.xml"/><Relationship Id="rId459" Type="http://schemas.openxmlformats.org/officeDocument/2006/relationships/customXml" Target="../ink/ink3123.xml"/><Relationship Id="rId16" Type="http://schemas.openxmlformats.org/officeDocument/2006/relationships/image" Target="../media/image1633.png"/><Relationship Id="rId221" Type="http://schemas.openxmlformats.org/officeDocument/2006/relationships/customXml" Target="../ink/ink3003.xml"/><Relationship Id="rId319" Type="http://schemas.openxmlformats.org/officeDocument/2006/relationships/image" Target="../media/image1783.png"/><Relationship Id="rId526" Type="http://schemas.openxmlformats.org/officeDocument/2006/relationships/image" Target="../media/image1887.png"/><Relationship Id="rId165" Type="http://schemas.openxmlformats.org/officeDocument/2006/relationships/image" Target="../media/image1707.png"/><Relationship Id="rId372" Type="http://schemas.openxmlformats.org/officeDocument/2006/relationships/image" Target="../media/image1809.png"/></Relationships>
</file>

<file path=ppt/slides/_rels/slide23.xml.rels><?xml version="1.0" encoding="UTF-8" standalone="yes"?>
<Relationships xmlns="http://schemas.openxmlformats.org/package/2006/relationships"><Relationship Id="rId8" Type="http://schemas.openxmlformats.org/officeDocument/2006/relationships/customXml" Target="../ink/ink3227.xml"/><Relationship Id="rId13" Type="http://schemas.openxmlformats.org/officeDocument/2006/relationships/image" Target="../media/image1958.png"/><Relationship Id="rId3" Type="http://schemas.openxmlformats.org/officeDocument/2006/relationships/hyperlink" Target="https://www.youtube.com/watch?v=vDBmYhP91Vs&amp;feature=youtu.be" TargetMode="External"/><Relationship Id="rId7" Type="http://schemas.openxmlformats.org/officeDocument/2006/relationships/image" Target="../media/image1955.png"/><Relationship Id="rId12" Type="http://schemas.openxmlformats.org/officeDocument/2006/relationships/customXml" Target="../ink/ink3229.xml"/><Relationship Id="rId17" Type="http://schemas.openxmlformats.org/officeDocument/2006/relationships/image" Target="../media/image1960.png"/><Relationship Id="rId2" Type="http://schemas.openxmlformats.org/officeDocument/2006/relationships/notesSlide" Target="../notesSlides/notesSlide23.xml"/><Relationship Id="rId16" Type="http://schemas.openxmlformats.org/officeDocument/2006/relationships/customXml" Target="../ink/ink3231.xml"/><Relationship Id="rId1" Type="http://schemas.openxmlformats.org/officeDocument/2006/relationships/slideLayout" Target="../slideLayouts/slideLayout7.xml"/><Relationship Id="rId6" Type="http://schemas.openxmlformats.org/officeDocument/2006/relationships/customXml" Target="../ink/ink3226.xml"/><Relationship Id="rId11" Type="http://schemas.openxmlformats.org/officeDocument/2006/relationships/image" Target="../media/image1957.png"/><Relationship Id="rId5" Type="http://schemas.openxmlformats.org/officeDocument/2006/relationships/image" Target="../media/image1954.png"/><Relationship Id="rId15" Type="http://schemas.openxmlformats.org/officeDocument/2006/relationships/image" Target="../media/image1959.png"/><Relationship Id="rId10" Type="http://schemas.openxmlformats.org/officeDocument/2006/relationships/customXml" Target="../ink/ink3228.xml"/><Relationship Id="rId4" Type="http://schemas.openxmlformats.org/officeDocument/2006/relationships/customXml" Target="../ink/ink3225.xml"/><Relationship Id="rId9" Type="http://schemas.openxmlformats.org/officeDocument/2006/relationships/image" Target="../media/image1956.png"/><Relationship Id="rId14" Type="http://schemas.openxmlformats.org/officeDocument/2006/relationships/customXml" Target="../ink/ink3230.xml"/></Relationships>
</file>

<file path=ppt/slides/_rels/slide24.xml.rels><?xml version="1.0" encoding="UTF-8" standalone="yes"?>
<Relationships xmlns="http://schemas.openxmlformats.org/package/2006/relationships"><Relationship Id="rId21" Type="http://schemas.openxmlformats.org/officeDocument/2006/relationships/image" Target="../media/image1970.png"/><Relationship Id="rId170" Type="http://schemas.openxmlformats.org/officeDocument/2006/relationships/image" Target="../media/image2044.png"/><Relationship Id="rId268" Type="http://schemas.openxmlformats.org/officeDocument/2006/relationships/image" Target="../media/image2092.png"/><Relationship Id="rId475" Type="http://schemas.openxmlformats.org/officeDocument/2006/relationships/customXml" Target="../ink/ink3471.xml"/><Relationship Id="rId682" Type="http://schemas.openxmlformats.org/officeDocument/2006/relationships/image" Target="../media/image2298.png"/><Relationship Id="rId128" Type="http://schemas.openxmlformats.org/officeDocument/2006/relationships/image" Target="../media/image2023.png"/><Relationship Id="rId335" Type="http://schemas.openxmlformats.org/officeDocument/2006/relationships/image" Target="../media/image2125.png"/><Relationship Id="rId542" Type="http://schemas.openxmlformats.org/officeDocument/2006/relationships/image" Target="../media/image2227.png"/><Relationship Id="rId987" Type="http://schemas.openxmlformats.org/officeDocument/2006/relationships/customXml" Target="../ink/ink3728.xml"/><Relationship Id="rId1172" Type="http://schemas.openxmlformats.org/officeDocument/2006/relationships/image" Target="../media/image2544.png"/><Relationship Id="rId402" Type="http://schemas.openxmlformats.org/officeDocument/2006/relationships/image" Target="../media/image2158.png"/><Relationship Id="rId847" Type="http://schemas.openxmlformats.org/officeDocument/2006/relationships/customXml" Target="../ink/ink3658.xml"/><Relationship Id="rId1032" Type="http://schemas.openxmlformats.org/officeDocument/2006/relationships/image" Target="../media/image2474.png"/><Relationship Id="rId707" Type="http://schemas.openxmlformats.org/officeDocument/2006/relationships/customXml" Target="../ink/ink3588.xml"/><Relationship Id="rId914" Type="http://schemas.openxmlformats.org/officeDocument/2006/relationships/image" Target="../media/image2415.png"/><Relationship Id="rId43" Type="http://schemas.openxmlformats.org/officeDocument/2006/relationships/customXml" Target="../ink/ink3253.xml"/><Relationship Id="rId192" Type="http://schemas.openxmlformats.org/officeDocument/2006/relationships/image" Target="../media/image2055.png"/><Relationship Id="rId497" Type="http://schemas.openxmlformats.org/officeDocument/2006/relationships/customXml" Target="../ink/ink3483.xml"/><Relationship Id="rId357" Type="http://schemas.openxmlformats.org/officeDocument/2006/relationships/image" Target="../media/image2136.png"/><Relationship Id="rId217" Type="http://schemas.openxmlformats.org/officeDocument/2006/relationships/customXml" Target="../ink/ink3340.xml"/><Relationship Id="rId564" Type="http://schemas.openxmlformats.org/officeDocument/2006/relationships/image" Target="../media/image2238.png"/><Relationship Id="rId771" Type="http://schemas.openxmlformats.org/officeDocument/2006/relationships/customXml" Target="../ink/ink3620.xml"/><Relationship Id="rId869" Type="http://schemas.openxmlformats.org/officeDocument/2006/relationships/customXml" Target="../ink/ink3669.xml"/><Relationship Id="rId424" Type="http://schemas.openxmlformats.org/officeDocument/2006/relationships/image" Target="../media/image2169.png"/><Relationship Id="rId631" Type="http://schemas.openxmlformats.org/officeDocument/2006/relationships/customXml" Target="../ink/ink3550.xml"/><Relationship Id="rId729" Type="http://schemas.openxmlformats.org/officeDocument/2006/relationships/customXml" Target="../ink/ink3599.xml"/><Relationship Id="rId1054" Type="http://schemas.openxmlformats.org/officeDocument/2006/relationships/image" Target="../media/image2485.png"/><Relationship Id="rId936" Type="http://schemas.openxmlformats.org/officeDocument/2006/relationships/image" Target="../media/image2426.png"/><Relationship Id="rId1121" Type="http://schemas.openxmlformats.org/officeDocument/2006/relationships/customXml" Target="../ink/ink3795.xml"/><Relationship Id="rId65" Type="http://schemas.openxmlformats.org/officeDocument/2006/relationships/customXml" Target="../ink/ink3264.xml"/><Relationship Id="rId281" Type="http://schemas.openxmlformats.org/officeDocument/2006/relationships/image" Target="../media/image2098.png"/><Relationship Id="rId141" Type="http://schemas.openxmlformats.org/officeDocument/2006/relationships/customXml" Target="../ink/ink3302.xml"/><Relationship Id="rId379" Type="http://schemas.openxmlformats.org/officeDocument/2006/relationships/customXml" Target="../ink/ink3423.xml"/><Relationship Id="rId586" Type="http://schemas.openxmlformats.org/officeDocument/2006/relationships/image" Target="../media/image2248.png"/><Relationship Id="rId793" Type="http://schemas.openxmlformats.org/officeDocument/2006/relationships/customXml" Target="../ink/ink3631.xml"/><Relationship Id="rId7" Type="http://schemas.openxmlformats.org/officeDocument/2006/relationships/image" Target="../media/image1963.png"/><Relationship Id="rId239" Type="http://schemas.openxmlformats.org/officeDocument/2006/relationships/customXml" Target="../ink/ink3351.xml"/><Relationship Id="rId446" Type="http://schemas.openxmlformats.org/officeDocument/2006/relationships/image" Target="../media/image2180.png"/><Relationship Id="rId653" Type="http://schemas.openxmlformats.org/officeDocument/2006/relationships/customXml" Target="../ink/ink3561.xml"/><Relationship Id="rId1076" Type="http://schemas.openxmlformats.org/officeDocument/2006/relationships/image" Target="../media/image2496.png"/><Relationship Id="rId306" Type="http://schemas.openxmlformats.org/officeDocument/2006/relationships/customXml" Target="../ink/ink3386.xml"/><Relationship Id="rId860" Type="http://schemas.openxmlformats.org/officeDocument/2006/relationships/image" Target="../media/image2388.png"/><Relationship Id="rId958" Type="http://schemas.openxmlformats.org/officeDocument/2006/relationships/image" Target="../media/image2437.png"/><Relationship Id="rId1143" Type="http://schemas.openxmlformats.org/officeDocument/2006/relationships/customXml" Target="../ink/ink3806.xml"/><Relationship Id="rId87" Type="http://schemas.openxmlformats.org/officeDocument/2006/relationships/customXml" Target="../ink/ink3275.xml"/><Relationship Id="rId513" Type="http://schemas.openxmlformats.org/officeDocument/2006/relationships/customXml" Target="../ink/ink3491.xml"/><Relationship Id="rId720" Type="http://schemas.openxmlformats.org/officeDocument/2006/relationships/image" Target="../media/image2318.png"/><Relationship Id="rId818" Type="http://schemas.openxmlformats.org/officeDocument/2006/relationships/image" Target="../media/image2367.png"/><Relationship Id="rId1003" Type="http://schemas.openxmlformats.org/officeDocument/2006/relationships/customXml" Target="../ink/ink3736.xml"/><Relationship Id="rId14" Type="http://schemas.openxmlformats.org/officeDocument/2006/relationships/customXml" Target="../ink/ink3238.xml"/><Relationship Id="rId163" Type="http://schemas.openxmlformats.org/officeDocument/2006/relationships/customXml" Target="../ink/ink3313.xml"/><Relationship Id="rId370" Type="http://schemas.openxmlformats.org/officeDocument/2006/relationships/customXml" Target="../ink/ink3418.xml"/><Relationship Id="rId230" Type="http://schemas.openxmlformats.org/officeDocument/2006/relationships/image" Target="../media/image2074.png"/><Relationship Id="rId468" Type="http://schemas.openxmlformats.org/officeDocument/2006/relationships/image" Target="../media/image2191.png"/><Relationship Id="rId675" Type="http://schemas.openxmlformats.org/officeDocument/2006/relationships/customXml" Target="../ink/ink3572.xml"/><Relationship Id="rId882" Type="http://schemas.openxmlformats.org/officeDocument/2006/relationships/image" Target="../media/image2399.png"/><Relationship Id="rId1098" Type="http://schemas.openxmlformats.org/officeDocument/2006/relationships/image" Target="../media/image2507.png"/><Relationship Id="rId328" Type="http://schemas.openxmlformats.org/officeDocument/2006/relationships/customXml" Target="../ink/ink3397.xml"/><Relationship Id="rId535" Type="http://schemas.openxmlformats.org/officeDocument/2006/relationships/customXml" Target="../ink/ink3502.xml"/><Relationship Id="rId742" Type="http://schemas.openxmlformats.org/officeDocument/2006/relationships/image" Target="../media/image1481.png"/><Relationship Id="rId1165" Type="http://schemas.openxmlformats.org/officeDocument/2006/relationships/customXml" Target="../ink/ink3817.xml"/><Relationship Id="rId602" Type="http://schemas.openxmlformats.org/officeDocument/2006/relationships/image" Target="../media/image2256.png"/><Relationship Id="rId1025" Type="http://schemas.openxmlformats.org/officeDocument/2006/relationships/customXml" Target="../ink/ink3747.xml"/><Relationship Id="rId907" Type="http://schemas.openxmlformats.org/officeDocument/2006/relationships/customXml" Target="../ink/ink3688.xml"/><Relationship Id="rId36" Type="http://schemas.openxmlformats.org/officeDocument/2006/relationships/customXml" Target="../ink/ink3249.xml"/><Relationship Id="rId185" Type="http://schemas.openxmlformats.org/officeDocument/2006/relationships/customXml" Target="../ink/ink3324.xml"/><Relationship Id="rId392" Type="http://schemas.openxmlformats.org/officeDocument/2006/relationships/image" Target="../media/image2153.png"/><Relationship Id="rId697" Type="http://schemas.openxmlformats.org/officeDocument/2006/relationships/customXml" Target="../ink/ink3583.xml"/><Relationship Id="rId252" Type="http://schemas.openxmlformats.org/officeDocument/2006/relationships/image" Target="../media/image2084.png"/><Relationship Id="rId112" Type="http://schemas.openxmlformats.org/officeDocument/2006/relationships/image" Target="../media/image2015.png"/><Relationship Id="rId557" Type="http://schemas.openxmlformats.org/officeDocument/2006/relationships/customXml" Target="../ink/ink3513.xml"/><Relationship Id="rId764" Type="http://schemas.openxmlformats.org/officeDocument/2006/relationships/image" Target="../media/image2340.png"/><Relationship Id="rId971" Type="http://schemas.openxmlformats.org/officeDocument/2006/relationships/customXml" Target="../ink/ink3720.xml"/><Relationship Id="rId417" Type="http://schemas.openxmlformats.org/officeDocument/2006/relationships/customXml" Target="../ink/ink3442.xml"/><Relationship Id="rId624" Type="http://schemas.openxmlformats.org/officeDocument/2006/relationships/image" Target="../media/image2268.png"/><Relationship Id="rId831" Type="http://schemas.openxmlformats.org/officeDocument/2006/relationships/customXml" Target="../ink/ink3650.xml"/><Relationship Id="rId1047" Type="http://schemas.openxmlformats.org/officeDocument/2006/relationships/customXml" Target="../ink/ink3758.xml"/><Relationship Id="rId929" Type="http://schemas.openxmlformats.org/officeDocument/2006/relationships/customXml" Target="../ink/ink3699.xml"/><Relationship Id="rId1114" Type="http://schemas.openxmlformats.org/officeDocument/2006/relationships/image" Target="../media/image2515.png"/><Relationship Id="rId58" Type="http://schemas.openxmlformats.org/officeDocument/2006/relationships/image" Target="../media/image1988.png"/><Relationship Id="rId428" Type="http://schemas.openxmlformats.org/officeDocument/2006/relationships/image" Target="../media/image2171.png"/><Relationship Id="rId635" Type="http://schemas.openxmlformats.org/officeDocument/2006/relationships/customXml" Target="../ink/ink3552.xml"/><Relationship Id="rId842" Type="http://schemas.openxmlformats.org/officeDocument/2006/relationships/image" Target="../media/image2379.png"/><Relationship Id="rId1058" Type="http://schemas.openxmlformats.org/officeDocument/2006/relationships/image" Target="../media/image2487.png"/><Relationship Id="rId274" Type="http://schemas.openxmlformats.org/officeDocument/2006/relationships/customXml" Target="../ink/ink3369.xml"/><Relationship Id="rId481" Type="http://schemas.openxmlformats.org/officeDocument/2006/relationships/image" Target="../media/image2197.png"/><Relationship Id="rId702" Type="http://schemas.openxmlformats.org/officeDocument/2006/relationships/image" Target="../media/image2308.png"/><Relationship Id="rId1125" Type="http://schemas.openxmlformats.org/officeDocument/2006/relationships/customXml" Target="../ink/ink3797.xml"/><Relationship Id="rId69" Type="http://schemas.openxmlformats.org/officeDocument/2006/relationships/customXml" Target="../ink/ink3266.xml"/><Relationship Id="rId134" Type="http://schemas.openxmlformats.org/officeDocument/2006/relationships/image" Target="../media/image2026.png"/><Relationship Id="rId579" Type="http://schemas.openxmlformats.org/officeDocument/2006/relationships/customXml" Target="../ink/ink3524.xml"/><Relationship Id="rId786" Type="http://schemas.openxmlformats.org/officeDocument/2006/relationships/image" Target="../media/image2351.png"/><Relationship Id="rId993" Type="http://schemas.openxmlformats.org/officeDocument/2006/relationships/customXml" Target="../ink/ink3731.xml"/><Relationship Id="rId341" Type="http://schemas.openxmlformats.org/officeDocument/2006/relationships/image" Target="../media/image2128.png"/><Relationship Id="rId439" Type="http://schemas.openxmlformats.org/officeDocument/2006/relationships/customXml" Target="../ink/ink3453.xml"/><Relationship Id="rId646" Type="http://schemas.openxmlformats.org/officeDocument/2006/relationships/image" Target="../media/image2280.png"/><Relationship Id="rId1069" Type="http://schemas.openxmlformats.org/officeDocument/2006/relationships/customXml" Target="../ink/ink3769.xml"/><Relationship Id="rId201" Type="http://schemas.openxmlformats.org/officeDocument/2006/relationships/customXml" Target="../ink/ink3332.xml"/><Relationship Id="rId285" Type="http://schemas.openxmlformats.org/officeDocument/2006/relationships/image" Target="../media/image2100.png"/><Relationship Id="rId506" Type="http://schemas.openxmlformats.org/officeDocument/2006/relationships/image" Target="../media/image2209.png"/><Relationship Id="rId853" Type="http://schemas.openxmlformats.org/officeDocument/2006/relationships/customXml" Target="../ink/ink3661.xml"/><Relationship Id="rId1136" Type="http://schemas.openxmlformats.org/officeDocument/2006/relationships/image" Target="../media/image2526.png"/><Relationship Id="rId492" Type="http://schemas.openxmlformats.org/officeDocument/2006/relationships/image" Target="../media/image2202.png"/><Relationship Id="rId713" Type="http://schemas.openxmlformats.org/officeDocument/2006/relationships/customXml" Target="../ink/ink3591.xml"/><Relationship Id="rId797" Type="http://schemas.openxmlformats.org/officeDocument/2006/relationships/customXml" Target="../ink/ink3633.xml"/><Relationship Id="rId920" Type="http://schemas.openxmlformats.org/officeDocument/2006/relationships/image" Target="../media/image2418.png"/><Relationship Id="rId145" Type="http://schemas.openxmlformats.org/officeDocument/2006/relationships/customXml" Target="../ink/ink3304.xml"/><Relationship Id="rId352" Type="http://schemas.openxmlformats.org/officeDocument/2006/relationships/customXml" Target="../ink/ink3409.xml"/><Relationship Id="rId212" Type="http://schemas.openxmlformats.org/officeDocument/2006/relationships/image" Target="../media/image2065.png"/><Relationship Id="rId657" Type="http://schemas.openxmlformats.org/officeDocument/2006/relationships/customXml" Target="../ink/ink3563.xml"/><Relationship Id="rId864" Type="http://schemas.openxmlformats.org/officeDocument/2006/relationships/image" Target="../media/image2390.png"/><Relationship Id="rId296" Type="http://schemas.openxmlformats.org/officeDocument/2006/relationships/customXml" Target="../ink/ink3381.xml"/><Relationship Id="rId517" Type="http://schemas.openxmlformats.org/officeDocument/2006/relationships/customXml" Target="../ink/ink3493.xml"/><Relationship Id="rId724" Type="http://schemas.openxmlformats.org/officeDocument/2006/relationships/image" Target="../media/image2320.png"/><Relationship Id="rId931" Type="http://schemas.openxmlformats.org/officeDocument/2006/relationships/customXml" Target="../ink/ink3700.xml"/><Relationship Id="rId1147" Type="http://schemas.openxmlformats.org/officeDocument/2006/relationships/customXml" Target="../ink/ink3808.xml"/><Relationship Id="rId60" Type="http://schemas.openxmlformats.org/officeDocument/2006/relationships/image" Target="../media/image1989.png"/><Relationship Id="rId156" Type="http://schemas.openxmlformats.org/officeDocument/2006/relationships/image" Target="../media/image2037.png"/><Relationship Id="rId363" Type="http://schemas.openxmlformats.org/officeDocument/2006/relationships/image" Target="../media/image2139.png"/><Relationship Id="rId570" Type="http://schemas.openxmlformats.org/officeDocument/2006/relationships/image" Target="../media/image2240.png"/><Relationship Id="rId1007" Type="http://schemas.openxmlformats.org/officeDocument/2006/relationships/customXml" Target="../ink/ink3738.xml"/><Relationship Id="rId223" Type="http://schemas.openxmlformats.org/officeDocument/2006/relationships/customXml" Target="../ink/ink3343.xml"/><Relationship Id="rId430" Type="http://schemas.openxmlformats.org/officeDocument/2006/relationships/image" Target="../media/image2172.png"/><Relationship Id="rId668" Type="http://schemas.openxmlformats.org/officeDocument/2006/relationships/image" Target="../media/image2291.png"/><Relationship Id="rId875" Type="http://schemas.openxmlformats.org/officeDocument/2006/relationships/customXml" Target="../ink/ink3672.xml"/><Relationship Id="rId1060" Type="http://schemas.openxmlformats.org/officeDocument/2006/relationships/image" Target="../media/image2488.png"/><Relationship Id="rId18" Type="http://schemas.openxmlformats.org/officeDocument/2006/relationships/customXml" Target="../ink/ink3240.xml"/><Relationship Id="rId528" Type="http://schemas.openxmlformats.org/officeDocument/2006/relationships/image" Target="../media/image2220.png"/><Relationship Id="rId735" Type="http://schemas.openxmlformats.org/officeDocument/2006/relationships/customXml" Target="../ink/ink3602.xml"/><Relationship Id="rId942" Type="http://schemas.openxmlformats.org/officeDocument/2006/relationships/image" Target="../media/image2429.png"/><Relationship Id="rId1158" Type="http://schemas.openxmlformats.org/officeDocument/2006/relationships/image" Target="../media/image2537.png"/><Relationship Id="rId167" Type="http://schemas.openxmlformats.org/officeDocument/2006/relationships/customXml" Target="../ink/ink3315.xml"/><Relationship Id="rId374" Type="http://schemas.openxmlformats.org/officeDocument/2006/relationships/image" Target="../media/image2144.png"/><Relationship Id="rId581" Type="http://schemas.openxmlformats.org/officeDocument/2006/relationships/customXml" Target="../ink/ink3525.xml"/><Relationship Id="rId1018" Type="http://schemas.openxmlformats.org/officeDocument/2006/relationships/image" Target="../media/image2467.png"/><Relationship Id="rId71" Type="http://schemas.openxmlformats.org/officeDocument/2006/relationships/customXml" Target="../ink/ink3267.xml"/><Relationship Id="rId234" Type="http://schemas.openxmlformats.org/officeDocument/2006/relationships/image" Target="../media/image2076.png"/><Relationship Id="rId679" Type="http://schemas.openxmlformats.org/officeDocument/2006/relationships/customXml" Target="../ink/ink3574.xml"/><Relationship Id="rId802" Type="http://schemas.openxmlformats.org/officeDocument/2006/relationships/image" Target="../media/image2359.png"/><Relationship Id="rId886" Type="http://schemas.openxmlformats.org/officeDocument/2006/relationships/image" Target="../media/image2401.png"/><Relationship Id="rId2" Type="http://schemas.openxmlformats.org/officeDocument/2006/relationships/customXml" Target="../ink/ink3232.xml"/><Relationship Id="rId29" Type="http://schemas.openxmlformats.org/officeDocument/2006/relationships/image" Target="../media/image1974.png"/><Relationship Id="rId441" Type="http://schemas.openxmlformats.org/officeDocument/2006/relationships/customXml" Target="../ink/ink3454.xml"/><Relationship Id="rId539" Type="http://schemas.openxmlformats.org/officeDocument/2006/relationships/customXml" Target="../ink/ink3504.xml"/><Relationship Id="rId746" Type="http://schemas.openxmlformats.org/officeDocument/2006/relationships/image" Target="../media/image2330.png"/><Relationship Id="rId1071" Type="http://schemas.openxmlformats.org/officeDocument/2006/relationships/customXml" Target="../ink/ink3770.xml"/><Relationship Id="rId1169" Type="http://schemas.openxmlformats.org/officeDocument/2006/relationships/customXml" Target="../ink/ink3819.xml"/><Relationship Id="rId178" Type="http://schemas.openxmlformats.org/officeDocument/2006/relationships/image" Target="../media/image2048.png"/><Relationship Id="rId301" Type="http://schemas.openxmlformats.org/officeDocument/2006/relationships/image" Target="../media/image2107.png"/><Relationship Id="rId953" Type="http://schemas.openxmlformats.org/officeDocument/2006/relationships/customXml" Target="../ink/ink3711.xml"/><Relationship Id="rId1029" Type="http://schemas.openxmlformats.org/officeDocument/2006/relationships/customXml" Target="../ink/ink3749.xml"/><Relationship Id="rId82" Type="http://schemas.openxmlformats.org/officeDocument/2006/relationships/image" Target="../media/image2000.png"/><Relationship Id="rId385" Type="http://schemas.openxmlformats.org/officeDocument/2006/relationships/customXml" Target="../ink/ink3426.xml"/><Relationship Id="rId592" Type="http://schemas.openxmlformats.org/officeDocument/2006/relationships/image" Target="../media/image2251.png"/><Relationship Id="rId606" Type="http://schemas.openxmlformats.org/officeDocument/2006/relationships/image" Target="../media/image2258.png"/><Relationship Id="rId813" Type="http://schemas.openxmlformats.org/officeDocument/2006/relationships/customXml" Target="../ink/ink3641.xml"/><Relationship Id="rId245" Type="http://schemas.openxmlformats.org/officeDocument/2006/relationships/customXml" Target="../ink/ink3354.xml"/><Relationship Id="rId452" Type="http://schemas.openxmlformats.org/officeDocument/2006/relationships/image" Target="../media/image2183.png"/><Relationship Id="rId897" Type="http://schemas.openxmlformats.org/officeDocument/2006/relationships/customXml" Target="../ink/ink3683.xml"/><Relationship Id="rId1082" Type="http://schemas.openxmlformats.org/officeDocument/2006/relationships/image" Target="../media/image2499.png"/><Relationship Id="rId105" Type="http://schemas.openxmlformats.org/officeDocument/2006/relationships/customXml" Target="../ink/ink3284.xml"/><Relationship Id="rId312" Type="http://schemas.openxmlformats.org/officeDocument/2006/relationships/customXml" Target="../ink/ink3389.xml"/><Relationship Id="rId757" Type="http://schemas.openxmlformats.org/officeDocument/2006/relationships/customXml" Target="../ink/ink3613.xml"/><Relationship Id="rId964" Type="http://schemas.openxmlformats.org/officeDocument/2006/relationships/image" Target="../media/image2440.png"/><Relationship Id="rId93" Type="http://schemas.openxmlformats.org/officeDocument/2006/relationships/customXml" Target="../ink/ink3278.xml"/><Relationship Id="rId189" Type="http://schemas.openxmlformats.org/officeDocument/2006/relationships/customXml" Target="../ink/ink3326.xml"/><Relationship Id="rId396" Type="http://schemas.openxmlformats.org/officeDocument/2006/relationships/image" Target="../media/image2155.png"/><Relationship Id="rId617" Type="http://schemas.openxmlformats.org/officeDocument/2006/relationships/customXml" Target="../ink/ink3543.xml"/><Relationship Id="rId824" Type="http://schemas.openxmlformats.org/officeDocument/2006/relationships/image" Target="../media/image2370.png"/><Relationship Id="rId256" Type="http://schemas.openxmlformats.org/officeDocument/2006/relationships/image" Target="../media/image2086.png"/><Relationship Id="rId463" Type="http://schemas.openxmlformats.org/officeDocument/2006/relationships/customXml" Target="../ink/ink3465.xml"/><Relationship Id="rId670" Type="http://schemas.openxmlformats.org/officeDocument/2006/relationships/image" Target="../media/image2292.png"/><Relationship Id="rId1093" Type="http://schemas.openxmlformats.org/officeDocument/2006/relationships/customXml" Target="../ink/ink3781.xml"/><Relationship Id="rId1107" Type="http://schemas.openxmlformats.org/officeDocument/2006/relationships/customXml" Target="../ink/ink3788.xml"/><Relationship Id="rId116" Type="http://schemas.openxmlformats.org/officeDocument/2006/relationships/image" Target="../media/image2017.png"/><Relationship Id="rId323" Type="http://schemas.openxmlformats.org/officeDocument/2006/relationships/image" Target="../media/image2118.png"/><Relationship Id="rId530" Type="http://schemas.openxmlformats.org/officeDocument/2006/relationships/image" Target="../media/image2221.png"/><Relationship Id="rId768" Type="http://schemas.openxmlformats.org/officeDocument/2006/relationships/image" Target="../media/image2342.png"/><Relationship Id="rId975" Type="http://schemas.openxmlformats.org/officeDocument/2006/relationships/customXml" Target="../ink/ink3722.xml"/><Relationship Id="rId1160" Type="http://schemas.openxmlformats.org/officeDocument/2006/relationships/image" Target="../media/image2538.png"/><Relationship Id="rId20" Type="http://schemas.openxmlformats.org/officeDocument/2006/relationships/customXml" Target="../ink/ink3241.xml"/><Relationship Id="rId628" Type="http://schemas.openxmlformats.org/officeDocument/2006/relationships/image" Target="../media/image2271.png"/><Relationship Id="rId835" Type="http://schemas.openxmlformats.org/officeDocument/2006/relationships/customXml" Target="../ink/ink3652.xml"/><Relationship Id="rId267" Type="http://schemas.openxmlformats.org/officeDocument/2006/relationships/customXml" Target="../ink/ink3365.xml"/><Relationship Id="rId474" Type="http://schemas.openxmlformats.org/officeDocument/2006/relationships/image" Target="../media/image2194.png"/><Relationship Id="rId1020" Type="http://schemas.openxmlformats.org/officeDocument/2006/relationships/image" Target="../media/image2468.png"/><Relationship Id="rId1118" Type="http://schemas.openxmlformats.org/officeDocument/2006/relationships/image" Target="../media/image2517.png"/><Relationship Id="rId127" Type="http://schemas.openxmlformats.org/officeDocument/2006/relationships/customXml" Target="../ink/ink3295.xml"/><Relationship Id="rId681" Type="http://schemas.openxmlformats.org/officeDocument/2006/relationships/customXml" Target="../ink/ink3575.xml"/><Relationship Id="rId779" Type="http://schemas.openxmlformats.org/officeDocument/2006/relationships/customXml" Target="../ink/ink3624.xml"/><Relationship Id="rId902" Type="http://schemas.openxmlformats.org/officeDocument/2006/relationships/image" Target="../media/image2409.png"/><Relationship Id="rId986" Type="http://schemas.openxmlformats.org/officeDocument/2006/relationships/image" Target="../media/image2451.png"/><Relationship Id="rId31" Type="http://schemas.openxmlformats.org/officeDocument/2006/relationships/image" Target="../media/image1975.png"/><Relationship Id="rId334" Type="http://schemas.openxmlformats.org/officeDocument/2006/relationships/customXml" Target="../ink/ink3400.xml"/><Relationship Id="rId541" Type="http://schemas.openxmlformats.org/officeDocument/2006/relationships/customXml" Target="../ink/ink3505.xml"/><Relationship Id="rId639" Type="http://schemas.openxmlformats.org/officeDocument/2006/relationships/customXml" Target="../ink/ink3554.xml"/><Relationship Id="rId1171" Type="http://schemas.openxmlformats.org/officeDocument/2006/relationships/customXml" Target="../ink/ink3820.xml"/><Relationship Id="rId180" Type="http://schemas.openxmlformats.org/officeDocument/2006/relationships/image" Target="../media/image2049.png"/><Relationship Id="rId278" Type="http://schemas.openxmlformats.org/officeDocument/2006/relationships/customXml" Target="../ink/ink3371.xml"/><Relationship Id="rId401" Type="http://schemas.openxmlformats.org/officeDocument/2006/relationships/customXml" Target="../ink/ink3434.xml"/><Relationship Id="rId846" Type="http://schemas.openxmlformats.org/officeDocument/2006/relationships/image" Target="../media/image2381.png"/><Relationship Id="rId1031" Type="http://schemas.openxmlformats.org/officeDocument/2006/relationships/customXml" Target="../ink/ink3750.xml"/><Relationship Id="rId1129" Type="http://schemas.openxmlformats.org/officeDocument/2006/relationships/customXml" Target="../ink/ink3799.xml"/><Relationship Id="rId485" Type="http://schemas.openxmlformats.org/officeDocument/2006/relationships/image" Target="../media/image2199.png"/><Relationship Id="rId692" Type="http://schemas.openxmlformats.org/officeDocument/2006/relationships/image" Target="../media/image2303.png"/><Relationship Id="rId706" Type="http://schemas.openxmlformats.org/officeDocument/2006/relationships/image" Target="../media/image2310.png"/><Relationship Id="rId913" Type="http://schemas.openxmlformats.org/officeDocument/2006/relationships/customXml" Target="../ink/ink3691.xml"/><Relationship Id="rId42" Type="http://schemas.openxmlformats.org/officeDocument/2006/relationships/image" Target="../media/image1980.png"/><Relationship Id="rId138" Type="http://schemas.openxmlformats.org/officeDocument/2006/relationships/image" Target="../media/image2028.png"/><Relationship Id="rId345" Type="http://schemas.openxmlformats.org/officeDocument/2006/relationships/image" Target="../media/image2130.png"/><Relationship Id="rId552" Type="http://schemas.openxmlformats.org/officeDocument/2006/relationships/image" Target="../media/image2232.png"/><Relationship Id="rId997" Type="http://schemas.openxmlformats.org/officeDocument/2006/relationships/customXml" Target="../ink/ink3733.xml"/><Relationship Id="rId191" Type="http://schemas.openxmlformats.org/officeDocument/2006/relationships/customXml" Target="../ink/ink3327.xml"/><Relationship Id="rId205" Type="http://schemas.openxmlformats.org/officeDocument/2006/relationships/customXml" Target="../ink/ink3334.xml"/><Relationship Id="rId412" Type="http://schemas.openxmlformats.org/officeDocument/2006/relationships/image" Target="../media/image2163.png"/><Relationship Id="rId857" Type="http://schemas.openxmlformats.org/officeDocument/2006/relationships/customXml" Target="../ink/ink3663.xml"/><Relationship Id="rId1042" Type="http://schemas.openxmlformats.org/officeDocument/2006/relationships/image" Target="../media/image2479.png"/><Relationship Id="rId289" Type="http://schemas.openxmlformats.org/officeDocument/2006/relationships/image" Target="../media/image2101.png"/><Relationship Id="rId496" Type="http://schemas.openxmlformats.org/officeDocument/2006/relationships/image" Target="../media/image2204.png"/><Relationship Id="rId717" Type="http://schemas.openxmlformats.org/officeDocument/2006/relationships/customXml" Target="../ink/ink3593.xml"/><Relationship Id="rId924" Type="http://schemas.openxmlformats.org/officeDocument/2006/relationships/image" Target="../media/image2420.png"/><Relationship Id="rId53" Type="http://schemas.openxmlformats.org/officeDocument/2006/relationships/customXml" Target="../ink/ink3258.xml"/><Relationship Id="rId149" Type="http://schemas.openxmlformats.org/officeDocument/2006/relationships/customXml" Target="../ink/ink3306.xml"/><Relationship Id="rId356" Type="http://schemas.openxmlformats.org/officeDocument/2006/relationships/customXml" Target="../ink/ink3411.xml"/><Relationship Id="rId563" Type="http://schemas.openxmlformats.org/officeDocument/2006/relationships/customXml" Target="../ink/ink3516.xml"/><Relationship Id="rId770" Type="http://schemas.openxmlformats.org/officeDocument/2006/relationships/image" Target="../media/image2343.png"/><Relationship Id="rId216" Type="http://schemas.openxmlformats.org/officeDocument/2006/relationships/image" Target="../media/image2067.png"/><Relationship Id="rId423" Type="http://schemas.openxmlformats.org/officeDocument/2006/relationships/customXml" Target="../ink/ink3445.xml"/><Relationship Id="rId868" Type="http://schemas.openxmlformats.org/officeDocument/2006/relationships/image" Target="../media/image2392.png"/><Relationship Id="rId1053" Type="http://schemas.openxmlformats.org/officeDocument/2006/relationships/customXml" Target="../ink/ink3761.xml"/><Relationship Id="rId630" Type="http://schemas.openxmlformats.org/officeDocument/2006/relationships/image" Target="../media/image2272.png"/><Relationship Id="rId728" Type="http://schemas.openxmlformats.org/officeDocument/2006/relationships/image" Target="../media/image2322.png"/><Relationship Id="rId935" Type="http://schemas.openxmlformats.org/officeDocument/2006/relationships/customXml" Target="../ink/ink3702.xml"/><Relationship Id="rId64" Type="http://schemas.openxmlformats.org/officeDocument/2006/relationships/image" Target="../media/image1991.png"/><Relationship Id="rId367" Type="http://schemas.openxmlformats.org/officeDocument/2006/relationships/image" Target="../media/image2141.png"/><Relationship Id="rId574" Type="http://schemas.openxmlformats.org/officeDocument/2006/relationships/image" Target="../media/image2242.png"/><Relationship Id="rId1120" Type="http://schemas.openxmlformats.org/officeDocument/2006/relationships/image" Target="../media/image2518.png"/><Relationship Id="rId227" Type="http://schemas.openxmlformats.org/officeDocument/2006/relationships/customXml" Target="../ink/ink3345.xml"/><Relationship Id="rId781" Type="http://schemas.openxmlformats.org/officeDocument/2006/relationships/customXml" Target="../ink/ink3625.xml"/><Relationship Id="rId879" Type="http://schemas.openxmlformats.org/officeDocument/2006/relationships/customXml" Target="../ink/ink3674.xml"/><Relationship Id="rId434" Type="http://schemas.openxmlformats.org/officeDocument/2006/relationships/image" Target="../media/image2174.png"/><Relationship Id="rId641" Type="http://schemas.openxmlformats.org/officeDocument/2006/relationships/customXml" Target="../ink/ink3555.xml"/><Relationship Id="rId739" Type="http://schemas.openxmlformats.org/officeDocument/2006/relationships/customXml" Target="../ink/ink3604.xml"/><Relationship Id="rId1064" Type="http://schemas.openxmlformats.org/officeDocument/2006/relationships/image" Target="../media/image2490.png"/><Relationship Id="rId280" Type="http://schemas.openxmlformats.org/officeDocument/2006/relationships/customXml" Target="../ink/ink3372.xml"/><Relationship Id="rId501" Type="http://schemas.openxmlformats.org/officeDocument/2006/relationships/customXml" Target="../ink/ink3485.xml"/><Relationship Id="rId946" Type="http://schemas.openxmlformats.org/officeDocument/2006/relationships/image" Target="../media/image2431.png"/><Relationship Id="rId1131" Type="http://schemas.openxmlformats.org/officeDocument/2006/relationships/customXml" Target="../ink/ink3800.xml"/><Relationship Id="rId75" Type="http://schemas.openxmlformats.org/officeDocument/2006/relationships/customXml" Target="../ink/ink3269.xml"/><Relationship Id="rId140" Type="http://schemas.openxmlformats.org/officeDocument/2006/relationships/image" Target="../media/image2029.png"/><Relationship Id="rId378" Type="http://schemas.openxmlformats.org/officeDocument/2006/relationships/image" Target="../media/image2146.png"/><Relationship Id="rId585" Type="http://schemas.openxmlformats.org/officeDocument/2006/relationships/customXml" Target="../ink/ink3527.xml"/><Relationship Id="rId792" Type="http://schemas.openxmlformats.org/officeDocument/2006/relationships/image" Target="../media/image2354.png"/><Relationship Id="rId806" Type="http://schemas.openxmlformats.org/officeDocument/2006/relationships/image" Target="../media/image2361.png"/><Relationship Id="rId6" Type="http://schemas.openxmlformats.org/officeDocument/2006/relationships/customXml" Target="../ink/ink3234.xml"/><Relationship Id="rId238" Type="http://schemas.openxmlformats.org/officeDocument/2006/relationships/image" Target="../media/image2078.png"/><Relationship Id="rId445" Type="http://schemas.openxmlformats.org/officeDocument/2006/relationships/customXml" Target="../ink/ink3456.xml"/><Relationship Id="rId652" Type="http://schemas.openxmlformats.org/officeDocument/2006/relationships/image" Target="../media/image2283.png"/><Relationship Id="rId1075" Type="http://schemas.openxmlformats.org/officeDocument/2006/relationships/customXml" Target="../ink/ink3772.xml"/><Relationship Id="rId291" Type="http://schemas.openxmlformats.org/officeDocument/2006/relationships/image" Target="../media/image2102.png"/><Relationship Id="rId305" Type="http://schemas.openxmlformats.org/officeDocument/2006/relationships/image" Target="../media/image2109.png"/><Relationship Id="rId512" Type="http://schemas.openxmlformats.org/officeDocument/2006/relationships/image" Target="../media/image2212.png"/><Relationship Id="rId957" Type="http://schemas.openxmlformats.org/officeDocument/2006/relationships/customXml" Target="../ink/ink3713.xml"/><Relationship Id="rId1142" Type="http://schemas.openxmlformats.org/officeDocument/2006/relationships/image" Target="../media/image2529.png"/><Relationship Id="rId86" Type="http://schemas.openxmlformats.org/officeDocument/2006/relationships/image" Target="../media/image2002.png"/><Relationship Id="rId151" Type="http://schemas.openxmlformats.org/officeDocument/2006/relationships/customXml" Target="../ink/ink3307.xml"/><Relationship Id="rId389" Type="http://schemas.openxmlformats.org/officeDocument/2006/relationships/customXml" Target="../ink/ink3428.xml"/><Relationship Id="rId596" Type="http://schemas.openxmlformats.org/officeDocument/2006/relationships/image" Target="../media/image2253.png"/><Relationship Id="rId817" Type="http://schemas.openxmlformats.org/officeDocument/2006/relationships/customXml" Target="../ink/ink3643.xml"/><Relationship Id="rId1002" Type="http://schemas.openxmlformats.org/officeDocument/2006/relationships/image" Target="../media/image2459.png"/><Relationship Id="rId249" Type="http://schemas.openxmlformats.org/officeDocument/2006/relationships/customXml" Target="../ink/ink3356.xml"/><Relationship Id="rId456" Type="http://schemas.openxmlformats.org/officeDocument/2006/relationships/image" Target="../media/image2185.png"/><Relationship Id="rId663" Type="http://schemas.openxmlformats.org/officeDocument/2006/relationships/customXml" Target="../ink/ink3566.xml"/><Relationship Id="rId870" Type="http://schemas.openxmlformats.org/officeDocument/2006/relationships/image" Target="../media/image2393.png"/><Relationship Id="rId1086" Type="http://schemas.openxmlformats.org/officeDocument/2006/relationships/image" Target="../media/image2501.png"/><Relationship Id="rId13" Type="http://schemas.openxmlformats.org/officeDocument/2006/relationships/image" Target="../media/image1966.png"/><Relationship Id="rId109" Type="http://schemas.openxmlformats.org/officeDocument/2006/relationships/customXml" Target="../ink/ink3286.xml"/><Relationship Id="rId316" Type="http://schemas.openxmlformats.org/officeDocument/2006/relationships/customXml" Target="../ink/ink3391.xml"/><Relationship Id="rId523" Type="http://schemas.openxmlformats.org/officeDocument/2006/relationships/customXml" Target="../ink/ink3496.xml"/><Relationship Id="rId968" Type="http://schemas.openxmlformats.org/officeDocument/2006/relationships/image" Target="../media/image2442.png"/><Relationship Id="rId1153" Type="http://schemas.openxmlformats.org/officeDocument/2006/relationships/customXml" Target="../ink/ink3811.xml"/><Relationship Id="rId97" Type="http://schemas.openxmlformats.org/officeDocument/2006/relationships/customXml" Target="../ink/ink3280.xml"/><Relationship Id="rId730" Type="http://schemas.openxmlformats.org/officeDocument/2006/relationships/image" Target="../media/image2323.png"/><Relationship Id="rId828" Type="http://schemas.openxmlformats.org/officeDocument/2006/relationships/image" Target="../media/image2372.png"/><Relationship Id="rId1013" Type="http://schemas.openxmlformats.org/officeDocument/2006/relationships/customXml" Target="../ink/ink3741.xml"/><Relationship Id="rId162" Type="http://schemas.openxmlformats.org/officeDocument/2006/relationships/image" Target="../media/image2040.png"/><Relationship Id="rId467" Type="http://schemas.openxmlformats.org/officeDocument/2006/relationships/customXml" Target="../ink/ink3467.xml"/><Relationship Id="rId1097" Type="http://schemas.openxmlformats.org/officeDocument/2006/relationships/customXml" Target="../ink/ink3783.xml"/><Relationship Id="rId674" Type="http://schemas.openxmlformats.org/officeDocument/2006/relationships/image" Target="../media/image2294.png"/><Relationship Id="rId881" Type="http://schemas.openxmlformats.org/officeDocument/2006/relationships/customXml" Target="../ink/ink3675.xml"/><Relationship Id="rId979" Type="http://schemas.openxmlformats.org/officeDocument/2006/relationships/customXml" Target="../ink/ink3724.xml"/><Relationship Id="rId24" Type="http://schemas.openxmlformats.org/officeDocument/2006/relationships/customXml" Target="../ink/ink3243.xml"/><Relationship Id="rId327" Type="http://schemas.openxmlformats.org/officeDocument/2006/relationships/image" Target="../media/image2120.png"/><Relationship Id="rId534" Type="http://schemas.openxmlformats.org/officeDocument/2006/relationships/image" Target="../media/image2223.png"/><Relationship Id="rId741" Type="http://schemas.openxmlformats.org/officeDocument/2006/relationships/customXml" Target="../ink/ink3605.xml"/><Relationship Id="rId839" Type="http://schemas.openxmlformats.org/officeDocument/2006/relationships/customXml" Target="../ink/ink3654.xml"/><Relationship Id="rId1164" Type="http://schemas.openxmlformats.org/officeDocument/2006/relationships/image" Target="../media/image2540.png"/><Relationship Id="rId173" Type="http://schemas.openxmlformats.org/officeDocument/2006/relationships/customXml" Target="../ink/ink3318.xml"/><Relationship Id="rId380" Type="http://schemas.openxmlformats.org/officeDocument/2006/relationships/image" Target="../media/image2147.png"/><Relationship Id="rId601" Type="http://schemas.openxmlformats.org/officeDocument/2006/relationships/customXml" Target="../ink/ink3535.xml"/><Relationship Id="rId1024" Type="http://schemas.openxmlformats.org/officeDocument/2006/relationships/image" Target="../media/image2470.png"/><Relationship Id="rId240" Type="http://schemas.openxmlformats.org/officeDocument/2006/relationships/image" Target="../media/image2079.png"/><Relationship Id="rId478" Type="http://schemas.openxmlformats.org/officeDocument/2006/relationships/customXml" Target="../ink/ink3473.xml"/><Relationship Id="rId685" Type="http://schemas.openxmlformats.org/officeDocument/2006/relationships/customXml" Target="../ink/ink3577.xml"/><Relationship Id="rId892" Type="http://schemas.openxmlformats.org/officeDocument/2006/relationships/image" Target="../media/image2404.png"/><Relationship Id="rId906" Type="http://schemas.openxmlformats.org/officeDocument/2006/relationships/image" Target="../media/image2411.png"/><Relationship Id="rId35" Type="http://schemas.openxmlformats.org/officeDocument/2006/relationships/image" Target="../media/image1977.png"/><Relationship Id="rId100" Type="http://schemas.openxmlformats.org/officeDocument/2006/relationships/image" Target="../media/image2009.png"/><Relationship Id="rId338" Type="http://schemas.openxmlformats.org/officeDocument/2006/relationships/customXml" Target="../ink/ink3402.xml"/><Relationship Id="rId545" Type="http://schemas.openxmlformats.org/officeDocument/2006/relationships/customXml" Target="../ink/ink3507.xml"/><Relationship Id="rId752" Type="http://schemas.openxmlformats.org/officeDocument/2006/relationships/image" Target="../media/image2333.png"/><Relationship Id="rId184" Type="http://schemas.openxmlformats.org/officeDocument/2006/relationships/image" Target="../media/image2051.png"/><Relationship Id="rId391" Type="http://schemas.openxmlformats.org/officeDocument/2006/relationships/customXml" Target="../ink/ink3429.xml"/><Relationship Id="rId405" Type="http://schemas.openxmlformats.org/officeDocument/2006/relationships/customXml" Target="../ink/ink3436.xml"/><Relationship Id="rId612" Type="http://schemas.openxmlformats.org/officeDocument/2006/relationships/image" Target="../media/image2261.png"/><Relationship Id="rId1035" Type="http://schemas.openxmlformats.org/officeDocument/2006/relationships/customXml" Target="../ink/ink3752.xml"/><Relationship Id="rId251" Type="http://schemas.openxmlformats.org/officeDocument/2006/relationships/customXml" Target="../ink/ink3357.xml"/><Relationship Id="rId489" Type="http://schemas.openxmlformats.org/officeDocument/2006/relationships/customXml" Target="../ink/ink3479.xml"/><Relationship Id="rId696" Type="http://schemas.openxmlformats.org/officeDocument/2006/relationships/image" Target="../media/image2305.png"/><Relationship Id="rId917" Type="http://schemas.openxmlformats.org/officeDocument/2006/relationships/customXml" Target="../ink/ink3693.xml"/><Relationship Id="rId1102" Type="http://schemas.openxmlformats.org/officeDocument/2006/relationships/image" Target="../media/image2509.png"/><Relationship Id="rId46" Type="http://schemas.openxmlformats.org/officeDocument/2006/relationships/image" Target="../media/image1982.png"/><Relationship Id="rId349" Type="http://schemas.openxmlformats.org/officeDocument/2006/relationships/image" Target="../media/image2132.png"/><Relationship Id="rId556" Type="http://schemas.openxmlformats.org/officeDocument/2006/relationships/image" Target="../media/image2234.png"/><Relationship Id="rId763" Type="http://schemas.openxmlformats.org/officeDocument/2006/relationships/customXml" Target="../ink/ink3616.xml"/><Relationship Id="rId111" Type="http://schemas.openxmlformats.org/officeDocument/2006/relationships/customXml" Target="../ink/ink3287.xml"/><Relationship Id="rId195" Type="http://schemas.openxmlformats.org/officeDocument/2006/relationships/customXml" Target="../ink/ink3329.xml"/><Relationship Id="rId209" Type="http://schemas.openxmlformats.org/officeDocument/2006/relationships/customXml" Target="../ink/ink3336.xml"/><Relationship Id="rId416" Type="http://schemas.openxmlformats.org/officeDocument/2006/relationships/image" Target="../media/image2165.png"/><Relationship Id="rId970" Type="http://schemas.openxmlformats.org/officeDocument/2006/relationships/image" Target="../media/image2443.png"/><Relationship Id="rId1046" Type="http://schemas.openxmlformats.org/officeDocument/2006/relationships/image" Target="../media/image2481.png"/><Relationship Id="rId623" Type="http://schemas.openxmlformats.org/officeDocument/2006/relationships/customXml" Target="../ink/ink3546.xml"/><Relationship Id="rId830" Type="http://schemas.openxmlformats.org/officeDocument/2006/relationships/image" Target="../media/image2373.png"/><Relationship Id="rId928" Type="http://schemas.openxmlformats.org/officeDocument/2006/relationships/image" Target="../media/image2422.png"/><Relationship Id="rId57" Type="http://schemas.openxmlformats.org/officeDocument/2006/relationships/customXml" Target="../ink/ink3260.xml"/><Relationship Id="rId262" Type="http://schemas.openxmlformats.org/officeDocument/2006/relationships/image" Target="../media/image2089.png"/><Relationship Id="rId567" Type="http://schemas.openxmlformats.org/officeDocument/2006/relationships/customXml" Target="../ink/ink3518.xml"/><Relationship Id="rId1113" Type="http://schemas.openxmlformats.org/officeDocument/2006/relationships/customXml" Target="../ink/ink3791.xml"/><Relationship Id="rId122" Type="http://schemas.openxmlformats.org/officeDocument/2006/relationships/image" Target="../media/image2020.png"/><Relationship Id="rId774" Type="http://schemas.openxmlformats.org/officeDocument/2006/relationships/image" Target="../media/image2345.png"/><Relationship Id="rId981" Type="http://schemas.openxmlformats.org/officeDocument/2006/relationships/customXml" Target="../ink/ink3725.xml"/><Relationship Id="rId1057" Type="http://schemas.openxmlformats.org/officeDocument/2006/relationships/customXml" Target="../ink/ink3763.xml"/><Relationship Id="rId427" Type="http://schemas.openxmlformats.org/officeDocument/2006/relationships/customXml" Target="../ink/ink3447.xml"/><Relationship Id="rId634" Type="http://schemas.openxmlformats.org/officeDocument/2006/relationships/image" Target="../media/image2274.png"/><Relationship Id="rId841" Type="http://schemas.openxmlformats.org/officeDocument/2006/relationships/customXml" Target="../ink/ink3655.xml"/><Relationship Id="rId273" Type="http://schemas.openxmlformats.org/officeDocument/2006/relationships/customXml" Target="../ink/ink3368.xml"/><Relationship Id="rId480" Type="http://schemas.openxmlformats.org/officeDocument/2006/relationships/customXml" Target="../ink/ink3474.xml"/><Relationship Id="rId701" Type="http://schemas.openxmlformats.org/officeDocument/2006/relationships/customXml" Target="../ink/ink3585.xml"/><Relationship Id="rId939" Type="http://schemas.openxmlformats.org/officeDocument/2006/relationships/customXml" Target="../ink/ink3704.xml"/><Relationship Id="rId1124" Type="http://schemas.openxmlformats.org/officeDocument/2006/relationships/image" Target="../media/image2520.png"/><Relationship Id="rId68" Type="http://schemas.openxmlformats.org/officeDocument/2006/relationships/image" Target="../media/image1993.png"/><Relationship Id="rId133" Type="http://schemas.openxmlformats.org/officeDocument/2006/relationships/customXml" Target="../ink/ink3298.xml"/><Relationship Id="rId340" Type="http://schemas.openxmlformats.org/officeDocument/2006/relationships/customXml" Target="../ink/ink3403.xml"/><Relationship Id="rId578" Type="http://schemas.openxmlformats.org/officeDocument/2006/relationships/image" Target="../media/image2244.png"/><Relationship Id="rId785" Type="http://schemas.openxmlformats.org/officeDocument/2006/relationships/customXml" Target="../ink/ink3627.xml"/><Relationship Id="rId992" Type="http://schemas.openxmlformats.org/officeDocument/2006/relationships/image" Target="../media/image2454.png"/><Relationship Id="rId200" Type="http://schemas.openxmlformats.org/officeDocument/2006/relationships/image" Target="../media/image2059.png"/><Relationship Id="rId438" Type="http://schemas.openxmlformats.org/officeDocument/2006/relationships/image" Target="../media/image2176.png"/><Relationship Id="rId645" Type="http://schemas.openxmlformats.org/officeDocument/2006/relationships/customXml" Target="../ink/ink3557.xml"/><Relationship Id="rId852" Type="http://schemas.openxmlformats.org/officeDocument/2006/relationships/image" Target="../media/image2384.png"/><Relationship Id="rId1068" Type="http://schemas.openxmlformats.org/officeDocument/2006/relationships/image" Target="../media/image2492.png"/><Relationship Id="rId284" Type="http://schemas.openxmlformats.org/officeDocument/2006/relationships/customXml" Target="../ink/ink3374.xml"/><Relationship Id="rId491" Type="http://schemas.openxmlformats.org/officeDocument/2006/relationships/customXml" Target="../ink/ink3480.xml"/><Relationship Id="rId505" Type="http://schemas.openxmlformats.org/officeDocument/2006/relationships/customXml" Target="../ink/ink3487.xml"/><Relationship Id="rId712" Type="http://schemas.openxmlformats.org/officeDocument/2006/relationships/image" Target="../media/image2313.png"/><Relationship Id="rId1135" Type="http://schemas.openxmlformats.org/officeDocument/2006/relationships/customXml" Target="../ink/ink3802.xml"/><Relationship Id="rId79" Type="http://schemas.openxmlformats.org/officeDocument/2006/relationships/customXml" Target="../ink/ink3271.xml"/><Relationship Id="rId144" Type="http://schemas.openxmlformats.org/officeDocument/2006/relationships/image" Target="../media/image2031.png"/><Relationship Id="rId589" Type="http://schemas.openxmlformats.org/officeDocument/2006/relationships/customXml" Target="../ink/ink3529.xml"/><Relationship Id="rId796" Type="http://schemas.openxmlformats.org/officeDocument/2006/relationships/image" Target="../media/image2356.png"/><Relationship Id="rId351" Type="http://schemas.openxmlformats.org/officeDocument/2006/relationships/image" Target="../media/image2133.png"/><Relationship Id="rId449" Type="http://schemas.openxmlformats.org/officeDocument/2006/relationships/customXml" Target="../ink/ink3458.xml"/><Relationship Id="rId656" Type="http://schemas.openxmlformats.org/officeDocument/2006/relationships/image" Target="../media/image2285.png"/><Relationship Id="rId863" Type="http://schemas.openxmlformats.org/officeDocument/2006/relationships/customXml" Target="../ink/ink3666.xml"/><Relationship Id="rId1079" Type="http://schemas.openxmlformats.org/officeDocument/2006/relationships/customXml" Target="../ink/ink3774.xml"/><Relationship Id="rId211" Type="http://schemas.openxmlformats.org/officeDocument/2006/relationships/customXml" Target="../ink/ink3337.xml"/><Relationship Id="rId295" Type="http://schemas.openxmlformats.org/officeDocument/2006/relationships/image" Target="../media/image2104.png"/><Relationship Id="rId309" Type="http://schemas.openxmlformats.org/officeDocument/2006/relationships/image" Target="../media/image2111.png"/><Relationship Id="rId516" Type="http://schemas.openxmlformats.org/officeDocument/2006/relationships/image" Target="../media/image2214.png"/><Relationship Id="rId1146" Type="http://schemas.openxmlformats.org/officeDocument/2006/relationships/image" Target="../media/image2531.png"/><Relationship Id="rId723" Type="http://schemas.openxmlformats.org/officeDocument/2006/relationships/customXml" Target="../ink/ink3596.xml"/><Relationship Id="rId930" Type="http://schemas.openxmlformats.org/officeDocument/2006/relationships/image" Target="../media/image2423.png"/><Relationship Id="rId1006" Type="http://schemas.openxmlformats.org/officeDocument/2006/relationships/image" Target="../media/image2461.png"/><Relationship Id="rId155" Type="http://schemas.openxmlformats.org/officeDocument/2006/relationships/customXml" Target="../ink/ink3309.xml"/><Relationship Id="rId362" Type="http://schemas.openxmlformats.org/officeDocument/2006/relationships/customXml" Target="../ink/ink3414.xml"/><Relationship Id="rId222" Type="http://schemas.openxmlformats.org/officeDocument/2006/relationships/image" Target="../media/image2070.png"/><Relationship Id="rId667" Type="http://schemas.openxmlformats.org/officeDocument/2006/relationships/customXml" Target="../ink/ink3568.xml"/><Relationship Id="rId874" Type="http://schemas.openxmlformats.org/officeDocument/2006/relationships/image" Target="../media/image2395.png"/><Relationship Id="rId17" Type="http://schemas.openxmlformats.org/officeDocument/2006/relationships/image" Target="../media/image1968.png"/><Relationship Id="rId527" Type="http://schemas.openxmlformats.org/officeDocument/2006/relationships/customXml" Target="../ink/ink3498.xml"/><Relationship Id="rId734" Type="http://schemas.openxmlformats.org/officeDocument/2006/relationships/image" Target="../media/image2325.png"/><Relationship Id="rId941" Type="http://schemas.openxmlformats.org/officeDocument/2006/relationships/customXml" Target="../ink/ink3705.xml"/><Relationship Id="rId1157" Type="http://schemas.openxmlformats.org/officeDocument/2006/relationships/customXml" Target="../ink/ink3813.xml"/><Relationship Id="rId70" Type="http://schemas.openxmlformats.org/officeDocument/2006/relationships/image" Target="../media/image1994.png"/><Relationship Id="rId166" Type="http://schemas.openxmlformats.org/officeDocument/2006/relationships/image" Target="../media/image2042.png"/><Relationship Id="rId373" Type="http://schemas.openxmlformats.org/officeDocument/2006/relationships/customXml" Target="../ink/ink3420.xml"/><Relationship Id="rId580" Type="http://schemas.openxmlformats.org/officeDocument/2006/relationships/image" Target="../media/image2245.png"/><Relationship Id="rId801" Type="http://schemas.openxmlformats.org/officeDocument/2006/relationships/customXml" Target="../ink/ink3635.xml"/><Relationship Id="rId1017" Type="http://schemas.openxmlformats.org/officeDocument/2006/relationships/customXml" Target="../ink/ink3743.xml"/><Relationship Id="rId1" Type="http://schemas.openxmlformats.org/officeDocument/2006/relationships/slideLayout" Target="../slideLayouts/slideLayout7.xml"/><Relationship Id="rId233" Type="http://schemas.openxmlformats.org/officeDocument/2006/relationships/customXml" Target="../ink/ink3348.xml"/><Relationship Id="rId440" Type="http://schemas.openxmlformats.org/officeDocument/2006/relationships/image" Target="../media/image2177.png"/><Relationship Id="rId678" Type="http://schemas.openxmlformats.org/officeDocument/2006/relationships/image" Target="../media/image2296.png"/><Relationship Id="rId885" Type="http://schemas.openxmlformats.org/officeDocument/2006/relationships/customXml" Target="../ink/ink3677.xml"/><Relationship Id="rId1070" Type="http://schemas.openxmlformats.org/officeDocument/2006/relationships/image" Target="../media/image2493.png"/><Relationship Id="rId28" Type="http://schemas.openxmlformats.org/officeDocument/2006/relationships/customXml" Target="../ink/ink3245.xml"/><Relationship Id="rId300" Type="http://schemas.openxmlformats.org/officeDocument/2006/relationships/customXml" Target="../ink/ink3383.xml"/><Relationship Id="rId538" Type="http://schemas.openxmlformats.org/officeDocument/2006/relationships/image" Target="../media/image2225.png"/><Relationship Id="rId745" Type="http://schemas.openxmlformats.org/officeDocument/2006/relationships/customXml" Target="../ink/ink3607.xml"/><Relationship Id="rId952" Type="http://schemas.openxmlformats.org/officeDocument/2006/relationships/image" Target="../media/image2434.png"/><Relationship Id="rId1168" Type="http://schemas.openxmlformats.org/officeDocument/2006/relationships/image" Target="../media/image2542.png"/><Relationship Id="rId81" Type="http://schemas.openxmlformats.org/officeDocument/2006/relationships/customXml" Target="../ink/ink3272.xml"/><Relationship Id="rId177" Type="http://schemas.openxmlformats.org/officeDocument/2006/relationships/customXml" Target="../ink/ink3320.xml"/><Relationship Id="rId384" Type="http://schemas.openxmlformats.org/officeDocument/2006/relationships/image" Target="../media/image2149.png"/><Relationship Id="rId591" Type="http://schemas.openxmlformats.org/officeDocument/2006/relationships/customXml" Target="../ink/ink3530.xml"/><Relationship Id="rId605" Type="http://schemas.openxmlformats.org/officeDocument/2006/relationships/customXml" Target="../ink/ink3537.xml"/><Relationship Id="rId812" Type="http://schemas.openxmlformats.org/officeDocument/2006/relationships/image" Target="../media/image2364.png"/><Relationship Id="rId1028" Type="http://schemas.openxmlformats.org/officeDocument/2006/relationships/image" Target="../media/image2472.png"/><Relationship Id="rId244" Type="http://schemas.openxmlformats.org/officeDocument/2006/relationships/image" Target="../media/image2080.png"/><Relationship Id="rId689" Type="http://schemas.openxmlformats.org/officeDocument/2006/relationships/customXml" Target="../ink/ink3579.xml"/><Relationship Id="rId896" Type="http://schemas.openxmlformats.org/officeDocument/2006/relationships/image" Target="../media/image2406.png"/><Relationship Id="rId1081" Type="http://schemas.openxmlformats.org/officeDocument/2006/relationships/customXml" Target="../ink/ink3775.xml"/><Relationship Id="rId39" Type="http://schemas.openxmlformats.org/officeDocument/2006/relationships/customXml" Target="../ink/ink3251.xml"/><Relationship Id="rId451" Type="http://schemas.openxmlformats.org/officeDocument/2006/relationships/customXml" Target="../ink/ink3459.xml"/><Relationship Id="rId549" Type="http://schemas.openxmlformats.org/officeDocument/2006/relationships/customXml" Target="../ink/ink3509.xml"/><Relationship Id="rId756" Type="http://schemas.openxmlformats.org/officeDocument/2006/relationships/image" Target="../media/image2335.png"/><Relationship Id="rId104" Type="http://schemas.openxmlformats.org/officeDocument/2006/relationships/image" Target="../media/image2011.png"/><Relationship Id="rId188" Type="http://schemas.openxmlformats.org/officeDocument/2006/relationships/image" Target="../media/image2053.png"/><Relationship Id="rId311" Type="http://schemas.openxmlformats.org/officeDocument/2006/relationships/image" Target="../media/image2112.png"/><Relationship Id="rId395" Type="http://schemas.openxmlformats.org/officeDocument/2006/relationships/customXml" Target="../ink/ink3431.xml"/><Relationship Id="rId409" Type="http://schemas.openxmlformats.org/officeDocument/2006/relationships/customXml" Target="../ink/ink3438.xml"/><Relationship Id="rId963" Type="http://schemas.openxmlformats.org/officeDocument/2006/relationships/customXml" Target="../ink/ink3716.xml"/><Relationship Id="rId1039" Type="http://schemas.openxmlformats.org/officeDocument/2006/relationships/customXml" Target="../ink/ink3754.xml"/><Relationship Id="rId92" Type="http://schemas.openxmlformats.org/officeDocument/2006/relationships/image" Target="../media/image2005.png"/><Relationship Id="rId616" Type="http://schemas.openxmlformats.org/officeDocument/2006/relationships/image" Target="../media/image2263.png"/><Relationship Id="rId823" Type="http://schemas.openxmlformats.org/officeDocument/2006/relationships/customXml" Target="../ink/ink3646.xml"/><Relationship Id="rId255" Type="http://schemas.openxmlformats.org/officeDocument/2006/relationships/customXml" Target="../ink/ink3359.xml"/><Relationship Id="rId462" Type="http://schemas.openxmlformats.org/officeDocument/2006/relationships/image" Target="../media/image2188.png"/><Relationship Id="rId1092" Type="http://schemas.openxmlformats.org/officeDocument/2006/relationships/image" Target="../media/image2504.png"/><Relationship Id="rId1106" Type="http://schemas.openxmlformats.org/officeDocument/2006/relationships/image" Target="../media/image2511.png"/><Relationship Id="rId115" Type="http://schemas.openxmlformats.org/officeDocument/2006/relationships/customXml" Target="../ink/ink3289.xml"/><Relationship Id="rId322" Type="http://schemas.openxmlformats.org/officeDocument/2006/relationships/customXml" Target="../ink/ink3394.xml"/><Relationship Id="rId767" Type="http://schemas.openxmlformats.org/officeDocument/2006/relationships/customXml" Target="../ink/ink3618.xml"/><Relationship Id="rId974" Type="http://schemas.openxmlformats.org/officeDocument/2006/relationships/image" Target="../media/image2445.png"/><Relationship Id="rId199" Type="http://schemas.openxmlformats.org/officeDocument/2006/relationships/customXml" Target="../ink/ink3331.xml"/><Relationship Id="rId627" Type="http://schemas.openxmlformats.org/officeDocument/2006/relationships/customXml" Target="../ink/ink3548.xml"/><Relationship Id="rId834" Type="http://schemas.openxmlformats.org/officeDocument/2006/relationships/image" Target="../media/image2375.png"/><Relationship Id="rId266" Type="http://schemas.openxmlformats.org/officeDocument/2006/relationships/image" Target="../media/image2091.png"/><Relationship Id="rId473" Type="http://schemas.openxmlformats.org/officeDocument/2006/relationships/customXml" Target="../ink/ink3470.xml"/><Relationship Id="rId680" Type="http://schemas.openxmlformats.org/officeDocument/2006/relationships/image" Target="../media/image2297.png"/><Relationship Id="rId901" Type="http://schemas.openxmlformats.org/officeDocument/2006/relationships/customXml" Target="../ink/ink3685.xml"/><Relationship Id="rId1117" Type="http://schemas.openxmlformats.org/officeDocument/2006/relationships/customXml" Target="../ink/ink3793.xml"/><Relationship Id="rId30" Type="http://schemas.openxmlformats.org/officeDocument/2006/relationships/customXml" Target="../ink/ink3246.xml"/><Relationship Id="rId126" Type="http://schemas.openxmlformats.org/officeDocument/2006/relationships/image" Target="../media/image2022.png"/><Relationship Id="rId333" Type="http://schemas.openxmlformats.org/officeDocument/2006/relationships/image" Target="../media/image2123.png"/><Relationship Id="rId540" Type="http://schemas.openxmlformats.org/officeDocument/2006/relationships/image" Target="../media/image2226.png"/><Relationship Id="rId778" Type="http://schemas.openxmlformats.org/officeDocument/2006/relationships/image" Target="../media/image2347.png"/><Relationship Id="rId985" Type="http://schemas.openxmlformats.org/officeDocument/2006/relationships/customXml" Target="../ink/ink3727.xml"/><Relationship Id="rId1170" Type="http://schemas.openxmlformats.org/officeDocument/2006/relationships/image" Target="../media/image2543.png"/><Relationship Id="rId638" Type="http://schemas.openxmlformats.org/officeDocument/2006/relationships/image" Target="../media/image2276.png"/><Relationship Id="rId845" Type="http://schemas.openxmlformats.org/officeDocument/2006/relationships/customXml" Target="../ink/ink3657.xml"/><Relationship Id="rId1030" Type="http://schemas.openxmlformats.org/officeDocument/2006/relationships/image" Target="../media/image2473.png"/><Relationship Id="rId277" Type="http://schemas.openxmlformats.org/officeDocument/2006/relationships/image" Target="../media/image2096.png"/><Relationship Id="rId400" Type="http://schemas.openxmlformats.org/officeDocument/2006/relationships/image" Target="../media/image2157.png"/><Relationship Id="rId484" Type="http://schemas.openxmlformats.org/officeDocument/2006/relationships/customXml" Target="../ink/ink3476.xml"/><Relationship Id="rId705" Type="http://schemas.openxmlformats.org/officeDocument/2006/relationships/customXml" Target="../ink/ink3587.xml"/><Relationship Id="rId1128" Type="http://schemas.openxmlformats.org/officeDocument/2006/relationships/image" Target="../media/image2522.png"/><Relationship Id="rId137" Type="http://schemas.openxmlformats.org/officeDocument/2006/relationships/customXml" Target="../ink/ink3300.xml"/><Relationship Id="rId344" Type="http://schemas.openxmlformats.org/officeDocument/2006/relationships/customXml" Target="../ink/ink3405.xml"/><Relationship Id="rId691" Type="http://schemas.openxmlformats.org/officeDocument/2006/relationships/customXml" Target="../ink/ink3580.xml"/><Relationship Id="rId789" Type="http://schemas.openxmlformats.org/officeDocument/2006/relationships/customXml" Target="../ink/ink3629.xml"/><Relationship Id="rId912" Type="http://schemas.openxmlformats.org/officeDocument/2006/relationships/image" Target="../media/image2414.png"/><Relationship Id="rId996" Type="http://schemas.openxmlformats.org/officeDocument/2006/relationships/image" Target="../media/image2456.png"/><Relationship Id="rId41" Type="http://schemas.openxmlformats.org/officeDocument/2006/relationships/customXml" Target="../ink/ink3252.xml"/><Relationship Id="rId551" Type="http://schemas.openxmlformats.org/officeDocument/2006/relationships/customXml" Target="../ink/ink3510.xml"/><Relationship Id="rId649" Type="http://schemas.openxmlformats.org/officeDocument/2006/relationships/customXml" Target="../ink/ink3559.xml"/><Relationship Id="rId856" Type="http://schemas.openxmlformats.org/officeDocument/2006/relationships/image" Target="../media/image2386.png"/><Relationship Id="rId190" Type="http://schemas.openxmlformats.org/officeDocument/2006/relationships/image" Target="../media/image2054.png"/><Relationship Id="rId204" Type="http://schemas.openxmlformats.org/officeDocument/2006/relationships/image" Target="../media/image2061.png"/><Relationship Id="rId288" Type="http://schemas.openxmlformats.org/officeDocument/2006/relationships/customXml" Target="../ink/ink3377.xml"/><Relationship Id="rId411" Type="http://schemas.openxmlformats.org/officeDocument/2006/relationships/customXml" Target="../ink/ink3439.xml"/><Relationship Id="rId509" Type="http://schemas.openxmlformats.org/officeDocument/2006/relationships/customXml" Target="../ink/ink3489.xml"/><Relationship Id="rId1041" Type="http://schemas.openxmlformats.org/officeDocument/2006/relationships/customXml" Target="../ink/ink3755.xml"/><Relationship Id="rId1139" Type="http://schemas.openxmlformats.org/officeDocument/2006/relationships/customXml" Target="../ink/ink3804.xml"/><Relationship Id="rId495" Type="http://schemas.openxmlformats.org/officeDocument/2006/relationships/customXml" Target="../ink/ink3482.xml"/><Relationship Id="rId716" Type="http://schemas.openxmlformats.org/officeDocument/2006/relationships/image" Target="../media/image2315.png"/><Relationship Id="rId923" Type="http://schemas.openxmlformats.org/officeDocument/2006/relationships/customXml" Target="../ink/ink3696.xml"/><Relationship Id="rId52" Type="http://schemas.openxmlformats.org/officeDocument/2006/relationships/image" Target="../media/image1985.png"/><Relationship Id="rId148" Type="http://schemas.openxmlformats.org/officeDocument/2006/relationships/image" Target="../media/image2033.png"/><Relationship Id="rId355" Type="http://schemas.openxmlformats.org/officeDocument/2006/relationships/image" Target="../media/image2135.png"/><Relationship Id="rId562" Type="http://schemas.openxmlformats.org/officeDocument/2006/relationships/image" Target="../media/image2237.png"/><Relationship Id="rId215" Type="http://schemas.openxmlformats.org/officeDocument/2006/relationships/customXml" Target="../ink/ink3339.xml"/><Relationship Id="rId422" Type="http://schemas.openxmlformats.org/officeDocument/2006/relationships/image" Target="../media/image2168.png"/><Relationship Id="rId867" Type="http://schemas.openxmlformats.org/officeDocument/2006/relationships/customXml" Target="../ink/ink3668.xml"/><Relationship Id="rId1052" Type="http://schemas.openxmlformats.org/officeDocument/2006/relationships/image" Target="../media/image2484.png"/><Relationship Id="rId299" Type="http://schemas.openxmlformats.org/officeDocument/2006/relationships/image" Target="../media/image2106.png"/><Relationship Id="rId727" Type="http://schemas.openxmlformats.org/officeDocument/2006/relationships/customXml" Target="../ink/ink3598.xml"/><Relationship Id="rId934" Type="http://schemas.openxmlformats.org/officeDocument/2006/relationships/image" Target="../media/image2425.png"/><Relationship Id="rId63" Type="http://schemas.openxmlformats.org/officeDocument/2006/relationships/customXml" Target="../ink/ink3263.xml"/><Relationship Id="rId159" Type="http://schemas.openxmlformats.org/officeDocument/2006/relationships/customXml" Target="../ink/ink3311.xml"/><Relationship Id="rId366" Type="http://schemas.openxmlformats.org/officeDocument/2006/relationships/customXml" Target="../ink/ink3416.xml"/><Relationship Id="rId573" Type="http://schemas.openxmlformats.org/officeDocument/2006/relationships/customXml" Target="../ink/ink3521.xml"/><Relationship Id="rId780" Type="http://schemas.openxmlformats.org/officeDocument/2006/relationships/image" Target="../media/image2348.png"/><Relationship Id="rId226" Type="http://schemas.openxmlformats.org/officeDocument/2006/relationships/image" Target="../media/image2072.png"/><Relationship Id="rId433" Type="http://schemas.openxmlformats.org/officeDocument/2006/relationships/customXml" Target="../ink/ink3450.xml"/><Relationship Id="rId878" Type="http://schemas.openxmlformats.org/officeDocument/2006/relationships/image" Target="../media/image2397.png"/><Relationship Id="rId1063" Type="http://schemas.openxmlformats.org/officeDocument/2006/relationships/customXml" Target="../ink/ink3766.xml"/><Relationship Id="rId640" Type="http://schemas.openxmlformats.org/officeDocument/2006/relationships/image" Target="../media/image2277.png"/><Relationship Id="rId738" Type="http://schemas.openxmlformats.org/officeDocument/2006/relationships/image" Target="../media/image2327.png"/><Relationship Id="rId945" Type="http://schemas.openxmlformats.org/officeDocument/2006/relationships/customXml" Target="../ink/ink3707.xml"/><Relationship Id="rId74" Type="http://schemas.openxmlformats.org/officeDocument/2006/relationships/image" Target="../media/image1996.png"/><Relationship Id="rId377" Type="http://schemas.openxmlformats.org/officeDocument/2006/relationships/customXml" Target="../ink/ink3422.xml"/><Relationship Id="rId500" Type="http://schemas.openxmlformats.org/officeDocument/2006/relationships/image" Target="../media/image2206.png"/><Relationship Id="rId584" Type="http://schemas.openxmlformats.org/officeDocument/2006/relationships/image" Target="../media/image2247.png"/><Relationship Id="rId805" Type="http://schemas.openxmlformats.org/officeDocument/2006/relationships/customXml" Target="../ink/ink3637.xml"/><Relationship Id="rId1130" Type="http://schemas.openxmlformats.org/officeDocument/2006/relationships/image" Target="../media/image2523.png"/><Relationship Id="rId5" Type="http://schemas.openxmlformats.org/officeDocument/2006/relationships/image" Target="../media/image1962.png"/><Relationship Id="rId237" Type="http://schemas.openxmlformats.org/officeDocument/2006/relationships/customXml" Target="../ink/ink3350.xml"/><Relationship Id="rId791" Type="http://schemas.openxmlformats.org/officeDocument/2006/relationships/customXml" Target="../ink/ink3630.xml"/><Relationship Id="rId889" Type="http://schemas.openxmlformats.org/officeDocument/2006/relationships/customXml" Target="../ink/ink3679.xml"/><Relationship Id="rId1074" Type="http://schemas.openxmlformats.org/officeDocument/2006/relationships/image" Target="../media/image2495.png"/><Relationship Id="rId444" Type="http://schemas.openxmlformats.org/officeDocument/2006/relationships/image" Target="../media/image2179.png"/><Relationship Id="rId651" Type="http://schemas.openxmlformats.org/officeDocument/2006/relationships/customXml" Target="../ink/ink3560.xml"/><Relationship Id="rId749" Type="http://schemas.openxmlformats.org/officeDocument/2006/relationships/customXml" Target="../ink/ink3609.xml"/><Relationship Id="rId290" Type="http://schemas.openxmlformats.org/officeDocument/2006/relationships/customXml" Target="../ink/ink3378.xml"/><Relationship Id="rId304" Type="http://schemas.openxmlformats.org/officeDocument/2006/relationships/customXml" Target="../ink/ink3385.xml"/><Relationship Id="rId388" Type="http://schemas.openxmlformats.org/officeDocument/2006/relationships/image" Target="../media/image2151.png"/><Relationship Id="rId511" Type="http://schemas.openxmlformats.org/officeDocument/2006/relationships/customXml" Target="../ink/ink3490.xml"/><Relationship Id="rId609" Type="http://schemas.openxmlformats.org/officeDocument/2006/relationships/customXml" Target="../ink/ink3539.xml"/><Relationship Id="rId956" Type="http://schemas.openxmlformats.org/officeDocument/2006/relationships/image" Target="../media/image2436.png"/><Relationship Id="rId1141" Type="http://schemas.openxmlformats.org/officeDocument/2006/relationships/customXml" Target="../ink/ink3805.xml"/><Relationship Id="rId85" Type="http://schemas.openxmlformats.org/officeDocument/2006/relationships/customXml" Target="../ink/ink3274.xml"/><Relationship Id="rId150" Type="http://schemas.openxmlformats.org/officeDocument/2006/relationships/image" Target="../media/image2034.png"/><Relationship Id="rId595" Type="http://schemas.openxmlformats.org/officeDocument/2006/relationships/customXml" Target="../ink/ink3532.xml"/><Relationship Id="rId816" Type="http://schemas.openxmlformats.org/officeDocument/2006/relationships/image" Target="../media/image2366.png"/><Relationship Id="rId1001" Type="http://schemas.openxmlformats.org/officeDocument/2006/relationships/customXml" Target="../ink/ink3735.xml"/><Relationship Id="rId248" Type="http://schemas.openxmlformats.org/officeDocument/2006/relationships/image" Target="../media/image2082.png"/><Relationship Id="rId455" Type="http://schemas.openxmlformats.org/officeDocument/2006/relationships/customXml" Target="../ink/ink3461.xml"/><Relationship Id="rId662" Type="http://schemas.openxmlformats.org/officeDocument/2006/relationships/image" Target="../media/image2288.png"/><Relationship Id="rId1085" Type="http://schemas.openxmlformats.org/officeDocument/2006/relationships/customXml" Target="../ink/ink3777.xml"/><Relationship Id="rId12" Type="http://schemas.openxmlformats.org/officeDocument/2006/relationships/customXml" Target="../ink/ink3237.xml"/><Relationship Id="rId108" Type="http://schemas.openxmlformats.org/officeDocument/2006/relationships/image" Target="../media/image2013.png"/><Relationship Id="rId315" Type="http://schemas.openxmlformats.org/officeDocument/2006/relationships/image" Target="../media/image2114.png"/><Relationship Id="rId522" Type="http://schemas.openxmlformats.org/officeDocument/2006/relationships/image" Target="../media/image2217.png"/><Relationship Id="rId967" Type="http://schemas.openxmlformats.org/officeDocument/2006/relationships/customXml" Target="../ink/ink3718.xml"/><Relationship Id="rId1152" Type="http://schemas.openxmlformats.org/officeDocument/2006/relationships/image" Target="../media/image2534.png"/><Relationship Id="rId96" Type="http://schemas.openxmlformats.org/officeDocument/2006/relationships/image" Target="../media/image2007.png"/><Relationship Id="rId161" Type="http://schemas.openxmlformats.org/officeDocument/2006/relationships/customXml" Target="../ink/ink3312.xml"/><Relationship Id="rId399" Type="http://schemas.openxmlformats.org/officeDocument/2006/relationships/customXml" Target="../ink/ink3433.xml"/><Relationship Id="rId827" Type="http://schemas.openxmlformats.org/officeDocument/2006/relationships/customXml" Target="../ink/ink3648.xml"/><Relationship Id="rId1012" Type="http://schemas.openxmlformats.org/officeDocument/2006/relationships/image" Target="../media/image2464.png"/><Relationship Id="rId259" Type="http://schemas.openxmlformats.org/officeDocument/2006/relationships/customXml" Target="../ink/ink3361.xml"/><Relationship Id="rId466" Type="http://schemas.openxmlformats.org/officeDocument/2006/relationships/image" Target="../media/image2190.png"/><Relationship Id="rId673" Type="http://schemas.openxmlformats.org/officeDocument/2006/relationships/customXml" Target="../ink/ink3571.xml"/><Relationship Id="rId880" Type="http://schemas.openxmlformats.org/officeDocument/2006/relationships/image" Target="../media/image2398.png"/><Relationship Id="rId1096" Type="http://schemas.openxmlformats.org/officeDocument/2006/relationships/image" Target="../media/image2506.png"/><Relationship Id="rId23" Type="http://schemas.openxmlformats.org/officeDocument/2006/relationships/image" Target="../media/image1971.png"/><Relationship Id="rId119" Type="http://schemas.openxmlformats.org/officeDocument/2006/relationships/customXml" Target="../ink/ink3291.xml"/><Relationship Id="rId326" Type="http://schemas.openxmlformats.org/officeDocument/2006/relationships/customXml" Target="../ink/ink3396.xml"/><Relationship Id="rId533" Type="http://schemas.openxmlformats.org/officeDocument/2006/relationships/customXml" Target="../ink/ink3501.xml"/><Relationship Id="rId978" Type="http://schemas.openxmlformats.org/officeDocument/2006/relationships/image" Target="../media/image2447.png"/><Relationship Id="rId1163" Type="http://schemas.openxmlformats.org/officeDocument/2006/relationships/customXml" Target="../ink/ink3816.xml"/><Relationship Id="rId740" Type="http://schemas.openxmlformats.org/officeDocument/2006/relationships/image" Target="../media/image2328.png"/><Relationship Id="rId838" Type="http://schemas.openxmlformats.org/officeDocument/2006/relationships/image" Target="../media/image2377.png"/><Relationship Id="rId1023" Type="http://schemas.openxmlformats.org/officeDocument/2006/relationships/customXml" Target="../ink/ink3746.xml"/><Relationship Id="rId172" Type="http://schemas.openxmlformats.org/officeDocument/2006/relationships/image" Target="../media/image2045.png"/><Relationship Id="rId477" Type="http://schemas.openxmlformats.org/officeDocument/2006/relationships/image" Target="../media/image2195.png"/><Relationship Id="rId600" Type="http://schemas.openxmlformats.org/officeDocument/2006/relationships/image" Target="../media/image2255.png"/><Relationship Id="rId684" Type="http://schemas.openxmlformats.org/officeDocument/2006/relationships/image" Target="../media/image2299.png"/><Relationship Id="rId337" Type="http://schemas.openxmlformats.org/officeDocument/2006/relationships/image" Target="../media/image2126.png"/><Relationship Id="rId891" Type="http://schemas.openxmlformats.org/officeDocument/2006/relationships/customXml" Target="../ink/ink3680.xml"/><Relationship Id="rId905" Type="http://schemas.openxmlformats.org/officeDocument/2006/relationships/customXml" Target="../ink/ink3687.xml"/><Relationship Id="rId989" Type="http://schemas.openxmlformats.org/officeDocument/2006/relationships/customXml" Target="../ink/ink3729.xml"/><Relationship Id="rId34" Type="http://schemas.openxmlformats.org/officeDocument/2006/relationships/customXml" Target="../ink/ink3248.xml"/><Relationship Id="rId544" Type="http://schemas.openxmlformats.org/officeDocument/2006/relationships/image" Target="../media/image2228.png"/><Relationship Id="rId751" Type="http://schemas.openxmlformats.org/officeDocument/2006/relationships/customXml" Target="../ink/ink3610.xml"/><Relationship Id="rId849" Type="http://schemas.openxmlformats.org/officeDocument/2006/relationships/customXml" Target="../ink/ink3659.xml"/><Relationship Id="rId183" Type="http://schemas.openxmlformats.org/officeDocument/2006/relationships/customXml" Target="../ink/ink3323.xml"/><Relationship Id="rId390" Type="http://schemas.openxmlformats.org/officeDocument/2006/relationships/image" Target="../media/image2152.png"/><Relationship Id="rId404" Type="http://schemas.openxmlformats.org/officeDocument/2006/relationships/image" Target="../media/image2159.png"/><Relationship Id="rId611" Type="http://schemas.openxmlformats.org/officeDocument/2006/relationships/customXml" Target="../ink/ink3540.xml"/><Relationship Id="rId1034" Type="http://schemas.openxmlformats.org/officeDocument/2006/relationships/image" Target="../media/image2475.png"/><Relationship Id="rId250" Type="http://schemas.openxmlformats.org/officeDocument/2006/relationships/image" Target="../media/image2083.png"/><Relationship Id="rId488" Type="http://schemas.openxmlformats.org/officeDocument/2006/relationships/image" Target="../media/image2200.png"/><Relationship Id="rId695" Type="http://schemas.openxmlformats.org/officeDocument/2006/relationships/customXml" Target="../ink/ink3582.xml"/><Relationship Id="rId709" Type="http://schemas.openxmlformats.org/officeDocument/2006/relationships/customXml" Target="../ink/ink3589.xml"/><Relationship Id="rId916" Type="http://schemas.openxmlformats.org/officeDocument/2006/relationships/image" Target="../media/image2416.png"/><Relationship Id="rId1101" Type="http://schemas.openxmlformats.org/officeDocument/2006/relationships/customXml" Target="../ink/ink3785.xml"/><Relationship Id="rId45" Type="http://schemas.openxmlformats.org/officeDocument/2006/relationships/customXml" Target="../ink/ink3254.xml"/><Relationship Id="rId110" Type="http://schemas.openxmlformats.org/officeDocument/2006/relationships/image" Target="../media/image2014.png"/><Relationship Id="rId348" Type="http://schemas.openxmlformats.org/officeDocument/2006/relationships/customXml" Target="../ink/ink3407.xml"/><Relationship Id="rId555" Type="http://schemas.openxmlformats.org/officeDocument/2006/relationships/customXml" Target="../ink/ink3512.xml"/><Relationship Id="rId762" Type="http://schemas.openxmlformats.org/officeDocument/2006/relationships/image" Target="../media/image2339.png"/><Relationship Id="rId194" Type="http://schemas.openxmlformats.org/officeDocument/2006/relationships/image" Target="../media/image2056.png"/><Relationship Id="rId208" Type="http://schemas.openxmlformats.org/officeDocument/2006/relationships/image" Target="../media/image2063.png"/><Relationship Id="rId415" Type="http://schemas.openxmlformats.org/officeDocument/2006/relationships/customXml" Target="../ink/ink3441.xml"/><Relationship Id="rId622" Type="http://schemas.openxmlformats.org/officeDocument/2006/relationships/image" Target="../media/image2267.png"/><Relationship Id="rId1045" Type="http://schemas.openxmlformats.org/officeDocument/2006/relationships/customXml" Target="../ink/ink3757.xml"/><Relationship Id="rId261" Type="http://schemas.openxmlformats.org/officeDocument/2006/relationships/customXml" Target="../ink/ink3362.xml"/><Relationship Id="rId499" Type="http://schemas.openxmlformats.org/officeDocument/2006/relationships/customXml" Target="../ink/ink3484.xml"/><Relationship Id="rId927" Type="http://schemas.openxmlformats.org/officeDocument/2006/relationships/customXml" Target="../ink/ink3698.xml"/><Relationship Id="rId1112" Type="http://schemas.openxmlformats.org/officeDocument/2006/relationships/image" Target="../media/image2514.png"/><Relationship Id="rId56" Type="http://schemas.openxmlformats.org/officeDocument/2006/relationships/image" Target="../media/image1987.png"/><Relationship Id="rId359" Type="http://schemas.openxmlformats.org/officeDocument/2006/relationships/image" Target="../media/image2137.png"/><Relationship Id="rId566" Type="http://schemas.openxmlformats.org/officeDocument/2006/relationships/image" Target="../media/image1797.png"/><Relationship Id="rId773" Type="http://schemas.openxmlformats.org/officeDocument/2006/relationships/customXml" Target="../ink/ink3621.xml"/><Relationship Id="rId121" Type="http://schemas.openxmlformats.org/officeDocument/2006/relationships/customXml" Target="../ink/ink3292.xml"/><Relationship Id="rId219" Type="http://schemas.openxmlformats.org/officeDocument/2006/relationships/customXml" Target="../ink/ink3341.xml"/><Relationship Id="rId426" Type="http://schemas.openxmlformats.org/officeDocument/2006/relationships/image" Target="../media/image2170.png"/><Relationship Id="rId633" Type="http://schemas.openxmlformats.org/officeDocument/2006/relationships/customXml" Target="../ink/ink3551.xml"/><Relationship Id="rId980" Type="http://schemas.openxmlformats.org/officeDocument/2006/relationships/image" Target="../media/image2448.png"/><Relationship Id="rId1056" Type="http://schemas.openxmlformats.org/officeDocument/2006/relationships/image" Target="../media/image2486.png"/><Relationship Id="rId840" Type="http://schemas.openxmlformats.org/officeDocument/2006/relationships/image" Target="../media/image2378.png"/><Relationship Id="rId938" Type="http://schemas.openxmlformats.org/officeDocument/2006/relationships/image" Target="../media/image2427.png"/><Relationship Id="rId67" Type="http://schemas.openxmlformats.org/officeDocument/2006/relationships/customXml" Target="../ink/ink3265.xml"/><Relationship Id="rId272" Type="http://schemas.openxmlformats.org/officeDocument/2006/relationships/image" Target="../media/image2094.png"/><Relationship Id="rId577" Type="http://schemas.openxmlformats.org/officeDocument/2006/relationships/customXml" Target="../ink/ink3523.xml"/><Relationship Id="rId700" Type="http://schemas.openxmlformats.org/officeDocument/2006/relationships/image" Target="../media/image2307.png"/><Relationship Id="rId1123" Type="http://schemas.openxmlformats.org/officeDocument/2006/relationships/customXml" Target="../ink/ink3796.xml"/><Relationship Id="rId132" Type="http://schemas.openxmlformats.org/officeDocument/2006/relationships/image" Target="../media/image2025.png"/><Relationship Id="rId784" Type="http://schemas.openxmlformats.org/officeDocument/2006/relationships/image" Target="../media/image2350.png"/><Relationship Id="rId991" Type="http://schemas.openxmlformats.org/officeDocument/2006/relationships/customXml" Target="../ink/ink3730.xml"/><Relationship Id="rId1067" Type="http://schemas.openxmlformats.org/officeDocument/2006/relationships/customXml" Target="../ink/ink3768.xml"/><Relationship Id="rId437" Type="http://schemas.openxmlformats.org/officeDocument/2006/relationships/customXml" Target="../ink/ink3452.xml"/><Relationship Id="rId644" Type="http://schemas.openxmlformats.org/officeDocument/2006/relationships/image" Target="../media/image2279.png"/><Relationship Id="rId851" Type="http://schemas.openxmlformats.org/officeDocument/2006/relationships/customXml" Target="../ink/ink3660.xml"/><Relationship Id="rId283" Type="http://schemas.openxmlformats.org/officeDocument/2006/relationships/image" Target="../media/image2099.png"/><Relationship Id="rId490" Type="http://schemas.openxmlformats.org/officeDocument/2006/relationships/image" Target="../media/image2201.png"/><Relationship Id="rId504" Type="http://schemas.openxmlformats.org/officeDocument/2006/relationships/image" Target="../media/image2208.png"/><Relationship Id="rId711" Type="http://schemas.openxmlformats.org/officeDocument/2006/relationships/customXml" Target="../ink/ink3590.xml"/><Relationship Id="rId949" Type="http://schemas.openxmlformats.org/officeDocument/2006/relationships/customXml" Target="../ink/ink3709.xml"/><Relationship Id="rId1134" Type="http://schemas.openxmlformats.org/officeDocument/2006/relationships/image" Target="../media/image2525.png"/><Relationship Id="rId78" Type="http://schemas.openxmlformats.org/officeDocument/2006/relationships/image" Target="../media/image1998.png"/><Relationship Id="rId143" Type="http://schemas.openxmlformats.org/officeDocument/2006/relationships/customXml" Target="../ink/ink3303.xml"/><Relationship Id="rId350" Type="http://schemas.openxmlformats.org/officeDocument/2006/relationships/customXml" Target="../ink/ink3408.xml"/><Relationship Id="rId588" Type="http://schemas.openxmlformats.org/officeDocument/2006/relationships/image" Target="../media/image2249.png"/><Relationship Id="rId795" Type="http://schemas.openxmlformats.org/officeDocument/2006/relationships/customXml" Target="../ink/ink3632.xml"/><Relationship Id="rId809" Type="http://schemas.openxmlformats.org/officeDocument/2006/relationships/customXml" Target="../ink/ink3639.xml"/><Relationship Id="rId9" Type="http://schemas.openxmlformats.org/officeDocument/2006/relationships/image" Target="../media/image1964.png"/><Relationship Id="rId210" Type="http://schemas.openxmlformats.org/officeDocument/2006/relationships/image" Target="../media/image2064.png"/><Relationship Id="rId448" Type="http://schemas.openxmlformats.org/officeDocument/2006/relationships/image" Target="../media/image2181.png"/><Relationship Id="rId655" Type="http://schemas.openxmlformats.org/officeDocument/2006/relationships/customXml" Target="../ink/ink3562.xml"/><Relationship Id="rId862" Type="http://schemas.openxmlformats.org/officeDocument/2006/relationships/image" Target="../media/image2389.png"/><Relationship Id="rId1078" Type="http://schemas.openxmlformats.org/officeDocument/2006/relationships/image" Target="../media/image2497.png"/><Relationship Id="rId294" Type="http://schemas.openxmlformats.org/officeDocument/2006/relationships/customXml" Target="../ink/ink3380.xml"/><Relationship Id="rId308" Type="http://schemas.openxmlformats.org/officeDocument/2006/relationships/customXml" Target="../ink/ink3387.xml"/><Relationship Id="rId515" Type="http://schemas.openxmlformats.org/officeDocument/2006/relationships/customXml" Target="../ink/ink3492.xml"/><Relationship Id="rId722" Type="http://schemas.openxmlformats.org/officeDocument/2006/relationships/image" Target="../media/image2319.png"/><Relationship Id="rId1145" Type="http://schemas.openxmlformats.org/officeDocument/2006/relationships/customXml" Target="../ink/ink3807.xml"/><Relationship Id="rId89" Type="http://schemas.openxmlformats.org/officeDocument/2006/relationships/customXml" Target="../ink/ink3276.xml"/><Relationship Id="rId154" Type="http://schemas.openxmlformats.org/officeDocument/2006/relationships/image" Target="../media/image2036.png"/><Relationship Id="rId361" Type="http://schemas.openxmlformats.org/officeDocument/2006/relationships/image" Target="../media/image2138.png"/><Relationship Id="rId599" Type="http://schemas.openxmlformats.org/officeDocument/2006/relationships/customXml" Target="../ink/ink3534.xml"/><Relationship Id="rId1005" Type="http://schemas.openxmlformats.org/officeDocument/2006/relationships/customXml" Target="../ink/ink3737.xml"/><Relationship Id="rId459" Type="http://schemas.openxmlformats.org/officeDocument/2006/relationships/customXml" Target="../ink/ink3463.xml"/><Relationship Id="rId666" Type="http://schemas.openxmlformats.org/officeDocument/2006/relationships/image" Target="../media/image2290.png"/><Relationship Id="rId873" Type="http://schemas.openxmlformats.org/officeDocument/2006/relationships/customXml" Target="../ink/ink3671.xml"/><Relationship Id="rId1089" Type="http://schemas.openxmlformats.org/officeDocument/2006/relationships/customXml" Target="../ink/ink3779.xml"/><Relationship Id="rId16" Type="http://schemas.openxmlformats.org/officeDocument/2006/relationships/customXml" Target="../ink/ink3239.xml"/><Relationship Id="rId221" Type="http://schemas.openxmlformats.org/officeDocument/2006/relationships/customXml" Target="../ink/ink3342.xml"/><Relationship Id="rId319" Type="http://schemas.openxmlformats.org/officeDocument/2006/relationships/image" Target="../media/image2116.png"/><Relationship Id="rId526" Type="http://schemas.openxmlformats.org/officeDocument/2006/relationships/image" Target="../media/image2219.png"/><Relationship Id="rId1156" Type="http://schemas.openxmlformats.org/officeDocument/2006/relationships/image" Target="../media/image2536.png"/><Relationship Id="rId733" Type="http://schemas.openxmlformats.org/officeDocument/2006/relationships/customXml" Target="../ink/ink3601.xml"/><Relationship Id="rId940" Type="http://schemas.openxmlformats.org/officeDocument/2006/relationships/image" Target="../media/image2428.png"/><Relationship Id="rId1016" Type="http://schemas.openxmlformats.org/officeDocument/2006/relationships/image" Target="../media/image2466.png"/><Relationship Id="rId165" Type="http://schemas.openxmlformats.org/officeDocument/2006/relationships/customXml" Target="../ink/ink3314.xml"/><Relationship Id="rId372" Type="http://schemas.openxmlformats.org/officeDocument/2006/relationships/image" Target="../media/image2143.png"/><Relationship Id="rId677" Type="http://schemas.openxmlformats.org/officeDocument/2006/relationships/customXml" Target="../ink/ink3573.xml"/><Relationship Id="rId800" Type="http://schemas.openxmlformats.org/officeDocument/2006/relationships/image" Target="../media/image2358.png"/><Relationship Id="rId232" Type="http://schemas.openxmlformats.org/officeDocument/2006/relationships/image" Target="../media/image2075.png"/><Relationship Id="rId884" Type="http://schemas.openxmlformats.org/officeDocument/2006/relationships/image" Target="../media/image2400.png"/><Relationship Id="rId27" Type="http://schemas.openxmlformats.org/officeDocument/2006/relationships/image" Target="../media/image1973.png"/><Relationship Id="rId537" Type="http://schemas.openxmlformats.org/officeDocument/2006/relationships/customXml" Target="../ink/ink3503.xml"/><Relationship Id="rId744" Type="http://schemas.openxmlformats.org/officeDocument/2006/relationships/image" Target="../media/image2329.png"/><Relationship Id="rId951" Type="http://schemas.openxmlformats.org/officeDocument/2006/relationships/customXml" Target="../ink/ink3710.xml"/><Relationship Id="rId1167" Type="http://schemas.openxmlformats.org/officeDocument/2006/relationships/customXml" Target="../ink/ink3818.xml"/><Relationship Id="rId80" Type="http://schemas.openxmlformats.org/officeDocument/2006/relationships/image" Target="../media/image1999.png"/><Relationship Id="rId176" Type="http://schemas.openxmlformats.org/officeDocument/2006/relationships/image" Target="../media/image2047.png"/><Relationship Id="rId383" Type="http://schemas.openxmlformats.org/officeDocument/2006/relationships/customXml" Target="../ink/ink3425.xml"/><Relationship Id="rId590" Type="http://schemas.openxmlformats.org/officeDocument/2006/relationships/image" Target="../media/image2250.png"/><Relationship Id="rId604" Type="http://schemas.openxmlformats.org/officeDocument/2006/relationships/image" Target="../media/image2257.png"/><Relationship Id="rId811" Type="http://schemas.openxmlformats.org/officeDocument/2006/relationships/customXml" Target="../ink/ink3640.xml"/><Relationship Id="rId1027" Type="http://schemas.openxmlformats.org/officeDocument/2006/relationships/customXml" Target="../ink/ink3748.xml"/><Relationship Id="rId243" Type="http://schemas.openxmlformats.org/officeDocument/2006/relationships/customXml" Target="../ink/ink3353.xml"/><Relationship Id="rId450" Type="http://schemas.openxmlformats.org/officeDocument/2006/relationships/image" Target="../media/image2182.png"/><Relationship Id="rId688" Type="http://schemas.openxmlformats.org/officeDocument/2006/relationships/image" Target="../media/image2301.png"/><Relationship Id="rId895" Type="http://schemas.openxmlformats.org/officeDocument/2006/relationships/customXml" Target="../ink/ink3682.xml"/><Relationship Id="rId909" Type="http://schemas.openxmlformats.org/officeDocument/2006/relationships/customXml" Target="../ink/ink3689.xml"/><Relationship Id="rId1080" Type="http://schemas.openxmlformats.org/officeDocument/2006/relationships/image" Target="../media/image2498.png"/><Relationship Id="rId38" Type="http://schemas.openxmlformats.org/officeDocument/2006/relationships/customXml" Target="../ink/ink3250.xml"/><Relationship Id="rId103" Type="http://schemas.openxmlformats.org/officeDocument/2006/relationships/customXml" Target="../ink/ink3283.xml"/><Relationship Id="rId310" Type="http://schemas.openxmlformats.org/officeDocument/2006/relationships/customXml" Target="../ink/ink3388.xml"/><Relationship Id="rId548" Type="http://schemas.openxmlformats.org/officeDocument/2006/relationships/image" Target="../media/image2230.png"/><Relationship Id="rId755" Type="http://schemas.openxmlformats.org/officeDocument/2006/relationships/customXml" Target="../ink/ink3612.xml"/><Relationship Id="rId962" Type="http://schemas.openxmlformats.org/officeDocument/2006/relationships/image" Target="../media/image2439.png"/><Relationship Id="rId91" Type="http://schemas.openxmlformats.org/officeDocument/2006/relationships/customXml" Target="../ink/ink3277.xml"/><Relationship Id="rId187" Type="http://schemas.openxmlformats.org/officeDocument/2006/relationships/customXml" Target="../ink/ink3325.xml"/><Relationship Id="rId394" Type="http://schemas.openxmlformats.org/officeDocument/2006/relationships/image" Target="../media/image2154.png"/><Relationship Id="rId408" Type="http://schemas.openxmlformats.org/officeDocument/2006/relationships/image" Target="../media/image2161.png"/><Relationship Id="rId615" Type="http://schemas.openxmlformats.org/officeDocument/2006/relationships/customXml" Target="../ink/ink3542.xml"/><Relationship Id="rId822" Type="http://schemas.openxmlformats.org/officeDocument/2006/relationships/image" Target="../media/image2369.png"/><Relationship Id="rId1038" Type="http://schemas.openxmlformats.org/officeDocument/2006/relationships/image" Target="../media/image2477.png"/><Relationship Id="rId254" Type="http://schemas.openxmlformats.org/officeDocument/2006/relationships/image" Target="../media/image2085.png"/><Relationship Id="rId699" Type="http://schemas.openxmlformats.org/officeDocument/2006/relationships/customXml" Target="../ink/ink3584.xml"/><Relationship Id="rId1091" Type="http://schemas.openxmlformats.org/officeDocument/2006/relationships/customXml" Target="../ink/ink3780.xml"/><Relationship Id="rId1105" Type="http://schemas.openxmlformats.org/officeDocument/2006/relationships/customXml" Target="../ink/ink3787.xml"/><Relationship Id="rId49" Type="http://schemas.openxmlformats.org/officeDocument/2006/relationships/customXml" Target="../ink/ink3256.xml"/><Relationship Id="rId114" Type="http://schemas.openxmlformats.org/officeDocument/2006/relationships/image" Target="../media/image2016.png"/><Relationship Id="rId461" Type="http://schemas.openxmlformats.org/officeDocument/2006/relationships/customXml" Target="../ink/ink3464.xml"/><Relationship Id="rId559" Type="http://schemas.openxmlformats.org/officeDocument/2006/relationships/customXml" Target="../ink/ink3514.xml"/><Relationship Id="rId766" Type="http://schemas.openxmlformats.org/officeDocument/2006/relationships/image" Target="../media/image2341.png"/><Relationship Id="rId198" Type="http://schemas.openxmlformats.org/officeDocument/2006/relationships/image" Target="../media/image2058.png"/><Relationship Id="rId321" Type="http://schemas.openxmlformats.org/officeDocument/2006/relationships/image" Target="../media/image2117.png"/><Relationship Id="rId419" Type="http://schemas.openxmlformats.org/officeDocument/2006/relationships/customXml" Target="../ink/ink3443.xml"/><Relationship Id="rId626" Type="http://schemas.openxmlformats.org/officeDocument/2006/relationships/image" Target="../media/image2269.png"/><Relationship Id="rId973" Type="http://schemas.openxmlformats.org/officeDocument/2006/relationships/customXml" Target="../ink/ink3721.xml"/><Relationship Id="rId1049" Type="http://schemas.openxmlformats.org/officeDocument/2006/relationships/customXml" Target="../ink/ink3759.xml"/><Relationship Id="rId833" Type="http://schemas.openxmlformats.org/officeDocument/2006/relationships/customXml" Target="../ink/ink3651.xml"/><Relationship Id="rId1116" Type="http://schemas.openxmlformats.org/officeDocument/2006/relationships/image" Target="../media/image2516.png"/><Relationship Id="rId265" Type="http://schemas.openxmlformats.org/officeDocument/2006/relationships/customXml" Target="../ink/ink3364.xml"/><Relationship Id="rId472" Type="http://schemas.openxmlformats.org/officeDocument/2006/relationships/image" Target="../media/image2193.png"/><Relationship Id="rId900" Type="http://schemas.openxmlformats.org/officeDocument/2006/relationships/image" Target="../media/image2408.png"/><Relationship Id="rId125" Type="http://schemas.openxmlformats.org/officeDocument/2006/relationships/customXml" Target="../ink/ink3294.xml"/><Relationship Id="rId332" Type="http://schemas.openxmlformats.org/officeDocument/2006/relationships/customXml" Target="../ink/ink3399.xml"/><Relationship Id="rId777" Type="http://schemas.openxmlformats.org/officeDocument/2006/relationships/customXml" Target="../ink/ink3623.xml"/><Relationship Id="rId984" Type="http://schemas.openxmlformats.org/officeDocument/2006/relationships/image" Target="../media/image2450.png"/><Relationship Id="rId637" Type="http://schemas.openxmlformats.org/officeDocument/2006/relationships/customXml" Target="../ink/ink3553.xml"/><Relationship Id="rId844" Type="http://schemas.openxmlformats.org/officeDocument/2006/relationships/image" Target="../media/image2380.png"/><Relationship Id="rId276" Type="http://schemas.openxmlformats.org/officeDocument/2006/relationships/customXml" Target="../ink/ink3370.xml"/><Relationship Id="rId483" Type="http://schemas.openxmlformats.org/officeDocument/2006/relationships/image" Target="../media/image2198.png"/><Relationship Id="rId690" Type="http://schemas.openxmlformats.org/officeDocument/2006/relationships/image" Target="../media/image2302.png"/><Relationship Id="rId704" Type="http://schemas.openxmlformats.org/officeDocument/2006/relationships/image" Target="../media/image2309.png"/><Relationship Id="rId911" Type="http://schemas.openxmlformats.org/officeDocument/2006/relationships/customXml" Target="../ink/ink3690.xml"/><Relationship Id="rId1127" Type="http://schemas.openxmlformats.org/officeDocument/2006/relationships/customXml" Target="../ink/ink3798.xml"/><Relationship Id="rId40" Type="http://schemas.openxmlformats.org/officeDocument/2006/relationships/image" Target="../media/image1979.png"/><Relationship Id="rId136" Type="http://schemas.openxmlformats.org/officeDocument/2006/relationships/image" Target="../media/image2027.png"/><Relationship Id="rId343" Type="http://schemas.openxmlformats.org/officeDocument/2006/relationships/image" Target="../media/image2129.png"/><Relationship Id="rId550" Type="http://schemas.openxmlformats.org/officeDocument/2006/relationships/image" Target="../media/image2231.png"/><Relationship Id="rId788" Type="http://schemas.openxmlformats.org/officeDocument/2006/relationships/image" Target="../media/image2352.png"/><Relationship Id="rId995" Type="http://schemas.openxmlformats.org/officeDocument/2006/relationships/customXml" Target="../ink/ink3732.xml"/><Relationship Id="rId203" Type="http://schemas.openxmlformats.org/officeDocument/2006/relationships/customXml" Target="../ink/ink3333.xml"/><Relationship Id="rId648" Type="http://schemas.openxmlformats.org/officeDocument/2006/relationships/image" Target="../media/image2281.png"/><Relationship Id="rId855" Type="http://schemas.openxmlformats.org/officeDocument/2006/relationships/customXml" Target="../ink/ink3662.xml"/><Relationship Id="rId1040" Type="http://schemas.openxmlformats.org/officeDocument/2006/relationships/image" Target="../media/image2478.png"/><Relationship Id="rId287" Type="http://schemas.openxmlformats.org/officeDocument/2006/relationships/customXml" Target="../ink/ink3376.xml"/><Relationship Id="rId410" Type="http://schemas.openxmlformats.org/officeDocument/2006/relationships/image" Target="../media/image2162.png"/><Relationship Id="rId494" Type="http://schemas.openxmlformats.org/officeDocument/2006/relationships/image" Target="../media/image2203.png"/><Relationship Id="rId508" Type="http://schemas.openxmlformats.org/officeDocument/2006/relationships/image" Target="../media/image2210.png"/><Relationship Id="rId715" Type="http://schemas.openxmlformats.org/officeDocument/2006/relationships/customXml" Target="../ink/ink3592.xml"/><Relationship Id="rId922" Type="http://schemas.openxmlformats.org/officeDocument/2006/relationships/image" Target="../media/image2419.png"/><Relationship Id="rId1138" Type="http://schemas.openxmlformats.org/officeDocument/2006/relationships/image" Target="../media/image2527.png"/><Relationship Id="rId147" Type="http://schemas.openxmlformats.org/officeDocument/2006/relationships/customXml" Target="../ink/ink3305.xml"/><Relationship Id="rId354" Type="http://schemas.openxmlformats.org/officeDocument/2006/relationships/customXml" Target="../ink/ink3410.xml"/><Relationship Id="rId799" Type="http://schemas.openxmlformats.org/officeDocument/2006/relationships/customXml" Target="../ink/ink3634.xml"/><Relationship Id="rId51" Type="http://schemas.openxmlformats.org/officeDocument/2006/relationships/customXml" Target="../ink/ink3257.xml"/><Relationship Id="rId561" Type="http://schemas.openxmlformats.org/officeDocument/2006/relationships/customXml" Target="../ink/ink3515.xml"/><Relationship Id="rId659" Type="http://schemas.openxmlformats.org/officeDocument/2006/relationships/customXml" Target="../ink/ink3564.xml"/><Relationship Id="rId866" Type="http://schemas.openxmlformats.org/officeDocument/2006/relationships/image" Target="../media/image2391.png"/><Relationship Id="rId214" Type="http://schemas.openxmlformats.org/officeDocument/2006/relationships/image" Target="../media/image2066.png"/><Relationship Id="rId298" Type="http://schemas.openxmlformats.org/officeDocument/2006/relationships/customXml" Target="../ink/ink3382.xml"/><Relationship Id="rId421" Type="http://schemas.openxmlformats.org/officeDocument/2006/relationships/customXml" Target="../ink/ink3444.xml"/><Relationship Id="rId519" Type="http://schemas.openxmlformats.org/officeDocument/2006/relationships/customXml" Target="../ink/ink3494.xml"/><Relationship Id="rId1051" Type="http://schemas.openxmlformats.org/officeDocument/2006/relationships/customXml" Target="../ink/ink3760.xml"/><Relationship Id="rId1149" Type="http://schemas.openxmlformats.org/officeDocument/2006/relationships/customXml" Target="../ink/ink3809.xml"/><Relationship Id="rId158" Type="http://schemas.openxmlformats.org/officeDocument/2006/relationships/image" Target="../media/image2038.png"/><Relationship Id="rId726" Type="http://schemas.openxmlformats.org/officeDocument/2006/relationships/image" Target="../media/image2321.png"/><Relationship Id="rId933" Type="http://schemas.openxmlformats.org/officeDocument/2006/relationships/customXml" Target="../ink/ink3701.xml"/><Relationship Id="rId1009" Type="http://schemas.openxmlformats.org/officeDocument/2006/relationships/customXml" Target="../ink/ink3739.xml"/><Relationship Id="rId62" Type="http://schemas.openxmlformats.org/officeDocument/2006/relationships/image" Target="../media/image1990.png"/><Relationship Id="rId365" Type="http://schemas.openxmlformats.org/officeDocument/2006/relationships/image" Target="../media/image2140.png"/><Relationship Id="rId572" Type="http://schemas.openxmlformats.org/officeDocument/2006/relationships/image" Target="../media/image2241.png"/><Relationship Id="rId225" Type="http://schemas.openxmlformats.org/officeDocument/2006/relationships/customXml" Target="../ink/ink3344.xml"/><Relationship Id="rId432" Type="http://schemas.openxmlformats.org/officeDocument/2006/relationships/image" Target="../media/image2173.png"/><Relationship Id="rId877" Type="http://schemas.openxmlformats.org/officeDocument/2006/relationships/customXml" Target="../ink/ink3673.xml"/><Relationship Id="rId1062" Type="http://schemas.openxmlformats.org/officeDocument/2006/relationships/image" Target="../media/image2489.png"/><Relationship Id="rId737" Type="http://schemas.openxmlformats.org/officeDocument/2006/relationships/customXml" Target="../ink/ink3603.xml"/><Relationship Id="rId944" Type="http://schemas.openxmlformats.org/officeDocument/2006/relationships/image" Target="../media/image2430.png"/><Relationship Id="rId73" Type="http://schemas.openxmlformats.org/officeDocument/2006/relationships/customXml" Target="../ink/ink3268.xml"/><Relationship Id="rId169" Type="http://schemas.openxmlformats.org/officeDocument/2006/relationships/customXml" Target="../ink/ink3316.xml"/><Relationship Id="rId376" Type="http://schemas.openxmlformats.org/officeDocument/2006/relationships/image" Target="../media/image2145.png"/><Relationship Id="rId583" Type="http://schemas.openxmlformats.org/officeDocument/2006/relationships/customXml" Target="../ink/ink3526.xml"/><Relationship Id="rId790" Type="http://schemas.openxmlformats.org/officeDocument/2006/relationships/image" Target="../media/image2353.png"/><Relationship Id="rId804" Type="http://schemas.openxmlformats.org/officeDocument/2006/relationships/image" Target="../media/image2360.png"/><Relationship Id="rId4" Type="http://schemas.openxmlformats.org/officeDocument/2006/relationships/customXml" Target="../ink/ink3233.xml"/><Relationship Id="rId236" Type="http://schemas.openxmlformats.org/officeDocument/2006/relationships/image" Target="../media/image2077.png"/><Relationship Id="rId443" Type="http://schemas.openxmlformats.org/officeDocument/2006/relationships/customXml" Target="../ink/ink3455.xml"/><Relationship Id="rId650" Type="http://schemas.openxmlformats.org/officeDocument/2006/relationships/image" Target="../media/image2282.png"/><Relationship Id="rId888" Type="http://schemas.openxmlformats.org/officeDocument/2006/relationships/image" Target="../media/image2402.png"/><Relationship Id="rId1073" Type="http://schemas.openxmlformats.org/officeDocument/2006/relationships/customXml" Target="../ink/ink3771.xml"/><Relationship Id="rId303" Type="http://schemas.openxmlformats.org/officeDocument/2006/relationships/image" Target="../media/image2108.png"/><Relationship Id="rId748" Type="http://schemas.openxmlformats.org/officeDocument/2006/relationships/image" Target="../media/image2331.png"/><Relationship Id="rId955" Type="http://schemas.openxmlformats.org/officeDocument/2006/relationships/customXml" Target="../ink/ink3712.xml"/><Relationship Id="rId1140" Type="http://schemas.openxmlformats.org/officeDocument/2006/relationships/image" Target="../media/image2528.png"/><Relationship Id="rId84" Type="http://schemas.openxmlformats.org/officeDocument/2006/relationships/image" Target="../media/image2001.png"/><Relationship Id="rId387" Type="http://schemas.openxmlformats.org/officeDocument/2006/relationships/customXml" Target="../ink/ink3427.xml"/><Relationship Id="rId510" Type="http://schemas.openxmlformats.org/officeDocument/2006/relationships/image" Target="../media/image2211.png"/><Relationship Id="rId594" Type="http://schemas.openxmlformats.org/officeDocument/2006/relationships/image" Target="../media/image2252.png"/><Relationship Id="rId608" Type="http://schemas.openxmlformats.org/officeDocument/2006/relationships/image" Target="../media/image2259.png"/><Relationship Id="rId815" Type="http://schemas.openxmlformats.org/officeDocument/2006/relationships/customXml" Target="../ink/ink3642.xml"/><Relationship Id="rId247" Type="http://schemas.openxmlformats.org/officeDocument/2006/relationships/customXml" Target="../ink/ink3355.xml"/><Relationship Id="rId899" Type="http://schemas.openxmlformats.org/officeDocument/2006/relationships/customXml" Target="../ink/ink3684.xml"/><Relationship Id="rId1000" Type="http://schemas.openxmlformats.org/officeDocument/2006/relationships/image" Target="../media/image2458.png"/><Relationship Id="rId1084" Type="http://schemas.openxmlformats.org/officeDocument/2006/relationships/image" Target="../media/image2500.png"/><Relationship Id="rId107" Type="http://schemas.openxmlformats.org/officeDocument/2006/relationships/customXml" Target="../ink/ink3285.xml"/><Relationship Id="rId454" Type="http://schemas.openxmlformats.org/officeDocument/2006/relationships/image" Target="../media/image2184.png"/><Relationship Id="rId661" Type="http://schemas.openxmlformats.org/officeDocument/2006/relationships/customXml" Target="../ink/ink3565.xml"/><Relationship Id="rId759" Type="http://schemas.openxmlformats.org/officeDocument/2006/relationships/customXml" Target="../ink/ink3614.xml"/><Relationship Id="rId966" Type="http://schemas.openxmlformats.org/officeDocument/2006/relationships/image" Target="../media/image2441.png"/><Relationship Id="rId11" Type="http://schemas.openxmlformats.org/officeDocument/2006/relationships/image" Target="../media/image1965.png"/><Relationship Id="rId314" Type="http://schemas.openxmlformats.org/officeDocument/2006/relationships/customXml" Target="../ink/ink3390.xml"/><Relationship Id="rId398" Type="http://schemas.openxmlformats.org/officeDocument/2006/relationships/image" Target="../media/image2156.png"/><Relationship Id="rId521" Type="http://schemas.openxmlformats.org/officeDocument/2006/relationships/customXml" Target="../ink/ink3495.xml"/><Relationship Id="rId619" Type="http://schemas.openxmlformats.org/officeDocument/2006/relationships/customXml" Target="../ink/ink3544.xml"/><Relationship Id="rId1151" Type="http://schemas.openxmlformats.org/officeDocument/2006/relationships/customXml" Target="../ink/ink3810.xml"/><Relationship Id="rId95" Type="http://schemas.openxmlformats.org/officeDocument/2006/relationships/customXml" Target="../ink/ink3279.xml"/><Relationship Id="rId160" Type="http://schemas.openxmlformats.org/officeDocument/2006/relationships/image" Target="../media/image2039.png"/><Relationship Id="rId826" Type="http://schemas.openxmlformats.org/officeDocument/2006/relationships/image" Target="../media/image2371.png"/><Relationship Id="rId1011" Type="http://schemas.openxmlformats.org/officeDocument/2006/relationships/customXml" Target="../ink/ink3740.xml"/><Relationship Id="rId1109" Type="http://schemas.openxmlformats.org/officeDocument/2006/relationships/customXml" Target="../ink/ink3789.xml"/><Relationship Id="rId258" Type="http://schemas.openxmlformats.org/officeDocument/2006/relationships/image" Target="../media/image2087.png"/><Relationship Id="rId465" Type="http://schemas.openxmlformats.org/officeDocument/2006/relationships/customXml" Target="../ink/ink3466.xml"/><Relationship Id="rId672" Type="http://schemas.openxmlformats.org/officeDocument/2006/relationships/image" Target="../media/image2293.png"/><Relationship Id="rId1095" Type="http://schemas.openxmlformats.org/officeDocument/2006/relationships/customXml" Target="../ink/ink3782.xml"/><Relationship Id="rId22" Type="http://schemas.openxmlformats.org/officeDocument/2006/relationships/customXml" Target="../ink/ink3242.xml"/><Relationship Id="rId118" Type="http://schemas.openxmlformats.org/officeDocument/2006/relationships/image" Target="../media/image2018.png"/><Relationship Id="rId325" Type="http://schemas.openxmlformats.org/officeDocument/2006/relationships/image" Target="../media/image2119.png"/><Relationship Id="rId532" Type="http://schemas.openxmlformats.org/officeDocument/2006/relationships/image" Target="../media/image2222.png"/><Relationship Id="rId977" Type="http://schemas.openxmlformats.org/officeDocument/2006/relationships/customXml" Target="../ink/ink3723.xml"/><Relationship Id="rId1162" Type="http://schemas.openxmlformats.org/officeDocument/2006/relationships/image" Target="../media/image2539.png"/><Relationship Id="rId171" Type="http://schemas.openxmlformats.org/officeDocument/2006/relationships/customXml" Target="../ink/ink3317.xml"/><Relationship Id="rId837" Type="http://schemas.openxmlformats.org/officeDocument/2006/relationships/customXml" Target="../ink/ink3653.xml"/><Relationship Id="rId1022" Type="http://schemas.openxmlformats.org/officeDocument/2006/relationships/image" Target="../media/image2469.png"/><Relationship Id="rId269" Type="http://schemas.openxmlformats.org/officeDocument/2006/relationships/customXml" Target="../ink/ink3366.xml"/><Relationship Id="rId476" Type="http://schemas.openxmlformats.org/officeDocument/2006/relationships/customXml" Target="../ink/ink3472.xml"/><Relationship Id="rId683" Type="http://schemas.openxmlformats.org/officeDocument/2006/relationships/customXml" Target="../ink/ink3576.xml"/><Relationship Id="rId890" Type="http://schemas.openxmlformats.org/officeDocument/2006/relationships/image" Target="../media/image2403.png"/><Relationship Id="rId904" Type="http://schemas.openxmlformats.org/officeDocument/2006/relationships/image" Target="../media/image2410.png"/><Relationship Id="rId33" Type="http://schemas.openxmlformats.org/officeDocument/2006/relationships/image" Target="../media/image1976.png"/><Relationship Id="rId129" Type="http://schemas.openxmlformats.org/officeDocument/2006/relationships/customXml" Target="../ink/ink3296.xml"/><Relationship Id="rId336" Type="http://schemas.openxmlformats.org/officeDocument/2006/relationships/customXml" Target="../ink/ink3401.xml"/><Relationship Id="rId543" Type="http://schemas.openxmlformats.org/officeDocument/2006/relationships/customXml" Target="../ink/ink3506.xml"/><Relationship Id="rId988" Type="http://schemas.openxmlformats.org/officeDocument/2006/relationships/image" Target="../media/image2452.png"/><Relationship Id="rId182" Type="http://schemas.openxmlformats.org/officeDocument/2006/relationships/image" Target="../media/image2050.png"/><Relationship Id="rId403" Type="http://schemas.openxmlformats.org/officeDocument/2006/relationships/customXml" Target="../ink/ink3435.xml"/><Relationship Id="rId750" Type="http://schemas.openxmlformats.org/officeDocument/2006/relationships/image" Target="../media/image2332.png"/><Relationship Id="rId848" Type="http://schemas.openxmlformats.org/officeDocument/2006/relationships/image" Target="../media/image2382.png"/><Relationship Id="rId1033" Type="http://schemas.openxmlformats.org/officeDocument/2006/relationships/customXml" Target="../ink/ink3751.xml"/><Relationship Id="rId487" Type="http://schemas.openxmlformats.org/officeDocument/2006/relationships/customXml" Target="../ink/ink3478.xml"/><Relationship Id="rId610" Type="http://schemas.openxmlformats.org/officeDocument/2006/relationships/image" Target="../media/image2260.png"/><Relationship Id="rId694" Type="http://schemas.openxmlformats.org/officeDocument/2006/relationships/image" Target="../media/image2304.png"/><Relationship Id="rId708" Type="http://schemas.openxmlformats.org/officeDocument/2006/relationships/image" Target="../media/image2311.png"/><Relationship Id="rId915" Type="http://schemas.openxmlformats.org/officeDocument/2006/relationships/customXml" Target="../ink/ink3692.xml"/><Relationship Id="rId347" Type="http://schemas.openxmlformats.org/officeDocument/2006/relationships/image" Target="../media/image2131.png"/><Relationship Id="rId999" Type="http://schemas.openxmlformats.org/officeDocument/2006/relationships/customXml" Target="../ink/ink3734.xml"/><Relationship Id="rId1100" Type="http://schemas.openxmlformats.org/officeDocument/2006/relationships/image" Target="../media/image2508.png"/><Relationship Id="rId44" Type="http://schemas.openxmlformats.org/officeDocument/2006/relationships/image" Target="../media/image1981.png"/><Relationship Id="rId554" Type="http://schemas.openxmlformats.org/officeDocument/2006/relationships/image" Target="../media/image2233.png"/><Relationship Id="rId761" Type="http://schemas.openxmlformats.org/officeDocument/2006/relationships/customXml" Target="../ink/ink3615.xml"/><Relationship Id="rId859" Type="http://schemas.openxmlformats.org/officeDocument/2006/relationships/customXml" Target="../ink/ink3664.xml"/><Relationship Id="rId193" Type="http://schemas.openxmlformats.org/officeDocument/2006/relationships/customXml" Target="../ink/ink3328.xml"/><Relationship Id="rId207" Type="http://schemas.openxmlformats.org/officeDocument/2006/relationships/customXml" Target="../ink/ink3335.xml"/><Relationship Id="rId414" Type="http://schemas.openxmlformats.org/officeDocument/2006/relationships/image" Target="../media/image2164.png"/><Relationship Id="rId498" Type="http://schemas.openxmlformats.org/officeDocument/2006/relationships/image" Target="../media/image2205.png"/><Relationship Id="rId621" Type="http://schemas.openxmlformats.org/officeDocument/2006/relationships/customXml" Target="../ink/ink3545.xml"/><Relationship Id="rId1044" Type="http://schemas.openxmlformats.org/officeDocument/2006/relationships/image" Target="../media/image2480.png"/><Relationship Id="rId260" Type="http://schemas.openxmlformats.org/officeDocument/2006/relationships/image" Target="../media/image2088.png"/><Relationship Id="rId719" Type="http://schemas.openxmlformats.org/officeDocument/2006/relationships/customXml" Target="../ink/ink3594.xml"/><Relationship Id="rId926" Type="http://schemas.openxmlformats.org/officeDocument/2006/relationships/image" Target="../media/image2421.png"/><Relationship Id="rId1111" Type="http://schemas.openxmlformats.org/officeDocument/2006/relationships/customXml" Target="../ink/ink3790.xml"/><Relationship Id="rId55" Type="http://schemas.openxmlformats.org/officeDocument/2006/relationships/customXml" Target="../ink/ink3259.xml"/><Relationship Id="rId120" Type="http://schemas.openxmlformats.org/officeDocument/2006/relationships/image" Target="../media/image2019.png"/><Relationship Id="rId358" Type="http://schemas.openxmlformats.org/officeDocument/2006/relationships/customXml" Target="../ink/ink3412.xml"/><Relationship Id="rId565" Type="http://schemas.openxmlformats.org/officeDocument/2006/relationships/customXml" Target="../ink/ink3517.xml"/><Relationship Id="rId772" Type="http://schemas.openxmlformats.org/officeDocument/2006/relationships/image" Target="../media/image2344.png"/><Relationship Id="rId218" Type="http://schemas.openxmlformats.org/officeDocument/2006/relationships/image" Target="../media/image2068.png"/><Relationship Id="rId425" Type="http://schemas.openxmlformats.org/officeDocument/2006/relationships/customXml" Target="../ink/ink3446.xml"/><Relationship Id="rId632" Type="http://schemas.openxmlformats.org/officeDocument/2006/relationships/image" Target="../media/image2273.png"/><Relationship Id="rId1055" Type="http://schemas.openxmlformats.org/officeDocument/2006/relationships/customXml" Target="../ink/ink3762.xml"/><Relationship Id="rId271" Type="http://schemas.openxmlformats.org/officeDocument/2006/relationships/customXml" Target="../ink/ink3367.xml"/><Relationship Id="rId937" Type="http://schemas.openxmlformats.org/officeDocument/2006/relationships/customXml" Target="../ink/ink3703.xml"/><Relationship Id="rId1122" Type="http://schemas.openxmlformats.org/officeDocument/2006/relationships/image" Target="../media/image2519.png"/><Relationship Id="rId66" Type="http://schemas.openxmlformats.org/officeDocument/2006/relationships/image" Target="../media/image1992.png"/><Relationship Id="rId131" Type="http://schemas.openxmlformats.org/officeDocument/2006/relationships/customXml" Target="../ink/ink3297.xml"/><Relationship Id="rId369" Type="http://schemas.openxmlformats.org/officeDocument/2006/relationships/image" Target="../media/image2142.png"/><Relationship Id="rId576" Type="http://schemas.openxmlformats.org/officeDocument/2006/relationships/image" Target="../media/image2243.png"/><Relationship Id="rId783" Type="http://schemas.openxmlformats.org/officeDocument/2006/relationships/customXml" Target="../ink/ink3626.xml"/><Relationship Id="rId990" Type="http://schemas.openxmlformats.org/officeDocument/2006/relationships/image" Target="../media/image2453.png"/><Relationship Id="rId229" Type="http://schemas.openxmlformats.org/officeDocument/2006/relationships/customXml" Target="../ink/ink3346.xml"/><Relationship Id="rId436" Type="http://schemas.openxmlformats.org/officeDocument/2006/relationships/image" Target="../media/image2175.png"/><Relationship Id="rId643" Type="http://schemas.openxmlformats.org/officeDocument/2006/relationships/customXml" Target="../ink/ink3556.xml"/><Relationship Id="rId1066" Type="http://schemas.openxmlformats.org/officeDocument/2006/relationships/image" Target="../media/image2491.png"/><Relationship Id="rId850" Type="http://schemas.openxmlformats.org/officeDocument/2006/relationships/image" Target="../media/image2383.png"/><Relationship Id="rId948" Type="http://schemas.openxmlformats.org/officeDocument/2006/relationships/image" Target="../media/image2432.png"/><Relationship Id="rId1133" Type="http://schemas.openxmlformats.org/officeDocument/2006/relationships/customXml" Target="../ink/ink3801.xml"/><Relationship Id="rId77" Type="http://schemas.openxmlformats.org/officeDocument/2006/relationships/customXml" Target="../ink/ink3270.xml"/><Relationship Id="rId282" Type="http://schemas.openxmlformats.org/officeDocument/2006/relationships/customXml" Target="../ink/ink3373.xml"/><Relationship Id="rId503" Type="http://schemas.openxmlformats.org/officeDocument/2006/relationships/customXml" Target="../ink/ink3486.xml"/><Relationship Id="rId587" Type="http://schemas.openxmlformats.org/officeDocument/2006/relationships/customXml" Target="../ink/ink3528.xml"/><Relationship Id="rId710" Type="http://schemas.openxmlformats.org/officeDocument/2006/relationships/image" Target="../media/image2312.png"/><Relationship Id="rId808" Type="http://schemas.openxmlformats.org/officeDocument/2006/relationships/image" Target="../media/image2362.png"/><Relationship Id="rId8" Type="http://schemas.openxmlformats.org/officeDocument/2006/relationships/customXml" Target="../ink/ink3235.xml"/><Relationship Id="rId142" Type="http://schemas.openxmlformats.org/officeDocument/2006/relationships/image" Target="../media/image2030.png"/><Relationship Id="rId447" Type="http://schemas.openxmlformats.org/officeDocument/2006/relationships/customXml" Target="../ink/ink3457.xml"/><Relationship Id="rId794" Type="http://schemas.openxmlformats.org/officeDocument/2006/relationships/image" Target="../media/image2355.png"/><Relationship Id="rId1077" Type="http://schemas.openxmlformats.org/officeDocument/2006/relationships/customXml" Target="../ink/ink3773.xml"/><Relationship Id="rId654" Type="http://schemas.openxmlformats.org/officeDocument/2006/relationships/image" Target="../media/image2284.png"/><Relationship Id="rId861" Type="http://schemas.openxmlformats.org/officeDocument/2006/relationships/customXml" Target="../ink/ink3665.xml"/><Relationship Id="rId959" Type="http://schemas.openxmlformats.org/officeDocument/2006/relationships/customXml" Target="../ink/ink3714.xml"/><Relationship Id="rId293" Type="http://schemas.openxmlformats.org/officeDocument/2006/relationships/image" Target="../media/image2103.png"/><Relationship Id="rId307" Type="http://schemas.openxmlformats.org/officeDocument/2006/relationships/image" Target="../media/image2110.png"/><Relationship Id="rId514" Type="http://schemas.openxmlformats.org/officeDocument/2006/relationships/image" Target="../media/image2213.png"/><Relationship Id="rId721" Type="http://schemas.openxmlformats.org/officeDocument/2006/relationships/customXml" Target="../ink/ink3595.xml"/><Relationship Id="rId1144" Type="http://schemas.openxmlformats.org/officeDocument/2006/relationships/image" Target="../media/image2530.png"/><Relationship Id="rId88" Type="http://schemas.openxmlformats.org/officeDocument/2006/relationships/image" Target="../media/image2003.png"/><Relationship Id="rId153" Type="http://schemas.openxmlformats.org/officeDocument/2006/relationships/customXml" Target="../ink/ink3308.xml"/><Relationship Id="rId360" Type="http://schemas.openxmlformats.org/officeDocument/2006/relationships/customXml" Target="../ink/ink3413.xml"/><Relationship Id="rId598" Type="http://schemas.openxmlformats.org/officeDocument/2006/relationships/image" Target="../media/image2254.png"/><Relationship Id="rId819" Type="http://schemas.openxmlformats.org/officeDocument/2006/relationships/customXml" Target="../ink/ink3644.xml"/><Relationship Id="rId1004" Type="http://schemas.openxmlformats.org/officeDocument/2006/relationships/image" Target="../media/image2460.png"/><Relationship Id="rId220" Type="http://schemas.openxmlformats.org/officeDocument/2006/relationships/image" Target="../media/image2069.png"/><Relationship Id="rId458" Type="http://schemas.openxmlformats.org/officeDocument/2006/relationships/image" Target="../media/image2186.png"/><Relationship Id="rId665" Type="http://schemas.openxmlformats.org/officeDocument/2006/relationships/customXml" Target="../ink/ink3567.xml"/><Relationship Id="rId872" Type="http://schemas.openxmlformats.org/officeDocument/2006/relationships/image" Target="../media/image2394.png"/><Relationship Id="rId1088" Type="http://schemas.openxmlformats.org/officeDocument/2006/relationships/image" Target="../media/image2502.png"/><Relationship Id="rId15" Type="http://schemas.openxmlformats.org/officeDocument/2006/relationships/image" Target="../media/image1967.png"/><Relationship Id="rId318" Type="http://schemas.openxmlformats.org/officeDocument/2006/relationships/customXml" Target="../ink/ink3392.xml"/><Relationship Id="rId525" Type="http://schemas.openxmlformats.org/officeDocument/2006/relationships/customXml" Target="../ink/ink3497.xml"/><Relationship Id="rId732" Type="http://schemas.openxmlformats.org/officeDocument/2006/relationships/image" Target="../media/image2324.png"/><Relationship Id="rId1155" Type="http://schemas.openxmlformats.org/officeDocument/2006/relationships/customXml" Target="../ink/ink3812.xml"/><Relationship Id="rId99" Type="http://schemas.openxmlformats.org/officeDocument/2006/relationships/customXml" Target="../ink/ink3281.xml"/><Relationship Id="rId164" Type="http://schemas.openxmlformats.org/officeDocument/2006/relationships/image" Target="../media/image2041.png"/><Relationship Id="rId371" Type="http://schemas.openxmlformats.org/officeDocument/2006/relationships/customXml" Target="../ink/ink3419.xml"/><Relationship Id="rId1015" Type="http://schemas.openxmlformats.org/officeDocument/2006/relationships/customXml" Target="../ink/ink3742.xml"/><Relationship Id="rId469" Type="http://schemas.openxmlformats.org/officeDocument/2006/relationships/customXml" Target="../ink/ink3468.xml"/><Relationship Id="rId676" Type="http://schemas.openxmlformats.org/officeDocument/2006/relationships/image" Target="../media/image2295.png"/><Relationship Id="rId883" Type="http://schemas.openxmlformats.org/officeDocument/2006/relationships/customXml" Target="../ink/ink3676.xml"/><Relationship Id="rId1099" Type="http://schemas.openxmlformats.org/officeDocument/2006/relationships/customXml" Target="../ink/ink3784.xml"/><Relationship Id="rId26" Type="http://schemas.openxmlformats.org/officeDocument/2006/relationships/customXml" Target="../ink/ink3244.xml"/><Relationship Id="rId231" Type="http://schemas.openxmlformats.org/officeDocument/2006/relationships/customXml" Target="../ink/ink3347.xml"/><Relationship Id="rId329" Type="http://schemas.openxmlformats.org/officeDocument/2006/relationships/image" Target="../media/image2121.png"/><Relationship Id="rId536" Type="http://schemas.openxmlformats.org/officeDocument/2006/relationships/image" Target="../media/image2224.png"/><Relationship Id="rId1166" Type="http://schemas.openxmlformats.org/officeDocument/2006/relationships/image" Target="../media/image2541.png"/><Relationship Id="rId175" Type="http://schemas.openxmlformats.org/officeDocument/2006/relationships/customXml" Target="../ink/ink3319.xml"/><Relationship Id="rId743" Type="http://schemas.openxmlformats.org/officeDocument/2006/relationships/customXml" Target="../ink/ink3606.xml"/><Relationship Id="rId950" Type="http://schemas.openxmlformats.org/officeDocument/2006/relationships/image" Target="../media/image2433.png"/><Relationship Id="rId1026" Type="http://schemas.openxmlformats.org/officeDocument/2006/relationships/image" Target="../media/image2471.png"/><Relationship Id="rId382" Type="http://schemas.openxmlformats.org/officeDocument/2006/relationships/image" Target="../media/image2148.png"/><Relationship Id="rId603" Type="http://schemas.openxmlformats.org/officeDocument/2006/relationships/customXml" Target="../ink/ink3536.xml"/><Relationship Id="rId687" Type="http://schemas.openxmlformats.org/officeDocument/2006/relationships/customXml" Target="../ink/ink3578.xml"/><Relationship Id="rId810" Type="http://schemas.openxmlformats.org/officeDocument/2006/relationships/image" Target="../media/image2363.png"/><Relationship Id="rId908" Type="http://schemas.openxmlformats.org/officeDocument/2006/relationships/image" Target="../media/image2412.png"/><Relationship Id="rId242" Type="http://schemas.openxmlformats.org/officeDocument/2006/relationships/image" Target="../media/image1665.png"/><Relationship Id="rId894" Type="http://schemas.openxmlformats.org/officeDocument/2006/relationships/image" Target="../media/image2405.png"/><Relationship Id="rId37" Type="http://schemas.openxmlformats.org/officeDocument/2006/relationships/image" Target="../media/image1978.png"/><Relationship Id="rId102" Type="http://schemas.openxmlformats.org/officeDocument/2006/relationships/image" Target="../media/image2010.png"/><Relationship Id="rId547" Type="http://schemas.openxmlformats.org/officeDocument/2006/relationships/customXml" Target="../ink/ink3508.xml"/><Relationship Id="rId754" Type="http://schemas.openxmlformats.org/officeDocument/2006/relationships/image" Target="../media/image2334.png"/><Relationship Id="rId961" Type="http://schemas.openxmlformats.org/officeDocument/2006/relationships/customXml" Target="../ink/ink3715.xml"/><Relationship Id="rId90" Type="http://schemas.openxmlformats.org/officeDocument/2006/relationships/image" Target="../media/image2004.png"/><Relationship Id="rId186" Type="http://schemas.openxmlformats.org/officeDocument/2006/relationships/image" Target="../media/image2052.png"/><Relationship Id="rId393" Type="http://schemas.openxmlformats.org/officeDocument/2006/relationships/customXml" Target="../ink/ink3430.xml"/><Relationship Id="rId407" Type="http://schemas.openxmlformats.org/officeDocument/2006/relationships/customXml" Target="../ink/ink3437.xml"/><Relationship Id="rId614" Type="http://schemas.openxmlformats.org/officeDocument/2006/relationships/image" Target="../media/image2262.png"/><Relationship Id="rId821" Type="http://schemas.openxmlformats.org/officeDocument/2006/relationships/customXml" Target="../ink/ink3645.xml"/><Relationship Id="rId1037" Type="http://schemas.openxmlformats.org/officeDocument/2006/relationships/customXml" Target="../ink/ink3753.xml"/><Relationship Id="rId253" Type="http://schemas.openxmlformats.org/officeDocument/2006/relationships/customXml" Target="../ink/ink3358.xml"/><Relationship Id="rId460" Type="http://schemas.openxmlformats.org/officeDocument/2006/relationships/image" Target="../media/image2187.png"/><Relationship Id="rId698" Type="http://schemas.openxmlformats.org/officeDocument/2006/relationships/image" Target="../media/image2306.png"/><Relationship Id="rId919" Type="http://schemas.openxmlformats.org/officeDocument/2006/relationships/customXml" Target="../ink/ink3694.xml"/><Relationship Id="rId1090" Type="http://schemas.openxmlformats.org/officeDocument/2006/relationships/image" Target="../media/image2503.png"/><Relationship Id="rId1104" Type="http://schemas.openxmlformats.org/officeDocument/2006/relationships/image" Target="../media/image2510.png"/><Relationship Id="rId48" Type="http://schemas.openxmlformats.org/officeDocument/2006/relationships/image" Target="../media/image1983.png"/><Relationship Id="rId113" Type="http://schemas.openxmlformats.org/officeDocument/2006/relationships/customXml" Target="../ink/ink3288.xml"/><Relationship Id="rId320" Type="http://schemas.openxmlformats.org/officeDocument/2006/relationships/customXml" Target="../ink/ink3393.xml"/><Relationship Id="rId558" Type="http://schemas.openxmlformats.org/officeDocument/2006/relationships/image" Target="../media/image2235.png"/><Relationship Id="rId765" Type="http://schemas.openxmlformats.org/officeDocument/2006/relationships/customXml" Target="../ink/ink3617.xml"/><Relationship Id="rId972" Type="http://schemas.openxmlformats.org/officeDocument/2006/relationships/image" Target="../media/image2444.png"/><Relationship Id="rId197" Type="http://schemas.openxmlformats.org/officeDocument/2006/relationships/customXml" Target="../ink/ink3330.xml"/><Relationship Id="rId418" Type="http://schemas.openxmlformats.org/officeDocument/2006/relationships/image" Target="../media/image2166.png"/><Relationship Id="rId625" Type="http://schemas.openxmlformats.org/officeDocument/2006/relationships/customXml" Target="../ink/ink3547.xml"/><Relationship Id="rId832" Type="http://schemas.openxmlformats.org/officeDocument/2006/relationships/image" Target="../media/image2374.png"/><Relationship Id="rId1048" Type="http://schemas.openxmlformats.org/officeDocument/2006/relationships/image" Target="../media/image2482.png"/><Relationship Id="rId264" Type="http://schemas.openxmlformats.org/officeDocument/2006/relationships/image" Target="../media/image2090.png"/><Relationship Id="rId471" Type="http://schemas.openxmlformats.org/officeDocument/2006/relationships/customXml" Target="../ink/ink3469.xml"/><Relationship Id="rId1115" Type="http://schemas.openxmlformats.org/officeDocument/2006/relationships/customXml" Target="../ink/ink3792.xml"/><Relationship Id="rId59" Type="http://schemas.openxmlformats.org/officeDocument/2006/relationships/customXml" Target="../ink/ink3261.xml"/><Relationship Id="rId124" Type="http://schemas.openxmlformats.org/officeDocument/2006/relationships/image" Target="../media/image2021.png"/><Relationship Id="rId569" Type="http://schemas.openxmlformats.org/officeDocument/2006/relationships/customXml" Target="../ink/ink3519.xml"/><Relationship Id="rId776" Type="http://schemas.openxmlformats.org/officeDocument/2006/relationships/image" Target="../media/image2346.png"/><Relationship Id="rId983" Type="http://schemas.openxmlformats.org/officeDocument/2006/relationships/customXml" Target="../ink/ink3726.xml"/><Relationship Id="rId331" Type="http://schemas.openxmlformats.org/officeDocument/2006/relationships/image" Target="../media/image2122.png"/><Relationship Id="rId429" Type="http://schemas.openxmlformats.org/officeDocument/2006/relationships/customXml" Target="../ink/ink3448.xml"/><Relationship Id="rId636" Type="http://schemas.openxmlformats.org/officeDocument/2006/relationships/image" Target="../media/image2275.png"/><Relationship Id="rId1059" Type="http://schemas.openxmlformats.org/officeDocument/2006/relationships/customXml" Target="../ink/ink3764.xml"/><Relationship Id="rId843" Type="http://schemas.openxmlformats.org/officeDocument/2006/relationships/customXml" Target="../ink/ink3656.xml"/><Relationship Id="rId1126" Type="http://schemas.openxmlformats.org/officeDocument/2006/relationships/image" Target="../media/image2521.png"/><Relationship Id="rId275" Type="http://schemas.openxmlformats.org/officeDocument/2006/relationships/image" Target="../media/image2095.png"/><Relationship Id="rId482" Type="http://schemas.openxmlformats.org/officeDocument/2006/relationships/customXml" Target="../ink/ink3475.xml"/><Relationship Id="rId703" Type="http://schemas.openxmlformats.org/officeDocument/2006/relationships/customXml" Target="../ink/ink3586.xml"/><Relationship Id="rId910" Type="http://schemas.openxmlformats.org/officeDocument/2006/relationships/image" Target="../media/image2413.png"/><Relationship Id="rId135" Type="http://schemas.openxmlformats.org/officeDocument/2006/relationships/customXml" Target="../ink/ink3299.xml"/><Relationship Id="rId342" Type="http://schemas.openxmlformats.org/officeDocument/2006/relationships/customXml" Target="../ink/ink3404.xml"/><Relationship Id="rId787" Type="http://schemas.openxmlformats.org/officeDocument/2006/relationships/customXml" Target="../ink/ink3628.xml"/><Relationship Id="rId994" Type="http://schemas.openxmlformats.org/officeDocument/2006/relationships/image" Target="../media/image2455.png"/><Relationship Id="rId202" Type="http://schemas.openxmlformats.org/officeDocument/2006/relationships/image" Target="../media/image2060.png"/><Relationship Id="rId647" Type="http://schemas.openxmlformats.org/officeDocument/2006/relationships/customXml" Target="../ink/ink3558.xml"/><Relationship Id="rId854" Type="http://schemas.openxmlformats.org/officeDocument/2006/relationships/image" Target="../media/image2385.png"/><Relationship Id="rId286" Type="http://schemas.openxmlformats.org/officeDocument/2006/relationships/customXml" Target="../ink/ink3375.xml"/><Relationship Id="rId493" Type="http://schemas.openxmlformats.org/officeDocument/2006/relationships/customXml" Target="../ink/ink3481.xml"/><Relationship Id="rId507" Type="http://schemas.openxmlformats.org/officeDocument/2006/relationships/customXml" Target="../ink/ink3488.xml"/><Relationship Id="rId714" Type="http://schemas.openxmlformats.org/officeDocument/2006/relationships/image" Target="../media/image2314.png"/><Relationship Id="rId921" Type="http://schemas.openxmlformats.org/officeDocument/2006/relationships/customXml" Target="../ink/ink3695.xml"/><Relationship Id="rId1137" Type="http://schemas.openxmlformats.org/officeDocument/2006/relationships/customXml" Target="../ink/ink3803.xml"/><Relationship Id="rId50" Type="http://schemas.openxmlformats.org/officeDocument/2006/relationships/image" Target="../media/image1984.png"/><Relationship Id="rId146" Type="http://schemas.openxmlformats.org/officeDocument/2006/relationships/image" Target="../media/image2032.png"/><Relationship Id="rId353" Type="http://schemas.openxmlformats.org/officeDocument/2006/relationships/image" Target="../media/image2134.png"/><Relationship Id="rId560" Type="http://schemas.openxmlformats.org/officeDocument/2006/relationships/image" Target="../media/image2236.png"/><Relationship Id="rId798" Type="http://schemas.openxmlformats.org/officeDocument/2006/relationships/image" Target="../media/image2357.png"/><Relationship Id="rId213" Type="http://schemas.openxmlformats.org/officeDocument/2006/relationships/customXml" Target="../ink/ink3338.xml"/><Relationship Id="rId420" Type="http://schemas.openxmlformats.org/officeDocument/2006/relationships/image" Target="../media/image2167.png"/><Relationship Id="rId658" Type="http://schemas.openxmlformats.org/officeDocument/2006/relationships/image" Target="../media/image2286.png"/><Relationship Id="rId865" Type="http://schemas.openxmlformats.org/officeDocument/2006/relationships/customXml" Target="../ink/ink3667.xml"/><Relationship Id="rId1050" Type="http://schemas.openxmlformats.org/officeDocument/2006/relationships/image" Target="../media/image2483.png"/><Relationship Id="rId297" Type="http://schemas.openxmlformats.org/officeDocument/2006/relationships/image" Target="../media/image2105.png"/><Relationship Id="rId518" Type="http://schemas.openxmlformats.org/officeDocument/2006/relationships/image" Target="../media/image2215.png"/><Relationship Id="rId725" Type="http://schemas.openxmlformats.org/officeDocument/2006/relationships/customXml" Target="../ink/ink3597.xml"/><Relationship Id="rId932" Type="http://schemas.openxmlformats.org/officeDocument/2006/relationships/image" Target="../media/image2424.png"/><Relationship Id="rId1148" Type="http://schemas.openxmlformats.org/officeDocument/2006/relationships/image" Target="../media/image2532.png"/><Relationship Id="rId157" Type="http://schemas.openxmlformats.org/officeDocument/2006/relationships/customXml" Target="../ink/ink3310.xml"/><Relationship Id="rId364" Type="http://schemas.openxmlformats.org/officeDocument/2006/relationships/customXml" Target="../ink/ink3415.xml"/><Relationship Id="rId1008" Type="http://schemas.openxmlformats.org/officeDocument/2006/relationships/image" Target="../media/image2462.png"/><Relationship Id="rId61" Type="http://schemas.openxmlformats.org/officeDocument/2006/relationships/customXml" Target="../ink/ink3262.xml"/><Relationship Id="rId571" Type="http://schemas.openxmlformats.org/officeDocument/2006/relationships/customXml" Target="../ink/ink3520.xml"/><Relationship Id="rId669" Type="http://schemas.openxmlformats.org/officeDocument/2006/relationships/customXml" Target="../ink/ink3569.xml"/><Relationship Id="rId876" Type="http://schemas.openxmlformats.org/officeDocument/2006/relationships/image" Target="../media/image2396.png"/><Relationship Id="rId19" Type="http://schemas.openxmlformats.org/officeDocument/2006/relationships/image" Target="../media/image1969.png"/><Relationship Id="rId224" Type="http://schemas.openxmlformats.org/officeDocument/2006/relationships/image" Target="../media/image2071.png"/><Relationship Id="rId431" Type="http://schemas.openxmlformats.org/officeDocument/2006/relationships/customXml" Target="../ink/ink3449.xml"/><Relationship Id="rId529" Type="http://schemas.openxmlformats.org/officeDocument/2006/relationships/customXml" Target="../ink/ink3499.xml"/><Relationship Id="rId736" Type="http://schemas.openxmlformats.org/officeDocument/2006/relationships/image" Target="../media/image2326.png"/><Relationship Id="rId1061" Type="http://schemas.openxmlformats.org/officeDocument/2006/relationships/customXml" Target="../ink/ink3765.xml"/><Relationship Id="rId1159" Type="http://schemas.openxmlformats.org/officeDocument/2006/relationships/customXml" Target="../ink/ink3814.xml"/><Relationship Id="rId168" Type="http://schemas.openxmlformats.org/officeDocument/2006/relationships/image" Target="../media/image2043.png"/><Relationship Id="rId943" Type="http://schemas.openxmlformats.org/officeDocument/2006/relationships/customXml" Target="../ink/ink3706.xml"/><Relationship Id="rId1019" Type="http://schemas.openxmlformats.org/officeDocument/2006/relationships/customXml" Target="../ink/ink3744.xml"/><Relationship Id="rId72" Type="http://schemas.openxmlformats.org/officeDocument/2006/relationships/image" Target="../media/image1995.png"/><Relationship Id="rId375" Type="http://schemas.openxmlformats.org/officeDocument/2006/relationships/customXml" Target="../ink/ink3421.xml"/><Relationship Id="rId582" Type="http://schemas.openxmlformats.org/officeDocument/2006/relationships/image" Target="../media/image2246.png"/><Relationship Id="rId803" Type="http://schemas.openxmlformats.org/officeDocument/2006/relationships/customXml" Target="../ink/ink3636.xml"/><Relationship Id="rId3" Type="http://schemas.openxmlformats.org/officeDocument/2006/relationships/image" Target="../media/image1961.png"/><Relationship Id="rId235" Type="http://schemas.openxmlformats.org/officeDocument/2006/relationships/customXml" Target="../ink/ink3349.xml"/><Relationship Id="rId442" Type="http://schemas.openxmlformats.org/officeDocument/2006/relationships/image" Target="../media/image2178.png"/><Relationship Id="rId887" Type="http://schemas.openxmlformats.org/officeDocument/2006/relationships/customXml" Target="../ink/ink3678.xml"/><Relationship Id="rId1072" Type="http://schemas.openxmlformats.org/officeDocument/2006/relationships/image" Target="../media/image2494.png"/><Relationship Id="rId302" Type="http://schemas.openxmlformats.org/officeDocument/2006/relationships/customXml" Target="../ink/ink3384.xml"/><Relationship Id="rId747" Type="http://schemas.openxmlformats.org/officeDocument/2006/relationships/customXml" Target="../ink/ink3608.xml"/><Relationship Id="rId954" Type="http://schemas.openxmlformats.org/officeDocument/2006/relationships/image" Target="../media/image2435.png"/><Relationship Id="rId83" Type="http://schemas.openxmlformats.org/officeDocument/2006/relationships/customXml" Target="../ink/ink3273.xml"/><Relationship Id="rId179" Type="http://schemas.openxmlformats.org/officeDocument/2006/relationships/customXml" Target="../ink/ink3321.xml"/><Relationship Id="rId386" Type="http://schemas.openxmlformats.org/officeDocument/2006/relationships/image" Target="../media/image2150.png"/><Relationship Id="rId593" Type="http://schemas.openxmlformats.org/officeDocument/2006/relationships/customXml" Target="../ink/ink3531.xml"/><Relationship Id="rId607" Type="http://schemas.openxmlformats.org/officeDocument/2006/relationships/customXml" Target="../ink/ink3538.xml"/><Relationship Id="rId814" Type="http://schemas.openxmlformats.org/officeDocument/2006/relationships/image" Target="../media/image2365.png"/><Relationship Id="rId246" Type="http://schemas.openxmlformats.org/officeDocument/2006/relationships/image" Target="../media/image2081.png"/><Relationship Id="rId453" Type="http://schemas.openxmlformats.org/officeDocument/2006/relationships/customXml" Target="../ink/ink3460.xml"/><Relationship Id="rId660" Type="http://schemas.openxmlformats.org/officeDocument/2006/relationships/image" Target="../media/image2287.png"/><Relationship Id="rId898" Type="http://schemas.openxmlformats.org/officeDocument/2006/relationships/image" Target="../media/image2407.png"/><Relationship Id="rId1083" Type="http://schemas.openxmlformats.org/officeDocument/2006/relationships/customXml" Target="../ink/ink3776.xml"/><Relationship Id="rId106" Type="http://schemas.openxmlformats.org/officeDocument/2006/relationships/image" Target="../media/image2012.png"/><Relationship Id="rId313" Type="http://schemas.openxmlformats.org/officeDocument/2006/relationships/image" Target="../media/image2113.png"/><Relationship Id="rId758" Type="http://schemas.openxmlformats.org/officeDocument/2006/relationships/image" Target="../media/image2337.png"/><Relationship Id="rId965" Type="http://schemas.openxmlformats.org/officeDocument/2006/relationships/customXml" Target="../ink/ink3717.xml"/><Relationship Id="rId1150" Type="http://schemas.openxmlformats.org/officeDocument/2006/relationships/image" Target="../media/image2533.png"/><Relationship Id="rId10" Type="http://schemas.openxmlformats.org/officeDocument/2006/relationships/customXml" Target="../ink/ink3236.xml"/><Relationship Id="rId94" Type="http://schemas.openxmlformats.org/officeDocument/2006/relationships/image" Target="../media/image2006.png"/><Relationship Id="rId397" Type="http://schemas.openxmlformats.org/officeDocument/2006/relationships/customXml" Target="../ink/ink3432.xml"/><Relationship Id="rId520" Type="http://schemas.openxmlformats.org/officeDocument/2006/relationships/image" Target="../media/image2216.png"/><Relationship Id="rId618" Type="http://schemas.openxmlformats.org/officeDocument/2006/relationships/image" Target="../media/image2264.png"/><Relationship Id="rId825" Type="http://schemas.openxmlformats.org/officeDocument/2006/relationships/customXml" Target="../ink/ink3647.xml"/><Relationship Id="rId257" Type="http://schemas.openxmlformats.org/officeDocument/2006/relationships/customXml" Target="../ink/ink3360.xml"/><Relationship Id="rId464" Type="http://schemas.openxmlformats.org/officeDocument/2006/relationships/image" Target="../media/image2189.png"/><Relationship Id="rId1010" Type="http://schemas.openxmlformats.org/officeDocument/2006/relationships/image" Target="../media/image2463.png"/><Relationship Id="rId1094" Type="http://schemas.openxmlformats.org/officeDocument/2006/relationships/image" Target="../media/image2505.png"/><Relationship Id="rId1108" Type="http://schemas.openxmlformats.org/officeDocument/2006/relationships/image" Target="../media/image2512.png"/><Relationship Id="rId117" Type="http://schemas.openxmlformats.org/officeDocument/2006/relationships/customXml" Target="../ink/ink3290.xml"/><Relationship Id="rId671" Type="http://schemas.openxmlformats.org/officeDocument/2006/relationships/customXml" Target="../ink/ink3570.xml"/><Relationship Id="rId769" Type="http://schemas.openxmlformats.org/officeDocument/2006/relationships/customXml" Target="../ink/ink3619.xml"/><Relationship Id="rId976" Type="http://schemas.openxmlformats.org/officeDocument/2006/relationships/image" Target="../media/image2446.png"/><Relationship Id="rId324" Type="http://schemas.openxmlformats.org/officeDocument/2006/relationships/customXml" Target="../ink/ink3395.xml"/><Relationship Id="rId531" Type="http://schemas.openxmlformats.org/officeDocument/2006/relationships/customXml" Target="../ink/ink3500.xml"/><Relationship Id="rId629" Type="http://schemas.openxmlformats.org/officeDocument/2006/relationships/customXml" Target="../ink/ink3549.xml"/><Relationship Id="rId1161" Type="http://schemas.openxmlformats.org/officeDocument/2006/relationships/customXml" Target="../ink/ink3815.xml"/><Relationship Id="rId836" Type="http://schemas.openxmlformats.org/officeDocument/2006/relationships/image" Target="../media/image2376.png"/><Relationship Id="rId1021" Type="http://schemas.openxmlformats.org/officeDocument/2006/relationships/customXml" Target="../ink/ink3745.xml"/><Relationship Id="rId1119" Type="http://schemas.openxmlformats.org/officeDocument/2006/relationships/customXml" Target="../ink/ink3794.xml"/><Relationship Id="rId903" Type="http://schemas.openxmlformats.org/officeDocument/2006/relationships/customXml" Target="../ink/ink3686.xml"/><Relationship Id="rId32" Type="http://schemas.openxmlformats.org/officeDocument/2006/relationships/customXml" Target="../ink/ink3247.xml"/><Relationship Id="rId181" Type="http://schemas.openxmlformats.org/officeDocument/2006/relationships/customXml" Target="../ink/ink3322.xml"/><Relationship Id="rId279" Type="http://schemas.openxmlformats.org/officeDocument/2006/relationships/image" Target="../media/image2097.png"/><Relationship Id="rId486" Type="http://schemas.openxmlformats.org/officeDocument/2006/relationships/customXml" Target="../ink/ink3477.xml"/><Relationship Id="rId693" Type="http://schemas.openxmlformats.org/officeDocument/2006/relationships/customXml" Target="../ink/ink3581.xml"/><Relationship Id="rId139" Type="http://schemas.openxmlformats.org/officeDocument/2006/relationships/customXml" Target="../ink/ink3301.xml"/><Relationship Id="rId346" Type="http://schemas.openxmlformats.org/officeDocument/2006/relationships/customXml" Target="../ink/ink3406.xml"/><Relationship Id="rId553" Type="http://schemas.openxmlformats.org/officeDocument/2006/relationships/customXml" Target="../ink/ink3511.xml"/><Relationship Id="rId760" Type="http://schemas.openxmlformats.org/officeDocument/2006/relationships/image" Target="../media/image2338.png"/><Relationship Id="rId998" Type="http://schemas.openxmlformats.org/officeDocument/2006/relationships/image" Target="../media/image2457.png"/><Relationship Id="rId206" Type="http://schemas.openxmlformats.org/officeDocument/2006/relationships/image" Target="../media/image2062.png"/><Relationship Id="rId413" Type="http://schemas.openxmlformats.org/officeDocument/2006/relationships/customXml" Target="../ink/ink3440.xml"/><Relationship Id="rId858" Type="http://schemas.openxmlformats.org/officeDocument/2006/relationships/image" Target="../media/image2387.png"/><Relationship Id="rId1043" Type="http://schemas.openxmlformats.org/officeDocument/2006/relationships/customXml" Target="../ink/ink3756.xml"/><Relationship Id="rId620" Type="http://schemas.openxmlformats.org/officeDocument/2006/relationships/image" Target="../media/image2265.png"/><Relationship Id="rId718" Type="http://schemas.openxmlformats.org/officeDocument/2006/relationships/image" Target="../media/image2316.png"/><Relationship Id="rId925" Type="http://schemas.openxmlformats.org/officeDocument/2006/relationships/customXml" Target="../ink/ink3697.xml"/><Relationship Id="rId1110" Type="http://schemas.openxmlformats.org/officeDocument/2006/relationships/image" Target="../media/image2513.png"/><Relationship Id="rId54" Type="http://schemas.openxmlformats.org/officeDocument/2006/relationships/image" Target="../media/image1986.png"/><Relationship Id="rId270" Type="http://schemas.openxmlformats.org/officeDocument/2006/relationships/image" Target="../media/image2093.png"/><Relationship Id="rId130" Type="http://schemas.openxmlformats.org/officeDocument/2006/relationships/image" Target="../media/image2024.png"/><Relationship Id="rId368" Type="http://schemas.openxmlformats.org/officeDocument/2006/relationships/customXml" Target="../ink/ink3417.xml"/><Relationship Id="rId575" Type="http://schemas.openxmlformats.org/officeDocument/2006/relationships/customXml" Target="../ink/ink3522.xml"/><Relationship Id="rId782" Type="http://schemas.openxmlformats.org/officeDocument/2006/relationships/image" Target="../media/image2349.png"/><Relationship Id="rId228" Type="http://schemas.openxmlformats.org/officeDocument/2006/relationships/image" Target="../media/image2073.png"/><Relationship Id="rId435" Type="http://schemas.openxmlformats.org/officeDocument/2006/relationships/customXml" Target="../ink/ink3451.xml"/><Relationship Id="rId642" Type="http://schemas.openxmlformats.org/officeDocument/2006/relationships/image" Target="../media/image2278.png"/><Relationship Id="rId1065" Type="http://schemas.openxmlformats.org/officeDocument/2006/relationships/customXml" Target="../ink/ink3767.xml"/><Relationship Id="rId502" Type="http://schemas.openxmlformats.org/officeDocument/2006/relationships/image" Target="../media/image2207.png"/><Relationship Id="rId947" Type="http://schemas.openxmlformats.org/officeDocument/2006/relationships/customXml" Target="../ink/ink3708.xml"/><Relationship Id="rId1132" Type="http://schemas.openxmlformats.org/officeDocument/2006/relationships/image" Target="../media/image2524.png"/><Relationship Id="rId76" Type="http://schemas.openxmlformats.org/officeDocument/2006/relationships/image" Target="../media/image1997.png"/><Relationship Id="rId807" Type="http://schemas.openxmlformats.org/officeDocument/2006/relationships/customXml" Target="../ink/ink3638.xml"/><Relationship Id="rId292" Type="http://schemas.openxmlformats.org/officeDocument/2006/relationships/customXml" Target="../ink/ink3379.xml"/><Relationship Id="rId597" Type="http://schemas.openxmlformats.org/officeDocument/2006/relationships/customXml" Target="../ink/ink3533.xml"/><Relationship Id="rId152" Type="http://schemas.openxmlformats.org/officeDocument/2006/relationships/image" Target="../media/image2035.png"/><Relationship Id="rId457" Type="http://schemas.openxmlformats.org/officeDocument/2006/relationships/customXml" Target="../ink/ink3462.xml"/><Relationship Id="rId1087" Type="http://schemas.openxmlformats.org/officeDocument/2006/relationships/customXml" Target="../ink/ink3778.xml"/><Relationship Id="rId664" Type="http://schemas.openxmlformats.org/officeDocument/2006/relationships/image" Target="../media/image2289.png"/><Relationship Id="rId871" Type="http://schemas.openxmlformats.org/officeDocument/2006/relationships/customXml" Target="../ink/ink3670.xml"/><Relationship Id="rId969" Type="http://schemas.openxmlformats.org/officeDocument/2006/relationships/customXml" Target="../ink/ink3719.xml"/><Relationship Id="rId317" Type="http://schemas.openxmlformats.org/officeDocument/2006/relationships/image" Target="../media/image2115.png"/><Relationship Id="rId524" Type="http://schemas.openxmlformats.org/officeDocument/2006/relationships/image" Target="../media/image2218.png"/><Relationship Id="rId731" Type="http://schemas.openxmlformats.org/officeDocument/2006/relationships/customXml" Target="../ink/ink3600.xml"/><Relationship Id="rId1154" Type="http://schemas.openxmlformats.org/officeDocument/2006/relationships/image" Target="../media/image2535.png"/><Relationship Id="rId98" Type="http://schemas.openxmlformats.org/officeDocument/2006/relationships/image" Target="../media/image2008.png"/><Relationship Id="rId829" Type="http://schemas.openxmlformats.org/officeDocument/2006/relationships/customXml" Target="../ink/ink3649.xml"/><Relationship Id="rId1014" Type="http://schemas.openxmlformats.org/officeDocument/2006/relationships/image" Target="../media/image2465.png"/><Relationship Id="rId25" Type="http://schemas.openxmlformats.org/officeDocument/2006/relationships/image" Target="../media/image1972.png"/><Relationship Id="rId174" Type="http://schemas.openxmlformats.org/officeDocument/2006/relationships/image" Target="../media/image2046.png"/><Relationship Id="rId381" Type="http://schemas.openxmlformats.org/officeDocument/2006/relationships/customXml" Target="../ink/ink3424.xml"/><Relationship Id="rId241" Type="http://schemas.openxmlformats.org/officeDocument/2006/relationships/customXml" Target="../ink/ink3352.xml"/><Relationship Id="rId479" Type="http://schemas.openxmlformats.org/officeDocument/2006/relationships/image" Target="../media/image2196.png"/><Relationship Id="rId686" Type="http://schemas.openxmlformats.org/officeDocument/2006/relationships/image" Target="../media/image2300.png"/><Relationship Id="rId893" Type="http://schemas.openxmlformats.org/officeDocument/2006/relationships/customXml" Target="../ink/ink3681.xml"/><Relationship Id="rId339" Type="http://schemas.openxmlformats.org/officeDocument/2006/relationships/image" Target="../media/image2127.png"/><Relationship Id="rId546" Type="http://schemas.openxmlformats.org/officeDocument/2006/relationships/image" Target="../media/image2229.png"/><Relationship Id="rId753" Type="http://schemas.openxmlformats.org/officeDocument/2006/relationships/customXml" Target="../ink/ink3611.xml"/><Relationship Id="rId101" Type="http://schemas.openxmlformats.org/officeDocument/2006/relationships/customXml" Target="../ink/ink3282.xml"/><Relationship Id="rId406" Type="http://schemas.openxmlformats.org/officeDocument/2006/relationships/image" Target="../media/image2160.png"/><Relationship Id="rId960" Type="http://schemas.openxmlformats.org/officeDocument/2006/relationships/image" Target="../media/image2438.png"/><Relationship Id="rId1036" Type="http://schemas.openxmlformats.org/officeDocument/2006/relationships/image" Target="../media/image2476.png"/><Relationship Id="rId613" Type="http://schemas.openxmlformats.org/officeDocument/2006/relationships/customXml" Target="../ink/ink3541.xml"/><Relationship Id="rId820" Type="http://schemas.openxmlformats.org/officeDocument/2006/relationships/image" Target="../media/image2368.png"/><Relationship Id="rId918" Type="http://schemas.openxmlformats.org/officeDocument/2006/relationships/image" Target="../media/image2417.png"/><Relationship Id="rId1103" Type="http://schemas.openxmlformats.org/officeDocument/2006/relationships/customXml" Target="../ink/ink3786.xml"/><Relationship Id="rId47" Type="http://schemas.openxmlformats.org/officeDocument/2006/relationships/customXml" Target="../ink/ink3255.xml"/><Relationship Id="rId196" Type="http://schemas.openxmlformats.org/officeDocument/2006/relationships/image" Target="../media/image2057.png"/><Relationship Id="rId263" Type="http://schemas.openxmlformats.org/officeDocument/2006/relationships/customXml" Target="../ink/ink3363.xml"/><Relationship Id="rId470" Type="http://schemas.openxmlformats.org/officeDocument/2006/relationships/image" Target="../media/image2192.png"/><Relationship Id="rId123" Type="http://schemas.openxmlformats.org/officeDocument/2006/relationships/customXml" Target="../ink/ink3293.xml"/><Relationship Id="rId330" Type="http://schemas.openxmlformats.org/officeDocument/2006/relationships/customXml" Target="../ink/ink3398.xml"/><Relationship Id="rId568" Type="http://schemas.openxmlformats.org/officeDocument/2006/relationships/image" Target="../media/image2239.png"/><Relationship Id="rId775" Type="http://schemas.openxmlformats.org/officeDocument/2006/relationships/customXml" Target="../ink/ink3622.xml"/><Relationship Id="rId982" Type="http://schemas.openxmlformats.org/officeDocument/2006/relationships/image" Target="../media/image24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2766.png"/><Relationship Id="rId299" Type="http://schemas.openxmlformats.org/officeDocument/2006/relationships/image" Target="../media/image2855.png"/><Relationship Id="rId21" Type="http://schemas.openxmlformats.org/officeDocument/2006/relationships/customXml" Target="../ink/ink187.xml"/><Relationship Id="rId63" Type="http://schemas.openxmlformats.org/officeDocument/2006/relationships/customXml" Target="../ink/ink208.xml"/><Relationship Id="rId159" Type="http://schemas.openxmlformats.org/officeDocument/2006/relationships/image" Target="../media/image2787.png"/><Relationship Id="rId324" Type="http://schemas.openxmlformats.org/officeDocument/2006/relationships/customXml" Target="../ink/ink340.xml"/><Relationship Id="rId366" Type="http://schemas.openxmlformats.org/officeDocument/2006/relationships/customXml" Target="../ink/ink361.xml"/><Relationship Id="rId170" Type="http://schemas.openxmlformats.org/officeDocument/2006/relationships/customXml" Target="../ink/ink262.xml"/><Relationship Id="rId226" Type="http://schemas.openxmlformats.org/officeDocument/2006/relationships/image" Target="../media/image2820.png"/><Relationship Id="rId268" Type="http://schemas.openxmlformats.org/officeDocument/2006/relationships/image" Target="../media/image2840.png"/><Relationship Id="rId32" Type="http://schemas.openxmlformats.org/officeDocument/2006/relationships/image" Target="../media/image2725.png"/><Relationship Id="rId74" Type="http://schemas.openxmlformats.org/officeDocument/2006/relationships/image" Target="../media/image2746.png"/><Relationship Id="rId128" Type="http://schemas.openxmlformats.org/officeDocument/2006/relationships/customXml" Target="../ink/ink241.xml"/><Relationship Id="rId335" Type="http://schemas.openxmlformats.org/officeDocument/2006/relationships/image" Target="../media/image2873.png"/><Relationship Id="rId377" Type="http://schemas.openxmlformats.org/officeDocument/2006/relationships/image" Target="../media/image2894.png"/><Relationship Id="rId5" Type="http://schemas.openxmlformats.org/officeDocument/2006/relationships/customXml" Target="../ink/ink179.xml"/><Relationship Id="rId181" Type="http://schemas.openxmlformats.org/officeDocument/2006/relationships/image" Target="../media/image2798.png"/><Relationship Id="rId237" Type="http://schemas.openxmlformats.org/officeDocument/2006/relationships/customXml" Target="../ink/ink296.xml"/><Relationship Id="rId402" Type="http://schemas.openxmlformats.org/officeDocument/2006/relationships/image" Target="../media/image2906.png"/><Relationship Id="rId279" Type="http://schemas.openxmlformats.org/officeDocument/2006/relationships/image" Target="../media/image2845.png"/><Relationship Id="rId43" Type="http://schemas.openxmlformats.org/officeDocument/2006/relationships/customXml" Target="../ink/ink198.xml"/><Relationship Id="rId139" Type="http://schemas.openxmlformats.org/officeDocument/2006/relationships/image" Target="../media/image2777.png"/><Relationship Id="rId290" Type="http://schemas.openxmlformats.org/officeDocument/2006/relationships/customXml" Target="../ink/ink323.xml"/><Relationship Id="rId304" Type="http://schemas.openxmlformats.org/officeDocument/2006/relationships/customXml" Target="../ink/ink330.xml"/><Relationship Id="rId346" Type="http://schemas.openxmlformats.org/officeDocument/2006/relationships/customXml" Target="../ink/ink351.xml"/><Relationship Id="rId388" Type="http://schemas.openxmlformats.org/officeDocument/2006/relationships/customXml" Target="../ink/ink372.xml"/><Relationship Id="rId85" Type="http://schemas.openxmlformats.org/officeDocument/2006/relationships/customXml" Target="../ink/ink219.xml"/><Relationship Id="rId150" Type="http://schemas.openxmlformats.org/officeDocument/2006/relationships/customXml" Target="../ink/ink252.xml"/><Relationship Id="rId192" Type="http://schemas.openxmlformats.org/officeDocument/2006/relationships/customXml" Target="../ink/ink273.xml"/><Relationship Id="rId206" Type="http://schemas.openxmlformats.org/officeDocument/2006/relationships/customXml" Target="../ink/ink280.xml"/><Relationship Id="rId413" Type="http://schemas.openxmlformats.org/officeDocument/2006/relationships/customXml" Target="../ink/ink385.xml"/><Relationship Id="rId248" Type="http://schemas.openxmlformats.org/officeDocument/2006/relationships/image" Target="../media/image2830.png"/><Relationship Id="rId12" Type="http://schemas.openxmlformats.org/officeDocument/2006/relationships/image" Target="../media/image2715.png"/><Relationship Id="rId108" Type="http://schemas.openxmlformats.org/officeDocument/2006/relationships/customXml" Target="../ink/ink231.xml"/><Relationship Id="rId315" Type="http://schemas.openxmlformats.org/officeDocument/2006/relationships/image" Target="../media/image2863.png"/><Relationship Id="rId357" Type="http://schemas.openxmlformats.org/officeDocument/2006/relationships/image" Target="../media/image2884.png"/><Relationship Id="rId54" Type="http://schemas.openxmlformats.org/officeDocument/2006/relationships/image" Target="../media/image2736.png"/><Relationship Id="rId96" Type="http://schemas.openxmlformats.org/officeDocument/2006/relationships/image" Target="../media/image2756.png"/><Relationship Id="rId161" Type="http://schemas.openxmlformats.org/officeDocument/2006/relationships/image" Target="../media/image2788.png"/><Relationship Id="rId217" Type="http://schemas.openxmlformats.org/officeDocument/2006/relationships/image" Target="../media/image2816.png"/><Relationship Id="rId399" Type="http://schemas.openxmlformats.org/officeDocument/2006/relationships/customXml" Target="../ink/ink378.xml"/><Relationship Id="rId259" Type="http://schemas.openxmlformats.org/officeDocument/2006/relationships/customXml" Target="../ink/ink307.xml"/><Relationship Id="rId23" Type="http://schemas.openxmlformats.org/officeDocument/2006/relationships/customXml" Target="../ink/ink188.xml"/><Relationship Id="rId119" Type="http://schemas.openxmlformats.org/officeDocument/2006/relationships/image" Target="../media/image2767.png"/><Relationship Id="rId270" Type="http://schemas.openxmlformats.org/officeDocument/2006/relationships/image" Target="../media/image2841.png"/><Relationship Id="rId326" Type="http://schemas.openxmlformats.org/officeDocument/2006/relationships/customXml" Target="../ink/ink341.xml"/><Relationship Id="rId65" Type="http://schemas.openxmlformats.org/officeDocument/2006/relationships/customXml" Target="../ink/ink209.xml"/><Relationship Id="rId130" Type="http://schemas.openxmlformats.org/officeDocument/2006/relationships/customXml" Target="../ink/ink242.xml"/><Relationship Id="rId368" Type="http://schemas.openxmlformats.org/officeDocument/2006/relationships/customXml" Target="../ink/ink362.xml"/><Relationship Id="rId172" Type="http://schemas.openxmlformats.org/officeDocument/2006/relationships/customXml" Target="../ink/ink263.xml"/><Relationship Id="rId228" Type="http://schemas.openxmlformats.org/officeDocument/2006/relationships/image" Target="../media/image2821.png"/><Relationship Id="rId281" Type="http://schemas.openxmlformats.org/officeDocument/2006/relationships/image" Target="../media/image2846.png"/><Relationship Id="rId337" Type="http://schemas.openxmlformats.org/officeDocument/2006/relationships/image" Target="../media/image2874.png"/><Relationship Id="rId34" Type="http://schemas.openxmlformats.org/officeDocument/2006/relationships/image" Target="../media/image2726.png"/><Relationship Id="rId76" Type="http://schemas.openxmlformats.org/officeDocument/2006/relationships/image" Target="../media/image2747.png"/><Relationship Id="rId141" Type="http://schemas.openxmlformats.org/officeDocument/2006/relationships/image" Target="../media/image2778.png"/><Relationship Id="rId379" Type="http://schemas.openxmlformats.org/officeDocument/2006/relationships/image" Target="../media/image2895.png"/><Relationship Id="rId7" Type="http://schemas.openxmlformats.org/officeDocument/2006/relationships/customXml" Target="../ink/ink180.xml"/><Relationship Id="rId183" Type="http://schemas.openxmlformats.org/officeDocument/2006/relationships/image" Target="../media/image2799.png"/><Relationship Id="rId239" Type="http://schemas.openxmlformats.org/officeDocument/2006/relationships/customXml" Target="../ink/ink297.xml"/><Relationship Id="rId390" Type="http://schemas.openxmlformats.org/officeDocument/2006/relationships/customXml" Target="../ink/ink373.xml"/><Relationship Id="rId404" Type="http://schemas.openxmlformats.org/officeDocument/2006/relationships/image" Target="../media/image2907.png"/><Relationship Id="rId250" Type="http://schemas.openxmlformats.org/officeDocument/2006/relationships/image" Target="../media/image2831.png"/><Relationship Id="rId292" Type="http://schemas.openxmlformats.org/officeDocument/2006/relationships/customXml" Target="../ink/ink324.xml"/><Relationship Id="rId306" Type="http://schemas.openxmlformats.org/officeDocument/2006/relationships/customXml" Target="../ink/ink331.xml"/><Relationship Id="rId45" Type="http://schemas.openxmlformats.org/officeDocument/2006/relationships/customXml" Target="../ink/ink199.xml"/><Relationship Id="rId87" Type="http://schemas.openxmlformats.org/officeDocument/2006/relationships/customXml" Target="../ink/ink220.xml"/><Relationship Id="rId110" Type="http://schemas.openxmlformats.org/officeDocument/2006/relationships/customXml" Target="../ink/ink232.xml"/><Relationship Id="rId348" Type="http://schemas.openxmlformats.org/officeDocument/2006/relationships/customXml" Target="../ink/ink352.xml"/><Relationship Id="rId152" Type="http://schemas.openxmlformats.org/officeDocument/2006/relationships/customXml" Target="../ink/ink253.xml"/><Relationship Id="rId194" Type="http://schemas.openxmlformats.org/officeDocument/2006/relationships/customXml" Target="../ink/ink274.xml"/><Relationship Id="rId208" Type="http://schemas.openxmlformats.org/officeDocument/2006/relationships/customXml" Target="../ink/ink281.xml"/><Relationship Id="rId261" Type="http://schemas.openxmlformats.org/officeDocument/2006/relationships/customXml" Target="../ink/ink308.xml"/><Relationship Id="rId14" Type="http://schemas.openxmlformats.org/officeDocument/2006/relationships/image" Target="../media/image2716.png"/><Relationship Id="rId56" Type="http://schemas.openxmlformats.org/officeDocument/2006/relationships/image" Target="../media/image2737.png"/><Relationship Id="rId317" Type="http://schemas.openxmlformats.org/officeDocument/2006/relationships/image" Target="../media/image2864.png"/><Relationship Id="rId359" Type="http://schemas.openxmlformats.org/officeDocument/2006/relationships/image" Target="../media/image2885.png"/><Relationship Id="rId98" Type="http://schemas.openxmlformats.org/officeDocument/2006/relationships/image" Target="../media/image2757.png"/><Relationship Id="rId121" Type="http://schemas.openxmlformats.org/officeDocument/2006/relationships/image" Target="../media/image2768.png"/><Relationship Id="rId163" Type="http://schemas.openxmlformats.org/officeDocument/2006/relationships/image" Target="../media/image2789.png"/><Relationship Id="rId219" Type="http://schemas.openxmlformats.org/officeDocument/2006/relationships/image" Target="../media/image2817.png"/><Relationship Id="rId370" Type="http://schemas.openxmlformats.org/officeDocument/2006/relationships/customXml" Target="../ink/ink363.xml"/><Relationship Id="rId230" Type="http://schemas.openxmlformats.org/officeDocument/2006/relationships/image" Target="../media/image2822.png"/><Relationship Id="rId25" Type="http://schemas.openxmlformats.org/officeDocument/2006/relationships/customXml" Target="../ink/ink189.xml"/><Relationship Id="rId67" Type="http://schemas.openxmlformats.org/officeDocument/2006/relationships/customXml" Target="../ink/ink210.xml"/><Relationship Id="rId272" Type="http://schemas.openxmlformats.org/officeDocument/2006/relationships/image" Target="../media/image2842.png"/><Relationship Id="rId328" Type="http://schemas.openxmlformats.org/officeDocument/2006/relationships/customXml" Target="../ink/ink342.xml"/><Relationship Id="rId132" Type="http://schemas.openxmlformats.org/officeDocument/2006/relationships/customXml" Target="../ink/ink243.xml"/><Relationship Id="rId174" Type="http://schemas.openxmlformats.org/officeDocument/2006/relationships/customXml" Target="../ink/ink264.xml"/><Relationship Id="rId381" Type="http://schemas.openxmlformats.org/officeDocument/2006/relationships/image" Target="../media/image2896.png"/><Relationship Id="rId241" Type="http://schemas.openxmlformats.org/officeDocument/2006/relationships/customXml" Target="../ink/ink298.xml"/><Relationship Id="rId36" Type="http://schemas.openxmlformats.org/officeDocument/2006/relationships/image" Target="../media/image2727.png"/><Relationship Id="rId283" Type="http://schemas.openxmlformats.org/officeDocument/2006/relationships/image" Target="../media/image2847.png"/><Relationship Id="rId339" Type="http://schemas.openxmlformats.org/officeDocument/2006/relationships/image" Target="../media/image2875.png"/><Relationship Id="rId78" Type="http://schemas.openxmlformats.org/officeDocument/2006/relationships/image" Target="../media/image2748.png"/><Relationship Id="rId101" Type="http://schemas.openxmlformats.org/officeDocument/2006/relationships/customXml" Target="../ink/ink227.xml"/><Relationship Id="rId143" Type="http://schemas.openxmlformats.org/officeDocument/2006/relationships/image" Target="../media/image2779.png"/><Relationship Id="rId185" Type="http://schemas.openxmlformats.org/officeDocument/2006/relationships/image" Target="../media/image2800.png"/><Relationship Id="rId350" Type="http://schemas.openxmlformats.org/officeDocument/2006/relationships/customXml" Target="../ink/ink353.xml"/><Relationship Id="rId406" Type="http://schemas.openxmlformats.org/officeDocument/2006/relationships/image" Target="../media/image2908.png"/><Relationship Id="rId9" Type="http://schemas.openxmlformats.org/officeDocument/2006/relationships/customXml" Target="../ink/ink181.xml"/><Relationship Id="rId210" Type="http://schemas.openxmlformats.org/officeDocument/2006/relationships/customXml" Target="../ink/ink282.xml"/><Relationship Id="rId392" Type="http://schemas.openxmlformats.org/officeDocument/2006/relationships/customXml" Target="../ink/ink374.xml"/><Relationship Id="rId252" Type="http://schemas.openxmlformats.org/officeDocument/2006/relationships/image" Target="../media/image2832.png"/><Relationship Id="rId294" Type="http://schemas.openxmlformats.org/officeDocument/2006/relationships/customXml" Target="../ink/ink325.xml"/><Relationship Id="rId308" Type="http://schemas.openxmlformats.org/officeDocument/2006/relationships/customXml" Target="../ink/ink332.xml"/><Relationship Id="rId47" Type="http://schemas.openxmlformats.org/officeDocument/2006/relationships/customXml" Target="../ink/ink200.xml"/><Relationship Id="rId89" Type="http://schemas.openxmlformats.org/officeDocument/2006/relationships/customXml" Target="../ink/ink221.xml"/><Relationship Id="rId112" Type="http://schemas.openxmlformats.org/officeDocument/2006/relationships/customXml" Target="../ink/ink233.xml"/><Relationship Id="rId154" Type="http://schemas.openxmlformats.org/officeDocument/2006/relationships/customXml" Target="../ink/ink254.xml"/><Relationship Id="rId361" Type="http://schemas.openxmlformats.org/officeDocument/2006/relationships/image" Target="../media/image2886.png"/><Relationship Id="rId196" Type="http://schemas.openxmlformats.org/officeDocument/2006/relationships/customXml" Target="../ink/ink275.xml"/><Relationship Id="rId16" Type="http://schemas.openxmlformats.org/officeDocument/2006/relationships/image" Target="../media/image2717.png"/><Relationship Id="rId221" Type="http://schemas.openxmlformats.org/officeDocument/2006/relationships/image" Target="../media/image2818.png"/><Relationship Id="rId263" Type="http://schemas.openxmlformats.org/officeDocument/2006/relationships/customXml" Target="../ink/ink309.xml"/><Relationship Id="rId319" Type="http://schemas.openxmlformats.org/officeDocument/2006/relationships/image" Target="../media/image2865.png"/><Relationship Id="rId58" Type="http://schemas.openxmlformats.org/officeDocument/2006/relationships/image" Target="../media/image2738.png"/><Relationship Id="rId123" Type="http://schemas.openxmlformats.org/officeDocument/2006/relationships/image" Target="../media/image2769.png"/><Relationship Id="rId330" Type="http://schemas.openxmlformats.org/officeDocument/2006/relationships/customXml" Target="../ink/ink343.xml"/><Relationship Id="rId165" Type="http://schemas.openxmlformats.org/officeDocument/2006/relationships/image" Target="../media/image2790.png"/><Relationship Id="rId372" Type="http://schemas.openxmlformats.org/officeDocument/2006/relationships/customXml" Target="../ink/ink364.xml"/><Relationship Id="rId232" Type="http://schemas.openxmlformats.org/officeDocument/2006/relationships/image" Target="../media/image2823.png"/><Relationship Id="rId274" Type="http://schemas.openxmlformats.org/officeDocument/2006/relationships/customXml" Target="../ink/ink315.xml"/><Relationship Id="rId27" Type="http://schemas.openxmlformats.org/officeDocument/2006/relationships/customXml" Target="../ink/ink190.xml"/><Relationship Id="rId69" Type="http://schemas.openxmlformats.org/officeDocument/2006/relationships/customXml" Target="../ink/ink211.xml"/><Relationship Id="rId134" Type="http://schemas.openxmlformats.org/officeDocument/2006/relationships/customXml" Target="../ink/ink244.xml"/><Relationship Id="rId80" Type="http://schemas.openxmlformats.org/officeDocument/2006/relationships/image" Target="../media/image1835.png"/><Relationship Id="rId155" Type="http://schemas.openxmlformats.org/officeDocument/2006/relationships/image" Target="../media/image2785.png"/><Relationship Id="rId176" Type="http://schemas.openxmlformats.org/officeDocument/2006/relationships/customXml" Target="../ink/ink265.xml"/><Relationship Id="rId197" Type="http://schemas.openxmlformats.org/officeDocument/2006/relationships/image" Target="../media/image2806.png"/><Relationship Id="rId341" Type="http://schemas.openxmlformats.org/officeDocument/2006/relationships/image" Target="../media/image2876.png"/><Relationship Id="rId362" Type="http://schemas.openxmlformats.org/officeDocument/2006/relationships/customXml" Target="../ink/ink359.xml"/><Relationship Id="rId383" Type="http://schemas.openxmlformats.org/officeDocument/2006/relationships/image" Target="../media/image2897.png"/><Relationship Id="rId201" Type="http://schemas.openxmlformats.org/officeDocument/2006/relationships/image" Target="../media/image2808.png"/><Relationship Id="rId222" Type="http://schemas.openxmlformats.org/officeDocument/2006/relationships/customXml" Target="../ink/ink288.xml"/><Relationship Id="rId243" Type="http://schemas.openxmlformats.org/officeDocument/2006/relationships/customXml" Target="../ink/ink299.xml"/><Relationship Id="rId264" Type="http://schemas.openxmlformats.org/officeDocument/2006/relationships/image" Target="../media/image2838.png"/><Relationship Id="rId285" Type="http://schemas.openxmlformats.org/officeDocument/2006/relationships/image" Target="../media/image2848.png"/><Relationship Id="rId17" Type="http://schemas.openxmlformats.org/officeDocument/2006/relationships/customXml" Target="../ink/ink185.xml"/><Relationship Id="rId38" Type="http://schemas.openxmlformats.org/officeDocument/2006/relationships/image" Target="../media/image2728.png"/><Relationship Id="rId59" Type="http://schemas.openxmlformats.org/officeDocument/2006/relationships/customXml" Target="../ink/ink206.xml"/><Relationship Id="rId103" Type="http://schemas.openxmlformats.org/officeDocument/2006/relationships/customXml" Target="../ink/ink228.xml"/><Relationship Id="rId124" Type="http://schemas.openxmlformats.org/officeDocument/2006/relationships/customXml" Target="../ink/ink239.xml"/><Relationship Id="rId310" Type="http://schemas.openxmlformats.org/officeDocument/2006/relationships/customXml" Target="../ink/ink333.xml"/><Relationship Id="rId70" Type="http://schemas.openxmlformats.org/officeDocument/2006/relationships/image" Target="../media/image2744.png"/><Relationship Id="rId91" Type="http://schemas.openxmlformats.org/officeDocument/2006/relationships/customXml" Target="../ink/ink222.xml"/><Relationship Id="rId145" Type="http://schemas.openxmlformats.org/officeDocument/2006/relationships/image" Target="../media/image2780.png"/><Relationship Id="rId166" Type="http://schemas.openxmlformats.org/officeDocument/2006/relationships/customXml" Target="../ink/ink260.xml"/><Relationship Id="rId187" Type="http://schemas.openxmlformats.org/officeDocument/2006/relationships/image" Target="../media/image2801.png"/><Relationship Id="rId331" Type="http://schemas.openxmlformats.org/officeDocument/2006/relationships/image" Target="../media/image2871.png"/><Relationship Id="rId352" Type="http://schemas.openxmlformats.org/officeDocument/2006/relationships/customXml" Target="../ink/ink354.xml"/><Relationship Id="rId373" Type="http://schemas.openxmlformats.org/officeDocument/2006/relationships/image" Target="../media/image2892.png"/><Relationship Id="rId394" Type="http://schemas.openxmlformats.org/officeDocument/2006/relationships/image" Target="../media/image2902.png"/><Relationship Id="rId408" Type="http://schemas.openxmlformats.org/officeDocument/2006/relationships/image" Target="../media/image2909.png"/><Relationship Id="rId1" Type="http://schemas.openxmlformats.org/officeDocument/2006/relationships/slideLayout" Target="../slideLayouts/slideLayout7.xml"/><Relationship Id="rId212" Type="http://schemas.openxmlformats.org/officeDocument/2006/relationships/customXml" Target="../ink/ink283.xml"/><Relationship Id="rId233" Type="http://schemas.openxmlformats.org/officeDocument/2006/relationships/customXml" Target="../ink/ink294.xml"/><Relationship Id="rId254" Type="http://schemas.openxmlformats.org/officeDocument/2006/relationships/image" Target="../media/image2833.png"/><Relationship Id="rId28" Type="http://schemas.openxmlformats.org/officeDocument/2006/relationships/image" Target="../media/image2723.png"/><Relationship Id="rId49" Type="http://schemas.openxmlformats.org/officeDocument/2006/relationships/customXml" Target="../ink/ink201.xml"/><Relationship Id="rId114" Type="http://schemas.openxmlformats.org/officeDocument/2006/relationships/customXml" Target="../ink/ink234.xml"/><Relationship Id="rId275" Type="http://schemas.openxmlformats.org/officeDocument/2006/relationships/image" Target="../media/image2843.png"/><Relationship Id="rId296" Type="http://schemas.openxmlformats.org/officeDocument/2006/relationships/customXml" Target="../ink/ink326.xml"/><Relationship Id="rId300" Type="http://schemas.openxmlformats.org/officeDocument/2006/relationships/customXml" Target="../ink/ink328.xml"/><Relationship Id="rId60" Type="http://schemas.openxmlformats.org/officeDocument/2006/relationships/image" Target="../media/image2739.png"/><Relationship Id="rId81" Type="http://schemas.openxmlformats.org/officeDocument/2006/relationships/customXml" Target="../ink/ink217.xml"/><Relationship Id="rId135" Type="http://schemas.openxmlformats.org/officeDocument/2006/relationships/image" Target="../media/image2775.png"/><Relationship Id="rId156" Type="http://schemas.openxmlformats.org/officeDocument/2006/relationships/customXml" Target="../ink/ink255.xml"/><Relationship Id="rId177" Type="http://schemas.openxmlformats.org/officeDocument/2006/relationships/image" Target="../media/image2796.png"/><Relationship Id="rId198" Type="http://schemas.openxmlformats.org/officeDocument/2006/relationships/customXml" Target="../ink/ink276.xml"/><Relationship Id="rId321" Type="http://schemas.openxmlformats.org/officeDocument/2006/relationships/image" Target="../media/image2866.png"/><Relationship Id="rId342" Type="http://schemas.openxmlformats.org/officeDocument/2006/relationships/customXml" Target="../ink/ink349.xml"/><Relationship Id="rId363" Type="http://schemas.openxmlformats.org/officeDocument/2006/relationships/image" Target="../media/image2887.png"/><Relationship Id="rId384" Type="http://schemas.openxmlformats.org/officeDocument/2006/relationships/customXml" Target="../ink/ink370.xml"/><Relationship Id="rId202" Type="http://schemas.openxmlformats.org/officeDocument/2006/relationships/customXml" Target="../ink/ink278.xml"/><Relationship Id="rId223" Type="http://schemas.openxmlformats.org/officeDocument/2006/relationships/customXml" Target="../ink/ink289.xml"/><Relationship Id="rId244" Type="http://schemas.openxmlformats.org/officeDocument/2006/relationships/image" Target="../media/image2828.png"/><Relationship Id="rId18" Type="http://schemas.openxmlformats.org/officeDocument/2006/relationships/image" Target="../media/image2718.png"/><Relationship Id="rId39" Type="http://schemas.openxmlformats.org/officeDocument/2006/relationships/customXml" Target="../ink/ink196.xml"/><Relationship Id="rId265" Type="http://schemas.openxmlformats.org/officeDocument/2006/relationships/customXml" Target="../ink/ink310.xml"/><Relationship Id="rId286" Type="http://schemas.openxmlformats.org/officeDocument/2006/relationships/customXml" Target="../ink/ink321.xml"/><Relationship Id="rId50" Type="http://schemas.openxmlformats.org/officeDocument/2006/relationships/image" Target="../media/image2734.png"/><Relationship Id="rId104" Type="http://schemas.openxmlformats.org/officeDocument/2006/relationships/image" Target="../media/image2760.png"/><Relationship Id="rId125" Type="http://schemas.openxmlformats.org/officeDocument/2006/relationships/image" Target="../media/image2770.png"/><Relationship Id="rId146" Type="http://schemas.openxmlformats.org/officeDocument/2006/relationships/customXml" Target="../ink/ink250.xml"/><Relationship Id="rId167" Type="http://schemas.openxmlformats.org/officeDocument/2006/relationships/image" Target="../media/image2791.png"/><Relationship Id="rId188" Type="http://schemas.openxmlformats.org/officeDocument/2006/relationships/customXml" Target="../ink/ink271.xml"/><Relationship Id="rId311" Type="http://schemas.openxmlformats.org/officeDocument/2006/relationships/image" Target="../media/image2861.png"/><Relationship Id="rId332" Type="http://schemas.openxmlformats.org/officeDocument/2006/relationships/customXml" Target="../ink/ink344.xml"/><Relationship Id="rId353" Type="http://schemas.openxmlformats.org/officeDocument/2006/relationships/image" Target="../media/image2882.png"/><Relationship Id="rId374" Type="http://schemas.openxmlformats.org/officeDocument/2006/relationships/customXml" Target="../ink/ink365.xml"/><Relationship Id="rId395" Type="http://schemas.openxmlformats.org/officeDocument/2006/relationships/customXml" Target="../ink/ink376.xml"/><Relationship Id="rId409" Type="http://schemas.openxmlformats.org/officeDocument/2006/relationships/customXml" Target="../ink/ink383.xml"/><Relationship Id="rId71" Type="http://schemas.openxmlformats.org/officeDocument/2006/relationships/customXml" Target="../ink/ink212.xml"/><Relationship Id="rId92" Type="http://schemas.openxmlformats.org/officeDocument/2006/relationships/image" Target="../media/image2754.png"/><Relationship Id="rId213" Type="http://schemas.openxmlformats.org/officeDocument/2006/relationships/image" Target="../media/image2814.png"/><Relationship Id="rId234" Type="http://schemas.openxmlformats.org/officeDocument/2006/relationships/image" Target="../media/image2317.png"/><Relationship Id="rId2" Type="http://schemas.openxmlformats.org/officeDocument/2006/relationships/notesSlide" Target="../notesSlides/notesSlide3.xml"/><Relationship Id="rId29" Type="http://schemas.openxmlformats.org/officeDocument/2006/relationships/customXml" Target="../ink/ink191.xml"/><Relationship Id="rId255" Type="http://schemas.openxmlformats.org/officeDocument/2006/relationships/customXml" Target="../ink/ink305.xml"/><Relationship Id="rId276" Type="http://schemas.openxmlformats.org/officeDocument/2006/relationships/customXml" Target="../ink/ink316.xml"/><Relationship Id="rId297" Type="http://schemas.openxmlformats.org/officeDocument/2006/relationships/image" Target="../media/image2854.png"/><Relationship Id="rId40" Type="http://schemas.openxmlformats.org/officeDocument/2006/relationships/image" Target="../media/image2729.png"/><Relationship Id="rId115" Type="http://schemas.openxmlformats.org/officeDocument/2006/relationships/image" Target="../media/image2765.png"/><Relationship Id="rId136" Type="http://schemas.openxmlformats.org/officeDocument/2006/relationships/customXml" Target="../ink/ink245.xml"/><Relationship Id="rId157" Type="http://schemas.openxmlformats.org/officeDocument/2006/relationships/image" Target="../media/image2786.png"/><Relationship Id="rId178" Type="http://schemas.openxmlformats.org/officeDocument/2006/relationships/customXml" Target="../ink/ink266.xml"/><Relationship Id="rId301" Type="http://schemas.openxmlformats.org/officeDocument/2006/relationships/image" Target="../media/image2856.png"/><Relationship Id="rId322" Type="http://schemas.openxmlformats.org/officeDocument/2006/relationships/customXml" Target="../ink/ink339.xml"/><Relationship Id="rId343" Type="http://schemas.openxmlformats.org/officeDocument/2006/relationships/image" Target="../media/image2877.png"/><Relationship Id="rId364" Type="http://schemas.openxmlformats.org/officeDocument/2006/relationships/customXml" Target="../ink/ink360.xml"/><Relationship Id="rId61" Type="http://schemas.openxmlformats.org/officeDocument/2006/relationships/customXml" Target="../ink/ink207.xml"/><Relationship Id="rId82" Type="http://schemas.openxmlformats.org/officeDocument/2006/relationships/image" Target="../media/image2749.png"/><Relationship Id="rId199" Type="http://schemas.openxmlformats.org/officeDocument/2006/relationships/image" Target="../media/image2807.png"/><Relationship Id="rId203" Type="http://schemas.openxmlformats.org/officeDocument/2006/relationships/image" Target="../media/image2809.png"/><Relationship Id="rId385" Type="http://schemas.openxmlformats.org/officeDocument/2006/relationships/image" Target="../media/image2898.png"/><Relationship Id="rId19" Type="http://schemas.openxmlformats.org/officeDocument/2006/relationships/customXml" Target="../ink/ink186.xml"/><Relationship Id="rId224" Type="http://schemas.openxmlformats.org/officeDocument/2006/relationships/image" Target="../media/image2819.png"/><Relationship Id="rId245" Type="http://schemas.openxmlformats.org/officeDocument/2006/relationships/customXml" Target="../ink/ink300.xml"/><Relationship Id="rId266" Type="http://schemas.openxmlformats.org/officeDocument/2006/relationships/image" Target="../media/image2839.png"/><Relationship Id="rId287" Type="http://schemas.openxmlformats.org/officeDocument/2006/relationships/image" Target="../media/image2849.png"/><Relationship Id="rId410" Type="http://schemas.openxmlformats.org/officeDocument/2006/relationships/image" Target="../media/image2910.png"/><Relationship Id="rId30" Type="http://schemas.openxmlformats.org/officeDocument/2006/relationships/image" Target="../media/image2724.png"/><Relationship Id="rId105" Type="http://schemas.openxmlformats.org/officeDocument/2006/relationships/customXml" Target="../ink/ink229.xml"/><Relationship Id="rId126" Type="http://schemas.openxmlformats.org/officeDocument/2006/relationships/customXml" Target="../ink/ink240.xml"/><Relationship Id="rId147" Type="http://schemas.openxmlformats.org/officeDocument/2006/relationships/image" Target="../media/image2781.png"/><Relationship Id="rId168" Type="http://schemas.openxmlformats.org/officeDocument/2006/relationships/customXml" Target="../ink/ink261.xml"/><Relationship Id="rId312" Type="http://schemas.openxmlformats.org/officeDocument/2006/relationships/customXml" Target="../ink/ink334.xml"/><Relationship Id="rId333" Type="http://schemas.openxmlformats.org/officeDocument/2006/relationships/image" Target="../media/image2872.png"/><Relationship Id="rId354" Type="http://schemas.openxmlformats.org/officeDocument/2006/relationships/customXml" Target="../ink/ink355.xml"/><Relationship Id="rId51" Type="http://schemas.openxmlformats.org/officeDocument/2006/relationships/customXml" Target="../ink/ink202.xml"/><Relationship Id="rId72" Type="http://schemas.openxmlformats.org/officeDocument/2006/relationships/image" Target="../media/image2745.png"/><Relationship Id="rId93" Type="http://schemas.openxmlformats.org/officeDocument/2006/relationships/customXml" Target="../ink/ink223.xml"/><Relationship Id="rId189" Type="http://schemas.openxmlformats.org/officeDocument/2006/relationships/image" Target="../media/image2802.png"/><Relationship Id="rId375" Type="http://schemas.openxmlformats.org/officeDocument/2006/relationships/image" Target="../media/image2893.png"/><Relationship Id="rId396" Type="http://schemas.openxmlformats.org/officeDocument/2006/relationships/image" Target="../media/image2903.png"/><Relationship Id="rId3" Type="http://schemas.openxmlformats.org/officeDocument/2006/relationships/customXml" Target="../ink/ink178.xml"/><Relationship Id="rId214" Type="http://schemas.openxmlformats.org/officeDocument/2006/relationships/customXml" Target="../ink/ink284.xml"/><Relationship Id="rId235" Type="http://schemas.openxmlformats.org/officeDocument/2006/relationships/customXml" Target="../ink/ink295.xml"/><Relationship Id="rId256" Type="http://schemas.openxmlformats.org/officeDocument/2006/relationships/image" Target="../media/image2834.png"/><Relationship Id="rId277" Type="http://schemas.openxmlformats.org/officeDocument/2006/relationships/image" Target="../media/image2844.png"/><Relationship Id="rId298" Type="http://schemas.openxmlformats.org/officeDocument/2006/relationships/customXml" Target="../ink/ink327.xml"/><Relationship Id="rId400" Type="http://schemas.openxmlformats.org/officeDocument/2006/relationships/image" Target="../media/image2905.png"/><Relationship Id="rId116" Type="http://schemas.openxmlformats.org/officeDocument/2006/relationships/customXml" Target="../ink/ink235.xml"/><Relationship Id="rId137" Type="http://schemas.openxmlformats.org/officeDocument/2006/relationships/image" Target="../media/image2776.png"/><Relationship Id="rId158" Type="http://schemas.openxmlformats.org/officeDocument/2006/relationships/customXml" Target="../ink/ink256.xml"/><Relationship Id="rId302" Type="http://schemas.openxmlformats.org/officeDocument/2006/relationships/customXml" Target="../ink/ink329.xml"/><Relationship Id="rId323" Type="http://schemas.openxmlformats.org/officeDocument/2006/relationships/image" Target="../media/image2867.png"/><Relationship Id="rId344" Type="http://schemas.openxmlformats.org/officeDocument/2006/relationships/customXml" Target="../ink/ink350.xml"/><Relationship Id="rId20" Type="http://schemas.openxmlformats.org/officeDocument/2006/relationships/image" Target="../media/image2719.png"/><Relationship Id="rId41" Type="http://schemas.openxmlformats.org/officeDocument/2006/relationships/customXml" Target="../ink/ink197.xml"/><Relationship Id="rId62" Type="http://schemas.openxmlformats.org/officeDocument/2006/relationships/image" Target="../media/image2740.png"/><Relationship Id="rId83" Type="http://schemas.openxmlformats.org/officeDocument/2006/relationships/customXml" Target="../ink/ink218.xml"/><Relationship Id="rId179" Type="http://schemas.openxmlformats.org/officeDocument/2006/relationships/image" Target="../media/image2797.png"/><Relationship Id="rId365" Type="http://schemas.openxmlformats.org/officeDocument/2006/relationships/image" Target="../media/image2888.png"/><Relationship Id="rId386" Type="http://schemas.openxmlformats.org/officeDocument/2006/relationships/customXml" Target="../ink/ink371.xml"/><Relationship Id="rId190" Type="http://schemas.openxmlformats.org/officeDocument/2006/relationships/customXml" Target="../ink/ink272.xml"/><Relationship Id="rId204" Type="http://schemas.openxmlformats.org/officeDocument/2006/relationships/customXml" Target="../ink/ink279.xml"/><Relationship Id="rId225" Type="http://schemas.openxmlformats.org/officeDocument/2006/relationships/customXml" Target="../ink/ink290.xml"/><Relationship Id="rId246" Type="http://schemas.openxmlformats.org/officeDocument/2006/relationships/image" Target="../media/image2829.png"/><Relationship Id="rId267" Type="http://schemas.openxmlformats.org/officeDocument/2006/relationships/customXml" Target="../ink/ink311.xml"/><Relationship Id="rId288" Type="http://schemas.openxmlformats.org/officeDocument/2006/relationships/customXml" Target="../ink/ink322.xml"/><Relationship Id="rId411" Type="http://schemas.openxmlformats.org/officeDocument/2006/relationships/customXml" Target="../ink/ink384.xml"/><Relationship Id="rId106" Type="http://schemas.openxmlformats.org/officeDocument/2006/relationships/image" Target="../media/image2761.png"/><Relationship Id="rId127" Type="http://schemas.openxmlformats.org/officeDocument/2006/relationships/image" Target="../media/image2771.png"/><Relationship Id="rId313" Type="http://schemas.openxmlformats.org/officeDocument/2006/relationships/image" Target="../media/image2862.png"/><Relationship Id="rId10" Type="http://schemas.openxmlformats.org/officeDocument/2006/relationships/image" Target="../media/image2714.png"/><Relationship Id="rId31" Type="http://schemas.openxmlformats.org/officeDocument/2006/relationships/customXml" Target="../ink/ink192.xml"/><Relationship Id="rId52" Type="http://schemas.openxmlformats.org/officeDocument/2006/relationships/image" Target="../media/image2735.png"/><Relationship Id="rId73" Type="http://schemas.openxmlformats.org/officeDocument/2006/relationships/customXml" Target="../ink/ink213.xml"/><Relationship Id="rId94" Type="http://schemas.openxmlformats.org/officeDocument/2006/relationships/image" Target="../media/image2755.png"/><Relationship Id="rId148" Type="http://schemas.openxmlformats.org/officeDocument/2006/relationships/customXml" Target="../ink/ink251.xml"/><Relationship Id="rId169" Type="http://schemas.openxmlformats.org/officeDocument/2006/relationships/image" Target="../media/image2792.png"/><Relationship Id="rId334" Type="http://schemas.openxmlformats.org/officeDocument/2006/relationships/customXml" Target="../ink/ink345.xml"/><Relationship Id="rId355" Type="http://schemas.openxmlformats.org/officeDocument/2006/relationships/image" Target="../media/image2883.png"/><Relationship Id="rId376" Type="http://schemas.openxmlformats.org/officeDocument/2006/relationships/customXml" Target="../ink/ink366.xml"/><Relationship Id="rId397" Type="http://schemas.openxmlformats.org/officeDocument/2006/relationships/customXml" Target="../ink/ink377.xml"/><Relationship Id="rId4" Type="http://schemas.openxmlformats.org/officeDocument/2006/relationships/image" Target="../media/image2711.png"/><Relationship Id="rId180" Type="http://schemas.openxmlformats.org/officeDocument/2006/relationships/customXml" Target="../ink/ink267.xml"/><Relationship Id="rId215" Type="http://schemas.openxmlformats.org/officeDocument/2006/relationships/image" Target="../media/image2815.png"/><Relationship Id="rId236" Type="http://schemas.openxmlformats.org/officeDocument/2006/relationships/image" Target="../media/image2824.png"/><Relationship Id="rId257" Type="http://schemas.openxmlformats.org/officeDocument/2006/relationships/customXml" Target="../ink/ink306.xml"/><Relationship Id="rId278" Type="http://schemas.openxmlformats.org/officeDocument/2006/relationships/customXml" Target="../ink/ink317.xml"/><Relationship Id="rId401" Type="http://schemas.openxmlformats.org/officeDocument/2006/relationships/customXml" Target="../ink/ink379.xml"/><Relationship Id="rId303" Type="http://schemas.openxmlformats.org/officeDocument/2006/relationships/image" Target="../media/image2857.png"/><Relationship Id="rId42" Type="http://schemas.openxmlformats.org/officeDocument/2006/relationships/image" Target="../media/image2730.png"/><Relationship Id="rId84" Type="http://schemas.openxmlformats.org/officeDocument/2006/relationships/image" Target="../media/image2750.png"/><Relationship Id="rId138" Type="http://schemas.openxmlformats.org/officeDocument/2006/relationships/customXml" Target="../ink/ink246.xml"/><Relationship Id="rId345" Type="http://schemas.openxmlformats.org/officeDocument/2006/relationships/image" Target="../media/image2878.png"/><Relationship Id="rId387" Type="http://schemas.openxmlformats.org/officeDocument/2006/relationships/image" Target="../media/image2899.png"/><Relationship Id="rId191" Type="http://schemas.openxmlformats.org/officeDocument/2006/relationships/image" Target="../media/image2803.png"/><Relationship Id="rId205" Type="http://schemas.openxmlformats.org/officeDocument/2006/relationships/image" Target="../media/image2810.png"/><Relationship Id="rId247" Type="http://schemas.openxmlformats.org/officeDocument/2006/relationships/customXml" Target="../ink/ink301.xml"/><Relationship Id="rId412" Type="http://schemas.openxmlformats.org/officeDocument/2006/relationships/image" Target="../media/image72.png"/><Relationship Id="rId107" Type="http://schemas.openxmlformats.org/officeDocument/2006/relationships/customXml" Target="../ink/ink230.xml"/><Relationship Id="rId289" Type="http://schemas.openxmlformats.org/officeDocument/2006/relationships/image" Target="../media/image2850.png"/><Relationship Id="rId11" Type="http://schemas.openxmlformats.org/officeDocument/2006/relationships/customXml" Target="../ink/ink182.xml"/><Relationship Id="rId53" Type="http://schemas.openxmlformats.org/officeDocument/2006/relationships/customXml" Target="../ink/ink203.xml"/><Relationship Id="rId149" Type="http://schemas.openxmlformats.org/officeDocument/2006/relationships/image" Target="../media/image2782.png"/><Relationship Id="rId314" Type="http://schemas.openxmlformats.org/officeDocument/2006/relationships/customXml" Target="../ink/ink335.xml"/><Relationship Id="rId356" Type="http://schemas.openxmlformats.org/officeDocument/2006/relationships/customXml" Target="../ink/ink356.xml"/><Relationship Id="rId398" Type="http://schemas.openxmlformats.org/officeDocument/2006/relationships/image" Target="../media/image2904.png"/><Relationship Id="rId95" Type="http://schemas.openxmlformats.org/officeDocument/2006/relationships/customXml" Target="../ink/ink224.xml"/><Relationship Id="rId160" Type="http://schemas.openxmlformats.org/officeDocument/2006/relationships/customXml" Target="../ink/ink257.xml"/><Relationship Id="rId216" Type="http://schemas.openxmlformats.org/officeDocument/2006/relationships/customXml" Target="../ink/ink285.xml"/><Relationship Id="rId258" Type="http://schemas.openxmlformats.org/officeDocument/2006/relationships/image" Target="../media/image2835.png"/><Relationship Id="rId22" Type="http://schemas.openxmlformats.org/officeDocument/2006/relationships/image" Target="../media/image2720.png"/><Relationship Id="rId64" Type="http://schemas.openxmlformats.org/officeDocument/2006/relationships/image" Target="../media/image2741.png"/><Relationship Id="rId118" Type="http://schemas.openxmlformats.org/officeDocument/2006/relationships/customXml" Target="../ink/ink236.xml"/><Relationship Id="rId325" Type="http://schemas.openxmlformats.org/officeDocument/2006/relationships/image" Target="../media/image2868.png"/><Relationship Id="rId367" Type="http://schemas.openxmlformats.org/officeDocument/2006/relationships/image" Target="../media/image2889.png"/><Relationship Id="rId171" Type="http://schemas.openxmlformats.org/officeDocument/2006/relationships/image" Target="../media/image2793.png"/><Relationship Id="rId227" Type="http://schemas.openxmlformats.org/officeDocument/2006/relationships/customXml" Target="../ink/ink291.xml"/><Relationship Id="rId269" Type="http://schemas.openxmlformats.org/officeDocument/2006/relationships/customXml" Target="../ink/ink312.xml"/><Relationship Id="rId33" Type="http://schemas.openxmlformats.org/officeDocument/2006/relationships/customXml" Target="../ink/ink193.xml"/><Relationship Id="rId129" Type="http://schemas.openxmlformats.org/officeDocument/2006/relationships/image" Target="../media/image2772.png"/><Relationship Id="rId280" Type="http://schemas.openxmlformats.org/officeDocument/2006/relationships/customXml" Target="../ink/ink318.xml"/><Relationship Id="rId336" Type="http://schemas.openxmlformats.org/officeDocument/2006/relationships/customXml" Target="../ink/ink346.xml"/><Relationship Id="rId75" Type="http://schemas.openxmlformats.org/officeDocument/2006/relationships/customXml" Target="../ink/ink214.xml"/><Relationship Id="rId140" Type="http://schemas.openxmlformats.org/officeDocument/2006/relationships/customXml" Target="../ink/ink247.xml"/><Relationship Id="rId182" Type="http://schemas.openxmlformats.org/officeDocument/2006/relationships/customXml" Target="../ink/ink268.xml"/><Relationship Id="rId378" Type="http://schemas.openxmlformats.org/officeDocument/2006/relationships/customXml" Target="../ink/ink367.xml"/><Relationship Id="rId403" Type="http://schemas.openxmlformats.org/officeDocument/2006/relationships/customXml" Target="../ink/ink380.xml"/><Relationship Id="rId6" Type="http://schemas.openxmlformats.org/officeDocument/2006/relationships/image" Target="../media/image2712.png"/><Relationship Id="rId238" Type="http://schemas.openxmlformats.org/officeDocument/2006/relationships/image" Target="../media/image2825.png"/><Relationship Id="rId291" Type="http://schemas.openxmlformats.org/officeDocument/2006/relationships/image" Target="../media/image2851.png"/><Relationship Id="rId305" Type="http://schemas.openxmlformats.org/officeDocument/2006/relationships/image" Target="../media/image2858.png"/><Relationship Id="rId347" Type="http://schemas.openxmlformats.org/officeDocument/2006/relationships/image" Target="../media/image2879.png"/><Relationship Id="rId44" Type="http://schemas.openxmlformats.org/officeDocument/2006/relationships/image" Target="../media/image2731.png"/><Relationship Id="rId86" Type="http://schemas.openxmlformats.org/officeDocument/2006/relationships/image" Target="../media/image2751.png"/><Relationship Id="rId151" Type="http://schemas.openxmlformats.org/officeDocument/2006/relationships/image" Target="../media/image2783.png"/><Relationship Id="rId389" Type="http://schemas.openxmlformats.org/officeDocument/2006/relationships/image" Target="../media/image2900.png"/><Relationship Id="rId193" Type="http://schemas.openxmlformats.org/officeDocument/2006/relationships/image" Target="../media/image2804.png"/><Relationship Id="rId207" Type="http://schemas.openxmlformats.org/officeDocument/2006/relationships/image" Target="../media/image2811.png"/><Relationship Id="rId249" Type="http://schemas.openxmlformats.org/officeDocument/2006/relationships/customXml" Target="../ink/ink302.xml"/><Relationship Id="rId414" Type="http://schemas.openxmlformats.org/officeDocument/2006/relationships/image" Target="../media/image73.png"/><Relationship Id="rId13" Type="http://schemas.openxmlformats.org/officeDocument/2006/relationships/customXml" Target="../ink/ink183.xml"/><Relationship Id="rId109" Type="http://schemas.openxmlformats.org/officeDocument/2006/relationships/image" Target="../media/image2762.png"/><Relationship Id="rId260" Type="http://schemas.openxmlformats.org/officeDocument/2006/relationships/image" Target="../media/image2836.png"/><Relationship Id="rId316" Type="http://schemas.openxmlformats.org/officeDocument/2006/relationships/customXml" Target="../ink/ink336.xml"/><Relationship Id="rId55" Type="http://schemas.openxmlformats.org/officeDocument/2006/relationships/customXml" Target="../ink/ink204.xml"/><Relationship Id="rId97" Type="http://schemas.openxmlformats.org/officeDocument/2006/relationships/customXml" Target="../ink/ink225.xml"/><Relationship Id="rId120" Type="http://schemas.openxmlformats.org/officeDocument/2006/relationships/customXml" Target="../ink/ink237.xml"/><Relationship Id="rId358" Type="http://schemas.openxmlformats.org/officeDocument/2006/relationships/customXml" Target="../ink/ink357.xml"/><Relationship Id="rId162" Type="http://schemas.openxmlformats.org/officeDocument/2006/relationships/customXml" Target="../ink/ink258.xml"/><Relationship Id="rId218" Type="http://schemas.openxmlformats.org/officeDocument/2006/relationships/customXml" Target="../ink/ink286.xml"/><Relationship Id="rId271" Type="http://schemas.openxmlformats.org/officeDocument/2006/relationships/customXml" Target="../ink/ink313.xml"/><Relationship Id="rId24" Type="http://schemas.openxmlformats.org/officeDocument/2006/relationships/image" Target="../media/image2721.png"/><Relationship Id="rId66" Type="http://schemas.openxmlformats.org/officeDocument/2006/relationships/image" Target="../media/image2742.png"/><Relationship Id="rId131" Type="http://schemas.openxmlformats.org/officeDocument/2006/relationships/image" Target="../media/image2773.png"/><Relationship Id="rId327" Type="http://schemas.openxmlformats.org/officeDocument/2006/relationships/image" Target="../media/image2869.png"/><Relationship Id="rId369" Type="http://schemas.openxmlformats.org/officeDocument/2006/relationships/image" Target="../media/image2890.png"/><Relationship Id="rId173" Type="http://schemas.openxmlformats.org/officeDocument/2006/relationships/image" Target="../media/image2794.png"/><Relationship Id="rId229" Type="http://schemas.openxmlformats.org/officeDocument/2006/relationships/customXml" Target="../ink/ink292.xml"/><Relationship Id="rId380" Type="http://schemas.openxmlformats.org/officeDocument/2006/relationships/customXml" Target="../ink/ink368.xml"/><Relationship Id="rId240" Type="http://schemas.openxmlformats.org/officeDocument/2006/relationships/image" Target="../media/image2826.png"/><Relationship Id="rId35" Type="http://schemas.openxmlformats.org/officeDocument/2006/relationships/customXml" Target="../ink/ink194.xml"/><Relationship Id="rId77" Type="http://schemas.openxmlformats.org/officeDocument/2006/relationships/customXml" Target="../ink/ink215.xml"/><Relationship Id="rId100" Type="http://schemas.openxmlformats.org/officeDocument/2006/relationships/image" Target="../media/image2758.png"/><Relationship Id="rId282" Type="http://schemas.openxmlformats.org/officeDocument/2006/relationships/customXml" Target="../ink/ink319.xml"/><Relationship Id="rId338" Type="http://schemas.openxmlformats.org/officeDocument/2006/relationships/customXml" Target="../ink/ink347.xml"/><Relationship Id="rId8" Type="http://schemas.openxmlformats.org/officeDocument/2006/relationships/image" Target="../media/image2713.png"/><Relationship Id="rId142" Type="http://schemas.openxmlformats.org/officeDocument/2006/relationships/customXml" Target="../ink/ink248.xml"/><Relationship Id="rId184" Type="http://schemas.openxmlformats.org/officeDocument/2006/relationships/customXml" Target="../ink/ink269.xml"/><Relationship Id="rId391" Type="http://schemas.openxmlformats.org/officeDocument/2006/relationships/image" Target="../media/image2901.png"/><Relationship Id="rId405" Type="http://schemas.openxmlformats.org/officeDocument/2006/relationships/customXml" Target="../ink/ink381.xml"/><Relationship Id="rId251" Type="http://schemas.openxmlformats.org/officeDocument/2006/relationships/customXml" Target="../ink/ink303.xml"/><Relationship Id="rId46" Type="http://schemas.openxmlformats.org/officeDocument/2006/relationships/image" Target="../media/image2732.png"/><Relationship Id="rId293" Type="http://schemas.openxmlformats.org/officeDocument/2006/relationships/image" Target="../media/image2852.png"/><Relationship Id="rId307" Type="http://schemas.openxmlformats.org/officeDocument/2006/relationships/image" Target="../media/image2859.png"/><Relationship Id="rId349" Type="http://schemas.openxmlformats.org/officeDocument/2006/relationships/image" Target="../media/image2880.png"/><Relationship Id="rId88" Type="http://schemas.openxmlformats.org/officeDocument/2006/relationships/image" Target="../media/image2752.png"/><Relationship Id="rId111" Type="http://schemas.openxmlformats.org/officeDocument/2006/relationships/image" Target="../media/image2763.png"/><Relationship Id="rId153" Type="http://schemas.openxmlformats.org/officeDocument/2006/relationships/image" Target="../media/image2784.png"/><Relationship Id="rId195" Type="http://schemas.openxmlformats.org/officeDocument/2006/relationships/image" Target="../media/image2805.png"/><Relationship Id="rId209" Type="http://schemas.openxmlformats.org/officeDocument/2006/relationships/image" Target="../media/image2812.png"/><Relationship Id="rId360" Type="http://schemas.openxmlformats.org/officeDocument/2006/relationships/customXml" Target="../ink/ink358.xml"/><Relationship Id="rId220" Type="http://schemas.openxmlformats.org/officeDocument/2006/relationships/customXml" Target="../ink/ink287.xml"/><Relationship Id="rId15" Type="http://schemas.openxmlformats.org/officeDocument/2006/relationships/customXml" Target="../ink/ink184.xml"/><Relationship Id="rId57" Type="http://schemas.openxmlformats.org/officeDocument/2006/relationships/customXml" Target="../ink/ink205.xml"/><Relationship Id="rId262" Type="http://schemas.openxmlformats.org/officeDocument/2006/relationships/image" Target="../media/image2837.png"/><Relationship Id="rId318" Type="http://schemas.openxmlformats.org/officeDocument/2006/relationships/customXml" Target="../ink/ink337.xml"/><Relationship Id="rId99" Type="http://schemas.openxmlformats.org/officeDocument/2006/relationships/customXml" Target="../ink/ink226.xml"/><Relationship Id="rId122" Type="http://schemas.openxmlformats.org/officeDocument/2006/relationships/customXml" Target="../ink/ink238.xml"/><Relationship Id="rId164" Type="http://schemas.openxmlformats.org/officeDocument/2006/relationships/customXml" Target="../ink/ink259.xml"/><Relationship Id="rId371" Type="http://schemas.openxmlformats.org/officeDocument/2006/relationships/image" Target="../media/image2891.png"/><Relationship Id="rId26" Type="http://schemas.openxmlformats.org/officeDocument/2006/relationships/image" Target="../media/image2722.png"/><Relationship Id="rId231" Type="http://schemas.openxmlformats.org/officeDocument/2006/relationships/customXml" Target="../ink/ink293.xml"/><Relationship Id="rId273" Type="http://schemas.openxmlformats.org/officeDocument/2006/relationships/customXml" Target="../ink/ink314.xml"/><Relationship Id="rId329" Type="http://schemas.openxmlformats.org/officeDocument/2006/relationships/image" Target="../media/image2870.png"/><Relationship Id="rId68" Type="http://schemas.openxmlformats.org/officeDocument/2006/relationships/image" Target="../media/image2743.png"/><Relationship Id="rId133" Type="http://schemas.openxmlformats.org/officeDocument/2006/relationships/image" Target="../media/image2774.png"/><Relationship Id="rId175" Type="http://schemas.openxmlformats.org/officeDocument/2006/relationships/image" Target="../media/image2795.png"/><Relationship Id="rId340" Type="http://schemas.openxmlformats.org/officeDocument/2006/relationships/customXml" Target="../ink/ink348.xml"/><Relationship Id="rId200" Type="http://schemas.openxmlformats.org/officeDocument/2006/relationships/customXml" Target="../ink/ink277.xml"/><Relationship Id="rId382" Type="http://schemas.openxmlformats.org/officeDocument/2006/relationships/customXml" Target="../ink/ink369.xml"/><Relationship Id="rId242" Type="http://schemas.openxmlformats.org/officeDocument/2006/relationships/image" Target="../media/image2827.png"/><Relationship Id="rId284" Type="http://schemas.openxmlformats.org/officeDocument/2006/relationships/customXml" Target="../ink/ink320.xml"/><Relationship Id="rId37" Type="http://schemas.openxmlformats.org/officeDocument/2006/relationships/customXml" Target="../ink/ink195.xml"/><Relationship Id="rId79" Type="http://schemas.openxmlformats.org/officeDocument/2006/relationships/customXml" Target="../ink/ink216.xml"/><Relationship Id="rId102" Type="http://schemas.openxmlformats.org/officeDocument/2006/relationships/image" Target="../media/image2759.png"/><Relationship Id="rId144" Type="http://schemas.openxmlformats.org/officeDocument/2006/relationships/customXml" Target="../ink/ink249.xml"/><Relationship Id="rId90" Type="http://schemas.openxmlformats.org/officeDocument/2006/relationships/image" Target="../media/image2753.png"/><Relationship Id="rId186" Type="http://schemas.openxmlformats.org/officeDocument/2006/relationships/customXml" Target="../ink/ink270.xml"/><Relationship Id="rId351" Type="http://schemas.openxmlformats.org/officeDocument/2006/relationships/image" Target="../media/image2881.png"/><Relationship Id="rId393" Type="http://schemas.openxmlformats.org/officeDocument/2006/relationships/customXml" Target="../ink/ink375.xml"/><Relationship Id="rId407" Type="http://schemas.openxmlformats.org/officeDocument/2006/relationships/customXml" Target="../ink/ink382.xml"/><Relationship Id="rId211" Type="http://schemas.openxmlformats.org/officeDocument/2006/relationships/image" Target="../media/image2813.png"/><Relationship Id="rId253" Type="http://schemas.openxmlformats.org/officeDocument/2006/relationships/customXml" Target="../ink/ink304.xml"/><Relationship Id="rId295" Type="http://schemas.openxmlformats.org/officeDocument/2006/relationships/image" Target="../media/image2853.png"/><Relationship Id="rId309" Type="http://schemas.openxmlformats.org/officeDocument/2006/relationships/image" Target="../media/image2860.png"/><Relationship Id="rId48" Type="http://schemas.openxmlformats.org/officeDocument/2006/relationships/image" Target="../media/image2733.png"/><Relationship Id="rId113" Type="http://schemas.openxmlformats.org/officeDocument/2006/relationships/image" Target="../media/image2764.png"/><Relationship Id="rId320" Type="http://schemas.openxmlformats.org/officeDocument/2006/relationships/customXml" Target="../ink/ink3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913.png"/><Relationship Id="rId3" Type="http://schemas.openxmlformats.org/officeDocument/2006/relationships/customXml" Target="../ink/ink386.xml"/><Relationship Id="rId7" Type="http://schemas.openxmlformats.org/officeDocument/2006/relationships/customXml" Target="../ink/ink38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12.png"/><Relationship Id="rId5" Type="http://schemas.openxmlformats.org/officeDocument/2006/relationships/customXml" Target="../ink/ink387.xml"/><Relationship Id="rId10" Type="http://schemas.openxmlformats.org/officeDocument/2006/relationships/image" Target="../media/image2914.png"/><Relationship Id="rId4" Type="http://schemas.openxmlformats.org/officeDocument/2006/relationships/image" Target="../media/image2911.png"/><Relationship Id="rId9" Type="http://schemas.openxmlformats.org/officeDocument/2006/relationships/customXml" Target="../ink/ink38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917.png"/><Relationship Id="rId13" Type="http://schemas.openxmlformats.org/officeDocument/2006/relationships/customXml" Target="../ink/ink395.xml"/><Relationship Id="rId3" Type="http://schemas.openxmlformats.org/officeDocument/2006/relationships/customXml" Target="../ink/ink390.xml"/><Relationship Id="rId7" Type="http://schemas.openxmlformats.org/officeDocument/2006/relationships/customXml" Target="../ink/ink392.xml"/><Relationship Id="rId12" Type="http://schemas.openxmlformats.org/officeDocument/2006/relationships/image" Target="../media/image2919.png"/><Relationship Id="rId2" Type="http://schemas.openxmlformats.org/officeDocument/2006/relationships/notesSlide" Target="../notesSlides/notesSlide5.xml"/><Relationship Id="rId16" Type="http://schemas.openxmlformats.org/officeDocument/2006/relationships/image" Target="../media/image2920.png"/><Relationship Id="rId1" Type="http://schemas.openxmlformats.org/officeDocument/2006/relationships/slideLayout" Target="../slideLayouts/slideLayout7.xml"/><Relationship Id="rId6" Type="http://schemas.openxmlformats.org/officeDocument/2006/relationships/image" Target="../media/image2916.png"/><Relationship Id="rId11" Type="http://schemas.openxmlformats.org/officeDocument/2006/relationships/customXml" Target="../ink/ink394.xml"/><Relationship Id="rId5" Type="http://schemas.openxmlformats.org/officeDocument/2006/relationships/customXml" Target="../ink/ink391.xml"/><Relationship Id="rId15" Type="http://schemas.openxmlformats.org/officeDocument/2006/relationships/customXml" Target="../ink/ink396.xml"/><Relationship Id="rId10" Type="http://schemas.openxmlformats.org/officeDocument/2006/relationships/image" Target="../media/image2918.png"/><Relationship Id="rId4" Type="http://schemas.openxmlformats.org/officeDocument/2006/relationships/image" Target="../media/image2915.png"/><Relationship Id="rId9" Type="http://schemas.openxmlformats.org/officeDocument/2006/relationships/customXml" Target="../ink/ink393.xml"/><Relationship Id="rId14" Type="http://schemas.openxmlformats.org/officeDocument/2006/relationships/image" Target="../media/image2266.png"/></Relationships>
</file>

<file path=ppt/slides/_rels/slide6.xml.rels><?xml version="1.0" encoding="UTF-8" standalone="yes"?>
<Relationships xmlns="http://schemas.openxmlformats.org/package/2006/relationships"><Relationship Id="rId117" Type="http://schemas.openxmlformats.org/officeDocument/2006/relationships/customXml" Target="../ink/ink454.xml"/><Relationship Id="rId671" Type="http://schemas.openxmlformats.org/officeDocument/2006/relationships/customXml" Target="../ink/ink732.xml"/><Relationship Id="rId21" Type="http://schemas.openxmlformats.org/officeDocument/2006/relationships/customXml" Target="../ink/ink406.xml"/><Relationship Id="rId324" Type="http://schemas.openxmlformats.org/officeDocument/2006/relationships/image" Target="../media/image3079.png"/><Relationship Id="rId531" Type="http://schemas.openxmlformats.org/officeDocument/2006/relationships/image" Target="../media/image3182.png"/><Relationship Id="rId629" Type="http://schemas.openxmlformats.org/officeDocument/2006/relationships/customXml" Target="../ink/ink711.xml"/><Relationship Id="rId170" Type="http://schemas.openxmlformats.org/officeDocument/2006/relationships/image" Target="../media/image3003.png"/><Relationship Id="rId268" Type="http://schemas.openxmlformats.org/officeDocument/2006/relationships/image" Target="../media/image3052.png"/><Relationship Id="rId475" Type="http://schemas.openxmlformats.org/officeDocument/2006/relationships/image" Target="../media/image3154.png"/><Relationship Id="rId32" Type="http://schemas.openxmlformats.org/officeDocument/2006/relationships/image" Target="../media/image2935.png"/><Relationship Id="rId128" Type="http://schemas.openxmlformats.org/officeDocument/2006/relationships/image" Target="../media/image2983.png"/><Relationship Id="rId335" Type="http://schemas.openxmlformats.org/officeDocument/2006/relationships/customXml" Target="../ink/ink563.xml"/><Relationship Id="rId542" Type="http://schemas.openxmlformats.org/officeDocument/2006/relationships/customXml" Target="../ink/ink667.xml"/><Relationship Id="rId181" Type="http://schemas.openxmlformats.org/officeDocument/2006/relationships/customXml" Target="../ink/ink486.xml"/><Relationship Id="rId402" Type="http://schemas.openxmlformats.org/officeDocument/2006/relationships/image" Target="../media/image3118.png"/><Relationship Id="rId279" Type="http://schemas.openxmlformats.org/officeDocument/2006/relationships/customXml" Target="../ink/ink535.xml"/><Relationship Id="rId486" Type="http://schemas.openxmlformats.org/officeDocument/2006/relationships/customXml" Target="../ink/ink639.xml"/><Relationship Id="rId43" Type="http://schemas.openxmlformats.org/officeDocument/2006/relationships/customXml" Target="../ink/ink417.xml"/><Relationship Id="rId139" Type="http://schemas.openxmlformats.org/officeDocument/2006/relationships/customXml" Target="../ink/ink465.xml"/><Relationship Id="rId346" Type="http://schemas.openxmlformats.org/officeDocument/2006/relationships/image" Target="../media/image3090.png"/><Relationship Id="rId553" Type="http://schemas.openxmlformats.org/officeDocument/2006/relationships/image" Target="../media/image3193.png"/><Relationship Id="rId192" Type="http://schemas.openxmlformats.org/officeDocument/2006/relationships/image" Target="../media/image3014.png"/><Relationship Id="rId206" Type="http://schemas.openxmlformats.org/officeDocument/2006/relationships/image" Target="../media/image3021.png"/><Relationship Id="rId413" Type="http://schemas.openxmlformats.org/officeDocument/2006/relationships/image" Target="../media/image3123.png"/><Relationship Id="rId497" Type="http://schemas.openxmlformats.org/officeDocument/2006/relationships/image" Target="../media/image3165.png"/><Relationship Id="rId620" Type="http://schemas.openxmlformats.org/officeDocument/2006/relationships/customXml" Target="../ink/ink706.xml"/><Relationship Id="rId357" Type="http://schemas.openxmlformats.org/officeDocument/2006/relationships/customXml" Target="../ink/ink574.xml"/><Relationship Id="rId54" Type="http://schemas.openxmlformats.org/officeDocument/2006/relationships/image" Target="../media/image2946.png"/><Relationship Id="rId217" Type="http://schemas.openxmlformats.org/officeDocument/2006/relationships/customXml" Target="../ink/ink504.xml"/><Relationship Id="rId564" Type="http://schemas.openxmlformats.org/officeDocument/2006/relationships/customXml" Target="../ink/ink678.xml"/><Relationship Id="rId424" Type="http://schemas.openxmlformats.org/officeDocument/2006/relationships/customXml" Target="../ink/ink608.xml"/><Relationship Id="rId631" Type="http://schemas.openxmlformats.org/officeDocument/2006/relationships/customXml" Target="../ink/ink712.xml"/><Relationship Id="rId270" Type="http://schemas.openxmlformats.org/officeDocument/2006/relationships/image" Target="../media/image3053.png"/><Relationship Id="rId65" Type="http://schemas.openxmlformats.org/officeDocument/2006/relationships/customXml" Target="../ink/ink428.xml"/><Relationship Id="rId130" Type="http://schemas.openxmlformats.org/officeDocument/2006/relationships/image" Target="../media/image2984.png"/><Relationship Id="rId368" Type="http://schemas.openxmlformats.org/officeDocument/2006/relationships/image" Target="../media/image3101.png"/><Relationship Id="rId575" Type="http://schemas.openxmlformats.org/officeDocument/2006/relationships/image" Target="../media/image3204.png"/><Relationship Id="rId228" Type="http://schemas.openxmlformats.org/officeDocument/2006/relationships/image" Target="../media/image3032.png"/><Relationship Id="rId435" Type="http://schemas.openxmlformats.org/officeDocument/2006/relationships/image" Target="../media/image3134.png"/><Relationship Id="rId642" Type="http://schemas.openxmlformats.org/officeDocument/2006/relationships/image" Target="../media/image3237.png"/><Relationship Id="rId281" Type="http://schemas.openxmlformats.org/officeDocument/2006/relationships/customXml" Target="../ink/ink536.xml"/><Relationship Id="rId502" Type="http://schemas.openxmlformats.org/officeDocument/2006/relationships/customXml" Target="../ink/ink647.xml"/><Relationship Id="rId76" Type="http://schemas.openxmlformats.org/officeDocument/2006/relationships/image" Target="../media/image2957.png"/><Relationship Id="rId141" Type="http://schemas.openxmlformats.org/officeDocument/2006/relationships/customXml" Target="../ink/ink466.xml"/><Relationship Id="rId379" Type="http://schemas.openxmlformats.org/officeDocument/2006/relationships/customXml" Target="../ink/ink585.xml"/><Relationship Id="rId586" Type="http://schemas.openxmlformats.org/officeDocument/2006/relationships/customXml" Target="../ink/ink689.xml"/><Relationship Id="rId7" Type="http://schemas.openxmlformats.org/officeDocument/2006/relationships/customXml" Target="../ink/ink399.xml"/><Relationship Id="rId239" Type="http://schemas.openxmlformats.org/officeDocument/2006/relationships/customXml" Target="../ink/ink515.xml"/><Relationship Id="rId446" Type="http://schemas.openxmlformats.org/officeDocument/2006/relationships/customXml" Target="../ink/ink619.xml"/><Relationship Id="rId653" Type="http://schemas.openxmlformats.org/officeDocument/2006/relationships/customXml" Target="../ink/ink723.xml"/><Relationship Id="rId292" Type="http://schemas.openxmlformats.org/officeDocument/2006/relationships/image" Target="../media/image3064.png"/><Relationship Id="rId306" Type="http://schemas.openxmlformats.org/officeDocument/2006/relationships/image" Target="../media/image3071.png"/><Relationship Id="rId87" Type="http://schemas.openxmlformats.org/officeDocument/2006/relationships/customXml" Target="../ink/ink439.xml"/><Relationship Id="rId513" Type="http://schemas.openxmlformats.org/officeDocument/2006/relationships/image" Target="../media/image3173.png"/><Relationship Id="rId597" Type="http://schemas.openxmlformats.org/officeDocument/2006/relationships/image" Target="../media/image3215.png"/><Relationship Id="rId152" Type="http://schemas.openxmlformats.org/officeDocument/2006/relationships/image" Target="../media/image2995.png"/><Relationship Id="rId457" Type="http://schemas.openxmlformats.org/officeDocument/2006/relationships/image" Target="../media/image3145.png"/><Relationship Id="rId664" Type="http://schemas.openxmlformats.org/officeDocument/2006/relationships/image" Target="../media/image2124.png"/><Relationship Id="rId14" Type="http://schemas.openxmlformats.org/officeDocument/2006/relationships/image" Target="../media/image2926.png"/><Relationship Id="rId317" Type="http://schemas.openxmlformats.org/officeDocument/2006/relationships/customXml" Target="../ink/ink554.xml"/><Relationship Id="rId524" Type="http://schemas.openxmlformats.org/officeDocument/2006/relationships/customXml" Target="../ink/ink658.xml"/><Relationship Id="rId98" Type="http://schemas.openxmlformats.org/officeDocument/2006/relationships/image" Target="../media/image2968.png"/><Relationship Id="rId163" Type="http://schemas.openxmlformats.org/officeDocument/2006/relationships/customXml" Target="../ink/ink477.xml"/><Relationship Id="rId370" Type="http://schemas.openxmlformats.org/officeDocument/2006/relationships/image" Target="../media/image3102.png"/><Relationship Id="rId230" Type="http://schemas.openxmlformats.org/officeDocument/2006/relationships/image" Target="../media/image3033.png"/><Relationship Id="rId468" Type="http://schemas.openxmlformats.org/officeDocument/2006/relationships/customXml" Target="../ink/ink630.xml"/><Relationship Id="rId25" Type="http://schemas.openxmlformats.org/officeDocument/2006/relationships/customXml" Target="../ink/ink408.xml"/><Relationship Id="rId328" Type="http://schemas.openxmlformats.org/officeDocument/2006/relationships/image" Target="../media/image3081.png"/><Relationship Id="rId535" Type="http://schemas.openxmlformats.org/officeDocument/2006/relationships/image" Target="../media/image3184.png"/><Relationship Id="rId174" Type="http://schemas.openxmlformats.org/officeDocument/2006/relationships/image" Target="../media/image3005.png"/><Relationship Id="rId381" Type="http://schemas.openxmlformats.org/officeDocument/2006/relationships/customXml" Target="../ink/ink586.xml"/><Relationship Id="rId602" Type="http://schemas.openxmlformats.org/officeDocument/2006/relationships/customXml" Target="../ink/ink697.xml"/><Relationship Id="rId241" Type="http://schemas.openxmlformats.org/officeDocument/2006/relationships/customXml" Target="../ink/ink516.xml"/><Relationship Id="rId479" Type="http://schemas.openxmlformats.org/officeDocument/2006/relationships/image" Target="../media/image3156.png"/><Relationship Id="rId36" Type="http://schemas.openxmlformats.org/officeDocument/2006/relationships/image" Target="../media/image2937.png"/><Relationship Id="rId339" Type="http://schemas.openxmlformats.org/officeDocument/2006/relationships/customXml" Target="../ink/ink565.xml"/><Relationship Id="rId546" Type="http://schemas.openxmlformats.org/officeDocument/2006/relationships/customXml" Target="../ink/ink669.xml"/><Relationship Id="rId101" Type="http://schemas.openxmlformats.org/officeDocument/2006/relationships/customXml" Target="../ink/ink446.xml"/><Relationship Id="rId185" Type="http://schemas.openxmlformats.org/officeDocument/2006/relationships/customXml" Target="../ink/ink488.xml"/><Relationship Id="rId406" Type="http://schemas.openxmlformats.org/officeDocument/2006/relationships/customXml" Target="../ink/ink599.xml"/><Relationship Id="rId392" Type="http://schemas.openxmlformats.org/officeDocument/2006/relationships/image" Target="../media/image3113.png"/><Relationship Id="rId613" Type="http://schemas.openxmlformats.org/officeDocument/2006/relationships/image" Target="../media/image3223.png"/><Relationship Id="rId252" Type="http://schemas.openxmlformats.org/officeDocument/2006/relationships/image" Target="../media/image3044.png"/><Relationship Id="rId47" Type="http://schemas.openxmlformats.org/officeDocument/2006/relationships/customXml" Target="../ink/ink419.xml"/><Relationship Id="rId112" Type="http://schemas.openxmlformats.org/officeDocument/2006/relationships/image" Target="../media/image2975.png"/><Relationship Id="rId557" Type="http://schemas.openxmlformats.org/officeDocument/2006/relationships/image" Target="../media/image3195.png"/><Relationship Id="rId196" Type="http://schemas.openxmlformats.org/officeDocument/2006/relationships/image" Target="../media/image3016.png"/><Relationship Id="rId417" Type="http://schemas.openxmlformats.org/officeDocument/2006/relationships/image" Target="../media/image3125.png"/><Relationship Id="rId624" Type="http://schemas.openxmlformats.org/officeDocument/2006/relationships/image" Target="../media/image3228.png"/><Relationship Id="rId263" Type="http://schemas.openxmlformats.org/officeDocument/2006/relationships/customXml" Target="../ink/ink527.xml"/><Relationship Id="rId470" Type="http://schemas.openxmlformats.org/officeDocument/2006/relationships/customXml" Target="../ink/ink631.xml"/><Relationship Id="rId58" Type="http://schemas.openxmlformats.org/officeDocument/2006/relationships/image" Target="../media/image2948.png"/><Relationship Id="rId123" Type="http://schemas.openxmlformats.org/officeDocument/2006/relationships/customXml" Target="../ink/ink457.xml"/><Relationship Id="rId330" Type="http://schemas.openxmlformats.org/officeDocument/2006/relationships/image" Target="../media/image3082.png"/><Relationship Id="rId568" Type="http://schemas.openxmlformats.org/officeDocument/2006/relationships/customXml" Target="../ink/ink680.xml"/><Relationship Id="rId428" Type="http://schemas.openxmlformats.org/officeDocument/2006/relationships/customXml" Target="../ink/ink610.xml"/><Relationship Id="rId635" Type="http://schemas.openxmlformats.org/officeDocument/2006/relationships/customXml" Target="../ink/ink714.xml"/><Relationship Id="rId274" Type="http://schemas.openxmlformats.org/officeDocument/2006/relationships/image" Target="../media/image3055.png"/><Relationship Id="rId481" Type="http://schemas.openxmlformats.org/officeDocument/2006/relationships/image" Target="../media/image3157.png"/><Relationship Id="rId69" Type="http://schemas.openxmlformats.org/officeDocument/2006/relationships/customXml" Target="../ink/ink430.xml"/><Relationship Id="rId134" Type="http://schemas.openxmlformats.org/officeDocument/2006/relationships/image" Target="../media/image2986.png"/><Relationship Id="rId579" Type="http://schemas.openxmlformats.org/officeDocument/2006/relationships/image" Target="../media/image3206.png"/><Relationship Id="rId341" Type="http://schemas.openxmlformats.org/officeDocument/2006/relationships/customXml" Target="../ink/ink566.xml"/><Relationship Id="rId439" Type="http://schemas.openxmlformats.org/officeDocument/2006/relationships/image" Target="../media/image3136.png"/><Relationship Id="rId646" Type="http://schemas.openxmlformats.org/officeDocument/2006/relationships/image" Target="../media/image3239.png"/><Relationship Id="rId201" Type="http://schemas.openxmlformats.org/officeDocument/2006/relationships/customXml" Target="../ink/ink496.xml"/><Relationship Id="rId243" Type="http://schemas.openxmlformats.org/officeDocument/2006/relationships/customXml" Target="../ink/ink517.xml"/><Relationship Id="rId285" Type="http://schemas.openxmlformats.org/officeDocument/2006/relationships/customXml" Target="../ink/ink538.xml"/><Relationship Id="rId450" Type="http://schemas.openxmlformats.org/officeDocument/2006/relationships/customXml" Target="../ink/ink621.xml"/><Relationship Id="rId506" Type="http://schemas.openxmlformats.org/officeDocument/2006/relationships/customXml" Target="../ink/ink649.xml"/><Relationship Id="rId38" Type="http://schemas.openxmlformats.org/officeDocument/2006/relationships/image" Target="../media/image2938.png"/><Relationship Id="rId103" Type="http://schemas.openxmlformats.org/officeDocument/2006/relationships/customXml" Target="../ink/ink447.xml"/><Relationship Id="rId310" Type="http://schemas.openxmlformats.org/officeDocument/2006/relationships/image" Target="../media/image3073.png"/><Relationship Id="rId492" Type="http://schemas.openxmlformats.org/officeDocument/2006/relationships/customXml" Target="../ink/ink642.xml"/><Relationship Id="rId548" Type="http://schemas.openxmlformats.org/officeDocument/2006/relationships/customXml" Target="../ink/ink670.xml"/><Relationship Id="rId91" Type="http://schemas.openxmlformats.org/officeDocument/2006/relationships/customXml" Target="../ink/ink441.xml"/><Relationship Id="rId145" Type="http://schemas.openxmlformats.org/officeDocument/2006/relationships/customXml" Target="../ink/ink468.xml"/><Relationship Id="rId187" Type="http://schemas.openxmlformats.org/officeDocument/2006/relationships/customXml" Target="../ink/ink489.xml"/><Relationship Id="rId352" Type="http://schemas.openxmlformats.org/officeDocument/2006/relationships/image" Target="../media/image3093.png"/><Relationship Id="rId394" Type="http://schemas.openxmlformats.org/officeDocument/2006/relationships/image" Target="../media/image3114.png"/><Relationship Id="rId408" Type="http://schemas.openxmlformats.org/officeDocument/2006/relationships/customXml" Target="../ink/ink600.xml"/><Relationship Id="rId615" Type="http://schemas.openxmlformats.org/officeDocument/2006/relationships/image" Target="../media/image3224.png"/><Relationship Id="rId212" Type="http://schemas.openxmlformats.org/officeDocument/2006/relationships/image" Target="../media/image3024.png"/><Relationship Id="rId254" Type="http://schemas.openxmlformats.org/officeDocument/2006/relationships/image" Target="../media/image3045.png"/><Relationship Id="rId657" Type="http://schemas.openxmlformats.org/officeDocument/2006/relationships/customXml" Target="../ink/ink725.xml"/><Relationship Id="rId49" Type="http://schemas.openxmlformats.org/officeDocument/2006/relationships/customXml" Target="../ink/ink420.xml"/><Relationship Id="rId114" Type="http://schemas.openxmlformats.org/officeDocument/2006/relationships/image" Target="../media/image2976.png"/><Relationship Id="rId296" Type="http://schemas.openxmlformats.org/officeDocument/2006/relationships/image" Target="../media/image3066.png"/><Relationship Id="rId461" Type="http://schemas.openxmlformats.org/officeDocument/2006/relationships/image" Target="../media/image3147.png"/><Relationship Id="rId517" Type="http://schemas.openxmlformats.org/officeDocument/2006/relationships/image" Target="../media/image3175.png"/><Relationship Id="rId559" Type="http://schemas.openxmlformats.org/officeDocument/2006/relationships/image" Target="../media/image3196.png"/><Relationship Id="rId60" Type="http://schemas.openxmlformats.org/officeDocument/2006/relationships/image" Target="../media/image2949.png"/><Relationship Id="rId156" Type="http://schemas.openxmlformats.org/officeDocument/2006/relationships/image" Target="../media/image2997.png"/><Relationship Id="rId198" Type="http://schemas.openxmlformats.org/officeDocument/2006/relationships/image" Target="../media/image3017.png"/><Relationship Id="rId321" Type="http://schemas.openxmlformats.org/officeDocument/2006/relationships/customXml" Target="../ink/ink556.xml"/><Relationship Id="rId363" Type="http://schemas.openxmlformats.org/officeDocument/2006/relationships/customXml" Target="../ink/ink577.xml"/><Relationship Id="rId419" Type="http://schemas.openxmlformats.org/officeDocument/2006/relationships/image" Target="../media/image3126.png"/><Relationship Id="rId570" Type="http://schemas.openxmlformats.org/officeDocument/2006/relationships/customXml" Target="../ink/ink681.xml"/><Relationship Id="rId626" Type="http://schemas.openxmlformats.org/officeDocument/2006/relationships/image" Target="../media/image3229.png"/><Relationship Id="rId223" Type="http://schemas.openxmlformats.org/officeDocument/2006/relationships/customXml" Target="../ink/ink507.xml"/><Relationship Id="rId430" Type="http://schemas.openxmlformats.org/officeDocument/2006/relationships/customXml" Target="../ink/ink611.xml"/><Relationship Id="rId668" Type="http://schemas.openxmlformats.org/officeDocument/2006/relationships/image" Target="../media/image3249.png"/><Relationship Id="rId18" Type="http://schemas.openxmlformats.org/officeDocument/2006/relationships/image" Target="../media/image2928.png"/><Relationship Id="rId265" Type="http://schemas.openxmlformats.org/officeDocument/2006/relationships/customXml" Target="../ink/ink528.xml"/><Relationship Id="rId472" Type="http://schemas.openxmlformats.org/officeDocument/2006/relationships/customXml" Target="../ink/ink632.xml"/><Relationship Id="rId528" Type="http://schemas.openxmlformats.org/officeDocument/2006/relationships/customXml" Target="../ink/ink660.xml"/><Relationship Id="rId125" Type="http://schemas.openxmlformats.org/officeDocument/2006/relationships/customXml" Target="../ink/ink458.xml"/><Relationship Id="rId167" Type="http://schemas.openxmlformats.org/officeDocument/2006/relationships/customXml" Target="../ink/ink479.xml"/><Relationship Id="rId332" Type="http://schemas.openxmlformats.org/officeDocument/2006/relationships/image" Target="../media/image3083.png"/><Relationship Id="rId374" Type="http://schemas.openxmlformats.org/officeDocument/2006/relationships/image" Target="../media/image3104.png"/><Relationship Id="rId581" Type="http://schemas.openxmlformats.org/officeDocument/2006/relationships/image" Target="../media/image3207.png"/><Relationship Id="rId71" Type="http://schemas.openxmlformats.org/officeDocument/2006/relationships/customXml" Target="../ink/ink431.xml"/><Relationship Id="rId234" Type="http://schemas.openxmlformats.org/officeDocument/2006/relationships/image" Target="../media/image3035.png"/><Relationship Id="rId637" Type="http://schemas.openxmlformats.org/officeDocument/2006/relationships/customXml" Target="../ink/ink715.xml"/><Relationship Id="rId2" Type="http://schemas.openxmlformats.org/officeDocument/2006/relationships/notesSlide" Target="../notesSlides/notesSlide6.xml"/><Relationship Id="rId29" Type="http://schemas.openxmlformats.org/officeDocument/2006/relationships/customXml" Target="../ink/ink410.xml"/><Relationship Id="rId276" Type="http://schemas.openxmlformats.org/officeDocument/2006/relationships/image" Target="../media/image3056.png"/><Relationship Id="rId441" Type="http://schemas.openxmlformats.org/officeDocument/2006/relationships/image" Target="../media/image3137.png"/><Relationship Id="rId483" Type="http://schemas.openxmlformats.org/officeDocument/2006/relationships/image" Target="../media/image3158.png"/><Relationship Id="rId539" Type="http://schemas.openxmlformats.org/officeDocument/2006/relationships/image" Target="../media/image3186.png"/><Relationship Id="rId40" Type="http://schemas.openxmlformats.org/officeDocument/2006/relationships/image" Target="../media/image2939.png"/><Relationship Id="rId136" Type="http://schemas.openxmlformats.org/officeDocument/2006/relationships/image" Target="../media/image2987.png"/><Relationship Id="rId178" Type="http://schemas.openxmlformats.org/officeDocument/2006/relationships/image" Target="../media/image3007.png"/><Relationship Id="rId301" Type="http://schemas.openxmlformats.org/officeDocument/2006/relationships/customXml" Target="../ink/ink546.xml"/><Relationship Id="rId343" Type="http://schemas.openxmlformats.org/officeDocument/2006/relationships/customXml" Target="../ink/ink567.xml"/><Relationship Id="rId550" Type="http://schemas.openxmlformats.org/officeDocument/2006/relationships/customXml" Target="../ink/ink671.xml"/><Relationship Id="rId82" Type="http://schemas.openxmlformats.org/officeDocument/2006/relationships/image" Target="../media/image2960.png"/><Relationship Id="rId203" Type="http://schemas.openxmlformats.org/officeDocument/2006/relationships/customXml" Target="../ink/ink497.xml"/><Relationship Id="rId385" Type="http://schemas.openxmlformats.org/officeDocument/2006/relationships/customXml" Target="../ink/ink588.xml"/><Relationship Id="rId592" Type="http://schemas.openxmlformats.org/officeDocument/2006/relationships/customXml" Target="../ink/ink692.xml"/><Relationship Id="rId606" Type="http://schemas.openxmlformats.org/officeDocument/2006/relationships/customXml" Target="../ink/ink699.xml"/><Relationship Id="rId648" Type="http://schemas.openxmlformats.org/officeDocument/2006/relationships/image" Target="../media/image3240.png"/><Relationship Id="rId245" Type="http://schemas.openxmlformats.org/officeDocument/2006/relationships/customXml" Target="../ink/ink518.xml"/><Relationship Id="rId287" Type="http://schemas.openxmlformats.org/officeDocument/2006/relationships/customXml" Target="../ink/ink539.xml"/><Relationship Id="rId410" Type="http://schemas.openxmlformats.org/officeDocument/2006/relationships/customXml" Target="../ink/ink601.xml"/><Relationship Id="rId452" Type="http://schemas.openxmlformats.org/officeDocument/2006/relationships/customXml" Target="../ink/ink622.xml"/><Relationship Id="rId494" Type="http://schemas.openxmlformats.org/officeDocument/2006/relationships/customXml" Target="../ink/ink643.xml"/><Relationship Id="rId508" Type="http://schemas.openxmlformats.org/officeDocument/2006/relationships/customXml" Target="../ink/ink650.xml"/><Relationship Id="rId105" Type="http://schemas.openxmlformats.org/officeDocument/2006/relationships/customXml" Target="../ink/ink448.xml"/><Relationship Id="rId147" Type="http://schemas.openxmlformats.org/officeDocument/2006/relationships/customXml" Target="../ink/ink469.xml"/><Relationship Id="rId312" Type="http://schemas.openxmlformats.org/officeDocument/2006/relationships/image" Target="../media/image3074.png"/><Relationship Id="rId354" Type="http://schemas.openxmlformats.org/officeDocument/2006/relationships/image" Target="../media/image3094.png"/><Relationship Id="rId51" Type="http://schemas.openxmlformats.org/officeDocument/2006/relationships/customXml" Target="../ink/ink421.xml"/><Relationship Id="rId93" Type="http://schemas.openxmlformats.org/officeDocument/2006/relationships/customXml" Target="../ink/ink442.xml"/><Relationship Id="rId189" Type="http://schemas.openxmlformats.org/officeDocument/2006/relationships/customXml" Target="../ink/ink490.xml"/><Relationship Id="rId396" Type="http://schemas.openxmlformats.org/officeDocument/2006/relationships/image" Target="../media/image3115.png"/><Relationship Id="rId561" Type="http://schemas.openxmlformats.org/officeDocument/2006/relationships/image" Target="../media/image3197.png"/><Relationship Id="rId617" Type="http://schemas.openxmlformats.org/officeDocument/2006/relationships/image" Target="../media/image3225.png"/><Relationship Id="rId659" Type="http://schemas.openxmlformats.org/officeDocument/2006/relationships/customXml" Target="../ink/ink726.xml"/><Relationship Id="rId214" Type="http://schemas.openxmlformats.org/officeDocument/2006/relationships/image" Target="../media/image3025.png"/><Relationship Id="rId256" Type="http://schemas.openxmlformats.org/officeDocument/2006/relationships/image" Target="../media/image3046.png"/><Relationship Id="rId298" Type="http://schemas.openxmlformats.org/officeDocument/2006/relationships/image" Target="../media/image3067.png"/><Relationship Id="rId421" Type="http://schemas.openxmlformats.org/officeDocument/2006/relationships/image" Target="../media/image3127.png"/><Relationship Id="rId463" Type="http://schemas.openxmlformats.org/officeDocument/2006/relationships/image" Target="../media/image3148.png"/><Relationship Id="rId519" Type="http://schemas.openxmlformats.org/officeDocument/2006/relationships/image" Target="../media/image3176.png"/><Relationship Id="rId670" Type="http://schemas.openxmlformats.org/officeDocument/2006/relationships/image" Target="../media/image3250.png"/><Relationship Id="rId116" Type="http://schemas.openxmlformats.org/officeDocument/2006/relationships/image" Target="../media/image2977.png"/><Relationship Id="rId158" Type="http://schemas.openxmlformats.org/officeDocument/2006/relationships/image" Target="../media/image2998.png"/><Relationship Id="rId323" Type="http://schemas.openxmlformats.org/officeDocument/2006/relationships/customXml" Target="../ink/ink557.xml"/><Relationship Id="rId530" Type="http://schemas.openxmlformats.org/officeDocument/2006/relationships/customXml" Target="../ink/ink661.xml"/><Relationship Id="rId20" Type="http://schemas.openxmlformats.org/officeDocument/2006/relationships/image" Target="../media/image2929.png"/><Relationship Id="rId62" Type="http://schemas.openxmlformats.org/officeDocument/2006/relationships/image" Target="../media/image2950.png"/><Relationship Id="rId365" Type="http://schemas.openxmlformats.org/officeDocument/2006/relationships/customXml" Target="../ink/ink578.xml"/><Relationship Id="rId572" Type="http://schemas.openxmlformats.org/officeDocument/2006/relationships/customXml" Target="../ink/ink682.xml"/><Relationship Id="rId628" Type="http://schemas.openxmlformats.org/officeDocument/2006/relationships/image" Target="../media/image3230.png"/><Relationship Id="rId225" Type="http://schemas.openxmlformats.org/officeDocument/2006/relationships/customXml" Target="../ink/ink508.xml"/><Relationship Id="rId267" Type="http://schemas.openxmlformats.org/officeDocument/2006/relationships/customXml" Target="../ink/ink529.xml"/><Relationship Id="rId432" Type="http://schemas.openxmlformats.org/officeDocument/2006/relationships/customXml" Target="../ink/ink612.xml"/><Relationship Id="rId474" Type="http://schemas.openxmlformats.org/officeDocument/2006/relationships/customXml" Target="../ink/ink633.xml"/><Relationship Id="rId127" Type="http://schemas.openxmlformats.org/officeDocument/2006/relationships/customXml" Target="../ink/ink459.xml"/><Relationship Id="rId31" Type="http://schemas.openxmlformats.org/officeDocument/2006/relationships/customXml" Target="../ink/ink411.xml"/><Relationship Id="rId73" Type="http://schemas.openxmlformats.org/officeDocument/2006/relationships/customXml" Target="../ink/ink432.xml"/><Relationship Id="rId169" Type="http://schemas.openxmlformats.org/officeDocument/2006/relationships/customXml" Target="../ink/ink480.xml"/><Relationship Id="rId334" Type="http://schemas.openxmlformats.org/officeDocument/2006/relationships/image" Target="../media/image3084.png"/><Relationship Id="rId376" Type="http://schemas.openxmlformats.org/officeDocument/2006/relationships/image" Target="../media/image3105.png"/><Relationship Id="rId541" Type="http://schemas.openxmlformats.org/officeDocument/2006/relationships/image" Target="../media/image3187.png"/><Relationship Id="rId583" Type="http://schemas.openxmlformats.org/officeDocument/2006/relationships/image" Target="../media/image3208.png"/><Relationship Id="rId639" Type="http://schemas.openxmlformats.org/officeDocument/2006/relationships/customXml" Target="../ink/ink716.xml"/><Relationship Id="rId4" Type="http://schemas.openxmlformats.org/officeDocument/2006/relationships/image" Target="../media/image2921.png"/><Relationship Id="rId180" Type="http://schemas.openxmlformats.org/officeDocument/2006/relationships/image" Target="../media/image3008.png"/><Relationship Id="rId236" Type="http://schemas.openxmlformats.org/officeDocument/2006/relationships/image" Target="../media/image3036.png"/><Relationship Id="rId278" Type="http://schemas.openxmlformats.org/officeDocument/2006/relationships/image" Target="../media/image3057.png"/><Relationship Id="rId401" Type="http://schemas.openxmlformats.org/officeDocument/2006/relationships/customXml" Target="../ink/ink596.xml"/><Relationship Id="rId443" Type="http://schemas.openxmlformats.org/officeDocument/2006/relationships/image" Target="../media/image3138.png"/><Relationship Id="rId650" Type="http://schemas.openxmlformats.org/officeDocument/2006/relationships/image" Target="../media/image3241.png"/><Relationship Id="rId303" Type="http://schemas.openxmlformats.org/officeDocument/2006/relationships/customXml" Target="../ink/ink547.xml"/><Relationship Id="rId485" Type="http://schemas.openxmlformats.org/officeDocument/2006/relationships/image" Target="../media/image3159.png"/><Relationship Id="rId42" Type="http://schemas.openxmlformats.org/officeDocument/2006/relationships/image" Target="../media/image2940.png"/><Relationship Id="rId84" Type="http://schemas.openxmlformats.org/officeDocument/2006/relationships/image" Target="../media/image2961.png"/><Relationship Id="rId138" Type="http://schemas.openxmlformats.org/officeDocument/2006/relationships/image" Target="../media/image2988.png"/><Relationship Id="rId345" Type="http://schemas.openxmlformats.org/officeDocument/2006/relationships/customXml" Target="../ink/ink568.xml"/><Relationship Id="rId387" Type="http://schemas.openxmlformats.org/officeDocument/2006/relationships/customXml" Target="../ink/ink589.xml"/><Relationship Id="rId510" Type="http://schemas.openxmlformats.org/officeDocument/2006/relationships/customXml" Target="../ink/ink651.xml"/><Relationship Id="rId552" Type="http://schemas.openxmlformats.org/officeDocument/2006/relationships/customXml" Target="../ink/ink672.xml"/><Relationship Id="rId594" Type="http://schemas.openxmlformats.org/officeDocument/2006/relationships/customXml" Target="../ink/ink693.xml"/><Relationship Id="rId608" Type="http://schemas.openxmlformats.org/officeDocument/2006/relationships/customXml" Target="../ink/ink700.xml"/><Relationship Id="rId191" Type="http://schemas.openxmlformats.org/officeDocument/2006/relationships/customXml" Target="../ink/ink491.xml"/><Relationship Id="rId205" Type="http://schemas.openxmlformats.org/officeDocument/2006/relationships/customXml" Target="../ink/ink498.xml"/><Relationship Id="rId247" Type="http://schemas.openxmlformats.org/officeDocument/2006/relationships/customXml" Target="../ink/ink519.xml"/><Relationship Id="rId412" Type="http://schemas.openxmlformats.org/officeDocument/2006/relationships/customXml" Target="../ink/ink602.xml"/><Relationship Id="rId107" Type="http://schemas.openxmlformats.org/officeDocument/2006/relationships/customXml" Target="../ink/ink449.xml"/><Relationship Id="rId289" Type="http://schemas.openxmlformats.org/officeDocument/2006/relationships/customXml" Target="../ink/ink540.xml"/><Relationship Id="rId454" Type="http://schemas.openxmlformats.org/officeDocument/2006/relationships/customXml" Target="../ink/ink623.xml"/><Relationship Id="rId496" Type="http://schemas.openxmlformats.org/officeDocument/2006/relationships/customXml" Target="../ink/ink644.xml"/><Relationship Id="rId661" Type="http://schemas.openxmlformats.org/officeDocument/2006/relationships/customXml" Target="../ink/ink727.xml"/><Relationship Id="rId11" Type="http://schemas.openxmlformats.org/officeDocument/2006/relationships/customXml" Target="../ink/ink401.xml"/><Relationship Id="rId53" Type="http://schemas.openxmlformats.org/officeDocument/2006/relationships/customXml" Target="../ink/ink422.xml"/><Relationship Id="rId149" Type="http://schemas.openxmlformats.org/officeDocument/2006/relationships/customXml" Target="../ink/ink470.xml"/><Relationship Id="rId314" Type="http://schemas.openxmlformats.org/officeDocument/2006/relationships/image" Target="../media/image1835.png"/><Relationship Id="rId356" Type="http://schemas.openxmlformats.org/officeDocument/2006/relationships/image" Target="../media/image3095.png"/><Relationship Id="rId398" Type="http://schemas.openxmlformats.org/officeDocument/2006/relationships/image" Target="../media/image3116.png"/><Relationship Id="rId521" Type="http://schemas.openxmlformats.org/officeDocument/2006/relationships/image" Target="../media/image3177.png"/><Relationship Id="rId563" Type="http://schemas.openxmlformats.org/officeDocument/2006/relationships/image" Target="../media/image3198.png"/><Relationship Id="rId619" Type="http://schemas.openxmlformats.org/officeDocument/2006/relationships/image" Target="../media/image3226.png"/><Relationship Id="rId95" Type="http://schemas.openxmlformats.org/officeDocument/2006/relationships/customXml" Target="../ink/ink443.xml"/><Relationship Id="rId160" Type="http://schemas.openxmlformats.org/officeDocument/2006/relationships/image" Target="../media/image2999.png"/><Relationship Id="rId216" Type="http://schemas.openxmlformats.org/officeDocument/2006/relationships/image" Target="../media/image3026.png"/><Relationship Id="rId423" Type="http://schemas.openxmlformats.org/officeDocument/2006/relationships/image" Target="../media/image3128.png"/><Relationship Id="rId258" Type="http://schemas.openxmlformats.org/officeDocument/2006/relationships/image" Target="../media/image3047.png"/><Relationship Id="rId465" Type="http://schemas.openxmlformats.org/officeDocument/2006/relationships/image" Target="../media/image3149.png"/><Relationship Id="rId630" Type="http://schemas.openxmlformats.org/officeDocument/2006/relationships/image" Target="../media/image3231.png"/><Relationship Id="rId672" Type="http://schemas.openxmlformats.org/officeDocument/2006/relationships/image" Target="../media/image3251.png"/><Relationship Id="rId22" Type="http://schemas.openxmlformats.org/officeDocument/2006/relationships/image" Target="../media/image2930.png"/><Relationship Id="rId64" Type="http://schemas.openxmlformats.org/officeDocument/2006/relationships/image" Target="../media/image2951.png"/><Relationship Id="rId118" Type="http://schemas.openxmlformats.org/officeDocument/2006/relationships/image" Target="../media/image2978.png"/><Relationship Id="rId325" Type="http://schemas.openxmlformats.org/officeDocument/2006/relationships/customXml" Target="../ink/ink558.xml"/><Relationship Id="rId367" Type="http://schemas.openxmlformats.org/officeDocument/2006/relationships/customXml" Target="../ink/ink579.xml"/><Relationship Id="rId532" Type="http://schemas.openxmlformats.org/officeDocument/2006/relationships/customXml" Target="../ink/ink662.xml"/><Relationship Id="rId574" Type="http://schemas.openxmlformats.org/officeDocument/2006/relationships/customXml" Target="../ink/ink683.xml"/><Relationship Id="rId171" Type="http://schemas.openxmlformats.org/officeDocument/2006/relationships/customXml" Target="../ink/ink481.xml"/><Relationship Id="rId227" Type="http://schemas.openxmlformats.org/officeDocument/2006/relationships/customXml" Target="../ink/ink509.xml"/><Relationship Id="rId269" Type="http://schemas.openxmlformats.org/officeDocument/2006/relationships/customXml" Target="../ink/ink530.xml"/><Relationship Id="rId434" Type="http://schemas.openxmlformats.org/officeDocument/2006/relationships/customXml" Target="../ink/ink613.xml"/><Relationship Id="rId476" Type="http://schemas.openxmlformats.org/officeDocument/2006/relationships/customXml" Target="../ink/ink634.xml"/><Relationship Id="rId641" Type="http://schemas.openxmlformats.org/officeDocument/2006/relationships/customXml" Target="../ink/ink717.xml"/><Relationship Id="rId33" Type="http://schemas.openxmlformats.org/officeDocument/2006/relationships/customXml" Target="../ink/ink412.xml"/><Relationship Id="rId129" Type="http://schemas.openxmlformats.org/officeDocument/2006/relationships/customXml" Target="../ink/ink460.xml"/><Relationship Id="rId280" Type="http://schemas.openxmlformats.org/officeDocument/2006/relationships/image" Target="../media/image3058.png"/><Relationship Id="rId336" Type="http://schemas.openxmlformats.org/officeDocument/2006/relationships/image" Target="../media/image3085.png"/><Relationship Id="rId501" Type="http://schemas.openxmlformats.org/officeDocument/2006/relationships/image" Target="../media/image3167.png"/><Relationship Id="rId543" Type="http://schemas.openxmlformats.org/officeDocument/2006/relationships/image" Target="../media/image3188.png"/><Relationship Id="rId75" Type="http://schemas.openxmlformats.org/officeDocument/2006/relationships/customXml" Target="../ink/ink433.xml"/><Relationship Id="rId140" Type="http://schemas.openxmlformats.org/officeDocument/2006/relationships/image" Target="../media/image2989.png"/><Relationship Id="rId182" Type="http://schemas.openxmlformats.org/officeDocument/2006/relationships/image" Target="../media/image3009.png"/><Relationship Id="rId378" Type="http://schemas.openxmlformats.org/officeDocument/2006/relationships/image" Target="../media/image3106.png"/><Relationship Id="rId403" Type="http://schemas.openxmlformats.org/officeDocument/2006/relationships/customXml" Target="../ink/ink597.xml"/><Relationship Id="rId585" Type="http://schemas.openxmlformats.org/officeDocument/2006/relationships/image" Target="../media/image3209.png"/><Relationship Id="rId6" Type="http://schemas.openxmlformats.org/officeDocument/2006/relationships/image" Target="../media/image2922.png"/><Relationship Id="rId238" Type="http://schemas.openxmlformats.org/officeDocument/2006/relationships/image" Target="../media/image3037.png"/><Relationship Id="rId445" Type="http://schemas.openxmlformats.org/officeDocument/2006/relationships/image" Target="../media/image3139.png"/><Relationship Id="rId487" Type="http://schemas.openxmlformats.org/officeDocument/2006/relationships/image" Target="../media/image3160.png"/><Relationship Id="rId610" Type="http://schemas.openxmlformats.org/officeDocument/2006/relationships/customXml" Target="../ink/ink701.xml"/><Relationship Id="rId652" Type="http://schemas.openxmlformats.org/officeDocument/2006/relationships/image" Target="../media/image3242.png"/><Relationship Id="rId291" Type="http://schemas.openxmlformats.org/officeDocument/2006/relationships/customXml" Target="../ink/ink541.xml"/><Relationship Id="rId305" Type="http://schemas.openxmlformats.org/officeDocument/2006/relationships/customXml" Target="../ink/ink548.xml"/><Relationship Id="rId347" Type="http://schemas.openxmlformats.org/officeDocument/2006/relationships/customXml" Target="../ink/ink569.xml"/><Relationship Id="rId512" Type="http://schemas.openxmlformats.org/officeDocument/2006/relationships/customXml" Target="../ink/ink652.xml"/><Relationship Id="rId44" Type="http://schemas.openxmlformats.org/officeDocument/2006/relationships/image" Target="../media/image2941.png"/><Relationship Id="rId86" Type="http://schemas.openxmlformats.org/officeDocument/2006/relationships/image" Target="../media/image2962.png"/><Relationship Id="rId151" Type="http://schemas.openxmlformats.org/officeDocument/2006/relationships/customXml" Target="../ink/ink471.xml"/><Relationship Id="rId389" Type="http://schemas.openxmlformats.org/officeDocument/2006/relationships/customXml" Target="../ink/ink590.xml"/><Relationship Id="rId554" Type="http://schemas.openxmlformats.org/officeDocument/2006/relationships/customXml" Target="../ink/ink673.xml"/><Relationship Id="rId596" Type="http://schemas.openxmlformats.org/officeDocument/2006/relationships/customXml" Target="../ink/ink694.xml"/><Relationship Id="rId193" Type="http://schemas.openxmlformats.org/officeDocument/2006/relationships/customXml" Target="../ink/ink492.xml"/><Relationship Id="rId207" Type="http://schemas.openxmlformats.org/officeDocument/2006/relationships/customXml" Target="../ink/ink499.xml"/><Relationship Id="rId249" Type="http://schemas.openxmlformats.org/officeDocument/2006/relationships/customXml" Target="../ink/ink520.xml"/><Relationship Id="rId414" Type="http://schemas.openxmlformats.org/officeDocument/2006/relationships/customXml" Target="../ink/ink603.xml"/><Relationship Id="rId456" Type="http://schemas.openxmlformats.org/officeDocument/2006/relationships/customXml" Target="../ink/ink624.xml"/><Relationship Id="rId498" Type="http://schemas.openxmlformats.org/officeDocument/2006/relationships/customXml" Target="../ink/ink645.xml"/><Relationship Id="rId621" Type="http://schemas.openxmlformats.org/officeDocument/2006/relationships/customXml" Target="../ink/ink707.xml"/><Relationship Id="rId663" Type="http://schemas.openxmlformats.org/officeDocument/2006/relationships/customXml" Target="../ink/ink728.xml"/><Relationship Id="rId13" Type="http://schemas.openxmlformats.org/officeDocument/2006/relationships/customXml" Target="../ink/ink402.xml"/><Relationship Id="rId109" Type="http://schemas.openxmlformats.org/officeDocument/2006/relationships/customXml" Target="../ink/ink450.xml"/><Relationship Id="rId260" Type="http://schemas.openxmlformats.org/officeDocument/2006/relationships/image" Target="../media/image3048.png"/><Relationship Id="rId316" Type="http://schemas.openxmlformats.org/officeDocument/2006/relationships/image" Target="../media/image3075.png"/><Relationship Id="rId523" Type="http://schemas.openxmlformats.org/officeDocument/2006/relationships/image" Target="../media/image3178.png"/><Relationship Id="rId55" Type="http://schemas.openxmlformats.org/officeDocument/2006/relationships/customXml" Target="../ink/ink423.xml"/><Relationship Id="rId97" Type="http://schemas.openxmlformats.org/officeDocument/2006/relationships/customXml" Target="../ink/ink444.xml"/><Relationship Id="rId120" Type="http://schemas.openxmlformats.org/officeDocument/2006/relationships/image" Target="../media/image2979.png"/><Relationship Id="rId358" Type="http://schemas.openxmlformats.org/officeDocument/2006/relationships/image" Target="../media/image3096.png"/><Relationship Id="rId565" Type="http://schemas.openxmlformats.org/officeDocument/2006/relationships/image" Target="../media/image3199.png"/><Relationship Id="rId162" Type="http://schemas.openxmlformats.org/officeDocument/2006/relationships/image" Target="../media/image3000.png"/><Relationship Id="rId218" Type="http://schemas.openxmlformats.org/officeDocument/2006/relationships/image" Target="../media/image3027.png"/><Relationship Id="rId425" Type="http://schemas.openxmlformats.org/officeDocument/2006/relationships/image" Target="../media/image3129.png"/><Relationship Id="rId467" Type="http://schemas.openxmlformats.org/officeDocument/2006/relationships/image" Target="../media/image3150.png"/><Relationship Id="rId632" Type="http://schemas.openxmlformats.org/officeDocument/2006/relationships/image" Target="../media/image3232.png"/><Relationship Id="rId271" Type="http://schemas.openxmlformats.org/officeDocument/2006/relationships/customXml" Target="../ink/ink531.xml"/><Relationship Id="rId674" Type="http://schemas.openxmlformats.org/officeDocument/2006/relationships/image" Target="../media/image3252.png"/><Relationship Id="rId24" Type="http://schemas.openxmlformats.org/officeDocument/2006/relationships/image" Target="../media/image2931.png"/><Relationship Id="rId66" Type="http://schemas.openxmlformats.org/officeDocument/2006/relationships/image" Target="../media/image2952.png"/><Relationship Id="rId131" Type="http://schemas.openxmlformats.org/officeDocument/2006/relationships/customXml" Target="../ink/ink461.xml"/><Relationship Id="rId327" Type="http://schemas.openxmlformats.org/officeDocument/2006/relationships/customXml" Target="../ink/ink559.xml"/><Relationship Id="rId369" Type="http://schemas.openxmlformats.org/officeDocument/2006/relationships/customXml" Target="../ink/ink580.xml"/><Relationship Id="rId534" Type="http://schemas.openxmlformats.org/officeDocument/2006/relationships/customXml" Target="../ink/ink663.xml"/><Relationship Id="rId576" Type="http://schemas.openxmlformats.org/officeDocument/2006/relationships/customXml" Target="../ink/ink684.xml"/><Relationship Id="rId173" Type="http://schemas.openxmlformats.org/officeDocument/2006/relationships/customXml" Target="../ink/ink482.xml"/><Relationship Id="rId229" Type="http://schemas.openxmlformats.org/officeDocument/2006/relationships/customXml" Target="../ink/ink510.xml"/><Relationship Id="rId380" Type="http://schemas.openxmlformats.org/officeDocument/2006/relationships/image" Target="../media/image3107.png"/><Relationship Id="rId436" Type="http://schemas.openxmlformats.org/officeDocument/2006/relationships/customXml" Target="../ink/ink614.xml"/><Relationship Id="rId601" Type="http://schemas.openxmlformats.org/officeDocument/2006/relationships/image" Target="../media/image3217.png"/><Relationship Id="rId643" Type="http://schemas.openxmlformats.org/officeDocument/2006/relationships/customXml" Target="../ink/ink718.xml"/><Relationship Id="rId240" Type="http://schemas.openxmlformats.org/officeDocument/2006/relationships/image" Target="../media/image3038.png"/><Relationship Id="rId478" Type="http://schemas.openxmlformats.org/officeDocument/2006/relationships/customXml" Target="../ink/ink635.xml"/><Relationship Id="rId35" Type="http://schemas.openxmlformats.org/officeDocument/2006/relationships/customXml" Target="../ink/ink413.xml"/><Relationship Id="rId77" Type="http://schemas.openxmlformats.org/officeDocument/2006/relationships/customXml" Target="../ink/ink434.xml"/><Relationship Id="rId100" Type="http://schemas.openxmlformats.org/officeDocument/2006/relationships/image" Target="../media/image2969.png"/><Relationship Id="rId282" Type="http://schemas.openxmlformats.org/officeDocument/2006/relationships/image" Target="../media/image3059.png"/><Relationship Id="rId338" Type="http://schemas.openxmlformats.org/officeDocument/2006/relationships/image" Target="../media/image3086.png"/><Relationship Id="rId503" Type="http://schemas.openxmlformats.org/officeDocument/2006/relationships/image" Target="../media/image3168.png"/><Relationship Id="rId545" Type="http://schemas.openxmlformats.org/officeDocument/2006/relationships/image" Target="../media/image3189.png"/><Relationship Id="rId587" Type="http://schemas.openxmlformats.org/officeDocument/2006/relationships/image" Target="../media/image3210.png"/><Relationship Id="rId8" Type="http://schemas.openxmlformats.org/officeDocument/2006/relationships/image" Target="../media/image2923.png"/><Relationship Id="rId142" Type="http://schemas.openxmlformats.org/officeDocument/2006/relationships/image" Target="../media/image2990.png"/><Relationship Id="rId184" Type="http://schemas.openxmlformats.org/officeDocument/2006/relationships/image" Target="../media/image3010.png"/><Relationship Id="rId391" Type="http://schemas.openxmlformats.org/officeDocument/2006/relationships/customXml" Target="../ink/ink591.xml"/><Relationship Id="rId405" Type="http://schemas.openxmlformats.org/officeDocument/2006/relationships/image" Target="../media/image3119.png"/><Relationship Id="rId447" Type="http://schemas.openxmlformats.org/officeDocument/2006/relationships/image" Target="../media/image3140.png"/><Relationship Id="rId612" Type="http://schemas.openxmlformats.org/officeDocument/2006/relationships/customXml" Target="../ink/ink702.xml"/><Relationship Id="rId251" Type="http://schemas.openxmlformats.org/officeDocument/2006/relationships/customXml" Target="../ink/ink521.xml"/><Relationship Id="rId489" Type="http://schemas.openxmlformats.org/officeDocument/2006/relationships/image" Target="../media/image3161.png"/><Relationship Id="rId654" Type="http://schemas.openxmlformats.org/officeDocument/2006/relationships/image" Target="../media/image3243.png"/><Relationship Id="rId46" Type="http://schemas.openxmlformats.org/officeDocument/2006/relationships/image" Target="../media/image2942.png"/><Relationship Id="rId293" Type="http://schemas.openxmlformats.org/officeDocument/2006/relationships/customXml" Target="../ink/ink542.xml"/><Relationship Id="rId307" Type="http://schemas.openxmlformats.org/officeDocument/2006/relationships/customXml" Target="../ink/ink549.xml"/><Relationship Id="rId349" Type="http://schemas.openxmlformats.org/officeDocument/2006/relationships/customXml" Target="../ink/ink570.xml"/><Relationship Id="rId514" Type="http://schemas.openxmlformats.org/officeDocument/2006/relationships/customXml" Target="../ink/ink653.xml"/><Relationship Id="rId556" Type="http://schemas.openxmlformats.org/officeDocument/2006/relationships/customXml" Target="../ink/ink674.xml"/><Relationship Id="rId88" Type="http://schemas.openxmlformats.org/officeDocument/2006/relationships/image" Target="../media/image2963.png"/><Relationship Id="rId111" Type="http://schemas.openxmlformats.org/officeDocument/2006/relationships/customXml" Target="../ink/ink451.xml"/><Relationship Id="rId153" Type="http://schemas.openxmlformats.org/officeDocument/2006/relationships/customXml" Target="../ink/ink472.xml"/><Relationship Id="rId195" Type="http://schemas.openxmlformats.org/officeDocument/2006/relationships/customXml" Target="../ink/ink493.xml"/><Relationship Id="rId209" Type="http://schemas.openxmlformats.org/officeDocument/2006/relationships/customXml" Target="../ink/ink500.xml"/><Relationship Id="rId360" Type="http://schemas.openxmlformats.org/officeDocument/2006/relationships/image" Target="../media/image3097.png"/><Relationship Id="rId416" Type="http://schemas.openxmlformats.org/officeDocument/2006/relationships/customXml" Target="../ink/ink604.xml"/><Relationship Id="rId598" Type="http://schemas.openxmlformats.org/officeDocument/2006/relationships/customXml" Target="../ink/ink695.xml"/><Relationship Id="rId220" Type="http://schemas.openxmlformats.org/officeDocument/2006/relationships/image" Target="../media/image3028.png"/><Relationship Id="rId458" Type="http://schemas.openxmlformats.org/officeDocument/2006/relationships/customXml" Target="../ink/ink625.xml"/><Relationship Id="rId623" Type="http://schemas.openxmlformats.org/officeDocument/2006/relationships/customXml" Target="../ink/ink708.xml"/><Relationship Id="rId665" Type="http://schemas.openxmlformats.org/officeDocument/2006/relationships/customXml" Target="../ink/ink729.xml"/><Relationship Id="rId15" Type="http://schemas.openxmlformats.org/officeDocument/2006/relationships/customXml" Target="../ink/ink403.xml"/><Relationship Id="rId57" Type="http://schemas.openxmlformats.org/officeDocument/2006/relationships/customXml" Target="../ink/ink424.xml"/><Relationship Id="rId262" Type="http://schemas.openxmlformats.org/officeDocument/2006/relationships/image" Target="../media/image3049.png"/><Relationship Id="rId318" Type="http://schemas.openxmlformats.org/officeDocument/2006/relationships/image" Target="../media/image3076.png"/><Relationship Id="rId525" Type="http://schemas.openxmlformats.org/officeDocument/2006/relationships/image" Target="../media/image3179.png"/><Relationship Id="rId567" Type="http://schemas.openxmlformats.org/officeDocument/2006/relationships/image" Target="../media/image3200.png"/><Relationship Id="rId99" Type="http://schemas.openxmlformats.org/officeDocument/2006/relationships/customXml" Target="../ink/ink445.xml"/><Relationship Id="rId122" Type="http://schemas.openxmlformats.org/officeDocument/2006/relationships/image" Target="../media/image2980.png"/><Relationship Id="rId164" Type="http://schemas.openxmlformats.org/officeDocument/2006/relationships/image" Target="../media/image2266.png"/><Relationship Id="rId371" Type="http://schemas.openxmlformats.org/officeDocument/2006/relationships/customXml" Target="../ink/ink581.xml"/><Relationship Id="rId427" Type="http://schemas.openxmlformats.org/officeDocument/2006/relationships/image" Target="../media/image3130.png"/><Relationship Id="rId469" Type="http://schemas.openxmlformats.org/officeDocument/2006/relationships/image" Target="../media/image3151.png"/><Relationship Id="rId634" Type="http://schemas.openxmlformats.org/officeDocument/2006/relationships/image" Target="../media/image3233.png"/><Relationship Id="rId26" Type="http://schemas.openxmlformats.org/officeDocument/2006/relationships/image" Target="../media/image2932.png"/><Relationship Id="rId231" Type="http://schemas.openxmlformats.org/officeDocument/2006/relationships/customXml" Target="../ink/ink511.xml"/><Relationship Id="rId273" Type="http://schemas.openxmlformats.org/officeDocument/2006/relationships/customXml" Target="../ink/ink532.xml"/><Relationship Id="rId329" Type="http://schemas.openxmlformats.org/officeDocument/2006/relationships/customXml" Target="../ink/ink560.xml"/><Relationship Id="rId480" Type="http://schemas.openxmlformats.org/officeDocument/2006/relationships/customXml" Target="../ink/ink636.xml"/><Relationship Id="rId536" Type="http://schemas.openxmlformats.org/officeDocument/2006/relationships/customXml" Target="../ink/ink664.xml"/><Relationship Id="rId68" Type="http://schemas.openxmlformats.org/officeDocument/2006/relationships/image" Target="../media/image2953.png"/><Relationship Id="rId133" Type="http://schemas.openxmlformats.org/officeDocument/2006/relationships/customXml" Target="../ink/ink462.xml"/><Relationship Id="rId175" Type="http://schemas.openxmlformats.org/officeDocument/2006/relationships/customXml" Target="../ink/ink483.xml"/><Relationship Id="rId340" Type="http://schemas.openxmlformats.org/officeDocument/2006/relationships/image" Target="../media/image3087.png"/><Relationship Id="rId578" Type="http://schemas.openxmlformats.org/officeDocument/2006/relationships/customXml" Target="../ink/ink685.xml"/><Relationship Id="rId200" Type="http://schemas.openxmlformats.org/officeDocument/2006/relationships/image" Target="../media/image3018.png"/><Relationship Id="rId382" Type="http://schemas.openxmlformats.org/officeDocument/2006/relationships/image" Target="../media/image3108.png"/><Relationship Id="rId438" Type="http://schemas.openxmlformats.org/officeDocument/2006/relationships/customXml" Target="../ink/ink615.xml"/><Relationship Id="rId603" Type="http://schemas.openxmlformats.org/officeDocument/2006/relationships/image" Target="../media/image3218.png"/><Relationship Id="rId645" Type="http://schemas.openxmlformats.org/officeDocument/2006/relationships/customXml" Target="../ink/ink719.xml"/><Relationship Id="rId242" Type="http://schemas.openxmlformats.org/officeDocument/2006/relationships/image" Target="../media/image3039.png"/><Relationship Id="rId284" Type="http://schemas.openxmlformats.org/officeDocument/2006/relationships/image" Target="../media/image3060.png"/><Relationship Id="rId491" Type="http://schemas.openxmlformats.org/officeDocument/2006/relationships/image" Target="../media/image3162.png"/><Relationship Id="rId505" Type="http://schemas.openxmlformats.org/officeDocument/2006/relationships/image" Target="../media/image3169.png"/><Relationship Id="rId37" Type="http://schemas.openxmlformats.org/officeDocument/2006/relationships/customXml" Target="../ink/ink414.xml"/><Relationship Id="rId79" Type="http://schemas.openxmlformats.org/officeDocument/2006/relationships/customXml" Target="../ink/ink435.xml"/><Relationship Id="rId102" Type="http://schemas.openxmlformats.org/officeDocument/2006/relationships/image" Target="../media/image2970.png"/><Relationship Id="rId144" Type="http://schemas.openxmlformats.org/officeDocument/2006/relationships/image" Target="../media/image2991.png"/><Relationship Id="rId547" Type="http://schemas.openxmlformats.org/officeDocument/2006/relationships/image" Target="../media/image3190.png"/><Relationship Id="rId589" Type="http://schemas.openxmlformats.org/officeDocument/2006/relationships/image" Target="../media/image3211.png"/><Relationship Id="rId90" Type="http://schemas.openxmlformats.org/officeDocument/2006/relationships/image" Target="../media/image2964.png"/><Relationship Id="rId186" Type="http://schemas.openxmlformats.org/officeDocument/2006/relationships/image" Target="../media/image3011.png"/><Relationship Id="rId351" Type="http://schemas.openxmlformats.org/officeDocument/2006/relationships/customXml" Target="../ink/ink571.xml"/><Relationship Id="rId393" Type="http://schemas.openxmlformats.org/officeDocument/2006/relationships/customXml" Target="../ink/ink592.xml"/><Relationship Id="rId407" Type="http://schemas.openxmlformats.org/officeDocument/2006/relationships/image" Target="../media/image3120.png"/><Relationship Id="rId449" Type="http://schemas.openxmlformats.org/officeDocument/2006/relationships/image" Target="../media/image3141.png"/><Relationship Id="rId614" Type="http://schemas.openxmlformats.org/officeDocument/2006/relationships/customXml" Target="../ink/ink703.xml"/><Relationship Id="rId656" Type="http://schemas.openxmlformats.org/officeDocument/2006/relationships/image" Target="../media/image3244.png"/><Relationship Id="rId211" Type="http://schemas.openxmlformats.org/officeDocument/2006/relationships/customXml" Target="../ink/ink501.xml"/><Relationship Id="rId253" Type="http://schemas.openxmlformats.org/officeDocument/2006/relationships/customXml" Target="../ink/ink522.xml"/><Relationship Id="rId295" Type="http://schemas.openxmlformats.org/officeDocument/2006/relationships/customXml" Target="../ink/ink543.xml"/><Relationship Id="rId309" Type="http://schemas.openxmlformats.org/officeDocument/2006/relationships/customXml" Target="../ink/ink550.xml"/><Relationship Id="rId460" Type="http://schemas.openxmlformats.org/officeDocument/2006/relationships/customXml" Target="../ink/ink626.xml"/><Relationship Id="rId516" Type="http://schemas.openxmlformats.org/officeDocument/2006/relationships/customXml" Target="../ink/ink654.xml"/><Relationship Id="rId48" Type="http://schemas.openxmlformats.org/officeDocument/2006/relationships/image" Target="../media/image2943.png"/><Relationship Id="rId113" Type="http://schemas.openxmlformats.org/officeDocument/2006/relationships/customXml" Target="../ink/ink452.xml"/><Relationship Id="rId320" Type="http://schemas.openxmlformats.org/officeDocument/2006/relationships/image" Target="../media/image3077.png"/><Relationship Id="rId558" Type="http://schemas.openxmlformats.org/officeDocument/2006/relationships/customXml" Target="../ink/ink675.xml"/><Relationship Id="rId155" Type="http://schemas.openxmlformats.org/officeDocument/2006/relationships/customXml" Target="../ink/ink473.xml"/><Relationship Id="rId197" Type="http://schemas.openxmlformats.org/officeDocument/2006/relationships/customXml" Target="../ink/ink494.xml"/><Relationship Id="rId362" Type="http://schemas.openxmlformats.org/officeDocument/2006/relationships/image" Target="../media/image3098.png"/><Relationship Id="rId418" Type="http://schemas.openxmlformats.org/officeDocument/2006/relationships/customXml" Target="../ink/ink605.xml"/><Relationship Id="rId625" Type="http://schemas.openxmlformats.org/officeDocument/2006/relationships/customXml" Target="../ink/ink709.xml"/><Relationship Id="rId222" Type="http://schemas.openxmlformats.org/officeDocument/2006/relationships/image" Target="../media/image3029.png"/><Relationship Id="rId264" Type="http://schemas.openxmlformats.org/officeDocument/2006/relationships/image" Target="../media/image3050.png"/><Relationship Id="rId471" Type="http://schemas.openxmlformats.org/officeDocument/2006/relationships/image" Target="../media/image3152.png"/><Relationship Id="rId667" Type="http://schemas.openxmlformats.org/officeDocument/2006/relationships/customXml" Target="../ink/ink730.xml"/><Relationship Id="rId17" Type="http://schemas.openxmlformats.org/officeDocument/2006/relationships/customXml" Target="../ink/ink404.xml"/><Relationship Id="rId59" Type="http://schemas.openxmlformats.org/officeDocument/2006/relationships/customXml" Target="../ink/ink425.xml"/><Relationship Id="rId124" Type="http://schemas.openxmlformats.org/officeDocument/2006/relationships/image" Target="../media/image2981.png"/><Relationship Id="rId527" Type="http://schemas.openxmlformats.org/officeDocument/2006/relationships/image" Target="../media/image3180.png"/><Relationship Id="rId569" Type="http://schemas.openxmlformats.org/officeDocument/2006/relationships/image" Target="../media/image3201.png"/><Relationship Id="rId70" Type="http://schemas.openxmlformats.org/officeDocument/2006/relationships/image" Target="../media/image2954.png"/><Relationship Id="rId166" Type="http://schemas.openxmlformats.org/officeDocument/2006/relationships/image" Target="../media/image3001.png"/><Relationship Id="rId331" Type="http://schemas.openxmlformats.org/officeDocument/2006/relationships/customXml" Target="../ink/ink561.xml"/><Relationship Id="rId373" Type="http://schemas.openxmlformats.org/officeDocument/2006/relationships/customXml" Target="../ink/ink582.xml"/><Relationship Id="rId429" Type="http://schemas.openxmlformats.org/officeDocument/2006/relationships/image" Target="../media/image3131.png"/><Relationship Id="rId580" Type="http://schemas.openxmlformats.org/officeDocument/2006/relationships/customXml" Target="../ink/ink686.xml"/><Relationship Id="rId636" Type="http://schemas.openxmlformats.org/officeDocument/2006/relationships/image" Target="../media/image3234.png"/><Relationship Id="rId1" Type="http://schemas.openxmlformats.org/officeDocument/2006/relationships/slideLayout" Target="../slideLayouts/slideLayout7.xml"/><Relationship Id="rId233" Type="http://schemas.openxmlformats.org/officeDocument/2006/relationships/customXml" Target="../ink/ink512.xml"/><Relationship Id="rId440" Type="http://schemas.openxmlformats.org/officeDocument/2006/relationships/customXml" Target="../ink/ink616.xml"/><Relationship Id="rId28" Type="http://schemas.openxmlformats.org/officeDocument/2006/relationships/image" Target="../media/image2933.png"/><Relationship Id="rId275" Type="http://schemas.openxmlformats.org/officeDocument/2006/relationships/customXml" Target="../ink/ink533.xml"/><Relationship Id="rId300" Type="http://schemas.openxmlformats.org/officeDocument/2006/relationships/image" Target="../media/image3068.png"/><Relationship Id="rId482" Type="http://schemas.openxmlformats.org/officeDocument/2006/relationships/customXml" Target="../ink/ink637.xml"/><Relationship Id="rId538" Type="http://schemas.openxmlformats.org/officeDocument/2006/relationships/customXml" Target="../ink/ink665.xml"/><Relationship Id="rId81" Type="http://schemas.openxmlformats.org/officeDocument/2006/relationships/customXml" Target="../ink/ink436.xml"/><Relationship Id="rId135" Type="http://schemas.openxmlformats.org/officeDocument/2006/relationships/customXml" Target="../ink/ink463.xml"/><Relationship Id="rId177" Type="http://schemas.openxmlformats.org/officeDocument/2006/relationships/customXml" Target="../ink/ink484.xml"/><Relationship Id="rId342" Type="http://schemas.openxmlformats.org/officeDocument/2006/relationships/image" Target="../media/image3088.png"/><Relationship Id="rId384" Type="http://schemas.openxmlformats.org/officeDocument/2006/relationships/image" Target="../media/image3109.png"/><Relationship Id="rId591" Type="http://schemas.openxmlformats.org/officeDocument/2006/relationships/image" Target="../media/image3212.png"/><Relationship Id="rId605" Type="http://schemas.openxmlformats.org/officeDocument/2006/relationships/image" Target="../media/image3219.png"/><Relationship Id="rId202" Type="http://schemas.openxmlformats.org/officeDocument/2006/relationships/image" Target="../media/image3019.png"/><Relationship Id="rId244" Type="http://schemas.openxmlformats.org/officeDocument/2006/relationships/image" Target="../media/image3040.png"/><Relationship Id="rId647" Type="http://schemas.openxmlformats.org/officeDocument/2006/relationships/customXml" Target="../ink/ink720.xml"/><Relationship Id="rId39" Type="http://schemas.openxmlformats.org/officeDocument/2006/relationships/customXml" Target="../ink/ink415.xml"/><Relationship Id="rId286" Type="http://schemas.openxmlformats.org/officeDocument/2006/relationships/image" Target="../media/image3061.png"/><Relationship Id="rId451" Type="http://schemas.openxmlformats.org/officeDocument/2006/relationships/image" Target="../media/image3142.png"/><Relationship Id="rId493" Type="http://schemas.openxmlformats.org/officeDocument/2006/relationships/image" Target="../media/image3163.png"/><Relationship Id="rId507" Type="http://schemas.openxmlformats.org/officeDocument/2006/relationships/image" Target="../media/image3170.png"/><Relationship Id="rId549" Type="http://schemas.openxmlformats.org/officeDocument/2006/relationships/image" Target="../media/image3191.png"/><Relationship Id="rId50" Type="http://schemas.openxmlformats.org/officeDocument/2006/relationships/image" Target="../media/image2944.png"/><Relationship Id="rId104" Type="http://schemas.openxmlformats.org/officeDocument/2006/relationships/image" Target="../media/image2971.png"/><Relationship Id="rId146" Type="http://schemas.openxmlformats.org/officeDocument/2006/relationships/image" Target="../media/image2992.png"/><Relationship Id="rId188" Type="http://schemas.openxmlformats.org/officeDocument/2006/relationships/image" Target="../media/image3012.png"/><Relationship Id="rId311" Type="http://schemas.openxmlformats.org/officeDocument/2006/relationships/customXml" Target="../ink/ink551.xml"/><Relationship Id="rId353" Type="http://schemas.openxmlformats.org/officeDocument/2006/relationships/customXml" Target="../ink/ink572.xml"/><Relationship Id="rId395" Type="http://schemas.openxmlformats.org/officeDocument/2006/relationships/customXml" Target="../ink/ink593.xml"/><Relationship Id="rId409" Type="http://schemas.openxmlformats.org/officeDocument/2006/relationships/image" Target="../media/image3121.png"/><Relationship Id="rId560" Type="http://schemas.openxmlformats.org/officeDocument/2006/relationships/customXml" Target="../ink/ink676.xml"/><Relationship Id="rId92" Type="http://schemas.openxmlformats.org/officeDocument/2006/relationships/image" Target="../media/image2965.png"/><Relationship Id="rId213" Type="http://schemas.openxmlformats.org/officeDocument/2006/relationships/customXml" Target="../ink/ink502.xml"/><Relationship Id="rId420" Type="http://schemas.openxmlformats.org/officeDocument/2006/relationships/customXml" Target="../ink/ink606.xml"/><Relationship Id="rId616" Type="http://schemas.openxmlformats.org/officeDocument/2006/relationships/customXml" Target="../ink/ink704.xml"/><Relationship Id="rId658" Type="http://schemas.openxmlformats.org/officeDocument/2006/relationships/image" Target="../media/image3245.png"/><Relationship Id="rId255" Type="http://schemas.openxmlformats.org/officeDocument/2006/relationships/customXml" Target="../ink/ink523.xml"/><Relationship Id="rId297" Type="http://schemas.openxmlformats.org/officeDocument/2006/relationships/customXml" Target="../ink/ink544.xml"/><Relationship Id="rId462" Type="http://schemas.openxmlformats.org/officeDocument/2006/relationships/customXml" Target="../ink/ink627.xml"/><Relationship Id="rId518" Type="http://schemas.openxmlformats.org/officeDocument/2006/relationships/customXml" Target="../ink/ink655.xml"/><Relationship Id="rId115" Type="http://schemas.openxmlformats.org/officeDocument/2006/relationships/customXml" Target="../ink/ink453.xml"/><Relationship Id="rId157" Type="http://schemas.openxmlformats.org/officeDocument/2006/relationships/customXml" Target="../ink/ink474.xml"/><Relationship Id="rId322" Type="http://schemas.openxmlformats.org/officeDocument/2006/relationships/image" Target="../media/image3078.png"/><Relationship Id="rId364" Type="http://schemas.openxmlformats.org/officeDocument/2006/relationships/image" Target="../media/image3099.png"/><Relationship Id="rId61" Type="http://schemas.openxmlformats.org/officeDocument/2006/relationships/customXml" Target="../ink/ink426.xml"/><Relationship Id="rId199" Type="http://schemas.openxmlformats.org/officeDocument/2006/relationships/customXml" Target="../ink/ink495.xml"/><Relationship Id="rId571" Type="http://schemas.openxmlformats.org/officeDocument/2006/relationships/image" Target="../media/image3202.png"/><Relationship Id="rId627" Type="http://schemas.openxmlformats.org/officeDocument/2006/relationships/customXml" Target="../ink/ink710.xml"/><Relationship Id="rId669" Type="http://schemas.openxmlformats.org/officeDocument/2006/relationships/customXml" Target="../ink/ink731.xml"/><Relationship Id="rId19" Type="http://schemas.openxmlformats.org/officeDocument/2006/relationships/customXml" Target="../ink/ink405.xml"/><Relationship Id="rId224" Type="http://schemas.openxmlformats.org/officeDocument/2006/relationships/image" Target="../media/image3030.png"/><Relationship Id="rId266" Type="http://schemas.openxmlformats.org/officeDocument/2006/relationships/image" Target="../media/image3051.png"/><Relationship Id="rId431" Type="http://schemas.openxmlformats.org/officeDocument/2006/relationships/image" Target="../media/image3132.png"/><Relationship Id="rId473" Type="http://schemas.openxmlformats.org/officeDocument/2006/relationships/image" Target="../media/image3153.png"/><Relationship Id="rId529" Type="http://schemas.openxmlformats.org/officeDocument/2006/relationships/image" Target="../media/image3181.png"/><Relationship Id="rId30" Type="http://schemas.openxmlformats.org/officeDocument/2006/relationships/image" Target="../media/image2934.png"/><Relationship Id="rId126" Type="http://schemas.openxmlformats.org/officeDocument/2006/relationships/image" Target="../media/image2982.png"/><Relationship Id="rId168" Type="http://schemas.openxmlformats.org/officeDocument/2006/relationships/image" Target="../media/image3002.png"/><Relationship Id="rId333" Type="http://schemas.openxmlformats.org/officeDocument/2006/relationships/customXml" Target="../ink/ink562.xml"/><Relationship Id="rId540" Type="http://schemas.openxmlformats.org/officeDocument/2006/relationships/customXml" Target="../ink/ink666.xml"/><Relationship Id="rId72" Type="http://schemas.openxmlformats.org/officeDocument/2006/relationships/image" Target="../media/image2955.png"/><Relationship Id="rId375" Type="http://schemas.openxmlformats.org/officeDocument/2006/relationships/customXml" Target="../ink/ink583.xml"/><Relationship Id="rId582" Type="http://schemas.openxmlformats.org/officeDocument/2006/relationships/customXml" Target="../ink/ink687.xml"/><Relationship Id="rId638" Type="http://schemas.openxmlformats.org/officeDocument/2006/relationships/image" Target="../media/image3235.png"/><Relationship Id="rId3" Type="http://schemas.openxmlformats.org/officeDocument/2006/relationships/customXml" Target="../ink/ink397.xml"/><Relationship Id="rId235" Type="http://schemas.openxmlformats.org/officeDocument/2006/relationships/customXml" Target="../ink/ink513.xml"/><Relationship Id="rId277" Type="http://schemas.openxmlformats.org/officeDocument/2006/relationships/customXml" Target="../ink/ink534.xml"/><Relationship Id="rId400" Type="http://schemas.openxmlformats.org/officeDocument/2006/relationships/image" Target="../media/image3117.png"/><Relationship Id="rId442" Type="http://schemas.openxmlformats.org/officeDocument/2006/relationships/customXml" Target="../ink/ink617.xml"/><Relationship Id="rId484" Type="http://schemas.openxmlformats.org/officeDocument/2006/relationships/customXml" Target="../ink/ink638.xml"/><Relationship Id="rId137" Type="http://schemas.openxmlformats.org/officeDocument/2006/relationships/customXml" Target="../ink/ink464.xml"/><Relationship Id="rId302" Type="http://schemas.openxmlformats.org/officeDocument/2006/relationships/image" Target="../media/image3069.png"/><Relationship Id="rId344" Type="http://schemas.openxmlformats.org/officeDocument/2006/relationships/image" Target="../media/image3089.png"/><Relationship Id="rId41" Type="http://schemas.openxmlformats.org/officeDocument/2006/relationships/customXml" Target="../ink/ink416.xml"/><Relationship Id="rId83" Type="http://schemas.openxmlformats.org/officeDocument/2006/relationships/customXml" Target="../ink/ink437.xml"/><Relationship Id="rId179" Type="http://schemas.openxmlformats.org/officeDocument/2006/relationships/customXml" Target="../ink/ink485.xml"/><Relationship Id="rId386" Type="http://schemas.openxmlformats.org/officeDocument/2006/relationships/image" Target="../media/image3110.png"/><Relationship Id="rId551" Type="http://schemas.openxmlformats.org/officeDocument/2006/relationships/image" Target="../media/image3192.png"/><Relationship Id="rId593" Type="http://schemas.openxmlformats.org/officeDocument/2006/relationships/image" Target="../media/image3213.png"/><Relationship Id="rId607" Type="http://schemas.openxmlformats.org/officeDocument/2006/relationships/image" Target="../media/image3220.png"/><Relationship Id="rId649" Type="http://schemas.openxmlformats.org/officeDocument/2006/relationships/customXml" Target="../ink/ink721.xml"/><Relationship Id="rId190" Type="http://schemas.openxmlformats.org/officeDocument/2006/relationships/image" Target="../media/image3013.png"/><Relationship Id="rId204" Type="http://schemas.openxmlformats.org/officeDocument/2006/relationships/image" Target="../media/image3020.png"/><Relationship Id="rId246" Type="http://schemas.openxmlformats.org/officeDocument/2006/relationships/image" Target="../media/image3041.png"/><Relationship Id="rId288" Type="http://schemas.openxmlformats.org/officeDocument/2006/relationships/image" Target="../media/image3062.png"/><Relationship Id="rId411" Type="http://schemas.openxmlformats.org/officeDocument/2006/relationships/image" Target="../media/image3122.png"/><Relationship Id="rId453" Type="http://schemas.openxmlformats.org/officeDocument/2006/relationships/image" Target="../media/image3143.png"/><Relationship Id="rId509" Type="http://schemas.openxmlformats.org/officeDocument/2006/relationships/image" Target="../media/image3171.png"/><Relationship Id="rId660" Type="http://schemas.openxmlformats.org/officeDocument/2006/relationships/image" Target="../media/image3246.png"/><Relationship Id="rId106" Type="http://schemas.openxmlformats.org/officeDocument/2006/relationships/image" Target="../media/image2972.png"/><Relationship Id="rId313" Type="http://schemas.openxmlformats.org/officeDocument/2006/relationships/customXml" Target="../ink/ink552.xml"/><Relationship Id="rId495" Type="http://schemas.openxmlformats.org/officeDocument/2006/relationships/image" Target="../media/image3164.png"/><Relationship Id="rId10" Type="http://schemas.openxmlformats.org/officeDocument/2006/relationships/image" Target="../media/image2924.png"/><Relationship Id="rId52" Type="http://schemas.openxmlformats.org/officeDocument/2006/relationships/image" Target="../media/image2945.png"/><Relationship Id="rId94" Type="http://schemas.openxmlformats.org/officeDocument/2006/relationships/image" Target="../media/image2966.png"/><Relationship Id="rId148" Type="http://schemas.openxmlformats.org/officeDocument/2006/relationships/image" Target="../media/image2993.png"/><Relationship Id="rId355" Type="http://schemas.openxmlformats.org/officeDocument/2006/relationships/customXml" Target="../ink/ink573.xml"/><Relationship Id="rId397" Type="http://schemas.openxmlformats.org/officeDocument/2006/relationships/customXml" Target="../ink/ink594.xml"/><Relationship Id="rId520" Type="http://schemas.openxmlformats.org/officeDocument/2006/relationships/customXml" Target="../ink/ink656.xml"/><Relationship Id="rId562" Type="http://schemas.openxmlformats.org/officeDocument/2006/relationships/customXml" Target="../ink/ink677.xml"/><Relationship Id="rId618" Type="http://schemas.openxmlformats.org/officeDocument/2006/relationships/customXml" Target="../ink/ink705.xml"/><Relationship Id="rId215" Type="http://schemas.openxmlformats.org/officeDocument/2006/relationships/customXml" Target="../ink/ink503.xml"/><Relationship Id="rId257" Type="http://schemas.openxmlformats.org/officeDocument/2006/relationships/customXml" Target="../ink/ink524.xml"/><Relationship Id="rId422" Type="http://schemas.openxmlformats.org/officeDocument/2006/relationships/customXml" Target="../ink/ink607.xml"/><Relationship Id="rId464" Type="http://schemas.openxmlformats.org/officeDocument/2006/relationships/customXml" Target="../ink/ink628.xml"/><Relationship Id="rId299" Type="http://schemas.openxmlformats.org/officeDocument/2006/relationships/customXml" Target="../ink/ink545.xml"/><Relationship Id="rId63" Type="http://schemas.openxmlformats.org/officeDocument/2006/relationships/customXml" Target="../ink/ink427.xml"/><Relationship Id="rId159" Type="http://schemas.openxmlformats.org/officeDocument/2006/relationships/customXml" Target="../ink/ink475.xml"/><Relationship Id="rId366" Type="http://schemas.openxmlformats.org/officeDocument/2006/relationships/image" Target="../media/image3100.png"/><Relationship Id="rId573" Type="http://schemas.openxmlformats.org/officeDocument/2006/relationships/image" Target="../media/image3203.png"/><Relationship Id="rId226" Type="http://schemas.openxmlformats.org/officeDocument/2006/relationships/image" Target="../media/image3031.png"/><Relationship Id="rId433" Type="http://schemas.openxmlformats.org/officeDocument/2006/relationships/image" Target="../media/image3133.png"/><Relationship Id="rId640" Type="http://schemas.openxmlformats.org/officeDocument/2006/relationships/image" Target="../media/image3236.png"/><Relationship Id="rId74" Type="http://schemas.openxmlformats.org/officeDocument/2006/relationships/image" Target="../media/image2956.png"/><Relationship Id="rId377" Type="http://schemas.openxmlformats.org/officeDocument/2006/relationships/customXml" Target="../ink/ink584.xml"/><Relationship Id="rId500" Type="http://schemas.openxmlformats.org/officeDocument/2006/relationships/customXml" Target="../ink/ink646.xml"/><Relationship Id="rId584" Type="http://schemas.openxmlformats.org/officeDocument/2006/relationships/customXml" Target="../ink/ink688.xml"/><Relationship Id="rId5" Type="http://schemas.openxmlformats.org/officeDocument/2006/relationships/customXml" Target="../ink/ink398.xml"/><Relationship Id="rId237" Type="http://schemas.openxmlformats.org/officeDocument/2006/relationships/customXml" Target="../ink/ink514.xml"/><Relationship Id="rId444" Type="http://schemas.openxmlformats.org/officeDocument/2006/relationships/customXml" Target="../ink/ink618.xml"/><Relationship Id="rId651" Type="http://schemas.openxmlformats.org/officeDocument/2006/relationships/customXml" Target="../ink/ink722.xml"/><Relationship Id="rId290" Type="http://schemas.openxmlformats.org/officeDocument/2006/relationships/image" Target="../media/image3063.png"/><Relationship Id="rId304" Type="http://schemas.openxmlformats.org/officeDocument/2006/relationships/image" Target="../media/image3070.png"/><Relationship Id="rId388" Type="http://schemas.openxmlformats.org/officeDocument/2006/relationships/image" Target="../media/image3111.png"/><Relationship Id="rId511" Type="http://schemas.openxmlformats.org/officeDocument/2006/relationships/image" Target="../media/image3172.png"/><Relationship Id="rId609" Type="http://schemas.openxmlformats.org/officeDocument/2006/relationships/image" Target="../media/image3221.png"/><Relationship Id="rId85" Type="http://schemas.openxmlformats.org/officeDocument/2006/relationships/customXml" Target="../ink/ink438.xml"/><Relationship Id="rId150" Type="http://schemas.openxmlformats.org/officeDocument/2006/relationships/image" Target="../media/image2994.png"/><Relationship Id="rId595" Type="http://schemas.openxmlformats.org/officeDocument/2006/relationships/image" Target="../media/image3214.png"/><Relationship Id="rId248" Type="http://schemas.openxmlformats.org/officeDocument/2006/relationships/image" Target="../media/image3042.png"/><Relationship Id="rId455" Type="http://schemas.openxmlformats.org/officeDocument/2006/relationships/image" Target="../media/image3144.png"/><Relationship Id="rId662" Type="http://schemas.openxmlformats.org/officeDocument/2006/relationships/image" Target="../media/image3247.png"/><Relationship Id="rId12" Type="http://schemas.openxmlformats.org/officeDocument/2006/relationships/image" Target="../media/image2925.png"/><Relationship Id="rId108" Type="http://schemas.openxmlformats.org/officeDocument/2006/relationships/image" Target="../media/image2973.png"/><Relationship Id="rId315" Type="http://schemas.openxmlformats.org/officeDocument/2006/relationships/customXml" Target="../ink/ink553.xml"/><Relationship Id="rId522" Type="http://schemas.openxmlformats.org/officeDocument/2006/relationships/customXml" Target="../ink/ink657.xml"/><Relationship Id="rId96" Type="http://schemas.openxmlformats.org/officeDocument/2006/relationships/image" Target="../media/image2967.png"/><Relationship Id="rId161" Type="http://schemas.openxmlformats.org/officeDocument/2006/relationships/customXml" Target="../ink/ink476.xml"/><Relationship Id="rId399" Type="http://schemas.openxmlformats.org/officeDocument/2006/relationships/customXml" Target="../ink/ink595.xml"/><Relationship Id="rId259" Type="http://schemas.openxmlformats.org/officeDocument/2006/relationships/customXml" Target="../ink/ink525.xml"/><Relationship Id="rId466" Type="http://schemas.openxmlformats.org/officeDocument/2006/relationships/customXml" Target="../ink/ink629.xml"/><Relationship Id="rId673" Type="http://schemas.openxmlformats.org/officeDocument/2006/relationships/customXml" Target="../ink/ink733.xml"/><Relationship Id="rId23" Type="http://schemas.openxmlformats.org/officeDocument/2006/relationships/customXml" Target="../ink/ink407.xml"/><Relationship Id="rId119" Type="http://schemas.openxmlformats.org/officeDocument/2006/relationships/customXml" Target="../ink/ink455.xml"/><Relationship Id="rId326" Type="http://schemas.openxmlformats.org/officeDocument/2006/relationships/image" Target="../media/image3080.png"/><Relationship Id="rId533" Type="http://schemas.openxmlformats.org/officeDocument/2006/relationships/image" Target="../media/image3183.png"/><Relationship Id="rId172" Type="http://schemas.openxmlformats.org/officeDocument/2006/relationships/image" Target="../media/image3004.png"/><Relationship Id="rId477" Type="http://schemas.openxmlformats.org/officeDocument/2006/relationships/image" Target="../media/image3155.png"/><Relationship Id="rId600" Type="http://schemas.openxmlformats.org/officeDocument/2006/relationships/customXml" Target="../ink/ink696.xml"/><Relationship Id="rId337" Type="http://schemas.openxmlformats.org/officeDocument/2006/relationships/customXml" Target="../ink/ink564.xml"/><Relationship Id="rId34" Type="http://schemas.openxmlformats.org/officeDocument/2006/relationships/image" Target="../media/image2936.png"/><Relationship Id="rId544" Type="http://schemas.openxmlformats.org/officeDocument/2006/relationships/customXml" Target="../ink/ink668.xml"/><Relationship Id="rId183" Type="http://schemas.openxmlformats.org/officeDocument/2006/relationships/customXml" Target="../ink/ink487.xml"/><Relationship Id="rId390" Type="http://schemas.openxmlformats.org/officeDocument/2006/relationships/image" Target="../media/image3112.png"/><Relationship Id="rId404" Type="http://schemas.openxmlformats.org/officeDocument/2006/relationships/customXml" Target="../ink/ink598.xml"/><Relationship Id="rId611" Type="http://schemas.openxmlformats.org/officeDocument/2006/relationships/image" Target="../media/image3222.png"/><Relationship Id="rId250" Type="http://schemas.openxmlformats.org/officeDocument/2006/relationships/image" Target="../media/image3043.png"/><Relationship Id="rId488" Type="http://schemas.openxmlformats.org/officeDocument/2006/relationships/customXml" Target="../ink/ink640.xml"/><Relationship Id="rId45" Type="http://schemas.openxmlformats.org/officeDocument/2006/relationships/customXml" Target="../ink/ink418.xml"/><Relationship Id="rId110" Type="http://schemas.openxmlformats.org/officeDocument/2006/relationships/image" Target="../media/image2974.png"/><Relationship Id="rId348" Type="http://schemas.openxmlformats.org/officeDocument/2006/relationships/image" Target="../media/image3091.png"/><Relationship Id="rId555" Type="http://schemas.openxmlformats.org/officeDocument/2006/relationships/image" Target="../media/image3194.png"/><Relationship Id="rId194" Type="http://schemas.openxmlformats.org/officeDocument/2006/relationships/image" Target="../media/image3015.png"/><Relationship Id="rId208" Type="http://schemas.openxmlformats.org/officeDocument/2006/relationships/image" Target="../media/image3022.png"/><Relationship Id="rId415" Type="http://schemas.openxmlformats.org/officeDocument/2006/relationships/image" Target="../media/image3124.png"/><Relationship Id="rId622" Type="http://schemas.openxmlformats.org/officeDocument/2006/relationships/image" Target="../media/image3227.png"/><Relationship Id="rId261" Type="http://schemas.openxmlformats.org/officeDocument/2006/relationships/customXml" Target="../ink/ink526.xml"/><Relationship Id="rId499" Type="http://schemas.openxmlformats.org/officeDocument/2006/relationships/image" Target="../media/image3166.png"/><Relationship Id="rId56" Type="http://schemas.openxmlformats.org/officeDocument/2006/relationships/image" Target="../media/image2947.png"/><Relationship Id="rId359" Type="http://schemas.openxmlformats.org/officeDocument/2006/relationships/customXml" Target="../ink/ink575.xml"/><Relationship Id="rId566" Type="http://schemas.openxmlformats.org/officeDocument/2006/relationships/customXml" Target="../ink/ink679.xml"/><Relationship Id="rId121" Type="http://schemas.openxmlformats.org/officeDocument/2006/relationships/customXml" Target="../ink/ink456.xml"/><Relationship Id="rId219" Type="http://schemas.openxmlformats.org/officeDocument/2006/relationships/customXml" Target="../ink/ink505.xml"/><Relationship Id="rId426" Type="http://schemas.openxmlformats.org/officeDocument/2006/relationships/customXml" Target="../ink/ink609.xml"/><Relationship Id="rId633" Type="http://schemas.openxmlformats.org/officeDocument/2006/relationships/customXml" Target="../ink/ink713.xml"/><Relationship Id="rId67" Type="http://schemas.openxmlformats.org/officeDocument/2006/relationships/customXml" Target="../ink/ink429.xml"/><Relationship Id="rId272" Type="http://schemas.openxmlformats.org/officeDocument/2006/relationships/image" Target="../media/image3054.png"/><Relationship Id="rId577" Type="http://schemas.openxmlformats.org/officeDocument/2006/relationships/image" Target="../media/image3205.png"/><Relationship Id="rId132" Type="http://schemas.openxmlformats.org/officeDocument/2006/relationships/image" Target="../media/image2985.png"/><Relationship Id="rId437" Type="http://schemas.openxmlformats.org/officeDocument/2006/relationships/image" Target="../media/image3135.png"/><Relationship Id="rId644" Type="http://schemas.openxmlformats.org/officeDocument/2006/relationships/image" Target="../media/image3238.png"/><Relationship Id="rId283" Type="http://schemas.openxmlformats.org/officeDocument/2006/relationships/customXml" Target="../ink/ink537.xml"/><Relationship Id="rId490" Type="http://schemas.openxmlformats.org/officeDocument/2006/relationships/customXml" Target="../ink/ink641.xml"/><Relationship Id="rId504" Type="http://schemas.openxmlformats.org/officeDocument/2006/relationships/customXml" Target="../ink/ink648.xml"/><Relationship Id="rId78" Type="http://schemas.openxmlformats.org/officeDocument/2006/relationships/image" Target="../media/image2958.png"/><Relationship Id="rId143" Type="http://schemas.openxmlformats.org/officeDocument/2006/relationships/customXml" Target="../ink/ink467.xml"/><Relationship Id="rId350" Type="http://schemas.openxmlformats.org/officeDocument/2006/relationships/image" Target="../media/image3092.png"/><Relationship Id="rId588" Type="http://schemas.openxmlformats.org/officeDocument/2006/relationships/customXml" Target="../ink/ink690.xml"/><Relationship Id="rId9" Type="http://schemas.openxmlformats.org/officeDocument/2006/relationships/customXml" Target="../ink/ink400.xml"/><Relationship Id="rId210" Type="http://schemas.openxmlformats.org/officeDocument/2006/relationships/image" Target="../media/image3023.png"/><Relationship Id="rId448" Type="http://schemas.openxmlformats.org/officeDocument/2006/relationships/customXml" Target="../ink/ink620.xml"/><Relationship Id="rId655" Type="http://schemas.openxmlformats.org/officeDocument/2006/relationships/customXml" Target="../ink/ink724.xml"/><Relationship Id="rId294" Type="http://schemas.openxmlformats.org/officeDocument/2006/relationships/image" Target="../media/image3065.png"/><Relationship Id="rId308" Type="http://schemas.openxmlformats.org/officeDocument/2006/relationships/image" Target="../media/image3072.png"/><Relationship Id="rId515" Type="http://schemas.openxmlformats.org/officeDocument/2006/relationships/image" Target="../media/image3174.png"/><Relationship Id="rId89" Type="http://schemas.openxmlformats.org/officeDocument/2006/relationships/customXml" Target="../ink/ink440.xml"/><Relationship Id="rId154" Type="http://schemas.openxmlformats.org/officeDocument/2006/relationships/image" Target="../media/image2996.png"/><Relationship Id="rId361" Type="http://schemas.openxmlformats.org/officeDocument/2006/relationships/customXml" Target="../ink/ink576.xml"/><Relationship Id="rId599" Type="http://schemas.openxmlformats.org/officeDocument/2006/relationships/image" Target="../media/image3216.png"/><Relationship Id="rId459" Type="http://schemas.openxmlformats.org/officeDocument/2006/relationships/image" Target="../media/image3146.png"/><Relationship Id="rId666" Type="http://schemas.openxmlformats.org/officeDocument/2006/relationships/image" Target="../media/image3248.png"/><Relationship Id="rId16" Type="http://schemas.openxmlformats.org/officeDocument/2006/relationships/image" Target="../media/image2927.png"/><Relationship Id="rId221" Type="http://schemas.openxmlformats.org/officeDocument/2006/relationships/customXml" Target="../ink/ink506.xml"/><Relationship Id="rId319" Type="http://schemas.openxmlformats.org/officeDocument/2006/relationships/customXml" Target="../ink/ink555.xml"/><Relationship Id="rId526" Type="http://schemas.openxmlformats.org/officeDocument/2006/relationships/customXml" Target="../ink/ink659.xml"/><Relationship Id="rId165" Type="http://schemas.openxmlformats.org/officeDocument/2006/relationships/customXml" Target="../ink/ink478.xml"/><Relationship Id="rId372" Type="http://schemas.openxmlformats.org/officeDocument/2006/relationships/image" Target="../media/image3103.png"/><Relationship Id="rId232" Type="http://schemas.openxmlformats.org/officeDocument/2006/relationships/image" Target="../media/image3034.png"/><Relationship Id="rId27" Type="http://schemas.openxmlformats.org/officeDocument/2006/relationships/customXml" Target="../ink/ink409.xml"/><Relationship Id="rId537" Type="http://schemas.openxmlformats.org/officeDocument/2006/relationships/image" Target="../media/image3185.png"/><Relationship Id="rId80" Type="http://schemas.openxmlformats.org/officeDocument/2006/relationships/image" Target="../media/image2959.png"/><Relationship Id="rId176" Type="http://schemas.openxmlformats.org/officeDocument/2006/relationships/image" Target="../media/image3006.png"/><Relationship Id="rId383" Type="http://schemas.openxmlformats.org/officeDocument/2006/relationships/customXml" Target="../ink/ink587.xml"/><Relationship Id="rId590" Type="http://schemas.openxmlformats.org/officeDocument/2006/relationships/customXml" Target="../ink/ink691.xml"/><Relationship Id="rId604" Type="http://schemas.openxmlformats.org/officeDocument/2006/relationships/customXml" Target="../ink/ink69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image" Target="../media/image3307.png"/><Relationship Id="rId21" Type="http://schemas.openxmlformats.org/officeDocument/2006/relationships/customXml" Target="../ink/ink742.xml"/><Relationship Id="rId63" Type="http://schemas.openxmlformats.org/officeDocument/2006/relationships/customXml" Target="../ink/ink763.xml"/><Relationship Id="rId159" Type="http://schemas.openxmlformats.org/officeDocument/2006/relationships/image" Target="../media/image3328.png"/><Relationship Id="rId170" Type="http://schemas.openxmlformats.org/officeDocument/2006/relationships/customXml" Target="../ink/ink817.xml"/><Relationship Id="rId226" Type="http://schemas.openxmlformats.org/officeDocument/2006/relationships/customXml" Target="../ink/ink845.xml"/><Relationship Id="rId107" Type="http://schemas.openxmlformats.org/officeDocument/2006/relationships/customXml" Target="../ink/ink785.xml"/><Relationship Id="rId11" Type="http://schemas.openxmlformats.org/officeDocument/2006/relationships/customXml" Target="../ink/ink737.xml"/><Relationship Id="rId32" Type="http://schemas.openxmlformats.org/officeDocument/2006/relationships/image" Target="../media/image3266.png"/><Relationship Id="rId53" Type="http://schemas.openxmlformats.org/officeDocument/2006/relationships/customXml" Target="../ink/ink758.xml"/><Relationship Id="rId74" Type="http://schemas.openxmlformats.org/officeDocument/2006/relationships/image" Target="../media/image3287.png"/><Relationship Id="rId128" Type="http://schemas.openxmlformats.org/officeDocument/2006/relationships/customXml" Target="../ink/ink796.xml"/><Relationship Id="rId149" Type="http://schemas.openxmlformats.org/officeDocument/2006/relationships/image" Target="../media/image3323.png"/><Relationship Id="rId5" Type="http://schemas.openxmlformats.org/officeDocument/2006/relationships/customXml" Target="../ink/ink734.xml"/><Relationship Id="rId95" Type="http://schemas.openxmlformats.org/officeDocument/2006/relationships/customXml" Target="../ink/ink779.xml"/><Relationship Id="rId160" Type="http://schemas.openxmlformats.org/officeDocument/2006/relationships/customXml" Target="../ink/ink812.xml"/><Relationship Id="rId181" Type="http://schemas.openxmlformats.org/officeDocument/2006/relationships/image" Target="../media/image3339.png"/><Relationship Id="rId216" Type="http://schemas.openxmlformats.org/officeDocument/2006/relationships/customXml" Target="../ink/ink840.xml"/><Relationship Id="rId237" Type="http://schemas.openxmlformats.org/officeDocument/2006/relationships/image" Target="../media/image3367.png"/><Relationship Id="rId258" Type="http://schemas.openxmlformats.org/officeDocument/2006/relationships/customXml" Target="../ink/ink861.xml"/><Relationship Id="rId22" Type="http://schemas.openxmlformats.org/officeDocument/2006/relationships/image" Target="../media/image3261.png"/><Relationship Id="rId43" Type="http://schemas.openxmlformats.org/officeDocument/2006/relationships/customXml" Target="../ink/ink753.xml"/><Relationship Id="rId64" Type="http://schemas.openxmlformats.org/officeDocument/2006/relationships/image" Target="../media/image3282.png"/><Relationship Id="rId118" Type="http://schemas.openxmlformats.org/officeDocument/2006/relationships/customXml" Target="../ink/ink791.xml"/><Relationship Id="rId139" Type="http://schemas.openxmlformats.org/officeDocument/2006/relationships/image" Target="../media/image3318.png"/><Relationship Id="rId85" Type="http://schemas.openxmlformats.org/officeDocument/2006/relationships/customXml" Target="../ink/ink774.xml"/><Relationship Id="rId150" Type="http://schemas.openxmlformats.org/officeDocument/2006/relationships/customXml" Target="../ink/ink807.xml"/><Relationship Id="rId171" Type="http://schemas.openxmlformats.org/officeDocument/2006/relationships/image" Target="../media/image3334.png"/><Relationship Id="rId192" Type="http://schemas.openxmlformats.org/officeDocument/2006/relationships/customXml" Target="../ink/ink828.xml"/><Relationship Id="rId206" Type="http://schemas.openxmlformats.org/officeDocument/2006/relationships/customXml" Target="../ink/ink835.xml"/><Relationship Id="rId227" Type="http://schemas.openxmlformats.org/officeDocument/2006/relationships/image" Target="../media/image3362.png"/><Relationship Id="rId248" Type="http://schemas.openxmlformats.org/officeDocument/2006/relationships/customXml" Target="../ink/ink856.xml"/><Relationship Id="rId12" Type="http://schemas.openxmlformats.org/officeDocument/2006/relationships/image" Target="../media/image3256.png"/><Relationship Id="rId33" Type="http://schemas.openxmlformats.org/officeDocument/2006/relationships/customXml" Target="../ink/ink748.xml"/><Relationship Id="rId108" Type="http://schemas.openxmlformats.org/officeDocument/2006/relationships/image" Target="../media/image3303.png"/><Relationship Id="rId129" Type="http://schemas.openxmlformats.org/officeDocument/2006/relationships/image" Target="../media/image3313.png"/><Relationship Id="rId54" Type="http://schemas.openxmlformats.org/officeDocument/2006/relationships/image" Target="../media/image3277.png"/><Relationship Id="rId75" Type="http://schemas.openxmlformats.org/officeDocument/2006/relationships/customXml" Target="../ink/ink769.xml"/><Relationship Id="rId96" Type="http://schemas.openxmlformats.org/officeDocument/2006/relationships/image" Target="../media/image3297.png"/><Relationship Id="rId140" Type="http://schemas.openxmlformats.org/officeDocument/2006/relationships/customXml" Target="../ink/ink802.xml"/><Relationship Id="rId161" Type="http://schemas.openxmlformats.org/officeDocument/2006/relationships/image" Target="../media/image3329.png"/><Relationship Id="rId182" Type="http://schemas.openxmlformats.org/officeDocument/2006/relationships/customXml" Target="../ink/ink823.xml"/><Relationship Id="rId217" Type="http://schemas.openxmlformats.org/officeDocument/2006/relationships/image" Target="../media/image3357.png"/><Relationship Id="rId6" Type="http://schemas.openxmlformats.org/officeDocument/2006/relationships/image" Target="../media/image3253.png"/><Relationship Id="rId238" Type="http://schemas.openxmlformats.org/officeDocument/2006/relationships/customXml" Target="../ink/ink851.xml"/><Relationship Id="rId259" Type="http://schemas.openxmlformats.org/officeDocument/2006/relationships/image" Target="../media/image3378.png"/><Relationship Id="rId23" Type="http://schemas.openxmlformats.org/officeDocument/2006/relationships/customXml" Target="../ink/ink743.xml"/><Relationship Id="rId119" Type="http://schemas.openxmlformats.org/officeDocument/2006/relationships/image" Target="../media/image3308.png"/><Relationship Id="rId44" Type="http://schemas.openxmlformats.org/officeDocument/2006/relationships/image" Target="../media/image3272.png"/><Relationship Id="rId65" Type="http://schemas.openxmlformats.org/officeDocument/2006/relationships/customXml" Target="../ink/ink764.xml"/><Relationship Id="rId86" Type="http://schemas.openxmlformats.org/officeDocument/2006/relationships/image" Target="../media/image3293.png"/><Relationship Id="rId130" Type="http://schemas.openxmlformats.org/officeDocument/2006/relationships/customXml" Target="../ink/ink797.xml"/><Relationship Id="rId151" Type="http://schemas.openxmlformats.org/officeDocument/2006/relationships/image" Target="../media/image3324.png"/><Relationship Id="rId172" Type="http://schemas.openxmlformats.org/officeDocument/2006/relationships/customXml" Target="../ink/ink818.xml"/><Relationship Id="rId193" Type="http://schemas.openxmlformats.org/officeDocument/2006/relationships/image" Target="../media/image3345.png"/><Relationship Id="rId207" Type="http://schemas.openxmlformats.org/officeDocument/2006/relationships/image" Target="../media/image3352.png"/><Relationship Id="rId228" Type="http://schemas.openxmlformats.org/officeDocument/2006/relationships/customXml" Target="../ink/ink846.xml"/><Relationship Id="rId249" Type="http://schemas.openxmlformats.org/officeDocument/2006/relationships/image" Target="../media/image3373.png"/><Relationship Id="rId13" Type="http://schemas.openxmlformats.org/officeDocument/2006/relationships/customXml" Target="../ink/ink738.xml"/><Relationship Id="rId109" Type="http://schemas.openxmlformats.org/officeDocument/2006/relationships/customXml" Target="../ink/ink786.xml"/><Relationship Id="rId260" Type="http://schemas.openxmlformats.org/officeDocument/2006/relationships/customXml" Target="../ink/ink862.xml"/><Relationship Id="rId34" Type="http://schemas.openxmlformats.org/officeDocument/2006/relationships/image" Target="../media/image3267.png"/><Relationship Id="rId55" Type="http://schemas.openxmlformats.org/officeDocument/2006/relationships/customXml" Target="../ink/ink759.xml"/><Relationship Id="rId76" Type="http://schemas.openxmlformats.org/officeDocument/2006/relationships/image" Target="../media/image3288.png"/><Relationship Id="rId97" Type="http://schemas.openxmlformats.org/officeDocument/2006/relationships/customXml" Target="../ink/ink780.xml"/><Relationship Id="rId120" Type="http://schemas.openxmlformats.org/officeDocument/2006/relationships/customXml" Target="../ink/ink792.xml"/><Relationship Id="rId141" Type="http://schemas.openxmlformats.org/officeDocument/2006/relationships/image" Target="../media/image3319.png"/><Relationship Id="rId7" Type="http://schemas.openxmlformats.org/officeDocument/2006/relationships/customXml" Target="../ink/ink735.xml"/><Relationship Id="rId162" Type="http://schemas.openxmlformats.org/officeDocument/2006/relationships/customXml" Target="../ink/ink813.xml"/><Relationship Id="rId183" Type="http://schemas.openxmlformats.org/officeDocument/2006/relationships/image" Target="../media/image3340.png"/><Relationship Id="rId218" Type="http://schemas.openxmlformats.org/officeDocument/2006/relationships/customXml" Target="../ink/ink841.xml"/><Relationship Id="rId239" Type="http://schemas.openxmlformats.org/officeDocument/2006/relationships/image" Target="../media/image3368.png"/><Relationship Id="rId250" Type="http://schemas.openxmlformats.org/officeDocument/2006/relationships/customXml" Target="../ink/ink857.xml"/><Relationship Id="rId24" Type="http://schemas.openxmlformats.org/officeDocument/2006/relationships/image" Target="../media/image3262.png"/><Relationship Id="rId45" Type="http://schemas.openxmlformats.org/officeDocument/2006/relationships/customXml" Target="../ink/ink754.xml"/><Relationship Id="rId66" Type="http://schemas.openxmlformats.org/officeDocument/2006/relationships/image" Target="../media/image3283.png"/><Relationship Id="rId87" Type="http://schemas.openxmlformats.org/officeDocument/2006/relationships/customXml" Target="../ink/ink775.xml"/><Relationship Id="rId110" Type="http://schemas.openxmlformats.org/officeDocument/2006/relationships/customXml" Target="../ink/ink787.xml"/><Relationship Id="rId131" Type="http://schemas.openxmlformats.org/officeDocument/2006/relationships/image" Target="../media/image3314.png"/><Relationship Id="rId152" Type="http://schemas.openxmlformats.org/officeDocument/2006/relationships/customXml" Target="../ink/ink808.xml"/><Relationship Id="rId173" Type="http://schemas.openxmlformats.org/officeDocument/2006/relationships/image" Target="../media/image3335.png"/><Relationship Id="rId194" Type="http://schemas.openxmlformats.org/officeDocument/2006/relationships/customXml" Target="../ink/ink829.xml"/><Relationship Id="rId208" Type="http://schemas.openxmlformats.org/officeDocument/2006/relationships/customXml" Target="../ink/ink836.xml"/><Relationship Id="rId229" Type="http://schemas.openxmlformats.org/officeDocument/2006/relationships/image" Target="../media/image3363.png"/><Relationship Id="rId240" Type="http://schemas.openxmlformats.org/officeDocument/2006/relationships/customXml" Target="../ink/ink852.xml"/><Relationship Id="rId261" Type="http://schemas.openxmlformats.org/officeDocument/2006/relationships/image" Target="../media/image3379.png"/><Relationship Id="rId14" Type="http://schemas.openxmlformats.org/officeDocument/2006/relationships/image" Target="../media/image3257.png"/><Relationship Id="rId35" Type="http://schemas.openxmlformats.org/officeDocument/2006/relationships/customXml" Target="../ink/ink749.xml"/><Relationship Id="rId56" Type="http://schemas.openxmlformats.org/officeDocument/2006/relationships/image" Target="../media/image3278.png"/><Relationship Id="rId77" Type="http://schemas.openxmlformats.org/officeDocument/2006/relationships/customXml" Target="../ink/ink770.xml"/><Relationship Id="rId100" Type="http://schemas.openxmlformats.org/officeDocument/2006/relationships/image" Target="../media/image3299.png"/><Relationship Id="rId8" Type="http://schemas.openxmlformats.org/officeDocument/2006/relationships/image" Target="../media/image3254.png"/><Relationship Id="rId98" Type="http://schemas.openxmlformats.org/officeDocument/2006/relationships/image" Target="../media/image3298.png"/><Relationship Id="rId121" Type="http://schemas.openxmlformats.org/officeDocument/2006/relationships/image" Target="../media/image3309.png"/><Relationship Id="rId142" Type="http://schemas.openxmlformats.org/officeDocument/2006/relationships/customXml" Target="../ink/ink803.xml"/><Relationship Id="rId163" Type="http://schemas.openxmlformats.org/officeDocument/2006/relationships/image" Target="../media/image3330.png"/><Relationship Id="rId184" Type="http://schemas.openxmlformats.org/officeDocument/2006/relationships/customXml" Target="../ink/ink824.xml"/><Relationship Id="rId219" Type="http://schemas.openxmlformats.org/officeDocument/2006/relationships/image" Target="../media/image3358.png"/><Relationship Id="rId230" Type="http://schemas.openxmlformats.org/officeDocument/2006/relationships/customXml" Target="../ink/ink847.xml"/><Relationship Id="rId251" Type="http://schemas.openxmlformats.org/officeDocument/2006/relationships/image" Target="../media/image3374.png"/><Relationship Id="rId25" Type="http://schemas.openxmlformats.org/officeDocument/2006/relationships/customXml" Target="../ink/ink744.xml"/><Relationship Id="rId46" Type="http://schemas.openxmlformats.org/officeDocument/2006/relationships/image" Target="../media/image3273.png"/><Relationship Id="rId67" Type="http://schemas.openxmlformats.org/officeDocument/2006/relationships/customXml" Target="../ink/ink765.xml"/><Relationship Id="rId88" Type="http://schemas.openxmlformats.org/officeDocument/2006/relationships/image" Target="../media/image3294.png"/><Relationship Id="rId111" Type="http://schemas.openxmlformats.org/officeDocument/2006/relationships/image" Target="../media/image3304.png"/><Relationship Id="rId132" Type="http://schemas.openxmlformats.org/officeDocument/2006/relationships/customXml" Target="../ink/ink798.xml"/><Relationship Id="rId153" Type="http://schemas.openxmlformats.org/officeDocument/2006/relationships/image" Target="../media/image3325.png"/><Relationship Id="rId174" Type="http://schemas.openxmlformats.org/officeDocument/2006/relationships/customXml" Target="../ink/ink819.xml"/><Relationship Id="rId195" Type="http://schemas.openxmlformats.org/officeDocument/2006/relationships/image" Target="../media/image3346.png"/><Relationship Id="rId209" Type="http://schemas.openxmlformats.org/officeDocument/2006/relationships/image" Target="../media/image3353.png"/><Relationship Id="rId220" Type="http://schemas.openxmlformats.org/officeDocument/2006/relationships/customXml" Target="../ink/ink842.xml"/><Relationship Id="rId241" Type="http://schemas.openxmlformats.org/officeDocument/2006/relationships/image" Target="../media/image3369.png"/><Relationship Id="rId15" Type="http://schemas.openxmlformats.org/officeDocument/2006/relationships/customXml" Target="../ink/ink739.xml"/><Relationship Id="rId36" Type="http://schemas.openxmlformats.org/officeDocument/2006/relationships/image" Target="../media/image3268.png"/><Relationship Id="rId57" Type="http://schemas.openxmlformats.org/officeDocument/2006/relationships/customXml" Target="../ink/ink760.xml"/><Relationship Id="rId262" Type="http://schemas.openxmlformats.org/officeDocument/2006/relationships/customXml" Target="../ink/ink863.xml"/><Relationship Id="rId78" Type="http://schemas.openxmlformats.org/officeDocument/2006/relationships/image" Target="../media/image3289.png"/><Relationship Id="rId99" Type="http://schemas.openxmlformats.org/officeDocument/2006/relationships/customXml" Target="../ink/ink781.xml"/><Relationship Id="rId101" Type="http://schemas.openxmlformats.org/officeDocument/2006/relationships/customXml" Target="../ink/ink782.xml"/><Relationship Id="rId122" Type="http://schemas.openxmlformats.org/officeDocument/2006/relationships/customXml" Target="../ink/ink793.xml"/><Relationship Id="rId143" Type="http://schemas.openxmlformats.org/officeDocument/2006/relationships/image" Target="../media/image3320.png"/><Relationship Id="rId164" Type="http://schemas.openxmlformats.org/officeDocument/2006/relationships/customXml" Target="../ink/ink814.xml"/><Relationship Id="rId185" Type="http://schemas.openxmlformats.org/officeDocument/2006/relationships/image" Target="../media/image3341.png"/><Relationship Id="rId9" Type="http://schemas.openxmlformats.org/officeDocument/2006/relationships/customXml" Target="../ink/ink736.xml"/><Relationship Id="rId210" Type="http://schemas.openxmlformats.org/officeDocument/2006/relationships/customXml" Target="../ink/ink837.xml"/><Relationship Id="rId26" Type="http://schemas.openxmlformats.org/officeDocument/2006/relationships/image" Target="../media/image3263.png"/><Relationship Id="rId231" Type="http://schemas.openxmlformats.org/officeDocument/2006/relationships/image" Target="../media/image3364.png"/><Relationship Id="rId252" Type="http://schemas.openxmlformats.org/officeDocument/2006/relationships/customXml" Target="../ink/ink858.xml"/><Relationship Id="rId47" Type="http://schemas.openxmlformats.org/officeDocument/2006/relationships/customXml" Target="../ink/ink755.xml"/><Relationship Id="rId68" Type="http://schemas.openxmlformats.org/officeDocument/2006/relationships/image" Target="../media/image3284.png"/><Relationship Id="rId89" Type="http://schemas.openxmlformats.org/officeDocument/2006/relationships/customXml" Target="../ink/ink776.xml"/><Relationship Id="rId112" Type="http://schemas.openxmlformats.org/officeDocument/2006/relationships/customXml" Target="../ink/ink788.xml"/><Relationship Id="rId133" Type="http://schemas.openxmlformats.org/officeDocument/2006/relationships/image" Target="../media/image3315.png"/><Relationship Id="rId154" Type="http://schemas.openxmlformats.org/officeDocument/2006/relationships/customXml" Target="../ink/ink809.xml"/><Relationship Id="rId175" Type="http://schemas.openxmlformats.org/officeDocument/2006/relationships/image" Target="../media/image3336.png"/><Relationship Id="rId196" Type="http://schemas.openxmlformats.org/officeDocument/2006/relationships/customXml" Target="../ink/ink830.xml"/><Relationship Id="rId200" Type="http://schemas.openxmlformats.org/officeDocument/2006/relationships/customXml" Target="../ink/ink832.xml"/><Relationship Id="rId16" Type="http://schemas.openxmlformats.org/officeDocument/2006/relationships/image" Target="../media/image3258.png"/><Relationship Id="rId221" Type="http://schemas.openxmlformats.org/officeDocument/2006/relationships/image" Target="../media/image3359.png"/><Relationship Id="rId242" Type="http://schemas.openxmlformats.org/officeDocument/2006/relationships/customXml" Target="../ink/ink853.xml"/><Relationship Id="rId263" Type="http://schemas.openxmlformats.org/officeDocument/2006/relationships/image" Target="../media/image3380.png"/><Relationship Id="rId37" Type="http://schemas.openxmlformats.org/officeDocument/2006/relationships/customXml" Target="../ink/ink750.xml"/><Relationship Id="rId58" Type="http://schemas.openxmlformats.org/officeDocument/2006/relationships/image" Target="../media/image3279.png"/><Relationship Id="rId79" Type="http://schemas.openxmlformats.org/officeDocument/2006/relationships/customXml" Target="../ink/ink771.xml"/><Relationship Id="rId102" Type="http://schemas.openxmlformats.org/officeDocument/2006/relationships/image" Target="../media/image3300.png"/><Relationship Id="rId123" Type="http://schemas.openxmlformats.org/officeDocument/2006/relationships/image" Target="../media/image3310.png"/><Relationship Id="rId144" Type="http://schemas.openxmlformats.org/officeDocument/2006/relationships/customXml" Target="../ink/ink804.xml"/><Relationship Id="rId90" Type="http://schemas.openxmlformats.org/officeDocument/2006/relationships/image" Target="../media/image3295.png"/><Relationship Id="rId165" Type="http://schemas.openxmlformats.org/officeDocument/2006/relationships/image" Target="../media/image3331.png"/><Relationship Id="rId186" Type="http://schemas.openxmlformats.org/officeDocument/2006/relationships/customXml" Target="../ink/ink825.xml"/><Relationship Id="rId211" Type="http://schemas.openxmlformats.org/officeDocument/2006/relationships/image" Target="../media/image3354.png"/><Relationship Id="rId232" Type="http://schemas.openxmlformats.org/officeDocument/2006/relationships/customXml" Target="../ink/ink848.xml"/><Relationship Id="rId253" Type="http://schemas.openxmlformats.org/officeDocument/2006/relationships/image" Target="../media/image3375.png"/><Relationship Id="rId27" Type="http://schemas.openxmlformats.org/officeDocument/2006/relationships/customXml" Target="../ink/ink745.xml"/><Relationship Id="rId48" Type="http://schemas.openxmlformats.org/officeDocument/2006/relationships/image" Target="../media/image3274.png"/><Relationship Id="rId69" Type="http://schemas.openxmlformats.org/officeDocument/2006/relationships/customXml" Target="../ink/ink766.xml"/><Relationship Id="rId113" Type="http://schemas.openxmlformats.org/officeDocument/2006/relationships/image" Target="../media/image3305.png"/><Relationship Id="rId134" Type="http://schemas.openxmlformats.org/officeDocument/2006/relationships/customXml" Target="../ink/ink799.xml"/><Relationship Id="rId80" Type="http://schemas.openxmlformats.org/officeDocument/2006/relationships/image" Target="../media/image3290.png"/><Relationship Id="rId155" Type="http://schemas.openxmlformats.org/officeDocument/2006/relationships/image" Target="../media/image3326.png"/><Relationship Id="rId176" Type="http://schemas.openxmlformats.org/officeDocument/2006/relationships/customXml" Target="../ink/ink820.xml"/><Relationship Id="rId197" Type="http://schemas.openxmlformats.org/officeDocument/2006/relationships/image" Target="../media/image3347.png"/><Relationship Id="rId201" Type="http://schemas.openxmlformats.org/officeDocument/2006/relationships/image" Target="../media/image3349.png"/><Relationship Id="rId222" Type="http://schemas.openxmlformats.org/officeDocument/2006/relationships/customXml" Target="../ink/ink843.xml"/><Relationship Id="rId243" Type="http://schemas.openxmlformats.org/officeDocument/2006/relationships/image" Target="../media/image3370.png"/><Relationship Id="rId264" Type="http://schemas.openxmlformats.org/officeDocument/2006/relationships/customXml" Target="../ink/ink864.xml"/><Relationship Id="rId17" Type="http://schemas.openxmlformats.org/officeDocument/2006/relationships/customXml" Target="../ink/ink740.xml"/><Relationship Id="rId38" Type="http://schemas.openxmlformats.org/officeDocument/2006/relationships/image" Target="../media/image3269.png"/><Relationship Id="rId59" Type="http://schemas.openxmlformats.org/officeDocument/2006/relationships/customXml" Target="../ink/ink761.xml"/><Relationship Id="rId103" Type="http://schemas.openxmlformats.org/officeDocument/2006/relationships/customXml" Target="../ink/ink783.xml"/><Relationship Id="rId124" Type="http://schemas.openxmlformats.org/officeDocument/2006/relationships/customXml" Target="../ink/ink794.xml"/><Relationship Id="rId70" Type="http://schemas.openxmlformats.org/officeDocument/2006/relationships/image" Target="../media/image3285.png"/><Relationship Id="rId91" Type="http://schemas.openxmlformats.org/officeDocument/2006/relationships/customXml" Target="../ink/ink777.xml"/><Relationship Id="rId145" Type="http://schemas.openxmlformats.org/officeDocument/2006/relationships/image" Target="../media/image3321.png"/><Relationship Id="rId166" Type="http://schemas.openxmlformats.org/officeDocument/2006/relationships/customXml" Target="../ink/ink815.xml"/><Relationship Id="rId187" Type="http://schemas.openxmlformats.org/officeDocument/2006/relationships/image" Target="../media/image3342.png"/><Relationship Id="rId1" Type="http://schemas.openxmlformats.org/officeDocument/2006/relationships/slideLayout" Target="../slideLayouts/slideLayout7.xml"/><Relationship Id="rId212" Type="http://schemas.openxmlformats.org/officeDocument/2006/relationships/customXml" Target="../ink/ink838.xml"/><Relationship Id="rId233" Type="http://schemas.openxmlformats.org/officeDocument/2006/relationships/image" Target="../media/image3365.png"/><Relationship Id="rId254" Type="http://schemas.openxmlformats.org/officeDocument/2006/relationships/customXml" Target="../ink/ink859.xml"/><Relationship Id="rId28" Type="http://schemas.openxmlformats.org/officeDocument/2006/relationships/image" Target="../media/image3264.png"/><Relationship Id="rId49" Type="http://schemas.openxmlformats.org/officeDocument/2006/relationships/customXml" Target="../ink/ink756.xml"/><Relationship Id="rId114" Type="http://schemas.openxmlformats.org/officeDocument/2006/relationships/customXml" Target="../ink/ink789.xml"/><Relationship Id="rId60" Type="http://schemas.openxmlformats.org/officeDocument/2006/relationships/image" Target="../media/image3280.png"/><Relationship Id="rId81" Type="http://schemas.openxmlformats.org/officeDocument/2006/relationships/customXml" Target="../ink/ink772.xml"/><Relationship Id="rId135" Type="http://schemas.openxmlformats.org/officeDocument/2006/relationships/image" Target="../media/image3316.png"/><Relationship Id="rId156" Type="http://schemas.openxmlformats.org/officeDocument/2006/relationships/customXml" Target="../ink/ink810.xml"/><Relationship Id="rId177" Type="http://schemas.openxmlformats.org/officeDocument/2006/relationships/image" Target="../media/image3337.png"/><Relationship Id="rId198" Type="http://schemas.openxmlformats.org/officeDocument/2006/relationships/customXml" Target="../ink/ink831.xml"/><Relationship Id="rId202" Type="http://schemas.openxmlformats.org/officeDocument/2006/relationships/customXml" Target="../ink/ink833.xml"/><Relationship Id="rId223" Type="http://schemas.openxmlformats.org/officeDocument/2006/relationships/image" Target="../media/image3360.png"/><Relationship Id="rId244" Type="http://schemas.openxmlformats.org/officeDocument/2006/relationships/customXml" Target="../ink/ink854.xml"/><Relationship Id="rId18" Type="http://schemas.openxmlformats.org/officeDocument/2006/relationships/image" Target="../media/image3259.png"/><Relationship Id="rId39" Type="http://schemas.openxmlformats.org/officeDocument/2006/relationships/customXml" Target="../ink/ink751.xml"/><Relationship Id="rId265" Type="http://schemas.openxmlformats.org/officeDocument/2006/relationships/image" Target="../media/image3381.png"/><Relationship Id="rId50" Type="http://schemas.openxmlformats.org/officeDocument/2006/relationships/image" Target="../media/image3275.png"/><Relationship Id="rId104" Type="http://schemas.openxmlformats.org/officeDocument/2006/relationships/image" Target="../media/image3301.png"/><Relationship Id="rId125" Type="http://schemas.openxmlformats.org/officeDocument/2006/relationships/image" Target="../media/image3311.png"/><Relationship Id="rId146" Type="http://schemas.openxmlformats.org/officeDocument/2006/relationships/customXml" Target="../ink/ink805.xml"/><Relationship Id="rId167" Type="http://schemas.openxmlformats.org/officeDocument/2006/relationships/image" Target="../media/image3332.png"/><Relationship Id="rId188" Type="http://schemas.openxmlformats.org/officeDocument/2006/relationships/customXml" Target="../ink/ink826.xml"/><Relationship Id="rId71" Type="http://schemas.openxmlformats.org/officeDocument/2006/relationships/customXml" Target="../ink/ink767.xml"/><Relationship Id="rId92" Type="http://schemas.openxmlformats.org/officeDocument/2006/relationships/image" Target="../media/image1835.png"/><Relationship Id="rId213" Type="http://schemas.openxmlformats.org/officeDocument/2006/relationships/image" Target="../media/image3355.png"/><Relationship Id="rId234" Type="http://schemas.openxmlformats.org/officeDocument/2006/relationships/customXml" Target="../ink/ink849.xml"/><Relationship Id="rId2" Type="http://schemas.openxmlformats.org/officeDocument/2006/relationships/notesSlide" Target="../notesSlides/notesSlide8.xml"/><Relationship Id="rId29" Type="http://schemas.openxmlformats.org/officeDocument/2006/relationships/customXml" Target="../ink/ink746.xml"/><Relationship Id="rId255" Type="http://schemas.openxmlformats.org/officeDocument/2006/relationships/image" Target="../media/image3376.png"/><Relationship Id="rId40" Type="http://schemas.openxmlformats.org/officeDocument/2006/relationships/image" Target="../media/image3270.png"/><Relationship Id="rId115" Type="http://schemas.openxmlformats.org/officeDocument/2006/relationships/image" Target="../media/image3306.png"/><Relationship Id="rId136" Type="http://schemas.openxmlformats.org/officeDocument/2006/relationships/customXml" Target="../ink/ink800.xml"/><Relationship Id="rId157" Type="http://schemas.openxmlformats.org/officeDocument/2006/relationships/image" Target="../media/image3327.png"/><Relationship Id="rId178" Type="http://schemas.openxmlformats.org/officeDocument/2006/relationships/customXml" Target="../ink/ink821.xml"/><Relationship Id="rId61" Type="http://schemas.openxmlformats.org/officeDocument/2006/relationships/customXml" Target="../ink/ink762.xml"/><Relationship Id="rId82" Type="http://schemas.openxmlformats.org/officeDocument/2006/relationships/image" Target="../media/image3291.png"/><Relationship Id="rId199" Type="http://schemas.openxmlformats.org/officeDocument/2006/relationships/image" Target="../media/image3348.png"/><Relationship Id="rId203" Type="http://schemas.openxmlformats.org/officeDocument/2006/relationships/image" Target="../media/image3350.png"/><Relationship Id="rId19" Type="http://schemas.openxmlformats.org/officeDocument/2006/relationships/customXml" Target="../ink/ink741.xml"/><Relationship Id="rId224" Type="http://schemas.openxmlformats.org/officeDocument/2006/relationships/customXml" Target="../ink/ink844.xml"/><Relationship Id="rId245" Type="http://schemas.openxmlformats.org/officeDocument/2006/relationships/image" Target="../media/image3371.png"/><Relationship Id="rId266" Type="http://schemas.openxmlformats.org/officeDocument/2006/relationships/customXml" Target="../ink/ink865.xml"/><Relationship Id="rId30" Type="http://schemas.openxmlformats.org/officeDocument/2006/relationships/image" Target="../media/image3265.png"/><Relationship Id="rId105" Type="http://schemas.openxmlformats.org/officeDocument/2006/relationships/customXml" Target="../ink/ink784.xml"/><Relationship Id="rId126" Type="http://schemas.openxmlformats.org/officeDocument/2006/relationships/customXml" Target="../ink/ink795.xml"/><Relationship Id="rId147" Type="http://schemas.openxmlformats.org/officeDocument/2006/relationships/image" Target="../media/image3322.png"/><Relationship Id="rId168" Type="http://schemas.openxmlformats.org/officeDocument/2006/relationships/customXml" Target="../ink/ink816.xml"/><Relationship Id="rId51" Type="http://schemas.openxmlformats.org/officeDocument/2006/relationships/customXml" Target="../ink/ink757.xml"/><Relationship Id="rId72" Type="http://schemas.openxmlformats.org/officeDocument/2006/relationships/image" Target="../media/image3286.png"/><Relationship Id="rId93" Type="http://schemas.openxmlformats.org/officeDocument/2006/relationships/customXml" Target="../ink/ink778.xml"/><Relationship Id="rId189" Type="http://schemas.openxmlformats.org/officeDocument/2006/relationships/image" Target="../media/image3343.png"/><Relationship Id="rId3" Type="http://schemas.openxmlformats.org/officeDocument/2006/relationships/image" Target="NULL"/><Relationship Id="rId214" Type="http://schemas.openxmlformats.org/officeDocument/2006/relationships/customXml" Target="../ink/ink839.xml"/><Relationship Id="rId235" Type="http://schemas.openxmlformats.org/officeDocument/2006/relationships/image" Target="../media/image3366.png"/><Relationship Id="rId256" Type="http://schemas.openxmlformats.org/officeDocument/2006/relationships/customXml" Target="../ink/ink860.xml"/><Relationship Id="rId116" Type="http://schemas.openxmlformats.org/officeDocument/2006/relationships/customXml" Target="../ink/ink790.xml"/><Relationship Id="rId137" Type="http://schemas.openxmlformats.org/officeDocument/2006/relationships/image" Target="../media/image3317.png"/><Relationship Id="rId158" Type="http://schemas.openxmlformats.org/officeDocument/2006/relationships/customXml" Target="../ink/ink811.xml"/><Relationship Id="rId20" Type="http://schemas.openxmlformats.org/officeDocument/2006/relationships/image" Target="../media/image3260.png"/><Relationship Id="rId41" Type="http://schemas.openxmlformats.org/officeDocument/2006/relationships/customXml" Target="../ink/ink752.xml"/><Relationship Id="rId62" Type="http://schemas.openxmlformats.org/officeDocument/2006/relationships/image" Target="../media/image3281.png"/><Relationship Id="rId83" Type="http://schemas.openxmlformats.org/officeDocument/2006/relationships/customXml" Target="../ink/ink773.xml"/><Relationship Id="rId179" Type="http://schemas.openxmlformats.org/officeDocument/2006/relationships/image" Target="../media/image3338.png"/><Relationship Id="rId190" Type="http://schemas.openxmlformats.org/officeDocument/2006/relationships/customXml" Target="../ink/ink827.xml"/><Relationship Id="rId204" Type="http://schemas.openxmlformats.org/officeDocument/2006/relationships/customXml" Target="../ink/ink834.xml"/><Relationship Id="rId225" Type="http://schemas.openxmlformats.org/officeDocument/2006/relationships/image" Target="../media/image3361.png"/><Relationship Id="rId246" Type="http://schemas.openxmlformats.org/officeDocument/2006/relationships/customXml" Target="../ink/ink855.xml"/><Relationship Id="rId267" Type="http://schemas.openxmlformats.org/officeDocument/2006/relationships/image" Target="../media/image3382.png"/><Relationship Id="rId106" Type="http://schemas.openxmlformats.org/officeDocument/2006/relationships/image" Target="../media/image3302.png"/><Relationship Id="rId127" Type="http://schemas.openxmlformats.org/officeDocument/2006/relationships/image" Target="../media/image3312.png"/><Relationship Id="rId10" Type="http://schemas.openxmlformats.org/officeDocument/2006/relationships/image" Target="../media/image3255.png"/><Relationship Id="rId31" Type="http://schemas.openxmlformats.org/officeDocument/2006/relationships/customXml" Target="../ink/ink747.xml"/><Relationship Id="rId52" Type="http://schemas.openxmlformats.org/officeDocument/2006/relationships/image" Target="../media/image3276.png"/><Relationship Id="rId73" Type="http://schemas.openxmlformats.org/officeDocument/2006/relationships/customXml" Target="../ink/ink768.xml"/><Relationship Id="rId94" Type="http://schemas.openxmlformats.org/officeDocument/2006/relationships/image" Target="../media/image3296.png"/><Relationship Id="rId148" Type="http://schemas.openxmlformats.org/officeDocument/2006/relationships/customXml" Target="../ink/ink806.xml"/><Relationship Id="rId169" Type="http://schemas.openxmlformats.org/officeDocument/2006/relationships/image" Target="../media/image3333.png"/><Relationship Id="rId4" Type="http://schemas.openxmlformats.org/officeDocument/2006/relationships/image" Target="NULL"/><Relationship Id="rId180" Type="http://schemas.openxmlformats.org/officeDocument/2006/relationships/customXml" Target="../ink/ink822.xml"/><Relationship Id="rId215" Type="http://schemas.openxmlformats.org/officeDocument/2006/relationships/image" Target="../media/image3356.png"/><Relationship Id="rId236" Type="http://schemas.openxmlformats.org/officeDocument/2006/relationships/customXml" Target="../ink/ink850.xml"/><Relationship Id="rId257" Type="http://schemas.openxmlformats.org/officeDocument/2006/relationships/image" Target="../media/image3377.png"/><Relationship Id="rId42" Type="http://schemas.openxmlformats.org/officeDocument/2006/relationships/image" Target="../media/image3271.png"/><Relationship Id="rId84" Type="http://schemas.openxmlformats.org/officeDocument/2006/relationships/image" Target="../media/image3292.png"/><Relationship Id="rId138" Type="http://schemas.openxmlformats.org/officeDocument/2006/relationships/customXml" Target="../ink/ink801.xml"/><Relationship Id="rId191" Type="http://schemas.openxmlformats.org/officeDocument/2006/relationships/image" Target="../media/image3344.png"/><Relationship Id="rId205" Type="http://schemas.openxmlformats.org/officeDocument/2006/relationships/image" Target="../media/image3351.png"/><Relationship Id="rId247" Type="http://schemas.openxmlformats.org/officeDocument/2006/relationships/image" Target="../media/image3372.png"/></Relationships>
</file>

<file path=ppt/slides/_rels/slide9.xml.rels><?xml version="1.0" encoding="UTF-8" standalone="yes"?>
<Relationships xmlns="http://schemas.openxmlformats.org/package/2006/relationships"><Relationship Id="rId117" Type="http://schemas.openxmlformats.org/officeDocument/2006/relationships/customXml" Target="../ink/ink923.xml"/><Relationship Id="rId21" Type="http://schemas.openxmlformats.org/officeDocument/2006/relationships/customXml" Target="../ink/ink875.xml"/><Relationship Id="rId324" Type="http://schemas.openxmlformats.org/officeDocument/2006/relationships/image" Target="../media/image234.png"/><Relationship Id="rId531" Type="http://schemas.openxmlformats.org/officeDocument/2006/relationships/customXml" Target="../ink/ink1131.xml"/><Relationship Id="rId170" Type="http://schemas.openxmlformats.org/officeDocument/2006/relationships/image" Target="../media/image157.png"/><Relationship Id="rId268" Type="http://schemas.openxmlformats.org/officeDocument/2006/relationships/image" Target="../media/image206.png"/><Relationship Id="rId475" Type="http://schemas.openxmlformats.org/officeDocument/2006/relationships/customXml" Target="../ink/ink1103.xml"/><Relationship Id="rId32" Type="http://schemas.openxmlformats.org/officeDocument/2006/relationships/image" Target="../media/image88.png"/><Relationship Id="rId128" Type="http://schemas.openxmlformats.org/officeDocument/2006/relationships/image" Target="../media/image136.png"/><Relationship Id="rId335" Type="http://schemas.openxmlformats.org/officeDocument/2006/relationships/customXml" Target="../ink/ink1032.xml"/><Relationship Id="rId542" Type="http://schemas.openxmlformats.org/officeDocument/2006/relationships/image" Target="../media/image342.png"/><Relationship Id="rId181" Type="http://schemas.openxmlformats.org/officeDocument/2006/relationships/customXml" Target="../ink/ink955.xml"/><Relationship Id="rId402" Type="http://schemas.openxmlformats.org/officeDocument/2006/relationships/image" Target="../media/image273.png"/><Relationship Id="rId279" Type="http://schemas.openxmlformats.org/officeDocument/2006/relationships/customXml" Target="../ink/ink1004.xml"/><Relationship Id="rId486" Type="http://schemas.openxmlformats.org/officeDocument/2006/relationships/image" Target="../media/image314.png"/><Relationship Id="rId43" Type="http://schemas.openxmlformats.org/officeDocument/2006/relationships/customXml" Target="../ink/ink886.xml"/><Relationship Id="rId139" Type="http://schemas.openxmlformats.org/officeDocument/2006/relationships/customXml" Target="../ink/ink934.xml"/><Relationship Id="rId346" Type="http://schemas.openxmlformats.org/officeDocument/2006/relationships/image" Target="../media/image245.png"/><Relationship Id="rId553" Type="http://schemas.openxmlformats.org/officeDocument/2006/relationships/customXml" Target="../ink/ink1142.xml"/><Relationship Id="rId192" Type="http://schemas.openxmlformats.org/officeDocument/2006/relationships/image" Target="../media/image168.png"/><Relationship Id="rId206" Type="http://schemas.openxmlformats.org/officeDocument/2006/relationships/image" Target="../media/image175.png"/><Relationship Id="rId413" Type="http://schemas.openxmlformats.org/officeDocument/2006/relationships/customXml" Target="../ink/ink1071.xml"/><Relationship Id="rId497" Type="http://schemas.openxmlformats.org/officeDocument/2006/relationships/customXml" Target="../ink/ink1114.xml"/><Relationship Id="rId357" Type="http://schemas.openxmlformats.org/officeDocument/2006/relationships/customXml" Target="../ink/ink1043.xml"/><Relationship Id="rId54" Type="http://schemas.openxmlformats.org/officeDocument/2006/relationships/image" Target="../media/image99.png"/><Relationship Id="rId217" Type="http://schemas.openxmlformats.org/officeDocument/2006/relationships/customXml" Target="../ink/ink973.xml"/><Relationship Id="rId564" Type="http://schemas.openxmlformats.org/officeDocument/2006/relationships/image" Target="../media/image353.png"/><Relationship Id="rId424" Type="http://schemas.openxmlformats.org/officeDocument/2006/relationships/image" Target="../media/image284.png"/><Relationship Id="rId270" Type="http://schemas.openxmlformats.org/officeDocument/2006/relationships/image" Target="../media/image207.png"/><Relationship Id="rId65" Type="http://schemas.openxmlformats.org/officeDocument/2006/relationships/customXml" Target="../ink/ink897.xml"/><Relationship Id="rId130" Type="http://schemas.openxmlformats.org/officeDocument/2006/relationships/image" Target="../media/image137.png"/><Relationship Id="rId368" Type="http://schemas.openxmlformats.org/officeDocument/2006/relationships/image" Target="../media/image256.png"/><Relationship Id="rId575" Type="http://schemas.openxmlformats.org/officeDocument/2006/relationships/customXml" Target="../ink/ink1153.xml"/><Relationship Id="rId228" Type="http://schemas.openxmlformats.org/officeDocument/2006/relationships/image" Target="../media/image186.png"/><Relationship Id="rId435" Type="http://schemas.openxmlformats.org/officeDocument/2006/relationships/customXml" Target="../ink/ink1082.xml"/><Relationship Id="rId281" Type="http://schemas.openxmlformats.org/officeDocument/2006/relationships/customXml" Target="../ink/ink1005.xml"/><Relationship Id="rId502" Type="http://schemas.openxmlformats.org/officeDocument/2006/relationships/image" Target="../media/image322.png"/><Relationship Id="rId76" Type="http://schemas.openxmlformats.org/officeDocument/2006/relationships/image" Target="../media/image110.png"/><Relationship Id="rId141" Type="http://schemas.openxmlformats.org/officeDocument/2006/relationships/customXml" Target="../ink/ink935.xml"/><Relationship Id="rId379" Type="http://schemas.openxmlformats.org/officeDocument/2006/relationships/customXml" Target="../ink/ink1054.xml"/><Relationship Id="rId586" Type="http://schemas.openxmlformats.org/officeDocument/2006/relationships/image" Target="../media/image364.png"/><Relationship Id="rId7" Type="http://schemas.openxmlformats.org/officeDocument/2006/relationships/customXml" Target="../ink/ink868.xml"/><Relationship Id="rId239" Type="http://schemas.openxmlformats.org/officeDocument/2006/relationships/customXml" Target="../ink/ink984.xml"/><Relationship Id="rId446" Type="http://schemas.openxmlformats.org/officeDocument/2006/relationships/image" Target="../media/image295.png"/><Relationship Id="rId250" Type="http://schemas.openxmlformats.org/officeDocument/2006/relationships/image" Target="../media/image197.png"/><Relationship Id="rId292" Type="http://schemas.openxmlformats.org/officeDocument/2006/relationships/image" Target="../media/image218.png"/><Relationship Id="rId306" Type="http://schemas.openxmlformats.org/officeDocument/2006/relationships/image" Target="../media/image225.png"/><Relationship Id="rId488" Type="http://schemas.openxmlformats.org/officeDocument/2006/relationships/image" Target="../media/image315.png"/><Relationship Id="rId45" Type="http://schemas.openxmlformats.org/officeDocument/2006/relationships/customXml" Target="../ink/ink887.xml"/><Relationship Id="rId87" Type="http://schemas.openxmlformats.org/officeDocument/2006/relationships/customXml" Target="../ink/ink908.xml"/><Relationship Id="rId110" Type="http://schemas.openxmlformats.org/officeDocument/2006/relationships/image" Target="../media/image127.png"/><Relationship Id="rId348" Type="http://schemas.openxmlformats.org/officeDocument/2006/relationships/image" Target="../media/image246.png"/><Relationship Id="rId513" Type="http://schemas.openxmlformats.org/officeDocument/2006/relationships/customXml" Target="../ink/ink1122.xml"/><Relationship Id="rId555" Type="http://schemas.openxmlformats.org/officeDocument/2006/relationships/customXml" Target="../ink/ink1143.xml"/><Relationship Id="rId152" Type="http://schemas.openxmlformats.org/officeDocument/2006/relationships/image" Target="../media/image148.png"/><Relationship Id="rId194" Type="http://schemas.openxmlformats.org/officeDocument/2006/relationships/image" Target="../media/image169.png"/><Relationship Id="rId208" Type="http://schemas.openxmlformats.org/officeDocument/2006/relationships/image" Target="../media/image176.png"/><Relationship Id="rId415" Type="http://schemas.openxmlformats.org/officeDocument/2006/relationships/customXml" Target="../ink/ink1072.xml"/><Relationship Id="rId457" Type="http://schemas.openxmlformats.org/officeDocument/2006/relationships/image" Target="../media/image300.png"/><Relationship Id="rId261" Type="http://schemas.openxmlformats.org/officeDocument/2006/relationships/customXml" Target="../ink/ink995.xml"/><Relationship Id="rId499" Type="http://schemas.openxmlformats.org/officeDocument/2006/relationships/customXml" Target="../ink/ink1115.xml"/><Relationship Id="rId14" Type="http://schemas.openxmlformats.org/officeDocument/2006/relationships/image" Target="../media/image79.png"/><Relationship Id="rId56" Type="http://schemas.openxmlformats.org/officeDocument/2006/relationships/image" Target="../media/image100.png"/><Relationship Id="rId317" Type="http://schemas.openxmlformats.org/officeDocument/2006/relationships/customXml" Target="../ink/ink1023.xml"/><Relationship Id="rId359" Type="http://schemas.openxmlformats.org/officeDocument/2006/relationships/customXml" Target="../ink/ink1044.xml"/><Relationship Id="rId524" Type="http://schemas.openxmlformats.org/officeDocument/2006/relationships/image" Target="../media/image333.png"/><Relationship Id="rId566" Type="http://schemas.openxmlformats.org/officeDocument/2006/relationships/image" Target="../media/image354.png"/><Relationship Id="rId98" Type="http://schemas.openxmlformats.org/officeDocument/2006/relationships/image" Target="../media/image121.png"/><Relationship Id="rId121" Type="http://schemas.openxmlformats.org/officeDocument/2006/relationships/customXml" Target="../ink/ink925.xml"/><Relationship Id="rId163" Type="http://schemas.openxmlformats.org/officeDocument/2006/relationships/customXml" Target="../ink/ink946.xml"/><Relationship Id="rId219" Type="http://schemas.openxmlformats.org/officeDocument/2006/relationships/customXml" Target="../ink/ink974.xml"/><Relationship Id="rId370" Type="http://schemas.openxmlformats.org/officeDocument/2006/relationships/image" Target="../media/image257.png"/><Relationship Id="rId426" Type="http://schemas.openxmlformats.org/officeDocument/2006/relationships/image" Target="../media/image285.png"/><Relationship Id="rId230" Type="http://schemas.openxmlformats.org/officeDocument/2006/relationships/image" Target="../media/image187.png"/><Relationship Id="rId468" Type="http://schemas.openxmlformats.org/officeDocument/2006/relationships/image" Target="../media/image305.png"/><Relationship Id="rId25" Type="http://schemas.openxmlformats.org/officeDocument/2006/relationships/customXml" Target="../ink/ink877.xml"/><Relationship Id="rId67" Type="http://schemas.openxmlformats.org/officeDocument/2006/relationships/customXml" Target="../ink/ink898.xml"/><Relationship Id="rId272" Type="http://schemas.openxmlformats.org/officeDocument/2006/relationships/image" Target="../media/image208.png"/><Relationship Id="rId328" Type="http://schemas.openxmlformats.org/officeDocument/2006/relationships/image" Target="../media/image236.png"/><Relationship Id="rId535" Type="http://schemas.openxmlformats.org/officeDocument/2006/relationships/customXml" Target="../ink/ink1133.xml"/><Relationship Id="rId577" Type="http://schemas.openxmlformats.org/officeDocument/2006/relationships/customXml" Target="../ink/ink1154.xml"/><Relationship Id="rId132" Type="http://schemas.openxmlformats.org/officeDocument/2006/relationships/image" Target="../media/image138.png"/><Relationship Id="rId174" Type="http://schemas.openxmlformats.org/officeDocument/2006/relationships/image" Target="../media/image159.png"/><Relationship Id="rId381" Type="http://schemas.openxmlformats.org/officeDocument/2006/relationships/customXml" Target="../ink/ink1055.xml"/><Relationship Id="rId241" Type="http://schemas.openxmlformats.org/officeDocument/2006/relationships/customXml" Target="../ink/ink985.xml"/><Relationship Id="rId437" Type="http://schemas.openxmlformats.org/officeDocument/2006/relationships/customXml" Target="../ink/ink1083.xml"/><Relationship Id="rId479" Type="http://schemas.openxmlformats.org/officeDocument/2006/relationships/customXml" Target="../ink/ink1105.xml"/><Relationship Id="rId36" Type="http://schemas.openxmlformats.org/officeDocument/2006/relationships/image" Target="../media/image90.png"/><Relationship Id="rId283" Type="http://schemas.openxmlformats.org/officeDocument/2006/relationships/customXml" Target="../ink/ink1006.xml"/><Relationship Id="rId339" Type="http://schemas.openxmlformats.org/officeDocument/2006/relationships/customXml" Target="../ink/ink1034.xml"/><Relationship Id="rId490" Type="http://schemas.openxmlformats.org/officeDocument/2006/relationships/image" Target="../media/image316.png"/><Relationship Id="rId504" Type="http://schemas.openxmlformats.org/officeDocument/2006/relationships/image" Target="../media/image323.png"/><Relationship Id="rId546" Type="http://schemas.openxmlformats.org/officeDocument/2006/relationships/image" Target="../media/image344.png"/><Relationship Id="rId78" Type="http://schemas.openxmlformats.org/officeDocument/2006/relationships/image" Target="../media/image111.png"/><Relationship Id="rId101" Type="http://schemas.openxmlformats.org/officeDocument/2006/relationships/customXml" Target="../ink/ink915.xml"/><Relationship Id="rId143" Type="http://schemas.openxmlformats.org/officeDocument/2006/relationships/customXml" Target="../ink/ink936.xml"/><Relationship Id="rId185" Type="http://schemas.openxmlformats.org/officeDocument/2006/relationships/customXml" Target="../ink/ink957.xml"/><Relationship Id="rId350" Type="http://schemas.openxmlformats.org/officeDocument/2006/relationships/image" Target="../media/image247.png"/><Relationship Id="rId406" Type="http://schemas.openxmlformats.org/officeDocument/2006/relationships/image" Target="../media/image275.png"/><Relationship Id="rId9" Type="http://schemas.openxmlformats.org/officeDocument/2006/relationships/customXml" Target="../ink/ink869.xml"/><Relationship Id="rId210" Type="http://schemas.openxmlformats.org/officeDocument/2006/relationships/image" Target="../media/image177.png"/><Relationship Id="rId392" Type="http://schemas.openxmlformats.org/officeDocument/2006/relationships/image" Target="../media/image268.png"/><Relationship Id="rId448" Type="http://schemas.openxmlformats.org/officeDocument/2006/relationships/image" Target="../media/image296.png"/><Relationship Id="rId252" Type="http://schemas.openxmlformats.org/officeDocument/2006/relationships/image" Target="../media/image198.png"/><Relationship Id="rId294" Type="http://schemas.openxmlformats.org/officeDocument/2006/relationships/image" Target="../media/image219.png"/><Relationship Id="rId308" Type="http://schemas.openxmlformats.org/officeDocument/2006/relationships/image" Target="../media/image226.png"/><Relationship Id="rId515" Type="http://schemas.openxmlformats.org/officeDocument/2006/relationships/customXml" Target="../ink/ink1123.xml"/><Relationship Id="rId47" Type="http://schemas.openxmlformats.org/officeDocument/2006/relationships/customXml" Target="../ink/ink888.xml"/><Relationship Id="rId89" Type="http://schemas.openxmlformats.org/officeDocument/2006/relationships/customXml" Target="../ink/ink909.xml"/><Relationship Id="rId112" Type="http://schemas.openxmlformats.org/officeDocument/2006/relationships/image" Target="../media/image128.png"/><Relationship Id="rId154" Type="http://schemas.openxmlformats.org/officeDocument/2006/relationships/image" Target="../media/image149.png"/><Relationship Id="rId361" Type="http://schemas.openxmlformats.org/officeDocument/2006/relationships/customXml" Target="../ink/ink1045.xml"/><Relationship Id="rId557" Type="http://schemas.openxmlformats.org/officeDocument/2006/relationships/customXml" Target="../ink/ink1144.xml"/><Relationship Id="rId196" Type="http://schemas.openxmlformats.org/officeDocument/2006/relationships/image" Target="../media/image170.png"/><Relationship Id="rId417" Type="http://schemas.openxmlformats.org/officeDocument/2006/relationships/customXml" Target="../ink/ink1073.xml"/><Relationship Id="rId459" Type="http://schemas.openxmlformats.org/officeDocument/2006/relationships/image" Target="../media/image301.png"/><Relationship Id="rId16" Type="http://schemas.openxmlformats.org/officeDocument/2006/relationships/image" Target="../media/image80.png"/><Relationship Id="rId221" Type="http://schemas.openxmlformats.org/officeDocument/2006/relationships/customXml" Target="../ink/ink975.xml"/><Relationship Id="rId263" Type="http://schemas.openxmlformats.org/officeDocument/2006/relationships/customXml" Target="../ink/ink996.xml"/><Relationship Id="rId319" Type="http://schemas.openxmlformats.org/officeDocument/2006/relationships/customXml" Target="../ink/ink1024.xml"/><Relationship Id="rId470" Type="http://schemas.openxmlformats.org/officeDocument/2006/relationships/image" Target="../media/image306.png"/><Relationship Id="rId526" Type="http://schemas.openxmlformats.org/officeDocument/2006/relationships/image" Target="../media/image334.png"/><Relationship Id="rId58" Type="http://schemas.openxmlformats.org/officeDocument/2006/relationships/image" Target="../media/image101.png"/><Relationship Id="rId123" Type="http://schemas.openxmlformats.org/officeDocument/2006/relationships/customXml" Target="../ink/ink926.xml"/><Relationship Id="rId330" Type="http://schemas.openxmlformats.org/officeDocument/2006/relationships/image" Target="../media/image237.png"/><Relationship Id="rId568" Type="http://schemas.openxmlformats.org/officeDocument/2006/relationships/image" Target="../media/image355.png"/><Relationship Id="rId165" Type="http://schemas.openxmlformats.org/officeDocument/2006/relationships/customXml" Target="../ink/ink947.xml"/><Relationship Id="rId372" Type="http://schemas.openxmlformats.org/officeDocument/2006/relationships/image" Target="../media/image258.png"/><Relationship Id="rId428" Type="http://schemas.openxmlformats.org/officeDocument/2006/relationships/image" Target="../media/image286.png"/><Relationship Id="rId232" Type="http://schemas.openxmlformats.org/officeDocument/2006/relationships/image" Target="../media/image188.png"/><Relationship Id="rId274" Type="http://schemas.openxmlformats.org/officeDocument/2006/relationships/image" Target="../media/image209.png"/><Relationship Id="rId481" Type="http://schemas.openxmlformats.org/officeDocument/2006/relationships/customXml" Target="../ink/ink1106.xml"/><Relationship Id="rId27" Type="http://schemas.openxmlformats.org/officeDocument/2006/relationships/customXml" Target="../ink/ink878.xml"/><Relationship Id="rId69" Type="http://schemas.openxmlformats.org/officeDocument/2006/relationships/customXml" Target="../ink/ink899.xml"/><Relationship Id="rId134" Type="http://schemas.openxmlformats.org/officeDocument/2006/relationships/image" Target="../media/image139.png"/><Relationship Id="rId537" Type="http://schemas.openxmlformats.org/officeDocument/2006/relationships/customXml" Target="../ink/ink1134.xml"/><Relationship Id="rId579" Type="http://schemas.openxmlformats.org/officeDocument/2006/relationships/customXml" Target="../ink/ink1155.xml"/><Relationship Id="rId80" Type="http://schemas.openxmlformats.org/officeDocument/2006/relationships/image" Target="../media/image112.png"/><Relationship Id="rId176" Type="http://schemas.openxmlformats.org/officeDocument/2006/relationships/image" Target="../media/image160.png"/><Relationship Id="rId341" Type="http://schemas.openxmlformats.org/officeDocument/2006/relationships/customXml" Target="../ink/ink1035.xml"/><Relationship Id="rId383" Type="http://schemas.openxmlformats.org/officeDocument/2006/relationships/customXml" Target="../ink/ink1056.xml"/><Relationship Id="rId439" Type="http://schemas.openxmlformats.org/officeDocument/2006/relationships/customXml" Target="../ink/ink1084.xml"/><Relationship Id="rId201" Type="http://schemas.openxmlformats.org/officeDocument/2006/relationships/customXml" Target="../ink/ink965.xml"/><Relationship Id="rId243" Type="http://schemas.openxmlformats.org/officeDocument/2006/relationships/customXml" Target="../ink/ink986.xml"/><Relationship Id="rId285" Type="http://schemas.openxmlformats.org/officeDocument/2006/relationships/customXml" Target="../ink/ink1007.xml"/><Relationship Id="rId450" Type="http://schemas.openxmlformats.org/officeDocument/2006/relationships/image" Target="../media/image297.png"/><Relationship Id="rId506" Type="http://schemas.openxmlformats.org/officeDocument/2006/relationships/image" Target="../media/image324.png"/><Relationship Id="rId38" Type="http://schemas.openxmlformats.org/officeDocument/2006/relationships/image" Target="../media/image91.png"/><Relationship Id="rId103" Type="http://schemas.openxmlformats.org/officeDocument/2006/relationships/customXml" Target="../ink/ink916.xml"/><Relationship Id="rId310" Type="http://schemas.openxmlformats.org/officeDocument/2006/relationships/image" Target="../media/image227.png"/><Relationship Id="rId492" Type="http://schemas.openxmlformats.org/officeDocument/2006/relationships/image" Target="../media/image317.png"/><Relationship Id="rId548" Type="http://schemas.openxmlformats.org/officeDocument/2006/relationships/image" Target="../media/image345.png"/><Relationship Id="rId91" Type="http://schemas.openxmlformats.org/officeDocument/2006/relationships/customXml" Target="../ink/ink910.xml"/><Relationship Id="rId145" Type="http://schemas.openxmlformats.org/officeDocument/2006/relationships/customXml" Target="../ink/ink937.xml"/><Relationship Id="rId187" Type="http://schemas.openxmlformats.org/officeDocument/2006/relationships/customXml" Target="../ink/ink958.xml"/><Relationship Id="rId352" Type="http://schemas.openxmlformats.org/officeDocument/2006/relationships/image" Target="../media/image248.png"/><Relationship Id="rId394" Type="http://schemas.openxmlformats.org/officeDocument/2006/relationships/image" Target="../media/image269.png"/><Relationship Id="rId408" Type="http://schemas.openxmlformats.org/officeDocument/2006/relationships/image" Target="../media/image276.png"/><Relationship Id="rId212" Type="http://schemas.openxmlformats.org/officeDocument/2006/relationships/image" Target="../media/image178.png"/><Relationship Id="rId254" Type="http://schemas.openxmlformats.org/officeDocument/2006/relationships/image" Target="../media/image199.png"/><Relationship Id="rId49" Type="http://schemas.openxmlformats.org/officeDocument/2006/relationships/customXml" Target="../ink/ink889.xml"/><Relationship Id="rId114" Type="http://schemas.openxmlformats.org/officeDocument/2006/relationships/image" Target="../media/image129.png"/><Relationship Id="rId296" Type="http://schemas.openxmlformats.org/officeDocument/2006/relationships/image" Target="../media/image220.png"/><Relationship Id="rId461" Type="http://schemas.openxmlformats.org/officeDocument/2006/relationships/customXml" Target="../ink/ink1096.xml"/><Relationship Id="rId517" Type="http://schemas.openxmlformats.org/officeDocument/2006/relationships/customXml" Target="../ink/ink1124.xml"/><Relationship Id="rId559" Type="http://schemas.openxmlformats.org/officeDocument/2006/relationships/customXml" Target="../ink/ink1145.xml"/><Relationship Id="rId60" Type="http://schemas.openxmlformats.org/officeDocument/2006/relationships/image" Target="../media/image102.png"/><Relationship Id="rId156" Type="http://schemas.openxmlformats.org/officeDocument/2006/relationships/image" Target="../media/image150.png"/><Relationship Id="rId198" Type="http://schemas.openxmlformats.org/officeDocument/2006/relationships/image" Target="../media/image171.png"/><Relationship Id="rId321" Type="http://schemas.openxmlformats.org/officeDocument/2006/relationships/customXml" Target="../ink/ink1025.xml"/><Relationship Id="rId363" Type="http://schemas.openxmlformats.org/officeDocument/2006/relationships/customXml" Target="../ink/ink1046.xml"/><Relationship Id="rId419" Type="http://schemas.openxmlformats.org/officeDocument/2006/relationships/customXml" Target="../ink/ink1074.xml"/><Relationship Id="rId570" Type="http://schemas.openxmlformats.org/officeDocument/2006/relationships/image" Target="../media/image356.png"/><Relationship Id="rId223" Type="http://schemas.openxmlformats.org/officeDocument/2006/relationships/customXml" Target="../ink/ink976.xml"/><Relationship Id="rId430" Type="http://schemas.openxmlformats.org/officeDocument/2006/relationships/image" Target="../media/image287.png"/><Relationship Id="rId18" Type="http://schemas.openxmlformats.org/officeDocument/2006/relationships/image" Target="../media/image81.png"/><Relationship Id="rId265" Type="http://schemas.openxmlformats.org/officeDocument/2006/relationships/customXml" Target="../ink/ink997.xml"/><Relationship Id="rId472" Type="http://schemas.openxmlformats.org/officeDocument/2006/relationships/image" Target="../media/image307.png"/><Relationship Id="rId528" Type="http://schemas.openxmlformats.org/officeDocument/2006/relationships/image" Target="../media/image335.png"/><Relationship Id="rId125" Type="http://schemas.openxmlformats.org/officeDocument/2006/relationships/customXml" Target="../ink/ink927.xml"/><Relationship Id="rId167" Type="http://schemas.openxmlformats.org/officeDocument/2006/relationships/customXml" Target="../ink/ink948.xml"/><Relationship Id="rId332" Type="http://schemas.openxmlformats.org/officeDocument/2006/relationships/image" Target="../media/image238.png"/><Relationship Id="rId374" Type="http://schemas.openxmlformats.org/officeDocument/2006/relationships/image" Target="../media/image259.png"/><Relationship Id="rId581" Type="http://schemas.openxmlformats.org/officeDocument/2006/relationships/customXml" Target="../ink/ink1156.xml"/><Relationship Id="rId71" Type="http://schemas.openxmlformats.org/officeDocument/2006/relationships/customXml" Target="../ink/ink900.xml"/><Relationship Id="rId234" Type="http://schemas.openxmlformats.org/officeDocument/2006/relationships/image" Target="../media/image189.png"/><Relationship Id="rId2" Type="http://schemas.openxmlformats.org/officeDocument/2006/relationships/notesSlide" Target="../notesSlides/notesSlide9.xml"/><Relationship Id="rId29" Type="http://schemas.openxmlformats.org/officeDocument/2006/relationships/customXml" Target="../ink/ink879.xml"/><Relationship Id="rId276" Type="http://schemas.openxmlformats.org/officeDocument/2006/relationships/image" Target="../media/image210.png"/><Relationship Id="rId441" Type="http://schemas.openxmlformats.org/officeDocument/2006/relationships/customXml" Target="../ink/ink1085.xml"/><Relationship Id="rId483" Type="http://schemas.openxmlformats.org/officeDocument/2006/relationships/customXml" Target="../ink/ink1107.xml"/><Relationship Id="rId539" Type="http://schemas.openxmlformats.org/officeDocument/2006/relationships/customXml" Target="../ink/ink1135.xml"/><Relationship Id="rId40" Type="http://schemas.openxmlformats.org/officeDocument/2006/relationships/image" Target="../media/image92.png"/><Relationship Id="rId136" Type="http://schemas.openxmlformats.org/officeDocument/2006/relationships/image" Target="../media/image140.png"/><Relationship Id="rId178" Type="http://schemas.openxmlformats.org/officeDocument/2006/relationships/image" Target="../media/image161.png"/><Relationship Id="rId301" Type="http://schemas.openxmlformats.org/officeDocument/2006/relationships/customXml" Target="../ink/ink1015.xml"/><Relationship Id="rId343" Type="http://schemas.openxmlformats.org/officeDocument/2006/relationships/customXml" Target="../ink/ink1036.xml"/><Relationship Id="rId550" Type="http://schemas.openxmlformats.org/officeDocument/2006/relationships/image" Target="../media/image346.png"/><Relationship Id="rId82" Type="http://schemas.openxmlformats.org/officeDocument/2006/relationships/image" Target="../media/image113.png"/><Relationship Id="rId203" Type="http://schemas.openxmlformats.org/officeDocument/2006/relationships/customXml" Target="../ink/ink966.xml"/><Relationship Id="rId385" Type="http://schemas.openxmlformats.org/officeDocument/2006/relationships/customXml" Target="../ink/ink1057.xml"/><Relationship Id="rId245" Type="http://schemas.openxmlformats.org/officeDocument/2006/relationships/customXml" Target="../ink/ink987.xml"/><Relationship Id="rId287" Type="http://schemas.openxmlformats.org/officeDocument/2006/relationships/customXml" Target="../ink/ink1008.xml"/><Relationship Id="rId410" Type="http://schemas.openxmlformats.org/officeDocument/2006/relationships/image" Target="../media/image277.png"/><Relationship Id="rId452" Type="http://schemas.openxmlformats.org/officeDocument/2006/relationships/customXml" Target="../ink/ink1091.xml"/><Relationship Id="rId494" Type="http://schemas.openxmlformats.org/officeDocument/2006/relationships/image" Target="../media/image318.png"/><Relationship Id="rId508" Type="http://schemas.openxmlformats.org/officeDocument/2006/relationships/image" Target="../media/image325.png"/><Relationship Id="rId105" Type="http://schemas.openxmlformats.org/officeDocument/2006/relationships/customXml" Target="../ink/ink917.xml"/><Relationship Id="rId147" Type="http://schemas.openxmlformats.org/officeDocument/2006/relationships/customXml" Target="../ink/ink938.xml"/><Relationship Id="rId312" Type="http://schemas.openxmlformats.org/officeDocument/2006/relationships/image" Target="../media/image228.png"/><Relationship Id="rId354" Type="http://schemas.openxmlformats.org/officeDocument/2006/relationships/image" Target="../media/image249.png"/><Relationship Id="rId51" Type="http://schemas.openxmlformats.org/officeDocument/2006/relationships/customXml" Target="../ink/ink890.xml"/><Relationship Id="rId93" Type="http://schemas.openxmlformats.org/officeDocument/2006/relationships/customXml" Target="../ink/ink911.xml"/><Relationship Id="rId189" Type="http://schemas.openxmlformats.org/officeDocument/2006/relationships/customXml" Target="../ink/ink959.xml"/><Relationship Id="rId396" Type="http://schemas.openxmlformats.org/officeDocument/2006/relationships/image" Target="../media/image270.png"/><Relationship Id="rId561" Type="http://schemas.openxmlformats.org/officeDocument/2006/relationships/customXml" Target="../ink/ink1146.xml"/><Relationship Id="rId214" Type="http://schemas.openxmlformats.org/officeDocument/2006/relationships/image" Target="../media/image179.png"/><Relationship Id="rId256" Type="http://schemas.openxmlformats.org/officeDocument/2006/relationships/image" Target="../media/image200.png"/><Relationship Id="rId298" Type="http://schemas.openxmlformats.org/officeDocument/2006/relationships/image" Target="../media/image221.png"/><Relationship Id="rId421" Type="http://schemas.openxmlformats.org/officeDocument/2006/relationships/customXml" Target="../ink/ink1075.xml"/><Relationship Id="rId463" Type="http://schemas.openxmlformats.org/officeDocument/2006/relationships/customXml" Target="../ink/ink1097.xml"/><Relationship Id="rId519" Type="http://schemas.openxmlformats.org/officeDocument/2006/relationships/customXml" Target="../ink/ink1125.xml"/><Relationship Id="rId116" Type="http://schemas.openxmlformats.org/officeDocument/2006/relationships/image" Target="../media/image130.png"/><Relationship Id="rId158" Type="http://schemas.openxmlformats.org/officeDocument/2006/relationships/image" Target="../media/image151.png"/><Relationship Id="rId323" Type="http://schemas.openxmlformats.org/officeDocument/2006/relationships/customXml" Target="../ink/ink1026.xml"/><Relationship Id="rId530" Type="http://schemas.openxmlformats.org/officeDocument/2006/relationships/image" Target="../media/image336.png"/><Relationship Id="rId20" Type="http://schemas.openxmlformats.org/officeDocument/2006/relationships/image" Target="../media/image82.png"/><Relationship Id="rId62" Type="http://schemas.openxmlformats.org/officeDocument/2006/relationships/image" Target="../media/image103.png"/><Relationship Id="rId365" Type="http://schemas.openxmlformats.org/officeDocument/2006/relationships/customXml" Target="../ink/ink1047.xml"/><Relationship Id="rId572" Type="http://schemas.openxmlformats.org/officeDocument/2006/relationships/image" Target="../media/image357.png"/><Relationship Id="rId225" Type="http://schemas.openxmlformats.org/officeDocument/2006/relationships/customXml" Target="../ink/ink977.xml"/><Relationship Id="rId267" Type="http://schemas.openxmlformats.org/officeDocument/2006/relationships/customXml" Target="../ink/ink998.xml"/><Relationship Id="rId432" Type="http://schemas.openxmlformats.org/officeDocument/2006/relationships/image" Target="../media/image288.png"/><Relationship Id="rId474" Type="http://schemas.openxmlformats.org/officeDocument/2006/relationships/image" Target="../media/image308.png"/><Relationship Id="rId127" Type="http://schemas.openxmlformats.org/officeDocument/2006/relationships/customXml" Target="../ink/ink928.xml"/><Relationship Id="rId31" Type="http://schemas.openxmlformats.org/officeDocument/2006/relationships/customXml" Target="../ink/ink880.xml"/><Relationship Id="rId73" Type="http://schemas.openxmlformats.org/officeDocument/2006/relationships/customXml" Target="../ink/ink901.xml"/><Relationship Id="rId169" Type="http://schemas.openxmlformats.org/officeDocument/2006/relationships/customXml" Target="../ink/ink949.xml"/><Relationship Id="rId334" Type="http://schemas.openxmlformats.org/officeDocument/2006/relationships/image" Target="../media/image239.png"/><Relationship Id="rId376" Type="http://schemas.openxmlformats.org/officeDocument/2006/relationships/image" Target="../media/image260.png"/><Relationship Id="rId541" Type="http://schemas.openxmlformats.org/officeDocument/2006/relationships/customXml" Target="../ink/ink1136.xml"/><Relationship Id="rId583" Type="http://schemas.openxmlformats.org/officeDocument/2006/relationships/customXml" Target="../ink/ink1157.xml"/><Relationship Id="rId4" Type="http://schemas.openxmlformats.org/officeDocument/2006/relationships/image" Target="../media/image74.png"/><Relationship Id="rId180" Type="http://schemas.openxmlformats.org/officeDocument/2006/relationships/image" Target="../media/image162.png"/><Relationship Id="rId236" Type="http://schemas.openxmlformats.org/officeDocument/2006/relationships/image" Target="../media/image190.png"/><Relationship Id="rId278" Type="http://schemas.openxmlformats.org/officeDocument/2006/relationships/image" Target="../media/image211.png"/><Relationship Id="rId401" Type="http://schemas.openxmlformats.org/officeDocument/2006/relationships/customXml" Target="../ink/ink1065.xml"/><Relationship Id="rId443" Type="http://schemas.openxmlformats.org/officeDocument/2006/relationships/customXml" Target="../ink/ink1086.xml"/><Relationship Id="rId303" Type="http://schemas.openxmlformats.org/officeDocument/2006/relationships/customXml" Target="../ink/ink1016.xml"/><Relationship Id="rId485" Type="http://schemas.openxmlformats.org/officeDocument/2006/relationships/customXml" Target="../ink/ink1108.xml"/><Relationship Id="rId42" Type="http://schemas.openxmlformats.org/officeDocument/2006/relationships/image" Target="../media/image93.png"/><Relationship Id="rId84" Type="http://schemas.openxmlformats.org/officeDocument/2006/relationships/image" Target="../media/image114.png"/><Relationship Id="rId138" Type="http://schemas.openxmlformats.org/officeDocument/2006/relationships/image" Target="../media/image141.png"/><Relationship Id="rId345" Type="http://schemas.openxmlformats.org/officeDocument/2006/relationships/customXml" Target="../ink/ink1037.xml"/><Relationship Id="rId387" Type="http://schemas.openxmlformats.org/officeDocument/2006/relationships/customXml" Target="../ink/ink1058.xml"/><Relationship Id="rId510" Type="http://schemas.openxmlformats.org/officeDocument/2006/relationships/image" Target="../media/image326.png"/><Relationship Id="rId552" Type="http://schemas.openxmlformats.org/officeDocument/2006/relationships/image" Target="../media/image347.png"/><Relationship Id="rId191" Type="http://schemas.openxmlformats.org/officeDocument/2006/relationships/customXml" Target="../ink/ink960.xml"/><Relationship Id="rId205" Type="http://schemas.openxmlformats.org/officeDocument/2006/relationships/customXml" Target="../ink/ink967.xml"/><Relationship Id="rId247" Type="http://schemas.openxmlformats.org/officeDocument/2006/relationships/customXml" Target="../ink/ink988.xml"/><Relationship Id="rId412" Type="http://schemas.openxmlformats.org/officeDocument/2006/relationships/image" Target="../media/image278.png"/><Relationship Id="rId107" Type="http://schemas.openxmlformats.org/officeDocument/2006/relationships/customXml" Target="../ink/ink918.xml"/><Relationship Id="rId289" Type="http://schemas.openxmlformats.org/officeDocument/2006/relationships/customXml" Target="../ink/ink1009.xml"/><Relationship Id="rId454" Type="http://schemas.openxmlformats.org/officeDocument/2006/relationships/customXml" Target="../ink/ink1092.xml"/><Relationship Id="rId496" Type="http://schemas.openxmlformats.org/officeDocument/2006/relationships/image" Target="../media/image319.png"/><Relationship Id="rId11" Type="http://schemas.openxmlformats.org/officeDocument/2006/relationships/customXml" Target="../ink/ink870.xml"/><Relationship Id="rId53" Type="http://schemas.openxmlformats.org/officeDocument/2006/relationships/customXml" Target="../ink/ink891.xml"/><Relationship Id="rId149" Type="http://schemas.openxmlformats.org/officeDocument/2006/relationships/customXml" Target="../ink/ink939.xml"/><Relationship Id="rId314" Type="http://schemas.openxmlformats.org/officeDocument/2006/relationships/image" Target="../media/image229.png"/><Relationship Id="rId356" Type="http://schemas.openxmlformats.org/officeDocument/2006/relationships/image" Target="../media/image250.png"/><Relationship Id="rId398" Type="http://schemas.openxmlformats.org/officeDocument/2006/relationships/image" Target="../media/image271.png"/><Relationship Id="rId521" Type="http://schemas.openxmlformats.org/officeDocument/2006/relationships/customXml" Target="../ink/ink1126.xml"/><Relationship Id="rId563" Type="http://schemas.openxmlformats.org/officeDocument/2006/relationships/customXml" Target="../ink/ink1147.xml"/><Relationship Id="rId95" Type="http://schemas.openxmlformats.org/officeDocument/2006/relationships/customXml" Target="../ink/ink912.xml"/><Relationship Id="rId160" Type="http://schemas.openxmlformats.org/officeDocument/2006/relationships/image" Target="../media/image152.png"/><Relationship Id="rId216" Type="http://schemas.openxmlformats.org/officeDocument/2006/relationships/image" Target="../media/image180.png"/><Relationship Id="rId423" Type="http://schemas.openxmlformats.org/officeDocument/2006/relationships/customXml" Target="../ink/ink1076.xml"/><Relationship Id="rId258" Type="http://schemas.openxmlformats.org/officeDocument/2006/relationships/image" Target="../media/image201.png"/><Relationship Id="rId465" Type="http://schemas.openxmlformats.org/officeDocument/2006/relationships/customXml" Target="../ink/ink1098.xml"/><Relationship Id="rId22" Type="http://schemas.openxmlformats.org/officeDocument/2006/relationships/image" Target="../media/image83.png"/><Relationship Id="rId64" Type="http://schemas.openxmlformats.org/officeDocument/2006/relationships/image" Target="../media/image104.png"/><Relationship Id="rId118" Type="http://schemas.openxmlformats.org/officeDocument/2006/relationships/image" Target="../media/image131.png"/><Relationship Id="rId325" Type="http://schemas.openxmlformats.org/officeDocument/2006/relationships/customXml" Target="../ink/ink1027.xml"/><Relationship Id="rId367" Type="http://schemas.openxmlformats.org/officeDocument/2006/relationships/customXml" Target="../ink/ink1048.xml"/><Relationship Id="rId532" Type="http://schemas.openxmlformats.org/officeDocument/2006/relationships/image" Target="../media/image337.png"/><Relationship Id="rId574" Type="http://schemas.openxmlformats.org/officeDocument/2006/relationships/image" Target="../media/image358.png"/><Relationship Id="rId171" Type="http://schemas.openxmlformats.org/officeDocument/2006/relationships/customXml" Target="../ink/ink950.xml"/><Relationship Id="rId227" Type="http://schemas.openxmlformats.org/officeDocument/2006/relationships/customXml" Target="../ink/ink978.xml"/><Relationship Id="rId269" Type="http://schemas.openxmlformats.org/officeDocument/2006/relationships/customXml" Target="../ink/ink999.xml"/><Relationship Id="rId434" Type="http://schemas.openxmlformats.org/officeDocument/2006/relationships/image" Target="../media/image289.png"/><Relationship Id="rId476" Type="http://schemas.openxmlformats.org/officeDocument/2006/relationships/image" Target="../media/image309.png"/><Relationship Id="rId33" Type="http://schemas.openxmlformats.org/officeDocument/2006/relationships/customXml" Target="../ink/ink881.xml"/><Relationship Id="rId129" Type="http://schemas.openxmlformats.org/officeDocument/2006/relationships/customXml" Target="../ink/ink929.xml"/><Relationship Id="rId280" Type="http://schemas.openxmlformats.org/officeDocument/2006/relationships/image" Target="../media/image212.png"/><Relationship Id="rId336" Type="http://schemas.openxmlformats.org/officeDocument/2006/relationships/image" Target="../media/image240.png"/><Relationship Id="rId501" Type="http://schemas.openxmlformats.org/officeDocument/2006/relationships/customXml" Target="../ink/ink1116.xml"/><Relationship Id="rId543" Type="http://schemas.openxmlformats.org/officeDocument/2006/relationships/customXml" Target="../ink/ink1137.xml"/><Relationship Id="rId75" Type="http://schemas.openxmlformats.org/officeDocument/2006/relationships/customXml" Target="../ink/ink902.xml"/><Relationship Id="rId140" Type="http://schemas.openxmlformats.org/officeDocument/2006/relationships/image" Target="../media/image142.png"/><Relationship Id="rId182" Type="http://schemas.openxmlformats.org/officeDocument/2006/relationships/image" Target="../media/image163.png"/><Relationship Id="rId378" Type="http://schemas.openxmlformats.org/officeDocument/2006/relationships/image" Target="../media/image261.png"/><Relationship Id="rId403" Type="http://schemas.openxmlformats.org/officeDocument/2006/relationships/customXml" Target="../ink/ink1066.xml"/><Relationship Id="rId585" Type="http://schemas.openxmlformats.org/officeDocument/2006/relationships/customXml" Target="../ink/ink1158.xml"/><Relationship Id="rId6" Type="http://schemas.openxmlformats.org/officeDocument/2006/relationships/image" Target="../media/image75.png"/><Relationship Id="rId238" Type="http://schemas.openxmlformats.org/officeDocument/2006/relationships/image" Target="../media/image191.png"/><Relationship Id="rId445" Type="http://schemas.openxmlformats.org/officeDocument/2006/relationships/customXml" Target="../ink/ink1087.xml"/><Relationship Id="rId487" Type="http://schemas.openxmlformats.org/officeDocument/2006/relationships/customXml" Target="../ink/ink1109.xml"/><Relationship Id="rId291" Type="http://schemas.openxmlformats.org/officeDocument/2006/relationships/customXml" Target="../ink/ink1010.xml"/><Relationship Id="rId305" Type="http://schemas.openxmlformats.org/officeDocument/2006/relationships/customXml" Target="../ink/ink1017.xml"/><Relationship Id="rId347" Type="http://schemas.openxmlformats.org/officeDocument/2006/relationships/customXml" Target="../ink/ink1038.xml"/><Relationship Id="rId512" Type="http://schemas.openxmlformats.org/officeDocument/2006/relationships/image" Target="../media/image327.png"/><Relationship Id="rId44" Type="http://schemas.openxmlformats.org/officeDocument/2006/relationships/image" Target="../media/image94.png"/><Relationship Id="rId86" Type="http://schemas.openxmlformats.org/officeDocument/2006/relationships/image" Target="../media/image115.png"/><Relationship Id="rId151" Type="http://schemas.openxmlformats.org/officeDocument/2006/relationships/customXml" Target="../ink/ink940.xml"/><Relationship Id="rId389" Type="http://schemas.openxmlformats.org/officeDocument/2006/relationships/customXml" Target="../ink/ink1059.xml"/><Relationship Id="rId554" Type="http://schemas.openxmlformats.org/officeDocument/2006/relationships/image" Target="../media/image348.png"/><Relationship Id="rId193" Type="http://schemas.openxmlformats.org/officeDocument/2006/relationships/customXml" Target="../ink/ink961.xml"/><Relationship Id="rId207" Type="http://schemas.openxmlformats.org/officeDocument/2006/relationships/customXml" Target="../ink/ink968.xml"/><Relationship Id="rId249" Type="http://schemas.openxmlformats.org/officeDocument/2006/relationships/customXml" Target="../ink/ink989.xml"/><Relationship Id="rId414" Type="http://schemas.openxmlformats.org/officeDocument/2006/relationships/image" Target="../media/image279.png"/><Relationship Id="rId456" Type="http://schemas.openxmlformats.org/officeDocument/2006/relationships/customXml" Target="../ink/ink1093.xml"/><Relationship Id="rId498" Type="http://schemas.openxmlformats.org/officeDocument/2006/relationships/image" Target="../media/image320.png"/><Relationship Id="rId13" Type="http://schemas.openxmlformats.org/officeDocument/2006/relationships/customXml" Target="../ink/ink871.xml"/><Relationship Id="rId109" Type="http://schemas.openxmlformats.org/officeDocument/2006/relationships/customXml" Target="../ink/ink919.xml"/><Relationship Id="rId260" Type="http://schemas.openxmlformats.org/officeDocument/2006/relationships/image" Target="../media/image202.png"/><Relationship Id="rId316" Type="http://schemas.openxmlformats.org/officeDocument/2006/relationships/image" Target="../media/image230.png"/><Relationship Id="rId523" Type="http://schemas.openxmlformats.org/officeDocument/2006/relationships/customXml" Target="../ink/ink1127.xml"/><Relationship Id="rId55" Type="http://schemas.openxmlformats.org/officeDocument/2006/relationships/customXml" Target="../ink/ink892.xml"/><Relationship Id="rId97" Type="http://schemas.openxmlformats.org/officeDocument/2006/relationships/customXml" Target="../ink/ink913.xml"/><Relationship Id="rId120" Type="http://schemas.openxmlformats.org/officeDocument/2006/relationships/image" Target="../media/image132.png"/><Relationship Id="rId358" Type="http://schemas.openxmlformats.org/officeDocument/2006/relationships/image" Target="../media/image251.png"/><Relationship Id="rId565" Type="http://schemas.openxmlformats.org/officeDocument/2006/relationships/customXml" Target="../ink/ink1148.xml"/><Relationship Id="rId162" Type="http://schemas.openxmlformats.org/officeDocument/2006/relationships/image" Target="../media/image153.png"/><Relationship Id="rId218" Type="http://schemas.openxmlformats.org/officeDocument/2006/relationships/image" Target="../media/image181.png"/><Relationship Id="rId425" Type="http://schemas.openxmlformats.org/officeDocument/2006/relationships/customXml" Target="../ink/ink1077.xml"/><Relationship Id="rId467" Type="http://schemas.openxmlformats.org/officeDocument/2006/relationships/customXml" Target="../ink/ink1099.xml"/><Relationship Id="rId271" Type="http://schemas.openxmlformats.org/officeDocument/2006/relationships/customXml" Target="../ink/ink1000.xml"/><Relationship Id="rId24" Type="http://schemas.openxmlformats.org/officeDocument/2006/relationships/image" Target="../media/image84.png"/><Relationship Id="rId66" Type="http://schemas.openxmlformats.org/officeDocument/2006/relationships/image" Target="../media/image105.png"/><Relationship Id="rId131" Type="http://schemas.openxmlformats.org/officeDocument/2006/relationships/customXml" Target="../ink/ink930.xml"/><Relationship Id="rId327" Type="http://schemas.openxmlformats.org/officeDocument/2006/relationships/customXml" Target="../ink/ink1028.xml"/><Relationship Id="rId369" Type="http://schemas.openxmlformats.org/officeDocument/2006/relationships/customXml" Target="../ink/ink1049.xml"/><Relationship Id="rId534" Type="http://schemas.openxmlformats.org/officeDocument/2006/relationships/image" Target="../media/image338.png"/><Relationship Id="rId576" Type="http://schemas.openxmlformats.org/officeDocument/2006/relationships/image" Target="../media/image359.png"/><Relationship Id="rId173" Type="http://schemas.openxmlformats.org/officeDocument/2006/relationships/customXml" Target="../ink/ink951.xml"/><Relationship Id="rId229" Type="http://schemas.openxmlformats.org/officeDocument/2006/relationships/customXml" Target="../ink/ink979.xml"/><Relationship Id="rId380" Type="http://schemas.openxmlformats.org/officeDocument/2006/relationships/image" Target="../media/image262.png"/><Relationship Id="rId436" Type="http://schemas.openxmlformats.org/officeDocument/2006/relationships/image" Target="../media/image290.png"/><Relationship Id="rId240" Type="http://schemas.openxmlformats.org/officeDocument/2006/relationships/image" Target="../media/image192.png"/><Relationship Id="rId478" Type="http://schemas.openxmlformats.org/officeDocument/2006/relationships/image" Target="../media/image310.png"/><Relationship Id="rId35" Type="http://schemas.openxmlformats.org/officeDocument/2006/relationships/customXml" Target="../ink/ink882.xml"/><Relationship Id="rId77" Type="http://schemas.openxmlformats.org/officeDocument/2006/relationships/customXml" Target="../ink/ink903.xml"/><Relationship Id="rId100" Type="http://schemas.openxmlformats.org/officeDocument/2006/relationships/image" Target="../media/image122.png"/><Relationship Id="rId282" Type="http://schemas.openxmlformats.org/officeDocument/2006/relationships/image" Target="../media/image213.png"/><Relationship Id="rId338" Type="http://schemas.openxmlformats.org/officeDocument/2006/relationships/image" Target="../media/image241.png"/><Relationship Id="rId503" Type="http://schemas.openxmlformats.org/officeDocument/2006/relationships/customXml" Target="../ink/ink1117.xml"/><Relationship Id="rId545" Type="http://schemas.openxmlformats.org/officeDocument/2006/relationships/customXml" Target="../ink/ink1138.xml"/><Relationship Id="rId8" Type="http://schemas.openxmlformats.org/officeDocument/2006/relationships/image" Target="../media/image76.png"/><Relationship Id="rId142" Type="http://schemas.openxmlformats.org/officeDocument/2006/relationships/image" Target="../media/image143.png"/><Relationship Id="rId184" Type="http://schemas.openxmlformats.org/officeDocument/2006/relationships/image" Target="../media/image164.png"/><Relationship Id="rId391" Type="http://schemas.openxmlformats.org/officeDocument/2006/relationships/customXml" Target="../ink/ink1060.xml"/><Relationship Id="rId405" Type="http://schemas.openxmlformats.org/officeDocument/2006/relationships/customXml" Target="../ink/ink1067.xml"/><Relationship Id="rId447" Type="http://schemas.openxmlformats.org/officeDocument/2006/relationships/customXml" Target="../ink/ink1088.xml"/><Relationship Id="rId251" Type="http://schemas.openxmlformats.org/officeDocument/2006/relationships/customXml" Target="../ink/ink990.xml"/><Relationship Id="rId489" Type="http://schemas.openxmlformats.org/officeDocument/2006/relationships/customXml" Target="../ink/ink1110.xml"/><Relationship Id="rId46" Type="http://schemas.openxmlformats.org/officeDocument/2006/relationships/image" Target="../media/image95.png"/><Relationship Id="rId293" Type="http://schemas.openxmlformats.org/officeDocument/2006/relationships/customXml" Target="../ink/ink1011.xml"/><Relationship Id="rId307" Type="http://schemas.openxmlformats.org/officeDocument/2006/relationships/customXml" Target="../ink/ink1018.xml"/><Relationship Id="rId349" Type="http://schemas.openxmlformats.org/officeDocument/2006/relationships/customXml" Target="../ink/ink1039.xml"/><Relationship Id="rId514" Type="http://schemas.openxmlformats.org/officeDocument/2006/relationships/image" Target="../media/image328.png"/><Relationship Id="rId556" Type="http://schemas.openxmlformats.org/officeDocument/2006/relationships/image" Target="../media/image349.png"/><Relationship Id="rId88" Type="http://schemas.openxmlformats.org/officeDocument/2006/relationships/image" Target="../media/image116.png"/><Relationship Id="rId111" Type="http://schemas.openxmlformats.org/officeDocument/2006/relationships/customXml" Target="../ink/ink920.xml"/><Relationship Id="rId153" Type="http://schemas.openxmlformats.org/officeDocument/2006/relationships/customXml" Target="../ink/ink941.xml"/><Relationship Id="rId195" Type="http://schemas.openxmlformats.org/officeDocument/2006/relationships/customXml" Target="../ink/ink962.xml"/><Relationship Id="rId209" Type="http://schemas.openxmlformats.org/officeDocument/2006/relationships/customXml" Target="../ink/ink969.xml"/><Relationship Id="rId360" Type="http://schemas.openxmlformats.org/officeDocument/2006/relationships/image" Target="../media/image252.png"/><Relationship Id="rId416" Type="http://schemas.openxmlformats.org/officeDocument/2006/relationships/image" Target="../media/image280.png"/><Relationship Id="rId220" Type="http://schemas.openxmlformats.org/officeDocument/2006/relationships/image" Target="../media/image182.png"/><Relationship Id="rId458" Type="http://schemas.openxmlformats.org/officeDocument/2006/relationships/customXml" Target="../ink/ink1094.xml"/><Relationship Id="rId15" Type="http://schemas.openxmlformats.org/officeDocument/2006/relationships/customXml" Target="../ink/ink872.xml"/><Relationship Id="rId57" Type="http://schemas.openxmlformats.org/officeDocument/2006/relationships/customXml" Target="../ink/ink893.xml"/><Relationship Id="rId262" Type="http://schemas.openxmlformats.org/officeDocument/2006/relationships/image" Target="../media/image203.png"/><Relationship Id="rId318" Type="http://schemas.openxmlformats.org/officeDocument/2006/relationships/image" Target="../media/image231.png"/><Relationship Id="rId525" Type="http://schemas.openxmlformats.org/officeDocument/2006/relationships/customXml" Target="../ink/ink1128.xml"/><Relationship Id="rId567" Type="http://schemas.openxmlformats.org/officeDocument/2006/relationships/customXml" Target="../ink/ink1149.xml"/><Relationship Id="rId99" Type="http://schemas.openxmlformats.org/officeDocument/2006/relationships/customXml" Target="../ink/ink914.xml"/><Relationship Id="rId122" Type="http://schemas.openxmlformats.org/officeDocument/2006/relationships/image" Target="../media/image133.png"/><Relationship Id="rId164" Type="http://schemas.openxmlformats.org/officeDocument/2006/relationships/image" Target="../media/image154.png"/><Relationship Id="rId371" Type="http://schemas.openxmlformats.org/officeDocument/2006/relationships/customXml" Target="../ink/ink1050.xml"/><Relationship Id="rId427" Type="http://schemas.openxmlformats.org/officeDocument/2006/relationships/customXml" Target="../ink/ink1078.xml"/><Relationship Id="rId469" Type="http://schemas.openxmlformats.org/officeDocument/2006/relationships/customXml" Target="../ink/ink1100.xml"/><Relationship Id="rId26" Type="http://schemas.openxmlformats.org/officeDocument/2006/relationships/image" Target="../media/image85.png"/><Relationship Id="rId231" Type="http://schemas.openxmlformats.org/officeDocument/2006/relationships/customXml" Target="../ink/ink980.xml"/><Relationship Id="rId273" Type="http://schemas.openxmlformats.org/officeDocument/2006/relationships/customXml" Target="../ink/ink1001.xml"/><Relationship Id="rId329" Type="http://schemas.openxmlformats.org/officeDocument/2006/relationships/customXml" Target="../ink/ink1029.xml"/><Relationship Id="rId480" Type="http://schemas.openxmlformats.org/officeDocument/2006/relationships/image" Target="../media/image311.png"/><Relationship Id="rId536" Type="http://schemas.openxmlformats.org/officeDocument/2006/relationships/image" Target="../media/image339.png"/><Relationship Id="rId68" Type="http://schemas.openxmlformats.org/officeDocument/2006/relationships/image" Target="../media/image106.png"/><Relationship Id="rId133" Type="http://schemas.openxmlformats.org/officeDocument/2006/relationships/customXml" Target="../ink/ink931.xml"/><Relationship Id="rId175" Type="http://schemas.openxmlformats.org/officeDocument/2006/relationships/customXml" Target="../ink/ink952.xml"/><Relationship Id="rId340" Type="http://schemas.openxmlformats.org/officeDocument/2006/relationships/image" Target="../media/image242.png"/><Relationship Id="rId578" Type="http://schemas.openxmlformats.org/officeDocument/2006/relationships/image" Target="../media/image360.png"/><Relationship Id="rId200" Type="http://schemas.openxmlformats.org/officeDocument/2006/relationships/image" Target="../media/image172.png"/><Relationship Id="rId382" Type="http://schemas.openxmlformats.org/officeDocument/2006/relationships/image" Target="../media/image263.png"/><Relationship Id="rId438" Type="http://schemas.openxmlformats.org/officeDocument/2006/relationships/image" Target="../media/image291.png"/><Relationship Id="rId242" Type="http://schemas.openxmlformats.org/officeDocument/2006/relationships/image" Target="../media/image193.png"/><Relationship Id="rId284" Type="http://schemas.openxmlformats.org/officeDocument/2006/relationships/image" Target="../media/image214.png"/><Relationship Id="rId491" Type="http://schemas.openxmlformats.org/officeDocument/2006/relationships/customXml" Target="../ink/ink1111.xml"/><Relationship Id="rId505" Type="http://schemas.openxmlformats.org/officeDocument/2006/relationships/customXml" Target="../ink/ink1118.xml"/><Relationship Id="rId37" Type="http://schemas.openxmlformats.org/officeDocument/2006/relationships/customXml" Target="../ink/ink883.xml"/><Relationship Id="rId79" Type="http://schemas.openxmlformats.org/officeDocument/2006/relationships/customXml" Target="../ink/ink904.xml"/><Relationship Id="rId102" Type="http://schemas.openxmlformats.org/officeDocument/2006/relationships/image" Target="../media/image123.png"/><Relationship Id="rId144" Type="http://schemas.openxmlformats.org/officeDocument/2006/relationships/image" Target="../media/image144.png"/><Relationship Id="rId547" Type="http://schemas.openxmlformats.org/officeDocument/2006/relationships/customXml" Target="../ink/ink1139.xml"/><Relationship Id="rId90" Type="http://schemas.openxmlformats.org/officeDocument/2006/relationships/image" Target="../media/image117.png"/><Relationship Id="rId186" Type="http://schemas.openxmlformats.org/officeDocument/2006/relationships/image" Target="../media/image165.png"/><Relationship Id="rId351" Type="http://schemas.openxmlformats.org/officeDocument/2006/relationships/customXml" Target="../ink/ink1040.xml"/><Relationship Id="rId393" Type="http://schemas.openxmlformats.org/officeDocument/2006/relationships/customXml" Target="../ink/ink1061.xml"/><Relationship Id="rId407" Type="http://schemas.openxmlformats.org/officeDocument/2006/relationships/customXml" Target="../ink/ink1068.xml"/><Relationship Id="rId449" Type="http://schemas.openxmlformats.org/officeDocument/2006/relationships/customXml" Target="../ink/ink1089.xml"/><Relationship Id="rId211" Type="http://schemas.openxmlformats.org/officeDocument/2006/relationships/customXml" Target="../ink/ink970.xml"/><Relationship Id="rId253" Type="http://schemas.openxmlformats.org/officeDocument/2006/relationships/customXml" Target="../ink/ink991.xml"/><Relationship Id="rId295" Type="http://schemas.openxmlformats.org/officeDocument/2006/relationships/customXml" Target="../ink/ink1012.xml"/><Relationship Id="rId309" Type="http://schemas.openxmlformats.org/officeDocument/2006/relationships/customXml" Target="../ink/ink1019.xml"/><Relationship Id="rId460" Type="http://schemas.openxmlformats.org/officeDocument/2006/relationships/customXml" Target="../ink/ink1095.xml"/><Relationship Id="rId516" Type="http://schemas.openxmlformats.org/officeDocument/2006/relationships/image" Target="../media/image329.png"/><Relationship Id="rId48" Type="http://schemas.openxmlformats.org/officeDocument/2006/relationships/image" Target="../media/image96.png"/><Relationship Id="rId113" Type="http://schemas.openxmlformats.org/officeDocument/2006/relationships/customXml" Target="../ink/ink921.xml"/><Relationship Id="rId320" Type="http://schemas.openxmlformats.org/officeDocument/2006/relationships/image" Target="../media/image232.png"/><Relationship Id="rId558" Type="http://schemas.openxmlformats.org/officeDocument/2006/relationships/image" Target="../media/image350.png"/><Relationship Id="rId155" Type="http://schemas.openxmlformats.org/officeDocument/2006/relationships/customXml" Target="../ink/ink942.xml"/><Relationship Id="rId197" Type="http://schemas.openxmlformats.org/officeDocument/2006/relationships/customXml" Target="../ink/ink963.xml"/><Relationship Id="rId362" Type="http://schemas.openxmlformats.org/officeDocument/2006/relationships/image" Target="../media/image253.png"/><Relationship Id="rId418" Type="http://schemas.openxmlformats.org/officeDocument/2006/relationships/image" Target="../media/image281.png"/><Relationship Id="rId222" Type="http://schemas.openxmlformats.org/officeDocument/2006/relationships/image" Target="../media/image183.png"/><Relationship Id="rId264" Type="http://schemas.openxmlformats.org/officeDocument/2006/relationships/image" Target="../media/image204.png"/><Relationship Id="rId471" Type="http://schemas.openxmlformats.org/officeDocument/2006/relationships/customXml" Target="../ink/ink1101.xml"/><Relationship Id="rId17" Type="http://schemas.openxmlformats.org/officeDocument/2006/relationships/customXml" Target="../ink/ink873.xml"/><Relationship Id="rId59" Type="http://schemas.openxmlformats.org/officeDocument/2006/relationships/customXml" Target="../ink/ink894.xml"/><Relationship Id="rId124" Type="http://schemas.openxmlformats.org/officeDocument/2006/relationships/image" Target="../media/image134.png"/><Relationship Id="rId527" Type="http://schemas.openxmlformats.org/officeDocument/2006/relationships/customXml" Target="../ink/ink1129.xml"/><Relationship Id="rId569" Type="http://schemas.openxmlformats.org/officeDocument/2006/relationships/customXml" Target="../ink/ink1150.xml"/><Relationship Id="rId70" Type="http://schemas.openxmlformats.org/officeDocument/2006/relationships/image" Target="../media/image107.png"/><Relationship Id="rId166" Type="http://schemas.openxmlformats.org/officeDocument/2006/relationships/image" Target="../media/image155.png"/><Relationship Id="rId331" Type="http://schemas.openxmlformats.org/officeDocument/2006/relationships/customXml" Target="../ink/ink1030.xml"/><Relationship Id="rId373" Type="http://schemas.openxmlformats.org/officeDocument/2006/relationships/customXml" Target="../ink/ink1051.xml"/><Relationship Id="rId429" Type="http://schemas.openxmlformats.org/officeDocument/2006/relationships/customXml" Target="../ink/ink1079.xml"/><Relationship Id="rId580" Type="http://schemas.openxmlformats.org/officeDocument/2006/relationships/image" Target="../media/image361.png"/><Relationship Id="rId1" Type="http://schemas.openxmlformats.org/officeDocument/2006/relationships/slideLayout" Target="../slideLayouts/slideLayout7.xml"/><Relationship Id="rId233" Type="http://schemas.openxmlformats.org/officeDocument/2006/relationships/customXml" Target="../ink/ink981.xml"/><Relationship Id="rId440" Type="http://schemas.openxmlformats.org/officeDocument/2006/relationships/image" Target="../media/image292.png"/><Relationship Id="rId28" Type="http://schemas.openxmlformats.org/officeDocument/2006/relationships/image" Target="../media/image86.png"/><Relationship Id="rId275" Type="http://schemas.openxmlformats.org/officeDocument/2006/relationships/customXml" Target="../ink/ink1002.xml"/><Relationship Id="rId300" Type="http://schemas.openxmlformats.org/officeDocument/2006/relationships/image" Target="../media/image222.png"/><Relationship Id="rId482" Type="http://schemas.openxmlformats.org/officeDocument/2006/relationships/image" Target="../media/image312.png"/><Relationship Id="rId538" Type="http://schemas.openxmlformats.org/officeDocument/2006/relationships/image" Target="../media/image340.png"/><Relationship Id="rId81" Type="http://schemas.openxmlformats.org/officeDocument/2006/relationships/customXml" Target="../ink/ink905.xml"/><Relationship Id="rId135" Type="http://schemas.openxmlformats.org/officeDocument/2006/relationships/customXml" Target="../ink/ink932.xml"/><Relationship Id="rId177" Type="http://schemas.openxmlformats.org/officeDocument/2006/relationships/customXml" Target="../ink/ink953.xml"/><Relationship Id="rId342" Type="http://schemas.openxmlformats.org/officeDocument/2006/relationships/image" Target="../media/image243.png"/><Relationship Id="rId384" Type="http://schemas.openxmlformats.org/officeDocument/2006/relationships/image" Target="../media/image264.png"/><Relationship Id="rId202" Type="http://schemas.openxmlformats.org/officeDocument/2006/relationships/image" Target="../media/image173.png"/><Relationship Id="rId244" Type="http://schemas.openxmlformats.org/officeDocument/2006/relationships/image" Target="../media/image194.png"/><Relationship Id="rId39" Type="http://schemas.openxmlformats.org/officeDocument/2006/relationships/customXml" Target="../ink/ink884.xml"/><Relationship Id="rId286" Type="http://schemas.openxmlformats.org/officeDocument/2006/relationships/image" Target="../media/image215.png"/><Relationship Id="rId451" Type="http://schemas.openxmlformats.org/officeDocument/2006/relationships/customXml" Target="../ink/ink1090.xml"/><Relationship Id="rId493" Type="http://schemas.openxmlformats.org/officeDocument/2006/relationships/customXml" Target="../ink/ink1112.xml"/><Relationship Id="rId507" Type="http://schemas.openxmlformats.org/officeDocument/2006/relationships/customXml" Target="../ink/ink1119.xml"/><Relationship Id="rId549" Type="http://schemas.openxmlformats.org/officeDocument/2006/relationships/customXml" Target="../ink/ink1140.xml"/><Relationship Id="rId50" Type="http://schemas.openxmlformats.org/officeDocument/2006/relationships/image" Target="../media/image97.png"/><Relationship Id="rId104" Type="http://schemas.openxmlformats.org/officeDocument/2006/relationships/image" Target="../media/image124.png"/><Relationship Id="rId146" Type="http://schemas.openxmlformats.org/officeDocument/2006/relationships/image" Target="../media/image145.png"/><Relationship Id="rId188" Type="http://schemas.openxmlformats.org/officeDocument/2006/relationships/image" Target="../media/image166.png"/><Relationship Id="rId311" Type="http://schemas.openxmlformats.org/officeDocument/2006/relationships/customXml" Target="../ink/ink1020.xml"/><Relationship Id="rId353" Type="http://schemas.openxmlformats.org/officeDocument/2006/relationships/customXml" Target="../ink/ink1041.xml"/><Relationship Id="rId395" Type="http://schemas.openxmlformats.org/officeDocument/2006/relationships/customXml" Target="../ink/ink1062.xml"/><Relationship Id="rId409" Type="http://schemas.openxmlformats.org/officeDocument/2006/relationships/customXml" Target="../ink/ink1069.xml"/><Relationship Id="rId560" Type="http://schemas.openxmlformats.org/officeDocument/2006/relationships/image" Target="../media/image351.png"/><Relationship Id="rId92" Type="http://schemas.openxmlformats.org/officeDocument/2006/relationships/image" Target="../media/image118.png"/><Relationship Id="rId213" Type="http://schemas.openxmlformats.org/officeDocument/2006/relationships/customXml" Target="../ink/ink971.xml"/><Relationship Id="rId420" Type="http://schemas.openxmlformats.org/officeDocument/2006/relationships/image" Target="../media/image282.png"/><Relationship Id="rId255" Type="http://schemas.openxmlformats.org/officeDocument/2006/relationships/customXml" Target="../ink/ink992.xml"/><Relationship Id="rId297" Type="http://schemas.openxmlformats.org/officeDocument/2006/relationships/customXml" Target="../ink/ink1013.xml"/><Relationship Id="rId462" Type="http://schemas.openxmlformats.org/officeDocument/2006/relationships/image" Target="../media/image302.png"/><Relationship Id="rId518" Type="http://schemas.openxmlformats.org/officeDocument/2006/relationships/image" Target="../media/image330.png"/><Relationship Id="rId115" Type="http://schemas.openxmlformats.org/officeDocument/2006/relationships/customXml" Target="../ink/ink922.xml"/><Relationship Id="rId157" Type="http://schemas.openxmlformats.org/officeDocument/2006/relationships/customXml" Target="../ink/ink943.xml"/><Relationship Id="rId322" Type="http://schemas.openxmlformats.org/officeDocument/2006/relationships/image" Target="../media/image233.png"/><Relationship Id="rId364" Type="http://schemas.openxmlformats.org/officeDocument/2006/relationships/image" Target="../media/image254.png"/><Relationship Id="rId61" Type="http://schemas.openxmlformats.org/officeDocument/2006/relationships/customXml" Target="../ink/ink895.xml"/><Relationship Id="rId199" Type="http://schemas.openxmlformats.org/officeDocument/2006/relationships/customXml" Target="../ink/ink964.xml"/><Relationship Id="rId571" Type="http://schemas.openxmlformats.org/officeDocument/2006/relationships/customXml" Target="../ink/ink1151.xml"/><Relationship Id="rId19" Type="http://schemas.openxmlformats.org/officeDocument/2006/relationships/customXml" Target="../ink/ink874.xml"/><Relationship Id="rId224" Type="http://schemas.openxmlformats.org/officeDocument/2006/relationships/image" Target="../media/image184.png"/><Relationship Id="rId266" Type="http://schemas.openxmlformats.org/officeDocument/2006/relationships/image" Target="../media/image205.png"/><Relationship Id="rId431" Type="http://schemas.openxmlformats.org/officeDocument/2006/relationships/customXml" Target="../ink/ink1080.xml"/><Relationship Id="rId473" Type="http://schemas.openxmlformats.org/officeDocument/2006/relationships/customXml" Target="../ink/ink1102.xml"/><Relationship Id="rId529" Type="http://schemas.openxmlformats.org/officeDocument/2006/relationships/customXml" Target="../ink/ink1130.xml"/><Relationship Id="rId30" Type="http://schemas.openxmlformats.org/officeDocument/2006/relationships/image" Target="../media/image87.png"/><Relationship Id="rId126" Type="http://schemas.openxmlformats.org/officeDocument/2006/relationships/image" Target="../media/image135.png"/><Relationship Id="rId168" Type="http://schemas.openxmlformats.org/officeDocument/2006/relationships/image" Target="../media/image156.png"/><Relationship Id="rId333" Type="http://schemas.openxmlformats.org/officeDocument/2006/relationships/customXml" Target="../ink/ink1031.xml"/><Relationship Id="rId540" Type="http://schemas.openxmlformats.org/officeDocument/2006/relationships/image" Target="../media/image341.png"/><Relationship Id="rId72" Type="http://schemas.openxmlformats.org/officeDocument/2006/relationships/image" Target="../media/image108.png"/><Relationship Id="rId375" Type="http://schemas.openxmlformats.org/officeDocument/2006/relationships/customXml" Target="../ink/ink1052.xml"/><Relationship Id="rId582" Type="http://schemas.openxmlformats.org/officeDocument/2006/relationships/image" Target="../media/image362.png"/><Relationship Id="rId3" Type="http://schemas.openxmlformats.org/officeDocument/2006/relationships/customXml" Target="../ink/ink866.xml"/><Relationship Id="rId235" Type="http://schemas.openxmlformats.org/officeDocument/2006/relationships/customXml" Target="../ink/ink982.xml"/><Relationship Id="rId277" Type="http://schemas.openxmlformats.org/officeDocument/2006/relationships/customXml" Target="../ink/ink1003.xml"/><Relationship Id="rId400" Type="http://schemas.openxmlformats.org/officeDocument/2006/relationships/image" Target="../media/image272.png"/><Relationship Id="rId442" Type="http://schemas.openxmlformats.org/officeDocument/2006/relationships/image" Target="../media/image293.png"/><Relationship Id="rId484" Type="http://schemas.openxmlformats.org/officeDocument/2006/relationships/image" Target="../media/image313.png"/><Relationship Id="rId137" Type="http://schemas.openxmlformats.org/officeDocument/2006/relationships/customXml" Target="../ink/ink933.xml"/><Relationship Id="rId302" Type="http://schemas.openxmlformats.org/officeDocument/2006/relationships/image" Target="../media/image223.png"/><Relationship Id="rId344" Type="http://schemas.openxmlformats.org/officeDocument/2006/relationships/image" Target="../media/image244.png"/><Relationship Id="rId41" Type="http://schemas.openxmlformats.org/officeDocument/2006/relationships/customXml" Target="../ink/ink885.xml"/><Relationship Id="rId83" Type="http://schemas.openxmlformats.org/officeDocument/2006/relationships/customXml" Target="../ink/ink906.xml"/><Relationship Id="rId179" Type="http://schemas.openxmlformats.org/officeDocument/2006/relationships/customXml" Target="../ink/ink954.xml"/><Relationship Id="rId386" Type="http://schemas.openxmlformats.org/officeDocument/2006/relationships/image" Target="../media/image265.png"/><Relationship Id="rId551" Type="http://schemas.openxmlformats.org/officeDocument/2006/relationships/customXml" Target="../ink/ink1141.xml"/><Relationship Id="rId190" Type="http://schemas.openxmlformats.org/officeDocument/2006/relationships/image" Target="../media/image167.png"/><Relationship Id="rId204" Type="http://schemas.openxmlformats.org/officeDocument/2006/relationships/image" Target="../media/image174.png"/><Relationship Id="rId246" Type="http://schemas.openxmlformats.org/officeDocument/2006/relationships/image" Target="../media/image195.png"/><Relationship Id="rId288" Type="http://schemas.openxmlformats.org/officeDocument/2006/relationships/image" Target="../media/image216.png"/><Relationship Id="rId411" Type="http://schemas.openxmlformats.org/officeDocument/2006/relationships/customXml" Target="../ink/ink1070.xml"/><Relationship Id="rId453" Type="http://schemas.openxmlformats.org/officeDocument/2006/relationships/image" Target="../media/image298.png"/><Relationship Id="rId509" Type="http://schemas.openxmlformats.org/officeDocument/2006/relationships/customXml" Target="../ink/ink1120.xml"/><Relationship Id="rId106" Type="http://schemas.openxmlformats.org/officeDocument/2006/relationships/image" Target="../media/image125.png"/><Relationship Id="rId313" Type="http://schemas.openxmlformats.org/officeDocument/2006/relationships/customXml" Target="../ink/ink1021.xml"/><Relationship Id="rId495" Type="http://schemas.openxmlformats.org/officeDocument/2006/relationships/customXml" Target="../ink/ink1113.xml"/><Relationship Id="rId10" Type="http://schemas.openxmlformats.org/officeDocument/2006/relationships/image" Target="../media/image77.png"/><Relationship Id="rId52" Type="http://schemas.openxmlformats.org/officeDocument/2006/relationships/image" Target="../media/image98.png"/><Relationship Id="rId94" Type="http://schemas.openxmlformats.org/officeDocument/2006/relationships/image" Target="../media/image119.png"/><Relationship Id="rId148" Type="http://schemas.openxmlformats.org/officeDocument/2006/relationships/image" Target="../media/image146.png"/><Relationship Id="rId355" Type="http://schemas.openxmlformats.org/officeDocument/2006/relationships/customXml" Target="../ink/ink1042.xml"/><Relationship Id="rId397" Type="http://schemas.openxmlformats.org/officeDocument/2006/relationships/customXml" Target="../ink/ink1063.xml"/><Relationship Id="rId520" Type="http://schemas.openxmlformats.org/officeDocument/2006/relationships/image" Target="../media/image331.png"/><Relationship Id="rId562" Type="http://schemas.openxmlformats.org/officeDocument/2006/relationships/image" Target="../media/image352.png"/><Relationship Id="rId215" Type="http://schemas.openxmlformats.org/officeDocument/2006/relationships/customXml" Target="../ink/ink972.xml"/><Relationship Id="rId257" Type="http://schemas.openxmlformats.org/officeDocument/2006/relationships/customXml" Target="../ink/ink993.xml"/><Relationship Id="rId422" Type="http://schemas.openxmlformats.org/officeDocument/2006/relationships/image" Target="../media/image283.png"/><Relationship Id="rId464" Type="http://schemas.openxmlformats.org/officeDocument/2006/relationships/image" Target="../media/image303.png"/><Relationship Id="rId299" Type="http://schemas.openxmlformats.org/officeDocument/2006/relationships/customXml" Target="../ink/ink1014.xml"/><Relationship Id="rId63" Type="http://schemas.openxmlformats.org/officeDocument/2006/relationships/customXml" Target="../ink/ink896.xml"/><Relationship Id="rId159" Type="http://schemas.openxmlformats.org/officeDocument/2006/relationships/customXml" Target="../ink/ink944.xml"/><Relationship Id="rId366" Type="http://schemas.openxmlformats.org/officeDocument/2006/relationships/image" Target="../media/image255.png"/><Relationship Id="rId573" Type="http://schemas.openxmlformats.org/officeDocument/2006/relationships/customXml" Target="../ink/ink1152.xml"/><Relationship Id="rId226" Type="http://schemas.openxmlformats.org/officeDocument/2006/relationships/image" Target="../media/image185.png"/><Relationship Id="rId433" Type="http://schemas.openxmlformats.org/officeDocument/2006/relationships/customXml" Target="../ink/ink1081.xml"/><Relationship Id="rId74" Type="http://schemas.openxmlformats.org/officeDocument/2006/relationships/image" Target="../media/image109.png"/><Relationship Id="rId377" Type="http://schemas.openxmlformats.org/officeDocument/2006/relationships/customXml" Target="../ink/ink1053.xml"/><Relationship Id="rId500" Type="http://schemas.openxmlformats.org/officeDocument/2006/relationships/image" Target="../media/image321.png"/><Relationship Id="rId584" Type="http://schemas.openxmlformats.org/officeDocument/2006/relationships/image" Target="../media/image363.png"/><Relationship Id="rId5" Type="http://schemas.openxmlformats.org/officeDocument/2006/relationships/customXml" Target="../ink/ink867.xml"/><Relationship Id="rId237" Type="http://schemas.openxmlformats.org/officeDocument/2006/relationships/customXml" Target="../ink/ink983.xml"/><Relationship Id="rId444" Type="http://schemas.openxmlformats.org/officeDocument/2006/relationships/image" Target="../media/image294.png"/><Relationship Id="rId290" Type="http://schemas.openxmlformats.org/officeDocument/2006/relationships/image" Target="../media/image217.png"/><Relationship Id="rId304" Type="http://schemas.openxmlformats.org/officeDocument/2006/relationships/image" Target="../media/image224.png"/><Relationship Id="rId388" Type="http://schemas.openxmlformats.org/officeDocument/2006/relationships/image" Target="../media/image266.png"/><Relationship Id="rId511" Type="http://schemas.openxmlformats.org/officeDocument/2006/relationships/customXml" Target="../ink/ink1121.xml"/><Relationship Id="rId85" Type="http://schemas.openxmlformats.org/officeDocument/2006/relationships/customXml" Target="../ink/ink907.xml"/><Relationship Id="rId150" Type="http://schemas.openxmlformats.org/officeDocument/2006/relationships/image" Target="../media/image147.png"/><Relationship Id="rId248" Type="http://schemas.openxmlformats.org/officeDocument/2006/relationships/image" Target="../media/image196.png"/><Relationship Id="rId455" Type="http://schemas.openxmlformats.org/officeDocument/2006/relationships/image" Target="../media/image299.png"/><Relationship Id="rId12" Type="http://schemas.openxmlformats.org/officeDocument/2006/relationships/image" Target="../media/image78.png"/><Relationship Id="rId108" Type="http://schemas.openxmlformats.org/officeDocument/2006/relationships/image" Target="../media/image126.png"/><Relationship Id="rId315" Type="http://schemas.openxmlformats.org/officeDocument/2006/relationships/customXml" Target="../ink/ink1022.xml"/><Relationship Id="rId522" Type="http://schemas.openxmlformats.org/officeDocument/2006/relationships/image" Target="../media/image332.png"/><Relationship Id="rId96" Type="http://schemas.openxmlformats.org/officeDocument/2006/relationships/image" Target="../media/image120.png"/><Relationship Id="rId161" Type="http://schemas.openxmlformats.org/officeDocument/2006/relationships/customXml" Target="../ink/ink945.xml"/><Relationship Id="rId399" Type="http://schemas.openxmlformats.org/officeDocument/2006/relationships/customXml" Target="../ink/ink1064.xml"/><Relationship Id="rId259" Type="http://schemas.openxmlformats.org/officeDocument/2006/relationships/customXml" Target="../ink/ink994.xml"/><Relationship Id="rId466" Type="http://schemas.openxmlformats.org/officeDocument/2006/relationships/image" Target="../media/image304.png"/><Relationship Id="rId23" Type="http://schemas.openxmlformats.org/officeDocument/2006/relationships/customXml" Target="../ink/ink876.xml"/><Relationship Id="rId119" Type="http://schemas.openxmlformats.org/officeDocument/2006/relationships/customXml" Target="../ink/ink924.xml"/><Relationship Id="rId326" Type="http://schemas.openxmlformats.org/officeDocument/2006/relationships/image" Target="../media/image235.png"/><Relationship Id="rId533" Type="http://schemas.openxmlformats.org/officeDocument/2006/relationships/customXml" Target="../ink/ink1132.xml"/><Relationship Id="rId172" Type="http://schemas.openxmlformats.org/officeDocument/2006/relationships/image" Target="../media/image158.png"/><Relationship Id="rId477" Type="http://schemas.openxmlformats.org/officeDocument/2006/relationships/customXml" Target="../ink/ink1104.xml"/><Relationship Id="rId337" Type="http://schemas.openxmlformats.org/officeDocument/2006/relationships/customXml" Target="../ink/ink1033.xml"/><Relationship Id="rId34" Type="http://schemas.openxmlformats.org/officeDocument/2006/relationships/image" Target="../media/image89.png"/><Relationship Id="rId544" Type="http://schemas.openxmlformats.org/officeDocument/2006/relationships/image" Target="../media/image343.png"/><Relationship Id="rId183" Type="http://schemas.openxmlformats.org/officeDocument/2006/relationships/customXml" Target="../ink/ink956.xml"/><Relationship Id="rId390" Type="http://schemas.openxmlformats.org/officeDocument/2006/relationships/image" Target="../media/image267.png"/><Relationship Id="rId404" Type="http://schemas.openxmlformats.org/officeDocument/2006/relationships/image" Target="../media/image2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grpSp>
        <p:nvGrpSpPr>
          <p:cNvPr id="20" name="Gruppieren 19">
            <a:extLst>
              <a:ext uri="{FF2B5EF4-FFF2-40B4-BE49-F238E27FC236}">
                <a16:creationId xmlns:a16="http://schemas.microsoft.com/office/drawing/2014/main" id="{44F4C255-F8EA-4713-A76E-38D6A8B25177}"/>
              </a:ext>
            </a:extLst>
          </p:cNvPr>
          <p:cNvGrpSpPr/>
          <p:nvPr/>
        </p:nvGrpSpPr>
        <p:grpSpPr>
          <a:xfrm>
            <a:off x="10306300" y="427377"/>
            <a:ext cx="144720" cy="211680"/>
            <a:chOff x="10306300" y="427377"/>
            <a:chExt cx="144720" cy="21168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1E558E19-2F99-4BCD-BB5A-C207B27577F8}"/>
                    </a:ext>
                  </a:extLst>
                </p14:cNvPr>
                <p14:cNvContentPartPr/>
                <p14:nvPr/>
              </p14:nvContentPartPr>
              <p14:xfrm>
                <a:off x="10343380" y="427377"/>
                <a:ext cx="68760" cy="211680"/>
              </p14:xfrm>
            </p:contentPart>
          </mc:Choice>
          <mc:Fallback xmlns="">
            <p:pic>
              <p:nvPicPr>
                <p:cNvPr id="18" name="Freihand 17">
                  <a:extLst>
                    <a:ext uri="{FF2B5EF4-FFF2-40B4-BE49-F238E27FC236}">
                      <a16:creationId xmlns:a16="http://schemas.microsoft.com/office/drawing/2014/main" id="{1E558E19-2F99-4BCD-BB5A-C207B27577F8}"/>
                    </a:ext>
                  </a:extLst>
                </p:cNvPr>
                <p:cNvPicPr/>
                <p:nvPr/>
              </p:nvPicPr>
              <p:blipFill>
                <a:blip r:embed="rId18"/>
                <a:stretch>
                  <a:fillRect/>
                </a:stretch>
              </p:blipFill>
              <p:spPr>
                <a:xfrm>
                  <a:off x="10339060" y="423057"/>
                  <a:ext cx="77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655FB1E-D23D-4D85-8898-DEC3721EE323}"/>
                    </a:ext>
                  </a:extLst>
                </p14:cNvPr>
                <p14:cNvContentPartPr/>
                <p14:nvPr/>
              </p14:nvContentPartPr>
              <p14:xfrm>
                <a:off x="10306300" y="467697"/>
                <a:ext cx="144720" cy="120240"/>
              </p14:xfrm>
            </p:contentPart>
          </mc:Choice>
          <mc:Fallback xmlns="">
            <p:pic>
              <p:nvPicPr>
                <p:cNvPr id="19" name="Freihand 18">
                  <a:extLst>
                    <a:ext uri="{FF2B5EF4-FFF2-40B4-BE49-F238E27FC236}">
                      <a16:creationId xmlns:a16="http://schemas.microsoft.com/office/drawing/2014/main" id="{7655FB1E-D23D-4D85-8898-DEC3721EE323}"/>
                    </a:ext>
                  </a:extLst>
                </p:cNvPr>
                <p:cNvPicPr/>
                <p:nvPr/>
              </p:nvPicPr>
              <p:blipFill>
                <a:blip r:embed="rId20"/>
                <a:stretch>
                  <a:fillRect/>
                </a:stretch>
              </p:blipFill>
              <p:spPr>
                <a:xfrm>
                  <a:off x="10301980" y="463377"/>
                  <a:ext cx="15336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AD211728-E816-4ADE-92B7-AE6378A43C27}"/>
                  </a:ext>
                </a:extLst>
              </p14:cNvPr>
              <p14:cNvContentPartPr/>
              <p14:nvPr/>
            </p14:nvContentPartPr>
            <p14:xfrm>
              <a:off x="10679980" y="752817"/>
              <a:ext cx="89280" cy="41760"/>
            </p14:xfrm>
          </p:contentPart>
        </mc:Choice>
        <mc:Fallback xmlns="">
          <p:pic>
            <p:nvPicPr>
              <p:cNvPr id="21" name="Freihand 20">
                <a:extLst>
                  <a:ext uri="{FF2B5EF4-FFF2-40B4-BE49-F238E27FC236}">
                    <a16:creationId xmlns:a16="http://schemas.microsoft.com/office/drawing/2014/main" id="{AD211728-E816-4ADE-92B7-AE6378A43C27}"/>
                  </a:ext>
                </a:extLst>
              </p:cNvPr>
              <p:cNvPicPr/>
              <p:nvPr/>
            </p:nvPicPr>
            <p:blipFill>
              <a:blip r:embed="rId22"/>
              <a:stretch>
                <a:fillRect/>
              </a:stretch>
            </p:blipFill>
            <p:spPr>
              <a:xfrm>
                <a:off x="10675660" y="748497"/>
                <a:ext cx="97920" cy="50400"/>
              </a:xfrm>
              <a:prstGeom prst="rect">
                <a:avLst/>
              </a:prstGeom>
            </p:spPr>
          </p:pic>
        </mc:Fallback>
      </mc:AlternateContent>
      <p:grpSp>
        <p:nvGrpSpPr>
          <p:cNvPr id="24" name="Gruppieren 23">
            <a:extLst>
              <a:ext uri="{FF2B5EF4-FFF2-40B4-BE49-F238E27FC236}">
                <a16:creationId xmlns:a16="http://schemas.microsoft.com/office/drawing/2014/main" id="{B5815E39-D0B3-46FA-9225-1F631D1C8F5A}"/>
              </a:ext>
            </a:extLst>
          </p:cNvPr>
          <p:cNvGrpSpPr/>
          <p:nvPr/>
        </p:nvGrpSpPr>
        <p:grpSpPr>
          <a:xfrm>
            <a:off x="9965380" y="1082577"/>
            <a:ext cx="419040" cy="322920"/>
            <a:chOff x="9965380" y="1082577"/>
            <a:chExt cx="419040" cy="32292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904E0130-AC5F-4702-B9E2-D65AA87460DA}"/>
                    </a:ext>
                  </a:extLst>
                </p14:cNvPr>
                <p14:cNvContentPartPr/>
                <p14:nvPr/>
              </p14:nvContentPartPr>
              <p14:xfrm>
                <a:off x="9965380" y="1085817"/>
                <a:ext cx="261360" cy="319680"/>
              </p14:xfrm>
            </p:contentPart>
          </mc:Choice>
          <mc:Fallback xmlns="">
            <p:pic>
              <p:nvPicPr>
                <p:cNvPr id="22" name="Freihand 21">
                  <a:extLst>
                    <a:ext uri="{FF2B5EF4-FFF2-40B4-BE49-F238E27FC236}">
                      <a16:creationId xmlns:a16="http://schemas.microsoft.com/office/drawing/2014/main" id="{904E0130-AC5F-4702-B9E2-D65AA87460DA}"/>
                    </a:ext>
                  </a:extLst>
                </p:cNvPr>
                <p:cNvPicPr/>
                <p:nvPr/>
              </p:nvPicPr>
              <p:blipFill>
                <a:blip r:embed="rId24"/>
                <a:stretch>
                  <a:fillRect/>
                </a:stretch>
              </p:blipFill>
              <p:spPr>
                <a:xfrm>
                  <a:off x="9961060" y="1081497"/>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6D714076-4A2E-4FDC-8817-20AD8016181C}"/>
                    </a:ext>
                  </a:extLst>
                </p14:cNvPr>
                <p14:cNvContentPartPr/>
                <p14:nvPr/>
              </p14:nvContentPartPr>
              <p14:xfrm>
                <a:off x="10008580" y="1082577"/>
                <a:ext cx="375840" cy="261000"/>
              </p14:xfrm>
            </p:contentPart>
          </mc:Choice>
          <mc:Fallback xmlns="">
            <p:pic>
              <p:nvPicPr>
                <p:cNvPr id="23" name="Freihand 22">
                  <a:extLst>
                    <a:ext uri="{FF2B5EF4-FFF2-40B4-BE49-F238E27FC236}">
                      <a16:creationId xmlns:a16="http://schemas.microsoft.com/office/drawing/2014/main" id="{6D714076-4A2E-4FDC-8817-20AD8016181C}"/>
                    </a:ext>
                  </a:extLst>
                </p:cNvPr>
                <p:cNvPicPr/>
                <p:nvPr/>
              </p:nvPicPr>
              <p:blipFill>
                <a:blip r:embed="rId26"/>
                <a:stretch>
                  <a:fillRect/>
                </a:stretch>
              </p:blipFill>
              <p:spPr>
                <a:xfrm>
                  <a:off x="10004260" y="1078257"/>
                  <a:ext cx="384480" cy="269640"/>
                </a:xfrm>
                <a:prstGeom prst="rect">
                  <a:avLst/>
                </a:prstGeom>
              </p:spPr>
            </p:pic>
          </mc:Fallback>
        </mc:AlternateContent>
      </p:grpSp>
      <p:grpSp>
        <p:nvGrpSpPr>
          <p:cNvPr id="35" name="Gruppieren 34">
            <a:extLst>
              <a:ext uri="{FF2B5EF4-FFF2-40B4-BE49-F238E27FC236}">
                <a16:creationId xmlns:a16="http://schemas.microsoft.com/office/drawing/2014/main" id="{639008DE-9278-4B79-86A9-ABEA4FA6E7FE}"/>
              </a:ext>
            </a:extLst>
          </p:cNvPr>
          <p:cNvGrpSpPr/>
          <p:nvPr/>
        </p:nvGrpSpPr>
        <p:grpSpPr>
          <a:xfrm>
            <a:off x="1294294" y="670148"/>
            <a:ext cx="3763080" cy="2868480"/>
            <a:chOff x="1294294" y="670148"/>
            <a:chExt cx="3763080" cy="286848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23050498-9BCC-4D64-A1F9-6250F26CE376}"/>
                    </a:ext>
                  </a:extLst>
                </p14:cNvPr>
                <p14:cNvContentPartPr/>
                <p14:nvPr/>
              </p14:nvContentPartPr>
              <p14:xfrm>
                <a:off x="3223894" y="670148"/>
                <a:ext cx="1075320" cy="449280"/>
              </p14:xfrm>
            </p:contentPart>
          </mc:Choice>
          <mc:Fallback xmlns="">
            <p:pic>
              <p:nvPicPr>
                <p:cNvPr id="25" name="Freihand 24">
                  <a:extLst>
                    <a:ext uri="{FF2B5EF4-FFF2-40B4-BE49-F238E27FC236}">
                      <a16:creationId xmlns:a16="http://schemas.microsoft.com/office/drawing/2014/main" id="{23050498-9BCC-4D64-A1F9-6250F26CE376}"/>
                    </a:ext>
                  </a:extLst>
                </p:cNvPr>
                <p:cNvPicPr/>
                <p:nvPr/>
              </p:nvPicPr>
              <p:blipFill>
                <a:blip r:embed="rId28"/>
                <a:stretch>
                  <a:fillRect/>
                </a:stretch>
              </p:blipFill>
              <p:spPr>
                <a:xfrm>
                  <a:off x="3219574" y="665828"/>
                  <a:ext cx="108396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BCA9F6D7-AFA8-4F6B-8231-2F6CDBE748A6}"/>
                    </a:ext>
                  </a:extLst>
                </p14:cNvPr>
                <p14:cNvContentPartPr/>
                <p14:nvPr/>
              </p14:nvContentPartPr>
              <p14:xfrm>
                <a:off x="4017694" y="959948"/>
                <a:ext cx="979200" cy="304200"/>
              </p14:xfrm>
            </p:contentPart>
          </mc:Choice>
          <mc:Fallback xmlns="">
            <p:pic>
              <p:nvPicPr>
                <p:cNvPr id="26" name="Freihand 25">
                  <a:extLst>
                    <a:ext uri="{FF2B5EF4-FFF2-40B4-BE49-F238E27FC236}">
                      <a16:creationId xmlns:a16="http://schemas.microsoft.com/office/drawing/2014/main" id="{BCA9F6D7-AFA8-4F6B-8231-2F6CDBE748A6}"/>
                    </a:ext>
                  </a:extLst>
                </p:cNvPr>
                <p:cNvPicPr/>
                <p:nvPr/>
              </p:nvPicPr>
              <p:blipFill>
                <a:blip r:embed="rId30"/>
                <a:stretch>
                  <a:fillRect/>
                </a:stretch>
              </p:blipFill>
              <p:spPr>
                <a:xfrm>
                  <a:off x="4013374" y="955628"/>
                  <a:ext cx="987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2AAF9E01-CE4E-4BB6-8DAB-A15F8168CE56}"/>
                    </a:ext>
                  </a:extLst>
                </p14:cNvPr>
                <p14:cNvContentPartPr/>
                <p14:nvPr/>
              </p14:nvContentPartPr>
              <p14:xfrm>
                <a:off x="4104814" y="940148"/>
                <a:ext cx="952560" cy="283680"/>
              </p14:xfrm>
            </p:contentPart>
          </mc:Choice>
          <mc:Fallback xmlns="">
            <p:pic>
              <p:nvPicPr>
                <p:cNvPr id="27" name="Freihand 26">
                  <a:extLst>
                    <a:ext uri="{FF2B5EF4-FFF2-40B4-BE49-F238E27FC236}">
                      <a16:creationId xmlns:a16="http://schemas.microsoft.com/office/drawing/2014/main" id="{2AAF9E01-CE4E-4BB6-8DAB-A15F8168CE56}"/>
                    </a:ext>
                  </a:extLst>
                </p:cNvPr>
                <p:cNvPicPr/>
                <p:nvPr/>
              </p:nvPicPr>
              <p:blipFill>
                <a:blip r:embed="rId32"/>
                <a:stretch>
                  <a:fillRect/>
                </a:stretch>
              </p:blipFill>
              <p:spPr>
                <a:xfrm>
                  <a:off x="4100494" y="935828"/>
                  <a:ext cx="961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831D876D-2D11-4E6D-87B3-2A5356F7FA56}"/>
                    </a:ext>
                  </a:extLst>
                </p14:cNvPr>
                <p14:cNvContentPartPr/>
                <p14:nvPr/>
              </p14:nvContentPartPr>
              <p14:xfrm>
                <a:off x="3088894" y="1226348"/>
                <a:ext cx="1386720" cy="500040"/>
              </p14:xfrm>
            </p:contentPart>
          </mc:Choice>
          <mc:Fallback xmlns="">
            <p:pic>
              <p:nvPicPr>
                <p:cNvPr id="29" name="Freihand 28">
                  <a:extLst>
                    <a:ext uri="{FF2B5EF4-FFF2-40B4-BE49-F238E27FC236}">
                      <a16:creationId xmlns:a16="http://schemas.microsoft.com/office/drawing/2014/main" id="{831D876D-2D11-4E6D-87B3-2A5356F7FA56}"/>
                    </a:ext>
                  </a:extLst>
                </p:cNvPr>
                <p:cNvPicPr/>
                <p:nvPr/>
              </p:nvPicPr>
              <p:blipFill>
                <a:blip r:embed="rId34"/>
                <a:stretch>
                  <a:fillRect/>
                </a:stretch>
              </p:blipFill>
              <p:spPr>
                <a:xfrm>
                  <a:off x="3084574" y="1222028"/>
                  <a:ext cx="13953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3CEDBF38-6669-4E95-9F0C-84EA68D88418}"/>
                    </a:ext>
                  </a:extLst>
                </p14:cNvPr>
                <p14:cNvContentPartPr/>
                <p14:nvPr/>
              </p14:nvContentPartPr>
              <p14:xfrm>
                <a:off x="3681094" y="1263788"/>
                <a:ext cx="982440" cy="557640"/>
              </p14:xfrm>
            </p:contentPart>
          </mc:Choice>
          <mc:Fallback xmlns="">
            <p:pic>
              <p:nvPicPr>
                <p:cNvPr id="30" name="Freihand 29">
                  <a:extLst>
                    <a:ext uri="{FF2B5EF4-FFF2-40B4-BE49-F238E27FC236}">
                      <a16:creationId xmlns:a16="http://schemas.microsoft.com/office/drawing/2014/main" id="{3CEDBF38-6669-4E95-9F0C-84EA68D88418}"/>
                    </a:ext>
                  </a:extLst>
                </p:cNvPr>
                <p:cNvPicPr/>
                <p:nvPr/>
              </p:nvPicPr>
              <p:blipFill>
                <a:blip r:embed="rId36"/>
                <a:stretch>
                  <a:fillRect/>
                </a:stretch>
              </p:blipFill>
              <p:spPr>
                <a:xfrm>
                  <a:off x="3676774" y="1259468"/>
                  <a:ext cx="991080" cy="56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A8CCEC67-5F75-45AE-B26B-419975F08490}"/>
                    </a:ext>
                  </a:extLst>
                </p14:cNvPr>
                <p14:cNvContentPartPr/>
                <p14:nvPr/>
              </p14:nvContentPartPr>
              <p14:xfrm>
                <a:off x="4103014" y="1267748"/>
                <a:ext cx="236160" cy="276840"/>
              </p14:xfrm>
            </p:contentPart>
          </mc:Choice>
          <mc:Fallback xmlns="">
            <p:pic>
              <p:nvPicPr>
                <p:cNvPr id="31" name="Freihand 30">
                  <a:extLst>
                    <a:ext uri="{FF2B5EF4-FFF2-40B4-BE49-F238E27FC236}">
                      <a16:creationId xmlns:a16="http://schemas.microsoft.com/office/drawing/2014/main" id="{A8CCEC67-5F75-45AE-B26B-419975F08490}"/>
                    </a:ext>
                  </a:extLst>
                </p:cNvPr>
                <p:cNvPicPr/>
                <p:nvPr/>
              </p:nvPicPr>
              <p:blipFill>
                <a:blip r:embed="rId38"/>
                <a:stretch>
                  <a:fillRect/>
                </a:stretch>
              </p:blipFill>
              <p:spPr>
                <a:xfrm>
                  <a:off x="4098694" y="1263428"/>
                  <a:ext cx="2448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BD18B67B-6439-497F-A33B-C6A615BEF0F3}"/>
                    </a:ext>
                  </a:extLst>
                </p14:cNvPr>
                <p14:cNvContentPartPr/>
                <p14:nvPr/>
              </p14:nvContentPartPr>
              <p14:xfrm>
                <a:off x="4128214" y="1344068"/>
                <a:ext cx="91800" cy="167760"/>
              </p14:xfrm>
            </p:contentPart>
          </mc:Choice>
          <mc:Fallback xmlns="">
            <p:pic>
              <p:nvPicPr>
                <p:cNvPr id="32" name="Freihand 31">
                  <a:extLst>
                    <a:ext uri="{FF2B5EF4-FFF2-40B4-BE49-F238E27FC236}">
                      <a16:creationId xmlns:a16="http://schemas.microsoft.com/office/drawing/2014/main" id="{BD18B67B-6439-497F-A33B-C6A615BEF0F3}"/>
                    </a:ext>
                  </a:extLst>
                </p:cNvPr>
                <p:cNvPicPr/>
                <p:nvPr/>
              </p:nvPicPr>
              <p:blipFill>
                <a:blip r:embed="rId40"/>
                <a:stretch>
                  <a:fillRect/>
                </a:stretch>
              </p:blipFill>
              <p:spPr>
                <a:xfrm>
                  <a:off x="4123894" y="1339748"/>
                  <a:ext cx="100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284EF6F5-5AFC-45AD-8231-2F4D2C608F6C}"/>
                    </a:ext>
                  </a:extLst>
                </p14:cNvPr>
                <p14:cNvContentPartPr/>
                <p14:nvPr/>
              </p14:nvContentPartPr>
              <p14:xfrm>
                <a:off x="1294294" y="1552508"/>
                <a:ext cx="1770840" cy="1986120"/>
              </p14:xfrm>
            </p:contentPart>
          </mc:Choice>
          <mc:Fallback xmlns="">
            <p:pic>
              <p:nvPicPr>
                <p:cNvPr id="34" name="Freihand 33">
                  <a:extLst>
                    <a:ext uri="{FF2B5EF4-FFF2-40B4-BE49-F238E27FC236}">
                      <a16:creationId xmlns:a16="http://schemas.microsoft.com/office/drawing/2014/main" id="{284EF6F5-5AFC-45AD-8231-2F4D2C608F6C}"/>
                    </a:ext>
                  </a:extLst>
                </p:cNvPr>
                <p:cNvPicPr/>
                <p:nvPr/>
              </p:nvPicPr>
              <p:blipFill>
                <a:blip r:embed="rId42"/>
                <a:stretch>
                  <a:fillRect/>
                </a:stretch>
              </p:blipFill>
              <p:spPr>
                <a:xfrm>
                  <a:off x="1289974" y="1548188"/>
                  <a:ext cx="1779480" cy="19947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365CBE0-6983-4436-9B77-774AD2CDDEAD}"/>
                  </a:ext>
                </a:extLst>
              </p14:cNvPr>
              <p14:cNvContentPartPr/>
              <p14:nvPr/>
            </p14:nvContentPartPr>
            <p14:xfrm>
              <a:off x="8394339" y="506708"/>
              <a:ext cx="2179440" cy="83520"/>
            </p14:xfrm>
          </p:contentPart>
        </mc:Choice>
        <mc:Fallback xmlns="">
          <p:pic>
            <p:nvPicPr>
              <p:cNvPr id="3" name="Freihand 2">
                <a:extLst>
                  <a:ext uri="{FF2B5EF4-FFF2-40B4-BE49-F238E27FC236}">
                    <a16:creationId xmlns:a16="http://schemas.microsoft.com/office/drawing/2014/main" id="{F365CBE0-6983-4436-9B77-774AD2CDDEAD}"/>
                  </a:ext>
                </a:extLst>
              </p:cNvPr>
              <p:cNvPicPr/>
              <p:nvPr/>
            </p:nvPicPr>
            <p:blipFill>
              <a:blip r:embed="rId6"/>
              <a:stretch>
                <a:fillRect/>
              </a:stretch>
            </p:blipFill>
            <p:spPr>
              <a:xfrm>
                <a:off x="8390019" y="502388"/>
                <a:ext cx="2188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A6AB1A2-7F6C-4F08-8A36-5CCE961267A0}"/>
                  </a:ext>
                </a:extLst>
              </p14:cNvPr>
              <p14:cNvContentPartPr/>
              <p14:nvPr/>
            </p14:nvContentPartPr>
            <p14:xfrm>
              <a:off x="2726139" y="3978188"/>
              <a:ext cx="626760" cy="911160"/>
            </p14:xfrm>
          </p:contentPart>
        </mc:Choice>
        <mc:Fallback xmlns="">
          <p:pic>
            <p:nvPicPr>
              <p:cNvPr id="4" name="Freihand 3">
                <a:extLst>
                  <a:ext uri="{FF2B5EF4-FFF2-40B4-BE49-F238E27FC236}">
                    <a16:creationId xmlns:a16="http://schemas.microsoft.com/office/drawing/2014/main" id="{2A6AB1A2-7F6C-4F08-8A36-5CCE961267A0}"/>
                  </a:ext>
                </a:extLst>
              </p:cNvPr>
              <p:cNvPicPr/>
              <p:nvPr/>
            </p:nvPicPr>
            <p:blipFill>
              <a:blip r:embed="rId8"/>
              <a:stretch>
                <a:fillRect/>
              </a:stretch>
            </p:blipFill>
            <p:spPr>
              <a:xfrm>
                <a:off x="2721819" y="3973868"/>
                <a:ext cx="635400" cy="91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47B77AA7-5ED7-445F-A8B4-273472D31354}"/>
                  </a:ext>
                </a:extLst>
              </p14:cNvPr>
              <p14:cNvContentPartPr/>
              <p14:nvPr/>
            </p14:nvContentPartPr>
            <p14:xfrm>
              <a:off x="7625379" y="515348"/>
              <a:ext cx="3786120" cy="171000"/>
            </p14:xfrm>
          </p:contentPart>
        </mc:Choice>
        <mc:Fallback xmlns="">
          <p:pic>
            <p:nvPicPr>
              <p:cNvPr id="14" name="Freihand 13">
                <a:extLst>
                  <a:ext uri="{FF2B5EF4-FFF2-40B4-BE49-F238E27FC236}">
                    <a16:creationId xmlns:a16="http://schemas.microsoft.com/office/drawing/2014/main" id="{47B77AA7-5ED7-445F-A8B4-273472D31354}"/>
                  </a:ext>
                </a:extLst>
              </p:cNvPr>
              <p:cNvPicPr/>
              <p:nvPr/>
            </p:nvPicPr>
            <p:blipFill>
              <a:blip r:embed="rId10"/>
              <a:stretch>
                <a:fillRect/>
              </a:stretch>
            </p:blipFill>
            <p:spPr>
              <a:xfrm>
                <a:off x="7621059" y="511028"/>
                <a:ext cx="3794760" cy="179640"/>
              </a:xfrm>
              <a:prstGeom prst="rect">
                <a:avLst/>
              </a:prstGeom>
            </p:spPr>
          </p:pic>
        </mc:Fallback>
      </mc:AlternateContent>
      <p:grpSp>
        <p:nvGrpSpPr>
          <p:cNvPr id="20" name="Gruppieren 19">
            <a:extLst>
              <a:ext uri="{FF2B5EF4-FFF2-40B4-BE49-F238E27FC236}">
                <a16:creationId xmlns:a16="http://schemas.microsoft.com/office/drawing/2014/main" id="{3565182E-C668-4C09-9D75-8DB58D8730B1}"/>
              </a:ext>
            </a:extLst>
          </p:cNvPr>
          <p:cNvGrpSpPr/>
          <p:nvPr/>
        </p:nvGrpSpPr>
        <p:grpSpPr>
          <a:xfrm>
            <a:off x="2826939" y="3942548"/>
            <a:ext cx="588600" cy="917640"/>
            <a:chOff x="2826939" y="3942548"/>
            <a:chExt cx="588600" cy="91764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1C6ADE92-0778-4971-ADE0-A845F30DC67F}"/>
                    </a:ext>
                  </a:extLst>
                </p14:cNvPr>
                <p14:cNvContentPartPr/>
                <p14:nvPr/>
              </p14:nvContentPartPr>
              <p14:xfrm>
                <a:off x="2826939" y="3988268"/>
                <a:ext cx="473400" cy="871920"/>
              </p14:xfrm>
            </p:contentPart>
          </mc:Choice>
          <mc:Fallback xmlns="">
            <p:pic>
              <p:nvPicPr>
                <p:cNvPr id="6" name="Freihand 5">
                  <a:extLst>
                    <a:ext uri="{FF2B5EF4-FFF2-40B4-BE49-F238E27FC236}">
                      <a16:creationId xmlns:a16="http://schemas.microsoft.com/office/drawing/2014/main" id="{1C6ADE92-0778-4971-ADE0-A845F30DC67F}"/>
                    </a:ext>
                  </a:extLst>
                </p:cNvPr>
                <p:cNvPicPr/>
                <p:nvPr/>
              </p:nvPicPr>
              <p:blipFill>
                <a:blip r:embed="rId12"/>
                <a:stretch>
                  <a:fillRect/>
                </a:stretch>
              </p:blipFill>
              <p:spPr>
                <a:xfrm>
                  <a:off x="2822619" y="3983948"/>
                  <a:ext cx="482040" cy="88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8EB90E0-BAA6-41DF-8DFB-5295DF3932A5}"/>
                    </a:ext>
                  </a:extLst>
                </p14:cNvPr>
                <p14:cNvContentPartPr/>
                <p14:nvPr/>
              </p14:nvContentPartPr>
              <p14:xfrm>
                <a:off x="2852859" y="4064228"/>
                <a:ext cx="437400" cy="777600"/>
              </p14:xfrm>
            </p:contentPart>
          </mc:Choice>
          <mc:Fallback xmlns="">
            <p:pic>
              <p:nvPicPr>
                <p:cNvPr id="8" name="Freihand 7">
                  <a:extLst>
                    <a:ext uri="{FF2B5EF4-FFF2-40B4-BE49-F238E27FC236}">
                      <a16:creationId xmlns:a16="http://schemas.microsoft.com/office/drawing/2014/main" id="{18EB90E0-BAA6-41DF-8DFB-5295DF3932A5}"/>
                    </a:ext>
                  </a:extLst>
                </p:cNvPr>
                <p:cNvPicPr/>
                <p:nvPr/>
              </p:nvPicPr>
              <p:blipFill>
                <a:blip r:embed="rId14"/>
                <a:stretch>
                  <a:fillRect/>
                </a:stretch>
              </p:blipFill>
              <p:spPr>
                <a:xfrm>
                  <a:off x="2848539" y="4059908"/>
                  <a:ext cx="446040" cy="786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420161A-3E79-4D2A-BC4D-2B9620AA5688}"/>
                    </a:ext>
                  </a:extLst>
                </p14:cNvPr>
                <p14:cNvContentPartPr/>
                <p14:nvPr/>
              </p14:nvContentPartPr>
              <p14:xfrm>
                <a:off x="3088659" y="3991148"/>
                <a:ext cx="239400" cy="310320"/>
              </p14:xfrm>
            </p:contentPart>
          </mc:Choice>
          <mc:Fallback xmlns="">
            <p:pic>
              <p:nvPicPr>
                <p:cNvPr id="9" name="Freihand 8">
                  <a:extLst>
                    <a:ext uri="{FF2B5EF4-FFF2-40B4-BE49-F238E27FC236}">
                      <a16:creationId xmlns:a16="http://schemas.microsoft.com/office/drawing/2014/main" id="{2420161A-3E79-4D2A-BC4D-2B9620AA5688}"/>
                    </a:ext>
                  </a:extLst>
                </p:cNvPr>
                <p:cNvPicPr/>
                <p:nvPr/>
              </p:nvPicPr>
              <p:blipFill>
                <a:blip r:embed="rId16"/>
                <a:stretch>
                  <a:fillRect/>
                </a:stretch>
              </p:blipFill>
              <p:spPr>
                <a:xfrm>
                  <a:off x="3084339" y="3986828"/>
                  <a:ext cx="2480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BA0FF41B-59C9-48F2-9CAA-2750C9D7E1F1}"/>
                    </a:ext>
                  </a:extLst>
                </p14:cNvPr>
                <p14:cNvContentPartPr/>
                <p14:nvPr/>
              </p14:nvContentPartPr>
              <p14:xfrm>
                <a:off x="2833419" y="3942548"/>
                <a:ext cx="582120" cy="880560"/>
              </p14:xfrm>
            </p:contentPart>
          </mc:Choice>
          <mc:Fallback xmlns="">
            <p:pic>
              <p:nvPicPr>
                <p:cNvPr id="16" name="Freihand 15">
                  <a:extLst>
                    <a:ext uri="{FF2B5EF4-FFF2-40B4-BE49-F238E27FC236}">
                      <a16:creationId xmlns:a16="http://schemas.microsoft.com/office/drawing/2014/main" id="{BA0FF41B-59C9-48F2-9CAA-2750C9D7E1F1}"/>
                    </a:ext>
                  </a:extLst>
                </p:cNvPr>
                <p:cNvPicPr/>
                <p:nvPr/>
              </p:nvPicPr>
              <p:blipFill>
                <a:blip r:embed="rId18"/>
                <a:stretch>
                  <a:fillRect/>
                </a:stretch>
              </p:blipFill>
              <p:spPr>
                <a:xfrm>
                  <a:off x="2829099" y="3938228"/>
                  <a:ext cx="590760" cy="889200"/>
                </a:xfrm>
                <a:prstGeom prst="rect">
                  <a:avLst/>
                </a:prstGeom>
              </p:spPr>
            </p:pic>
          </mc:Fallback>
        </mc:AlternateContent>
      </p:grpSp>
      <p:grpSp>
        <p:nvGrpSpPr>
          <p:cNvPr id="19" name="Gruppieren 18">
            <a:extLst>
              <a:ext uri="{FF2B5EF4-FFF2-40B4-BE49-F238E27FC236}">
                <a16:creationId xmlns:a16="http://schemas.microsoft.com/office/drawing/2014/main" id="{683E4D0C-3785-4FBA-A764-6AEFC68C0B1A}"/>
              </a:ext>
            </a:extLst>
          </p:cNvPr>
          <p:cNvGrpSpPr/>
          <p:nvPr/>
        </p:nvGrpSpPr>
        <p:grpSpPr>
          <a:xfrm>
            <a:off x="8607459" y="1655828"/>
            <a:ext cx="204840" cy="302760"/>
            <a:chOff x="8607459" y="1655828"/>
            <a:chExt cx="204840" cy="302760"/>
          </a:xfrm>
        </p:grpSpPr>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F844DFBA-2A8E-4209-A105-58B31E3F7ADE}"/>
                    </a:ext>
                  </a:extLst>
                </p14:cNvPr>
                <p14:cNvContentPartPr/>
                <p14:nvPr/>
              </p14:nvContentPartPr>
              <p14:xfrm>
                <a:off x="8702499" y="1682468"/>
                <a:ext cx="89640" cy="211320"/>
              </p14:xfrm>
            </p:contentPart>
          </mc:Choice>
          <mc:Fallback xmlns="">
            <p:pic>
              <p:nvPicPr>
                <p:cNvPr id="11" name="Freihand 10">
                  <a:extLst>
                    <a:ext uri="{FF2B5EF4-FFF2-40B4-BE49-F238E27FC236}">
                      <a16:creationId xmlns:a16="http://schemas.microsoft.com/office/drawing/2014/main" id="{F844DFBA-2A8E-4209-A105-58B31E3F7ADE}"/>
                    </a:ext>
                  </a:extLst>
                </p:cNvPr>
                <p:cNvPicPr/>
                <p:nvPr/>
              </p:nvPicPr>
              <p:blipFill>
                <a:blip r:embed="rId20"/>
                <a:stretch>
                  <a:fillRect/>
                </a:stretch>
              </p:blipFill>
              <p:spPr>
                <a:xfrm>
                  <a:off x="8698179" y="1678148"/>
                  <a:ext cx="982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5B97AB97-DE84-43AD-B810-312241E5DC32}"/>
                    </a:ext>
                  </a:extLst>
                </p14:cNvPr>
                <p14:cNvContentPartPr/>
                <p14:nvPr/>
              </p14:nvContentPartPr>
              <p14:xfrm>
                <a:off x="8687379" y="1655828"/>
                <a:ext cx="103680" cy="173520"/>
              </p14:xfrm>
            </p:contentPart>
          </mc:Choice>
          <mc:Fallback xmlns="">
            <p:pic>
              <p:nvPicPr>
                <p:cNvPr id="12" name="Freihand 11">
                  <a:extLst>
                    <a:ext uri="{FF2B5EF4-FFF2-40B4-BE49-F238E27FC236}">
                      <a16:creationId xmlns:a16="http://schemas.microsoft.com/office/drawing/2014/main" id="{5B97AB97-DE84-43AD-B810-312241E5DC32}"/>
                    </a:ext>
                  </a:extLst>
                </p:cNvPr>
                <p:cNvPicPr/>
                <p:nvPr/>
              </p:nvPicPr>
              <p:blipFill>
                <a:blip r:embed="rId22"/>
                <a:stretch>
                  <a:fillRect/>
                </a:stretch>
              </p:blipFill>
              <p:spPr>
                <a:xfrm>
                  <a:off x="8683059" y="1651508"/>
                  <a:ext cx="112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60D6CD7-8097-4EBB-97FA-BBB3E67875F0}"/>
                    </a:ext>
                  </a:extLst>
                </p14:cNvPr>
                <p14:cNvContentPartPr/>
                <p14:nvPr/>
              </p14:nvContentPartPr>
              <p14:xfrm>
                <a:off x="8607459" y="1692188"/>
                <a:ext cx="204840" cy="266400"/>
              </p14:xfrm>
            </p:contentPart>
          </mc:Choice>
          <mc:Fallback xmlns="">
            <p:pic>
              <p:nvPicPr>
                <p:cNvPr id="18" name="Freihand 17">
                  <a:extLst>
                    <a:ext uri="{FF2B5EF4-FFF2-40B4-BE49-F238E27FC236}">
                      <a16:creationId xmlns:a16="http://schemas.microsoft.com/office/drawing/2014/main" id="{860D6CD7-8097-4EBB-97FA-BBB3E67875F0}"/>
                    </a:ext>
                  </a:extLst>
                </p:cNvPr>
                <p:cNvPicPr/>
                <p:nvPr/>
              </p:nvPicPr>
              <p:blipFill>
                <a:blip r:embed="rId24"/>
                <a:stretch>
                  <a:fillRect/>
                </a:stretch>
              </p:blipFill>
              <p:spPr>
                <a:xfrm>
                  <a:off x="8603139" y="1687868"/>
                  <a:ext cx="213480" cy="27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0" name="Freihand 9">
                <a:extLst>
                  <a:ext uri="{FF2B5EF4-FFF2-40B4-BE49-F238E27FC236}">
                    <a16:creationId xmlns:a16="http://schemas.microsoft.com/office/drawing/2014/main" id="{FE0968C7-D51B-4A76-BB55-B73F500B358B}"/>
                  </a:ext>
                </a:extLst>
              </p14:cNvPr>
              <p14:cNvContentPartPr/>
              <p14:nvPr/>
            </p14:nvContentPartPr>
            <p14:xfrm>
              <a:off x="8751459" y="71828"/>
              <a:ext cx="2218680" cy="578520"/>
            </p14:xfrm>
          </p:contentPart>
        </mc:Choice>
        <mc:Fallback xmlns="">
          <p:pic>
            <p:nvPicPr>
              <p:cNvPr id="10" name="Freihand 9">
                <a:extLst>
                  <a:ext uri="{FF2B5EF4-FFF2-40B4-BE49-F238E27FC236}">
                    <a16:creationId xmlns:a16="http://schemas.microsoft.com/office/drawing/2014/main" id="{FE0968C7-D51B-4A76-BB55-B73F500B358B}"/>
                  </a:ext>
                </a:extLst>
              </p:cNvPr>
              <p:cNvPicPr/>
              <p:nvPr/>
            </p:nvPicPr>
            <p:blipFill>
              <a:blip r:embed="rId26"/>
              <a:stretch>
                <a:fillRect/>
              </a:stretch>
            </p:blipFill>
            <p:spPr>
              <a:xfrm>
                <a:off x="8747139" y="67508"/>
                <a:ext cx="222732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F4C44CFA-AE0A-4E4F-868E-0F7ADA6378B6}"/>
                  </a:ext>
                </a:extLst>
              </p14:cNvPr>
              <p14:cNvContentPartPr/>
              <p14:nvPr/>
            </p14:nvContentPartPr>
            <p14:xfrm>
              <a:off x="2595099" y="3883148"/>
              <a:ext cx="963720" cy="1168200"/>
            </p14:xfrm>
          </p:contentPart>
        </mc:Choice>
        <mc:Fallback xmlns="">
          <p:pic>
            <p:nvPicPr>
              <p:cNvPr id="13" name="Freihand 12">
                <a:extLst>
                  <a:ext uri="{FF2B5EF4-FFF2-40B4-BE49-F238E27FC236}">
                    <a16:creationId xmlns:a16="http://schemas.microsoft.com/office/drawing/2014/main" id="{F4C44CFA-AE0A-4E4F-868E-0F7ADA6378B6}"/>
                  </a:ext>
                </a:extLst>
              </p:cNvPr>
              <p:cNvPicPr/>
              <p:nvPr/>
            </p:nvPicPr>
            <p:blipFill>
              <a:blip r:embed="rId28"/>
              <a:stretch>
                <a:fillRect/>
              </a:stretch>
            </p:blipFill>
            <p:spPr>
              <a:xfrm>
                <a:off x="2590779" y="3878828"/>
                <a:ext cx="972360" cy="1176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4E5C9602-9C09-4F79-9E12-5D6EA6B80897}"/>
                  </a:ext>
                </a:extLst>
              </p14:cNvPr>
              <p14:cNvContentPartPr/>
              <p14:nvPr/>
            </p14:nvContentPartPr>
            <p14:xfrm>
              <a:off x="8640219" y="1568348"/>
              <a:ext cx="312120" cy="392760"/>
            </p14:xfrm>
          </p:contentPart>
        </mc:Choice>
        <mc:Fallback xmlns="">
          <p:pic>
            <p:nvPicPr>
              <p:cNvPr id="21" name="Freihand 20">
                <a:extLst>
                  <a:ext uri="{FF2B5EF4-FFF2-40B4-BE49-F238E27FC236}">
                    <a16:creationId xmlns:a16="http://schemas.microsoft.com/office/drawing/2014/main" id="{4E5C9602-9C09-4F79-9E12-5D6EA6B80897}"/>
                  </a:ext>
                </a:extLst>
              </p:cNvPr>
              <p:cNvPicPr/>
              <p:nvPr/>
            </p:nvPicPr>
            <p:blipFill>
              <a:blip r:embed="rId30"/>
              <a:stretch>
                <a:fillRect/>
              </a:stretch>
            </p:blipFill>
            <p:spPr>
              <a:xfrm>
                <a:off x="8635899" y="1564028"/>
                <a:ext cx="320760" cy="401400"/>
              </a:xfrm>
              <a:prstGeom prst="rect">
                <a:avLst/>
              </a:prstGeom>
            </p:spPr>
          </p:pic>
        </mc:Fallback>
      </mc:AlternateContent>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1" name="Gruppieren 10">
            <a:extLst>
              <a:ext uri="{FF2B5EF4-FFF2-40B4-BE49-F238E27FC236}">
                <a16:creationId xmlns:a16="http://schemas.microsoft.com/office/drawing/2014/main" id="{5D72571E-D3F4-4FDB-BFF7-D02D8C37841D}"/>
              </a:ext>
            </a:extLst>
          </p:cNvPr>
          <p:cNvGrpSpPr/>
          <p:nvPr/>
        </p:nvGrpSpPr>
        <p:grpSpPr>
          <a:xfrm>
            <a:off x="9754059" y="739268"/>
            <a:ext cx="655200" cy="256320"/>
            <a:chOff x="9754059" y="739268"/>
            <a:chExt cx="655200" cy="256320"/>
          </a:xfrm>
        </p:grpSpPr>
        <mc:AlternateContent xmlns:mc="http://schemas.openxmlformats.org/markup-compatibility/2006" xmlns:p14="http://schemas.microsoft.com/office/powerpoint/2010/main">
          <mc:Choice Requires="p14">
            <p:contentPart p14:bwMode="auto" r:id="rId10">
              <p14:nvContentPartPr>
                <p14:cNvPr id="2" name="Freihand 1">
                  <a:extLst>
                    <a:ext uri="{FF2B5EF4-FFF2-40B4-BE49-F238E27FC236}">
                      <a16:creationId xmlns:a16="http://schemas.microsoft.com/office/drawing/2014/main" id="{210B6E26-5815-4459-9395-98746A34FFB3}"/>
                    </a:ext>
                  </a:extLst>
                </p14:cNvPr>
                <p14:cNvContentPartPr/>
                <p14:nvPr/>
              </p14:nvContentPartPr>
              <p14:xfrm>
                <a:off x="9823179" y="810908"/>
                <a:ext cx="36720" cy="145440"/>
              </p14:xfrm>
            </p:contentPart>
          </mc:Choice>
          <mc:Fallback xmlns="">
            <p:pic>
              <p:nvPicPr>
                <p:cNvPr id="2" name="Freihand 1">
                  <a:extLst>
                    <a:ext uri="{FF2B5EF4-FFF2-40B4-BE49-F238E27FC236}">
                      <a16:creationId xmlns:a16="http://schemas.microsoft.com/office/drawing/2014/main" id="{210B6E26-5815-4459-9395-98746A34FFB3}"/>
                    </a:ext>
                  </a:extLst>
                </p:cNvPr>
                <p:cNvPicPr/>
                <p:nvPr/>
              </p:nvPicPr>
              <p:blipFill>
                <a:blip r:embed="rId11"/>
                <a:stretch>
                  <a:fillRect/>
                </a:stretch>
              </p:blipFill>
              <p:spPr>
                <a:xfrm>
                  <a:off x="9818859" y="806588"/>
                  <a:ext cx="45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Freihand 2">
                  <a:extLst>
                    <a:ext uri="{FF2B5EF4-FFF2-40B4-BE49-F238E27FC236}">
                      <a16:creationId xmlns:a16="http://schemas.microsoft.com/office/drawing/2014/main" id="{4B614460-C9FF-4F38-ADC8-8387AD8C3374}"/>
                    </a:ext>
                  </a:extLst>
                </p14:cNvPr>
                <p14:cNvContentPartPr/>
                <p14:nvPr/>
              </p14:nvContentPartPr>
              <p14:xfrm>
                <a:off x="9754059" y="870308"/>
                <a:ext cx="154440" cy="14400"/>
              </p14:xfrm>
            </p:contentPart>
          </mc:Choice>
          <mc:Fallback xmlns="">
            <p:pic>
              <p:nvPicPr>
                <p:cNvPr id="3" name="Freihand 2">
                  <a:extLst>
                    <a:ext uri="{FF2B5EF4-FFF2-40B4-BE49-F238E27FC236}">
                      <a16:creationId xmlns:a16="http://schemas.microsoft.com/office/drawing/2014/main" id="{4B614460-C9FF-4F38-ADC8-8387AD8C3374}"/>
                    </a:ext>
                  </a:extLst>
                </p:cNvPr>
                <p:cNvPicPr/>
                <p:nvPr/>
              </p:nvPicPr>
              <p:blipFill>
                <a:blip r:embed="rId13"/>
                <a:stretch>
                  <a:fillRect/>
                </a:stretch>
              </p:blipFill>
              <p:spPr>
                <a:xfrm>
                  <a:off x="9749739" y="865988"/>
                  <a:ext cx="163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B6A032A3-D6B2-4C30-908E-30A65733AA5A}"/>
                    </a:ext>
                  </a:extLst>
                </p14:cNvPr>
                <p14:cNvContentPartPr/>
                <p14:nvPr/>
              </p14:nvContentPartPr>
              <p14:xfrm>
                <a:off x="10033779" y="756908"/>
                <a:ext cx="126360" cy="165240"/>
              </p14:xfrm>
            </p:contentPart>
          </mc:Choice>
          <mc:Fallback xmlns="">
            <p:pic>
              <p:nvPicPr>
                <p:cNvPr id="4" name="Freihand 3">
                  <a:extLst>
                    <a:ext uri="{FF2B5EF4-FFF2-40B4-BE49-F238E27FC236}">
                      <a16:creationId xmlns:a16="http://schemas.microsoft.com/office/drawing/2014/main" id="{B6A032A3-D6B2-4C30-908E-30A65733AA5A}"/>
                    </a:ext>
                  </a:extLst>
                </p:cNvPr>
                <p:cNvPicPr/>
                <p:nvPr/>
              </p:nvPicPr>
              <p:blipFill>
                <a:blip r:embed="rId15"/>
                <a:stretch>
                  <a:fillRect/>
                </a:stretch>
              </p:blipFill>
              <p:spPr>
                <a:xfrm>
                  <a:off x="10029459" y="752588"/>
                  <a:ext cx="135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44789E21-DA64-46AF-A057-F72E7505A23C}"/>
                    </a:ext>
                  </a:extLst>
                </p14:cNvPr>
                <p14:cNvContentPartPr/>
                <p14:nvPr/>
              </p14:nvContentPartPr>
              <p14:xfrm>
                <a:off x="10027299" y="743588"/>
                <a:ext cx="153360" cy="207360"/>
              </p14:xfrm>
            </p:contentPart>
          </mc:Choice>
          <mc:Fallback xmlns="">
            <p:pic>
              <p:nvPicPr>
                <p:cNvPr id="5" name="Freihand 4">
                  <a:extLst>
                    <a:ext uri="{FF2B5EF4-FFF2-40B4-BE49-F238E27FC236}">
                      <a16:creationId xmlns:a16="http://schemas.microsoft.com/office/drawing/2014/main" id="{44789E21-DA64-46AF-A057-F72E7505A23C}"/>
                    </a:ext>
                  </a:extLst>
                </p:cNvPr>
                <p:cNvPicPr/>
                <p:nvPr/>
              </p:nvPicPr>
              <p:blipFill>
                <a:blip r:embed="rId17"/>
                <a:stretch>
                  <a:fillRect/>
                </a:stretch>
              </p:blipFill>
              <p:spPr>
                <a:xfrm>
                  <a:off x="10022979" y="739268"/>
                  <a:ext cx="162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 name="Freihand 5">
                  <a:extLst>
                    <a:ext uri="{FF2B5EF4-FFF2-40B4-BE49-F238E27FC236}">
                      <a16:creationId xmlns:a16="http://schemas.microsoft.com/office/drawing/2014/main" id="{46E5E987-775D-4167-B2CB-5D85B0EC1F2E}"/>
                    </a:ext>
                  </a:extLst>
                </p14:cNvPr>
                <p14:cNvContentPartPr/>
                <p14:nvPr/>
              </p14:nvContentPartPr>
              <p14:xfrm>
                <a:off x="10244739" y="739268"/>
                <a:ext cx="164520" cy="256320"/>
              </p14:xfrm>
            </p:contentPart>
          </mc:Choice>
          <mc:Fallback xmlns="">
            <p:pic>
              <p:nvPicPr>
                <p:cNvPr id="6" name="Freihand 5">
                  <a:extLst>
                    <a:ext uri="{FF2B5EF4-FFF2-40B4-BE49-F238E27FC236}">
                      <a16:creationId xmlns:a16="http://schemas.microsoft.com/office/drawing/2014/main" id="{46E5E987-775D-4167-B2CB-5D85B0EC1F2E}"/>
                    </a:ext>
                  </a:extLst>
                </p:cNvPr>
                <p:cNvPicPr/>
                <p:nvPr/>
              </p:nvPicPr>
              <p:blipFill>
                <a:blip r:embed="rId19"/>
                <a:stretch>
                  <a:fillRect/>
                </a:stretch>
              </p:blipFill>
              <p:spPr>
                <a:xfrm>
                  <a:off x="10240419" y="734948"/>
                  <a:ext cx="173160" cy="26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6DD5B9DD-7FBC-4ADA-A698-A30C8F16C40E}"/>
                  </a:ext>
                </a:extLst>
              </p14:cNvPr>
              <p14:cNvContentPartPr/>
              <p14:nvPr/>
            </p14:nvContentPartPr>
            <p14:xfrm>
              <a:off x="3006219" y="4504508"/>
              <a:ext cx="126360" cy="316440"/>
            </p14:xfrm>
          </p:contentPart>
        </mc:Choice>
        <mc:Fallback xmlns="">
          <p:pic>
            <p:nvPicPr>
              <p:cNvPr id="17" name="Freihand 16">
                <a:extLst>
                  <a:ext uri="{FF2B5EF4-FFF2-40B4-BE49-F238E27FC236}">
                    <a16:creationId xmlns:a16="http://schemas.microsoft.com/office/drawing/2014/main" id="{6DD5B9DD-7FBC-4ADA-A698-A30C8F16C40E}"/>
                  </a:ext>
                </a:extLst>
              </p:cNvPr>
              <p:cNvPicPr/>
              <p:nvPr/>
            </p:nvPicPr>
            <p:blipFill>
              <a:blip r:embed="rId21"/>
              <a:stretch>
                <a:fillRect/>
              </a:stretch>
            </p:blipFill>
            <p:spPr>
              <a:xfrm>
                <a:off x="3001899" y="4500188"/>
                <a:ext cx="1350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394E76FF-D23C-451E-BD49-25509F58EF05}"/>
                  </a:ext>
                </a:extLst>
              </p14:cNvPr>
              <p14:cNvContentPartPr/>
              <p14:nvPr/>
            </p14:nvContentPartPr>
            <p14:xfrm>
              <a:off x="2643339" y="4666508"/>
              <a:ext cx="95760" cy="154800"/>
            </p14:xfrm>
          </p:contentPart>
        </mc:Choice>
        <mc:Fallback xmlns="">
          <p:pic>
            <p:nvPicPr>
              <p:cNvPr id="18" name="Freihand 17">
                <a:extLst>
                  <a:ext uri="{FF2B5EF4-FFF2-40B4-BE49-F238E27FC236}">
                    <a16:creationId xmlns:a16="http://schemas.microsoft.com/office/drawing/2014/main" id="{394E76FF-D23C-451E-BD49-25509F58EF05}"/>
                  </a:ext>
                </a:extLst>
              </p:cNvPr>
              <p:cNvPicPr/>
              <p:nvPr/>
            </p:nvPicPr>
            <p:blipFill>
              <a:blip r:embed="rId23"/>
              <a:stretch>
                <a:fillRect/>
              </a:stretch>
            </p:blipFill>
            <p:spPr>
              <a:xfrm>
                <a:off x="2639019" y="4662188"/>
                <a:ext cx="104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BF95F52B-82FD-458E-AFA4-2E8970EBA22D}"/>
                  </a:ext>
                </a:extLst>
              </p14:cNvPr>
              <p14:cNvContentPartPr/>
              <p14:nvPr/>
            </p14:nvContentPartPr>
            <p14:xfrm>
              <a:off x="2636139" y="4760828"/>
              <a:ext cx="160920" cy="27720"/>
            </p14:xfrm>
          </p:contentPart>
        </mc:Choice>
        <mc:Fallback xmlns="">
          <p:pic>
            <p:nvPicPr>
              <p:cNvPr id="20" name="Freihand 19">
                <a:extLst>
                  <a:ext uri="{FF2B5EF4-FFF2-40B4-BE49-F238E27FC236}">
                    <a16:creationId xmlns:a16="http://schemas.microsoft.com/office/drawing/2014/main" id="{BF95F52B-82FD-458E-AFA4-2E8970EBA22D}"/>
                  </a:ext>
                </a:extLst>
              </p:cNvPr>
              <p:cNvPicPr/>
              <p:nvPr/>
            </p:nvPicPr>
            <p:blipFill>
              <a:blip r:embed="rId25"/>
              <a:stretch>
                <a:fillRect/>
              </a:stretch>
            </p:blipFill>
            <p:spPr>
              <a:xfrm>
                <a:off x="2631819" y="4756508"/>
                <a:ext cx="169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7A6D7B3F-1EE5-4B85-93AB-0F0786AC15BD}"/>
                  </a:ext>
                </a:extLst>
              </p14:cNvPr>
              <p14:cNvContentPartPr/>
              <p14:nvPr/>
            </p14:nvContentPartPr>
            <p14:xfrm>
              <a:off x="2799219" y="4640948"/>
              <a:ext cx="114840" cy="180000"/>
            </p14:xfrm>
          </p:contentPart>
        </mc:Choice>
        <mc:Fallback xmlns="">
          <p:pic>
            <p:nvPicPr>
              <p:cNvPr id="21" name="Freihand 20">
                <a:extLst>
                  <a:ext uri="{FF2B5EF4-FFF2-40B4-BE49-F238E27FC236}">
                    <a16:creationId xmlns:a16="http://schemas.microsoft.com/office/drawing/2014/main" id="{7A6D7B3F-1EE5-4B85-93AB-0F0786AC15BD}"/>
                  </a:ext>
                </a:extLst>
              </p:cNvPr>
              <p:cNvPicPr/>
              <p:nvPr/>
            </p:nvPicPr>
            <p:blipFill>
              <a:blip r:embed="rId27"/>
              <a:stretch>
                <a:fillRect/>
              </a:stretch>
            </p:blipFill>
            <p:spPr>
              <a:xfrm>
                <a:off x="2794899" y="4636628"/>
                <a:ext cx="123480" cy="188640"/>
              </a:xfrm>
              <a:prstGeom prst="rect">
                <a:avLst/>
              </a:prstGeom>
            </p:spPr>
          </p:pic>
        </mc:Fallback>
      </mc:AlternateContent>
      <p:grpSp>
        <p:nvGrpSpPr>
          <p:cNvPr id="80" name="Gruppieren 79">
            <a:extLst>
              <a:ext uri="{FF2B5EF4-FFF2-40B4-BE49-F238E27FC236}">
                <a16:creationId xmlns:a16="http://schemas.microsoft.com/office/drawing/2014/main" id="{2BE80AA6-6D45-41ED-B215-C145454AC373}"/>
              </a:ext>
            </a:extLst>
          </p:cNvPr>
          <p:cNvGrpSpPr/>
          <p:nvPr/>
        </p:nvGrpSpPr>
        <p:grpSpPr>
          <a:xfrm>
            <a:off x="3191979" y="1148588"/>
            <a:ext cx="8688960" cy="3290760"/>
            <a:chOff x="3191979" y="1148588"/>
            <a:chExt cx="8688960" cy="3290760"/>
          </a:xfrm>
        </p:grpSpPr>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D2ACE73E-1E7D-4746-9892-7D1C3F77CB6B}"/>
                    </a:ext>
                  </a:extLst>
                </p14:cNvPr>
                <p14:cNvContentPartPr/>
                <p14:nvPr/>
              </p14:nvContentPartPr>
              <p14:xfrm>
                <a:off x="3191979" y="1652588"/>
                <a:ext cx="4908960" cy="2786760"/>
              </p14:xfrm>
            </p:contentPart>
          </mc:Choice>
          <mc:Fallback xmlns="">
            <p:pic>
              <p:nvPicPr>
                <p:cNvPr id="25" name="Freihand 24">
                  <a:extLst>
                    <a:ext uri="{FF2B5EF4-FFF2-40B4-BE49-F238E27FC236}">
                      <a16:creationId xmlns:a16="http://schemas.microsoft.com/office/drawing/2014/main" id="{D2ACE73E-1E7D-4746-9892-7D1C3F77CB6B}"/>
                    </a:ext>
                  </a:extLst>
                </p:cNvPr>
                <p:cNvPicPr/>
                <p:nvPr/>
              </p:nvPicPr>
              <p:blipFill>
                <a:blip r:embed="rId29"/>
                <a:stretch>
                  <a:fillRect/>
                </a:stretch>
              </p:blipFill>
              <p:spPr>
                <a:xfrm>
                  <a:off x="3187659" y="1648268"/>
                  <a:ext cx="4917600" cy="2795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8E7473F1-ED2C-4748-8918-2C3415752744}"/>
                    </a:ext>
                  </a:extLst>
                </p14:cNvPr>
                <p14:cNvContentPartPr/>
                <p14:nvPr/>
              </p14:nvContentPartPr>
              <p14:xfrm>
                <a:off x="8217219" y="1529468"/>
                <a:ext cx="96480" cy="69480"/>
              </p14:xfrm>
            </p:contentPart>
          </mc:Choice>
          <mc:Fallback xmlns="">
            <p:pic>
              <p:nvPicPr>
                <p:cNvPr id="27" name="Freihand 26">
                  <a:extLst>
                    <a:ext uri="{FF2B5EF4-FFF2-40B4-BE49-F238E27FC236}">
                      <a16:creationId xmlns:a16="http://schemas.microsoft.com/office/drawing/2014/main" id="{8E7473F1-ED2C-4748-8918-2C3415752744}"/>
                    </a:ext>
                  </a:extLst>
                </p:cNvPr>
                <p:cNvPicPr/>
                <p:nvPr/>
              </p:nvPicPr>
              <p:blipFill>
                <a:blip r:embed="rId31"/>
                <a:stretch>
                  <a:fillRect/>
                </a:stretch>
              </p:blipFill>
              <p:spPr>
                <a:xfrm>
                  <a:off x="8212899" y="1525148"/>
                  <a:ext cx="105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E9CACE2F-4DEB-4352-8655-53CA1A415149}"/>
                    </a:ext>
                  </a:extLst>
                </p14:cNvPr>
                <p14:cNvContentPartPr/>
                <p14:nvPr/>
              </p14:nvContentPartPr>
              <p14:xfrm>
                <a:off x="8285979" y="1515068"/>
                <a:ext cx="28080" cy="172080"/>
              </p14:xfrm>
            </p:contentPart>
          </mc:Choice>
          <mc:Fallback xmlns="">
            <p:pic>
              <p:nvPicPr>
                <p:cNvPr id="29" name="Freihand 28">
                  <a:extLst>
                    <a:ext uri="{FF2B5EF4-FFF2-40B4-BE49-F238E27FC236}">
                      <a16:creationId xmlns:a16="http://schemas.microsoft.com/office/drawing/2014/main" id="{E9CACE2F-4DEB-4352-8655-53CA1A415149}"/>
                    </a:ext>
                  </a:extLst>
                </p:cNvPr>
                <p:cNvPicPr/>
                <p:nvPr/>
              </p:nvPicPr>
              <p:blipFill>
                <a:blip r:embed="rId33"/>
                <a:stretch>
                  <a:fillRect/>
                </a:stretch>
              </p:blipFill>
              <p:spPr>
                <a:xfrm>
                  <a:off x="8281659" y="1510748"/>
                  <a:ext cx="36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D11A1677-08C5-4D06-8A76-B22072CCF880}"/>
                    </a:ext>
                  </a:extLst>
                </p14:cNvPr>
                <p14:cNvContentPartPr/>
                <p14:nvPr/>
              </p14:nvContentPartPr>
              <p14:xfrm>
                <a:off x="8280219" y="1401668"/>
                <a:ext cx="184680" cy="152280"/>
              </p14:xfrm>
            </p:contentPart>
          </mc:Choice>
          <mc:Fallback xmlns="">
            <p:pic>
              <p:nvPicPr>
                <p:cNvPr id="30" name="Freihand 29">
                  <a:extLst>
                    <a:ext uri="{FF2B5EF4-FFF2-40B4-BE49-F238E27FC236}">
                      <a16:creationId xmlns:a16="http://schemas.microsoft.com/office/drawing/2014/main" id="{D11A1677-08C5-4D06-8A76-B22072CCF880}"/>
                    </a:ext>
                  </a:extLst>
                </p:cNvPr>
                <p:cNvPicPr/>
                <p:nvPr/>
              </p:nvPicPr>
              <p:blipFill>
                <a:blip r:embed="rId35"/>
                <a:stretch>
                  <a:fillRect/>
                </a:stretch>
              </p:blipFill>
              <p:spPr>
                <a:xfrm>
                  <a:off x="8275899" y="1397348"/>
                  <a:ext cx="193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4C21B547-546B-4612-BBE6-AAB0AA9BC427}"/>
                    </a:ext>
                  </a:extLst>
                </p14:cNvPr>
                <p14:cNvContentPartPr/>
                <p14:nvPr/>
              </p14:nvContentPartPr>
              <p14:xfrm>
                <a:off x="8474619" y="1304828"/>
                <a:ext cx="25200" cy="70200"/>
              </p14:xfrm>
            </p:contentPart>
          </mc:Choice>
          <mc:Fallback xmlns="">
            <p:pic>
              <p:nvPicPr>
                <p:cNvPr id="31" name="Freihand 30">
                  <a:extLst>
                    <a:ext uri="{FF2B5EF4-FFF2-40B4-BE49-F238E27FC236}">
                      <a16:creationId xmlns:a16="http://schemas.microsoft.com/office/drawing/2014/main" id="{4C21B547-546B-4612-BBE6-AAB0AA9BC427}"/>
                    </a:ext>
                  </a:extLst>
                </p:cNvPr>
                <p:cNvPicPr/>
                <p:nvPr/>
              </p:nvPicPr>
              <p:blipFill>
                <a:blip r:embed="rId37"/>
                <a:stretch>
                  <a:fillRect/>
                </a:stretch>
              </p:blipFill>
              <p:spPr>
                <a:xfrm>
                  <a:off x="8470299" y="1300508"/>
                  <a:ext cx="33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38643EA5-1010-4569-AB20-A453AC36784F}"/>
                    </a:ext>
                  </a:extLst>
                </p14:cNvPr>
                <p14:cNvContentPartPr/>
                <p14:nvPr/>
              </p14:nvContentPartPr>
              <p14:xfrm>
                <a:off x="8579739" y="1525148"/>
                <a:ext cx="183960" cy="5400"/>
              </p14:xfrm>
            </p:contentPart>
          </mc:Choice>
          <mc:Fallback xmlns="">
            <p:pic>
              <p:nvPicPr>
                <p:cNvPr id="33" name="Freihand 32">
                  <a:extLst>
                    <a:ext uri="{FF2B5EF4-FFF2-40B4-BE49-F238E27FC236}">
                      <a16:creationId xmlns:a16="http://schemas.microsoft.com/office/drawing/2014/main" id="{38643EA5-1010-4569-AB20-A453AC36784F}"/>
                    </a:ext>
                  </a:extLst>
                </p:cNvPr>
                <p:cNvPicPr/>
                <p:nvPr/>
              </p:nvPicPr>
              <p:blipFill>
                <a:blip r:embed="rId39"/>
                <a:stretch>
                  <a:fillRect/>
                </a:stretch>
              </p:blipFill>
              <p:spPr>
                <a:xfrm>
                  <a:off x="8575419" y="1520828"/>
                  <a:ext cx="192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Freihand 33">
                  <a:extLst>
                    <a:ext uri="{FF2B5EF4-FFF2-40B4-BE49-F238E27FC236}">
                      <a16:creationId xmlns:a16="http://schemas.microsoft.com/office/drawing/2014/main" id="{687A3843-3F37-484A-A7F2-634980C1371D}"/>
                    </a:ext>
                  </a:extLst>
                </p14:cNvPr>
                <p14:cNvContentPartPr/>
                <p14:nvPr/>
              </p14:nvContentPartPr>
              <p14:xfrm>
                <a:off x="8578299" y="1566548"/>
                <a:ext cx="161640" cy="38520"/>
              </p14:xfrm>
            </p:contentPart>
          </mc:Choice>
          <mc:Fallback xmlns="">
            <p:pic>
              <p:nvPicPr>
                <p:cNvPr id="34" name="Freihand 33">
                  <a:extLst>
                    <a:ext uri="{FF2B5EF4-FFF2-40B4-BE49-F238E27FC236}">
                      <a16:creationId xmlns:a16="http://schemas.microsoft.com/office/drawing/2014/main" id="{687A3843-3F37-484A-A7F2-634980C1371D}"/>
                    </a:ext>
                  </a:extLst>
                </p:cNvPr>
                <p:cNvPicPr/>
                <p:nvPr/>
              </p:nvPicPr>
              <p:blipFill>
                <a:blip r:embed="rId41"/>
                <a:stretch>
                  <a:fillRect/>
                </a:stretch>
              </p:blipFill>
              <p:spPr>
                <a:xfrm>
                  <a:off x="8573979" y="1562228"/>
                  <a:ext cx="170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Freihand 34">
                  <a:extLst>
                    <a:ext uri="{FF2B5EF4-FFF2-40B4-BE49-F238E27FC236}">
                      <a16:creationId xmlns:a16="http://schemas.microsoft.com/office/drawing/2014/main" id="{AB722EF4-058D-4C72-A74A-C8BABA2F58E6}"/>
                    </a:ext>
                  </a:extLst>
                </p14:cNvPr>
                <p14:cNvContentPartPr/>
                <p14:nvPr/>
              </p14:nvContentPartPr>
              <p14:xfrm>
                <a:off x="8956659" y="1531628"/>
                <a:ext cx="360" cy="360"/>
              </p14:xfrm>
            </p:contentPart>
          </mc:Choice>
          <mc:Fallback xmlns="">
            <p:pic>
              <p:nvPicPr>
                <p:cNvPr id="35" name="Freihand 34">
                  <a:extLst>
                    <a:ext uri="{FF2B5EF4-FFF2-40B4-BE49-F238E27FC236}">
                      <a16:creationId xmlns:a16="http://schemas.microsoft.com/office/drawing/2014/main" id="{AB722EF4-058D-4C72-A74A-C8BABA2F58E6}"/>
                    </a:ext>
                  </a:extLst>
                </p:cNvPr>
                <p:cNvPicPr/>
                <p:nvPr/>
              </p:nvPicPr>
              <p:blipFill>
                <a:blip r:embed="rId43"/>
                <a:stretch>
                  <a:fillRect/>
                </a:stretch>
              </p:blipFill>
              <p:spPr>
                <a:xfrm>
                  <a:off x="8952339" y="15273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Freihand 35">
                  <a:extLst>
                    <a:ext uri="{FF2B5EF4-FFF2-40B4-BE49-F238E27FC236}">
                      <a16:creationId xmlns:a16="http://schemas.microsoft.com/office/drawing/2014/main" id="{FC87A1BA-9F65-4765-9F46-157D9A1396AF}"/>
                    </a:ext>
                  </a:extLst>
                </p14:cNvPr>
                <p14:cNvContentPartPr/>
                <p14:nvPr/>
              </p14:nvContentPartPr>
              <p14:xfrm>
                <a:off x="8937579" y="1461788"/>
                <a:ext cx="126000" cy="120600"/>
              </p14:xfrm>
            </p:contentPart>
          </mc:Choice>
          <mc:Fallback xmlns="">
            <p:pic>
              <p:nvPicPr>
                <p:cNvPr id="36" name="Freihand 35">
                  <a:extLst>
                    <a:ext uri="{FF2B5EF4-FFF2-40B4-BE49-F238E27FC236}">
                      <a16:creationId xmlns:a16="http://schemas.microsoft.com/office/drawing/2014/main" id="{FC87A1BA-9F65-4765-9F46-157D9A1396AF}"/>
                    </a:ext>
                  </a:extLst>
                </p:cNvPr>
                <p:cNvPicPr/>
                <p:nvPr/>
              </p:nvPicPr>
              <p:blipFill>
                <a:blip r:embed="rId45"/>
                <a:stretch>
                  <a:fillRect/>
                </a:stretch>
              </p:blipFill>
              <p:spPr>
                <a:xfrm>
                  <a:off x="8933259" y="1457468"/>
                  <a:ext cx="134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Freihand 37">
                  <a:extLst>
                    <a:ext uri="{FF2B5EF4-FFF2-40B4-BE49-F238E27FC236}">
                      <a16:creationId xmlns:a16="http://schemas.microsoft.com/office/drawing/2014/main" id="{91D53D53-2801-4372-9513-E6303735E498}"/>
                    </a:ext>
                  </a:extLst>
                </p14:cNvPr>
                <p14:cNvContentPartPr/>
                <p14:nvPr/>
              </p14:nvContentPartPr>
              <p14:xfrm>
                <a:off x="9083019" y="1487708"/>
                <a:ext cx="139680" cy="147240"/>
              </p14:xfrm>
            </p:contentPart>
          </mc:Choice>
          <mc:Fallback xmlns="">
            <p:pic>
              <p:nvPicPr>
                <p:cNvPr id="38" name="Freihand 37">
                  <a:extLst>
                    <a:ext uri="{FF2B5EF4-FFF2-40B4-BE49-F238E27FC236}">
                      <a16:creationId xmlns:a16="http://schemas.microsoft.com/office/drawing/2014/main" id="{91D53D53-2801-4372-9513-E6303735E498}"/>
                    </a:ext>
                  </a:extLst>
                </p:cNvPr>
                <p:cNvPicPr/>
                <p:nvPr/>
              </p:nvPicPr>
              <p:blipFill>
                <a:blip r:embed="rId47"/>
                <a:stretch>
                  <a:fillRect/>
                </a:stretch>
              </p:blipFill>
              <p:spPr>
                <a:xfrm>
                  <a:off x="9078699" y="1483388"/>
                  <a:ext cx="148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Freihand 38">
                  <a:extLst>
                    <a:ext uri="{FF2B5EF4-FFF2-40B4-BE49-F238E27FC236}">
                      <a16:creationId xmlns:a16="http://schemas.microsoft.com/office/drawing/2014/main" id="{7591CADE-A588-4124-B3A0-803B74F9BC62}"/>
                    </a:ext>
                  </a:extLst>
                </p14:cNvPr>
                <p14:cNvContentPartPr/>
                <p14:nvPr/>
              </p14:nvContentPartPr>
              <p14:xfrm>
                <a:off x="9162579" y="1503908"/>
                <a:ext cx="104760" cy="33120"/>
              </p14:xfrm>
            </p:contentPart>
          </mc:Choice>
          <mc:Fallback xmlns="">
            <p:pic>
              <p:nvPicPr>
                <p:cNvPr id="39" name="Freihand 38">
                  <a:extLst>
                    <a:ext uri="{FF2B5EF4-FFF2-40B4-BE49-F238E27FC236}">
                      <a16:creationId xmlns:a16="http://schemas.microsoft.com/office/drawing/2014/main" id="{7591CADE-A588-4124-B3A0-803B74F9BC62}"/>
                    </a:ext>
                  </a:extLst>
                </p:cNvPr>
                <p:cNvPicPr/>
                <p:nvPr/>
              </p:nvPicPr>
              <p:blipFill>
                <a:blip r:embed="rId49"/>
                <a:stretch>
                  <a:fillRect/>
                </a:stretch>
              </p:blipFill>
              <p:spPr>
                <a:xfrm>
                  <a:off x="9158259" y="1499588"/>
                  <a:ext cx="113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Freihand 39">
                  <a:extLst>
                    <a:ext uri="{FF2B5EF4-FFF2-40B4-BE49-F238E27FC236}">
                      <a16:creationId xmlns:a16="http://schemas.microsoft.com/office/drawing/2014/main" id="{491F75F5-3D0A-4442-B560-24AAFF802082}"/>
                    </a:ext>
                  </a:extLst>
                </p14:cNvPr>
                <p14:cNvContentPartPr/>
                <p14:nvPr/>
              </p14:nvContentPartPr>
              <p14:xfrm>
                <a:off x="9346179" y="1437308"/>
                <a:ext cx="93960" cy="94680"/>
              </p14:xfrm>
            </p:contentPart>
          </mc:Choice>
          <mc:Fallback xmlns="">
            <p:pic>
              <p:nvPicPr>
                <p:cNvPr id="40" name="Freihand 39">
                  <a:extLst>
                    <a:ext uri="{FF2B5EF4-FFF2-40B4-BE49-F238E27FC236}">
                      <a16:creationId xmlns:a16="http://schemas.microsoft.com/office/drawing/2014/main" id="{491F75F5-3D0A-4442-B560-24AAFF802082}"/>
                    </a:ext>
                  </a:extLst>
                </p:cNvPr>
                <p:cNvPicPr/>
                <p:nvPr/>
              </p:nvPicPr>
              <p:blipFill>
                <a:blip r:embed="rId51"/>
                <a:stretch>
                  <a:fillRect/>
                </a:stretch>
              </p:blipFill>
              <p:spPr>
                <a:xfrm>
                  <a:off x="9341859" y="1432988"/>
                  <a:ext cx="102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Freihand 40">
                  <a:extLst>
                    <a:ext uri="{FF2B5EF4-FFF2-40B4-BE49-F238E27FC236}">
                      <a16:creationId xmlns:a16="http://schemas.microsoft.com/office/drawing/2014/main" id="{B23E963F-7377-4519-A288-0846BCB6FD96}"/>
                    </a:ext>
                  </a:extLst>
                </p14:cNvPr>
                <p14:cNvContentPartPr/>
                <p14:nvPr/>
              </p14:nvContentPartPr>
              <p14:xfrm>
                <a:off x="9444819" y="1501388"/>
                <a:ext cx="78840" cy="114840"/>
              </p14:xfrm>
            </p:contentPart>
          </mc:Choice>
          <mc:Fallback xmlns="">
            <p:pic>
              <p:nvPicPr>
                <p:cNvPr id="41" name="Freihand 40">
                  <a:extLst>
                    <a:ext uri="{FF2B5EF4-FFF2-40B4-BE49-F238E27FC236}">
                      <a16:creationId xmlns:a16="http://schemas.microsoft.com/office/drawing/2014/main" id="{B23E963F-7377-4519-A288-0846BCB6FD96}"/>
                    </a:ext>
                  </a:extLst>
                </p:cNvPr>
                <p:cNvPicPr/>
                <p:nvPr/>
              </p:nvPicPr>
              <p:blipFill>
                <a:blip r:embed="rId53"/>
                <a:stretch>
                  <a:fillRect/>
                </a:stretch>
              </p:blipFill>
              <p:spPr>
                <a:xfrm>
                  <a:off x="9440499" y="1497068"/>
                  <a:ext cx="87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8CC71706-0F54-40A4-9702-945941D79FD6}"/>
                    </a:ext>
                  </a:extLst>
                </p14:cNvPr>
                <p14:cNvContentPartPr/>
                <p14:nvPr/>
              </p14:nvContentPartPr>
              <p14:xfrm>
                <a:off x="9567219" y="1433708"/>
                <a:ext cx="124560" cy="160560"/>
              </p14:xfrm>
            </p:contentPart>
          </mc:Choice>
          <mc:Fallback xmlns="">
            <p:pic>
              <p:nvPicPr>
                <p:cNvPr id="44" name="Freihand 43">
                  <a:extLst>
                    <a:ext uri="{FF2B5EF4-FFF2-40B4-BE49-F238E27FC236}">
                      <a16:creationId xmlns:a16="http://schemas.microsoft.com/office/drawing/2014/main" id="{8CC71706-0F54-40A4-9702-945941D79FD6}"/>
                    </a:ext>
                  </a:extLst>
                </p:cNvPr>
                <p:cNvPicPr/>
                <p:nvPr/>
              </p:nvPicPr>
              <p:blipFill>
                <a:blip r:embed="rId55"/>
                <a:stretch>
                  <a:fillRect/>
                </a:stretch>
              </p:blipFill>
              <p:spPr>
                <a:xfrm>
                  <a:off x="9562899" y="1429388"/>
                  <a:ext cx="133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Freihand 44">
                  <a:extLst>
                    <a:ext uri="{FF2B5EF4-FFF2-40B4-BE49-F238E27FC236}">
                      <a16:creationId xmlns:a16="http://schemas.microsoft.com/office/drawing/2014/main" id="{2BAA4321-CA99-4B0A-9DF7-0DEAB1DDF5BE}"/>
                    </a:ext>
                  </a:extLst>
                </p14:cNvPr>
                <p14:cNvContentPartPr/>
                <p14:nvPr/>
              </p14:nvContentPartPr>
              <p14:xfrm>
                <a:off x="9817059" y="1426868"/>
                <a:ext cx="18360" cy="113040"/>
              </p14:xfrm>
            </p:contentPart>
          </mc:Choice>
          <mc:Fallback xmlns="">
            <p:pic>
              <p:nvPicPr>
                <p:cNvPr id="45" name="Freihand 44">
                  <a:extLst>
                    <a:ext uri="{FF2B5EF4-FFF2-40B4-BE49-F238E27FC236}">
                      <a16:creationId xmlns:a16="http://schemas.microsoft.com/office/drawing/2014/main" id="{2BAA4321-CA99-4B0A-9DF7-0DEAB1DDF5BE}"/>
                    </a:ext>
                  </a:extLst>
                </p:cNvPr>
                <p:cNvPicPr/>
                <p:nvPr/>
              </p:nvPicPr>
              <p:blipFill>
                <a:blip r:embed="rId57"/>
                <a:stretch>
                  <a:fillRect/>
                </a:stretch>
              </p:blipFill>
              <p:spPr>
                <a:xfrm>
                  <a:off x="9812739" y="1422548"/>
                  <a:ext cx="27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6395396D-B143-4907-B522-6863B7AB08A8}"/>
                    </a:ext>
                  </a:extLst>
                </p14:cNvPr>
                <p14:cNvContentPartPr/>
                <p14:nvPr/>
              </p14:nvContentPartPr>
              <p14:xfrm>
                <a:off x="9764139" y="1471508"/>
                <a:ext cx="118080" cy="7920"/>
              </p14:xfrm>
            </p:contentPart>
          </mc:Choice>
          <mc:Fallback xmlns="">
            <p:pic>
              <p:nvPicPr>
                <p:cNvPr id="46" name="Freihand 45">
                  <a:extLst>
                    <a:ext uri="{FF2B5EF4-FFF2-40B4-BE49-F238E27FC236}">
                      <a16:creationId xmlns:a16="http://schemas.microsoft.com/office/drawing/2014/main" id="{6395396D-B143-4907-B522-6863B7AB08A8}"/>
                    </a:ext>
                  </a:extLst>
                </p:cNvPr>
                <p:cNvPicPr/>
                <p:nvPr/>
              </p:nvPicPr>
              <p:blipFill>
                <a:blip r:embed="rId59"/>
                <a:stretch>
                  <a:fillRect/>
                </a:stretch>
              </p:blipFill>
              <p:spPr>
                <a:xfrm>
                  <a:off x="9759819" y="1467188"/>
                  <a:ext cx="126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223D2039-2772-4158-9DC5-CC4923301580}"/>
                    </a:ext>
                  </a:extLst>
                </p14:cNvPr>
                <p14:cNvContentPartPr/>
                <p14:nvPr/>
              </p14:nvContentPartPr>
              <p14:xfrm>
                <a:off x="9959619" y="1397708"/>
                <a:ext cx="180720" cy="137160"/>
              </p14:xfrm>
            </p:contentPart>
          </mc:Choice>
          <mc:Fallback xmlns="">
            <p:pic>
              <p:nvPicPr>
                <p:cNvPr id="47" name="Freihand 46">
                  <a:extLst>
                    <a:ext uri="{FF2B5EF4-FFF2-40B4-BE49-F238E27FC236}">
                      <a16:creationId xmlns:a16="http://schemas.microsoft.com/office/drawing/2014/main" id="{223D2039-2772-4158-9DC5-CC4923301580}"/>
                    </a:ext>
                  </a:extLst>
                </p:cNvPr>
                <p:cNvPicPr/>
                <p:nvPr/>
              </p:nvPicPr>
              <p:blipFill>
                <a:blip r:embed="rId61"/>
                <a:stretch>
                  <a:fillRect/>
                </a:stretch>
              </p:blipFill>
              <p:spPr>
                <a:xfrm>
                  <a:off x="9955299" y="1393388"/>
                  <a:ext cx="189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25159604-8A50-4BAC-943A-7E3719A461A2}"/>
                    </a:ext>
                  </a:extLst>
                </p14:cNvPr>
                <p14:cNvContentPartPr/>
                <p14:nvPr/>
              </p14:nvContentPartPr>
              <p14:xfrm>
                <a:off x="9960339" y="1358108"/>
                <a:ext cx="195840" cy="28440"/>
              </p14:xfrm>
            </p:contentPart>
          </mc:Choice>
          <mc:Fallback xmlns="">
            <p:pic>
              <p:nvPicPr>
                <p:cNvPr id="48" name="Freihand 47">
                  <a:extLst>
                    <a:ext uri="{FF2B5EF4-FFF2-40B4-BE49-F238E27FC236}">
                      <a16:creationId xmlns:a16="http://schemas.microsoft.com/office/drawing/2014/main" id="{25159604-8A50-4BAC-943A-7E3719A461A2}"/>
                    </a:ext>
                  </a:extLst>
                </p:cNvPr>
                <p:cNvPicPr/>
                <p:nvPr/>
              </p:nvPicPr>
              <p:blipFill>
                <a:blip r:embed="rId63"/>
                <a:stretch>
                  <a:fillRect/>
                </a:stretch>
              </p:blipFill>
              <p:spPr>
                <a:xfrm>
                  <a:off x="9956019" y="1353788"/>
                  <a:ext cx="2044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Freihand 48">
                  <a:extLst>
                    <a:ext uri="{FF2B5EF4-FFF2-40B4-BE49-F238E27FC236}">
                      <a16:creationId xmlns:a16="http://schemas.microsoft.com/office/drawing/2014/main" id="{FB9B60FD-5633-49CB-BA4B-D5D23E000CD2}"/>
                    </a:ext>
                  </a:extLst>
                </p14:cNvPr>
                <p14:cNvContentPartPr/>
                <p14:nvPr/>
              </p14:nvContentPartPr>
              <p14:xfrm>
                <a:off x="10273899" y="1412828"/>
                <a:ext cx="18720" cy="87120"/>
              </p14:xfrm>
            </p:contentPart>
          </mc:Choice>
          <mc:Fallback xmlns="">
            <p:pic>
              <p:nvPicPr>
                <p:cNvPr id="49" name="Freihand 48">
                  <a:extLst>
                    <a:ext uri="{FF2B5EF4-FFF2-40B4-BE49-F238E27FC236}">
                      <a16:creationId xmlns:a16="http://schemas.microsoft.com/office/drawing/2014/main" id="{FB9B60FD-5633-49CB-BA4B-D5D23E000CD2}"/>
                    </a:ext>
                  </a:extLst>
                </p:cNvPr>
                <p:cNvPicPr/>
                <p:nvPr/>
              </p:nvPicPr>
              <p:blipFill>
                <a:blip r:embed="rId65"/>
                <a:stretch>
                  <a:fillRect/>
                </a:stretch>
              </p:blipFill>
              <p:spPr>
                <a:xfrm>
                  <a:off x="10269579" y="1408508"/>
                  <a:ext cx="27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475077FB-CC12-4B14-B3CE-12FD9A49EBB8}"/>
                    </a:ext>
                  </a:extLst>
                </p14:cNvPr>
                <p14:cNvContentPartPr/>
                <p14:nvPr/>
              </p14:nvContentPartPr>
              <p14:xfrm>
                <a:off x="10227819" y="1434428"/>
                <a:ext cx="163440" cy="25920"/>
              </p14:xfrm>
            </p:contentPart>
          </mc:Choice>
          <mc:Fallback xmlns="">
            <p:pic>
              <p:nvPicPr>
                <p:cNvPr id="50" name="Freihand 49">
                  <a:extLst>
                    <a:ext uri="{FF2B5EF4-FFF2-40B4-BE49-F238E27FC236}">
                      <a16:creationId xmlns:a16="http://schemas.microsoft.com/office/drawing/2014/main" id="{475077FB-CC12-4B14-B3CE-12FD9A49EBB8}"/>
                    </a:ext>
                  </a:extLst>
                </p:cNvPr>
                <p:cNvPicPr/>
                <p:nvPr/>
              </p:nvPicPr>
              <p:blipFill>
                <a:blip r:embed="rId67"/>
                <a:stretch>
                  <a:fillRect/>
                </a:stretch>
              </p:blipFill>
              <p:spPr>
                <a:xfrm>
                  <a:off x="10223499" y="1430108"/>
                  <a:ext cx="172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Freihand 50">
                  <a:extLst>
                    <a:ext uri="{FF2B5EF4-FFF2-40B4-BE49-F238E27FC236}">
                      <a16:creationId xmlns:a16="http://schemas.microsoft.com/office/drawing/2014/main" id="{8A2B9E75-2352-4935-BB5E-8F3DC65944E9}"/>
                    </a:ext>
                  </a:extLst>
                </p14:cNvPr>
                <p14:cNvContentPartPr/>
                <p14:nvPr/>
              </p14:nvContentPartPr>
              <p14:xfrm>
                <a:off x="10397739" y="1357748"/>
                <a:ext cx="130680" cy="168480"/>
              </p14:xfrm>
            </p:contentPart>
          </mc:Choice>
          <mc:Fallback xmlns="">
            <p:pic>
              <p:nvPicPr>
                <p:cNvPr id="51" name="Freihand 50">
                  <a:extLst>
                    <a:ext uri="{FF2B5EF4-FFF2-40B4-BE49-F238E27FC236}">
                      <a16:creationId xmlns:a16="http://schemas.microsoft.com/office/drawing/2014/main" id="{8A2B9E75-2352-4935-BB5E-8F3DC65944E9}"/>
                    </a:ext>
                  </a:extLst>
                </p:cNvPr>
                <p:cNvPicPr/>
                <p:nvPr/>
              </p:nvPicPr>
              <p:blipFill>
                <a:blip r:embed="rId69"/>
                <a:stretch>
                  <a:fillRect/>
                </a:stretch>
              </p:blipFill>
              <p:spPr>
                <a:xfrm>
                  <a:off x="10393419" y="1353428"/>
                  <a:ext cx="1393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 name="Freihand 51">
                  <a:extLst>
                    <a:ext uri="{FF2B5EF4-FFF2-40B4-BE49-F238E27FC236}">
                      <a16:creationId xmlns:a16="http://schemas.microsoft.com/office/drawing/2014/main" id="{F60E05D0-5E9E-4E63-A247-E71AE32BCF2D}"/>
                    </a:ext>
                  </a:extLst>
                </p14:cNvPr>
                <p14:cNvContentPartPr/>
                <p14:nvPr/>
              </p14:nvContentPartPr>
              <p14:xfrm>
                <a:off x="10672059" y="1358108"/>
                <a:ext cx="21240" cy="132840"/>
              </p14:xfrm>
            </p:contentPart>
          </mc:Choice>
          <mc:Fallback xmlns="">
            <p:pic>
              <p:nvPicPr>
                <p:cNvPr id="52" name="Freihand 51">
                  <a:extLst>
                    <a:ext uri="{FF2B5EF4-FFF2-40B4-BE49-F238E27FC236}">
                      <a16:creationId xmlns:a16="http://schemas.microsoft.com/office/drawing/2014/main" id="{F60E05D0-5E9E-4E63-A247-E71AE32BCF2D}"/>
                    </a:ext>
                  </a:extLst>
                </p:cNvPr>
                <p:cNvPicPr/>
                <p:nvPr/>
              </p:nvPicPr>
              <p:blipFill>
                <a:blip r:embed="rId71"/>
                <a:stretch>
                  <a:fillRect/>
                </a:stretch>
              </p:blipFill>
              <p:spPr>
                <a:xfrm>
                  <a:off x="10667739" y="1353788"/>
                  <a:ext cx="29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3" name="Freihand 52">
                  <a:extLst>
                    <a:ext uri="{FF2B5EF4-FFF2-40B4-BE49-F238E27FC236}">
                      <a16:creationId xmlns:a16="http://schemas.microsoft.com/office/drawing/2014/main" id="{1C3F86A8-14AE-4676-8BCC-72BB48D63D0B}"/>
                    </a:ext>
                  </a:extLst>
                </p14:cNvPr>
                <p14:cNvContentPartPr/>
                <p14:nvPr/>
              </p14:nvContentPartPr>
              <p14:xfrm>
                <a:off x="10628859" y="1405268"/>
                <a:ext cx="160200" cy="26280"/>
              </p14:xfrm>
            </p:contentPart>
          </mc:Choice>
          <mc:Fallback xmlns="">
            <p:pic>
              <p:nvPicPr>
                <p:cNvPr id="53" name="Freihand 52">
                  <a:extLst>
                    <a:ext uri="{FF2B5EF4-FFF2-40B4-BE49-F238E27FC236}">
                      <a16:creationId xmlns:a16="http://schemas.microsoft.com/office/drawing/2014/main" id="{1C3F86A8-14AE-4676-8BCC-72BB48D63D0B}"/>
                    </a:ext>
                  </a:extLst>
                </p:cNvPr>
                <p:cNvPicPr/>
                <p:nvPr/>
              </p:nvPicPr>
              <p:blipFill>
                <a:blip r:embed="rId73"/>
                <a:stretch>
                  <a:fillRect/>
                </a:stretch>
              </p:blipFill>
              <p:spPr>
                <a:xfrm>
                  <a:off x="10624539" y="1400948"/>
                  <a:ext cx="168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Freihand 53">
                  <a:extLst>
                    <a:ext uri="{FF2B5EF4-FFF2-40B4-BE49-F238E27FC236}">
                      <a16:creationId xmlns:a16="http://schemas.microsoft.com/office/drawing/2014/main" id="{B082B13A-DA41-4B3E-B716-A5BE762AEDE0}"/>
                    </a:ext>
                  </a:extLst>
                </p14:cNvPr>
                <p14:cNvContentPartPr/>
                <p14:nvPr/>
              </p14:nvContentPartPr>
              <p14:xfrm>
                <a:off x="10833339" y="1318508"/>
                <a:ext cx="139320" cy="164160"/>
              </p14:xfrm>
            </p:contentPart>
          </mc:Choice>
          <mc:Fallback xmlns="">
            <p:pic>
              <p:nvPicPr>
                <p:cNvPr id="54" name="Freihand 53">
                  <a:extLst>
                    <a:ext uri="{FF2B5EF4-FFF2-40B4-BE49-F238E27FC236}">
                      <a16:creationId xmlns:a16="http://schemas.microsoft.com/office/drawing/2014/main" id="{B082B13A-DA41-4B3E-B716-A5BE762AEDE0}"/>
                    </a:ext>
                  </a:extLst>
                </p:cNvPr>
                <p:cNvPicPr/>
                <p:nvPr/>
              </p:nvPicPr>
              <p:blipFill>
                <a:blip r:embed="rId75"/>
                <a:stretch>
                  <a:fillRect/>
                </a:stretch>
              </p:blipFill>
              <p:spPr>
                <a:xfrm>
                  <a:off x="10829019" y="1314188"/>
                  <a:ext cx="1479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Freihand 54">
                  <a:extLst>
                    <a:ext uri="{FF2B5EF4-FFF2-40B4-BE49-F238E27FC236}">
                      <a16:creationId xmlns:a16="http://schemas.microsoft.com/office/drawing/2014/main" id="{46380B59-5305-4022-852B-56C05F433CE8}"/>
                    </a:ext>
                  </a:extLst>
                </p14:cNvPr>
                <p14:cNvContentPartPr/>
                <p14:nvPr/>
              </p14:nvContentPartPr>
              <p14:xfrm>
                <a:off x="10782219" y="1471868"/>
                <a:ext cx="177480" cy="7920"/>
              </p14:xfrm>
            </p:contentPart>
          </mc:Choice>
          <mc:Fallback xmlns="">
            <p:pic>
              <p:nvPicPr>
                <p:cNvPr id="55" name="Freihand 54">
                  <a:extLst>
                    <a:ext uri="{FF2B5EF4-FFF2-40B4-BE49-F238E27FC236}">
                      <a16:creationId xmlns:a16="http://schemas.microsoft.com/office/drawing/2014/main" id="{46380B59-5305-4022-852B-56C05F433CE8}"/>
                    </a:ext>
                  </a:extLst>
                </p:cNvPr>
                <p:cNvPicPr/>
                <p:nvPr/>
              </p:nvPicPr>
              <p:blipFill>
                <a:blip r:embed="rId77"/>
                <a:stretch>
                  <a:fillRect/>
                </a:stretch>
              </p:blipFill>
              <p:spPr>
                <a:xfrm>
                  <a:off x="10777899" y="1467548"/>
                  <a:ext cx="186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Freihand 55">
                  <a:extLst>
                    <a:ext uri="{FF2B5EF4-FFF2-40B4-BE49-F238E27FC236}">
                      <a16:creationId xmlns:a16="http://schemas.microsoft.com/office/drawing/2014/main" id="{63155A20-131D-4A85-B5C3-9AFC28A025E8}"/>
                    </a:ext>
                  </a:extLst>
                </p14:cNvPr>
                <p14:cNvContentPartPr/>
                <p14:nvPr/>
              </p14:nvContentPartPr>
              <p14:xfrm>
                <a:off x="11022699" y="1314908"/>
                <a:ext cx="198000" cy="235440"/>
              </p14:xfrm>
            </p:contentPart>
          </mc:Choice>
          <mc:Fallback xmlns="">
            <p:pic>
              <p:nvPicPr>
                <p:cNvPr id="56" name="Freihand 55">
                  <a:extLst>
                    <a:ext uri="{FF2B5EF4-FFF2-40B4-BE49-F238E27FC236}">
                      <a16:creationId xmlns:a16="http://schemas.microsoft.com/office/drawing/2014/main" id="{63155A20-131D-4A85-B5C3-9AFC28A025E8}"/>
                    </a:ext>
                  </a:extLst>
                </p:cNvPr>
                <p:cNvPicPr/>
                <p:nvPr/>
              </p:nvPicPr>
              <p:blipFill>
                <a:blip r:embed="rId79"/>
                <a:stretch>
                  <a:fillRect/>
                </a:stretch>
              </p:blipFill>
              <p:spPr>
                <a:xfrm>
                  <a:off x="11018379" y="1310588"/>
                  <a:ext cx="206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B16EB93E-0C14-4AB8-96ED-5BBB9979AEA3}"/>
                    </a:ext>
                  </a:extLst>
                </p14:cNvPr>
                <p14:cNvContentPartPr/>
                <p14:nvPr/>
              </p14:nvContentPartPr>
              <p14:xfrm>
                <a:off x="9838299" y="1148588"/>
                <a:ext cx="1399680" cy="573120"/>
              </p14:xfrm>
            </p:contentPart>
          </mc:Choice>
          <mc:Fallback xmlns="">
            <p:pic>
              <p:nvPicPr>
                <p:cNvPr id="59" name="Freihand 58">
                  <a:extLst>
                    <a:ext uri="{FF2B5EF4-FFF2-40B4-BE49-F238E27FC236}">
                      <a16:creationId xmlns:a16="http://schemas.microsoft.com/office/drawing/2014/main" id="{B16EB93E-0C14-4AB8-96ED-5BBB9979AEA3}"/>
                    </a:ext>
                  </a:extLst>
                </p:cNvPr>
                <p:cNvPicPr/>
                <p:nvPr/>
              </p:nvPicPr>
              <p:blipFill>
                <a:blip r:embed="rId81"/>
                <a:stretch>
                  <a:fillRect/>
                </a:stretch>
              </p:blipFill>
              <p:spPr>
                <a:xfrm>
                  <a:off x="9833979" y="1144268"/>
                  <a:ext cx="140832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40427CCD-C41F-41E1-94AA-8DFE1718F92F}"/>
                    </a:ext>
                  </a:extLst>
                </p14:cNvPr>
                <p14:cNvContentPartPr/>
                <p14:nvPr/>
              </p14:nvContentPartPr>
              <p14:xfrm>
                <a:off x="8779179" y="1294028"/>
                <a:ext cx="476640" cy="492120"/>
              </p14:xfrm>
            </p:contentPart>
          </mc:Choice>
          <mc:Fallback xmlns="">
            <p:pic>
              <p:nvPicPr>
                <p:cNvPr id="60" name="Freihand 59">
                  <a:extLst>
                    <a:ext uri="{FF2B5EF4-FFF2-40B4-BE49-F238E27FC236}">
                      <a16:creationId xmlns:a16="http://schemas.microsoft.com/office/drawing/2014/main" id="{40427CCD-C41F-41E1-94AA-8DFE1718F92F}"/>
                    </a:ext>
                  </a:extLst>
                </p:cNvPr>
                <p:cNvPicPr/>
                <p:nvPr/>
              </p:nvPicPr>
              <p:blipFill>
                <a:blip r:embed="rId83"/>
                <a:stretch>
                  <a:fillRect/>
                </a:stretch>
              </p:blipFill>
              <p:spPr>
                <a:xfrm>
                  <a:off x="8774859" y="1289708"/>
                  <a:ext cx="48528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370BA023-5A0C-4F68-8225-CD64DBA8ECE3}"/>
                    </a:ext>
                  </a:extLst>
                </p14:cNvPr>
                <p14:cNvContentPartPr/>
                <p14:nvPr/>
              </p14:nvContentPartPr>
              <p14:xfrm>
                <a:off x="9029379" y="1728548"/>
                <a:ext cx="1352520" cy="255960"/>
              </p14:xfrm>
            </p:contentPart>
          </mc:Choice>
          <mc:Fallback xmlns="">
            <p:pic>
              <p:nvPicPr>
                <p:cNvPr id="61" name="Freihand 60">
                  <a:extLst>
                    <a:ext uri="{FF2B5EF4-FFF2-40B4-BE49-F238E27FC236}">
                      <a16:creationId xmlns:a16="http://schemas.microsoft.com/office/drawing/2014/main" id="{370BA023-5A0C-4F68-8225-CD64DBA8ECE3}"/>
                    </a:ext>
                  </a:extLst>
                </p:cNvPr>
                <p:cNvPicPr/>
                <p:nvPr/>
              </p:nvPicPr>
              <p:blipFill>
                <a:blip r:embed="rId85"/>
                <a:stretch>
                  <a:fillRect/>
                </a:stretch>
              </p:blipFill>
              <p:spPr>
                <a:xfrm>
                  <a:off x="9025059" y="1724228"/>
                  <a:ext cx="1361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41EC5D21-8153-484B-A8EF-A7946B095D01}"/>
                    </a:ext>
                  </a:extLst>
                </p14:cNvPr>
                <p14:cNvContentPartPr/>
                <p14:nvPr/>
              </p14:nvContentPartPr>
              <p14:xfrm>
                <a:off x="10123779" y="2005748"/>
                <a:ext cx="247680" cy="127080"/>
              </p14:xfrm>
            </p:contentPart>
          </mc:Choice>
          <mc:Fallback xmlns="">
            <p:pic>
              <p:nvPicPr>
                <p:cNvPr id="62" name="Freihand 61">
                  <a:extLst>
                    <a:ext uri="{FF2B5EF4-FFF2-40B4-BE49-F238E27FC236}">
                      <a16:creationId xmlns:a16="http://schemas.microsoft.com/office/drawing/2014/main" id="{41EC5D21-8153-484B-A8EF-A7946B095D01}"/>
                    </a:ext>
                  </a:extLst>
                </p:cNvPr>
                <p:cNvPicPr/>
                <p:nvPr/>
              </p:nvPicPr>
              <p:blipFill>
                <a:blip r:embed="rId87"/>
                <a:stretch>
                  <a:fillRect/>
                </a:stretch>
              </p:blipFill>
              <p:spPr>
                <a:xfrm>
                  <a:off x="10119459" y="2001428"/>
                  <a:ext cx="256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1FC50867-FD6A-4113-A366-C778439FF03F}"/>
                    </a:ext>
                  </a:extLst>
                </p14:cNvPr>
                <p14:cNvContentPartPr/>
                <p14:nvPr/>
              </p14:nvContentPartPr>
              <p14:xfrm>
                <a:off x="10463619" y="1918628"/>
                <a:ext cx="169560" cy="155160"/>
              </p14:xfrm>
            </p:contentPart>
          </mc:Choice>
          <mc:Fallback xmlns="">
            <p:pic>
              <p:nvPicPr>
                <p:cNvPr id="63" name="Freihand 62">
                  <a:extLst>
                    <a:ext uri="{FF2B5EF4-FFF2-40B4-BE49-F238E27FC236}">
                      <a16:creationId xmlns:a16="http://schemas.microsoft.com/office/drawing/2014/main" id="{1FC50867-FD6A-4113-A366-C778439FF03F}"/>
                    </a:ext>
                  </a:extLst>
                </p:cNvPr>
                <p:cNvPicPr/>
                <p:nvPr/>
              </p:nvPicPr>
              <p:blipFill>
                <a:blip r:embed="rId89"/>
                <a:stretch>
                  <a:fillRect/>
                </a:stretch>
              </p:blipFill>
              <p:spPr>
                <a:xfrm>
                  <a:off x="10459299" y="1914308"/>
                  <a:ext cx="178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Freihand 63">
                  <a:extLst>
                    <a:ext uri="{FF2B5EF4-FFF2-40B4-BE49-F238E27FC236}">
                      <a16:creationId xmlns:a16="http://schemas.microsoft.com/office/drawing/2014/main" id="{EFB1709C-F277-41D7-9BDD-90577DA8A3F9}"/>
                    </a:ext>
                  </a:extLst>
                </p14:cNvPr>
                <p14:cNvContentPartPr/>
                <p14:nvPr/>
              </p14:nvContentPartPr>
              <p14:xfrm>
                <a:off x="10654779" y="1882628"/>
                <a:ext cx="92160" cy="150120"/>
              </p14:xfrm>
            </p:contentPart>
          </mc:Choice>
          <mc:Fallback xmlns="">
            <p:pic>
              <p:nvPicPr>
                <p:cNvPr id="64" name="Freihand 63">
                  <a:extLst>
                    <a:ext uri="{FF2B5EF4-FFF2-40B4-BE49-F238E27FC236}">
                      <a16:creationId xmlns:a16="http://schemas.microsoft.com/office/drawing/2014/main" id="{EFB1709C-F277-41D7-9BDD-90577DA8A3F9}"/>
                    </a:ext>
                  </a:extLst>
                </p:cNvPr>
                <p:cNvPicPr/>
                <p:nvPr/>
              </p:nvPicPr>
              <p:blipFill>
                <a:blip r:embed="rId91"/>
                <a:stretch>
                  <a:fillRect/>
                </a:stretch>
              </p:blipFill>
              <p:spPr>
                <a:xfrm>
                  <a:off x="10650459" y="1878308"/>
                  <a:ext cx="100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Freihand 64">
                  <a:extLst>
                    <a:ext uri="{FF2B5EF4-FFF2-40B4-BE49-F238E27FC236}">
                      <a16:creationId xmlns:a16="http://schemas.microsoft.com/office/drawing/2014/main" id="{56E8F82B-7E57-4E70-81A9-009A146AA816}"/>
                    </a:ext>
                  </a:extLst>
                </p14:cNvPr>
                <p14:cNvContentPartPr/>
                <p14:nvPr/>
              </p14:nvContentPartPr>
              <p14:xfrm>
                <a:off x="10566939" y="1869668"/>
                <a:ext cx="154440" cy="174600"/>
              </p14:xfrm>
            </p:contentPart>
          </mc:Choice>
          <mc:Fallback xmlns="">
            <p:pic>
              <p:nvPicPr>
                <p:cNvPr id="65" name="Freihand 64">
                  <a:extLst>
                    <a:ext uri="{FF2B5EF4-FFF2-40B4-BE49-F238E27FC236}">
                      <a16:creationId xmlns:a16="http://schemas.microsoft.com/office/drawing/2014/main" id="{56E8F82B-7E57-4E70-81A9-009A146AA816}"/>
                    </a:ext>
                  </a:extLst>
                </p:cNvPr>
                <p:cNvPicPr/>
                <p:nvPr/>
              </p:nvPicPr>
              <p:blipFill>
                <a:blip r:embed="rId93"/>
                <a:stretch>
                  <a:fillRect/>
                </a:stretch>
              </p:blipFill>
              <p:spPr>
                <a:xfrm>
                  <a:off x="10562619" y="1865348"/>
                  <a:ext cx="163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Freihand 65">
                  <a:extLst>
                    <a:ext uri="{FF2B5EF4-FFF2-40B4-BE49-F238E27FC236}">
                      <a16:creationId xmlns:a16="http://schemas.microsoft.com/office/drawing/2014/main" id="{5B5D2BF2-6BB7-4613-8BA0-A7096BAD84DC}"/>
                    </a:ext>
                  </a:extLst>
                </p14:cNvPr>
                <p14:cNvContentPartPr/>
                <p14:nvPr/>
              </p14:nvContentPartPr>
              <p14:xfrm>
                <a:off x="10748019" y="1971908"/>
                <a:ext cx="102960" cy="85680"/>
              </p14:xfrm>
            </p:contentPart>
          </mc:Choice>
          <mc:Fallback xmlns="">
            <p:pic>
              <p:nvPicPr>
                <p:cNvPr id="66" name="Freihand 65">
                  <a:extLst>
                    <a:ext uri="{FF2B5EF4-FFF2-40B4-BE49-F238E27FC236}">
                      <a16:creationId xmlns:a16="http://schemas.microsoft.com/office/drawing/2014/main" id="{5B5D2BF2-6BB7-4613-8BA0-A7096BAD84DC}"/>
                    </a:ext>
                  </a:extLst>
                </p:cNvPr>
                <p:cNvPicPr/>
                <p:nvPr/>
              </p:nvPicPr>
              <p:blipFill>
                <a:blip r:embed="rId95"/>
                <a:stretch>
                  <a:fillRect/>
                </a:stretch>
              </p:blipFill>
              <p:spPr>
                <a:xfrm>
                  <a:off x="10743699" y="1967588"/>
                  <a:ext cx="111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Freihand 66">
                  <a:extLst>
                    <a:ext uri="{FF2B5EF4-FFF2-40B4-BE49-F238E27FC236}">
                      <a16:creationId xmlns:a16="http://schemas.microsoft.com/office/drawing/2014/main" id="{09198857-01B3-48C5-8465-BCE30DB565D9}"/>
                    </a:ext>
                  </a:extLst>
                </p14:cNvPr>
                <p14:cNvContentPartPr/>
                <p14:nvPr/>
              </p14:nvContentPartPr>
              <p14:xfrm>
                <a:off x="10901739" y="1867148"/>
                <a:ext cx="40320" cy="191880"/>
              </p14:xfrm>
            </p:contentPart>
          </mc:Choice>
          <mc:Fallback xmlns="">
            <p:pic>
              <p:nvPicPr>
                <p:cNvPr id="67" name="Freihand 66">
                  <a:extLst>
                    <a:ext uri="{FF2B5EF4-FFF2-40B4-BE49-F238E27FC236}">
                      <a16:creationId xmlns:a16="http://schemas.microsoft.com/office/drawing/2014/main" id="{09198857-01B3-48C5-8465-BCE30DB565D9}"/>
                    </a:ext>
                  </a:extLst>
                </p:cNvPr>
                <p:cNvPicPr/>
                <p:nvPr/>
              </p:nvPicPr>
              <p:blipFill>
                <a:blip r:embed="rId97"/>
                <a:stretch>
                  <a:fillRect/>
                </a:stretch>
              </p:blipFill>
              <p:spPr>
                <a:xfrm>
                  <a:off x="10897419" y="1862828"/>
                  <a:ext cx="489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Freihand 67">
                  <a:extLst>
                    <a:ext uri="{FF2B5EF4-FFF2-40B4-BE49-F238E27FC236}">
                      <a16:creationId xmlns:a16="http://schemas.microsoft.com/office/drawing/2014/main" id="{34C98D01-C3F3-47EB-854E-612A9CB3B65D}"/>
                    </a:ext>
                  </a:extLst>
                </p14:cNvPr>
                <p14:cNvContentPartPr/>
                <p14:nvPr/>
              </p14:nvContentPartPr>
              <p14:xfrm>
                <a:off x="10985979" y="1934828"/>
                <a:ext cx="125280" cy="131040"/>
              </p14:xfrm>
            </p:contentPart>
          </mc:Choice>
          <mc:Fallback xmlns="">
            <p:pic>
              <p:nvPicPr>
                <p:cNvPr id="68" name="Freihand 67">
                  <a:extLst>
                    <a:ext uri="{FF2B5EF4-FFF2-40B4-BE49-F238E27FC236}">
                      <a16:creationId xmlns:a16="http://schemas.microsoft.com/office/drawing/2014/main" id="{34C98D01-C3F3-47EB-854E-612A9CB3B65D}"/>
                    </a:ext>
                  </a:extLst>
                </p:cNvPr>
                <p:cNvPicPr/>
                <p:nvPr/>
              </p:nvPicPr>
              <p:blipFill>
                <a:blip r:embed="rId99"/>
                <a:stretch>
                  <a:fillRect/>
                </a:stretch>
              </p:blipFill>
              <p:spPr>
                <a:xfrm>
                  <a:off x="10981659" y="1930508"/>
                  <a:ext cx="133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Freihand 68">
                  <a:extLst>
                    <a:ext uri="{FF2B5EF4-FFF2-40B4-BE49-F238E27FC236}">
                      <a16:creationId xmlns:a16="http://schemas.microsoft.com/office/drawing/2014/main" id="{06B47E19-4D41-43D5-BA77-147B775F1155}"/>
                    </a:ext>
                  </a:extLst>
                </p14:cNvPr>
                <p14:cNvContentPartPr/>
                <p14:nvPr/>
              </p14:nvContentPartPr>
              <p14:xfrm>
                <a:off x="10338339" y="2255228"/>
                <a:ext cx="142560" cy="179280"/>
              </p14:xfrm>
            </p:contentPart>
          </mc:Choice>
          <mc:Fallback xmlns="">
            <p:pic>
              <p:nvPicPr>
                <p:cNvPr id="69" name="Freihand 68">
                  <a:extLst>
                    <a:ext uri="{FF2B5EF4-FFF2-40B4-BE49-F238E27FC236}">
                      <a16:creationId xmlns:a16="http://schemas.microsoft.com/office/drawing/2014/main" id="{06B47E19-4D41-43D5-BA77-147B775F1155}"/>
                    </a:ext>
                  </a:extLst>
                </p:cNvPr>
                <p:cNvPicPr/>
                <p:nvPr/>
              </p:nvPicPr>
              <p:blipFill>
                <a:blip r:embed="rId101"/>
                <a:stretch>
                  <a:fillRect/>
                </a:stretch>
              </p:blipFill>
              <p:spPr>
                <a:xfrm>
                  <a:off x="10334019" y="2250908"/>
                  <a:ext cx="15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Freihand 69">
                  <a:extLst>
                    <a:ext uri="{FF2B5EF4-FFF2-40B4-BE49-F238E27FC236}">
                      <a16:creationId xmlns:a16="http://schemas.microsoft.com/office/drawing/2014/main" id="{7B11B9B9-ED7C-4AAF-98D7-2E888E415C7B}"/>
                    </a:ext>
                  </a:extLst>
                </p14:cNvPr>
                <p14:cNvContentPartPr/>
                <p14:nvPr/>
              </p14:nvContentPartPr>
              <p14:xfrm>
                <a:off x="10489899" y="2203028"/>
                <a:ext cx="120240" cy="191160"/>
              </p14:xfrm>
            </p:contentPart>
          </mc:Choice>
          <mc:Fallback xmlns="">
            <p:pic>
              <p:nvPicPr>
                <p:cNvPr id="70" name="Freihand 69">
                  <a:extLst>
                    <a:ext uri="{FF2B5EF4-FFF2-40B4-BE49-F238E27FC236}">
                      <a16:creationId xmlns:a16="http://schemas.microsoft.com/office/drawing/2014/main" id="{7B11B9B9-ED7C-4AAF-98D7-2E888E415C7B}"/>
                    </a:ext>
                  </a:extLst>
                </p:cNvPr>
                <p:cNvPicPr/>
                <p:nvPr/>
              </p:nvPicPr>
              <p:blipFill>
                <a:blip r:embed="rId103"/>
                <a:stretch>
                  <a:fillRect/>
                </a:stretch>
              </p:blipFill>
              <p:spPr>
                <a:xfrm>
                  <a:off x="10485579" y="2198708"/>
                  <a:ext cx="1288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9C487EAD-874D-4EF3-8E27-7B935D52BFEE}"/>
                    </a:ext>
                  </a:extLst>
                </p14:cNvPr>
                <p14:cNvContentPartPr/>
                <p14:nvPr/>
              </p14:nvContentPartPr>
              <p14:xfrm>
                <a:off x="10627059" y="2272148"/>
                <a:ext cx="96840" cy="101880"/>
              </p14:xfrm>
            </p:contentPart>
          </mc:Choice>
          <mc:Fallback xmlns="">
            <p:pic>
              <p:nvPicPr>
                <p:cNvPr id="71" name="Freihand 70">
                  <a:extLst>
                    <a:ext uri="{FF2B5EF4-FFF2-40B4-BE49-F238E27FC236}">
                      <a16:creationId xmlns:a16="http://schemas.microsoft.com/office/drawing/2014/main" id="{9C487EAD-874D-4EF3-8E27-7B935D52BFEE}"/>
                    </a:ext>
                  </a:extLst>
                </p:cNvPr>
                <p:cNvPicPr/>
                <p:nvPr/>
              </p:nvPicPr>
              <p:blipFill>
                <a:blip r:embed="rId105"/>
                <a:stretch>
                  <a:fillRect/>
                </a:stretch>
              </p:blipFill>
              <p:spPr>
                <a:xfrm>
                  <a:off x="10622739" y="2267828"/>
                  <a:ext cx="105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39B06038-A873-42F5-BE3F-0D771DB577C9}"/>
                    </a:ext>
                  </a:extLst>
                </p14:cNvPr>
                <p14:cNvContentPartPr/>
                <p14:nvPr/>
              </p14:nvContentPartPr>
              <p14:xfrm>
                <a:off x="10720299" y="2269268"/>
                <a:ext cx="190440" cy="85680"/>
              </p14:xfrm>
            </p:contentPart>
          </mc:Choice>
          <mc:Fallback xmlns="">
            <p:pic>
              <p:nvPicPr>
                <p:cNvPr id="72" name="Freihand 71">
                  <a:extLst>
                    <a:ext uri="{FF2B5EF4-FFF2-40B4-BE49-F238E27FC236}">
                      <a16:creationId xmlns:a16="http://schemas.microsoft.com/office/drawing/2014/main" id="{39B06038-A873-42F5-BE3F-0D771DB577C9}"/>
                    </a:ext>
                  </a:extLst>
                </p:cNvPr>
                <p:cNvPicPr/>
                <p:nvPr/>
              </p:nvPicPr>
              <p:blipFill>
                <a:blip r:embed="rId107"/>
                <a:stretch>
                  <a:fillRect/>
                </a:stretch>
              </p:blipFill>
              <p:spPr>
                <a:xfrm>
                  <a:off x="10715979" y="2264948"/>
                  <a:ext cx="19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673224F7-E880-4DCA-80EC-69CBDDE82413}"/>
                    </a:ext>
                  </a:extLst>
                </p14:cNvPr>
                <p14:cNvContentPartPr/>
                <p14:nvPr/>
              </p14:nvContentPartPr>
              <p14:xfrm>
                <a:off x="10937019" y="2272508"/>
                <a:ext cx="103320" cy="93960"/>
              </p14:xfrm>
            </p:contentPart>
          </mc:Choice>
          <mc:Fallback xmlns="">
            <p:pic>
              <p:nvPicPr>
                <p:cNvPr id="73" name="Freihand 72">
                  <a:extLst>
                    <a:ext uri="{FF2B5EF4-FFF2-40B4-BE49-F238E27FC236}">
                      <a16:creationId xmlns:a16="http://schemas.microsoft.com/office/drawing/2014/main" id="{673224F7-E880-4DCA-80EC-69CBDDE82413}"/>
                    </a:ext>
                  </a:extLst>
                </p:cNvPr>
                <p:cNvPicPr/>
                <p:nvPr/>
              </p:nvPicPr>
              <p:blipFill>
                <a:blip r:embed="rId109"/>
                <a:stretch>
                  <a:fillRect/>
                </a:stretch>
              </p:blipFill>
              <p:spPr>
                <a:xfrm>
                  <a:off x="10932699" y="2268188"/>
                  <a:ext cx="111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F5DC2E46-07B2-480B-A3CE-4B2F138321F4}"/>
                    </a:ext>
                  </a:extLst>
                </p14:cNvPr>
                <p14:cNvContentPartPr/>
                <p14:nvPr/>
              </p14:nvContentPartPr>
              <p14:xfrm>
                <a:off x="11071659" y="2208068"/>
                <a:ext cx="71280" cy="144720"/>
              </p14:xfrm>
            </p:contentPart>
          </mc:Choice>
          <mc:Fallback xmlns="">
            <p:pic>
              <p:nvPicPr>
                <p:cNvPr id="74" name="Freihand 73">
                  <a:extLst>
                    <a:ext uri="{FF2B5EF4-FFF2-40B4-BE49-F238E27FC236}">
                      <a16:creationId xmlns:a16="http://schemas.microsoft.com/office/drawing/2014/main" id="{F5DC2E46-07B2-480B-A3CE-4B2F138321F4}"/>
                    </a:ext>
                  </a:extLst>
                </p:cNvPr>
                <p:cNvPicPr/>
                <p:nvPr/>
              </p:nvPicPr>
              <p:blipFill>
                <a:blip r:embed="rId111"/>
                <a:stretch>
                  <a:fillRect/>
                </a:stretch>
              </p:blipFill>
              <p:spPr>
                <a:xfrm>
                  <a:off x="11067339" y="2203748"/>
                  <a:ext cx="79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D5D4F5C2-FD01-414A-8350-B1F4FD0EBE58}"/>
                    </a:ext>
                  </a:extLst>
                </p14:cNvPr>
                <p14:cNvContentPartPr/>
                <p14:nvPr/>
              </p14:nvContentPartPr>
              <p14:xfrm>
                <a:off x="11135379" y="2267108"/>
                <a:ext cx="96480" cy="88200"/>
              </p14:xfrm>
            </p:contentPart>
          </mc:Choice>
          <mc:Fallback xmlns="">
            <p:pic>
              <p:nvPicPr>
                <p:cNvPr id="75" name="Freihand 74">
                  <a:extLst>
                    <a:ext uri="{FF2B5EF4-FFF2-40B4-BE49-F238E27FC236}">
                      <a16:creationId xmlns:a16="http://schemas.microsoft.com/office/drawing/2014/main" id="{D5D4F5C2-FD01-414A-8350-B1F4FD0EBE58}"/>
                    </a:ext>
                  </a:extLst>
                </p:cNvPr>
                <p:cNvPicPr/>
                <p:nvPr/>
              </p:nvPicPr>
              <p:blipFill>
                <a:blip r:embed="rId113"/>
                <a:stretch>
                  <a:fillRect/>
                </a:stretch>
              </p:blipFill>
              <p:spPr>
                <a:xfrm>
                  <a:off x="11131059" y="2262788"/>
                  <a:ext cx="105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5BFB7984-4862-4822-8CC3-752CBE2CC475}"/>
                    </a:ext>
                  </a:extLst>
                </p14:cNvPr>
                <p14:cNvContentPartPr/>
                <p14:nvPr/>
              </p14:nvContentPartPr>
              <p14:xfrm>
                <a:off x="11235819" y="2151548"/>
                <a:ext cx="172440" cy="186120"/>
              </p14:xfrm>
            </p:contentPart>
          </mc:Choice>
          <mc:Fallback xmlns="">
            <p:pic>
              <p:nvPicPr>
                <p:cNvPr id="76" name="Freihand 75">
                  <a:extLst>
                    <a:ext uri="{FF2B5EF4-FFF2-40B4-BE49-F238E27FC236}">
                      <a16:creationId xmlns:a16="http://schemas.microsoft.com/office/drawing/2014/main" id="{5BFB7984-4862-4822-8CC3-752CBE2CC475}"/>
                    </a:ext>
                  </a:extLst>
                </p:cNvPr>
                <p:cNvPicPr/>
                <p:nvPr/>
              </p:nvPicPr>
              <p:blipFill>
                <a:blip r:embed="rId115"/>
                <a:stretch>
                  <a:fillRect/>
                </a:stretch>
              </p:blipFill>
              <p:spPr>
                <a:xfrm>
                  <a:off x="11231499" y="2147228"/>
                  <a:ext cx="181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24A56543-361C-4BB4-B49D-A836A415C54D}"/>
                    </a:ext>
                  </a:extLst>
                </p14:cNvPr>
                <p14:cNvContentPartPr/>
                <p14:nvPr/>
              </p14:nvContentPartPr>
              <p14:xfrm>
                <a:off x="11443539" y="2151908"/>
                <a:ext cx="187200" cy="188640"/>
              </p14:xfrm>
            </p:contentPart>
          </mc:Choice>
          <mc:Fallback xmlns="">
            <p:pic>
              <p:nvPicPr>
                <p:cNvPr id="77" name="Freihand 76">
                  <a:extLst>
                    <a:ext uri="{FF2B5EF4-FFF2-40B4-BE49-F238E27FC236}">
                      <a16:creationId xmlns:a16="http://schemas.microsoft.com/office/drawing/2014/main" id="{24A56543-361C-4BB4-B49D-A836A415C54D}"/>
                    </a:ext>
                  </a:extLst>
                </p:cNvPr>
                <p:cNvPicPr/>
                <p:nvPr/>
              </p:nvPicPr>
              <p:blipFill>
                <a:blip r:embed="rId117"/>
                <a:stretch>
                  <a:fillRect/>
                </a:stretch>
              </p:blipFill>
              <p:spPr>
                <a:xfrm>
                  <a:off x="11439219" y="2147588"/>
                  <a:ext cx="195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5965F1C2-1C2E-452E-81D0-5196E78344BA}"/>
                    </a:ext>
                  </a:extLst>
                </p14:cNvPr>
                <p14:cNvContentPartPr/>
                <p14:nvPr/>
              </p14:nvContentPartPr>
              <p14:xfrm>
                <a:off x="11714979" y="2107988"/>
                <a:ext cx="60120" cy="232560"/>
              </p14:xfrm>
            </p:contentPart>
          </mc:Choice>
          <mc:Fallback xmlns="">
            <p:pic>
              <p:nvPicPr>
                <p:cNvPr id="78" name="Freihand 77">
                  <a:extLst>
                    <a:ext uri="{FF2B5EF4-FFF2-40B4-BE49-F238E27FC236}">
                      <a16:creationId xmlns:a16="http://schemas.microsoft.com/office/drawing/2014/main" id="{5965F1C2-1C2E-452E-81D0-5196E78344BA}"/>
                    </a:ext>
                  </a:extLst>
                </p:cNvPr>
                <p:cNvPicPr/>
                <p:nvPr/>
              </p:nvPicPr>
              <p:blipFill>
                <a:blip r:embed="rId119"/>
                <a:stretch>
                  <a:fillRect/>
                </a:stretch>
              </p:blipFill>
              <p:spPr>
                <a:xfrm>
                  <a:off x="11710659" y="2103668"/>
                  <a:ext cx="687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A2D2F380-E197-4DEE-9814-7F2C6326B505}"/>
                    </a:ext>
                  </a:extLst>
                </p14:cNvPr>
                <p14:cNvContentPartPr/>
                <p14:nvPr/>
              </p14:nvContentPartPr>
              <p14:xfrm>
                <a:off x="11632179" y="1945268"/>
                <a:ext cx="248760" cy="242640"/>
              </p14:xfrm>
            </p:contentPart>
          </mc:Choice>
          <mc:Fallback xmlns="">
            <p:pic>
              <p:nvPicPr>
                <p:cNvPr id="79" name="Freihand 78">
                  <a:extLst>
                    <a:ext uri="{FF2B5EF4-FFF2-40B4-BE49-F238E27FC236}">
                      <a16:creationId xmlns:a16="http://schemas.microsoft.com/office/drawing/2014/main" id="{A2D2F380-E197-4DEE-9814-7F2C6326B505}"/>
                    </a:ext>
                  </a:extLst>
                </p:cNvPr>
                <p:cNvPicPr/>
                <p:nvPr/>
              </p:nvPicPr>
              <p:blipFill>
                <a:blip r:embed="rId121"/>
                <a:stretch>
                  <a:fillRect/>
                </a:stretch>
              </p:blipFill>
              <p:spPr>
                <a:xfrm>
                  <a:off x="11627859" y="1940948"/>
                  <a:ext cx="257400" cy="251280"/>
                </a:xfrm>
                <a:prstGeom prst="rect">
                  <a:avLst/>
                </a:prstGeom>
              </p:spPr>
            </p:pic>
          </mc:Fallback>
        </mc:AlternateContent>
      </p:grpSp>
      <p:grpSp>
        <p:nvGrpSpPr>
          <p:cNvPr id="93" name="Gruppieren 92">
            <a:extLst>
              <a:ext uri="{FF2B5EF4-FFF2-40B4-BE49-F238E27FC236}">
                <a16:creationId xmlns:a16="http://schemas.microsoft.com/office/drawing/2014/main" id="{2DE8DA8F-0039-4A73-B70A-FCAA4923DCB2}"/>
              </a:ext>
            </a:extLst>
          </p:cNvPr>
          <p:cNvGrpSpPr/>
          <p:nvPr/>
        </p:nvGrpSpPr>
        <p:grpSpPr>
          <a:xfrm>
            <a:off x="4987299" y="3018428"/>
            <a:ext cx="831240" cy="2645280"/>
            <a:chOff x="4987299" y="3018428"/>
            <a:chExt cx="831240" cy="2645280"/>
          </a:xfrm>
        </p:grpSpPr>
        <mc:AlternateContent xmlns:mc="http://schemas.openxmlformats.org/markup-compatibility/2006" xmlns:p14="http://schemas.microsoft.com/office/powerpoint/2010/main">
          <mc:Choice Requires="p14">
            <p:contentPart p14:bwMode="auto" r:id="rId122">
              <p14:nvContentPartPr>
                <p14:cNvPr id="81" name="Freihand 80">
                  <a:extLst>
                    <a:ext uri="{FF2B5EF4-FFF2-40B4-BE49-F238E27FC236}">
                      <a16:creationId xmlns:a16="http://schemas.microsoft.com/office/drawing/2014/main" id="{7F8193C0-EF57-45AF-A1C4-4C79B0B87652}"/>
                    </a:ext>
                  </a:extLst>
                </p14:cNvPr>
                <p14:cNvContentPartPr/>
                <p14:nvPr/>
              </p14:nvContentPartPr>
              <p14:xfrm>
                <a:off x="4995579" y="3455108"/>
                <a:ext cx="10440" cy="85680"/>
              </p14:xfrm>
            </p:contentPart>
          </mc:Choice>
          <mc:Fallback xmlns="">
            <p:pic>
              <p:nvPicPr>
                <p:cNvPr id="81" name="Freihand 80">
                  <a:extLst>
                    <a:ext uri="{FF2B5EF4-FFF2-40B4-BE49-F238E27FC236}">
                      <a16:creationId xmlns:a16="http://schemas.microsoft.com/office/drawing/2014/main" id="{7F8193C0-EF57-45AF-A1C4-4C79B0B87652}"/>
                    </a:ext>
                  </a:extLst>
                </p:cNvPr>
                <p:cNvPicPr/>
                <p:nvPr/>
              </p:nvPicPr>
              <p:blipFill>
                <a:blip r:embed="rId123"/>
                <a:stretch>
                  <a:fillRect/>
                </a:stretch>
              </p:blipFill>
              <p:spPr>
                <a:xfrm>
                  <a:off x="4991259" y="3450788"/>
                  <a:ext cx="19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Freihand 81">
                  <a:extLst>
                    <a:ext uri="{FF2B5EF4-FFF2-40B4-BE49-F238E27FC236}">
                      <a16:creationId xmlns:a16="http://schemas.microsoft.com/office/drawing/2014/main" id="{D60D57E4-8BDC-4BFF-A8A5-A864B22D7B9E}"/>
                    </a:ext>
                  </a:extLst>
                </p14:cNvPr>
                <p14:cNvContentPartPr/>
                <p14:nvPr/>
              </p14:nvContentPartPr>
              <p14:xfrm>
                <a:off x="5017179" y="3562388"/>
                <a:ext cx="6840" cy="208800"/>
              </p14:xfrm>
            </p:contentPart>
          </mc:Choice>
          <mc:Fallback xmlns="">
            <p:pic>
              <p:nvPicPr>
                <p:cNvPr id="82" name="Freihand 81">
                  <a:extLst>
                    <a:ext uri="{FF2B5EF4-FFF2-40B4-BE49-F238E27FC236}">
                      <a16:creationId xmlns:a16="http://schemas.microsoft.com/office/drawing/2014/main" id="{D60D57E4-8BDC-4BFF-A8A5-A864B22D7B9E}"/>
                    </a:ext>
                  </a:extLst>
                </p:cNvPr>
                <p:cNvPicPr/>
                <p:nvPr/>
              </p:nvPicPr>
              <p:blipFill>
                <a:blip r:embed="rId125"/>
                <a:stretch>
                  <a:fillRect/>
                </a:stretch>
              </p:blipFill>
              <p:spPr>
                <a:xfrm>
                  <a:off x="5012859" y="3558068"/>
                  <a:ext cx="15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2DE761C5-EBF0-400E-B2C7-76E6FBAD08BA}"/>
                    </a:ext>
                  </a:extLst>
                </p14:cNvPr>
                <p14:cNvContentPartPr/>
                <p14:nvPr/>
              </p14:nvContentPartPr>
              <p14:xfrm>
                <a:off x="4987299" y="3422348"/>
                <a:ext cx="173160" cy="15480"/>
              </p14:xfrm>
            </p:contentPart>
          </mc:Choice>
          <mc:Fallback xmlns="">
            <p:pic>
              <p:nvPicPr>
                <p:cNvPr id="84" name="Freihand 83">
                  <a:extLst>
                    <a:ext uri="{FF2B5EF4-FFF2-40B4-BE49-F238E27FC236}">
                      <a16:creationId xmlns:a16="http://schemas.microsoft.com/office/drawing/2014/main" id="{2DE761C5-EBF0-400E-B2C7-76E6FBAD08BA}"/>
                    </a:ext>
                  </a:extLst>
                </p:cNvPr>
                <p:cNvPicPr/>
                <p:nvPr/>
              </p:nvPicPr>
              <p:blipFill>
                <a:blip r:embed="rId127"/>
                <a:stretch>
                  <a:fillRect/>
                </a:stretch>
              </p:blipFill>
              <p:spPr>
                <a:xfrm>
                  <a:off x="4982979" y="3418028"/>
                  <a:ext cx="181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80F229CE-FFE7-4B81-8FE3-88C4346322C8}"/>
                    </a:ext>
                  </a:extLst>
                </p14:cNvPr>
                <p14:cNvContentPartPr/>
                <p14:nvPr/>
              </p14:nvContentPartPr>
              <p14:xfrm>
                <a:off x="5206539" y="3420188"/>
                <a:ext cx="177120" cy="16200"/>
              </p14:xfrm>
            </p:contentPart>
          </mc:Choice>
          <mc:Fallback xmlns="">
            <p:pic>
              <p:nvPicPr>
                <p:cNvPr id="85" name="Freihand 84">
                  <a:extLst>
                    <a:ext uri="{FF2B5EF4-FFF2-40B4-BE49-F238E27FC236}">
                      <a16:creationId xmlns:a16="http://schemas.microsoft.com/office/drawing/2014/main" id="{80F229CE-FFE7-4B81-8FE3-88C4346322C8}"/>
                    </a:ext>
                  </a:extLst>
                </p:cNvPr>
                <p:cNvPicPr/>
                <p:nvPr/>
              </p:nvPicPr>
              <p:blipFill>
                <a:blip r:embed="rId129"/>
                <a:stretch>
                  <a:fillRect/>
                </a:stretch>
              </p:blipFill>
              <p:spPr>
                <a:xfrm>
                  <a:off x="5202219" y="3415868"/>
                  <a:ext cx="185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5C406818-95DA-44EC-ACC0-8144FB5C67AA}"/>
                    </a:ext>
                  </a:extLst>
                </p14:cNvPr>
                <p14:cNvContentPartPr/>
                <p14:nvPr/>
              </p14:nvContentPartPr>
              <p14:xfrm>
                <a:off x="5332179" y="3283028"/>
                <a:ext cx="17640" cy="130320"/>
              </p14:xfrm>
            </p:contentPart>
          </mc:Choice>
          <mc:Fallback xmlns="">
            <p:pic>
              <p:nvPicPr>
                <p:cNvPr id="86" name="Freihand 85">
                  <a:extLst>
                    <a:ext uri="{FF2B5EF4-FFF2-40B4-BE49-F238E27FC236}">
                      <a16:creationId xmlns:a16="http://schemas.microsoft.com/office/drawing/2014/main" id="{5C406818-95DA-44EC-ACC0-8144FB5C67AA}"/>
                    </a:ext>
                  </a:extLst>
                </p:cNvPr>
                <p:cNvPicPr/>
                <p:nvPr/>
              </p:nvPicPr>
              <p:blipFill>
                <a:blip r:embed="rId131"/>
                <a:stretch>
                  <a:fillRect/>
                </a:stretch>
              </p:blipFill>
              <p:spPr>
                <a:xfrm>
                  <a:off x="5327859" y="3278708"/>
                  <a:ext cx="2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66450EB7-668D-4F23-A480-B2F237B98D27}"/>
                    </a:ext>
                  </a:extLst>
                </p14:cNvPr>
                <p14:cNvContentPartPr/>
                <p14:nvPr/>
              </p14:nvContentPartPr>
              <p14:xfrm>
                <a:off x="5329659" y="3255668"/>
                <a:ext cx="164160" cy="19440"/>
              </p14:xfrm>
            </p:contentPart>
          </mc:Choice>
          <mc:Fallback xmlns="">
            <p:pic>
              <p:nvPicPr>
                <p:cNvPr id="87" name="Freihand 86">
                  <a:extLst>
                    <a:ext uri="{FF2B5EF4-FFF2-40B4-BE49-F238E27FC236}">
                      <a16:creationId xmlns:a16="http://schemas.microsoft.com/office/drawing/2014/main" id="{66450EB7-668D-4F23-A480-B2F237B98D27}"/>
                    </a:ext>
                  </a:extLst>
                </p:cNvPr>
                <p:cNvPicPr/>
                <p:nvPr/>
              </p:nvPicPr>
              <p:blipFill>
                <a:blip r:embed="rId133"/>
                <a:stretch>
                  <a:fillRect/>
                </a:stretch>
              </p:blipFill>
              <p:spPr>
                <a:xfrm>
                  <a:off x="5325339" y="3251348"/>
                  <a:ext cx="172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8E8C63BA-45CA-448E-A5D0-2B9171E7FF46}"/>
                    </a:ext>
                  </a:extLst>
                </p14:cNvPr>
                <p14:cNvContentPartPr/>
                <p14:nvPr/>
              </p14:nvContentPartPr>
              <p14:xfrm>
                <a:off x="5498139" y="3157388"/>
                <a:ext cx="24840" cy="105120"/>
              </p14:xfrm>
            </p:contentPart>
          </mc:Choice>
          <mc:Fallback xmlns="">
            <p:pic>
              <p:nvPicPr>
                <p:cNvPr id="88" name="Freihand 87">
                  <a:extLst>
                    <a:ext uri="{FF2B5EF4-FFF2-40B4-BE49-F238E27FC236}">
                      <a16:creationId xmlns:a16="http://schemas.microsoft.com/office/drawing/2014/main" id="{8E8C63BA-45CA-448E-A5D0-2B9171E7FF46}"/>
                    </a:ext>
                  </a:extLst>
                </p:cNvPr>
                <p:cNvPicPr/>
                <p:nvPr/>
              </p:nvPicPr>
              <p:blipFill>
                <a:blip r:embed="rId135"/>
                <a:stretch>
                  <a:fillRect/>
                </a:stretch>
              </p:blipFill>
              <p:spPr>
                <a:xfrm>
                  <a:off x="5493819" y="3153068"/>
                  <a:ext cx="33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Freihand 88">
                  <a:extLst>
                    <a:ext uri="{FF2B5EF4-FFF2-40B4-BE49-F238E27FC236}">
                      <a16:creationId xmlns:a16="http://schemas.microsoft.com/office/drawing/2014/main" id="{33857790-D205-44F7-988B-541D66AD49D2}"/>
                    </a:ext>
                  </a:extLst>
                </p14:cNvPr>
                <p14:cNvContentPartPr/>
                <p14:nvPr/>
              </p14:nvContentPartPr>
              <p14:xfrm>
                <a:off x="5493099" y="3163148"/>
                <a:ext cx="92160" cy="7920"/>
              </p14:xfrm>
            </p:contentPart>
          </mc:Choice>
          <mc:Fallback xmlns="">
            <p:pic>
              <p:nvPicPr>
                <p:cNvPr id="89" name="Freihand 88">
                  <a:extLst>
                    <a:ext uri="{FF2B5EF4-FFF2-40B4-BE49-F238E27FC236}">
                      <a16:creationId xmlns:a16="http://schemas.microsoft.com/office/drawing/2014/main" id="{33857790-D205-44F7-988B-541D66AD49D2}"/>
                    </a:ext>
                  </a:extLst>
                </p:cNvPr>
                <p:cNvPicPr/>
                <p:nvPr/>
              </p:nvPicPr>
              <p:blipFill>
                <a:blip r:embed="rId137"/>
                <a:stretch>
                  <a:fillRect/>
                </a:stretch>
              </p:blipFill>
              <p:spPr>
                <a:xfrm>
                  <a:off x="5488779" y="3158828"/>
                  <a:ext cx="1008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ED66562A-E60C-466C-9E6E-2C3FCD6AB4C6}"/>
                    </a:ext>
                  </a:extLst>
                </p14:cNvPr>
                <p14:cNvContentPartPr/>
                <p14:nvPr/>
              </p14:nvContentPartPr>
              <p14:xfrm>
                <a:off x="5589939" y="3152708"/>
                <a:ext cx="16200" cy="6840"/>
              </p14:xfrm>
            </p:contentPart>
          </mc:Choice>
          <mc:Fallback xmlns="">
            <p:pic>
              <p:nvPicPr>
                <p:cNvPr id="90" name="Freihand 89">
                  <a:extLst>
                    <a:ext uri="{FF2B5EF4-FFF2-40B4-BE49-F238E27FC236}">
                      <a16:creationId xmlns:a16="http://schemas.microsoft.com/office/drawing/2014/main" id="{ED66562A-E60C-466C-9E6E-2C3FCD6AB4C6}"/>
                    </a:ext>
                  </a:extLst>
                </p:cNvPr>
                <p:cNvPicPr/>
                <p:nvPr/>
              </p:nvPicPr>
              <p:blipFill>
                <a:blip r:embed="rId139"/>
                <a:stretch>
                  <a:fillRect/>
                </a:stretch>
              </p:blipFill>
              <p:spPr>
                <a:xfrm>
                  <a:off x="5585619" y="3148388"/>
                  <a:ext cx="24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Freihand 91">
                  <a:extLst>
                    <a:ext uri="{FF2B5EF4-FFF2-40B4-BE49-F238E27FC236}">
                      <a16:creationId xmlns:a16="http://schemas.microsoft.com/office/drawing/2014/main" id="{DD207AA0-C765-43E2-84E9-EE9785D15220}"/>
                    </a:ext>
                  </a:extLst>
                </p14:cNvPr>
                <p14:cNvContentPartPr/>
                <p14:nvPr/>
              </p14:nvContentPartPr>
              <p14:xfrm>
                <a:off x="5766699" y="3018428"/>
                <a:ext cx="51840" cy="2645280"/>
              </p14:xfrm>
            </p:contentPart>
          </mc:Choice>
          <mc:Fallback xmlns="">
            <p:pic>
              <p:nvPicPr>
                <p:cNvPr id="92" name="Freihand 91">
                  <a:extLst>
                    <a:ext uri="{FF2B5EF4-FFF2-40B4-BE49-F238E27FC236}">
                      <a16:creationId xmlns:a16="http://schemas.microsoft.com/office/drawing/2014/main" id="{DD207AA0-C765-43E2-84E9-EE9785D15220}"/>
                    </a:ext>
                  </a:extLst>
                </p:cNvPr>
                <p:cNvPicPr/>
                <p:nvPr/>
              </p:nvPicPr>
              <p:blipFill>
                <a:blip r:embed="rId141"/>
                <a:stretch>
                  <a:fillRect/>
                </a:stretch>
              </p:blipFill>
              <p:spPr>
                <a:xfrm>
                  <a:off x="5762379" y="3014108"/>
                  <a:ext cx="60480" cy="2653920"/>
                </a:xfrm>
                <a:prstGeom prst="rect">
                  <a:avLst/>
                </a:prstGeom>
              </p:spPr>
            </p:pic>
          </mc:Fallback>
        </mc:AlternateContent>
      </p:grpSp>
      <p:grpSp>
        <p:nvGrpSpPr>
          <p:cNvPr id="99" name="Gruppieren 98">
            <a:extLst>
              <a:ext uri="{FF2B5EF4-FFF2-40B4-BE49-F238E27FC236}">
                <a16:creationId xmlns:a16="http://schemas.microsoft.com/office/drawing/2014/main" id="{FBC0EE2F-4C61-4D31-8B2D-9D22BD966660}"/>
              </a:ext>
            </a:extLst>
          </p:cNvPr>
          <p:cNvGrpSpPr/>
          <p:nvPr/>
        </p:nvGrpSpPr>
        <p:grpSpPr>
          <a:xfrm>
            <a:off x="5230659" y="5793308"/>
            <a:ext cx="307440" cy="110160"/>
            <a:chOff x="5230659" y="5793308"/>
            <a:chExt cx="307440" cy="110160"/>
          </a:xfrm>
        </p:grpSpPr>
        <mc:AlternateContent xmlns:mc="http://schemas.openxmlformats.org/markup-compatibility/2006" xmlns:p14="http://schemas.microsoft.com/office/powerpoint/2010/main">
          <mc:Choice Requires="p14">
            <p:contentPart p14:bwMode="auto" r:id="rId142">
              <p14:nvContentPartPr>
                <p14:cNvPr id="94" name="Freihand 93">
                  <a:extLst>
                    <a:ext uri="{FF2B5EF4-FFF2-40B4-BE49-F238E27FC236}">
                      <a16:creationId xmlns:a16="http://schemas.microsoft.com/office/drawing/2014/main" id="{B5BE8DE3-43E0-4656-9FA7-C476F7F9C6F9}"/>
                    </a:ext>
                  </a:extLst>
                </p14:cNvPr>
                <p14:cNvContentPartPr/>
                <p14:nvPr/>
              </p14:nvContentPartPr>
              <p14:xfrm>
                <a:off x="5230659" y="5827148"/>
                <a:ext cx="301320" cy="11160"/>
              </p14:xfrm>
            </p:contentPart>
          </mc:Choice>
          <mc:Fallback xmlns="">
            <p:pic>
              <p:nvPicPr>
                <p:cNvPr id="94" name="Freihand 93">
                  <a:extLst>
                    <a:ext uri="{FF2B5EF4-FFF2-40B4-BE49-F238E27FC236}">
                      <a16:creationId xmlns:a16="http://schemas.microsoft.com/office/drawing/2014/main" id="{B5BE8DE3-43E0-4656-9FA7-C476F7F9C6F9}"/>
                    </a:ext>
                  </a:extLst>
                </p:cNvPr>
                <p:cNvPicPr/>
                <p:nvPr/>
              </p:nvPicPr>
              <p:blipFill>
                <a:blip r:embed="rId143"/>
                <a:stretch>
                  <a:fillRect/>
                </a:stretch>
              </p:blipFill>
              <p:spPr>
                <a:xfrm>
                  <a:off x="5226339" y="5822828"/>
                  <a:ext cx="309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Freihand 94">
                  <a:extLst>
                    <a:ext uri="{FF2B5EF4-FFF2-40B4-BE49-F238E27FC236}">
                      <a16:creationId xmlns:a16="http://schemas.microsoft.com/office/drawing/2014/main" id="{8735E432-6536-436A-91CE-B2DD488157F5}"/>
                    </a:ext>
                  </a:extLst>
                </p14:cNvPr>
                <p14:cNvContentPartPr/>
                <p14:nvPr/>
              </p14:nvContentPartPr>
              <p14:xfrm>
                <a:off x="5459979" y="5793308"/>
                <a:ext cx="78120" cy="110160"/>
              </p14:xfrm>
            </p:contentPart>
          </mc:Choice>
          <mc:Fallback xmlns="">
            <p:pic>
              <p:nvPicPr>
                <p:cNvPr id="95" name="Freihand 94">
                  <a:extLst>
                    <a:ext uri="{FF2B5EF4-FFF2-40B4-BE49-F238E27FC236}">
                      <a16:creationId xmlns:a16="http://schemas.microsoft.com/office/drawing/2014/main" id="{8735E432-6536-436A-91CE-B2DD488157F5}"/>
                    </a:ext>
                  </a:extLst>
                </p:cNvPr>
                <p:cNvPicPr/>
                <p:nvPr/>
              </p:nvPicPr>
              <p:blipFill>
                <a:blip r:embed="rId145"/>
                <a:stretch>
                  <a:fillRect/>
                </a:stretch>
              </p:blipFill>
              <p:spPr>
                <a:xfrm>
                  <a:off x="5455659" y="5788988"/>
                  <a:ext cx="86760" cy="118800"/>
                </a:xfrm>
                <a:prstGeom prst="rect">
                  <a:avLst/>
                </a:prstGeom>
              </p:spPr>
            </p:pic>
          </mc:Fallback>
        </mc:AlternateContent>
      </p:grpSp>
      <p:grpSp>
        <p:nvGrpSpPr>
          <p:cNvPr id="98" name="Gruppieren 97">
            <a:extLst>
              <a:ext uri="{FF2B5EF4-FFF2-40B4-BE49-F238E27FC236}">
                <a16:creationId xmlns:a16="http://schemas.microsoft.com/office/drawing/2014/main" id="{F3BE8F99-3A77-4E32-AA3E-06990441479F}"/>
              </a:ext>
            </a:extLst>
          </p:cNvPr>
          <p:cNvGrpSpPr/>
          <p:nvPr/>
        </p:nvGrpSpPr>
        <p:grpSpPr>
          <a:xfrm>
            <a:off x="5699379" y="5779988"/>
            <a:ext cx="233280" cy="175320"/>
            <a:chOff x="5699379" y="5779988"/>
            <a:chExt cx="233280" cy="175320"/>
          </a:xfrm>
        </p:grpSpPr>
        <mc:AlternateContent xmlns:mc="http://schemas.openxmlformats.org/markup-compatibility/2006" xmlns:p14="http://schemas.microsoft.com/office/powerpoint/2010/main">
          <mc:Choice Requires="p14">
            <p:contentPart p14:bwMode="auto" r:id="rId146">
              <p14:nvContentPartPr>
                <p14:cNvPr id="96" name="Freihand 95">
                  <a:extLst>
                    <a:ext uri="{FF2B5EF4-FFF2-40B4-BE49-F238E27FC236}">
                      <a16:creationId xmlns:a16="http://schemas.microsoft.com/office/drawing/2014/main" id="{1C8E035E-4DCD-440B-92D4-74E04698E044}"/>
                    </a:ext>
                  </a:extLst>
                </p14:cNvPr>
                <p14:cNvContentPartPr/>
                <p14:nvPr/>
              </p14:nvContentPartPr>
              <p14:xfrm>
                <a:off x="5699379" y="5779988"/>
                <a:ext cx="137160" cy="150480"/>
              </p14:xfrm>
            </p:contentPart>
          </mc:Choice>
          <mc:Fallback xmlns="">
            <p:pic>
              <p:nvPicPr>
                <p:cNvPr id="96" name="Freihand 95">
                  <a:extLst>
                    <a:ext uri="{FF2B5EF4-FFF2-40B4-BE49-F238E27FC236}">
                      <a16:creationId xmlns:a16="http://schemas.microsoft.com/office/drawing/2014/main" id="{1C8E035E-4DCD-440B-92D4-74E04698E044}"/>
                    </a:ext>
                  </a:extLst>
                </p:cNvPr>
                <p:cNvPicPr/>
                <p:nvPr/>
              </p:nvPicPr>
              <p:blipFill>
                <a:blip r:embed="rId147"/>
                <a:stretch>
                  <a:fillRect/>
                </a:stretch>
              </p:blipFill>
              <p:spPr>
                <a:xfrm>
                  <a:off x="5695059" y="5775668"/>
                  <a:ext cx="145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Freihand 96">
                  <a:extLst>
                    <a:ext uri="{FF2B5EF4-FFF2-40B4-BE49-F238E27FC236}">
                      <a16:creationId xmlns:a16="http://schemas.microsoft.com/office/drawing/2014/main" id="{D3B8C506-B129-41B5-BBF7-E57EBFDBD487}"/>
                    </a:ext>
                  </a:extLst>
                </p14:cNvPr>
                <p14:cNvContentPartPr/>
                <p14:nvPr/>
              </p14:nvContentPartPr>
              <p14:xfrm>
                <a:off x="5811699" y="5834348"/>
                <a:ext cx="120960" cy="120960"/>
              </p14:xfrm>
            </p:contentPart>
          </mc:Choice>
          <mc:Fallback xmlns="">
            <p:pic>
              <p:nvPicPr>
                <p:cNvPr id="97" name="Freihand 96">
                  <a:extLst>
                    <a:ext uri="{FF2B5EF4-FFF2-40B4-BE49-F238E27FC236}">
                      <a16:creationId xmlns:a16="http://schemas.microsoft.com/office/drawing/2014/main" id="{D3B8C506-B129-41B5-BBF7-E57EBFDBD487}"/>
                    </a:ext>
                  </a:extLst>
                </p:cNvPr>
                <p:cNvPicPr/>
                <p:nvPr/>
              </p:nvPicPr>
              <p:blipFill>
                <a:blip r:embed="rId149"/>
                <a:stretch>
                  <a:fillRect/>
                </a:stretch>
              </p:blipFill>
              <p:spPr>
                <a:xfrm>
                  <a:off x="5807379" y="5830028"/>
                  <a:ext cx="129600" cy="129600"/>
                </a:xfrm>
                <a:prstGeom prst="rect">
                  <a:avLst/>
                </a:prstGeom>
              </p:spPr>
            </p:pic>
          </mc:Fallback>
        </mc:AlternateContent>
      </p:grpSp>
      <p:grpSp>
        <p:nvGrpSpPr>
          <p:cNvPr id="102" name="Gruppieren 101">
            <a:extLst>
              <a:ext uri="{FF2B5EF4-FFF2-40B4-BE49-F238E27FC236}">
                <a16:creationId xmlns:a16="http://schemas.microsoft.com/office/drawing/2014/main" id="{F0E77037-476B-4C95-B638-40D794BC3D26}"/>
              </a:ext>
            </a:extLst>
          </p:cNvPr>
          <p:cNvGrpSpPr/>
          <p:nvPr/>
        </p:nvGrpSpPr>
        <p:grpSpPr>
          <a:xfrm>
            <a:off x="9295419" y="3070268"/>
            <a:ext cx="285840" cy="94680"/>
            <a:chOff x="9295419" y="3070268"/>
            <a:chExt cx="285840" cy="94680"/>
          </a:xfrm>
        </p:grpSpPr>
        <mc:AlternateContent xmlns:mc="http://schemas.openxmlformats.org/markup-compatibility/2006" xmlns:p14="http://schemas.microsoft.com/office/powerpoint/2010/main">
          <mc:Choice Requires="p14">
            <p:contentPart p14:bwMode="auto" r:id="rId150">
              <p14:nvContentPartPr>
                <p14:cNvPr id="100" name="Freihand 99">
                  <a:extLst>
                    <a:ext uri="{FF2B5EF4-FFF2-40B4-BE49-F238E27FC236}">
                      <a16:creationId xmlns:a16="http://schemas.microsoft.com/office/drawing/2014/main" id="{87D6EEEF-B901-4773-8905-1814B0E3A071}"/>
                    </a:ext>
                  </a:extLst>
                </p14:cNvPr>
                <p14:cNvContentPartPr/>
                <p14:nvPr/>
              </p14:nvContentPartPr>
              <p14:xfrm>
                <a:off x="9295419" y="3070268"/>
                <a:ext cx="285840" cy="38160"/>
              </p14:xfrm>
            </p:contentPart>
          </mc:Choice>
          <mc:Fallback xmlns="">
            <p:pic>
              <p:nvPicPr>
                <p:cNvPr id="100" name="Freihand 99">
                  <a:extLst>
                    <a:ext uri="{FF2B5EF4-FFF2-40B4-BE49-F238E27FC236}">
                      <a16:creationId xmlns:a16="http://schemas.microsoft.com/office/drawing/2014/main" id="{87D6EEEF-B901-4773-8905-1814B0E3A071}"/>
                    </a:ext>
                  </a:extLst>
                </p:cNvPr>
                <p:cNvPicPr/>
                <p:nvPr/>
              </p:nvPicPr>
              <p:blipFill>
                <a:blip r:embed="rId151"/>
                <a:stretch>
                  <a:fillRect/>
                </a:stretch>
              </p:blipFill>
              <p:spPr>
                <a:xfrm>
                  <a:off x="9291099" y="3065948"/>
                  <a:ext cx="2944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1" name="Freihand 100">
                  <a:extLst>
                    <a:ext uri="{FF2B5EF4-FFF2-40B4-BE49-F238E27FC236}">
                      <a16:creationId xmlns:a16="http://schemas.microsoft.com/office/drawing/2014/main" id="{AE9CF258-0E45-4AA1-ADF7-B5310DB0E10A}"/>
                    </a:ext>
                  </a:extLst>
                </p14:cNvPr>
                <p14:cNvContentPartPr/>
                <p14:nvPr/>
              </p14:nvContentPartPr>
              <p14:xfrm>
                <a:off x="9349779" y="3129308"/>
                <a:ext cx="213840" cy="35640"/>
              </p14:xfrm>
            </p:contentPart>
          </mc:Choice>
          <mc:Fallback xmlns="">
            <p:pic>
              <p:nvPicPr>
                <p:cNvPr id="101" name="Freihand 100">
                  <a:extLst>
                    <a:ext uri="{FF2B5EF4-FFF2-40B4-BE49-F238E27FC236}">
                      <a16:creationId xmlns:a16="http://schemas.microsoft.com/office/drawing/2014/main" id="{AE9CF258-0E45-4AA1-ADF7-B5310DB0E10A}"/>
                    </a:ext>
                  </a:extLst>
                </p:cNvPr>
                <p:cNvPicPr/>
                <p:nvPr/>
              </p:nvPicPr>
              <p:blipFill>
                <a:blip r:embed="rId153"/>
                <a:stretch>
                  <a:fillRect/>
                </a:stretch>
              </p:blipFill>
              <p:spPr>
                <a:xfrm>
                  <a:off x="9345459" y="3124988"/>
                  <a:ext cx="222480" cy="4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23" name="Freihand 22">
                <a:extLst>
                  <a:ext uri="{FF2B5EF4-FFF2-40B4-BE49-F238E27FC236}">
                    <a16:creationId xmlns:a16="http://schemas.microsoft.com/office/drawing/2014/main" id="{CE493318-95F1-4819-8CBF-7104B38A8BE8}"/>
                  </a:ext>
                </a:extLst>
              </p14:cNvPr>
              <p14:cNvContentPartPr/>
              <p14:nvPr/>
            </p14:nvContentPartPr>
            <p14:xfrm>
              <a:off x="2524899" y="4346468"/>
              <a:ext cx="471240" cy="738360"/>
            </p14:xfrm>
          </p:contentPart>
        </mc:Choice>
        <mc:Fallback xmlns="">
          <p:pic>
            <p:nvPicPr>
              <p:cNvPr id="23" name="Freihand 22">
                <a:extLst>
                  <a:ext uri="{FF2B5EF4-FFF2-40B4-BE49-F238E27FC236}">
                    <a16:creationId xmlns:a16="http://schemas.microsoft.com/office/drawing/2014/main" id="{CE493318-95F1-4819-8CBF-7104B38A8BE8}"/>
                  </a:ext>
                </a:extLst>
              </p:cNvPr>
              <p:cNvPicPr/>
              <p:nvPr/>
            </p:nvPicPr>
            <p:blipFill>
              <a:blip r:embed="rId155"/>
              <a:stretch>
                <a:fillRect/>
              </a:stretch>
            </p:blipFill>
            <p:spPr>
              <a:xfrm>
                <a:off x="2520579" y="4342148"/>
                <a:ext cx="479880" cy="747000"/>
              </a:xfrm>
              <a:prstGeom prst="rect">
                <a:avLst/>
              </a:prstGeom>
            </p:spPr>
          </p:pic>
        </mc:Fallback>
      </mc:AlternateContent>
      <p:grpSp>
        <p:nvGrpSpPr>
          <p:cNvPr id="57" name="Gruppieren 56">
            <a:extLst>
              <a:ext uri="{FF2B5EF4-FFF2-40B4-BE49-F238E27FC236}">
                <a16:creationId xmlns:a16="http://schemas.microsoft.com/office/drawing/2014/main" id="{A1E71A78-F548-4547-BDC5-9331C382B3C2}"/>
              </a:ext>
            </a:extLst>
          </p:cNvPr>
          <p:cNvGrpSpPr/>
          <p:nvPr/>
        </p:nvGrpSpPr>
        <p:grpSpPr>
          <a:xfrm>
            <a:off x="4728819" y="5575508"/>
            <a:ext cx="1280160" cy="558720"/>
            <a:chOff x="4728819" y="5575508"/>
            <a:chExt cx="1280160" cy="558720"/>
          </a:xfrm>
        </p:grpSpPr>
        <mc:AlternateContent xmlns:mc="http://schemas.openxmlformats.org/markup-compatibility/2006" xmlns:p14="http://schemas.microsoft.com/office/powerpoint/2010/main">
          <mc:Choice Requires="p14">
            <p:contentPart p14:bwMode="auto" r:id="rId156">
              <p14:nvContentPartPr>
                <p14:cNvPr id="26" name="Freihand 25">
                  <a:extLst>
                    <a:ext uri="{FF2B5EF4-FFF2-40B4-BE49-F238E27FC236}">
                      <a16:creationId xmlns:a16="http://schemas.microsoft.com/office/drawing/2014/main" id="{42CA86FC-A2E1-4145-AD8A-12C31A6EE7B1}"/>
                    </a:ext>
                  </a:extLst>
                </p14:cNvPr>
                <p14:cNvContentPartPr/>
                <p14:nvPr/>
              </p14:nvContentPartPr>
              <p14:xfrm>
                <a:off x="6008619" y="5783588"/>
                <a:ext cx="360" cy="360"/>
              </p14:xfrm>
            </p:contentPart>
          </mc:Choice>
          <mc:Fallback xmlns="">
            <p:pic>
              <p:nvPicPr>
                <p:cNvPr id="26" name="Freihand 25">
                  <a:extLst>
                    <a:ext uri="{FF2B5EF4-FFF2-40B4-BE49-F238E27FC236}">
                      <a16:creationId xmlns:a16="http://schemas.microsoft.com/office/drawing/2014/main" id="{42CA86FC-A2E1-4145-AD8A-12C31A6EE7B1}"/>
                    </a:ext>
                  </a:extLst>
                </p:cNvPr>
                <p:cNvPicPr/>
                <p:nvPr/>
              </p:nvPicPr>
              <p:blipFill>
                <a:blip r:embed="rId157"/>
                <a:stretch>
                  <a:fillRect/>
                </a:stretch>
              </p:blipFill>
              <p:spPr>
                <a:xfrm>
                  <a:off x="6004299" y="5779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2" name="Freihand 31">
                  <a:extLst>
                    <a:ext uri="{FF2B5EF4-FFF2-40B4-BE49-F238E27FC236}">
                      <a16:creationId xmlns:a16="http://schemas.microsoft.com/office/drawing/2014/main" id="{5B9500DD-DDD0-43A7-A895-4A811162887C}"/>
                    </a:ext>
                  </a:extLst>
                </p14:cNvPr>
                <p14:cNvContentPartPr/>
                <p14:nvPr/>
              </p14:nvContentPartPr>
              <p14:xfrm>
                <a:off x="4728819" y="5575508"/>
                <a:ext cx="1243800" cy="558720"/>
              </p14:xfrm>
            </p:contentPart>
          </mc:Choice>
          <mc:Fallback xmlns="">
            <p:pic>
              <p:nvPicPr>
                <p:cNvPr id="32" name="Freihand 31">
                  <a:extLst>
                    <a:ext uri="{FF2B5EF4-FFF2-40B4-BE49-F238E27FC236}">
                      <a16:creationId xmlns:a16="http://schemas.microsoft.com/office/drawing/2014/main" id="{5B9500DD-DDD0-43A7-A895-4A811162887C}"/>
                    </a:ext>
                  </a:extLst>
                </p:cNvPr>
                <p:cNvPicPr/>
                <p:nvPr/>
              </p:nvPicPr>
              <p:blipFill>
                <a:blip r:embed="rId159"/>
                <a:stretch>
                  <a:fillRect/>
                </a:stretch>
              </p:blipFill>
              <p:spPr>
                <a:xfrm>
                  <a:off x="4724499" y="5571188"/>
                  <a:ext cx="1252440" cy="567360"/>
                </a:xfrm>
                <a:prstGeom prst="rect">
                  <a:avLst/>
                </a:prstGeom>
              </p:spPr>
            </p:pic>
          </mc:Fallback>
        </mc:AlternateContent>
      </p:gr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6D46AE-7D76-43BD-8F1C-7D1228820418}"/>
                  </a:ext>
                </a:extLst>
              </p14:cNvPr>
              <p14:cNvContentPartPr/>
              <p14:nvPr/>
            </p14:nvContentPartPr>
            <p14:xfrm>
              <a:off x="7773699" y="944828"/>
              <a:ext cx="957600" cy="51120"/>
            </p14:xfrm>
          </p:contentPart>
        </mc:Choice>
        <mc:Fallback xmlns="">
          <p:pic>
            <p:nvPicPr>
              <p:cNvPr id="2" name="Freihand 1">
                <a:extLst>
                  <a:ext uri="{FF2B5EF4-FFF2-40B4-BE49-F238E27FC236}">
                    <a16:creationId xmlns:a16="http://schemas.microsoft.com/office/drawing/2014/main" id="{8D6D46AE-7D76-43BD-8F1C-7D1228820418}"/>
                  </a:ext>
                </a:extLst>
              </p:cNvPr>
              <p:cNvPicPr/>
              <p:nvPr/>
            </p:nvPicPr>
            <p:blipFill>
              <a:blip r:embed="rId4"/>
              <a:stretch>
                <a:fillRect/>
              </a:stretch>
            </p:blipFill>
            <p:spPr>
              <a:xfrm>
                <a:off x="7769379" y="940508"/>
                <a:ext cx="966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5FAFE3E-469D-4BEB-AEB2-C9D37EDB20C2}"/>
                  </a:ext>
                </a:extLst>
              </p14:cNvPr>
              <p14:cNvContentPartPr/>
              <p14:nvPr/>
            </p14:nvContentPartPr>
            <p14:xfrm>
              <a:off x="10571979" y="1258388"/>
              <a:ext cx="979920" cy="150120"/>
            </p14:xfrm>
          </p:contentPart>
        </mc:Choice>
        <mc:Fallback xmlns="">
          <p:pic>
            <p:nvPicPr>
              <p:cNvPr id="3" name="Freihand 2">
                <a:extLst>
                  <a:ext uri="{FF2B5EF4-FFF2-40B4-BE49-F238E27FC236}">
                    <a16:creationId xmlns:a16="http://schemas.microsoft.com/office/drawing/2014/main" id="{35FAFE3E-469D-4BEB-AEB2-C9D37EDB20C2}"/>
                  </a:ext>
                </a:extLst>
              </p:cNvPr>
              <p:cNvPicPr/>
              <p:nvPr/>
            </p:nvPicPr>
            <p:blipFill>
              <a:blip r:embed="rId6"/>
              <a:stretch>
                <a:fillRect/>
              </a:stretch>
            </p:blipFill>
            <p:spPr>
              <a:xfrm>
                <a:off x="10567659" y="1254068"/>
                <a:ext cx="988560" cy="158760"/>
              </a:xfrm>
              <a:prstGeom prst="rect">
                <a:avLst/>
              </a:prstGeom>
            </p:spPr>
          </p:pic>
        </mc:Fallback>
      </mc:AlternateContent>
      <p:grpSp>
        <p:nvGrpSpPr>
          <p:cNvPr id="12" name="Gruppieren 11">
            <a:extLst>
              <a:ext uri="{FF2B5EF4-FFF2-40B4-BE49-F238E27FC236}">
                <a16:creationId xmlns:a16="http://schemas.microsoft.com/office/drawing/2014/main" id="{ECEDF0ED-799F-40FD-BBE2-9A95E913207E}"/>
              </a:ext>
            </a:extLst>
          </p:cNvPr>
          <p:cNvGrpSpPr/>
          <p:nvPr/>
        </p:nvGrpSpPr>
        <p:grpSpPr>
          <a:xfrm>
            <a:off x="682779" y="1555028"/>
            <a:ext cx="1695240" cy="316440"/>
            <a:chOff x="682779" y="1555028"/>
            <a:chExt cx="1695240" cy="3164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DF6B39E-E884-489D-AD5E-0D55E92ACC25}"/>
                    </a:ext>
                  </a:extLst>
                </p14:cNvPr>
                <p14:cNvContentPartPr/>
                <p14:nvPr/>
              </p14:nvContentPartPr>
              <p14:xfrm>
                <a:off x="682779" y="1681748"/>
                <a:ext cx="150120" cy="115920"/>
              </p14:xfrm>
            </p:contentPart>
          </mc:Choice>
          <mc:Fallback xmlns="">
            <p:pic>
              <p:nvPicPr>
                <p:cNvPr id="4" name="Freihand 3">
                  <a:extLst>
                    <a:ext uri="{FF2B5EF4-FFF2-40B4-BE49-F238E27FC236}">
                      <a16:creationId xmlns:a16="http://schemas.microsoft.com/office/drawing/2014/main" id="{9DF6B39E-E884-489D-AD5E-0D55E92ACC25}"/>
                    </a:ext>
                  </a:extLst>
                </p:cNvPr>
                <p:cNvPicPr/>
                <p:nvPr/>
              </p:nvPicPr>
              <p:blipFill>
                <a:blip r:embed="rId8"/>
                <a:stretch>
                  <a:fillRect/>
                </a:stretch>
              </p:blipFill>
              <p:spPr>
                <a:xfrm>
                  <a:off x="678459" y="1677428"/>
                  <a:ext cx="158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DABD10F-D5D5-4D4C-9EBD-CB0CDEFC4F1D}"/>
                    </a:ext>
                  </a:extLst>
                </p14:cNvPr>
                <p14:cNvContentPartPr/>
                <p14:nvPr/>
              </p14:nvContentPartPr>
              <p14:xfrm>
                <a:off x="876459" y="1737548"/>
                <a:ext cx="29160" cy="56160"/>
              </p14:xfrm>
            </p:contentPart>
          </mc:Choice>
          <mc:Fallback xmlns="">
            <p:pic>
              <p:nvPicPr>
                <p:cNvPr id="5" name="Freihand 4">
                  <a:extLst>
                    <a:ext uri="{FF2B5EF4-FFF2-40B4-BE49-F238E27FC236}">
                      <a16:creationId xmlns:a16="http://schemas.microsoft.com/office/drawing/2014/main" id="{2DABD10F-D5D5-4D4C-9EBD-CB0CDEFC4F1D}"/>
                    </a:ext>
                  </a:extLst>
                </p:cNvPr>
                <p:cNvPicPr/>
                <p:nvPr/>
              </p:nvPicPr>
              <p:blipFill>
                <a:blip r:embed="rId10"/>
                <a:stretch>
                  <a:fillRect/>
                </a:stretch>
              </p:blipFill>
              <p:spPr>
                <a:xfrm>
                  <a:off x="872139" y="1733228"/>
                  <a:ext cx="37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3E2F0386-A65B-41DF-8162-D06E0647EF96}"/>
                    </a:ext>
                  </a:extLst>
                </p14:cNvPr>
                <p14:cNvContentPartPr/>
                <p14:nvPr/>
              </p14:nvContentPartPr>
              <p14:xfrm>
                <a:off x="982299" y="1624508"/>
                <a:ext cx="200520" cy="164520"/>
              </p14:xfrm>
            </p:contentPart>
          </mc:Choice>
          <mc:Fallback xmlns="">
            <p:pic>
              <p:nvPicPr>
                <p:cNvPr id="6" name="Freihand 5">
                  <a:extLst>
                    <a:ext uri="{FF2B5EF4-FFF2-40B4-BE49-F238E27FC236}">
                      <a16:creationId xmlns:a16="http://schemas.microsoft.com/office/drawing/2014/main" id="{3E2F0386-A65B-41DF-8162-D06E0647EF96}"/>
                    </a:ext>
                  </a:extLst>
                </p:cNvPr>
                <p:cNvPicPr/>
                <p:nvPr/>
              </p:nvPicPr>
              <p:blipFill>
                <a:blip r:embed="rId12"/>
                <a:stretch>
                  <a:fillRect/>
                </a:stretch>
              </p:blipFill>
              <p:spPr>
                <a:xfrm>
                  <a:off x="977979" y="1620188"/>
                  <a:ext cx="209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19E9E5D8-2033-45DC-B2FD-CFD18DCD5F68}"/>
                    </a:ext>
                  </a:extLst>
                </p14:cNvPr>
                <p14:cNvContentPartPr/>
                <p14:nvPr/>
              </p14:nvContentPartPr>
              <p14:xfrm>
                <a:off x="1217019" y="1715588"/>
                <a:ext cx="153000" cy="34200"/>
              </p14:xfrm>
            </p:contentPart>
          </mc:Choice>
          <mc:Fallback xmlns="">
            <p:pic>
              <p:nvPicPr>
                <p:cNvPr id="7" name="Freihand 6">
                  <a:extLst>
                    <a:ext uri="{FF2B5EF4-FFF2-40B4-BE49-F238E27FC236}">
                      <a16:creationId xmlns:a16="http://schemas.microsoft.com/office/drawing/2014/main" id="{19E9E5D8-2033-45DC-B2FD-CFD18DCD5F68}"/>
                    </a:ext>
                  </a:extLst>
                </p:cNvPr>
                <p:cNvPicPr/>
                <p:nvPr/>
              </p:nvPicPr>
              <p:blipFill>
                <a:blip r:embed="rId14"/>
                <a:stretch>
                  <a:fillRect/>
                </a:stretch>
              </p:blipFill>
              <p:spPr>
                <a:xfrm>
                  <a:off x="1212699" y="1711268"/>
                  <a:ext cx="161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D3EC2773-298B-4FD5-9C9B-19FD6C81829C}"/>
                    </a:ext>
                  </a:extLst>
                </p14:cNvPr>
                <p14:cNvContentPartPr/>
                <p14:nvPr/>
              </p14:nvContentPartPr>
              <p14:xfrm>
                <a:off x="1417539" y="1659788"/>
                <a:ext cx="99360" cy="86760"/>
              </p14:xfrm>
            </p:contentPart>
          </mc:Choice>
          <mc:Fallback xmlns="">
            <p:pic>
              <p:nvPicPr>
                <p:cNvPr id="8" name="Freihand 7">
                  <a:extLst>
                    <a:ext uri="{FF2B5EF4-FFF2-40B4-BE49-F238E27FC236}">
                      <a16:creationId xmlns:a16="http://schemas.microsoft.com/office/drawing/2014/main" id="{D3EC2773-298B-4FD5-9C9B-19FD6C81829C}"/>
                    </a:ext>
                  </a:extLst>
                </p:cNvPr>
                <p:cNvPicPr/>
                <p:nvPr/>
              </p:nvPicPr>
              <p:blipFill>
                <a:blip r:embed="rId16"/>
                <a:stretch>
                  <a:fillRect/>
                </a:stretch>
              </p:blipFill>
              <p:spPr>
                <a:xfrm>
                  <a:off x="1413219" y="1655468"/>
                  <a:ext cx="108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F1F05429-4A8C-4EA5-BB9E-C970FE20C6DD}"/>
                    </a:ext>
                  </a:extLst>
                </p14:cNvPr>
                <p14:cNvContentPartPr/>
                <p14:nvPr/>
              </p14:nvContentPartPr>
              <p14:xfrm>
                <a:off x="1555419" y="1704788"/>
                <a:ext cx="147240" cy="43560"/>
              </p14:xfrm>
            </p:contentPart>
          </mc:Choice>
          <mc:Fallback xmlns="">
            <p:pic>
              <p:nvPicPr>
                <p:cNvPr id="9" name="Freihand 8">
                  <a:extLst>
                    <a:ext uri="{FF2B5EF4-FFF2-40B4-BE49-F238E27FC236}">
                      <a16:creationId xmlns:a16="http://schemas.microsoft.com/office/drawing/2014/main" id="{F1F05429-4A8C-4EA5-BB9E-C970FE20C6DD}"/>
                    </a:ext>
                  </a:extLst>
                </p:cNvPr>
                <p:cNvPicPr/>
                <p:nvPr/>
              </p:nvPicPr>
              <p:blipFill>
                <a:blip r:embed="rId18"/>
                <a:stretch>
                  <a:fillRect/>
                </a:stretch>
              </p:blipFill>
              <p:spPr>
                <a:xfrm>
                  <a:off x="1551099" y="1700468"/>
                  <a:ext cx="1558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2FFFC1B8-4A1A-40B0-8FB8-A0F40DE99533}"/>
                    </a:ext>
                  </a:extLst>
                </p14:cNvPr>
                <p14:cNvContentPartPr/>
                <p14:nvPr/>
              </p14:nvContentPartPr>
              <p14:xfrm>
                <a:off x="1754499" y="1573748"/>
                <a:ext cx="234360" cy="297720"/>
              </p14:xfrm>
            </p:contentPart>
          </mc:Choice>
          <mc:Fallback xmlns="">
            <p:pic>
              <p:nvPicPr>
                <p:cNvPr id="10" name="Freihand 9">
                  <a:extLst>
                    <a:ext uri="{FF2B5EF4-FFF2-40B4-BE49-F238E27FC236}">
                      <a16:creationId xmlns:a16="http://schemas.microsoft.com/office/drawing/2014/main" id="{2FFFC1B8-4A1A-40B0-8FB8-A0F40DE99533}"/>
                    </a:ext>
                  </a:extLst>
                </p:cNvPr>
                <p:cNvPicPr/>
                <p:nvPr/>
              </p:nvPicPr>
              <p:blipFill>
                <a:blip r:embed="rId20"/>
                <a:stretch>
                  <a:fillRect/>
                </a:stretch>
              </p:blipFill>
              <p:spPr>
                <a:xfrm>
                  <a:off x="1750179" y="1569428"/>
                  <a:ext cx="2430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745992A4-A393-4008-8647-96D309F1ABEC}"/>
                    </a:ext>
                  </a:extLst>
                </p14:cNvPr>
                <p14:cNvContentPartPr/>
                <p14:nvPr/>
              </p14:nvContentPartPr>
              <p14:xfrm>
                <a:off x="1924059" y="1555028"/>
                <a:ext cx="453960" cy="245160"/>
              </p14:xfrm>
            </p:contentPart>
          </mc:Choice>
          <mc:Fallback xmlns="">
            <p:pic>
              <p:nvPicPr>
                <p:cNvPr id="11" name="Freihand 10">
                  <a:extLst>
                    <a:ext uri="{FF2B5EF4-FFF2-40B4-BE49-F238E27FC236}">
                      <a16:creationId xmlns:a16="http://schemas.microsoft.com/office/drawing/2014/main" id="{745992A4-A393-4008-8647-96D309F1ABEC}"/>
                    </a:ext>
                  </a:extLst>
                </p:cNvPr>
                <p:cNvPicPr/>
                <p:nvPr/>
              </p:nvPicPr>
              <p:blipFill>
                <a:blip r:embed="rId22"/>
                <a:stretch>
                  <a:fillRect/>
                </a:stretch>
              </p:blipFill>
              <p:spPr>
                <a:xfrm>
                  <a:off x="1919739" y="1550708"/>
                  <a:ext cx="462600" cy="253800"/>
                </a:xfrm>
                <a:prstGeom prst="rect">
                  <a:avLst/>
                </a:prstGeom>
              </p:spPr>
            </p:pic>
          </mc:Fallback>
        </mc:AlternateContent>
      </p:grpSp>
      <p:grpSp>
        <p:nvGrpSpPr>
          <p:cNvPr id="34" name="Gruppieren 33">
            <a:extLst>
              <a:ext uri="{FF2B5EF4-FFF2-40B4-BE49-F238E27FC236}">
                <a16:creationId xmlns:a16="http://schemas.microsoft.com/office/drawing/2014/main" id="{5C7D8096-45C8-40D3-88D4-104430499E28}"/>
              </a:ext>
            </a:extLst>
          </p:cNvPr>
          <p:cNvGrpSpPr/>
          <p:nvPr/>
        </p:nvGrpSpPr>
        <p:grpSpPr>
          <a:xfrm>
            <a:off x="2717859" y="1605788"/>
            <a:ext cx="1940760" cy="236880"/>
            <a:chOff x="2717859" y="1605788"/>
            <a:chExt cx="1940760" cy="236880"/>
          </a:xfrm>
        </p:grpSpPr>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71EA1D1F-2075-4127-8951-995A491FED20}"/>
                    </a:ext>
                  </a:extLst>
                </p14:cNvPr>
                <p14:cNvContentPartPr/>
                <p14:nvPr/>
              </p14:nvContentPartPr>
              <p14:xfrm>
                <a:off x="2744859" y="1635668"/>
                <a:ext cx="141840" cy="132120"/>
              </p14:xfrm>
            </p:contentPart>
          </mc:Choice>
          <mc:Fallback xmlns="">
            <p:pic>
              <p:nvPicPr>
                <p:cNvPr id="13" name="Freihand 12">
                  <a:extLst>
                    <a:ext uri="{FF2B5EF4-FFF2-40B4-BE49-F238E27FC236}">
                      <a16:creationId xmlns:a16="http://schemas.microsoft.com/office/drawing/2014/main" id="{71EA1D1F-2075-4127-8951-995A491FED20}"/>
                    </a:ext>
                  </a:extLst>
                </p:cNvPr>
                <p:cNvPicPr/>
                <p:nvPr/>
              </p:nvPicPr>
              <p:blipFill>
                <a:blip r:embed="rId24"/>
                <a:stretch>
                  <a:fillRect/>
                </a:stretch>
              </p:blipFill>
              <p:spPr>
                <a:xfrm>
                  <a:off x="2740539" y="1631348"/>
                  <a:ext cx="150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BEBFAD61-E8E5-4356-9E44-F2C5BC5AE440}"/>
                    </a:ext>
                  </a:extLst>
                </p14:cNvPr>
                <p14:cNvContentPartPr/>
                <p14:nvPr/>
              </p14:nvContentPartPr>
              <p14:xfrm>
                <a:off x="2850699" y="1624508"/>
                <a:ext cx="27360" cy="91080"/>
              </p14:xfrm>
            </p:contentPart>
          </mc:Choice>
          <mc:Fallback xmlns="">
            <p:pic>
              <p:nvPicPr>
                <p:cNvPr id="14" name="Freihand 13">
                  <a:extLst>
                    <a:ext uri="{FF2B5EF4-FFF2-40B4-BE49-F238E27FC236}">
                      <a16:creationId xmlns:a16="http://schemas.microsoft.com/office/drawing/2014/main" id="{BEBFAD61-E8E5-4356-9E44-F2C5BC5AE440}"/>
                    </a:ext>
                  </a:extLst>
                </p:cNvPr>
                <p:cNvPicPr/>
                <p:nvPr/>
              </p:nvPicPr>
              <p:blipFill>
                <a:blip r:embed="rId26"/>
                <a:stretch>
                  <a:fillRect/>
                </a:stretch>
              </p:blipFill>
              <p:spPr>
                <a:xfrm>
                  <a:off x="2846379" y="1620188"/>
                  <a:ext cx="36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C66D42BE-5896-4E3E-A291-AAEF293A4799}"/>
                    </a:ext>
                  </a:extLst>
                </p14:cNvPr>
                <p14:cNvContentPartPr/>
                <p14:nvPr/>
              </p14:nvContentPartPr>
              <p14:xfrm>
                <a:off x="2717859" y="1765268"/>
                <a:ext cx="181800" cy="12240"/>
              </p14:xfrm>
            </p:contentPart>
          </mc:Choice>
          <mc:Fallback xmlns="">
            <p:pic>
              <p:nvPicPr>
                <p:cNvPr id="15" name="Freihand 14">
                  <a:extLst>
                    <a:ext uri="{FF2B5EF4-FFF2-40B4-BE49-F238E27FC236}">
                      <a16:creationId xmlns:a16="http://schemas.microsoft.com/office/drawing/2014/main" id="{C66D42BE-5896-4E3E-A291-AAEF293A4799}"/>
                    </a:ext>
                  </a:extLst>
                </p:cNvPr>
                <p:cNvPicPr/>
                <p:nvPr/>
              </p:nvPicPr>
              <p:blipFill>
                <a:blip r:embed="rId28"/>
                <a:stretch>
                  <a:fillRect/>
                </a:stretch>
              </p:blipFill>
              <p:spPr>
                <a:xfrm>
                  <a:off x="2713539" y="1760948"/>
                  <a:ext cx="190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C18A68AD-5E41-45F5-9EF5-1720F0E26DD8}"/>
                    </a:ext>
                  </a:extLst>
                </p14:cNvPr>
                <p14:cNvContentPartPr/>
                <p14:nvPr/>
              </p14:nvContentPartPr>
              <p14:xfrm>
                <a:off x="2951139" y="1670228"/>
                <a:ext cx="106200" cy="152280"/>
              </p14:xfrm>
            </p:contentPart>
          </mc:Choice>
          <mc:Fallback xmlns="">
            <p:pic>
              <p:nvPicPr>
                <p:cNvPr id="16" name="Freihand 15">
                  <a:extLst>
                    <a:ext uri="{FF2B5EF4-FFF2-40B4-BE49-F238E27FC236}">
                      <a16:creationId xmlns:a16="http://schemas.microsoft.com/office/drawing/2014/main" id="{C18A68AD-5E41-45F5-9EF5-1720F0E26DD8}"/>
                    </a:ext>
                  </a:extLst>
                </p:cNvPr>
                <p:cNvPicPr/>
                <p:nvPr/>
              </p:nvPicPr>
              <p:blipFill>
                <a:blip r:embed="rId30"/>
                <a:stretch>
                  <a:fillRect/>
                </a:stretch>
              </p:blipFill>
              <p:spPr>
                <a:xfrm>
                  <a:off x="2946819" y="1665908"/>
                  <a:ext cx="114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56598AE5-25C9-4D92-80D7-393208993216}"/>
                    </a:ext>
                  </a:extLst>
                </p14:cNvPr>
                <p14:cNvContentPartPr/>
                <p14:nvPr/>
              </p14:nvContentPartPr>
              <p14:xfrm>
                <a:off x="2930259" y="1628468"/>
                <a:ext cx="159480" cy="204120"/>
              </p14:xfrm>
            </p:contentPart>
          </mc:Choice>
          <mc:Fallback xmlns="">
            <p:pic>
              <p:nvPicPr>
                <p:cNvPr id="18" name="Freihand 17">
                  <a:extLst>
                    <a:ext uri="{FF2B5EF4-FFF2-40B4-BE49-F238E27FC236}">
                      <a16:creationId xmlns:a16="http://schemas.microsoft.com/office/drawing/2014/main" id="{56598AE5-25C9-4D92-80D7-393208993216}"/>
                    </a:ext>
                  </a:extLst>
                </p:cNvPr>
                <p:cNvPicPr/>
                <p:nvPr/>
              </p:nvPicPr>
              <p:blipFill>
                <a:blip r:embed="rId32"/>
                <a:stretch>
                  <a:fillRect/>
                </a:stretch>
              </p:blipFill>
              <p:spPr>
                <a:xfrm>
                  <a:off x="2925939" y="1624148"/>
                  <a:ext cx="168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E703D9D1-0BAF-491F-B5DE-C180EA015E24}"/>
                    </a:ext>
                  </a:extLst>
                </p14:cNvPr>
                <p14:cNvContentPartPr/>
                <p14:nvPr/>
              </p14:nvContentPartPr>
              <p14:xfrm>
                <a:off x="3200259" y="1678148"/>
                <a:ext cx="236160" cy="12240"/>
              </p14:xfrm>
            </p:contentPart>
          </mc:Choice>
          <mc:Fallback xmlns="">
            <p:pic>
              <p:nvPicPr>
                <p:cNvPr id="20" name="Freihand 19">
                  <a:extLst>
                    <a:ext uri="{FF2B5EF4-FFF2-40B4-BE49-F238E27FC236}">
                      <a16:creationId xmlns:a16="http://schemas.microsoft.com/office/drawing/2014/main" id="{E703D9D1-0BAF-491F-B5DE-C180EA015E24}"/>
                    </a:ext>
                  </a:extLst>
                </p:cNvPr>
                <p:cNvPicPr/>
                <p:nvPr/>
              </p:nvPicPr>
              <p:blipFill>
                <a:blip r:embed="rId34"/>
                <a:stretch>
                  <a:fillRect/>
                </a:stretch>
              </p:blipFill>
              <p:spPr>
                <a:xfrm>
                  <a:off x="3195939" y="1673828"/>
                  <a:ext cx="244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3FEDEF76-8DB6-4374-ACE7-64316F78FD62}"/>
                    </a:ext>
                  </a:extLst>
                </p14:cNvPr>
                <p14:cNvContentPartPr/>
                <p14:nvPr/>
              </p14:nvContentPartPr>
              <p14:xfrm>
                <a:off x="3230139" y="1721708"/>
                <a:ext cx="211320" cy="22320"/>
              </p14:xfrm>
            </p:contentPart>
          </mc:Choice>
          <mc:Fallback xmlns="">
            <p:pic>
              <p:nvPicPr>
                <p:cNvPr id="21" name="Freihand 20">
                  <a:extLst>
                    <a:ext uri="{FF2B5EF4-FFF2-40B4-BE49-F238E27FC236}">
                      <a16:creationId xmlns:a16="http://schemas.microsoft.com/office/drawing/2014/main" id="{3FEDEF76-8DB6-4374-ACE7-64316F78FD62}"/>
                    </a:ext>
                  </a:extLst>
                </p:cNvPr>
                <p:cNvPicPr/>
                <p:nvPr/>
              </p:nvPicPr>
              <p:blipFill>
                <a:blip r:embed="rId36"/>
                <a:stretch>
                  <a:fillRect/>
                </a:stretch>
              </p:blipFill>
              <p:spPr>
                <a:xfrm>
                  <a:off x="3225819" y="1717388"/>
                  <a:ext cx="21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D553ABDF-FBD6-4E3C-8FED-A576EFA3275D}"/>
                    </a:ext>
                  </a:extLst>
                </p14:cNvPr>
                <p14:cNvContentPartPr/>
                <p14:nvPr/>
              </p14:nvContentPartPr>
              <p14:xfrm>
                <a:off x="3571779" y="1640708"/>
                <a:ext cx="118080" cy="138960"/>
              </p14:xfrm>
            </p:contentPart>
          </mc:Choice>
          <mc:Fallback xmlns="">
            <p:pic>
              <p:nvPicPr>
                <p:cNvPr id="22" name="Freihand 21">
                  <a:extLst>
                    <a:ext uri="{FF2B5EF4-FFF2-40B4-BE49-F238E27FC236}">
                      <a16:creationId xmlns:a16="http://schemas.microsoft.com/office/drawing/2014/main" id="{D553ABDF-FBD6-4E3C-8FED-A576EFA3275D}"/>
                    </a:ext>
                  </a:extLst>
                </p:cNvPr>
                <p:cNvPicPr/>
                <p:nvPr/>
              </p:nvPicPr>
              <p:blipFill>
                <a:blip r:embed="rId38"/>
                <a:stretch>
                  <a:fillRect/>
                </a:stretch>
              </p:blipFill>
              <p:spPr>
                <a:xfrm>
                  <a:off x="3567459" y="1636388"/>
                  <a:ext cx="126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7868ABE8-05B7-4DC8-B2B0-819A21A5CC2D}"/>
                    </a:ext>
                  </a:extLst>
                </p14:cNvPr>
                <p14:cNvContentPartPr/>
                <p14:nvPr/>
              </p14:nvContentPartPr>
              <p14:xfrm>
                <a:off x="3588339" y="1619468"/>
                <a:ext cx="185760" cy="24840"/>
              </p14:xfrm>
            </p:contentPart>
          </mc:Choice>
          <mc:Fallback xmlns="">
            <p:pic>
              <p:nvPicPr>
                <p:cNvPr id="23" name="Freihand 22">
                  <a:extLst>
                    <a:ext uri="{FF2B5EF4-FFF2-40B4-BE49-F238E27FC236}">
                      <a16:creationId xmlns:a16="http://schemas.microsoft.com/office/drawing/2014/main" id="{7868ABE8-05B7-4DC8-B2B0-819A21A5CC2D}"/>
                    </a:ext>
                  </a:extLst>
                </p:cNvPr>
                <p:cNvPicPr/>
                <p:nvPr/>
              </p:nvPicPr>
              <p:blipFill>
                <a:blip r:embed="rId40"/>
                <a:stretch>
                  <a:fillRect/>
                </a:stretch>
              </p:blipFill>
              <p:spPr>
                <a:xfrm>
                  <a:off x="3584019" y="1615148"/>
                  <a:ext cx="194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6D0185AE-5D18-4B60-AC92-7475568FCA82}"/>
                    </a:ext>
                  </a:extLst>
                </p14:cNvPr>
                <p14:cNvContentPartPr/>
                <p14:nvPr/>
              </p14:nvContentPartPr>
              <p14:xfrm>
                <a:off x="3891459" y="1660508"/>
                <a:ext cx="201240" cy="61560"/>
              </p14:xfrm>
            </p:contentPart>
          </mc:Choice>
          <mc:Fallback xmlns="">
            <p:pic>
              <p:nvPicPr>
                <p:cNvPr id="24" name="Freihand 23">
                  <a:extLst>
                    <a:ext uri="{FF2B5EF4-FFF2-40B4-BE49-F238E27FC236}">
                      <a16:creationId xmlns:a16="http://schemas.microsoft.com/office/drawing/2014/main" id="{6D0185AE-5D18-4B60-AC92-7475568FCA82}"/>
                    </a:ext>
                  </a:extLst>
                </p:cNvPr>
                <p:cNvPicPr/>
                <p:nvPr/>
              </p:nvPicPr>
              <p:blipFill>
                <a:blip r:embed="rId42"/>
                <a:stretch>
                  <a:fillRect/>
                </a:stretch>
              </p:blipFill>
              <p:spPr>
                <a:xfrm>
                  <a:off x="3887139" y="1656188"/>
                  <a:ext cx="209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17AD8371-964E-405D-AF9A-2E30766AC5CF}"/>
                    </a:ext>
                  </a:extLst>
                </p14:cNvPr>
                <p14:cNvContentPartPr/>
                <p14:nvPr/>
              </p14:nvContentPartPr>
              <p14:xfrm>
                <a:off x="4237779" y="1605788"/>
                <a:ext cx="144360" cy="158760"/>
              </p14:xfrm>
            </p:contentPart>
          </mc:Choice>
          <mc:Fallback xmlns="">
            <p:pic>
              <p:nvPicPr>
                <p:cNvPr id="26" name="Freihand 25">
                  <a:extLst>
                    <a:ext uri="{FF2B5EF4-FFF2-40B4-BE49-F238E27FC236}">
                      <a16:creationId xmlns:a16="http://schemas.microsoft.com/office/drawing/2014/main" id="{17AD8371-964E-405D-AF9A-2E30766AC5CF}"/>
                    </a:ext>
                  </a:extLst>
                </p:cNvPr>
                <p:cNvPicPr/>
                <p:nvPr/>
              </p:nvPicPr>
              <p:blipFill>
                <a:blip r:embed="rId44"/>
                <a:stretch>
                  <a:fillRect/>
                </a:stretch>
              </p:blipFill>
              <p:spPr>
                <a:xfrm>
                  <a:off x="4233459" y="1601468"/>
                  <a:ext cx="153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4A601563-F5B3-44D1-BDA5-C5861A99320E}"/>
                    </a:ext>
                  </a:extLst>
                </p14:cNvPr>
                <p14:cNvContentPartPr/>
                <p14:nvPr/>
              </p14:nvContentPartPr>
              <p14:xfrm>
                <a:off x="4354779" y="1613708"/>
                <a:ext cx="36360" cy="153000"/>
              </p14:xfrm>
            </p:contentPart>
          </mc:Choice>
          <mc:Fallback xmlns="">
            <p:pic>
              <p:nvPicPr>
                <p:cNvPr id="27" name="Freihand 26">
                  <a:extLst>
                    <a:ext uri="{FF2B5EF4-FFF2-40B4-BE49-F238E27FC236}">
                      <a16:creationId xmlns:a16="http://schemas.microsoft.com/office/drawing/2014/main" id="{4A601563-F5B3-44D1-BDA5-C5861A99320E}"/>
                    </a:ext>
                  </a:extLst>
                </p:cNvPr>
                <p:cNvPicPr/>
                <p:nvPr/>
              </p:nvPicPr>
              <p:blipFill>
                <a:blip r:embed="rId46"/>
                <a:stretch>
                  <a:fillRect/>
                </a:stretch>
              </p:blipFill>
              <p:spPr>
                <a:xfrm>
                  <a:off x="4350459" y="1609388"/>
                  <a:ext cx="45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5CEE74F9-51FD-4527-884E-14F64802EB8D}"/>
                    </a:ext>
                  </a:extLst>
                </p14:cNvPr>
                <p14:cNvContentPartPr/>
                <p14:nvPr/>
              </p14:nvContentPartPr>
              <p14:xfrm>
                <a:off x="4233099" y="1740068"/>
                <a:ext cx="204840" cy="7560"/>
              </p14:xfrm>
            </p:contentPart>
          </mc:Choice>
          <mc:Fallback xmlns="">
            <p:pic>
              <p:nvPicPr>
                <p:cNvPr id="28" name="Freihand 27">
                  <a:extLst>
                    <a:ext uri="{FF2B5EF4-FFF2-40B4-BE49-F238E27FC236}">
                      <a16:creationId xmlns:a16="http://schemas.microsoft.com/office/drawing/2014/main" id="{5CEE74F9-51FD-4527-884E-14F64802EB8D}"/>
                    </a:ext>
                  </a:extLst>
                </p:cNvPr>
                <p:cNvPicPr/>
                <p:nvPr/>
              </p:nvPicPr>
              <p:blipFill>
                <a:blip r:embed="rId48"/>
                <a:stretch>
                  <a:fillRect/>
                </a:stretch>
              </p:blipFill>
              <p:spPr>
                <a:xfrm>
                  <a:off x="4228779" y="1735748"/>
                  <a:ext cx="213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040FC2FC-B0EB-475A-B89A-8648259577C0}"/>
                    </a:ext>
                  </a:extLst>
                </p14:cNvPr>
                <p14:cNvContentPartPr/>
                <p14:nvPr/>
              </p14:nvContentPartPr>
              <p14:xfrm>
                <a:off x="4444419" y="1641788"/>
                <a:ext cx="89640" cy="65880"/>
              </p14:xfrm>
            </p:contentPart>
          </mc:Choice>
          <mc:Fallback xmlns="">
            <p:pic>
              <p:nvPicPr>
                <p:cNvPr id="30" name="Freihand 29">
                  <a:extLst>
                    <a:ext uri="{FF2B5EF4-FFF2-40B4-BE49-F238E27FC236}">
                      <a16:creationId xmlns:a16="http://schemas.microsoft.com/office/drawing/2014/main" id="{040FC2FC-B0EB-475A-B89A-8648259577C0}"/>
                    </a:ext>
                  </a:extLst>
                </p:cNvPr>
                <p:cNvPicPr/>
                <p:nvPr/>
              </p:nvPicPr>
              <p:blipFill>
                <a:blip r:embed="rId50"/>
                <a:stretch>
                  <a:fillRect/>
                </a:stretch>
              </p:blipFill>
              <p:spPr>
                <a:xfrm>
                  <a:off x="4440099" y="1637468"/>
                  <a:ext cx="98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0388DAED-D0FF-424F-B75D-998A8A0FAFE6}"/>
                    </a:ext>
                  </a:extLst>
                </p14:cNvPr>
                <p14:cNvContentPartPr/>
                <p14:nvPr/>
              </p14:nvContentPartPr>
              <p14:xfrm>
                <a:off x="4498059" y="1644308"/>
                <a:ext cx="45720" cy="198360"/>
              </p14:xfrm>
            </p:contentPart>
          </mc:Choice>
          <mc:Fallback xmlns="">
            <p:pic>
              <p:nvPicPr>
                <p:cNvPr id="31" name="Freihand 30">
                  <a:extLst>
                    <a:ext uri="{FF2B5EF4-FFF2-40B4-BE49-F238E27FC236}">
                      <a16:creationId xmlns:a16="http://schemas.microsoft.com/office/drawing/2014/main" id="{0388DAED-D0FF-424F-B75D-998A8A0FAFE6}"/>
                    </a:ext>
                  </a:extLst>
                </p:cNvPr>
                <p:cNvPicPr/>
                <p:nvPr/>
              </p:nvPicPr>
              <p:blipFill>
                <a:blip r:embed="rId52"/>
                <a:stretch>
                  <a:fillRect/>
                </a:stretch>
              </p:blipFill>
              <p:spPr>
                <a:xfrm>
                  <a:off x="4493739" y="1639988"/>
                  <a:ext cx="54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4E1DE20D-472C-41E3-8B09-A7C6054A6A56}"/>
                    </a:ext>
                  </a:extLst>
                </p14:cNvPr>
                <p14:cNvContentPartPr/>
                <p14:nvPr/>
              </p14:nvContentPartPr>
              <p14:xfrm>
                <a:off x="4550619" y="1733228"/>
                <a:ext cx="108000" cy="104760"/>
              </p14:xfrm>
            </p:contentPart>
          </mc:Choice>
          <mc:Fallback xmlns="">
            <p:pic>
              <p:nvPicPr>
                <p:cNvPr id="33" name="Freihand 32">
                  <a:extLst>
                    <a:ext uri="{FF2B5EF4-FFF2-40B4-BE49-F238E27FC236}">
                      <a16:creationId xmlns:a16="http://schemas.microsoft.com/office/drawing/2014/main" id="{4E1DE20D-472C-41E3-8B09-A7C6054A6A56}"/>
                    </a:ext>
                  </a:extLst>
                </p:cNvPr>
                <p:cNvPicPr/>
                <p:nvPr/>
              </p:nvPicPr>
              <p:blipFill>
                <a:blip r:embed="rId54"/>
                <a:stretch>
                  <a:fillRect/>
                </a:stretch>
              </p:blipFill>
              <p:spPr>
                <a:xfrm>
                  <a:off x="4546299" y="1728908"/>
                  <a:ext cx="116640" cy="113400"/>
                </a:xfrm>
                <a:prstGeom prst="rect">
                  <a:avLst/>
                </a:prstGeom>
              </p:spPr>
            </p:pic>
          </mc:Fallback>
        </mc:AlternateContent>
      </p:grpSp>
      <p:grpSp>
        <p:nvGrpSpPr>
          <p:cNvPr id="38" name="Gruppieren 37">
            <a:extLst>
              <a:ext uri="{FF2B5EF4-FFF2-40B4-BE49-F238E27FC236}">
                <a16:creationId xmlns:a16="http://schemas.microsoft.com/office/drawing/2014/main" id="{612A51C0-60F9-4662-A0F7-560BBCF3C217}"/>
              </a:ext>
            </a:extLst>
          </p:cNvPr>
          <p:cNvGrpSpPr/>
          <p:nvPr/>
        </p:nvGrpSpPr>
        <p:grpSpPr>
          <a:xfrm>
            <a:off x="5836179" y="1679228"/>
            <a:ext cx="314640" cy="99000"/>
            <a:chOff x="5836179" y="1679228"/>
            <a:chExt cx="314640" cy="99000"/>
          </a:xfrm>
        </p:grpSpPr>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7CD43702-56A0-4B09-BD25-5B0AD112F30D}"/>
                    </a:ext>
                  </a:extLst>
                </p14:cNvPr>
                <p14:cNvContentPartPr/>
                <p14:nvPr/>
              </p14:nvContentPartPr>
              <p14:xfrm>
                <a:off x="5836179" y="1703708"/>
                <a:ext cx="177480" cy="11160"/>
              </p14:xfrm>
            </p:contentPart>
          </mc:Choice>
          <mc:Fallback xmlns="">
            <p:pic>
              <p:nvPicPr>
                <p:cNvPr id="35" name="Freihand 34">
                  <a:extLst>
                    <a:ext uri="{FF2B5EF4-FFF2-40B4-BE49-F238E27FC236}">
                      <a16:creationId xmlns:a16="http://schemas.microsoft.com/office/drawing/2014/main" id="{7CD43702-56A0-4B09-BD25-5B0AD112F30D}"/>
                    </a:ext>
                  </a:extLst>
                </p:cNvPr>
                <p:cNvPicPr/>
                <p:nvPr/>
              </p:nvPicPr>
              <p:blipFill>
                <a:blip r:embed="rId56"/>
                <a:stretch>
                  <a:fillRect/>
                </a:stretch>
              </p:blipFill>
              <p:spPr>
                <a:xfrm>
                  <a:off x="5831859" y="1699388"/>
                  <a:ext cx="186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0CA9A549-8F93-4E1E-B0E8-96CED97AE108}"/>
                    </a:ext>
                  </a:extLst>
                </p14:cNvPr>
                <p14:cNvContentPartPr/>
                <p14:nvPr/>
              </p14:nvContentPartPr>
              <p14:xfrm>
                <a:off x="5843019" y="1723868"/>
                <a:ext cx="157680" cy="41760"/>
              </p14:xfrm>
            </p:contentPart>
          </mc:Choice>
          <mc:Fallback xmlns="">
            <p:pic>
              <p:nvPicPr>
                <p:cNvPr id="36" name="Freihand 35">
                  <a:extLst>
                    <a:ext uri="{FF2B5EF4-FFF2-40B4-BE49-F238E27FC236}">
                      <a16:creationId xmlns:a16="http://schemas.microsoft.com/office/drawing/2014/main" id="{0CA9A549-8F93-4E1E-B0E8-96CED97AE108}"/>
                    </a:ext>
                  </a:extLst>
                </p:cNvPr>
                <p:cNvPicPr/>
                <p:nvPr/>
              </p:nvPicPr>
              <p:blipFill>
                <a:blip r:embed="rId58"/>
                <a:stretch>
                  <a:fillRect/>
                </a:stretch>
              </p:blipFill>
              <p:spPr>
                <a:xfrm>
                  <a:off x="5838699" y="1719548"/>
                  <a:ext cx="166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AC580D8F-7A5C-4E34-869A-A6E66F9FDD35}"/>
                    </a:ext>
                  </a:extLst>
                </p14:cNvPr>
                <p14:cNvContentPartPr/>
                <p14:nvPr/>
              </p14:nvContentPartPr>
              <p14:xfrm>
                <a:off x="6060819" y="1679228"/>
                <a:ext cx="90000" cy="99000"/>
              </p14:xfrm>
            </p:contentPart>
          </mc:Choice>
          <mc:Fallback xmlns="">
            <p:pic>
              <p:nvPicPr>
                <p:cNvPr id="37" name="Freihand 36">
                  <a:extLst>
                    <a:ext uri="{FF2B5EF4-FFF2-40B4-BE49-F238E27FC236}">
                      <a16:creationId xmlns:a16="http://schemas.microsoft.com/office/drawing/2014/main" id="{AC580D8F-7A5C-4E34-869A-A6E66F9FDD35}"/>
                    </a:ext>
                  </a:extLst>
                </p:cNvPr>
                <p:cNvPicPr/>
                <p:nvPr/>
              </p:nvPicPr>
              <p:blipFill>
                <a:blip r:embed="rId60"/>
                <a:stretch>
                  <a:fillRect/>
                </a:stretch>
              </p:blipFill>
              <p:spPr>
                <a:xfrm>
                  <a:off x="6056499" y="1674908"/>
                  <a:ext cx="98640" cy="107640"/>
                </a:xfrm>
                <a:prstGeom prst="rect">
                  <a:avLst/>
                </a:prstGeom>
              </p:spPr>
            </p:pic>
          </mc:Fallback>
        </mc:AlternateContent>
      </p:grpSp>
      <p:grpSp>
        <p:nvGrpSpPr>
          <p:cNvPr id="44" name="Gruppieren 43">
            <a:extLst>
              <a:ext uri="{FF2B5EF4-FFF2-40B4-BE49-F238E27FC236}">
                <a16:creationId xmlns:a16="http://schemas.microsoft.com/office/drawing/2014/main" id="{A6868ECD-4D03-4A96-A68A-584D25E2C110}"/>
              </a:ext>
            </a:extLst>
          </p:cNvPr>
          <p:cNvGrpSpPr/>
          <p:nvPr/>
        </p:nvGrpSpPr>
        <p:grpSpPr>
          <a:xfrm>
            <a:off x="6506139" y="1574468"/>
            <a:ext cx="688320" cy="150840"/>
            <a:chOff x="6506139" y="1574468"/>
            <a:chExt cx="688320" cy="150840"/>
          </a:xfrm>
        </p:grpSpPr>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079FCD8A-16BE-42A3-8BDF-4931A3B84C9C}"/>
                    </a:ext>
                  </a:extLst>
                </p14:cNvPr>
                <p14:cNvContentPartPr/>
                <p14:nvPr/>
              </p14:nvContentPartPr>
              <p14:xfrm>
                <a:off x="6506139" y="1574468"/>
                <a:ext cx="121680" cy="150840"/>
              </p14:xfrm>
            </p:contentPart>
          </mc:Choice>
          <mc:Fallback xmlns="">
            <p:pic>
              <p:nvPicPr>
                <p:cNvPr id="39" name="Freihand 38">
                  <a:extLst>
                    <a:ext uri="{FF2B5EF4-FFF2-40B4-BE49-F238E27FC236}">
                      <a16:creationId xmlns:a16="http://schemas.microsoft.com/office/drawing/2014/main" id="{079FCD8A-16BE-42A3-8BDF-4931A3B84C9C}"/>
                    </a:ext>
                  </a:extLst>
                </p:cNvPr>
                <p:cNvPicPr/>
                <p:nvPr/>
              </p:nvPicPr>
              <p:blipFill>
                <a:blip r:embed="rId62"/>
                <a:stretch>
                  <a:fillRect/>
                </a:stretch>
              </p:blipFill>
              <p:spPr>
                <a:xfrm>
                  <a:off x="6501819" y="1570148"/>
                  <a:ext cx="130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5E071DEB-E6BD-412C-BCC9-F7425EC524FD}"/>
                    </a:ext>
                  </a:extLst>
                </p14:cNvPr>
                <p14:cNvContentPartPr/>
                <p14:nvPr/>
              </p14:nvContentPartPr>
              <p14:xfrm>
                <a:off x="6559059" y="1668788"/>
                <a:ext cx="60120" cy="40680"/>
              </p14:xfrm>
            </p:contentPart>
          </mc:Choice>
          <mc:Fallback xmlns="">
            <p:pic>
              <p:nvPicPr>
                <p:cNvPr id="40" name="Freihand 39">
                  <a:extLst>
                    <a:ext uri="{FF2B5EF4-FFF2-40B4-BE49-F238E27FC236}">
                      <a16:creationId xmlns:a16="http://schemas.microsoft.com/office/drawing/2014/main" id="{5E071DEB-E6BD-412C-BCC9-F7425EC524FD}"/>
                    </a:ext>
                  </a:extLst>
                </p:cNvPr>
                <p:cNvPicPr/>
                <p:nvPr/>
              </p:nvPicPr>
              <p:blipFill>
                <a:blip r:embed="rId64"/>
                <a:stretch>
                  <a:fillRect/>
                </a:stretch>
              </p:blipFill>
              <p:spPr>
                <a:xfrm>
                  <a:off x="6554739" y="1664468"/>
                  <a:ext cx="68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8174A45D-F101-42DD-9837-36A5AA5498CA}"/>
                    </a:ext>
                  </a:extLst>
                </p14:cNvPr>
                <p14:cNvContentPartPr/>
                <p14:nvPr/>
              </p14:nvContentPartPr>
              <p14:xfrm>
                <a:off x="6625659" y="1667708"/>
                <a:ext cx="135360" cy="38520"/>
              </p14:xfrm>
            </p:contentPart>
          </mc:Choice>
          <mc:Fallback xmlns="">
            <p:pic>
              <p:nvPicPr>
                <p:cNvPr id="41" name="Freihand 40">
                  <a:extLst>
                    <a:ext uri="{FF2B5EF4-FFF2-40B4-BE49-F238E27FC236}">
                      <a16:creationId xmlns:a16="http://schemas.microsoft.com/office/drawing/2014/main" id="{8174A45D-F101-42DD-9837-36A5AA5498CA}"/>
                    </a:ext>
                  </a:extLst>
                </p:cNvPr>
                <p:cNvPicPr/>
                <p:nvPr/>
              </p:nvPicPr>
              <p:blipFill>
                <a:blip r:embed="rId66"/>
                <a:stretch>
                  <a:fillRect/>
                </a:stretch>
              </p:blipFill>
              <p:spPr>
                <a:xfrm>
                  <a:off x="6621339" y="1663388"/>
                  <a:ext cx="1440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31691587-E8B2-4828-8DFA-D3E6C41A58C3}"/>
                    </a:ext>
                  </a:extLst>
                </p14:cNvPr>
                <p14:cNvContentPartPr/>
                <p14:nvPr/>
              </p14:nvContentPartPr>
              <p14:xfrm>
                <a:off x="6793419" y="1657988"/>
                <a:ext cx="57960" cy="59400"/>
              </p14:xfrm>
            </p:contentPart>
          </mc:Choice>
          <mc:Fallback xmlns="">
            <p:pic>
              <p:nvPicPr>
                <p:cNvPr id="42" name="Freihand 41">
                  <a:extLst>
                    <a:ext uri="{FF2B5EF4-FFF2-40B4-BE49-F238E27FC236}">
                      <a16:creationId xmlns:a16="http://schemas.microsoft.com/office/drawing/2014/main" id="{31691587-E8B2-4828-8DFA-D3E6C41A58C3}"/>
                    </a:ext>
                  </a:extLst>
                </p:cNvPr>
                <p:cNvPicPr/>
                <p:nvPr/>
              </p:nvPicPr>
              <p:blipFill>
                <a:blip r:embed="rId68"/>
                <a:stretch>
                  <a:fillRect/>
                </a:stretch>
              </p:blipFill>
              <p:spPr>
                <a:xfrm>
                  <a:off x="6789099" y="1653668"/>
                  <a:ext cx="66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CA477CC9-A970-4C79-A4C4-A73E028DE9A5}"/>
                    </a:ext>
                  </a:extLst>
                </p14:cNvPr>
                <p14:cNvContentPartPr/>
                <p14:nvPr/>
              </p14:nvContentPartPr>
              <p14:xfrm>
                <a:off x="6893859" y="1659068"/>
                <a:ext cx="300600" cy="43920"/>
              </p14:xfrm>
            </p:contentPart>
          </mc:Choice>
          <mc:Fallback xmlns="">
            <p:pic>
              <p:nvPicPr>
                <p:cNvPr id="43" name="Freihand 42">
                  <a:extLst>
                    <a:ext uri="{FF2B5EF4-FFF2-40B4-BE49-F238E27FC236}">
                      <a16:creationId xmlns:a16="http://schemas.microsoft.com/office/drawing/2014/main" id="{CA477CC9-A970-4C79-A4C4-A73E028DE9A5}"/>
                    </a:ext>
                  </a:extLst>
                </p:cNvPr>
                <p:cNvPicPr/>
                <p:nvPr/>
              </p:nvPicPr>
              <p:blipFill>
                <a:blip r:embed="rId70"/>
                <a:stretch>
                  <a:fillRect/>
                </a:stretch>
              </p:blipFill>
              <p:spPr>
                <a:xfrm>
                  <a:off x="6889539" y="1654748"/>
                  <a:ext cx="309240" cy="52560"/>
                </a:xfrm>
                <a:prstGeom prst="rect">
                  <a:avLst/>
                </a:prstGeom>
              </p:spPr>
            </p:pic>
          </mc:Fallback>
        </mc:AlternateContent>
      </p:grpSp>
      <p:grpSp>
        <p:nvGrpSpPr>
          <p:cNvPr id="47" name="Gruppieren 46">
            <a:extLst>
              <a:ext uri="{FF2B5EF4-FFF2-40B4-BE49-F238E27FC236}">
                <a16:creationId xmlns:a16="http://schemas.microsoft.com/office/drawing/2014/main" id="{6096FCEC-1B1C-419A-8569-6D47AD67CEAC}"/>
              </a:ext>
            </a:extLst>
          </p:cNvPr>
          <p:cNvGrpSpPr/>
          <p:nvPr/>
        </p:nvGrpSpPr>
        <p:grpSpPr>
          <a:xfrm>
            <a:off x="7361859" y="1520468"/>
            <a:ext cx="171720" cy="233640"/>
            <a:chOff x="7361859" y="1520468"/>
            <a:chExt cx="171720" cy="233640"/>
          </a:xfrm>
        </p:grpSpPr>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FE0A6E3D-4688-4ABE-9FB9-FC470C03C2CC}"/>
                    </a:ext>
                  </a:extLst>
                </p14:cNvPr>
                <p14:cNvContentPartPr/>
                <p14:nvPr/>
              </p14:nvContentPartPr>
              <p14:xfrm>
                <a:off x="7434579" y="1621268"/>
                <a:ext cx="41040" cy="132840"/>
              </p14:xfrm>
            </p:contentPart>
          </mc:Choice>
          <mc:Fallback xmlns="">
            <p:pic>
              <p:nvPicPr>
                <p:cNvPr id="45" name="Freihand 44">
                  <a:extLst>
                    <a:ext uri="{FF2B5EF4-FFF2-40B4-BE49-F238E27FC236}">
                      <a16:creationId xmlns:a16="http://schemas.microsoft.com/office/drawing/2014/main" id="{FE0A6E3D-4688-4ABE-9FB9-FC470C03C2CC}"/>
                    </a:ext>
                  </a:extLst>
                </p:cNvPr>
                <p:cNvPicPr/>
                <p:nvPr/>
              </p:nvPicPr>
              <p:blipFill>
                <a:blip r:embed="rId72"/>
                <a:stretch>
                  <a:fillRect/>
                </a:stretch>
              </p:blipFill>
              <p:spPr>
                <a:xfrm>
                  <a:off x="7430259" y="1616948"/>
                  <a:ext cx="49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9D9A8117-FC23-44DD-BAC3-7E45CE3CCED3}"/>
                    </a:ext>
                  </a:extLst>
                </p14:cNvPr>
                <p14:cNvContentPartPr/>
                <p14:nvPr/>
              </p14:nvContentPartPr>
              <p14:xfrm>
                <a:off x="7361859" y="1520468"/>
                <a:ext cx="171720" cy="102960"/>
              </p14:xfrm>
            </p:contentPart>
          </mc:Choice>
          <mc:Fallback xmlns="">
            <p:pic>
              <p:nvPicPr>
                <p:cNvPr id="46" name="Freihand 45">
                  <a:extLst>
                    <a:ext uri="{FF2B5EF4-FFF2-40B4-BE49-F238E27FC236}">
                      <a16:creationId xmlns:a16="http://schemas.microsoft.com/office/drawing/2014/main" id="{9D9A8117-FC23-44DD-BAC3-7E45CE3CCED3}"/>
                    </a:ext>
                  </a:extLst>
                </p:cNvPr>
                <p:cNvPicPr/>
                <p:nvPr/>
              </p:nvPicPr>
              <p:blipFill>
                <a:blip r:embed="rId74"/>
                <a:stretch>
                  <a:fillRect/>
                </a:stretch>
              </p:blipFill>
              <p:spPr>
                <a:xfrm>
                  <a:off x="7357539" y="1516148"/>
                  <a:ext cx="180360" cy="111600"/>
                </a:xfrm>
                <a:prstGeom prst="rect">
                  <a:avLst/>
                </a:prstGeom>
              </p:spPr>
            </p:pic>
          </mc:Fallback>
        </mc:AlternateContent>
      </p:grpSp>
      <p:grpSp>
        <p:nvGrpSpPr>
          <p:cNvPr id="168977" name="Gruppieren 168976">
            <a:extLst>
              <a:ext uri="{FF2B5EF4-FFF2-40B4-BE49-F238E27FC236}">
                <a16:creationId xmlns:a16="http://schemas.microsoft.com/office/drawing/2014/main" id="{0D07BB34-64A9-4DE8-A9BD-AFDDDD12F297}"/>
              </a:ext>
            </a:extLst>
          </p:cNvPr>
          <p:cNvGrpSpPr/>
          <p:nvPr/>
        </p:nvGrpSpPr>
        <p:grpSpPr>
          <a:xfrm>
            <a:off x="7938219" y="1430828"/>
            <a:ext cx="3634560" cy="298800"/>
            <a:chOff x="7938219" y="1430828"/>
            <a:chExt cx="3634560" cy="298800"/>
          </a:xfrm>
        </p:grpSpPr>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E94AB6B6-7D44-491E-A8E1-BA54699A1ED4}"/>
                    </a:ext>
                  </a:extLst>
                </p14:cNvPr>
                <p14:cNvContentPartPr/>
                <p14:nvPr/>
              </p14:nvContentPartPr>
              <p14:xfrm>
                <a:off x="7938219" y="1548908"/>
                <a:ext cx="142560" cy="137520"/>
              </p14:xfrm>
            </p:contentPart>
          </mc:Choice>
          <mc:Fallback xmlns="">
            <p:pic>
              <p:nvPicPr>
                <p:cNvPr id="48" name="Freihand 47">
                  <a:extLst>
                    <a:ext uri="{FF2B5EF4-FFF2-40B4-BE49-F238E27FC236}">
                      <a16:creationId xmlns:a16="http://schemas.microsoft.com/office/drawing/2014/main" id="{E94AB6B6-7D44-491E-A8E1-BA54699A1ED4}"/>
                    </a:ext>
                  </a:extLst>
                </p:cNvPr>
                <p:cNvPicPr/>
                <p:nvPr/>
              </p:nvPicPr>
              <p:blipFill>
                <a:blip r:embed="rId76"/>
                <a:stretch>
                  <a:fillRect/>
                </a:stretch>
              </p:blipFill>
              <p:spPr>
                <a:xfrm>
                  <a:off x="7933899" y="1544588"/>
                  <a:ext cx="151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E3819AD0-5E55-4523-81B4-24D8CFF520CF}"/>
                    </a:ext>
                  </a:extLst>
                </p14:cNvPr>
                <p14:cNvContentPartPr/>
                <p14:nvPr/>
              </p14:nvContentPartPr>
              <p14:xfrm>
                <a:off x="8145219" y="1590668"/>
                <a:ext cx="84240" cy="86040"/>
              </p14:xfrm>
            </p:contentPart>
          </mc:Choice>
          <mc:Fallback xmlns="">
            <p:pic>
              <p:nvPicPr>
                <p:cNvPr id="49" name="Freihand 48">
                  <a:extLst>
                    <a:ext uri="{FF2B5EF4-FFF2-40B4-BE49-F238E27FC236}">
                      <a16:creationId xmlns:a16="http://schemas.microsoft.com/office/drawing/2014/main" id="{E3819AD0-5E55-4523-81B4-24D8CFF520CF}"/>
                    </a:ext>
                  </a:extLst>
                </p:cNvPr>
                <p:cNvPicPr/>
                <p:nvPr/>
              </p:nvPicPr>
              <p:blipFill>
                <a:blip r:embed="rId78"/>
                <a:stretch>
                  <a:fillRect/>
                </a:stretch>
              </p:blipFill>
              <p:spPr>
                <a:xfrm>
                  <a:off x="8140899" y="1586348"/>
                  <a:ext cx="928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0F788A08-E059-48AA-8743-D9380A374CD8}"/>
                    </a:ext>
                  </a:extLst>
                </p14:cNvPr>
                <p14:cNvContentPartPr/>
                <p14:nvPr/>
              </p14:nvContentPartPr>
              <p14:xfrm>
                <a:off x="8285979" y="1531628"/>
                <a:ext cx="360" cy="360"/>
              </p14:xfrm>
            </p:contentPart>
          </mc:Choice>
          <mc:Fallback xmlns="">
            <p:pic>
              <p:nvPicPr>
                <p:cNvPr id="50" name="Freihand 49">
                  <a:extLst>
                    <a:ext uri="{FF2B5EF4-FFF2-40B4-BE49-F238E27FC236}">
                      <a16:creationId xmlns:a16="http://schemas.microsoft.com/office/drawing/2014/main" id="{0F788A08-E059-48AA-8743-D9380A374CD8}"/>
                    </a:ext>
                  </a:extLst>
                </p:cNvPr>
                <p:cNvPicPr/>
                <p:nvPr/>
              </p:nvPicPr>
              <p:blipFill>
                <a:blip r:embed="rId80"/>
                <a:stretch>
                  <a:fillRect/>
                </a:stretch>
              </p:blipFill>
              <p:spPr>
                <a:xfrm>
                  <a:off x="8281659" y="152730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00E4443D-C0B5-4487-8462-BE409A3B747D}"/>
                    </a:ext>
                  </a:extLst>
                </p14:cNvPr>
                <p14:cNvContentPartPr/>
                <p14:nvPr/>
              </p14:nvContentPartPr>
              <p14:xfrm>
                <a:off x="8064939" y="1545308"/>
                <a:ext cx="78480" cy="140400"/>
              </p14:xfrm>
            </p:contentPart>
          </mc:Choice>
          <mc:Fallback xmlns="">
            <p:pic>
              <p:nvPicPr>
                <p:cNvPr id="51" name="Freihand 50">
                  <a:extLst>
                    <a:ext uri="{FF2B5EF4-FFF2-40B4-BE49-F238E27FC236}">
                      <a16:creationId xmlns:a16="http://schemas.microsoft.com/office/drawing/2014/main" id="{00E4443D-C0B5-4487-8462-BE409A3B747D}"/>
                    </a:ext>
                  </a:extLst>
                </p:cNvPr>
                <p:cNvPicPr/>
                <p:nvPr/>
              </p:nvPicPr>
              <p:blipFill>
                <a:blip r:embed="rId82"/>
                <a:stretch>
                  <a:fillRect/>
                </a:stretch>
              </p:blipFill>
              <p:spPr>
                <a:xfrm>
                  <a:off x="8060619" y="1540988"/>
                  <a:ext cx="87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F1BEBC87-9882-4AD2-A934-FF7B76D10148}"/>
                    </a:ext>
                  </a:extLst>
                </p14:cNvPr>
                <p14:cNvContentPartPr/>
                <p14:nvPr/>
              </p14:nvContentPartPr>
              <p14:xfrm>
                <a:off x="8190939" y="1540628"/>
                <a:ext cx="87840" cy="160560"/>
              </p14:xfrm>
            </p:contentPart>
          </mc:Choice>
          <mc:Fallback xmlns="">
            <p:pic>
              <p:nvPicPr>
                <p:cNvPr id="52" name="Freihand 51">
                  <a:extLst>
                    <a:ext uri="{FF2B5EF4-FFF2-40B4-BE49-F238E27FC236}">
                      <a16:creationId xmlns:a16="http://schemas.microsoft.com/office/drawing/2014/main" id="{F1BEBC87-9882-4AD2-A934-FF7B76D10148}"/>
                    </a:ext>
                  </a:extLst>
                </p:cNvPr>
                <p:cNvPicPr/>
                <p:nvPr/>
              </p:nvPicPr>
              <p:blipFill>
                <a:blip r:embed="rId84"/>
                <a:stretch>
                  <a:fillRect/>
                </a:stretch>
              </p:blipFill>
              <p:spPr>
                <a:xfrm>
                  <a:off x="8186619" y="1536308"/>
                  <a:ext cx="96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F2357E52-3A93-453B-9F91-26975C899A05}"/>
                    </a:ext>
                  </a:extLst>
                </p14:cNvPr>
                <p14:cNvContentPartPr/>
                <p14:nvPr/>
              </p14:nvContentPartPr>
              <p14:xfrm>
                <a:off x="8188419" y="1430828"/>
                <a:ext cx="25200" cy="128160"/>
              </p14:xfrm>
            </p:contentPart>
          </mc:Choice>
          <mc:Fallback xmlns="">
            <p:pic>
              <p:nvPicPr>
                <p:cNvPr id="53" name="Freihand 52">
                  <a:extLst>
                    <a:ext uri="{FF2B5EF4-FFF2-40B4-BE49-F238E27FC236}">
                      <a16:creationId xmlns:a16="http://schemas.microsoft.com/office/drawing/2014/main" id="{F2357E52-3A93-453B-9F91-26975C899A05}"/>
                    </a:ext>
                  </a:extLst>
                </p:cNvPr>
                <p:cNvPicPr/>
                <p:nvPr/>
              </p:nvPicPr>
              <p:blipFill>
                <a:blip r:embed="rId86"/>
                <a:stretch>
                  <a:fillRect/>
                </a:stretch>
              </p:blipFill>
              <p:spPr>
                <a:xfrm>
                  <a:off x="8184099" y="1426508"/>
                  <a:ext cx="33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268C605A-95DA-4BE3-9F0A-876B85F83088}"/>
                    </a:ext>
                  </a:extLst>
                </p14:cNvPr>
                <p14:cNvContentPartPr/>
                <p14:nvPr/>
              </p14:nvContentPartPr>
              <p14:xfrm>
                <a:off x="8162859" y="1481228"/>
                <a:ext cx="109440" cy="5040"/>
              </p14:xfrm>
            </p:contentPart>
          </mc:Choice>
          <mc:Fallback xmlns="">
            <p:pic>
              <p:nvPicPr>
                <p:cNvPr id="54" name="Freihand 53">
                  <a:extLst>
                    <a:ext uri="{FF2B5EF4-FFF2-40B4-BE49-F238E27FC236}">
                      <a16:creationId xmlns:a16="http://schemas.microsoft.com/office/drawing/2014/main" id="{268C605A-95DA-4BE3-9F0A-876B85F83088}"/>
                    </a:ext>
                  </a:extLst>
                </p:cNvPr>
                <p:cNvPicPr/>
                <p:nvPr/>
              </p:nvPicPr>
              <p:blipFill>
                <a:blip r:embed="rId88"/>
                <a:stretch>
                  <a:fillRect/>
                </a:stretch>
              </p:blipFill>
              <p:spPr>
                <a:xfrm>
                  <a:off x="8158539" y="1476908"/>
                  <a:ext cx="1180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24C91745-5083-4D70-82B8-B2E27C0E5825}"/>
                    </a:ext>
                  </a:extLst>
                </p14:cNvPr>
                <p14:cNvContentPartPr/>
                <p14:nvPr/>
              </p14:nvContentPartPr>
              <p14:xfrm>
                <a:off x="8424939" y="1603268"/>
                <a:ext cx="164160" cy="6480"/>
              </p14:xfrm>
            </p:contentPart>
          </mc:Choice>
          <mc:Fallback xmlns="">
            <p:pic>
              <p:nvPicPr>
                <p:cNvPr id="56" name="Freihand 55">
                  <a:extLst>
                    <a:ext uri="{FF2B5EF4-FFF2-40B4-BE49-F238E27FC236}">
                      <a16:creationId xmlns:a16="http://schemas.microsoft.com/office/drawing/2014/main" id="{24C91745-5083-4D70-82B8-B2E27C0E5825}"/>
                    </a:ext>
                  </a:extLst>
                </p:cNvPr>
                <p:cNvPicPr/>
                <p:nvPr/>
              </p:nvPicPr>
              <p:blipFill>
                <a:blip r:embed="rId90"/>
                <a:stretch>
                  <a:fillRect/>
                </a:stretch>
              </p:blipFill>
              <p:spPr>
                <a:xfrm>
                  <a:off x="8420619" y="1598948"/>
                  <a:ext cx="172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18ECA129-0F14-4868-9154-72DECDC2212F}"/>
                    </a:ext>
                  </a:extLst>
                </p14:cNvPr>
                <p14:cNvContentPartPr/>
                <p14:nvPr/>
              </p14:nvContentPartPr>
              <p14:xfrm>
                <a:off x="8435019" y="1659068"/>
                <a:ext cx="177480" cy="5400"/>
              </p14:xfrm>
            </p:contentPart>
          </mc:Choice>
          <mc:Fallback xmlns="">
            <p:pic>
              <p:nvPicPr>
                <p:cNvPr id="57" name="Freihand 56">
                  <a:extLst>
                    <a:ext uri="{FF2B5EF4-FFF2-40B4-BE49-F238E27FC236}">
                      <a16:creationId xmlns:a16="http://schemas.microsoft.com/office/drawing/2014/main" id="{18ECA129-0F14-4868-9154-72DECDC2212F}"/>
                    </a:ext>
                  </a:extLst>
                </p:cNvPr>
                <p:cNvPicPr/>
                <p:nvPr/>
              </p:nvPicPr>
              <p:blipFill>
                <a:blip r:embed="rId92"/>
                <a:stretch>
                  <a:fillRect/>
                </a:stretch>
              </p:blipFill>
              <p:spPr>
                <a:xfrm>
                  <a:off x="8430699" y="1654748"/>
                  <a:ext cx="186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88CADBDE-CB91-4748-A34C-08C592E07849}"/>
                    </a:ext>
                  </a:extLst>
                </p14:cNvPr>
                <p14:cNvContentPartPr/>
                <p14:nvPr/>
              </p14:nvContentPartPr>
              <p14:xfrm>
                <a:off x="8483619" y="1595708"/>
                <a:ext cx="101880" cy="83160"/>
              </p14:xfrm>
            </p:contentPart>
          </mc:Choice>
          <mc:Fallback xmlns="">
            <p:pic>
              <p:nvPicPr>
                <p:cNvPr id="59" name="Freihand 58">
                  <a:extLst>
                    <a:ext uri="{FF2B5EF4-FFF2-40B4-BE49-F238E27FC236}">
                      <a16:creationId xmlns:a16="http://schemas.microsoft.com/office/drawing/2014/main" id="{88CADBDE-CB91-4748-A34C-08C592E07849}"/>
                    </a:ext>
                  </a:extLst>
                </p:cNvPr>
                <p:cNvPicPr/>
                <p:nvPr/>
              </p:nvPicPr>
              <p:blipFill>
                <a:blip r:embed="rId94"/>
                <a:stretch>
                  <a:fillRect/>
                </a:stretch>
              </p:blipFill>
              <p:spPr>
                <a:xfrm>
                  <a:off x="8479299" y="1591388"/>
                  <a:ext cx="110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A85B8E4D-BA3B-44A1-AE33-48DD56CBE72A}"/>
                    </a:ext>
                  </a:extLst>
                </p14:cNvPr>
                <p14:cNvContentPartPr/>
                <p14:nvPr/>
              </p14:nvContentPartPr>
              <p14:xfrm>
                <a:off x="8737779" y="1486988"/>
                <a:ext cx="322560" cy="137520"/>
              </p14:xfrm>
            </p:contentPart>
          </mc:Choice>
          <mc:Fallback xmlns="">
            <p:pic>
              <p:nvPicPr>
                <p:cNvPr id="60" name="Freihand 59">
                  <a:extLst>
                    <a:ext uri="{FF2B5EF4-FFF2-40B4-BE49-F238E27FC236}">
                      <a16:creationId xmlns:a16="http://schemas.microsoft.com/office/drawing/2014/main" id="{A85B8E4D-BA3B-44A1-AE33-48DD56CBE72A}"/>
                    </a:ext>
                  </a:extLst>
                </p:cNvPr>
                <p:cNvPicPr/>
                <p:nvPr/>
              </p:nvPicPr>
              <p:blipFill>
                <a:blip r:embed="rId96"/>
                <a:stretch>
                  <a:fillRect/>
                </a:stretch>
              </p:blipFill>
              <p:spPr>
                <a:xfrm>
                  <a:off x="8733459" y="1482668"/>
                  <a:ext cx="331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94BFC1B0-1A13-43E7-B581-5817DE9A2B62}"/>
                    </a:ext>
                  </a:extLst>
                </p14:cNvPr>
                <p14:cNvContentPartPr/>
                <p14:nvPr/>
              </p14:nvContentPartPr>
              <p14:xfrm>
                <a:off x="8975379" y="1435148"/>
                <a:ext cx="26640" cy="26640"/>
              </p14:xfrm>
            </p:contentPart>
          </mc:Choice>
          <mc:Fallback xmlns="">
            <p:pic>
              <p:nvPicPr>
                <p:cNvPr id="61" name="Freihand 60">
                  <a:extLst>
                    <a:ext uri="{FF2B5EF4-FFF2-40B4-BE49-F238E27FC236}">
                      <a16:creationId xmlns:a16="http://schemas.microsoft.com/office/drawing/2014/main" id="{94BFC1B0-1A13-43E7-B581-5817DE9A2B62}"/>
                    </a:ext>
                  </a:extLst>
                </p:cNvPr>
                <p:cNvPicPr/>
                <p:nvPr/>
              </p:nvPicPr>
              <p:blipFill>
                <a:blip r:embed="rId98"/>
                <a:stretch>
                  <a:fillRect/>
                </a:stretch>
              </p:blipFill>
              <p:spPr>
                <a:xfrm>
                  <a:off x="8971059" y="1430828"/>
                  <a:ext cx="35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3EE74397-ACF8-4799-A458-92712330480D}"/>
                    </a:ext>
                  </a:extLst>
                </p14:cNvPr>
                <p14:cNvContentPartPr/>
                <p14:nvPr/>
              </p14:nvContentPartPr>
              <p14:xfrm>
                <a:off x="9276699" y="1457108"/>
                <a:ext cx="161280" cy="153360"/>
              </p14:xfrm>
            </p:contentPart>
          </mc:Choice>
          <mc:Fallback xmlns="">
            <p:pic>
              <p:nvPicPr>
                <p:cNvPr id="62" name="Freihand 61">
                  <a:extLst>
                    <a:ext uri="{FF2B5EF4-FFF2-40B4-BE49-F238E27FC236}">
                      <a16:creationId xmlns:a16="http://schemas.microsoft.com/office/drawing/2014/main" id="{3EE74397-ACF8-4799-A458-92712330480D}"/>
                    </a:ext>
                  </a:extLst>
                </p:cNvPr>
                <p:cNvPicPr/>
                <p:nvPr/>
              </p:nvPicPr>
              <p:blipFill>
                <a:blip r:embed="rId100"/>
                <a:stretch>
                  <a:fillRect/>
                </a:stretch>
              </p:blipFill>
              <p:spPr>
                <a:xfrm>
                  <a:off x="9272379" y="1452788"/>
                  <a:ext cx="169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CB3A0B9B-FE17-4CEA-BE0A-BCD071C7DFD8}"/>
                    </a:ext>
                  </a:extLst>
                </p14:cNvPr>
                <p14:cNvContentPartPr/>
                <p14:nvPr/>
              </p14:nvContentPartPr>
              <p14:xfrm>
                <a:off x="9365259" y="1586348"/>
                <a:ext cx="54360" cy="28080"/>
              </p14:xfrm>
            </p:contentPart>
          </mc:Choice>
          <mc:Fallback xmlns="">
            <p:pic>
              <p:nvPicPr>
                <p:cNvPr id="63" name="Freihand 62">
                  <a:extLst>
                    <a:ext uri="{FF2B5EF4-FFF2-40B4-BE49-F238E27FC236}">
                      <a16:creationId xmlns:a16="http://schemas.microsoft.com/office/drawing/2014/main" id="{CB3A0B9B-FE17-4CEA-BE0A-BCD071C7DFD8}"/>
                    </a:ext>
                  </a:extLst>
                </p:cNvPr>
                <p:cNvPicPr/>
                <p:nvPr/>
              </p:nvPicPr>
              <p:blipFill>
                <a:blip r:embed="rId102"/>
                <a:stretch>
                  <a:fillRect/>
                </a:stretch>
              </p:blipFill>
              <p:spPr>
                <a:xfrm>
                  <a:off x="9360939" y="1582028"/>
                  <a:ext cx="63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8960" name="Freihand 168959">
                  <a:extLst>
                    <a:ext uri="{FF2B5EF4-FFF2-40B4-BE49-F238E27FC236}">
                      <a16:creationId xmlns:a16="http://schemas.microsoft.com/office/drawing/2014/main" id="{BF2B7869-54BA-451C-92A1-48F01E2FE85B}"/>
                    </a:ext>
                  </a:extLst>
                </p14:cNvPr>
                <p14:cNvContentPartPr/>
                <p14:nvPr/>
              </p14:nvContentPartPr>
              <p14:xfrm>
                <a:off x="9429339" y="1554668"/>
                <a:ext cx="156600" cy="63000"/>
              </p14:xfrm>
            </p:contentPart>
          </mc:Choice>
          <mc:Fallback xmlns="">
            <p:pic>
              <p:nvPicPr>
                <p:cNvPr id="168960" name="Freihand 168959">
                  <a:extLst>
                    <a:ext uri="{FF2B5EF4-FFF2-40B4-BE49-F238E27FC236}">
                      <a16:creationId xmlns:a16="http://schemas.microsoft.com/office/drawing/2014/main" id="{BF2B7869-54BA-451C-92A1-48F01E2FE85B}"/>
                    </a:ext>
                  </a:extLst>
                </p:cNvPr>
                <p:cNvPicPr/>
                <p:nvPr/>
              </p:nvPicPr>
              <p:blipFill>
                <a:blip r:embed="rId104"/>
                <a:stretch>
                  <a:fillRect/>
                </a:stretch>
              </p:blipFill>
              <p:spPr>
                <a:xfrm>
                  <a:off x="9425019" y="1550348"/>
                  <a:ext cx="165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8961" name="Freihand 168960">
                  <a:extLst>
                    <a:ext uri="{FF2B5EF4-FFF2-40B4-BE49-F238E27FC236}">
                      <a16:creationId xmlns:a16="http://schemas.microsoft.com/office/drawing/2014/main" id="{D8B87F92-B82A-4F90-9F60-35380B592BA8}"/>
                    </a:ext>
                  </a:extLst>
                </p14:cNvPr>
                <p14:cNvContentPartPr/>
                <p14:nvPr/>
              </p14:nvContentPartPr>
              <p14:xfrm>
                <a:off x="9580899" y="1559348"/>
                <a:ext cx="60120" cy="68760"/>
              </p14:xfrm>
            </p:contentPart>
          </mc:Choice>
          <mc:Fallback xmlns="">
            <p:pic>
              <p:nvPicPr>
                <p:cNvPr id="168961" name="Freihand 168960">
                  <a:extLst>
                    <a:ext uri="{FF2B5EF4-FFF2-40B4-BE49-F238E27FC236}">
                      <a16:creationId xmlns:a16="http://schemas.microsoft.com/office/drawing/2014/main" id="{D8B87F92-B82A-4F90-9F60-35380B592BA8}"/>
                    </a:ext>
                  </a:extLst>
                </p:cNvPr>
                <p:cNvPicPr/>
                <p:nvPr/>
              </p:nvPicPr>
              <p:blipFill>
                <a:blip r:embed="rId106"/>
                <a:stretch>
                  <a:fillRect/>
                </a:stretch>
              </p:blipFill>
              <p:spPr>
                <a:xfrm>
                  <a:off x="9576579" y="1555028"/>
                  <a:ext cx="68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8962" name="Freihand 168961">
                  <a:extLst>
                    <a:ext uri="{FF2B5EF4-FFF2-40B4-BE49-F238E27FC236}">
                      <a16:creationId xmlns:a16="http://schemas.microsoft.com/office/drawing/2014/main" id="{C8E2436E-59A5-47BB-81DF-2FDBABE32177}"/>
                    </a:ext>
                  </a:extLst>
                </p14:cNvPr>
                <p14:cNvContentPartPr/>
                <p14:nvPr/>
              </p14:nvContentPartPr>
              <p14:xfrm>
                <a:off x="9666579" y="1548188"/>
                <a:ext cx="309240" cy="58680"/>
              </p14:xfrm>
            </p:contentPart>
          </mc:Choice>
          <mc:Fallback xmlns="">
            <p:pic>
              <p:nvPicPr>
                <p:cNvPr id="168962" name="Freihand 168961">
                  <a:extLst>
                    <a:ext uri="{FF2B5EF4-FFF2-40B4-BE49-F238E27FC236}">
                      <a16:creationId xmlns:a16="http://schemas.microsoft.com/office/drawing/2014/main" id="{C8E2436E-59A5-47BB-81DF-2FDBABE32177}"/>
                    </a:ext>
                  </a:extLst>
                </p:cNvPr>
                <p:cNvPicPr/>
                <p:nvPr/>
              </p:nvPicPr>
              <p:blipFill>
                <a:blip r:embed="rId108"/>
                <a:stretch>
                  <a:fillRect/>
                </a:stretch>
              </p:blipFill>
              <p:spPr>
                <a:xfrm>
                  <a:off x="9662259" y="1543868"/>
                  <a:ext cx="317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8965" name="Freihand 168964">
                  <a:extLst>
                    <a:ext uri="{FF2B5EF4-FFF2-40B4-BE49-F238E27FC236}">
                      <a16:creationId xmlns:a16="http://schemas.microsoft.com/office/drawing/2014/main" id="{2BC6BF4D-CF0B-4CE0-915E-601A1D4C28A8}"/>
                    </a:ext>
                  </a:extLst>
                </p14:cNvPr>
                <p14:cNvContentPartPr/>
                <p14:nvPr/>
              </p14:nvContentPartPr>
              <p14:xfrm>
                <a:off x="9986979" y="1547828"/>
                <a:ext cx="124560" cy="181800"/>
              </p14:xfrm>
            </p:contentPart>
          </mc:Choice>
          <mc:Fallback xmlns="">
            <p:pic>
              <p:nvPicPr>
                <p:cNvPr id="168965" name="Freihand 168964">
                  <a:extLst>
                    <a:ext uri="{FF2B5EF4-FFF2-40B4-BE49-F238E27FC236}">
                      <a16:creationId xmlns:a16="http://schemas.microsoft.com/office/drawing/2014/main" id="{2BC6BF4D-CF0B-4CE0-915E-601A1D4C28A8}"/>
                    </a:ext>
                  </a:extLst>
                </p:cNvPr>
                <p:cNvPicPr/>
                <p:nvPr/>
              </p:nvPicPr>
              <p:blipFill>
                <a:blip r:embed="rId110"/>
                <a:stretch>
                  <a:fillRect/>
                </a:stretch>
              </p:blipFill>
              <p:spPr>
                <a:xfrm>
                  <a:off x="9982659" y="1543508"/>
                  <a:ext cx="133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8966" name="Freihand 168965">
                  <a:extLst>
                    <a:ext uri="{FF2B5EF4-FFF2-40B4-BE49-F238E27FC236}">
                      <a16:creationId xmlns:a16="http://schemas.microsoft.com/office/drawing/2014/main" id="{A4396136-F70A-4708-88AB-58D84745589E}"/>
                    </a:ext>
                  </a:extLst>
                </p14:cNvPr>
                <p14:cNvContentPartPr/>
                <p14:nvPr/>
              </p14:nvContentPartPr>
              <p14:xfrm>
                <a:off x="10125579" y="1556108"/>
                <a:ext cx="148680" cy="70920"/>
              </p14:xfrm>
            </p:contentPart>
          </mc:Choice>
          <mc:Fallback xmlns="">
            <p:pic>
              <p:nvPicPr>
                <p:cNvPr id="168966" name="Freihand 168965">
                  <a:extLst>
                    <a:ext uri="{FF2B5EF4-FFF2-40B4-BE49-F238E27FC236}">
                      <a16:creationId xmlns:a16="http://schemas.microsoft.com/office/drawing/2014/main" id="{A4396136-F70A-4708-88AB-58D84745589E}"/>
                    </a:ext>
                  </a:extLst>
                </p:cNvPr>
                <p:cNvPicPr/>
                <p:nvPr/>
              </p:nvPicPr>
              <p:blipFill>
                <a:blip r:embed="rId112"/>
                <a:stretch>
                  <a:fillRect/>
                </a:stretch>
              </p:blipFill>
              <p:spPr>
                <a:xfrm>
                  <a:off x="10121259" y="1551788"/>
                  <a:ext cx="157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8967" name="Freihand 168966">
                  <a:extLst>
                    <a:ext uri="{FF2B5EF4-FFF2-40B4-BE49-F238E27FC236}">
                      <a16:creationId xmlns:a16="http://schemas.microsoft.com/office/drawing/2014/main" id="{90BC309E-7A45-4BB9-9489-23B1D10DF9A1}"/>
                    </a:ext>
                  </a:extLst>
                </p14:cNvPr>
                <p14:cNvContentPartPr/>
                <p14:nvPr/>
              </p14:nvContentPartPr>
              <p14:xfrm>
                <a:off x="9111459" y="1540628"/>
                <a:ext cx="91440" cy="55440"/>
              </p14:xfrm>
            </p:contentPart>
          </mc:Choice>
          <mc:Fallback xmlns="">
            <p:pic>
              <p:nvPicPr>
                <p:cNvPr id="168967" name="Freihand 168966">
                  <a:extLst>
                    <a:ext uri="{FF2B5EF4-FFF2-40B4-BE49-F238E27FC236}">
                      <a16:creationId xmlns:a16="http://schemas.microsoft.com/office/drawing/2014/main" id="{90BC309E-7A45-4BB9-9489-23B1D10DF9A1}"/>
                    </a:ext>
                  </a:extLst>
                </p:cNvPr>
                <p:cNvPicPr/>
                <p:nvPr/>
              </p:nvPicPr>
              <p:blipFill>
                <a:blip r:embed="rId114"/>
                <a:stretch>
                  <a:fillRect/>
                </a:stretch>
              </p:blipFill>
              <p:spPr>
                <a:xfrm>
                  <a:off x="9107139" y="1536308"/>
                  <a:ext cx="100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8969" name="Freihand 168968">
                  <a:extLst>
                    <a:ext uri="{FF2B5EF4-FFF2-40B4-BE49-F238E27FC236}">
                      <a16:creationId xmlns:a16="http://schemas.microsoft.com/office/drawing/2014/main" id="{B0846623-E5C0-42CC-AD35-807DDE3E029B}"/>
                    </a:ext>
                  </a:extLst>
                </p14:cNvPr>
                <p14:cNvContentPartPr/>
                <p14:nvPr/>
              </p14:nvContentPartPr>
              <p14:xfrm>
                <a:off x="10290459" y="1492028"/>
                <a:ext cx="195480" cy="144000"/>
              </p14:xfrm>
            </p:contentPart>
          </mc:Choice>
          <mc:Fallback xmlns="">
            <p:pic>
              <p:nvPicPr>
                <p:cNvPr id="168969" name="Freihand 168968">
                  <a:extLst>
                    <a:ext uri="{FF2B5EF4-FFF2-40B4-BE49-F238E27FC236}">
                      <a16:creationId xmlns:a16="http://schemas.microsoft.com/office/drawing/2014/main" id="{B0846623-E5C0-42CC-AD35-807DDE3E029B}"/>
                    </a:ext>
                  </a:extLst>
                </p:cNvPr>
                <p:cNvPicPr/>
                <p:nvPr/>
              </p:nvPicPr>
              <p:blipFill>
                <a:blip r:embed="rId116"/>
                <a:stretch>
                  <a:fillRect/>
                </a:stretch>
              </p:blipFill>
              <p:spPr>
                <a:xfrm>
                  <a:off x="10286139" y="1487708"/>
                  <a:ext cx="204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8970" name="Freihand 168969">
                  <a:extLst>
                    <a:ext uri="{FF2B5EF4-FFF2-40B4-BE49-F238E27FC236}">
                      <a16:creationId xmlns:a16="http://schemas.microsoft.com/office/drawing/2014/main" id="{337C645E-B528-4745-83D0-6F35534889E4}"/>
                    </a:ext>
                  </a:extLst>
                </p14:cNvPr>
                <p14:cNvContentPartPr/>
                <p14:nvPr/>
              </p14:nvContentPartPr>
              <p14:xfrm>
                <a:off x="10478019" y="1540628"/>
                <a:ext cx="100800" cy="70560"/>
              </p14:xfrm>
            </p:contentPart>
          </mc:Choice>
          <mc:Fallback xmlns="">
            <p:pic>
              <p:nvPicPr>
                <p:cNvPr id="168970" name="Freihand 168969">
                  <a:extLst>
                    <a:ext uri="{FF2B5EF4-FFF2-40B4-BE49-F238E27FC236}">
                      <a16:creationId xmlns:a16="http://schemas.microsoft.com/office/drawing/2014/main" id="{337C645E-B528-4745-83D0-6F35534889E4}"/>
                    </a:ext>
                  </a:extLst>
                </p:cNvPr>
                <p:cNvPicPr/>
                <p:nvPr/>
              </p:nvPicPr>
              <p:blipFill>
                <a:blip r:embed="rId118"/>
                <a:stretch>
                  <a:fillRect/>
                </a:stretch>
              </p:blipFill>
              <p:spPr>
                <a:xfrm>
                  <a:off x="10473699" y="1536308"/>
                  <a:ext cx="109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8971" name="Freihand 168970">
                  <a:extLst>
                    <a:ext uri="{FF2B5EF4-FFF2-40B4-BE49-F238E27FC236}">
                      <a16:creationId xmlns:a16="http://schemas.microsoft.com/office/drawing/2014/main" id="{50908A76-C80F-4ED4-8F4A-6629B1ED5495}"/>
                    </a:ext>
                  </a:extLst>
                </p14:cNvPr>
                <p14:cNvContentPartPr/>
                <p14:nvPr/>
              </p14:nvContentPartPr>
              <p14:xfrm>
                <a:off x="10742259" y="1522988"/>
                <a:ext cx="126720" cy="83520"/>
              </p14:xfrm>
            </p:contentPart>
          </mc:Choice>
          <mc:Fallback xmlns="">
            <p:pic>
              <p:nvPicPr>
                <p:cNvPr id="168971" name="Freihand 168970">
                  <a:extLst>
                    <a:ext uri="{FF2B5EF4-FFF2-40B4-BE49-F238E27FC236}">
                      <a16:creationId xmlns:a16="http://schemas.microsoft.com/office/drawing/2014/main" id="{50908A76-C80F-4ED4-8F4A-6629B1ED5495}"/>
                    </a:ext>
                  </a:extLst>
                </p:cNvPr>
                <p:cNvPicPr/>
                <p:nvPr/>
              </p:nvPicPr>
              <p:blipFill>
                <a:blip r:embed="rId120"/>
                <a:stretch>
                  <a:fillRect/>
                </a:stretch>
              </p:blipFill>
              <p:spPr>
                <a:xfrm>
                  <a:off x="10737939" y="1518668"/>
                  <a:ext cx="135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8972" name="Freihand 168971">
                  <a:extLst>
                    <a:ext uri="{FF2B5EF4-FFF2-40B4-BE49-F238E27FC236}">
                      <a16:creationId xmlns:a16="http://schemas.microsoft.com/office/drawing/2014/main" id="{E99CBBA3-FE9F-4C58-A244-1863B3FA2676}"/>
                    </a:ext>
                  </a:extLst>
                </p14:cNvPr>
                <p14:cNvContentPartPr/>
                <p14:nvPr/>
              </p14:nvContentPartPr>
              <p14:xfrm>
                <a:off x="10908939" y="1565468"/>
                <a:ext cx="88560" cy="99000"/>
              </p14:xfrm>
            </p:contentPart>
          </mc:Choice>
          <mc:Fallback xmlns="">
            <p:pic>
              <p:nvPicPr>
                <p:cNvPr id="168972" name="Freihand 168971">
                  <a:extLst>
                    <a:ext uri="{FF2B5EF4-FFF2-40B4-BE49-F238E27FC236}">
                      <a16:creationId xmlns:a16="http://schemas.microsoft.com/office/drawing/2014/main" id="{E99CBBA3-FE9F-4C58-A244-1863B3FA2676}"/>
                    </a:ext>
                  </a:extLst>
                </p:cNvPr>
                <p:cNvPicPr/>
                <p:nvPr/>
              </p:nvPicPr>
              <p:blipFill>
                <a:blip r:embed="rId122"/>
                <a:stretch>
                  <a:fillRect/>
                </a:stretch>
              </p:blipFill>
              <p:spPr>
                <a:xfrm>
                  <a:off x="10904619" y="1561148"/>
                  <a:ext cx="97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8973" name="Freihand 168972">
                  <a:extLst>
                    <a:ext uri="{FF2B5EF4-FFF2-40B4-BE49-F238E27FC236}">
                      <a16:creationId xmlns:a16="http://schemas.microsoft.com/office/drawing/2014/main" id="{964A6EED-011A-4D32-9805-1DB1FE2B39AC}"/>
                    </a:ext>
                  </a:extLst>
                </p14:cNvPr>
                <p14:cNvContentPartPr/>
                <p14:nvPr/>
              </p14:nvContentPartPr>
              <p14:xfrm>
                <a:off x="11068419" y="1542068"/>
                <a:ext cx="115560" cy="4320"/>
              </p14:xfrm>
            </p:contentPart>
          </mc:Choice>
          <mc:Fallback xmlns="">
            <p:pic>
              <p:nvPicPr>
                <p:cNvPr id="168973" name="Freihand 168972">
                  <a:extLst>
                    <a:ext uri="{FF2B5EF4-FFF2-40B4-BE49-F238E27FC236}">
                      <a16:creationId xmlns:a16="http://schemas.microsoft.com/office/drawing/2014/main" id="{964A6EED-011A-4D32-9805-1DB1FE2B39AC}"/>
                    </a:ext>
                  </a:extLst>
                </p:cNvPr>
                <p:cNvPicPr/>
                <p:nvPr/>
              </p:nvPicPr>
              <p:blipFill>
                <a:blip r:embed="rId124"/>
                <a:stretch>
                  <a:fillRect/>
                </a:stretch>
              </p:blipFill>
              <p:spPr>
                <a:xfrm>
                  <a:off x="11064099" y="1537748"/>
                  <a:ext cx="124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8974" name="Freihand 168973">
                  <a:extLst>
                    <a:ext uri="{FF2B5EF4-FFF2-40B4-BE49-F238E27FC236}">
                      <a16:creationId xmlns:a16="http://schemas.microsoft.com/office/drawing/2014/main" id="{FC6C144F-7E8F-4A67-B974-4C98A3CBCB28}"/>
                    </a:ext>
                  </a:extLst>
                </p14:cNvPr>
                <p14:cNvContentPartPr/>
                <p14:nvPr/>
              </p14:nvContentPartPr>
              <p14:xfrm>
                <a:off x="11079939" y="1558988"/>
                <a:ext cx="171720" cy="12240"/>
              </p14:xfrm>
            </p:contentPart>
          </mc:Choice>
          <mc:Fallback xmlns="">
            <p:pic>
              <p:nvPicPr>
                <p:cNvPr id="168974" name="Freihand 168973">
                  <a:extLst>
                    <a:ext uri="{FF2B5EF4-FFF2-40B4-BE49-F238E27FC236}">
                      <a16:creationId xmlns:a16="http://schemas.microsoft.com/office/drawing/2014/main" id="{FC6C144F-7E8F-4A67-B974-4C98A3CBCB28}"/>
                    </a:ext>
                  </a:extLst>
                </p:cNvPr>
                <p:cNvPicPr/>
                <p:nvPr/>
              </p:nvPicPr>
              <p:blipFill>
                <a:blip r:embed="rId126"/>
                <a:stretch>
                  <a:fillRect/>
                </a:stretch>
              </p:blipFill>
              <p:spPr>
                <a:xfrm>
                  <a:off x="11075619" y="1554668"/>
                  <a:ext cx="180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8975" name="Freihand 168974">
                  <a:extLst>
                    <a:ext uri="{FF2B5EF4-FFF2-40B4-BE49-F238E27FC236}">
                      <a16:creationId xmlns:a16="http://schemas.microsoft.com/office/drawing/2014/main" id="{4852DC5F-EF2A-4FBF-883E-697DF1E96EDC}"/>
                    </a:ext>
                  </a:extLst>
                </p14:cNvPr>
                <p14:cNvContentPartPr/>
                <p14:nvPr/>
              </p14:nvContentPartPr>
              <p14:xfrm>
                <a:off x="11285139" y="1490588"/>
                <a:ext cx="158760" cy="145800"/>
              </p14:xfrm>
            </p:contentPart>
          </mc:Choice>
          <mc:Fallback xmlns="">
            <p:pic>
              <p:nvPicPr>
                <p:cNvPr id="168975" name="Freihand 168974">
                  <a:extLst>
                    <a:ext uri="{FF2B5EF4-FFF2-40B4-BE49-F238E27FC236}">
                      <a16:creationId xmlns:a16="http://schemas.microsoft.com/office/drawing/2014/main" id="{4852DC5F-EF2A-4FBF-883E-697DF1E96EDC}"/>
                    </a:ext>
                  </a:extLst>
                </p:cNvPr>
                <p:cNvPicPr/>
                <p:nvPr/>
              </p:nvPicPr>
              <p:blipFill>
                <a:blip r:embed="rId128"/>
                <a:stretch>
                  <a:fillRect/>
                </a:stretch>
              </p:blipFill>
              <p:spPr>
                <a:xfrm>
                  <a:off x="11280819" y="1486268"/>
                  <a:ext cx="167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8976" name="Freihand 168975">
                  <a:extLst>
                    <a:ext uri="{FF2B5EF4-FFF2-40B4-BE49-F238E27FC236}">
                      <a16:creationId xmlns:a16="http://schemas.microsoft.com/office/drawing/2014/main" id="{F9119331-6F07-4EF4-B376-6B65BAF707E3}"/>
                    </a:ext>
                  </a:extLst>
                </p14:cNvPr>
                <p14:cNvContentPartPr/>
                <p14:nvPr/>
              </p14:nvContentPartPr>
              <p14:xfrm>
                <a:off x="11483859" y="1490948"/>
                <a:ext cx="88920" cy="118800"/>
              </p14:xfrm>
            </p:contentPart>
          </mc:Choice>
          <mc:Fallback xmlns="">
            <p:pic>
              <p:nvPicPr>
                <p:cNvPr id="168976" name="Freihand 168975">
                  <a:extLst>
                    <a:ext uri="{FF2B5EF4-FFF2-40B4-BE49-F238E27FC236}">
                      <a16:creationId xmlns:a16="http://schemas.microsoft.com/office/drawing/2014/main" id="{F9119331-6F07-4EF4-B376-6B65BAF707E3}"/>
                    </a:ext>
                  </a:extLst>
                </p:cNvPr>
                <p:cNvPicPr/>
                <p:nvPr/>
              </p:nvPicPr>
              <p:blipFill>
                <a:blip r:embed="rId130"/>
                <a:stretch>
                  <a:fillRect/>
                </a:stretch>
              </p:blipFill>
              <p:spPr>
                <a:xfrm>
                  <a:off x="11479539" y="1486628"/>
                  <a:ext cx="97560" cy="127440"/>
                </a:xfrm>
                <a:prstGeom prst="rect">
                  <a:avLst/>
                </a:prstGeom>
              </p:spPr>
            </p:pic>
          </mc:Fallback>
        </mc:AlternateContent>
      </p:grpSp>
      <p:grpSp>
        <p:nvGrpSpPr>
          <p:cNvPr id="169014" name="Gruppieren 169013">
            <a:extLst>
              <a:ext uri="{FF2B5EF4-FFF2-40B4-BE49-F238E27FC236}">
                <a16:creationId xmlns:a16="http://schemas.microsoft.com/office/drawing/2014/main" id="{962C2FB9-F656-4B04-B2A3-38D6A07318E6}"/>
              </a:ext>
            </a:extLst>
          </p:cNvPr>
          <p:cNvGrpSpPr/>
          <p:nvPr/>
        </p:nvGrpSpPr>
        <p:grpSpPr>
          <a:xfrm>
            <a:off x="237459" y="1971188"/>
            <a:ext cx="1999800" cy="263880"/>
            <a:chOff x="237459" y="1971188"/>
            <a:chExt cx="1999800" cy="263880"/>
          </a:xfrm>
        </p:grpSpPr>
        <mc:AlternateContent xmlns:mc="http://schemas.openxmlformats.org/markup-compatibility/2006" xmlns:p14="http://schemas.microsoft.com/office/powerpoint/2010/main">
          <mc:Choice Requires="p14">
            <p:contentPart p14:bwMode="auto" r:id="rId131">
              <p14:nvContentPartPr>
                <p14:cNvPr id="168978" name="Freihand 168977">
                  <a:extLst>
                    <a:ext uri="{FF2B5EF4-FFF2-40B4-BE49-F238E27FC236}">
                      <a16:creationId xmlns:a16="http://schemas.microsoft.com/office/drawing/2014/main" id="{518D5F9B-CBA9-440A-B5DD-95C580FD32FC}"/>
                    </a:ext>
                  </a:extLst>
                </p14:cNvPr>
                <p14:cNvContentPartPr/>
                <p14:nvPr/>
              </p14:nvContentPartPr>
              <p14:xfrm>
                <a:off x="691059" y="2050388"/>
                <a:ext cx="171000" cy="12240"/>
              </p14:xfrm>
            </p:contentPart>
          </mc:Choice>
          <mc:Fallback xmlns="">
            <p:pic>
              <p:nvPicPr>
                <p:cNvPr id="168978" name="Freihand 168977">
                  <a:extLst>
                    <a:ext uri="{FF2B5EF4-FFF2-40B4-BE49-F238E27FC236}">
                      <a16:creationId xmlns:a16="http://schemas.microsoft.com/office/drawing/2014/main" id="{518D5F9B-CBA9-440A-B5DD-95C580FD32FC}"/>
                    </a:ext>
                  </a:extLst>
                </p:cNvPr>
                <p:cNvPicPr/>
                <p:nvPr/>
              </p:nvPicPr>
              <p:blipFill>
                <a:blip r:embed="rId132"/>
                <a:stretch>
                  <a:fillRect/>
                </a:stretch>
              </p:blipFill>
              <p:spPr>
                <a:xfrm>
                  <a:off x="686739" y="2046068"/>
                  <a:ext cx="179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8979" name="Freihand 168978">
                  <a:extLst>
                    <a:ext uri="{FF2B5EF4-FFF2-40B4-BE49-F238E27FC236}">
                      <a16:creationId xmlns:a16="http://schemas.microsoft.com/office/drawing/2014/main" id="{623DDBD0-34F8-45B9-A69B-C674A838AEC5}"/>
                    </a:ext>
                  </a:extLst>
                </p14:cNvPr>
                <p14:cNvContentPartPr/>
                <p14:nvPr/>
              </p14:nvContentPartPr>
              <p14:xfrm>
                <a:off x="703299" y="2059388"/>
                <a:ext cx="219600" cy="42840"/>
              </p14:xfrm>
            </p:contentPart>
          </mc:Choice>
          <mc:Fallback xmlns="">
            <p:pic>
              <p:nvPicPr>
                <p:cNvPr id="168979" name="Freihand 168978">
                  <a:extLst>
                    <a:ext uri="{FF2B5EF4-FFF2-40B4-BE49-F238E27FC236}">
                      <a16:creationId xmlns:a16="http://schemas.microsoft.com/office/drawing/2014/main" id="{623DDBD0-34F8-45B9-A69B-C674A838AEC5}"/>
                    </a:ext>
                  </a:extLst>
                </p:cNvPr>
                <p:cNvPicPr/>
                <p:nvPr/>
              </p:nvPicPr>
              <p:blipFill>
                <a:blip r:embed="rId134"/>
                <a:stretch>
                  <a:fillRect/>
                </a:stretch>
              </p:blipFill>
              <p:spPr>
                <a:xfrm>
                  <a:off x="698979" y="2055068"/>
                  <a:ext cx="228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8980" name="Freihand 168979">
                  <a:extLst>
                    <a:ext uri="{FF2B5EF4-FFF2-40B4-BE49-F238E27FC236}">
                      <a16:creationId xmlns:a16="http://schemas.microsoft.com/office/drawing/2014/main" id="{844BA94C-845A-4294-B6D7-DF1ADA74FB9D}"/>
                    </a:ext>
                  </a:extLst>
                </p14:cNvPr>
                <p14:cNvContentPartPr/>
                <p14:nvPr/>
              </p14:nvContentPartPr>
              <p14:xfrm>
                <a:off x="884019" y="2027708"/>
                <a:ext cx="101160" cy="151200"/>
              </p14:xfrm>
            </p:contentPart>
          </mc:Choice>
          <mc:Fallback xmlns="">
            <p:pic>
              <p:nvPicPr>
                <p:cNvPr id="168980" name="Freihand 168979">
                  <a:extLst>
                    <a:ext uri="{FF2B5EF4-FFF2-40B4-BE49-F238E27FC236}">
                      <a16:creationId xmlns:a16="http://schemas.microsoft.com/office/drawing/2014/main" id="{844BA94C-845A-4294-B6D7-DF1ADA74FB9D}"/>
                    </a:ext>
                  </a:extLst>
                </p:cNvPr>
                <p:cNvPicPr/>
                <p:nvPr/>
              </p:nvPicPr>
              <p:blipFill>
                <a:blip r:embed="rId136"/>
                <a:stretch>
                  <a:fillRect/>
                </a:stretch>
              </p:blipFill>
              <p:spPr>
                <a:xfrm>
                  <a:off x="879699" y="2023388"/>
                  <a:ext cx="109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8995" name="Freihand 168994">
                  <a:extLst>
                    <a:ext uri="{FF2B5EF4-FFF2-40B4-BE49-F238E27FC236}">
                      <a16:creationId xmlns:a16="http://schemas.microsoft.com/office/drawing/2014/main" id="{A59A6139-7998-4720-A528-9D07747BF16F}"/>
                    </a:ext>
                  </a:extLst>
                </p14:cNvPr>
                <p14:cNvContentPartPr/>
                <p14:nvPr/>
              </p14:nvContentPartPr>
              <p14:xfrm>
                <a:off x="1098939" y="1994948"/>
                <a:ext cx="154800" cy="110880"/>
              </p14:xfrm>
            </p:contentPart>
          </mc:Choice>
          <mc:Fallback xmlns="">
            <p:pic>
              <p:nvPicPr>
                <p:cNvPr id="168995" name="Freihand 168994">
                  <a:extLst>
                    <a:ext uri="{FF2B5EF4-FFF2-40B4-BE49-F238E27FC236}">
                      <a16:creationId xmlns:a16="http://schemas.microsoft.com/office/drawing/2014/main" id="{A59A6139-7998-4720-A528-9D07747BF16F}"/>
                    </a:ext>
                  </a:extLst>
                </p:cNvPr>
                <p:cNvPicPr/>
                <p:nvPr/>
              </p:nvPicPr>
              <p:blipFill>
                <a:blip r:embed="rId138"/>
                <a:stretch>
                  <a:fillRect/>
                </a:stretch>
              </p:blipFill>
              <p:spPr>
                <a:xfrm>
                  <a:off x="1094619" y="1990628"/>
                  <a:ext cx="163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8996" name="Freihand 168995">
                  <a:extLst>
                    <a:ext uri="{FF2B5EF4-FFF2-40B4-BE49-F238E27FC236}">
                      <a16:creationId xmlns:a16="http://schemas.microsoft.com/office/drawing/2014/main" id="{75D724D6-6731-4496-8A31-4584F9DA43CC}"/>
                    </a:ext>
                  </a:extLst>
                </p14:cNvPr>
                <p14:cNvContentPartPr/>
                <p14:nvPr/>
              </p14:nvContentPartPr>
              <p14:xfrm>
                <a:off x="1101459" y="2024468"/>
                <a:ext cx="108720" cy="117360"/>
              </p14:xfrm>
            </p:contentPart>
          </mc:Choice>
          <mc:Fallback xmlns="">
            <p:pic>
              <p:nvPicPr>
                <p:cNvPr id="168996" name="Freihand 168995">
                  <a:extLst>
                    <a:ext uri="{FF2B5EF4-FFF2-40B4-BE49-F238E27FC236}">
                      <a16:creationId xmlns:a16="http://schemas.microsoft.com/office/drawing/2014/main" id="{75D724D6-6731-4496-8A31-4584F9DA43CC}"/>
                    </a:ext>
                  </a:extLst>
                </p:cNvPr>
                <p:cNvPicPr/>
                <p:nvPr/>
              </p:nvPicPr>
              <p:blipFill>
                <a:blip r:embed="rId140"/>
                <a:stretch>
                  <a:fillRect/>
                </a:stretch>
              </p:blipFill>
              <p:spPr>
                <a:xfrm>
                  <a:off x="1097139" y="2020148"/>
                  <a:ext cx="117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8997" name="Freihand 168996">
                  <a:extLst>
                    <a:ext uri="{FF2B5EF4-FFF2-40B4-BE49-F238E27FC236}">
                      <a16:creationId xmlns:a16="http://schemas.microsoft.com/office/drawing/2014/main" id="{D9E17DAB-133A-4B4A-A763-4CACCDFD65C2}"/>
                    </a:ext>
                  </a:extLst>
                </p14:cNvPr>
                <p14:cNvContentPartPr/>
                <p14:nvPr/>
              </p14:nvContentPartPr>
              <p14:xfrm>
                <a:off x="1195779" y="1973348"/>
                <a:ext cx="32040" cy="160560"/>
              </p14:xfrm>
            </p:contentPart>
          </mc:Choice>
          <mc:Fallback xmlns="">
            <p:pic>
              <p:nvPicPr>
                <p:cNvPr id="168997" name="Freihand 168996">
                  <a:extLst>
                    <a:ext uri="{FF2B5EF4-FFF2-40B4-BE49-F238E27FC236}">
                      <a16:creationId xmlns:a16="http://schemas.microsoft.com/office/drawing/2014/main" id="{D9E17DAB-133A-4B4A-A763-4CACCDFD65C2}"/>
                    </a:ext>
                  </a:extLst>
                </p:cNvPr>
                <p:cNvPicPr/>
                <p:nvPr/>
              </p:nvPicPr>
              <p:blipFill>
                <a:blip r:embed="rId142"/>
                <a:stretch>
                  <a:fillRect/>
                </a:stretch>
              </p:blipFill>
              <p:spPr>
                <a:xfrm>
                  <a:off x="1191459" y="1969028"/>
                  <a:ext cx="40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8998" name="Freihand 168997">
                  <a:extLst>
                    <a:ext uri="{FF2B5EF4-FFF2-40B4-BE49-F238E27FC236}">
                      <a16:creationId xmlns:a16="http://schemas.microsoft.com/office/drawing/2014/main" id="{ACE7D438-E18C-401A-B376-B2D98BFAFB87}"/>
                    </a:ext>
                  </a:extLst>
                </p14:cNvPr>
                <p14:cNvContentPartPr/>
                <p14:nvPr/>
              </p14:nvContentPartPr>
              <p14:xfrm>
                <a:off x="1088499" y="2108708"/>
                <a:ext cx="180720" cy="11160"/>
              </p14:xfrm>
            </p:contentPart>
          </mc:Choice>
          <mc:Fallback xmlns="">
            <p:pic>
              <p:nvPicPr>
                <p:cNvPr id="168998" name="Freihand 168997">
                  <a:extLst>
                    <a:ext uri="{FF2B5EF4-FFF2-40B4-BE49-F238E27FC236}">
                      <a16:creationId xmlns:a16="http://schemas.microsoft.com/office/drawing/2014/main" id="{ACE7D438-E18C-401A-B376-B2D98BFAFB87}"/>
                    </a:ext>
                  </a:extLst>
                </p:cNvPr>
                <p:cNvPicPr/>
                <p:nvPr/>
              </p:nvPicPr>
              <p:blipFill>
                <a:blip r:embed="rId144"/>
                <a:stretch>
                  <a:fillRect/>
                </a:stretch>
              </p:blipFill>
              <p:spPr>
                <a:xfrm>
                  <a:off x="1084179" y="2104388"/>
                  <a:ext cx="189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8999" name="Freihand 168998">
                  <a:extLst>
                    <a:ext uri="{FF2B5EF4-FFF2-40B4-BE49-F238E27FC236}">
                      <a16:creationId xmlns:a16="http://schemas.microsoft.com/office/drawing/2014/main" id="{AED470F5-0CA9-4A71-9703-5878BA272B11}"/>
                    </a:ext>
                  </a:extLst>
                </p14:cNvPr>
                <p14:cNvContentPartPr/>
                <p14:nvPr/>
              </p14:nvContentPartPr>
              <p14:xfrm>
                <a:off x="1319619" y="2005028"/>
                <a:ext cx="150480" cy="130320"/>
              </p14:xfrm>
            </p:contentPart>
          </mc:Choice>
          <mc:Fallback xmlns="">
            <p:pic>
              <p:nvPicPr>
                <p:cNvPr id="168999" name="Freihand 168998">
                  <a:extLst>
                    <a:ext uri="{FF2B5EF4-FFF2-40B4-BE49-F238E27FC236}">
                      <a16:creationId xmlns:a16="http://schemas.microsoft.com/office/drawing/2014/main" id="{AED470F5-0CA9-4A71-9703-5878BA272B11}"/>
                    </a:ext>
                  </a:extLst>
                </p:cNvPr>
                <p:cNvPicPr/>
                <p:nvPr/>
              </p:nvPicPr>
              <p:blipFill>
                <a:blip r:embed="rId146"/>
                <a:stretch>
                  <a:fillRect/>
                </a:stretch>
              </p:blipFill>
              <p:spPr>
                <a:xfrm>
                  <a:off x="1315299" y="2000708"/>
                  <a:ext cx="159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9001" name="Freihand 169000">
                  <a:extLst>
                    <a:ext uri="{FF2B5EF4-FFF2-40B4-BE49-F238E27FC236}">
                      <a16:creationId xmlns:a16="http://schemas.microsoft.com/office/drawing/2014/main" id="{C7C0B6B8-922B-49C9-A9F7-BFEEEA0A8FF6}"/>
                    </a:ext>
                  </a:extLst>
                </p14:cNvPr>
                <p14:cNvContentPartPr/>
                <p14:nvPr/>
              </p14:nvContentPartPr>
              <p14:xfrm>
                <a:off x="1442739" y="2114468"/>
                <a:ext cx="124200" cy="120600"/>
              </p14:xfrm>
            </p:contentPart>
          </mc:Choice>
          <mc:Fallback xmlns="">
            <p:pic>
              <p:nvPicPr>
                <p:cNvPr id="169001" name="Freihand 169000">
                  <a:extLst>
                    <a:ext uri="{FF2B5EF4-FFF2-40B4-BE49-F238E27FC236}">
                      <a16:creationId xmlns:a16="http://schemas.microsoft.com/office/drawing/2014/main" id="{C7C0B6B8-922B-49C9-A9F7-BFEEEA0A8FF6}"/>
                    </a:ext>
                  </a:extLst>
                </p:cNvPr>
                <p:cNvPicPr/>
                <p:nvPr/>
              </p:nvPicPr>
              <p:blipFill>
                <a:blip r:embed="rId148"/>
                <a:stretch>
                  <a:fillRect/>
                </a:stretch>
              </p:blipFill>
              <p:spPr>
                <a:xfrm>
                  <a:off x="1438419" y="2110148"/>
                  <a:ext cx="132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9002" name="Freihand 169001">
                  <a:extLst>
                    <a:ext uri="{FF2B5EF4-FFF2-40B4-BE49-F238E27FC236}">
                      <a16:creationId xmlns:a16="http://schemas.microsoft.com/office/drawing/2014/main" id="{455F03AA-5028-4FC6-A5F4-EF15B6AB89CA}"/>
                    </a:ext>
                  </a:extLst>
                </p14:cNvPr>
                <p14:cNvContentPartPr/>
                <p14:nvPr/>
              </p14:nvContentPartPr>
              <p14:xfrm>
                <a:off x="1669179" y="2039228"/>
                <a:ext cx="126360" cy="15120"/>
              </p14:xfrm>
            </p:contentPart>
          </mc:Choice>
          <mc:Fallback xmlns="">
            <p:pic>
              <p:nvPicPr>
                <p:cNvPr id="169002" name="Freihand 169001">
                  <a:extLst>
                    <a:ext uri="{FF2B5EF4-FFF2-40B4-BE49-F238E27FC236}">
                      <a16:creationId xmlns:a16="http://schemas.microsoft.com/office/drawing/2014/main" id="{455F03AA-5028-4FC6-A5F4-EF15B6AB89CA}"/>
                    </a:ext>
                  </a:extLst>
                </p:cNvPr>
                <p:cNvPicPr/>
                <p:nvPr/>
              </p:nvPicPr>
              <p:blipFill>
                <a:blip r:embed="rId150"/>
                <a:stretch>
                  <a:fillRect/>
                </a:stretch>
              </p:blipFill>
              <p:spPr>
                <a:xfrm>
                  <a:off x="1664859" y="2034908"/>
                  <a:ext cx="135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9003" name="Freihand 169002">
                  <a:extLst>
                    <a:ext uri="{FF2B5EF4-FFF2-40B4-BE49-F238E27FC236}">
                      <a16:creationId xmlns:a16="http://schemas.microsoft.com/office/drawing/2014/main" id="{9DF36291-AF2E-42A6-9B15-B0A28C891744}"/>
                    </a:ext>
                  </a:extLst>
                </p14:cNvPr>
                <p14:cNvContentPartPr/>
                <p14:nvPr/>
              </p14:nvContentPartPr>
              <p14:xfrm>
                <a:off x="1650459" y="2092148"/>
                <a:ext cx="127080" cy="9360"/>
              </p14:xfrm>
            </p:contentPart>
          </mc:Choice>
          <mc:Fallback xmlns="">
            <p:pic>
              <p:nvPicPr>
                <p:cNvPr id="169003" name="Freihand 169002">
                  <a:extLst>
                    <a:ext uri="{FF2B5EF4-FFF2-40B4-BE49-F238E27FC236}">
                      <a16:creationId xmlns:a16="http://schemas.microsoft.com/office/drawing/2014/main" id="{9DF36291-AF2E-42A6-9B15-B0A28C891744}"/>
                    </a:ext>
                  </a:extLst>
                </p:cNvPr>
                <p:cNvPicPr/>
                <p:nvPr/>
              </p:nvPicPr>
              <p:blipFill>
                <a:blip r:embed="rId152"/>
                <a:stretch>
                  <a:fillRect/>
                </a:stretch>
              </p:blipFill>
              <p:spPr>
                <a:xfrm>
                  <a:off x="1646139" y="2087828"/>
                  <a:ext cx="135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9005" name="Freihand 169004">
                  <a:extLst>
                    <a:ext uri="{FF2B5EF4-FFF2-40B4-BE49-F238E27FC236}">
                      <a16:creationId xmlns:a16="http://schemas.microsoft.com/office/drawing/2014/main" id="{FEDFC3E9-B08A-4FD0-9BD1-268233B9031E}"/>
                    </a:ext>
                  </a:extLst>
                </p14:cNvPr>
                <p14:cNvContentPartPr/>
                <p14:nvPr/>
              </p14:nvContentPartPr>
              <p14:xfrm>
                <a:off x="1889859" y="1971188"/>
                <a:ext cx="110880" cy="127080"/>
              </p14:xfrm>
            </p:contentPart>
          </mc:Choice>
          <mc:Fallback xmlns="">
            <p:pic>
              <p:nvPicPr>
                <p:cNvPr id="169005" name="Freihand 169004">
                  <a:extLst>
                    <a:ext uri="{FF2B5EF4-FFF2-40B4-BE49-F238E27FC236}">
                      <a16:creationId xmlns:a16="http://schemas.microsoft.com/office/drawing/2014/main" id="{FEDFC3E9-B08A-4FD0-9BD1-268233B9031E}"/>
                    </a:ext>
                  </a:extLst>
                </p:cNvPr>
                <p:cNvPicPr/>
                <p:nvPr/>
              </p:nvPicPr>
              <p:blipFill>
                <a:blip r:embed="rId154"/>
                <a:stretch>
                  <a:fillRect/>
                </a:stretch>
              </p:blipFill>
              <p:spPr>
                <a:xfrm>
                  <a:off x="1885539" y="1966868"/>
                  <a:ext cx="119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9006" name="Freihand 169005">
                  <a:extLst>
                    <a:ext uri="{FF2B5EF4-FFF2-40B4-BE49-F238E27FC236}">
                      <a16:creationId xmlns:a16="http://schemas.microsoft.com/office/drawing/2014/main" id="{D8D07BFB-0DC6-4E97-9917-1E41A945B80A}"/>
                    </a:ext>
                  </a:extLst>
                </p14:cNvPr>
                <p14:cNvContentPartPr/>
                <p14:nvPr/>
              </p14:nvContentPartPr>
              <p14:xfrm>
                <a:off x="1965819" y="2020148"/>
                <a:ext cx="45720" cy="118080"/>
              </p14:xfrm>
            </p:contentPart>
          </mc:Choice>
          <mc:Fallback xmlns="">
            <p:pic>
              <p:nvPicPr>
                <p:cNvPr id="169006" name="Freihand 169005">
                  <a:extLst>
                    <a:ext uri="{FF2B5EF4-FFF2-40B4-BE49-F238E27FC236}">
                      <a16:creationId xmlns:a16="http://schemas.microsoft.com/office/drawing/2014/main" id="{D8D07BFB-0DC6-4E97-9917-1E41A945B80A}"/>
                    </a:ext>
                  </a:extLst>
                </p:cNvPr>
                <p:cNvPicPr/>
                <p:nvPr/>
              </p:nvPicPr>
              <p:blipFill>
                <a:blip r:embed="rId156"/>
                <a:stretch>
                  <a:fillRect/>
                </a:stretch>
              </p:blipFill>
              <p:spPr>
                <a:xfrm>
                  <a:off x="1961499" y="2015828"/>
                  <a:ext cx="54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9007" name="Freihand 169006">
                  <a:extLst>
                    <a:ext uri="{FF2B5EF4-FFF2-40B4-BE49-F238E27FC236}">
                      <a16:creationId xmlns:a16="http://schemas.microsoft.com/office/drawing/2014/main" id="{76F2A990-33C9-4F3E-939F-FD66C478D506}"/>
                    </a:ext>
                  </a:extLst>
                </p14:cNvPr>
                <p14:cNvContentPartPr/>
                <p14:nvPr/>
              </p14:nvContentPartPr>
              <p14:xfrm>
                <a:off x="2000379" y="2080268"/>
                <a:ext cx="54000" cy="115920"/>
              </p14:xfrm>
            </p:contentPart>
          </mc:Choice>
          <mc:Fallback xmlns="">
            <p:pic>
              <p:nvPicPr>
                <p:cNvPr id="169007" name="Freihand 169006">
                  <a:extLst>
                    <a:ext uri="{FF2B5EF4-FFF2-40B4-BE49-F238E27FC236}">
                      <a16:creationId xmlns:a16="http://schemas.microsoft.com/office/drawing/2014/main" id="{76F2A990-33C9-4F3E-939F-FD66C478D506}"/>
                    </a:ext>
                  </a:extLst>
                </p:cNvPr>
                <p:cNvPicPr/>
                <p:nvPr/>
              </p:nvPicPr>
              <p:blipFill>
                <a:blip r:embed="rId158"/>
                <a:stretch>
                  <a:fillRect/>
                </a:stretch>
              </p:blipFill>
              <p:spPr>
                <a:xfrm>
                  <a:off x="1996059" y="2075948"/>
                  <a:ext cx="62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9008" name="Freihand 169007">
                  <a:extLst>
                    <a:ext uri="{FF2B5EF4-FFF2-40B4-BE49-F238E27FC236}">
                      <a16:creationId xmlns:a16="http://schemas.microsoft.com/office/drawing/2014/main" id="{135910E6-CDE7-45CB-9313-FC741B72462C}"/>
                    </a:ext>
                  </a:extLst>
                </p14:cNvPr>
                <p14:cNvContentPartPr/>
                <p14:nvPr/>
              </p14:nvContentPartPr>
              <p14:xfrm>
                <a:off x="2108019" y="1990268"/>
                <a:ext cx="129240" cy="156960"/>
              </p14:xfrm>
            </p:contentPart>
          </mc:Choice>
          <mc:Fallback xmlns="">
            <p:pic>
              <p:nvPicPr>
                <p:cNvPr id="169008" name="Freihand 169007">
                  <a:extLst>
                    <a:ext uri="{FF2B5EF4-FFF2-40B4-BE49-F238E27FC236}">
                      <a16:creationId xmlns:a16="http://schemas.microsoft.com/office/drawing/2014/main" id="{135910E6-CDE7-45CB-9313-FC741B72462C}"/>
                    </a:ext>
                  </a:extLst>
                </p:cNvPr>
                <p:cNvPicPr/>
                <p:nvPr/>
              </p:nvPicPr>
              <p:blipFill>
                <a:blip r:embed="rId160"/>
                <a:stretch>
                  <a:fillRect/>
                </a:stretch>
              </p:blipFill>
              <p:spPr>
                <a:xfrm>
                  <a:off x="2103699" y="1985948"/>
                  <a:ext cx="137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9010" name="Freihand 169009">
                  <a:extLst>
                    <a:ext uri="{FF2B5EF4-FFF2-40B4-BE49-F238E27FC236}">
                      <a16:creationId xmlns:a16="http://schemas.microsoft.com/office/drawing/2014/main" id="{0A9F0F8A-72CF-4C97-9130-AA3C108A18D9}"/>
                    </a:ext>
                  </a:extLst>
                </p14:cNvPr>
                <p14:cNvContentPartPr/>
                <p14:nvPr/>
              </p14:nvContentPartPr>
              <p14:xfrm>
                <a:off x="237459" y="2020868"/>
                <a:ext cx="108000" cy="115920"/>
              </p14:xfrm>
            </p:contentPart>
          </mc:Choice>
          <mc:Fallback xmlns="">
            <p:pic>
              <p:nvPicPr>
                <p:cNvPr id="169010" name="Freihand 169009">
                  <a:extLst>
                    <a:ext uri="{FF2B5EF4-FFF2-40B4-BE49-F238E27FC236}">
                      <a16:creationId xmlns:a16="http://schemas.microsoft.com/office/drawing/2014/main" id="{0A9F0F8A-72CF-4C97-9130-AA3C108A18D9}"/>
                    </a:ext>
                  </a:extLst>
                </p:cNvPr>
                <p:cNvPicPr/>
                <p:nvPr/>
              </p:nvPicPr>
              <p:blipFill>
                <a:blip r:embed="rId162"/>
                <a:stretch>
                  <a:fillRect/>
                </a:stretch>
              </p:blipFill>
              <p:spPr>
                <a:xfrm>
                  <a:off x="233139" y="2016548"/>
                  <a:ext cx="116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9011" name="Freihand 169010">
                  <a:extLst>
                    <a:ext uri="{FF2B5EF4-FFF2-40B4-BE49-F238E27FC236}">
                      <a16:creationId xmlns:a16="http://schemas.microsoft.com/office/drawing/2014/main" id="{D56E18D1-CF2D-4548-B321-4718BCDFC312}"/>
                    </a:ext>
                  </a:extLst>
                </p14:cNvPr>
                <p14:cNvContentPartPr/>
                <p14:nvPr/>
              </p14:nvContentPartPr>
              <p14:xfrm>
                <a:off x="378219" y="2110508"/>
                <a:ext cx="19440" cy="4680"/>
              </p14:xfrm>
            </p:contentPart>
          </mc:Choice>
          <mc:Fallback xmlns="">
            <p:pic>
              <p:nvPicPr>
                <p:cNvPr id="169011" name="Freihand 169010">
                  <a:extLst>
                    <a:ext uri="{FF2B5EF4-FFF2-40B4-BE49-F238E27FC236}">
                      <a16:creationId xmlns:a16="http://schemas.microsoft.com/office/drawing/2014/main" id="{D56E18D1-CF2D-4548-B321-4718BCDFC312}"/>
                    </a:ext>
                  </a:extLst>
                </p:cNvPr>
                <p:cNvPicPr/>
                <p:nvPr/>
              </p:nvPicPr>
              <p:blipFill>
                <a:blip r:embed="rId164"/>
                <a:stretch>
                  <a:fillRect/>
                </a:stretch>
              </p:blipFill>
              <p:spPr>
                <a:xfrm>
                  <a:off x="373899" y="2106188"/>
                  <a:ext cx="28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9012" name="Freihand 169011">
                  <a:extLst>
                    <a:ext uri="{FF2B5EF4-FFF2-40B4-BE49-F238E27FC236}">
                      <a16:creationId xmlns:a16="http://schemas.microsoft.com/office/drawing/2014/main" id="{E9BB4AEF-0731-4049-8FD1-C8B9FA277EE5}"/>
                    </a:ext>
                  </a:extLst>
                </p14:cNvPr>
                <p14:cNvContentPartPr/>
                <p14:nvPr/>
              </p14:nvContentPartPr>
              <p14:xfrm>
                <a:off x="477579" y="1997108"/>
                <a:ext cx="14400" cy="117000"/>
              </p14:xfrm>
            </p:contentPart>
          </mc:Choice>
          <mc:Fallback xmlns="">
            <p:pic>
              <p:nvPicPr>
                <p:cNvPr id="169012" name="Freihand 169011">
                  <a:extLst>
                    <a:ext uri="{FF2B5EF4-FFF2-40B4-BE49-F238E27FC236}">
                      <a16:creationId xmlns:a16="http://schemas.microsoft.com/office/drawing/2014/main" id="{E9BB4AEF-0731-4049-8FD1-C8B9FA277EE5}"/>
                    </a:ext>
                  </a:extLst>
                </p:cNvPr>
                <p:cNvPicPr/>
                <p:nvPr/>
              </p:nvPicPr>
              <p:blipFill>
                <a:blip r:embed="rId166"/>
                <a:stretch>
                  <a:fillRect/>
                </a:stretch>
              </p:blipFill>
              <p:spPr>
                <a:xfrm>
                  <a:off x="473259" y="1992788"/>
                  <a:ext cx="23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9013" name="Freihand 169012">
                  <a:extLst>
                    <a:ext uri="{FF2B5EF4-FFF2-40B4-BE49-F238E27FC236}">
                      <a16:creationId xmlns:a16="http://schemas.microsoft.com/office/drawing/2014/main" id="{E06E4E33-D24E-4E75-9C7C-E6A504EDF24A}"/>
                    </a:ext>
                  </a:extLst>
                </p14:cNvPr>
                <p14:cNvContentPartPr/>
                <p14:nvPr/>
              </p14:nvContentPartPr>
              <p14:xfrm>
                <a:off x="417099" y="1972988"/>
                <a:ext cx="176040" cy="163080"/>
              </p14:xfrm>
            </p:contentPart>
          </mc:Choice>
          <mc:Fallback xmlns="">
            <p:pic>
              <p:nvPicPr>
                <p:cNvPr id="169013" name="Freihand 169012">
                  <a:extLst>
                    <a:ext uri="{FF2B5EF4-FFF2-40B4-BE49-F238E27FC236}">
                      <a16:creationId xmlns:a16="http://schemas.microsoft.com/office/drawing/2014/main" id="{E06E4E33-D24E-4E75-9C7C-E6A504EDF24A}"/>
                    </a:ext>
                  </a:extLst>
                </p:cNvPr>
                <p:cNvPicPr/>
                <p:nvPr/>
              </p:nvPicPr>
              <p:blipFill>
                <a:blip r:embed="rId168"/>
                <a:stretch>
                  <a:fillRect/>
                </a:stretch>
              </p:blipFill>
              <p:spPr>
                <a:xfrm>
                  <a:off x="412779" y="1968668"/>
                  <a:ext cx="184680" cy="171720"/>
                </a:xfrm>
                <a:prstGeom prst="rect">
                  <a:avLst/>
                </a:prstGeom>
              </p:spPr>
            </p:pic>
          </mc:Fallback>
        </mc:AlternateContent>
      </p:grpSp>
      <p:grpSp>
        <p:nvGrpSpPr>
          <p:cNvPr id="169020" name="Gruppieren 169019">
            <a:extLst>
              <a:ext uri="{FF2B5EF4-FFF2-40B4-BE49-F238E27FC236}">
                <a16:creationId xmlns:a16="http://schemas.microsoft.com/office/drawing/2014/main" id="{55E05F30-EA52-4F5B-9785-937E1AB94A9C}"/>
              </a:ext>
            </a:extLst>
          </p:cNvPr>
          <p:cNvGrpSpPr/>
          <p:nvPr/>
        </p:nvGrpSpPr>
        <p:grpSpPr>
          <a:xfrm>
            <a:off x="2385219" y="2015828"/>
            <a:ext cx="597600" cy="128520"/>
            <a:chOff x="2385219" y="2015828"/>
            <a:chExt cx="597600" cy="128520"/>
          </a:xfrm>
        </p:grpSpPr>
        <mc:AlternateContent xmlns:mc="http://schemas.openxmlformats.org/markup-compatibility/2006" xmlns:p14="http://schemas.microsoft.com/office/powerpoint/2010/main">
          <mc:Choice Requires="p14">
            <p:contentPart p14:bwMode="auto" r:id="rId169">
              <p14:nvContentPartPr>
                <p14:cNvPr id="169015" name="Freihand 169014">
                  <a:extLst>
                    <a:ext uri="{FF2B5EF4-FFF2-40B4-BE49-F238E27FC236}">
                      <a16:creationId xmlns:a16="http://schemas.microsoft.com/office/drawing/2014/main" id="{26D9DD7E-1D87-4BCC-8CE7-C5CB66EA5C2A}"/>
                    </a:ext>
                  </a:extLst>
                </p14:cNvPr>
                <p14:cNvContentPartPr/>
                <p14:nvPr/>
              </p14:nvContentPartPr>
              <p14:xfrm>
                <a:off x="2385219" y="2063348"/>
                <a:ext cx="182520" cy="9000"/>
              </p14:xfrm>
            </p:contentPart>
          </mc:Choice>
          <mc:Fallback xmlns="">
            <p:pic>
              <p:nvPicPr>
                <p:cNvPr id="169015" name="Freihand 169014">
                  <a:extLst>
                    <a:ext uri="{FF2B5EF4-FFF2-40B4-BE49-F238E27FC236}">
                      <a16:creationId xmlns:a16="http://schemas.microsoft.com/office/drawing/2014/main" id="{26D9DD7E-1D87-4BCC-8CE7-C5CB66EA5C2A}"/>
                    </a:ext>
                  </a:extLst>
                </p:cNvPr>
                <p:cNvPicPr/>
                <p:nvPr/>
              </p:nvPicPr>
              <p:blipFill>
                <a:blip r:embed="rId170"/>
                <a:stretch>
                  <a:fillRect/>
                </a:stretch>
              </p:blipFill>
              <p:spPr>
                <a:xfrm>
                  <a:off x="2380899" y="2059028"/>
                  <a:ext cx="191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9016" name="Freihand 169015">
                  <a:extLst>
                    <a:ext uri="{FF2B5EF4-FFF2-40B4-BE49-F238E27FC236}">
                      <a16:creationId xmlns:a16="http://schemas.microsoft.com/office/drawing/2014/main" id="{E63E8238-9353-451A-A293-6E5CC424E510}"/>
                    </a:ext>
                  </a:extLst>
                </p14:cNvPr>
                <p14:cNvContentPartPr/>
                <p14:nvPr/>
              </p14:nvContentPartPr>
              <p14:xfrm>
                <a:off x="2408259" y="2110508"/>
                <a:ext cx="190080" cy="6840"/>
              </p14:xfrm>
            </p:contentPart>
          </mc:Choice>
          <mc:Fallback xmlns="">
            <p:pic>
              <p:nvPicPr>
                <p:cNvPr id="169016" name="Freihand 169015">
                  <a:extLst>
                    <a:ext uri="{FF2B5EF4-FFF2-40B4-BE49-F238E27FC236}">
                      <a16:creationId xmlns:a16="http://schemas.microsoft.com/office/drawing/2014/main" id="{E63E8238-9353-451A-A293-6E5CC424E510}"/>
                    </a:ext>
                  </a:extLst>
                </p:cNvPr>
                <p:cNvPicPr/>
                <p:nvPr/>
              </p:nvPicPr>
              <p:blipFill>
                <a:blip r:embed="rId172"/>
                <a:stretch>
                  <a:fillRect/>
                </a:stretch>
              </p:blipFill>
              <p:spPr>
                <a:xfrm>
                  <a:off x="2403939" y="2106188"/>
                  <a:ext cx="198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9017" name="Freihand 169016">
                  <a:extLst>
                    <a:ext uri="{FF2B5EF4-FFF2-40B4-BE49-F238E27FC236}">
                      <a16:creationId xmlns:a16="http://schemas.microsoft.com/office/drawing/2014/main" id="{F7CFCD04-C0A1-4E7E-A1D8-A2E26B311324}"/>
                    </a:ext>
                  </a:extLst>
                </p14:cNvPr>
                <p14:cNvContentPartPr/>
                <p14:nvPr/>
              </p14:nvContentPartPr>
              <p14:xfrm>
                <a:off x="2609499" y="2015828"/>
                <a:ext cx="77400" cy="128520"/>
              </p14:xfrm>
            </p:contentPart>
          </mc:Choice>
          <mc:Fallback xmlns="">
            <p:pic>
              <p:nvPicPr>
                <p:cNvPr id="169017" name="Freihand 169016">
                  <a:extLst>
                    <a:ext uri="{FF2B5EF4-FFF2-40B4-BE49-F238E27FC236}">
                      <a16:creationId xmlns:a16="http://schemas.microsoft.com/office/drawing/2014/main" id="{F7CFCD04-C0A1-4E7E-A1D8-A2E26B311324}"/>
                    </a:ext>
                  </a:extLst>
                </p:cNvPr>
                <p:cNvPicPr/>
                <p:nvPr/>
              </p:nvPicPr>
              <p:blipFill>
                <a:blip r:embed="rId174"/>
                <a:stretch>
                  <a:fillRect/>
                </a:stretch>
              </p:blipFill>
              <p:spPr>
                <a:xfrm>
                  <a:off x="2605179" y="2011508"/>
                  <a:ext cx="860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9018" name="Freihand 169017">
                  <a:extLst>
                    <a:ext uri="{FF2B5EF4-FFF2-40B4-BE49-F238E27FC236}">
                      <a16:creationId xmlns:a16="http://schemas.microsoft.com/office/drawing/2014/main" id="{5598CC7B-095D-4DB8-B11D-74D9ACB8C098}"/>
                    </a:ext>
                  </a:extLst>
                </p14:cNvPr>
                <p14:cNvContentPartPr/>
                <p14:nvPr/>
              </p14:nvContentPartPr>
              <p14:xfrm>
                <a:off x="2926299" y="2024828"/>
                <a:ext cx="18360" cy="108720"/>
              </p14:xfrm>
            </p:contentPart>
          </mc:Choice>
          <mc:Fallback xmlns="">
            <p:pic>
              <p:nvPicPr>
                <p:cNvPr id="169018" name="Freihand 169017">
                  <a:extLst>
                    <a:ext uri="{FF2B5EF4-FFF2-40B4-BE49-F238E27FC236}">
                      <a16:creationId xmlns:a16="http://schemas.microsoft.com/office/drawing/2014/main" id="{5598CC7B-095D-4DB8-B11D-74D9ACB8C098}"/>
                    </a:ext>
                  </a:extLst>
                </p:cNvPr>
                <p:cNvPicPr/>
                <p:nvPr/>
              </p:nvPicPr>
              <p:blipFill>
                <a:blip r:embed="rId176"/>
                <a:stretch>
                  <a:fillRect/>
                </a:stretch>
              </p:blipFill>
              <p:spPr>
                <a:xfrm>
                  <a:off x="2921979" y="2020508"/>
                  <a:ext cx="27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9019" name="Freihand 169018">
                  <a:extLst>
                    <a:ext uri="{FF2B5EF4-FFF2-40B4-BE49-F238E27FC236}">
                      <a16:creationId xmlns:a16="http://schemas.microsoft.com/office/drawing/2014/main" id="{1D6446BC-186A-4B9E-9756-7D3D501B1FD2}"/>
                    </a:ext>
                  </a:extLst>
                </p14:cNvPr>
                <p14:cNvContentPartPr/>
                <p14:nvPr/>
              </p14:nvContentPartPr>
              <p14:xfrm>
                <a:off x="2826939" y="2068748"/>
                <a:ext cx="155880" cy="12240"/>
              </p14:xfrm>
            </p:contentPart>
          </mc:Choice>
          <mc:Fallback xmlns="">
            <p:pic>
              <p:nvPicPr>
                <p:cNvPr id="169019" name="Freihand 169018">
                  <a:extLst>
                    <a:ext uri="{FF2B5EF4-FFF2-40B4-BE49-F238E27FC236}">
                      <a16:creationId xmlns:a16="http://schemas.microsoft.com/office/drawing/2014/main" id="{1D6446BC-186A-4B9E-9756-7D3D501B1FD2}"/>
                    </a:ext>
                  </a:extLst>
                </p:cNvPr>
                <p:cNvPicPr/>
                <p:nvPr/>
              </p:nvPicPr>
              <p:blipFill>
                <a:blip r:embed="rId178"/>
                <a:stretch>
                  <a:fillRect/>
                </a:stretch>
              </p:blipFill>
              <p:spPr>
                <a:xfrm>
                  <a:off x="2822619" y="2064428"/>
                  <a:ext cx="164520" cy="2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169021" name="Freihand 169020">
                <a:extLst>
                  <a:ext uri="{FF2B5EF4-FFF2-40B4-BE49-F238E27FC236}">
                    <a16:creationId xmlns:a16="http://schemas.microsoft.com/office/drawing/2014/main" id="{8BF08194-3C4C-4409-87B9-53CECF619B2D}"/>
                  </a:ext>
                </a:extLst>
              </p14:cNvPr>
              <p14:cNvContentPartPr/>
              <p14:nvPr/>
            </p14:nvContentPartPr>
            <p14:xfrm>
              <a:off x="3185139" y="1979108"/>
              <a:ext cx="101880" cy="125640"/>
            </p14:xfrm>
          </p:contentPart>
        </mc:Choice>
        <mc:Fallback xmlns="">
          <p:pic>
            <p:nvPicPr>
              <p:cNvPr id="169021" name="Freihand 169020">
                <a:extLst>
                  <a:ext uri="{FF2B5EF4-FFF2-40B4-BE49-F238E27FC236}">
                    <a16:creationId xmlns:a16="http://schemas.microsoft.com/office/drawing/2014/main" id="{8BF08194-3C4C-4409-87B9-53CECF619B2D}"/>
                  </a:ext>
                </a:extLst>
              </p:cNvPr>
              <p:cNvPicPr/>
              <p:nvPr/>
            </p:nvPicPr>
            <p:blipFill>
              <a:blip r:embed="rId180"/>
              <a:stretch>
                <a:fillRect/>
              </a:stretch>
            </p:blipFill>
            <p:spPr>
              <a:xfrm>
                <a:off x="3180819" y="1974788"/>
                <a:ext cx="110520" cy="134280"/>
              </a:xfrm>
              <a:prstGeom prst="rect">
                <a:avLst/>
              </a:prstGeom>
            </p:spPr>
          </p:pic>
        </mc:Fallback>
      </mc:AlternateContent>
      <p:grpSp>
        <p:nvGrpSpPr>
          <p:cNvPr id="169034" name="Gruppieren 169033">
            <a:extLst>
              <a:ext uri="{FF2B5EF4-FFF2-40B4-BE49-F238E27FC236}">
                <a16:creationId xmlns:a16="http://schemas.microsoft.com/office/drawing/2014/main" id="{2D26D4B1-D229-4BA4-A0BD-E501D41FB567}"/>
              </a:ext>
            </a:extLst>
          </p:cNvPr>
          <p:cNvGrpSpPr/>
          <p:nvPr/>
        </p:nvGrpSpPr>
        <p:grpSpPr>
          <a:xfrm>
            <a:off x="3161379" y="1976228"/>
            <a:ext cx="1288080" cy="225360"/>
            <a:chOff x="3161379" y="1976228"/>
            <a:chExt cx="1288080" cy="225360"/>
          </a:xfrm>
        </p:grpSpPr>
        <mc:AlternateContent xmlns:mc="http://schemas.openxmlformats.org/markup-compatibility/2006" xmlns:p14="http://schemas.microsoft.com/office/powerpoint/2010/main">
          <mc:Choice Requires="p14">
            <p:contentPart p14:bwMode="auto" r:id="rId181">
              <p14:nvContentPartPr>
                <p14:cNvPr id="169022" name="Freihand 169021">
                  <a:extLst>
                    <a:ext uri="{FF2B5EF4-FFF2-40B4-BE49-F238E27FC236}">
                      <a16:creationId xmlns:a16="http://schemas.microsoft.com/office/drawing/2014/main" id="{3A62191F-FABF-437D-9798-7FFCC421CB12}"/>
                    </a:ext>
                  </a:extLst>
                </p14:cNvPr>
                <p14:cNvContentPartPr/>
                <p14:nvPr/>
              </p14:nvContentPartPr>
              <p14:xfrm>
                <a:off x="3240219" y="2005748"/>
                <a:ext cx="76680" cy="123480"/>
              </p14:xfrm>
            </p:contentPart>
          </mc:Choice>
          <mc:Fallback xmlns="">
            <p:pic>
              <p:nvPicPr>
                <p:cNvPr id="169022" name="Freihand 169021">
                  <a:extLst>
                    <a:ext uri="{FF2B5EF4-FFF2-40B4-BE49-F238E27FC236}">
                      <a16:creationId xmlns:a16="http://schemas.microsoft.com/office/drawing/2014/main" id="{3A62191F-FABF-437D-9798-7FFCC421CB12}"/>
                    </a:ext>
                  </a:extLst>
                </p:cNvPr>
                <p:cNvPicPr/>
                <p:nvPr/>
              </p:nvPicPr>
              <p:blipFill>
                <a:blip r:embed="rId182"/>
                <a:stretch>
                  <a:fillRect/>
                </a:stretch>
              </p:blipFill>
              <p:spPr>
                <a:xfrm>
                  <a:off x="3235899" y="2001428"/>
                  <a:ext cx="85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9023" name="Freihand 169022">
                  <a:extLst>
                    <a:ext uri="{FF2B5EF4-FFF2-40B4-BE49-F238E27FC236}">
                      <a16:creationId xmlns:a16="http://schemas.microsoft.com/office/drawing/2014/main" id="{EBF42C6A-1E25-4C4D-92E7-3E154DE51B54}"/>
                    </a:ext>
                  </a:extLst>
                </p14:cNvPr>
                <p14:cNvContentPartPr/>
                <p14:nvPr/>
              </p14:nvContentPartPr>
              <p14:xfrm>
                <a:off x="3161379" y="2119508"/>
                <a:ext cx="167400" cy="11160"/>
              </p14:xfrm>
            </p:contentPart>
          </mc:Choice>
          <mc:Fallback xmlns="">
            <p:pic>
              <p:nvPicPr>
                <p:cNvPr id="169023" name="Freihand 169022">
                  <a:extLst>
                    <a:ext uri="{FF2B5EF4-FFF2-40B4-BE49-F238E27FC236}">
                      <a16:creationId xmlns:a16="http://schemas.microsoft.com/office/drawing/2014/main" id="{EBF42C6A-1E25-4C4D-92E7-3E154DE51B54}"/>
                    </a:ext>
                  </a:extLst>
                </p:cNvPr>
                <p:cNvPicPr/>
                <p:nvPr/>
              </p:nvPicPr>
              <p:blipFill>
                <a:blip r:embed="rId184"/>
                <a:stretch>
                  <a:fillRect/>
                </a:stretch>
              </p:blipFill>
              <p:spPr>
                <a:xfrm>
                  <a:off x="3157059" y="2115188"/>
                  <a:ext cx="176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9024" name="Freihand 169023">
                  <a:extLst>
                    <a:ext uri="{FF2B5EF4-FFF2-40B4-BE49-F238E27FC236}">
                      <a16:creationId xmlns:a16="http://schemas.microsoft.com/office/drawing/2014/main" id="{C594C1FA-1BC1-43C7-9BDE-A3EE56416A1E}"/>
                    </a:ext>
                  </a:extLst>
                </p14:cNvPr>
                <p14:cNvContentPartPr/>
                <p14:nvPr/>
              </p14:nvContentPartPr>
              <p14:xfrm>
                <a:off x="3390699" y="2056508"/>
                <a:ext cx="111240" cy="43200"/>
              </p14:xfrm>
            </p:contentPart>
          </mc:Choice>
          <mc:Fallback xmlns="">
            <p:pic>
              <p:nvPicPr>
                <p:cNvPr id="169024" name="Freihand 169023">
                  <a:extLst>
                    <a:ext uri="{FF2B5EF4-FFF2-40B4-BE49-F238E27FC236}">
                      <a16:creationId xmlns:a16="http://schemas.microsoft.com/office/drawing/2014/main" id="{C594C1FA-1BC1-43C7-9BDE-A3EE56416A1E}"/>
                    </a:ext>
                  </a:extLst>
                </p:cNvPr>
                <p:cNvPicPr/>
                <p:nvPr/>
              </p:nvPicPr>
              <p:blipFill>
                <a:blip r:embed="rId186"/>
                <a:stretch>
                  <a:fillRect/>
                </a:stretch>
              </p:blipFill>
              <p:spPr>
                <a:xfrm>
                  <a:off x="3386379" y="2052188"/>
                  <a:ext cx="1198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9025" name="Freihand 169024">
                  <a:extLst>
                    <a:ext uri="{FF2B5EF4-FFF2-40B4-BE49-F238E27FC236}">
                      <a16:creationId xmlns:a16="http://schemas.microsoft.com/office/drawing/2014/main" id="{0EC17004-DC70-4203-97FB-01CE49C6C922}"/>
                    </a:ext>
                  </a:extLst>
                </p14:cNvPr>
                <p14:cNvContentPartPr/>
                <p14:nvPr/>
              </p14:nvContentPartPr>
              <p14:xfrm>
                <a:off x="3431379" y="2044988"/>
                <a:ext cx="80640" cy="156600"/>
              </p14:xfrm>
            </p:contentPart>
          </mc:Choice>
          <mc:Fallback xmlns="">
            <p:pic>
              <p:nvPicPr>
                <p:cNvPr id="169025" name="Freihand 169024">
                  <a:extLst>
                    <a:ext uri="{FF2B5EF4-FFF2-40B4-BE49-F238E27FC236}">
                      <a16:creationId xmlns:a16="http://schemas.microsoft.com/office/drawing/2014/main" id="{0EC17004-DC70-4203-97FB-01CE49C6C922}"/>
                    </a:ext>
                  </a:extLst>
                </p:cNvPr>
                <p:cNvPicPr/>
                <p:nvPr/>
              </p:nvPicPr>
              <p:blipFill>
                <a:blip r:embed="rId188"/>
                <a:stretch>
                  <a:fillRect/>
                </a:stretch>
              </p:blipFill>
              <p:spPr>
                <a:xfrm>
                  <a:off x="3427059" y="2040668"/>
                  <a:ext cx="89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9026" name="Freihand 169025">
                  <a:extLst>
                    <a:ext uri="{FF2B5EF4-FFF2-40B4-BE49-F238E27FC236}">
                      <a16:creationId xmlns:a16="http://schemas.microsoft.com/office/drawing/2014/main" id="{6C0CFC61-39F8-4F9E-87C0-DB95B163C4CE}"/>
                    </a:ext>
                  </a:extLst>
                </p14:cNvPr>
                <p14:cNvContentPartPr/>
                <p14:nvPr/>
              </p14:nvContentPartPr>
              <p14:xfrm>
                <a:off x="3536499" y="2105108"/>
                <a:ext cx="106200" cy="86040"/>
              </p14:xfrm>
            </p:contentPart>
          </mc:Choice>
          <mc:Fallback xmlns="">
            <p:pic>
              <p:nvPicPr>
                <p:cNvPr id="169026" name="Freihand 169025">
                  <a:extLst>
                    <a:ext uri="{FF2B5EF4-FFF2-40B4-BE49-F238E27FC236}">
                      <a16:creationId xmlns:a16="http://schemas.microsoft.com/office/drawing/2014/main" id="{6C0CFC61-39F8-4F9E-87C0-DB95B163C4CE}"/>
                    </a:ext>
                  </a:extLst>
                </p:cNvPr>
                <p:cNvPicPr/>
                <p:nvPr/>
              </p:nvPicPr>
              <p:blipFill>
                <a:blip r:embed="rId190"/>
                <a:stretch>
                  <a:fillRect/>
                </a:stretch>
              </p:blipFill>
              <p:spPr>
                <a:xfrm>
                  <a:off x="3532179" y="2100788"/>
                  <a:ext cx="114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9027" name="Freihand 169026">
                  <a:extLst>
                    <a:ext uri="{FF2B5EF4-FFF2-40B4-BE49-F238E27FC236}">
                      <a16:creationId xmlns:a16="http://schemas.microsoft.com/office/drawing/2014/main" id="{CD5CD8FE-8069-46A4-B5D3-8B1436C39AE2}"/>
                    </a:ext>
                  </a:extLst>
                </p14:cNvPr>
                <p14:cNvContentPartPr/>
                <p14:nvPr/>
              </p14:nvContentPartPr>
              <p14:xfrm>
                <a:off x="3772299" y="2037428"/>
                <a:ext cx="129240" cy="21600"/>
              </p14:xfrm>
            </p:contentPart>
          </mc:Choice>
          <mc:Fallback xmlns="">
            <p:pic>
              <p:nvPicPr>
                <p:cNvPr id="169027" name="Freihand 169026">
                  <a:extLst>
                    <a:ext uri="{FF2B5EF4-FFF2-40B4-BE49-F238E27FC236}">
                      <a16:creationId xmlns:a16="http://schemas.microsoft.com/office/drawing/2014/main" id="{CD5CD8FE-8069-46A4-B5D3-8B1436C39AE2}"/>
                    </a:ext>
                  </a:extLst>
                </p:cNvPr>
                <p:cNvPicPr/>
                <p:nvPr/>
              </p:nvPicPr>
              <p:blipFill>
                <a:blip r:embed="rId192"/>
                <a:stretch>
                  <a:fillRect/>
                </a:stretch>
              </p:blipFill>
              <p:spPr>
                <a:xfrm>
                  <a:off x="3767979" y="2033108"/>
                  <a:ext cx="137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9028" name="Freihand 169027">
                  <a:extLst>
                    <a:ext uri="{FF2B5EF4-FFF2-40B4-BE49-F238E27FC236}">
                      <a16:creationId xmlns:a16="http://schemas.microsoft.com/office/drawing/2014/main" id="{87D28B1C-E0EB-40F8-A4FB-71346A9FC3C8}"/>
                    </a:ext>
                  </a:extLst>
                </p14:cNvPr>
                <p14:cNvContentPartPr/>
                <p14:nvPr/>
              </p14:nvContentPartPr>
              <p14:xfrm>
                <a:off x="3761499" y="2100068"/>
                <a:ext cx="151200" cy="12240"/>
              </p14:xfrm>
            </p:contentPart>
          </mc:Choice>
          <mc:Fallback xmlns="">
            <p:pic>
              <p:nvPicPr>
                <p:cNvPr id="169028" name="Freihand 169027">
                  <a:extLst>
                    <a:ext uri="{FF2B5EF4-FFF2-40B4-BE49-F238E27FC236}">
                      <a16:creationId xmlns:a16="http://schemas.microsoft.com/office/drawing/2014/main" id="{87D28B1C-E0EB-40F8-A4FB-71346A9FC3C8}"/>
                    </a:ext>
                  </a:extLst>
                </p:cNvPr>
                <p:cNvPicPr/>
                <p:nvPr/>
              </p:nvPicPr>
              <p:blipFill>
                <a:blip r:embed="rId194"/>
                <a:stretch>
                  <a:fillRect/>
                </a:stretch>
              </p:blipFill>
              <p:spPr>
                <a:xfrm>
                  <a:off x="3757179" y="2095748"/>
                  <a:ext cx="1598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9029" name="Freihand 169028">
                  <a:extLst>
                    <a:ext uri="{FF2B5EF4-FFF2-40B4-BE49-F238E27FC236}">
                      <a16:creationId xmlns:a16="http://schemas.microsoft.com/office/drawing/2014/main" id="{A336354C-894C-4337-9BF0-9C580EF7817A}"/>
                    </a:ext>
                  </a:extLst>
                </p14:cNvPr>
                <p14:cNvContentPartPr/>
                <p14:nvPr/>
              </p14:nvContentPartPr>
              <p14:xfrm>
                <a:off x="4026099" y="1976228"/>
                <a:ext cx="113400" cy="109800"/>
              </p14:xfrm>
            </p:contentPart>
          </mc:Choice>
          <mc:Fallback xmlns="">
            <p:pic>
              <p:nvPicPr>
                <p:cNvPr id="169029" name="Freihand 169028">
                  <a:extLst>
                    <a:ext uri="{FF2B5EF4-FFF2-40B4-BE49-F238E27FC236}">
                      <a16:creationId xmlns:a16="http://schemas.microsoft.com/office/drawing/2014/main" id="{A336354C-894C-4337-9BF0-9C580EF7817A}"/>
                    </a:ext>
                  </a:extLst>
                </p:cNvPr>
                <p:cNvPicPr/>
                <p:nvPr/>
              </p:nvPicPr>
              <p:blipFill>
                <a:blip r:embed="rId196"/>
                <a:stretch>
                  <a:fillRect/>
                </a:stretch>
              </p:blipFill>
              <p:spPr>
                <a:xfrm>
                  <a:off x="4021779" y="1971908"/>
                  <a:ext cx="122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9030" name="Freihand 169029">
                  <a:extLst>
                    <a:ext uri="{FF2B5EF4-FFF2-40B4-BE49-F238E27FC236}">
                      <a16:creationId xmlns:a16="http://schemas.microsoft.com/office/drawing/2014/main" id="{19218305-A831-4CDA-8DEA-D75C686B971A}"/>
                    </a:ext>
                  </a:extLst>
                </p14:cNvPr>
                <p14:cNvContentPartPr/>
                <p14:nvPr/>
              </p14:nvContentPartPr>
              <p14:xfrm>
                <a:off x="4080819" y="2010788"/>
                <a:ext cx="43560" cy="115560"/>
              </p14:xfrm>
            </p:contentPart>
          </mc:Choice>
          <mc:Fallback xmlns="">
            <p:pic>
              <p:nvPicPr>
                <p:cNvPr id="169030" name="Freihand 169029">
                  <a:extLst>
                    <a:ext uri="{FF2B5EF4-FFF2-40B4-BE49-F238E27FC236}">
                      <a16:creationId xmlns:a16="http://schemas.microsoft.com/office/drawing/2014/main" id="{19218305-A831-4CDA-8DEA-D75C686B971A}"/>
                    </a:ext>
                  </a:extLst>
                </p:cNvPr>
                <p:cNvPicPr/>
                <p:nvPr/>
              </p:nvPicPr>
              <p:blipFill>
                <a:blip r:embed="rId198"/>
                <a:stretch>
                  <a:fillRect/>
                </a:stretch>
              </p:blipFill>
              <p:spPr>
                <a:xfrm>
                  <a:off x="4076499" y="2006468"/>
                  <a:ext cx="52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9031" name="Freihand 169030">
                  <a:extLst>
                    <a:ext uri="{FF2B5EF4-FFF2-40B4-BE49-F238E27FC236}">
                      <a16:creationId xmlns:a16="http://schemas.microsoft.com/office/drawing/2014/main" id="{C5580C30-2E26-4B23-9B21-FC0F77BAD0FD}"/>
                    </a:ext>
                  </a:extLst>
                </p14:cNvPr>
                <p14:cNvContentPartPr/>
                <p14:nvPr/>
              </p14:nvContentPartPr>
              <p14:xfrm>
                <a:off x="4165419" y="2087828"/>
                <a:ext cx="16200" cy="100800"/>
              </p14:xfrm>
            </p:contentPart>
          </mc:Choice>
          <mc:Fallback xmlns="">
            <p:pic>
              <p:nvPicPr>
                <p:cNvPr id="169031" name="Freihand 169030">
                  <a:extLst>
                    <a:ext uri="{FF2B5EF4-FFF2-40B4-BE49-F238E27FC236}">
                      <a16:creationId xmlns:a16="http://schemas.microsoft.com/office/drawing/2014/main" id="{C5580C30-2E26-4B23-9B21-FC0F77BAD0FD}"/>
                    </a:ext>
                  </a:extLst>
                </p:cNvPr>
                <p:cNvPicPr/>
                <p:nvPr/>
              </p:nvPicPr>
              <p:blipFill>
                <a:blip r:embed="rId200"/>
                <a:stretch>
                  <a:fillRect/>
                </a:stretch>
              </p:blipFill>
              <p:spPr>
                <a:xfrm>
                  <a:off x="4161099" y="2083508"/>
                  <a:ext cx="24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9032" name="Freihand 169031">
                  <a:extLst>
                    <a:ext uri="{FF2B5EF4-FFF2-40B4-BE49-F238E27FC236}">
                      <a16:creationId xmlns:a16="http://schemas.microsoft.com/office/drawing/2014/main" id="{EBF4A3AE-860B-4CE1-82BD-C4338E92E0AB}"/>
                    </a:ext>
                  </a:extLst>
                </p14:cNvPr>
                <p14:cNvContentPartPr/>
                <p14:nvPr/>
              </p14:nvContentPartPr>
              <p14:xfrm>
                <a:off x="4257939" y="2003948"/>
                <a:ext cx="114480" cy="133200"/>
              </p14:xfrm>
            </p:contentPart>
          </mc:Choice>
          <mc:Fallback xmlns="">
            <p:pic>
              <p:nvPicPr>
                <p:cNvPr id="169032" name="Freihand 169031">
                  <a:extLst>
                    <a:ext uri="{FF2B5EF4-FFF2-40B4-BE49-F238E27FC236}">
                      <a16:creationId xmlns:a16="http://schemas.microsoft.com/office/drawing/2014/main" id="{EBF4A3AE-860B-4CE1-82BD-C4338E92E0AB}"/>
                    </a:ext>
                  </a:extLst>
                </p:cNvPr>
                <p:cNvPicPr/>
                <p:nvPr/>
              </p:nvPicPr>
              <p:blipFill>
                <a:blip r:embed="rId202"/>
                <a:stretch>
                  <a:fillRect/>
                </a:stretch>
              </p:blipFill>
              <p:spPr>
                <a:xfrm>
                  <a:off x="4253619" y="1999628"/>
                  <a:ext cx="123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9033" name="Freihand 169032">
                  <a:extLst>
                    <a:ext uri="{FF2B5EF4-FFF2-40B4-BE49-F238E27FC236}">
                      <a16:creationId xmlns:a16="http://schemas.microsoft.com/office/drawing/2014/main" id="{5A22A7F8-459B-4D99-A555-F3DDD2E5393D}"/>
                    </a:ext>
                  </a:extLst>
                </p14:cNvPr>
                <p14:cNvContentPartPr/>
                <p14:nvPr/>
              </p14:nvContentPartPr>
              <p14:xfrm>
                <a:off x="4286019" y="1988108"/>
                <a:ext cx="163440" cy="8280"/>
              </p14:xfrm>
            </p:contentPart>
          </mc:Choice>
          <mc:Fallback xmlns="">
            <p:pic>
              <p:nvPicPr>
                <p:cNvPr id="169033" name="Freihand 169032">
                  <a:extLst>
                    <a:ext uri="{FF2B5EF4-FFF2-40B4-BE49-F238E27FC236}">
                      <a16:creationId xmlns:a16="http://schemas.microsoft.com/office/drawing/2014/main" id="{5A22A7F8-459B-4D99-A555-F3DDD2E5393D}"/>
                    </a:ext>
                  </a:extLst>
                </p:cNvPr>
                <p:cNvPicPr/>
                <p:nvPr/>
              </p:nvPicPr>
              <p:blipFill>
                <a:blip r:embed="rId204"/>
                <a:stretch>
                  <a:fillRect/>
                </a:stretch>
              </p:blipFill>
              <p:spPr>
                <a:xfrm>
                  <a:off x="4281699" y="1983788"/>
                  <a:ext cx="172080" cy="16920"/>
                </a:xfrm>
                <a:prstGeom prst="rect">
                  <a:avLst/>
                </a:prstGeom>
              </p:spPr>
            </p:pic>
          </mc:Fallback>
        </mc:AlternateContent>
      </p:grpSp>
      <p:grpSp>
        <p:nvGrpSpPr>
          <p:cNvPr id="169052" name="Gruppieren 169051">
            <a:extLst>
              <a:ext uri="{FF2B5EF4-FFF2-40B4-BE49-F238E27FC236}">
                <a16:creationId xmlns:a16="http://schemas.microsoft.com/office/drawing/2014/main" id="{F8B8BC6C-9B98-400B-BCB9-16DC00AE99E1}"/>
              </a:ext>
            </a:extLst>
          </p:cNvPr>
          <p:cNvGrpSpPr/>
          <p:nvPr/>
        </p:nvGrpSpPr>
        <p:grpSpPr>
          <a:xfrm>
            <a:off x="4811259" y="1959308"/>
            <a:ext cx="959760" cy="185400"/>
            <a:chOff x="4811259" y="1959308"/>
            <a:chExt cx="959760" cy="185400"/>
          </a:xfrm>
        </p:grpSpPr>
        <mc:AlternateContent xmlns:mc="http://schemas.openxmlformats.org/markup-compatibility/2006" xmlns:p14="http://schemas.microsoft.com/office/powerpoint/2010/main">
          <mc:Choice Requires="p14">
            <p:contentPart p14:bwMode="auto" r:id="rId205">
              <p14:nvContentPartPr>
                <p14:cNvPr id="169035" name="Freihand 169034">
                  <a:extLst>
                    <a:ext uri="{FF2B5EF4-FFF2-40B4-BE49-F238E27FC236}">
                      <a16:creationId xmlns:a16="http://schemas.microsoft.com/office/drawing/2014/main" id="{8AD8AE57-1C74-41E2-A232-733153BC7D9B}"/>
                    </a:ext>
                  </a:extLst>
                </p14:cNvPr>
                <p14:cNvContentPartPr/>
                <p14:nvPr/>
              </p14:nvContentPartPr>
              <p14:xfrm>
                <a:off x="4811259" y="1959308"/>
                <a:ext cx="105120" cy="182160"/>
              </p14:xfrm>
            </p:contentPart>
          </mc:Choice>
          <mc:Fallback xmlns="">
            <p:pic>
              <p:nvPicPr>
                <p:cNvPr id="169035" name="Freihand 169034">
                  <a:extLst>
                    <a:ext uri="{FF2B5EF4-FFF2-40B4-BE49-F238E27FC236}">
                      <a16:creationId xmlns:a16="http://schemas.microsoft.com/office/drawing/2014/main" id="{8AD8AE57-1C74-41E2-A232-733153BC7D9B}"/>
                    </a:ext>
                  </a:extLst>
                </p:cNvPr>
                <p:cNvPicPr/>
                <p:nvPr/>
              </p:nvPicPr>
              <p:blipFill>
                <a:blip r:embed="rId206"/>
                <a:stretch>
                  <a:fillRect/>
                </a:stretch>
              </p:blipFill>
              <p:spPr>
                <a:xfrm>
                  <a:off x="4806939" y="1954988"/>
                  <a:ext cx="113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9036" name="Freihand 169035">
                  <a:extLst>
                    <a:ext uri="{FF2B5EF4-FFF2-40B4-BE49-F238E27FC236}">
                      <a16:creationId xmlns:a16="http://schemas.microsoft.com/office/drawing/2014/main" id="{2E866E5F-D0DF-490B-A065-39759B84DF14}"/>
                    </a:ext>
                  </a:extLst>
                </p14:cNvPr>
                <p14:cNvContentPartPr/>
                <p14:nvPr/>
              </p14:nvContentPartPr>
              <p14:xfrm>
                <a:off x="4985499" y="1982348"/>
                <a:ext cx="129240" cy="109800"/>
              </p14:xfrm>
            </p:contentPart>
          </mc:Choice>
          <mc:Fallback xmlns="">
            <p:pic>
              <p:nvPicPr>
                <p:cNvPr id="169036" name="Freihand 169035">
                  <a:extLst>
                    <a:ext uri="{FF2B5EF4-FFF2-40B4-BE49-F238E27FC236}">
                      <a16:creationId xmlns:a16="http://schemas.microsoft.com/office/drawing/2014/main" id="{2E866E5F-D0DF-490B-A065-39759B84DF14}"/>
                    </a:ext>
                  </a:extLst>
                </p:cNvPr>
                <p:cNvPicPr/>
                <p:nvPr/>
              </p:nvPicPr>
              <p:blipFill>
                <a:blip r:embed="rId208"/>
                <a:stretch>
                  <a:fillRect/>
                </a:stretch>
              </p:blipFill>
              <p:spPr>
                <a:xfrm>
                  <a:off x="4981179" y="1978028"/>
                  <a:ext cx="137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9037" name="Freihand 169036">
                  <a:extLst>
                    <a:ext uri="{FF2B5EF4-FFF2-40B4-BE49-F238E27FC236}">
                      <a16:creationId xmlns:a16="http://schemas.microsoft.com/office/drawing/2014/main" id="{2E7277A4-E0A9-47DE-A9CC-CF65784B71E3}"/>
                    </a:ext>
                  </a:extLst>
                </p14:cNvPr>
                <p14:cNvContentPartPr/>
                <p14:nvPr/>
              </p14:nvContentPartPr>
              <p14:xfrm>
                <a:off x="5054259" y="2040668"/>
                <a:ext cx="48240" cy="68400"/>
              </p14:xfrm>
            </p:contentPart>
          </mc:Choice>
          <mc:Fallback xmlns="">
            <p:pic>
              <p:nvPicPr>
                <p:cNvPr id="169037" name="Freihand 169036">
                  <a:extLst>
                    <a:ext uri="{FF2B5EF4-FFF2-40B4-BE49-F238E27FC236}">
                      <a16:creationId xmlns:a16="http://schemas.microsoft.com/office/drawing/2014/main" id="{2E7277A4-E0A9-47DE-A9CC-CF65784B71E3}"/>
                    </a:ext>
                  </a:extLst>
                </p:cNvPr>
                <p:cNvPicPr/>
                <p:nvPr/>
              </p:nvPicPr>
              <p:blipFill>
                <a:blip r:embed="rId210"/>
                <a:stretch>
                  <a:fillRect/>
                </a:stretch>
              </p:blipFill>
              <p:spPr>
                <a:xfrm>
                  <a:off x="5049939" y="2036348"/>
                  <a:ext cx="56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9038" name="Freihand 169037">
                  <a:extLst>
                    <a:ext uri="{FF2B5EF4-FFF2-40B4-BE49-F238E27FC236}">
                      <a16:creationId xmlns:a16="http://schemas.microsoft.com/office/drawing/2014/main" id="{8A6A78E7-A19D-4ABA-BF4B-E3504927259D}"/>
                    </a:ext>
                  </a:extLst>
                </p14:cNvPr>
                <p14:cNvContentPartPr/>
                <p14:nvPr/>
              </p14:nvContentPartPr>
              <p14:xfrm>
                <a:off x="5162979" y="2065508"/>
                <a:ext cx="170640" cy="57600"/>
              </p14:xfrm>
            </p:contentPart>
          </mc:Choice>
          <mc:Fallback xmlns="">
            <p:pic>
              <p:nvPicPr>
                <p:cNvPr id="169038" name="Freihand 169037">
                  <a:extLst>
                    <a:ext uri="{FF2B5EF4-FFF2-40B4-BE49-F238E27FC236}">
                      <a16:creationId xmlns:a16="http://schemas.microsoft.com/office/drawing/2014/main" id="{8A6A78E7-A19D-4ABA-BF4B-E3504927259D}"/>
                    </a:ext>
                  </a:extLst>
                </p:cNvPr>
                <p:cNvPicPr/>
                <p:nvPr/>
              </p:nvPicPr>
              <p:blipFill>
                <a:blip r:embed="rId212"/>
                <a:stretch>
                  <a:fillRect/>
                </a:stretch>
              </p:blipFill>
              <p:spPr>
                <a:xfrm>
                  <a:off x="5158659" y="2061188"/>
                  <a:ext cx="179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9039" name="Freihand 169038">
                  <a:extLst>
                    <a:ext uri="{FF2B5EF4-FFF2-40B4-BE49-F238E27FC236}">
                      <a16:creationId xmlns:a16="http://schemas.microsoft.com/office/drawing/2014/main" id="{C200EB2B-7BE1-4E7A-938B-9BEB587EC181}"/>
                    </a:ext>
                  </a:extLst>
                </p14:cNvPr>
                <p14:cNvContentPartPr/>
                <p14:nvPr/>
              </p14:nvContentPartPr>
              <p14:xfrm>
                <a:off x="5324979" y="2049668"/>
                <a:ext cx="69480" cy="79560"/>
              </p14:xfrm>
            </p:contentPart>
          </mc:Choice>
          <mc:Fallback xmlns="">
            <p:pic>
              <p:nvPicPr>
                <p:cNvPr id="169039" name="Freihand 169038">
                  <a:extLst>
                    <a:ext uri="{FF2B5EF4-FFF2-40B4-BE49-F238E27FC236}">
                      <a16:creationId xmlns:a16="http://schemas.microsoft.com/office/drawing/2014/main" id="{C200EB2B-7BE1-4E7A-938B-9BEB587EC181}"/>
                    </a:ext>
                  </a:extLst>
                </p:cNvPr>
                <p:cNvPicPr/>
                <p:nvPr/>
              </p:nvPicPr>
              <p:blipFill>
                <a:blip r:embed="rId214"/>
                <a:stretch>
                  <a:fillRect/>
                </a:stretch>
              </p:blipFill>
              <p:spPr>
                <a:xfrm>
                  <a:off x="5320659" y="2045348"/>
                  <a:ext cx="78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9041" name="Freihand 169040">
                  <a:extLst>
                    <a:ext uri="{FF2B5EF4-FFF2-40B4-BE49-F238E27FC236}">
                      <a16:creationId xmlns:a16="http://schemas.microsoft.com/office/drawing/2014/main" id="{850C394B-92A9-4F1D-9425-8890ACC0A3D7}"/>
                    </a:ext>
                  </a:extLst>
                </p14:cNvPr>
                <p14:cNvContentPartPr/>
                <p14:nvPr/>
              </p14:nvContentPartPr>
              <p14:xfrm>
                <a:off x="5438019" y="2072708"/>
                <a:ext cx="333000" cy="72000"/>
              </p14:xfrm>
            </p:contentPart>
          </mc:Choice>
          <mc:Fallback xmlns="">
            <p:pic>
              <p:nvPicPr>
                <p:cNvPr id="169041" name="Freihand 169040">
                  <a:extLst>
                    <a:ext uri="{FF2B5EF4-FFF2-40B4-BE49-F238E27FC236}">
                      <a16:creationId xmlns:a16="http://schemas.microsoft.com/office/drawing/2014/main" id="{850C394B-92A9-4F1D-9425-8890ACC0A3D7}"/>
                    </a:ext>
                  </a:extLst>
                </p:cNvPr>
                <p:cNvPicPr/>
                <p:nvPr/>
              </p:nvPicPr>
              <p:blipFill>
                <a:blip r:embed="rId216"/>
                <a:stretch>
                  <a:fillRect/>
                </a:stretch>
              </p:blipFill>
              <p:spPr>
                <a:xfrm>
                  <a:off x="5433699" y="2068388"/>
                  <a:ext cx="341640" cy="80640"/>
                </a:xfrm>
                <a:prstGeom prst="rect">
                  <a:avLst/>
                </a:prstGeom>
              </p:spPr>
            </p:pic>
          </mc:Fallback>
        </mc:AlternateContent>
      </p:grpSp>
      <p:grpSp>
        <p:nvGrpSpPr>
          <p:cNvPr id="169066" name="Gruppieren 169065">
            <a:extLst>
              <a:ext uri="{FF2B5EF4-FFF2-40B4-BE49-F238E27FC236}">
                <a16:creationId xmlns:a16="http://schemas.microsoft.com/office/drawing/2014/main" id="{FC55E530-973E-4505-A254-8993FF57FA8F}"/>
              </a:ext>
            </a:extLst>
          </p:cNvPr>
          <p:cNvGrpSpPr/>
          <p:nvPr/>
        </p:nvGrpSpPr>
        <p:grpSpPr>
          <a:xfrm>
            <a:off x="6028419" y="1921868"/>
            <a:ext cx="1257840" cy="222120"/>
            <a:chOff x="6028419" y="1921868"/>
            <a:chExt cx="1257840" cy="222120"/>
          </a:xfrm>
        </p:grpSpPr>
        <mc:AlternateContent xmlns:mc="http://schemas.openxmlformats.org/markup-compatibility/2006" xmlns:p14="http://schemas.microsoft.com/office/powerpoint/2010/main">
          <mc:Choice Requires="p14">
            <p:contentPart p14:bwMode="auto" r:id="rId217">
              <p14:nvContentPartPr>
                <p14:cNvPr id="169042" name="Freihand 169041">
                  <a:extLst>
                    <a:ext uri="{FF2B5EF4-FFF2-40B4-BE49-F238E27FC236}">
                      <a16:creationId xmlns:a16="http://schemas.microsoft.com/office/drawing/2014/main" id="{261C3BD3-008F-47B7-9ACE-AFAB677DEADA}"/>
                    </a:ext>
                  </a:extLst>
                </p14:cNvPr>
                <p14:cNvContentPartPr/>
                <p14:nvPr/>
              </p14:nvContentPartPr>
              <p14:xfrm>
                <a:off x="6028419" y="2081708"/>
                <a:ext cx="11160" cy="55080"/>
              </p14:xfrm>
            </p:contentPart>
          </mc:Choice>
          <mc:Fallback xmlns="">
            <p:pic>
              <p:nvPicPr>
                <p:cNvPr id="169042" name="Freihand 169041">
                  <a:extLst>
                    <a:ext uri="{FF2B5EF4-FFF2-40B4-BE49-F238E27FC236}">
                      <a16:creationId xmlns:a16="http://schemas.microsoft.com/office/drawing/2014/main" id="{261C3BD3-008F-47B7-9ACE-AFAB677DEADA}"/>
                    </a:ext>
                  </a:extLst>
                </p:cNvPr>
                <p:cNvPicPr/>
                <p:nvPr/>
              </p:nvPicPr>
              <p:blipFill>
                <a:blip r:embed="rId218"/>
                <a:stretch>
                  <a:fillRect/>
                </a:stretch>
              </p:blipFill>
              <p:spPr>
                <a:xfrm>
                  <a:off x="6024099" y="2077388"/>
                  <a:ext cx="19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9043" name="Freihand 169042">
                  <a:extLst>
                    <a:ext uri="{FF2B5EF4-FFF2-40B4-BE49-F238E27FC236}">
                      <a16:creationId xmlns:a16="http://schemas.microsoft.com/office/drawing/2014/main" id="{5E1DE489-0BF5-49E0-A415-CCFD4F6DF972}"/>
                    </a:ext>
                  </a:extLst>
                </p14:cNvPr>
                <p14:cNvContentPartPr/>
                <p14:nvPr/>
              </p14:nvContentPartPr>
              <p14:xfrm>
                <a:off x="6041379" y="2029508"/>
                <a:ext cx="24480" cy="7560"/>
              </p14:xfrm>
            </p:contentPart>
          </mc:Choice>
          <mc:Fallback xmlns="">
            <p:pic>
              <p:nvPicPr>
                <p:cNvPr id="169043" name="Freihand 169042">
                  <a:extLst>
                    <a:ext uri="{FF2B5EF4-FFF2-40B4-BE49-F238E27FC236}">
                      <a16:creationId xmlns:a16="http://schemas.microsoft.com/office/drawing/2014/main" id="{5E1DE489-0BF5-49E0-A415-CCFD4F6DF972}"/>
                    </a:ext>
                  </a:extLst>
                </p:cNvPr>
                <p:cNvPicPr/>
                <p:nvPr/>
              </p:nvPicPr>
              <p:blipFill>
                <a:blip r:embed="rId220"/>
                <a:stretch>
                  <a:fillRect/>
                </a:stretch>
              </p:blipFill>
              <p:spPr>
                <a:xfrm>
                  <a:off x="6037059" y="2025188"/>
                  <a:ext cx="33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9044" name="Freihand 169043">
                  <a:extLst>
                    <a:ext uri="{FF2B5EF4-FFF2-40B4-BE49-F238E27FC236}">
                      <a16:creationId xmlns:a16="http://schemas.microsoft.com/office/drawing/2014/main" id="{83C2DC81-A6CA-4A02-B92F-3A803496BAB1}"/>
                    </a:ext>
                  </a:extLst>
                </p14:cNvPr>
                <p14:cNvContentPartPr/>
                <p14:nvPr/>
              </p14:nvContentPartPr>
              <p14:xfrm>
                <a:off x="6084579" y="2044988"/>
                <a:ext cx="91800" cy="98280"/>
              </p14:xfrm>
            </p:contentPart>
          </mc:Choice>
          <mc:Fallback xmlns="">
            <p:pic>
              <p:nvPicPr>
                <p:cNvPr id="169044" name="Freihand 169043">
                  <a:extLst>
                    <a:ext uri="{FF2B5EF4-FFF2-40B4-BE49-F238E27FC236}">
                      <a16:creationId xmlns:a16="http://schemas.microsoft.com/office/drawing/2014/main" id="{83C2DC81-A6CA-4A02-B92F-3A803496BAB1}"/>
                    </a:ext>
                  </a:extLst>
                </p:cNvPr>
                <p:cNvPicPr/>
                <p:nvPr/>
              </p:nvPicPr>
              <p:blipFill>
                <a:blip r:embed="rId222"/>
                <a:stretch>
                  <a:fillRect/>
                </a:stretch>
              </p:blipFill>
              <p:spPr>
                <a:xfrm>
                  <a:off x="6080259" y="2040668"/>
                  <a:ext cx="100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9045" name="Freihand 169044">
                  <a:extLst>
                    <a:ext uri="{FF2B5EF4-FFF2-40B4-BE49-F238E27FC236}">
                      <a16:creationId xmlns:a16="http://schemas.microsoft.com/office/drawing/2014/main" id="{BD9D479D-0C09-446A-9964-C5CF7EB8A362}"/>
                    </a:ext>
                  </a:extLst>
                </p14:cNvPr>
                <p14:cNvContentPartPr/>
                <p14:nvPr/>
              </p14:nvContentPartPr>
              <p14:xfrm>
                <a:off x="6170619" y="1982708"/>
                <a:ext cx="95760" cy="147240"/>
              </p14:xfrm>
            </p:contentPart>
          </mc:Choice>
          <mc:Fallback xmlns="">
            <p:pic>
              <p:nvPicPr>
                <p:cNvPr id="169045" name="Freihand 169044">
                  <a:extLst>
                    <a:ext uri="{FF2B5EF4-FFF2-40B4-BE49-F238E27FC236}">
                      <a16:creationId xmlns:a16="http://schemas.microsoft.com/office/drawing/2014/main" id="{BD9D479D-0C09-446A-9964-C5CF7EB8A362}"/>
                    </a:ext>
                  </a:extLst>
                </p:cNvPr>
                <p:cNvPicPr/>
                <p:nvPr/>
              </p:nvPicPr>
              <p:blipFill>
                <a:blip r:embed="rId224"/>
                <a:stretch>
                  <a:fillRect/>
                </a:stretch>
              </p:blipFill>
              <p:spPr>
                <a:xfrm>
                  <a:off x="6166299" y="1978388"/>
                  <a:ext cx="104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9046" name="Freihand 169045">
                  <a:extLst>
                    <a:ext uri="{FF2B5EF4-FFF2-40B4-BE49-F238E27FC236}">
                      <a16:creationId xmlns:a16="http://schemas.microsoft.com/office/drawing/2014/main" id="{0CCA3C21-BDEE-4B88-A4FA-114A16754E5D}"/>
                    </a:ext>
                  </a:extLst>
                </p14:cNvPr>
                <p14:cNvContentPartPr/>
                <p14:nvPr/>
              </p14:nvContentPartPr>
              <p14:xfrm>
                <a:off x="6334779" y="1983428"/>
                <a:ext cx="184320" cy="160560"/>
              </p14:xfrm>
            </p:contentPart>
          </mc:Choice>
          <mc:Fallback xmlns="">
            <p:pic>
              <p:nvPicPr>
                <p:cNvPr id="169046" name="Freihand 169045">
                  <a:extLst>
                    <a:ext uri="{FF2B5EF4-FFF2-40B4-BE49-F238E27FC236}">
                      <a16:creationId xmlns:a16="http://schemas.microsoft.com/office/drawing/2014/main" id="{0CCA3C21-BDEE-4B88-A4FA-114A16754E5D}"/>
                    </a:ext>
                  </a:extLst>
                </p:cNvPr>
                <p:cNvPicPr/>
                <p:nvPr/>
              </p:nvPicPr>
              <p:blipFill>
                <a:blip r:embed="rId226"/>
                <a:stretch>
                  <a:fillRect/>
                </a:stretch>
              </p:blipFill>
              <p:spPr>
                <a:xfrm>
                  <a:off x="6330459" y="1979108"/>
                  <a:ext cx="192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9047" name="Freihand 169046">
                  <a:extLst>
                    <a:ext uri="{FF2B5EF4-FFF2-40B4-BE49-F238E27FC236}">
                      <a16:creationId xmlns:a16="http://schemas.microsoft.com/office/drawing/2014/main" id="{41D5D8C7-B60C-42C9-B548-6DFD3B2BAA33}"/>
                    </a:ext>
                  </a:extLst>
                </p14:cNvPr>
                <p14:cNvContentPartPr/>
                <p14:nvPr/>
              </p14:nvContentPartPr>
              <p14:xfrm>
                <a:off x="6494259" y="2046428"/>
                <a:ext cx="232200" cy="73800"/>
              </p14:xfrm>
            </p:contentPart>
          </mc:Choice>
          <mc:Fallback xmlns="">
            <p:pic>
              <p:nvPicPr>
                <p:cNvPr id="169047" name="Freihand 169046">
                  <a:extLst>
                    <a:ext uri="{FF2B5EF4-FFF2-40B4-BE49-F238E27FC236}">
                      <a16:creationId xmlns:a16="http://schemas.microsoft.com/office/drawing/2014/main" id="{41D5D8C7-B60C-42C9-B548-6DFD3B2BAA33}"/>
                    </a:ext>
                  </a:extLst>
                </p:cNvPr>
                <p:cNvPicPr/>
                <p:nvPr/>
              </p:nvPicPr>
              <p:blipFill>
                <a:blip r:embed="rId228"/>
                <a:stretch>
                  <a:fillRect/>
                </a:stretch>
              </p:blipFill>
              <p:spPr>
                <a:xfrm>
                  <a:off x="6489939" y="2042108"/>
                  <a:ext cx="240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9048" name="Freihand 169047">
                  <a:extLst>
                    <a:ext uri="{FF2B5EF4-FFF2-40B4-BE49-F238E27FC236}">
                      <a16:creationId xmlns:a16="http://schemas.microsoft.com/office/drawing/2014/main" id="{B7385746-D6AD-4527-B25B-11C34B33C92E}"/>
                    </a:ext>
                  </a:extLst>
                </p14:cNvPr>
                <p14:cNvContentPartPr/>
                <p14:nvPr/>
              </p14:nvContentPartPr>
              <p14:xfrm>
                <a:off x="6694419" y="1921868"/>
                <a:ext cx="4320" cy="20160"/>
              </p14:xfrm>
            </p:contentPart>
          </mc:Choice>
          <mc:Fallback xmlns="">
            <p:pic>
              <p:nvPicPr>
                <p:cNvPr id="169048" name="Freihand 169047">
                  <a:extLst>
                    <a:ext uri="{FF2B5EF4-FFF2-40B4-BE49-F238E27FC236}">
                      <a16:creationId xmlns:a16="http://schemas.microsoft.com/office/drawing/2014/main" id="{B7385746-D6AD-4527-B25B-11C34B33C92E}"/>
                    </a:ext>
                  </a:extLst>
                </p:cNvPr>
                <p:cNvPicPr/>
                <p:nvPr/>
              </p:nvPicPr>
              <p:blipFill>
                <a:blip r:embed="rId230"/>
                <a:stretch>
                  <a:fillRect/>
                </a:stretch>
              </p:blipFill>
              <p:spPr>
                <a:xfrm>
                  <a:off x="6690099" y="1917548"/>
                  <a:ext cx="12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9049" name="Freihand 169048">
                  <a:extLst>
                    <a:ext uri="{FF2B5EF4-FFF2-40B4-BE49-F238E27FC236}">
                      <a16:creationId xmlns:a16="http://schemas.microsoft.com/office/drawing/2014/main" id="{F89438ED-0A50-4DA1-BE31-7B7FB3B01136}"/>
                    </a:ext>
                  </a:extLst>
                </p14:cNvPr>
                <p14:cNvContentPartPr/>
                <p14:nvPr/>
              </p14:nvContentPartPr>
              <p14:xfrm>
                <a:off x="6725739" y="1943108"/>
                <a:ext cx="45360" cy="187200"/>
              </p14:xfrm>
            </p:contentPart>
          </mc:Choice>
          <mc:Fallback xmlns="">
            <p:pic>
              <p:nvPicPr>
                <p:cNvPr id="169049" name="Freihand 169048">
                  <a:extLst>
                    <a:ext uri="{FF2B5EF4-FFF2-40B4-BE49-F238E27FC236}">
                      <a16:creationId xmlns:a16="http://schemas.microsoft.com/office/drawing/2014/main" id="{F89438ED-0A50-4DA1-BE31-7B7FB3B01136}"/>
                    </a:ext>
                  </a:extLst>
                </p:cNvPr>
                <p:cNvPicPr/>
                <p:nvPr/>
              </p:nvPicPr>
              <p:blipFill>
                <a:blip r:embed="rId232"/>
                <a:stretch>
                  <a:fillRect/>
                </a:stretch>
              </p:blipFill>
              <p:spPr>
                <a:xfrm>
                  <a:off x="6721419" y="1938788"/>
                  <a:ext cx="54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9050" name="Freihand 169049">
                  <a:extLst>
                    <a:ext uri="{FF2B5EF4-FFF2-40B4-BE49-F238E27FC236}">
                      <a16:creationId xmlns:a16="http://schemas.microsoft.com/office/drawing/2014/main" id="{B0F20EDB-377E-48BC-AD41-DB97549DCBB5}"/>
                    </a:ext>
                  </a:extLst>
                </p14:cNvPr>
                <p14:cNvContentPartPr/>
                <p14:nvPr/>
              </p14:nvContentPartPr>
              <p14:xfrm>
                <a:off x="6915459" y="1973708"/>
                <a:ext cx="174240" cy="135720"/>
              </p14:xfrm>
            </p:contentPart>
          </mc:Choice>
          <mc:Fallback xmlns="">
            <p:pic>
              <p:nvPicPr>
                <p:cNvPr id="169050" name="Freihand 169049">
                  <a:extLst>
                    <a:ext uri="{FF2B5EF4-FFF2-40B4-BE49-F238E27FC236}">
                      <a16:creationId xmlns:a16="http://schemas.microsoft.com/office/drawing/2014/main" id="{B0F20EDB-377E-48BC-AD41-DB97549DCBB5}"/>
                    </a:ext>
                  </a:extLst>
                </p:cNvPr>
                <p:cNvPicPr/>
                <p:nvPr/>
              </p:nvPicPr>
              <p:blipFill>
                <a:blip r:embed="rId234"/>
                <a:stretch>
                  <a:fillRect/>
                </a:stretch>
              </p:blipFill>
              <p:spPr>
                <a:xfrm>
                  <a:off x="6911139" y="1969388"/>
                  <a:ext cx="182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9053" name="Freihand 169052">
                  <a:extLst>
                    <a:ext uri="{FF2B5EF4-FFF2-40B4-BE49-F238E27FC236}">
                      <a16:creationId xmlns:a16="http://schemas.microsoft.com/office/drawing/2014/main" id="{18DDA524-915C-43C6-86A7-84986375E541}"/>
                    </a:ext>
                  </a:extLst>
                </p14:cNvPr>
                <p14:cNvContentPartPr/>
                <p14:nvPr/>
              </p14:nvContentPartPr>
              <p14:xfrm>
                <a:off x="7038939" y="2052548"/>
                <a:ext cx="162720" cy="72000"/>
              </p14:xfrm>
            </p:contentPart>
          </mc:Choice>
          <mc:Fallback xmlns="">
            <p:pic>
              <p:nvPicPr>
                <p:cNvPr id="169053" name="Freihand 169052">
                  <a:extLst>
                    <a:ext uri="{FF2B5EF4-FFF2-40B4-BE49-F238E27FC236}">
                      <a16:creationId xmlns:a16="http://schemas.microsoft.com/office/drawing/2014/main" id="{18DDA524-915C-43C6-86A7-84986375E541}"/>
                    </a:ext>
                  </a:extLst>
                </p:cNvPr>
                <p:cNvPicPr/>
                <p:nvPr/>
              </p:nvPicPr>
              <p:blipFill>
                <a:blip r:embed="rId236"/>
                <a:stretch>
                  <a:fillRect/>
                </a:stretch>
              </p:blipFill>
              <p:spPr>
                <a:xfrm>
                  <a:off x="7034619" y="2048228"/>
                  <a:ext cx="171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9054" name="Freihand 169053">
                  <a:extLst>
                    <a:ext uri="{FF2B5EF4-FFF2-40B4-BE49-F238E27FC236}">
                      <a16:creationId xmlns:a16="http://schemas.microsoft.com/office/drawing/2014/main" id="{0D1E8776-97C1-4191-80FB-B4C209669C27}"/>
                    </a:ext>
                  </a:extLst>
                </p14:cNvPr>
                <p14:cNvContentPartPr/>
                <p14:nvPr/>
              </p14:nvContentPartPr>
              <p14:xfrm>
                <a:off x="7216059" y="2039948"/>
                <a:ext cx="70200" cy="83160"/>
              </p14:xfrm>
            </p:contentPart>
          </mc:Choice>
          <mc:Fallback xmlns="">
            <p:pic>
              <p:nvPicPr>
                <p:cNvPr id="169054" name="Freihand 169053">
                  <a:extLst>
                    <a:ext uri="{FF2B5EF4-FFF2-40B4-BE49-F238E27FC236}">
                      <a16:creationId xmlns:a16="http://schemas.microsoft.com/office/drawing/2014/main" id="{0D1E8776-97C1-4191-80FB-B4C209669C27}"/>
                    </a:ext>
                  </a:extLst>
                </p:cNvPr>
                <p:cNvPicPr/>
                <p:nvPr/>
              </p:nvPicPr>
              <p:blipFill>
                <a:blip r:embed="rId238"/>
                <a:stretch>
                  <a:fillRect/>
                </a:stretch>
              </p:blipFill>
              <p:spPr>
                <a:xfrm>
                  <a:off x="7211739" y="2035628"/>
                  <a:ext cx="78840" cy="91800"/>
                </a:xfrm>
                <a:prstGeom prst="rect">
                  <a:avLst/>
                </a:prstGeom>
              </p:spPr>
            </p:pic>
          </mc:Fallback>
        </mc:AlternateContent>
      </p:grpSp>
      <p:grpSp>
        <p:nvGrpSpPr>
          <p:cNvPr id="169065" name="Gruppieren 169064">
            <a:extLst>
              <a:ext uri="{FF2B5EF4-FFF2-40B4-BE49-F238E27FC236}">
                <a16:creationId xmlns:a16="http://schemas.microsoft.com/office/drawing/2014/main" id="{F29F5DBA-2EDB-4DAC-BC9A-2A6CA952F234}"/>
              </a:ext>
            </a:extLst>
          </p:cNvPr>
          <p:cNvGrpSpPr/>
          <p:nvPr/>
        </p:nvGrpSpPr>
        <p:grpSpPr>
          <a:xfrm>
            <a:off x="7545459" y="1824308"/>
            <a:ext cx="2545920" cy="498960"/>
            <a:chOff x="7545459" y="1824308"/>
            <a:chExt cx="2545920" cy="498960"/>
          </a:xfrm>
        </p:grpSpPr>
        <mc:AlternateContent xmlns:mc="http://schemas.openxmlformats.org/markup-compatibility/2006" xmlns:p14="http://schemas.microsoft.com/office/powerpoint/2010/main">
          <mc:Choice Requires="p14">
            <p:contentPart p14:bwMode="auto" r:id="rId239">
              <p14:nvContentPartPr>
                <p14:cNvPr id="168981" name="Freihand 168980">
                  <a:extLst>
                    <a:ext uri="{FF2B5EF4-FFF2-40B4-BE49-F238E27FC236}">
                      <a16:creationId xmlns:a16="http://schemas.microsoft.com/office/drawing/2014/main" id="{E6009618-9FBF-4795-9A98-49426C5AFE0F}"/>
                    </a:ext>
                  </a:extLst>
                </p14:cNvPr>
                <p14:cNvContentPartPr/>
                <p14:nvPr/>
              </p14:nvContentPartPr>
              <p14:xfrm>
                <a:off x="8614659" y="1852748"/>
                <a:ext cx="151560" cy="105840"/>
              </p14:xfrm>
            </p:contentPart>
          </mc:Choice>
          <mc:Fallback xmlns="">
            <p:pic>
              <p:nvPicPr>
                <p:cNvPr id="168981" name="Freihand 168980">
                  <a:extLst>
                    <a:ext uri="{FF2B5EF4-FFF2-40B4-BE49-F238E27FC236}">
                      <a16:creationId xmlns:a16="http://schemas.microsoft.com/office/drawing/2014/main" id="{E6009618-9FBF-4795-9A98-49426C5AFE0F}"/>
                    </a:ext>
                  </a:extLst>
                </p:cNvPr>
                <p:cNvPicPr/>
                <p:nvPr/>
              </p:nvPicPr>
              <p:blipFill>
                <a:blip r:embed="rId240"/>
                <a:stretch>
                  <a:fillRect/>
                </a:stretch>
              </p:blipFill>
              <p:spPr>
                <a:xfrm>
                  <a:off x="8610339" y="1848428"/>
                  <a:ext cx="160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8982" name="Freihand 168981">
                  <a:extLst>
                    <a:ext uri="{FF2B5EF4-FFF2-40B4-BE49-F238E27FC236}">
                      <a16:creationId xmlns:a16="http://schemas.microsoft.com/office/drawing/2014/main" id="{DCFF9C4F-AABF-4547-B308-BB075915AC3C}"/>
                    </a:ext>
                  </a:extLst>
                </p14:cNvPr>
                <p14:cNvContentPartPr/>
                <p14:nvPr/>
              </p14:nvContentPartPr>
              <p14:xfrm>
                <a:off x="8748579" y="1940948"/>
                <a:ext cx="29520" cy="86040"/>
              </p14:xfrm>
            </p:contentPart>
          </mc:Choice>
          <mc:Fallback xmlns="">
            <p:pic>
              <p:nvPicPr>
                <p:cNvPr id="168982" name="Freihand 168981">
                  <a:extLst>
                    <a:ext uri="{FF2B5EF4-FFF2-40B4-BE49-F238E27FC236}">
                      <a16:creationId xmlns:a16="http://schemas.microsoft.com/office/drawing/2014/main" id="{DCFF9C4F-AABF-4547-B308-BB075915AC3C}"/>
                    </a:ext>
                  </a:extLst>
                </p:cNvPr>
                <p:cNvPicPr/>
                <p:nvPr/>
              </p:nvPicPr>
              <p:blipFill>
                <a:blip r:embed="rId242"/>
                <a:stretch>
                  <a:fillRect/>
                </a:stretch>
              </p:blipFill>
              <p:spPr>
                <a:xfrm>
                  <a:off x="8744259" y="1936628"/>
                  <a:ext cx="38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8983" name="Freihand 168982">
                  <a:extLst>
                    <a:ext uri="{FF2B5EF4-FFF2-40B4-BE49-F238E27FC236}">
                      <a16:creationId xmlns:a16="http://schemas.microsoft.com/office/drawing/2014/main" id="{7FDEA9A8-052C-46C8-BFAA-64D7C777FA6D}"/>
                    </a:ext>
                  </a:extLst>
                </p14:cNvPr>
                <p14:cNvContentPartPr/>
                <p14:nvPr/>
              </p14:nvContentPartPr>
              <p14:xfrm>
                <a:off x="8888259" y="1860308"/>
                <a:ext cx="105120" cy="135000"/>
              </p14:xfrm>
            </p:contentPart>
          </mc:Choice>
          <mc:Fallback xmlns="">
            <p:pic>
              <p:nvPicPr>
                <p:cNvPr id="168983" name="Freihand 168982">
                  <a:extLst>
                    <a:ext uri="{FF2B5EF4-FFF2-40B4-BE49-F238E27FC236}">
                      <a16:creationId xmlns:a16="http://schemas.microsoft.com/office/drawing/2014/main" id="{7FDEA9A8-052C-46C8-BFAA-64D7C777FA6D}"/>
                    </a:ext>
                  </a:extLst>
                </p:cNvPr>
                <p:cNvPicPr/>
                <p:nvPr/>
              </p:nvPicPr>
              <p:blipFill>
                <a:blip r:embed="rId244"/>
                <a:stretch>
                  <a:fillRect/>
                </a:stretch>
              </p:blipFill>
              <p:spPr>
                <a:xfrm>
                  <a:off x="8883939" y="1855988"/>
                  <a:ext cx="113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8984" name="Freihand 168983">
                  <a:extLst>
                    <a:ext uri="{FF2B5EF4-FFF2-40B4-BE49-F238E27FC236}">
                      <a16:creationId xmlns:a16="http://schemas.microsoft.com/office/drawing/2014/main" id="{CCDE688B-34BA-4EA7-B871-83175215E44E}"/>
                    </a:ext>
                  </a:extLst>
                </p14:cNvPr>
                <p14:cNvContentPartPr/>
                <p14:nvPr/>
              </p14:nvContentPartPr>
              <p14:xfrm>
                <a:off x="8369859" y="1904948"/>
                <a:ext cx="16920" cy="124200"/>
              </p14:xfrm>
            </p:contentPart>
          </mc:Choice>
          <mc:Fallback xmlns="">
            <p:pic>
              <p:nvPicPr>
                <p:cNvPr id="168984" name="Freihand 168983">
                  <a:extLst>
                    <a:ext uri="{FF2B5EF4-FFF2-40B4-BE49-F238E27FC236}">
                      <a16:creationId xmlns:a16="http://schemas.microsoft.com/office/drawing/2014/main" id="{CCDE688B-34BA-4EA7-B871-83175215E44E}"/>
                    </a:ext>
                  </a:extLst>
                </p:cNvPr>
                <p:cNvPicPr/>
                <p:nvPr/>
              </p:nvPicPr>
              <p:blipFill>
                <a:blip r:embed="rId246"/>
                <a:stretch>
                  <a:fillRect/>
                </a:stretch>
              </p:blipFill>
              <p:spPr>
                <a:xfrm>
                  <a:off x="8365539" y="1900628"/>
                  <a:ext cx="25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8985" name="Freihand 168984">
                  <a:extLst>
                    <a:ext uri="{FF2B5EF4-FFF2-40B4-BE49-F238E27FC236}">
                      <a16:creationId xmlns:a16="http://schemas.microsoft.com/office/drawing/2014/main" id="{F956C452-9596-46B6-963B-4EBAE3B09DF8}"/>
                    </a:ext>
                  </a:extLst>
                </p14:cNvPr>
                <p14:cNvContentPartPr/>
                <p14:nvPr/>
              </p14:nvContentPartPr>
              <p14:xfrm>
                <a:off x="8342139" y="1944548"/>
                <a:ext cx="195480" cy="15840"/>
              </p14:xfrm>
            </p:contentPart>
          </mc:Choice>
          <mc:Fallback xmlns="">
            <p:pic>
              <p:nvPicPr>
                <p:cNvPr id="168985" name="Freihand 168984">
                  <a:extLst>
                    <a:ext uri="{FF2B5EF4-FFF2-40B4-BE49-F238E27FC236}">
                      <a16:creationId xmlns:a16="http://schemas.microsoft.com/office/drawing/2014/main" id="{F956C452-9596-46B6-963B-4EBAE3B09DF8}"/>
                    </a:ext>
                  </a:extLst>
                </p:cNvPr>
                <p:cNvPicPr/>
                <p:nvPr/>
              </p:nvPicPr>
              <p:blipFill>
                <a:blip r:embed="rId248"/>
                <a:stretch>
                  <a:fillRect/>
                </a:stretch>
              </p:blipFill>
              <p:spPr>
                <a:xfrm>
                  <a:off x="8337819" y="1940228"/>
                  <a:ext cx="204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8986" name="Freihand 168985">
                  <a:extLst>
                    <a:ext uri="{FF2B5EF4-FFF2-40B4-BE49-F238E27FC236}">
                      <a16:creationId xmlns:a16="http://schemas.microsoft.com/office/drawing/2014/main" id="{5C4F45D6-EBF8-40B1-BE1B-035FACDC41A5}"/>
                    </a:ext>
                  </a:extLst>
                </p14:cNvPr>
                <p14:cNvContentPartPr/>
                <p14:nvPr/>
              </p14:nvContentPartPr>
              <p14:xfrm>
                <a:off x="9067539" y="1945988"/>
                <a:ext cx="12600" cy="9360"/>
              </p14:xfrm>
            </p:contentPart>
          </mc:Choice>
          <mc:Fallback xmlns="">
            <p:pic>
              <p:nvPicPr>
                <p:cNvPr id="168986" name="Freihand 168985">
                  <a:extLst>
                    <a:ext uri="{FF2B5EF4-FFF2-40B4-BE49-F238E27FC236}">
                      <a16:creationId xmlns:a16="http://schemas.microsoft.com/office/drawing/2014/main" id="{5C4F45D6-EBF8-40B1-BE1B-035FACDC41A5}"/>
                    </a:ext>
                  </a:extLst>
                </p:cNvPr>
                <p:cNvPicPr/>
                <p:nvPr/>
              </p:nvPicPr>
              <p:blipFill>
                <a:blip r:embed="rId250"/>
                <a:stretch>
                  <a:fillRect/>
                </a:stretch>
              </p:blipFill>
              <p:spPr>
                <a:xfrm>
                  <a:off x="9063219" y="1941668"/>
                  <a:ext cx="21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8987" name="Freihand 168986">
                  <a:extLst>
                    <a:ext uri="{FF2B5EF4-FFF2-40B4-BE49-F238E27FC236}">
                      <a16:creationId xmlns:a16="http://schemas.microsoft.com/office/drawing/2014/main" id="{C54F8374-E74D-4C10-BDAF-D42F99A8A183}"/>
                    </a:ext>
                  </a:extLst>
                </p14:cNvPr>
                <p14:cNvContentPartPr/>
                <p14:nvPr/>
              </p14:nvContentPartPr>
              <p14:xfrm>
                <a:off x="9181659" y="1872908"/>
                <a:ext cx="111960" cy="151560"/>
              </p14:xfrm>
            </p:contentPart>
          </mc:Choice>
          <mc:Fallback xmlns="">
            <p:pic>
              <p:nvPicPr>
                <p:cNvPr id="168987" name="Freihand 168986">
                  <a:extLst>
                    <a:ext uri="{FF2B5EF4-FFF2-40B4-BE49-F238E27FC236}">
                      <a16:creationId xmlns:a16="http://schemas.microsoft.com/office/drawing/2014/main" id="{C54F8374-E74D-4C10-BDAF-D42F99A8A183}"/>
                    </a:ext>
                  </a:extLst>
                </p:cNvPr>
                <p:cNvPicPr/>
                <p:nvPr/>
              </p:nvPicPr>
              <p:blipFill>
                <a:blip r:embed="rId252"/>
                <a:stretch>
                  <a:fillRect/>
                </a:stretch>
              </p:blipFill>
              <p:spPr>
                <a:xfrm>
                  <a:off x="9177339" y="1868588"/>
                  <a:ext cx="120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8988" name="Freihand 168987">
                  <a:extLst>
                    <a:ext uri="{FF2B5EF4-FFF2-40B4-BE49-F238E27FC236}">
                      <a16:creationId xmlns:a16="http://schemas.microsoft.com/office/drawing/2014/main" id="{9A0BF5E3-49AD-44F0-8380-F836502BD853}"/>
                    </a:ext>
                  </a:extLst>
                </p14:cNvPr>
                <p14:cNvContentPartPr/>
                <p14:nvPr/>
              </p14:nvContentPartPr>
              <p14:xfrm>
                <a:off x="9214059" y="1860668"/>
                <a:ext cx="357840" cy="22680"/>
              </p14:xfrm>
            </p:contentPart>
          </mc:Choice>
          <mc:Fallback xmlns="">
            <p:pic>
              <p:nvPicPr>
                <p:cNvPr id="168988" name="Freihand 168987">
                  <a:extLst>
                    <a:ext uri="{FF2B5EF4-FFF2-40B4-BE49-F238E27FC236}">
                      <a16:creationId xmlns:a16="http://schemas.microsoft.com/office/drawing/2014/main" id="{9A0BF5E3-49AD-44F0-8380-F836502BD853}"/>
                    </a:ext>
                  </a:extLst>
                </p:cNvPr>
                <p:cNvPicPr/>
                <p:nvPr/>
              </p:nvPicPr>
              <p:blipFill>
                <a:blip r:embed="rId254"/>
                <a:stretch>
                  <a:fillRect/>
                </a:stretch>
              </p:blipFill>
              <p:spPr>
                <a:xfrm>
                  <a:off x="9209739" y="1856348"/>
                  <a:ext cx="366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8989" name="Freihand 168988">
                  <a:extLst>
                    <a:ext uri="{FF2B5EF4-FFF2-40B4-BE49-F238E27FC236}">
                      <a16:creationId xmlns:a16="http://schemas.microsoft.com/office/drawing/2014/main" id="{C4725B95-5E50-4A2D-8ECD-BEE264CA9DA0}"/>
                    </a:ext>
                  </a:extLst>
                </p14:cNvPr>
                <p14:cNvContentPartPr/>
                <p14:nvPr/>
              </p14:nvContentPartPr>
              <p14:xfrm>
                <a:off x="9414219" y="1935188"/>
                <a:ext cx="179280" cy="27360"/>
              </p14:xfrm>
            </p:contentPart>
          </mc:Choice>
          <mc:Fallback xmlns="">
            <p:pic>
              <p:nvPicPr>
                <p:cNvPr id="168989" name="Freihand 168988">
                  <a:extLst>
                    <a:ext uri="{FF2B5EF4-FFF2-40B4-BE49-F238E27FC236}">
                      <a16:creationId xmlns:a16="http://schemas.microsoft.com/office/drawing/2014/main" id="{C4725B95-5E50-4A2D-8ECD-BEE264CA9DA0}"/>
                    </a:ext>
                  </a:extLst>
                </p:cNvPr>
                <p:cNvPicPr/>
                <p:nvPr/>
              </p:nvPicPr>
              <p:blipFill>
                <a:blip r:embed="rId256"/>
                <a:stretch>
                  <a:fillRect/>
                </a:stretch>
              </p:blipFill>
              <p:spPr>
                <a:xfrm>
                  <a:off x="9409899" y="1930868"/>
                  <a:ext cx="187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8990" name="Freihand 168989">
                  <a:extLst>
                    <a:ext uri="{FF2B5EF4-FFF2-40B4-BE49-F238E27FC236}">
                      <a16:creationId xmlns:a16="http://schemas.microsoft.com/office/drawing/2014/main" id="{49337E0E-9972-4DA3-8E5E-AA60555A1123}"/>
                    </a:ext>
                  </a:extLst>
                </p14:cNvPr>
                <p14:cNvContentPartPr/>
                <p14:nvPr/>
              </p14:nvContentPartPr>
              <p14:xfrm>
                <a:off x="9687819" y="1830428"/>
                <a:ext cx="95040" cy="180720"/>
              </p14:xfrm>
            </p:contentPart>
          </mc:Choice>
          <mc:Fallback xmlns="">
            <p:pic>
              <p:nvPicPr>
                <p:cNvPr id="168990" name="Freihand 168989">
                  <a:extLst>
                    <a:ext uri="{FF2B5EF4-FFF2-40B4-BE49-F238E27FC236}">
                      <a16:creationId xmlns:a16="http://schemas.microsoft.com/office/drawing/2014/main" id="{49337E0E-9972-4DA3-8E5E-AA60555A1123}"/>
                    </a:ext>
                  </a:extLst>
                </p:cNvPr>
                <p:cNvPicPr/>
                <p:nvPr/>
              </p:nvPicPr>
              <p:blipFill>
                <a:blip r:embed="rId258"/>
                <a:stretch>
                  <a:fillRect/>
                </a:stretch>
              </p:blipFill>
              <p:spPr>
                <a:xfrm>
                  <a:off x="9683499" y="1826108"/>
                  <a:ext cx="103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8991" name="Freihand 168990">
                  <a:extLst>
                    <a:ext uri="{FF2B5EF4-FFF2-40B4-BE49-F238E27FC236}">
                      <a16:creationId xmlns:a16="http://schemas.microsoft.com/office/drawing/2014/main" id="{5AEA9317-6CD5-40F9-8180-A6181AC39EF7}"/>
                    </a:ext>
                  </a:extLst>
                </p14:cNvPr>
                <p14:cNvContentPartPr/>
                <p14:nvPr/>
              </p14:nvContentPartPr>
              <p14:xfrm>
                <a:off x="9769179" y="1942748"/>
                <a:ext cx="30240" cy="85680"/>
              </p14:xfrm>
            </p:contentPart>
          </mc:Choice>
          <mc:Fallback xmlns="">
            <p:pic>
              <p:nvPicPr>
                <p:cNvPr id="168991" name="Freihand 168990">
                  <a:extLst>
                    <a:ext uri="{FF2B5EF4-FFF2-40B4-BE49-F238E27FC236}">
                      <a16:creationId xmlns:a16="http://schemas.microsoft.com/office/drawing/2014/main" id="{5AEA9317-6CD5-40F9-8180-A6181AC39EF7}"/>
                    </a:ext>
                  </a:extLst>
                </p:cNvPr>
                <p:cNvPicPr/>
                <p:nvPr/>
              </p:nvPicPr>
              <p:blipFill>
                <a:blip r:embed="rId260"/>
                <a:stretch>
                  <a:fillRect/>
                </a:stretch>
              </p:blipFill>
              <p:spPr>
                <a:xfrm>
                  <a:off x="9764859" y="1938428"/>
                  <a:ext cx="38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8992" name="Freihand 168991">
                  <a:extLst>
                    <a:ext uri="{FF2B5EF4-FFF2-40B4-BE49-F238E27FC236}">
                      <a16:creationId xmlns:a16="http://schemas.microsoft.com/office/drawing/2014/main" id="{EB96E72F-34FF-46EA-AEF4-50FC13D07FC5}"/>
                    </a:ext>
                  </a:extLst>
                </p14:cNvPr>
                <p14:cNvContentPartPr/>
                <p14:nvPr/>
              </p14:nvContentPartPr>
              <p14:xfrm>
                <a:off x="9869259" y="1824308"/>
                <a:ext cx="222120" cy="153360"/>
              </p14:xfrm>
            </p:contentPart>
          </mc:Choice>
          <mc:Fallback xmlns="">
            <p:pic>
              <p:nvPicPr>
                <p:cNvPr id="168992" name="Freihand 168991">
                  <a:extLst>
                    <a:ext uri="{FF2B5EF4-FFF2-40B4-BE49-F238E27FC236}">
                      <a16:creationId xmlns:a16="http://schemas.microsoft.com/office/drawing/2014/main" id="{EB96E72F-34FF-46EA-AEF4-50FC13D07FC5}"/>
                    </a:ext>
                  </a:extLst>
                </p:cNvPr>
                <p:cNvPicPr/>
                <p:nvPr/>
              </p:nvPicPr>
              <p:blipFill>
                <a:blip r:embed="rId262"/>
                <a:stretch>
                  <a:fillRect/>
                </a:stretch>
              </p:blipFill>
              <p:spPr>
                <a:xfrm>
                  <a:off x="9864939" y="1819988"/>
                  <a:ext cx="230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9055" name="Freihand 169054">
                  <a:extLst>
                    <a:ext uri="{FF2B5EF4-FFF2-40B4-BE49-F238E27FC236}">
                      <a16:creationId xmlns:a16="http://schemas.microsoft.com/office/drawing/2014/main" id="{DFC0F6B3-BAC9-4E54-8B71-BCF8B3E32373}"/>
                    </a:ext>
                  </a:extLst>
                </p14:cNvPr>
                <p14:cNvContentPartPr/>
                <p14:nvPr/>
              </p14:nvContentPartPr>
              <p14:xfrm>
                <a:off x="7602699" y="2039948"/>
                <a:ext cx="24480" cy="111600"/>
              </p14:xfrm>
            </p:contentPart>
          </mc:Choice>
          <mc:Fallback xmlns="">
            <p:pic>
              <p:nvPicPr>
                <p:cNvPr id="169055" name="Freihand 169054">
                  <a:extLst>
                    <a:ext uri="{FF2B5EF4-FFF2-40B4-BE49-F238E27FC236}">
                      <a16:creationId xmlns:a16="http://schemas.microsoft.com/office/drawing/2014/main" id="{DFC0F6B3-BAC9-4E54-8B71-BCF8B3E32373}"/>
                    </a:ext>
                  </a:extLst>
                </p:cNvPr>
                <p:cNvPicPr/>
                <p:nvPr/>
              </p:nvPicPr>
              <p:blipFill>
                <a:blip r:embed="rId264"/>
                <a:stretch>
                  <a:fillRect/>
                </a:stretch>
              </p:blipFill>
              <p:spPr>
                <a:xfrm>
                  <a:off x="7598379" y="2035628"/>
                  <a:ext cx="33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056" name="Freihand 169055">
                  <a:extLst>
                    <a:ext uri="{FF2B5EF4-FFF2-40B4-BE49-F238E27FC236}">
                      <a16:creationId xmlns:a16="http://schemas.microsoft.com/office/drawing/2014/main" id="{0AC8500B-DDE9-4E16-9247-B695741660BD}"/>
                    </a:ext>
                  </a:extLst>
                </p14:cNvPr>
                <p14:cNvContentPartPr/>
                <p14:nvPr/>
              </p14:nvContentPartPr>
              <p14:xfrm>
                <a:off x="7545459" y="1985948"/>
                <a:ext cx="164520" cy="181440"/>
              </p14:xfrm>
            </p:contentPart>
          </mc:Choice>
          <mc:Fallback xmlns="">
            <p:pic>
              <p:nvPicPr>
                <p:cNvPr id="169056" name="Freihand 169055">
                  <a:extLst>
                    <a:ext uri="{FF2B5EF4-FFF2-40B4-BE49-F238E27FC236}">
                      <a16:creationId xmlns:a16="http://schemas.microsoft.com/office/drawing/2014/main" id="{0AC8500B-DDE9-4E16-9247-B695741660BD}"/>
                    </a:ext>
                  </a:extLst>
                </p:cNvPr>
                <p:cNvPicPr/>
                <p:nvPr/>
              </p:nvPicPr>
              <p:blipFill>
                <a:blip r:embed="rId266"/>
                <a:stretch>
                  <a:fillRect/>
                </a:stretch>
              </p:blipFill>
              <p:spPr>
                <a:xfrm>
                  <a:off x="7541139" y="1981628"/>
                  <a:ext cx="173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057" name="Freihand 169056">
                  <a:extLst>
                    <a:ext uri="{FF2B5EF4-FFF2-40B4-BE49-F238E27FC236}">
                      <a16:creationId xmlns:a16="http://schemas.microsoft.com/office/drawing/2014/main" id="{505D31AA-FEE3-4EE1-9C88-CF2C2DDED276}"/>
                    </a:ext>
                  </a:extLst>
                </p14:cNvPr>
                <p14:cNvContentPartPr/>
                <p14:nvPr/>
              </p14:nvContentPartPr>
              <p14:xfrm>
                <a:off x="7754979" y="2035988"/>
                <a:ext cx="27000" cy="114480"/>
              </p14:xfrm>
            </p:contentPart>
          </mc:Choice>
          <mc:Fallback xmlns="">
            <p:pic>
              <p:nvPicPr>
                <p:cNvPr id="169057" name="Freihand 169056">
                  <a:extLst>
                    <a:ext uri="{FF2B5EF4-FFF2-40B4-BE49-F238E27FC236}">
                      <a16:creationId xmlns:a16="http://schemas.microsoft.com/office/drawing/2014/main" id="{505D31AA-FEE3-4EE1-9C88-CF2C2DDED276}"/>
                    </a:ext>
                  </a:extLst>
                </p:cNvPr>
                <p:cNvPicPr/>
                <p:nvPr/>
              </p:nvPicPr>
              <p:blipFill>
                <a:blip r:embed="rId268"/>
                <a:stretch>
                  <a:fillRect/>
                </a:stretch>
              </p:blipFill>
              <p:spPr>
                <a:xfrm>
                  <a:off x="7750659" y="2031668"/>
                  <a:ext cx="35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058" name="Freihand 169057">
                  <a:extLst>
                    <a:ext uri="{FF2B5EF4-FFF2-40B4-BE49-F238E27FC236}">
                      <a16:creationId xmlns:a16="http://schemas.microsoft.com/office/drawing/2014/main" id="{2F4F69FE-DF4C-4DBE-94A4-BCFEDA1E59CA}"/>
                    </a:ext>
                  </a:extLst>
                </p14:cNvPr>
                <p14:cNvContentPartPr/>
                <p14:nvPr/>
              </p14:nvContentPartPr>
              <p14:xfrm>
                <a:off x="7820139" y="2026268"/>
                <a:ext cx="27000" cy="133200"/>
              </p14:xfrm>
            </p:contentPart>
          </mc:Choice>
          <mc:Fallback xmlns="">
            <p:pic>
              <p:nvPicPr>
                <p:cNvPr id="169058" name="Freihand 169057">
                  <a:extLst>
                    <a:ext uri="{FF2B5EF4-FFF2-40B4-BE49-F238E27FC236}">
                      <a16:creationId xmlns:a16="http://schemas.microsoft.com/office/drawing/2014/main" id="{2F4F69FE-DF4C-4DBE-94A4-BCFEDA1E59CA}"/>
                    </a:ext>
                  </a:extLst>
                </p:cNvPr>
                <p:cNvPicPr/>
                <p:nvPr/>
              </p:nvPicPr>
              <p:blipFill>
                <a:blip r:embed="rId270"/>
                <a:stretch>
                  <a:fillRect/>
                </a:stretch>
              </p:blipFill>
              <p:spPr>
                <a:xfrm>
                  <a:off x="7815819" y="2021948"/>
                  <a:ext cx="35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059" name="Freihand 169058">
                  <a:extLst>
                    <a:ext uri="{FF2B5EF4-FFF2-40B4-BE49-F238E27FC236}">
                      <a16:creationId xmlns:a16="http://schemas.microsoft.com/office/drawing/2014/main" id="{35ED5740-0EAC-443E-9E7B-D7F869C3A67D}"/>
                    </a:ext>
                  </a:extLst>
                </p14:cNvPr>
                <p14:cNvContentPartPr/>
                <p14:nvPr/>
              </p14:nvContentPartPr>
              <p14:xfrm>
                <a:off x="7763979" y="2006108"/>
                <a:ext cx="127440" cy="77040"/>
              </p14:xfrm>
            </p:contentPart>
          </mc:Choice>
          <mc:Fallback xmlns="">
            <p:pic>
              <p:nvPicPr>
                <p:cNvPr id="169059" name="Freihand 169058">
                  <a:extLst>
                    <a:ext uri="{FF2B5EF4-FFF2-40B4-BE49-F238E27FC236}">
                      <a16:creationId xmlns:a16="http://schemas.microsoft.com/office/drawing/2014/main" id="{35ED5740-0EAC-443E-9E7B-D7F869C3A67D}"/>
                    </a:ext>
                  </a:extLst>
                </p:cNvPr>
                <p:cNvPicPr/>
                <p:nvPr/>
              </p:nvPicPr>
              <p:blipFill>
                <a:blip r:embed="rId272"/>
                <a:stretch>
                  <a:fillRect/>
                </a:stretch>
              </p:blipFill>
              <p:spPr>
                <a:xfrm>
                  <a:off x="7759659" y="2001788"/>
                  <a:ext cx="136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9060" name="Freihand 169059">
                  <a:extLst>
                    <a:ext uri="{FF2B5EF4-FFF2-40B4-BE49-F238E27FC236}">
                      <a16:creationId xmlns:a16="http://schemas.microsoft.com/office/drawing/2014/main" id="{552183B6-B02C-408C-BD20-B83B845E5BF4}"/>
                    </a:ext>
                  </a:extLst>
                </p14:cNvPr>
                <p14:cNvContentPartPr/>
                <p14:nvPr/>
              </p14:nvContentPartPr>
              <p14:xfrm>
                <a:off x="7938579" y="2055068"/>
                <a:ext cx="186480" cy="119880"/>
              </p14:xfrm>
            </p:contentPart>
          </mc:Choice>
          <mc:Fallback xmlns="">
            <p:pic>
              <p:nvPicPr>
                <p:cNvPr id="169060" name="Freihand 169059">
                  <a:extLst>
                    <a:ext uri="{FF2B5EF4-FFF2-40B4-BE49-F238E27FC236}">
                      <a16:creationId xmlns:a16="http://schemas.microsoft.com/office/drawing/2014/main" id="{552183B6-B02C-408C-BD20-B83B845E5BF4}"/>
                    </a:ext>
                  </a:extLst>
                </p:cNvPr>
                <p:cNvPicPr/>
                <p:nvPr/>
              </p:nvPicPr>
              <p:blipFill>
                <a:blip r:embed="rId274"/>
                <a:stretch>
                  <a:fillRect/>
                </a:stretch>
              </p:blipFill>
              <p:spPr>
                <a:xfrm>
                  <a:off x="7934259" y="2050748"/>
                  <a:ext cx="195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9061" name="Freihand 169060">
                  <a:extLst>
                    <a:ext uri="{FF2B5EF4-FFF2-40B4-BE49-F238E27FC236}">
                      <a16:creationId xmlns:a16="http://schemas.microsoft.com/office/drawing/2014/main" id="{5B46C2D0-D522-465C-9966-8D443A1B1795}"/>
                    </a:ext>
                  </a:extLst>
                </p14:cNvPr>
                <p14:cNvContentPartPr/>
                <p14:nvPr/>
              </p14:nvContentPartPr>
              <p14:xfrm>
                <a:off x="8104899" y="2107988"/>
                <a:ext cx="78480" cy="73080"/>
              </p14:xfrm>
            </p:contentPart>
          </mc:Choice>
          <mc:Fallback xmlns="">
            <p:pic>
              <p:nvPicPr>
                <p:cNvPr id="169061" name="Freihand 169060">
                  <a:extLst>
                    <a:ext uri="{FF2B5EF4-FFF2-40B4-BE49-F238E27FC236}">
                      <a16:creationId xmlns:a16="http://schemas.microsoft.com/office/drawing/2014/main" id="{5B46C2D0-D522-465C-9966-8D443A1B1795}"/>
                    </a:ext>
                  </a:extLst>
                </p:cNvPr>
                <p:cNvPicPr/>
                <p:nvPr/>
              </p:nvPicPr>
              <p:blipFill>
                <a:blip r:embed="rId276"/>
                <a:stretch>
                  <a:fillRect/>
                </a:stretch>
              </p:blipFill>
              <p:spPr>
                <a:xfrm>
                  <a:off x="8100579" y="2103668"/>
                  <a:ext cx="87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9062" name="Freihand 169061">
                  <a:extLst>
                    <a:ext uri="{FF2B5EF4-FFF2-40B4-BE49-F238E27FC236}">
                      <a16:creationId xmlns:a16="http://schemas.microsoft.com/office/drawing/2014/main" id="{92BE01D5-B894-4AF4-BDBE-BB12D9B87C51}"/>
                    </a:ext>
                  </a:extLst>
                </p14:cNvPr>
                <p14:cNvContentPartPr/>
                <p14:nvPr/>
              </p14:nvContentPartPr>
              <p14:xfrm>
                <a:off x="8179059" y="2129228"/>
                <a:ext cx="65520" cy="55800"/>
              </p14:xfrm>
            </p:contentPart>
          </mc:Choice>
          <mc:Fallback xmlns="">
            <p:pic>
              <p:nvPicPr>
                <p:cNvPr id="169062" name="Freihand 169061">
                  <a:extLst>
                    <a:ext uri="{FF2B5EF4-FFF2-40B4-BE49-F238E27FC236}">
                      <a16:creationId xmlns:a16="http://schemas.microsoft.com/office/drawing/2014/main" id="{92BE01D5-B894-4AF4-BDBE-BB12D9B87C51}"/>
                    </a:ext>
                  </a:extLst>
                </p:cNvPr>
                <p:cNvPicPr/>
                <p:nvPr/>
              </p:nvPicPr>
              <p:blipFill>
                <a:blip r:embed="rId278"/>
                <a:stretch>
                  <a:fillRect/>
                </a:stretch>
              </p:blipFill>
              <p:spPr>
                <a:xfrm>
                  <a:off x="8174739" y="2124908"/>
                  <a:ext cx="74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063" name="Freihand 169062">
                  <a:extLst>
                    <a:ext uri="{FF2B5EF4-FFF2-40B4-BE49-F238E27FC236}">
                      <a16:creationId xmlns:a16="http://schemas.microsoft.com/office/drawing/2014/main" id="{3EE0E1B2-86F9-45E2-BAF1-C8CEA07BAB52}"/>
                    </a:ext>
                  </a:extLst>
                </p14:cNvPr>
                <p14:cNvContentPartPr/>
                <p14:nvPr/>
              </p14:nvContentPartPr>
              <p14:xfrm>
                <a:off x="8346459" y="2123108"/>
                <a:ext cx="92520" cy="52200"/>
              </p14:xfrm>
            </p:contentPart>
          </mc:Choice>
          <mc:Fallback xmlns="">
            <p:pic>
              <p:nvPicPr>
                <p:cNvPr id="169063" name="Freihand 169062">
                  <a:extLst>
                    <a:ext uri="{FF2B5EF4-FFF2-40B4-BE49-F238E27FC236}">
                      <a16:creationId xmlns:a16="http://schemas.microsoft.com/office/drawing/2014/main" id="{3EE0E1B2-86F9-45E2-BAF1-C8CEA07BAB52}"/>
                    </a:ext>
                  </a:extLst>
                </p:cNvPr>
                <p:cNvPicPr/>
                <p:nvPr/>
              </p:nvPicPr>
              <p:blipFill>
                <a:blip r:embed="rId280"/>
                <a:stretch>
                  <a:fillRect/>
                </a:stretch>
              </p:blipFill>
              <p:spPr>
                <a:xfrm>
                  <a:off x="8342139" y="2118788"/>
                  <a:ext cx="101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064" name="Freihand 169063">
                  <a:extLst>
                    <a:ext uri="{FF2B5EF4-FFF2-40B4-BE49-F238E27FC236}">
                      <a16:creationId xmlns:a16="http://schemas.microsoft.com/office/drawing/2014/main" id="{D6FF66B3-B3E4-4C86-85D1-278F263F1458}"/>
                    </a:ext>
                  </a:extLst>
                </p14:cNvPr>
                <p14:cNvContentPartPr/>
                <p14:nvPr/>
              </p14:nvContentPartPr>
              <p14:xfrm>
                <a:off x="8364099" y="2066228"/>
                <a:ext cx="185400" cy="257040"/>
              </p14:xfrm>
            </p:contentPart>
          </mc:Choice>
          <mc:Fallback xmlns="">
            <p:pic>
              <p:nvPicPr>
                <p:cNvPr id="169064" name="Freihand 169063">
                  <a:extLst>
                    <a:ext uri="{FF2B5EF4-FFF2-40B4-BE49-F238E27FC236}">
                      <a16:creationId xmlns:a16="http://schemas.microsoft.com/office/drawing/2014/main" id="{D6FF66B3-B3E4-4C86-85D1-278F263F1458}"/>
                    </a:ext>
                  </a:extLst>
                </p:cNvPr>
                <p:cNvPicPr/>
                <p:nvPr/>
              </p:nvPicPr>
              <p:blipFill>
                <a:blip r:embed="rId282"/>
                <a:stretch>
                  <a:fillRect/>
                </a:stretch>
              </p:blipFill>
              <p:spPr>
                <a:xfrm>
                  <a:off x="8359779" y="2061908"/>
                  <a:ext cx="194040" cy="265680"/>
                </a:xfrm>
                <a:prstGeom prst="rect">
                  <a:avLst/>
                </a:prstGeom>
              </p:spPr>
            </p:pic>
          </mc:Fallback>
        </mc:AlternateContent>
      </p:grpSp>
      <p:grpSp>
        <p:nvGrpSpPr>
          <p:cNvPr id="169075" name="Gruppieren 169074">
            <a:extLst>
              <a:ext uri="{FF2B5EF4-FFF2-40B4-BE49-F238E27FC236}">
                <a16:creationId xmlns:a16="http://schemas.microsoft.com/office/drawing/2014/main" id="{6BD3ED8A-A1EA-4A57-B3FE-97D00A9EE2FF}"/>
              </a:ext>
            </a:extLst>
          </p:cNvPr>
          <p:cNvGrpSpPr/>
          <p:nvPr/>
        </p:nvGrpSpPr>
        <p:grpSpPr>
          <a:xfrm>
            <a:off x="218379" y="2321828"/>
            <a:ext cx="764280" cy="211320"/>
            <a:chOff x="218379" y="2321828"/>
            <a:chExt cx="764280" cy="211320"/>
          </a:xfrm>
        </p:grpSpPr>
        <mc:AlternateContent xmlns:mc="http://schemas.openxmlformats.org/markup-compatibility/2006" xmlns:p14="http://schemas.microsoft.com/office/powerpoint/2010/main">
          <mc:Choice Requires="p14">
            <p:contentPart p14:bwMode="auto" r:id="rId283">
              <p14:nvContentPartPr>
                <p14:cNvPr id="169067" name="Freihand 169066">
                  <a:extLst>
                    <a:ext uri="{FF2B5EF4-FFF2-40B4-BE49-F238E27FC236}">
                      <a16:creationId xmlns:a16="http://schemas.microsoft.com/office/drawing/2014/main" id="{40B03B3E-AB17-449C-9247-CC41C4FB6E16}"/>
                    </a:ext>
                  </a:extLst>
                </p14:cNvPr>
                <p14:cNvContentPartPr/>
                <p14:nvPr/>
              </p14:nvContentPartPr>
              <p14:xfrm>
                <a:off x="218379" y="2345588"/>
                <a:ext cx="106200" cy="187560"/>
              </p14:xfrm>
            </p:contentPart>
          </mc:Choice>
          <mc:Fallback xmlns="">
            <p:pic>
              <p:nvPicPr>
                <p:cNvPr id="169067" name="Freihand 169066">
                  <a:extLst>
                    <a:ext uri="{FF2B5EF4-FFF2-40B4-BE49-F238E27FC236}">
                      <a16:creationId xmlns:a16="http://schemas.microsoft.com/office/drawing/2014/main" id="{40B03B3E-AB17-449C-9247-CC41C4FB6E16}"/>
                    </a:ext>
                  </a:extLst>
                </p:cNvPr>
                <p:cNvPicPr/>
                <p:nvPr/>
              </p:nvPicPr>
              <p:blipFill>
                <a:blip r:embed="rId284"/>
                <a:stretch>
                  <a:fillRect/>
                </a:stretch>
              </p:blipFill>
              <p:spPr>
                <a:xfrm>
                  <a:off x="214059" y="2341268"/>
                  <a:ext cx="114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9068" name="Freihand 169067">
                  <a:extLst>
                    <a:ext uri="{FF2B5EF4-FFF2-40B4-BE49-F238E27FC236}">
                      <a16:creationId xmlns:a16="http://schemas.microsoft.com/office/drawing/2014/main" id="{C409314A-D598-4BB8-92FE-64718E4A9A97}"/>
                    </a:ext>
                  </a:extLst>
                </p14:cNvPr>
                <p14:cNvContentPartPr/>
                <p14:nvPr/>
              </p14:nvContentPartPr>
              <p14:xfrm>
                <a:off x="389019" y="2473748"/>
                <a:ext cx="20160" cy="48240"/>
              </p14:xfrm>
            </p:contentPart>
          </mc:Choice>
          <mc:Fallback xmlns="">
            <p:pic>
              <p:nvPicPr>
                <p:cNvPr id="169068" name="Freihand 169067">
                  <a:extLst>
                    <a:ext uri="{FF2B5EF4-FFF2-40B4-BE49-F238E27FC236}">
                      <a16:creationId xmlns:a16="http://schemas.microsoft.com/office/drawing/2014/main" id="{C409314A-D598-4BB8-92FE-64718E4A9A97}"/>
                    </a:ext>
                  </a:extLst>
                </p:cNvPr>
                <p:cNvPicPr/>
                <p:nvPr/>
              </p:nvPicPr>
              <p:blipFill>
                <a:blip r:embed="rId286"/>
                <a:stretch>
                  <a:fillRect/>
                </a:stretch>
              </p:blipFill>
              <p:spPr>
                <a:xfrm>
                  <a:off x="384699" y="2469428"/>
                  <a:ext cx="288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9069" name="Freihand 169068">
                  <a:extLst>
                    <a:ext uri="{FF2B5EF4-FFF2-40B4-BE49-F238E27FC236}">
                      <a16:creationId xmlns:a16="http://schemas.microsoft.com/office/drawing/2014/main" id="{8ECB693C-1C5C-4B4E-AD4B-B8D61A4D9F4A}"/>
                    </a:ext>
                  </a:extLst>
                </p14:cNvPr>
                <p14:cNvContentPartPr/>
                <p14:nvPr/>
              </p14:nvContentPartPr>
              <p14:xfrm>
                <a:off x="514659" y="2321828"/>
                <a:ext cx="39960" cy="178560"/>
              </p14:xfrm>
            </p:contentPart>
          </mc:Choice>
          <mc:Fallback xmlns="">
            <p:pic>
              <p:nvPicPr>
                <p:cNvPr id="169069" name="Freihand 169068">
                  <a:extLst>
                    <a:ext uri="{FF2B5EF4-FFF2-40B4-BE49-F238E27FC236}">
                      <a16:creationId xmlns:a16="http://schemas.microsoft.com/office/drawing/2014/main" id="{8ECB693C-1C5C-4B4E-AD4B-B8D61A4D9F4A}"/>
                    </a:ext>
                  </a:extLst>
                </p:cNvPr>
                <p:cNvPicPr/>
                <p:nvPr/>
              </p:nvPicPr>
              <p:blipFill>
                <a:blip r:embed="rId288"/>
                <a:stretch>
                  <a:fillRect/>
                </a:stretch>
              </p:blipFill>
              <p:spPr>
                <a:xfrm>
                  <a:off x="510339" y="2317508"/>
                  <a:ext cx="48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9070" name="Freihand 169069">
                  <a:extLst>
                    <a:ext uri="{FF2B5EF4-FFF2-40B4-BE49-F238E27FC236}">
                      <a16:creationId xmlns:a16="http://schemas.microsoft.com/office/drawing/2014/main" id="{D0EBFF4B-1D60-4E01-9A0A-DEE0A4B925E3}"/>
                    </a:ext>
                  </a:extLst>
                </p14:cNvPr>
                <p14:cNvContentPartPr/>
                <p14:nvPr/>
              </p14:nvContentPartPr>
              <p14:xfrm>
                <a:off x="438699" y="2329388"/>
                <a:ext cx="168840" cy="172440"/>
              </p14:xfrm>
            </p:contentPart>
          </mc:Choice>
          <mc:Fallback xmlns="">
            <p:pic>
              <p:nvPicPr>
                <p:cNvPr id="169070" name="Freihand 169069">
                  <a:extLst>
                    <a:ext uri="{FF2B5EF4-FFF2-40B4-BE49-F238E27FC236}">
                      <a16:creationId xmlns:a16="http://schemas.microsoft.com/office/drawing/2014/main" id="{D0EBFF4B-1D60-4E01-9A0A-DEE0A4B925E3}"/>
                    </a:ext>
                  </a:extLst>
                </p:cNvPr>
                <p:cNvPicPr/>
                <p:nvPr/>
              </p:nvPicPr>
              <p:blipFill>
                <a:blip r:embed="rId290"/>
                <a:stretch>
                  <a:fillRect/>
                </a:stretch>
              </p:blipFill>
              <p:spPr>
                <a:xfrm>
                  <a:off x="434379" y="2325068"/>
                  <a:ext cx="177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9072" name="Freihand 169071">
                  <a:extLst>
                    <a:ext uri="{FF2B5EF4-FFF2-40B4-BE49-F238E27FC236}">
                      <a16:creationId xmlns:a16="http://schemas.microsoft.com/office/drawing/2014/main" id="{344B3AB5-4315-4D5A-8E39-DBF310061DA6}"/>
                    </a:ext>
                  </a:extLst>
                </p14:cNvPr>
                <p14:cNvContentPartPr/>
                <p14:nvPr/>
              </p14:nvContentPartPr>
              <p14:xfrm>
                <a:off x="712659" y="2381948"/>
                <a:ext cx="152640" cy="25920"/>
              </p14:xfrm>
            </p:contentPart>
          </mc:Choice>
          <mc:Fallback xmlns="">
            <p:pic>
              <p:nvPicPr>
                <p:cNvPr id="169072" name="Freihand 169071">
                  <a:extLst>
                    <a:ext uri="{FF2B5EF4-FFF2-40B4-BE49-F238E27FC236}">
                      <a16:creationId xmlns:a16="http://schemas.microsoft.com/office/drawing/2014/main" id="{344B3AB5-4315-4D5A-8E39-DBF310061DA6}"/>
                    </a:ext>
                  </a:extLst>
                </p:cNvPr>
                <p:cNvPicPr/>
                <p:nvPr/>
              </p:nvPicPr>
              <p:blipFill>
                <a:blip r:embed="rId292"/>
                <a:stretch>
                  <a:fillRect/>
                </a:stretch>
              </p:blipFill>
              <p:spPr>
                <a:xfrm>
                  <a:off x="708339" y="2377628"/>
                  <a:ext cx="161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9073" name="Freihand 169072">
                  <a:extLst>
                    <a:ext uri="{FF2B5EF4-FFF2-40B4-BE49-F238E27FC236}">
                      <a16:creationId xmlns:a16="http://schemas.microsoft.com/office/drawing/2014/main" id="{C5F5D41E-F4AE-4AAD-9AE8-57269977FABA}"/>
                    </a:ext>
                  </a:extLst>
                </p14:cNvPr>
                <p14:cNvContentPartPr/>
                <p14:nvPr/>
              </p14:nvContentPartPr>
              <p14:xfrm>
                <a:off x="727419" y="2428748"/>
                <a:ext cx="120960" cy="14760"/>
              </p14:xfrm>
            </p:contentPart>
          </mc:Choice>
          <mc:Fallback xmlns="">
            <p:pic>
              <p:nvPicPr>
                <p:cNvPr id="169073" name="Freihand 169072">
                  <a:extLst>
                    <a:ext uri="{FF2B5EF4-FFF2-40B4-BE49-F238E27FC236}">
                      <a16:creationId xmlns:a16="http://schemas.microsoft.com/office/drawing/2014/main" id="{C5F5D41E-F4AE-4AAD-9AE8-57269977FABA}"/>
                    </a:ext>
                  </a:extLst>
                </p:cNvPr>
                <p:cNvPicPr/>
                <p:nvPr/>
              </p:nvPicPr>
              <p:blipFill>
                <a:blip r:embed="rId294"/>
                <a:stretch>
                  <a:fillRect/>
                </a:stretch>
              </p:blipFill>
              <p:spPr>
                <a:xfrm>
                  <a:off x="723099" y="2424428"/>
                  <a:ext cx="129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9074" name="Freihand 169073">
                  <a:extLst>
                    <a:ext uri="{FF2B5EF4-FFF2-40B4-BE49-F238E27FC236}">
                      <a16:creationId xmlns:a16="http://schemas.microsoft.com/office/drawing/2014/main" id="{B58ACEF2-A832-4C2F-8884-22F0BEF3D3E8}"/>
                    </a:ext>
                  </a:extLst>
                </p14:cNvPr>
                <p14:cNvContentPartPr/>
                <p14:nvPr/>
              </p14:nvContentPartPr>
              <p14:xfrm>
                <a:off x="878259" y="2352068"/>
                <a:ext cx="104400" cy="178920"/>
              </p14:xfrm>
            </p:contentPart>
          </mc:Choice>
          <mc:Fallback xmlns="">
            <p:pic>
              <p:nvPicPr>
                <p:cNvPr id="169074" name="Freihand 169073">
                  <a:extLst>
                    <a:ext uri="{FF2B5EF4-FFF2-40B4-BE49-F238E27FC236}">
                      <a16:creationId xmlns:a16="http://schemas.microsoft.com/office/drawing/2014/main" id="{B58ACEF2-A832-4C2F-8884-22F0BEF3D3E8}"/>
                    </a:ext>
                  </a:extLst>
                </p:cNvPr>
                <p:cNvPicPr/>
                <p:nvPr/>
              </p:nvPicPr>
              <p:blipFill>
                <a:blip r:embed="rId296"/>
                <a:stretch>
                  <a:fillRect/>
                </a:stretch>
              </p:blipFill>
              <p:spPr>
                <a:xfrm>
                  <a:off x="873939" y="2347748"/>
                  <a:ext cx="113040" cy="187560"/>
                </a:xfrm>
                <a:prstGeom prst="rect">
                  <a:avLst/>
                </a:prstGeom>
              </p:spPr>
            </p:pic>
          </mc:Fallback>
        </mc:AlternateContent>
      </p:grpSp>
      <p:grpSp>
        <p:nvGrpSpPr>
          <p:cNvPr id="169088" name="Gruppieren 169087">
            <a:extLst>
              <a:ext uri="{FF2B5EF4-FFF2-40B4-BE49-F238E27FC236}">
                <a16:creationId xmlns:a16="http://schemas.microsoft.com/office/drawing/2014/main" id="{D2D25E48-BF39-45EC-A1CD-940D2C47A263}"/>
              </a:ext>
            </a:extLst>
          </p:cNvPr>
          <p:cNvGrpSpPr/>
          <p:nvPr/>
        </p:nvGrpSpPr>
        <p:grpSpPr>
          <a:xfrm>
            <a:off x="1069419" y="2325428"/>
            <a:ext cx="1262880" cy="239040"/>
            <a:chOff x="1069419" y="2325428"/>
            <a:chExt cx="1262880" cy="239040"/>
          </a:xfrm>
        </p:grpSpPr>
        <mc:AlternateContent xmlns:mc="http://schemas.openxmlformats.org/markup-compatibility/2006" xmlns:p14="http://schemas.microsoft.com/office/powerpoint/2010/main">
          <mc:Choice Requires="p14">
            <p:contentPart p14:bwMode="auto" r:id="rId297">
              <p14:nvContentPartPr>
                <p14:cNvPr id="169076" name="Freihand 169075">
                  <a:extLst>
                    <a:ext uri="{FF2B5EF4-FFF2-40B4-BE49-F238E27FC236}">
                      <a16:creationId xmlns:a16="http://schemas.microsoft.com/office/drawing/2014/main" id="{CF690372-7BAA-4EBF-8C71-E071D959653E}"/>
                    </a:ext>
                  </a:extLst>
                </p14:cNvPr>
                <p14:cNvContentPartPr/>
                <p14:nvPr/>
              </p14:nvContentPartPr>
              <p14:xfrm>
                <a:off x="1069779" y="2333708"/>
                <a:ext cx="129600" cy="155160"/>
              </p14:xfrm>
            </p:contentPart>
          </mc:Choice>
          <mc:Fallback xmlns="">
            <p:pic>
              <p:nvPicPr>
                <p:cNvPr id="169076" name="Freihand 169075">
                  <a:extLst>
                    <a:ext uri="{FF2B5EF4-FFF2-40B4-BE49-F238E27FC236}">
                      <a16:creationId xmlns:a16="http://schemas.microsoft.com/office/drawing/2014/main" id="{CF690372-7BAA-4EBF-8C71-E071D959653E}"/>
                    </a:ext>
                  </a:extLst>
                </p:cNvPr>
                <p:cNvPicPr/>
                <p:nvPr/>
              </p:nvPicPr>
              <p:blipFill>
                <a:blip r:embed="rId298"/>
                <a:stretch>
                  <a:fillRect/>
                </a:stretch>
              </p:blipFill>
              <p:spPr>
                <a:xfrm>
                  <a:off x="1065459" y="2329388"/>
                  <a:ext cx="138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9077" name="Freihand 169076">
                  <a:extLst>
                    <a:ext uri="{FF2B5EF4-FFF2-40B4-BE49-F238E27FC236}">
                      <a16:creationId xmlns:a16="http://schemas.microsoft.com/office/drawing/2014/main" id="{07B6D9BD-9A85-4857-8407-94A69ACDAB87}"/>
                    </a:ext>
                  </a:extLst>
                </p14:cNvPr>
                <p14:cNvContentPartPr/>
                <p14:nvPr/>
              </p14:nvContentPartPr>
              <p14:xfrm>
                <a:off x="1069419" y="2325428"/>
                <a:ext cx="146160" cy="168840"/>
              </p14:xfrm>
            </p:contentPart>
          </mc:Choice>
          <mc:Fallback xmlns="">
            <p:pic>
              <p:nvPicPr>
                <p:cNvPr id="169077" name="Freihand 169076">
                  <a:extLst>
                    <a:ext uri="{FF2B5EF4-FFF2-40B4-BE49-F238E27FC236}">
                      <a16:creationId xmlns:a16="http://schemas.microsoft.com/office/drawing/2014/main" id="{07B6D9BD-9A85-4857-8407-94A69ACDAB87}"/>
                    </a:ext>
                  </a:extLst>
                </p:cNvPr>
                <p:cNvPicPr/>
                <p:nvPr/>
              </p:nvPicPr>
              <p:blipFill>
                <a:blip r:embed="rId300"/>
                <a:stretch>
                  <a:fillRect/>
                </a:stretch>
              </p:blipFill>
              <p:spPr>
                <a:xfrm>
                  <a:off x="1065099" y="2321108"/>
                  <a:ext cx="154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9078" name="Freihand 169077">
                  <a:extLst>
                    <a:ext uri="{FF2B5EF4-FFF2-40B4-BE49-F238E27FC236}">
                      <a16:creationId xmlns:a16="http://schemas.microsoft.com/office/drawing/2014/main" id="{5A20E51E-B5D2-4F7B-8C52-91BBD9B86F09}"/>
                    </a:ext>
                  </a:extLst>
                </p14:cNvPr>
                <p14:cNvContentPartPr/>
                <p14:nvPr/>
              </p14:nvContentPartPr>
              <p14:xfrm>
                <a:off x="1298019" y="2346668"/>
                <a:ext cx="162000" cy="127440"/>
              </p14:xfrm>
            </p:contentPart>
          </mc:Choice>
          <mc:Fallback xmlns="">
            <p:pic>
              <p:nvPicPr>
                <p:cNvPr id="169078" name="Freihand 169077">
                  <a:extLst>
                    <a:ext uri="{FF2B5EF4-FFF2-40B4-BE49-F238E27FC236}">
                      <a16:creationId xmlns:a16="http://schemas.microsoft.com/office/drawing/2014/main" id="{5A20E51E-B5D2-4F7B-8C52-91BBD9B86F09}"/>
                    </a:ext>
                  </a:extLst>
                </p:cNvPr>
                <p:cNvPicPr/>
                <p:nvPr/>
              </p:nvPicPr>
              <p:blipFill>
                <a:blip r:embed="rId302"/>
                <a:stretch>
                  <a:fillRect/>
                </a:stretch>
              </p:blipFill>
              <p:spPr>
                <a:xfrm>
                  <a:off x="1293699" y="2342348"/>
                  <a:ext cx="170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9079" name="Freihand 169078">
                  <a:extLst>
                    <a:ext uri="{FF2B5EF4-FFF2-40B4-BE49-F238E27FC236}">
                      <a16:creationId xmlns:a16="http://schemas.microsoft.com/office/drawing/2014/main" id="{D298919A-BD47-42AC-B26D-756B7D8C1CF8}"/>
                    </a:ext>
                  </a:extLst>
                </p14:cNvPr>
                <p14:cNvContentPartPr/>
                <p14:nvPr/>
              </p14:nvContentPartPr>
              <p14:xfrm>
                <a:off x="1420059" y="2456108"/>
                <a:ext cx="99000" cy="108360"/>
              </p14:xfrm>
            </p:contentPart>
          </mc:Choice>
          <mc:Fallback xmlns="">
            <p:pic>
              <p:nvPicPr>
                <p:cNvPr id="169079" name="Freihand 169078">
                  <a:extLst>
                    <a:ext uri="{FF2B5EF4-FFF2-40B4-BE49-F238E27FC236}">
                      <a16:creationId xmlns:a16="http://schemas.microsoft.com/office/drawing/2014/main" id="{D298919A-BD47-42AC-B26D-756B7D8C1CF8}"/>
                    </a:ext>
                  </a:extLst>
                </p:cNvPr>
                <p:cNvPicPr/>
                <p:nvPr/>
              </p:nvPicPr>
              <p:blipFill>
                <a:blip r:embed="rId304"/>
                <a:stretch>
                  <a:fillRect/>
                </a:stretch>
              </p:blipFill>
              <p:spPr>
                <a:xfrm>
                  <a:off x="1415739" y="2451788"/>
                  <a:ext cx="10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9080" name="Freihand 169079">
                  <a:extLst>
                    <a:ext uri="{FF2B5EF4-FFF2-40B4-BE49-F238E27FC236}">
                      <a16:creationId xmlns:a16="http://schemas.microsoft.com/office/drawing/2014/main" id="{2E3842FD-1A71-4B7C-B0B4-6CEE0E48E4B7}"/>
                    </a:ext>
                  </a:extLst>
                </p14:cNvPr>
                <p14:cNvContentPartPr/>
                <p14:nvPr/>
              </p14:nvContentPartPr>
              <p14:xfrm>
                <a:off x="1658739" y="2381588"/>
                <a:ext cx="170640" cy="20160"/>
              </p14:xfrm>
            </p:contentPart>
          </mc:Choice>
          <mc:Fallback xmlns="">
            <p:pic>
              <p:nvPicPr>
                <p:cNvPr id="169080" name="Freihand 169079">
                  <a:extLst>
                    <a:ext uri="{FF2B5EF4-FFF2-40B4-BE49-F238E27FC236}">
                      <a16:creationId xmlns:a16="http://schemas.microsoft.com/office/drawing/2014/main" id="{2E3842FD-1A71-4B7C-B0B4-6CEE0E48E4B7}"/>
                    </a:ext>
                  </a:extLst>
                </p:cNvPr>
                <p:cNvPicPr/>
                <p:nvPr/>
              </p:nvPicPr>
              <p:blipFill>
                <a:blip r:embed="rId306"/>
                <a:stretch>
                  <a:fillRect/>
                </a:stretch>
              </p:blipFill>
              <p:spPr>
                <a:xfrm>
                  <a:off x="1654419" y="2377268"/>
                  <a:ext cx="179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9081" name="Freihand 169080">
                  <a:extLst>
                    <a:ext uri="{FF2B5EF4-FFF2-40B4-BE49-F238E27FC236}">
                      <a16:creationId xmlns:a16="http://schemas.microsoft.com/office/drawing/2014/main" id="{AFF5BA14-BF5A-4915-B14A-ADDF0438CA3E}"/>
                    </a:ext>
                  </a:extLst>
                </p14:cNvPr>
                <p14:cNvContentPartPr/>
                <p14:nvPr/>
              </p14:nvContentPartPr>
              <p14:xfrm>
                <a:off x="1660899" y="2440988"/>
                <a:ext cx="183960" cy="9360"/>
              </p14:xfrm>
            </p:contentPart>
          </mc:Choice>
          <mc:Fallback xmlns="">
            <p:pic>
              <p:nvPicPr>
                <p:cNvPr id="169081" name="Freihand 169080">
                  <a:extLst>
                    <a:ext uri="{FF2B5EF4-FFF2-40B4-BE49-F238E27FC236}">
                      <a16:creationId xmlns:a16="http://schemas.microsoft.com/office/drawing/2014/main" id="{AFF5BA14-BF5A-4915-B14A-ADDF0438CA3E}"/>
                    </a:ext>
                  </a:extLst>
                </p:cNvPr>
                <p:cNvPicPr/>
                <p:nvPr/>
              </p:nvPicPr>
              <p:blipFill>
                <a:blip r:embed="rId308"/>
                <a:stretch>
                  <a:fillRect/>
                </a:stretch>
              </p:blipFill>
              <p:spPr>
                <a:xfrm>
                  <a:off x="1656579" y="2436668"/>
                  <a:ext cx="192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9083" name="Freihand 169082">
                  <a:extLst>
                    <a:ext uri="{FF2B5EF4-FFF2-40B4-BE49-F238E27FC236}">
                      <a16:creationId xmlns:a16="http://schemas.microsoft.com/office/drawing/2014/main" id="{26DDCDC4-5727-40DC-B7F7-528ECAFACB29}"/>
                    </a:ext>
                  </a:extLst>
                </p14:cNvPr>
                <p14:cNvContentPartPr/>
                <p14:nvPr/>
              </p14:nvContentPartPr>
              <p14:xfrm>
                <a:off x="1865739" y="2329748"/>
                <a:ext cx="101880" cy="103680"/>
              </p14:xfrm>
            </p:contentPart>
          </mc:Choice>
          <mc:Fallback xmlns="">
            <p:pic>
              <p:nvPicPr>
                <p:cNvPr id="169083" name="Freihand 169082">
                  <a:extLst>
                    <a:ext uri="{FF2B5EF4-FFF2-40B4-BE49-F238E27FC236}">
                      <a16:creationId xmlns:a16="http://schemas.microsoft.com/office/drawing/2014/main" id="{26DDCDC4-5727-40DC-B7F7-528ECAFACB29}"/>
                    </a:ext>
                  </a:extLst>
                </p:cNvPr>
                <p:cNvPicPr/>
                <p:nvPr/>
              </p:nvPicPr>
              <p:blipFill>
                <a:blip r:embed="rId310"/>
                <a:stretch>
                  <a:fillRect/>
                </a:stretch>
              </p:blipFill>
              <p:spPr>
                <a:xfrm>
                  <a:off x="1861419" y="2325428"/>
                  <a:ext cx="110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69084" name="Freihand 169083">
                  <a:extLst>
                    <a:ext uri="{FF2B5EF4-FFF2-40B4-BE49-F238E27FC236}">
                      <a16:creationId xmlns:a16="http://schemas.microsoft.com/office/drawing/2014/main" id="{4D1C7710-4B86-422E-8A28-5B8F56186A8C}"/>
                    </a:ext>
                  </a:extLst>
                </p14:cNvPr>
                <p14:cNvContentPartPr/>
                <p14:nvPr/>
              </p14:nvContentPartPr>
              <p14:xfrm>
                <a:off x="1929099" y="2374028"/>
                <a:ext cx="76680" cy="167760"/>
              </p14:xfrm>
            </p:contentPart>
          </mc:Choice>
          <mc:Fallback xmlns="">
            <p:pic>
              <p:nvPicPr>
                <p:cNvPr id="169084" name="Freihand 169083">
                  <a:extLst>
                    <a:ext uri="{FF2B5EF4-FFF2-40B4-BE49-F238E27FC236}">
                      <a16:creationId xmlns:a16="http://schemas.microsoft.com/office/drawing/2014/main" id="{4D1C7710-4B86-422E-8A28-5B8F56186A8C}"/>
                    </a:ext>
                  </a:extLst>
                </p:cNvPr>
                <p:cNvPicPr/>
                <p:nvPr/>
              </p:nvPicPr>
              <p:blipFill>
                <a:blip r:embed="rId312"/>
                <a:stretch>
                  <a:fillRect/>
                </a:stretch>
              </p:blipFill>
              <p:spPr>
                <a:xfrm>
                  <a:off x="1924779" y="2369708"/>
                  <a:ext cx="85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69085" name="Freihand 169084">
                  <a:extLst>
                    <a:ext uri="{FF2B5EF4-FFF2-40B4-BE49-F238E27FC236}">
                      <a16:creationId xmlns:a16="http://schemas.microsoft.com/office/drawing/2014/main" id="{50AE45E9-F8CA-40E0-8799-60D1287DC802}"/>
                    </a:ext>
                  </a:extLst>
                </p14:cNvPr>
                <p14:cNvContentPartPr/>
                <p14:nvPr/>
              </p14:nvContentPartPr>
              <p14:xfrm>
                <a:off x="2055459" y="2353508"/>
                <a:ext cx="80640" cy="98640"/>
              </p14:xfrm>
            </p:contentPart>
          </mc:Choice>
          <mc:Fallback xmlns="">
            <p:pic>
              <p:nvPicPr>
                <p:cNvPr id="169085" name="Freihand 169084">
                  <a:extLst>
                    <a:ext uri="{FF2B5EF4-FFF2-40B4-BE49-F238E27FC236}">
                      <a16:creationId xmlns:a16="http://schemas.microsoft.com/office/drawing/2014/main" id="{50AE45E9-F8CA-40E0-8799-60D1287DC802}"/>
                    </a:ext>
                  </a:extLst>
                </p:cNvPr>
                <p:cNvPicPr/>
                <p:nvPr/>
              </p:nvPicPr>
              <p:blipFill>
                <a:blip r:embed="rId314"/>
                <a:stretch>
                  <a:fillRect/>
                </a:stretch>
              </p:blipFill>
              <p:spPr>
                <a:xfrm>
                  <a:off x="2051139" y="2349188"/>
                  <a:ext cx="89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69086" name="Freihand 169085">
                  <a:extLst>
                    <a:ext uri="{FF2B5EF4-FFF2-40B4-BE49-F238E27FC236}">
                      <a16:creationId xmlns:a16="http://schemas.microsoft.com/office/drawing/2014/main" id="{C99B7728-72A9-479E-B778-31EFAA2628E0}"/>
                    </a:ext>
                  </a:extLst>
                </p14:cNvPr>
                <p14:cNvContentPartPr/>
                <p14:nvPr/>
              </p14:nvContentPartPr>
              <p14:xfrm>
                <a:off x="2172459" y="2351348"/>
                <a:ext cx="103320" cy="128160"/>
              </p14:xfrm>
            </p:contentPart>
          </mc:Choice>
          <mc:Fallback xmlns="">
            <p:pic>
              <p:nvPicPr>
                <p:cNvPr id="169086" name="Freihand 169085">
                  <a:extLst>
                    <a:ext uri="{FF2B5EF4-FFF2-40B4-BE49-F238E27FC236}">
                      <a16:creationId xmlns:a16="http://schemas.microsoft.com/office/drawing/2014/main" id="{C99B7728-72A9-479E-B778-31EFAA2628E0}"/>
                    </a:ext>
                  </a:extLst>
                </p:cNvPr>
                <p:cNvPicPr/>
                <p:nvPr/>
              </p:nvPicPr>
              <p:blipFill>
                <a:blip r:embed="rId316"/>
                <a:stretch>
                  <a:fillRect/>
                </a:stretch>
              </p:blipFill>
              <p:spPr>
                <a:xfrm>
                  <a:off x="2168139" y="2347028"/>
                  <a:ext cx="111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69087" name="Freihand 169086">
                  <a:extLst>
                    <a:ext uri="{FF2B5EF4-FFF2-40B4-BE49-F238E27FC236}">
                      <a16:creationId xmlns:a16="http://schemas.microsoft.com/office/drawing/2014/main" id="{A9AD5FB1-630E-43E2-BAF1-2FAFC4A1B1E6}"/>
                    </a:ext>
                  </a:extLst>
                </p14:cNvPr>
                <p14:cNvContentPartPr/>
                <p14:nvPr/>
              </p14:nvContentPartPr>
              <p14:xfrm>
                <a:off x="2203059" y="2339108"/>
                <a:ext cx="129240" cy="9360"/>
              </p14:xfrm>
            </p:contentPart>
          </mc:Choice>
          <mc:Fallback xmlns="">
            <p:pic>
              <p:nvPicPr>
                <p:cNvPr id="169087" name="Freihand 169086">
                  <a:extLst>
                    <a:ext uri="{FF2B5EF4-FFF2-40B4-BE49-F238E27FC236}">
                      <a16:creationId xmlns:a16="http://schemas.microsoft.com/office/drawing/2014/main" id="{A9AD5FB1-630E-43E2-BAF1-2FAFC4A1B1E6}"/>
                    </a:ext>
                  </a:extLst>
                </p:cNvPr>
                <p:cNvPicPr/>
                <p:nvPr/>
              </p:nvPicPr>
              <p:blipFill>
                <a:blip r:embed="rId318"/>
                <a:stretch>
                  <a:fillRect/>
                </a:stretch>
              </p:blipFill>
              <p:spPr>
                <a:xfrm>
                  <a:off x="2198739" y="2334788"/>
                  <a:ext cx="137880" cy="18000"/>
                </a:xfrm>
                <a:prstGeom prst="rect">
                  <a:avLst/>
                </a:prstGeom>
              </p:spPr>
            </p:pic>
          </mc:Fallback>
        </mc:AlternateContent>
      </p:grpSp>
      <p:grpSp>
        <p:nvGrpSpPr>
          <p:cNvPr id="169108" name="Gruppieren 169107">
            <a:extLst>
              <a:ext uri="{FF2B5EF4-FFF2-40B4-BE49-F238E27FC236}">
                <a16:creationId xmlns:a16="http://schemas.microsoft.com/office/drawing/2014/main" id="{1BD8519E-7800-46C5-AFC4-264DFB75F0BF}"/>
              </a:ext>
            </a:extLst>
          </p:cNvPr>
          <p:cNvGrpSpPr/>
          <p:nvPr/>
        </p:nvGrpSpPr>
        <p:grpSpPr>
          <a:xfrm>
            <a:off x="8965659" y="2236508"/>
            <a:ext cx="2047320" cy="281880"/>
            <a:chOff x="8965659" y="2236508"/>
            <a:chExt cx="2047320" cy="281880"/>
          </a:xfrm>
        </p:grpSpPr>
        <mc:AlternateContent xmlns:mc="http://schemas.openxmlformats.org/markup-compatibility/2006" xmlns:p14="http://schemas.microsoft.com/office/powerpoint/2010/main">
          <mc:Choice Requires="p14">
            <p:contentPart p14:bwMode="auto" r:id="rId319">
              <p14:nvContentPartPr>
                <p14:cNvPr id="169089" name="Freihand 169088">
                  <a:extLst>
                    <a:ext uri="{FF2B5EF4-FFF2-40B4-BE49-F238E27FC236}">
                      <a16:creationId xmlns:a16="http://schemas.microsoft.com/office/drawing/2014/main" id="{F2E0D0BA-A861-4464-A4AF-3EE273896327}"/>
                    </a:ext>
                  </a:extLst>
                </p14:cNvPr>
                <p14:cNvContentPartPr/>
                <p14:nvPr/>
              </p14:nvContentPartPr>
              <p14:xfrm>
                <a:off x="8965659" y="2332268"/>
                <a:ext cx="150480" cy="85320"/>
              </p14:xfrm>
            </p:contentPart>
          </mc:Choice>
          <mc:Fallback xmlns="">
            <p:pic>
              <p:nvPicPr>
                <p:cNvPr id="169089" name="Freihand 169088">
                  <a:extLst>
                    <a:ext uri="{FF2B5EF4-FFF2-40B4-BE49-F238E27FC236}">
                      <a16:creationId xmlns:a16="http://schemas.microsoft.com/office/drawing/2014/main" id="{F2E0D0BA-A861-4464-A4AF-3EE273896327}"/>
                    </a:ext>
                  </a:extLst>
                </p:cNvPr>
                <p:cNvPicPr/>
                <p:nvPr/>
              </p:nvPicPr>
              <p:blipFill>
                <a:blip r:embed="rId320"/>
                <a:stretch>
                  <a:fillRect/>
                </a:stretch>
              </p:blipFill>
              <p:spPr>
                <a:xfrm>
                  <a:off x="8961339" y="2327948"/>
                  <a:ext cx="159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69090" name="Freihand 169089">
                  <a:extLst>
                    <a:ext uri="{FF2B5EF4-FFF2-40B4-BE49-F238E27FC236}">
                      <a16:creationId xmlns:a16="http://schemas.microsoft.com/office/drawing/2014/main" id="{EEE4152F-B520-43CA-BC81-C538D557FAA3}"/>
                    </a:ext>
                  </a:extLst>
                </p14:cNvPr>
                <p14:cNvContentPartPr/>
                <p14:nvPr/>
              </p14:nvContentPartPr>
              <p14:xfrm>
                <a:off x="9094899" y="2407508"/>
                <a:ext cx="50760" cy="110880"/>
              </p14:xfrm>
            </p:contentPart>
          </mc:Choice>
          <mc:Fallback xmlns="">
            <p:pic>
              <p:nvPicPr>
                <p:cNvPr id="169090" name="Freihand 169089">
                  <a:extLst>
                    <a:ext uri="{FF2B5EF4-FFF2-40B4-BE49-F238E27FC236}">
                      <a16:creationId xmlns:a16="http://schemas.microsoft.com/office/drawing/2014/main" id="{EEE4152F-B520-43CA-BC81-C538D557FAA3}"/>
                    </a:ext>
                  </a:extLst>
                </p:cNvPr>
                <p:cNvPicPr/>
                <p:nvPr/>
              </p:nvPicPr>
              <p:blipFill>
                <a:blip r:embed="rId322"/>
                <a:stretch>
                  <a:fillRect/>
                </a:stretch>
              </p:blipFill>
              <p:spPr>
                <a:xfrm>
                  <a:off x="9090579" y="2403188"/>
                  <a:ext cx="59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69092" name="Freihand 169091">
                  <a:extLst>
                    <a:ext uri="{FF2B5EF4-FFF2-40B4-BE49-F238E27FC236}">
                      <a16:creationId xmlns:a16="http://schemas.microsoft.com/office/drawing/2014/main" id="{F6AB5F4D-73E6-4F0F-8338-F48647AFC79D}"/>
                    </a:ext>
                  </a:extLst>
                </p14:cNvPr>
                <p14:cNvContentPartPr/>
                <p14:nvPr/>
              </p14:nvContentPartPr>
              <p14:xfrm>
                <a:off x="9240339" y="2293028"/>
                <a:ext cx="114480" cy="155520"/>
              </p14:xfrm>
            </p:contentPart>
          </mc:Choice>
          <mc:Fallback xmlns="">
            <p:pic>
              <p:nvPicPr>
                <p:cNvPr id="169092" name="Freihand 169091">
                  <a:extLst>
                    <a:ext uri="{FF2B5EF4-FFF2-40B4-BE49-F238E27FC236}">
                      <a16:creationId xmlns:a16="http://schemas.microsoft.com/office/drawing/2014/main" id="{F6AB5F4D-73E6-4F0F-8338-F48647AFC79D}"/>
                    </a:ext>
                  </a:extLst>
                </p:cNvPr>
                <p:cNvPicPr/>
                <p:nvPr/>
              </p:nvPicPr>
              <p:blipFill>
                <a:blip r:embed="rId324"/>
                <a:stretch>
                  <a:fillRect/>
                </a:stretch>
              </p:blipFill>
              <p:spPr>
                <a:xfrm>
                  <a:off x="9236019" y="2288708"/>
                  <a:ext cx="123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9093" name="Freihand 169092">
                  <a:extLst>
                    <a:ext uri="{FF2B5EF4-FFF2-40B4-BE49-F238E27FC236}">
                      <a16:creationId xmlns:a16="http://schemas.microsoft.com/office/drawing/2014/main" id="{8CF29905-FED1-4613-AED7-A0ADB3625232}"/>
                    </a:ext>
                  </a:extLst>
                </p14:cNvPr>
                <p14:cNvContentPartPr/>
                <p14:nvPr/>
              </p14:nvContentPartPr>
              <p14:xfrm>
                <a:off x="9448779" y="2347748"/>
                <a:ext cx="23760" cy="5400"/>
              </p14:xfrm>
            </p:contentPart>
          </mc:Choice>
          <mc:Fallback xmlns="">
            <p:pic>
              <p:nvPicPr>
                <p:cNvPr id="169093" name="Freihand 169092">
                  <a:extLst>
                    <a:ext uri="{FF2B5EF4-FFF2-40B4-BE49-F238E27FC236}">
                      <a16:creationId xmlns:a16="http://schemas.microsoft.com/office/drawing/2014/main" id="{8CF29905-FED1-4613-AED7-A0ADB3625232}"/>
                    </a:ext>
                  </a:extLst>
                </p:cNvPr>
                <p:cNvPicPr/>
                <p:nvPr/>
              </p:nvPicPr>
              <p:blipFill>
                <a:blip r:embed="rId326"/>
                <a:stretch>
                  <a:fillRect/>
                </a:stretch>
              </p:blipFill>
              <p:spPr>
                <a:xfrm>
                  <a:off x="9444459" y="2343428"/>
                  <a:ext cx="324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9094" name="Freihand 169093">
                  <a:extLst>
                    <a:ext uri="{FF2B5EF4-FFF2-40B4-BE49-F238E27FC236}">
                      <a16:creationId xmlns:a16="http://schemas.microsoft.com/office/drawing/2014/main" id="{79CD8783-8A69-44E1-A2F4-AECEADB8CA3C}"/>
                    </a:ext>
                  </a:extLst>
                </p14:cNvPr>
                <p14:cNvContentPartPr/>
                <p14:nvPr/>
              </p14:nvContentPartPr>
              <p14:xfrm>
                <a:off x="9566499" y="2264588"/>
                <a:ext cx="95760" cy="91080"/>
              </p14:xfrm>
            </p:contentPart>
          </mc:Choice>
          <mc:Fallback xmlns="">
            <p:pic>
              <p:nvPicPr>
                <p:cNvPr id="169094" name="Freihand 169093">
                  <a:extLst>
                    <a:ext uri="{FF2B5EF4-FFF2-40B4-BE49-F238E27FC236}">
                      <a16:creationId xmlns:a16="http://schemas.microsoft.com/office/drawing/2014/main" id="{79CD8783-8A69-44E1-A2F4-AECEADB8CA3C}"/>
                    </a:ext>
                  </a:extLst>
                </p:cNvPr>
                <p:cNvPicPr/>
                <p:nvPr/>
              </p:nvPicPr>
              <p:blipFill>
                <a:blip r:embed="rId328"/>
                <a:stretch>
                  <a:fillRect/>
                </a:stretch>
              </p:blipFill>
              <p:spPr>
                <a:xfrm>
                  <a:off x="9562179" y="2260268"/>
                  <a:ext cx="104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69095" name="Freihand 169094">
                  <a:extLst>
                    <a:ext uri="{FF2B5EF4-FFF2-40B4-BE49-F238E27FC236}">
                      <a16:creationId xmlns:a16="http://schemas.microsoft.com/office/drawing/2014/main" id="{195C71A0-CB3B-42B5-9C2D-FCE3257D022C}"/>
                    </a:ext>
                  </a:extLst>
                </p14:cNvPr>
                <p14:cNvContentPartPr/>
                <p14:nvPr/>
              </p14:nvContentPartPr>
              <p14:xfrm>
                <a:off x="9605379" y="2316068"/>
                <a:ext cx="42480" cy="104760"/>
              </p14:xfrm>
            </p:contentPart>
          </mc:Choice>
          <mc:Fallback xmlns="">
            <p:pic>
              <p:nvPicPr>
                <p:cNvPr id="169095" name="Freihand 169094">
                  <a:extLst>
                    <a:ext uri="{FF2B5EF4-FFF2-40B4-BE49-F238E27FC236}">
                      <a16:creationId xmlns:a16="http://schemas.microsoft.com/office/drawing/2014/main" id="{195C71A0-CB3B-42B5-9C2D-FCE3257D022C}"/>
                    </a:ext>
                  </a:extLst>
                </p:cNvPr>
                <p:cNvPicPr/>
                <p:nvPr/>
              </p:nvPicPr>
              <p:blipFill>
                <a:blip r:embed="rId330"/>
                <a:stretch>
                  <a:fillRect/>
                </a:stretch>
              </p:blipFill>
              <p:spPr>
                <a:xfrm>
                  <a:off x="9601059" y="2311748"/>
                  <a:ext cx="51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69096" name="Freihand 169095">
                  <a:extLst>
                    <a:ext uri="{FF2B5EF4-FFF2-40B4-BE49-F238E27FC236}">
                      <a16:creationId xmlns:a16="http://schemas.microsoft.com/office/drawing/2014/main" id="{6633EE42-63B8-4C49-9FF2-3AEBEF392C29}"/>
                    </a:ext>
                  </a:extLst>
                </p14:cNvPr>
                <p14:cNvContentPartPr/>
                <p14:nvPr/>
              </p14:nvContentPartPr>
              <p14:xfrm>
                <a:off x="9670539" y="2380148"/>
                <a:ext cx="33480" cy="66960"/>
              </p14:xfrm>
            </p:contentPart>
          </mc:Choice>
          <mc:Fallback xmlns="">
            <p:pic>
              <p:nvPicPr>
                <p:cNvPr id="169096" name="Freihand 169095">
                  <a:extLst>
                    <a:ext uri="{FF2B5EF4-FFF2-40B4-BE49-F238E27FC236}">
                      <a16:creationId xmlns:a16="http://schemas.microsoft.com/office/drawing/2014/main" id="{6633EE42-63B8-4C49-9FF2-3AEBEF392C29}"/>
                    </a:ext>
                  </a:extLst>
                </p:cNvPr>
                <p:cNvPicPr/>
                <p:nvPr/>
              </p:nvPicPr>
              <p:blipFill>
                <a:blip r:embed="rId332"/>
                <a:stretch>
                  <a:fillRect/>
                </a:stretch>
              </p:blipFill>
              <p:spPr>
                <a:xfrm>
                  <a:off x="9666219" y="2375828"/>
                  <a:ext cx="42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69097" name="Freihand 169096">
                  <a:extLst>
                    <a:ext uri="{FF2B5EF4-FFF2-40B4-BE49-F238E27FC236}">
                      <a16:creationId xmlns:a16="http://schemas.microsoft.com/office/drawing/2014/main" id="{34BF2B7B-08BA-4AE2-B688-6599B34C1CA2}"/>
                    </a:ext>
                  </a:extLst>
                </p14:cNvPr>
                <p14:cNvContentPartPr/>
                <p14:nvPr/>
              </p14:nvContentPartPr>
              <p14:xfrm>
                <a:off x="9767019" y="2260628"/>
                <a:ext cx="112680" cy="147240"/>
              </p14:xfrm>
            </p:contentPart>
          </mc:Choice>
          <mc:Fallback xmlns="">
            <p:pic>
              <p:nvPicPr>
                <p:cNvPr id="169097" name="Freihand 169096">
                  <a:extLst>
                    <a:ext uri="{FF2B5EF4-FFF2-40B4-BE49-F238E27FC236}">
                      <a16:creationId xmlns:a16="http://schemas.microsoft.com/office/drawing/2014/main" id="{34BF2B7B-08BA-4AE2-B688-6599B34C1CA2}"/>
                    </a:ext>
                  </a:extLst>
                </p:cNvPr>
                <p:cNvPicPr/>
                <p:nvPr/>
              </p:nvPicPr>
              <p:blipFill>
                <a:blip r:embed="rId334"/>
                <a:stretch>
                  <a:fillRect/>
                </a:stretch>
              </p:blipFill>
              <p:spPr>
                <a:xfrm>
                  <a:off x="9762699" y="2256308"/>
                  <a:ext cx="121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69098" name="Freihand 169097">
                  <a:extLst>
                    <a:ext uri="{FF2B5EF4-FFF2-40B4-BE49-F238E27FC236}">
                      <a16:creationId xmlns:a16="http://schemas.microsoft.com/office/drawing/2014/main" id="{48C97FF1-E3DF-4E82-A0B2-3981C7DDB4B9}"/>
                    </a:ext>
                  </a:extLst>
                </p14:cNvPr>
                <p14:cNvContentPartPr/>
                <p14:nvPr/>
              </p14:nvContentPartPr>
              <p14:xfrm>
                <a:off x="9795459" y="2242268"/>
                <a:ext cx="144360" cy="14400"/>
              </p14:xfrm>
            </p:contentPart>
          </mc:Choice>
          <mc:Fallback xmlns="">
            <p:pic>
              <p:nvPicPr>
                <p:cNvPr id="169098" name="Freihand 169097">
                  <a:extLst>
                    <a:ext uri="{FF2B5EF4-FFF2-40B4-BE49-F238E27FC236}">
                      <a16:creationId xmlns:a16="http://schemas.microsoft.com/office/drawing/2014/main" id="{48C97FF1-E3DF-4E82-A0B2-3981C7DDB4B9}"/>
                    </a:ext>
                  </a:extLst>
                </p:cNvPr>
                <p:cNvPicPr/>
                <p:nvPr/>
              </p:nvPicPr>
              <p:blipFill>
                <a:blip r:embed="rId336"/>
                <a:stretch>
                  <a:fillRect/>
                </a:stretch>
              </p:blipFill>
              <p:spPr>
                <a:xfrm>
                  <a:off x="9791139" y="2237948"/>
                  <a:ext cx="153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69099" name="Freihand 169098">
                  <a:extLst>
                    <a:ext uri="{FF2B5EF4-FFF2-40B4-BE49-F238E27FC236}">
                      <a16:creationId xmlns:a16="http://schemas.microsoft.com/office/drawing/2014/main" id="{8EB0B9D0-1E6E-43B4-B226-8C92F048EAF1}"/>
                    </a:ext>
                  </a:extLst>
                </p14:cNvPr>
                <p14:cNvContentPartPr/>
                <p14:nvPr/>
              </p14:nvContentPartPr>
              <p14:xfrm>
                <a:off x="9978339" y="2334428"/>
                <a:ext cx="212400" cy="59040"/>
              </p14:xfrm>
            </p:contentPart>
          </mc:Choice>
          <mc:Fallback xmlns="">
            <p:pic>
              <p:nvPicPr>
                <p:cNvPr id="169099" name="Freihand 169098">
                  <a:extLst>
                    <a:ext uri="{FF2B5EF4-FFF2-40B4-BE49-F238E27FC236}">
                      <a16:creationId xmlns:a16="http://schemas.microsoft.com/office/drawing/2014/main" id="{8EB0B9D0-1E6E-43B4-B226-8C92F048EAF1}"/>
                    </a:ext>
                  </a:extLst>
                </p:cNvPr>
                <p:cNvPicPr/>
                <p:nvPr/>
              </p:nvPicPr>
              <p:blipFill>
                <a:blip r:embed="rId338"/>
                <a:stretch>
                  <a:fillRect/>
                </a:stretch>
              </p:blipFill>
              <p:spPr>
                <a:xfrm>
                  <a:off x="9974019" y="2330108"/>
                  <a:ext cx="221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9103" name="Freihand 169102">
                  <a:extLst>
                    <a:ext uri="{FF2B5EF4-FFF2-40B4-BE49-F238E27FC236}">
                      <a16:creationId xmlns:a16="http://schemas.microsoft.com/office/drawing/2014/main" id="{282E4782-BEFD-437B-9149-17AC7F94CB13}"/>
                    </a:ext>
                  </a:extLst>
                </p14:cNvPr>
                <p14:cNvContentPartPr/>
                <p14:nvPr/>
              </p14:nvContentPartPr>
              <p14:xfrm>
                <a:off x="10637859" y="2266388"/>
                <a:ext cx="138960" cy="97920"/>
              </p14:xfrm>
            </p:contentPart>
          </mc:Choice>
          <mc:Fallback xmlns="">
            <p:pic>
              <p:nvPicPr>
                <p:cNvPr id="169103" name="Freihand 169102">
                  <a:extLst>
                    <a:ext uri="{FF2B5EF4-FFF2-40B4-BE49-F238E27FC236}">
                      <a16:creationId xmlns:a16="http://schemas.microsoft.com/office/drawing/2014/main" id="{282E4782-BEFD-437B-9149-17AC7F94CB13}"/>
                    </a:ext>
                  </a:extLst>
                </p:cNvPr>
                <p:cNvPicPr/>
                <p:nvPr/>
              </p:nvPicPr>
              <p:blipFill>
                <a:blip r:embed="rId340"/>
                <a:stretch>
                  <a:fillRect/>
                </a:stretch>
              </p:blipFill>
              <p:spPr>
                <a:xfrm>
                  <a:off x="10633539" y="2262068"/>
                  <a:ext cx="147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69104" name="Freihand 169103">
                  <a:extLst>
                    <a:ext uri="{FF2B5EF4-FFF2-40B4-BE49-F238E27FC236}">
                      <a16:creationId xmlns:a16="http://schemas.microsoft.com/office/drawing/2014/main" id="{BAD198CF-026E-4EB4-9430-85CCBED7F038}"/>
                    </a:ext>
                  </a:extLst>
                </p14:cNvPr>
                <p14:cNvContentPartPr/>
                <p14:nvPr/>
              </p14:nvContentPartPr>
              <p14:xfrm>
                <a:off x="10776459" y="2262788"/>
                <a:ext cx="113040" cy="120240"/>
              </p14:xfrm>
            </p:contentPart>
          </mc:Choice>
          <mc:Fallback xmlns="">
            <p:pic>
              <p:nvPicPr>
                <p:cNvPr id="169104" name="Freihand 169103">
                  <a:extLst>
                    <a:ext uri="{FF2B5EF4-FFF2-40B4-BE49-F238E27FC236}">
                      <a16:creationId xmlns:a16="http://schemas.microsoft.com/office/drawing/2014/main" id="{BAD198CF-026E-4EB4-9430-85CCBED7F038}"/>
                    </a:ext>
                  </a:extLst>
                </p:cNvPr>
                <p:cNvPicPr/>
                <p:nvPr/>
              </p:nvPicPr>
              <p:blipFill>
                <a:blip r:embed="rId342"/>
                <a:stretch>
                  <a:fillRect/>
                </a:stretch>
              </p:blipFill>
              <p:spPr>
                <a:xfrm>
                  <a:off x="10772139" y="2258468"/>
                  <a:ext cx="121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69105" name="Freihand 169104">
                  <a:extLst>
                    <a:ext uri="{FF2B5EF4-FFF2-40B4-BE49-F238E27FC236}">
                      <a16:creationId xmlns:a16="http://schemas.microsoft.com/office/drawing/2014/main" id="{F3DAF21B-CAD7-465B-A873-B367E7AF6D4A}"/>
                    </a:ext>
                  </a:extLst>
                </p14:cNvPr>
                <p14:cNvContentPartPr/>
                <p14:nvPr/>
              </p14:nvContentPartPr>
              <p14:xfrm>
                <a:off x="10820019" y="2236508"/>
                <a:ext cx="192960" cy="11880"/>
              </p14:xfrm>
            </p:contentPart>
          </mc:Choice>
          <mc:Fallback xmlns="">
            <p:pic>
              <p:nvPicPr>
                <p:cNvPr id="169105" name="Freihand 169104">
                  <a:extLst>
                    <a:ext uri="{FF2B5EF4-FFF2-40B4-BE49-F238E27FC236}">
                      <a16:creationId xmlns:a16="http://schemas.microsoft.com/office/drawing/2014/main" id="{F3DAF21B-CAD7-465B-A873-B367E7AF6D4A}"/>
                    </a:ext>
                  </a:extLst>
                </p:cNvPr>
                <p:cNvPicPr/>
                <p:nvPr/>
              </p:nvPicPr>
              <p:blipFill>
                <a:blip r:embed="rId344"/>
                <a:stretch>
                  <a:fillRect/>
                </a:stretch>
              </p:blipFill>
              <p:spPr>
                <a:xfrm>
                  <a:off x="10815699" y="2232188"/>
                  <a:ext cx="201600" cy="20520"/>
                </a:xfrm>
                <a:prstGeom prst="rect">
                  <a:avLst/>
                </a:prstGeom>
              </p:spPr>
            </p:pic>
          </mc:Fallback>
        </mc:AlternateContent>
      </p:grpSp>
      <p:grpSp>
        <p:nvGrpSpPr>
          <p:cNvPr id="169112" name="Gruppieren 169111">
            <a:extLst>
              <a:ext uri="{FF2B5EF4-FFF2-40B4-BE49-F238E27FC236}">
                <a16:creationId xmlns:a16="http://schemas.microsoft.com/office/drawing/2014/main" id="{548B453F-4020-412E-A449-77998D473121}"/>
              </a:ext>
            </a:extLst>
          </p:cNvPr>
          <p:cNvGrpSpPr/>
          <p:nvPr/>
        </p:nvGrpSpPr>
        <p:grpSpPr>
          <a:xfrm>
            <a:off x="10382979" y="2233988"/>
            <a:ext cx="131400" cy="244080"/>
            <a:chOff x="10382979" y="2233988"/>
            <a:chExt cx="131400" cy="244080"/>
          </a:xfrm>
        </p:grpSpPr>
        <mc:AlternateContent xmlns:mc="http://schemas.openxmlformats.org/markup-compatibility/2006" xmlns:p14="http://schemas.microsoft.com/office/powerpoint/2010/main">
          <mc:Choice Requires="p14">
            <p:contentPart p14:bwMode="auto" r:id="rId345">
              <p14:nvContentPartPr>
                <p14:cNvPr id="169109" name="Freihand 169108">
                  <a:extLst>
                    <a:ext uri="{FF2B5EF4-FFF2-40B4-BE49-F238E27FC236}">
                      <a16:creationId xmlns:a16="http://schemas.microsoft.com/office/drawing/2014/main" id="{60F49A93-536F-4F8F-8129-DCAE27D9BD24}"/>
                    </a:ext>
                  </a:extLst>
                </p14:cNvPr>
                <p14:cNvContentPartPr/>
                <p14:nvPr/>
              </p14:nvContentPartPr>
              <p14:xfrm>
                <a:off x="10382979" y="2233988"/>
                <a:ext cx="91080" cy="111960"/>
              </p14:xfrm>
            </p:contentPart>
          </mc:Choice>
          <mc:Fallback xmlns="">
            <p:pic>
              <p:nvPicPr>
                <p:cNvPr id="169109" name="Freihand 169108">
                  <a:extLst>
                    <a:ext uri="{FF2B5EF4-FFF2-40B4-BE49-F238E27FC236}">
                      <a16:creationId xmlns:a16="http://schemas.microsoft.com/office/drawing/2014/main" id="{60F49A93-536F-4F8F-8129-DCAE27D9BD24}"/>
                    </a:ext>
                  </a:extLst>
                </p:cNvPr>
                <p:cNvPicPr/>
                <p:nvPr/>
              </p:nvPicPr>
              <p:blipFill>
                <a:blip r:embed="rId346"/>
                <a:stretch>
                  <a:fillRect/>
                </a:stretch>
              </p:blipFill>
              <p:spPr>
                <a:xfrm>
                  <a:off x="10378659" y="2229668"/>
                  <a:ext cx="99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69110" name="Freihand 169109">
                  <a:extLst>
                    <a:ext uri="{FF2B5EF4-FFF2-40B4-BE49-F238E27FC236}">
                      <a16:creationId xmlns:a16="http://schemas.microsoft.com/office/drawing/2014/main" id="{089A1288-12F7-4BEB-A7BF-8090F572EDF8}"/>
                    </a:ext>
                  </a:extLst>
                </p14:cNvPr>
                <p14:cNvContentPartPr/>
                <p14:nvPr/>
              </p14:nvContentPartPr>
              <p14:xfrm>
                <a:off x="10421139" y="2281148"/>
                <a:ext cx="36720" cy="124200"/>
              </p14:xfrm>
            </p:contentPart>
          </mc:Choice>
          <mc:Fallback xmlns="">
            <p:pic>
              <p:nvPicPr>
                <p:cNvPr id="169110" name="Freihand 169109">
                  <a:extLst>
                    <a:ext uri="{FF2B5EF4-FFF2-40B4-BE49-F238E27FC236}">
                      <a16:creationId xmlns:a16="http://schemas.microsoft.com/office/drawing/2014/main" id="{089A1288-12F7-4BEB-A7BF-8090F572EDF8}"/>
                    </a:ext>
                  </a:extLst>
                </p:cNvPr>
                <p:cNvPicPr/>
                <p:nvPr/>
              </p:nvPicPr>
              <p:blipFill>
                <a:blip r:embed="rId348"/>
                <a:stretch>
                  <a:fillRect/>
                </a:stretch>
              </p:blipFill>
              <p:spPr>
                <a:xfrm>
                  <a:off x="10416819" y="2276828"/>
                  <a:ext cx="45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9111" name="Freihand 169110">
                  <a:extLst>
                    <a:ext uri="{FF2B5EF4-FFF2-40B4-BE49-F238E27FC236}">
                      <a16:creationId xmlns:a16="http://schemas.microsoft.com/office/drawing/2014/main" id="{5DD99D63-43E1-4F9B-8FA2-581FB4F3E543}"/>
                    </a:ext>
                  </a:extLst>
                </p14:cNvPr>
                <p14:cNvContentPartPr/>
                <p14:nvPr/>
              </p14:nvContentPartPr>
              <p14:xfrm>
                <a:off x="10497459" y="2348108"/>
                <a:ext cx="16920" cy="129960"/>
              </p14:xfrm>
            </p:contentPart>
          </mc:Choice>
          <mc:Fallback xmlns="">
            <p:pic>
              <p:nvPicPr>
                <p:cNvPr id="169111" name="Freihand 169110">
                  <a:extLst>
                    <a:ext uri="{FF2B5EF4-FFF2-40B4-BE49-F238E27FC236}">
                      <a16:creationId xmlns:a16="http://schemas.microsoft.com/office/drawing/2014/main" id="{5DD99D63-43E1-4F9B-8FA2-581FB4F3E543}"/>
                    </a:ext>
                  </a:extLst>
                </p:cNvPr>
                <p:cNvPicPr/>
                <p:nvPr/>
              </p:nvPicPr>
              <p:blipFill>
                <a:blip r:embed="rId350"/>
                <a:stretch>
                  <a:fillRect/>
                </a:stretch>
              </p:blipFill>
              <p:spPr>
                <a:xfrm>
                  <a:off x="10493139" y="2343788"/>
                  <a:ext cx="25560" cy="138600"/>
                </a:xfrm>
                <a:prstGeom prst="rect">
                  <a:avLst/>
                </a:prstGeom>
              </p:spPr>
            </p:pic>
          </mc:Fallback>
        </mc:AlternateContent>
      </p:grpSp>
      <p:grpSp>
        <p:nvGrpSpPr>
          <p:cNvPr id="169134" name="Gruppieren 169133">
            <a:extLst>
              <a:ext uri="{FF2B5EF4-FFF2-40B4-BE49-F238E27FC236}">
                <a16:creationId xmlns:a16="http://schemas.microsoft.com/office/drawing/2014/main" id="{FA19BB35-FC42-48E5-A87B-A59A392578B3}"/>
              </a:ext>
            </a:extLst>
          </p:cNvPr>
          <p:cNvGrpSpPr/>
          <p:nvPr/>
        </p:nvGrpSpPr>
        <p:grpSpPr>
          <a:xfrm>
            <a:off x="2449659" y="2389508"/>
            <a:ext cx="277560" cy="120600"/>
            <a:chOff x="2449659" y="2389508"/>
            <a:chExt cx="277560" cy="120600"/>
          </a:xfrm>
        </p:grpSpPr>
        <mc:AlternateContent xmlns:mc="http://schemas.openxmlformats.org/markup-compatibility/2006" xmlns:p14="http://schemas.microsoft.com/office/powerpoint/2010/main">
          <mc:Choice Requires="p14">
            <p:contentPart p14:bwMode="auto" r:id="rId351">
              <p14:nvContentPartPr>
                <p14:cNvPr id="169113" name="Freihand 169112">
                  <a:extLst>
                    <a:ext uri="{FF2B5EF4-FFF2-40B4-BE49-F238E27FC236}">
                      <a16:creationId xmlns:a16="http://schemas.microsoft.com/office/drawing/2014/main" id="{B231A818-1C30-4D4F-931D-8BF4E121CD21}"/>
                    </a:ext>
                  </a:extLst>
                </p14:cNvPr>
                <p14:cNvContentPartPr/>
                <p14:nvPr/>
              </p14:nvContentPartPr>
              <p14:xfrm>
                <a:off x="2452899" y="2419748"/>
                <a:ext cx="149400" cy="9000"/>
              </p14:xfrm>
            </p:contentPart>
          </mc:Choice>
          <mc:Fallback xmlns="">
            <p:pic>
              <p:nvPicPr>
                <p:cNvPr id="169113" name="Freihand 169112">
                  <a:extLst>
                    <a:ext uri="{FF2B5EF4-FFF2-40B4-BE49-F238E27FC236}">
                      <a16:creationId xmlns:a16="http://schemas.microsoft.com/office/drawing/2014/main" id="{B231A818-1C30-4D4F-931D-8BF4E121CD21}"/>
                    </a:ext>
                  </a:extLst>
                </p:cNvPr>
                <p:cNvPicPr/>
                <p:nvPr/>
              </p:nvPicPr>
              <p:blipFill>
                <a:blip r:embed="rId352"/>
                <a:stretch>
                  <a:fillRect/>
                </a:stretch>
              </p:blipFill>
              <p:spPr>
                <a:xfrm>
                  <a:off x="2448579" y="2415428"/>
                  <a:ext cx="158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69114" name="Freihand 169113">
                  <a:extLst>
                    <a:ext uri="{FF2B5EF4-FFF2-40B4-BE49-F238E27FC236}">
                      <a16:creationId xmlns:a16="http://schemas.microsoft.com/office/drawing/2014/main" id="{6E8EAE0D-4939-4A2B-882A-954BACA4762E}"/>
                    </a:ext>
                  </a:extLst>
                </p14:cNvPr>
                <p14:cNvContentPartPr/>
                <p14:nvPr/>
              </p14:nvContentPartPr>
              <p14:xfrm>
                <a:off x="2449659" y="2445668"/>
                <a:ext cx="194760" cy="17280"/>
              </p14:xfrm>
            </p:contentPart>
          </mc:Choice>
          <mc:Fallback xmlns="">
            <p:pic>
              <p:nvPicPr>
                <p:cNvPr id="169114" name="Freihand 169113">
                  <a:extLst>
                    <a:ext uri="{FF2B5EF4-FFF2-40B4-BE49-F238E27FC236}">
                      <a16:creationId xmlns:a16="http://schemas.microsoft.com/office/drawing/2014/main" id="{6E8EAE0D-4939-4A2B-882A-954BACA4762E}"/>
                    </a:ext>
                  </a:extLst>
                </p:cNvPr>
                <p:cNvPicPr/>
                <p:nvPr/>
              </p:nvPicPr>
              <p:blipFill>
                <a:blip r:embed="rId354"/>
                <a:stretch>
                  <a:fillRect/>
                </a:stretch>
              </p:blipFill>
              <p:spPr>
                <a:xfrm>
                  <a:off x="2445339" y="2441348"/>
                  <a:ext cx="203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69115" name="Freihand 169114">
                  <a:extLst>
                    <a:ext uri="{FF2B5EF4-FFF2-40B4-BE49-F238E27FC236}">
                      <a16:creationId xmlns:a16="http://schemas.microsoft.com/office/drawing/2014/main" id="{296A9810-66E7-4B97-B6D3-62BCF4AF662A}"/>
                    </a:ext>
                  </a:extLst>
                </p14:cNvPr>
                <p14:cNvContentPartPr/>
                <p14:nvPr/>
              </p14:nvContentPartPr>
              <p14:xfrm>
                <a:off x="2609499" y="2389508"/>
                <a:ext cx="117720" cy="120600"/>
              </p14:xfrm>
            </p:contentPart>
          </mc:Choice>
          <mc:Fallback xmlns="">
            <p:pic>
              <p:nvPicPr>
                <p:cNvPr id="169115" name="Freihand 169114">
                  <a:extLst>
                    <a:ext uri="{FF2B5EF4-FFF2-40B4-BE49-F238E27FC236}">
                      <a16:creationId xmlns:a16="http://schemas.microsoft.com/office/drawing/2014/main" id="{296A9810-66E7-4B97-B6D3-62BCF4AF662A}"/>
                    </a:ext>
                  </a:extLst>
                </p:cNvPr>
                <p:cNvPicPr/>
                <p:nvPr/>
              </p:nvPicPr>
              <p:blipFill>
                <a:blip r:embed="rId356"/>
                <a:stretch>
                  <a:fillRect/>
                </a:stretch>
              </p:blipFill>
              <p:spPr>
                <a:xfrm>
                  <a:off x="2605179" y="2385188"/>
                  <a:ext cx="126360" cy="129240"/>
                </a:xfrm>
                <a:prstGeom prst="rect">
                  <a:avLst/>
                </a:prstGeom>
              </p:spPr>
            </p:pic>
          </mc:Fallback>
        </mc:AlternateContent>
      </p:grpSp>
      <p:grpSp>
        <p:nvGrpSpPr>
          <p:cNvPr id="169133" name="Gruppieren 169132">
            <a:extLst>
              <a:ext uri="{FF2B5EF4-FFF2-40B4-BE49-F238E27FC236}">
                <a16:creationId xmlns:a16="http://schemas.microsoft.com/office/drawing/2014/main" id="{38D088DC-D56B-498E-B53A-5FD25ECA9BEB}"/>
              </a:ext>
            </a:extLst>
          </p:cNvPr>
          <p:cNvGrpSpPr/>
          <p:nvPr/>
        </p:nvGrpSpPr>
        <p:grpSpPr>
          <a:xfrm>
            <a:off x="2907219" y="2300228"/>
            <a:ext cx="1719360" cy="245520"/>
            <a:chOff x="2907219" y="2300228"/>
            <a:chExt cx="1719360" cy="245520"/>
          </a:xfrm>
        </p:grpSpPr>
        <mc:AlternateContent xmlns:mc="http://schemas.openxmlformats.org/markup-compatibility/2006" xmlns:p14="http://schemas.microsoft.com/office/powerpoint/2010/main">
          <mc:Choice Requires="p14">
            <p:contentPart p14:bwMode="auto" r:id="rId357">
              <p14:nvContentPartPr>
                <p14:cNvPr id="169116" name="Freihand 169115">
                  <a:extLst>
                    <a:ext uri="{FF2B5EF4-FFF2-40B4-BE49-F238E27FC236}">
                      <a16:creationId xmlns:a16="http://schemas.microsoft.com/office/drawing/2014/main" id="{9DED4264-84C5-4967-8D98-D4B9D6BA470F}"/>
                    </a:ext>
                  </a:extLst>
                </p14:cNvPr>
                <p14:cNvContentPartPr/>
                <p14:nvPr/>
              </p14:nvContentPartPr>
              <p14:xfrm>
                <a:off x="2954379" y="2387708"/>
                <a:ext cx="19440" cy="102600"/>
              </p14:xfrm>
            </p:contentPart>
          </mc:Choice>
          <mc:Fallback xmlns="">
            <p:pic>
              <p:nvPicPr>
                <p:cNvPr id="169116" name="Freihand 169115">
                  <a:extLst>
                    <a:ext uri="{FF2B5EF4-FFF2-40B4-BE49-F238E27FC236}">
                      <a16:creationId xmlns:a16="http://schemas.microsoft.com/office/drawing/2014/main" id="{9DED4264-84C5-4967-8D98-D4B9D6BA470F}"/>
                    </a:ext>
                  </a:extLst>
                </p:cNvPr>
                <p:cNvPicPr/>
                <p:nvPr/>
              </p:nvPicPr>
              <p:blipFill>
                <a:blip r:embed="rId358"/>
                <a:stretch>
                  <a:fillRect/>
                </a:stretch>
              </p:blipFill>
              <p:spPr>
                <a:xfrm>
                  <a:off x="2950059" y="2383388"/>
                  <a:ext cx="28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69117" name="Freihand 169116">
                  <a:extLst>
                    <a:ext uri="{FF2B5EF4-FFF2-40B4-BE49-F238E27FC236}">
                      <a16:creationId xmlns:a16="http://schemas.microsoft.com/office/drawing/2014/main" id="{6485108F-9B1C-4F63-9AF1-1E0D9338CB67}"/>
                    </a:ext>
                  </a:extLst>
                </p14:cNvPr>
                <p14:cNvContentPartPr/>
                <p14:nvPr/>
              </p14:nvContentPartPr>
              <p14:xfrm>
                <a:off x="2907219" y="2406428"/>
                <a:ext cx="171720" cy="14760"/>
              </p14:xfrm>
            </p:contentPart>
          </mc:Choice>
          <mc:Fallback xmlns="">
            <p:pic>
              <p:nvPicPr>
                <p:cNvPr id="169117" name="Freihand 169116">
                  <a:extLst>
                    <a:ext uri="{FF2B5EF4-FFF2-40B4-BE49-F238E27FC236}">
                      <a16:creationId xmlns:a16="http://schemas.microsoft.com/office/drawing/2014/main" id="{6485108F-9B1C-4F63-9AF1-1E0D9338CB67}"/>
                    </a:ext>
                  </a:extLst>
                </p:cNvPr>
                <p:cNvPicPr/>
                <p:nvPr/>
              </p:nvPicPr>
              <p:blipFill>
                <a:blip r:embed="rId360"/>
                <a:stretch>
                  <a:fillRect/>
                </a:stretch>
              </p:blipFill>
              <p:spPr>
                <a:xfrm>
                  <a:off x="2902899" y="2402108"/>
                  <a:ext cx="180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69118" name="Freihand 169117">
                  <a:extLst>
                    <a:ext uri="{FF2B5EF4-FFF2-40B4-BE49-F238E27FC236}">
                      <a16:creationId xmlns:a16="http://schemas.microsoft.com/office/drawing/2014/main" id="{5C83D3C8-C740-45A7-88F5-C075BD767AFA}"/>
                    </a:ext>
                  </a:extLst>
                </p14:cNvPr>
                <p14:cNvContentPartPr/>
                <p14:nvPr/>
              </p14:nvContentPartPr>
              <p14:xfrm>
                <a:off x="3174699" y="2344508"/>
                <a:ext cx="69840" cy="134280"/>
              </p14:xfrm>
            </p:contentPart>
          </mc:Choice>
          <mc:Fallback xmlns="">
            <p:pic>
              <p:nvPicPr>
                <p:cNvPr id="169118" name="Freihand 169117">
                  <a:extLst>
                    <a:ext uri="{FF2B5EF4-FFF2-40B4-BE49-F238E27FC236}">
                      <a16:creationId xmlns:a16="http://schemas.microsoft.com/office/drawing/2014/main" id="{5C83D3C8-C740-45A7-88F5-C075BD767AFA}"/>
                    </a:ext>
                  </a:extLst>
                </p:cNvPr>
                <p:cNvPicPr/>
                <p:nvPr/>
              </p:nvPicPr>
              <p:blipFill>
                <a:blip r:embed="rId362"/>
                <a:stretch>
                  <a:fillRect/>
                </a:stretch>
              </p:blipFill>
              <p:spPr>
                <a:xfrm>
                  <a:off x="3170379" y="2340188"/>
                  <a:ext cx="78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69119" name="Freihand 169118">
                  <a:extLst>
                    <a:ext uri="{FF2B5EF4-FFF2-40B4-BE49-F238E27FC236}">
                      <a16:creationId xmlns:a16="http://schemas.microsoft.com/office/drawing/2014/main" id="{9ED3950B-3BFB-4529-AFA7-282364F0961E}"/>
                    </a:ext>
                  </a:extLst>
                </p14:cNvPr>
                <p14:cNvContentPartPr/>
                <p14:nvPr/>
              </p14:nvContentPartPr>
              <p14:xfrm>
                <a:off x="3237699" y="2358188"/>
                <a:ext cx="16200" cy="160560"/>
              </p14:xfrm>
            </p:contentPart>
          </mc:Choice>
          <mc:Fallback xmlns="">
            <p:pic>
              <p:nvPicPr>
                <p:cNvPr id="169119" name="Freihand 169118">
                  <a:extLst>
                    <a:ext uri="{FF2B5EF4-FFF2-40B4-BE49-F238E27FC236}">
                      <a16:creationId xmlns:a16="http://schemas.microsoft.com/office/drawing/2014/main" id="{9ED3950B-3BFB-4529-AFA7-282364F0961E}"/>
                    </a:ext>
                  </a:extLst>
                </p:cNvPr>
                <p:cNvPicPr/>
                <p:nvPr/>
              </p:nvPicPr>
              <p:blipFill>
                <a:blip r:embed="rId364"/>
                <a:stretch>
                  <a:fillRect/>
                </a:stretch>
              </p:blipFill>
              <p:spPr>
                <a:xfrm>
                  <a:off x="3233379" y="2353868"/>
                  <a:ext cx="24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9120" name="Freihand 169119">
                  <a:extLst>
                    <a:ext uri="{FF2B5EF4-FFF2-40B4-BE49-F238E27FC236}">
                      <a16:creationId xmlns:a16="http://schemas.microsoft.com/office/drawing/2014/main" id="{33234D5A-A584-433C-B862-3D6BA69B90CF}"/>
                    </a:ext>
                  </a:extLst>
                </p14:cNvPr>
                <p14:cNvContentPartPr/>
                <p14:nvPr/>
              </p14:nvContentPartPr>
              <p14:xfrm>
                <a:off x="3173259" y="2401388"/>
                <a:ext cx="326160" cy="144360"/>
              </p14:xfrm>
            </p:contentPart>
          </mc:Choice>
          <mc:Fallback xmlns="">
            <p:pic>
              <p:nvPicPr>
                <p:cNvPr id="169120" name="Freihand 169119">
                  <a:extLst>
                    <a:ext uri="{FF2B5EF4-FFF2-40B4-BE49-F238E27FC236}">
                      <a16:creationId xmlns:a16="http://schemas.microsoft.com/office/drawing/2014/main" id="{33234D5A-A584-433C-B862-3D6BA69B90CF}"/>
                    </a:ext>
                  </a:extLst>
                </p:cNvPr>
                <p:cNvPicPr/>
                <p:nvPr/>
              </p:nvPicPr>
              <p:blipFill>
                <a:blip r:embed="rId366"/>
                <a:stretch>
                  <a:fillRect/>
                </a:stretch>
              </p:blipFill>
              <p:spPr>
                <a:xfrm>
                  <a:off x="3168939" y="2397068"/>
                  <a:ext cx="334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9121" name="Freihand 169120">
                  <a:extLst>
                    <a:ext uri="{FF2B5EF4-FFF2-40B4-BE49-F238E27FC236}">
                      <a16:creationId xmlns:a16="http://schemas.microsoft.com/office/drawing/2014/main" id="{148B213A-61F1-4B38-88B8-1BC30C389A06}"/>
                    </a:ext>
                  </a:extLst>
                </p14:cNvPr>
                <p14:cNvContentPartPr/>
                <p14:nvPr/>
              </p14:nvContentPartPr>
              <p14:xfrm>
                <a:off x="3532899" y="2442788"/>
                <a:ext cx="241920" cy="96120"/>
              </p14:xfrm>
            </p:contentPart>
          </mc:Choice>
          <mc:Fallback xmlns="">
            <p:pic>
              <p:nvPicPr>
                <p:cNvPr id="169121" name="Freihand 169120">
                  <a:extLst>
                    <a:ext uri="{FF2B5EF4-FFF2-40B4-BE49-F238E27FC236}">
                      <a16:creationId xmlns:a16="http://schemas.microsoft.com/office/drawing/2014/main" id="{148B213A-61F1-4B38-88B8-1BC30C389A06}"/>
                    </a:ext>
                  </a:extLst>
                </p:cNvPr>
                <p:cNvPicPr/>
                <p:nvPr/>
              </p:nvPicPr>
              <p:blipFill>
                <a:blip r:embed="rId368"/>
                <a:stretch>
                  <a:fillRect/>
                </a:stretch>
              </p:blipFill>
              <p:spPr>
                <a:xfrm>
                  <a:off x="3528579" y="2438468"/>
                  <a:ext cx="250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9122" name="Freihand 169121">
                  <a:extLst>
                    <a:ext uri="{FF2B5EF4-FFF2-40B4-BE49-F238E27FC236}">
                      <a16:creationId xmlns:a16="http://schemas.microsoft.com/office/drawing/2014/main" id="{A286448F-789A-41B3-B893-85016901648B}"/>
                    </a:ext>
                  </a:extLst>
                </p14:cNvPr>
                <p14:cNvContentPartPr/>
                <p14:nvPr/>
              </p14:nvContentPartPr>
              <p14:xfrm>
                <a:off x="3790299" y="2422268"/>
                <a:ext cx="108720" cy="4680"/>
              </p14:xfrm>
            </p:contentPart>
          </mc:Choice>
          <mc:Fallback xmlns="">
            <p:pic>
              <p:nvPicPr>
                <p:cNvPr id="169122" name="Freihand 169121">
                  <a:extLst>
                    <a:ext uri="{FF2B5EF4-FFF2-40B4-BE49-F238E27FC236}">
                      <a16:creationId xmlns:a16="http://schemas.microsoft.com/office/drawing/2014/main" id="{A286448F-789A-41B3-B893-85016901648B}"/>
                    </a:ext>
                  </a:extLst>
                </p:cNvPr>
                <p:cNvPicPr/>
                <p:nvPr/>
              </p:nvPicPr>
              <p:blipFill>
                <a:blip r:embed="rId370"/>
                <a:stretch>
                  <a:fillRect/>
                </a:stretch>
              </p:blipFill>
              <p:spPr>
                <a:xfrm>
                  <a:off x="3785979" y="2417948"/>
                  <a:ext cx="117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9123" name="Freihand 169122">
                  <a:extLst>
                    <a:ext uri="{FF2B5EF4-FFF2-40B4-BE49-F238E27FC236}">
                      <a16:creationId xmlns:a16="http://schemas.microsoft.com/office/drawing/2014/main" id="{551E45E2-9159-446D-AF57-4AA50732A3C0}"/>
                    </a:ext>
                  </a:extLst>
                </p14:cNvPr>
                <p14:cNvContentPartPr/>
                <p14:nvPr/>
              </p14:nvContentPartPr>
              <p14:xfrm>
                <a:off x="3785619" y="2455028"/>
                <a:ext cx="135360" cy="9360"/>
              </p14:xfrm>
            </p:contentPart>
          </mc:Choice>
          <mc:Fallback xmlns="">
            <p:pic>
              <p:nvPicPr>
                <p:cNvPr id="169123" name="Freihand 169122">
                  <a:extLst>
                    <a:ext uri="{FF2B5EF4-FFF2-40B4-BE49-F238E27FC236}">
                      <a16:creationId xmlns:a16="http://schemas.microsoft.com/office/drawing/2014/main" id="{551E45E2-9159-446D-AF57-4AA50732A3C0}"/>
                    </a:ext>
                  </a:extLst>
                </p:cNvPr>
                <p:cNvPicPr/>
                <p:nvPr/>
              </p:nvPicPr>
              <p:blipFill>
                <a:blip r:embed="rId372"/>
                <a:stretch>
                  <a:fillRect/>
                </a:stretch>
              </p:blipFill>
              <p:spPr>
                <a:xfrm>
                  <a:off x="3781299" y="2450708"/>
                  <a:ext cx="144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9124" name="Freihand 169123">
                  <a:extLst>
                    <a:ext uri="{FF2B5EF4-FFF2-40B4-BE49-F238E27FC236}">
                      <a16:creationId xmlns:a16="http://schemas.microsoft.com/office/drawing/2014/main" id="{1422A4DF-6FDA-4E86-A914-5E3B153ECF54}"/>
                    </a:ext>
                  </a:extLst>
                </p14:cNvPr>
                <p14:cNvContentPartPr/>
                <p14:nvPr/>
              </p14:nvContentPartPr>
              <p14:xfrm>
                <a:off x="4061739" y="2300228"/>
                <a:ext cx="95040" cy="100080"/>
              </p14:xfrm>
            </p:contentPart>
          </mc:Choice>
          <mc:Fallback xmlns="">
            <p:pic>
              <p:nvPicPr>
                <p:cNvPr id="169124" name="Freihand 169123">
                  <a:extLst>
                    <a:ext uri="{FF2B5EF4-FFF2-40B4-BE49-F238E27FC236}">
                      <a16:creationId xmlns:a16="http://schemas.microsoft.com/office/drawing/2014/main" id="{1422A4DF-6FDA-4E86-A914-5E3B153ECF54}"/>
                    </a:ext>
                  </a:extLst>
                </p:cNvPr>
                <p:cNvPicPr/>
                <p:nvPr/>
              </p:nvPicPr>
              <p:blipFill>
                <a:blip r:embed="rId374"/>
                <a:stretch>
                  <a:fillRect/>
                </a:stretch>
              </p:blipFill>
              <p:spPr>
                <a:xfrm>
                  <a:off x="4057419" y="2295908"/>
                  <a:ext cx="103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9125" name="Freihand 169124">
                  <a:extLst>
                    <a:ext uri="{FF2B5EF4-FFF2-40B4-BE49-F238E27FC236}">
                      <a16:creationId xmlns:a16="http://schemas.microsoft.com/office/drawing/2014/main" id="{2DCA1F6D-A531-44F4-8095-F795340B7869}"/>
                    </a:ext>
                  </a:extLst>
                </p14:cNvPr>
                <p14:cNvContentPartPr/>
                <p14:nvPr/>
              </p14:nvContentPartPr>
              <p14:xfrm>
                <a:off x="4134819" y="2357108"/>
                <a:ext cx="25920" cy="106560"/>
              </p14:xfrm>
            </p:contentPart>
          </mc:Choice>
          <mc:Fallback xmlns="">
            <p:pic>
              <p:nvPicPr>
                <p:cNvPr id="169125" name="Freihand 169124">
                  <a:extLst>
                    <a:ext uri="{FF2B5EF4-FFF2-40B4-BE49-F238E27FC236}">
                      <a16:creationId xmlns:a16="http://schemas.microsoft.com/office/drawing/2014/main" id="{2DCA1F6D-A531-44F4-8095-F795340B7869}"/>
                    </a:ext>
                  </a:extLst>
                </p:cNvPr>
                <p:cNvPicPr/>
                <p:nvPr/>
              </p:nvPicPr>
              <p:blipFill>
                <a:blip r:embed="rId376"/>
                <a:stretch>
                  <a:fillRect/>
                </a:stretch>
              </p:blipFill>
              <p:spPr>
                <a:xfrm>
                  <a:off x="4130499" y="2352788"/>
                  <a:ext cx="34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69126" name="Freihand 169125">
                  <a:extLst>
                    <a:ext uri="{FF2B5EF4-FFF2-40B4-BE49-F238E27FC236}">
                      <a16:creationId xmlns:a16="http://schemas.microsoft.com/office/drawing/2014/main" id="{02B31296-1E26-4661-9CCE-8A8B57633E71}"/>
                    </a:ext>
                  </a:extLst>
                </p14:cNvPr>
                <p14:cNvContentPartPr/>
                <p14:nvPr/>
              </p14:nvContentPartPr>
              <p14:xfrm>
                <a:off x="4182699" y="2422628"/>
                <a:ext cx="41040" cy="83880"/>
              </p14:xfrm>
            </p:contentPart>
          </mc:Choice>
          <mc:Fallback xmlns="">
            <p:pic>
              <p:nvPicPr>
                <p:cNvPr id="169126" name="Freihand 169125">
                  <a:extLst>
                    <a:ext uri="{FF2B5EF4-FFF2-40B4-BE49-F238E27FC236}">
                      <a16:creationId xmlns:a16="http://schemas.microsoft.com/office/drawing/2014/main" id="{02B31296-1E26-4661-9CCE-8A8B57633E71}"/>
                    </a:ext>
                  </a:extLst>
                </p:cNvPr>
                <p:cNvPicPr/>
                <p:nvPr/>
              </p:nvPicPr>
              <p:blipFill>
                <a:blip r:embed="rId378"/>
                <a:stretch>
                  <a:fillRect/>
                </a:stretch>
              </p:blipFill>
              <p:spPr>
                <a:xfrm>
                  <a:off x="4178379" y="2418308"/>
                  <a:ext cx="4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69127" name="Freihand 169126">
                  <a:extLst>
                    <a:ext uri="{FF2B5EF4-FFF2-40B4-BE49-F238E27FC236}">
                      <a16:creationId xmlns:a16="http://schemas.microsoft.com/office/drawing/2014/main" id="{CF2AD72E-EA7A-41EA-A0E9-46B67D006D9F}"/>
                    </a:ext>
                  </a:extLst>
                </p14:cNvPr>
                <p14:cNvContentPartPr/>
                <p14:nvPr/>
              </p14:nvContentPartPr>
              <p14:xfrm>
                <a:off x="4264419" y="2331548"/>
                <a:ext cx="126720" cy="99000"/>
              </p14:xfrm>
            </p:contentPart>
          </mc:Choice>
          <mc:Fallback xmlns="">
            <p:pic>
              <p:nvPicPr>
                <p:cNvPr id="169127" name="Freihand 169126">
                  <a:extLst>
                    <a:ext uri="{FF2B5EF4-FFF2-40B4-BE49-F238E27FC236}">
                      <a16:creationId xmlns:a16="http://schemas.microsoft.com/office/drawing/2014/main" id="{CF2AD72E-EA7A-41EA-A0E9-46B67D006D9F}"/>
                    </a:ext>
                  </a:extLst>
                </p:cNvPr>
                <p:cNvPicPr/>
                <p:nvPr/>
              </p:nvPicPr>
              <p:blipFill>
                <a:blip r:embed="rId380"/>
                <a:stretch>
                  <a:fillRect/>
                </a:stretch>
              </p:blipFill>
              <p:spPr>
                <a:xfrm>
                  <a:off x="4260099" y="2327228"/>
                  <a:ext cx="135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69128" name="Freihand 169127">
                  <a:extLst>
                    <a:ext uri="{FF2B5EF4-FFF2-40B4-BE49-F238E27FC236}">
                      <a16:creationId xmlns:a16="http://schemas.microsoft.com/office/drawing/2014/main" id="{E905DDA7-DD27-44E9-A2EC-A6C503C616A1}"/>
                    </a:ext>
                  </a:extLst>
                </p14:cNvPr>
                <p14:cNvContentPartPr/>
                <p14:nvPr/>
              </p14:nvContentPartPr>
              <p14:xfrm>
                <a:off x="4418499" y="2304908"/>
                <a:ext cx="208080" cy="135720"/>
              </p14:xfrm>
            </p:contentPart>
          </mc:Choice>
          <mc:Fallback xmlns="">
            <p:pic>
              <p:nvPicPr>
                <p:cNvPr id="169128" name="Freihand 169127">
                  <a:extLst>
                    <a:ext uri="{FF2B5EF4-FFF2-40B4-BE49-F238E27FC236}">
                      <a16:creationId xmlns:a16="http://schemas.microsoft.com/office/drawing/2014/main" id="{E905DDA7-DD27-44E9-A2EC-A6C503C616A1}"/>
                    </a:ext>
                  </a:extLst>
                </p:cNvPr>
                <p:cNvPicPr/>
                <p:nvPr/>
              </p:nvPicPr>
              <p:blipFill>
                <a:blip r:embed="rId382"/>
                <a:stretch>
                  <a:fillRect/>
                </a:stretch>
              </p:blipFill>
              <p:spPr>
                <a:xfrm>
                  <a:off x="4414179" y="2300588"/>
                  <a:ext cx="216720" cy="144360"/>
                </a:xfrm>
                <a:prstGeom prst="rect">
                  <a:avLst/>
                </a:prstGeom>
              </p:spPr>
            </p:pic>
          </mc:Fallback>
        </mc:AlternateContent>
      </p:grpSp>
      <p:grpSp>
        <p:nvGrpSpPr>
          <p:cNvPr id="169132" name="Gruppieren 169131">
            <a:extLst>
              <a:ext uri="{FF2B5EF4-FFF2-40B4-BE49-F238E27FC236}">
                <a16:creationId xmlns:a16="http://schemas.microsoft.com/office/drawing/2014/main" id="{A597F637-B606-4AAE-91D3-21B42394384F}"/>
              </a:ext>
            </a:extLst>
          </p:cNvPr>
          <p:cNvGrpSpPr/>
          <p:nvPr/>
        </p:nvGrpSpPr>
        <p:grpSpPr>
          <a:xfrm>
            <a:off x="358419" y="2870828"/>
            <a:ext cx="489960" cy="325440"/>
            <a:chOff x="358419" y="2870828"/>
            <a:chExt cx="489960" cy="325440"/>
          </a:xfrm>
        </p:grpSpPr>
        <mc:AlternateContent xmlns:mc="http://schemas.openxmlformats.org/markup-compatibility/2006" xmlns:p14="http://schemas.microsoft.com/office/powerpoint/2010/main">
          <mc:Choice Requires="p14">
            <p:contentPart p14:bwMode="auto" r:id="rId383">
              <p14:nvContentPartPr>
                <p14:cNvPr id="169129" name="Freihand 169128">
                  <a:extLst>
                    <a:ext uri="{FF2B5EF4-FFF2-40B4-BE49-F238E27FC236}">
                      <a16:creationId xmlns:a16="http://schemas.microsoft.com/office/drawing/2014/main" id="{EA09E934-2D5D-4731-9476-E796D9B8282A}"/>
                    </a:ext>
                  </a:extLst>
                </p14:cNvPr>
                <p14:cNvContentPartPr/>
                <p14:nvPr/>
              </p14:nvContentPartPr>
              <p14:xfrm>
                <a:off x="358419" y="2952908"/>
                <a:ext cx="340560" cy="21600"/>
              </p14:xfrm>
            </p:contentPart>
          </mc:Choice>
          <mc:Fallback xmlns="">
            <p:pic>
              <p:nvPicPr>
                <p:cNvPr id="169129" name="Freihand 169128">
                  <a:extLst>
                    <a:ext uri="{FF2B5EF4-FFF2-40B4-BE49-F238E27FC236}">
                      <a16:creationId xmlns:a16="http://schemas.microsoft.com/office/drawing/2014/main" id="{EA09E934-2D5D-4731-9476-E796D9B8282A}"/>
                    </a:ext>
                  </a:extLst>
                </p:cNvPr>
                <p:cNvPicPr/>
                <p:nvPr/>
              </p:nvPicPr>
              <p:blipFill>
                <a:blip r:embed="rId384"/>
                <a:stretch>
                  <a:fillRect/>
                </a:stretch>
              </p:blipFill>
              <p:spPr>
                <a:xfrm>
                  <a:off x="354099" y="2948588"/>
                  <a:ext cx="349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69130" name="Freihand 169129">
                  <a:extLst>
                    <a:ext uri="{FF2B5EF4-FFF2-40B4-BE49-F238E27FC236}">
                      <a16:creationId xmlns:a16="http://schemas.microsoft.com/office/drawing/2014/main" id="{A8F6B7A8-B7AE-44A7-A0D6-EA5B02CE6E6F}"/>
                    </a:ext>
                  </a:extLst>
                </p14:cNvPr>
                <p14:cNvContentPartPr/>
                <p14:nvPr/>
              </p14:nvContentPartPr>
              <p14:xfrm>
                <a:off x="422859" y="3002588"/>
                <a:ext cx="293400" cy="9360"/>
              </p14:xfrm>
            </p:contentPart>
          </mc:Choice>
          <mc:Fallback xmlns="">
            <p:pic>
              <p:nvPicPr>
                <p:cNvPr id="169130" name="Freihand 169129">
                  <a:extLst>
                    <a:ext uri="{FF2B5EF4-FFF2-40B4-BE49-F238E27FC236}">
                      <a16:creationId xmlns:a16="http://schemas.microsoft.com/office/drawing/2014/main" id="{A8F6B7A8-B7AE-44A7-A0D6-EA5B02CE6E6F}"/>
                    </a:ext>
                  </a:extLst>
                </p:cNvPr>
                <p:cNvPicPr/>
                <p:nvPr/>
              </p:nvPicPr>
              <p:blipFill>
                <a:blip r:embed="rId386"/>
                <a:stretch>
                  <a:fillRect/>
                </a:stretch>
              </p:blipFill>
              <p:spPr>
                <a:xfrm>
                  <a:off x="418539" y="2998268"/>
                  <a:ext cx="302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69131" name="Freihand 169130">
                  <a:extLst>
                    <a:ext uri="{FF2B5EF4-FFF2-40B4-BE49-F238E27FC236}">
                      <a16:creationId xmlns:a16="http://schemas.microsoft.com/office/drawing/2014/main" id="{5B4CC4B8-FC62-4481-B4F1-1474361DD4F7}"/>
                    </a:ext>
                  </a:extLst>
                </p14:cNvPr>
                <p14:cNvContentPartPr/>
                <p14:nvPr/>
              </p14:nvContentPartPr>
              <p14:xfrm>
                <a:off x="584139" y="2870828"/>
                <a:ext cx="264240" cy="325440"/>
              </p14:xfrm>
            </p:contentPart>
          </mc:Choice>
          <mc:Fallback xmlns="">
            <p:pic>
              <p:nvPicPr>
                <p:cNvPr id="169131" name="Freihand 169130">
                  <a:extLst>
                    <a:ext uri="{FF2B5EF4-FFF2-40B4-BE49-F238E27FC236}">
                      <a16:creationId xmlns:a16="http://schemas.microsoft.com/office/drawing/2014/main" id="{5B4CC4B8-FC62-4481-B4F1-1474361DD4F7}"/>
                    </a:ext>
                  </a:extLst>
                </p:cNvPr>
                <p:cNvPicPr/>
                <p:nvPr/>
              </p:nvPicPr>
              <p:blipFill>
                <a:blip r:embed="rId388"/>
                <a:stretch>
                  <a:fillRect/>
                </a:stretch>
              </p:blipFill>
              <p:spPr>
                <a:xfrm>
                  <a:off x="579819" y="2866508"/>
                  <a:ext cx="272880" cy="334080"/>
                </a:xfrm>
                <a:prstGeom prst="rect">
                  <a:avLst/>
                </a:prstGeom>
              </p:spPr>
            </p:pic>
          </mc:Fallback>
        </mc:AlternateContent>
      </p:grpSp>
      <p:grpSp>
        <p:nvGrpSpPr>
          <p:cNvPr id="169330" name="Gruppieren 169329">
            <a:extLst>
              <a:ext uri="{FF2B5EF4-FFF2-40B4-BE49-F238E27FC236}">
                <a16:creationId xmlns:a16="http://schemas.microsoft.com/office/drawing/2014/main" id="{2D12EF5D-430D-4CCD-864C-D1C6ED9AF11C}"/>
              </a:ext>
            </a:extLst>
          </p:cNvPr>
          <p:cNvGrpSpPr/>
          <p:nvPr/>
        </p:nvGrpSpPr>
        <p:grpSpPr>
          <a:xfrm>
            <a:off x="1059699" y="2792708"/>
            <a:ext cx="11309760" cy="3472560"/>
            <a:chOff x="1059699" y="2792708"/>
            <a:chExt cx="11309760" cy="3472560"/>
          </a:xfrm>
        </p:grpSpPr>
        <mc:AlternateContent xmlns:mc="http://schemas.openxmlformats.org/markup-compatibility/2006" xmlns:p14="http://schemas.microsoft.com/office/powerpoint/2010/main">
          <mc:Choice Requires="p14">
            <p:contentPart p14:bwMode="auto" r:id="rId389">
              <p14:nvContentPartPr>
                <p14:cNvPr id="169135" name="Freihand 169134">
                  <a:extLst>
                    <a:ext uri="{FF2B5EF4-FFF2-40B4-BE49-F238E27FC236}">
                      <a16:creationId xmlns:a16="http://schemas.microsoft.com/office/drawing/2014/main" id="{B54EAD0A-4337-4D5E-A20A-6F4DA4E8BADF}"/>
                    </a:ext>
                  </a:extLst>
                </p14:cNvPr>
                <p14:cNvContentPartPr/>
                <p14:nvPr/>
              </p14:nvContentPartPr>
              <p14:xfrm>
                <a:off x="1059699" y="2852828"/>
                <a:ext cx="206280" cy="195480"/>
              </p14:xfrm>
            </p:contentPart>
          </mc:Choice>
          <mc:Fallback xmlns="">
            <p:pic>
              <p:nvPicPr>
                <p:cNvPr id="169135" name="Freihand 169134">
                  <a:extLst>
                    <a:ext uri="{FF2B5EF4-FFF2-40B4-BE49-F238E27FC236}">
                      <a16:creationId xmlns:a16="http://schemas.microsoft.com/office/drawing/2014/main" id="{B54EAD0A-4337-4D5E-A20A-6F4DA4E8BADF}"/>
                    </a:ext>
                  </a:extLst>
                </p:cNvPr>
                <p:cNvPicPr/>
                <p:nvPr/>
              </p:nvPicPr>
              <p:blipFill>
                <a:blip r:embed="rId390"/>
                <a:stretch>
                  <a:fillRect/>
                </a:stretch>
              </p:blipFill>
              <p:spPr>
                <a:xfrm>
                  <a:off x="1055379" y="2848508"/>
                  <a:ext cx="214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9136" name="Freihand 169135">
                  <a:extLst>
                    <a:ext uri="{FF2B5EF4-FFF2-40B4-BE49-F238E27FC236}">
                      <a16:creationId xmlns:a16="http://schemas.microsoft.com/office/drawing/2014/main" id="{8F542F30-2244-4FA7-BE85-29CDD607EFED}"/>
                    </a:ext>
                  </a:extLst>
                </p14:cNvPr>
                <p14:cNvContentPartPr/>
                <p14:nvPr/>
              </p14:nvContentPartPr>
              <p14:xfrm>
                <a:off x="1218819" y="2881268"/>
                <a:ext cx="29160" cy="195120"/>
              </p14:xfrm>
            </p:contentPart>
          </mc:Choice>
          <mc:Fallback xmlns="">
            <p:pic>
              <p:nvPicPr>
                <p:cNvPr id="169136" name="Freihand 169135">
                  <a:extLst>
                    <a:ext uri="{FF2B5EF4-FFF2-40B4-BE49-F238E27FC236}">
                      <a16:creationId xmlns:a16="http://schemas.microsoft.com/office/drawing/2014/main" id="{8F542F30-2244-4FA7-BE85-29CDD607EFED}"/>
                    </a:ext>
                  </a:extLst>
                </p:cNvPr>
                <p:cNvPicPr/>
                <p:nvPr/>
              </p:nvPicPr>
              <p:blipFill>
                <a:blip r:embed="rId392"/>
                <a:stretch>
                  <a:fillRect/>
                </a:stretch>
              </p:blipFill>
              <p:spPr>
                <a:xfrm>
                  <a:off x="1214499" y="2876948"/>
                  <a:ext cx="37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9137" name="Freihand 169136">
                  <a:extLst>
                    <a:ext uri="{FF2B5EF4-FFF2-40B4-BE49-F238E27FC236}">
                      <a16:creationId xmlns:a16="http://schemas.microsoft.com/office/drawing/2014/main" id="{608CBC0D-0158-431B-A471-6F05F2CDF58F}"/>
                    </a:ext>
                  </a:extLst>
                </p14:cNvPr>
                <p14:cNvContentPartPr/>
                <p14:nvPr/>
              </p14:nvContentPartPr>
              <p14:xfrm>
                <a:off x="1071579" y="3029948"/>
                <a:ext cx="258480" cy="19800"/>
              </p14:xfrm>
            </p:contentPart>
          </mc:Choice>
          <mc:Fallback xmlns="">
            <p:pic>
              <p:nvPicPr>
                <p:cNvPr id="169137" name="Freihand 169136">
                  <a:extLst>
                    <a:ext uri="{FF2B5EF4-FFF2-40B4-BE49-F238E27FC236}">
                      <a16:creationId xmlns:a16="http://schemas.microsoft.com/office/drawing/2014/main" id="{608CBC0D-0158-431B-A471-6F05F2CDF58F}"/>
                    </a:ext>
                  </a:extLst>
                </p:cNvPr>
                <p:cNvPicPr/>
                <p:nvPr/>
              </p:nvPicPr>
              <p:blipFill>
                <a:blip r:embed="rId394"/>
                <a:stretch>
                  <a:fillRect/>
                </a:stretch>
              </p:blipFill>
              <p:spPr>
                <a:xfrm>
                  <a:off x="1067259" y="3025628"/>
                  <a:ext cx="267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9138" name="Freihand 169137">
                  <a:extLst>
                    <a:ext uri="{FF2B5EF4-FFF2-40B4-BE49-F238E27FC236}">
                      <a16:creationId xmlns:a16="http://schemas.microsoft.com/office/drawing/2014/main" id="{8821C54B-44D8-44FD-BC98-57F43BB6D063}"/>
                    </a:ext>
                  </a:extLst>
                </p14:cNvPr>
                <p14:cNvContentPartPr/>
                <p14:nvPr/>
              </p14:nvContentPartPr>
              <p14:xfrm>
                <a:off x="1378299" y="2950748"/>
                <a:ext cx="123840" cy="186120"/>
              </p14:xfrm>
            </p:contentPart>
          </mc:Choice>
          <mc:Fallback xmlns="">
            <p:pic>
              <p:nvPicPr>
                <p:cNvPr id="169138" name="Freihand 169137">
                  <a:extLst>
                    <a:ext uri="{FF2B5EF4-FFF2-40B4-BE49-F238E27FC236}">
                      <a16:creationId xmlns:a16="http://schemas.microsoft.com/office/drawing/2014/main" id="{8821C54B-44D8-44FD-BC98-57F43BB6D063}"/>
                    </a:ext>
                  </a:extLst>
                </p:cNvPr>
                <p:cNvPicPr/>
                <p:nvPr/>
              </p:nvPicPr>
              <p:blipFill>
                <a:blip r:embed="rId396"/>
                <a:stretch>
                  <a:fillRect/>
                </a:stretch>
              </p:blipFill>
              <p:spPr>
                <a:xfrm>
                  <a:off x="1373979" y="2946428"/>
                  <a:ext cx="1324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69139" name="Freihand 169138">
                  <a:extLst>
                    <a:ext uri="{FF2B5EF4-FFF2-40B4-BE49-F238E27FC236}">
                      <a16:creationId xmlns:a16="http://schemas.microsoft.com/office/drawing/2014/main" id="{911A0A8B-C067-4AC0-98DB-B572248E11B3}"/>
                    </a:ext>
                  </a:extLst>
                </p14:cNvPr>
                <p14:cNvContentPartPr/>
                <p14:nvPr/>
              </p14:nvContentPartPr>
              <p14:xfrm>
                <a:off x="1688259" y="2954348"/>
                <a:ext cx="187560" cy="61920"/>
              </p14:xfrm>
            </p:contentPart>
          </mc:Choice>
          <mc:Fallback xmlns="">
            <p:pic>
              <p:nvPicPr>
                <p:cNvPr id="169139" name="Freihand 169138">
                  <a:extLst>
                    <a:ext uri="{FF2B5EF4-FFF2-40B4-BE49-F238E27FC236}">
                      <a16:creationId xmlns:a16="http://schemas.microsoft.com/office/drawing/2014/main" id="{911A0A8B-C067-4AC0-98DB-B572248E11B3}"/>
                    </a:ext>
                  </a:extLst>
                </p:cNvPr>
                <p:cNvPicPr/>
                <p:nvPr/>
              </p:nvPicPr>
              <p:blipFill>
                <a:blip r:embed="rId398"/>
                <a:stretch>
                  <a:fillRect/>
                </a:stretch>
              </p:blipFill>
              <p:spPr>
                <a:xfrm>
                  <a:off x="1683939" y="2950028"/>
                  <a:ext cx="196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69140" name="Freihand 169139">
                  <a:extLst>
                    <a:ext uri="{FF2B5EF4-FFF2-40B4-BE49-F238E27FC236}">
                      <a16:creationId xmlns:a16="http://schemas.microsoft.com/office/drawing/2014/main" id="{29455DB4-CFF0-476D-AB06-2E5FDB4D90DB}"/>
                    </a:ext>
                  </a:extLst>
                </p14:cNvPr>
                <p14:cNvContentPartPr/>
                <p14:nvPr/>
              </p14:nvContentPartPr>
              <p14:xfrm>
                <a:off x="2129619" y="2877668"/>
                <a:ext cx="133560" cy="137160"/>
              </p14:xfrm>
            </p:contentPart>
          </mc:Choice>
          <mc:Fallback xmlns="">
            <p:pic>
              <p:nvPicPr>
                <p:cNvPr id="169140" name="Freihand 169139">
                  <a:extLst>
                    <a:ext uri="{FF2B5EF4-FFF2-40B4-BE49-F238E27FC236}">
                      <a16:creationId xmlns:a16="http://schemas.microsoft.com/office/drawing/2014/main" id="{29455DB4-CFF0-476D-AB06-2E5FDB4D90DB}"/>
                    </a:ext>
                  </a:extLst>
                </p:cNvPr>
                <p:cNvPicPr/>
                <p:nvPr/>
              </p:nvPicPr>
              <p:blipFill>
                <a:blip r:embed="rId400"/>
                <a:stretch>
                  <a:fillRect/>
                </a:stretch>
              </p:blipFill>
              <p:spPr>
                <a:xfrm>
                  <a:off x="2125299" y="2873348"/>
                  <a:ext cx="142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9141" name="Freihand 169140">
                  <a:extLst>
                    <a:ext uri="{FF2B5EF4-FFF2-40B4-BE49-F238E27FC236}">
                      <a16:creationId xmlns:a16="http://schemas.microsoft.com/office/drawing/2014/main" id="{AEA6556B-F503-485D-BDEF-9ED92783160F}"/>
                    </a:ext>
                  </a:extLst>
                </p14:cNvPr>
                <p14:cNvContentPartPr/>
                <p14:nvPr/>
              </p14:nvContentPartPr>
              <p14:xfrm>
                <a:off x="2139339" y="2852108"/>
                <a:ext cx="198360" cy="183240"/>
              </p14:xfrm>
            </p:contentPart>
          </mc:Choice>
          <mc:Fallback xmlns="">
            <p:pic>
              <p:nvPicPr>
                <p:cNvPr id="169141" name="Freihand 169140">
                  <a:extLst>
                    <a:ext uri="{FF2B5EF4-FFF2-40B4-BE49-F238E27FC236}">
                      <a16:creationId xmlns:a16="http://schemas.microsoft.com/office/drawing/2014/main" id="{AEA6556B-F503-485D-BDEF-9ED92783160F}"/>
                    </a:ext>
                  </a:extLst>
                </p:cNvPr>
                <p:cNvPicPr/>
                <p:nvPr/>
              </p:nvPicPr>
              <p:blipFill>
                <a:blip r:embed="rId402"/>
                <a:stretch>
                  <a:fillRect/>
                </a:stretch>
              </p:blipFill>
              <p:spPr>
                <a:xfrm>
                  <a:off x="2135019" y="2847788"/>
                  <a:ext cx="207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9142" name="Freihand 169141">
                  <a:extLst>
                    <a:ext uri="{FF2B5EF4-FFF2-40B4-BE49-F238E27FC236}">
                      <a16:creationId xmlns:a16="http://schemas.microsoft.com/office/drawing/2014/main" id="{06B595C6-A15F-406E-B175-32CF8C9E0203}"/>
                    </a:ext>
                  </a:extLst>
                </p14:cNvPr>
                <p14:cNvContentPartPr/>
                <p14:nvPr/>
              </p14:nvContentPartPr>
              <p14:xfrm>
                <a:off x="2376939" y="2935988"/>
                <a:ext cx="119880" cy="158760"/>
              </p14:xfrm>
            </p:contentPart>
          </mc:Choice>
          <mc:Fallback xmlns="">
            <p:pic>
              <p:nvPicPr>
                <p:cNvPr id="169142" name="Freihand 169141">
                  <a:extLst>
                    <a:ext uri="{FF2B5EF4-FFF2-40B4-BE49-F238E27FC236}">
                      <a16:creationId xmlns:a16="http://schemas.microsoft.com/office/drawing/2014/main" id="{06B595C6-A15F-406E-B175-32CF8C9E0203}"/>
                    </a:ext>
                  </a:extLst>
                </p:cNvPr>
                <p:cNvPicPr/>
                <p:nvPr/>
              </p:nvPicPr>
              <p:blipFill>
                <a:blip r:embed="rId404"/>
                <a:stretch>
                  <a:fillRect/>
                </a:stretch>
              </p:blipFill>
              <p:spPr>
                <a:xfrm>
                  <a:off x="2372619" y="2931668"/>
                  <a:ext cx="128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9143" name="Freihand 169142">
                  <a:extLst>
                    <a:ext uri="{FF2B5EF4-FFF2-40B4-BE49-F238E27FC236}">
                      <a16:creationId xmlns:a16="http://schemas.microsoft.com/office/drawing/2014/main" id="{0C86653A-3567-425F-A767-571205E248CE}"/>
                    </a:ext>
                  </a:extLst>
                </p14:cNvPr>
                <p14:cNvContentPartPr/>
                <p14:nvPr/>
              </p14:nvContentPartPr>
              <p14:xfrm>
                <a:off x="2497899" y="3016628"/>
                <a:ext cx="78480" cy="55080"/>
              </p14:xfrm>
            </p:contentPart>
          </mc:Choice>
          <mc:Fallback xmlns="">
            <p:pic>
              <p:nvPicPr>
                <p:cNvPr id="169143" name="Freihand 169142">
                  <a:extLst>
                    <a:ext uri="{FF2B5EF4-FFF2-40B4-BE49-F238E27FC236}">
                      <a16:creationId xmlns:a16="http://schemas.microsoft.com/office/drawing/2014/main" id="{0C86653A-3567-425F-A767-571205E248CE}"/>
                    </a:ext>
                  </a:extLst>
                </p:cNvPr>
                <p:cNvPicPr/>
                <p:nvPr/>
              </p:nvPicPr>
              <p:blipFill>
                <a:blip r:embed="rId406"/>
                <a:stretch>
                  <a:fillRect/>
                </a:stretch>
              </p:blipFill>
              <p:spPr>
                <a:xfrm>
                  <a:off x="2493579" y="3012308"/>
                  <a:ext cx="87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9144" name="Freihand 169143">
                  <a:extLst>
                    <a:ext uri="{FF2B5EF4-FFF2-40B4-BE49-F238E27FC236}">
                      <a16:creationId xmlns:a16="http://schemas.microsoft.com/office/drawing/2014/main" id="{FE7A16A4-86DB-42C7-831C-0815557D388D}"/>
                    </a:ext>
                  </a:extLst>
                </p14:cNvPr>
                <p14:cNvContentPartPr/>
                <p14:nvPr/>
              </p14:nvContentPartPr>
              <p14:xfrm>
                <a:off x="2697339" y="2934548"/>
                <a:ext cx="118080" cy="110160"/>
              </p14:xfrm>
            </p:contentPart>
          </mc:Choice>
          <mc:Fallback xmlns="">
            <p:pic>
              <p:nvPicPr>
                <p:cNvPr id="169144" name="Freihand 169143">
                  <a:extLst>
                    <a:ext uri="{FF2B5EF4-FFF2-40B4-BE49-F238E27FC236}">
                      <a16:creationId xmlns:a16="http://schemas.microsoft.com/office/drawing/2014/main" id="{FE7A16A4-86DB-42C7-831C-0815557D388D}"/>
                    </a:ext>
                  </a:extLst>
                </p:cNvPr>
                <p:cNvPicPr/>
                <p:nvPr/>
              </p:nvPicPr>
              <p:blipFill>
                <a:blip r:embed="rId408"/>
                <a:stretch>
                  <a:fillRect/>
                </a:stretch>
              </p:blipFill>
              <p:spPr>
                <a:xfrm>
                  <a:off x="2693019" y="2930228"/>
                  <a:ext cx="126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9145" name="Freihand 169144">
                  <a:extLst>
                    <a:ext uri="{FF2B5EF4-FFF2-40B4-BE49-F238E27FC236}">
                      <a16:creationId xmlns:a16="http://schemas.microsoft.com/office/drawing/2014/main" id="{CAC11F82-9330-4093-83D7-F9057089FD5A}"/>
                    </a:ext>
                  </a:extLst>
                </p14:cNvPr>
                <p14:cNvContentPartPr/>
                <p14:nvPr/>
              </p14:nvContentPartPr>
              <p14:xfrm>
                <a:off x="3041859" y="2895308"/>
                <a:ext cx="81360" cy="117720"/>
              </p14:xfrm>
            </p:contentPart>
          </mc:Choice>
          <mc:Fallback xmlns="">
            <p:pic>
              <p:nvPicPr>
                <p:cNvPr id="169145" name="Freihand 169144">
                  <a:extLst>
                    <a:ext uri="{FF2B5EF4-FFF2-40B4-BE49-F238E27FC236}">
                      <a16:creationId xmlns:a16="http://schemas.microsoft.com/office/drawing/2014/main" id="{CAC11F82-9330-4093-83D7-F9057089FD5A}"/>
                    </a:ext>
                  </a:extLst>
                </p:cNvPr>
                <p:cNvPicPr/>
                <p:nvPr/>
              </p:nvPicPr>
              <p:blipFill>
                <a:blip r:embed="rId410"/>
                <a:stretch>
                  <a:fillRect/>
                </a:stretch>
              </p:blipFill>
              <p:spPr>
                <a:xfrm>
                  <a:off x="3037539" y="2890988"/>
                  <a:ext cx="90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69146" name="Freihand 169145">
                  <a:extLst>
                    <a:ext uri="{FF2B5EF4-FFF2-40B4-BE49-F238E27FC236}">
                      <a16:creationId xmlns:a16="http://schemas.microsoft.com/office/drawing/2014/main" id="{3E713934-0D56-48FF-AC05-D5C7EEF18C0A}"/>
                    </a:ext>
                  </a:extLst>
                </p14:cNvPr>
                <p14:cNvContentPartPr/>
                <p14:nvPr/>
              </p14:nvContentPartPr>
              <p14:xfrm>
                <a:off x="3024939" y="2886308"/>
                <a:ext cx="171720" cy="165960"/>
              </p14:xfrm>
            </p:contentPart>
          </mc:Choice>
          <mc:Fallback xmlns="">
            <p:pic>
              <p:nvPicPr>
                <p:cNvPr id="169146" name="Freihand 169145">
                  <a:extLst>
                    <a:ext uri="{FF2B5EF4-FFF2-40B4-BE49-F238E27FC236}">
                      <a16:creationId xmlns:a16="http://schemas.microsoft.com/office/drawing/2014/main" id="{3E713934-0D56-48FF-AC05-D5C7EEF18C0A}"/>
                    </a:ext>
                  </a:extLst>
                </p:cNvPr>
                <p:cNvPicPr/>
                <p:nvPr/>
              </p:nvPicPr>
              <p:blipFill>
                <a:blip r:embed="rId412"/>
                <a:stretch>
                  <a:fillRect/>
                </a:stretch>
              </p:blipFill>
              <p:spPr>
                <a:xfrm>
                  <a:off x="3020619" y="2881988"/>
                  <a:ext cx="180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69147" name="Freihand 169146">
                  <a:extLst>
                    <a:ext uri="{FF2B5EF4-FFF2-40B4-BE49-F238E27FC236}">
                      <a16:creationId xmlns:a16="http://schemas.microsoft.com/office/drawing/2014/main" id="{003DD143-DA43-4F19-BF41-DDC1657EACB2}"/>
                    </a:ext>
                  </a:extLst>
                </p14:cNvPr>
                <p14:cNvContentPartPr/>
                <p14:nvPr/>
              </p14:nvContentPartPr>
              <p14:xfrm>
                <a:off x="3219699" y="2930228"/>
                <a:ext cx="105840" cy="135720"/>
              </p14:xfrm>
            </p:contentPart>
          </mc:Choice>
          <mc:Fallback xmlns="">
            <p:pic>
              <p:nvPicPr>
                <p:cNvPr id="169147" name="Freihand 169146">
                  <a:extLst>
                    <a:ext uri="{FF2B5EF4-FFF2-40B4-BE49-F238E27FC236}">
                      <a16:creationId xmlns:a16="http://schemas.microsoft.com/office/drawing/2014/main" id="{003DD143-DA43-4F19-BF41-DDC1657EACB2}"/>
                    </a:ext>
                  </a:extLst>
                </p:cNvPr>
                <p:cNvPicPr/>
                <p:nvPr/>
              </p:nvPicPr>
              <p:blipFill>
                <a:blip r:embed="rId414"/>
                <a:stretch>
                  <a:fillRect/>
                </a:stretch>
              </p:blipFill>
              <p:spPr>
                <a:xfrm>
                  <a:off x="3215379" y="2925908"/>
                  <a:ext cx="114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69148" name="Freihand 169147">
                  <a:extLst>
                    <a:ext uri="{FF2B5EF4-FFF2-40B4-BE49-F238E27FC236}">
                      <a16:creationId xmlns:a16="http://schemas.microsoft.com/office/drawing/2014/main" id="{8A65AA73-B33A-44D8-BF3E-308C37E13621}"/>
                    </a:ext>
                  </a:extLst>
                </p14:cNvPr>
                <p14:cNvContentPartPr/>
                <p14:nvPr/>
              </p14:nvContentPartPr>
              <p14:xfrm>
                <a:off x="3292419" y="3002588"/>
                <a:ext cx="199800" cy="106200"/>
              </p14:xfrm>
            </p:contentPart>
          </mc:Choice>
          <mc:Fallback xmlns="">
            <p:pic>
              <p:nvPicPr>
                <p:cNvPr id="169148" name="Freihand 169147">
                  <a:extLst>
                    <a:ext uri="{FF2B5EF4-FFF2-40B4-BE49-F238E27FC236}">
                      <a16:creationId xmlns:a16="http://schemas.microsoft.com/office/drawing/2014/main" id="{8A65AA73-B33A-44D8-BF3E-308C37E13621}"/>
                    </a:ext>
                  </a:extLst>
                </p:cNvPr>
                <p:cNvPicPr/>
                <p:nvPr/>
              </p:nvPicPr>
              <p:blipFill>
                <a:blip r:embed="rId416"/>
                <a:stretch>
                  <a:fillRect/>
                </a:stretch>
              </p:blipFill>
              <p:spPr>
                <a:xfrm>
                  <a:off x="3288099" y="2998268"/>
                  <a:ext cx="208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69149" name="Freihand 169148">
                  <a:extLst>
                    <a:ext uri="{FF2B5EF4-FFF2-40B4-BE49-F238E27FC236}">
                      <a16:creationId xmlns:a16="http://schemas.microsoft.com/office/drawing/2014/main" id="{9F70A735-7FD2-4CC0-80BB-4655FAF5A036}"/>
                    </a:ext>
                  </a:extLst>
                </p14:cNvPr>
                <p14:cNvContentPartPr/>
                <p14:nvPr/>
              </p14:nvContentPartPr>
              <p14:xfrm>
                <a:off x="3558819" y="2911868"/>
                <a:ext cx="157680" cy="146160"/>
              </p14:xfrm>
            </p:contentPart>
          </mc:Choice>
          <mc:Fallback xmlns="">
            <p:pic>
              <p:nvPicPr>
                <p:cNvPr id="169149" name="Freihand 169148">
                  <a:extLst>
                    <a:ext uri="{FF2B5EF4-FFF2-40B4-BE49-F238E27FC236}">
                      <a16:creationId xmlns:a16="http://schemas.microsoft.com/office/drawing/2014/main" id="{9F70A735-7FD2-4CC0-80BB-4655FAF5A036}"/>
                    </a:ext>
                  </a:extLst>
                </p:cNvPr>
                <p:cNvPicPr/>
                <p:nvPr/>
              </p:nvPicPr>
              <p:blipFill>
                <a:blip r:embed="rId418"/>
                <a:stretch>
                  <a:fillRect/>
                </a:stretch>
              </p:blipFill>
              <p:spPr>
                <a:xfrm>
                  <a:off x="3554499" y="2907548"/>
                  <a:ext cx="166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69150" name="Freihand 169149">
                  <a:extLst>
                    <a:ext uri="{FF2B5EF4-FFF2-40B4-BE49-F238E27FC236}">
                      <a16:creationId xmlns:a16="http://schemas.microsoft.com/office/drawing/2014/main" id="{78612ED3-3D07-43B8-A21F-5B61AB751A90}"/>
                    </a:ext>
                  </a:extLst>
                </p14:cNvPr>
                <p14:cNvContentPartPr/>
                <p14:nvPr/>
              </p14:nvContentPartPr>
              <p14:xfrm>
                <a:off x="3928899" y="2873348"/>
                <a:ext cx="126000" cy="129960"/>
              </p14:xfrm>
            </p:contentPart>
          </mc:Choice>
          <mc:Fallback xmlns="">
            <p:pic>
              <p:nvPicPr>
                <p:cNvPr id="169150" name="Freihand 169149">
                  <a:extLst>
                    <a:ext uri="{FF2B5EF4-FFF2-40B4-BE49-F238E27FC236}">
                      <a16:creationId xmlns:a16="http://schemas.microsoft.com/office/drawing/2014/main" id="{78612ED3-3D07-43B8-A21F-5B61AB751A90}"/>
                    </a:ext>
                  </a:extLst>
                </p:cNvPr>
                <p:cNvPicPr/>
                <p:nvPr/>
              </p:nvPicPr>
              <p:blipFill>
                <a:blip r:embed="rId420"/>
                <a:stretch>
                  <a:fillRect/>
                </a:stretch>
              </p:blipFill>
              <p:spPr>
                <a:xfrm>
                  <a:off x="3924579" y="2869028"/>
                  <a:ext cx="134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69151" name="Freihand 169150">
                  <a:extLst>
                    <a:ext uri="{FF2B5EF4-FFF2-40B4-BE49-F238E27FC236}">
                      <a16:creationId xmlns:a16="http://schemas.microsoft.com/office/drawing/2014/main" id="{9CD25BF1-8008-470C-B4F5-D13BF955B967}"/>
                    </a:ext>
                  </a:extLst>
                </p14:cNvPr>
                <p14:cNvContentPartPr/>
                <p14:nvPr/>
              </p14:nvContentPartPr>
              <p14:xfrm>
                <a:off x="4032219" y="2860028"/>
                <a:ext cx="45000" cy="163800"/>
              </p14:xfrm>
            </p:contentPart>
          </mc:Choice>
          <mc:Fallback xmlns="">
            <p:pic>
              <p:nvPicPr>
                <p:cNvPr id="169151" name="Freihand 169150">
                  <a:extLst>
                    <a:ext uri="{FF2B5EF4-FFF2-40B4-BE49-F238E27FC236}">
                      <a16:creationId xmlns:a16="http://schemas.microsoft.com/office/drawing/2014/main" id="{9CD25BF1-8008-470C-B4F5-D13BF955B967}"/>
                    </a:ext>
                  </a:extLst>
                </p:cNvPr>
                <p:cNvPicPr/>
                <p:nvPr/>
              </p:nvPicPr>
              <p:blipFill>
                <a:blip r:embed="rId422"/>
                <a:stretch>
                  <a:fillRect/>
                </a:stretch>
              </p:blipFill>
              <p:spPr>
                <a:xfrm>
                  <a:off x="4027899" y="2855708"/>
                  <a:ext cx="53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69152" name="Freihand 169151">
                  <a:extLst>
                    <a:ext uri="{FF2B5EF4-FFF2-40B4-BE49-F238E27FC236}">
                      <a16:creationId xmlns:a16="http://schemas.microsoft.com/office/drawing/2014/main" id="{EEA2E54A-54AD-40B6-B599-AB58FD3D707F}"/>
                    </a:ext>
                  </a:extLst>
                </p14:cNvPr>
                <p14:cNvContentPartPr/>
                <p14:nvPr/>
              </p14:nvContentPartPr>
              <p14:xfrm>
                <a:off x="3896499" y="2897828"/>
                <a:ext cx="397440" cy="92160"/>
              </p14:xfrm>
            </p:contentPart>
          </mc:Choice>
          <mc:Fallback xmlns="">
            <p:pic>
              <p:nvPicPr>
                <p:cNvPr id="169152" name="Freihand 169151">
                  <a:extLst>
                    <a:ext uri="{FF2B5EF4-FFF2-40B4-BE49-F238E27FC236}">
                      <a16:creationId xmlns:a16="http://schemas.microsoft.com/office/drawing/2014/main" id="{EEA2E54A-54AD-40B6-B599-AB58FD3D707F}"/>
                    </a:ext>
                  </a:extLst>
                </p:cNvPr>
                <p:cNvPicPr/>
                <p:nvPr/>
              </p:nvPicPr>
              <p:blipFill>
                <a:blip r:embed="rId424"/>
                <a:stretch>
                  <a:fillRect/>
                </a:stretch>
              </p:blipFill>
              <p:spPr>
                <a:xfrm>
                  <a:off x="3892179" y="2893508"/>
                  <a:ext cx="406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69153" name="Freihand 169152">
                  <a:extLst>
                    <a:ext uri="{FF2B5EF4-FFF2-40B4-BE49-F238E27FC236}">
                      <a16:creationId xmlns:a16="http://schemas.microsoft.com/office/drawing/2014/main" id="{DC4B58C2-3B20-4B98-925F-D4D5897A7723}"/>
                    </a:ext>
                  </a:extLst>
                </p14:cNvPr>
                <p14:cNvContentPartPr/>
                <p14:nvPr/>
              </p14:nvContentPartPr>
              <p14:xfrm>
                <a:off x="4239219" y="2885948"/>
                <a:ext cx="64800" cy="174960"/>
              </p14:xfrm>
            </p:contentPart>
          </mc:Choice>
          <mc:Fallback xmlns="">
            <p:pic>
              <p:nvPicPr>
                <p:cNvPr id="169153" name="Freihand 169152">
                  <a:extLst>
                    <a:ext uri="{FF2B5EF4-FFF2-40B4-BE49-F238E27FC236}">
                      <a16:creationId xmlns:a16="http://schemas.microsoft.com/office/drawing/2014/main" id="{DC4B58C2-3B20-4B98-925F-D4D5897A7723}"/>
                    </a:ext>
                  </a:extLst>
                </p:cNvPr>
                <p:cNvPicPr/>
                <p:nvPr/>
              </p:nvPicPr>
              <p:blipFill>
                <a:blip r:embed="rId426"/>
                <a:stretch>
                  <a:fillRect/>
                </a:stretch>
              </p:blipFill>
              <p:spPr>
                <a:xfrm>
                  <a:off x="4234899" y="2881628"/>
                  <a:ext cx="73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69154" name="Freihand 169153">
                  <a:extLst>
                    <a:ext uri="{FF2B5EF4-FFF2-40B4-BE49-F238E27FC236}">
                      <a16:creationId xmlns:a16="http://schemas.microsoft.com/office/drawing/2014/main" id="{B806C103-64F8-4864-AE14-6A6F1D4B4B73}"/>
                    </a:ext>
                  </a:extLst>
                </p14:cNvPr>
                <p14:cNvContentPartPr/>
                <p14:nvPr/>
              </p14:nvContentPartPr>
              <p14:xfrm>
                <a:off x="4340739" y="2957228"/>
                <a:ext cx="153360" cy="122400"/>
              </p14:xfrm>
            </p:contentPart>
          </mc:Choice>
          <mc:Fallback xmlns="">
            <p:pic>
              <p:nvPicPr>
                <p:cNvPr id="169154" name="Freihand 169153">
                  <a:extLst>
                    <a:ext uri="{FF2B5EF4-FFF2-40B4-BE49-F238E27FC236}">
                      <a16:creationId xmlns:a16="http://schemas.microsoft.com/office/drawing/2014/main" id="{B806C103-64F8-4864-AE14-6A6F1D4B4B73}"/>
                    </a:ext>
                  </a:extLst>
                </p:cNvPr>
                <p:cNvPicPr/>
                <p:nvPr/>
              </p:nvPicPr>
              <p:blipFill>
                <a:blip r:embed="rId428"/>
                <a:stretch>
                  <a:fillRect/>
                </a:stretch>
              </p:blipFill>
              <p:spPr>
                <a:xfrm>
                  <a:off x="4336419" y="2952908"/>
                  <a:ext cx="162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69155" name="Freihand 169154">
                  <a:extLst>
                    <a:ext uri="{FF2B5EF4-FFF2-40B4-BE49-F238E27FC236}">
                      <a16:creationId xmlns:a16="http://schemas.microsoft.com/office/drawing/2014/main" id="{F1E51CA7-9C4D-4E8A-8EF7-5238AD53D1A5}"/>
                    </a:ext>
                  </a:extLst>
                </p14:cNvPr>
                <p14:cNvContentPartPr/>
                <p14:nvPr/>
              </p14:nvContentPartPr>
              <p14:xfrm>
                <a:off x="1704099" y="3472388"/>
                <a:ext cx="195840" cy="20160"/>
              </p14:xfrm>
            </p:contentPart>
          </mc:Choice>
          <mc:Fallback xmlns="">
            <p:pic>
              <p:nvPicPr>
                <p:cNvPr id="169155" name="Freihand 169154">
                  <a:extLst>
                    <a:ext uri="{FF2B5EF4-FFF2-40B4-BE49-F238E27FC236}">
                      <a16:creationId xmlns:a16="http://schemas.microsoft.com/office/drawing/2014/main" id="{F1E51CA7-9C4D-4E8A-8EF7-5238AD53D1A5}"/>
                    </a:ext>
                  </a:extLst>
                </p:cNvPr>
                <p:cNvPicPr/>
                <p:nvPr/>
              </p:nvPicPr>
              <p:blipFill>
                <a:blip r:embed="rId430"/>
                <a:stretch>
                  <a:fillRect/>
                </a:stretch>
              </p:blipFill>
              <p:spPr>
                <a:xfrm>
                  <a:off x="1699779" y="3468068"/>
                  <a:ext cx="204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69156" name="Freihand 169155">
                  <a:extLst>
                    <a:ext uri="{FF2B5EF4-FFF2-40B4-BE49-F238E27FC236}">
                      <a16:creationId xmlns:a16="http://schemas.microsoft.com/office/drawing/2014/main" id="{99FEAF27-052F-4DB5-BCD8-D5A679A87F0C}"/>
                    </a:ext>
                  </a:extLst>
                </p14:cNvPr>
                <p14:cNvContentPartPr/>
                <p14:nvPr/>
              </p14:nvContentPartPr>
              <p14:xfrm>
                <a:off x="1686099" y="3548348"/>
                <a:ext cx="264600" cy="6840"/>
              </p14:xfrm>
            </p:contentPart>
          </mc:Choice>
          <mc:Fallback xmlns="">
            <p:pic>
              <p:nvPicPr>
                <p:cNvPr id="169156" name="Freihand 169155">
                  <a:extLst>
                    <a:ext uri="{FF2B5EF4-FFF2-40B4-BE49-F238E27FC236}">
                      <a16:creationId xmlns:a16="http://schemas.microsoft.com/office/drawing/2014/main" id="{99FEAF27-052F-4DB5-BCD8-D5A679A87F0C}"/>
                    </a:ext>
                  </a:extLst>
                </p:cNvPr>
                <p:cNvPicPr/>
                <p:nvPr/>
              </p:nvPicPr>
              <p:blipFill>
                <a:blip r:embed="rId432"/>
                <a:stretch>
                  <a:fillRect/>
                </a:stretch>
              </p:blipFill>
              <p:spPr>
                <a:xfrm>
                  <a:off x="1681779" y="3544028"/>
                  <a:ext cx="273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69175" name="Freihand 169174">
                  <a:extLst>
                    <a:ext uri="{FF2B5EF4-FFF2-40B4-BE49-F238E27FC236}">
                      <a16:creationId xmlns:a16="http://schemas.microsoft.com/office/drawing/2014/main" id="{E135B35C-7382-473E-A329-8F325A26AB76}"/>
                    </a:ext>
                  </a:extLst>
                </p14:cNvPr>
                <p14:cNvContentPartPr/>
                <p14:nvPr/>
              </p14:nvContentPartPr>
              <p14:xfrm>
                <a:off x="1526979" y="3946148"/>
                <a:ext cx="260280" cy="36360"/>
              </p14:xfrm>
            </p:contentPart>
          </mc:Choice>
          <mc:Fallback xmlns="">
            <p:pic>
              <p:nvPicPr>
                <p:cNvPr id="169175" name="Freihand 169174">
                  <a:extLst>
                    <a:ext uri="{FF2B5EF4-FFF2-40B4-BE49-F238E27FC236}">
                      <a16:creationId xmlns:a16="http://schemas.microsoft.com/office/drawing/2014/main" id="{E135B35C-7382-473E-A329-8F325A26AB76}"/>
                    </a:ext>
                  </a:extLst>
                </p:cNvPr>
                <p:cNvPicPr/>
                <p:nvPr/>
              </p:nvPicPr>
              <p:blipFill>
                <a:blip r:embed="rId434"/>
                <a:stretch>
                  <a:fillRect/>
                </a:stretch>
              </p:blipFill>
              <p:spPr>
                <a:xfrm>
                  <a:off x="1522659" y="3941828"/>
                  <a:ext cx="2689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69176" name="Freihand 169175">
                  <a:extLst>
                    <a:ext uri="{FF2B5EF4-FFF2-40B4-BE49-F238E27FC236}">
                      <a16:creationId xmlns:a16="http://schemas.microsoft.com/office/drawing/2014/main" id="{7A71C406-CBB3-45A9-AC25-E6623A2618A2}"/>
                    </a:ext>
                  </a:extLst>
                </p14:cNvPr>
                <p14:cNvContentPartPr/>
                <p14:nvPr/>
              </p14:nvContentPartPr>
              <p14:xfrm>
                <a:off x="1587459" y="4028228"/>
                <a:ext cx="248760" cy="4320"/>
              </p14:xfrm>
            </p:contentPart>
          </mc:Choice>
          <mc:Fallback xmlns="">
            <p:pic>
              <p:nvPicPr>
                <p:cNvPr id="169176" name="Freihand 169175">
                  <a:extLst>
                    <a:ext uri="{FF2B5EF4-FFF2-40B4-BE49-F238E27FC236}">
                      <a16:creationId xmlns:a16="http://schemas.microsoft.com/office/drawing/2014/main" id="{7A71C406-CBB3-45A9-AC25-E6623A2618A2}"/>
                    </a:ext>
                  </a:extLst>
                </p:cNvPr>
                <p:cNvPicPr/>
                <p:nvPr/>
              </p:nvPicPr>
              <p:blipFill>
                <a:blip r:embed="rId436"/>
                <a:stretch>
                  <a:fillRect/>
                </a:stretch>
              </p:blipFill>
              <p:spPr>
                <a:xfrm>
                  <a:off x="1583139" y="4023908"/>
                  <a:ext cx="2574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69162" name="Freihand 169161">
                  <a:extLst>
                    <a:ext uri="{FF2B5EF4-FFF2-40B4-BE49-F238E27FC236}">
                      <a16:creationId xmlns:a16="http://schemas.microsoft.com/office/drawing/2014/main" id="{1B3A9E4A-40C8-4BC6-96B6-B6F2BAA66E0C}"/>
                    </a:ext>
                  </a:extLst>
                </p14:cNvPr>
                <p14:cNvContentPartPr/>
                <p14:nvPr/>
              </p14:nvContentPartPr>
              <p14:xfrm>
                <a:off x="2250219" y="3389948"/>
                <a:ext cx="119520" cy="181080"/>
              </p14:xfrm>
            </p:contentPart>
          </mc:Choice>
          <mc:Fallback xmlns="">
            <p:pic>
              <p:nvPicPr>
                <p:cNvPr id="169162" name="Freihand 169161">
                  <a:extLst>
                    <a:ext uri="{FF2B5EF4-FFF2-40B4-BE49-F238E27FC236}">
                      <a16:creationId xmlns:a16="http://schemas.microsoft.com/office/drawing/2014/main" id="{1B3A9E4A-40C8-4BC6-96B6-B6F2BAA66E0C}"/>
                    </a:ext>
                  </a:extLst>
                </p:cNvPr>
                <p:cNvPicPr/>
                <p:nvPr/>
              </p:nvPicPr>
              <p:blipFill>
                <a:blip r:embed="rId438"/>
                <a:stretch>
                  <a:fillRect/>
                </a:stretch>
              </p:blipFill>
              <p:spPr>
                <a:xfrm>
                  <a:off x="2245899" y="3385628"/>
                  <a:ext cx="1281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69163" name="Freihand 169162">
                  <a:extLst>
                    <a:ext uri="{FF2B5EF4-FFF2-40B4-BE49-F238E27FC236}">
                      <a16:creationId xmlns:a16="http://schemas.microsoft.com/office/drawing/2014/main" id="{2DA2BE80-4075-4FCA-BAF6-6976392E29EC}"/>
                    </a:ext>
                  </a:extLst>
                </p14:cNvPr>
                <p14:cNvContentPartPr/>
                <p14:nvPr/>
              </p14:nvContentPartPr>
              <p14:xfrm>
                <a:off x="2320779" y="3384188"/>
                <a:ext cx="122040" cy="13320"/>
              </p14:xfrm>
            </p:contentPart>
          </mc:Choice>
          <mc:Fallback xmlns="">
            <p:pic>
              <p:nvPicPr>
                <p:cNvPr id="169163" name="Freihand 169162">
                  <a:extLst>
                    <a:ext uri="{FF2B5EF4-FFF2-40B4-BE49-F238E27FC236}">
                      <a16:creationId xmlns:a16="http://schemas.microsoft.com/office/drawing/2014/main" id="{2DA2BE80-4075-4FCA-BAF6-6976392E29EC}"/>
                    </a:ext>
                  </a:extLst>
                </p:cNvPr>
                <p:cNvPicPr/>
                <p:nvPr/>
              </p:nvPicPr>
              <p:blipFill>
                <a:blip r:embed="rId440"/>
                <a:stretch>
                  <a:fillRect/>
                </a:stretch>
              </p:blipFill>
              <p:spPr>
                <a:xfrm>
                  <a:off x="2316459" y="3379868"/>
                  <a:ext cx="130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69164" name="Freihand 169163">
                  <a:extLst>
                    <a:ext uri="{FF2B5EF4-FFF2-40B4-BE49-F238E27FC236}">
                      <a16:creationId xmlns:a16="http://schemas.microsoft.com/office/drawing/2014/main" id="{95D5A96B-D777-4949-83CD-201B74FAB10E}"/>
                    </a:ext>
                  </a:extLst>
                </p14:cNvPr>
                <p14:cNvContentPartPr/>
                <p14:nvPr/>
              </p14:nvContentPartPr>
              <p14:xfrm>
                <a:off x="2747019" y="3453668"/>
                <a:ext cx="36000" cy="111600"/>
              </p14:xfrm>
            </p:contentPart>
          </mc:Choice>
          <mc:Fallback xmlns="">
            <p:pic>
              <p:nvPicPr>
                <p:cNvPr id="169164" name="Freihand 169163">
                  <a:extLst>
                    <a:ext uri="{FF2B5EF4-FFF2-40B4-BE49-F238E27FC236}">
                      <a16:creationId xmlns:a16="http://schemas.microsoft.com/office/drawing/2014/main" id="{95D5A96B-D777-4949-83CD-201B74FAB10E}"/>
                    </a:ext>
                  </a:extLst>
                </p:cNvPr>
                <p:cNvPicPr/>
                <p:nvPr/>
              </p:nvPicPr>
              <p:blipFill>
                <a:blip r:embed="rId442"/>
                <a:stretch>
                  <a:fillRect/>
                </a:stretch>
              </p:blipFill>
              <p:spPr>
                <a:xfrm>
                  <a:off x="2742699" y="3449348"/>
                  <a:ext cx="44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69165" name="Freihand 169164">
                  <a:extLst>
                    <a:ext uri="{FF2B5EF4-FFF2-40B4-BE49-F238E27FC236}">
                      <a16:creationId xmlns:a16="http://schemas.microsoft.com/office/drawing/2014/main" id="{9DE4D5DC-F389-4FF2-A128-E95FB7E1ECCB}"/>
                    </a:ext>
                  </a:extLst>
                </p14:cNvPr>
                <p14:cNvContentPartPr/>
                <p14:nvPr/>
              </p14:nvContentPartPr>
              <p14:xfrm>
                <a:off x="2707779" y="3479588"/>
                <a:ext cx="176760" cy="17280"/>
              </p14:xfrm>
            </p:contentPart>
          </mc:Choice>
          <mc:Fallback xmlns="">
            <p:pic>
              <p:nvPicPr>
                <p:cNvPr id="169165" name="Freihand 169164">
                  <a:extLst>
                    <a:ext uri="{FF2B5EF4-FFF2-40B4-BE49-F238E27FC236}">
                      <a16:creationId xmlns:a16="http://schemas.microsoft.com/office/drawing/2014/main" id="{9DE4D5DC-F389-4FF2-A128-E95FB7E1ECCB}"/>
                    </a:ext>
                  </a:extLst>
                </p:cNvPr>
                <p:cNvPicPr/>
                <p:nvPr/>
              </p:nvPicPr>
              <p:blipFill>
                <a:blip r:embed="rId444"/>
                <a:stretch>
                  <a:fillRect/>
                </a:stretch>
              </p:blipFill>
              <p:spPr>
                <a:xfrm>
                  <a:off x="2703459" y="3475268"/>
                  <a:ext cx="185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69166" name="Freihand 169165">
                  <a:extLst>
                    <a:ext uri="{FF2B5EF4-FFF2-40B4-BE49-F238E27FC236}">
                      <a16:creationId xmlns:a16="http://schemas.microsoft.com/office/drawing/2014/main" id="{6BDC468E-E609-4861-84FD-F4DB31BDEF41}"/>
                    </a:ext>
                  </a:extLst>
                </p14:cNvPr>
                <p14:cNvContentPartPr/>
                <p14:nvPr/>
              </p14:nvContentPartPr>
              <p14:xfrm>
                <a:off x="3131859" y="3383828"/>
                <a:ext cx="114480" cy="101520"/>
              </p14:xfrm>
            </p:contentPart>
          </mc:Choice>
          <mc:Fallback xmlns="">
            <p:pic>
              <p:nvPicPr>
                <p:cNvPr id="169166" name="Freihand 169165">
                  <a:extLst>
                    <a:ext uri="{FF2B5EF4-FFF2-40B4-BE49-F238E27FC236}">
                      <a16:creationId xmlns:a16="http://schemas.microsoft.com/office/drawing/2014/main" id="{6BDC468E-E609-4861-84FD-F4DB31BDEF41}"/>
                    </a:ext>
                  </a:extLst>
                </p:cNvPr>
                <p:cNvPicPr/>
                <p:nvPr/>
              </p:nvPicPr>
              <p:blipFill>
                <a:blip r:embed="rId446"/>
                <a:stretch>
                  <a:fillRect/>
                </a:stretch>
              </p:blipFill>
              <p:spPr>
                <a:xfrm>
                  <a:off x="3127539" y="3379508"/>
                  <a:ext cx="123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69167" name="Freihand 169166">
                  <a:extLst>
                    <a:ext uri="{FF2B5EF4-FFF2-40B4-BE49-F238E27FC236}">
                      <a16:creationId xmlns:a16="http://schemas.microsoft.com/office/drawing/2014/main" id="{3779CDC6-E897-487F-8BA2-4F9C099CE8AA}"/>
                    </a:ext>
                  </a:extLst>
                </p14:cNvPr>
                <p14:cNvContentPartPr/>
                <p14:nvPr/>
              </p14:nvContentPartPr>
              <p14:xfrm>
                <a:off x="3199539" y="3455468"/>
                <a:ext cx="79200" cy="144360"/>
              </p14:xfrm>
            </p:contentPart>
          </mc:Choice>
          <mc:Fallback xmlns="">
            <p:pic>
              <p:nvPicPr>
                <p:cNvPr id="169167" name="Freihand 169166">
                  <a:extLst>
                    <a:ext uri="{FF2B5EF4-FFF2-40B4-BE49-F238E27FC236}">
                      <a16:creationId xmlns:a16="http://schemas.microsoft.com/office/drawing/2014/main" id="{3779CDC6-E897-487F-8BA2-4F9C099CE8AA}"/>
                    </a:ext>
                  </a:extLst>
                </p:cNvPr>
                <p:cNvPicPr/>
                <p:nvPr/>
              </p:nvPicPr>
              <p:blipFill>
                <a:blip r:embed="rId448"/>
                <a:stretch>
                  <a:fillRect/>
                </a:stretch>
              </p:blipFill>
              <p:spPr>
                <a:xfrm>
                  <a:off x="3195219" y="3451148"/>
                  <a:ext cx="87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69168" name="Freihand 169167">
                  <a:extLst>
                    <a:ext uri="{FF2B5EF4-FFF2-40B4-BE49-F238E27FC236}">
                      <a16:creationId xmlns:a16="http://schemas.microsoft.com/office/drawing/2014/main" id="{526EF9C8-8515-4A6B-9C10-E420B5052C98}"/>
                    </a:ext>
                  </a:extLst>
                </p14:cNvPr>
                <p14:cNvContentPartPr/>
                <p14:nvPr/>
              </p14:nvContentPartPr>
              <p14:xfrm>
                <a:off x="3363339" y="3399308"/>
                <a:ext cx="187560" cy="162720"/>
              </p14:xfrm>
            </p:contentPart>
          </mc:Choice>
          <mc:Fallback xmlns="">
            <p:pic>
              <p:nvPicPr>
                <p:cNvPr id="169168" name="Freihand 169167">
                  <a:extLst>
                    <a:ext uri="{FF2B5EF4-FFF2-40B4-BE49-F238E27FC236}">
                      <a16:creationId xmlns:a16="http://schemas.microsoft.com/office/drawing/2014/main" id="{526EF9C8-8515-4A6B-9C10-E420B5052C98}"/>
                    </a:ext>
                  </a:extLst>
                </p:cNvPr>
                <p:cNvPicPr/>
                <p:nvPr/>
              </p:nvPicPr>
              <p:blipFill>
                <a:blip r:embed="rId450"/>
                <a:stretch>
                  <a:fillRect/>
                </a:stretch>
              </p:blipFill>
              <p:spPr>
                <a:xfrm>
                  <a:off x="3359019" y="3394988"/>
                  <a:ext cx="196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69169" name="Freihand 169168">
                  <a:extLst>
                    <a:ext uri="{FF2B5EF4-FFF2-40B4-BE49-F238E27FC236}">
                      <a16:creationId xmlns:a16="http://schemas.microsoft.com/office/drawing/2014/main" id="{79B0D9BC-DAE4-4D6D-8C96-F10F18EC3331}"/>
                    </a:ext>
                  </a:extLst>
                </p14:cNvPr>
                <p14:cNvContentPartPr/>
                <p14:nvPr/>
              </p14:nvContentPartPr>
              <p14:xfrm>
                <a:off x="3676899" y="3436028"/>
                <a:ext cx="159480" cy="137160"/>
              </p14:xfrm>
            </p:contentPart>
          </mc:Choice>
          <mc:Fallback xmlns="">
            <p:pic>
              <p:nvPicPr>
                <p:cNvPr id="169169" name="Freihand 169168">
                  <a:extLst>
                    <a:ext uri="{FF2B5EF4-FFF2-40B4-BE49-F238E27FC236}">
                      <a16:creationId xmlns:a16="http://schemas.microsoft.com/office/drawing/2014/main" id="{79B0D9BC-DAE4-4D6D-8C96-F10F18EC3331}"/>
                    </a:ext>
                  </a:extLst>
                </p:cNvPr>
                <p:cNvPicPr/>
                <p:nvPr/>
              </p:nvPicPr>
              <p:blipFill>
                <a:blip r:embed="rId452"/>
                <a:stretch>
                  <a:fillRect/>
                </a:stretch>
              </p:blipFill>
              <p:spPr>
                <a:xfrm>
                  <a:off x="3672579" y="3431708"/>
                  <a:ext cx="168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69170" name="Freihand 169169">
                  <a:extLst>
                    <a:ext uri="{FF2B5EF4-FFF2-40B4-BE49-F238E27FC236}">
                      <a16:creationId xmlns:a16="http://schemas.microsoft.com/office/drawing/2014/main" id="{4C9F71D1-EACD-4C52-BD3E-26A135DAC4B9}"/>
                    </a:ext>
                  </a:extLst>
                </p14:cNvPr>
                <p14:cNvContentPartPr/>
                <p14:nvPr/>
              </p14:nvContentPartPr>
              <p14:xfrm>
                <a:off x="4058499" y="3368708"/>
                <a:ext cx="113040" cy="100440"/>
              </p14:xfrm>
            </p:contentPart>
          </mc:Choice>
          <mc:Fallback xmlns="">
            <p:pic>
              <p:nvPicPr>
                <p:cNvPr id="169170" name="Freihand 169169">
                  <a:extLst>
                    <a:ext uri="{FF2B5EF4-FFF2-40B4-BE49-F238E27FC236}">
                      <a16:creationId xmlns:a16="http://schemas.microsoft.com/office/drawing/2014/main" id="{4C9F71D1-EACD-4C52-BD3E-26A135DAC4B9}"/>
                    </a:ext>
                  </a:extLst>
                </p:cNvPr>
                <p:cNvPicPr/>
                <p:nvPr/>
              </p:nvPicPr>
              <p:blipFill>
                <a:blip r:embed="rId454"/>
                <a:stretch>
                  <a:fillRect/>
                </a:stretch>
              </p:blipFill>
              <p:spPr>
                <a:xfrm>
                  <a:off x="4054179" y="3364388"/>
                  <a:ext cx="121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69171" name="Freihand 169170">
                  <a:extLst>
                    <a:ext uri="{FF2B5EF4-FFF2-40B4-BE49-F238E27FC236}">
                      <a16:creationId xmlns:a16="http://schemas.microsoft.com/office/drawing/2014/main" id="{9D24D4AB-5E71-4BFC-940C-A1154C3F8CE2}"/>
                    </a:ext>
                  </a:extLst>
                </p14:cNvPr>
                <p14:cNvContentPartPr/>
                <p14:nvPr/>
              </p14:nvContentPartPr>
              <p14:xfrm>
                <a:off x="4122219" y="3423068"/>
                <a:ext cx="109440" cy="158040"/>
              </p14:xfrm>
            </p:contentPart>
          </mc:Choice>
          <mc:Fallback xmlns="">
            <p:pic>
              <p:nvPicPr>
                <p:cNvPr id="169171" name="Freihand 169170">
                  <a:extLst>
                    <a:ext uri="{FF2B5EF4-FFF2-40B4-BE49-F238E27FC236}">
                      <a16:creationId xmlns:a16="http://schemas.microsoft.com/office/drawing/2014/main" id="{9D24D4AB-5E71-4BFC-940C-A1154C3F8CE2}"/>
                    </a:ext>
                  </a:extLst>
                </p:cNvPr>
                <p:cNvPicPr/>
                <p:nvPr/>
              </p:nvPicPr>
              <p:blipFill>
                <a:blip r:embed="rId456"/>
                <a:stretch>
                  <a:fillRect/>
                </a:stretch>
              </p:blipFill>
              <p:spPr>
                <a:xfrm>
                  <a:off x="4117899" y="3418748"/>
                  <a:ext cx="118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69172" name="Freihand 169171">
                  <a:extLst>
                    <a:ext uri="{FF2B5EF4-FFF2-40B4-BE49-F238E27FC236}">
                      <a16:creationId xmlns:a16="http://schemas.microsoft.com/office/drawing/2014/main" id="{14D9C5AF-363F-4A3D-9A0F-75BE665651F2}"/>
                    </a:ext>
                  </a:extLst>
                </p14:cNvPr>
                <p14:cNvContentPartPr/>
                <p14:nvPr/>
              </p14:nvContentPartPr>
              <p14:xfrm>
                <a:off x="4305819" y="3408668"/>
                <a:ext cx="127080" cy="95040"/>
              </p14:xfrm>
            </p:contentPart>
          </mc:Choice>
          <mc:Fallback xmlns="">
            <p:pic>
              <p:nvPicPr>
                <p:cNvPr id="169172" name="Freihand 169171">
                  <a:extLst>
                    <a:ext uri="{FF2B5EF4-FFF2-40B4-BE49-F238E27FC236}">
                      <a16:creationId xmlns:a16="http://schemas.microsoft.com/office/drawing/2014/main" id="{14D9C5AF-363F-4A3D-9A0F-75BE665651F2}"/>
                    </a:ext>
                  </a:extLst>
                </p:cNvPr>
                <p:cNvPicPr/>
                <p:nvPr/>
              </p:nvPicPr>
              <p:blipFill>
                <a:blip r:embed="rId458"/>
                <a:stretch>
                  <a:fillRect/>
                </a:stretch>
              </p:blipFill>
              <p:spPr>
                <a:xfrm>
                  <a:off x="4301499" y="3404348"/>
                  <a:ext cx="135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69173" name="Freihand 169172">
                  <a:extLst>
                    <a:ext uri="{FF2B5EF4-FFF2-40B4-BE49-F238E27FC236}">
                      <a16:creationId xmlns:a16="http://schemas.microsoft.com/office/drawing/2014/main" id="{6E074EA7-1162-4375-9250-B2809E2965DD}"/>
                    </a:ext>
                  </a:extLst>
                </p14:cNvPr>
                <p14:cNvContentPartPr/>
                <p14:nvPr/>
              </p14:nvContentPartPr>
              <p14:xfrm>
                <a:off x="4487619" y="3383828"/>
                <a:ext cx="110520" cy="136800"/>
              </p14:xfrm>
            </p:contentPart>
          </mc:Choice>
          <mc:Fallback xmlns="">
            <p:pic>
              <p:nvPicPr>
                <p:cNvPr id="169173" name="Freihand 169172">
                  <a:extLst>
                    <a:ext uri="{FF2B5EF4-FFF2-40B4-BE49-F238E27FC236}">
                      <a16:creationId xmlns:a16="http://schemas.microsoft.com/office/drawing/2014/main" id="{6E074EA7-1162-4375-9250-B2809E2965DD}"/>
                    </a:ext>
                  </a:extLst>
                </p:cNvPr>
                <p:cNvPicPr/>
                <p:nvPr/>
              </p:nvPicPr>
              <p:blipFill>
                <a:blip r:embed="rId460"/>
                <a:stretch>
                  <a:fillRect/>
                </a:stretch>
              </p:blipFill>
              <p:spPr>
                <a:xfrm>
                  <a:off x="4483299" y="3379508"/>
                  <a:ext cx="119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69174" name="Freihand 169173">
                  <a:extLst>
                    <a:ext uri="{FF2B5EF4-FFF2-40B4-BE49-F238E27FC236}">
                      <a16:creationId xmlns:a16="http://schemas.microsoft.com/office/drawing/2014/main" id="{0E51F695-8E25-4D92-AED2-B13B4EA308E2}"/>
                    </a:ext>
                  </a:extLst>
                </p14:cNvPr>
                <p14:cNvContentPartPr/>
                <p14:nvPr/>
              </p14:nvContentPartPr>
              <p14:xfrm>
                <a:off x="4534419" y="3341708"/>
                <a:ext cx="140400" cy="10800"/>
              </p14:xfrm>
            </p:contentPart>
          </mc:Choice>
          <mc:Fallback xmlns="">
            <p:pic>
              <p:nvPicPr>
                <p:cNvPr id="169174" name="Freihand 169173">
                  <a:extLst>
                    <a:ext uri="{FF2B5EF4-FFF2-40B4-BE49-F238E27FC236}">
                      <a16:creationId xmlns:a16="http://schemas.microsoft.com/office/drawing/2014/main" id="{0E51F695-8E25-4D92-AED2-B13B4EA308E2}"/>
                    </a:ext>
                  </a:extLst>
                </p:cNvPr>
                <p:cNvPicPr/>
                <p:nvPr/>
              </p:nvPicPr>
              <p:blipFill>
                <a:blip r:embed="rId462"/>
                <a:stretch>
                  <a:fillRect/>
                </a:stretch>
              </p:blipFill>
              <p:spPr>
                <a:xfrm>
                  <a:off x="4530099" y="3337388"/>
                  <a:ext cx="149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9177" name="Freihand 169176">
                  <a:extLst>
                    <a:ext uri="{FF2B5EF4-FFF2-40B4-BE49-F238E27FC236}">
                      <a16:creationId xmlns:a16="http://schemas.microsoft.com/office/drawing/2014/main" id="{CEB88C7C-2280-4C9E-B21F-526E8860AD8B}"/>
                    </a:ext>
                  </a:extLst>
                </p14:cNvPr>
                <p14:cNvContentPartPr/>
                <p14:nvPr/>
              </p14:nvContentPartPr>
              <p14:xfrm>
                <a:off x="2178939" y="3897908"/>
                <a:ext cx="163800" cy="183960"/>
              </p14:xfrm>
            </p:contentPart>
          </mc:Choice>
          <mc:Fallback xmlns="">
            <p:pic>
              <p:nvPicPr>
                <p:cNvPr id="169177" name="Freihand 169176">
                  <a:extLst>
                    <a:ext uri="{FF2B5EF4-FFF2-40B4-BE49-F238E27FC236}">
                      <a16:creationId xmlns:a16="http://schemas.microsoft.com/office/drawing/2014/main" id="{CEB88C7C-2280-4C9E-B21F-526E8860AD8B}"/>
                    </a:ext>
                  </a:extLst>
                </p:cNvPr>
                <p:cNvPicPr/>
                <p:nvPr/>
              </p:nvPicPr>
              <p:blipFill>
                <a:blip r:embed="rId464"/>
                <a:stretch>
                  <a:fillRect/>
                </a:stretch>
              </p:blipFill>
              <p:spPr>
                <a:xfrm>
                  <a:off x="2174619" y="3893588"/>
                  <a:ext cx="1724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9178" name="Freihand 169177">
                  <a:extLst>
                    <a:ext uri="{FF2B5EF4-FFF2-40B4-BE49-F238E27FC236}">
                      <a16:creationId xmlns:a16="http://schemas.microsoft.com/office/drawing/2014/main" id="{2E2D9BE1-7B25-467C-8F5F-282156CAE1D9}"/>
                    </a:ext>
                  </a:extLst>
                </p14:cNvPr>
                <p14:cNvContentPartPr/>
                <p14:nvPr/>
              </p14:nvContentPartPr>
              <p14:xfrm>
                <a:off x="2261019" y="3892508"/>
                <a:ext cx="112320" cy="3240"/>
              </p14:xfrm>
            </p:contentPart>
          </mc:Choice>
          <mc:Fallback xmlns="">
            <p:pic>
              <p:nvPicPr>
                <p:cNvPr id="169178" name="Freihand 169177">
                  <a:extLst>
                    <a:ext uri="{FF2B5EF4-FFF2-40B4-BE49-F238E27FC236}">
                      <a16:creationId xmlns:a16="http://schemas.microsoft.com/office/drawing/2014/main" id="{2E2D9BE1-7B25-467C-8F5F-282156CAE1D9}"/>
                    </a:ext>
                  </a:extLst>
                </p:cNvPr>
                <p:cNvPicPr/>
                <p:nvPr/>
              </p:nvPicPr>
              <p:blipFill>
                <a:blip r:embed="rId466"/>
                <a:stretch>
                  <a:fillRect/>
                </a:stretch>
              </p:blipFill>
              <p:spPr>
                <a:xfrm>
                  <a:off x="2256699" y="3888188"/>
                  <a:ext cx="1209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9185" name="Freihand 169184">
                  <a:extLst>
                    <a:ext uri="{FF2B5EF4-FFF2-40B4-BE49-F238E27FC236}">
                      <a16:creationId xmlns:a16="http://schemas.microsoft.com/office/drawing/2014/main" id="{43AF95F1-DD6D-4513-9EA1-95542618DB37}"/>
                    </a:ext>
                  </a:extLst>
                </p14:cNvPr>
                <p14:cNvContentPartPr/>
                <p14:nvPr/>
              </p14:nvContentPartPr>
              <p14:xfrm>
                <a:off x="2462979" y="3994748"/>
                <a:ext cx="21240" cy="13680"/>
              </p14:xfrm>
            </p:contentPart>
          </mc:Choice>
          <mc:Fallback xmlns="">
            <p:pic>
              <p:nvPicPr>
                <p:cNvPr id="169185" name="Freihand 169184">
                  <a:extLst>
                    <a:ext uri="{FF2B5EF4-FFF2-40B4-BE49-F238E27FC236}">
                      <a16:creationId xmlns:a16="http://schemas.microsoft.com/office/drawing/2014/main" id="{43AF95F1-DD6D-4513-9EA1-95542618DB37}"/>
                    </a:ext>
                  </a:extLst>
                </p:cNvPr>
                <p:cNvPicPr/>
                <p:nvPr/>
              </p:nvPicPr>
              <p:blipFill>
                <a:blip r:embed="rId468"/>
                <a:stretch>
                  <a:fillRect/>
                </a:stretch>
              </p:blipFill>
              <p:spPr>
                <a:xfrm>
                  <a:off x="2458659" y="3990428"/>
                  <a:ext cx="29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9186" name="Freihand 169185">
                  <a:extLst>
                    <a:ext uri="{FF2B5EF4-FFF2-40B4-BE49-F238E27FC236}">
                      <a16:creationId xmlns:a16="http://schemas.microsoft.com/office/drawing/2014/main" id="{A85A84DC-833D-496D-9DF1-4156C3D2E007}"/>
                    </a:ext>
                  </a:extLst>
                </p14:cNvPr>
                <p14:cNvContentPartPr/>
                <p14:nvPr/>
              </p14:nvContentPartPr>
              <p14:xfrm>
                <a:off x="2563779" y="3944708"/>
                <a:ext cx="136080" cy="100800"/>
              </p14:xfrm>
            </p:contentPart>
          </mc:Choice>
          <mc:Fallback xmlns="">
            <p:pic>
              <p:nvPicPr>
                <p:cNvPr id="169186" name="Freihand 169185">
                  <a:extLst>
                    <a:ext uri="{FF2B5EF4-FFF2-40B4-BE49-F238E27FC236}">
                      <a16:creationId xmlns:a16="http://schemas.microsoft.com/office/drawing/2014/main" id="{A85A84DC-833D-496D-9DF1-4156C3D2E007}"/>
                    </a:ext>
                  </a:extLst>
                </p:cNvPr>
                <p:cNvPicPr/>
                <p:nvPr/>
              </p:nvPicPr>
              <p:blipFill>
                <a:blip r:embed="rId470"/>
                <a:stretch>
                  <a:fillRect/>
                </a:stretch>
              </p:blipFill>
              <p:spPr>
                <a:xfrm>
                  <a:off x="2559459" y="3940388"/>
                  <a:ext cx="144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9187" name="Freihand 169186">
                  <a:extLst>
                    <a:ext uri="{FF2B5EF4-FFF2-40B4-BE49-F238E27FC236}">
                      <a16:creationId xmlns:a16="http://schemas.microsoft.com/office/drawing/2014/main" id="{E17E68DA-81C6-4873-8AF4-F6586F01A43F}"/>
                    </a:ext>
                  </a:extLst>
                </p14:cNvPr>
                <p14:cNvContentPartPr/>
                <p14:nvPr/>
              </p14:nvContentPartPr>
              <p14:xfrm>
                <a:off x="2669979" y="4014188"/>
                <a:ext cx="38520" cy="109800"/>
              </p14:xfrm>
            </p:contentPart>
          </mc:Choice>
          <mc:Fallback xmlns="">
            <p:pic>
              <p:nvPicPr>
                <p:cNvPr id="169187" name="Freihand 169186">
                  <a:extLst>
                    <a:ext uri="{FF2B5EF4-FFF2-40B4-BE49-F238E27FC236}">
                      <a16:creationId xmlns:a16="http://schemas.microsoft.com/office/drawing/2014/main" id="{E17E68DA-81C6-4873-8AF4-F6586F01A43F}"/>
                    </a:ext>
                  </a:extLst>
                </p:cNvPr>
                <p:cNvPicPr/>
                <p:nvPr/>
              </p:nvPicPr>
              <p:blipFill>
                <a:blip r:embed="rId472"/>
                <a:stretch>
                  <a:fillRect/>
                </a:stretch>
              </p:blipFill>
              <p:spPr>
                <a:xfrm>
                  <a:off x="2665659" y="4009868"/>
                  <a:ext cx="47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9188" name="Freihand 169187">
                  <a:extLst>
                    <a:ext uri="{FF2B5EF4-FFF2-40B4-BE49-F238E27FC236}">
                      <a16:creationId xmlns:a16="http://schemas.microsoft.com/office/drawing/2014/main" id="{FAD472CC-6B60-4D2B-A8C3-0D235EA6EFE3}"/>
                    </a:ext>
                  </a:extLst>
                </p14:cNvPr>
                <p14:cNvContentPartPr/>
                <p14:nvPr/>
              </p14:nvContentPartPr>
              <p14:xfrm>
                <a:off x="2775099" y="3922748"/>
                <a:ext cx="88920" cy="142560"/>
              </p14:xfrm>
            </p:contentPart>
          </mc:Choice>
          <mc:Fallback xmlns="">
            <p:pic>
              <p:nvPicPr>
                <p:cNvPr id="169188" name="Freihand 169187">
                  <a:extLst>
                    <a:ext uri="{FF2B5EF4-FFF2-40B4-BE49-F238E27FC236}">
                      <a16:creationId xmlns:a16="http://schemas.microsoft.com/office/drawing/2014/main" id="{FAD472CC-6B60-4D2B-A8C3-0D235EA6EFE3}"/>
                    </a:ext>
                  </a:extLst>
                </p:cNvPr>
                <p:cNvPicPr/>
                <p:nvPr/>
              </p:nvPicPr>
              <p:blipFill>
                <a:blip r:embed="rId474"/>
                <a:stretch>
                  <a:fillRect/>
                </a:stretch>
              </p:blipFill>
              <p:spPr>
                <a:xfrm>
                  <a:off x="2770779" y="3918428"/>
                  <a:ext cx="97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69189" name="Freihand 169188">
                  <a:extLst>
                    <a:ext uri="{FF2B5EF4-FFF2-40B4-BE49-F238E27FC236}">
                      <a16:creationId xmlns:a16="http://schemas.microsoft.com/office/drawing/2014/main" id="{B58BAE56-94D7-4F17-84CB-A83CB9148132}"/>
                    </a:ext>
                  </a:extLst>
                </p14:cNvPr>
                <p14:cNvContentPartPr/>
                <p14:nvPr/>
              </p14:nvContentPartPr>
              <p14:xfrm>
                <a:off x="2922339" y="3843548"/>
                <a:ext cx="129240" cy="78840"/>
              </p14:xfrm>
            </p:contentPart>
          </mc:Choice>
          <mc:Fallback xmlns="">
            <p:pic>
              <p:nvPicPr>
                <p:cNvPr id="169189" name="Freihand 169188">
                  <a:extLst>
                    <a:ext uri="{FF2B5EF4-FFF2-40B4-BE49-F238E27FC236}">
                      <a16:creationId xmlns:a16="http://schemas.microsoft.com/office/drawing/2014/main" id="{B58BAE56-94D7-4F17-84CB-A83CB9148132}"/>
                    </a:ext>
                  </a:extLst>
                </p:cNvPr>
                <p:cNvPicPr/>
                <p:nvPr/>
              </p:nvPicPr>
              <p:blipFill>
                <a:blip r:embed="rId476"/>
                <a:stretch>
                  <a:fillRect/>
                </a:stretch>
              </p:blipFill>
              <p:spPr>
                <a:xfrm>
                  <a:off x="2918019" y="3839228"/>
                  <a:ext cx="137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69191" name="Freihand 169190">
                  <a:extLst>
                    <a:ext uri="{FF2B5EF4-FFF2-40B4-BE49-F238E27FC236}">
                      <a16:creationId xmlns:a16="http://schemas.microsoft.com/office/drawing/2014/main" id="{598CAC7C-ADD6-4540-8CA1-C3B0C42AB90D}"/>
                    </a:ext>
                  </a:extLst>
                </p14:cNvPr>
                <p14:cNvContentPartPr/>
                <p14:nvPr/>
              </p14:nvContentPartPr>
              <p14:xfrm>
                <a:off x="2538939" y="3769388"/>
                <a:ext cx="351360" cy="39600"/>
              </p14:xfrm>
            </p:contentPart>
          </mc:Choice>
          <mc:Fallback xmlns="">
            <p:pic>
              <p:nvPicPr>
                <p:cNvPr id="169191" name="Freihand 169190">
                  <a:extLst>
                    <a:ext uri="{FF2B5EF4-FFF2-40B4-BE49-F238E27FC236}">
                      <a16:creationId xmlns:a16="http://schemas.microsoft.com/office/drawing/2014/main" id="{598CAC7C-ADD6-4540-8CA1-C3B0C42AB90D}"/>
                    </a:ext>
                  </a:extLst>
                </p:cNvPr>
                <p:cNvPicPr/>
                <p:nvPr/>
              </p:nvPicPr>
              <p:blipFill>
                <a:blip r:embed="rId478"/>
                <a:stretch>
                  <a:fillRect/>
                </a:stretch>
              </p:blipFill>
              <p:spPr>
                <a:xfrm>
                  <a:off x="2534619" y="3765068"/>
                  <a:ext cx="360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69192" name="Freihand 169191">
                  <a:extLst>
                    <a:ext uri="{FF2B5EF4-FFF2-40B4-BE49-F238E27FC236}">
                      <a16:creationId xmlns:a16="http://schemas.microsoft.com/office/drawing/2014/main" id="{6C106F70-3117-4068-8930-3BB6A62EA54F}"/>
                    </a:ext>
                  </a:extLst>
                </p14:cNvPr>
                <p14:cNvContentPartPr/>
                <p14:nvPr/>
              </p14:nvContentPartPr>
              <p14:xfrm>
                <a:off x="2686539" y="3631508"/>
                <a:ext cx="122040" cy="71640"/>
              </p14:xfrm>
            </p:contentPart>
          </mc:Choice>
          <mc:Fallback xmlns="">
            <p:pic>
              <p:nvPicPr>
                <p:cNvPr id="169192" name="Freihand 169191">
                  <a:extLst>
                    <a:ext uri="{FF2B5EF4-FFF2-40B4-BE49-F238E27FC236}">
                      <a16:creationId xmlns:a16="http://schemas.microsoft.com/office/drawing/2014/main" id="{6C106F70-3117-4068-8930-3BB6A62EA54F}"/>
                    </a:ext>
                  </a:extLst>
                </p:cNvPr>
                <p:cNvPicPr/>
                <p:nvPr/>
              </p:nvPicPr>
              <p:blipFill>
                <a:blip r:embed="rId480"/>
                <a:stretch>
                  <a:fillRect/>
                </a:stretch>
              </p:blipFill>
              <p:spPr>
                <a:xfrm>
                  <a:off x="2682219" y="3627188"/>
                  <a:ext cx="130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69193" name="Freihand 169192">
                  <a:extLst>
                    <a:ext uri="{FF2B5EF4-FFF2-40B4-BE49-F238E27FC236}">
                      <a16:creationId xmlns:a16="http://schemas.microsoft.com/office/drawing/2014/main" id="{439C608B-9B20-4033-B693-0631647F0F9F}"/>
                    </a:ext>
                  </a:extLst>
                </p14:cNvPr>
                <p14:cNvContentPartPr/>
                <p14:nvPr/>
              </p14:nvContentPartPr>
              <p14:xfrm>
                <a:off x="3215379" y="3922388"/>
                <a:ext cx="22680" cy="119880"/>
              </p14:xfrm>
            </p:contentPart>
          </mc:Choice>
          <mc:Fallback xmlns="">
            <p:pic>
              <p:nvPicPr>
                <p:cNvPr id="169193" name="Freihand 169192">
                  <a:extLst>
                    <a:ext uri="{FF2B5EF4-FFF2-40B4-BE49-F238E27FC236}">
                      <a16:creationId xmlns:a16="http://schemas.microsoft.com/office/drawing/2014/main" id="{439C608B-9B20-4033-B693-0631647F0F9F}"/>
                    </a:ext>
                  </a:extLst>
                </p:cNvPr>
                <p:cNvPicPr/>
                <p:nvPr/>
              </p:nvPicPr>
              <p:blipFill>
                <a:blip r:embed="rId482"/>
                <a:stretch>
                  <a:fillRect/>
                </a:stretch>
              </p:blipFill>
              <p:spPr>
                <a:xfrm>
                  <a:off x="3211059" y="3918068"/>
                  <a:ext cx="31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69194" name="Freihand 169193">
                  <a:extLst>
                    <a:ext uri="{FF2B5EF4-FFF2-40B4-BE49-F238E27FC236}">
                      <a16:creationId xmlns:a16="http://schemas.microsoft.com/office/drawing/2014/main" id="{4CE1246A-C594-4709-955D-63B16764098A}"/>
                    </a:ext>
                  </a:extLst>
                </p14:cNvPr>
                <p14:cNvContentPartPr/>
                <p14:nvPr/>
              </p14:nvContentPartPr>
              <p14:xfrm>
                <a:off x="3161739" y="3954068"/>
                <a:ext cx="166680" cy="9360"/>
              </p14:xfrm>
            </p:contentPart>
          </mc:Choice>
          <mc:Fallback xmlns="">
            <p:pic>
              <p:nvPicPr>
                <p:cNvPr id="169194" name="Freihand 169193">
                  <a:extLst>
                    <a:ext uri="{FF2B5EF4-FFF2-40B4-BE49-F238E27FC236}">
                      <a16:creationId xmlns:a16="http://schemas.microsoft.com/office/drawing/2014/main" id="{4CE1246A-C594-4709-955D-63B16764098A}"/>
                    </a:ext>
                  </a:extLst>
                </p:cNvPr>
                <p:cNvPicPr/>
                <p:nvPr/>
              </p:nvPicPr>
              <p:blipFill>
                <a:blip r:embed="rId484"/>
                <a:stretch>
                  <a:fillRect/>
                </a:stretch>
              </p:blipFill>
              <p:spPr>
                <a:xfrm>
                  <a:off x="3157419" y="3949748"/>
                  <a:ext cx="175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69195" name="Freihand 169194">
                  <a:extLst>
                    <a:ext uri="{FF2B5EF4-FFF2-40B4-BE49-F238E27FC236}">
                      <a16:creationId xmlns:a16="http://schemas.microsoft.com/office/drawing/2014/main" id="{EF927DFE-AA97-44EE-BBA0-4ABF0A16E6D0}"/>
                    </a:ext>
                  </a:extLst>
                </p14:cNvPr>
                <p14:cNvContentPartPr/>
                <p14:nvPr/>
              </p14:nvContentPartPr>
              <p14:xfrm>
                <a:off x="3474219" y="3846788"/>
                <a:ext cx="146520" cy="169560"/>
              </p14:xfrm>
            </p:contentPart>
          </mc:Choice>
          <mc:Fallback xmlns="">
            <p:pic>
              <p:nvPicPr>
                <p:cNvPr id="169195" name="Freihand 169194">
                  <a:extLst>
                    <a:ext uri="{FF2B5EF4-FFF2-40B4-BE49-F238E27FC236}">
                      <a16:creationId xmlns:a16="http://schemas.microsoft.com/office/drawing/2014/main" id="{EF927DFE-AA97-44EE-BBA0-4ABF0A16E6D0}"/>
                    </a:ext>
                  </a:extLst>
                </p:cNvPr>
                <p:cNvPicPr/>
                <p:nvPr/>
              </p:nvPicPr>
              <p:blipFill>
                <a:blip r:embed="rId486"/>
                <a:stretch>
                  <a:fillRect/>
                </a:stretch>
              </p:blipFill>
              <p:spPr>
                <a:xfrm>
                  <a:off x="3469899" y="3842468"/>
                  <a:ext cx="155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69196" name="Freihand 169195">
                  <a:extLst>
                    <a:ext uri="{FF2B5EF4-FFF2-40B4-BE49-F238E27FC236}">
                      <a16:creationId xmlns:a16="http://schemas.microsoft.com/office/drawing/2014/main" id="{4324FA03-0409-4F87-96E8-B6A9D96EA6FF}"/>
                    </a:ext>
                  </a:extLst>
                </p14:cNvPr>
                <p14:cNvContentPartPr/>
                <p14:nvPr/>
              </p14:nvContentPartPr>
              <p14:xfrm>
                <a:off x="3520659" y="3843908"/>
                <a:ext cx="266040" cy="110160"/>
              </p14:xfrm>
            </p:contentPart>
          </mc:Choice>
          <mc:Fallback xmlns="">
            <p:pic>
              <p:nvPicPr>
                <p:cNvPr id="169196" name="Freihand 169195">
                  <a:extLst>
                    <a:ext uri="{FF2B5EF4-FFF2-40B4-BE49-F238E27FC236}">
                      <a16:creationId xmlns:a16="http://schemas.microsoft.com/office/drawing/2014/main" id="{4324FA03-0409-4F87-96E8-B6A9D96EA6FF}"/>
                    </a:ext>
                  </a:extLst>
                </p:cNvPr>
                <p:cNvPicPr/>
                <p:nvPr/>
              </p:nvPicPr>
              <p:blipFill>
                <a:blip r:embed="rId488"/>
                <a:stretch>
                  <a:fillRect/>
                </a:stretch>
              </p:blipFill>
              <p:spPr>
                <a:xfrm>
                  <a:off x="3516339" y="3839588"/>
                  <a:ext cx="274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69197" name="Freihand 169196">
                  <a:extLst>
                    <a:ext uri="{FF2B5EF4-FFF2-40B4-BE49-F238E27FC236}">
                      <a16:creationId xmlns:a16="http://schemas.microsoft.com/office/drawing/2014/main" id="{55B723EF-BDF3-4AEE-B0F6-AF0B9EA468B6}"/>
                    </a:ext>
                  </a:extLst>
                </p14:cNvPr>
                <p14:cNvContentPartPr/>
                <p14:nvPr/>
              </p14:nvContentPartPr>
              <p14:xfrm>
                <a:off x="3876699" y="3883868"/>
                <a:ext cx="164160" cy="126360"/>
              </p14:xfrm>
            </p:contentPart>
          </mc:Choice>
          <mc:Fallback xmlns="">
            <p:pic>
              <p:nvPicPr>
                <p:cNvPr id="169197" name="Freihand 169196">
                  <a:extLst>
                    <a:ext uri="{FF2B5EF4-FFF2-40B4-BE49-F238E27FC236}">
                      <a16:creationId xmlns:a16="http://schemas.microsoft.com/office/drawing/2014/main" id="{55B723EF-BDF3-4AEE-B0F6-AF0B9EA468B6}"/>
                    </a:ext>
                  </a:extLst>
                </p:cNvPr>
                <p:cNvPicPr/>
                <p:nvPr/>
              </p:nvPicPr>
              <p:blipFill>
                <a:blip r:embed="rId490"/>
                <a:stretch>
                  <a:fillRect/>
                </a:stretch>
              </p:blipFill>
              <p:spPr>
                <a:xfrm>
                  <a:off x="3872379" y="3879548"/>
                  <a:ext cx="172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69198" name="Freihand 169197">
                  <a:extLst>
                    <a:ext uri="{FF2B5EF4-FFF2-40B4-BE49-F238E27FC236}">
                      <a16:creationId xmlns:a16="http://schemas.microsoft.com/office/drawing/2014/main" id="{4FDC0F42-5284-457D-9C42-DDB7A4F57F3C}"/>
                    </a:ext>
                  </a:extLst>
                </p14:cNvPr>
                <p14:cNvContentPartPr/>
                <p14:nvPr/>
              </p14:nvContentPartPr>
              <p14:xfrm>
                <a:off x="3997299" y="3984308"/>
                <a:ext cx="39960" cy="108000"/>
              </p14:xfrm>
            </p:contentPart>
          </mc:Choice>
          <mc:Fallback xmlns="">
            <p:pic>
              <p:nvPicPr>
                <p:cNvPr id="169198" name="Freihand 169197">
                  <a:extLst>
                    <a:ext uri="{FF2B5EF4-FFF2-40B4-BE49-F238E27FC236}">
                      <a16:creationId xmlns:a16="http://schemas.microsoft.com/office/drawing/2014/main" id="{4FDC0F42-5284-457D-9C42-DDB7A4F57F3C}"/>
                    </a:ext>
                  </a:extLst>
                </p:cNvPr>
                <p:cNvPicPr/>
                <p:nvPr/>
              </p:nvPicPr>
              <p:blipFill>
                <a:blip r:embed="rId492"/>
                <a:stretch>
                  <a:fillRect/>
                </a:stretch>
              </p:blipFill>
              <p:spPr>
                <a:xfrm>
                  <a:off x="3992979" y="3979988"/>
                  <a:ext cx="4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69199" name="Freihand 169198">
                  <a:extLst>
                    <a:ext uri="{FF2B5EF4-FFF2-40B4-BE49-F238E27FC236}">
                      <a16:creationId xmlns:a16="http://schemas.microsoft.com/office/drawing/2014/main" id="{A1EC336F-CB7C-4778-A641-A94A639AD926}"/>
                    </a:ext>
                  </a:extLst>
                </p14:cNvPr>
                <p14:cNvContentPartPr/>
                <p14:nvPr/>
              </p14:nvContentPartPr>
              <p14:xfrm>
                <a:off x="4111779" y="3869108"/>
                <a:ext cx="92880" cy="154080"/>
              </p14:xfrm>
            </p:contentPart>
          </mc:Choice>
          <mc:Fallback xmlns="">
            <p:pic>
              <p:nvPicPr>
                <p:cNvPr id="169199" name="Freihand 169198">
                  <a:extLst>
                    <a:ext uri="{FF2B5EF4-FFF2-40B4-BE49-F238E27FC236}">
                      <a16:creationId xmlns:a16="http://schemas.microsoft.com/office/drawing/2014/main" id="{A1EC336F-CB7C-4778-A641-A94A639AD926}"/>
                    </a:ext>
                  </a:extLst>
                </p:cNvPr>
                <p:cNvPicPr/>
                <p:nvPr/>
              </p:nvPicPr>
              <p:blipFill>
                <a:blip r:embed="rId494"/>
                <a:stretch>
                  <a:fillRect/>
                </a:stretch>
              </p:blipFill>
              <p:spPr>
                <a:xfrm>
                  <a:off x="4107459" y="3864788"/>
                  <a:ext cx="1015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69200" name="Freihand 169199">
                  <a:extLst>
                    <a:ext uri="{FF2B5EF4-FFF2-40B4-BE49-F238E27FC236}">
                      <a16:creationId xmlns:a16="http://schemas.microsoft.com/office/drawing/2014/main" id="{F1ADBA4E-2847-41E5-8F12-8A5CEC7BFF52}"/>
                    </a:ext>
                  </a:extLst>
                </p14:cNvPr>
                <p14:cNvContentPartPr/>
                <p14:nvPr/>
              </p14:nvContentPartPr>
              <p14:xfrm>
                <a:off x="4281339" y="3761108"/>
                <a:ext cx="108000" cy="111600"/>
              </p14:xfrm>
            </p:contentPart>
          </mc:Choice>
          <mc:Fallback xmlns="">
            <p:pic>
              <p:nvPicPr>
                <p:cNvPr id="169200" name="Freihand 169199">
                  <a:extLst>
                    <a:ext uri="{FF2B5EF4-FFF2-40B4-BE49-F238E27FC236}">
                      <a16:creationId xmlns:a16="http://schemas.microsoft.com/office/drawing/2014/main" id="{F1ADBA4E-2847-41E5-8F12-8A5CEC7BFF52}"/>
                    </a:ext>
                  </a:extLst>
                </p:cNvPr>
                <p:cNvPicPr/>
                <p:nvPr/>
              </p:nvPicPr>
              <p:blipFill>
                <a:blip r:embed="rId496"/>
                <a:stretch>
                  <a:fillRect/>
                </a:stretch>
              </p:blipFill>
              <p:spPr>
                <a:xfrm>
                  <a:off x="4277019" y="3756788"/>
                  <a:ext cx="116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69201" name="Freihand 169200">
                  <a:extLst>
                    <a:ext uri="{FF2B5EF4-FFF2-40B4-BE49-F238E27FC236}">
                      <a16:creationId xmlns:a16="http://schemas.microsoft.com/office/drawing/2014/main" id="{26348B81-F764-4062-997F-DE0B69A79D38}"/>
                    </a:ext>
                  </a:extLst>
                </p14:cNvPr>
                <p14:cNvContentPartPr/>
                <p14:nvPr/>
              </p14:nvContentPartPr>
              <p14:xfrm>
                <a:off x="4599939" y="3910868"/>
                <a:ext cx="34920" cy="127080"/>
              </p14:xfrm>
            </p:contentPart>
          </mc:Choice>
          <mc:Fallback xmlns="">
            <p:pic>
              <p:nvPicPr>
                <p:cNvPr id="169201" name="Freihand 169200">
                  <a:extLst>
                    <a:ext uri="{FF2B5EF4-FFF2-40B4-BE49-F238E27FC236}">
                      <a16:creationId xmlns:a16="http://schemas.microsoft.com/office/drawing/2014/main" id="{26348B81-F764-4062-997F-DE0B69A79D38}"/>
                    </a:ext>
                  </a:extLst>
                </p:cNvPr>
                <p:cNvPicPr/>
                <p:nvPr/>
              </p:nvPicPr>
              <p:blipFill>
                <a:blip r:embed="rId498"/>
                <a:stretch>
                  <a:fillRect/>
                </a:stretch>
              </p:blipFill>
              <p:spPr>
                <a:xfrm>
                  <a:off x="4595619" y="3906548"/>
                  <a:ext cx="43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69202" name="Freihand 169201">
                  <a:extLst>
                    <a:ext uri="{FF2B5EF4-FFF2-40B4-BE49-F238E27FC236}">
                      <a16:creationId xmlns:a16="http://schemas.microsoft.com/office/drawing/2014/main" id="{0BDAEBD7-3791-412B-A7B1-A06CA46661E2}"/>
                    </a:ext>
                  </a:extLst>
                </p14:cNvPr>
                <p14:cNvContentPartPr/>
                <p14:nvPr/>
              </p14:nvContentPartPr>
              <p14:xfrm>
                <a:off x="4543419" y="3941468"/>
                <a:ext cx="209880" cy="20160"/>
              </p14:xfrm>
            </p:contentPart>
          </mc:Choice>
          <mc:Fallback xmlns="">
            <p:pic>
              <p:nvPicPr>
                <p:cNvPr id="169202" name="Freihand 169201">
                  <a:extLst>
                    <a:ext uri="{FF2B5EF4-FFF2-40B4-BE49-F238E27FC236}">
                      <a16:creationId xmlns:a16="http://schemas.microsoft.com/office/drawing/2014/main" id="{0BDAEBD7-3791-412B-A7B1-A06CA46661E2}"/>
                    </a:ext>
                  </a:extLst>
                </p:cNvPr>
                <p:cNvPicPr/>
                <p:nvPr/>
              </p:nvPicPr>
              <p:blipFill>
                <a:blip r:embed="rId500"/>
                <a:stretch>
                  <a:fillRect/>
                </a:stretch>
              </p:blipFill>
              <p:spPr>
                <a:xfrm>
                  <a:off x="4539099" y="3937148"/>
                  <a:ext cx="218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69203" name="Freihand 169202">
                  <a:extLst>
                    <a:ext uri="{FF2B5EF4-FFF2-40B4-BE49-F238E27FC236}">
                      <a16:creationId xmlns:a16="http://schemas.microsoft.com/office/drawing/2014/main" id="{45AB6520-E584-4AE2-BD4A-9F856A2965BB}"/>
                    </a:ext>
                  </a:extLst>
                </p14:cNvPr>
                <p14:cNvContentPartPr/>
                <p14:nvPr/>
              </p14:nvContentPartPr>
              <p14:xfrm>
                <a:off x="4967499" y="3830228"/>
                <a:ext cx="135000" cy="153720"/>
              </p14:xfrm>
            </p:contentPart>
          </mc:Choice>
          <mc:Fallback xmlns="">
            <p:pic>
              <p:nvPicPr>
                <p:cNvPr id="169203" name="Freihand 169202">
                  <a:extLst>
                    <a:ext uri="{FF2B5EF4-FFF2-40B4-BE49-F238E27FC236}">
                      <a16:creationId xmlns:a16="http://schemas.microsoft.com/office/drawing/2014/main" id="{45AB6520-E584-4AE2-BD4A-9F856A2965BB}"/>
                    </a:ext>
                  </a:extLst>
                </p:cNvPr>
                <p:cNvPicPr/>
                <p:nvPr/>
              </p:nvPicPr>
              <p:blipFill>
                <a:blip r:embed="rId502"/>
                <a:stretch>
                  <a:fillRect/>
                </a:stretch>
              </p:blipFill>
              <p:spPr>
                <a:xfrm>
                  <a:off x="4963179" y="3825908"/>
                  <a:ext cx="143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69204" name="Freihand 169203">
                  <a:extLst>
                    <a:ext uri="{FF2B5EF4-FFF2-40B4-BE49-F238E27FC236}">
                      <a16:creationId xmlns:a16="http://schemas.microsoft.com/office/drawing/2014/main" id="{F6266B26-7ADF-466A-B6F8-F6633F504095}"/>
                    </a:ext>
                  </a:extLst>
                </p14:cNvPr>
                <p14:cNvContentPartPr/>
                <p14:nvPr/>
              </p14:nvContentPartPr>
              <p14:xfrm>
                <a:off x="5041659" y="3834908"/>
                <a:ext cx="150120" cy="1800"/>
              </p14:xfrm>
            </p:contentPart>
          </mc:Choice>
          <mc:Fallback xmlns="">
            <p:pic>
              <p:nvPicPr>
                <p:cNvPr id="169204" name="Freihand 169203">
                  <a:extLst>
                    <a:ext uri="{FF2B5EF4-FFF2-40B4-BE49-F238E27FC236}">
                      <a16:creationId xmlns:a16="http://schemas.microsoft.com/office/drawing/2014/main" id="{F6266B26-7ADF-466A-B6F8-F6633F504095}"/>
                    </a:ext>
                  </a:extLst>
                </p:cNvPr>
                <p:cNvPicPr/>
                <p:nvPr/>
              </p:nvPicPr>
              <p:blipFill>
                <a:blip r:embed="rId504"/>
                <a:stretch>
                  <a:fillRect/>
                </a:stretch>
              </p:blipFill>
              <p:spPr>
                <a:xfrm>
                  <a:off x="5037339" y="3830588"/>
                  <a:ext cx="1587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69205" name="Freihand 169204">
                  <a:extLst>
                    <a:ext uri="{FF2B5EF4-FFF2-40B4-BE49-F238E27FC236}">
                      <a16:creationId xmlns:a16="http://schemas.microsoft.com/office/drawing/2014/main" id="{A46618E3-06F9-482D-8DA1-C5D05D4852DC}"/>
                    </a:ext>
                  </a:extLst>
                </p14:cNvPr>
                <p14:cNvContentPartPr/>
                <p14:nvPr/>
              </p14:nvContentPartPr>
              <p14:xfrm>
                <a:off x="5291859" y="3912308"/>
                <a:ext cx="360" cy="360"/>
              </p14:xfrm>
            </p:contentPart>
          </mc:Choice>
          <mc:Fallback xmlns="">
            <p:pic>
              <p:nvPicPr>
                <p:cNvPr id="169205" name="Freihand 169204">
                  <a:extLst>
                    <a:ext uri="{FF2B5EF4-FFF2-40B4-BE49-F238E27FC236}">
                      <a16:creationId xmlns:a16="http://schemas.microsoft.com/office/drawing/2014/main" id="{A46618E3-06F9-482D-8DA1-C5D05D4852DC}"/>
                    </a:ext>
                  </a:extLst>
                </p:cNvPr>
                <p:cNvPicPr/>
                <p:nvPr/>
              </p:nvPicPr>
              <p:blipFill>
                <a:blip r:embed="rId80"/>
                <a:stretch>
                  <a:fillRect/>
                </a:stretch>
              </p:blipFill>
              <p:spPr>
                <a:xfrm>
                  <a:off x="5287539" y="39079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69206" name="Freihand 169205">
                  <a:extLst>
                    <a:ext uri="{FF2B5EF4-FFF2-40B4-BE49-F238E27FC236}">
                      <a16:creationId xmlns:a16="http://schemas.microsoft.com/office/drawing/2014/main" id="{8D2DD31A-5A27-43CA-9D3E-76D1EF32890B}"/>
                    </a:ext>
                  </a:extLst>
                </p14:cNvPr>
                <p14:cNvContentPartPr/>
                <p14:nvPr/>
              </p14:nvContentPartPr>
              <p14:xfrm>
                <a:off x="5384739" y="3837428"/>
                <a:ext cx="175680" cy="140400"/>
              </p14:xfrm>
            </p:contentPart>
          </mc:Choice>
          <mc:Fallback xmlns="">
            <p:pic>
              <p:nvPicPr>
                <p:cNvPr id="169206" name="Freihand 169205">
                  <a:extLst>
                    <a:ext uri="{FF2B5EF4-FFF2-40B4-BE49-F238E27FC236}">
                      <a16:creationId xmlns:a16="http://schemas.microsoft.com/office/drawing/2014/main" id="{8D2DD31A-5A27-43CA-9D3E-76D1EF32890B}"/>
                    </a:ext>
                  </a:extLst>
                </p:cNvPr>
                <p:cNvPicPr/>
                <p:nvPr/>
              </p:nvPicPr>
              <p:blipFill>
                <a:blip r:embed="rId507"/>
                <a:stretch>
                  <a:fillRect/>
                </a:stretch>
              </p:blipFill>
              <p:spPr>
                <a:xfrm>
                  <a:off x="5380419" y="3833108"/>
                  <a:ext cx="184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9207" name="Freihand 169206">
                  <a:extLst>
                    <a:ext uri="{FF2B5EF4-FFF2-40B4-BE49-F238E27FC236}">
                      <a16:creationId xmlns:a16="http://schemas.microsoft.com/office/drawing/2014/main" id="{597BED60-D55C-4BAF-893D-FDD58895F1E8}"/>
                    </a:ext>
                  </a:extLst>
                </p14:cNvPr>
                <p14:cNvContentPartPr/>
                <p14:nvPr/>
              </p14:nvContentPartPr>
              <p14:xfrm>
                <a:off x="5540979" y="3921308"/>
                <a:ext cx="25200" cy="125640"/>
              </p14:xfrm>
            </p:contentPart>
          </mc:Choice>
          <mc:Fallback xmlns="">
            <p:pic>
              <p:nvPicPr>
                <p:cNvPr id="169207" name="Freihand 169206">
                  <a:extLst>
                    <a:ext uri="{FF2B5EF4-FFF2-40B4-BE49-F238E27FC236}">
                      <a16:creationId xmlns:a16="http://schemas.microsoft.com/office/drawing/2014/main" id="{597BED60-D55C-4BAF-893D-FDD58895F1E8}"/>
                    </a:ext>
                  </a:extLst>
                </p:cNvPr>
                <p:cNvPicPr/>
                <p:nvPr/>
              </p:nvPicPr>
              <p:blipFill>
                <a:blip r:embed="rId509"/>
                <a:stretch>
                  <a:fillRect/>
                </a:stretch>
              </p:blipFill>
              <p:spPr>
                <a:xfrm>
                  <a:off x="5536659" y="3916988"/>
                  <a:ext cx="33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69208" name="Freihand 169207">
                  <a:extLst>
                    <a:ext uri="{FF2B5EF4-FFF2-40B4-BE49-F238E27FC236}">
                      <a16:creationId xmlns:a16="http://schemas.microsoft.com/office/drawing/2014/main" id="{250C4B4E-DDFD-4152-A8CF-13E563880D32}"/>
                    </a:ext>
                  </a:extLst>
                </p14:cNvPr>
                <p14:cNvContentPartPr/>
                <p14:nvPr/>
              </p14:nvContentPartPr>
              <p14:xfrm>
                <a:off x="5650419" y="3841028"/>
                <a:ext cx="97920" cy="146520"/>
              </p14:xfrm>
            </p:contentPart>
          </mc:Choice>
          <mc:Fallback xmlns="">
            <p:pic>
              <p:nvPicPr>
                <p:cNvPr id="169208" name="Freihand 169207">
                  <a:extLst>
                    <a:ext uri="{FF2B5EF4-FFF2-40B4-BE49-F238E27FC236}">
                      <a16:creationId xmlns:a16="http://schemas.microsoft.com/office/drawing/2014/main" id="{250C4B4E-DDFD-4152-A8CF-13E563880D32}"/>
                    </a:ext>
                  </a:extLst>
                </p:cNvPr>
                <p:cNvPicPr/>
                <p:nvPr/>
              </p:nvPicPr>
              <p:blipFill>
                <a:blip r:embed="rId511"/>
                <a:stretch>
                  <a:fillRect/>
                </a:stretch>
              </p:blipFill>
              <p:spPr>
                <a:xfrm>
                  <a:off x="5646099" y="3836708"/>
                  <a:ext cx="106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69209" name="Freihand 169208">
                  <a:extLst>
                    <a:ext uri="{FF2B5EF4-FFF2-40B4-BE49-F238E27FC236}">
                      <a16:creationId xmlns:a16="http://schemas.microsoft.com/office/drawing/2014/main" id="{F25FAAA2-6977-41CD-A16C-FB2CEEE0CA0D}"/>
                    </a:ext>
                  </a:extLst>
                </p14:cNvPr>
                <p14:cNvContentPartPr/>
                <p14:nvPr/>
              </p14:nvContentPartPr>
              <p14:xfrm>
                <a:off x="5793699" y="3720428"/>
                <a:ext cx="165600" cy="115560"/>
              </p14:xfrm>
            </p:contentPart>
          </mc:Choice>
          <mc:Fallback xmlns="">
            <p:pic>
              <p:nvPicPr>
                <p:cNvPr id="169209" name="Freihand 169208">
                  <a:extLst>
                    <a:ext uri="{FF2B5EF4-FFF2-40B4-BE49-F238E27FC236}">
                      <a16:creationId xmlns:a16="http://schemas.microsoft.com/office/drawing/2014/main" id="{F25FAAA2-6977-41CD-A16C-FB2CEEE0CA0D}"/>
                    </a:ext>
                  </a:extLst>
                </p:cNvPr>
                <p:cNvPicPr/>
                <p:nvPr/>
              </p:nvPicPr>
              <p:blipFill>
                <a:blip r:embed="rId513"/>
                <a:stretch>
                  <a:fillRect/>
                </a:stretch>
              </p:blipFill>
              <p:spPr>
                <a:xfrm>
                  <a:off x="5789379" y="3716108"/>
                  <a:ext cx="174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69210" name="Freihand 169209">
                  <a:extLst>
                    <a:ext uri="{FF2B5EF4-FFF2-40B4-BE49-F238E27FC236}">
                      <a16:creationId xmlns:a16="http://schemas.microsoft.com/office/drawing/2014/main" id="{9AC4EE34-08DD-46ED-A488-621249DD6887}"/>
                    </a:ext>
                  </a:extLst>
                </p14:cNvPr>
                <p14:cNvContentPartPr/>
                <p14:nvPr/>
              </p14:nvContentPartPr>
              <p14:xfrm>
                <a:off x="6068739" y="3888548"/>
                <a:ext cx="12960" cy="144720"/>
              </p14:xfrm>
            </p:contentPart>
          </mc:Choice>
          <mc:Fallback xmlns="">
            <p:pic>
              <p:nvPicPr>
                <p:cNvPr id="169210" name="Freihand 169209">
                  <a:extLst>
                    <a:ext uri="{FF2B5EF4-FFF2-40B4-BE49-F238E27FC236}">
                      <a16:creationId xmlns:a16="http://schemas.microsoft.com/office/drawing/2014/main" id="{9AC4EE34-08DD-46ED-A488-621249DD6887}"/>
                    </a:ext>
                  </a:extLst>
                </p:cNvPr>
                <p:cNvPicPr/>
                <p:nvPr/>
              </p:nvPicPr>
              <p:blipFill>
                <a:blip r:embed="rId515"/>
                <a:stretch>
                  <a:fillRect/>
                </a:stretch>
              </p:blipFill>
              <p:spPr>
                <a:xfrm>
                  <a:off x="6064419" y="3884228"/>
                  <a:ext cx="21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69211" name="Freihand 169210">
                  <a:extLst>
                    <a:ext uri="{FF2B5EF4-FFF2-40B4-BE49-F238E27FC236}">
                      <a16:creationId xmlns:a16="http://schemas.microsoft.com/office/drawing/2014/main" id="{15BF67FE-95AF-4176-AB2F-F846A7E4B1F5}"/>
                    </a:ext>
                  </a:extLst>
                </p14:cNvPr>
                <p14:cNvContentPartPr/>
                <p14:nvPr/>
              </p14:nvContentPartPr>
              <p14:xfrm>
                <a:off x="6030219" y="3959468"/>
                <a:ext cx="588960" cy="5400"/>
              </p14:xfrm>
            </p:contentPart>
          </mc:Choice>
          <mc:Fallback xmlns="">
            <p:pic>
              <p:nvPicPr>
                <p:cNvPr id="169211" name="Freihand 169210">
                  <a:extLst>
                    <a:ext uri="{FF2B5EF4-FFF2-40B4-BE49-F238E27FC236}">
                      <a16:creationId xmlns:a16="http://schemas.microsoft.com/office/drawing/2014/main" id="{15BF67FE-95AF-4176-AB2F-F846A7E4B1F5}"/>
                    </a:ext>
                  </a:extLst>
                </p:cNvPr>
                <p:cNvPicPr/>
                <p:nvPr/>
              </p:nvPicPr>
              <p:blipFill>
                <a:blip r:embed="rId517"/>
                <a:stretch>
                  <a:fillRect/>
                </a:stretch>
              </p:blipFill>
              <p:spPr>
                <a:xfrm>
                  <a:off x="6025899" y="3955148"/>
                  <a:ext cx="597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69212" name="Freihand 169211">
                  <a:extLst>
                    <a:ext uri="{FF2B5EF4-FFF2-40B4-BE49-F238E27FC236}">
                      <a16:creationId xmlns:a16="http://schemas.microsoft.com/office/drawing/2014/main" id="{7E02A347-278E-4B5E-874A-93A86D2D6123}"/>
                    </a:ext>
                  </a:extLst>
                </p14:cNvPr>
                <p14:cNvContentPartPr/>
                <p14:nvPr/>
              </p14:nvContentPartPr>
              <p14:xfrm>
                <a:off x="6780819" y="3971708"/>
                <a:ext cx="151200" cy="18000"/>
              </p14:xfrm>
            </p:contentPart>
          </mc:Choice>
          <mc:Fallback xmlns="">
            <p:pic>
              <p:nvPicPr>
                <p:cNvPr id="169212" name="Freihand 169211">
                  <a:extLst>
                    <a:ext uri="{FF2B5EF4-FFF2-40B4-BE49-F238E27FC236}">
                      <a16:creationId xmlns:a16="http://schemas.microsoft.com/office/drawing/2014/main" id="{7E02A347-278E-4B5E-874A-93A86D2D6123}"/>
                    </a:ext>
                  </a:extLst>
                </p:cNvPr>
                <p:cNvPicPr/>
                <p:nvPr/>
              </p:nvPicPr>
              <p:blipFill>
                <a:blip r:embed="rId519"/>
                <a:stretch>
                  <a:fillRect/>
                </a:stretch>
              </p:blipFill>
              <p:spPr>
                <a:xfrm>
                  <a:off x="6776499" y="3967388"/>
                  <a:ext cx="159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69213" name="Freihand 169212">
                  <a:extLst>
                    <a:ext uri="{FF2B5EF4-FFF2-40B4-BE49-F238E27FC236}">
                      <a16:creationId xmlns:a16="http://schemas.microsoft.com/office/drawing/2014/main" id="{614FB7E9-4DEB-4070-B7B4-5F4931C18D22}"/>
                    </a:ext>
                  </a:extLst>
                </p14:cNvPr>
                <p14:cNvContentPartPr/>
                <p14:nvPr/>
              </p14:nvContentPartPr>
              <p14:xfrm>
                <a:off x="1614099" y="4478588"/>
                <a:ext cx="213120" cy="47520"/>
              </p14:xfrm>
            </p:contentPart>
          </mc:Choice>
          <mc:Fallback xmlns="">
            <p:pic>
              <p:nvPicPr>
                <p:cNvPr id="169213" name="Freihand 169212">
                  <a:extLst>
                    <a:ext uri="{FF2B5EF4-FFF2-40B4-BE49-F238E27FC236}">
                      <a16:creationId xmlns:a16="http://schemas.microsoft.com/office/drawing/2014/main" id="{614FB7E9-4DEB-4070-B7B4-5F4931C18D22}"/>
                    </a:ext>
                  </a:extLst>
                </p:cNvPr>
                <p:cNvPicPr/>
                <p:nvPr/>
              </p:nvPicPr>
              <p:blipFill>
                <a:blip r:embed="rId521"/>
                <a:stretch>
                  <a:fillRect/>
                </a:stretch>
              </p:blipFill>
              <p:spPr>
                <a:xfrm>
                  <a:off x="1609779" y="4474268"/>
                  <a:ext cx="221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69214" name="Freihand 169213">
                  <a:extLst>
                    <a:ext uri="{FF2B5EF4-FFF2-40B4-BE49-F238E27FC236}">
                      <a16:creationId xmlns:a16="http://schemas.microsoft.com/office/drawing/2014/main" id="{AFA7A3FB-01F3-4006-BA4A-68365E6C49D9}"/>
                    </a:ext>
                  </a:extLst>
                </p14:cNvPr>
                <p14:cNvContentPartPr/>
                <p14:nvPr/>
              </p14:nvContentPartPr>
              <p14:xfrm>
                <a:off x="1618779" y="4562468"/>
                <a:ext cx="218880" cy="16200"/>
              </p14:xfrm>
            </p:contentPart>
          </mc:Choice>
          <mc:Fallback xmlns="">
            <p:pic>
              <p:nvPicPr>
                <p:cNvPr id="169214" name="Freihand 169213">
                  <a:extLst>
                    <a:ext uri="{FF2B5EF4-FFF2-40B4-BE49-F238E27FC236}">
                      <a16:creationId xmlns:a16="http://schemas.microsoft.com/office/drawing/2014/main" id="{AFA7A3FB-01F3-4006-BA4A-68365E6C49D9}"/>
                    </a:ext>
                  </a:extLst>
                </p:cNvPr>
                <p:cNvPicPr/>
                <p:nvPr/>
              </p:nvPicPr>
              <p:blipFill>
                <a:blip r:embed="rId523"/>
                <a:stretch>
                  <a:fillRect/>
                </a:stretch>
              </p:blipFill>
              <p:spPr>
                <a:xfrm>
                  <a:off x="1614459" y="4558148"/>
                  <a:ext cx="227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69215" name="Freihand 169214">
                  <a:extLst>
                    <a:ext uri="{FF2B5EF4-FFF2-40B4-BE49-F238E27FC236}">
                      <a16:creationId xmlns:a16="http://schemas.microsoft.com/office/drawing/2014/main" id="{C4F7DB16-9725-414E-B087-5528DBB8DFB7}"/>
                    </a:ext>
                  </a:extLst>
                </p14:cNvPr>
                <p14:cNvContentPartPr/>
                <p14:nvPr/>
              </p14:nvContentPartPr>
              <p14:xfrm>
                <a:off x="2086779" y="4371308"/>
                <a:ext cx="147960" cy="188640"/>
              </p14:xfrm>
            </p:contentPart>
          </mc:Choice>
          <mc:Fallback xmlns="">
            <p:pic>
              <p:nvPicPr>
                <p:cNvPr id="169215" name="Freihand 169214">
                  <a:extLst>
                    <a:ext uri="{FF2B5EF4-FFF2-40B4-BE49-F238E27FC236}">
                      <a16:creationId xmlns:a16="http://schemas.microsoft.com/office/drawing/2014/main" id="{C4F7DB16-9725-414E-B087-5528DBB8DFB7}"/>
                    </a:ext>
                  </a:extLst>
                </p:cNvPr>
                <p:cNvPicPr/>
                <p:nvPr/>
              </p:nvPicPr>
              <p:blipFill>
                <a:blip r:embed="rId525"/>
                <a:stretch>
                  <a:fillRect/>
                </a:stretch>
              </p:blipFill>
              <p:spPr>
                <a:xfrm>
                  <a:off x="2082459" y="4366988"/>
                  <a:ext cx="156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69216" name="Freihand 169215">
                  <a:extLst>
                    <a:ext uri="{FF2B5EF4-FFF2-40B4-BE49-F238E27FC236}">
                      <a16:creationId xmlns:a16="http://schemas.microsoft.com/office/drawing/2014/main" id="{E5B4E3B9-CFD1-4E7B-BCFB-3681AF417AD4}"/>
                    </a:ext>
                  </a:extLst>
                </p14:cNvPr>
                <p14:cNvContentPartPr/>
                <p14:nvPr/>
              </p14:nvContentPartPr>
              <p14:xfrm>
                <a:off x="2123499" y="4374548"/>
                <a:ext cx="192960" cy="8640"/>
              </p14:xfrm>
            </p:contentPart>
          </mc:Choice>
          <mc:Fallback xmlns="">
            <p:pic>
              <p:nvPicPr>
                <p:cNvPr id="169216" name="Freihand 169215">
                  <a:extLst>
                    <a:ext uri="{FF2B5EF4-FFF2-40B4-BE49-F238E27FC236}">
                      <a16:creationId xmlns:a16="http://schemas.microsoft.com/office/drawing/2014/main" id="{E5B4E3B9-CFD1-4E7B-BCFB-3681AF417AD4}"/>
                    </a:ext>
                  </a:extLst>
                </p:cNvPr>
                <p:cNvPicPr/>
                <p:nvPr/>
              </p:nvPicPr>
              <p:blipFill>
                <a:blip r:embed="rId527"/>
                <a:stretch>
                  <a:fillRect/>
                </a:stretch>
              </p:blipFill>
              <p:spPr>
                <a:xfrm>
                  <a:off x="2119179" y="4370228"/>
                  <a:ext cx="2016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69217" name="Freihand 169216">
                  <a:extLst>
                    <a:ext uri="{FF2B5EF4-FFF2-40B4-BE49-F238E27FC236}">
                      <a16:creationId xmlns:a16="http://schemas.microsoft.com/office/drawing/2014/main" id="{D245337E-ECF7-4F48-8951-7572EF8A32C7}"/>
                    </a:ext>
                  </a:extLst>
                </p14:cNvPr>
                <p14:cNvContentPartPr/>
                <p14:nvPr/>
              </p14:nvContentPartPr>
              <p14:xfrm>
                <a:off x="2335539" y="4292468"/>
                <a:ext cx="204120" cy="330840"/>
              </p14:xfrm>
            </p:contentPart>
          </mc:Choice>
          <mc:Fallback xmlns="">
            <p:pic>
              <p:nvPicPr>
                <p:cNvPr id="169217" name="Freihand 169216">
                  <a:extLst>
                    <a:ext uri="{FF2B5EF4-FFF2-40B4-BE49-F238E27FC236}">
                      <a16:creationId xmlns:a16="http://schemas.microsoft.com/office/drawing/2014/main" id="{D245337E-ECF7-4F48-8951-7572EF8A32C7}"/>
                    </a:ext>
                  </a:extLst>
                </p:cNvPr>
                <p:cNvPicPr/>
                <p:nvPr/>
              </p:nvPicPr>
              <p:blipFill>
                <a:blip r:embed="rId529"/>
                <a:stretch>
                  <a:fillRect/>
                </a:stretch>
              </p:blipFill>
              <p:spPr>
                <a:xfrm>
                  <a:off x="2331219" y="4288148"/>
                  <a:ext cx="2127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69218" name="Freihand 169217">
                  <a:extLst>
                    <a:ext uri="{FF2B5EF4-FFF2-40B4-BE49-F238E27FC236}">
                      <a16:creationId xmlns:a16="http://schemas.microsoft.com/office/drawing/2014/main" id="{CD304674-B7AF-4237-9DC6-2E9A1D20018D}"/>
                    </a:ext>
                  </a:extLst>
                </p14:cNvPr>
                <p14:cNvContentPartPr/>
                <p14:nvPr/>
              </p14:nvContentPartPr>
              <p14:xfrm>
                <a:off x="2649819" y="4408028"/>
                <a:ext cx="165600" cy="96480"/>
              </p14:xfrm>
            </p:contentPart>
          </mc:Choice>
          <mc:Fallback xmlns="">
            <p:pic>
              <p:nvPicPr>
                <p:cNvPr id="169218" name="Freihand 169217">
                  <a:extLst>
                    <a:ext uri="{FF2B5EF4-FFF2-40B4-BE49-F238E27FC236}">
                      <a16:creationId xmlns:a16="http://schemas.microsoft.com/office/drawing/2014/main" id="{CD304674-B7AF-4237-9DC6-2E9A1D20018D}"/>
                    </a:ext>
                  </a:extLst>
                </p:cNvPr>
                <p:cNvPicPr/>
                <p:nvPr/>
              </p:nvPicPr>
              <p:blipFill>
                <a:blip r:embed="rId531"/>
                <a:stretch>
                  <a:fillRect/>
                </a:stretch>
              </p:blipFill>
              <p:spPr>
                <a:xfrm>
                  <a:off x="2645499" y="4403708"/>
                  <a:ext cx="174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69219" name="Freihand 169218">
                  <a:extLst>
                    <a:ext uri="{FF2B5EF4-FFF2-40B4-BE49-F238E27FC236}">
                      <a16:creationId xmlns:a16="http://schemas.microsoft.com/office/drawing/2014/main" id="{EF4230A5-F9EA-44B9-8ADD-3B8BD06D068B}"/>
                    </a:ext>
                  </a:extLst>
                </p14:cNvPr>
                <p14:cNvContentPartPr/>
                <p14:nvPr/>
              </p14:nvContentPartPr>
              <p14:xfrm>
                <a:off x="2808219" y="4512428"/>
                <a:ext cx="34920" cy="116640"/>
              </p14:xfrm>
            </p:contentPart>
          </mc:Choice>
          <mc:Fallback xmlns="">
            <p:pic>
              <p:nvPicPr>
                <p:cNvPr id="169219" name="Freihand 169218">
                  <a:extLst>
                    <a:ext uri="{FF2B5EF4-FFF2-40B4-BE49-F238E27FC236}">
                      <a16:creationId xmlns:a16="http://schemas.microsoft.com/office/drawing/2014/main" id="{EF4230A5-F9EA-44B9-8ADD-3B8BD06D068B}"/>
                    </a:ext>
                  </a:extLst>
                </p:cNvPr>
                <p:cNvPicPr/>
                <p:nvPr/>
              </p:nvPicPr>
              <p:blipFill>
                <a:blip r:embed="rId533"/>
                <a:stretch>
                  <a:fillRect/>
                </a:stretch>
              </p:blipFill>
              <p:spPr>
                <a:xfrm>
                  <a:off x="2803899" y="4508108"/>
                  <a:ext cx="43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69220" name="Freihand 169219">
                  <a:extLst>
                    <a:ext uri="{FF2B5EF4-FFF2-40B4-BE49-F238E27FC236}">
                      <a16:creationId xmlns:a16="http://schemas.microsoft.com/office/drawing/2014/main" id="{721DFC9A-CBB0-4C28-94BE-BE904801CD02}"/>
                    </a:ext>
                  </a:extLst>
                </p14:cNvPr>
                <p14:cNvContentPartPr/>
                <p14:nvPr/>
              </p14:nvContentPartPr>
              <p14:xfrm>
                <a:off x="2926659" y="4406228"/>
                <a:ext cx="104400" cy="143280"/>
              </p14:xfrm>
            </p:contentPart>
          </mc:Choice>
          <mc:Fallback xmlns="">
            <p:pic>
              <p:nvPicPr>
                <p:cNvPr id="169220" name="Freihand 169219">
                  <a:extLst>
                    <a:ext uri="{FF2B5EF4-FFF2-40B4-BE49-F238E27FC236}">
                      <a16:creationId xmlns:a16="http://schemas.microsoft.com/office/drawing/2014/main" id="{721DFC9A-CBB0-4C28-94BE-BE904801CD02}"/>
                    </a:ext>
                  </a:extLst>
                </p:cNvPr>
                <p:cNvPicPr/>
                <p:nvPr/>
              </p:nvPicPr>
              <p:blipFill>
                <a:blip r:embed="rId535"/>
                <a:stretch>
                  <a:fillRect/>
                </a:stretch>
              </p:blipFill>
              <p:spPr>
                <a:xfrm>
                  <a:off x="2922339" y="4401908"/>
                  <a:ext cx="113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69221" name="Freihand 169220">
                  <a:extLst>
                    <a:ext uri="{FF2B5EF4-FFF2-40B4-BE49-F238E27FC236}">
                      <a16:creationId xmlns:a16="http://schemas.microsoft.com/office/drawing/2014/main" id="{A2E5D9B9-11B1-4BA2-AD51-2CFD5DFFA467}"/>
                    </a:ext>
                  </a:extLst>
                </p14:cNvPr>
                <p14:cNvContentPartPr/>
                <p14:nvPr/>
              </p14:nvContentPartPr>
              <p14:xfrm>
                <a:off x="3087219" y="4329548"/>
                <a:ext cx="120960" cy="51120"/>
              </p14:xfrm>
            </p:contentPart>
          </mc:Choice>
          <mc:Fallback xmlns="">
            <p:pic>
              <p:nvPicPr>
                <p:cNvPr id="169221" name="Freihand 169220">
                  <a:extLst>
                    <a:ext uri="{FF2B5EF4-FFF2-40B4-BE49-F238E27FC236}">
                      <a16:creationId xmlns:a16="http://schemas.microsoft.com/office/drawing/2014/main" id="{A2E5D9B9-11B1-4BA2-AD51-2CFD5DFFA467}"/>
                    </a:ext>
                  </a:extLst>
                </p:cNvPr>
                <p:cNvPicPr/>
                <p:nvPr/>
              </p:nvPicPr>
              <p:blipFill>
                <a:blip r:embed="rId537"/>
                <a:stretch>
                  <a:fillRect/>
                </a:stretch>
              </p:blipFill>
              <p:spPr>
                <a:xfrm>
                  <a:off x="3082899" y="4325228"/>
                  <a:ext cx="129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69222" name="Freihand 169221">
                  <a:extLst>
                    <a:ext uri="{FF2B5EF4-FFF2-40B4-BE49-F238E27FC236}">
                      <a16:creationId xmlns:a16="http://schemas.microsoft.com/office/drawing/2014/main" id="{DF23F229-F7AB-4FDC-A25E-F72BA0ED7322}"/>
                    </a:ext>
                  </a:extLst>
                </p14:cNvPr>
                <p14:cNvContentPartPr/>
                <p14:nvPr/>
              </p14:nvContentPartPr>
              <p14:xfrm>
                <a:off x="3249939" y="4414868"/>
                <a:ext cx="158400" cy="119520"/>
              </p14:xfrm>
            </p:contentPart>
          </mc:Choice>
          <mc:Fallback xmlns="">
            <p:pic>
              <p:nvPicPr>
                <p:cNvPr id="169222" name="Freihand 169221">
                  <a:extLst>
                    <a:ext uri="{FF2B5EF4-FFF2-40B4-BE49-F238E27FC236}">
                      <a16:creationId xmlns:a16="http://schemas.microsoft.com/office/drawing/2014/main" id="{DF23F229-F7AB-4FDC-A25E-F72BA0ED7322}"/>
                    </a:ext>
                  </a:extLst>
                </p:cNvPr>
                <p:cNvPicPr/>
                <p:nvPr/>
              </p:nvPicPr>
              <p:blipFill>
                <a:blip r:embed="rId539"/>
                <a:stretch>
                  <a:fillRect/>
                </a:stretch>
              </p:blipFill>
              <p:spPr>
                <a:xfrm>
                  <a:off x="3245619" y="4410548"/>
                  <a:ext cx="167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69223" name="Freihand 169222">
                  <a:extLst>
                    <a:ext uri="{FF2B5EF4-FFF2-40B4-BE49-F238E27FC236}">
                      <a16:creationId xmlns:a16="http://schemas.microsoft.com/office/drawing/2014/main" id="{90BAAD8B-E8AB-4570-A532-5F434C5FF7AF}"/>
                    </a:ext>
                  </a:extLst>
                </p14:cNvPr>
                <p14:cNvContentPartPr/>
                <p14:nvPr/>
              </p14:nvContentPartPr>
              <p14:xfrm>
                <a:off x="3611379" y="4410548"/>
                <a:ext cx="143640" cy="89640"/>
              </p14:xfrm>
            </p:contentPart>
          </mc:Choice>
          <mc:Fallback xmlns="">
            <p:pic>
              <p:nvPicPr>
                <p:cNvPr id="169223" name="Freihand 169222">
                  <a:extLst>
                    <a:ext uri="{FF2B5EF4-FFF2-40B4-BE49-F238E27FC236}">
                      <a16:creationId xmlns:a16="http://schemas.microsoft.com/office/drawing/2014/main" id="{90BAAD8B-E8AB-4570-A532-5F434C5FF7AF}"/>
                    </a:ext>
                  </a:extLst>
                </p:cNvPr>
                <p:cNvPicPr/>
                <p:nvPr/>
              </p:nvPicPr>
              <p:blipFill>
                <a:blip r:embed="rId541"/>
                <a:stretch>
                  <a:fillRect/>
                </a:stretch>
              </p:blipFill>
              <p:spPr>
                <a:xfrm>
                  <a:off x="3607059" y="4406228"/>
                  <a:ext cx="152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69224" name="Freihand 169223">
                  <a:extLst>
                    <a:ext uri="{FF2B5EF4-FFF2-40B4-BE49-F238E27FC236}">
                      <a16:creationId xmlns:a16="http://schemas.microsoft.com/office/drawing/2014/main" id="{723DB969-D4C1-44E7-832D-02C24D6ED834}"/>
                    </a:ext>
                  </a:extLst>
                </p14:cNvPr>
                <p14:cNvContentPartPr/>
                <p14:nvPr/>
              </p14:nvContentPartPr>
              <p14:xfrm>
                <a:off x="3739899" y="4522868"/>
                <a:ext cx="30960" cy="75600"/>
              </p14:xfrm>
            </p:contentPart>
          </mc:Choice>
          <mc:Fallback xmlns="">
            <p:pic>
              <p:nvPicPr>
                <p:cNvPr id="169224" name="Freihand 169223">
                  <a:extLst>
                    <a:ext uri="{FF2B5EF4-FFF2-40B4-BE49-F238E27FC236}">
                      <a16:creationId xmlns:a16="http://schemas.microsoft.com/office/drawing/2014/main" id="{723DB969-D4C1-44E7-832D-02C24D6ED834}"/>
                    </a:ext>
                  </a:extLst>
                </p:cNvPr>
                <p:cNvPicPr/>
                <p:nvPr/>
              </p:nvPicPr>
              <p:blipFill>
                <a:blip r:embed="rId543"/>
                <a:stretch>
                  <a:fillRect/>
                </a:stretch>
              </p:blipFill>
              <p:spPr>
                <a:xfrm>
                  <a:off x="3735579" y="4518548"/>
                  <a:ext cx="39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69225" name="Freihand 169224">
                  <a:extLst>
                    <a:ext uri="{FF2B5EF4-FFF2-40B4-BE49-F238E27FC236}">
                      <a16:creationId xmlns:a16="http://schemas.microsoft.com/office/drawing/2014/main" id="{24EE01E1-6830-4D68-8507-6369F340F8D2}"/>
                    </a:ext>
                  </a:extLst>
                </p14:cNvPr>
                <p14:cNvContentPartPr/>
                <p14:nvPr/>
              </p14:nvContentPartPr>
              <p14:xfrm>
                <a:off x="3808299" y="4404428"/>
                <a:ext cx="125280" cy="153720"/>
              </p14:xfrm>
            </p:contentPart>
          </mc:Choice>
          <mc:Fallback xmlns="">
            <p:pic>
              <p:nvPicPr>
                <p:cNvPr id="169225" name="Freihand 169224">
                  <a:extLst>
                    <a:ext uri="{FF2B5EF4-FFF2-40B4-BE49-F238E27FC236}">
                      <a16:creationId xmlns:a16="http://schemas.microsoft.com/office/drawing/2014/main" id="{24EE01E1-6830-4D68-8507-6369F340F8D2}"/>
                    </a:ext>
                  </a:extLst>
                </p:cNvPr>
                <p:cNvPicPr/>
                <p:nvPr/>
              </p:nvPicPr>
              <p:blipFill>
                <a:blip r:embed="rId545"/>
                <a:stretch>
                  <a:fillRect/>
                </a:stretch>
              </p:blipFill>
              <p:spPr>
                <a:xfrm>
                  <a:off x="3803979" y="4400108"/>
                  <a:ext cx="1339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69226" name="Freihand 169225">
                  <a:extLst>
                    <a:ext uri="{FF2B5EF4-FFF2-40B4-BE49-F238E27FC236}">
                      <a16:creationId xmlns:a16="http://schemas.microsoft.com/office/drawing/2014/main" id="{E2DC03F3-F906-430D-BCA2-542F49361D8E}"/>
                    </a:ext>
                  </a:extLst>
                </p14:cNvPr>
                <p14:cNvContentPartPr/>
                <p14:nvPr/>
              </p14:nvContentPartPr>
              <p14:xfrm>
                <a:off x="3991539" y="4332068"/>
                <a:ext cx="111600" cy="120960"/>
              </p14:xfrm>
            </p:contentPart>
          </mc:Choice>
          <mc:Fallback xmlns="">
            <p:pic>
              <p:nvPicPr>
                <p:cNvPr id="169226" name="Freihand 169225">
                  <a:extLst>
                    <a:ext uri="{FF2B5EF4-FFF2-40B4-BE49-F238E27FC236}">
                      <a16:creationId xmlns:a16="http://schemas.microsoft.com/office/drawing/2014/main" id="{E2DC03F3-F906-430D-BCA2-542F49361D8E}"/>
                    </a:ext>
                  </a:extLst>
                </p:cNvPr>
                <p:cNvPicPr/>
                <p:nvPr/>
              </p:nvPicPr>
              <p:blipFill>
                <a:blip r:embed="rId547"/>
                <a:stretch>
                  <a:fillRect/>
                </a:stretch>
              </p:blipFill>
              <p:spPr>
                <a:xfrm>
                  <a:off x="3987219" y="4327748"/>
                  <a:ext cx="120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9227" name="Freihand 169226">
                  <a:extLst>
                    <a:ext uri="{FF2B5EF4-FFF2-40B4-BE49-F238E27FC236}">
                      <a16:creationId xmlns:a16="http://schemas.microsoft.com/office/drawing/2014/main" id="{1DCFC1B0-A75E-4AA1-94AF-4A437EDB3B8C}"/>
                    </a:ext>
                  </a:extLst>
                </p14:cNvPr>
                <p14:cNvContentPartPr/>
                <p14:nvPr/>
              </p14:nvContentPartPr>
              <p14:xfrm>
                <a:off x="4296099" y="4430708"/>
                <a:ext cx="30960" cy="114120"/>
              </p14:xfrm>
            </p:contentPart>
          </mc:Choice>
          <mc:Fallback xmlns="">
            <p:pic>
              <p:nvPicPr>
                <p:cNvPr id="169227" name="Freihand 169226">
                  <a:extLst>
                    <a:ext uri="{FF2B5EF4-FFF2-40B4-BE49-F238E27FC236}">
                      <a16:creationId xmlns:a16="http://schemas.microsoft.com/office/drawing/2014/main" id="{1DCFC1B0-A75E-4AA1-94AF-4A437EDB3B8C}"/>
                    </a:ext>
                  </a:extLst>
                </p:cNvPr>
                <p:cNvPicPr/>
                <p:nvPr/>
              </p:nvPicPr>
              <p:blipFill>
                <a:blip r:embed="rId549"/>
                <a:stretch>
                  <a:fillRect/>
                </a:stretch>
              </p:blipFill>
              <p:spPr>
                <a:xfrm>
                  <a:off x="4291779" y="4426388"/>
                  <a:ext cx="39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9228" name="Freihand 169227">
                  <a:extLst>
                    <a:ext uri="{FF2B5EF4-FFF2-40B4-BE49-F238E27FC236}">
                      <a16:creationId xmlns:a16="http://schemas.microsoft.com/office/drawing/2014/main" id="{A7DDF6E2-4B05-4C26-A918-BC69E971DE72}"/>
                    </a:ext>
                  </a:extLst>
                </p14:cNvPr>
                <p14:cNvContentPartPr/>
                <p14:nvPr/>
              </p14:nvContentPartPr>
              <p14:xfrm>
                <a:off x="4241739" y="4463828"/>
                <a:ext cx="209880" cy="5400"/>
              </p14:xfrm>
            </p:contentPart>
          </mc:Choice>
          <mc:Fallback xmlns="">
            <p:pic>
              <p:nvPicPr>
                <p:cNvPr id="169228" name="Freihand 169227">
                  <a:extLst>
                    <a:ext uri="{FF2B5EF4-FFF2-40B4-BE49-F238E27FC236}">
                      <a16:creationId xmlns:a16="http://schemas.microsoft.com/office/drawing/2014/main" id="{A7DDF6E2-4B05-4C26-A918-BC69E971DE72}"/>
                    </a:ext>
                  </a:extLst>
                </p:cNvPr>
                <p:cNvPicPr/>
                <p:nvPr/>
              </p:nvPicPr>
              <p:blipFill>
                <a:blip r:embed="rId551"/>
                <a:stretch>
                  <a:fillRect/>
                </a:stretch>
              </p:blipFill>
              <p:spPr>
                <a:xfrm>
                  <a:off x="4237419" y="4459508"/>
                  <a:ext cx="2185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9229" name="Freihand 169228">
                  <a:extLst>
                    <a:ext uri="{FF2B5EF4-FFF2-40B4-BE49-F238E27FC236}">
                      <a16:creationId xmlns:a16="http://schemas.microsoft.com/office/drawing/2014/main" id="{DA06A8A3-2E65-4FE8-8ACC-1EDEC5B6464B}"/>
                    </a:ext>
                  </a:extLst>
                </p14:cNvPr>
                <p14:cNvContentPartPr/>
                <p14:nvPr/>
              </p14:nvContentPartPr>
              <p14:xfrm>
                <a:off x="4781019" y="4491548"/>
                <a:ext cx="424800" cy="38520"/>
              </p14:xfrm>
            </p:contentPart>
          </mc:Choice>
          <mc:Fallback xmlns="">
            <p:pic>
              <p:nvPicPr>
                <p:cNvPr id="169229" name="Freihand 169228">
                  <a:extLst>
                    <a:ext uri="{FF2B5EF4-FFF2-40B4-BE49-F238E27FC236}">
                      <a16:creationId xmlns:a16="http://schemas.microsoft.com/office/drawing/2014/main" id="{DA06A8A3-2E65-4FE8-8ACC-1EDEC5B6464B}"/>
                    </a:ext>
                  </a:extLst>
                </p:cNvPr>
                <p:cNvPicPr/>
                <p:nvPr/>
              </p:nvPicPr>
              <p:blipFill>
                <a:blip r:embed="rId553"/>
                <a:stretch>
                  <a:fillRect/>
                </a:stretch>
              </p:blipFill>
              <p:spPr>
                <a:xfrm>
                  <a:off x="4776699" y="4487228"/>
                  <a:ext cx="433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9230" name="Freihand 169229">
                  <a:extLst>
                    <a:ext uri="{FF2B5EF4-FFF2-40B4-BE49-F238E27FC236}">
                      <a16:creationId xmlns:a16="http://schemas.microsoft.com/office/drawing/2014/main" id="{816D05E4-AD76-4D28-B46A-3F2A8B63B458}"/>
                    </a:ext>
                  </a:extLst>
                </p14:cNvPr>
                <p14:cNvContentPartPr/>
                <p14:nvPr/>
              </p14:nvContentPartPr>
              <p14:xfrm>
                <a:off x="5330019" y="4492988"/>
                <a:ext cx="401040" cy="36000"/>
              </p14:xfrm>
            </p:contentPart>
          </mc:Choice>
          <mc:Fallback xmlns="">
            <p:pic>
              <p:nvPicPr>
                <p:cNvPr id="169230" name="Freihand 169229">
                  <a:extLst>
                    <a:ext uri="{FF2B5EF4-FFF2-40B4-BE49-F238E27FC236}">
                      <a16:creationId xmlns:a16="http://schemas.microsoft.com/office/drawing/2014/main" id="{816D05E4-AD76-4D28-B46A-3F2A8B63B458}"/>
                    </a:ext>
                  </a:extLst>
                </p:cNvPr>
                <p:cNvPicPr/>
                <p:nvPr/>
              </p:nvPicPr>
              <p:blipFill>
                <a:blip r:embed="rId555"/>
                <a:stretch>
                  <a:fillRect/>
                </a:stretch>
              </p:blipFill>
              <p:spPr>
                <a:xfrm>
                  <a:off x="5325699" y="4488668"/>
                  <a:ext cx="409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9231" name="Freihand 169230">
                  <a:extLst>
                    <a:ext uri="{FF2B5EF4-FFF2-40B4-BE49-F238E27FC236}">
                      <a16:creationId xmlns:a16="http://schemas.microsoft.com/office/drawing/2014/main" id="{D82A8787-2C9D-4B94-B0E6-564533940AFA}"/>
                    </a:ext>
                  </a:extLst>
                </p14:cNvPr>
                <p14:cNvContentPartPr/>
                <p14:nvPr/>
              </p14:nvContentPartPr>
              <p14:xfrm>
                <a:off x="6039219" y="4231268"/>
                <a:ext cx="363600" cy="349560"/>
              </p14:xfrm>
            </p:contentPart>
          </mc:Choice>
          <mc:Fallback xmlns="">
            <p:pic>
              <p:nvPicPr>
                <p:cNvPr id="169231" name="Freihand 169230">
                  <a:extLst>
                    <a:ext uri="{FF2B5EF4-FFF2-40B4-BE49-F238E27FC236}">
                      <a16:creationId xmlns:a16="http://schemas.microsoft.com/office/drawing/2014/main" id="{D82A8787-2C9D-4B94-B0E6-564533940AFA}"/>
                    </a:ext>
                  </a:extLst>
                </p:cNvPr>
                <p:cNvPicPr/>
                <p:nvPr/>
              </p:nvPicPr>
              <p:blipFill>
                <a:blip r:embed="rId557"/>
                <a:stretch>
                  <a:fillRect/>
                </a:stretch>
              </p:blipFill>
              <p:spPr>
                <a:xfrm>
                  <a:off x="6034899" y="4226948"/>
                  <a:ext cx="3722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239" name="Freihand 169238">
                  <a:extLst>
                    <a:ext uri="{FF2B5EF4-FFF2-40B4-BE49-F238E27FC236}">
                      <a16:creationId xmlns:a16="http://schemas.microsoft.com/office/drawing/2014/main" id="{67062F94-88C9-45BB-87D3-84C6A8C7FA86}"/>
                    </a:ext>
                  </a:extLst>
                </p14:cNvPr>
                <p14:cNvContentPartPr/>
                <p14:nvPr/>
              </p14:nvContentPartPr>
              <p14:xfrm>
                <a:off x="2611299" y="4611428"/>
                <a:ext cx="2071800" cy="220320"/>
              </p14:xfrm>
            </p:contentPart>
          </mc:Choice>
          <mc:Fallback xmlns="">
            <p:pic>
              <p:nvPicPr>
                <p:cNvPr id="169239" name="Freihand 169238">
                  <a:extLst>
                    <a:ext uri="{FF2B5EF4-FFF2-40B4-BE49-F238E27FC236}">
                      <a16:creationId xmlns:a16="http://schemas.microsoft.com/office/drawing/2014/main" id="{67062F94-88C9-45BB-87D3-84C6A8C7FA86}"/>
                    </a:ext>
                  </a:extLst>
                </p:cNvPr>
                <p:cNvPicPr/>
                <p:nvPr/>
              </p:nvPicPr>
              <p:blipFill>
                <a:blip r:embed="rId559"/>
                <a:stretch>
                  <a:fillRect/>
                </a:stretch>
              </p:blipFill>
              <p:spPr>
                <a:xfrm>
                  <a:off x="2606979" y="4607108"/>
                  <a:ext cx="20804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69240" name="Freihand 169239">
                  <a:extLst>
                    <a:ext uri="{FF2B5EF4-FFF2-40B4-BE49-F238E27FC236}">
                      <a16:creationId xmlns:a16="http://schemas.microsoft.com/office/drawing/2014/main" id="{BC7E737D-FC2D-4B3A-B3E1-C89C5591AD4A}"/>
                    </a:ext>
                  </a:extLst>
                </p14:cNvPr>
                <p14:cNvContentPartPr/>
                <p14:nvPr/>
              </p14:nvContentPartPr>
              <p14:xfrm>
                <a:off x="4600659" y="4701428"/>
                <a:ext cx="1431720" cy="145080"/>
              </p14:xfrm>
            </p:contentPart>
          </mc:Choice>
          <mc:Fallback xmlns="">
            <p:pic>
              <p:nvPicPr>
                <p:cNvPr id="169240" name="Freihand 169239">
                  <a:extLst>
                    <a:ext uri="{FF2B5EF4-FFF2-40B4-BE49-F238E27FC236}">
                      <a16:creationId xmlns:a16="http://schemas.microsoft.com/office/drawing/2014/main" id="{BC7E737D-FC2D-4B3A-B3E1-C89C5591AD4A}"/>
                    </a:ext>
                  </a:extLst>
                </p:cNvPr>
                <p:cNvPicPr/>
                <p:nvPr/>
              </p:nvPicPr>
              <p:blipFill>
                <a:blip r:embed="rId561"/>
                <a:stretch>
                  <a:fillRect/>
                </a:stretch>
              </p:blipFill>
              <p:spPr>
                <a:xfrm>
                  <a:off x="4596339" y="4696748"/>
                  <a:ext cx="1440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69242" name="Freihand 169241">
                  <a:extLst>
                    <a:ext uri="{FF2B5EF4-FFF2-40B4-BE49-F238E27FC236}">
                      <a16:creationId xmlns:a16="http://schemas.microsoft.com/office/drawing/2014/main" id="{B34D6615-EF72-498C-A49B-B6F8790FA80D}"/>
                    </a:ext>
                  </a:extLst>
                </p14:cNvPr>
                <p14:cNvContentPartPr/>
                <p14:nvPr/>
              </p14:nvContentPartPr>
              <p14:xfrm>
                <a:off x="4179459" y="4977548"/>
                <a:ext cx="112680" cy="315360"/>
              </p14:xfrm>
            </p:contentPart>
          </mc:Choice>
          <mc:Fallback xmlns="">
            <p:pic>
              <p:nvPicPr>
                <p:cNvPr id="169242" name="Freihand 169241">
                  <a:extLst>
                    <a:ext uri="{FF2B5EF4-FFF2-40B4-BE49-F238E27FC236}">
                      <a16:creationId xmlns:a16="http://schemas.microsoft.com/office/drawing/2014/main" id="{B34D6615-EF72-498C-A49B-B6F8790FA80D}"/>
                    </a:ext>
                  </a:extLst>
                </p:cNvPr>
                <p:cNvPicPr/>
                <p:nvPr/>
              </p:nvPicPr>
              <p:blipFill>
                <a:blip r:embed="rId563"/>
                <a:stretch>
                  <a:fillRect/>
                </a:stretch>
              </p:blipFill>
              <p:spPr>
                <a:xfrm>
                  <a:off x="4175139" y="4973228"/>
                  <a:ext cx="1213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69243" name="Freihand 169242">
                  <a:extLst>
                    <a:ext uri="{FF2B5EF4-FFF2-40B4-BE49-F238E27FC236}">
                      <a16:creationId xmlns:a16="http://schemas.microsoft.com/office/drawing/2014/main" id="{36C5D7A2-69C7-4445-8C0E-BE3FEE54FABE}"/>
                    </a:ext>
                  </a:extLst>
                </p14:cNvPr>
                <p14:cNvContentPartPr/>
                <p14:nvPr/>
              </p14:nvContentPartPr>
              <p14:xfrm>
                <a:off x="4346499" y="5012828"/>
                <a:ext cx="91440" cy="88920"/>
              </p14:xfrm>
            </p:contentPart>
          </mc:Choice>
          <mc:Fallback xmlns="">
            <p:pic>
              <p:nvPicPr>
                <p:cNvPr id="169243" name="Freihand 169242">
                  <a:extLst>
                    <a:ext uri="{FF2B5EF4-FFF2-40B4-BE49-F238E27FC236}">
                      <a16:creationId xmlns:a16="http://schemas.microsoft.com/office/drawing/2014/main" id="{36C5D7A2-69C7-4445-8C0E-BE3FEE54FABE}"/>
                    </a:ext>
                  </a:extLst>
                </p:cNvPr>
                <p:cNvPicPr/>
                <p:nvPr/>
              </p:nvPicPr>
              <p:blipFill>
                <a:blip r:embed="rId565"/>
                <a:stretch>
                  <a:fillRect/>
                </a:stretch>
              </p:blipFill>
              <p:spPr>
                <a:xfrm>
                  <a:off x="4342179" y="5008508"/>
                  <a:ext cx="100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69244" name="Freihand 169243">
                  <a:extLst>
                    <a:ext uri="{FF2B5EF4-FFF2-40B4-BE49-F238E27FC236}">
                      <a16:creationId xmlns:a16="http://schemas.microsoft.com/office/drawing/2014/main" id="{EFDBFF1F-418B-43BD-B324-0B0B8C020495}"/>
                    </a:ext>
                  </a:extLst>
                </p14:cNvPr>
                <p14:cNvContentPartPr/>
                <p14:nvPr/>
              </p14:nvContentPartPr>
              <p14:xfrm>
                <a:off x="4441539" y="5005628"/>
                <a:ext cx="445680" cy="70560"/>
              </p14:xfrm>
            </p:contentPart>
          </mc:Choice>
          <mc:Fallback xmlns="">
            <p:pic>
              <p:nvPicPr>
                <p:cNvPr id="169244" name="Freihand 169243">
                  <a:extLst>
                    <a:ext uri="{FF2B5EF4-FFF2-40B4-BE49-F238E27FC236}">
                      <a16:creationId xmlns:a16="http://schemas.microsoft.com/office/drawing/2014/main" id="{EFDBFF1F-418B-43BD-B324-0B0B8C020495}"/>
                    </a:ext>
                  </a:extLst>
                </p:cNvPr>
                <p:cNvPicPr/>
                <p:nvPr/>
              </p:nvPicPr>
              <p:blipFill>
                <a:blip r:embed="rId567"/>
                <a:stretch>
                  <a:fillRect/>
                </a:stretch>
              </p:blipFill>
              <p:spPr>
                <a:xfrm>
                  <a:off x="4437219" y="5001308"/>
                  <a:ext cx="454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69245" name="Freihand 169244">
                  <a:extLst>
                    <a:ext uri="{FF2B5EF4-FFF2-40B4-BE49-F238E27FC236}">
                      <a16:creationId xmlns:a16="http://schemas.microsoft.com/office/drawing/2014/main" id="{AD47AC95-D7E2-44C7-A222-EFB003353E34}"/>
                    </a:ext>
                  </a:extLst>
                </p14:cNvPr>
                <p14:cNvContentPartPr/>
                <p14:nvPr/>
              </p14:nvContentPartPr>
              <p14:xfrm>
                <a:off x="4915299" y="4993388"/>
                <a:ext cx="77040" cy="49320"/>
              </p14:xfrm>
            </p:contentPart>
          </mc:Choice>
          <mc:Fallback xmlns="">
            <p:pic>
              <p:nvPicPr>
                <p:cNvPr id="169245" name="Freihand 169244">
                  <a:extLst>
                    <a:ext uri="{FF2B5EF4-FFF2-40B4-BE49-F238E27FC236}">
                      <a16:creationId xmlns:a16="http://schemas.microsoft.com/office/drawing/2014/main" id="{AD47AC95-D7E2-44C7-A222-EFB003353E34}"/>
                    </a:ext>
                  </a:extLst>
                </p:cNvPr>
                <p:cNvPicPr/>
                <p:nvPr/>
              </p:nvPicPr>
              <p:blipFill>
                <a:blip r:embed="rId569"/>
                <a:stretch>
                  <a:fillRect/>
                </a:stretch>
              </p:blipFill>
              <p:spPr>
                <a:xfrm>
                  <a:off x="4910979" y="4989068"/>
                  <a:ext cx="85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9246" name="Freihand 169245">
                  <a:extLst>
                    <a:ext uri="{FF2B5EF4-FFF2-40B4-BE49-F238E27FC236}">
                      <a16:creationId xmlns:a16="http://schemas.microsoft.com/office/drawing/2014/main" id="{AA8F3BA9-A8A2-4227-8358-1DD59A45CBCF}"/>
                    </a:ext>
                  </a:extLst>
                </p14:cNvPr>
                <p14:cNvContentPartPr/>
                <p14:nvPr/>
              </p14:nvContentPartPr>
              <p14:xfrm>
                <a:off x="4990539" y="4887908"/>
                <a:ext cx="192600" cy="178200"/>
              </p14:xfrm>
            </p:contentPart>
          </mc:Choice>
          <mc:Fallback xmlns="">
            <p:pic>
              <p:nvPicPr>
                <p:cNvPr id="169246" name="Freihand 169245">
                  <a:extLst>
                    <a:ext uri="{FF2B5EF4-FFF2-40B4-BE49-F238E27FC236}">
                      <a16:creationId xmlns:a16="http://schemas.microsoft.com/office/drawing/2014/main" id="{AA8F3BA9-A8A2-4227-8358-1DD59A45CBCF}"/>
                    </a:ext>
                  </a:extLst>
                </p:cNvPr>
                <p:cNvPicPr/>
                <p:nvPr/>
              </p:nvPicPr>
              <p:blipFill>
                <a:blip r:embed="rId571"/>
                <a:stretch>
                  <a:fillRect/>
                </a:stretch>
              </p:blipFill>
              <p:spPr>
                <a:xfrm>
                  <a:off x="4986219" y="4883588"/>
                  <a:ext cx="2012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9247" name="Freihand 169246">
                  <a:extLst>
                    <a:ext uri="{FF2B5EF4-FFF2-40B4-BE49-F238E27FC236}">
                      <a16:creationId xmlns:a16="http://schemas.microsoft.com/office/drawing/2014/main" id="{6ADD2243-3115-428E-835F-3C7BB4AF52FF}"/>
                    </a:ext>
                  </a:extLst>
                </p14:cNvPr>
                <p14:cNvContentPartPr/>
                <p14:nvPr/>
              </p14:nvContentPartPr>
              <p14:xfrm>
                <a:off x="5151819" y="4915988"/>
                <a:ext cx="59040" cy="48240"/>
              </p14:xfrm>
            </p:contentPart>
          </mc:Choice>
          <mc:Fallback xmlns="">
            <p:pic>
              <p:nvPicPr>
                <p:cNvPr id="169247" name="Freihand 169246">
                  <a:extLst>
                    <a:ext uri="{FF2B5EF4-FFF2-40B4-BE49-F238E27FC236}">
                      <a16:creationId xmlns:a16="http://schemas.microsoft.com/office/drawing/2014/main" id="{6ADD2243-3115-428E-835F-3C7BB4AF52FF}"/>
                    </a:ext>
                  </a:extLst>
                </p:cNvPr>
                <p:cNvPicPr/>
                <p:nvPr/>
              </p:nvPicPr>
              <p:blipFill>
                <a:blip r:embed="rId573"/>
                <a:stretch>
                  <a:fillRect/>
                </a:stretch>
              </p:blipFill>
              <p:spPr>
                <a:xfrm>
                  <a:off x="5147499" y="4911668"/>
                  <a:ext cx="676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9248" name="Freihand 169247">
                  <a:extLst>
                    <a:ext uri="{FF2B5EF4-FFF2-40B4-BE49-F238E27FC236}">
                      <a16:creationId xmlns:a16="http://schemas.microsoft.com/office/drawing/2014/main" id="{D2B7B008-28EE-4B54-BF7B-1E1F1F72267B}"/>
                    </a:ext>
                  </a:extLst>
                </p14:cNvPr>
                <p14:cNvContentPartPr/>
                <p14:nvPr/>
              </p14:nvContentPartPr>
              <p14:xfrm>
                <a:off x="5202219" y="4936868"/>
                <a:ext cx="388440" cy="110880"/>
              </p14:xfrm>
            </p:contentPart>
          </mc:Choice>
          <mc:Fallback xmlns="">
            <p:pic>
              <p:nvPicPr>
                <p:cNvPr id="169248" name="Freihand 169247">
                  <a:extLst>
                    <a:ext uri="{FF2B5EF4-FFF2-40B4-BE49-F238E27FC236}">
                      <a16:creationId xmlns:a16="http://schemas.microsoft.com/office/drawing/2014/main" id="{D2B7B008-28EE-4B54-BF7B-1E1F1F72267B}"/>
                    </a:ext>
                  </a:extLst>
                </p:cNvPr>
                <p:cNvPicPr/>
                <p:nvPr/>
              </p:nvPicPr>
              <p:blipFill>
                <a:blip r:embed="rId575"/>
                <a:stretch>
                  <a:fillRect/>
                </a:stretch>
              </p:blipFill>
              <p:spPr>
                <a:xfrm>
                  <a:off x="5197899" y="4932548"/>
                  <a:ext cx="397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9249" name="Freihand 169248">
                  <a:extLst>
                    <a:ext uri="{FF2B5EF4-FFF2-40B4-BE49-F238E27FC236}">
                      <a16:creationId xmlns:a16="http://schemas.microsoft.com/office/drawing/2014/main" id="{5C94C03F-E6F5-4E0A-93F5-8952E7941952}"/>
                    </a:ext>
                  </a:extLst>
                </p14:cNvPr>
                <p14:cNvContentPartPr/>
                <p14:nvPr/>
              </p14:nvContentPartPr>
              <p14:xfrm>
                <a:off x="5743299" y="4879988"/>
                <a:ext cx="191160" cy="221040"/>
              </p14:xfrm>
            </p:contentPart>
          </mc:Choice>
          <mc:Fallback xmlns="">
            <p:pic>
              <p:nvPicPr>
                <p:cNvPr id="169249" name="Freihand 169248">
                  <a:extLst>
                    <a:ext uri="{FF2B5EF4-FFF2-40B4-BE49-F238E27FC236}">
                      <a16:creationId xmlns:a16="http://schemas.microsoft.com/office/drawing/2014/main" id="{5C94C03F-E6F5-4E0A-93F5-8952E7941952}"/>
                    </a:ext>
                  </a:extLst>
                </p:cNvPr>
                <p:cNvPicPr/>
                <p:nvPr/>
              </p:nvPicPr>
              <p:blipFill>
                <a:blip r:embed="rId577"/>
                <a:stretch>
                  <a:fillRect/>
                </a:stretch>
              </p:blipFill>
              <p:spPr>
                <a:xfrm>
                  <a:off x="5738979" y="4875668"/>
                  <a:ext cx="199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9250" name="Freihand 169249">
                  <a:extLst>
                    <a:ext uri="{FF2B5EF4-FFF2-40B4-BE49-F238E27FC236}">
                      <a16:creationId xmlns:a16="http://schemas.microsoft.com/office/drawing/2014/main" id="{217CFCEB-E34F-4839-B5BC-4018379C41F5}"/>
                    </a:ext>
                  </a:extLst>
                </p14:cNvPr>
                <p14:cNvContentPartPr/>
                <p14:nvPr/>
              </p14:nvContentPartPr>
              <p14:xfrm>
                <a:off x="5937339" y="4957748"/>
                <a:ext cx="223560" cy="90360"/>
              </p14:xfrm>
            </p:contentPart>
          </mc:Choice>
          <mc:Fallback xmlns="">
            <p:pic>
              <p:nvPicPr>
                <p:cNvPr id="169250" name="Freihand 169249">
                  <a:extLst>
                    <a:ext uri="{FF2B5EF4-FFF2-40B4-BE49-F238E27FC236}">
                      <a16:creationId xmlns:a16="http://schemas.microsoft.com/office/drawing/2014/main" id="{217CFCEB-E34F-4839-B5BC-4018379C41F5}"/>
                    </a:ext>
                  </a:extLst>
                </p:cNvPr>
                <p:cNvPicPr/>
                <p:nvPr/>
              </p:nvPicPr>
              <p:blipFill>
                <a:blip r:embed="rId579"/>
                <a:stretch>
                  <a:fillRect/>
                </a:stretch>
              </p:blipFill>
              <p:spPr>
                <a:xfrm>
                  <a:off x="5933019" y="4953428"/>
                  <a:ext cx="232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9251" name="Freihand 169250">
                  <a:extLst>
                    <a:ext uri="{FF2B5EF4-FFF2-40B4-BE49-F238E27FC236}">
                      <a16:creationId xmlns:a16="http://schemas.microsoft.com/office/drawing/2014/main" id="{613381FB-1AF0-4C5C-BC7E-496138DF6ADA}"/>
                    </a:ext>
                  </a:extLst>
                </p14:cNvPr>
                <p14:cNvContentPartPr/>
                <p14:nvPr/>
              </p14:nvContentPartPr>
              <p14:xfrm>
                <a:off x="6165939" y="4811588"/>
                <a:ext cx="22680" cy="132840"/>
              </p14:xfrm>
            </p:contentPart>
          </mc:Choice>
          <mc:Fallback xmlns="">
            <p:pic>
              <p:nvPicPr>
                <p:cNvPr id="169251" name="Freihand 169250">
                  <a:extLst>
                    <a:ext uri="{FF2B5EF4-FFF2-40B4-BE49-F238E27FC236}">
                      <a16:creationId xmlns:a16="http://schemas.microsoft.com/office/drawing/2014/main" id="{613381FB-1AF0-4C5C-BC7E-496138DF6ADA}"/>
                    </a:ext>
                  </a:extLst>
                </p:cNvPr>
                <p:cNvPicPr/>
                <p:nvPr/>
              </p:nvPicPr>
              <p:blipFill>
                <a:blip r:embed="rId581"/>
                <a:stretch>
                  <a:fillRect/>
                </a:stretch>
              </p:blipFill>
              <p:spPr>
                <a:xfrm>
                  <a:off x="6161619" y="4807268"/>
                  <a:ext cx="31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9252" name="Freihand 169251">
                  <a:extLst>
                    <a:ext uri="{FF2B5EF4-FFF2-40B4-BE49-F238E27FC236}">
                      <a16:creationId xmlns:a16="http://schemas.microsoft.com/office/drawing/2014/main" id="{F48F47D7-86C4-405E-A66B-FBD8B5929F90}"/>
                    </a:ext>
                  </a:extLst>
                </p14:cNvPr>
                <p14:cNvContentPartPr/>
                <p14:nvPr/>
              </p14:nvContentPartPr>
              <p14:xfrm>
                <a:off x="6199779" y="4877828"/>
                <a:ext cx="126000" cy="160560"/>
              </p14:xfrm>
            </p:contentPart>
          </mc:Choice>
          <mc:Fallback xmlns="">
            <p:pic>
              <p:nvPicPr>
                <p:cNvPr id="169252" name="Freihand 169251">
                  <a:extLst>
                    <a:ext uri="{FF2B5EF4-FFF2-40B4-BE49-F238E27FC236}">
                      <a16:creationId xmlns:a16="http://schemas.microsoft.com/office/drawing/2014/main" id="{F48F47D7-86C4-405E-A66B-FBD8B5929F90}"/>
                    </a:ext>
                  </a:extLst>
                </p:cNvPr>
                <p:cNvPicPr/>
                <p:nvPr/>
              </p:nvPicPr>
              <p:blipFill>
                <a:blip r:embed="rId583"/>
                <a:stretch>
                  <a:fillRect/>
                </a:stretch>
              </p:blipFill>
              <p:spPr>
                <a:xfrm>
                  <a:off x="6195459" y="4873508"/>
                  <a:ext cx="134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9253" name="Freihand 169252">
                  <a:extLst>
                    <a:ext uri="{FF2B5EF4-FFF2-40B4-BE49-F238E27FC236}">
                      <a16:creationId xmlns:a16="http://schemas.microsoft.com/office/drawing/2014/main" id="{3A528CC8-FDBB-4E66-9112-688D7C7A754E}"/>
                    </a:ext>
                  </a:extLst>
                </p14:cNvPr>
                <p14:cNvContentPartPr/>
                <p14:nvPr/>
              </p14:nvContentPartPr>
              <p14:xfrm>
                <a:off x="6366819" y="4924988"/>
                <a:ext cx="73800" cy="137880"/>
              </p14:xfrm>
            </p:contentPart>
          </mc:Choice>
          <mc:Fallback xmlns="">
            <p:pic>
              <p:nvPicPr>
                <p:cNvPr id="169253" name="Freihand 169252">
                  <a:extLst>
                    <a:ext uri="{FF2B5EF4-FFF2-40B4-BE49-F238E27FC236}">
                      <a16:creationId xmlns:a16="http://schemas.microsoft.com/office/drawing/2014/main" id="{3A528CC8-FDBB-4E66-9112-688D7C7A754E}"/>
                    </a:ext>
                  </a:extLst>
                </p:cNvPr>
                <p:cNvPicPr/>
                <p:nvPr/>
              </p:nvPicPr>
              <p:blipFill>
                <a:blip r:embed="rId585"/>
                <a:stretch>
                  <a:fillRect/>
                </a:stretch>
              </p:blipFill>
              <p:spPr>
                <a:xfrm>
                  <a:off x="6362499" y="4920668"/>
                  <a:ext cx="82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9254" name="Freihand 169253">
                  <a:extLst>
                    <a:ext uri="{FF2B5EF4-FFF2-40B4-BE49-F238E27FC236}">
                      <a16:creationId xmlns:a16="http://schemas.microsoft.com/office/drawing/2014/main" id="{5616CDF9-332C-4130-A63A-12508051B83D}"/>
                    </a:ext>
                  </a:extLst>
                </p14:cNvPr>
                <p14:cNvContentPartPr/>
                <p14:nvPr/>
              </p14:nvContentPartPr>
              <p14:xfrm>
                <a:off x="4075059" y="5319188"/>
                <a:ext cx="284400" cy="253440"/>
              </p14:xfrm>
            </p:contentPart>
          </mc:Choice>
          <mc:Fallback xmlns="">
            <p:pic>
              <p:nvPicPr>
                <p:cNvPr id="169254" name="Freihand 169253">
                  <a:extLst>
                    <a:ext uri="{FF2B5EF4-FFF2-40B4-BE49-F238E27FC236}">
                      <a16:creationId xmlns:a16="http://schemas.microsoft.com/office/drawing/2014/main" id="{5616CDF9-332C-4130-A63A-12508051B83D}"/>
                    </a:ext>
                  </a:extLst>
                </p:cNvPr>
                <p:cNvPicPr/>
                <p:nvPr/>
              </p:nvPicPr>
              <p:blipFill>
                <a:blip r:embed="rId587"/>
                <a:stretch>
                  <a:fillRect/>
                </a:stretch>
              </p:blipFill>
              <p:spPr>
                <a:xfrm>
                  <a:off x="4070739" y="5314868"/>
                  <a:ext cx="293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69255" name="Freihand 169254">
                  <a:extLst>
                    <a:ext uri="{FF2B5EF4-FFF2-40B4-BE49-F238E27FC236}">
                      <a16:creationId xmlns:a16="http://schemas.microsoft.com/office/drawing/2014/main" id="{5A9BFDD1-3D43-4853-897F-49C50676F89D}"/>
                    </a:ext>
                  </a:extLst>
                </p14:cNvPr>
                <p14:cNvContentPartPr/>
                <p14:nvPr/>
              </p14:nvContentPartPr>
              <p14:xfrm>
                <a:off x="3678339" y="5492708"/>
                <a:ext cx="1367640" cy="167400"/>
              </p14:xfrm>
            </p:contentPart>
          </mc:Choice>
          <mc:Fallback xmlns="">
            <p:pic>
              <p:nvPicPr>
                <p:cNvPr id="169255" name="Freihand 169254">
                  <a:extLst>
                    <a:ext uri="{FF2B5EF4-FFF2-40B4-BE49-F238E27FC236}">
                      <a16:creationId xmlns:a16="http://schemas.microsoft.com/office/drawing/2014/main" id="{5A9BFDD1-3D43-4853-897F-49C50676F89D}"/>
                    </a:ext>
                  </a:extLst>
                </p:cNvPr>
                <p:cNvPicPr/>
                <p:nvPr/>
              </p:nvPicPr>
              <p:blipFill>
                <a:blip r:embed="rId589"/>
                <a:stretch>
                  <a:fillRect/>
                </a:stretch>
              </p:blipFill>
              <p:spPr>
                <a:xfrm>
                  <a:off x="3674019" y="5488388"/>
                  <a:ext cx="1376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69256" name="Freihand 169255">
                  <a:extLst>
                    <a:ext uri="{FF2B5EF4-FFF2-40B4-BE49-F238E27FC236}">
                      <a16:creationId xmlns:a16="http://schemas.microsoft.com/office/drawing/2014/main" id="{45FA0928-AD91-4EB5-A12B-9ABC45F090B2}"/>
                    </a:ext>
                  </a:extLst>
                </p14:cNvPr>
                <p14:cNvContentPartPr/>
                <p14:nvPr/>
              </p14:nvContentPartPr>
              <p14:xfrm>
                <a:off x="3905139" y="5704028"/>
                <a:ext cx="268200" cy="171000"/>
              </p14:xfrm>
            </p:contentPart>
          </mc:Choice>
          <mc:Fallback xmlns="">
            <p:pic>
              <p:nvPicPr>
                <p:cNvPr id="169256" name="Freihand 169255">
                  <a:extLst>
                    <a:ext uri="{FF2B5EF4-FFF2-40B4-BE49-F238E27FC236}">
                      <a16:creationId xmlns:a16="http://schemas.microsoft.com/office/drawing/2014/main" id="{45FA0928-AD91-4EB5-A12B-9ABC45F090B2}"/>
                    </a:ext>
                  </a:extLst>
                </p:cNvPr>
                <p:cNvPicPr/>
                <p:nvPr/>
              </p:nvPicPr>
              <p:blipFill>
                <a:blip r:embed="rId591"/>
                <a:stretch>
                  <a:fillRect/>
                </a:stretch>
              </p:blipFill>
              <p:spPr>
                <a:xfrm>
                  <a:off x="3900819" y="5699708"/>
                  <a:ext cx="276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69257" name="Freihand 169256">
                  <a:extLst>
                    <a:ext uri="{FF2B5EF4-FFF2-40B4-BE49-F238E27FC236}">
                      <a16:creationId xmlns:a16="http://schemas.microsoft.com/office/drawing/2014/main" id="{1EAF2C9A-1BBC-4868-9F2E-F12D05B5A0F7}"/>
                    </a:ext>
                  </a:extLst>
                </p14:cNvPr>
                <p14:cNvContentPartPr/>
                <p14:nvPr/>
              </p14:nvContentPartPr>
              <p14:xfrm>
                <a:off x="4277739" y="5761628"/>
                <a:ext cx="127800" cy="26640"/>
              </p14:xfrm>
            </p:contentPart>
          </mc:Choice>
          <mc:Fallback xmlns="">
            <p:pic>
              <p:nvPicPr>
                <p:cNvPr id="169257" name="Freihand 169256">
                  <a:extLst>
                    <a:ext uri="{FF2B5EF4-FFF2-40B4-BE49-F238E27FC236}">
                      <a16:creationId xmlns:a16="http://schemas.microsoft.com/office/drawing/2014/main" id="{1EAF2C9A-1BBC-4868-9F2E-F12D05B5A0F7}"/>
                    </a:ext>
                  </a:extLst>
                </p:cNvPr>
                <p:cNvPicPr/>
                <p:nvPr/>
              </p:nvPicPr>
              <p:blipFill>
                <a:blip r:embed="rId593"/>
                <a:stretch>
                  <a:fillRect/>
                </a:stretch>
              </p:blipFill>
              <p:spPr>
                <a:xfrm>
                  <a:off x="4273419" y="5757308"/>
                  <a:ext cx="136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69258" name="Freihand 169257">
                  <a:extLst>
                    <a:ext uri="{FF2B5EF4-FFF2-40B4-BE49-F238E27FC236}">
                      <a16:creationId xmlns:a16="http://schemas.microsoft.com/office/drawing/2014/main" id="{DF3C4B3B-D600-48C6-A2F6-C72A2341C15D}"/>
                    </a:ext>
                  </a:extLst>
                </p14:cNvPr>
                <p14:cNvContentPartPr/>
                <p14:nvPr/>
              </p14:nvContentPartPr>
              <p14:xfrm>
                <a:off x="4489059" y="5693948"/>
                <a:ext cx="146520" cy="122400"/>
              </p14:xfrm>
            </p:contentPart>
          </mc:Choice>
          <mc:Fallback xmlns="">
            <p:pic>
              <p:nvPicPr>
                <p:cNvPr id="169258" name="Freihand 169257">
                  <a:extLst>
                    <a:ext uri="{FF2B5EF4-FFF2-40B4-BE49-F238E27FC236}">
                      <a16:creationId xmlns:a16="http://schemas.microsoft.com/office/drawing/2014/main" id="{DF3C4B3B-D600-48C6-A2F6-C72A2341C15D}"/>
                    </a:ext>
                  </a:extLst>
                </p:cNvPr>
                <p:cNvPicPr/>
                <p:nvPr/>
              </p:nvPicPr>
              <p:blipFill>
                <a:blip r:embed="rId595"/>
                <a:stretch>
                  <a:fillRect/>
                </a:stretch>
              </p:blipFill>
              <p:spPr>
                <a:xfrm>
                  <a:off x="4484739" y="5689628"/>
                  <a:ext cx="155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69259" name="Freihand 169258">
                  <a:extLst>
                    <a:ext uri="{FF2B5EF4-FFF2-40B4-BE49-F238E27FC236}">
                      <a16:creationId xmlns:a16="http://schemas.microsoft.com/office/drawing/2014/main" id="{6BB6B937-6C0C-48BA-9CDF-9C382456C125}"/>
                    </a:ext>
                  </a:extLst>
                </p14:cNvPr>
                <p14:cNvContentPartPr/>
                <p14:nvPr/>
              </p14:nvContentPartPr>
              <p14:xfrm>
                <a:off x="4630539" y="5822468"/>
                <a:ext cx="11880" cy="84600"/>
              </p14:xfrm>
            </p:contentPart>
          </mc:Choice>
          <mc:Fallback xmlns="">
            <p:pic>
              <p:nvPicPr>
                <p:cNvPr id="169259" name="Freihand 169258">
                  <a:extLst>
                    <a:ext uri="{FF2B5EF4-FFF2-40B4-BE49-F238E27FC236}">
                      <a16:creationId xmlns:a16="http://schemas.microsoft.com/office/drawing/2014/main" id="{6BB6B937-6C0C-48BA-9CDF-9C382456C125}"/>
                    </a:ext>
                  </a:extLst>
                </p:cNvPr>
                <p:cNvPicPr/>
                <p:nvPr/>
              </p:nvPicPr>
              <p:blipFill>
                <a:blip r:embed="rId597"/>
                <a:stretch>
                  <a:fillRect/>
                </a:stretch>
              </p:blipFill>
              <p:spPr>
                <a:xfrm>
                  <a:off x="4626219" y="5818148"/>
                  <a:ext cx="20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69260" name="Freihand 169259">
                  <a:extLst>
                    <a:ext uri="{FF2B5EF4-FFF2-40B4-BE49-F238E27FC236}">
                      <a16:creationId xmlns:a16="http://schemas.microsoft.com/office/drawing/2014/main" id="{F3AA88EC-8835-4095-BD51-C248058B3765}"/>
                    </a:ext>
                  </a:extLst>
                </p14:cNvPr>
                <p14:cNvContentPartPr/>
                <p14:nvPr/>
              </p14:nvContentPartPr>
              <p14:xfrm>
                <a:off x="4713339" y="5666228"/>
                <a:ext cx="129600" cy="176760"/>
              </p14:xfrm>
            </p:contentPart>
          </mc:Choice>
          <mc:Fallback xmlns="">
            <p:pic>
              <p:nvPicPr>
                <p:cNvPr id="169260" name="Freihand 169259">
                  <a:extLst>
                    <a:ext uri="{FF2B5EF4-FFF2-40B4-BE49-F238E27FC236}">
                      <a16:creationId xmlns:a16="http://schemas.microsoft.com/office/drawing/2014/main" id="{F3AA88EC-8835-4095-BD51-C248058B3765}"/>
                    </a:ext>
                  </a:extLst>
                </p:cNvPr>
                <p:cNvPicPr/>
                <p:nvPr/>
              </p:nvPicPr>
              <p:blipFill>
                <a:blip r:embed="rId599"/>
                <a:stretch>
                  <a:fillRect/>
                </a:stretch>
              </p:blipFill>
              <p:spPr>
                <a:xfrm>
                  <a:off x="4709019" y="5661908"/>
                  <a:ext cx="1382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69261" name="Freihand 169260">
                  <a:extLst>
                    <a:ext uri="{FF2B5EF4-FFF2-40B4-BE49-F238E27FC236}">
                      <a16:creationId xmlns:a16="http://schemas.microsoft.com/office/drawing/2014/main" id="{406D1388-BAC0-4806-9B43-91702677C516}"/>
                    </a:ext>
                  </a:extLst>
                </p14:cNvPr>
                <p14:cNvContentPartPr/>
                <p14:nvPr/>
              </p14:nvContentPartPr>
              <p14:xfrm>
                <a:off x="5191059" y="5536628"/>
                <a:ext cx="324720" cy="24840"/>
              </p14:xfrm>
            </p:contentPart>
          </mc:Choice>
          <mc:Fallback xmlns="">
            <p:pic>
              <p:nvPicPr>
                <p:cNvPr id="169261" name="Freihand 169260">
                  <a:extLst>
                    <a:ext uri="{FF2B5EF4-FFF2-40B4-BE49-F238E27FC236}">
                      <a16:creationId xmlns:a16="http://schemas.microsoft.com/office/drawing/2014/main" id="{406D1388-BAC0-4806-9B43-91702677C516}"/>
                    </a:ext>
                  </a:extLst>
                </p:cNvPr>
                <p:cNvPicPr/>
                <p:nvPr/>
              </p:nvPicPr>
              <p:blipFill>
                <a:blip r:embed="rId601"/>
                <a:stretch>
                  <a:fillRect/>
                </a:stretch>
              </p:blipFill>
              <p:spPr>
                <a:xfrm>
                  <a:off x="5186739" y="5532308"/>
                  <a:ext cx="333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69262" name="Freihand 169261">
                  <a:extLst>
                    <a:ext uri="{FF2B5EF4-FFF2-40B4-BE49-F238E27FC236}">
                      <a16:creationId xmlns:a16="http://schemas.microsoft.com/office/drawing/2014/main" id="{C83CBE67-613F-45C4-A109-86549896A829}"/>
                    </a:ext>
                  </a:extLst>
                </p14:cNvPr>
                <p14:cNvContentPartPr/>
                <p14:nvPr/>
              </p14:nvContentPartPr>
              <p14:xfrm>
                <a:off x="5228859" y="5582708"/>
                <a:ext cx="346320" cy="39240"/>
              </p14:xfrm>
            </p:contentPart>
          </mc:Choice>
          <mc:Fallback xmlns="">
            <p:pic>
              <p:nvPicPr>
                <p:cNvPr id="169262" name="Freihand 169261">
                  <a:extLst>
                    <a:ext uri="{FF2B5EF4-FFF2-40B4-BE49-F238E27FC236}">
                      <a16:creationId xmlns:a16="http://schemas.microsoft.com/office/drawing/2014/main" id="{C83CBE67-613F-45C4-A109-86549896A829}"/>
                    </a:ext>
                  </a:extLst>
                </p:cNvPr>
                <p:cNvPicPr/>
                <p:nvPr/>
              </p:nvPicPr>
              <p:blipFill>
                <a:blip r:embed="rId603"/>
                <a:stretch>
                  <a:fillRect/>
                </a:stretch>
              </p:blipFill>
              <p:spPr>
                <a:xfrm>
                  <a:off x="5224539" y="5578388"/>
                  <a:ext cx="3549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69263" name="Freihand 169262">
                  <a:extLst>
                    <a:ext uri="{FF2B5EF4-FFF2-40B4-BE49-F238E27FC236}">
                      <a16:creationId xmlns:a16="http://schemas.microsoft.com/office/drawing/2014/main" id="{67FE9F25-C404-4300-A811-5274B2CAF315}"/>
                    </a:ext>
                  </a:extLst>
                </p14:cNvPr>
                <p14:cNvContentPartPr/>
                <p14:nvPr/>
              </p14:nvContentPartPr>
              <p14:xfrm>
                <a:off x="5799819" y="5283908"/>
                <a:ext cx="254160" cy="213480"/>
              </p14:xfrm>
            </p:contentPart>
          </mc:Choice>
          <mc:Fallback xmlns="">
            <p:pic>
              <p:nvPicPr>
                <p:cNvPr id="169263" name="Freihand 169262">
                  <a:extLst>
                    <a:ext uri="{FF2B5EF4-FFF2-40B4-BE49-F238E27FC236}">
                      <a16:creationId xmlns:a16="http://schemas.microsoft.com/office/drawing/2014/main" id="{67FE9F25-C404-4300-A811-5274B2CAF315}"/>
                    </a:ext>
                  </a:extLst>
                </p:cNvPr>
                <p:cNvPicPr/>
                <p:nvPr/>
              </p:nvPicPr>
              <p:blipFill>
                <a:blip r:embed="rId605"/>
                <a:stretch>
                  <a:fillRect/>
                </a:stretch>
              </p:blipFill>
              <p:spPr>
                <a:xfrm>
                  <a:off x="5795499" y="5279588"/>
                  <a:ext cx="2628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69264" name="Freihand 169263">
                  <a:extLst>
                    <a:ext uri="{FF2B5EF4-FFF2-40B4-BE49-F238E27FC236}">
                      <a16:creationId xmlns:a16="http://schemas.microsoft.com/office/drawing/2014/main" id="{619A6A5D-303F-494C-BBB6-F3D62913F8DE}"/>
                    </a:ext>
                  </a:extLst>
                </p14:cNvPr>
                <p14:cNvContentPartPr/>
                <p14:nvPr/>
              </p14:nvContentPartPr>
              <p14:xfrm>
                <a:off x="5758419" y="5466428"/>
                <a:ext cx="613440" cy="62280"/>
              </p14:xfrm>
            </p:contentPart>
          </mc:Choice>
          <mc:Fallback xmlns="">
            <p:pic>
              <p:nvPicPr>
                <p:cNvPr id="169264" name="Freihand 169263">
                  <a:extLst>
                    <a:ext uri="{FF2B5EF4-FFF2-40B4-BE49-F238E27FC236}">
                      <a16:creationId xmlns:a16="http://schemas.microsoft.com/office/drawing/2014/main" id="{619A6A5D-303F-494C-BBB6-F3D62913F8DE}"/>
                    </a:ext>
                  </a:extLst>
                </p:cNvPr>
                <p:cNvPicPr/>
                <p:nvPr/>
              </p:nvPicPr>
              <p:blipFill>
                <a:blip r:embed="rId607"/>
                <a:stretch>
                  <a:fillRect/>
                </a:stretch>
              </p:blipFill>
              <p:spPr>
                <a:xfrm>
                  <a:off x="5754099" y="5462108"/>
                  <a:ext cx="622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69265" name="Freihand 169264">
                  <a:extLst>
                    <a:ext uri="{FF2B5EF4-FFF2-40B4-BE49-F238E27FC236}">
                      <a16:creationId xmlns:a16="http://schemas.microsoft.com/office/drawing/2014/main" id="{28AB9917-E134-44D6-B576-229B81B59E56}"/>
                    </a:ext>
                  </a:extLst>
                </p14:cNvPr>
                <p14:cNvContentPartPr/>
                <p14:nvPr/>
              </p14:nvContentPartPr>
              <p14:xfrm>
                <a:off x="5805939" y="5604308"/>
                <a:ext cx="188640" cy="120240"/>
              </p14:xfrm>
            </p:contentPart>
          </mc:Choice>
          <mc:Fallback xmlns="">
            <p:pic>
              <p:nvPicPr>
                <p:cNvPr id="169265" name="Freihand 169264">
                  <a:extLst>
                    <a:ext uri="{FF2B5EF4-FFF2-40B4-BE49-F238E27FC236}">
                      <a16:creationId xmlns:a16="http://schemas.microsoft.com/office/drawing/2014/main" id="{28AB9917-E134-44D6-B576-229B81B59E56}"/>
                    </a:ext>
                  </a:extLst>
                </p:cNvPr>
                <p:cNvPicPr/>
                <p:nvPr/>
              </p:nvPicPr>
              <p:blipFill>
                <a:blip r:embed="rId609"/>
                <a:stretch>
                  <a:fillRect/>
                </a:stretch>
              </p:blipFill>
              <p:spPr>
                <a:xfrm>
                  <a:off x="5801619" y="5599988"/>
                  <a:ext cx="197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69266" name="Freihand 169265">
                  <a:extLst>
                    <a:ext uri="{FF2B5EF4-FFF2-40B4-BE49-F238E27FC236}">
                      <a16:creationId xmlns:a16="http://schemas.microsoft.com/office/drawing/2014/main" id="{6D146B44-9212-4EF8-982A-BCE302665FAC}"/>
                    </a:ext>
                  </a:extLst>
                </p14:cNvPr>
                <p14:cNvContentPartPr/>
                <p14:nvPr/>
              </p14:nvContentPartPr>
              <p14:xfrm>
                <a:off x="5988459" y="5666228"/>
                <a:ext cx="58320" cy="126720"/>
              </p14:xfrm>
            </p:contentPart>
          </mc:Choice>
          <mc:Fallback xmlns="">
            <p:pic>
              <p:nvPicPr>
                <p:cNvPr id="169266" name="Freihand 169265">
                  <a:extLst>
                    <a:ext uri="{FF2B5EF4-FFF2-40B4-BE49-F238E27FC236}">
                      <a16:creationId xmlns:a16="http://schemas.microsoft.com/office/drawing/2014/main" id="{6D146B44-9212-4EF8-982A-BCE302665FAC}"/>
                    </a:ext>
                  </a:extLst>
                </p:cNvPr>
                <p:cNvPicPr/>
                <p:nvPr/>
              </p:nvPicPr>
              <p:blipFill>
                <a:blip r:embed="rId611"/>
                <a:stretch>
                  <a:fillRect/>
                </a:stretch>
              </p:blipFill>
              <p:spPr>
                <a:xfrm>
                  <a:off x="5984139" y="5661908"/>
                  <a:ext cx="66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69267" name="Freihand 169266">
                  <a:extLst>
                    <a:ext uri="{FF2B5EF4-FFF2-40B4-BE49-F238E27FC236}">
                      <a16:creationId xmlns:a16="http://schemas.microsoft.com/office/drawing/2014/main" id="{23BD3927-A0EC-4DD4-A110-B4F6F398909D}"/>
                    </a:ext>
                  </a:extLst>
                </p14:cNvPr>
                <p14:cNvContentPartPr/>
                <p14:nvPr/>
              </p14:nvContentPartPr>
              <p14:xfrm>
                <a:off x="6070539" y="5578748"/>
                <a:ext cx="160920" cy="123840"/>
              </p14:xfrm>
            </p:contentPart>
          </mc:Choice>
          <mc:Fallback xmlns="">
            <p:pic>
              <p:nvPicPr>
                <p:cNvPr id="169267" name="Freihand 169266">
                  <a:extLst>
                    <a:ext uri="{FF2B5EF4-FFF2-40B4-BE49-F238E27FC236}">
                      <a16:creationId xmlns:a16="http://schemas.microsoft.com/office/drawing/2014/main" id="{23BD3927-A0EC-4DD4-A110-B4F6F398909D}"/>
                    </a:ext>
                  </a:extLst>
                </p:cNvPr>
                <p:cNvPicPr/>
                <p:nvPr/>
              </p:nvPicPr>
              <p:blipFill>
                <a:blip r:embed="rId613"/>
                <a:stretch>
                  <a:fillRect/>
                </a:stretch>
              </p:blipFill>
              <p:spPr>
                <a:xfrm>
                  <a:off x="6066219" y="5574428"/>
                  <a:ext cx="169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69268" name="Freihand 169267">
                  <a:extLst>
                    <a:ext uri="{FF2B5EF4-FFF2-40B4-BE49-F238E27FC236}">
                      <a16:creationId xmlns:a16="http://schemas.microsoft.com/office/drawing/2014/main" id="{B7D627FD-1765-441C-8B33-4D7F17BF87FD}"/>
                    </a:ext>
                  </a:extLst>
                </p14:cNvPr>
                <p14:cNvContentPartPr/>
                <p14:nvPr/>
              </p14:nvContentPartPr>
              <p14:xfrm>
                <a:off x="6480219" y="5426108"/>
                <a:ext cx="371160" cy="60480"/>
              </p14:xfrm>
            </p:contentPart>
          </mc:Choice>
          <mc:Fallback xmlns="">
            <p:pic>
              <p:nvPicPr>
                <p:cNvPr id="169268" name="Freihand 169267">
                  <a:extLst>
                    <a:ext uri="{FF2B5EF4-FFF2-40B4-BE49-F238E27FC236}">
                      <a16:creationId xmlns:a16="http://schemas.microsoft.com/office/drawing/2014/main" id="{B7D627FD-1765-441C-8B33-4D7F17BF87FD}"/>
                    </a:ext>
                  </a:extLst>
                </p:cNvPr>
                <p:cNvPicPr/>
                <p:nvPr/>
              </p:nvPicPr>
              <p:blipFill>
                <a:blip r:embed="rId615"/>
                <a:stretch>
                  <a:fillRect/>
                </a:stretch>
              </p:blipFill>
              <p:spPr>
                <a:xfrm>
                  <a:off x="6475899" y="5421788"/>
                  <a:ext cx="379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69269" name="Freihand 169268">
                  <a:extLst>
                    <a:ext uri="{FF2B5EF4-FFF2-40B4-BE49-F238E27FC236}">
                      <a16:creationId xmlns:a16="http://schemas.microsoft.com/office/drawing/2014/main" id="{EB0B12F1-3CE4-404E-8939-4A01C42C2378}"/>
                    </a:ext>
                  </a:extLst>
                </p14:cNvPr>
                <p14:cNvContentPartPr/>
                <p14:nvPr/>
              </p14:nvContentPartPr>
              <p14:xfrm>
                <a:off x="6539979" y="5486948"/>
                <a:ext cx="327960" cy="28080"/>
              </p14:xfrm>
            </p:contentPart>
          </mc:Choice>
          <mc:Fallback xmlns="">
            <p:pic>
              <p:nvPicPr>
                <p:cNvPr id="169269" name="Freihand 169268">
                  <a:extLst>
                    <a:ext uri="{FF2B5EF4-FFF2-40B4-BE49-F238E27FC236}">
                      <a16:creationId xmlns:a16="http://schemas.microsoft.com/office/drawing/2014/main" id="{EB0B12F1-3CE4-404E-8939-4A01C42C2378}"/>
                    </a:ext>
                  </a:extLst>
                </p:cNvPr>
                <p:cNvPicPr/>
                <p:nvPr/>
              </p:nvPicPr>
              <p:blipFill>
                <a:blip r:embed="rId617"/>
                <a:stretch>
                  <a:fillRect/>
                </a:stretch>
              </p:blipFill>
              <p:spPr>
                <a:xfrm>
                  <a:off x="6535659" y="5482628"/>
                  <a:ext cx="336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69270" name="Freihand 169269">
                  <a:extLst>
                    <a:ext uri="{FF2B5EF4-FFF2-40B4-BE49-F238E27FC236}">
                      <a16:creationId xmlns:a16="http://schemas.microsoft.com/office/drawing/2014/main" id="{6868936B-09A9-4EAD-B0FF-BCAAC56E9803}"/>
                    </a:ext>
                  </a:extLst>
                </p14:cNvPr>
                <p14:cNvContentPartPr/>
                <p14:nvPr/>
              </p14:nvContentPartPr>
              <p14:xfrm>
                <a:off x="6880899" y="5367068"/>
                <a:ext cx="254880" cy="165240"/>
              </p14:xfrm>
            </p:contentPart>
          </mc:Choice>
          <mc:Fallback xmlns="">
            <p:pic>
              <p:nvPicPr>
                <p:cNvPr id="169270" name="Freihand 169269">
                  <a:extLst>
                    <a:ext uri="{FF2B5EF4-FFF2-40B4-BE49-F238E27FC236}">
                      <a16:creationId xmlns:a16="http://schemas.microsoft.com/office/drawing/2014/main" id="{6868936B-09A9-4EAD-B0FF-BCAAC56E9803}"/>
                    </a:ext>
                  </a:extLst>
                </p:cNvPr>
                <p:cNvPicPr/>
                <p:nvPr/>
              </p:nvPicPr>
              <p:blipFill>
                <a:blip r:embed="rId619"/>
                <a:stretch>
                  <a:fillRect/>
                </a:stretch>
              </p:blipFill>
              <p:spPr>
                <a:xfrm>
                  <a:off x="6876579" y="5362748"/>
                  <a:ext cx="263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69271" name="Freihand 169270">
                  <a:extLst>
                    <a:ext uri="{FF2B5EF4-FFF2-40B4-BE49-F238E27FC236}">
                      <a16:creationId xmlns:a16="http://schemas.microsoft.com/office/drawing/2014/main" id="{B3E390C4-1447-431A-9C18-74E3AFDD03FF}"/>
                    </a:ext>
                  </a:extLst>
                </p14:cNvPr>
                <p14:cNvContentPartPr/>
                <p14:nvPr/>
              </p14:nvContentPartPr>
              <p14:xfrm>
                <a:off x="7162779" y="5394788"/>
                <a:ext cx="249120" cy="145080"/>
              </p14:xfrm>
            </p:contentPart>
          </mc:Choice>
          <mc:Fallback xmlns="">
            <p:pic>
              <p:nvPicPr>
                <p:cNvPr id="169271" name="Freihand 169270">
                  <a:extLst>
                    <a:ext uri="{FF2B5EF4-FFF2-40B4-BE49-F238E27FC236}">
                      <a16:creationId xmlns:a16="http://schemas.microsoft.com/office/drawing/2014/main" id="{B3E390C4-1447-431A-9C18-74E3AFDD03FF}"/>
                    </a:ext>
                  </a:extLst>
                </p:cNvPr>
                <p:cNvPicPr/>
                <p:nvPr/>
              </p:nvPicPr>
              <p:blipFill>
                <a:blip r:embed="rId621"/>
                <a:stretch>
                  <a:fillRect/>
                </a:stretch>
              </p:blipFill>
              <p:spPr>
                <a:xfrm>
                  <a:off x="7158459" y="5390468"/>
                  <a:ext cx="257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69272" name="Freihand 169271">
                  <a:extLst>
                    <a:ext uri="{FF2B5EF4-FFF2-40B4-BE49-F238E27FC236}">
                      <a16:creationId xmlns:a16="http://schemas.microsoft.com/office/drawing/2014/main" id="{F32836E8-71FC-4A22-A055-D6D0B761E297}"/>
                    </a:ext>
                  </a:extLst>
                </p14:cNvPr>
                <p14:cNvContentPartPr/>
                <p14:nvPr/>
              </p14:nvContentPartPr>
              <p14:xfrm>
                <a:off x="1627779" y="6028028"/>
                <a:ext cx="420120" cy="37800"/>
              </p14:xfrm>
            </p:contentPart>
          </mc:Choice>
          <mc:Fallback xmlns="">
            <p:pic>
              <p:nvPicPr>
                <p:cNvPr id="169272" name="Freihand 169271">
                  <a:extLst>
                    <a:ext uri="{FF2B5EF4-FFF2-40B4-BE49-F238E27FC236}">
                      <a16:creationId xmlns:a16="http://schemas.microsoft.com/office/drawing/2014/main" id="{F32836E8-71FC-4A22-A055-D6D0B761E297}"/>
                    </a:ext>
                  </a:extLst>
                </p:cNvPr>
                <p:cNvPicPr/>
                <p:nvPr/>
              </p:nvPicPr>
              <p:blipFill>
                <a:blip r:embed="rId623"/>
                <a:stretch>
                  <a:fillRect/>
                </a:stretch>
              </p:blipFill>
              <p:spPr>
                <a:xfrm>
                  <a:off x="1623459" y="6023708"/>
                  <a:ext cx="428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69273" name="Freihand 169272">
                  <a:extLst>
                    <a:ext uri="{FF2B5EF4-FFF2-40B4-BE49-F238E27FC236}">
                      <a16:creationId xmlns:a16="http://schemas.microsoft.com/office/drawing/2014/main" id="{2B68D4F9-1E96-49AA-9622-94E9E567BAD5}"/>
                    </a:ext>
                  </a:extLst>
                </p14:cNvPr>
                <p14:cNvContentPartPr/>
                <p14:nvPr/>
              </p14:nvContentPartPr>
              <p14:xfrm>
                <a:off x="1681059" y="6102548"/>
                <a:ext cx="302400" cy="19440"/>
              </p14:xfrm>
            </p:contentPart>
          </mc:Choice>
          <mc:Fallback xmlns="">
            <p:pic>
              <p:nvPicPr>
                <p:cNvPr id="169273" name="Freihand 169272">
                  <a:extLst>
                    <a:ext uri="{FF2B5EF4-FFF2-40B4-BE49-F238E27FC236}">
                      <a16:creationId xmlns:a16="http://schemas.microsoft.com/office/drawing/2014/main" id="{2B68D4F9-1E96-49AA-9622-94E9E567BAD5}"/>
                    </a:ext>
                  </a:extLst>
                </p:cNvPr>
                <p:cNvPicPr/>
                <p:nvPr/>
              </p:nvPicPr>
              <p:blipFill>
                <a:blip r:embed="rId625"/>
                <a:stretch>
                  <a:fillRect/>
                </a:stretch>
              </p:blipFill>
              <p:spPr>
                <a:xfrm>
                  <a:off x="1676739" y="6098228"/>
                  <a:ext cx="311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69274" name="Freihand 169273">
                  <a:extLst>
                    <a:ext uri="{FF2B5EF4-FFF2-40B4-BE49-F238E27FC236}">
                      <a16:creationId xmlns:a16="http://schemas.microsoft.com/office/drawing/2014/main" id="{88C1053C-91ED-4D11-920C-F0B7DC860ADC}"/>
                    </a:ext>
                  </a:extLst>
                </p14:cNvPr>
                <p14:cNvContentPartPr/>
                <p14:nvPr/>
              </p14:nvContentPartPr>
              <p14:xfrm>
                <a:off x="2118099" y="5953508"/>
                <a:ext cx="213840" cy="237600"/>
              </p14:xfrm>
            </p:contentPart>
          </mc:Choice>
          <mc:Fallback xmlns="">
            <p:pic>
              <p:nvPicPr>
                <p:cNvPr id="169274" name="Freihand 169273">
                  <a:extLst>
                    <a:ext uri="{FF2B5EF4-FFF2-40B4-BE49-F238E27FC236}">
                      <a16:creationId xmlns:a16="http://schemas.microsoft.com/office/drawing/2014/main" id="{88C1053C-91ED-4D11-920C-F0B7DC860ADC}"/>
                    </a:ext>
                  </a:extLst>
                </p:cNvPr>
                <p:cNvPicPr/>
                <p:nvPr/>
              </p:nvPicPr>
              <p:blipFill>
                <a:blip r:embed="rId627"/>
                <a:stretch>
                  <a:fillRect/>
                </a:stretch>
              </p:blipFill>
              <p:spPr>
                <a:xfrm>
                  <a:off x="2113779" y="5949188"/>
                  <a:ext cx="2224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9275" name="Freihand 169274">
                  <a:extLst>
                    <a:ext uri="{FF2B5EF4-FFF2-40B4-BE49-F238E27FC236}">
                      <a16:creationId xmlns:a16="http://schemas.microsoft.com/office/drawing/2014/main" id="{2282F9C8-E94E-46D0-B2E0-04F226952897}"/>
                    </a:ext>
                  </a:extLst>
                </p14:cNvPr>
                <p14:cNvContentPartPr/>
                <p14:nvPr/>
              </p14:nvContentPartPr>
              <p14:xfrm>
                <a:off x="2659179" y="6001028"/>
                <a:ext cx="162720" cy="153720"/>
              </p14:xfrm>
            </p:contentPart>
          </mc:Choice>
          <mc:Fallback xmlns="">
            <p:pic>
              <p:nvPicPr>
                <p:cNvPr id="169275" name="Freihand 169274">
                  <a:extLst>
                    <a:ext uri="{FF2B5EF4-FFF2-40B4-BE49-F238E27FC236}">
                      <a16:creationId xmlns:a16="http://schemas.microsoft.com/office/drawing/2014/main" id="{2282F9C8-E94E-46D0-B2E0-04F226952897}"/>
                    </a:ext>
                  </a:extLst>
                </p:cNvPr>
                <p:cNvPicPr/>
                <p:nvPr/>
              </p:nvPicPr>
              <p:blipFill>
                <a:blip r:embed="rId629"/>
                <a:stretch>
                  <a:fillRect/>
                </a:stretch>
              </p:blipFill>
              <p:spPr>
                <a:xfrm>
                  <a:off x="2654859" y="5996708"/>
                  <a:ext cx="171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69276" name="Freihand 169275">
                  <a:extLst>
                    <a:ext uri="{FF2B5EF4-FFF2-40B4-BE49-F238E27FC236}">
                      <a16:creationId xmlns:a16="http://schemas.microsoft.com/office/drawing/2014/main" id="{72CB7CF0-C345-4441-A988-96C15F121BB6}"/>
                    </a:ext>
                  </a:extLst>
                </p14:cNvPr>
                <p14:cNvContentPartPr/>
                <p14:nvPr/>
              </p14:nvContentPartPr>
              <p14:xfrm>
                <a:off x="2613819" y="5970788"/>
                <a:ext cx="267480" cy="265320"/>
              </p14:xfrm>
            </p:contentPart>
          </mc:Choice>
          <mc:Fallback xmlns="">
            <p:pic>
              <p:nvPicPr>
                <p:cNvPr id="169276" name="Freihand 169275">
                  <a:extLst>
                    <a:ext uri="{FF2B5EF4-FFF2-40B4-BE49-F238E27FC236}">
                      <a16:creationId xmlns:a16="http://schemas.microsoft.com/office/drawing/2014/main" id="{72CB7CF0-C345-4441-A988-96C15F121BB6}"/>
                    </a:ext>
                  </a:extLst>
                </p:cNvPr>
                <p:cNvPicPr/>
                <p:nvPr/>
              </p:nvPicPr>
              <p:blipFill>
                <a:blip r:embed="rId631"/>
                <a:stretch>
                  <a:fillRect/>
                </a:stretch>
              </p:blipFill>
              <p:spPr>
                <a:xfrm>
                  <a:off x="2609499" y="5966468"/>
                  <a:ext cx="2761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9277" name="Freihand 169276">
                  <a:extLst>
                    <a:ext uri="{FF2B5EF4-FFF2-40B4-BE49-F238E27FC236}">
                      <a16:creationId xmlns:a16="http://schemas.microsoft.com/office/drawing/2014/main" id="{214E39D3-AC2D-47C0-8040-317C5160669D}"/>
                    </a:ext>
                  </a:extLst>
                </p14:cNvPr>
                <p14:cNvContentPartPr/>
                <p14:nvPr/>
              </p14:nvContentPartPr>
              <p14:xfrm>
                <a:off x="3026019" y="6065468"/>
                <a:ext cx="218160" cy="199800"/>
              </p14:xfrm>
            </p:contentPart>
          </mc:Choice>
          <mc:Fallback xmlns="">
            <p:pic>
              <p:nvPicPr>
                <p:cNvPr id="169277" name="Freihand 169276">
                  <a:extLst>
                    <a:ext uri="{FF2B5EF4-FFF2-40B4-BE49-F238E27FC236}">
                      <a16:creationId xmlns:a16="http://schemas.microsoft.com/office/drawing/2014/main" id="{214E39D3-AC2D-47C0-8040-317C5160669D}"/>
                    </a:ext>
                  </a:extLst>
                </p:cNvPr>
                <p:cNvPicPr/>
                <p:nvPr/>
              </p:nvPicPr>
              <p:blipFill>
                <a:blip r:embed="rId633"/>
                <a:stretch>
                  <a:fillRect/>
                </a:stretch>
              </p:blipFill>
              <p:spPr>
                <a:xfrm>
                  <a:off x="3021699" y="6061148"/>
                  <a:ext cx="226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9278" name="Freihand 169277">
                  <a:extLst>
                    <a:ext uri="{FF2B5EF4-FFF2-40B4-BE49-F238E27FC236}">
                      <a16:creationId xmlns:a16="http://schemas.microsoft.com/office/drawing/2014/main" id="{FAD98A4B-C02E-4997-B653-BB177AF5C106}"/>
                    </a:ext>
                  </a:extLst>
                </p14:cNvPr>
                <p14:cNvContentPartPr/>
                <p14:nvPr/>
              </p14:nvContentPartPr>
              <p14:xfrm>
                <a:off x="3373419" y="6079868"/>
                <a:ext cx="207360" cy="11880"/>
              </p14:xfrm>
            </p:contentPart>
          </mc:Choice>
          <mc:Fallback xmlns="">
            <p:pic>
              <p:nvPicPr>
                <p:cNvPr id="169278" name="Freihand 169277">
                  <a:extLst>
                    <a:ext uri="{FF2B5EF4-FFF2-40B4-BE49-F238E27FC236}">
                      <a16:creationId xmlns:a16="http://schemas.microsoft.com/office/drawing/2014/main" id="{FAD98A4B-C02E-4997-B653-BB177AF5C106}"/>
                    </a:ext>
                  </a:extLst>
                </p:cNvPr>
                <p:cNvPicPr/>
                <p:nvPr/>
              </p:nvPicPr>
              <p:blipFill>
                <a:blip r:embed="rId635"/>
                <a:stretch>
                  <a:fillRect/>
                </a:stretch>
              </p:blipFill>
              <p:spPr>
                <a:xfrm>
                  <a:off x="3369099" y="6075548"/>
                  <a:ext cx="216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9279" name="Freihand 169278">
                  <a:extLst>
                    <a:ext uri="{FF2B5EF4-FFF2-40B4-BE49-F238E27FC236}">
                      <a16:creationId xmlns:a16="http://schemas.microsoft.com/office/drawing/2014/main" id="{B9125A56-2549-42F5-B5D7-14699745C319}"/>
                    </a:ext>
                  </a:extLst>
                </p14:cNvPr>
                <p14:cNvContentPartPr/>
                <p14:nvPr/>
              </p14:nvContentPartPr>
              <p14:xfrm>
                <a:off x="3379179" y="6121268"/>
                <a:ext cx="212400" cy="34920"/>
              </p14:xfrm>
            </p:contentPart>
          </mc:Choice>
          <mc:Fallback xmlns="">
            <p:pic>
              <p:nvPicPr>
                <p:cNvPr id="169279" name="Freihand 169278">
                  <a:extLst>
                    <a:ext uri="{FF2B5EF4-FFF2-40B4-BE49-F238E27FC236}">
                      <a16:creationId xmlns:a16="http://schemas.microsoft.com/office/drawing/2014/main" id="{B9125A56-2549-42F5-B5D7-14699745C319}"/>
                    </a:ext>
                  </a:extLst>
                </p:cNvPr>
                <p:cNvPicPr/>
                <p:nvPr/>
              </p:nvPicPr>
              <p:blipFill>
                <a:blip r:embed="rId637"/>
                <a:stretch>
                  <a:fillRect/>
                </a:stretch>
              </p:blipFill>
              <p:spPr>
                <a:xfrm>
                  <a:off x="3374859" y="6116948"/>
                  <a:ext cx="221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9285" name="Freihand 169284">
                  <a:extLst>
                    <a:ext uri="{FF2B5EF4-FFF2-40B4-BE49-F238E27FC236}">
                      <a16:creationId xmlns:a16="http://schemas.microsoft.com/office/drawing/2014/main" id="{2BC8D4C3-7874-4535-8D2D-44940C4B625A}"/>
                    </a:ext>
                  </a:extLst>
                </p14:cNvPr>
                <p14:cNvContentPartPr/>
                <p14:nvPr/>
              </p14:nvContentPartPr>
              <p14:xfrm>
                <a:off x="3812619" y="6045308"/>
                <a:ext cx="147600" cy="199080"/>
              </p14:xfrm>
            </p:contentPart>
          </mc:Choice>
          <mc:Fallback xmlns="">
            <p:pic>
              <p:nvPicPr>
                <p:cNvPr id="169285" name="Freihand 169284">
                  <a:extLst>
                    <a:ext uri="{FF2B5EF4-FFF2-40B4-BE49-F238E27FC236}">
                      <a16:creationId xmlns:a16="http://schemas.microsoft.com/office/drawing/2014/main" id="{2BC8D4C3-7874-4535-8D2D-44940C4B625A}"/>
                    </a:ext>
                  </a:extLst>
                </p:cNvPr>
                <p:cNvPicPr/>
                <p:nvPr/>
              </p:nvPicPr>
              <p:blipFill>
                <a:blip r:embed="rId639"/>
                <a:stretch>
                  <a:fillRect/>
                </a:stretch>
              </p:blipFill>
              <p:spPr>
                <a:xfrm>
                  <a:off x="3808299" y="6040988"/>
                  <a:ext cx="156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9286" name="Freihand 169285">
                  <a:extLst>
                    <a:ext uri="{FF2B5EF4-FFF2-40B4-BE49-F238E27FC236}">
                      <a16:creationId xmlns:a16="http://schemas.microsoft.com/office/drawing/2014/main" id="{7FF49F97-13E3-43E3-999B-D7ABEB88DD38}"/>
                    </a:ext>
                  </a:extLst>
                </p14:cNvPr>
                <p14:cNvContentPartPr/>
                <p14:nvPr/>
              </p14:nvContentPartPr>
              <p14:xfrm>
                <a:off x="3887139" y="6017948"/>
                <a:ext cx="222120" cy="17640"/>
              </p14:xfrm>
            </p:contentPart>
          </mc:Choice>
          <mc:Fallback xmlns="">
            <p:pic>
              <p:nvPicPr>
                <p:cNvPr id="169286" name="Freihand 169285">
                  <a:extLst>
                    <a:ext uri="{FF2B5EF4-FFF2-40B4-BE49-F238E27FC236}">
                      <a16:creationId xmlns:a16="http://schemas.microsoft.com/office/drawing/2014/main" id="{7FF49F97-13E3-43E3-999B-D7ABEB88DD38}"/>
                    </a:ext>
                  </a:extLst>
                </p:cNvPr>
                <p:cNvPicPr/>
                <p:nvPr/>
              </p:nvPicPr>
              <p:blipFill>
                <a:blip r:embed="rId641"/>
                <a:stretch>
                  <a:fillRect/>
                </a:stretch>
              </p:blipFill>
              <p:spPr>
                <a:xfrm>
                  <a:off x="3882819" y="6013628"/>
                  <a:ext cx="230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69287" name="Freihand 169286">
                  <a:extLst>
                    <a:ext uri="{FF2B5EF4-FFF2-40B4-BE49-F238E27FC236}">
                      <a16:creationId xmlns:a16="http://schemas.microsoft.com/office/drawing/2014/main" id="{43B7FAFB-7E13-4A45-A861-C3F8608E6184}"/>
                    </a:ext>
                  </a:extLst>
                </p14:cNvPr>
                <p14:cNvContentPartPr/>
                <p14:nvPr/>
              </p14:nvContentPartPr>
              <p14:xfrm>
                <a:off x="4091259" y="6035588"/>
                <a:ext cx="247320" cy="204480"/>
              </p14:xfrm>
            </p:contentPart>
          </mc:Choice>
          <mc:Fallback xmlns="">
            <p:pic>
              <p:nvPicPr>
                <p:cNvPr id="169287" name="Freihand 169286">
                  <a:extLst>
                    <a:ext uri="{FF2B5EF4-FFF2-40B4-BE49-F238E27FC236}">
                      <a16:creationId xmlns:a16="http://schemas.microsoft.com/office/drawing/2014/main" id="{43B7FAFB-7E13-4A45-A861-C3F8608E6184}"/>
                    </a:ext>
                  </a:extLst>
                </p:cNvPr>
                <p:cNvPicPr/>
                <p:nvPr/>
              </p:nvPicPr>
              <p:blipFill>
                <a:blip r:embed="rId643"/>
                <a:stretch>
                  <a:fillRect/>
                </a:stretch>
              </p:blipFill>
              <p:spPr>
                <a:xfrm>
                  <a:off x="4086939" y="6031268"/>
                  <a:ext cx="255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69289" name="Freihand 169288">
                  <a:extLst>
                    <a:ext uri="{FF2B5EF4-FFF2-40B4-BE49-F238E27FC236}">
                      <a16:creationId xmlns:a16="http://schemas.microsoft.com/office/drawing/2014/main" id="{8705A6FF-FD1E-4535-B09D-3192A38B3CFF}"/>
                    </a:ext>
                  </a:extLst>
                </p14:cNvPr>
                <p14:cNvContentPartPr/>
                <p14:nvPr/>
              </p14:nvContentPartPr>
              <p14:xfrm>
                <a:off x="6330459" y="3256388"/>
                <a:ext cx="2624760" cy="2852280"/>
              </p14:xfrm>
            </p:contentPart>
          </mc:Choice>
          <mc:Fallback xmlns="">
            <p:pic>
              <p:nvPicPr>
                <p:cNvPr id="169289" name="Freihand 169288">
                  <a:extLst>
                    <a:ext uri="{FF2B5EF4-FFF2-40B4-BE49-F238E27FC236}">
                      <a16:creationId xmlns:a16="http://schemas.microsoft.com/office/drawing/2014/main" id="{8705A6FF-FD1E-4535-B09D-3192A38B3CFF}"/>
                    </a:ext>
                  </a:extLst>
                </p:cNvPr>
                <p:cNvPicPr/>
                <p:nvPr/>
              </p:nvPicPr>
              <p:blipFill>
                <a:blip r:embed="rId645"/>
                <a:stretch>
                  <a:fillRect/>
                </a:stretch>
              </p:blipFill>
              <p:spPr>
                <a:xfrm>
                  <a:off x="6326139" y="3252068"/>
                  <a:ext cx="2633400" cy="28609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69290" name="Freihand 169289">
                  <a:extLst>
                    <a:ext uri="{FF2B5EF4-FFF2-40B4-BE49-F238E27FC236}">
                      <a16:creationId xmlns:a16="http://schemas.microsoft.com/office/drawing/2014/main" id="{6669C3A9-7067-42DA-A426-E3095CB82871}"/>
                    </a:ext>
                  </a:extLst>
                </p14:cNvPr>
                <p14:cNvContentPartPr/>
                <p14:nvPr/>
              </p14:nvContentPartPr>
              <p14:xfrm>
                <a:off x="8910939" y="3083228"/>
                <a:ext cx="228240" cy="286200"/>
              </p14:xfrm>
            </p:contentPart>
          </mc:Choice>
          <mc:Fallback xmlns="">
            <p:pic>
              <p:nvPicPr>
                <p:cNvPr id="169290" name="Freihand 169289">
                  <a:extLst>
                    <a:ext uri="{FF2B5EF4-FFF2-40B4-BE49-F238E27FC236}">
                      <a16:creationId xmlns:a16="http://schemas.microsoft.com/office/drawing/2014/main" id="{6669C3A9-7067-42DA-A426-E3095CB82871}"/>
                    </a:ext>
                  </a:extLst>
                </p:cNvPr>
                <p:cNvPicPr/>
                <p:nvPr/>
              </p:nvPicPr>
              <p:blipFill>
                <a:blip r:embed="rId647"/>
                <a:stretch>
                  <a:fillRect/>
                </a:stretch>
              </p:blipFill>
              <p:spPr>
                <a:xfrm>
                  <a:off x="8906619" y="3078908"/>
                  <a:ext cx="2368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69292" name="Freihand 169291">
                  <a:extLst>
                    <a:ext uri="{FF2B5EF4-FFF2-40B4-BE49-F238E27FC236}">
                      <a16:creationId xmlns:a16="http://schemas.microsoft.com/office/drawing/2014/main" id="{5614E22A-7AA5-4120-BE4C-7D49A776E915}"/>
                    </a:ext>
                  </a:extLst>
                </p14:cNvPr>
                <p14:cNvContentPartPr/>
                <p14:nvPr/>
              </p14:nvContentPartPr>
              <p14:xfrm>
                <a:off x="9482979" y="2848148"/>
                <a:ext cx="149400" cy="188640"/>
              </p14:xfrm>
            </p:contentPart>
          </mc:Choice>
          <mc:Fallback xmlns="">
            <p:pic>
              <p:nvPicPr>
                <p:cNvPr id="169292" name="Freihand 169291">
                  <a:extLst>
                    <a:ext uri="{FF2B5EF4-FFF2-40B4-BE49-F238E27FC236}">
                      <a16:creationId xmlns:a16="http://schemas.microsoft.com/office/drawing/2014/main" id="{5614E22A-7AA5-4120-BE4C-7D49A776E915}"/>
                    </a:ext>
                  </a:extLst>
                </p:cNvPr>
                <p:cNvPicPr/>
                <p:nvPr/>
              </p:nvPicPr>
              <p:blipFill>
                <a:blip r:embed="rId649"/>
                <a:stretch>
                  <a:fillRect/>
                </a:stretch>
              </p:blipFill>
              <p:spPr>
                <a:xfrm>
                  <a:off x="9478659" y="2843828"/>
                  <a:ext cx="158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69293" name="Freihand 169292">
                  <a:extLst>
                    <a:ext uri="{FF2B5EF4-FFF2-40B4-BE49-F238E27FC236}">
                      <a16:creationId xmlns:a16="http://schemas.microsoft.com/office/drawing/2014/main" id="{766CF0CC-B98E-415A-98EE-F0D96F9C951C}"/>
                    </a:ext>
                  </a:extLst>
                </p14:cNvPr>
                <p14:cNvContentPartPr/>
                <p14:nvPr/>
              </p14:nvContentPartPr>
              <p14:xfrm>
                <a:off x="9482979" y="2998268"/>
                <a:ext cx="190800" cy="24840"/>
              </p14:xfrm>
            </p:contentPart>
          </mc:Choice>
          <mc:Fallback xmlns="">
            <p:pic>
              <p:nvPicPr>
                <p:cNvPr id="169293" name="Freihand 169292">
                  <a:extLst>
                    <a:ext uri="{FF2B5EF4-FFF2-40B4-BE49-F238E27FC236}">
                      <a16:creationId xmlns:a16="http://schemas.microsoft.com/office/drawing/2014/main" id="{766CF0CC-B98E-415A-98EE-F0D96F9C951C}"/>
                    </a:ext>
                  </a:extLst>
                </p:cNvPr>
                <p:cNvPicPr/>
                <p:nvPr/>
              </p:nvPicPr>
              <p:blipFill>
                <a:blip r:embed="rId651"/>
                <a:stretch>
                  <a:fillRect/>
                </a:stretch>
              </p:blipFill>
              <p:spPr>
                <a:xfrm>
                  <a:off x="9478659" y="2993948"/>
                  <a:ext cx="199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69294" name="Freihand 169293">
                  <a:extLst>
                    <a:ext uri="{FF2B5EF4-FFF2-40B4-BE49-F238E27FC236}">
                      <a16:creationId xmlns:a16="http://schemas.microsoft.com/office/drawing/2014/main" id="{5362D1F4-5676-4B40-9843-22E18DEB7849}"/>
                    </a:ext>
                  </a:extLst>
                </p14:cNvPr>
                <p14:cNvContentPartPr/>
                <p14:nvPr/>
              </p14:nvContentPartPr>
              <p14:xfrm>
                <a:off x="9693219" y="2844908"/>
                <a:ext cx="130680" cy="174600"/>
              </p14:xfrm>
            </p:contentPart>
          </mc:Choice>
          <mc:Fallback xmlns="">
            <p:pic>
              <p:nvPicPr>
                <p:cNvPr id="169294" name="Freihand 169293">
                  <a:extLst>
                    <a:ext uri="{FF2B5EF4-FFF2-40B4-BE49-F238E27FC236}">
                      <a16:creationId xmlns:a16="http://schemas.microsoft.com/office/drawing/2014/main" id="{5362D1F4-5676-4B40-9843-22E18DEB7849}"/>
                    </a:ext>
                  </a:extLst>
                </p:cNvPr>
                <p:cNvPicPr/>
                <p:nvPr/>
              </p:nvPicPr>
              <p:blipFill>
                <a:blip r:embed="rId653"/>
                <a:stretch>
                  <a:fillRect/>
                </a:stretch>
              </p:blipFill>
              <p:spPr>
                <a:xfrm>
                  <a:off x="9688899" y="2840588"/>
                  <a:ext cx="139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69295" name="Freihand 169294">
                  <a:extLst>
                    <a:ext uri="{FF2B5EF4-FFF2-40B4-BE49-F238E27FC236}">
                      <a16:creationId xmlns:a16="http://schemas.microsoft.com/office/drawing/2014/main" id="{4EE31882-F04E-4C10-A67B-A2C8528691AE}"/>
                    </a:ext>
                  </a:extLst>
                </p14:cNvPr>
                <p14:cNvContentPartPr/>
                <p14:nvPr/>
              </p14:nvContentPartPr>
              <p14:xfrm>
                <a:off x="9388299" y="3038588"/>
                <a:ext cx="560160" cy="110160"/>
              </p14:xfrm>
            </p:contentPart>
          </mc:Choice>
          <mc:Fallback xmlns="">
            <p:pic>
              <p:nvPicPr>
                <p:cNvPr id="169295" name="Freihand 169294">
                  <a:extLst>
                    <a:ext uri="{FF2B5EF4-FFF2-40B4-BE49-F238E27FC236}">
                      <a16:creationId xmlns:a16="http://schemas.microsoft.com/office/drawing/2014/main" id="{4EE31882-F04E-4C10-A67B-A2C8528691AE}"/>
                    </a:ext>
                  </a:extLst>
                </p:cNvPr>
                <p:cNvPicPr/>
                <p:nvPr/>
              </p:nvPicPr>
              <p:blipFill>
                <a:blip r:embed="rId655"/>
                <a:stretch>
                  <a:fillRect/>
                </a:stretch>
              </p:blipFill>
              <p:spPr>
                <a:xfrm>
                  <a:off x="9383979" y="3034268"/>
                  <a:ext cx="5688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69297" name="Freihand 169296">
                  <a:extLst>
                    <a:ext uri="{FF2B5EF4-FFF2-40B4-BE49-F238E27FC236}">
                      <a16:creationId xmlns:a16="http://schemas.microsoft.com/office/drawing/2014/main" id="{974F46B4-BC3D-46C5-8306-10DC51AC9EFB}"/>
                    </a:ext>
                  </a:extLst>
                </p14:cNvPr>
                <p14:cNvContentPartPr/>
                <p14:nvPr/>
              </p14:nvContentPartPr>
              <p14:xfrm>
                <a:off x="9546699" y="3185828"/>
                <a:ext cx="71640" cy="185040"/>
              </p14:xfrm>
            </p:contentPart>
          </mc:Choice>
          <mc:Fallback xmlns="">
            <p:pic>
              <p:nvPicPr>
                <p:cNvPr id="169297" name="Freihand 169296">
                  <a:extLst>
                    <a:ext uri="{FF2B5EF4-FFF2-40B4-BE49-F238E27FC236}">
                      <a16:creationId xmlns:a16="http://schemas.microsoft.com/office/drawing/2014/main" id="{974F46B4-BC3D-46C5-8306-10DC51AC9EFB}"/>
                    </a:ext>
                  </a:extLst>
                </p:cNvPr>
                <p:cNvPicPr/>
                <p:nvPr/>
              </p:nvPicPr>
              <p:blipFill>
                <a:blip r:embed="rId657"/>
                <a:stretch>
                  <a:fillRect/>
                </a:stretch>
              </p:blipFill>
              <p:spPr>
                <a:xfrm>
                  <a:off x="9542379" y="3181508"/>
                  <a:ext cx="80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69298" name="Freihand 169297">
                  <a:extLst>
                    <a:ext uri="{FF2B5EF4-FFF2-40B4-BE49-F238E27FC236}">
                      <a16:creationId xmlns:a16="http://schemas.microsoft.com/office/drawing/2014/main" id="{4FE1EF70-4653-49B7-8505-0B4191A716D0}"/>
                    </a:ext>
                  </a:extLst>
                </p14:cNvPr>
                <p14:cNvContentPartPr/>
                <p14:nvPr/>
              </p14:nvContentPartPr>
              <p14:xfrm>
                <a:off x="9613659" y="3176468"/>
                <a:ext cx="90720" cy="166680"/>
              </p14:xfrm>
            </p:contentPart>
          </mc:Choice>
          <mc:Fallback xmlns="">
            <p:pic>
              <p:nvPicPr>
                <p:cNvPr id="169298" name="Freihand 169297">
                  <a:extLst>
                    <a:ext uri="{FF2B5EF4-FFF2-40B4-BE49-F238E27FC236}">
                      <a16:creationId xmlns:a16="http://schemas.microsoft.com/office/drawing/2014/main" id="{4FE1EF70-4653-49B7-8505-0B4191A716D0}"/>
                    </a:ext>
                  </a:extLst>
                </p:cNvPr>
                <p:cNvPicPr/>
                <p:nvPr/>
              </p:nvPicPr>
              <p:blipFill>
                <a:blip r:embed="rId659"/>
                <a:stretch>
                  <a:fillRect/>
                </a:stretch>
              </p:blipFill>
              <p:spPr>
                <a:xfrm>
                  <a:off x="9609339" y="3172148"/>
                  <a:ext cx="99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69299" name="Freihand 169298">
                  <a:extLst>
                    <a:ext uri="{FF2B5EF4-FFF2-40B4-BE49-F238E27FC236}">
                      <a16:creationId xmlns:a16="http://schemas.microsoft.com/office/drawing/2014/main" id="{53B19750-8C79-45A3-87D3-46422F7BC486}"/>
                    </a:ext>
                  </a:extLst>
                </p14:cNvPr>
                <p14:cNvContentPartPr/>
                <p14:nvPr/>
              </p14:nvContentPartPr>
              <p14:xfrm>
                <a:off x="9549219" y="3329108"/>
                <a:ext cx="169200" cy="43200"/>
              </p14:xfrm>
            </p:contentPart>
          </mc:Choice>
          <mc:Fallback xmlns="">
            <p:pic>
              <p:nvPicPr>
                <p:cNvPr id="169299" name="Freihand 169298">
                  <a:extLst>
                    <a:ext uri="{FF2B5EF4-FFF2-40B4-BE49-F238E27FC236}">
                      <a16:creationId xmlns:a16="http://schemas.microsoft.com/office/drawing/2014/main" id="{53B19750-8C79-45A3-87D3-46422F7BC486}"/>
                    </a:ext>
                  </a:extLst>
                </p:cNvPr>
                <p:cNvPicPr/>
                <p:nvPr/>
              </p:nvPicPr>
              <p:blipFill>
                <a:blip r:embed="rId661"/>
                <a:stretch>
                  <a:fillRect/>
                </a:stretch>
              </p:blipFill>
              <p:spPr>
                <a:xfrm>
                  <a:off x="9544899" y="3324788"/>
                  <a:ext cx="1778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69301" name="Freihand 169300">
                  <a:extLst>
                    <a:ext uri="{FF2B5EF4-FFF2-40B4-BE49-F238E27FC236}">
                      <a16:creationId xmlns:a16="http://schemas.microsoft.com/office/drawing/2014/main" id="{E42F0E09-0AD2-4DA1-A2BF-0E536EC17EF0}"/>
                    </a:ext>
                  </a:extLst>
                </p14:cNvPr>
                <p14:cNvContentPartPr/>
                <p14:nvPr/>
              </p14:nvContentPartPr>
              <p14:xfrm>
                <a:off x="9752619" y="3147308"/>
                <a:ext cx="128880" cy="199080"/>
              </p14:xfrm>
            </p:contentPart>
          </mc:Choice>
          <mc:Fallback xmlns="">
            <p:pic>
              <p:nvPicPr>
                <p:cNvPr id="169301" name="Freihand 169300">
                  <a:extLst>
                    <a:ext uri="{FF2B5EF4-FFF2-40B4-BE49-F238E27FC236}">
                      <a16:creationId xmlns:a16="http://schemas.microsoft.com/office/drawing/2014/main" id="{E42F0E09-0AD2-4DA1-A2BF-0E536EC17EF0}"/>
                    </a:ext>
                  </a:extLst>
                </p:cNvPr>
                <p:cNvPicPr/>
                <p:nvPr/>
              </p:nvPicPr>
              <p:blipFill>
                <a:blip r:embed="rId663"/>
                <a:stretch>
                  <a:fillRect/>
                </a:stretch>
              </p:blipFill>
              <p:spPr>
                <a:xfrm>
                  <a:off x="9748299" y="3142988"/>
                  <a:ext cx="137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69302" name="Freihand 169301">
                  <a:extLst>
                    <a:ext uri="{FF2B5EF4-FFF2-40B4-BE49-F238E27FC236}">
                      <a16:creationId xmlns:a16="http://schemas.microsoft.com/office/drawing/2014/main" id="{524299CC-C930-4269-BEF5-5ED17E12C27D}"/>
                    </a:ext>
                  </a:extLst>
                </p14:cNvPr>
                <p14:cNvContentPartPr/>
                <p14:nvPr/>
              </p14:nvContentPartPr>
              <p14:xfrm>
                <a:off x="9829659" y="3240548"/>
                <a:ext cx="45720" cy="153720"/>
              </p14:xfrm>
            </p:contentPart>
          </mc:Choice>
          <mc:Fallback xmlns="">
            <p:pic>
              <p:nvPicPr>
                <p:cNvPr id="169302" name="Freihand 169301">
                  <a:extLst>
                    <a:ext uri="{FF2B5EF4-FFF2-40B4-BE49-F238E27FC236}">
                      <a16:creationId xmlns:a16="http://schemas.microsoft.com/office/drawing/2014/main" id="{524299CC-C930-4269-BEF5-5ED17E12C27D}"/>
                    </a:ext>
                  </a:extLst>
                </p:cNvPr>
                <p:cNvPicPr/>
                <p:nvPr/>
              </p:nvPicPr>
              <p:blipFill>
                <a:blip r:embed="rId665"/>
                <a:stretch>
                  <a:fillRect/>
                </a:stretch>
              </p:blipFill>
              <p:spPr>
                <a:xfrm>
                  <a:off x="9825339" y="3236228"/>
                  <a:ext cx="54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69303" name="Freihand 169302">
                  <a:extLst>
                    <a:ext uri="{FF2B5EF4-FFF2-40B4-BE49-F238E27FC236}">
                      <a16:creationId xmlns:a16="http://schemas.microsoft.com/office/drawing/2014/main" id="{1681A78F-724F-401A-91EC-CBBFD765E2C7}"/>
                    </a:ext>
                  </a:extLst>
                </p14:cNvPr>
                <p14:cNvContentPartPr/>
                <p14:nvPr/>
              </p14:nvContentPartPr>
              <p14:xfrm>
                <a:off x="10101819" y="2956868"/>
                <a:ext cx="223920" cy="37080"/>
              </p14:xfrm>
            </p:contentPart>
          </mc:Choice>
          <mc:Fallback xmlns="">
            <p:pic>
              <p:nvPicPr>
                <p:cNvPr id="169303" name="Freihand 169302">
                  <a:extLst>
                    <a:ext uri="{FF2B5EF4-FFF2-40B4-BE49-F238E27FC236}">
                      <a16:creationId xmlns:a16="http://schemas.microsoft.com/office/drawing/2014/main" id="{1681A78F-724F-401A-91EC-CBBFD765E2C7}"/>
                    </a:ext>
                  </a:extLst>
                </p:cNvPr>
                <p:cNvPicPr/>
                <p:nvPr/>
              </p:nvPicPr>
              <p:blipFill>
                <a:blip r:embed="rId667"/>
                <a:stretch>
                  <a:fillRect/>
                </a:stretch>
              </p:blipFill>
              <p:spPr>
                <a:xfrm>
                  <a:off x="10097499" y="2952548"/>
                  <a:ext cx="232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69304" name="Freihand 169303">
                  <a:extLst>
                    <a:ext uri="{FF2B5EF4-FFF2-40B4-BE49-F238E27FC236}">
                      <a16:creationId xmlns:a16="http://schemas.microsoft.com/office/drawing/2014/main" id="{807676C0-94A9-4FEC-BFB1-A24925BD96E0}"/>
                    </a:ext>
                  </a:extLst>
                </p14:cNvPr>
                <p14:cNvContentPartPr/>
                <p14:nvPr/>
              </p14:nvContentPartPr>
              <p14:xfrm>
                <a:off x="10127379" y="3018428"/>
                <a:ext cx="190080" cy="39960"/>
              </p14:xfrm>
            </p:contentPart>
          </mc:Choice>
          <mc:Fallback xmlns="">
            <p:pic>
              <p:nvPicPr>
                <p:cNvPr id="169304" name="Freihand 169303">
                  <a:extLst>
                    <a:ext uri="{FF2B5EF4-FFF2-40B4-BE49-F238E27FC236}">
                      <a16:creationId xmlns:a16="http://schemas.microsoft.com/office/drawing/2014/main" id="{807676C0-94A9-4FEC-BFB1-A24925BD96E0}"/>
                    </a:ext>
                  </a:extLst>
                </p:cNvPr>
                <p:cNvPicPr/>
                <p:nvPr/>
              </p:nvPicPr>
              <p:blipFill>
                <a:blip r:embed="rId669"/>
                <a:stretch>
                  <a:fillRect/>
                </a:stretch>
              </p:blipFill>
              <p:spPr>
                <a:xfrm>
                  <a:off x="10123059" y="3014108"/>
                  <a:ext cx="198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69307" name="Freihand 169306">
                  <a:extLst>
                    <a:ext uri="{FF2B5EF4-FFF2-40B4-BE49-F238E27FC236}">
                      <a16:creationId xmlns:a16="http://schemas.microsoft.com/office/drawing/2014/main" id="{4016F480-0FFF-4380-B7EE-09BBC5AC39A6}"/>
                    </a:ext>
                  </a:extLst>
                </p14:cNvPr>
                <p14:cNvContentPartPr/>
                <p14:nvPr/>
              </p14:nvContentPartPr>
              <p14:xfrm>
                <a:off x="10450299" y="2812148"/>
                <a:ext cx="141120" cy="192960"/>
              </p14:xfrm>
            </p:contentPart>
          </mc:Choice>
          <mc:Fallback xmlns="">
            <p:pic>
              <p:nvPicPr>
                <p:cNvPr id="169307" name="Freihand 169306">
                  <a:extLst>
                    <a:ext uri="{FF2B5EF4-FFF2-40B4-BE49-F238E27FC236}">
                      <a16:creationId xmlns:a16="http://schemas.microsoft.com/office/drawing/2014/main" id="{4016F480-0FFF-4380-B7EE-09BBC5AC39A6}"/>
                    </a:ext>
                  </a:extLst>
                </p:cNvPr>
                <p:cNvPicPr/>
                <p:nvPr/>
              </p:nvPicPr>
              <p:blipFill>
                <a:blip r:embed="rId671"/>
                <a:stretch>
                  <a:fillRect/>
                </a:stretch>
              </p:blipFill>
              <p:spPr>
                <a:xfrm>
                  <a:off x="10445979" y="2807828"/>
                  <a:ext cx="1497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69308" name="Freihand 169307">
                  <a:extLst>
                    <a:ext uri="{FF2B5EF4-FFF2-40B4-BE49-F238E27FC236}">
                      <a16:creationId xmlns:a16="http://schemas.microsoft.com/office/drawing/2014/main" id="{1D76743A-9E76-46D2-83B9-C0DF24814F06}"/>
                    </a:ext>
                  </a:extLst>
                </p14:cNvPr>
                <p14:cNvContentPartPr/>
                <p14:nvPr/>
              </p14:nvContentPartPr>
              <p14:xfrm>
                <a:off x="10646859" y="2792708"/>
                <a:ext cx="119880" cy="178560"/>
              </p14:xfrm>
            </p:contentPart>
          </mc:Choice>
          <mc:Fallback xmlns="">
            <p:pic>
              <p:nvPicPr>
                <p:cNvPr id="169308" name="Freihand 169307">
                  <a:extLst>
                    <a:ext uri="{FF2B5EF4-FFF2-40B4-BE49-F238E27FC236}">
                      <a16:creationId xmlns:a16="http://schemas.microsoft.com/office/drawing/2014/main" id="{1D76743A-9E76-46D2-83B9-C0DF24814F06}"/>
                    </a:ext>
                  </a:extLst>
                </p:cNvPr>
                <p:cNvPicPr/>
                <p:nvPr/>
              </p:nvPicPr>
              <p:blipFill>
                <a:blip r:embed="rId673"/>
                <a:stretch>
                  <a:fillRect/>
                </a:stretch>
              </p:blipFill>
              <p:spPr>
                <a:xfrm>
                  <a:off x="10642539" y="2788388"/>
                  <a:ext cx="128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69309" name="Freihand 169308">
                  <a:extLst>
                    <a:ext uri="{FF2B5EF4-FFF2-40B4-BE49-F238E27FC236}">
                      <a16:creationId xmlns:a16="http://schemas.microsoft.com/office/drawing/2014/main" id="{2B02D963-828A-4C3C-91F2-3A5AE17B3C8B}"/>
                    </a:ext>
                  </a:extLst>
                </p14:cNvPr>
                <p14:cNvContentPartPr/>
                <p14:nvPr/>
              </p14:nvContentPartPr>
              <p14:xfrm>
                <a:off x="9331419" y="3158828"/>
                <a:ext cx="1739880" cy="388440"/>
              </p14:xfrm>
            </p:contentPart>
          </mc:Choice>
          <mc:Fallback xmlns="">
            <p:pic>
              <p:nvPicPr>
                <p:cNvPr id="169309" name="Freihand 169308">
                  <a:extLst>
                    <a:ext uri="{FF2B5EF4-FFF2-40B4-BE49-F238E27FC236}">
                      <a16:creationId xmlns:a16="http://schemas.microsoft.com/office/drawing/2014/main" id="{2B02D963-828A-4C3C-91F2-3A5AE17B3C8B}"/>
                    </a:ext>
                  </a:extLst>
                </p:cNvPr>
                <p:cNvPicPr/>
                <p:nvPr/>
              </p:nvPicPr>
              <p:blipFill>
                <a:blip r:embed="rId675"/>
                <a:stretch>
                  <a:fillRect/>
                </a:stretch>
              </p:blipFill>
              <p:spPr>
                <a:xfrm>
                  <a:off x="9327099" y="3154508"/>
                  <a:ext cx="174852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69310" name="Freihand 169309">
                  <a:extLst>
                    <a:ext uri="{FF2B5EF4-FFF2-40B4-BE49-F238E27FC236}">
                      <a16:creationId xmlns:a16="http://schemas.microsoft.com/office/drawing/2014/main" id="{77B2CFC4-29D4-4AD8-91E1-0B1B1B7BAA6B}"/>
                    </a:ext>
                  </a:extLst>
                </p14:cNvPr>
                <p14:cNvContentPartPr/>
                <p14:nvPr/>
              </p14:nvContentPartPr>
              <p14:xfrm>
                <a:off x="9948099" y="3574988"/>
                <a:ext cx="148680" cy="238680"/>
              </p14:xfrm>
            </p:contentPart>
          </mc:Choice>
          <mc:Fallback xmlns="">
            <p:pic>
              <p:nvPicPr>
                <p:cNvPr id="169310" name="Freihand 169309">
                  <a:extLst>
                    <a:ext uri="{FF2B5EF4-FFF2-40B4-BE49-F238E27FC236}">
                      <a16:creationId xmlns:a16="http://schemas.microsoft.com/office/drawing/2014/main" id="{77B2CFC4-29D4-4AD8-91E1-0B1B1B7BAA6B}"/>
                    </a:ext>
                  </a:extLst>
                </p:cNvPr>
                <p:cNvPicPr/>
                <p:nvPr/>
              </p:nvPicPr>
              <p:blipFill>
                <a:blip r:embed="rId677"/>
                <a:stretch>
                  <a:fillRect/>
                </a:stretch>
              </p:blipFill>
              <p:spPr>
                <a:xfrm>
                  <a:off x="9943779" y="3570668"/>
                  <a:ext cx="1573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69311" name="Freihand 169310">
                  <a:extLst>
                    <a:ext uri="{FF2B5EF4-FFF2-40B4-BE49-F238E27FC236}">
                      <a16:creationId xmlns:a16="http://schemas.microsoft.com/office/drawing/2014/main" id="{28B61F45-ACCA-408C-A260-765E15E15F5E}"/>
                    </a:ext>
                  </a:extLst>
                </p14:cNvPr>
                <p14:cNvContentPartPr/>
                <p14:nvPr/>
              </p14:nvContentPartPr>
              <p14:xfrm>
                <a:off x="10105779" y="3524228"/>
                <a:ext cx="124920" cy="201600"/>
              </p14:xfrm>
            </p:contentPart>
          </mc:Choice>
          <mc:Fallback xmlns="">
            <p:pic>
              <p:nvPicPr>
                <p:cNvPr id="169311" name="Freihand 169310">
                  <a:extLst>
                    <a:ext uri="{FF2B5EF4-FFF2-40B4-BE49-F238E27FC236}">
                      <a16:creationId xmlns:a16="http://schemas.microsoft.com/office/drawing/2014/main" id="{28B61F45-ACCA-408C-A260-765E15E15F5E}"/>
                    </a:ext>
                  </a:extLst>
                </p:cNvPr>
                <p:cNvPicPr/>
                <p:nvPr/>
              </p:nvPicPr>
              <p:blipFill>
                <a:blip r:embed="rId679"/>
                <a:stretch>
                  <a:fillRect/>
                </a:stretch>
              </p:blipFill>
              <p:spPr>
                <a:xfrm>
                  <a:off x="10101459" y="3519908"/>
                  <a:ext cx="133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69312" name="Freihand 169311">
                  <a:extLst>
                    <a:ext uri="{FF2B5EF4-FFF2-40B4-BE49-F238E27FC236}">
                      <a16:creationId xmlns:a16="http://schemas.microsoft.com/office/drawing/2014/main" id="{D99821C2-EE0B-4292-A9BE-D2C5ADB0C7EE}"/>
                    </a:ext>
                  </a:extLst>
                </p14:cNvPr>
                <p14:cNvContentPartPr/>
                <p14:nvPr/>
              </p14:nvContentPartPr>
              <p14:xfrm>
                <a:off x="10233219" y="3559148"/>
                <a:ext cx="147960" cy="123840"/>
              </p14:xfrm>
            </p:contentPart>
          </mc:Choice>
          <mc:Fallback xmlns="">
            <p:pic>
              <p:nvPicPr>
                <p:cNvPr id="169312" name="Freihand 169311">
                  <a:extLst>
                    <a:ext uri="{FF2B5EF4-FFF2-40B4-BE49-F238E27FC236}">
                      <a16:creationId xmlns:a16="http://schemas.microsoft.com/office/drawing/2014/main" id="{D99821C2-EE0B-4292-A9BE-D2C5ADB0C7EE}"/>
                    </a:ext>
                  </a:extLst>
                </p:cNvPr>
                <p:cNvPicPr/>
                <p:nvPr/>
              </p:nvPicPr>
              <p:blipFill>
                <a:blip r:embed="rId681"/>
                <a:stretch>
                  <a:fillRect/>
                </a:stretch>
              </p:blipFill>
              <p:spPr>
                <a:xfrm>
                  <a:off x="10228899" y="3554828"/>
                  <a:ext cx="156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69313" name="Freihand 169312">
                  <a:extLst>
                    <a:ext uri="{FF2B5EF4-FFF2-40B4-BE49-F238E27FC236}">
                      <a16:creationId xmlns:a16="http://schemas.microsoft.com/office/drawing/2014/main" id="{451034C0-E9C5-49E6-85BB-A17A9D22AD74}"/>
                    </a:ext>
                  </a:extLst>
                </p14:cNvPr>
                <p14:cNvContentPartPr/>
                <p14:nvPr/>
              </p14:nvContentPartPr>
              <p14:xfrm>
                <a:off x="10371459" y="3506228"/>
                <a:ext cx="115200" cy="134280"/>
              </p14:xfrm>
            </p:contentPart>
          </mc:Choice>
          <mc:Fallback xmlns="">
            <p:pic>
              <p:nvPicPr>
                <p:cNvPr id="169313" name="Freihand 169312">
                  <a:extLst>
                    <a:ext uri="{FF2B5EF4-FFF2-40B4-BE49-F238E27FC236}">
                      <a16:creationId xmlns:a16="http://schemas.microsoft.com/office/drawing/2014/main" id="{451034C0-E9C5-49E6-85BB-A17A9D22AD74}"/>
                    </a:ext>
                  </a:extLst>
                </p:cNvPr>
                <p:cNvPicPr/>
                <p:nvPr/>
              </p:nvPicPr>
              <p:blipFill>
                <a:blip r:embed="rId683"/>
                <a:stretch>
                  <a:fillRect/>
                </a:stretch>
              </p:blipFill>
              <p:spPr>
                <a:xfrm>
                  <a:off x="10367139" y="3501908"/>
                  <a:ext cx="123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69314" name="Freihand 169313">
                  <a:extLst>
                    <a:ext uri="{FF2B5EF4-FFF2-40B4-BE49-F238E27FC236}">
                      <a16:creationId xmlns:a16="http://schemas.microsoft.com/office/drawing/2014/main" id="{231161CB-8472-4FC0-99C1-01DEF89194BF}"/>
                    </a:ext>
                  </a:extLst>
                </p14:cNvPr>
                <p14:cNvContentPartPr/>
                <p14:nvPr/>
              </p14:nvContentPartPr>
              <p14:xfrm>
                <a:off x="10463979" y="3370508"/>
                <a:ext cx="172800" cy="217080"/>
              </p14:xfrm>
            </p:contentPart>
          </mc:Choice>
          <mc:Fallback xmlns="">
            <p:pic>
              <p:nvPicPr>
                <p:cNvPr id="169314" name="Freihand 169313">
                  <a:extLst>
                    <a:ext uri="{FF2B5EF4-FFF2-40B4-BE49-F238E27FC236}">
                      <a16:creationId xmlns:a16="http://schemas.microsoft.com/office/drawing/2014/main" id="{231161CB-8472-4FC0-99C1-01DEF89194BF}"/>
                    </a:ext>
                  </a:extLst>
                </p:cNvPr>
                <p:cNvPicPr/>
                <p:nvPr/>
              </p:nvPicPr>
              <p:blipFill>
                <a:blip r:embed="rId685"/>
                <a:stretch>
                  <a:fillRect/>
                </a:stretch>
              </p:blipFill>
              <p:spPr>
                <a:xfrm>
                  <a:off x="10459659" y="3366188"/>
                  <a:ext cx="181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69315" name="Freihand 169314">
                  <a:extLst>
                    <a:ext uri="{FF2B5EF4-FFF2-40B4-BE49-F238E27FC236}">
                      <a16:creationId xmlns:a16="http://schemas.microsoft.com/office/drawing/2014/main" id="{B0870C60-1D7E-42A0-8AEE-B098B52DA51A}"/>
                    </a:ext>
                  </a:extLst>
                </p14:cNvPr>
                <p14:cNvContentPartPr/>
                <p14:nvPr/>
              </p14:nvContentPartPr>
              <p14:xfrm>
                <a:off x="10701939" y="3375908"/>
                <a:ext cx="310320" cy="154080"/>
              </p14:xfrm>
            </p:contentPart>
          </mc:Choice>
          <mc:Fallback xmlns="">
            <p:pic>
              <p:nvPicPr>
                <p:cNvPr id="169315" name="Freihand 169314">
                  <a:extLst>
                    <a:ext uri="{FF2B5EF4-FFF2-40B4-BE49-F238E27FC236}">
                      <a16:creationId xmlns:a16="http://schemas.microsoft.com/office/drawing/2014/main" id="{B0870C60-1D7E-42A0-8AEE-B098B52DA51A}"/>
                    </a:ext>
                  </a:extLst>
                </p:cNvPr>
                <p:cNvPicPr/>
                <p:nvPr/>
              </p:nvPicPr>
              <p:blipFill>
                <a:blip r:embed="rId687"/>
                <a:stretch>
                  <a:fillRect/>
                </a:stretch>
              </p:blipFill>
              <p:spPr>
                <a:xfrm>
                  <a:off x="10697619" y="3371588"/>
                  <a:ext cx="318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69316" name="Freihand 169315">
                  <a:extLst>
                    <a:ext uri="{FF2B5EF4-FFF2-40B4-BE49-F238E27FC236}">
                      <a16:creationId xmlns:a16="http://schemas.microsoft.com/office/drawing/2014/main" id="{E16B493A-9679-4770-8694-A23F0A5FB5BB}"/>
                    </a:ext>
                  </a:extLst>
                </p14:cNvPr>
                <p14:cNvContentPartPr/>
                <p14:nvPr/>
              </p14:nvContentPartPr>
              <p14:xfrm>
                <a:off x="11003979" y="3334508"/>
                <a:ext cx="77760" cy="117000"/>
              </p14:xfrm>
            </p:contentPart>
          </mc:Choice>
          <mc:Fallback xmlns="">
            <p:pic>
              <p:nvPicPr>
                <p:cNvPr id="169316" name="Freihand 169315">
                  <a:extLst>
                    <a:ext uri="{FF2B5EF4-FFF2-40B4-BE49-F238E27FC236}">
                      <a16:creationId xmlns:a16="http://schemas.microsoft.com/office/drawing/2014/main" id="{E16B493A-9679-4770-8694-A23F0A5FB5BB}"/>
                    </a:ext>
                  </a:extLst>
                </p:cNvPr>
                <p:cNvPicPr/>
                <p:nvPr/>
              </p:nvPicPr>
              <p:blipFill>
                <a:blip r:embed="rId689"/>
                <a:stretch>
                  <a:fillRect/>
                </a:stretch>
              </p:blipFill>
              <p:spPr>
                <a:xfrm>
                  <a:off x="10999659" y="3330188"/>
                  <a:ext cx="864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69317" name="Freihand 169316">
                  <a:extLst>
                    <a:ext uri="{FF2B5EF4-FFF2-40B4-BE49-F238E27FC236}">
                      <a16:creationId xmlns:a16="http://schemas.microsoft.com/office/drawing/2014/main" id="{DE3D58BB-1564-4A5B-AEC8-BBEC8F02E180}"/>
                    </a:ext>
                  </a:extLst>
                </p14:cNvPr>
                <p14:cNvContentPartPr/>
                <p14:nvPr/>
              </p14:nvContentPartPr>
              <p14:xfrm>
                <a:off x="11088939" y="3311828"/>
                <a:ext cx="76680" cy="254520"/>
              </p14:xfrm>
            </p:contentPart>
          </mc:Choice>
          <mc:Fallback xmlns="">
            <p:pic>
              <p:nvPicPr>
                <p:cNvPr id="169317" name="Freihand 169316">
                  <a:extLst>
                    <a:ext uri="{FF2B5EF4-FFF2-40B4-BE49-F238E27FC236}">
                      <a16:creationId xmlns:a16="http://schemas.microsoft.com/office/drawing/2014/main" id="{DE3D58BB-1564-4A5B-AEC8-BBEC8F02E180}"/>
                    </a:ext>
                  </a:extLst>
                </p:cNvPr>
                <p:cNvPicPr/>
                <p:nvPr/>
              </p:nvPicPr>
              <p:blipFill>
                <a:blip r:embed="rId691"/>
                <a:stretch>
                  <a:fillRect/>
                </a:stretch>
              </p:blipFill>
              <p:spPr>
                <a:xfrm>
                  <a:off x="11084619" y="3307508"/>
                  <a:ext cx="853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69318" name="Freihand 169317">
                  <a:extLst>
                    <a:ext uri="{FF2B5EF4-FFF2-40B4-BE49-F238E27FC236}">
                      <a16:creationId xmlns:a16="http://schemas.microsoft.com/office/drawing/2014/main" id="{DB787699-1E11-47BD-AFAD-17F58A8F8615}"/>
                    </a:ext>
                  </a:extLst>
                </p14:cNvPr>
                <p14:cNvContentPartPr/>
                <p14:nvPr/>
              </p14:nvContentPartPr>
              <p14:xfrm>
                <a:off x="11180379" y="3136148"/>
                <a:ext cx="207360" cy="214920"/>
              </p14:xfrm>
            </p:contentPart>
          </mc:Choice>
          <mc:Fallback xmlns="">
            <p:pic>
              <p:nvPicPr>
                <p:cNvPr id="169318" name="Freihand 169317">
                  <a:extLst>
                    <a:ext uri="{FF2B5EF4-FFF2-40B4-BE49-F238E27FC236}">
                      <a16:creationId xmlns:a16="http://schemas.microsoft.com/office/drawing/2014/main" id="{DB787699-1E11-47BD-AFAD-17F58A8F8615}"/>
                    </a:ext>
                  </a:extLst>
                </p:cNvPr>
                <p:cNvPicPr/>
                <p:nvPr/>
              </p:nvPicPr>
              <p:blipFill>
                <a:blip r:embed="rId693"/>
                <a:stretch>
                  <a:fillRect/>
                </a:stretch>
              </p:blipFill>
              <p:spPr>
                <a:xfrm>
                  <a:off x="11176059" y="3131828"/>
                  <a:ext cx="216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69319" name="Freihand 169318">
                  <a:extLst>
                    <a:ext uri="{FF2B5EF4-FFF2-40B4-BE49-F238E27FC236}">
                      <a16:creationId xmlns:a16="http://schemas.microsoft.com/office/drawing/2014/main" id="{1CC8E285-D044-433D-96EA-32CC20208CE8}"/>
                    </a:ext>
                  </a:extLst>
                </p14:cNvPr>
                <p14:cNvContentPartPr/>
                <p14:nvPr/>
              </p14:nvContentPartPr>
              <p14:xfrm>
                <a:off x="11403219" y="3203468"/>
                <a:ext cx="194760" cy="71280"/>
              </p14:xfrm>
            </p:contentPart>
          </mc:Choice>
          <mc:Fallback xmlns="">
            <p:pic>
              <p:nvPicPr>
                <p:cNvPr id="169319" name="Freihand 169318">
                  <a:extLst>
                    <a:ext uri="{FF2B5EF4-FFF2-40B4-BE49-F238E27FC236}">
                      <a16:creationId xmlns:a16="http://schemas.microsoft.com/office/drawing/2014/main" id="{1CC8E285-D044-433D-96EA-32CC20208CE8}"/>
                    </a:ext>
                  </a:extLst>
                </p:cNvPr>
                <p:cNvPicPr/>
                <p:nvPr/>
              </p:nvPicPr>
              <p:blipFill>
                <a:blip r:embed="rId695"/>
                <a:stretch>
                  <a:fillRect/>
                </a:stretch>
              </p:blipFill>
              <p:spPr>
                <a:xfrm>
                  <a:off x="11398899" y="3199148"/>
                  <a:ext cx="203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69320" name="Freihand 169319">
                  <a:extLst>
                    <a:ext uri="{FF2B5EF4-FFF2-40B4-BE49-F238E27FC236}">
                      <a16:creationId xmlns:a16="http://schemas.microsoft.com/office/drawing/2014/main" id="{6E6897EA-A8C9-4C3F-9619-DB6BA9CEEADD}"/>
                    </a:ext>
                  </a:extLst>
                </p14:cNvPr>
                <p14:cNvContentPartPr/>
                <p14:nvPr/>
              </p14:nvContentPartPr>
              <p14:xfrm>
                <a:off x="11653419" y="3188708"/>
                <a:ext cx="65880" cy="21960"/>
              </p14:xfrm>
            </p:contentPart>
          </mc:Choice>
          <mc:Fallback xmlns="">
            <p:pic>
              <p:nvPicPr>
                <p:cNvPr id="169320" name="Freihand 169319">
                  <a:extLst>
                    <a:ext uri="{FF2B5EF4-FFF2-40B4-BE49-F238E27FC236}">
                      <a16:creationId xmlns:a16="http://schemas.microsoft.com/office/drawing/2014/main" id="{6E6897EA-A8C9-4C3F-9619-DB6BA9CEEADD}"/>
                    </a:ext>
                  </a:extLst>
                </p:cNvPr>
                <p:cNvPicPr/>
                <p:nvPr/>
              </p:nvPicPr>
              <p:blipFill>
                <a:blip r:embed="rId697"/>
                <a:stretch>
                  <a:fillRect/>
                </a:stretch>
              </p:blipFill>
              <p:spPr>
                <a:xfrm>
                  <a:off x="11649099" y="3184388"/>
                  <a:ext cx="74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69321" name="Freihand 169320">
                  <a:extLst>
                    <a:ext uri="{FF2B5EF4-FFF2-40B4-BE49-F238E27FC236}">
                      <a16:creationId xmlns:a16="http://schemas.microsoft.com/office/drawing/2014/main" id="{EFC871A8-1F88-4FE4-B544-2223C4146F2D}"/>
                    </a:ext>
                  </a:extLst>
                </p14:cNvPr>
                <p14:cNvContentPartPr/>
                <p14:nvPr/>
              </p14:nvContentPartPr>
              <p14:xfrm>
                <a:off x="10726419" y="3489668"/>
                <a:ext cx="548640" cy="358920"/>
              </p14:xfrm>
            </p:contentPart>
          </mc:Choice>
          <mc:Fallback xmlns="">
            <p:pic>
              <p:nvPicPr>
                <p:cNvPr id="169321" name="Freihand 169320">
                  <a:extLst>
                    <a:ext uri="{FF2B5EF4-FFF2-40B4-BE49-F238E27FC236}">
                      <a16:creationId xmlns:a16="http://schemas.microsoft.com/office/drawing/2014/main" id="{EFC871A8-1F88-4FE4-B544-2223C4146F2D}"/>
                    </a:ext>
                  </a:extLst>
                </p:cNvPr>
                <p:cNvPicPr/>
                <p:nvPr/>
              </p:nvPicPr>
              <p:blipFill>
                <a:blip r:embed="rId699"/>
                <a:stretch>
                  <a:fillRect/>
                </a:stretch>
              </p:blipFill>
              <p:spPr>
                <a:xfrm>
                  <a:off x="10722099" y="3485348"/>
                  <a:ext cx="5572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69322" name="Freihand 169321">
                  <a:extLst>
                    <a:ext uri="{FF2B5EF4-FFF2-40B4-BE49-F238E27FC236}">
                      <a16:creationId xmlns:a16="http://schemas.microsoft.com/office/drawing/2014/main" id="{10B8B2AE-6C22-49C5-969A-7032166D71E0}"/>
                    </a:ext>
                  </a:extLst>
                </p14:cNvPr>
                <p14:cNvContentPartPr/>
                <p14:nvPr/>
              </p14:nvContentPartPr>
              <p14:xfrm>
                <a:off x="11291259" y="3486428"/>
                <a:ext cx="15480" cy="8640"/>
              </p14:xfrm>
            </p:contentPart>
          </mc:Choice>
          <mc:Fallback xmlns="">
            <p:pic>
              <p:nvPicPr>
                <p:cNvPr id="169322" name="Freihand 169321">
                  <a:extLst>
                    <a:ext uri="{FF2B5EF4-FFF2-40B4-BE49-F238E27FC236}">
                      <a16:creationId xmlns:a16="http://schemas.microsoft.com/office/drawing/2014/main" id="{10B8B2AE-6C22-49C5-969A-7032166D71E0}"/>
                    </a:ext>
                  </a:extLst>
                </p:cNvPr>
                <p:cNvPicPr/>
                <p:nvPr/>
              </p:nvPicPr>
              <p:blipFill>
                <a:blip r:embed="rId701"/>
                <a:stretch>
                  <a:fillRect/>
                </a:stretch>
              </p:blipFill>
              <p:spPr>
                <a:xfrm>
                  <a:off x="11286939" y="3482108"/>
                  <a:ext cx="241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69323" name="Freihand 169322">
                  <a:extLst>
                    <a:ext uri="{FF2B5EF4-FFF2-40B4-BE49-F238E27FC236}">
                      <a16:creationId xmlns:a16="http://schemas.microsoft.com/office/drawing/2014/main" id="{9E2AC5FF-1966-493F-9D4F-9880DCCAFC5D}"/>
                    </a:ext>
                  </a:extLst>
                </p14:cNvPr>
                <p14:cNvContentPartPr/>
                <p14:nvPr/>
              </p14:nvContentPartPr>
              <p14:xfrm>
                <a:off x="11326539" y="3511268"/>
                <a:ext cx="88920" cy="235800"/>
              </p14:xfrm>
            </p:contentPart>
          </mc:Choice>
          <mc:Fallback xmlns="">
            <p:pic>
              <p:nvPicPr>
                <p:cNvPr id="169323" name="Freihand 169322">
                  <a:extLst>
                    <a:ext uri="{FF2B5EF4-FFF2-40B4-BE49-F238E27FC236}">
                      <a16:creationId xmlns:a16="http://schemas.microsoft.com/office/drawing/2014/main" id="{9E2AC5FF-1966-493F-9D4F-9880DCCAFC5D}"/>
                    </a:ext>
                  </a:extLst>
                </p:cNvPr>
                <p:cNvPicPr/>
                <p:nvPr/>
              </p:nvPicPr>
              <p:blipFill>
                <a:blip r:embed="rId703"/>
                <a:stretch>
                  <a:fillRect/>
                </a:stretch>
              </p:blipFill>
              <p:spPr>
                <a:xfrm>
                  <a:off x="11322219" y="3506948"/>
                  <a:ext cx="975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69324" name="Freihand 169323">
                  <a:extLst>
                    <a:ext uri="{FF2B5EF4-FFF2-40B4-BE49-F238E27FC236}">
                      <a16:creationId xmlns:a16="http://schemas.microsoft.com/office/drawing/2014/main" id="{77DF9638-970F-4AC6-B7AE-58D508077820}"/>
                    </a:ext>
                  </a:extLst>
                </p14:cNvPr>
                <p14:cNvContentPartPr/>
                <p14:nvPr/>
              </p14:nvContentPartPr>
              <p14:xfrm>
                <a:off x="11440299" y="3450428"/>
                <a:ext cx="89640" cy="138240"/>
              </p14:xfrm>
            </p:contentPart>
          </mc:Choice>
          <mc:Fallback xmlns="">
            <p:pic>
              <p:nvPicPr>
                <p:cNvPr id="169324" name="Freihand 169323">
                  <a:extLst>
                    <a:ext uri="{FF2B5EF4-FFF2-40B4-BE49-F238E27FC236}">
                      <a16:creationId xmlns:a16="http://schemas.microsoft.com/office/drawing/2014/main" id="{77DF9638-970F-4AC6-B7AE-58D508077820}"/>
                    </a:ext>
                  </a:extLst>
                </p:cNvPr>
                <p:cNvPicPr/>
                <p:nvPr/>
              </p:nvPicPr>
              <p:blipFill>
                <a:blip r:embed="rId705"/>
                <a:stretch>
                  <a:fillRect/>
                </a:stretch>
              </p:blipFill>
              <p:spPr>
                <a:xfrm>
                  <a:off x="11435979" y="3446108"/>
                  <a:ext cx="98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69325" name="Freihand 169324">
                  <a:extLst>
                    <a:ext uri="{FF2B5EF4-FFF2-40B4-BE49-F238E27FC236}">
                      <a16:creationId xmlns:a16="http://schemas.microsoft.com/office/drawing/2014/main" id="{38C1AB6F-7949-4D1A-AEDB-86CC5C17BDA7}"/>
                    </a:ext>
                  </a:extLst>
                </p14:cNvPr>
                <p14:cNvContentPartPr/>
                <p14:nvPr/>
              </p14:nvContentPartPr>
              <p14:xfrm>
                <a:off x="11523099" y="3400748"/>
                <a:ext cx="120600" cy="147960"/>
              </p14:xfrm>
            </p:contentPart>
          </mc:Choice>
          <mc:Fallback xmlns="">
            <p:pic>
              <p:nvPicPr>
                <p:cNvPr id="169325" name="Freihand 169324">
                  <a:extLst>
                    <a:ext uri="{FF2B5EF4-FFF2-40B4-BE49-F238E27FC236}">
                      <a16:creationId xmlns:a16="http://schemas.microsoft.com/office/drawing/2014/main" id="{38C1AB6F-7949-4D1A-AEDB-86CC5C17BDA7}"/>
                    </a:ext>
                  </a:extLst>
                </p:cNvPr>
                <p:cNvPicPr/>
                <p:nvPr/>
              </p:nvPicPr>
              <p:blipFill>
                <a:blip r:embed="rId707"/>
                <a:stretch>
                  <a:fillRect/>
                </a:stretch>
              </p:blipFill>
              <p:spPr>
                <a:xfrm>
                  <a:off x="11518779" y="3396428"/>
                  <a:ext cx="129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69326" name="Freihand 169325">
                  <a:extLst>
                    <a:ext uri="{FF2B5EF4-FFF2-40B4-BE49-F238E27FC236}">
                      <a16:creationId xmlns:a16="http://schemas.microsoft.com/office/drawing/2014/main" id="{DDC0E427-C94D-4BF1-BE2E-6DC05A7D4BC5}"/>
                    </a:ext>
                  </a:extLst>
                </p14:cNvPr>
                <p14:cNvContentPartPr/>
                <p14:nvPr/>
              </p14:nvContentPartPr>
              <p14:xfrm>
                <a:off x="11604099" y="3516668"/>
                <a:ext cx="47520" cy="35640"/>
              </p14:xfrm>
            </p:contentPart>
          </mc:Choice>
          <mc:Fallback xmlns="">
            <p:pic>
              <p:nvPicPr>
                <p:cNvPr id="169326" name="Freihand 169325">
                  <a:extLst>
                    <a:ext uri="{FF2B5EF4-FFF2-40B4-BE49-F238E27FC236}">
                      <a16:creationId xmlns:a16="http://schemas.microsoft.com/office/drawing/2014/main" id="{DDC0E427-C94D-4BF1-BE2E-6DC05A7D4BC5}"/>
                    </a:ext>
                  </a:extLst>
                </p:cNvPr>
                <p:cNvPicPr/>
                <p:nvPr/>
              </p:nvPicPr>
              <p:blipFill>
                <a:blip r:embed="rId709"/>
                <a:stretch>
                  <a:fillRect/>
                </a:stretch>
              </p:blipFill>
              <p:spPr>
                <a:xfrm>
                  <a:off x="11599779" y="3512348"/>
                  <a:ext cx="56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69327" name="Freihand 169326">
                  <a:extLst>
                    <a:ext uri="{FF2B5EF4-FFF2-40B4-BE49-F238E27FC236}">
                      <a16:creationId xmlns:a16="http://schemas.microsoft.com/office/drawing/2014/main" id="{2081BF4D-65D8-4EB3-9724-6967D5ABF8C9}"/>
                    </a:ext>
                  </a:extLst>
                </p14:cNvPr>
                <p14:cNvContentPartPr/>
                <p14:nvPr/>
              </p14:nvContentPartPr>
              <p14:xfrm>
                <a:off x="11642979" y="3352508"/>
                <a:ext cx="316440" cy="191520"/>
              </p14:xfrm>
            </p:contentPart>
          </mc:Choice>
          <mc:Fallback xmlns="">
            <p:pic>
              <p:nvPicPr>
                <p:cNvPr id="169327" name="Freihand 169326">
                  <a:extLst>
                    <a:ext uri="{FF2B5EF4-FFF2-40B4-BE49-F238E27FC236}">
                      <a16:creationId xmlns:a16="http://schemas.microsoft.com/office/drawing/2014/main" id="{2081BF4D-65D8-4EB3-9724-6967D5ABF8C9}"/>
                    </a:ext>
                  </a:extLst>
                </p:cNvPr>
                <p:cNvPicPr/>
                <p:nvPr/>
              </p:nvPicPr>
              <p:blipFill>
                <a:blip r:embed="rId711"/>
                <a:stretch>
                  <a:fillRect/>
                </a:stretch>
              </p:blipFill>
              <p:spPr>
                <a:xfrm>
                  <a:off x="11638659" y="3348188"/>
                  <a:ext cx="3250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69328" name="Freihand 169327">
                  <a:extLst>
                    <a:ext uri="{FF2B5EF4-FFF2-40B4-BE49-F238E27FC236}">
                      <a16:creationId xmlns:a16="http://schemas.microsoft.com/office/drawing/2014/main" id="{25081F8D-9864-4BF3-AA93-C782821A9481}"/>
                    </a:ext>
                  </a:extLst>
                </p14:cNvPr>
                <p14:cNvContentPartPr/>
                <p14:nvPr/>
              </p14:nvContentPartPr>
              <p14:xfrm>
                <a:off x="10858539" y="3885308"/>
                <a:ext cx="59040" cy="12240"/>
              </p14:xfrm>
            </p:contentPart>
          </mc:Choice>
          <mc:Fallback xmlns="">
            <p:pic>
              <p:nvPicPr>
                <p:cNvPr id="169328" name="Freihand 169327">
                  <a:extLst>
                    <a:ext uri="{FF2B5EF4-FFF2-40B4-BE49-F238E27FC236}">
                      <a16:creationId xmlns:a16="http://schemas.microsoft.com/office/drawing/2014/main" id="{25081F8D-9864-4BF3-AA93-C782821A9481}"/>
                    </a:ext>
                  </a:extLst>
                </p:cNvPr>
                <p:cNvPicPr/>
                <p:nvPr/>
              </p:nvPicPr>
              <p:blipFill>
                <a:blip r:embed="rId713"/>
                <a:stretch>
                  <a:fillRect/>
                </a:stretch>
              </p:blipFill>
              <p:spPr>
                <a:xfrm>
                  <a:off x="10854219" y="3880988"/>
                  <a:ext cx="67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69329" name="Freihand 169328">
                  <a:extLst>
                    <a:ext uri="{FF2B5EF4-FFF2-40B4-BE49-F238E27FC236}">
                      <a16:creationId xmlns:a16="http://schemas.microsoft.com/office/drawing/2014/main" id="{B4F78F5F-51F8-412A-97EC-A11F18E928E3}"/>
                    </a:ext>
                  </a:extLst>
                </p14:cNvPr>
                <p14:cNvContentPartPr/>
                <p14:nvPr/>
              </p14:nvContentPartPr>
              <p14:xfrm>
                <a:off x="10569459" y="3501188"/>
                <a:ext cx="1800000" cy="495720"/>
              </p14:xfrm>
            </p:contentPart>
          </mc:Choice>
          <mc:Fallback xmlns="">
            <p:pic>
              <p:nvPicPr>
                <p:cNvPr id="169329" name="Freihand 169328">
                  <a:extLst>
                    <a:ext uri="{FF2B5EF4-FFF2-40B4-BE49-F238E27FC236}">
                      <a16:creationId xmlns:a16="http://schemas.microsoft.com/office/drawing/2014/main" id="{B4F78F5F-51F8-412A-97EC-A11F18E928E3}"/>
                    </a:ext>
                  </a:extLst>
                </p:cNvPr>
                <p:cNvPicPr/>
                <p:nvPr/>
              </p:nvPicPr>
              <p:blipFill>
                <a:blip r:embed="rId715"/>
                <a:stretch>
                  <a:fillRect/>
                </a:stretch>
              </p:blipFill>
              <p:spPr>
                <a:xfrm>
                  <a:off x="10565139" y="3496868"/>
                  <a:ext cx="1808640" cy="50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6">
            <p14:nvContentPartPr>
              <p14:cNvPr id="17" name="Freihand 16">
                <a:extLst>
                  <a:ext uri="{FF2B5EF4-FFF2-40B4-BE49-F238E27FC236}">
                    <a16:creationId xmlns:a16="http://schemas.microsoft.com/office/drawing/2014/main" id="{43D4E6E8-CA72-436C-AF6A-AD5C83951016}"/>
                  </a:ext>
                </a:extLst>
              </p14:cNvPr>
              <p14:cNvContentPartPr/>
              <p14:nvPr/>
            </p14:nvContentPartPr>
            <p14:xfrm>
              <a:off x="2678259" y="1795148"/>
              <a:ext cx="1233360" cy="40320"/>
            </p14:xfrm>
          </p:contentPart>
        </mc:Choice>
        <mc:Fallback xmlns="">
          <p:pic>
            <p:nvPicPr>
              <p:cNvPr id="17" name="Freihand 16">
                <a:extLst>
                  <a:ext uri="{FF2B5EF4-FFF2-40B4-BE49-F238E27FC236}">
                    <a16:creationId xmlns:a16="http://schemas.microsoft.com/office/drawing/2014/main" id="{43D4E6E8-CA72-436C-AF6A-AD5C83951016}"/>
                  </a:ext>
                </a:extLst>
              </p:cNvPr>
              <p:cNvPicPr/>
              <p:nvPr/>
            </p:nvPicPr>
            <p:blipFill>
              <a:blip r:embed="rId717"/>
              <a:stretch>
                <a:fillRect/>
              </a:stretch>
            </p:blipFill>
            <p:spPr>
              <a:xfrm>
                <a:off x="2673939" y="1790828"/>
                <a:ext cx="1242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25" name="Freihand 24">
                <a:extLst>
                  <a:ext uri="{FF2B5EF4-FFF2-40B4-BE49-F238E27FC236}">
                    <a16:creationId xmlns:a16="http://schemas.microsoft.com/office/drawing/2014/main" id="{2A94E7AE-A3EC-49F7-B2C1-A95524247DFD}"/>
                  </a:ext>
                </a:extLst>
              </p14:cNvPr>
              <p14:cNvContentPartPr/>
              <p14:nvPr/>
            </p14:nvContentPartPr>
            <p14:xfrm>
              <a:off x="3759699" y="2192228"/>
              <a:ext cx="991440" cy="33480"/>
            </p14:xfrm>
          </p:contentPart>
        </mc:Choice>
        <mc:Fallback xmlns="">
          <p:pic>
            <p:nvPicPr>
              <p:cNvPr id="25" name="Freihand 24">
                <a:extLst>
                  <a:ext uri="{FF2B5EF4-FFF2-40B4-BE49-F238E27FC236}">
                    <a16:creationId xmlns:a16="http://schemas.microsoft.com/office/drawing/2014/main" id="{2A94E7AE-A3EC-49F7-B2C1-A95524247DFD}"/>
                  </a:ext>
                </a:extLst>
              </p:cNvPr>
              <p:cNvPicPr/>
              <p:nvPr/>
            </p:nvPicPr>
            <p:blipFill>
              <a:blip r:embed="rId719"/>
              <a:stretch>
                <a:fillRect/>
              </a:stretch>
            </p:blipFill>
            <p:spPr>
              <a:xfrm>
                <a:off x="3755379" y="2187908"/>
                <a:ext cx="1000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29" name="Freihand 28">
                <a:extLst>
                  <a:ext uri="{FF2B5EF4-FFF2-40B4-BE49-F238E27FC236}">
                    <a16:creationId xmlns:a16="http://schemas.microsoft.com/office/drawing/2014/main" id="{828F918B-379B-4821-9732-942E2136E1B1}"/>
                  </a:ext>
                </a:extLst>
              </p14:cNvPr>
              <p14:cNvContentPartPr/>
              <p14:nvPr/>
            </p14:nvContentPartPr>
            <p14:xfrm>
              <a:off x="3850059" y="2553668"/>
              <a:ext cx="1096920" cy="57600"/>
            </p14:xfrm>
          </p:contentPart>
        </mc:Choice>
        <mc:Fallback xmlns="">
          <p:pic>
            <p:nvPicPr>
              <p:cNvPr id="29" name="Freihand 28">
                <a:extLst>
                  <a:ext uri="{FF2B5EF4-FFF2-40B4-BE49-F238E27FC236}">
                    <a16:creationId xmlns:a16="http://schemas.microsoft.com/office/drawing/2014/main" id="{828F918B-379B-4821-9732-942E2136E1B1}"/>
                  </a:ext>
                </a:extLst>
              </p:cNvPr>
              <p:cNvPicPr/>
              <p:nvPr/>
            </p:nvPicPr>
            <p:blipFill>
              <a:blip r:embed="rId721"/>
              <a:stretch>
                <a:fillRect/>
              </a:stretch>
            </p:blipFill>
            <p:spPr>
              <a:xfrm>
                <a:off x="3845739" y="2549348"/>
                <a:ext cx="1105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2" name="Freihand 31">
                <a:extLst>
                  <a:ext uri="{FF2B5EF4-FFF2-40B4-BE49-F238E27FC236}">
                    <a16:creationId xmlns:a16="http://schemas.microsoft.com/office/drawing/2014/main" id="{51C2C4CB-C062-4CCC-8FFC-F44D2284184C}"/>
                  </a:ext>
                </a:extLst>
              </p14:cNvPr>
              <p14:cNvContentPartPr/>
              <p14:nvPr/>
            </p14:nvContentPartPr>
            <p14:xfrm>
              <a:off x="1652979" y="4165748"/>
              <a:ext cx="5535360" cy="795960"/>
            </p14:xfrm>
          </p:contentPart>
        </mc:Choice>
        <mc:Fallback xmlns="">
          <p:pic>
            <p:nvPicPr>
              <p:cNvPr id="32" name="Freihand 31">
                <a:extLst>
                  <a:ext uri="{FF2B5EF4-FFF2-40B4-BE49-F238E27FC236}">
                    <a16:creationId xmlns:a16="http://schemas.microsoft.com/office/drawing/2014/main" id="{51C2C4CB-C062-4CCC-8FFC-F44D2284184C}"/>
                  </a:ext>
                </a:extLst>
              </p:cNvPr>
              <p:cNvPicPr/>
              <p:nvPr/>
            </p:nvPicPr>
            <p:blipFill>
              <a:blip r:embed="rId723"/>
              <a:stretch>
                <a:fillRect/>
              </a:stretch>
            </p:blipFill>
            <p:spPr>
              <a:xfrm>
                <a:off x="1648659" y="4161428"/>
                <a:ext cx="5544000" cy="8046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55" name="Freihand 54">
                <a:extLst>
                  <a:ext uri="{FF2B5EF4-FFF2-40B4-BE49-F238E27FC236}">
                    <a16:creationId xmlns:a16="http://schemas.microsoft.com/office/drawing/2014/main" id="{208DA5DF-2C9B-48A2-95F3-602C662629E2}"/>
                  </a:ext>
                </a:extLst>
              </p14:cNvPr>
              <p14:cNvContentPartPr/>
              <p14:nvPr/>
            </p14:nvContentPartPr>
            <p14:xfrm>
              <a:off x="2660259" y="1341908"/>
              <a:ext cx="1379880" cy="664920"/>
            </p14:xfrm>
          </p:contentPart>
        </mc:Choice>
        <mc:Fallback xmlns="">
          <p:pic>
            <p:nvPicPr>
              <p:cNvPr id="55" name="Freihand 54">
                <a:extLst>
                  <a:ext uri="{FF2B5EF4-FFF2-40B4-BE49-F238E27FC236}">
                    <a16:creationId xmlns:a16="http://schemas.microsoft.com/office/drawing/2014/main" id="{208DA5DF-2C9B-48A2-95F3-602C662629E2}"/>
                  </a:ext>
                </a:extLst>
              </p:cNvPr>
              <p:cNvPicPr/>
              <p:nvPr/>
            </p:nvPicPr>
            <p:blipFill>
              <a:blip r:embed="rId725"/>
              <a:stretch>
                <a:fillRect/>
              </a:stretch>
            </p:blipFill>
            <p:spPr>
              <a:xfrm>
                <a:off x="2655939" y="1337588"/>
                <a:ext cx="1388520" cy="6735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58" name="Freihand 57">
                <a:extLst>
                  <a:ext uri="{FF2B5EF4-FFF2-40B4-BE49-F238E27FC236}">
                    <a16:creationId xmlns:a16="http://schemas.microsoft.com/office/drawing/2014/main" id="{0341F488-69A9-4716-BE83-5A830AC29915}"/>
                  </a:ext>
                </a:extLst>
              </p14:cNvPr>
              <p14:cNvContentPartPr/>
              <p14:nvPr/>
            </p14:nvContentPartPr>
            <p14:xfrm>
              <a:off x="2214219" y="5719508"/>
              <a:ext cx="2796480" cy="899280"/>
            </p14:xfrm>
          </p:contentPart>
        </mc:Choice>
        <mc:Fallback xmlns="">
          <p:pic>
            <p:nvPicPr>
              <p:cNvPr id="58" name="Freihand 57">
                <a:extLst>
                  <a:ext uri="{FF2B5EF4-FFF2-40B4-BE49-F238E27FC236}">
                    <a16:creationId xmlns:a16="http://schemas.microsoft.com/office/drawing/2014/main" id="{0341F488-69A9-4716-BE83-5A830AC29915}"/>
                  </a:ext>
                </a:extLst>
              </p:cNvPr>
              <p:cNvPicPr/>
              <p:nvPr/>
            </p:nvPicPr>
            <p:blipFill>
              <a:blip r:embed="rId727"/>
              <a:stretch>
                <a:fillRect/>
              </a:stretch>
            </p:blipFill>
            <p:spPr>
              <a:xfrm>
                <a:off x="2209899" y="5715188"/>
                <a:ext cx="2805120" cy="907920"/>
              </a:xfrm>
              <a:prstGeom prst="rect">
                <a:avLst/>
              </a:prstGeom>
            </p:spPr>
          </p:pic>
        </mc:Fallback>
      </mc:AlternateContent>
      <p:grpSp>
        <p:nvGrpSpPr>
          <p:cNvPr id="169358" name="Gruppieren 169357">
            <a:extLst>
              <a:ext uri="{FF2B5EF4-FFF2-40B4-BE49-F238E27FC236}">
                <a16:creationId xmlns:a16="http://schemas.microsoft.com/office/drawing/2014/main" id="{BEC19654-2434-4452-990E-FFBE16A84EB3}"/>
              </a:ext>
            </a:extLst>
          </p:cNvPr>
          <p:cNvGrpSpPr/>
          <p:nvPr/>
        </p:nvGrpSpPr>
        <p:grpSpPr>
          <a:xfrm>
            <a:off x="3774099" y="5076548"/>
            <a:ext cx="5333400" cy="1729800"/>
            <a:chOff x="3774099" y="5076548"/>
            <a:chExt cx="5333400" cy="1729800"/>
          </a:xfrm>
        </p:grpSpPr>
        <mc:AlternateContent xmlns:mc="http://schemas.openxmlformats.org/markup-compatibility/2006" xmlns:p14="http://schemas.microsoft.com/office/powerpoint/2010/main">
          <mc:Choice Requires="p14">
            <p:contentPart p14:bwMode="auto" r:id="rId728">
              <p14:nvContentPartPr>
                <p14:cNvPr id="168968" name="Freihand 168967">
                  <a:extLst>
                    <a:ext uri="{FF2B5EF4-FFF2-40B4-BE49-F238E27FC236}">
                      <a16:creationId xmlns:a16="http://schemas.microsoft.com/office/drawing/2014/main" id="{E89551DE-6C3A-4211-89AD-264D74E8FD30}"/>
                    </a:ext>
                  </a:extLst>
                </p14:cNvPr>
                <p14:cNvContentPartPr/>
                <p14:nvPr/>
              </p14:nvContentPartPr>
              <p14:xfrm>
                <a:off x="3774099" y="5146748"/>
                <a:ext cx="1317960" cy="789480"/>
              </p14:xfrm>
            </p:contentPart>
          </mc:Choice>
          <mc:Fallback xmlns="">
            <p:pic>
              <p:nvPicPr>
                <p:cNvPr id="168968" name="Freihand 168967">
                  <a:extLst>
                    <a:ext uri="{FF2B5EF4-FFF2-40B4-BE49-F238E27FC236}">
                      <a16:creationId xmlns:a16="http://schemas.microsoft.com/office/drawing/2014/main" id="{E89551DE-6C3A-4211-89AD-264D74E8FD30}"/>
                    </a:ext>
                  </a:extLst>
                </p:cNvPr>
                <p:cNvPicPr/>
                <p:nvPr/>
              </p:nvPicPr>
              <p:blipFill>
                <a:blip r:embed="rId729"/>
                <a:stretch>
                  <a:fillRect/>
                </a:stretch>
              </p:blipFill>
              <p:spPr>
                <a:xfrm>
                  <a:off x="3769779" y="5142428"/>
                  <a:ext cx="132660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68993" name="Freihand 168992">
                  <a:extLst>
                    <a:ext uri="{FF2B5EF4-FFF2-40B4-BE49-F238E27FC236}">
                      <a16:creationId xmlns:a16="http://schemas.microsoft.com/office/drawing/2014/main" id="{FEF7FC54-C2C0-46AD-89F3-4D1A3B3968BD}"/>
                    </a:ext>
                  </a:extLst>
                </p14:cNvPr>
                <p14:cNvContentPartPr/>
                <p14:nvPr/>
              </p14:nvContentPartPr>
              <p14:xfrm>
                <a:off x="5669859" y="5076548"/>
                <a:ext cx="712440" cy="806760"/>
              </p14:xfrm>
            </p:contentPart>
          </mc:Choice>
          <mc:Fallback xmlns="">
            <p:pic>
              <p:nvPicPr>
                <p:cNvPr id="168993" name="Freihand 168992">
                  <a:extLst>
                    <a:ext uri="{FF2B5EF4-FFF2-40B4-BE49-F238E27FC236}">
                      <a16:creationId xmlns:a16="http://schemas.microsoft.com/office/drawing/2014/main" id="{FEF7FC54-C2C0-46AD-89F3-4D1A3B3968BD}"/>
                    </a:ext>
                  </a:extLst>
                </p:cNvPr>
                <p:cNvPicPr/>
                <p:nvPr/>
              </p:nvPicPr>
              <p:blipFill>
                <a:blip r:embed="rId731"/>
                <a:stretch>
                  <a:fillRect/>
                </a:stretch>
              </p:blipFill>
              <p:spPr>
                <a:xfrm>
                  <a:off x="5665539" y="5072228"/>
                  <a:ext cx="72108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68994" name="Freihand 168993">
                  <a:extLst>
                    <a:ext uri="{FF2B5EF4-FFF2-40B4-BE49-F238E27FC236}">
                      <a16:creationId xmlns:a16="http://schemas.microsoft.com/office/drawing/2014/main" id="{F61CBF54-AE5F-43D9-B5A1-A4EAA32CB006}"/>
                    </a:ext>
                  </a:extLst>
                </p14:cNvPr>
                <p14:cNvContentPartPr/>
                <p14:nvPr/>
              </p14:nvContentPartPr>
              <p14:xfrm>
                <a:off x="5094219" y="5821388"/>
                <a:ext cx="825480" cy="326160"/>
              </p14:xfrm>
            </p:contentPart>
          </mc:Choice>
          <mc:Fallback xmlns="">
            <p:pic>
              <p:nvPicPr>
                <p:cNvPr id="168994" name="Freihand 168993">
                  <a:extLst>
                    <a:ext uri="{FF2B5EF4-FFF2-40B4-BE49-F238E27FC236}">
                      <a16:creationId xmlns:a16="http://schemas.microsoft.com/office/drawing/2014/main" id="{F61CBF54-AE5F-43D9-B5A1-A4EAA32CB006}"/>
                    </a:ext>
                  </a:extLst>
                </p:cNvPr>
                <p:cNvPicPr/>
                <p:nvPr/>
              </p:nvPicPr>
              <p:blipFill>
                <a:blip r:embed="rId733"/>
                <a:stretch>
                  <a:fillRect/>
                </a:stretch>
              </p:blipFill>
              <p:spPr>
                <a:xfrm>
                  <a:off x="5089899" y="5817068"/>
                  <a:ext cx="8341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69004" name="Freihand 169003">
                  <a:extLst>
                    <a:ext uri="{FF2B5EF4-FFF2-40B4-BE49-F238E27FC236}">
                      <a16:creationId xmlns:a16="http://schemas.microsoft.com/office/drawing/2014/main" id="{A3AC98D2-30C5-472B-BDCD-8BDD8279E00A}"/>
                    </a:ext>
                  </a:extLst>
                </p14:cNvPr>
                <p14:cNvContentPartPr/>
                <p14:nvPr/>
              </p14:nvContentPartPr>
              <p14:xfrm>
                <a:off x="5041659" y="6332228"/>
                <a:ext cx="267840" cy="190800"/>
              </p14:xfrm>
            </p:contentPart>
          </mc:Choice>
          <mc:Fallback xmlns="">
            <p:pic>
              <p:nvPicPr>
                <p:cNvPr id="169004" name="Freihand 169003">
                  <a:extLst>
                    <a:ext uri="{FF2B5EF4-FFF2-40B4-BE49-F238E27FC236}">
                      <a16:creationId xmlns:a16="http://schemas.microsoft.com/office/drawing/2014/main" id="{A3AC98D2-30C5-472B-BDCD-8BDD8279E00A}"/>
                    </a:ext>
                  </a:extLst>
                </p:cNvPr>
                <p:cNvPicPr/>
                <p:nvPr/>
              </p:nvPicPr>
              <p:blipFill>
                <a:blip r:embed="rId735"/>
                <a:stretch>
                  <a:fillRect/>
                </a:stretch>
              </p:blipFill>
              <p:spPr>
                <a:xfrm>
                  <a:off x="5037339" y="6327908"/>
                  <a:ext cx="276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69040" name="Freihand 169039">
                  <a:extLst>
                    <a:ext uri="{FF2B5EF4-FFF2-40B4-BE49-F238E27FC236}">
                      <a16:creationId xmlns:a16="http://schemas.microsoft.com/office/drawing/2014/main" id="{53212C88-CBC8-46C8-B40D-512A5FDBD25D}"/>
                    </a:ext>
                  </a:extLst>
                </p14:cNvPr>
                <p14:cNvContentPartPr/>
                <p14:nvPr/>
              </p14:nvContentPartPr>
              <p14:xfrm>
                <a:off x="4888659" y="6252308"/>
                <a:ext cx="903600" cy="417600"/>
              </p14:xfrm>
            </p:contentPart>
          </mc:Choice>
          <mc:Fallback xmlns="">
            <p:pic>
              <p:nvPicPr>
                <p:cNvPr id="169040" name="Freihand 169039">
                  <a:extLst>
                    <a:ext uri="{FF2B5EF4-FFF2-40B4-BE49-F238E27FC236}">
                      <a16:creationId xmlns:a16="http://schemas.microsoft.com/office/drawing/2014/main" id="{53212C88-CBC8-46C8-B40D-512A5FDBD25D}"/>
                    </a:ext>
                  </a:extLst>
                </p:cNvPr>
                <p:cNvPicPr/>
                <p:nvPr/>
              </p:nvPicPr>
              <p:blipFill>
                <a:blip r:embed="rId737"/>
                <a:stretch>
                  <a:fillRect/>
                </a:stretch>
              </p:blipFill>
              <p:spPr>
                <a:xfrm>
                  <a:off x="4884339" y="6247988"/>
                  <a:ext cx="9122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69051" name="Freihand 169050">
                  <a:extLst>
                    <a:ext uri="{FF2B5EF4-FFF2-40B4-BE49-F238E27FC236}">
                      <a16:creationId xmlns:a16="http://schemas.microsoft.com/office/drawing/2014/main" id="{7CFABDC8-B10F-4631-A15F-D76B4B8C4483}"/>
                    </a:ext>
                  </a:extLst>
                </p14:cNvPr>
                <p14:cNvContentPartPr/>
                <p14:nvPr/>
              </p14:nvContentPartPr>
              <p14:xfrm>
                <a:off x="5160099" y="6527708"/>
                <a:ext cx="216360" cy="186120"/>
              </p14:xfrm>
            </p:contentPart>
          </mc:Choice>
          <mc:Fallback xmlns="">
            <p:pic>
              <p:nvPicPr>
                <p:cNvPr id="169051" name="Freihand 169050">
                  <a:extLst>
                    <a:ext uri="{FF2B5EF4-FFF2-40B4-BE49-F238E27FC236}">
                      <a16:creationId xmlns:a16="http://schemas.microsoft.com/office/drawing/2014/main" id="{7CFABDC8-B10F-4631-A15F-D76B4B8C4483}"/>
                    </a:ext>
                  </a:extLst>
                </p:cNvPr>
                <p:cNvPicPr/>
                <p:nvPr/>
              </p:nvPicPr>
              <p:blipFill>
                <a:blip r:embed="rId739"/>
                <a:stretch>
                  <a:fillRect/>
                </a:stretch>
              </p:blipFill>
              <p:spPr>
                <a:xfrm>
                  <a:off x="5155779" y="6523388"/>
                  <a:ext cx="225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69071" name="Freihand 169070">
                  <a:extLst>
                    <a:ext uri="{FF2B5EF4-FFF2-40B4-BE49-F238E27FC236}">
                      <a16:creationId xmlns:a16="http://schemas.microsoft.com/office/drawing/2014/main" id="{419F5DC6-93EF-4C40-AA69-80E1F2B5897F}"/>
                    </a:ext>
                  </a:extLst>
                </p14:cNvPr>
                <p14:cNvContentPartPr/>
                <p14:nvPr/>
              </p14:nvContentPartPr>
              <p14:xfrm>
                <a:off x="5430099" y="6542108"/>
                <a:ext cx="134280" cy="61200"/>
              </p14:xfrm>
            </p:contentPart>
          </mc:Choice>
          <mc:Fallback xmlns="">
            <p:pic>
              <p:nvPicPr>
                <p:cNvPr id="169071" name="Freihand 169070">
                  <a:extLst>
                    <a:ext uri="{FF2B5EF4-FFF2-40B4-BE49-F238E27FC236}">
                      <a16:creationId xmlns:a16="http://schemas.microsoft.com/office/drawing/2014/main" id="{419F5DC6-93EF-4C40-AA69-80E1F2B5897F}"/>
                    </a:ext>
                  </a:extLst>
                </p:cNvPr>
                <p:cNvPicPr/>
                <p:nvPr/>
              </p:nvPicPr>
              <p:blipFill>
                <a:blip r:embed="rId741"/>
                <a:stretch>
                  <a:fillRect/>
                </a:stretch>
              </p:blipFill>
              <p:spPr>
                <a:xfrm>
                  <a:off x="5425779" y="6537788"/>
                  <a:ext cx="142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69082" name="Freihand 169081">
                  <a:extLst>
                    <a:ext uri="{FF2B5EF4-FFF2-40B4-BE49-F238E27FC236}">
                      <a16:creationId xmlns:a16="http://schemas.microsoft.com/office/drawing/2014/main" id="{405F76AD-48E8-453C-B6E3-4F4537628654}"/>
                    </a:ext>
                  </a:extLst>
                </p14:cNvPr>
                <p14:cNvContentPartPr/>
                <p14:nvPr/>
              </p14:nvContentPartPr>
              <p14:xfrm>
                <a:off x="5573739" y="6445268"/>
                <a:ext cx="137880" cy="162000"/>
              </p14:xfrm>
            </p:contentPart>
          </mc:Choice>
          <mc:Fallback xmlns="">
            <p:pic>
              <p:nvPicPr>
                <p:cNvPr id="169082" name="Freihand 169081">
                  <a:extLst>
                    <a:ext uri="{FF2B5EF4-FFF2-40B4-BE49-F238E27FC236}">
                      <a16:creationId xmlns:a16="http://schemas.microsoft.com/office/drawing/2014/main" id="{405F76AD-48E8-453C-B6E3-4F4537628654}"/>
                    </a:ext>
                  </a:extLst>
                </p:cNvPr>
                <p:cNvPicPr/>
                <p:nvPr/>
              </p:nvPicPr>
              <p:blipFill>
                <a:blip r:embed="rId743"/>
                <a:stretch>
                  <a:fillRect/>
                </a:stretch>
              </p:blipFill>
              <p:spPr>
                <a:xfrm>
                  <a:off x="5569419" y="6440948"/>
                  <a:ext cx="1465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69091" name="Freihand 169090">
                  <a:extLst>
                    <a:ext uri="{FF2B5EF4-FFF2-40B4-BE49-F238E27FC236}">
                      <a16:creationId xmlns:a16="http://schemas.microsoft.com/office/drawing/2014/main" id="{902C5CD0-3ECE-457F-B913-BAD32DB9A70C}"/>
                    </a:ext>
                  </a:extLst>
                </p14:cNvPr>
                <p14:cNvContentPartPr/>
                <p14:nvPr/>
              </p14:nvContentPartPr>
              <p14:xfrm>
                <a:off x="5690739" y="6547508"/>
                <a:ext cx="97920" cy="75600"/>
              </p14:xfrm>
            </p:contentPart>
          </mc:Choice>
          <mc:Fallback xmlns="">
            <p:pic>
              <p:nvPicPr>
                <p:cNvPr id="169091" name="Freihand 169090">
                  <a:extLst>
                    <a:ext uri="{FF2B5EF4-FFF2-40B4-BE49-F238E27FC236}">
                      <a16:creationId xmlns:a16="http://schemas.microsoft.com/office/drawing/2014/main" id="{902C5CD0-3ECE-457F-B913-BAD32DB9A70C}"/>
                    </a:ext>
                  </a:extLst>
                </p:cNvPr>
                <p:cNvPicPr/>
                <p:nvPr/>
              </p:nvPicPr>
              <p:blipFill>
                <a:blip r:embed="rId745"/>
                <a:stretch>
                  <a:fillRect/>
                </a:stretch>
              </p:blipFill>
              <p:spPr>
                <a:xfrm>
                  <a:off x="5686419" y="6543188"/>
                  <a:ext cx="106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69100" name="Freihand 169099">
                  <a:extLst>
                    <a:ext uri="{FF2B5EF4-FFF2-40B4-BE49-F238E27FC236}">
                      <a16:creationId xmlns:a16="http://schemas.microsoft.com/office/drawing/2014/main" id="{8D7C5ABB-0FB6-4A9C-9BF8-1E064C47DEAB}"/>
                    </a:ext>
                  </a:extLst>
                </p14:cNvPr>
                <p14:cNvContentPartPr/>
                <p14:nvPr/>
              </p14:nvContentPartPr>
              <p14:xfrm>
                <a:off x="5685699" y="6515828"/>
                <a:ext cx="119520" cy="68760"/>
              </p14:xfrm>
            </p:contentPart>
          </mc:Choice>
          <mc:Fallback xmlns="">
            <p:pic>
              <p:nvPicPr>
                <p:cNvPr id="169100" name="Freihand 169099">
                  <a:extLst>
                    <a:ext uri="{FF2B5EF4-FFF2-40B4-BE49-F238E27FC236}">
                      <a16:creationId xmlns:a16="http://schemas.microsoft.com/office/drawing/2014/main" id="{8D7C5ABB-0FB6-4A9C-9BF8-1E064C47DEAB}"/>
                    </a:ext>
                  </a:extLst>
                </p:cNvPr>
                <p:cNvPicPr/>
                <p:nvPr/>
              </p:nvPicPr>
              <p:blipFill>
                <a:blip r:embed="rId747"/>
                <a:stretch>
                  <a:fillRect/>
                </a:stretch>
              </p:blipFill>
              <p:spPr>
                <a:xfrm>
                  <a:off x="5681379" y="6511508"/>
                  <a:ext cx="128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69101" name="Freihand 169100">
                  <a:extLst>
                    <a:ext uri="{FF2B5EF4-FFF2-40B4-BE49-F238E27FC236}">
                      <a16:creationId xmlns:a16="http://schemas.microsoft.com/office/drawing/2014/main" id="{8D280A8E-25AB-4F9D-821B-00B37459BFAE}"/>
                    </a:ext>
                  </a:extLst>
                </p14:cNvPr>
                <p14:cNvContentPartPr/>
                <p14:nvPr/>
              </p14:nvContentPartPr>
              <p14:xfrm>
                <a:off x="5750859" y="6501068"/>
                <a:ext cx="51120" cy="235800"/>
              </p14:xfrm>
            </p:contentPart>
          </mc:Choice>
          <mc:Fallback xmlns="">
            <p:pic>
              <p:nvPicPr>
                <p:cNvPr id="169101" name="Freihand 169100">
                  <a:extLst>
                    <a:ext uri="{FF2B5EF4-FFF2-40B4-BE49-F238E27FC236}">
                      <a16:creationId xmlns:a16="http://schemas.microsoft.com/office/drawing/2014/main" id="{8D280A8E-25AB-4F9D-821B-00B37459BFAE}"/>
                    </a:ext>
                  </a:extLst>
                </p:cNvPr>
                <p:cNvPicPr/>
                <p:nvPr/>
              </p:nvPicPr>
              <p:blipFill>
                <a:blip r:embed="rId749"/>
                <a:stretch>
                  <a:fillRect/>
                </a:stretch>
              </p:blipFill>
              <p:spPr>
                <a:xfrm>
                  <a:off x="5746539" y="6496748"/>
                  <a:ext cx="59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69102" name="Freihand 169101">
                  <a:extLst>
                    <a:ext uri="{FF2B5EF4-FFF2-40B4-BE49-F238E27FC236}">
                      <a16:creationId xmlns:a16="http://schemas.microsoft.com/office/drawing/2014/main" id="{149D72B2-3F12-4613-A640-9CF9467C09E9}"/>
                    </a:ext>
                  </a:extLst>
                </p14:cNvPr>
                <p14:cNvContentPartPr/>
                <p14:nvPr/>
              </p14:nvContentPartPr>
              <p14:xfrm>
                <a:off x="5895219" y="6270668"/>
                <a:ext cx="220680" cy="53280"/>
              </p14:xfrm>
            </p:contentPart>
          </mc:Choice>
          <mc:Fallback xmlns="">
            <p:pic>
              <p:nvPicPr>
                <p:cNvPr id="169102" name="Freihand 169101">
                  <a:extLst>
                    <a:ext uri="{FF2B5EF4-FFF2-40B4-BE49-F238E27FC236}">
                      <a16:creationId xmlns:a16="http://schemas.microsoft.com/office/drawing/2014/main" id="{149D72B2-3F12-4613-A640-9CF9467C09E9}"/>
                    </a:ext>
                  </a:extLst>
                </p:cNvPr>
                <p:cNvPicPr/>
                <p:nvPr/>
              </p:nvPicPr>
              <p:blipFill>
                <a:blip r:embed="rId751"/>
                <a:stretch>
                  <a:fillRect/>
                </a:stretch>
              </p:blipFill>
              <p:spPr>
                <a:xfrm>
                  <a:off x="5890899" y="6266348"/>
                  <a:ext cx="229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69106" name="Freihand 169105">
                  <a:extLst>
                    <a:ext uri="{FF2B5EF4-FFF2-40B4-BE49-F238E27FC236}">
                      <a16:creationId xmlns:a16="http://schemas.microsoft.com/office/drawing/2014/main" id="{8C751267-C406-4C48-A0D7-6262C699477E}"/>
                    </a:ext>
                  </a:extLst>
                </p14:cNvPr>
                <p14:cNvContentPartPr/>
                <p14:nvPr/>
              </p14:nvContentPartPr>
              <p14:xfrm>
                <a:off x="5924739" y="6325388"/>
                <a:ext cx="223920" cy="49320"/>
              </p14:xfrm>
            </p:contentPart>
          </mc:Choice>
          <mc:Fallback xmlns="">
            <p:pic>
              <p:nvPicPr>
                <p:cNvPr id="169106" name="Freihand 169105">
                  <a:extLst>
                    <a:ext uri="{FF2B5EF4-FFF2-40B4-BE49-F238E27FC236}">
                      <a16:creationId xmlns:a16="http://schemas.microsoft.com/office/drawing/2014/main" id="{8C751267-C406-4C48-A0D7-6262C699477E}"/>
                    </a:ext>
                  </a:extLst>
                </p:cNvPr>
                <p:cNvPicPr/>
                <p:nvPr/>
              </p:nvPicPr>
              <p:blipFill>
                <a:blip r:embed="rId753"/>
                <a:stretch>
                  <a:fillRect/>
                </a:stretch>
              </p:blipFill>
              <p:spPr>
                <a:xfrm>
                  <a:off x="5920419" y="6321068"/>
                  <a:ext cx="232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169107" name="Freihand 169106">
                  <a:extLst>
                    <a:ext uri="{FF2B5EF4-FFF2-40B4-BE49-F238E27FC236}">
                      <a16:creationId xmlns:a16="http://schemas.microsoft.com/office/drawing/2014/main" id="{77D6D932-F145-4D62-AD78-572C05CE3A75}"/>
                    </a:ext>
                  </a:extLst>
                </p14:cNvPr>
                <p14:cNvContentPartPr/>
                <p14:nvPr/>
              </p14:nvContentPartPr>
              <p14:xfrm>
                <a:off x="6312459" y="5966468"/>
                <a:ext cx="226080" cy="209520"/>
              </p14:xfrm>
            </p:contentPart>
          </mc:Choice>
          <mc:Fallback xmlns="">
            <p:pic>
              <p:nvPicPr>
                <p:cNvPr id="169107" name="Freihand 169106">
                  <a:extLst>
                    <a:ext uri="{FF2B5EF4-FFF2-40B4-BE49-F238E27FC236}">
                      <a16:creationId xmlns:a16="http://schemas.microsoft.com/office/drawing/2014/main" id="{77D6D932-F145-4D62-AD78-572C05CE3A75}"/>
                    </a:ext>
                  </a:extLst>
                </p:cNvPr>
                <p:cNvPicPr/>
                <p:nvPr/>
              </p:nvPicPr>
              <p:blipFill>
                <a:blip r:embed="rId755"/>
                <a:stretch>
                  <a:fillRect/>
                </a:stretch>
              </p:blipFill>
              <p:spPr>
                <a:xfrm>
                  <a:off x="6308139" y="5962148"/>
                  <a:ext cx="234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69157" name="Freihand 169156">
                  <a:extLst>
                    <a:ext uri="{FF2B5EF4-FFF2-40B4-BE49-F238E27FC236}">
                      <a16:creationId xmlns:a16="http://schemas.microsoft.com/office/drawing/2014/main" id="{0DB27D0A-5824-40D6-96D6-257DCF6A8A08}"/>
                    </a:ext>
                  </a:extLst>
                </p14:cNvPr>
                <p14:cNvContentPartPr/>
                <p14:nvPr/>
              </p14:nvContentPartPr>
              <p14:xfrm>
                <a:off x="6277899" y="6142868"/>
                <a:ext cx="454320" cy="94320"/>
              </p14:xfrm>
            </p:contentPart>
          </mc:Choice>
          <mc:Fallback xmlns="">
            <p:pic>
              <p:nvPicPr>
                <p:cNvPr id="169157" name="Freihand 169156">
                  <a:extLst>
                    <a:ext uri="{FF2B5EF4-FFF2-40B4-BE49-F238E27FC236}">
                      <a16:creationId xmlns:a16="http://schemas.microsoft.com/office/drawing/2014/main" id="{0DB27D0A-5824-40D6-96D6-257DCF6A8A08}"/>
                    </a:ext>
                  </a:extLst>
                </p:cNvPr>
                <p:cNvPicPr/>
                <p:nvPr/>
              </p:nvPicPr>
              <p:blipFill>
                <a:blip r:embed="rId757"/>
                <a:stretch>
                  <a:fillRect/>
                </a:stretch>
              </p:blipFill>
              <p:spPr>
                <a:xfrm>
                  <a:off x="6273579" y="6138548"/>
                  <a:ext cx="462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169158" name="Freihand 169157">
                  <a:extLst>
                    <a:ext uri="{FF2B5EF4-FFF2-40B4-BE49-F238E27FC236}">
                      <a16:creationId xmlns:a16="http://schemas.microsoft.com/office/drawing/2014/main" id="{65843573-816F-49B1-B7E5-EA4C4800D555}"/>
                    </a:ext>
                  </a:extLst>
                </p14:cNvPr>
                <p14:cNvContentPartPr/>
                <p14:nvPr/>
              </p14:nvContentPartPr>
              <p14:xfrm>
                <a:off x="6433779" y="6305588"/>
                <a:ext cx="142920" cy="160920"/>
              </p14:xfrm>
            </p:contentPart>
          </mc:Choice>
          <mc:Fallback xmlns="">
            <p:pic>
              <p:nvPicPr>
                <p:cNvPr id="169158" name="Freihand 169157">
                  <a:extLst>
                    <a:ext uri="{FF2B5EF4-FFF2-40B4-BE49-F238E27FC236}">
                      <a16:creationId xmlns:a16="http://schemas.microsoft.com/office/drawing/2014/main" id="{65843573-816F-49B1-B7E5-EA4C4800D555}"/>
                    </a:ext>
                  </a:extLst>
                </p:cNvPr>
                <p:cNvPicPr/>
                <p:nvPr/>
              </p:nvPicPr>
              <p:blipFill>
                <a:blip r:embed="rId759"/>
                <a:stretch>
                  <a:fillRect/>
                </a:stretch>
              </p:blipFill>
              <p:spPr>
                <a:xfrm>
                  <a:off x="6429459" y="6301268"/>
                  <a:ext cx="151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169159" name="Freihand 169158">
                  <a:extLst>
                    <a:ext uri="{FF2B5EF4-FFF2-40B4-BE49-F238E27FC236}">
                      <a16:creationId xmlns:a16="http://schemas.microsoft.com/office/drawing/2014/main" id="{C9159982-2FD0-4B43-81F9-25A5F7479802}"/>
                    </a:ext>
                  </a:extLst>
                </p14:cNvPr>
                <p14:cNvContentPartPr/>
                <p14:nvPr/>
              </p14:nvContentPartPr>
              <p14:xfrm>
                <a:off x="6587139" y="6389468"/>
                <a:ext cx="118800" cy="208080"/>
              </p14:xfrm>
            </p:contentPart>
          </mc:Choice>
          <mc:Fallback xmlns="">
            <p:pic>
              <p:nvPicPr>
                <p:cNvPr id="169159" name="Freihand 169158">
                  <a:extLst>
                    <a:ext uri="{FF2B5EF4-FFF2-40B4-BE49-F238E27FC236}">
                      <a16:creationId xmlns:a16="http://schemas.microsoft.com/office/drawing/2014/main" id="{C9159982-2FD0-4B43-81F9-25A5F7479802}"/>
                    </a:ext>
                  </a:extLst>
                </p:cNvPr>
                <p:cNvPicPr/>
                <p:nvPr/>
              </p:nvPicPr>
              <p:blipFill>
                <a:blip r:embed="rId761"/>
                <a:stretch>
                  <a:fillRect/>
                </a:stretch>
              </p:blipFill>
              <p:spPr>
                <a:xfrm>
                  <a:off x="6582819" y="6385148"/>
                  <a:ext cx="127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169161" name="Freihand 169160">
                  <a:extLst>
                    <a:ext uri="{FF2B5EF4-FFF2-40B4-BE49-F238E27FC236}">
                      <a16:creationId xmlns:a16="http://schemas.microsoft.com/office/drawing/2014/main" id="{2A42CD0A-F5A5-4A1F-AB80-554EBA184477}"/>
                    </a:ext>
                  </a:extLst>
                </p14:cNvPr>
                <p14:cNvContentPartPr/>
                <p14:nvPr/>
              </p14:nvContentPartPr>
              <p14:xfrm>
                <a:off x="6903939" y="6137828"/>
                <a:ext cx="253440" cy="70920"/>
              </p14:xfrm>
            </p:contentPart>
          </mc:Choice>
          <mc:Fallback xmlns="">
            <p:pic>
              <p:nvPicPr>
                <p:cNvPr id="169161" name="Freihand 169160">
                  <a:extLst>
                    <a:ext uri="{FF2B5EF4-FFF2-40B4-BE49-F238E27FC236}">
                      <a16:creationId xmlns:a16="http://schemas.microsoft.com/office/drawing/2014/main" id="{2A42CD0A-F5A5-4A1F-AB80-554EBA184477}"/>
                    </a:ext>
                  </a:extLst>
                </p:cNvPr>
                <p:cNvPicPr/>
                <p:nvPr/>
              </p:nvPicPr>
              <p:blipFill>
                <a:blip r:embed="rId763"/>
                <a:stretch>
                  <a:fillRect/>
                </a:stretch>
              </p:blipFill>
              <p:spPr>
                <a:xfrm>
                  <a:off x="6899619" y="6133508"/>
                  <a:ext cx="262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169179" name="Freihand 169178">
                  <a:extLst>
                    <a:ext uri="{FF2B5EF4-FFF2-40B4-BE49-F238E27FC236}">
                      <a16:creationId xmlns:a16="http://schemas.microsoft.com/office/drawing/2014/main" id="{B32F3656-B727-4FB5-B6AC-4047668A02E5}"/>
                    </a:ext>
                  </a:extLst>
                </p14:cNvPr>
                <p14:cNvContentPartPr/>
                <p14:nvPr/>
              </p14:nvContentPartPr>
              <p14:xfrm>
                <a:off x="7058739" y="6073388"/>
                <a:ext cx="156600" cy="163800"/>
              </p14:xfrm>
            </p:contentPart>
          </mc:Choice>
          <mc:Fallback xmlns="">
            <p:pic>
              <p:nvPicPr>
                <p:cNvPr id="169179" name="Freihand 169178">
                  <a:extLst>
                    <a:ext uri="{FF2B5EF4-FFF2-40B4-BE49-F238E27FC236}">
                      <a16:creationId xmlns:a16="http://schemas.microsoft.com/office/drawing/2014/main" id="{B32F3656-B727-4FB5-B6AC-4047668A02E5}"/>
                    </a:ext>
                  </a:extLst>
                </p:cNvPr>
                <p:cNvPicPr/>
                <p:nvPr/>
              </p:nvPicPr>
              <p:blipFill>
                <a:blip r:embed="rId765"/>
                <a:stretch>
                  <a:fillRect/>
                </a:stretch>
              </p:blipFill>
              <p:spPr>
                <a:xfrm>
                  <a:off x="7054419" y="6069068"/>
                  <a:ext cx="165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169181" name="Freihand 169180">
                  <a:extLst>
                    <a:ext uri="{FF2B5EF4-FFF2-40B4-BE49-F238E27FC236}">
                      <a16:creationId xmlns:a16="http://schemas.microsoft.com/office/drawing/2014/main" id="{61114F44-ABA9-4239-A730-9E977DF9BB4D}"/>
                    </a:ext>
                  </a:extLst>
                </p14:cNvPr>
                <p14:cNvContentPartPr/>
                <p14:nvPr/>
              </p14:nvContentPartPr>
              <p14:xfrm>
                <a:off x="7313979" y="5837588"/>
                <a:ext cx="156960" cy="205920"/>
              </p14:xfrm>
            </p:contentPart>
          </mc:Choice>
          <mc:Fallback xmlns="">
            <p:pic>
              <p:nvPicPr>
                <p:cNvPr id="169181" name="Freihand 169180">
                  <a:extLst>
                    <a:ext uri="{FF2B5EF4-FFF2-40B4-BE49-F238E27FC236}">
                      <a16:creationId xmlns:a16="http://schemas.microsoft.com/office/drawing/2014/main" id="{61114F44-ABA9-4239-A730-9E977DF9BB4D}"/>
                    </a:ext>
                  </a:extLst>
                </p:cNvPr>
                <p:cNvPicPr/>
                <p:nvPr/>
              </p:nvPicPr>
              <p:blipFill>
                <a:blip r:embed="rId767"/>
                <a:stretch>
                  <a:fillRect/>
                </a:stretch>
              </p:blipFill>
              <p:spPr>
                <a:xfrm>
                  <a:off x="7309659" y="5833268"/>
                  <a:ext cx="165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169182" name="Freihand 169181">
                  <a:extLst>
                    <a:ext uri="{FF2B5EF4-FFF2-40B4-BE49-F238E27FC236}">
                      <a16:creationId xmlns:a16="http://schemas.microsoft.com/office/drawing/2014/main" id="{929D9B0B-C562-4EF3-B49F-1D6FAE0BDCDD}"/>
                    </a:ext>
                  </a:extLst>
                </p14:cNvPr>
                <p14:cNvContentPartPr/>
                <p14:nvPr/>
              </p14:nvContentPartPr>
              <p14:xfrm>
                <a:off x="7437819" y="5779988"/>
                <a:ext cx="243000" cy="197640"/>
              </p14:xfrm>
            </p:contentPart>
          </mc:Choice>
          <mc:Fallback xmlns="">
            <p:pic>
              <p:nvPicPr>
                <p:cNvPr id="169182" name="Freihand 169181">
                  <a:extLst>
                    <a:ext uri="{FF2B5EF4-FFF2-40B4-BE49-F238E27FC236}">
                      <a16:creationId xmlns:a16="http://schemas.microsoft.com/office/drawing/2014/main" id="{929D9B0B-C562-4EF3-B49F-1D6FAE0BDCDD}"/>
                    </a:ext>
                  </a:extLst>
                </p:cNvPr>
                <p:cNvPicPr/>
                <p:nvPr/>
              </p:nvPicPr>
              <p:blipFill>
                <a:blip r:embed="rId769"/>
                <a:stretch>
                  <a:fillRect/>
                </a:stretch>
              </p:blipFill>
              <p:spPr>
                <a:xfrm>
                  <a:off x="7433499" y="5775668"/>
                  <a:ext cx="251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169183" name="Freihand 169182">
                  <a:extLst>
                    <a:ext uri="{FF2B5EF4-FFF2-40B4-BE49-F238E27FC236}">
                      <a16:creationId xmlns:a16="http://schemas.microsoft.com/office/drawing/2014/main" id="{FBBC559C-9E04-4636-B53F-47AACB3E0224}"/>
                    </a:ext>
                  </a:extLst>
                </p14:cNvPr>
                <p14:cNvContentPartPr/>
                <p14:nvPr/>
              </p14:nvContentPartPr>
              <p14:xfrm>
                <a:off x="7697019" y="5696108"/>
                <a:ext cx="280800" cy="204480"/>
              </p14:xfrm>
            </p:contentPart>
          </mc:Choice>
          <mc:Fallback xmlns="">
            <p:pic>
              <p:nvPicPr>
                <p:cNvPr id="169183" name="Freihand 169182">
                  <a:extLst>
                    <a:ext uri="{FF2B5EF4-FFF2-40B4-BE49-F238E27FC236}">
                      <a16:creationId xmlns:a16="http://schemas.microsoft.com/office/drawing/2014/main" id="{FBBC559C-9E04-4636-B53F-47AACB3E0224}"/>
                    </a:ext>
                  </a:extLst>
                </p:cNvPr>
                <p:cNvPicPr/>
                <p:nvPr/>
              </p:nvPicPr>
              <p:blipFill>
                <a:blip r:embed="rId771"/>
                <a:stretch>
                  <a:fillRect/>
                </a:stretch>
              </p:blipFill>
              <p:spPr>
                <a:xfrm>
                  <a:off x="7692699" y="5691788"/>
                  <a:ext cx="289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169184" name="Freihand 169183">
                  <a:extLst>
                    <a:ext uri="{FF2B5EF4-FFF2-40B4-BE49-F238E27FC236}">
                      <a16:creationId xmlns:a16="http://schemas.microsoft.com/office/drawing/2014/main" id="{2F7EA217-3717-43B1-BC38-2C681CDEECAE}"/>
                    </a:ext>
                  </a:extLst>
                </p14:cNvPr>
                <p14:cNvContentPartPr/>
                <p14:nvPr/>
              </p14:nvContentPartPr>
              <p14:xfrm>
                <a:off x="7935699" y="5750108"/>
                <a:ext cx="112680" cy="97560"/>
              </p14:xfrm>
            </p:contentPart>
          </mc:Choice>
          <mc:Fallback xmlns="">
            <p:pic>
              <p:nvPicPr>
                <p:cNvPr id="169184" name="Freihand 169183">
                  <a:extLst>
                    <a:ext uri="{FF2B5EF4-FFF2-40B4-BE49-F238E27FC236}">
                      <a16:creationId xmlns:a16="http://schemas.microsoft.com/office/drawing/2014/main" id="{2F7EA217-3717-43B1-BC38-2C681CDEECAE}"/>
                    </a:ext>
                  </a:extLst>
                </p:cNvPr>
                <p:cNvPicPr/>
                <p:nvPr/>
              </p:nvPicPr>
              <p:blipFill>
                <a:blip r:embed="rId773"/>
                <a:stretch>
                  <a:fillRect/>
                </a:stretch>
              </p:blipFill>
              <p:spPr>
                <a:xfrm>
                  <a:off x="7931379" y="5745788"/>
                  <a:ext cx="121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69190" name="Freihand 169189">
                  <a:extLst>
                    <a:ext uri="{FF2B5EF4-FFF2-40B4-BE49-F238E27FC236}">
                      <a16:creationId xmlns:a16="http://schemas.microsoft.com/office/drawing/2014/main" id="{3218E5A3-F68F-4A5D-AEF8-FBFC7EAC5CF0}"/>
                    </a:ext>
                  </a:extLst>
                </p14:cNvPr>
                <p14:cNvContentPartPr/>
                <p14:nvPr/>
              </p14:nvContentPartPr>
              <p14:xfrm>
                <a:off x="8051259" y="5732828"/>
                <a:ext cx="208800" cy="75600"/>
              </p14:xfrm>
            </p:contentPart>
          </mc:Choice>
          <mc:Fallback xmlns="">
            <p:pic>
              <p:nvPicPr>
                <p:cNvPr id="169190" name="Freihand 169189">
                  <a:extLst>
                    <a:ext uri="{FF2B5EF4-FFF2-40B4-BE49-F238E27FC236}">
                      <a16:creationId xmlns:a16="http://schemas.microsoft.com/office/drawing/2014/main" id="{3218E5A3-F68F-4A5D-AEF8-FBFC7EAC5CF0}"/>
                    </a:ext>
                  </a:extLst>
                </p:cNvPr>
                <p:cNvPicPr/>
                <p:nvPr/>
              </p:nvPicPr>
              <p:blipFill>
                <a:blip r:embed="rId775"/>
                <a:stretch>
                  <a:fillRect/>
                </a:stretch>
              </p:blipFill>
              <p:spPr>
                <a:xfrm>
                  <a:off x="8046939" y="5728508"/>
                  <a:ext cx="21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69232" name="Freihand 169231">
                  <a:extLst>
                    <a:ext uri="{FF2B5EF4-FFF2-40B4-BE49-F238E27FC236}">
                      <a16:creationId xmlns:a16="http://schemas.microsoft.com/office/drawing/2014/main" id="{8F813EF2-21EA-48AF-94A6-E6EB7A488851}"/>
                    </a:ext>
                  </a:extLst>
                </p14:cNvPr>
                <p14:cNvContentPartPr/>
                <p14:nvPr/>
              </p14:nvContentPartPr>
              <p14:xfrm>
                <a:off x="8256459" y="5689988"/>
                <a:ext cx="78840" cy="92520"/>
              </p14:xfrm>
            </p:contentPart>
          </mc:Choice>
          <mc:Fallback xmlns="">
            <p:pic>
              <p:nvPicPr>
                <p:cNvPr id="169232" name="Freihand 169231">
                  <a:extLst>
                    <a:ext uri="{FF2B5EF4-FFF2-40B4-BE49-F238E27FC236}">
                      <a16:creationId xmlns:a16="http://schemas.microsoft.com/office/drawing/2014/main" id="{8F813EF2-21EA-48AF-94A6-E6EB7A488851}"/>
                    </a:ext>
                  </a:extLst>
                </p:cNvPr>
                <p:cNvPicPr/>
                <p:nvPr/>
              </p:nvPicPr>
              <p:blipFill>
                <a:blip r:embed="rId777"/>
                <a:stretch>
                  <a:fillRect/>
                </a:stretch>
              </p:blipFill>
              <p:spPr>
                <a:xfrm>
                  <a:off x="8252139" y="5685668"/>
                  <a:ext cx="87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69233" name="Freihand 169232">
                  <a:extLst>
                    <a:ext uri="{FF2B5EF4-FFF2-40B4-BE49-F238E27FC236}">
                      <a16:creationId xmlns:a16="http://schemas.microsoft.com/office/drawing/2014/main" id="{72F05840-5518-4624-A667-3F30AEA9719A}"/>
                    </a:ext>
                  </a:extLst>
                </p14:cNvPr>
                <p14:cNvContentPartPr/>
                <p14:nvPr/>
              </p14:nvContentPartPr>
              <p14:xfrm>
                <a:off x="8345739" y="5691788"/>
                <a:ext cx="84960" cy="210600"/>
              </p14:xfrm>
            </p:contentPart>
          </mc:Choice>
          <mc:Fallback xmlns="">
            <p:pic>
              <p:nvPicPr>
                <p:cNvPr id="169233" name="Freihand 169232">
                  <a:extLst>
                    <a:ext uri="{FF2B5EF4-FFF2-40B4-BE49-F238E27FC236}">
                      <a16:creationId xmlns:a16="http://schemas.microsoft.com/office/drawing/2014/main" id="{72F05840-5518-4624-A667-3F30AEA9719A}"/>
                    </a:ext>
                  </a:extLst>
                </p:cNvPr>
                <p:cNvPicPr/>
                <p:nvPr/>
              </p:nvPicPr>
              <p:blipFill>
                <a:blip r:embed="rId779"/>
                <a:stretch>
                  <a:fillRect/>
                </a:stretch>
              </p:blipFill>
              <p:spPr>
                <a:xfrm>
                  <a:off x="8341419" y="5687468"/>
                  <a:ext cx="93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169234" name="Freihand 169233">
                  <a:extLst>
                    <a:ext uri="{FF2B5EF4-FFF2-40B4-BE49-F238E27FC236}">
                      <a16:creationId xmlns:a16="http://schemas.microsoft.com/office/drawing/2014/main" id="{17C9B2AC-FAAD-470C-9ED5-BDD230F8479F}"/>
                    </a:ext>
                  </a:extLst>
                </p14:cNvPr>
                <p14:cNvContentPartPr/>
                <p14:nvPr/>
              </p14:nvContentPartPr>
              <p14:xfrm>
                <a:off x="8443299" y="5679548"/>
                <a:ext cx="93960" cy="52560"/>
              </p14:xfrm>
            </p:contentPart>
          </mc:Choice>
          <mc:Fallback xmlns="">
            <p:pic>
              <p:nvPicPr>
                <p:cNvPr id="169234" name="Freihand 169233">
                  <a:extLst>
                    <a:ext uri="{FF2B5EF4-FFF2-40B4-BE49-F238E27FC236}">
                      <a16:creationId xmlns:a16="http://schemas.microsoft.com/office/drawing/2014/main" id="{17C9B2AC-FAAD-470C-9ED5-BDD230F8479F}"/>
                    </a:ext>
                  </a:extLst>
                </p:cNvPr>
                <p:cNvPicPr/>
                <p:nvPr/>
              </p:nvPicPr>
              <p:blipFill>
                <a:blip r:embed="rId781"/>
                <a:stretch>
                  <a:fillRect/>
                </a:stretch>
              </p:blipFill>
              <p:spPr>
                <a:xfrm>
                  <a:off x="8438979" y="5675228"/>
                  <a:ext cx="102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169235" name="Freihand 169234">
                  <a:extLst>
                    <a:ext uri="{FF2B5EF4-FFF2-40B4-BE49-F238E27FC236}">
                      <a16:creationId xmlns:a16="http://schemas.microsoft.com/office/drawing/2014/main" id="{40569CE6-EBDC-41E5-8AFD-3C5614384820}"/>
                    </a:ext>
                  </a:extLst>
                </p14:cNvPr>
                <p14:cNvContentPartPr/>
                <p14:nvPr/>
              </p14:nvContentPartPr>
              <p14:xfrm>
                <a:off x="8553459" y="5563268"/>
                <a:ext cx="95040" cy="167040"/>
              </p14:xfrm>
            </p:contentPart>
          </mc:Choice>
          <mc:Fallback xmlns="">
            <p:pic>
              <p:nvPicPr>
                <p:cNvPr id="169235" name="Freihand 169234">
                  <a:extLst>
                    <a:ext uri="{FF2B5EF4-FFF2-40B4-BE49-F238E27FC236}">
                      <a16:creationId xmlns:a16="http://schemas.microsoft.com/office/drawing/2014/main" id="{40569CE6-EBDC-41E5-8AFD-3C5614384820}"/>
                    </a:ext>
                  </a:extLst>
                </p:cNvPr>
                <p:cNvPicPr/>
                <p:nvPr/>
              </p:nvPicPr>
              <p:blipFill>
                <a:blip r:embed="rId783"/>
                <a:stretch>
                  <a:fillRect/>
                </a:stretch>
              </p:blipFill>
              <p:spPr>
                <a:xfrm>
                  <a:off x="8549139" y="5558948"/>
                  <a:ext cx="103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69236" name="Freihand 169235">
                  <a:extLst>
                    <a:ext uri="{FF2B5EF4-FFF2-40B4-BE49-F238E27FC236}">
                      <a16:creationId xmlns:a16="http://schemas.microsoft.com/office/drawing/2014/main" id="{9F222861-390F-45CC-A038-1D317256B110}"/>
                    </a:ext>
                  </a:extLst>
                </p14:cNvPr>
                <p14:cNvContentPartPr/>
                <p14:nvPr/>
              </p14:nvContentPartPr>
              <p14:xfrm>
                <a:off x="8634459" y="5612948"/>
                <a:ext cx="181080" cy="70920"/>
              </p14:xfrm>
            </p:contentPart>
          </mc:Choice>
          <mc:Fallback xmlns="">
            <p:pic>
              <p:nvPicPr>
                <p:cNvPr id="169236" name="Freihand 169235">
                  <a:extLst>
                    <a:ext uri="{FF2B5EF4-FFF2-40B4-BE49-F238E27FC236}">
                      <a16:creationId xmlns:a16="http://schemas.microsoft.com/office/drawing/2014/main" id="{9F222861-390F-45CC-A038-1D317256B110}"/>
                    </a:ext>
                  </a:extLst>
                </p:cNvPr>
                <p:cNvPicPr/>
                <p:nvPr/>
              </p:nvPicPr>
              <p:blipFill>
                <a:blip r:embed="rId785"/>
                <a:stretch>
                  <a:fillRect/>
                </a:stretch>
              </p:blipFill>
              <p:spPr>
                <a:xfrm>
                  <a:off x="8630139" y="5608628"/>
                  <a:ext cx="189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169237" name="Freihand 169236">
                  <a:extLst>
                    <a:ext uri="{FF2B5EF4-FFF2-40B4-BE49-F238E27FC236}">
                      <a16:creationId xmlns:a16="http://schemas.microsoft.com/office/drawing/2014/main" id="{8876992D-1136-4A2C-A7FA-432D566D8E01}"/>
                    </a:ext>
                  </a:extLst>
                </p14:cNvPr>
                <p14:cNvContentPartPr/>
                <p14:nvPr/>
              </p14:nvContentPartPr>
              <p14:xfrm>
                <a:off x="8873499" y="5634188"/>
                <a:ext cx="78120" cy="20160"/>
              </p14:xfrm>
            </p:contentPart>
          </mc:Choice>
          <mc:Fallback xmlns="">
            <p:pic>
              <p:nvPicPr>
                <p:cNvPr id="169237" name="Freihand 169236">
                  <a:extLst>
                    <a:ext uri="{FF2B5EF4-FFF2-40B4-BE49-F238E27FC236}">
                      <a16:creationId xmlns:a16="http://schemas.microsoft.com/office/drawing/2014/main" id="{8876992D-1136-4A2C-A7FA-432D566D8E01}"/>
                    </a:ext>
                  </a:extLst>
                </p:cNvPr>
                <p:cNvPicPr/>
                <p:nvPr/>
              </p:nvPicPr>
              <p:blipFill>
                <a:blip r:embed="rId787"/>
                <a:stretch>
                  <a:fillRect/>
                </a:stretch>
              </p:blipFill>
              <p:spPr>
                <a:xfrm>
                  <a:off x="8869179" y="5629868"/>
                  <a:ext cx="86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169238" name="Freihand 169237">
                  <a:extLst>
                    <a:ext uri="{FF2B5EF4-FFF2-40B4-BE49-F238E27FC236}">
                      <a16:creationId xmlns:a16="http://schemas.microsoft.com/office/drawing/2014/main" id="{654B6E5D-F468-45FF-A06A-62FEB60C4D04}"/>
                    </a:ext>
                  </a:extLst>
                </p14:cNvPr>
                <p14:cNvContentPartPr/>
                <p14:nvPr/>
              </p14:nvContentPartPr>
              <p14:xfrm>
                <a:off x="7471659" y="6146108"/>
                <a:ext cx="371160" cy="164880"/>
              </p14:xfrm>
            </p:contentPart>
          </mc:Choice>
          <mc:Fallback xmlns="">
            <p:pic>
              <p:nvPicPr>
                <p:cNvPr id="169238" name="Freihand 169237">
                  <a:extLst>
                    <a:ext uri="{FF2B5EF4-FFF2-40B4-BE49-F238E27FC236}">
                      <a16:creationId xmlns:a16="http://schemas.microsoft.com/office/drawing/2014/main" id="{654B6E5D-F468-45FF-A06A-62FEB60C4D04}"/>
                    </a:ext>
                  </a:extLst>
                </p:cNvPr>
                <p:cNvPicPr/>
                <p:nvPr/>
              </p:nvPicPr>
              <p:blipFill>
                <a:blip r:embed="rId789"/>
                <a:stretch>
                  <a:fillRect/>
                </a:stretch>
              </p:blipFill>
              <p:spPr>
                <a:xfrm>
                  <a:off x="7467339" y="6141788"/>
                  <a:ext cx="379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169241" name="Freihand 169240">
                  <a:extLst>
                    <a:ext uri="{FF2B5EF4-FFF2-40B4-BE49-F238E27FC236}">
                      <a16:creationId xmlns:a16="http://schemas.microsoft.com/office/drawing/2014/main" id="{281700A4-F19F-48A6-9AED-2BC672D55805}"/>
                    </a:ext>
                  </a:extLst>
                </p14:cNvPr>
                <p14:cNvContentPartPr/>
                <p14:nvPr/>
              </p14:nvContentPartPr>
              <p14:xfrm>
                <a:off x="7873419" y="6051428"/>
                <a:ext cx="88560" cy="178920"/>
              </p14:xfrm>
            </p:contentPart>
          </mc:Choice>
          <mc:Fallback xmlns="">
            <p:pic>
              <p:nvPicPr>
                <p:cNvPr id="169241" name="Freihand 169240">
                  <a:extLst>
                    <a:ext uri="{FF2B5EF4-FFF2-40B4-BE49-F238E27FC236}">
                      <a16:creationId xmlns:a16="http://schemas.microsoft.com/office/drawing/2014/main" id="{281700A4-F19F-48A6-9AED-2BC672D55805}"/>
                    </a:ext>
                  </a:extLst>
                </p:cNvPr>
                <p:cNvPicPr/>
                <p:nvPr/>
              </p:nvPicPr>
              <p:blipFill>
                <a:blip r:embed="rId791"/>
                <a:stretch>
                  <a:fillRect/>
                </a:stretch>
              </p:blipFill>
              <p:spPr>
                <a:xfrm>
                  <a:off x="7869099" y="6047108"/>
                  <a:ext cx="97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169280" name="Freihand 169279">
                  <a:extLst>
                    <a:ext uri="{FF2B5EF4-FFF2-40B4-BE49-F238E27FC236}">
                      <a16:creationId xmlns:a16="http://schemas.microsoft.com/office/drawing/2014/main" id="{B892FCC9-7887-49A7-B718-4E8D4247EF14}"/>
                    </a:ext>
                  </a:extLst>
                </p14:cNvPr>
                <p14:cNvContentPartPr/>
                <p14:nvPr/>
              </p14:nvContentPartPr>
              <p14:xfrm>
                <a:off x="7972059" y="6020828"/>
                <a:ext cx="126720" cy="186120"/>
              </p14:xfrm>
            </p:contentPart>
          </mc:Choice>
          <mc:Fallback xmlns="">
            <p:pic>
              <p:nvPicPr>
                <p:cNvPr id="169280" name="Freihand 169279">
                  <a:extLst>
                    <a:ext uri="{FF2B5EF4-FFF2-40B4-BE49-F238E27FC236}">
                      <a16:creationId xmlns:a16="http://schemas.microsoft.com/office/drawing/2014/main" id="{B892FCC9-7887-49A7-B718-4E8D4247EF14}"/>
                    </a:ext>
                  </a:extLst>
                </p:cNvPr>
                <p:cNvPicPr/>
                <p:nvPr/>
              </p:nvPicPr>
              <p:blipFill>
                <a:blip r:embed="rId793"/>
                <a:stretch>
                  <a:fillRect/>
                </a:stretch>
              </p:blipFill>
              <p:spPr>
                <a:xfrm>
                  <a:off x="7967739" y="6016508"/>
                  <a:ext cx="1353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169281" name="Freihand 169280">
                  <a:extLst>
                    <a:ext uri="{FF2B5EF4-FFF2-40B4-BE49-F238E27FC236}">
                      <a16:creationId xmlns:a16="http://schemas.microsoft.com/office/drawing/2014/main" id="{8ECC13FC-E977-495A-8050-CED6EF81902C}"/>
                    </a:ext>
                  </a:extLst>
                </p14:cNvPr>
                <p14:cNvContentPartPr/>
                <p14:nvPr/>
              </p14:nvContentPartPr>
              <p14:xfrm>
                <a:off x="8084019" y="6002468"/>
                <a:ext cx="20880" cy="46080"/>
              </p14:xfrm>
            </p:contentPart>
          </mc:Choice>
          <mc:Fallback xmlns="">
            <p:pic>
              <p:nvPicPr>
                <p:cNvPr id="169281" name="Freihand 169280">
                  <a:extLst>
                    <a:ext uri="{FF2B5EF4-FFF2-40B4-BE49-F238E27FC236}">
                      <a16:creationId xmlns:a16="http://schemas.microsoft.com/office/drawing/2014/main" id="{8ECC13FC-E977-495A-8050-CED6EF81902C}"/>
                    </a:ext>
                  </a:extLst>
                </p:cNvPr>
                <p:cNvPicPr/>
                <p:nvPr/>
              </p:nvPicPr>
              <p:blipFill>
                <a:blip r:embed="rId795"/>
                <a:stretch>
                  <a:fillRect/>
                </a:stretch>
              </p:blipFill>
              <p:spPr>
                <a:xfrm>
                  <a:off x="8079699" y="5998148"/>
                  <a:ext cx="29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169282" name="Freihand 169281">
                  <a:extLst>
                    <a:ext uri="{FF2B5EF4-FFF2-40B4-BE49-F238E27FC236}">
                      <a16:creationId xmlns:a16="http://schemas.microsoft.com/office/drawing/2014/main" id="{442A2707-5993-498D-BCF0-EC5792E697C6}"/>
                    </a:ext>
                  </a:extLst>
                </p14:cNvPr>
                <p14:cNvContentPartPr/>
                <p14:nvPr/>
              </p14:nvContentPartPr>
              <p14:xfrm>
                <a:off x="8102379" y="6063668"/>
                <a:ext cx="106920" cy="214200"/>
              </p14:xfrm>
            </p:contentPart>
          </mc:Choice>
          <mc:Fallback xmlns="">
            <p:pic>
              <p:nvPicPr>
                <p:cNvPr id="169282" name="Freihand 169281">
                  <a:extLst>
                    <a:ext uri="{FF2B5EF4-FFF2-40B4-BE49-F238E27FC236}">
                      <a16:creationId xmlns:a16="http://schemas.microsoft.com/office/drawing/2014/main" id="{442A2707-5993-498D-BCF0-EC5792E697C6}"/>
                    </a:ext>
                  </a:extLst>
                </p:cNvPr>
                <p:cNvPicPr/>
                <p:nvPr/>
              </p:nvPicPr>
              <p:blipFill>
                <a:blip r:embed="rId797"/>
                <a:stretch>
                  <a:fillRect/>
                </a:stretch>
              </p:blipFill>
              <p:spPr>
                <a:xfrm>
                  <a:off x="8098059" y="6059348"/>
                  <a:ext cx="1155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69283" name="Freihand 169282">
                  <a:extLst>
                    <a:ext uri="{FF2B5EF4-FFF2-40B4-BE49-F238E27FC236}">
                      <a16:creationId xmlns:a16="http://schemas.microsoft.com/office/drawing/2014/main" id="{E894F57D-05AC-4820-8AEB-1830384D9E1F}"/>
                    </a:ext>
                  </a:extLst>
                </p14:cNvPr>
                <p14:cNvContentPartPr/>
                <p14:nvPr/>
              </p14:nvContentPartPr>
              <p14:xfrm>
                <a:off x="8204979" y="6008948"/>
                <a:ext cx="125280" cy="123480"/>
              </p14:xfrm>
            </p:contentPart>
          </mc:Choice>
          <mc:Fallback xmlns="">
            <p:pic>
              <p:nvPicPr>
                <p:cNvPr id="169283" name="Freihand 169282">
                  <a:extLst>
                    <a:ext uri="{FF2B5EF4-FFF2-40B4-BE49-F238E27FC236}">
                      <a16:creationId xmlns:a16="http://schemas.microsoft.com/office/drawing/2014/main" id="{E894F57D-05AC-4820-8AEB-1830384D9E1F}"/>
                    </a:ext>
                  </a:extLst>
                </p:cNvPr>
                <p:cNvPicPr/>
                <p:nvPr/>
              </p:nvPicPr>
              <p:blipFill>
                <a:blip r:embed="rId799"/>
                <a:stretch>
                  <a:fillRect/>
                </a:stretch>
              </p:blipFill>
              <p:spPr>
                <a:xfrm>
                  <a:off x="8200659" y="6004628"/>
                  <a:ext cx="133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69284" name="Freihand 169283">
                  <a:extLst>
                    <a:ext uri="{FF2B5EF4-FFF2-40B4-BE49-F238E27FC236}">
                      <a16:creationId xmlns:a16="http://schemas.microsoft.com/office/drawing/2014/main" id="{850180BA-913D-4634-96E3-B0C4365CE6EA}"/>
                    </a:ext>
                  </a:extLst>
                </p14:cNvPr>
                <p14:cNvContentPartPr/>
                <p14:nvPr/>
              </p14:nvContentPartPr>
              <p14:xfrm>
                <a:off x="8315859" y="5957108"/>
                <a:ext cx="131400" cy="168120"/>
              </p14:xfrm>
            </p:contentPart>
          </mc:Choice>
          <mc:Fallback xmlns="">
            <p:pic>
              <p:nvPicPr>
                <p:cNvPr id="169284" name="Freihand 169283">
                  <a:extLst>
                    <a:ext uri="{FF2B5EF4-FFF2-40B4-BE49-F238E27FC236}">
                      <a16:creationId xmlns:a16="http://schemas.microsoft.com/office/drawing/2014/main" id="{850180BA-913D-4634-96E3-B0C4365CE6EA}"/>
                    </a:ext>
                  </a:extLst>
                </p:cNvPr>
                <p:cNvPicPr/>
                <p:nvPr/>
              </p:nvPicPr>
              <p:blipFill>
                <a:blip r:embed="rId801"/>
                <a:stretch>
                  <a:fillRect/>
                </a:stretch>
              </p:blipFill>
              <p:spPr>
                <a:xfrm>
                  <a:off x="8311539" y="5952788"/>
                  <a:ext cx="140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69288" name="Freihand 169287">
                  <a:extLst>
                    <a:ext uri="{FF2B5EF4-FFF2-40B4-BE49-F238E27FC236}">
                      <a16:creationId xmlns:a16="http://schemas.microsoft.com/office/drawing/2014/main" id="{CA5531CA-F57C-435C-AAF7-436848517761}"/>
                    </a:ext>
                  </a:extLst>
                </p14:cNvPr>
                <p14:cNvContentPartPr/>
                <p14:nvPr/>
              </p14:nvContentPartPr>
              <p14:xfrm>
                <a:off x="8394339" y="6085988"/>
                <a:ext cx="76680" cy="33120"/>
              </p14:xfrm>
            </p:contentPart>
          </mc:Choice>
          <mc:Fallback xmlns="">
            <p:pic>
              <p:nvPicPr>
                <p:cNvPr id="169288" name="Freihand 169287">
                  <a:extLst>
                    <a:ext uri="{FF2B5EF4-FFF2-40B4-BE49-F238E27FC236}">
                      <a16:creationId xmlns:a16="http://schemas.microsoft.com/office/drawing/2014/main" id="{CA5531CA-F57C-435C-AAF7-436848517761}"/>
                    </a:ext>
                  </a:extLst>
                </p:cNvPr>
                <p:cNvPicPr/>
                <p:nvPr/>
              </p:nvPicPr>
              <p:blipFill>
                <a:blip r:embed="rId803"/>
                <a:stretch>
                  <a:fillRect/>
                </a:stretch>
              </p:blipFill>
              <p:spPr>
                <a:xfrm>
                  <a:off x="8390019" y="6081668"/>
                  <a:ext cx="85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169291" name="Freihand 169290">
                  <a:extLst>
                    <a:ext uri="{FF2B5EF4-FFF2-40B4-BE49-F238E27FC236}">
                      <a16:creationId xmlns:a16="http://schemas.microsoft.com/office/drawing/2014/main" id="{39628608-854F-4F6A-9E8F-1CDD0C32D563}"/>
                    </a:ext>
                  </a:extLst>
                </p14:cNvPr>
                <p14:cNvContentPartPr/>
                <p14:nvPr/>
              </p14:nvContentPartPr>
              <p14:xfrm>
                <a:off x="8442939" y="5932628"/>
                <a:ext cx="204120" cy="187560"/>
              </p14:xfrm>
            </p:contentPart>
          </mc:Choice>
          <mc:Fallback xmlns="">
            <p:pic>
              <p:nvPicPr>
                <p:cNvPr id="169291" name="Freihand 169290">
                  <a:extLst>
                    <a:ext uri="{FF2B5EF4-FFF2-40B4-BE49-F238E27FC236}">
                      <a16:creationId xmlns:a16="http://schemas.microsoft.com/office/drawing/2014/main" id="{39628608-854F-4F6A-9E8F-1CDD0C32D563}"/>
                    </a:ext>
                  </a:extLst>
                </p:cNvPr>
                <p:cNvPicPr/>
                <p:nvPr/>
              </p:nvPicPr>
              <p:blipFill>
                <a:blip r:embed="rId805"/>
                <a:stretch>
                  <a:fillRect/>
                </a:stretch>
              </p:blipFill>
              <p:spPr>
                <a:xfrm>
                  <a:off x="8438619" y="5928308"/>
                  <a:ext cx="212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169296" name="Freihand 169295">
                  <a:extLst>
                    <a:ext uri="{FF2B5EF4-FFF2-40B4-BE49-F238E27FC236}">
                      <a16:creationId xmlns:a16="http://schemas.microsoft.com/office/drawing/2014/main" id="{41479314-6F8C-489F-A2B7-994F95BCAF12}"/>
                    </a:ext>
                  </a:extLst>
                </p14:cNvPr>
                <p14:cNvContentPartPr/>
                <p14:nvPr/>
              </p14:nvContentPartPr>
              <p14:xfrm>
                <a:off x="8630139" y="5909228"/>
                <a:ext cx="170280" cy="147240"/>
              </p14:xfrm>
            </p:contentPart>
          </mc:Choice>
          <mc:Fallback xmlns="">
            <p:pic>
              <p:nvPicPr>
                <p:cNvPr id="169296" name="Freihand 169295">
                  <a:extLst>
                    <a:ext uri="{FF2B5EF4-FFF2-40B4-BE49-F238E27FC236}">
                      <a16:creationId xmlns:a16="http://schemas.microsoft.com/office/drawing/2014/main" id="{41479314-6F8C-489F-A2B7-994F95BCAF12}"/>
                    </a:ext>
                  </a:extLst>
                </p:cNvPr>
                <p:cNvPicPr/>
                <p:nvPr/>
              </p:nvPicPr>
              <p:blipFill>
                <a:blip r:embed="rId807"/>
                <a:stretch>
                  <a:fillRect/>
                </a:stretch>
              </p:blipFill>
              <p:spPr>
                <a:xfrm>
                  <a:off x="8625819" y="5904908"/>
                  <a:ext cx="178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69305" name="Freihand 169304">
                  <a:extLst>
                    <a:ext uri="{FF2B5EF4-FFF2-40B4-BE49-F238E27FC236}">
                      <a16:creationId xmlns:a16="http://schemas.microsoft.com/office/drawing/2014/main" id="{D3D3A8EC-73B6-4BD0-A340-66808B40C54C}"/>
                    </a:ext>
                  </a:extLst>
                </p14:cNvPr>
                <p14:cNvContentPartPr/>
                <p14:nvPr/>
              </p14:nvContentPartPr>
              <p14:xfrm>
                <a:off x="7653099" y="6406388"/>
                <a:ext cx="216360" cy="109800"/>
              </p14:xfrm>
            </p:contentPart>
          </mc:Choice>
          <mc:Fallback xmlns="">
            <p:pic>
              <p:nvPicPr>
                <p:cNvPr id="169305" name="Freihand 169304">
                  <a:extLst>
                    <a:ext uri="{FF2B5EF4-FFF2-40B4-BE49-F238E27FC236}">
                      <a16:creationId xmlns:a16="http://schemas.microsoft.com/office/drawing/2014/main" id="{D3D3A8EC-73B6-4BD0-A340-66808B40C54C}"/>
                    </a:ext>
                  </a:extLst>
                </p:cNvPr>
                <p:cNvPicPr/>
                <p:nvPr/>
              </p:nvPicPr>
              <p:blipFill>
                <a:blip r:embed="rId809"/>
                <a:stretch>
                  <a:fillRect/>
                </a:stretch>
              </p:blipFill>
              <p:spPr>
                <a:xfrm>
                  <a:off x="7648779" y="6402068"/>
                  <a:ext cx="225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9306" name="Freihand 169305">
                  <a:extLst>
                    <a:ext uri="{FF2B5EF4-FFF2-40B4-BE49-F238E27FC236}">
                      <a16:creationId xmlns:a16="http://schemas.microsoft.com/office/drawing/2014/main" id="{23309193-6999-4C5B-A3E8-893636BC31F7}"/>
                    </a:ext>
                  </a:extLst>
                </p14:cNvPr>
                <p14:cNvContentPartPr/>
                <p14:nvPr/>
              </p14:nvContentPartPr>
              <p14:xfrm>
                <a:off x="7842819" y="6309908"/>
                <a:ext cx="219600" cy="277200"/>
              </p14:xfrm>
            </p:contentPart>
          </mc:Choice>
          <mc:Fallback xmlns="">
            <p:pic>
              <p:nvPicPr>
                <p:cNvPr id="169306" name="Freihand 169305">
                  <a:extLst>
                    <a:ext uri="{FF2B5EF4-FFF2-40B4-BE49-F238E27FC236}">
                      <a16:creationId xmlns:a16="http://schemas.microsoft.com/office/drawing/2014/main" id="{23309193-6999-4C5B-A3E8-893636BC31F7}"/>
                    </a:ext>
                  </a:extLst>
                </p:cNvPr>
                <p:cNvPicPr/>
                <p:nvPr/>
              </p:nvPicPr>
              <p:blipFill>
                <a:blip r:embed="rId811"/>
                <a:stretch>
                  <a:fillRect/>
                </a:stretch>
              </p:blipFill>
              <p:spPr>
                <a:xfrm>
                  <a:off x="7838499" y="6305588"/>
                  <a:ext cx="2282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69331" name="Freihand 169330">
                  <a:extLst>
                    <a:ext uri="{FF2B5EF4-FFF2-40B4-BE49-F238E27FC236}">
                      <a16:creationId xmlns:a16="http://schemas.microsoft.com/office/drawing/2014/main" id="{2567C901-E6CE-451D-A92F-34BAD4E8B8DD}"/>
                    </a:ext>
                  </a:extLst>
                </p14:cNvPr>
                <p14:cNvContentPartPr/>
                <p14:nvPr/>
              </p14:nvContentPartPr>
              <p14:xfrm>
                <a:off x="8141979" y="6385148"/>
                <a:ext cx="29520" cy="4320"/>
              </p14:xfrm>
            </p:contentPart>
          </mc:Choice>
          <mc:Fallback xmlns="">
            <p:pic>
              <p:nvPicPr>
                <p:cNvPr id="169331" name="Freihand 169330">
                  <a:extLst>
                    <a:ext uri="{FF2B5EF4-FFF2-40B4-BE49-F238E27FC236}">
                      <a16:creationId xmlns:a16="http://schemas.microsoft.com/office/drawing/2014/main" id="{2567C901-E6CE-451D-A92F-34BAD4E8B8DD}"/>
                    </a:ext>
                  </a:extLst>
                </p:cNvPr>
                <p:cNvPicPr/>
                <p:nvPr/>
              </p:nvPicPr>
              <p:blipFill>
                <a:blip r:embed="rId813"/>
                <a:stretch>
                  <a:fillRect/>
                </a:stretch>
              </p:blipFill>
              <p:spPr>
                <a:xfrm>
                  <a:off x="8137659" y="6380828"/>
                  <a:ext cx="38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69332" name="Freihand 169331">
                  <a:extLst>
                    <a:ext uri="{FF2B5EF4-FFF2-40B4-BE49-F238E27FC236}">
                      <a16:creationId xmlns:a16="http://schemas.microsoft.com/office/drawing/2014/main" id="{59F57F91-556D-4AB5-9F9B-A57A42584805}"/>
                    </a:ext>
                  </a:extLst>
                </p14:cNvPr>
                <p14:cNvContentPartPr/>
                <p14:nvPr/>
              </p14:nvContentPartPr>
              <p14:xfrm>
                <a:off x="7514139" y="6593948"/>
                <a:ext cx="154440" cy="164160"/>
              </p14:xfrm>
            </p:contentPart>
          </mc:Choice>
          <mc:Fallback xmlns="">
            <p:pic>
              <p:nvPicPr>
                <p:cNvPr id="169332" name="Freihand 169331">
                  <a:extLst>
                    <a:ext uri="{FF2B5EF4-FFF2-40B4-BE49-F238E27FC236}">
                      <a16:creationId xmlns:a16="http://schemas.microsoft.com/office/drawing/2014/main" id="{59F57F91-556D-4AB5-9F9B-A57A42584805}"/>
                    </a:ext>
                  </a:extLst>
                </p:cNvPr>
                <p:cNvPicPr/>
                <p:nvPr/>
              </p:nvPicPr>
              <p:blipFill>
                <a:blip r:embed="rId815"/>
                <a:stretch>
                  <a:fillRect/>
                </a:stretch>
              </p:blipFill>
              <p:spPr>
                <a:xfrm>
                  <a:off x="7509819" y="6589628"/>
                  <a:ext cx="163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169333" name="Freihand 169332">
                  <a:extLst>
                    <a:ext uri="{FF2B5EF4-FFF2-40B4-BE49-F238E27FC236}">
                      <a16:creationId xmlns:a16="http://schemas.microsoft.com/office/drawing/2014/main" id="{0D3440CE-38F9-4BCF-8255-748DB337D000}"/>
                    </a:ext>
                  </a:extLst>
                </p14:cNvPr>
                <p14:cNvContentPartPr/>
                <p14:nvPr/>
              </p14:nvContentPartPr>
              <p14:xfrm>
                <a:off x="7683699" y="6607268"/>
                <a:ext cx="172440" cy="130680"/>
              </p14:xfrm>
            </p:contentPart>
          </mc:Choice>
          <mc:Fallback xmlns="">
            <p:pic>
              <p:nvPicPr>
                <p:cNvPr id="169333" name="Freihand 169332">
                  <a:extLst>
                    <a:ext uri="{FF2B5EF4-FFF2-40B4-BE49-F238E27FC236}">
                      <a16:creationId xmlns:a16="http://schemas.microsoft.com/office/drawing/2014/main" id="{0D3440CE-38F9-4BCF-8255-748DB337D000}"/>
                    </a:ext>
                  </a:extLst>
                </p:cNvPr>
                <p:cNvPicPr/>
                <p:nvPr/>
              </p:nvPicPr>
              <p:blipFill>
                <a:blip r:embed="rId817"/>
                <a:stretch>
                  <a:fillRect/>
                </a:stretch>
              </p:blipFill>
              <p:spPr>
                <a:xfrm>
                  <a:off x="7679379" y="6602948"/>
                  <a:ext cx="181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69334" name="Freihand 169333">
                  <a:extLst>
                    <a:ext uri="{FF2B5EF4-FFF2-40B4-BE49-F238E27FC236}">
                      <a16:creationId xmlns:a16="http://schemas.microsoft.com/office/drawing/2014/main" id="{60869345-EA44-4730-945D-B9678CE9D6EC}"/>
                    </a:ext>
                  </a:extLst>
                </p14:cNvPr>
                <p14:cNvContentPartPr/>
                <p14:nvPr/>
              </p14:nvContentPartPr>
              <p14:xfrm>
                <a:off x="7820859" y="6532028"/>
                <a:ext cx="42480" cy="107640"/>
              </p14:xfrm>
            </p:contentPart>
          </mc:Choice>
          <mc:Fallback xmlns="">
            <p:pic>
              <p:nvPicPr>
                <p:cNvPr id="169334" name="Freihand 169333">
                  <a:extLst>
                    <a:ext uri="{FF2B5EF4-FFF2-40B4-BE49-F238E27FC236}">
                      <a16:creationId xmlns:a16="http://schemas.microsoft.com/office/drawing/2014/main" id="{60869345-EA44-4730-945D-B9678CE9D6EC}"/>
                    </a:ext>
                  </a:extLst>
                </p:cNvPr>
                <p:cNvPicPr/>
                <p:nvPr/>
              </p:nvPicPr>
              <p:blipFill>
                <a:blip r:embed="rId819"/>
                <a:stretch>
                  <a:fillRect/>
                </a:stretch>
              </p:blipFill>
              <p:spPr>
                <a:xfrm>
                  <a:off x="7816539" y="6527708"/>
                  <a:ext cx="51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69335" name="Freihand 169334">
                  <a:extLst>
                    <a:ext uri="{FF2B5EF4-FFF2-40B4-BE49-F238E27FC236}">
                      <a16:creationId xmlns:a16="http://schemas.microsoft.com/office/drawing/2014/main" id="{FD3C5C72-B7E7-4F9B-B3F5-2DA2CD786913}"/>
                    </a:ext>
                  </a:extLst>
                </p14:cNvPr>
                <p14:cNvContentPartPr/>
                <p14:nvPr/>
              </p14:nvContentPartPr>
              <p14:xfrm>
                <a:off x="7818339" y="6520868"/>
                <a:ext cx="30240" cy="203040"/>
              </p14:xfrm>
            </p:contentPart>
          </mc:Choice>
          <mc:Fallback xmlns="">
            <p:pic>
              <p:nvPicPr>
                <p:cNvPr id="169335" name="Freihand 169334">
                  <a:extLst>
                    <a:ext uri="{FF2B5EF4-FFF2-40B4-BE49-F238E27FC236}">
                      <a16:creationId xmlns:a16="http://schemas.microsoft.com/office/drawing/2014/main" id="{FD3C5C72-B7E7-4F9B-B3F5-2DA2CD786913}"/>
                    </a:ext>
                  </a:extLst>
                </p:cNvPr>
                <p:cNvPicPr/>
                <p:nvPr/>
              </p:nvPicPr>
              <p:blipFill>
                <a:blip r:embed="rId821"/>
                <a:stretch>
                  <a:fillRect/>
                </a:stretch>
              </p:blipFill>
              <p:spPr>
                <a:xfrm>
                  <a:off x="7814019" y="6516548"/>
                  <a:ext cx="38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69336" name="Freihand 169335">
                  <a:extLst>
                    <a:ext uri="{FF2B5EF4-FFF2-40B4-BE49-F238E27FC236}">
                      <a16:creationId xmlns:a16="http://schemas.microsoft.com/office/drawing/2014/main" id="{3838F195-6CDD-4566-8999-331B6DB24E84}"/>
                    </a:ext>
                  </a:extLst>
                </p14:cNvPr>
                <p14:cNvContentPartPr/>
                <p14:nvPr/>
              </p14:nvContentPartPr>
              <p14:xfrm>
                <a:off x="7880259" y="6503948"/>
                <a:ext cx="336960" cy="180360"/>
              </p14:xfrm>
            </p:contentPart>
          </mc:Choice>
          <mc:Fallback xmlns="">
            <p:pic>
              <p:nvPicPr>
                <p:cNvPr id="169336" name="Freihand 169335">
                  <a:extLst>
                    <a:ext uri="{FF2B5EF4-FFF2-40B4-BE49-F238E27FC236}">
                      <a16:creationId xmlns:a16="http://schemas.microsoft.com/office/drawing/2014/main" id="{3838F195-6CDD-4566-8999-331B6DB24E84}"/>
                    </a:ext>
                  </a:extLst>
                </p:cNvPr>
                <p:cNvPicPr/>
                <p:nvPr/>
              </p:nvPicPr>
              <p:blipFill>
                <a:blip r:embed="rId823"/>
                <a:stretch>
                  <a:fillRect/>
                </a:stretch>
              </p:blipFill>
              <p:spPr>
                <a:xfrm>
                  <a:off x="7875939" y="6499628"/>
                  <a:ext cx="345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69337" name="Freihand 169336">
                  <a:extLst>
                    <a:ext uri="{FF2B5EF4-FFF2-40B4-BE49-F238E27FC236}">
                      <a16:creationId xmlns:a16="http://schemas.microsoft.com/office/drawing/2014/main" id="{BE43A1D7-F214-4DA5-8E7A-C48B21E9BBF7}"/>
                    </a:ext>
                  </a:extLst>
                </p14:cNvPr>
                <p14:cNvContentPartPr/>
                <p14:nvPr/>
              </p14:nvContentPartPr>
              <p14:xfrm>
                <a:off x="8200299" y="6511508"/>
                <a:ext cx="219240" cy="101880"/>
              </p14:xfrm>
            </p:contentPart>
          </mc:Choice>
          <mc:Fallback xmlns="">
            <p:pic>
              <p:nvPicPr>
                <p:cNvPr id="169337" name="Freihand 169336">
                  <a:extLst>
                    <a:ext uri="{FF2B5EF4-FFF2-40B4-BE49-F238E27FC236}">
                      <a16:creationId xmlns:a16="http://schemas.microsoft.com/office/drawing/2014/main" id="{BE43A1D7-F214-4DA5-8E7A-C48B21E9BBF7}"/>
                    </a:ext>
                  </a:extLst>
                </p:cNvPr>
                <p:cNvPicPr/>
                <p:nvPr/>
              </p:nvPicPr>
              <p:blipFill>
                <a:blip r:embed="rId825"/>
                <a:stretch>
                  <a:fillRect/>
                </a:stretch>
              </p:blipFill>
              <p:spPr>
                <a:xfrm>
                  <a:off x="8195979" y="6507188"/>
                  <a:ext cx="227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69338" name="Freihand 169337">
                  <a:extLst>
                    <a:ext uri="{FF2B5EF4-FFF2-40B4-BE49-F238E27FC236}">
                      <a16:creationId xmlns:a16="http://schemas.microsoft.com/office/drawing/2014/main" id="{C5C86E0B-14EA-4415-A995-6B47859A7C35}"/>
                    </a:ext>
                  </a:extLst>
                </p14:cNvPr>
                <p14:cNvContentPartPr/>
                <p14:nvPr/>
              </p14:nvContentPartPr>
              <p14:xfrm>
                <a:off x="8433579" y="6452468"/>
                <a:ext cx="255960" cy="212400"/>
              </p14:xfrm>
            </p:contentPart>
          </mc:Choice>
          <mc:Fallback xmlns="">
            <p:pic>
              <p:nvPicPr>
                <p:cNvPr id="169338" name="Freihand 169337">
                  <a:extLst>
                    <a:ext uri="{FF2B5EF4-FFF2-40B4-BE49-F238E27FC236}">
                      <a16:creationId xmlns:a16="http://schemas.microsoft.com/office/drawing/2014/main" id="{C5C86E0B-14EA-4415-A995-6B47859A7C35}"/>
                    </a:ext>
                  </a:extLst>
                </p:cNvPr>
                <p:cNvPicPr/>
                <p:nvPr/>
              </p:nvPicPr>
              <p:blipFill>
                <a:blip r:embed="rId827"/>
                <a:stretch>
                  <a:fillRect/>
                </a:stretch>
              </p:blipFill>
              <p:spPr>
                <a:xfrm>
                  <a:off x="8429259" y="6448148"/>
                  <a:ext cx="2646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69339" name="Freihand 169338">
                  <a:extLst>
                    <a:ext uri="{FF2B5EF4-FFF2-40B4-BE49-F238E27FC236}">
                      <a16:creationId xmlns:a16="http://schemas.microsoft.com/office/drawing/2014/main" id="{28E06B04-BABF-42CB-9EE2-01299F5E5B10}"/>
                    </a:ext>
                  </a:extLst>
                </p14:cNvPr>
                <p14:cNvContentPartPr/>
                <p14:nvPr/>
              </p14:nvContentPartPr>
              <p14:xfrm>
                <a:off x="8648499" y="6358508"/>
                <a:ext cx="237240" cy="108000"/>
              </p14:xfrm>
            </p:contentPart>
          </mc:Choice>
          <mc:Fallback xmlns="">
            <p:pic>
              <p:nvPicPr>
                <p:cNvPr id="169339" name="Freihand 169338">
                  <a:extLst>
                    <a:ext uri="{FF2B5EF4-FFF2-40B4-BE49-F238E27FC236}">
                      <a16:creationId xmlns:a16="http://schemas.microsoft.com/office/drawing/2014/main" id="{28E06B04-BABF-42CB-9EE2-01299F5E5B10}"/>
                    </a:ext>
                  </a:extLst>
                </p:cNvPr>
                <p:cNvPicPr/>
                <p:nvPr/>
              </p:nvPicPr>
              <p:blipFill>
                <a:blip r:embed="rId829"/>
                <a:stretch>
                  <a:fillRect/>
                </a:stretch>
              </p:blipFill>
              <p:spPr>
                <a:xfrm>
                  <a:off x="8644179" y="6354188"/>
                  <a:ext cx="245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69340" name="Freihand 169339">
                  <a:extLst>
                    <a:ext uri="{FF2B5EF4-FFF2-40B4-BE49-F238E27FC236}">
                      <a16:creationId xmlns:a16="http://schemas.microsoft.com/office/drawing/2014/main" id="{0B7DBA8B-7BCD-4988-9575-CF22170E7FF0}"/>
                    </a:ext>
                  </a:extLst>
                </p14:cNvPr>
                <p14:cNvContentPartPr/>
                <p14:nvPr/>
              </p14:nvContentPartPr>
              <p14:xfrm>
                <a:off x="8876379" y="6193628"/>
                <a:ext cx="163080" cy="200880"/>
              </p14:xfrm>
            </p:contentPart>
          </mc:Choice>
          <mc:Fallback xmlns="">
            <p:pic>
              <p:nvPicPr>
                <p:cNvPr id="169340" name="Freihand 169339">
                  <a:extLst>
                    <a:ext uri="{FF2B5EF4-FFF2-40B4-BE49-F238E27FC236}">
                      <a16:creationId xmlns:a16="http://schemas.microsoft.com/office/drawing/2014/main" id="{0B7DBA8B-7BCD-4988-9575-CF22170E7FF0}"/>
                    </a:ext>
                  </a:extLst>
                </p:cNvPr>
                <p:cNvPicPr/>
                <p:nvPr/>
              </p:nvPicPr>
              <p:blipFill>
                <a:blip r:embed="rId831"/>
                <a:stretch>
                  <a:fillRect/>
                </a:stretch>
              </p:blipFill>
              <p:spPr>
                <a:xfrm>
                  <a:off x="8872059" y="6189308"/>
                  <a:ext cx="171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69341" name="Freihand 169340">
                  <a:extLst>
                    <a:ext uri="{FF2B5EF4-FFF2-40B4-BE49-F238E27FC236}">
                      <a16:creationId xmlns:a16="http://schemas.microsoft.com/office/drawing/2014/main" id="{30A82D03-578E-4466-A9E1-D1E5E21FDB10}"/>
                    </a:ext>
                  </a:extLst>
                </p14:cNvPr>
                <p14:cNvContentPartPr/>
                <p14:nvPr/>
              </p14:nvContentPartPr>
              <p14:xfrm>
                <a:off x="9001299" y="6164108"/>
                <a:ext cx="360" cy="360"/>
              </p14:xfrm>
            </p:contentPart>
          </mc:Choice>
          <mc:Fallback xmlns="">
            <p:pic>
              <p:nvPicPr>
                <p:cNvPr id="169341" name="Freihand 169340">
                  <a:extLst>
                    <a:ext uri="{FF2B5EF4-FFF2-40B4-BE49-F238E27FC236}">
                      <a16:creationId xmlns:a16="http://schemas.microsoft.com/office/drawing/2014/main" id="{30A82D03-578E-4466-A9E1-D1E5E21FDB10}"/>
                    </a:ext>
                  </a:extLst>
                </p:cNvPr>
                <p:cNvPicPr/>
                <p:nvPr/>
              </p:nvPicPr>
              <p:blipFill>
                <a:blip r:embed="rId833"/>
                <a:stretch>
                  <a:fillRect/>
                </a:stretch>
              </p:blipFill>
              <p:spPr>
                <a:xfrm>
                  <a:off x="8996979" y="61597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169343" name="Freihand 169342">
                  <a:extLst>
                    <a:ext uri="{FF2B5EF4-FFF2-40B4-BE49-F238E27FC236}">
                      <a16:creationId xmlns:a16="http://schemas.microsoft.com/office/drawing/2014/main" id="{6DC917D3-DE68-4601-9729-B4B14D357798}"/>
                    </a:ext>
                  </a:extLst>
                </p14:cNvPr>
                <p14:cNvContentPartPr/>
                <p14:nvPr/>
              </p14:nvContentPartPr>
              <p14:xfrm>
                <a:off x="9030819" y="6255908"/>
                <a:ext cx="76680" cy="45360"/>
              </p14:xfrm>
            </p:contentPart>
          </mc:Choice>
          <mc:Fallback xmlns="">
            <p:pic>
              <p:nvPicPr>
                <p:cNvPr id="169343" name="Freihand 169342">
                  <a:extLst>
                    <a:ext uri="{FF2B5EF4-FFF2-40B4-BE49-F238E27FC236}">
                      <a16:creationId xmlns:a16="http://schemas.microsoft.com/office/drawing/2014/main" id="{6DC917D3-DE68-4601-9729-B4B14D357798}"/>
                    </a:ext>
                  </a:extLst>
                </p:cNvPr>
                <p:cNvPicPr/>
                <p:nvPr/>
              </p:nvPicPr>
              <p:blipFill>
                <a:blip r:embed="rId835"/>
                <a:stretch>
                  <a:fillRect/>
                </a:stretch>
              </p:blipFill>
              <p:spPr>
                <a:xfrm>
                  <a:off x="9026499" y="6251588"/>
                  <a:ext cx="853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169344" name="Freihand 169343">
                  <a:extLst>
                    <a:ext uri="{FF2B5EF4-FFF2-40B4-BE49-F238E27FC236}">
                      <a16:creationId xmlns:a16="http://schemas.microsoft.com/office/drawing/2014/main" id="{A37A3FB6-BC87-4413-BB99-DDDD7E22B9DC}"/>
                    </a:ext>
                  </a:extLst>
                </p14:cNvPr>
                <p14:cNvContentPartPr/>
                <p14:nvPr/>
              </p14:nvContentPartPr>
              <p14:xfrm>
                <a:off x="8345739" y="6661628"/>
                <a:ext cx="61920" cy="144720"/>
              </p14:xfrm>
            </p:contentPart>
          </mc:Choice>
          <mc:Fallback xmlns="">
            <p:pic>
              <p:nvPicPr>
                <p:cNvPr id="169344" name="Freihand 169343">
                  <a:extLst>
                    <a:ext uri="{FF2B5EF4-FFF2-40B4-BE49-F238E27FC236}">
                      <a16:creationId xmlns:a16="http://schemas.microsoft.com/office/drawing/2014/main" id="{A37A3FB6-BC87-4413-BB99-DDDD7E22B9DC}"/>
                    </a:ext>
                  </a:extLst>
                </p:cNvPr>
                <p:cNvPicPr/>
                <p:nvPr/>
              </p:nvPicPr>
              <p:blipFill>
                <a:blip r:embed="rId837"/>
                <a:stretch>
                  <a:fillRect/>
                </a:stretch>
              </p:blipFill>
              <p:spPr>
                <a:xfrm>
                  <a:off x="8341419" y="6657308"/>
                  <a:ext cx="70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169345" name="Freihand 169344">
                  <a:extLst>
                    <a:ext uri="{FF2B5EF4-FFF2-40B4-BE49-F238E27FC236}">
                      <a16:creationId xmlns:a16="http://schemas.microsoft.com/office/drawing/2014/main" id="{354F8910-6E90-4A50-919E-C1C5FA6A7A2D}"/>
                    </a:ext>
                  </a:extLst>
                </p14:cNvPr>
                <p14:cNvContentPartPr/>
                <p14:nvPr/>
              </p14:nvContentPartPr>
              <p14:xfrm>
                <a:off x="8422779" y="6661628"/>
                <a:ext cx="29520" cy="13320"/>
              </p14:xfrm>
            </p:contentPart>
          </mc:Choice>
          <mc:Fallback xmlns="">
            <p:pic>
              <p:nvPicPr>
                <p:cNvPr id="169345" name="Freihand 169344">
                  <a:extLst>
                    <a:ext uri="{FF2B5EF4-FFF2-40B4-BE49-F238E27FC236}">
                      <a16:creationId xmlns:a16="http://schemas.microsoft.com/office/drawing/2014/main" id="{354F8910-6E90-4A50-919E-C1C5FA6A7A2D}"/>
                    </a:ext>
                  </a:extLst>
                </p:cNvPr>
                <p:cNvPicPr/>
                <p:nvPr/>
              </p:nvPicPr>
              <p:blipFill>
                <a:blip r:embed="rId839"/>
                <a:stretch>
                  <a:fillRect/>
                </a:stretch>
              </p:blipFill>
              <p:spPr>
                <a:xfrm>
                  <a:off x="8418459" y="6657308"/>
                  <a:ext cx="38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169346" name="Freihand 169345">
                  <a:extLst>
                    <a:ext uri="{FF2B5EF4-FFF2-40B4-BE49-F238E27FC236}">
                      <a16:creationId xmlns:a16="http://schemas.microsoft.com/office/drawing/2014/main" id="{4EBFB57A-C959-453E-88E1-AD5D789D0634}"/>
                    </a:ext>
                  </a:extLst>
                </p14:cNvPr>
                <p14:cNvContentPartPr/>
                <p14:nvPr/>
              </p14:nvContentPartPr>
              <p14:xfrm>
                <a:off x="8397219" y="6552188"/>
                <a:ext cx="82080" cy="165240"/>
              </p14:xfrm>
            </p:contentPart>
          </mc:Choice>
          <mc:Fallback xmlns="">
            <p:pic>
              <p:nvPicPr>
                <p:cNvPr id="169346" name="Freihand 169345">
                  <a:extLst>
                    <a:ext uri="{FF2B5EF4-FFF2-40B4-BE49-F238E27FC236}">
                      <a16:creationId xmlns:a16="http://schemas.microsoft.com/office/drawing/2014/main" id="{4EBFB57A-C959-453E-88E1-AD5D789D0634}"/>
                    </a:ext>
                  </a:extLst>
                </p:cNvPr>
                <p:cNvPicPr/>
                <p:nvPr/>
              </p:nvPicPr>
              <p:blipFill>
                <a:blip r:embed="rId841"/>
                <a:stretch>
                  <a:fillRect/>
                </a:stretch>
              </p:blipFill>
              <p:spPr>
                <a:xfrm>
                  <a:off x="8392899" y="6547868"/>
                  <a:ext cx="90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169347" name="Freihand 169346">
                  <a:extLst>
                    <a:ext uri="{FF2B5EF4-FFF2-40B4-BE49-F238E27FC236}">
                      <a16:creationId xmlns:a16="http://schemas.microsoft.com/office/drawing/2014/main" id="{CEFE2497-1A9C-41CA-B2C0-593E910F7C46}"/>
                    </a:ext>
                  </a:extLst>
                </p14:cNvPr>
                <p14:cNvContentPartPr/>
                <p14:nvPr/>
              </p14:nvContentPartPr>
              <p14:xfrm>
                <a:off x="8508819" y="6520868"/>
                <a:ext cx="59760" cy="160920"/>
              </p14:xfrm>
            </p:contentPart>
          </mc:Choice>
          <mc:Fallback xmlns="">
            <p:pic>
              <p:nvPicPr>
                <p:cNvPr id="169347" name="Freihand 169346">
                  <a:extLst>
                    <a:ext uri="{FF2B5EF4-FFF2-40B4-BE49-F238E27FC236}">
                      <a16:creationId xmlns:a16="http://schemas.microsoft.com/office/drawing/2014/main" id="{CEFE2497-1A9C-41CA-B2C0-593E910F7C46}"/>
                    </a:ext>
                  </a:extLst>
                </p:cNvPr>
                <p:cNvPicPr/>
                <p:nvPr/>
              </p:nvPicPr>
              <p:blipFill>
                <a:blip r:embed="rId843"/>
                <a:stretch>
                  <a:fillRect/>
                </a:stretch>
              </p:blipFill>
              <p:spPr>
                <a:xfrm>
                  <a:off x="8504499" y="6516548"/>
                  <a:ext cx="68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169348" name="Freihand 169347">
                  <a:extLst>
                    <a:ext uri="{FF2B5EF4-FFF2-40B4-BE49-F238E27FC236}">
                      <a16:creationId xmlns:a16="http://schemas.microsoft.com/office/drawing/2014/main" id="{C0686007-3E83-45A9-AD32-AE62508F9C75}"/>
                    </a:ext>
                  </a:extLst>
                </p14:cNvPr>
                <p14:cNvContentPartPr/>
                <p14:nvPr/>
              </p14:nvContentPartPr>
              <p14:xfrm>
                <a:off x="8550939" y="6604388"/>
                <a:ext cx="55080" cy="36360"/>
              </p14:xfrm>
            </p:contentPart>
          </mc:Choice>
          <mc:Fallback xmlns="">
            <p:pic>
              <p:nvPicPr>
                <p:cNvPr id="169348" name="Freihand 169347">
                  <a:extLst>
                    <a:ext uri="{FF2B5EF4-FFF2-40B4-BE49-F238E27FC236}">
                      <a16:creationId xmlns:a16="http://schemas.microsoft.com/office/drawing/2014/main" id="{C0686007-3E83-45A9-AD32-AE62508F9C75}"/>
                    </a:ext>
                  </a:extLst>
                </p:cNvPr>
                <p:cNvPicPr/>
                <p:nvPr/>
              </p:nvPicPr>
              <p:blipFill>
                <a:blip r:embed="rId845"/>
                <a:stretch>
                  <a:fillRect/>
                </a:stretch>
              </p:blipFill>
              <p:spPr>
                <a:xfrm>
                  <a:off x="8546619" y="6600068"/>
                  <a:ext cx="637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169349" name="Freihand 169348">
                  <a:extLst>
                    <a:ext uri="{FF2B5EF4-FFF2-40B4-BE49-F238E27FC236}">
                      <a16:creationId xmlns:a16="http://schemas.microsoft.com/office/drawing/2014/main" id="{B5C1355B-F7EA-4F94-B148-C412C371BBD1}"/>
                    </a:ext>
                  </a:extLst>
                </p14:cNvPr>
                <p14:cNvContentPartPr/>
                <p14:nvPr/>
              </p14:nvContentPartPr>
              <p14:xfrm>
                <a:off x="8575059" y="6556148"/>
                <a:ext cx="111240" cy="99720"/>
              </p14:xfrm>
            </p:contentPart>
          </mc:Choice>
          <mc:Fallback xmlns="">
            <p:pic>
              <p:nvPicPr>
                <p:cNvPr id="169349" name="Freihand 169348">
                  <a:extLst>
                    <a:ext uri="{FF2B5EF4-FFF2-40B4-BE49-F238E27FC236}">
                      <a16:creationId xmlns:a16="http://schemas.microsoft.com/office/drawing/2014/main" id="{B5C1355B-F7EA-4F94-B148-C412C371BBD1}"/>
                    </a:ext>
                  </a:extLst>
                </p:cNvPr>
                <p:cNvPicPr/>
                <p:nvPr/>
              </p:nvPicPr>
              <p:blipFill>
                <a:blip r:embed="rId847"/>
                <a:stretch>
                  <a:fillRect/>
                </a:stretch>
              </p:blipFill>
              <p:spPr>
                <a:xfrm>
                  <a:off x="8570739" y="6551828"/>
                  <a:ext cx="119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169350" name="Freihand 169349">
                  <a:extLst>
                    <a:ext uri="{FF2B5EF4-FFF2-40B4-BE49-F238E27FC236}">
                      <a16:creationId xmlns:a16="http://schemas.microsoft.com/office/drawing/2014/main" id="{F3DEE77F-9A88-41DD-9AC0-E863DB81ABF5}"/>
                    </a:ext>
                  </a:extLst>
                </p14:cNvPr>
                <p14:cNvContentPartPr/>
                <p14:nvPr/>
              </p14:nvContentPartPr>
              <p14:xfrm>
                <a:off x="8672979" y="6495308"/>
                <a:ext cx="157320" cy="138240"/>
              </p14:xfrm>
            </p:contentPart>
          </mc:Choice>
          <mc:Fallback xmlns="">
            <p:pic>
              <p:nvPicPr>
                <p:cNvPr id="169350" name="Freihand 169349">
                  <a:extLst>
                    <a:ext uri="{FF2B5EF4-FFF2-40B4-BE49-F238E27FC236}">
                      <a16:creationId xmlns:a16="http://schemas.microsoft.com/office/drawing/2014/main" id="{F3DEE77F-9A88-41DD-9AC0-E863DB81ABF5}"/>
                    </a:ext>
                  </a:extLst>
                </p:cNvPr>
                <p:cNvPicPr/>
                <p:nvPr/>
              </p:nvPicPr>
              <p:blipFill>
                <a:blip r:embed="rId849"/>
                <a:stretch>
                  <a:fillRect/>
                </a:stretch>
              </p:blipFill>
              <p:spPr>
                <a:xfrm>
                  <a:off x="8668659" y="6490988"/>
                  <a:ext cx="165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169351" name="Freihand 169350">
                  <a:extLst>
                    <a:ext uri="{FF2B5EF4-FFF2-40B4-BE49-F238E27FC236}">
                      <a16:creationId xmlns:a16="http://schemas.microsoft.com/office/drawing/2014/main" id="{0D6683BB-295A-4797-9CBF-CFDC6FD80429}"/>
                    </a:ext>
                  </a:extLst>
                </p14:cNvPr>
                <p14:cNvContentPartPr/>
                <p14:nvPr/>
              </p14:nvContentPartPr>
              <p14:xfrm>
                <a:off x="8340339" y="5162948"/>
                <a:ext cx="739080" cy="1453320"/>
              </p14:xfrm>
            </p:contentPart>
          </mc:Choice>
          <mc:Fallback xmlns="">
            <p:pic>
              <p:nvPicPr>
                <p:cNvPr id="169351" name="Freihand 169350">
                  <a:extLst>
                    <a:ext uri="{FF2B5EF4-FFF2-40B4-BE49-F238E27FC236}">
                      <a16:creationId xmlns:a16="http://schemas.microsoft.com/office/drawing/2014/main" id="{0D6683BB-295A-4797-9CBF-CFDC6FD80429}"/>
                    </a:ext>
                  </a:extLst>
                </p:cNvPr>
                <p:cNvPicPr/>
                <p:nvPr/>
              </p:nvPicPr>
              <p:blipFill>
                <a:blip r:embed="rId851"/>
                <a:stretch>
                  <a:fillRect/>
                </a:stretch>
              </p:blipFill>
              <p:spPr>
                <a:xfrm>
                  <a:off x="8336019" y="5158628"/>
                  <a:ext cx="747720" cy="14619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169352" name="Freihand 169351">
                  <a:extLst>
                    <a:ext uri="{FF2B5EF4-FFF2-40B4-BE49-F238E27FC236}">
                      <a16:creationId xmlns:a16="http://schemas.microsoft.com/office/drawing/2014/main" id="{8B0158AD-F34B-4CC8-8D53-469210BFAB70}"/>
                    </a:ext>
                  </a:extLst>
                </p14:cNvPr>
                <p14:cNvContentPartPr/>
                <p14:nvPr/>
              </p14:nvContentPartPr>
              <p14:xfrm>
                <a:off x="8429259" y="5107148"/>
                <a:ext cx="200160" cy="61200"/>
              </p14:xfrm>
            </p:contentPart>
          </mc:Choice>
          <mc:Fallback xmlns="">
            <p:pic>
              <p:nvPicPr>
                <p:cNvPr id="169352" name="Freihand 169351">
                  <a:extLst>
                    <a:ext uri="{FF2B5EF4-FFF2-40B4-BE49-F238E27FC236}">
                      <a16:creationId xmlns:a16="http://schemas.microsoft.com/office/drawing/2014/main" id="{8B0158AD-F34B-4CC8-8D53-469210BFAB70}"/>
                    </a:ext>
                  </a:extLst>
                </p:cNvPr>
                <p:cNvPicPr/>
                <p:nvPr/>
              </p:nvPicPr>
              <p:blipFill>
                <a:blip r:embed="rId853"/>
                <a:stretch>
                  <a:fillRect/>
                </a:stretch>
              </p:blipFill>
              <p:spPr>
                <a:xfrm>
                  <a:off x="8424939" y="5102828"/>
                  <a:ext cx="208800" cy="69840"/>
                </a:xfrm>
                <a:prstGeom prst="rect">
                  <a:avLst/>
                </a:prstGeom>
              </p:spPr>
            </p:pic>
          </mc:Fallback>
        </mc:AlternateContent>
      </p:grpSp>
      <p:grpSp>
        <p:nvGrpSpPr>
          <p:cNvPr id="169370" name="Gruppieren 169369">
            <a:extLst>
              <a:ext uri="{FF2B5EF4-FFF2-40B4-BE49-F238E27FC236}">
                <a16:creationId xmlns:a16="http://schemas.microsoft.com/office/drawing/2014/main" id="{A017D0D6-E88D-46F2-BD16-B733750DD098}"/>
              </a:ext>
            </a:extLst>
          </p:cNvPr>
          <p:cNvGrpSpPr/>
          <p:nvPr/>
        </p:nvGrpSpPr>
        <p:grpSpPr>
          <a:xfrm>
            <a:off x="8127939" y="4504508"/>
            <a:ext cx="527040" cy="330120"/>
            <a:chOff x="8127939" y="4504508"/>
            <a:chExt cx="527040" cy="330120"/>
          </a:xfrm>
        </p:grpSpPr>
        <mc:AlternateContent xmlns:mc="http://schemas.openxmlformats.org/markup-compatibility/2006" xmlns:p14="http://schemas.microsoft.com/office/powerpoint/2010/main">
          <mc:Choice Requires="p14">
            <p:contentPart p14:bwMode="auto" r:id="rId854">
              <p14:nvContentPartPr>
                <p14:cNvPr id="169353" name="Freihand 169352">
                  <a:extLst>
                    <a:ext uri="{FF2B5EF4-FFF2-40B4-BE49-F238E27FC236}">
                      <a16:creationId xmlns:a16="http://schemas.microsoft.com/office/drawing/2014/main" id="{94AB9CAF-3954-4713-931C-9F10D211604E}"/>
                    </a:ext>
                  </a:extLst>
                </p14:cNvPr>
                <p14:cNvContentPartPr/>
                <p14:nvPr/>
              </p14:nvContentPartPr>
              <p14:xfrm>
                <a:off x="8146299" y="4572188"/>
                <a:ext cx="242640" cy="262440"/>
              </p14:xfrm>
            </p:contentPart>
          </mc:Choice>
          <mc:Fallback xmlns="">
            <p:pic>
              <p:nvPicPr>
                <p:cNvPr id="169353" name="Freihand 169352">
                  <a:extLst>
                    <a:ext uri="{FF2B5EF4-FFF2-40B4-BE49-F238E27FC236}">
                      <a16:creationId xmlns:a16="http://schemas.microsoft.com/office/drawing/2014/main" id="{94AB9CAF-3954-4713-931C-9F10D211604E}"/>
                    </a:ext>
                  </a:extLst>
                </p:cNvPr>
                <p:cNvPicPr/>
                <p:nvPr/>
              </p:nvPicPr>
              <p:blipFill>
                <a:blip r:embed="rId855"/>
                <a:stretch>
                  <a:fillRect/>
                </a:stretch>
              </p:blipFill>
              <p:spPr>
                <a:xfrm>
                  <a:off x="8141979" y="4567868"/>
                  <a:ext cx="2512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169354" name="Freihand 169353">
                  <a:extLst>
                    <a:ext uri="{FF2B5EF4-FFF2-40B4-BE49-F238E27FC236}">
                      <a16:creationId xmlns:a16="http://schemas.microsoft.com/office/drawing/2014/main" id="{AD777135-5058-4C39-889D-F09725963D28}"/>
                    </a:ext>
                  </a:extLst>
                </p14:cNvPr>
                <p14:cNvContentPartPr/>
                <p14:nvPr/>
              </p14:nvContentPartPr>
              <p14:xfrm>
                <a:off x="8389659" y="4651748"/>
                <a:ext cx="108000" cy="131760"/>
              </p14:xfrm>
            </p:contentPart>
          </mc:Choice>
          <mc:Fallback xmlns="">
            <p:pic>
              <p:nvPicPr>
                <p:cNvPr id="169354" name="Freihand 169353">
                  <a:extLst>
                    <a:ext uri="{FF2B5EF4-FFF2-40B4-BE49-F238E27FC236}">
                      <a16:creationId xmlns:a16="http://schemas.microsoft.com/office/drawing/2014/main" id="{AD777135-5058-4C39-889D-F09725963D28}"/>
                    </a:ext>
                  </a:extLst>
                </p:cNvPr>
                <p:cNvPicPr/>
                <p:nvPr/>
              </p:nvPicPr>
              <p:blipFill>
                <a:blip r:embed="rId857"/>
                <a:stretch>
                  <a:fillRect/>
                </a:stretch>
              </p:blipFill>
              <p:spPr>
                <a:xfrm>
                  <a:off x="8385339" y="4647428"/>
                  <a:ext cx="116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69355" name="Freihand 169354">
                  <a:extLst>
                    <a:ext uri="{FF2B5EF4-FFF2-40B4-BE49-F238E27FC236}">
                      <a16:creationId xmlns:a16="http://schemas.microsoft.com/office/drawing/2014/main" id="{9971D9C9-3868-4CF7-8E45-34929E467740}"/>
                    </a:ext>
                  </a:extLst>
                </p14:cNvPr>
                <p14:cNvContentPartPr/>
                <p14:nvPr/>
              </p14:nvContentPartPr>
              <p14:xfrm>
                <a:off x="8454819" y="4634468"/>
                <a:ext cx="95760" cy="103320"/>
              </p14:xfrm>
            </p:contentPart>
          </mc:Choice>
          <mc:Fallback xmlns="">
            <p:pic>
              <p:nvPicPr>
                <p:cNvPr id="169355" name="Freihand 169354">
                  <a:extLst>
                    <a:ext uri="{FF2B5EF4-FFF2-40B4-BE49-F238E27FC236}">
                      <a16:creationId xmlns:a16="http://schemas.microsoft.com/office/drawing/2014/main" id="{9971D9C9-3868-4CF7-8E45-34929E467740}"/>
                    </a:ext>
                  </a:extLst>
                </p:cNvPr>
                <p:cNvPicPr/>
                <p:nvPr/>
              </p:nvPicPr>
              <p:blipFill>
                <a:blip r:embed="rId859"/>
                <a:stretch>
                  <a:fillRect/>
                </a:stretch>
              </p:blipFill>
              <p:spPr>
                <a:xfrm>
                  <a:off x="8450499" y="4630148"/>
                  <a:ext cx="104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69356" name="Freihand 169355">
                  <a:extLst>
                    <a:ext uri="{FF2B5EF4-FFF2-40B4-BE49-F238E27FC236}">
                      <a16:creationId xmlns:a16="http://schemas.microsoft.com/office/drawing/2014/main" id="{194ADE6B-60A8-46F6-9F34-4AF72397701C}"/>
                    </a:ext>
                  </a:extLst>
                </p14:cNvPr>
                <p14:cNvContentPartPr/>
                <p14:nvPr/>
              </p14:nvContentPartPr>
              <p14:xfrm>
                <a:off x="8545179" y="4504508"/>
                <a:ext cx="109800" cy="203040"/>
              </p14:xfrm>
            </p:contentPart>
          </mc:Choice>
          <mc:Fallback xmlns="">
            <p:pic>
              <p:nvPicPr>
                <p:cNvPr id="169356" name="Freihand 169355">
                  <a:extLst>
                    <a:ext uri="{FF2B5EF4-FFF2-40B4-BE49-F238E27FC236}">
                      <a16:creationId xmlns:a16="http://schemas.microsoft.com/office/drawing/2014/main" id="{194ADE6B-60A8-46F6-9F34-4AF72397701C}"/>
                    </a:ext>
                  </a:extLst>
                </p:cNvPr>
                <p:cNvPicPr/>
                <p:nvPr/>
              </p:nvPicPr>
              <p:blipFill>
                <a:blip r:embed="rId861"/>
                <a:stretch>
                  <a:fillRect/>
                </a:stretch>
              </p:blipFill>
              <p:spPr>
                <a:xfrm>
                  <a:off x="8540859" y="4500188"/>
                  <a:ext cx="118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169359" name="Freihand 169358">
                  <a:extLst>
                    <a:ext uri="{FF2B5EF4-FFF2-40B4-BE49-F238E27FC236}">
                      <a16:creationId xmlns:a16="http://schemas.microsoft.com/office/drawing/2014/main" id="{ACCFA8F6-06B7-48BE-985A-0809074B34B9}"/>
                    </a:ext>
                  </a:extLst>
                </p14:cNvPr>
                <p14:cNvContentPartPr/>
                <p14:nvPr/>
              </p14:nvContentPartPr>
              <p14:xfrm>
                <a:off x="8127939" y="4595228"/>
                <a:ext cx="488520" cy="208080"/>
              </p14:xfrm>
            </p:contentPart>
          </mc:Choice>
          <mc:Fallback xmlns="">
            <p:pic>
              <p:nvPicPr>
                <p:cNvPr id="169359" name="Freihand 169358">
                  <a:extLst>
                    <a:ext uri="{FF2B5EF4-FFF2-40B4-BE49-F238E27FC236}">
                      <a16:creationId xmlns:a16="http://schemas.microsoft.com/office/drawing/2014/main" id="{ACCFA8F6-06B7-48BE-985A-0809074B34B9}"/>
                    </a:ext>
                  </a:extLst>
                </p:cNvPr>
                <p:cNvPicPr/>
                <p:nvPr/>
              </p:nvPicPr>
              <p:blipFill>
                <a:blip r:embed="rId863"/>
                <a:stretch>
                  <a:fillRect/>
                </a:stretch>
              </p:blipFill>
              <p:spPr>
                <a:xfrm>
                  <a:off x="8123619" y="4590908"/>
                  <a:ext cx="497160" cy="216720"/>
                </a:xfrm>
                <a:prstGeom prst="rect">
                  <a:avLst/>
                </a:prstGeom>
              </p:spPr>
            </p:pic>
          </mc:Fallback>
        </mc:AlternateContent>
      </p:grpSp>
      <p:grpSp>
        <p:nvGrpSpPr>
          <p:cNvPr id="169369" name="Gruppieren 169368">
            <a:extLst>
              <a:ext uri="{FF2B5EF4-FFF2-40B4-BE49-F238E27FC236}">
                <a16:creationId xmlns:a16="http://schemas.microsoft.com/office/drawing/2014/main" id="{47A51227-0219-4164-B956-B870EEA7BF23}"/>
              </a:ext>
            </a:extLst>
          </p:cNvPr>
          <p:cNvGrpSpPr/>
          <p:nvPr/>
        </p:nvGrpSpPr>
        <p:grpSpPr>
          <a:xfrm>
            <a:off x="8082579" y="3837788"/>
            <a:ext cx="1578240" cy="492120"/>
            <a:chOff x="8082579" y="3837788"/>
            <a:chExt cx="1578240" cy="492120"/>
          </a:xfrm>
        </p:grpSpPr>
        <mc:AlternateContent xmlns:mc="http://schemas.openxmlformats.org/markup-compatibility/2006" xmlns:p14="http://schemas.microsoft.com/office/powerpoint/2010/main">
          <mc:Choice Requires="p14">
            <p:contentPart p14:bwMode="auto" r:id="rId864">
              <p14:nvContentPartPr>
                <p14:cNvPr id="169360" name="Freihand 169359">
                  <a:extLst>
                    <a:ext uri="{FF2B5EF4-FFF2-40B4-BE49-F238E27FC236}">
                      <a16:creationId xmlns:a16="http://schemas.microsoft.com/office/drawing/2014/main" id="{AA503ED3-735F-49BA-BA3E-4C5720F84C63}"/>
                    </a:ext>
                  </a:extLst>
                </p14:cNvPr>
                <p14:cNvContentPartPr/>
                <p14:nvPr/>
              </p14:nvContentPartPr>
              <p14:xfrm>
                <a:off x="8082579" y="4055948"/>
                <a:ext cx="233640" cy="273960"/>
              </p14:xfrm>
            </p:contentPart>
          </mc:Choice>
          <mc:Fallback xmlns="">
            <p:pic>
              <p:nvPicPr>
                <p:cNvPr id="169360" name="Freihand 169359">
                  <a:extLst>
                    <a:ext uri="{FF2B5EF4-FFF2-40B4-BE49-F238E27FC236}">
                      <a16:creationId xmlns:a16="http://schemas.microsoft.com/office/drawing/2014/main" id="{AA503ED3-735F-49BA-BA3E-4C5720F84C63}"/>
                    </a:ext>
                  </a:extLst>
                </p:cNvPr>
                <p:cNvPicPr/>
                <p:nvPr/>
              </p:nvPicPr>
              <p:blipFill>
                <a:blip r:embed="rId865"/>
                <a:stretch>
                  <a:fillRect/>
                </a:stretch>
              </p:blipFill>
              <p:spPr>
                <a:xfrm>
                  <a:off x="8078259" y="4051628"/>
                  <a:ext cx="2422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169361" name="Freihand 169360">
                  <a:extLst>
                    <a:ext uri="{FF2B5EF4-FFF2-40B4-BE49-F238E27FC236}">
                      <a16:creationId xmlns:a16="http://schemas.microsoft.com/office/drawing/2014/main" id="{F3B42D6A-6784-4DA1-ADD3-5C3AB3B34607}"/>
                    </a:ext>
                  </a:extLst>
                </p14:cNvPr>
                <p14:cNvContentPartPr/>
                <p14:nvPr/>
              </p14:nvContentPartPr>
              <p14:xfrm>
                <a:off x="8346099" y="3987908"/>
                <a:ext cx="234000" cy="261360"/>
              </p14:xfrm>
            </p:contentPart>
          </mc:Choice>
          <mc:Fallback xmlns="">
            <p:pic>
              <p:nvPicPr>
                <p:cNvPr id="169361" name="Freihand 169360">
                  <a:extLst>
                    <a:ext uri="{FF2B5EF4-FFF2-40B4-BE49-F238E27FC236}">
                      <a16:creationId xmlns:a16="http://schemas.microsoft.com/office/drawing/2014/main" id="{F3B42D6A-6784-4DA1-ADD3-5C3AB3B34607}"/>
                    </a:ext>
                  </a:extLst>
                </p:cNvPr>
                <p:cNvPicPr/>
                <p:nvPr/>
              </p:nvPicPr>
              <p:blipFill>
                <a:blip r:embed="rId867"/>
                <a:stretch>
                  <a:fillRect/>
                </a:stretch>
              </p:blipFill>
              <p:spPr>
                <a:xfrm>
                  <a:off x="8341779" y="3983588"/>
                  <a:ext cx="2426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69362" name="Freihand 169361">
                  <a:extLst>
                    <a:ext uri="{FF2B5EF4-FFF2-40B4-BE49-F238E27FC236}">
                      <a16:creationId xmlns:a16="http://schemas.microsoft.com/office/drawing/2014/main" id="{F4AD210F-FB22-4170-9860-15D84BE30E13}"/>
                    </a:ext>
                  </a:extLst>
                </p14:cNvPr>
                <p14:cNvContentPartPr/>
                <p14:nvPr/>
              </p14:nvContentPartPr>
              <p14:xfrm>
                <a:off x="8580099" y="3987188"/>
                <a:ext cx="165600" cy="196200"/>
              </p14:xfrm>
            </p:contentPart>
          </mc:Choice>
          <mc:Fallback xmlns="">
            <p:pic>
              <p:nvPicPr>
                <p:cNvPr id="169362" name="Freihand 169361">
                  <a:extLst>
                    <a:ext uri="{FF2B5EF4-FFF2-40B4-BE49-F238E27FC236}">
                      <a16:creationId xmlns:a16="http://schemas.microsoft.com/office/drawing/2014/main" id="{F4AD210F-FB22-4170-9860-15D84BE30E13}"/>
                    </a:ext>
                  </a:extLst>
                </p:cNvPr>
                <p:cNvPicPr/>
                <p:nvPr/>
              </p:nvPicPr>
              <p:blipFill>
                <a:blip r:embed="rId869"/>
                <a:stretch>
                  <a:fillRect/>
                </a:stretch>
              </p:blipFill>
              <p:spPr>
                <a:xfrm>
                  <a:off x="8575779" y="3982868"/>
                  <a:ext cx="174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169363" name="Freihand 169362">
                  <a:extLst>
                    <a:ext uri="{FF2B5EF4-FFF2-40B4-BE49-F238E27FC236}">
                      <a16:creationId xmlns:a16="http://schemas.microsoft.com/office/drawing/2014/main" id="{820C0354-CAFB-44DB-9C0C-5FF5B5C2336D}"/>
                    </a:ext>
                  </a:extLst>
                </p14:cNvPr>
                <p14:cNvContentPartPr/>
                <p14:nvPr/>
              </p14:nvContentPartPr>
              <p14:xfrm>
                <a:off x="8735259" y="4053068"/>
                <a:ext cx="140760" cy="96120"/>
              </p14:xfrm>
            </p:contentPart>
          </mc:Choice>
          <mc:Fallback xmlns="">
            <p:pic>
              <p:nvPicPr>
                <p:cNvPr id="169363" name="Freihand 169362">
                  <a:extLst>
                    <a:ext uri="{FF2B5EF4-FFF2-40B4-BE49-F238E27FC236}">
                      <a16:creationId xmlns:a16="http://schemas.microsoft.com/office/drawing/2014/main" id="{820C0354-CAFB-44DB-9C0C-5FF5B5C2336D}"/>
                    </a:ext>
                  </a:extLst>
                </p:cNvPr>
                <p:cNvPicPr/>
                <p:nvPr/>
              </p:nvPicPr>
              <p:blipFill>
                <a:blip r:embed="rId871"/>
                <a:stretch>
                  <a:fillRect/>
                </a:stretch>
              </p:blipFill>
              <p:spPr>
                <a:xfrm>
                  <a:off x="8730939" y="4048748"/>
                  <a:ext cx="149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169364" name="Freihand 169363">
                  <a:extLst>
                    <a:ext uri="{FF2B5EF4-FFF2-40B4-BE49-F238E27FC236}">
                      <a16:creationId xmlns:a16="http://schemas.microsoft.com/office/drawing/2014/main" id="{5B0DF645-E603-4778-B3D7-102653DC0B29}"/>
                    </a:ext>
                  </a:extLst>
                </p14:cNvPr>
                <p14:cNvContentPartPr/>
                <p14:nvPr/>
              </p14:nvContentPartPr>
              <p14:xfrm>
                <a:off x="8855499" y="3919148"/>
                <a:ext cx="181080" cy="216720"/>
              </p14:xfrm>
            </p:contentPart>
          </mc:Choice>
          <mc:Fallback xmlns="">
            <p:pic>
              <p:nvPicPr>
                <p:cNvPr id="169364" name="Freihand 169363">
                  <a:extLst>
                    <a:ext uri="{FF2B5EF4-FFF2-40B4-BE49-F238E27FC236}">
                      <a16:creationId xmlns:a16="http://schemas.microsoft.com/office/drawing/2014/main" id="{5B0DF645-E603-4778-B3D7-102653DC0B29}"/>
                    </a:ext>
                  </a:extLst>
                </p:cNvPr>
                <p:cNvPicPr/>
                <p:nvPr/>
              </p:nvPicPr>
              <p:blipFill>
                <a:blip r:embed="rId873"/>
                <a:stretch>
                  <a:fillRect/>
                </a:stretch>
              </p:blipFill>
              <p:spPr>
                <a:xfrm>
                  <a:off x="8851179" y="3914828"/>
                  <a:ext cx="189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169365" name="Freihand 169364">
                  <a:extLst>
                    <a:ext uri="{FF2B5EF4-FFF2-40B4-BE49-F238E27FC236}">
                      <a16:creationId xmlns:a16="http://schemas.microsoft.com/office/drawing/2014/main" id="{60591E51-7295-4BC2-A9B3-33DE0DBFBA49}"/>
                    </a:ext>
                  </a:extLst>
                </p14:cNvPr>
                <p14:cNvContentPartPr/>
                <p14:nvPr/>
              </p14:nvContentPartPr>
              <p14:xfrm>
                <a:off x="9065379" y="3994748"/>
                <a:ext cx="85320" cy="91440"/>
              </p14:xfrm>
            </p:contentPart>
          </mc:Choice>
          <mc:Fallback xmlns="">
            <p:pic>
              <p:nvPicPr>
                <p:cNvPr id="169365" name="Freihand 169364">
                  <a:extLst>
                    <a:ext uri="{FF2B5EF4-FFF2-40B4-BE49-F238E27FC236}">
                      <a16:creationId xmlns:a16="http://schemas.microsoft.com/office/drawing/2014/main" id="{60591E51-7295-4BC2-A9B3-33DE0DBFBA49}"/>
                    </a:ext>
                  </a:extLst>
                </p:cNvPr>
                <p:cNvPicPr/>
                <p:nvPr/>
              </p:nvPicPr>
              <p:blipFill>
                <a:blip r:embed="rId875"/>
                <a:stretch>
                  <a:fillRect/>
                </a:stretch>
              </p:blipFill>
              <p:spPr>
                <a:xfrm>
                  <a:off x="9061059" y="3990428"/>
                  <a:ext cx="93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169366" name="Freihand 169365">
                  <a:extLst>
                    <a:ext uri="{FF2B5EF4-FFF2-40B4-BE49-F238E27FC236}">
                      <a16:creationId xmlns:a16="http://schemas.microsoft.com/office/drawing/2014/main" id="{201ECF2D-5AF8-4A9F-84CB-12FB715E23AA}"/>
                    </a:ext>
                  </a:extLst>
                </p14:cNvPr>
                <p14:cNvContentPartPr/>
                <p14:nvPr/>
              </p14:nvContentPartPr>
              <p14:xfrm>
                <a:off x="9176619" y="3951548"/>
                <a:ext cx="78480" cy="234000"/>
              </p14:xfrm>
            </p:contentPart>
          </mc:Choice>
          <mc:Fallback xmlns="">
            <p:pic>
              <p:nvPicPr>
                <p:cNvPr id="169366" name="Freihand 169365">
                  <a:extLst>
                    <a:ext uri="{FF2B5EF4-FFF2-40B4-BE49-F238E27FC236}">
                      <a16:creationId xmlns:a16="http://schemas.microsoft.com/office/drawing/2014/main" id="{201ECF2D-5AF8-4A9F-84CB-12FB715E23AA}"/>
                    </a:ext>
                  </a:extLst>
                </p:cNvPr>
                <p:cNvPicPr/>
                <p:nvPr/>
              </p:nvPicPr>
              <p:blipFill>
                <a:blip r:embed="rId877"/>
                <a:stretch>
                  <a:fillRect/>
                </a:stretch>
              </p:blipFill>
              <p:spPr>
                <a:xfrm>
                  <a:off x="9172299" y="3947228"/>
                  <a:ext cx="871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169367" name="Freihand 169366">
                  <a:extLst>
                    <a:ext uri="{FF2B5EF4-FFF2-40B4-BE49-F238E27FC236}">
                      <a16:creationId xmlns:a16="http://schemas.microsoft.com/office/drawing/2014/main" id="{BAB95A98-E22A-49C0-B96F-5ACD812C9299}"/>
                    </a:ext>
                  </a:extLst>
                </p14:cNvPr>
                <p14:cNvContentPartPr/>
                <p14:nvPr/>
              </p14:nvContentPartPr>
              <p14:xfrm>
                <a:off x="9261219" y="3847148"/>
                <a:ext cx="399600" cy="251640"/>
              </p14:xfrm>
            </p:contentPart>
          </mc:Choice>
          <mc:Fallback xmlns="">
            <p:pic>
              <p:nvPicPr>
                <p:cNvPr id="169367" name="Freihand 169366">
                  <a:extLst>
                    <a:ext uri="{FF2B5EF4-FFF2-40B4-BE49-F238E27FC236}">
                      <a16:creationId xmlns:a16="http://schemas.microsoft.com/office/drawing/2014/main" id="{BAB95A98-E22A-49C0-B96F-5ACD812C9299}"/>
                    </a:ext>
                  </a:extLst>
                </p:cNvPr>
                <p:cNvPicPr/>
                <p:nvPr/>
              </p:nvPicPr>
              <p:blipFill>
                <a:blip r:embed="rId879"/>
                <a:stretch>
                  <a:fillRect/>
                </a:stretch>
              </p:blipFill>
              <p:spPr>
                <a:xfrm>
                  <a:off x="9256899" y="3842828"/>
                  <a:ext cx="4082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169368" name="Freihand 169367">
                  <a:extLst>
                    <a:ext uri="{FF2B5EF4-FFF2-40B4-BE49-F238E27FC236}">
                      <a16:creationId xmlns:a16="http://schemas.microsoft.com/office/drawing/2014/main" id="{3A7522C2-8DF2-4996-8C50-46D1107B8F56}"/>
                    </a:ext>
                  </a:extLst>
                </p14:cNvPr>
                <p14:cNvContentPartPr/>
                <p14:nvPr/>
              </p14:nvContentPartPr>
              <p14:xfrm>
                <a:off x="9053499" y="3837788"/>
                <a:ext cx="136800" cy="18720"/>
              </p14:xfrm>
            </p:contentPart>
          </mc:Choice>
          <mc:Fallback xmlns="">
            <p:pic>
              <p:nvPicPr>
                <p:cNvPr id="169368" name="Freihand 169367">
                  <a:extLst>
                    <a:ext uri="{FF2B5EF4-FFF2-40B4-BE49-F238E27FC236}">
                      <a16:creationId xmlns:a16="http://schemas.microsoft.com/office/drawing/2014/main" id="{3A7522C2-8DF2-4996-8C50-46D1107B8F56}"/>
                    </a:ext>
                  </a:extLst>
                </p:cNvPr>
                <p:cNvPicPr/>
                <p:nvPr/>
              </p:nvPicPr>
              <p:blipFill>
                <a:blip r:embed="rId881"/>
                <a:stretch>
                  <a:fillRect/>
                </a:stretch>
              </p:blipFill>
              <p:spPr>
                <a:xfrm>
                  <a:off x="9049179" y="3833468"/>
                  <a:ext cx="145440" cy="27360"/>
                </a:xfrm>
                <a:prstGeom prst="rect">
                  <a:avLst/>
                </a:prstGeom>
              </p:spPr>
            </p:pic>
          </mc:Fallback>
        </mc:AlternateContent>
      </p:grpSp>
    </p:spTree>
    <p:extLst>
      <p:ext uri="{BB962C8B-B14F-4D97-AF65-F5344CB8AC3E}">
        <p14:creationId xmlns:p14="http://schemas.microsoft.com/office/powerpoint/2010/main" val="37981994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92249852-6CCE-4AC5-A87D-A954E8C1FE46}"/>
              </a:ext>
            </a:extLst>
          </p:cNvPr>
          <p:cNvGrpSpPr/>
          <p:nvPr/>
        </p:nvGrpSpPr>
        <p:grpSpPr>
          <a:xfrm>
            <a:off x="3168939" y="3196988"/>
            <a:ext cx="883800" cy="663840"/>
            <a:chOff x="3168939" y="3196988"/>
            <a:chExt cx="883800" cy="6638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AD12205-C0BC-46BA-8A56-4B530E782669}"/>
                    </a:ext>
                  </a:extLst>
                </p14:cNvPr>
                <p14:cNvContentPartPr/>
                <p14:nvPr/>
              </p14:nvContentPartPr>
              <p14:xfrm>
                <a:off x="3168939" y="3196988"/>
                <a:ext cx="734760" cy="532440"/>
              </p14:xfrm>
            </p:contentPart>
          </mc:Choice>
          <mc:Fallback xmlns="">
            <p:pic>
              <p:nvPicPr>
                <p:cNvPr id="2" name="Freihand 1">
                  <a:extLst>
                    <a:ext uri="{FF2B5EF4-FFF2-40B4-BE49-F238E27FC236}">
                      <a16:creationId xmlns:a16="http://schemas.microsoft.com/office/drawing/2014/main" id="{FAD12205-C0BC-46BA-8A56-4B530E782669}"/>
                    </a:ext>
                  </a:extLst>
                </p:cNvPr>
                <p:cNvPicPr/>
                <p:nvPr/>
              </p:nvPicPr>
              <p:blipFill>
                <a:blip r:embed="rId4"/>
                <a:stretch>
                  <a:fillRect/>
                </a:stretch>
              </p:blipFill>
              <p:spPr>
                <a:xfrm>
                  <a:off x="3164619" y="3192668"/>
                  <a:ext cx="74340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15B1419-8539-4FA8-9AE1-44A93EA9620B}"/>
                    </a:ext>
                  </a:extLst>
                </p14:cNvPr>
                <p14:cNvContentPartPr/>
                <p14:nvPr/>
              </p14:nvContentPartPr>
              <p14:xfrm>
                <a:off x="3242019" y="3765068"/>
                <a:ext cx="259560" cy="27720"/>
              </p14:xfrm>
            </p:contentPart>
          </mc:Choice>
          <mc:Fallback xmlns="">
            <p:pic>
              <p:nvPicPr>
                <p:cNvPr id="3" name="Freihand 2">
                  <a:extLst>
                    <a:ext uri="{FF2B5EF4-FFF2-40B4-BE49-F238E27FC236}">
                      <a16:creationId xmlns:a16="http://schemas.microsoft.com/office/drawing/2014/main" id="{E15B1419-8539-4FA8-9AE1-44A93EA9620B}"/>
                    </a:ext>
                  </a:extLst>
                </p:cNvPr>
                <p:cNvPicPr/>
                <p:nvPr/>
              </p:nvPicPr>
              <p:blipFill>
                <a:blip r:embed="rId6"/>
                <a:stretch>
                  <a:fillRect/>
                </a:stretch>
              </p:blipFill>
              <p:spPr>
                <a:xfrm>
                  <a:off x="3237699" y="3760748"/>
                  <a:ext cx="268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C28D29F-FB77-4547-8137-86AF95234248}"/>
                    </a:ext>
                  </a:extLst>
                </p14:cNvPr>
                <p14:cNvContentPartPr/>
                <p14:nvPr/>
              </p14:nvContentPartPr>
              <p14:xfrm>
                <a:off x="3551979" y="3660308"/>
                <a:ext cx="167400" cy="200520"/>
              </p14:xfrm>
            </p:contentPart>
          </mc:Choice>
          <mc:Fallback xmlns="">
            <p:pic>
              <p:nvPicPr>
                <p:cNvPr id="4" name="Freihand 3">
                  <a:extLst>
                    <a:ext uri="{FF2B5EF4-FFF2-40B4-BE49-F238E27FC236}">
                      <a16:creationId xmlns:a16="http://schemas.microsoft.com/office/drawing/2014/main" id="{0C28D29F-FB77-4547-8137-86AF95234248}"/>
                    </a:ext>
                  </a:extLst>
                </p:cNvPr>
                <p:cNvPicPr/>
                <p:nvPr/>
              </p:nvPicPr>
              <p:blipFill>
                <a:blip r:embed="rId8"/>
                <a:stretch>
                  <a:fillRect/>
                </a:stretch>
              </p:blipFill>
              <p:spPr>
                <a:xfrm>
                  <a:off x="3547659" y="3655988"/>
                  <a:ext cx="1760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CA0FC97-4CBD-48C8-A44A-7515C7F9B2A4}"/>
                    </a:ext>
                  </a:extLst>
                </p14:cNvPr>
                <p14:cNvContentPartPr/>
                <p14:nvPr/>
              </p14:nvContentPartPr>
              <p14:xfrm>
                <a:off x="3755019" y="3666068"/>
                <a:ext cx="297720" cy="174600"/>
              </p14:xfrm>
            </p:contentPart>
          </mc:Choice>
          <mc:Fallback xmlns="">
            <p:pic>
              <p:nvPicPr>
                <p:cNvPr id="7" name="Freihand 6">
                  <a:extLst>
                    <a:ext uri="{FF2B5EF4-FFF2-40B4-BE49-F238E27FC236}">
                      <a16:creationId xmlns:a16="http://schemas.microsoft.com/office/drawing/2014/main" id="{9CA0FC97-4CBD-48C8-A44A-7515C7F9B2A4}"/>
                    </a:ext>
                  </a:extLst>
                </p:cNvPr>
                <p:cNvPicPr/>
                <p:nvPr/>
              </p:nvPicPr>
              <p:blipFill>
                <a:blip r:embed="rId10"/>
                <a:stretch>
                  <a:fillRect/>
                </a:stretch>
              </p:blipFill>
              <p:spPr>
                <a:xfrm>
                  <a:off x="3750699" y="3661748"/>
                  <a:ext cx="306360" cy="183240"/>
                </a:xfrm>
                <a:prstGeom prst="rect">
                  <a:avLst/>
                </a:prstGeom>
              </p:spPr>
            </p:pic>
          </mc:Fallback>
        </mc:AlternateContent>
      </p:grpSp>
    </p:spTree>
    <p:extLst>
      <p:ext uri="{BB962C8B-B14F-4D97-AF65-F5344CB8AC3E}">
        <p14:creationId xmlns:p14="http://schemas.microsoft.com/office/powerpoint/2010/main" val="17413630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grpSp>
        <p:nvGrpSpPr>
          <p:cNvPr id="6" name="Gruppieren 5">
            <a:extLst>
              <a:ext uri="{FF2B5EF4-FFF2-40B4-BE49-F238E27FC236}">
                <a16:creationId xmlns:a16="http://schemas.microsoft.com/office/drawing/2014/main" id="{A7AB2447-34B0-4B80-8E0C-EEF771A28704}"/>
              </a:ext>
            </a:extLst>
          </p:cNvPr>
          <p:cNvGrpSpPr/>
          <p:nvPr/>
        </p:nvGrpSpPr>
        <p:grpSpPr>
          <a:xfrm>
            <a:off x="10561179" y="147068"/>
            <a:ext cx="366840" cy="335160"/>
            <a:chOff x="10561179" y="147068"/>
            <a:chExt cx="366840" cy="3351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AAA6E54-BBEA-4E21-AB7C-59A818CE2321}"/>
                    </a:ext>
                  </a:extLst>
                </p14:cNvPr>
                <p14:cNvContentPartPr/>
                <p14:nvPr/>
              </p14:nvContentPartPr>
              <p14:xfrm>
                <a:off x="10631739" y="147068"/>
                <a:ext cx="195480" cy="155520"/>
              </p14:xfrm>
            </p:contentPart>
          </mc:Choice>
          <mc:Fallback xmlns="">
            <p:pic>
              <p:nvPicPr>
                <p:cNvPr id="2" name="Freihand 1">
                  <a:extLst>
                    <a:ext uri="{FF2B5EF4-FFF2-40B4-BE49-F238E27FC236}">
                      <a16:creationId xmlns:a16="http://schemas.microsoft.com/office/drawing/2014/main" id="{AAAA6E54-BBEA-4E21-AB7C-59A818CE2321}"/>
                    </a:ext>
                  </a:extLst>
                </p:cNvPr>
                <p:cNvPicPr/>
                <p:nvPr/>
              </p:nvPicPr>
              <p:blipFill>
                <a:blip r:embed="rId4"/>
                <a:stretch>
                  <a:fillRect/>
                </a:stretch>
              </p:blipFill>
              <p:spPr>
                <a:xfrm>
                  <a:off x="10627419" y="142748"/>
                  <a:ext cx="204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C2966C6-AFA6-420B-BB19-2A06EC742748}"/>
                    </a:ext>
                  </a:extLst>
                </p14:cNvPr>
                <p14:cNvContentPartPr/>
                <p14:nvPr/>
              </p14:nvContentPartPr>
              <p14:xfrm>
                <a:off x="10561179" y="404828"/>
                <a:ext cx="118800" cy="25920"/>
              </p14:xfrm>
            </p:contentPart>
          </mc:Choice>
          <mc:Fallback xmlns="">
            <p:pic>
              <p:nvPicPr>
                <p:cNvPr id="3" name="Freihand 2">
                  <a:extLst>
                    <a:ext uri="{FF2B5EF4-FFF2-40B4-BE49-F238E27FC236}">
                      <a16:creationId xmlns:a16="http://schemas.microsoft.com/office/drawing/2014/main" id="{4C2966C6-AFA6-420B-BB19-2A06EC742748}"/>
                    </a:ext>
                  </a:extLst>
                </p:cNvPr>
                <p:cNvPicPr/>
                <p:nvPr/>
              </p:nvPicPr>
              <p:blipFill>
                <a:blip r:embed="rId6"/>
                <a:stretch>
                  <a:fillRect/>
                </a:stretch>
              </p:blipFill>
              <p:spPr>
                <a:xfrm>
                  <a:off x="10556859" y="400508"/>
                  <a:ext cx="127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486814F-79C1-421B-8AF1-EFB13BFFA7E9}"/>
                    </a:ext>
                  </a:extLst>
                </p14:cNvPr>
                <p14:cNvContentPartPr/>
                <p14:nvPr/>
              </p14:nvContentPartPr>
              <p14:xfrm>
                <a:off x="10684299" y="349748"/>
                <a:ext cx="104760" cy="132480"/>
              </p14:xfrm>
            </p:contentPart>
          </mc:Choice>
          <mc:Fallback xmlns="">
            <p:pic>
              <p:nvPicPr>
                <p:cNvPr id="4" name="Freihand 3">
                  <a:extLst>
                    <a:ext uri="{FF2B5EF4-FFF2-40B4-BE49-F238E27FC236}">
                      <a16:creationId xmlns:a16="http://schemas.microsoft.com/office/drawing/2014/main" id="{9486814F-79C1-421B-8AF1-EFB13BFFA7E9}"/>
                    </a:ext>
                  </a:extLst>
                </p:cNvPr>
                <p:cNvPicPr/>
                <p:nvPr/>
              </p:nvPicPr>
              <p:blipFill>
                <a:blip r:embed="rId8"/>
                <a:stretch>
                  <a:fillRect/>
                </a:stretch>
              </p:blipFill>
              <p:spPr>
                <a:xfrm>
                  <a:off x="10679979" y="345428"/>
                  <a:ext cx="113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0F70185-1395-4022-B4AE-7B771AF826DD}"/>
                    </a:ext>
                  </a:extLst>
                </p14:cNvPr>
                <p14:cNvContentPartPr/>
                <p14:nvPr/>
              </p14:nvContentPartPr>
              <p14:xfrm>
                <a:off x="10800219" y="373868"/>
                <a:ext cx="127800" cy="91440"/>
              </p14:xfrm>
            </p:contentPart>
          </mc:Choice>
          <mc:Fallback xmlns="">
            <p:pic>
              <p:nvPicPr>
                <p:cNvPr id="5" name="Freihand 4">
                  <a:extLst>
                    <a:ext uri="{FF2B5EF4-FFF2-40B4-BE49-F238E27FC236}">
                      <a16:creationId xmlns:a16="http://schemas.microsoft.com/office/drawing/2014/main" id="{00F70185-1395-4022-B4AE-7B771AF826DD}"/>
                    </a:ext>
                  </a:extLst>
                </p:cNvPr>
                <p:cNvPicPr/>
                <p:nvPr/>
              </p:nvPicPr>
              <p:blipFill>
                <a:blip r:embed="rId10"/>
                <a:stretch>
                  <a:fillRect/>
                </a:stretch>
              </p:blipFill>
              <p:spPr>
                <a:xfrm>
                  <a:off x="10795899" y="369548"/>
                  <a:ext cx="136440" cy="100080"/>
                </a:xfrm>
                <a:prstGeom prst="rect">
                  <a:avLst/>
                </a:prstGeom>
              </p:spPr>
            </p:pic>
          </mc:Fallback>
        </mc:AlternateContent>
      </p:grpSp>
      <p:grpSp>
        <p:nvGrpSpPr>
          <p:cNvPr id="23" name="Gruppieren 22">
            <a:extLst>
              <a:ext uri="{FF2B5EF4-FFF2-40B4-BE49-F238E27FC236}">
                <a16:creationId xmlns:a16="http://schemas.microsoft.com/office/drawing/2014/main" id="{F29E7714-0809-442B-B1DA-28E2C9F926FF}"/>
              </a:ext>
            </a:extLst>
          </p:cNvPr>
          <p:cNvGrpSpPr/>
          <p:nvPr/>
        </p:nvGrpSpPr>
        <p:grpSpPr>
          <a:xfrm>
            <a:off x="7622499" y="628028"/>
            <a:ext cx="1029600" cy="312840"/>
            <a:chOff x="7622499" y="628028"/>
            <a:chExt cx="1029600" cy="31284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64C5846-3957-4543-86A7-312A811036B7}"/>
                    </a:ext>
                  </a:extLst>
                </p14:cNvPr>
                <p14:cNvContentPartPr/>
                <p14:nvPr/>
              </p14:nvContentPartPr>
              <p14:xfrm>
                <a:off x="8112099" y="662588"/>
                <a:ext cx="153720" cy="173160"/>
              </p14:xfrm>
            </p:contentPart>
          </mc:Choice>
          <mc:Fallback xmlns="">
            <p:pic>
              <p:nvPicPr>
                <p:cNvPr id="7" name="Freihand 6">
                  <a:extLst>
                    <a:ext uri="{FF2B5EF4-FFF2-40B4-BE49-F238E27FC236}">
                      <a16:creationId xmlns:a16="http://schemas.microsoft.com/office/drawing/2014/main" id="{D64C5846-3957-4543-86A7-312A811036B7}"/>
                    </a:ext>
                  </a:extLst>
                </p:cNvPr>
                <p:cNvPicPr/>
                <p:nvPr/>
              </p:nvPicPr>
              <p:blipFill>
                <a:blip r:embed="rId12"/>
                <a:stretch>
                  <a:fillRect/>
                </a:stretch>
              </p:blipFill>
              <p:spPr>
                <a:xfrm>
                  <a:off x="8107779" y="658268"/>
                  <a:ext cx="162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A64E8020-38BF-4F60-A557-6EDBD95634F7}"/>
                    </a:ext>
                  </a:extLst>
                </p14:cNvPr>
                <p14:cNvContentPartPr/>
                <p14:nvPr/>
              </p14:nvContentPartPr>
              <p14:xfrm>
                <a:off x="8112459" y="750788"/>
                <a:ext cx="146880" cy="12960"/>
              </p14:xfrm>
            </p:contentPart>
          </mc:Choice>
          <mc:Fallback xmlns="">
            <p:pic>
              <p:nvPicPr>
                <p:cNvPr id="8" name="Freihand 7">
                  <a:extLst>
                    <a:ext uri="{FF2B5EF4-FFF2-40B4-BE49-F238E27FC236}">
                      <a16:creationId xmlns:a16="http://schemas.microsoft.com/office/drawing/2014/main" id="{A64E8020-38BF-4F60-A557-6EDBD95634F7}"/>
                    </a:ext>
                  </a:extLst>
                </p:cNvPr>
                <p:cNvPicPr/>
                <p:nvPr/>
              </p:nvPicPr>
              <p:blipFill>
                <a:blip r:embed="rId14"/>
                <a:stretch>
                  <a:fillRect/>
                </a:stretch>
              </p:blipFill>
              <p:spPr>
                <a:xfrm>
                  <a:off x="8108139" y="746468"/>
                  <a:ext cx="155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CD33214-53E1-414E-AC97-07ACAA61975D}"/>
                    </a:ext>
                  </a:extLst>
                </p14:cNvPr>
                <p14:cNvContentPartPr/>
                <p14:nvPr/>
              </p14:nvContentPartPr>
              <p14:xfrm>
                <a:off x="8326299" y="673748"/>
                <a:ext cx="143280" cy="126000"/>
              </p14:xfrm>
            </p:contentPart>
          </mc:Choice>
          <mc:Fallback xmlns="">
            <p:pic>
              <p:nvPicPr>
                <p:cNvPr id="9" name="Freihand 8">
                  <a:extLst>
                    <a:ext uri="{FF2B5EF4-FFF2-40B4-BE49-F238E27FC236}">
                      <a16:creationId xmlns:a16="http://schemas.microsoft.com/office/drawing/2014/main" id="{2CD33214-53E1-414E-AC97-07ACAA61975D}"/>
                    </a:ext>
                  </a:extLst>
                </p:cNvPr>
                <p:cNvPicPr/>
                <p:nvPr/>
              </p:nvPicPr>
              <p:blipFill>
                <a:blip r:embed="rId16"/>
                <a:stretch>
                  <a:fillRect/>
                </a:stretch>
              </p:blipFill>
              <p:spPr>
                <a:xfrm>
                  <a:off x="8321979" y="669428"/>
                  <a:ext cx="151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AA267626-59D2-45BF-96FA-49EA6CD99246}"/>
                    </a:ext>
                  </a:extLst>
                </p14:cNvPr>
                <p14:cNvContentPartPr/>
                <p14:nvPr/>
              </p14:nvContentPartPr>
              <p14:xfrm>
                <a:off x="8493339" y="655748"/>
                <a:ext cx="158760" cy="124920"/>
              </p14:xfrm>
            </p:contentPart>
          </mc:Choice>
          <mc:Fallback xmlns="">
            <p:pic>
              <p:nvPicPr>
                <p:cNvPr id="10" name="Freihand 9">
                  <a:extLst>
                    <a:ext uri="{FF2B5EF4-FFF2-40B4-BE49-F238E27FC236}">
                      <a16:creationId xmlns:a16="http://schemas.microsoft.com/office/drawing/2014/main" id="{AA267626-59D2-45BF-96FA-49EA6CD99246}"/>
                    </a:ext>
                  </a:extLst>
                </p:cNvPr>
                <p:cNvPicPr/>
                <p:nvPr/>
              </p:nvPicPr>
              <p:blipFill>
                <a:blip r:embed="rId18"/>
                <a:stretch>
                  <a:fillRect/>
                </a:stretch>
              </p:blipFill>
              <p:spPr>
                <a:xfrm>
                  <a:off x="8489019" y="651428"/>
                  <a:ext cx="167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5581BCAD-6EA0-4148-8CAF-D3FDB887515E}"/>
                    </a:ext>
                  </a:extLst>
                </p14:cNvPr>
                <p14:cNvContentPartPr/>
                <p14:nvPr/>
              </p14:nvContentPartPr>
              <p14:xfrm>
                <a:off x="7622499" y="716588"/>
                <a:ext cx="126000" cy="224280"/>
              </p14:xfrm>
            </p:contentPart>
          </mc:Choice>
          <mc:Fallback xmlns="">
            <p:pic>
              <p:nvPicPr>
                <p:cNvPr id="19" name="Freihand 18">
                  <a:extLst>
                    <a:ext uri="{FF2B5EF4-FFF2-40B4-BE49-F238E27FC236}">
                      <a16:creationId xmlns:a16="http://schemas.microsoft.com/office/drawing/2014/main" id="{5581BCAD-6EA0-4148-8CAF-D3FDB887515E}"/>
                    </a:ext>
                  </a:extLst>
                </p:cNvPr>
                <p:cNvPicPr/>
                <p:nvPr/>
              </p:nvPicPr>
              <p:blipFill>
                <a:blip r:embed="rId20"/>
                <a:stretch>
                  <a:fillRect/>
                </a:stretch>
              </p:blipFill>
              <p:spPr>
                <a:xfrm>
                  <a:off x="7618179" y="712268"/>
                  <a:ext cx="134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FF80DC87-2068-4E0C-AED6-F16520194AD7}"/>
                    </a:ext>
                  </a:extLst>
                </p14:cNvPr>
                <p14:cNvContentPartPr/>
                <p14:nvPr/>
              </p14:nvContentPartPr>
              <p14:xfrm>
                <a:off x="7770459" y="628028"/>
                <a:ext cx="36000" cy="134280"/>
              </p14:xfrm>
            </p:contentPart>
          </mc:Choice>
          <mc:Fallback xmlns="">
            <p:pic>
              <p:nvPicPr>
                <p:cNvPr id="20" name="Freihand 19">
                  <a:extLst>
                    <a:ext uri="{FF2B5EF4-FFF2-40B4-BE49-F238E27FC236}">
                      <a16:creationId xmlns:a16="http://schemas.microsoft.com/office/drawing/2014/main" id="{FF80DC87-2068-4E0C-AED6-F16520194AD7}"/>
                    </a:ext>
                  </a:extLst>
                </p:cNvPr>
                <p:cNvPicPr/>
                <p:nvPr/>
              </p:nvPicPr>
              <p:blipFill>
                <a:blip r:embed="rId22"/>
                <a:stretch>
                  <a:fillRect/>
                </a:stretch>
              </p:blipFill>
              <p:spPr>
                <a:xfrm>
                  <a:off x="7766139" y="623708"/>
                  <a:ext cx="44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F15F8E05-6A48-4EC7-8FCC-424AB8FC4B41}"/>
                    </a:ext>
                  </a:extLst>
                </p14:cNvPr>
                <p14:cNvContentPartPr/>
                <p14:nvPr/>
              </p14:nvContentPartPr>
              <p14:xfrm>
                <a:off x="7729779" y="634148"/>
                <a:ext cx="121680" cy="126720"/>
              </p14:xfrm>
            </p:contentPart>
          </mc:Choice>
          <mc:Fallback xmlns="">
            <p:pic>
              <p:nvPicPr>
                <p:cNvPr id="21" name="Freihand 20">
                  <a:extLst>
                    <a:ext uri="{FF2B5EF4-FFF2-40B4-BE49-F238E27FC236}">
                      <a16:creationId xmlns:a16="http://schemas.microsoft.com/office/drawing/2014/main" id="{F15F8E05-6A48-4EC7-8FCC-424AB8FC4B41}"/>
                    </a:ext>
                  </a:extLst>
                </p:cNvPr>
                <p:cNvPicPr/>
                <p:nvPr/>
              </p:nvPicPr>
              <p:blipFill>
                <a:blip r:embed="rId24"/>
                <a:stretch>
                  <a:fillRect/>
                </a:stretch>
              </p:blipFill>
              <p:spPr>
                <a:xfrm>
                  <a:off x="7725459" y="629828"/>
                  <a:ext cx="130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9E812570-8666-4816-88D3-EDEC7C0F3450}"/>
                    </a:ext>
                  </a:extLst>
                </p14:cNvPr>
                <p14:cNvContentPartPr/>
                <p14:nvPr/>
              </p14:nvContentPartPr>
              <p14:xfrm>
                <a:off x="7873059" y="762308"/>
                <a:ext cx="141120" cy="50760"/>
              </p14:xfrm>
            </p:contentPart>
          </mc:Choice>
          <mc:Fallback xmlns="">
            <p:pic>
              <p:nvPicPr>
                <p:cNvPr id="22" name="Freihand 21">
                  <a:extLst>
                    <a:ext uri="{FF2B5EF4-FFF2-40B4-BE49-F238E27FC236}">
                      <a16:creationId xmlns:a16="http://schemas.microsoft.com/office/drawing/2014/main" id="{9E812570-8666-4816-88D3-EDEC7C0F3450}"/>
                    </a:ext>
                  </a:extLst>
                </p:cNvPr>
                <p:cNvPicPr/>
                <p:nvPr/>
              </p:nvPicPr>
              <p:blipFill>
                <a:blip r:embed="rId26"/>
                <a:stretch>
                  <a:fillRect/>
                </a:stretch>
              </p:blipFill>
              <p:spPr>
                <a:xfrm>
                  <a:off x="7868739" y="757988"/>
                  <a:ext cx="149760" cy="59400"/>
                </a:xfrm>
                <a:prstGeom prst="rect">
                  <a:avLst/>
                </a:prstGeom>
              </p:spPr>
            </p:pic>
          </mc:Fallback>
        </mc:AlternateContent>
      </p:grpSp>
      <p:grpSp>
        <p:nvGrpSpPr>
          <p:cNvPr id="33" name="Gruppieren 32">
            <a:extLst>
              <a:ext uri="{FF2B5EF4-FFF2-40B4-BE49-F238E27FC236}">
                <a16:creationId xmlns:a16="http://schemas.microsoft.com/office/drawing/2014/main" id="{8D31584D-FA99-409D-B4D7-3B450346814A}"/>
              </a:ext>
            </a:extLst>
          </p:cNvPr>
          <p:cNvGrpSpPr/>
          <p:nvPr/>
        </p:nvGrpSpPr>
        <p:grpSpPr>
          <a:xfrm>
            <a:off x="8836419" y="649628"/>
            <a:ext cx="762840" cy="219240"/>
            <a:chOff x="8836419" y="649628"/>
            <a:chExt cx="762840" cy="219240"/>
          </a:xfrm>
        </p:grpSpPr>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CCD11162-2229-44E0-95CB-F042D04911A5}"/>
                    </a:ext>
                  </a:extLst>
                </p14:cNvPr>
                <p14:cNvContentPartPr/>
                <p14:nvPr/>
              </p14:nvContentPartPr>
              <p14:xfrm>
                <a:off x="8888619" y="679868"/>
                <a:ext cx="20160" cy="132120"/>
              </p14:xfrm>
            </p:contentPart>
          </mc:Choice>
          <mc:Fallback xmlns="">
            <p:pic>
              <p:nvPicPr>
                <p:cNvPr id="24" name="Freihand 23">
                  <a:extLst>
                    <a:ext uri="{FF2B5EF4-FFF2-40B4-BE49-F238E27FC236}">
                      <a16:creationId xmlns:a16="http://schemas.microsoft.com/office/drawing/2014/main" id="{CCD11162-2229-44E0-95CB-F042D04911A5}"/>
                    </a:ext>
                  </a:extLst>
                </p:cNvPr>
                <p:cNvPicPr/>
                <p:nvPr/>
              </p:nvPicPr>
              <p:blipFill>
                <a:blip r:embed="rId28"/>
                <a:stretch>
                  <a:fillRect/>
                </a:stretch>
              </p:blipFill>
              <p:spPr>
                <a:xfrm>
                  <a:off x="8884299" y="675548"/>
                  <a:ext cx="28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2117BF57-7EFC-4292-B493-07494D8CFF41}"/>
                    </a:ext>
                  </a:extLst>
                </p14:cNvPr>
                <p14:cNvContentPartPr/>
                <p14:nvPr/>
              </p14:nvContentPartPr>
              <p14:xfrm>
                <a:off x="8836419" y="748268"/>
                <a:ext cx="131040" cy="3240"/>
              </p14:xfrm>
            </p:contentPart>
          </mc:Choice>
          <mc:Fallback xmlns="">
            <p:pic>
              <p:nvPicPr>
                <p:cNvPr id="25" name="Freihand 24">
                  <a:extLst>
                    <a:ext uri="{FF2B5EF4-FFF2-40B4-BE49-F238E27FC236}">
                      <a16:creationId xmlns:a16="http://schemas.microsoft.com/office/drawing/2014/main" id="{2117BF57-7EFC-4292-B493-07494D8CFF41}"/>
                    </a:ext>
                  </a:extLst>
                </p:cNvPr>
                <p:cNvPicPr/>
                <p:nvPr/>
              </p:nvPicPr>
              <p:blipFill>
                <a:blip r:embed="rId30"/>
                <a:stretch>
                  <a:fillRect/>
                </a:stretch>
              </p:blipFill>
              <p:spPr>
                <a:xfrm>
                  <a:off x="8832099" y="743948"/>
                  <a:ext cx="139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49344B81-27CD-4BE9-A7D1-EFD7252CA419}"/>
                    </a:ext>
                  </a:extLst>
                </p14:cNvPr>
                <p14:cNvContentPartPr/>
                <p14:nvPr/>
              </p14:nvContentPartPr>
              <p14:xfrm>
                <a:off x="9086259" y="673028"/>
                <a:ext cx="104760" cy="108000"/>
              </p14:xfrm>
            </p:contentPart>
          </mc:Choice>
          <mc:Fallback xmlns="">
            <p:pic>
              <p:nvPicPr>
                <p:cNvPr id="26" name="Freihand 25">
                  <a:extLst>
                    <a:ext uri="{FF2B5EF4-FFF2-40B4-BE49-F238E27FC236}">
                      <a16:creationId xmlns:a16="http://schemas.microsoft.com/office/drawing/2014/main" id="{49344B81-27CD-4BE9-A7D1-EFD7252CA419}"/>
                    </a:ext>
                  </a:extLst>
                </p:cNvPr>
                <p:cNvPicPr/>
                <p:nvPr/>
              </p:nvPicPr>
              <p:blipFill>
                <a:blip r:embed="rId32"/>
                <a:stretch>
                  <a:fillRect/>
                </a:stretch>
              </p:blipFill>
              <p:spPr>
                <a:xfrm>
                  <a:off x="9081939" y="668708"/>
                  <a:ext cx="113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FD87B07E-54AB-4092-9C1D-402E37A3441D}"/>
                    </a:ext>
                  </a:extLst>
                </p14:cNvPr>
                <p14:cNvContentPartPr/>
                <p14:nvPr/>
              </p14:nvContentPartPr>
              <p14:xfrm>
                <a:off x="9245379" y="747548"/>
                <a:ext cx="21240" cy="97200"/>
              </p14:xfrm>
            </p:contentPart>
          </mc:Choice>
          <mc:Fallback xmlns="">
            <p:pic>
              <p:nvPicPr>
                <p:cNvPr id="27" name="Freihand 26">
                  <a:extLst>
                    <a:ext uri="{FF2B5EF4-FFF2-40B4-BE49-F238E27FC236}">
                      <a16:creationId xmlns:a16="http://schemas.microsoft.com/office/drawing/2014/main" id="{FD87B07E-54AB-4092-9C1D-402E37A3441D}"/>
                    </a:ext>
                  </a:extLst>
                </p:cNvPr>
                <p:cNvPicPr/>
                <p:nvPr/>
              </p:nvPicPr>
              <p:blipFill>
                <a:blip r:embed="rId34"/>
                <a:stretch>
                  <a:fillRect/>
                </a:stretch>
              </p:blipFill>
              <p:spPr>
                <a:xfrm>
                  <a:off x="9241059" y="743228"/>
                  <a:ext cx="29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6BD63206-BDBD-4049-8261-CDF93111C586}"/>
                    </a:ext>
                  </a:extLst>
                </p14:cNvPr>
                <p14:cNvContentPartPr/>
                <p14:nvPr/>
              </p14:nvContentPartPr>
              <p14:xfrm>
                <a:off x="9310899" y="649628"/>
                <a:ext cx="120960" cy="168840"/>
              </p14:xfrm>
            </p:contentPart>
          </mc:Choice>
          <mc:Fallback xmlns="">
            <p:pic>
              <p:nvPicPr>
                <p:cNvPr id="28" name="Freihand 27">
                  <a:extLst>
                    <a:ext uri="{FF2B5EF4-FFF2-40B4-BE49-F238E27FC236}">
                      <a16:creationId xmlns:a16="http://schemas.microsoft.com/office/drawing/2014/main" id="{6BD63206-BDBD-4049-8261-CDF93111C586}"/>
                    </a:ext>
                  </a:extLst>
                </p:cNvPr>
                <p:cNvPicPr/>
                <p:nvPr/>
              </p:nvPicPr>
              <p:blipFill>
                <a:blip r:embed="rId36"/>
                <a:stretch>
                  <a:fillRect/>
                </a:stretch>
              </p:blipFill>
              <p:spPr>
                <a:xfrm>
                  <a:off x="9306579" y="645308"/>
                  <a:ext cx="129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03B75885-AE64-4462-9E01-B909E67E82D3}"/>
                    </a:ext>
                  </a:extLst>
                </p14:cNvPr>
                <p14:cNvContentPartPr/>
                <p14:nvPr/>
              </p14:nvContentPartPr>
              <p14:xfrm>
                <a:off x="9464619" y="681308"/>
                <a:ext cx="133560" cy="69480"/>
              </p14:xfrm>
            </p:contentPart>
          </mc:Choice>
          <mc:Fallback xmlns="">
            <p:pic>
              <p:nvPicPr>
                <p:cNvPr id="29" name="Freihand 28">
                  <a:extLst>
                    <a:ext uri="{FF2B5EF4-FFF2-40B4-BE49-F238E27FC236}">
                      <a16:creationId xmlns:a16="http://schemas.microsoft.com/office/drawing/2014/main" id="{03B75885-AE64-4462-9E01-B909E67E82D3}"/>
                    </a:ext>
                  </a:extLst>
                </p:cNvPr>
                <p:cNvPicPr/>
                <p:nvPr/>
              </p:nvPicPr>
              <p:blipFill>
                <a:blip r:embed="rId38"/>
                <a:stretch>
                  <a:fillRect/>
                </a:stretch>
              </p:blipFill>
              <p:spPr>
                <a:xfrm>
                  <a:off x="9460299" y="676988"/>
                  <a:ext cx="142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815ADCF1-79CE-4FF1-A792-C0F0A7DC4B41}"/>
                    </a:ext>
                  </a:extLst>
                </p14:cNvPr>
                <p14:cNvContentPartPr/>
                <p14:nvPr/>
              </p14:nvContentPartPr>
              <p14:xfrm>
                <a:off x="9506019" y="710108"/>
                <a:ext cx="93240" cy="158760"/>
              </p14:xfrm>
            </p:contentPart>
          </mc:Choice>
          <mc:Fallback xmlns="">
            <p:pic>
              <p:nvPicPr>
                <p:cNvPr id="30" name="Freihand 29">
                  <a:extLst>
                    <a:ext uri="{FF2B5EF4-FFF2-40B4-BE49-F238E27FC236}">
                      <a16:creationId xmlns:a16="http://schemas.microsoft.com/office/drawing/2014/main" id="{815ADCF1-79CE-4FF1-A792-C0F0A7DC4B41}"/>
                    </a:ext>
                  </a:extLst>
                </p:cNvPr>
                <p:cNvPicPr/>
                <p:nvPr/>
              </p:nvPicPr>
              <p:blipFill>
                <a:blip r:embed="rId40"/>
                <a:stretch>
                  <a:fillRect/>
                </a:stretch>
              </p:blipFill>
              <p:spPr>
                <a:xfrm>
                  <a:off x="9501699" y="705788"/>
                  <a:ext cx="101880" cy="167400"/>
                </a:xfrm>
                <a:prstGeom prst="rect">
                  <a:avLst/>
                </a:prstGeom>
              </p:spPr>
            </p:pic>
          </mc:Fallback>
        </mc:AlternateContent>
      </p:grpSp>
      <p:grpSp>
        <p:nvGrpSpPr>
          <p:cNvPr id="58" name="Gruppieren 57">
            <a:extLst>
              <a:ext uri="{FF2B5EF4-FFF2-40B4-BE49-F238E27FC236}">
                <a16:creationId xmlns:a16="http://schemas.microsoft.com/office/drawing/2014/main" id="{548B5409-FEE7-4D37-99D4-A71CE5F81475}"/>
              </a:ext>
            </a:extLst>
          </p:cNvPr>
          <p:cNvGrpSpPr/>
          <p:nvPr/>
        </p:nvGrpSpPr>
        <p:grpSpPr>
          <a:xfrm>
            <a:off x="489819" y="284948"/>
            <a:ext cx="329040" cy="186840"/>
            <a:chOff x="489819" y="284948"/>
            <a:chExt cx="329040" cy="186840"/>
          </a:xfrm>
        </p:grpSpPr>
        <mc:AlternateContent xmlns:mc="http://schemas.openxmlformats.org/markup-compatibility/2006" xmlns:p14="http://schemas.microsoft.com/office/powerpoint/2010/main">
          <mc:Choice Requires="p14">
            <p:contentPart p14:bwMode="auto" r:id="rId41">
              <p14:nvContentPartPr>
                <p14:cNvPr id="55" name="Freihand 54">
                  <a:extLst>
                    <a:ext uri="{FF2B5EF4-FFF2-40B4-BE49-F238E27FC236}">
                      <a16:creationId xmlns:a16="http://schemas.microsoft.com/office/drawing/2014/main" id="{A7D65AED-E753-4CB1-9EDE-941DB4723D12}"/>
                    </a:ext>
                  </a:extLst>
                </p14:cNvPr>
                <p14:cNvContentPartPr/>
                <p14:nvPr/>
              </p14:nvContentPartPr>
              <p14:xfrm>
                <a:off x="502779" y="323468"/>
                <a:ext cx="100800" cy="111240"/>
              </p14:xfrm>
            </p:contentPart>
          </mc:Choice>
          <mc:Fallback xmlns="">
            <p:pic>
              <p:nvPicPr>
                <p:cNvPr id="55" name="Freihand 54">
                  <a:extLst>
                    <a:ext uri="{FF2B5EF4-FFF2-40B4-BE49-F238E27FC236}">
                      <a16:creationId xmlns:a16="http://schemas.microsoft.com/office/drawing/2014/main" id="{A7D65AED-E753-4CB1-9EDE-941DB4723D12}"/>
                    </a:ext>
                  </a:extLst>
                </p:cNvPr>
                <p:cNvPicPr/>
                <p:nvPr/>
              </p:nvPicPr>
              <p:blipFill>
                <a:blip r:embed="rId42"/>
                <a:stretch>
                  <a:fillRect/>
                </a:stretch>
              </p:blipFill>
              <p:spPr>
                <a:xfrm>
                  <a:off x="498459" y="319148"/>
                  <a:ext cx="109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6" name="Freihand 55">
                  <a:extLst>
                    <a:ext uri="{FF2B5EF4-FFF2-40B4-BE49-F238E27FC236}">
                      <a16:creationId xmlns:a16="http://schemas.microsoft.com/office/drawing/2014/main" id="{63D6D2DD-3F4A-4B91-A8BA-46929AC734D4}"/>
                    </a:ext>
                  </a:extLst>
                </p14:cNvPr>
                <p14:cNvContentPartPr/>
                <p14:nvPr/>
              </p14:nvContentPartPr>
              <p14:xfrm>
                <a:off x="570819" y="401228"/>
                <a:ext cx="96480" cy="70560"/>
              </p14:xfrm>
            </p:contentPart>
          </mc:Choice>
          <mc:Fallback xmlns="">
            <p:pic>
              <p:nvPicPr>
                <p:cNvPr id="56" name="Freihand 55">
                  <a:extLst>
                    <a:ext uri="{FF2B5EF4-FFF2-40B4-BE49-F238E27FC236}">
                      <a16:creationId xmlns:a16="http://schemas.microsoft.com/office/drawing/2014/main" id="{63D6D2DD-3F4A-4B91-A8BA-46929AC734D4}"/>
                    </a:ext>
                  </a:extLst>
                </p:cNvPr>
                <p:cNvPicPr/>
                <p:nvPr/>
              </p:nvPicPr>
              <p:blipFill>
                <a:blip r:embed="rId44"/>
                <a:stretch>
                  <a:fillRect/>
                </a:stretch>
              </p:blipFill>
              <p:spPr>
                <a:xfrm>
                  <a:off x="566499" y="396908"/>
                  <a:ext cx="105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Freihand 56">
                  <a:extLst>
                    <a:ext uri="{FF2B5EF4-FFF2-40B4-BE49-F238E27FC236}">
                      <a16:creationId xmlns:a16="http://schemas.microsoft.com/office/drawing/2014/main" id="{59EF7B9E-1A3A-4775-B70D-E14448B2900F}"/>
                    </a:ext>
                  </a:extLst>
                </p14:cNvPr>
                <p14:cNvContentPartPr/>
                <p14:nvPr/>
              </p14:nvContentPartPr>
              <p14:xfrm>
                <a:off x="489819" y="284948"/>
                <a:ext cx="329040" cy="27000"/>
              </p14:xfrm>
            </p:contentPart>
          </mc:Choice>
          <mc:Fallback xmlns="">
            <p:pic>
              <p:nvPicPr>
                <p:cNvPr id="57" name="Freihand 56">
                  <a:extLst>
                    <a:ext uri="{FF2B5EF4-FFF2-40B4-BE49-F238E27FC236}">
                      <a16:creationId xmlns:a16="http://schemas.microsoft.com/office/drawing/2014/main" id="{59EF7B9E-1A3A-4775-B70D-E14448B2900F}"/>
                    </a:ext>
                  </a:extLst>
                </p:cNvPr>
                <p:cNvPicPr/>
                <p:nvPr/>
              </p:nvPicPr>
              <p:blipFill>
                <a:blip r:embed="rId46"/>
                <a:stretch>
                  <a:fillRect/>
                </a:stretch>
              </p:blipFill>
              <p:spPr>
                <a:xfrm>
                  <a:off x="485499" y="280628"/>
                  <a:ext cx="337680" cy="35640"/>
                </a:xfrm>
                <a:prstGeom prst="rect">
                  <a:avLst/>
                </a:prstGeom>
              </p:spPr>
            </p:pic>
          </mc:Fallback>
        </mc:AlternateContent>
      </p:grpSp>
      <p:grpSp>
        <p:nvGrpSpPr>
          <p:cNvPr id="61" name="Gruppieren 60">
            <a:extLst>
              <a:ext uri="{FF2B5EF4-FFF2-40B4-BE49-F238E27FC236}">
                <a16:creationId xmlns:a16="http://schemas.microsoft.com/office/drawing/2014/main" id="{A2B50C87-E5CB-4C44-BFF9-5E08B9E709EA}"/>
              </a:ext>
            </a:extLst>
          </p:cNvPr>
          <p:cNvGrpSpPr/>
          <p:nvPr/>
        </p:nvGrpSpPr>
        <p:grpSpPr>
          <a:xfrm>
            <a:off x="1596459" y="309788"/>
            <a:ext cx="937800" cy="44640"/>
            <a:chOff x="1596459" y="309788"/>
            <a:chExt cx="937800" cy="44640"/>
          </a:xfrm>
        </p:grpSpPr>
        <mc:AlternateContent xmlns:mc="http://schemas.openxmlformats.org/markup-compatibility/2006" xmlns:p14="http://schemas.microsoft.com/office/powerpoint/2010/main">
          <mc:Choice Requires="p14">
            <p:contentPart p14:bwMode="auto" r:id="rId47">
              <p14:nvContentPartPr>
                <p14:cNvPr id="59" name="Freihand 58">
                  <a:extLst>
                    <a:ext uri="{FF2B5EF4-FFF2-40B4-BE49-F238E27FC236}">
                      <a16:creationId xmlns:a16="http://schemas.microsoft.com/office/drawing/2014/main" id="{C5952923-10B5-438E-A991-90126591A63B}"/>
                    </a:ext>
                  </a:extLst>
                </p14:cNvPr>
                <p14:cNvContentPartPr/>
                <p14:nvPr/>
              </p14:nvContentPartPr>
              <p14:xfrm>
                <a:off x="1596459" y="309788"/>
                <a:ext cx="469800" cy="17640"/>
              </p14:xfrm>
            </p:contentPart>
          </mc:Choice>
          <mc:Fallback xmlns="">
            <p:pic>
              <p:nvPicPr>
                <p:cNvPr id="59" name="Freihand 58">
                  <a:extLst>
                    <a:ext uri="{FF2B5EF4-FFF2-40B4-BE49-F238E27FC236}">
                      <a16:creationId xmlns:a16="http://schemas.microsoft.com/office/drawing/2014/main" id="{C5952923-10B5-438E-A991-90126591A63B}"/>
                    </a:ext>
                  </a:extLst>
                </p:cNvPr>
                <p:cNvPicPr/>
                <p:nvPr/>
              </p:nvPicPr>
              <p:blipFill>
                <a:blip r:embed="rId48"/>
                <a:stretch>
                  <a:fillRect/>
                </a:stretch>
              </p:blipFill>
              <p:spPr>
                <a:xfrm>
                  <a:off x="1592139" y="305468"/>
                  <a:ext cx="478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Freihand 59">
                  <a:extLst>
                    <a:ext uri="{FF2B5EF4-FFF2-40B4-BE49-F238E27FC236}">
                      <a16:creationId xmlns:a16="http://schemas.microsoft.com/office/drawing/2014/main" id="{35673840-B28D-46FB-BD35-0B622D39D4CC}"/>
                    </a:ext>
                  </a:extLst>
                </p14:cNvPr>
                <p14:cNvContentPartPr/>
                <p14:nvPr/>
              </p14:nvContentPartPr>
              <p14:xfrm>
                <a:off x="2130699" y="329948"/>
                <a:ext cx="403560" cy="24480"/>
              </p14:xfrm>
            </p:contentPart>
          </mc:Choice>
          <mc:Fallback xmlns="">
            <p:pic>
              <p:nvPicPr>
                <p:cNvPr id="60" name="Freihand 59">
                  <a:extLst>
                    <a:ext uri="{FF2B5EF4-FFF2-40B4-BE49-F238E27FC236}">
                      <a16:creationId xmlns:a16="http://schemas.microsoft.com/office/drawing/2014/main" id="{35673840-B28D-46FB-BD35-0B622D39D4CC}"/>
                    </a:ext>
                  </a:extLst>
                </p:cNvPr>
                <p:cNvPicPr/>
                <p:nvPr/>
              </p:nvPicPr>
              <p:blipFill>
                <a:blip r:embed="rId50"/>
                <a:stretch>
                  <a:fillRect/>
                </a:stretch>
              </p:blipFill>
              <p:spPr>
                <a:xfrm>
                  <a:off x="2126379" y="325628"/>
                  <a:ext cx="412200" cy="33120"/>
                </a:xfrm>
                <a:prstGeom prst="rect">
                  <a:avLst/>
                </a:prstGeom>
              </p:spPr>
            </p:pic>
          </mc:Fallback>
        </mc:AlternateContent>
      </p:grpSp>
      <p:grpSp>
        <p:nvGrpSpPr>
          <p:cNvPr id="171026" name="Gruppieren 171025">
            <a:extLst>
              <a:ext uri="{FF2B5EF4-FFF2-40B4-BE49-F238E27FC236}">
                <a16:creationId xmlns:a16="http://schemas.microsoft.com/office/drawing/2014/main" id="{A16287E7-BA42-47BB-90CE-769095C1A316}"/>
              </a:ext>
            </a:extLst>
          </p:cNvPr>
          <p:cNvGrpSpPr/>
          <p:nvPr/>
        </p:nvGrpSpPr>
        <p:grpSpPr>
          <a:xfrm>
            <a:off x="7890339" y="1114388"/>
            <a:ext cx="1419480" cy="251280"/>
            <a:chOff x="7890339" y="1114388"/>
            <a:chExt cx="1419480" cy="251280"/>
          </a:xfrm>
        </p:grpSpPr>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7544E64D-6C2E-4FE7-B914-D5EE8AEBD553}"/>
                    </a:ext>
                  </a:extLst>
                </p14:cNvPr>
                <p14:cNvContentPartPr/>
                <p14:nvPr/>
              </p14:nvContentPartPr>
              <p14:xfrm>
                <a:off x="7890339" y="1160828"/>
                <a:ext cx="171720" cy="6840"/>
              </p14:xfrm>
            </p:contentPart>
          </mc:Choice>
          <mc:Fallback xmlns="">
            <p:pic>
              <p:nvPicPr>
                <p:cNvPr id="62" name="Freihand 61">
                  <a:extLst>
                    <a:ext uri="{FF2B5EF4-FFF2-40B4-BE49-F238E27FC236}">
                      <a16:creationId xmlns:a16="http://schemas.microsoft.com/office/drawing/2014/main" id="{7544E64D-6C2E-4FE7-B914-D5EE8AEBD553}"/>
                    </a:ext>
                  </a:extLst>
                </p:cNvPr>
                <p:cNvPicPr/>
                <p:nvPr/>
              </p:nvPicPr>
              <p:blipFill>
                <a:blip r:embed="rId52"/>
                <a:stretch>
                  <a:fillRect/>
                </a:stretch>
              </p:blipFill>
              <p:spPr>
                <a:xfrm>
                  <a:off x="7886019" y="1156508"/>
                  <a:ext cx="1803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Freihand 62">
                  <a:extLst>
                    <a:ext uri="{FF2B5EF4-FFF2-40B4-BE49-F238E27FC236}">
                      <a16:creationId xmlns:a16="http://schemas.microsoft.com/office/drawing/2014/main" id="{751722E4-97A0-47C1-80DF-878FDD81FAEA}"/>
                    </a:ext>
                  </a:extLst>
                </p14:cNvPr>
                <p14:cNvContentPartPr/>
                <p14:nvPr/>
              </p14:nvContentPartPr>
              <p14:xfrm>
                <a:off x="7893939" y="1218788"/>
                <a:ext cx="211320" cy="9360"/>
              </p14:xfrm>
            </p:contentPart>
          </mc:Choice>
          <mc:Fallback xmlns="">
            <p:pic>
              <p:nvPicPr>
                <p:cNvPr id="63" name="Freihand 62">
                  <a:extLst>
                    <a:ext uri="{FF2B5EF4-FFF2-40B4-BE49-F238E27FC236}">
                      <a16:creationId xmlns:a16="http://schemas.microsoft.com/office/drawing/2014/main" id="{751722E4-97A0-47C1-80DF-878FDD81FAEA}"/>
                    </a:ext>
                  </a:extLst>
                </p:cNvPr>
                <p:cNvPicPr/>
                <p:nvPr/>
              </p:nvPicPr>
              <p:blipFill>
                <a:blip r:embed="rId54"/>
                <a:stretch>
                  <a:fillRect/>
                </a:stretch>
              </p:blipFill>
              <p:spPr>
                <a:xfrm>
                  <a:off x="7889619" y="1214468"/>
                  <a:ext cx="219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1008" name="Freihand 171007">
                  <a:extLst>
                    <a:ext uri="{FF2B5EF4-FFF2-40B4-BE49-F238E27FC236}">
                      <a16:creationId xmlns:a16="http://schemas.microsoft.com/office/drawing/2014/main" id="{FDFE607E-1324-4B8C-9C1E-0923F742F7F2}"/>
                    </a:ext>
                  </a:extLst>
                </p14:cNvPr>
                <p14:cNvContentPartPr/>
                <p14:nvPr/>
              </p14:nvContentPartPr>
              <p14:xfrm>
                <a:off x="8209299" y="1114388"/>
                <a:ext cx="155880" cy="164880"/>
              </p14:xfrm>
            </p:contentPart>
          </mc:Choice>
          <mc:Fallback xmlns="">
            <p:pic>
              <p:nvPicPr>
                <p:cNvPr id="171008" name="Freihand 171007">
                  <a:extLst>
                    <a:ext uri="{FF2B5EF4-FFF2-40B4-BE49-F238E27FC236}">
                      <a16:creationId xmlns:a16="http://schemas.microsoft.com/office/drawing/2014/main" id="{FDFE607E-1324-4B8C-9C1E-0923F742F7F2}"/>
                    </a:ext>
                  </a:extLst>
                </p:cNvPr>
                <p:cNvPicPr/>
                <p:nvPr/>
              </p:nvPicPr>
              <p:blipFill>
                <a:blip r:embed="rId56"/>
                <a:stretch>
                  <a:fillRect/>
                </a:stretch>
              </p:blipFill>
              <p:spPr>
                <a:xfrm>
                  <a:off x="8204979" y="1110068"/>
                  <a:ext cx="164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1009" name="Freihand 171008">
                  <a:extLst>
                    <a:ext uri="{FF2B5EF4-FFF2-40B4-BE49-F238E27FC236}">
                      <a16:creationId xmlns:a16="http://schemas.microsoft.com/office/drawing/2014/main" id="{0CA92464-E0FA-4051-82AA-347EF41A4197}"/>
                    </a:ext>
                  </a:extLst>
                </p14:cNvPr>
                <p14:cNvContentPartPr/>
                <p14:nvPr/>
              </p14:nvContentPartPr>
              <p14:xfrm>
                <a:off x="8325219" y="1234628"/>
                <a:ext cx="125640" cy="65160"/>
              </p14:xfrm>
            </p:contentPart>
          </mc:Choice>
          <mc:Fallback xmlns="">
            <p:pic>
              <p:nvPicPr>
                <p:cNvPr id="171009" name="Freihand 171008">
                  <a:extLst>
                    <a:ext uri="{FF2B5EF4-FFF2-40B4-BE49-F238E27FC236}">
                      <a16:creationId xmlns:a16="http://schemas.microsoft.com/office/drawing/2014/main" id="{0CA92464-E0FA-4051-82AA-347EF41A4197}"/>
                    </a:ext>
                  </a:extLst>
                </p:cNvPr>
                <p:cNvPicPr/>
                <p:nvPr/>
              </p:nvPicPr>
              <p:blipFill>
                <a:blip r:embed="rId58"/>
                <a:stretch>
                  <a:fillRect/>
                </a:stretch>
              </p:blipFill>
              <p:spPr>
                <a:xfrm>
                  <a:off x="8320899" y="1230308"/>
                  <a:ext cx="134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1010" name="Freihand 171009">
                  <a:extLst>
                    <a:ext uri="{FF2B5EF4-FFF2-40B4-BE49-F238E27FC236}">
                      <a16:creationId xmlns:a16="http://schemas.microsoft.com/office/drawing/2014/main" id="{E6F26903-9793-4777-B980-65B34A6CE919}"/>
                    </a:ext>
                  </a:extLst>
                </p14:cNvPr>
                <p14:cNvContentPartPr/>
                <p14:nvPr/>
              </p14:nvContentPartPr>
              <p14:xfrm>
                <a:off x="8617899" y="1135268"/>
                <a:ext cx="20160" cy="127080"/>
              </p14:xfrm>
            </p:contentPart>
          </mc:Choice>
          <mc:Fallback xmlns="">
            <p:pic>
              <p:nvPicPr>
                <p:cNvPr id="171010" name="Freihand 171009">
                  <a:extLst>
                    <a:ext uri="{FF2B5EF4-FFF2-40B4-BE49-F238E27FC236}">
                      <a16:creationId xmlns:a16="http://schemas.microsoft.com/office/drawing/2014/main" id="{E6F26903-9793-4777-B980-65B34A6CE919}"/>
                    </a:ext>
                  </a:extLst>
                </p:cNvPr>
                <p:cNvPicPr/>
                <p:nvPr/>
              </p:nvPicPr>
              <p:blipFill>
                <a:blip r:embed="rId60"/>
                <a:stretch>
                  <a:fillRect/>
                </a:stretch>
              </p:blipFill>
              <p:spPr>
                <a:xfrm>
                  <a:off x="8613579" y="1130948"/>
                  <a:ext cx="28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1011" name="Freihand 171010">
                  <a:extLst>
                    <a:ext uri="{FF2B5EF4-FFF2-40B4-BE49-F238E27FC236}">
                      <a16:creationId xmlns:a16="http://schemas.microsoft.com/office/drawing/2014/main" id="{E73787DD-2844-44A7-8FF1-3D27EAD64128}"/>
                    </a:ext>
                  </a:extLst>
                </p14:cNvPr>
                <p14:cNvContentPartPr/>
                <p14:nvPr/>
              </p14:nvContentPartPr>
              <p14:xfrm>
                <a:off x="8555979" y="1117988"/>
                <a:ext cx="361080" cy="102600"/>
              </p14:xfrm>
            </p:contentPart>
          </mc:Choice>
          <mc:Fallback xmlns="">
            <p:pic>
              <p:nvPicPr>
                <p:cNvPr id="171011" name="Freihand 171010">
                  <a:extLst>
                    <a:ext uri="{FF2B5EF4-FFF2-40B4-BE49-F238E27FC236}">
                      <a16:creationId xmlns:a16="http://schemas.microsoft.com/office/drawing/2014/main" id="{E73787DD-2844-44A7-8FF1-3D27EAD64128}"/>
                    </a:ext>
                  </a:extLst>
                </p:cNvPr>
                <p:cNvPicPr/>
                <p:nvPr/>
              </p:nvPicPr>
              <p:blipFill>
                <a:blip r:embed="rId62"/>
                <a:stretch>
                  <a:fillRect/>
                </a:stretch>
              </p:blipFill>
              <p:spPr>
                <a:xfrm>
                  <a:off x="8551659" y="1113668"/>
                  <a:ext cx="369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1013" name="Freihand 171012">
                  <a:extLst>
                    <a:ext uri="{FF2B5EF4-FFF2-40B4-BE49-F238E27FC236}">
                      <a16:creationId xmlns:a16="http://schemas.microsoft.com/office/drawing/2014/main" id="{08BFD016-3F8A-4CF7-B749-EF0228FED535}"/>
                    </a:ext>
                  </a:extLst>
                </p14:cNvPr>
                <p14:cNvContentPartPr/>
                <p14:nvPr/>
              </p14:nvContentPartPr>
              <p14:xfrm>
                <a:off x="8914539" y="1205108"/>
                <a:ext cx="96120" cy="126000"/>
              </p14:xfrm>
            </p:contentPart>
          </mc:Choice>
          <mc:Fallback xmlns="">
            <p:pic>
              <p:nvPicPr>
                <p:cNvPr id="171013" name="Freihand 171012">
                  <a:extLst>
                    <a:ext uri="{FF2B5EF4-FFF2-40B4-BE49-F238E27FC236}">
                      <a16:creationId xmlns:a16="http://schemas.microsoft.com/office/drawing/2014/main" id="{08BFD016-3F8A-4CF7-B749-EF0228FED535}"/>
                    </a:ext>
                  </a:extLst>
                </p:cNvPr>
                <p:cNvPicPr/>
                <p:nvPr/>
              </p:nvPicPr>
              <p:blipFill>
                <a:blip r:embed="rId64"/>
                <a:stretch>
                  <a:fillRect/>
                </a:stretch>
              </p:blipFill>
              <p:spPr>
                <a:xfrm>
                  <a:off x="8910219" y="1200788"/>
                  <a:ext cx="104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1014" name="Freihand 171013">
                  <a:extLst>
                    <a:ext uri="{FF2B5EF4-FFF2-40B4-BE49-F238E27FC236}">
                      <a16:creationId xmlns:a16="http://schemas.microsoft.com/office/drawing/2014/main" id="{749986BF-928B-4976-9DF6-E7009F7E6C61}"/>
                    </a:ext>
                  </a:extLst>
                </p14:cNvPr>
                <p14:cNvContentPartPr/>
                <p14:nvPr/>
              </p14:nvContentPartPr>
              <p14:xfrm>
                <a:off x="9075819" y="1210148"/>
                <a:ext cx="34920" cy="7920"/>
              </p14:xfrm>
            </p:contentPart>
          </mc:Choice>
          <mc:Fallback xmlns="">
            <p:pic>
              <p:nvPicPr>
                <p:cNvPr id="171014" name="Freihand 171013">
                  <a:extLst>
                    <a:ext uri="{FF2B5EF4-FFF2-40B4-BE49-F238E27FC236}">
                      <a16:creationId xmlns:a16="http://schemas.microsoft.com/office/drawing/2014/main" id="{749986BF-928B-4976-9DF6-E7009F7E6C61}"/>
                    </a:ext>
                  </a:extLst>
                </p:cNvPr>
                <p:cNvPicPr/>
                <p:nvPr/>
              </p:nvPicPr>
              <p:blipFill>
                <a:blip r:embed="rId66"/>
                <a:stretch>
                  <a:fillRect/>
                </a:stretch>
              </p:blipFill>
              <p:spPr>
                <a:xfrm>
                  <a:off x="9071499" y="1205828"/>
                  <a:ext cx="435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1015" name="Freihand 171014">
                  <a:extLst>
                    <a:ext uri="{FF2B5EF4-FFF2-40B4-BE49-F238E27FC236}">
                      <a16:creationId xmlns:a16="http://schemas.microsoft.com/office/drawing/2014/main" id="{492A4887-A4C5-469F-9DF4-5CD781C34799}"/>
                    </a:ext>
                  </a:extLst>
                </p14:cNvPr>
                <p14:cNvContentPartPr/>
                <p14:nvPr/>
              </p14:nvContentPartPr>
              <p14:xfrm>
                <a:off x="9172299" y="1148948"/>
                <a:ext cx="127800" cy="30600"/>
              </p14:xfrm>
            </p:contentPart>
          </mc:Choice>
          <mc:Fallback xmlns="">
            <p:pic>
              <p:nvPicPr>
                <p:cNvPr id="171015" name="Freihand 171014">
                  <a:extLst>
                    <a:ext uri="{FF2B5EF4-FFF2-40B4-BE49-F238E27FC236}">
                      <a16:creationId xmlns:a16="http://schemas.microsoft.com/office/drawing/2014/main" id="{492A4887-A4C5-469F-9DF4-5CD781C34799}"/>
                    </a:ext>
                  </a:extLst>
                </p:cNvPr>
                <p:cNvPicPr/>
                <p:nvPr/>
              </p:nvPicPr>
              <p:blipFill>
                <a:blip r:embed="rId68"/>
                <a:stretch>
                  <a:fillRect/>
                </a:stretch>
              </p:blipFill>
              <p:spPr>
                <a:xfrm>
                  <a:off x="9167979" y="1144628"/>
                  <a:ext cx="136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1016" name="Freihand 171015">
                  <a:extLst>
                    <a:ext uri="{FF2B5EF4-FFF2-40B4-BE49-F238E27FC236}">
                      <a16:creationId xmlns:a16="http://schemas.microsoft.com/office/drawing/2014/main" id="{898AAC0B-B3FC-4902-B05A-82E81E77BB01}"/>
                    </a:ext>
                  </a:extLst>
                </p14:cNvPr>
                <p14:cNvContentPartPr/>
                <p14:nvPr/>
              </p14:nvContentPartPr>
              <p14:xfrm>
                <a:off x="9202899" y="1144268"/>
                <a:ext cx="106920" cy="221400"/>
              </p14:xfrm>
            </p:contentPart>
          </mc:Choice>
          <mc:Fallback xmlns="">
            <p:pic>
              <p:nvPicPr>
                <p:cNvPr id="171016" name="Freihand 171015">
                  <a:extLst>
                    <a:ext uri="{FF2B5EF4-FFF2-40B4-BE49-F238E27FC236}">
                      <a16:creationId xmlns:a16="http://schemas.microsoft.com/office/drawing/2014/main" id="{898AAC0B-B3FC-4902-B05A-82E81E77BB01}"/>
                    </a:ext>
                  </a:extLst>
                </p:cNvPr>
                <p:cNvPicPr/>
                <p:nvPr/>
              </p:nvPicPr>
              <p:blipFill>
                <a:blip r:embed="rId70"/>
                <a:stretch>
                  <a:fillRect/>
                </a:stretch>
              </p:blipFill>
              <p:spPr>
                <a:xfrm>
                  <a:off x="9198579" y="1139948"/>
                  <a:ext cx="115560" cy="230040"/>
                </a:xfrm>
                <a:prstGeom prst="rect">
                  <a:avLst/>
                </a:prstGeom>
              </p:spPr>
            </p:pic>
          </mc:Fallback>
        </mc:AlternateContent>
      </p:grpSp>
      <p:grpSp>
        <p:nvGrpSpPr>
          <p:cNvPr id="171025" name="Gruppieren 171024">
            <a:extLst>
              <a:ext uri="{FF2B5EF4-FFF2-40B4-BE49-F238E27FC236}">
                <a16:creationId xmlns:a16="http://schemas.microsoft.com/office/drawing/2014/main" id="{69ED2CED-06FD-49EF-B3FF-B48ED87B9014}"/>
              </a:ext>
            </a:extLst>
          </p:cNvPr>
          <p:cNvGrpSpPr/>
          <p:nvPr/>
        </p:nvGrpSpPr>
        <p:grpSpPr>
          <a:xfrm>
            <a:off x="9504219" y="1108988"/>
            <a:ext cx="591480" cy="174600"/>
            <a:chOff x="9504219" y="1108988"/>
            <a:chExt cx="591480" cy="174600"/>
          </a:xfrm>
        </p:grpSpPr>
        <mc:AlternateContent xmlns:mc="http://schemas.openxmlformats.org/markup-compatibility/2006" xmlns:p14="http://schemas.microsoft.com/office/powerpoint/2010/main">
          <mc:Choice Requires="p14">
            <p:contentPart p14:bwMode="auto" r:id="rId71">
              <p14:nvContentPartPr>
                <p14:cNvPr id="171017" name="Freihand 171016">
                  <a:extLst>
                    <a:ext uri="{FF2B5EF4-FFF2-40B4-BE49-F238E27FC236}">
                      <a16:creationId xmlns:a16="http://schemas.microsoft.com/office/drawing/2014/main" id="{9263DF41-5CFF-4935-BBC2-F6F21F159AC5}"/>
                    </a:ext>
                  </a:extLst>
                </p14:cNvPr>
                <p14:cNvContentPartPr/>
                <p14:nvPr/>
              </p14:nvContentPartPr>
              <p14:xfrm>
                <a:off x="9553179" y="1139228"/>
                <a:ext cx="21960" cy="106920"/>
              </p14:xfrm>
            </p:contentPart>
          </mc:Choice>
          <mc:Fallback xmlns="">
            <p:pic>
              <p:nvPicPr>
                <p:cNvPr id="171017" name="Freihand 171016">
                  <a:extLst>
                    <a:ext uri="{FF2B5EF4-FFF2-40B4-BE49-F238E27FC236}">
                      <a16:creationId xmlns:a16="http://schemas.microsoft.com/office/drawing/2014/main" id="{9263DF41-5CFF-4935-BBC2-F6F21F159AC5}"/>
                    </a:ext>
                  </a:extLst>
                </p:cNvPr>
                <p:cNvPicPr/>
                <p:nvPr/>
              </p:nvPicPr>
              <p:blipFill>
                <a:blip r:embed="rId72"/>
                <a:stretch>
                  <a:fillRect/>
                </a:stretch>
              </p:blipFill>
              <p:spPr>
                <a:xfrm>
                  <a:off x="9548859" y="1134908"/>
                  <a:ext cx="30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1018" name="Freihand 171017">
                  <a:extLst>
                    <a:ext uri="{FF2B5EF4-FFF2-40B4-BE49-F238E27FC236}">
                      <a16:creationId xmlns:a16="http://schemas.microsoft.com/office/drawing/2014/main" id="{EABF6520-42BF-4526-8F5E-07BA31572FD0}"/>
                    </a:ext>
                  </a:extLst>
                </p14:cNvPr>
                <p14:cNvContentPartPr/>
                <p14:nvPr/>
              </p14:nvContentPartPr>
              <p14:xfrm>
                <a:off x="9504219" y="1128068"/>
                <a:ext cx="345600" cy="155520"/>
              </p14:xfrm>
            </p:contentPart>
          </mc:Choice>
          <mc:Fallback xmlns="">
            <p:pic>
              <p:nvPicPr>
                <p:cNvPr id="171018" name="Freihand 171017">
                  <a:extLst>
                    <a:ext uri="{FF2B5EF4-FFF2-40B4-BE49-F238E27FC236}">
                      <a16:creationId xmlns:a16="http://schemas.microsoft.com/office/drawing/2014/main" id="{EABF6520-42BF-4526-8F5E-07BA31572FD0}"/>
                    </a:ext>
                  </a:extLst>
                </p:cNvPr>
                <p:cNvPicPr/>
                <p:nvPr/>
              </p:nvPicPr>
              <p:blipFill>
                <a:blip r:embed="rId74"/>
                <a:stretch>
                  <a:fillRect/>
                </a:stretch>
              </p:blipFill>
              <p:spPr>
                <a:xfrm>
                  <a:off x="9499899" y="1123748"/>
                  <a:ext cx="354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1019" name="Freihand 171018">
                  <a:extLst>
                    <a:ext uri="{FF2B5EF4-FFF2-40B4-BE49-F238E27FC236}">
                      <a16:creationId xmlns:a16="http://schemas.microsoft.com/office/drawing/2014/main" id="{69728FAD-61F7-47D0-9DDE-5312AE638906}"/>
                    </a:ext>
                  </a:extLst>
                </p14:cNvPr>
                <p14:cNvContentPartPr/>
                <p14:nvPr/>
              </p14:nvContentPartPr>
              <p14:xfrm>
                <a:off x="9706179" y="1108988"/>
                <a:ext cx="253800" cy="158040"/>
              </p14:xfrm>
            </p:contentPart>
          </mc:Choice>
          <mc:Fallback xmlns="">
            <p:pic>
              <p:nvPicPr>
                <p:cNvPr id="171019" name="Freihand 171018">
                  <a:extLst>
                    <a:ext uri="{FF2B5EF4-FFF2-40B4-BE49-F238E27FC236}">
                      <a16:creationId xmlns:a16="http://schemas.microsoft.com/office/drawing/2014/main" id="{69728FAD-61F7-47D0-9DDE-5312AE638906}"/>
                    </a:ext>
                  </a:extLst>
                </p:cNvPr>
                <p:cNvPicPr/>
                <p:nvPr/>
              </p:nvPicPr>
              <p:blipFill>
                <a:blip r:embed="rId76"/>
                <a:stretch>
                  <a:fillRect/>
                </a:stretch>
              </p:blipFill>
              <p:spPr>
                <a:xfrm>
                  <a:off x="9701859" y="1104668"/>
                  <a:ext cx="262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1020" name="Freihand 171019">
                  <a:extLst>
                    <a:ext uri="{FF2B5EF4-FFF2-40B4-BE49-F238E27FC236}">
                      <a16:creationId xmlns:a16="http://schemas.microsoft.com/office/drawing/2014/main" id="{9B270326-9AC6-41E8-8744-E1B214EB9644}"/>
                    </a:ext>
                  </a:extLst>
                </p14:cNvPr>
                <p14:cNvContentPartPr/>
                <p14:nvPr/>
              </p14:nvContentPartPr>
              <p14:xfrm>
                <a:off x="9973659" y="1127348"/>
                <a:ext cx="122040" cy="127080"/>
              </p14:xfrm>
            </p:contentPart>
          </mc:Choice>
          <mc:Fallback xmlns="">
            <p:pic>
              <p:nvPicPr>
                <p:cNvPr id="171020" name="Freihand 171019">
                  <a:extLst>
                    <a:ext uri="{FF2B5EF4-FFF2-40B4-BE49-F238E27FC236}">
                      <a16:creationId xmlns:a16="http://schemas.microsoft.com/office/drawing/2014/main" id="{9B270326-9AC6-41E8-8744-E1B214EB9644}"/>
                    </a:ext>
                  </a:extLst>
                </p:cNvPr>
                <p:cNvPicPr/>
                <p:nvPr/>
              </p:nvPicPr>
              <p:blipFill>
                <a:blip r:embed="rId78"/>
                <a:stretch>
                  <a:fillRect/>
                </a:stretch>
              </p:blipFill>
              <p:spPr>
                <a:xfrm>
                  <a:off x="9969339" y="1123028"/>
                  <a:ext cx="13068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171021" name="Freihand 171020">
                <a:extLst>
                  <a:ext uri="{FF2B5EF4-FFF2-40B4-BE49-F238E27FC236}">
                    <a16:creationId xmlns:a16="http://schemas.microsoft.com/office/drawing/2014/main" id="{2625F139-2391-4BFF-AF8B-0D9A5DEE6B40}"/>
                  </a:ext>
                </a:extLst>
              </p14:cNvPr>
              <p14:cNvContentPartPr/>
              <p14:nvPr/>
            </p14:nvContentPartPr>
            <p14:xfrm>
              <a:off x="10260219" y="1087028"/>
              <a:ext cx="147960" cy="255240"/>
            </p14:xfrm>
          </p:contentPart>
        </mc:Choice>
        <mc:Fallback xmlns="">
          <p:pic>
            <p:nvPicPr>
              <p:cNvPr id="171021" name="Freihand 171020">
                <a:extLst>
                  <a:ext uri="{FF2B5EF4-FFF2-40B4-BE49-F238E27FC236}">
                    <a16:creationId xmlns:a16="http://schemas.microsoft.com/office/drawing/2014/main" id="{2625F139-2391-4BFF-AF8B-0D9A5DEE6B40}"/>
                  </a:ext>
                </a:extLst>
              </p:cNvPr>
              <p:cNvPicPr/>
              <p:nvPr/>
            </p:nvPicPr>
            <p:blipFill>
              <a:blip r:embed="rId80"/>
              <a:stretch>
                <a:fillRect/>
              </a:stretch>
            </p:blipFill>
            <p:spPr>
              <a:xfrm>
                <a:off x="10255899" y="1082708"/>
                <a:ext cx="156600" cy="263880"/>
              </a:xfrm>
              <a:prstGeom prst="rect">
                <a:avLst/>
              </a:prstGeom>
            </p:spPr>
          </p:pic>
        </mc:Fallback>
      </mc:AlternateContent>
      <p:grpSp>
        <p:nvGrpSpPr>
          <p:cNvPr id="171049" name="Gruppieren 171048">
            <a:extLst>
              <a:ext uri="{FF2B5EF4-FFF2-40B4-BE49-F238E27FC236}">
                <a16:creationId xmlns:a16="http://schemas.microsoft.com/office/drawing/2014/main" id="{0A5208D3-C615-44F5-80DC-70828A7306F3}"/>
              </a:ext>
            </a:extLst>
          </p:cNvPr>
          <p:cNvGrpSpPr/>
          <p:nvPr/>
        </p:nvGrpSpPr>
        <p:grpSpPr>
          <a:xfrm>
            <a:off x="7987539" y="1509668"/>
            <a:ext cx="2791440" cy="296280"/>
            <a:chOff x="7987539" y="1509668"/>
            <a:chExt cx="2791440" cy="296280"/>
          </a:xfrm>
        </p:grpSpPr>
        <mc:AlternateContent xmlns:mc="http://schemas.openxmlformats.org/markup-compatibility/2006" xmlns:p14="http://schemas.microsoft.com/office/powerpoint/2010/main">
          <mc:Choice Requires="p14">
            <p:contentPart p14:bwMode="auto" r:id="rId81">
              <p14:nvContentPartPr>
                <p14:cNvPr id="171022" name="Freihand 171021">
                  <a:extLst>
                    <a:ext uri="{FF2B5EF4-FFF2-40B4-BE49-F238E27FC236}">
                      <a16:creationId xmlns:a16="http://schemas.microsoft.com/office/drawing/2014/main" id="{8A85CAB8-8CD5-476D-A236-55398ACB1A94}"/>
                    </a:ext>
                  </a:extLst>
                </p14:cNvPr>
                <p14:cNvContentPartPr/>
                <p14:nvPr/>
              </p14:nvContentPartPr>
              <p14:xfrm>
                <a:off x="7987539" y="1642868"/>
                <a:ext cx="228960" cy="6840"/>
              </p14:xfrm>
            </p:contentPart>
          </mc:Choice>
          <mc:Fallback xmlns="">
            <p:pic>
              <p:nvPicPr>
                <p:cNvPr id="171022" name="Freihand 171021">
                  <a:extLst>
                    <a:ext uri="{FF2B5EF4-FFF2-40B4-BE49-F238E27FC236}">
                      <a16:creationId xmlns:a16="http://schemas.microsoft.com/office/drawing/2014/main" id="{8A85CAB8-8CD5-476D-A236-55398ACB1A94}"/>
                    </a:ext>
                  </a:extLst>
                </p:cNvPr>
                <p:cNvPicPr/>
                <p:nvPr/>
              </p:nvPicPr>
              <p:blipFill>
                <a:blip r:embed="rId82"/>
                <a:stretch>
                  <a:fillRect/>
                </a:stretch>
              </p:blipFill>
              <p:spPr>
                <a:xfrm>
                  <a:off x="7983219" y="1638548"/>
                  <a:ext cx="237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1023" name="Freihand 171022">
                  <a:extLst>
                    <a:ext uri="{FF2B5EF4-FFF2-40B4-BE49-F238E27FC236}">
                      <a16:creationId xmlns:a16="http://schemas.microsoft.com/office/drawing/2014/main" id="{D76C5F90-7629-49C6-8FF6-6B75B7B870D8}"/>
                    </a:ext>
                  </a:extLst>
                </p14:cNvPr>
                <p14:cNvContentPartPr/>
                <p14:nvPr/>
              </p14:nvContentPartPr>
              <p14:xfrm>
                <a:off x="7992939" y="1666988"/>
                <a:ext cx="246240" cy="34200"/>
              </p14:xfrm>
            </p:contentPart>
          </mc:Choice>
          <mc:Fallback xmlns="">
            <p:pic>
              <p:nvPicPr>
                <p:cNvPr id="171023" name="Freihand 171022">
                  <a:extLst>
                    <a:ext uri="{FF2B5EF4-FFF2-40B4-BE49-F238E27FC236}">
                      <a16:creationId xmlns:a16="http://schemas.microsoft.com/office/drawing/2014/main" id="{D76C5F90-7629-49C6-8FF6-6B75B7B870D8}"/>
                    </a:ext>
                  </a:extLst>
                </p:cNvPr>
                <p:cNvPicPr/>
                <p:nvPr/>
              </p:nvPicPr>
              <p:blipFill>
                <a:blip r:embed="rId84"/>
                <a:stretch>
                  <a:fillRect/>
                </a:stretch>
              </p:blipFill>
              <p:spPr>
                <a:xfrm>
                  <a:off x="7988619" y="1662668"/>
                  <a:ext cx="254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1027" name="Freihand 171026">
                  <a:extLst>
                    <a:ext uri="{FF2B5EF4-FFF2-40B4-BE49-F238E27FC236}">
                      <a16:creationId xmlns:a16="http://schemas.microsoft.com/office/drawing/2014/main" id="{839E3C7C-3E49-4841-AE27-7CE943064E8E}"/>
                    </a:ext>
                  </a:extLst>
                </p14:cNvPr>
                <p14:cNvContentPartPr/>
                <p14:nvPr/>
              </p14:nvContentPartPr>
              <p14:xfrm>
                <a:off x="8317659" y="1576268"/>
                <a:ext cx="187920" cy="197640"/>
              </p14:xfrm>
            </p:contentPart>
          </mc:Choice>
          <mc:Fallback xmlns="">
            <p:pic>
              <p:nvPicPr>
                <p:cNvPr id="171027" name="Freihand 171026">
                  <a:extLst>
                    <a:ext uri="{FF2B5EF4-FFF2-40B4-BE49-F238E27FC236}">
                      <a16:creationId xmlns:a16="http://schemas.microsoft.com/office/drawing/2014/main" id="{839E3C7C-3E49-4841-AE27-7CE943064E8E}"/>
                    </a:ext>
                  </a:extLst>
                </p:cNvPr>
                <p:cNvPicPr/>
                <p:nvPr/>
              </p:nvPicPr>
              <p:blipFill>
                <a:blip r:embed="rId86"/>
                <a:stretch>
                  <a:fillRect/>
                </a:stretch>
              </p:blipFill>
              <p:spPr>
                <a:xfrm>
                  <a:off x="8313339" y="1571948"/>
                  <a:ext cx="196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1028" name="Freihand 171027">
                  <a:extLst>
                    <a:ext uri="{FF2B5EF4-FFF2-40B4-BE49-F238E27FC236}">
                      <a16:creationId xmlns:a16="http://schemas.microsoft.com/office/drawing/2014/main" id="{C721A1FE-D68C-492E-94FC-5BEE79E56E7F}"/>
                    </a:ext>
                  </a:extLst>
                </p14:cNvPr>
                <p14:cNvContentPartPr/>
                <p14:nvPr/>
              </p14:nvContentPartPr>
              <p14:xfrm>
                <a:off x="8501979" y="1618388"/>
                <a:ext cx="123480" cy="90720"/>
              </p14:xfrm>
            </p:contentPart>
          </mc:Choice>
          <mc:Fallback xmlns="">
            <p:pic>
              <p:nvPicPr>
                <p:cNvPr id="171028" name="Freihand 171027">
                  <a:extLst>
                    <a:ext uri="{FF2B5EF4-FFF2-40B4-BE49-F238E27FC236}">
                      <a16:creationId xmlns:a16="http://schemas.microsoft.com/office/drawing/2014/main" id="{C721A1FE-D68C-492E-94FC-5BEE79E56E7F}"/>
                    </a:ext>
                  </a:extLst>
                </p:cNvPr>
                <p:cNvPicPr/>
                <p:nvPr/>
              </p:nvPicPr>
              <p:blipFill>
                <a:blip r:embed="rId88"/>
                <a:stretch>
                  <a:fillRect/>
                </a:stretch>
              </p:blipFill>
              <p:spPr>
                <a:xfrm>
                  <a:off x="8497659" y="1614068"/>
                  <a:ext cx="132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1029" name="Freihand 171028">
                  <a:extLst>
                    <a:ext uri="{FF2B5EF4-FFF2-40B4-BE49-F238E27FC236}">
                      <a16:creationId xmlns:a16="http://schemas.microsoft.com/office/drawing/2014/main" id="{C1267CEA-66C6-47D8-B5DD-82F3A7247B7E}"/>
                    </a:ext>
                  </a:extLst>
                </p14:cNvPr>
                <p14:cNvContentPartPr/>
                <p14:nvPr/>
              </p14:nvContentPartPr>
              <p14:xfrm>
                <a:off x="8654979" y="1623068"/>
                <a:ext cx="142200" cy="96480"/>
              </p14:xfrm>
            </p:contentPart>
          </mc:Choice>
          <mc:Fallback xmlns="">
            <p:pic>
              <p:nvPicPr>
                <p:cNvPr id="171029" name="Freihand 171028">
                  <a:extLst>
                    <a:ext uri="{FF2B5EF4-FFF2-40B4-BE49-F238E27FC236}">
                      <a16:creationId xmlns:a16="http://schemas.microsoft.com/office/drawing/2014/main" id="{C1267CEA-66C6-47D8-B5DD-82F3A7247B7E}"/>
                    </a:ext>
                  </a:extLst>
                </p:cNvPr>
                <p:cNvPicPr/>
                <p:nvPr/>
              </p:nvPicPr>
              <p:blipFill>
                <a:blip r:embed="rId90"/>
                <a:stretch>
                  <a:fillRect/>
                </a:stretch>
              </p:blipFill>
              <p:spPr>
                <a:xfrm>
                  <a:off x="8650659" y="1618748"/>
                  <a:ext cx="150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1030" name="Freihand 171029">
                  <a:extLst>
                    <a:ext uri="{FF2B5EF4-FFF2-40B4-BE49-F238E27FC236}">
                      <a16:creationId xmlns:a16="http://schemas.microsoft.com/office/drawing/2014/main" id="{1D317AC9-D002-4160-A15C-AB1148FE47D2}"/>
                    </a:ext>
                  </a:extLst>
                </p14:cNvPr>
                <p14:cNvContentPartPr/>
                <p14:nvPr/>
              </p14:nvContentPartPr>
              <p14:xfrm>
                <a:off x="8881779" y="1627748"/>
                <a:ext cx="150120" cy="106920"/>
              </p14:xfrm>
            </p:contentPart>
          </mc:Choice>
          <mc:Fallback xmlns="">
            <p:pic>
              <p:nvPicPr>
                <p:cNvPr id="171030" name="Freihand 171029">
                  <a:extLst>
                    <a:ext uri="{FF2B5EF4-FFF2-40B4-BE49-F238E27FC236}">
                      <a16:creationId xmlns:a16="http://schemas.microsoft.com/office/drawing/2014/main" id="{1D317AC9-D002-4160-A15C-AB1148FE47D2}"/>
                    </a:ext>
                  </a:extLst>
                </p:cNvPr>
                <p:cNvPicPr/>
                <p:nvPr/>
              </p:nvPicPr>
              <p:blipFill>
                <a:blip r:embed="rId92"/>
                <a:stretch>
                  <a:fillRect/>
                </a:stretch>
              </p:blipFill>
              <p:spPr>
                <a:xfrm>
                  <a:off x="8877459" y="1623428"/>
                  <a:ext cx="158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1031" name="Freihand 171030">
                  <a:extLst>
                    <a:ext uri="{FF2B5EF4-FFF2-40B4-BE49-F238E27FC236}">
                      <a16:creationId xmlns:a16="http://schemas.microsoft.com/office/drawing/2014/main" id="{13732F08-060E-4B35-BBAD-E6E144A13BA4}"/>
                    </a:ext>
                  </a:extLst>
                </p14:cNvPr>
                <p14:cNvContentPartPr/>
                <p14:nvPr/>
              </p14:nvContentPartPr>
              <p14:xfrm>
                <a:off x="9081219" y="1609748"/>
                <a:ext cx="97200" cy="52560"/>
              </p14:xfrm>
            </p:contentPart>
          </mc:Choice>
          <mc:Fallback xmlns="">
            <p:pic>
              <p:nvPicPr>
                <p:cNvPr id="171031" name="Freihand 171030">
                  <a:extLst>
                    <a:ext uri="{FF2B5EF4-FFF2-40B4-BE49-F238E27FC236}">
                      <a16:creationId xmlns:a16="http://schemas.microsoft.com/office/drawing/2014/main" id="{13732F08-060E-4B35-BBAD-E6E144A13BA4}"/>
                    </a:ext>
                  </a:extLst>
                </p:cNvPr>
                <p:cNvPicPr/>
                <p:nvPr/>
              </p:nvPicPr>
              <p:blipFill>
                <a:blip r:embed="rId94"/>
                <a:stretch>
                  <a:fillRect/>
                </a:stretch>
              </p:blipFill>
              <p:spPr>
                <a:xfrm>
                  <a:off x="9076899" y="1605428"/>
                  <a:ext cx="105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1032" name="Freihand 171031">
                  <a:extLst>
                    <a:ext uri="{FF2B5EF4-FFF2-40B4-BE49-F238E27FC236}">
                      <a16:creationId xmlns:a16="http://schemas.microsoft.com/office/drawing/2014/main" id="{D991FF1C-5B5D-4284-8C5D-97501921D706}"/>
                    </a:ext>
                  </a:extLst>
                </p14:cNvPr>
                <p14:cNvContentPartPr/>
                <p14:nvPr/>
              </p14:nvContentPartPr>
              <p14:xfrm>
                <a:off x="9189939" y="1674908"/>
                <a:ext cx="31680" cy="75600"/>
              </p14:xfrm>
            </p:contentPart>
          </mc:Choice>
          <mc:Fallback xmlns="">
            <p:pic>
              <p:nvPicPr>
                <p:cNvPr id="171032" name="Freihand 171031">
                  <a:extLst>
                    <a:ext uri="{FF2B5EF4-FFF2-40B4-BE49-F238E27FC236}">
                      <a16:creationId xmlns:a16="http://schemas.microsoft.com/office/drawing/2014/main" id="{D991FF1C-5B5D-4284-8C5D-97501921D706}"/>
                    </a:ext>
                  </a:extLst>
                </p:cNvPr>
                <p:cNvPicPr/>
                <p:nvPr/>
              </p:nvPicPr>
              <p:blipFill>
                <a:blip r:embed="rId96"/>
                <a:stretch>
                  <a:fillRect/>
                </a:stretch>
              </p:blipFill>
              <p:spPr>
                <a:xfrm>
                  <a:off x="9185619" y="1670588"/>
                  <a:ext cx="40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1033" name="Freihand 171032">
                  <a:extLst>
                    <a:ext uri="{FF2B5EF4-FFF2-40B4-BE49-F238E27FC236}">
                      <a16:creationId xmlns:a16="http://schemas.microsoft.com/office/drawing/2014/main" id="{68202155-DC12-4684-A433-224CB0D7EE15}"/>
                    </a:ext>
                  </a:extLst>
                </p14:cNvPr>
                <p14:cNvContentPartPr/>
                <p14:nvPr/>
              </p14:nvContentPartPr>
              <p14:xfrm>
                <a:off x="9296499" y="1552148"/>
                <a:ext cx="100800" cy="164160"/>
              </p14:xfrm>
            </p:contentPart>
          </mc:Choice>
          <mc:Fallback xmlns="">
            <p:pic>
              <p:nvPicPr>
                <p:cNvPr id="171033" name="Freihand 171032">
                  <a:extLst>
                    <a:ext uri="{FF2B5EF4-FFF2-40B4-BE49-F238E27FC236}">
                      <a16:creationId xmlns:a16="http://schemas.microsoft.com/office/drawing/2014/main" id="{68202155-DC12-4684-A433-224CB0D7EE15}"/>
                    </a:ext>
                  </a:extLst>
                </p:cNvPr>
                <p:cNvPicPr/>
                <p:nvPr/>
              </p:nvPicPr>
              <p:blipFill>
                <a:blip r:embed="rId98"/>
                <a:stretch>
                  <a:fillRect/>
                </a:stretch>
              </p:blipFill>
              <p:spPr>
                <a:xfrm>
                  <a:off x="9292179" y="1547828"/>
                  <a:ext cx="109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1034" name="Freihand 171033">
                  <a:extLst>
                    <a:ext uri="{FF2B5EF4-FFF2-40B4-BE49-F238E27FC236}">
                      <a16:creationId xmlns:a16="http://schemas.microsoft.com/office/drawing/2014/main" id="{9AD15E05-FF7F-4243-837F-47261BCFA2AA}"/>
                    </a:ext>
                  </a:extLst>
                </p14:cNvPr>
                <p14:cNvContentPartPr/>
                <p14:nvPr/>
              </p14:nvContentPartPr>
              <p14:xfrm>
                <a:off x="9567939" y="1602908"/>
                <a:ext cx="11160" cy="80640"/>
              </p14:xfrm>
            </p:contentPart>
          </mc:Choice>
          <mc:Fallback xmlns="">
            <p:pic>
              <p:nvPicPr>
                <p:cNvPr id="171034" name="Freihand 171033">
                  <a:extLst>
                    <a:ext uri="{FF2B5EF4-FFF2-40B4-BE49-F238E27FC236}">
                      <a16:creationId xmlns:a16="http://schemas.microsoft.com/office/drawing/2014/main" id="{9AD15E05-FF7F-4243-837F-47261BCFA2AA}"/>
                    </a:ext>
                  </a:extLst>
                </p:cNvPr>
                <p:cNvPicPr/>
                <p:nvPr/>
              </p:nvPicPr>
              <p:blipFill>
                <a:blip r:embed="rId100"/>
                <a:stretch>
                  <a:fillRect/>
                </a:stretch>
              </p:blipFill>
              <p:spPr>
                <a:xfrm>
                  <a:off x="9563619" y="1598588"/>
                  <a:ext cx="19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1035" name="Freihand 171034">
                  <a:extLst>
                    <a:ext uri="{FF2B5EF4-FFF2-40B4-BE49-F238E27FC236}">
                      <a16:creationId xmlns:a16="http://schemas.microsoft.com/office/drawing/2014/main" id="{4985E40A-954D-4432-9413-126B4B586CAB}"/>
                    </a:ext>
                  </a:extLst>
                </p14:cNvPr>
                <p14:cNvContentPartPr/>
                <p14:nvPr/>
              </p14:nvContentPartPr>
              <p14:xfrm>
                <a:off x="9500259" y="1615508"/>
                <a:ext cx="218160" cy="35640"/>
              </p14:xfrm>
            </p:contentPart>
          </mc:Choice>
          <mc:Fallback xmlns="">
            <p:pic>
              <p:nvPicPr>
                <p:cNvPr id="171035" name="Freihand 171034">
                  <a:extLst>
                    <a:ext uri="{FF2B5EF4-FFF2-40B4-BE49-F238E27FC236}">
                      <a16:creationId xmlns:a16="http://schemas.microsoft.com/office/drawing/2014/main" id="{4985E40A-954D-4432-9413-126B4B586CAB}"/>
                    </a:ext>
                  </a:extLst>
                </p:cNvPr>
                <p:cNvPicPr/>
                <p:nvPr/>
              </p:nvPicPr>
              <p:blipFill>
                <a:blip r:embed="rId102"/>
                <a:stretch>
                  <a:fillRect/>
                </a:stretch>
              </p:blipFill>
              <p:spPr>
                <a:xfrm>
                  <a:off x="9495939" y="1611188"/>
                  <a:ext cx="2268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1037" name="Freihand 171036">
                  <a:extLst>
                    <a:ext uri="{FF2B5EF4-FFF2-40B4-BE49-F238E27FC236}">
                      <a16:creationId xmlns:a16="http://schemas.microsoft.com/office/drawing/2014/main" id="{AFCB73EF-B576-4AA6-BF76-20F9F66457E2}"/>
                    </a:ext>
                  </a:extLst>
                </p14:cNvPr>
                <p14:cNvContentPartPr/>
                <p14:nvPr/>
              </p14:nvContentPartPr>
              <p14:xfrm>
                <a:off x="9813459" y="1563308"/>
                <a:ext cx="51840" cy="80640"/>
              </p14:xfrm>
            </p:contentPart>
          </mc:Choice>
          <mc:Fallback xmlns="">
            <p:pic>
              <p:nvPicPr>
                <p:cNvPr id="171037" name="Freihand 171036">
                  <a:extLst>
                    <a:ext uri="{FF2B5EF4-FFF2-40B4-BE49-F238E27FC236}">
                      <a16:creationId xmlns:a16="http://schemas.microsoft.com/office/drawing/2014/main" id="{AFCB73EF-B576-4AA6-BF76-20F9F66457E2}"/>
                    </a:ext>
                  </a:extLst>
                </p:cNvPr>
                <p:cNvPicPr/>
                <p:nvPr/>
              </p:nvPicPr>
              <p:blipFill>
                <a:blip r:embed="rId104"/>
                <a:stretch>
                  <a:fillRect/>
                </a:stretch>
              </p:blipFill>
              <p:spPr>
                <a:xfrm>
                  <a:off x="9809139" y="1558988"/>
                  <a:ext cx="60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1038" name="Freihand 171037">
                  <a:extLst>
                    <a:ext uri="{FF2B5EF4-FFF2-40B4-BE49-F238E27FC236}">
                      <a16:creationId xmlns:a16="http://schemas.microsoft.com/office/drawing/2014/main" id="{6CF1398A-84E5-4D76-9FAC-92754CEE2894}"/>
                    </a:ext>
                  </a:extLst>
                </p14:cNvPr>
                <p14:cNvContentPartPr/>
                <p14:nvPr/>
              </p14:nvContentPartPr>
              <p14:xfrm>
                <a:off x="9833619" y="1610108"/>
                <a:ext cx="34920" cy="78840"/>
              </p14:xfrm>
            </p:contentPart>
          </mc:Choice>
          <mc:Fallback xmlns="">
            <p:pic>
              <p:nvPicPr>
                <p:cNvPr id="171038" name="Freihand 171037">
                  <a:extLst>
                    <a:ext uri="{FF2B5EF4-FFF2-40B4-BE49-F238E27FC236}">
                      <a16:creationId xmlns:a16="http://schemas.microsoft.com/office/drawing/2014/main" id="{6CF1398A-84E5-4D76-9FAC-92754CEE2894}"/>
                    </a:ext>
                  </a:extLst>
                </p:cNvPr>
                <p:cNvPicPr/>
                <p:nvPr/>
              </p:nvPicPr>
              <p:blipFill>
                <a:blip r:embed="rId106"/>
                <a:stretch>
                  <a:fillRect/>
                </a:stretch>
              </p:blipFill>
              <p:spPr>
                <a:xfrm>
                  <a:off x="9829299" y="1605788"/>
                  <a:ext cx="43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1039" name="Freihand 171038">
                  <a:extLst>
                    <a:ext uri="{FF2B5EF4-FFF2-40B4-BE49-F238E27FC236}">
                      <a16:creationId xmlns:a16="http://schemas.microsoft.com/office/drawing/2014/main" id="{039BAF85-14C8-4A96-8646-B26CA2618105}"/>
                    </a:ext>
                  </a:extLst>
                </p14:cNvPr>
                <p14:cNvContentPartPr/>
                <p14:nvPr/>
              </p14:nvContentPartPr>
              <p14:xfrm>
                <a:off x="9914979" y="1577708"/>
                <a:ext cx="88200" cy="74160"/>
              </p14:xfrm>
            </p:contentPart>
          </mc:Choice>
          <mc:Fallback xmlns="">
            <p:pic>
              <p:nvPicPr>
                <p:cNvPr id="171039" name="Freihand 171038">
                  <a:extLst>
                    <a:ext uri="{FF2B5EF4-FFF2-40B4-BE49-F238E27FC236}">
                      <a16:creationId xmlns:a16="http://schemas.microsoft.com/office/drawing/2014/main" id="{039BAF85-14C8-4A96-8646-B26CA2618105}"/>
                    </a:ext>
                  </a:extLst>
                </p:cNvPr>
                <p:cNvPicPr/>
                <p:nvPr/>
              </p:nvPicPr>
              <p:blipFill>
                <a:blip r:embed="rId108"/>
                <a:stretch>
                  <a:fillRect/>
                </a:stretch>
              </p:blipFill>
              <p:spPr>
                <a:xfrm>
                  <a:off x="9910659" y="1573388"/>
                  <a:ext cx="968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1040" name="Freihand 171039">
                  <a:extLst>
                    <a:ext uri="{FF2B5EF4-FFF2-40B4-BE49-F238E27FC236}">
                      <a16:creationId xmlns:a16="http://schemas.microsoft.com/office/drawing/2014/main" id="{BBB02C07-FF6F-4AFB-97C7-059E0881CEB7}"/>
                    </a:ext>
                  </a:extLst>
                </p14:cNvPr>
                <p14:cNvContentPartPr/>
                <p14:nvPr/>
              </p14:nvContentPartPr>
              <p14:xfrm>
                <a:off x="10020459" y="1558988"/>
                <a:ext cx="230760" cy="104040"/>
              </p14:xfrm>
            </p:contentPart>
          </mc:Choice>
          <mc:Fallback xmlns="">
            <p:pic>
              <p:nvPicPr>
                <p:cNvPr id="171040" name="Freihand 171039">
                  <a:extLst>
                    <a:ext uri="{FF2B5EF4-FFF2-40B4-BE49-F238E27FC236}">
                      <a16:creationId xmlns:a16="http://schemas.microsoft.com/office/drawing/2014/main" id="{BBB02C07-FF6F-4AFB-97C7-059E0881CEB7}"/>
                    </a:ext>
                  </a:extLst>
                </p:cNvPr>
                <p:cNvPicPr/>
                <p:nvPr/>
              </p:nvPicPr>
              <p:blipFill>
                <a:blip r:embed="rId110"/>
                <a:stretch>
                  <a:fillRect/>
                </a:stretch>
              </p:blipFill>
              <p:spPr>
                <a:xfrm>
                  <a:off x="10016139" y="1554668"/>
                  <a:ext cx="239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1041" name="Freihand 171040">
                  <a:extLst>
                    <a:ext uri="{FF2B5EF4-FFF2-40B4-BE49-F238E27FC236}">
                      <a16:creationId xmlns:a16="http://schemas.microsoft.com/office/drawing/2014/main" id="{B9AAF634-AD80-4A92-9E76-6EC3E97C7D28}"/>
                    </a:ext>
                  </a:extLst>
                </p14:cNvPr>
                <p14:cNvContentPartPr/>
                <p14:nvPr/>
              </p14:nvContentPartPr>
              <p14:xfrm>
                <a:off x="10166259" y="1581308"/>
                <a:ext cx="123480" cy="28800"/>
              </p14:xfrm>
            </p:contentPart>
          </mc:Choice>
          <mc:Fallback xmlns="">
            <p:pic>
              <p:nvPicPr>
                <p:cNvPr id="171041" name="Freihand 171040">
                  <a:extLst>
                    <a:ext uri="{FF2B5EF4-FFF2-40B4-BE49-F238E27FC236}">
                      <a16:creationId xmlns:a16="http://schemas.microsoft.com/office/drawing/2014/main" id="{B9AAF634-AD80-4A92-9E76-6EC3E97C7D28}"/>
                    </a:ext>
                  </a:extLst>
                </p:cNvPr>
                <p:cNvPicPr/>
                <p:nvPr/>
              </p:nvPicPr>
              <p:blipFill>
                <a:blip r:embed="rId112"/>
                <a:stretch>
                  <a:fillRect/>
                </a:stretch>
              </p:blipFill>
              <p:spPr>
                <a:xfrm>
                  <a:off x="10161939" y="1576988"/>
                  <a:ext cx="132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1043" name="Freihand 171042">
                  <a:extLst>
                    <a:ext uri="{FF2B5EF4-FFF2-40B4-BE49-F238E27FC236}">
                      <a16:creationId xmlns:a16="http://schemas.microsoft.com/office/drawing/2014/main" id="{A9B34059-A512-4711-A166-7E745B22B89A}"/>
                    </a:ext>
                  </a:extLst>
                </p14:cNvPr>
                <p14:cNvContentPartPr/>
                <p14:nvPr/>
              </p14:nvContentPartPr>
              <p14:xfrm>
                <a:off x="10348419" y="1509668"/>
                <a:ext cx="161640" cy="120600"/>
              </p14:xfrm>
            </p:contentPart>
          </mc:Choice>
          <mc:Fallback xmlns="">
            <p:pic>
              <p:nvPicPr>
                <p:cNvPr id="171043" name="Freihand 171042">
                  <a:extLst>
                    <a:ext uri="{FF2B5EF4-FFF2-40B4-BE49-F238E27FC236}">
                      <a16:creationId xmlns:a16="http://schemas.microsoft.com/office/drawing/2014/main" id="{A9B34059-A512-4711-A166-7E745B22B89A}"/>
                    </a:ext>
                  </a:extLst>
                </p:cNvPr>
                <p:cNvPicPr/>
                <p:nvPr/>
              </p:nvPicPr>
              <p:blipFill>
                <a:blip r:embed="rId114"/>
                <a:stretch>
                  <a:fillRect/>
                </a:stretch>
              </p:blipFill>
              <p:spPr>
                <a:xfrm>
                  <a:off x="10344099" y="1505348"/>
                  <a:ext cx="170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1044" name="Freihand 171043">
                  <a:extLst>
                    <a:ext uri="{FF2B5EF4-FFF2-40B4-BE49-F238E27FC236}">
                      <a16:creationId xmlns:a16="http://schemas.microsoft.com/office/drawing/2014/main" id="{CBC236F4-6865-41E5-9340-CE200DD86E62}"/>
                    </a:ext>
                  </a:extLst>
                </p14:cNvPr>
                <p14:cNvContentPartPr/>
                <p14:nvPr/>
              </p14:nvContentPartPr>
              <p14:xfrm>
                <a:off x="10530219" y="1528388"/>
                <a:ext cx="112680" cy="79560"/>
              </p14:xfrm>
            </p:contentPart>
          </mc:Choice>
          <mc:Fallback xmlns="">
            <p:pic>
              <p:nvPicPr>
                <p:cNvPr id="171044" name="Freihand 171043">
                  <a:extLst>
                    <a:ext uri="{FF2B5EF4-FFF2-40B4-BE49-F238E27FC236}">
                      <a16:creationId xmlns:a16="http://schemas.microsoft.com/office/drawing/2014/main" id="{CBC236F4-6865-41E5-9340-CE200DD86E62}"/>
                    </a:ext>
                  </a:extLst>
                </p:cNvPr>
                <p:cNvPicPr/>
                <p:nvPr/>
              </p:nvPicPr>
              <p:blipFill>
                <a:blip r:embed="rId116"/>
                <a:stretch>
                  <a:fillRect/>
                </a:stretch>
              </p:blipFill>
              <p:spPr>
                <a:xfrm>
                  <a:off x="10525899" y="1524068"/>
                  <a:ext cx="121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1045" name="Freihand 171044">
                  <a:extLst>
                    <a:ext uri="{FF2B5EF4-FFF2-40B4-BE49-F238E27FC236}">
                      <a16:creationId xmlns:a16="http://schemas.microsoft.com/office/drawing/2014/main" id="{B262BF56-4DDC-4452-BB36-935F4403E947}"/>
                    </a:ext>
                  </a:extLst>
                </p14:cNvPr>
                <p14:cNvContentPartPr/>
                <p14:nvPr/>
              </p14:nvContentPartPr>
              <p14:xfrm>
                <a:off x="10660179" y="1520828"/>
                <a:ext cx="118800" cy="119880"/>
              </p14:xfrm>
            </p:contentPart>
          </mc:Choice>
          <mc:Fallback xmlns="">
            <p:pic>
              <p:nvPicPr>
                <p:cNvPr id="171045" name="Freihand 171044">
                  <a:extLst>
                    <a:ext uri="{FF2B5EF4-FFF2-40B4-BE49-F238E27FC236}">
                      <a16:creationId xmlns:a16="http://schemas.microsoft.com/office/drawing/2014/main" id="{B262BF56-4DDC-4452-BB36-935F4403E947}"/>
                    </a:ext>
                  </a:extLst>
                </p:cNvPr>
                <p:cNvPicPr/>
                <p:nvPr/>
              </p:nvPicPr>
              <p:blipFill>
                <a:blip r:embed="rId118"/>
                <a:stretch>
                  <a:fillRect/>
                </a:stretch>
              </p:blipFill>
              <p:spPr>
                <a:xfrm>
                  <a:off x="10655859" y="1516508"/>
                  <a:ext cx="127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1047" name="Freihand 171046">
                  <a:extLst>
                    <a:ext uri="{FF2B5EF4-FFF2-40B4-BE49-F238E27FC236}">
                      <a16:creationId xmlns:a16="http://schemas.microsoft.com/office/drawing/2014/main" id="{4700CE20-2AF8-430C-A274-9DFF7845D763}"/>
                    </a:ext>
                  </a:extLst>
                </p14:cNvPr>
                <p14:cNvContentPartPr/>
                <p14:nvPr/>
              </p14:nvContentPartPr>
              <p14:xfrm>
                <a:off x="9365979" y="1618028"/>
                <a:ext cx="90720" cy="45000"/>
              </p14:xfrm>
            </p:contentPart>
          </mc:Choice>
          <mc:Fallback xmlns="">
            <p:pic>
              <p:nvPicPr>
                <p:cNvPr id="171047" name="Freihand 171046">
                  <a:extLst>
                    <a:ext uri="{FF2B5EF4-FFF2-40B4-BE49-F238E27FC236}">
                      <a16:creationId xmlns:a16="http://schemas.microsoft.com/office/drawing/2014/main" id="{4700CE20-2AF8-430C-A274-9DFF7845D763}"/>
                    </a:ext>
                  </a:extLst>
                </p:cNvPr>
                <p:cNvPicPr/>
                <p:nvPr/>
              </p:nvPicPr>
              <p:blipFill>
                <a:blip r:embed="rId120"/>
                <a:stretch>
                  <a:fillRect/>
                </a:stretch>
              </p:blipFill>
              <p:spPr>
                <a:xfrm>
                  <a:off x="9361659" y="1613708"/>
                  <a:ext cx="99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1048" name="Freihand 171047">
                  <a:extLst>
                    <a:ext uri="{FF2B5EF4-FFF2-40B4-BE49-F238E27FC236}">
                      <a16:creationId xmlns:a16="http://schemas.microsoft.com/office/drawing/2014/main" id="{76855647-3912-496E-826C-0390DEDEAC04}"/>
                    </a:ext>
                  </a:extLst>
                </p14:cNvPr>
                <p14:cNvContentPartPr/>
                <p14:nvPr/>
              </p14:nvContentPartPr>
              <p14:xfrm>
                <a:off x="9412419" y="1611548"/>
                <a:ext cx="60840" cy="194400"/>
              </p14:xfrm>
            </p:contentPart>
          </mc:Choice>
          <mc:Fallback xmlns="">
            <p:pic>
              <p:nvPicPr>
                <p:cNvPr id="171048" name="Freihand 171047">
                  <a:extLst>
                    <a:ext uri="{FF2B5EF4-FFF2-40B4-BE49-F238E27FC236}">
                      <a16:creationId xmlns:a16="http://schemas.microsoft.com/office/drawing/2014/main" id="{76855647-3912-496E-826C-0390DEDEAC04}"/>
                    </a:ext>
                  </a:extLst>
                </p:cNvPr>
                <p:cNvPicPr/>
                <p:nvPr/>
              </p:nvPicPr>
              <p:blipFill>
                <a:blip r:embed="rId122"/>
                <a:stretch>
                  <a:fillRect/>
                </a:stretch>
              </p:blipFill>
              <p:spPr>
                <a:xfrm>
                  <a:off x="9408099" y="1607228"/>
                  <a:ext cx="69480" cy="203040"/>
                </a:xfrm>
                <a:prstGeom prst="rect">
                  <a:avLst/>
                </a:prstGeom>
              </p:spPr>
            </p:pic>
          </mc:Fallback>
        </mc:AlternateContent>
      </p:grpSp>
      <p:grpSp>
        <p:nvGrpSpPr>
          <p:cNvPr id="171057" name="Gruppieren 171056">
            <a:extLst>
              <a:ext uri="{FF2B5EF4-FFF2-40B4-BE49-F238E27FC236}">
                <a16:creationId xmlns:a16="http://schemas.microsoft.com/office/drawing/2014/main" id="{7534661F-E3C4-490B-8F82-488E3E51D37A}"/>
              </a:ext>
            </a:extLst>
          </p:cNvPr>
          <p:cNvGrpSpPr/>
          <p:nvPr/>
        </p:nvGrpSpPr>
        <p:grpSpPr>
          <a:xfrm>
            <a:off x="7645539" y="1979828"/>
            <a:ext cx="943560" cy="398880"/>
            <a:chOff x="7645539" y="1979828"/>
            <a:chExt cx="943560" cy="398880"/>
          </a:xfrm>
        </p:grpSpPr>
        <mc:AlternateContent xmlns:mc="http://schemas.openxmlformats.org/markup-compatibility/2006" xmlns:p14="http://schemas.microsoft.com/office/powerpoint/2010/main">
          <mc:Choice Requires="p14">
            <p:contentPart p14:bwMode="auto" r:id="rId123">
              <p14:nvContentPartPr>
                <p14:cNvPr id="171050" name="Freihand 171049">
                  <a:extLst>
                    <a:ext uri="{FF2B5EF4-FFF2-40B4-BE49-F238E27FC236}">
                      <a16:creationId xmlns:a16="http://schemas.microsoft.com/office/drawing/2014/main" id="{223B5B7E-F1D1-4042-85FE-F4CF1BDBC483}"/>
                    </a:ext>
                  </a:extLst>
                </p14:cNvPr>
                <p14:cNvContentPartPr/>
                <p14:nvPr/>
              </p14:nvContentPartPr>
              <p14:xfrm>
                <a:off x="7645539" y="2050748"/>
                <a:ext cx="117000" cy="127440"/>
              </p14:xfrm>
            </p:contentPart>
          </mc:Choice>
          <mc:Fallback xmlns="">
            <p:pic>
              <p:nvPicPr>
                <p:cNvPr id="171050" name="Freihand 171049">
                  <a:extLst>
                    <a:ext uri="{FF2B5EF4-FFF2-40B4-BE49-F238E27FC236}">
                      <a16:creationId xmlns:a16="http://schemas.microsoft.com/office/drawing/2014/main" id="{223B5B7E-F1D1-4042-85FE-F4CF1BDBC483}"/>
                    </a:ext>
                  </a:extLst>
                </p:cNvPr>
                <p:cNvPicPr/>
                <p:nvPr/>
              </p:nvPicPr>
              <p:blipFill>
                <a:blip r:embed="rId124"/>
                <a:stretch>
                  <a:fillRect/>
                </a:stretch>
              </p:blipFill>
              <p:spPr>
                <a:xfrm>
                  <a:off x="7641219" y="2046428"/>
                  <a:ext cx="125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1051" name="Freihand 171050">
                  <a:extLst>
                    <a:ext uri="{FF2B5EF4-FFF2-40B4-BE49-F238E27FC236}">
                      <a16:creationId xmlns:a16="http://schemas.microsoft.com/office/drawing/2014/main" id="{7C98D9E5-8747-4883-9D1E-483769F2E6FE}"/>
                    </a:ext>
                  </a:extLst>
                </p14:cNvPr>
                <p14:cNvContentPartPr/>
                <p14:nvPr/>
              </p14:nvContentPartPr>
              <p14:xfrm>
                <a:off x="7717539" y="2096828"/>
                <a:ext cx="84960" cy="218160"/>
              </p14:xfrm>
            </p:contentPart>
          </mc:Choice>
          <mc:Fallback xmlns="">
            <p:pic>
              <p:nvPicPr>
                <p:cNvPr id="171051" name="Freihand 171050">
                  <a:extLst>
                    <a:ext uri="{FF2B5EF4-FFF2-40B4-BE49-F238E27FC236}">
                      <a16:creationId xmlns:a16="http://schemas.microsoft.com/office/drawing/2014/main" id="{7C98D9E5-8747-4883-9D1E-483769F2E6FE}"/>
                    </a:ext>
                  </a:extLst>
                </p:cNvPr>
                <p:cNvPicPr/>
                <p:nvPr/>
              </p:nvPicPr>
              <p:blipFill>
                <a:blip r:embed="rId126"/>
                <a:stretch>
                  <a:fillRect/>
                </a:stretch>
              </p:blipFill>
              <p:spPr>
                <a:xfrm>
                  <a:off x="7713219" y="2092508"/>
                  <a:ext cx="93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1052" name="Freihand 171051">
                  <a:extLst>
                    <a:ext uri="{FF2B5EF4-FFF2-40B4-BE49-F238E27FC236}">
                      <a16:creationId xmlns:a16="http://schemas.microsoft.com/office/drawing/2014/main" id="{7D243643-9A76-4854-B613-AD0A860DE2E5}"/>
                    </a:ext>
                  </a:extLst>
                </p14:cNvPr>
                <p14:cNvContentPartPr/>
                <p14:nvPr/>
              </p14:nvContentPartPr>
              <p14:xfrm>
                <a:off x="7885299" y="1993148"/>
                <a:ext cx="22680" cy="110160"/>
              </p14:xfrm>
            </p:contentPart>
          </mc:Choice>
          <mc:Fallback xmlns="">
            <p:pic>
              <p:nvPicPr>
                <p:cNvPr id="171052" name="Freihand 171051">
                  <a:extLst>
                    <a:ext uri="{FF2B5EF4-FFF2-40B4-BE49-F238E27FC236}">
                      <a16:creationId xmlns:a16="http://schemas.microsoft.com/office/drawing/2014/main" id="{7D243643-9A76-4854-B613-AD0A860DE2E5}"/>
                    </a:ext>
                  </a:extLst>
                </p:cNvPr>
                <p:cNvPicPr/>
                <p:nvPr/>
              </p:nvPicPr>
              <p:blipFill>
                <a:blip r:embed="rId128"/>
                <a:stretch>
                  <a:fillRect/>
                </a:stretch>
              </p:blipFill>
              <p:spPr>
                <a:xfrm>
                  <a:off x="7880979" y="1988828"/>
                  <a:ext cx="31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1053" name="Freihand 171052">
                  <a:extLst>
                    <a:ext uri="{FF2B5EF4-FFF2-40B4-BE49-F238E27FC236}">
                      <a16:creationId xmlns:a16="http://schemas.microsoft.com/office/drawing/2014/main" id="{172DCBDC-B7E3-479C-91B8-2B35CF8D5683}"/>
                    </a:ext>
                  </a:extLst>
                </p14:cNvPr>
                <p14:cNvContentPartPr/>
                <p14:nvPr/>
              </p14:nvContentPartPr>
              <p14:xfrm>
                <a:off x="7800339" y="1979828"/>
                <a:ext cx="155160" cy="129960"/>
              </p14:xfrm>
            </p:contentPart>
          </mc:Choice>
          <mc:Fallback xmlns="">
            <p:pic>
              <p:nvPicPr>
                <p:cNvPr id="171053" name="Freihand 171052">
                  <a:extLst>
                    <a:ext uri="{FF2B5EF4-FFF2-40B4-BE49-F238E27FC236}">
                      <a16:creationId xmlns:a16="http://schemas.microsoft.com/office/drawing/2014/main" id="{172DCBDC-B7E3-479C-91B8-2B35CF8D5683}"/>
                    </a:ext>
                  </a:extLst>
                </p:cNvPr>
                <p:cNvPicPr/>
                <p:nvPr/>
              </p:nvPicPr>
              <p:blipFill>
                <a:blip r:embed="rId130"/>
                <a:stretch>
                  <a:fillRect/>
                </a:stretch>
              </p:blipFill>
              <p:spPr>
                <a:xfrm>
                  <a:off x="7796019" y="1975508"/>
                  <a:ext cx="1638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1054" name="Freihand 171053">
                  <a:extLst>
                    <a:ext uri="{FF2B5EF4-FFF2-40B4-BE49-F238E27FC236}">
                      <a16:creationId xmlns:a16="http://schemas.microsoft.com/office/drawing/2014/main" id="{B6885D82-B1D0-4EAA-A7A8-4B580FEACAB0}"/>
                    </a:ext>
                  </a:extLst>
                </p14:cNvPr>
                <p14:cNvContentPartPr/>
                <p14:nvPr/>
              </p14:nvContentPartPr>
              <p14:xfrm>
                <a:off x="8074299" y="2137868"/>
                <a:ext cx="199800" cy="12240"/>
              </p14:xfrm>
            </p:contentPart>
          </mc:Choice>
          <mc:Fallback xmlns="">
            <p:pic>
              <p:nvPicPr>
                <p:cNvPr id="171054" name="Freihand 171053">
                  <a:extLst>
                    <a:ext uri="{FF2B5EF4-FFF2-40B4-BE49-F238E27FC236}">
                      <a16:creationId xmlns:a16="http://schemas.microsoft.com/office/drawing/2014/main" id="{B6885D82-B1D0-4EAA-A7A8-4B580FEACAB0}"/>
                    </a:ext>
                  </a:extLst>
                </p:cNvPr>
                <p:cNvPicPr/>
                <p:nvPr/>
              </p:nvPicPr>
              <p:blipFill>
                <a:blip r:embed="rId132"/>
                <a:stretch>
                  <a:fillRect/>
                </a:stretch>
              </p:blipFill>
              <p:spPr>
                <a:xfrm>
                  <a:off x="8069979" y="2133548"/>
                  <a:ext cx="208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1055" name="Freihand 171054">
                  <a:extLst>
                    <a:ext uri="{FF2B5EF4-FFF2-40B4-BE49-F238E27FC236}">
                      <a16:creationId xmlns:a16="http://schemas.microsoft.com/office/drawing/2014/main" id="{96ADD200-9407-4FD7-9FFC-A5B236FF75F5}"/>
                    </a:ext>
                  </a:extLst>
                </p14:cNvPr>
                <p14:cNvContentPartPr/>
                <p14:nvPr/>
              </p14:nvContentPartPr>
              <p14:xfrm>
                <a:off x="8088339" y="2186468"/>
                <a:ext cx="276840" cy="17280"/>
              </p14:xfrm>
            </p:contentPart>
          </mc:Choice>
          <mc:Fallback xmlns="">
            <p:pic>
              <p:nvPicPr>
                <p:cNvPr id="171055" name="Freihand 171054">
                  <a:extLst>
                    <a:ext uri="{FF2B5EF4-FFF2-40B4-BE49-F238E27FC236}">
                      <a16:creationId xmlns:a16="http://schemas.microsoft.com/office/drawing/2014/main" id="{96ADD200-9407-4FD7-9FFC-A5B236FF75F5}"/>
                    </a:ext>
                  </a:extLst>
                </p:cNvPr>
                <p:cNvPicPr/>
                <p:nvPr/>
              </p:nvPicPr>
              <p:blipFill>
                <a:blip r:embed="rId134"/>
                <a:stretch>
                  <a:fillRect/>
                </a:stretch>
              </p:blipFill>
              <p:spPr>
                <a:xfrm>
                  <a:off x="8084019" y="2182148"/>
                  <a:ext cx="285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1056" name="Freihand 171055">
                  <a:extLst>
                    <a:ext uri="{FF2B5EF4-FFF2-40B4-BE49-F238E27FC236}">
                      <a16:creationId xmlns:a16="http://schemas.microsoft.com/office/drawing/2014/main" id="{7E225423-53CA-4F10-9806-96FA7382D770}"/>
                    </a:ext>
                  </a:extLst>
                </p14:cNvPr>
                <p14:cNvContentPartPr/>
                <p14:nvPr/>
              </p14:nvContentPartPr>
              <p14:xfrm>
                <a:off x="8452299" y="2117708"/>
                <a:ext cx="136800" cy="261000"/>
              </p14:xfrm>
            </p:contentPart>
          </mc:Choice>
          <mc:Fallback xmlns="">
            <p:pic>
              <p:nvPicPr>
                <p:cNvPr id="171056" name="Freihand 171055">
                  <a:extLst>
                    <a:ext uri="{FF2B5EF4-FFF2-40B4-BE49-F238E27FC236}">
                      <a16:creationId xmlns:a16="http://schemas.microsoft.com/office/drawing/2014/main" id="{7E225423-53CA-4F10-9806-96FA7382D770}"/>
                    </a:ext>
                  </a:extLst>
                </p:cNvPr>
                <p:cNvPicPr/>
                <p:nvPr/>
              </p:nvPicPr>
              <p:blipFill>
                <a:blip r:embed="rId136"/>
                <a:stretch>
                  <a:fillRect/>
                </a:stretch>
              </p:blipFill>
              <p:spPr>
                <a:xfrm>
                  <a:off x="8447979" y="2113388"/>
                  <a:ext cx="145440" cy="269640"/>
                </a:xfrm>
                <a:prstGeom prst="rect">
                  <a:avLst/>
                </a:prstGeom>
              </p:spPr>
            </p:pic>
          </mc:Fallback>
        </mc:AlternateContent>
      </p:grpSp>
      <p:grpSp>
        <p:nvGrpSpPr>
          <p:cNvPr id="171071" name="Gruppieren 171070">
            <a:extLst>
              <a:ext uri="{FF2B5EF4-FFF2-40B4-BE49-F238E27FC236}">
                <a16:creationId xmlns:a16="http://schemas.microsoft.com/office/drawing/2014/main" id="{2AA35BD9-C3F1-49F0-9A21-96C98735AB53}"/>
              </a:ext>
            </a:extLst>
          </p:cNvPr>
          <p:cNvGrpSpPr/>
          <p:nvPr/>
        </p:nvGrpSpPr>
        <p:grpSpPr>
          <a:xfrm>
            <a:off x="8810859" y="1895948"/>
            <a:ext cx="1361520" cy="496800"/>
            <a:chOff x="8810859" y="1895948"/>
            <a:chExt cx="1361520" cy="496800"/>
          </a:xfrm>
        </p:grpSpPr>
        <mc:AlternateContent xmlns:mc="http://schemas.openxmlformats.org/markup-compatibility/2006" xmlns:p14="http://schemas.microsoft.com/office/powerpoint/2010/main">
          <mc:Choice Requires="p14">
            <p:contentPart p14:bwMode="auto" r:id="rId137">
              <p14:nvContentPartPr>
                <p14:cNvPr id="171058" name="Freihand 171057">
                  <a:extLst>
                    <a:ext uri="{FF2B5EF4-FFF2-40B4-BE49-F238E27FC236}">
                      <a16:creationId xmlns:a16="http://schemas.microsoft.com/office/drawing/2014/main" id="{09EE2BF0-FF00-40B4-AFF4-339F203C04B1}"/>
                    </a:ext>
                  </a:extLst>
                </p14:cNvPr>
                <p14:cNvContentPartPr/>
                <p14:nvPr/>
              </p14:nvContentPartPr>
              <p14:xfrm>
                <a:off x="8810859" y="2163428"/>
                <a:ext cx="149400" cy="22320"/>
              </p14:xfrm>
            </p:contentPart>
          </mc:Choice>
          <mc:Fallback xmlns="">
            <p:pic>
              <p:nvPicPr>
                <p:cNvPr id="171058" name="Freihand 171057">
                  <a:extLst>
                    <a:ext uri="{FF2B5EF4-FFF2-40B4-BE49-F238E27FC236}">
                      <a16:creationId xmlns:a16="http://schemas.microsoft.com/office/drawing/2014/main" id="{09EE2BF0-FF00-40B4-AFF4-339F203C04B1}"/>
                    </a:ext>
                  </a:extLst>
                </p:cNvPr>
                <p:cNvPicPr/>
                <p:nvPr/>
              </p:nvPicPr>
              <p:blipFill>
                <a:blip r:embed="rId138"/>
                <a:stretch>
                  <a:fillRect/>
                </a:stretch>
              </p:blipFill>
              <p:spPr>
                <a:xfrm>
                  <a:off x="8806539" y="2159108"/>
                  <a:ext cx="1580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1059" name="Freihand 171058">
                  <a:extLst>
                    <a:ext uri="{FF2B5EF4-FFF2-40B4-BE49-F238E27FC236}">
                      <a16:creationId xmlns:a16="http://schemas.microsoft.com/office/drawing/2014/main" id="{4898ECAE-3133-474C-954F-C4BD15D1C1A1}"/>
                    </a:ext>
                  </a:extLst>
                </p14:cNvPr>
                <p14:cNvContentPartPr/>
                <p14:nvPr/>
              </p14:nvContentPartPr>
              <p14:xfrm>
                <a:off x="8858019" y="2217428"/>
                <a:ext cx="147600" cy="14040"/>
              </p14:xfrm>
            </p:contentPart>
          </mc:Choice>
          <mc:Fallback xmlns="">
            <p:pic>
              <p:nvPicPr>
                <p:cNvPr id="171059" name="Freihand 171058">
                  <a:extLst>
                    <a:ext uri="{FF2B5EF4-FFF2-40B4-BE49-F238E27FC236}">
                      <a16:creationId xmlns:a16="http://schemas.microsoft.com/office/drawing/2014/main" id="{4898ECAE-3133-474C-954F-C4BD15D1C1A1}"/>
                    </a:ext>
                  </a:extLst>
                </p:cNvPr>
                <p:cNvPicPr/>
                <p:nvPr/>
              </p:nvPicPr>
              <p:blipFill>
                <a:blip r:embed="rId140"/>
                <a:stretch>
                  <a:fillRect/>
                </a:stretch>
              </p:blipFill>
              <p:spPr>
                <a:xfrm>
                  <a:off x="8853699" y="2213108"/>
                  <a:ext cx="156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1060" name="Freihand 171059">
                  <a:extLst>
                    <a:ext uri="{FF2B5EF4-FFF2-40B4-BE49-F238E27FC236}">
                      <a16:creationId xmlns:a16="http://schemas.microsoft.com/office/drawing/2014/main" id="{629FCF66-7A2A-457E-A10C-D6620BB18B8E}"/>
                    </a:ext>
                  </a:extLst>
                </p14:cNvPr>
                <p14:cNvContentPartPr/>
                <p14:nvPr/>
              </p14:nvContentPartPr>
              <p14:xfrm>
                <a:off x="9158259" y="2024468"/>
                <a:ext cx="215280" cy="189720"/>
              </p14:xfrm>
            </p:contentPart>
          </mc:Choice>
          <mc:Fallback xmlns="">
            <p:pic>
              <p:nvPicPr>
                <p:cNvPr id="171060" name="Freihand 171059">
                  <a:extLst>
                    <a:ext uri="{FF2B5EF4-FFF2-40B4-BE49-F238E27FC236}">
                      <a16:creationId xmlns:a16="http://schemas.microsoft.com/office/drawing/2014/main" id="{629FCF66-7A2A-457E-A10C-D6620BB18B8E}"/>
                    </a:ext>
                  </a:extLst>
                </p:cNvPr>
                <p:cNvPicPr/>
                <p:nvPr/>
              </p:nvPicPr>
              <p:blipFill>
                <a:blip r:embed="rId142"/>
                <a:stretch>
                  <a:fillRect/>
                </a:stretch>
              </p:blipFill>
              <p:spPr>
                <a:xfrm>
                  <a:off x="9153939" y="2020148"/>
                  <a:ext cx="2239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1061" name="Freihand 171060">
                  <a:extLst>
                    <a:ext uri="{FF2B5EF4-FFF2-40B4-BE49-F238E27FC236}">
                      <a16:creationId xmlns:a16="http://schemas.microsoft.com/office/drawing/2014/main" id="{AB807924-176F-45A2-A129-5A76E74AF606}"/>
                    </a:ext>
                  </a:extLst>
                </p14:cNvPr>
                <p14:cNvContentPartPr/>
                <p14:nvPr/>
              </p14:nvContentPartPr>
              <p14:xfrm>
                <a:off x="9496659" y="2060828"/>
                <a:ext cx="48960" cy="139320"/>
              </p14:xfrm>
            </p:contentPart>
          </mc:Choice>
          <mc:Fallback xmlns="">
            <p:pic>
              <p:nvPicPr>
                <p:cNvPr id="171061" name="Freihand 171060">
                  <a:extLst>
                    <a:ext uri="{FF2B5EF4-FFF2-40B4-BE49-F238E27FC236}">
                      <a16:creationId xmlns:a16="http://schemas.microsoft.com/office/drawing/2014/main" id="{AB807924-176F-45A2-A129-5A76E74AF606}"/>
                    </a:ext>
                  </a:extLst>
                </p:cNvPr>
                <p:cNvPicPr/>
                <p:nvPr/>
              </p:nvPicPr>
              <p:blipFill>
                <a:blip r:embed="rId144"/>
                <a:stretch>
                  <a:fillRect/>
                </a:stretch>
              </p:blipFill>
              <p:spPr>
                <a:xfrm>
                  <a:off x="9492339" y="2056508"/>
                  <a:ext cx="57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1062" name="Freihand 171061">
                  <a:extLst>
                    <a:ext uri="{FF2B5EF4-FFF2-40B4-BE49-F238E27FC236}">
                      <a16:creationId xmlns:a16="http://schemas.microsoft.com/office/drawing/2014/main" id="{2F993FE9-64C8-4541-9F4B-470DF27B3C55}"/>
                    </a:ext>
                  </a:extLst>
                </p14:cNvPr>
                <p14:cNvContentPartPr/>
                <p14:nvPr/>
              </p14:nvContentPartPr>
              <p14:xfrm>
                <a:off x="9444819" y="2131748"/>
                <a:ext cx="182520" cy="12240"/>
              </p14:xfrm>
            </p:contentPart>
          </mc:Choice>
          <mc:Fallback xmlns="">
            <p:pic>
              <p:nvPicPr>
                <p:cNvPr id="171062" name="Freihand 171061">
                  <a:extLst>
                    <a:ext uri="{FF2B5EF4-FFF2-40B4-BE49-F238E27FC236}">
                      <a16:creationId xmlns:a16="http://schemas.microsoft.com/office/drawing/2014/main" id="{2F993FE9-64C8-4541-9F4B-470DF27B3C55}"/>
                    </a:ext>
                  </a:extLst>
                </p:cNvPr>
                <p:cNvPicPr/>
                <p:nvPr/>
              </p:nvPicPr>
              <p:blipFill>
                <a:blip r:embed="rId146"/>
                <a:stretch>
                  <a:fillRect/>
                </a:stretch>
              </p:blipFill>
              <p:spPr>
                <a:xfrm>
                  <a:off x="9440499" y="2127428"/>
                  <a:ext cx="191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1063" name="Freihand 171062">
                  <a:extLst>
                    <a:ext uri="{FF2B5EF4-FFF2-40B4-BE49-F238E27FC236}">
                      <a16:creationId xmlns:a16="http://schemas.microsoft.com/office/drawing/2014/main" id="{CAA8863D-5B32-4AF7-B864-076D22A05386}"/>
                    </a:ext>
                  </a:extLst>
                </p14:cNvPr>
                <p14:cNvContentPartPr/>
                <p14:nvPr/>
              </p14:nvContentPartPr>
              <p14:xfrm>
                <a:off x="9164019" y="2052188"/>
                <a:ext cx="210600" cy="161280"/>
              </p14:xfrm>
            </p:contentPart>
          </mc:Choice>
          <mc:Fallback xmlns="">
            <p:pic>
              <p:nvPicPr>
                <p:cNvPr id="171063" name="Freihand 171062">
                  <a:extLst>
                    <a:ext uri="{FF2B5EF4-FFF2-40B4-BE49-F238E27FC236}">
                      <a16:creationId xmlns:a16="http://schemas.microsoft.com/office/drawing/2014/main" id="{CAA8863D-5B32-4AF7-B864-076D22A05386}"/>
                    </a:ext>
                  </a:extLst>
                </p:cNvPr>
                <p:cNvPicPr/>
                <p:nvPr/>
              </p:nvPicPr>
              <p:blipFill>
                <a:blip r:embed="rId148"/>
                <a:stretch>
                  <a:fillRect/>
                </a:stretch>
              </p:blipFill>
              <p:spPr>
                <a:xfrm>
                  <a:off x="9159699" y="2047868"/>
                  <a:ext cx="219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1064" name="Freihand 171063">
                  <a:extLst>
                    <a:ext uri="{FF2B5EF4-FFF2-40B4-BE49-F238E27FC236}">
                      <a16:creationId xmlns:a16="http://schemas.microsoft.com/office/drawing/2014/main" id="{3FD4E19A-0178-4F3B-A445-1A3F6E7557B1}"/>
                    </a:ext>
                  </a:extLst>
                </p14:cNvPr>
                <p14:cNvContentPartPr/>
                <p14:nvPr/>
              </p14:nvContentPartPr>
              <p14:xfrm>
                <a:off x="9659019" y="2032028"/>
                <a:ext cx="174240" cy="160560"/>
              </p14:xfrm>
            </p:contentPart>
          </mc:Choice>
          <mc:Fallback xmlns="">
            <p:pic>
              <p:nvPicPr>
                <p:cNvPr id="171064" name="Freihand 171063">
                  <a:extLst>
                    <a:ext uri="{FF2B5EF4-FFF2-40B4-BE49-F238E27FC236}">
                      <a16:creationId xmlns:a16="http://schemas.microsoft.com/office/drawing/2014/main" id="{3FD4E19A-0178-4F3B-A445-1A3F6E7557B1}"/>
                    </a:ext>
                  </a:extLst>
                </p:cNvPr>
                <p:cNvPicPr/>
                <p:nvPr/>
              </p:nvPicPr>
              <p:blipFill>
                <a:blip r:embed="rId150"/>
                <a:stretch>
                  <a:fillRect/>
                </a:stretch>
              </p:blipFill>
              <p:spPr>
                <a:xfrm>
                  <a:off x="9654699" y="2027708"/>
                  <a:ext cx="1828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1065" name="Freihand 171064">
                  <a:extLst>
                    <a:ext uri="{FF2B5EF4-FFF2-40B4-BE49-F238E27FC236}">
                      <a16:creationId xmlns:a16="http://schemas.microsoft.com/office/drawing/2014/main" id="{FB89BD34-C48F-468C-925F-C5E8C302B07B}"/>
                    </a:ext>
                  </a:extLst>
                </p14:cNvPr>
                <p14:cNvContentPartPr/>
                <p14:nvPr/>
              </p14:nvContentPartPr>
              <p14:xfrm>
                <a:off x="9919659" y="2092148"/>
                <a:ext cx="57240" cy="36360"/>
              </p14:xfrm>
            </p:contentPart>
          </mc:Choice>
          <mc:Fallback xmlns="">
            <p:pic>
              <p:nvPicPr>
                <p:cNvPr id="171065" name="Freihand 171064">
                  <a:extLst>
                    <a:ext uri="{FF2B5EF4-FFF2-40B4-BE49-F238E27FC236}">
                      <a16:creationId xmlns:a16="http://schemas.microsoft.com/office/drawing/2014/main" id="{FB89BD34-C48F-468C-925F-C5E8C302B07B}"/>
                    </a:ext>
                  </a:extLst>
                </p:cNvPr>
                <p:cNvPicPr/>
                <p:nvPr/>
              </p:nvPicPr>
              <p:blipFill>
                <a:blip r:embed="rId152"/>
                <a:stretch>
                  <a:fillRect/>
                </a:stretch>
              </p:blipFill>
              <p:spPr>
                <a:xfrm>
                  <a:off x="9915339" y="2087828"/>
                  <a:ext cx="658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1066" name="Freihand 171065">
                  <a:extLst>
                    <a:ext uri="{FF2B5EF4-FFF2-40B4-BE49-F238E27FC236}">
                      <a16:creationId xmlns:a16="http://schemas.microsoft.com/office/drawing/2014/main" id="{685E3DB0-02BB-435B-944E-6D7D548F5D6D}"/>
                    </a:ext>
                  </a:extLst>
                </p14:cNvPr>
                <p14:cNvContentPartPr/>
                <p14:nvPr/>
              </p14:nvContentPartPr>
              <p14:xfrm>
                <a:off x="10010739" y="2059388"/>
                <a:ext cx="103680" cy="34560"/>
              </p14:xfrm>
            </p:contentPart>
          </mc:Choice>
          <mc:Fallback xmlns="">
            <p:pic>
              <p:nvPicPr>
                <p:cNvPr id="171066" name="Freihand 171065">
                  <a:extLst>
                    <a:ext uri="{FF2B5EF4-FFF2-40B4-BE49-F238E27FC236}">
                      <a16:creationId xmlns:a16="http://schemas.microsoft.com/office/drawing/2014/main" id="{685E3DB0-02BB-435B-944E-6D7D548F5D6D}"/>
                    </a:ext>
                  </a:extLst>
                </p:cNvPr>
                <p:cNvPicPr/>
                <p:nvPr/>
              </p:nvPicPr>
              <p:blipFill>
                <a:blip r:embed="rId154"/>
                <a:stretch>
                  <a:fillRect/>
                </a:stretch>
              </p:blipFill>
              <p:spPr>
                <a:xfrm>
                  <a:off x="10006419" y="2055068"/>
                  <a:ext cx="112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1067" name="Freihand 171066">
                  <a:extLst>
                    <a:ext uri="{FF2B5EF4-FFF2-40B4-BE49-F238E27FC236}">
                      <a16:creationId xmlns:a16="http://schemas.microsoft.com/office/drawing/2014/main" id="{089884EF-AAEA-407F-A4A1-C6734337F41A}"/>
                    </a:ext>
                  </a:extLst>
                </p14:cNvPr>
                <p14:cNvContentPartPr/>
                <p14:nvPr/>
              </p14:nvContentPartPr>
              <p14:xfrm>
                <a:off x="9954579" y="2020868"/>
                <a:ext cx="217800" cy="336240"/>
              </p14:xfrm>
            </p:contentPart>
          </mc:Choice>
          <mc:Fallback xmlns="">
            <p:pic>
              <p:nvPicPr>
                <p:cNvPr id="171067" name="Freihand 171066">
                  <a:extLst>
                    <a:ext uri="{FF2B5EF4-FFF2-40B4-BE49-F238E27FC236}">
                      <a16:creationId xmlns:a16="http://schemas.microsoft.com/office/drawing/2014/main" id="{089884EF-AAEA-407F-A4A1-C6734337F41A}"/>
                    </a:ext>
                  </a:extLst>
                </p:cNvPr>
                <p:cNvPicPr/>
                <p:nvPr/>
              </p:nvPicPr>
              <p:blipFill>
                <a:blip r:embed="rId156"/>
                <a:stretch>
                  <a:fillRect/>
                </a:stretch>
              </p:blipFill>
              <p:spPr>
                <a:xfrm>
                  <a:off x="9950259" y="2016548"/>
                  <a:ext cx="2264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1070" name="Freihand 171069">
                  <a:extLst>
                    <a:ext uri="{FF2B5EF4-FFF2-40B4-BE49-F238E27FC236}">
                      <a16:creationId xmlns:a16="http://schemas.microsoft.com/office/drawing/2014/main" id="{74DB292F-30CE-478B-A08A-CA56A2B3FD33}"/>
                    </a:ext>
                  </a:extLst>
                </p14:cNvPr>
                <p14:cNvContentPartPr/>
                <p14:nvPr/>
              </p14:nvContentPartPr>
              <p14:xfrm>
                <a:off x="9596379" y="1895948"/>
                <a:ext cx="276840" cy="496800"/>
              </p14:xfrm>
            </p:contentPart>
          </mc:Choice>
          <mc:Fallback xmlns="">
            <p:pic>
              <p:nvPicPr>
                <p:cNvPr id="171070" name="Freihand 171069">
                  <a:extLst>
                    <a:ext uri="{FF2B5EF4-FFF2-40B4-BE49-F238E27FC236}">
                      <a16:creationId xmlns:a16="http://schemas.microsoft.com/office/drawing/2014/main" id="{74DB292F-30CE-478B-A08A-CA56A2B3FD33}"/>
                    </a:ext>
                  </a:extLst>
                </p:cNvPr>
                <p:cNvPicPr/>
                <p:nvPr/>
              </p:nvPicPr>
              <p:blipFill>
                <a:blip r:embed="rId158"/>
                <a:stretch>
                  <a:fillRect/>
                </a:stretch>
              </p:blipFill>
              <p:spPr>
                <a:xfrm>
                  <a:off x="9592059" y="1891628"/>
                  <a:ext cx="285480" cy="505440"/>
                </a:xfrm>
                <a:prstGeom prst="rect">
                  <a:avLst/>
                </a:prstGeom>
              </p:spPr>
            </p:pic>
          </mc:Fallback>
        </mc:AlternateContent>
      </p:grpSp>
      <p:grpSp>
        <p:nvGrpSpPr>
          <p:cNvPr id="171073" name="Gruppieren 171072">
            <a:extLst>
              <a:ext uri="{FF2B5EF4-FFF2-40B4-BE49-F238E27FC236}">
                <a16:creationId xmlns:a16="http://schemas.microsoft.com/office/drawing/2014/main" id="{9659F33D-1E42-480A-81C2-34C9C996D560}"/>
              </a:ext>
            </a:extLst>
          </p:cNvPr>
          <p:cNvGrpSpPr/>
          <p:nvPr/>
        </p:nvGrpSpPr>
        <p:grpSpPr>
          <a:xfrm>
            <a:off x="413139" y="875348"/>
            <a:ext cx="5181120" cy="3038760"/>
            <a:chOff x="413139" y="875348"/>
            <a:chExt cx="5181120" cy="3038760"/>
          </a:xfrm>
        </p:grpSpPr>
        <mc:AlternateContent xmlns:mc="http://schemas.openxmlformats.org/markup-compatibility/2006" xmlns:p14="http://schemas.microsoft.com/office/powerpoint/2010/main">
          <mc:Choice Requires="p14">
            <p:contentPart p14:bwMode="auto" r:id="rId159">
              <p14:nvContentPartPr>
                <p14:cNvPr id="13" name="Freihand 12">
                  <a:extLst>
                    <a:ext uri="{FF2B5EF4-FFF2-40B4-BE49-F238E27FC236}">
                      <a16:creationId xmlns:a16="http://schemas.microsoft.com/office/drawing/2014/main" id="{D99DCA40-E4DE-449B-8E83-2063B451B175}"/>
                    </a:ext>
                  </a:extLst>
                </p14:cNvPr>
                <p14:cNvContentPartPr/>
                <p14:nvPr/>
              </p14:nvContentPartPr>
              <p14:xfrm>
                <a:off x="852339" y="3033908"/>
                <a:ext cx="234360" cy="56880"/>
              </p14:xfrm>
            </p:contentPart>
          </mc:Choice>
          <mc:Fallback xmlns="">
            <p:pic>
              <p:nvPicPr>
                <p:cNvPr id="13" name="Freihand 12">
                  <a:extLst>
                    <a:ext uri="{FF2B5EF4-FFF2-40B4-BE49-F238E27FC236}">
                      <a16:creationId xmlns:a16="http://schemas.microsoft.com/office/drawing/2014/main" id="{D99DCA40-E4DE-449B-8E83-2063B451B175}"/>
                    </a:ext>
                  </a:extLst>
                </p:cNvPr>
                <p:cNvPicPr/>
                <p:nvPr/>
              </p:nvPicPr>
              <p:blipFill>
                <a:blip r:embed="rId160"/>
                <a:stretch>
                  <a:fillRect/>
                </a:stretch>
              </p:blipFill>
              <p:spPr>
                <a:xfrm>
                  <a:off x="848019" y="3029588"/>
                  <a:ext cx="243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 name="Freihand 13">
                  <a:extLst>
                    <a:ext uri="{FF2B5EF4-FFF2-40B4-BE49-F238E27FC236}">
                      <a16:creationId xmlns:a16="http://schemas.microsoft.com/office/drawing/2014/main" id="{87B1EA16-311D-4500-89AF-B92432611A43}"/>
                    </a:ext>
                  </a:extLst>
                </p14:cNvPr>
                <p14:cNvContentPartPr/>
                <p14:nvPr/>
              </p14:nvContentPartPr>
              <p14:xfrm>
                <a:off x="413139" y="2991788"/>
                <a:ext cx="135000" cy="223560"/>
              </p14:xfrm>
            </p:contentPart>
          </mc:Choice>
          <mc:Fallback xmlns="">
            <p:pic>
              <p:nvPicPr>
                <p:cNvPr id="14" name="Freihand 13">
                  <a:extLst>
                    <a:ext uri="{FF2B5EF4-FFF2-40B4-BE49-F238E27FC236}">
                      <a16:creationId xmlns:a16="http://schemas.microsoft.com/office/drawing/2014/main" id="{87B1EA16-311D-4500-89AF-B92432611A43}"/>
                    </a:ext>
                  </a:extLst>
                </p:cNvPr>
                <p:cNvPicPr/>
                <p:nvPr/>
              </p:nvPicPr>
              <p:blipFill>
                <a:blip r:embed="rId162"/>
                <a:stretch>
                  <a:fillRect/>
                </a:stretch>
              </p:blipFill>
              <p:spPr>
                <a:xfrm>
                  <a:off x="408819" y="2987468"/>
                  <a:ext cx="143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5" name="Freihand 14">
                  <a:extLst>
                    <a:ext uri="{FF2B5EF4-FFF2-40B4-BE49-F238E27FC236}">
                      <a16:creationId xmlns:a16="http://schemas.microsoft.com/office/drawing/2014/main" id="{DDD6447C-999B-4BB6-A19E-EF7A5765EB54}"/>
                    </a:ext>
                  </a:extLst>
                </p14:cNvPr>
                <p14:cNvContentPartPr/>
                <p14:nvPr/>
              </p14:nvContentPartPr>
              <p14:xfrm>
                <a:off x="413139" y="3061268"/>
                <a:ext cx="221400" cy="78840"/>
              </p14:xfrm>
            </p:contentPart>
          </mc:Choice>
          <mc:Fallback xmlns="">
            <p:pic>
              <p:nvPicPr>
                <p:cNvPr id="15" name="Freihand 14">
                  <a:extLst>
                    <a:ext uri="{FF2B5EF4-FFF2-40B4-BE49-F238E27FC236}">
                      <a16:creationId xmlns:a16="http://schemas.microsoft.com/office/drawing/2014/main" id="{DDD6447C-999B-4BB6-A19E-EF7A5765EB54}"/>
                    </a:ext>
                  </a:extLst>
                </p:cNvPr>
                <p:cNvPicPr/>
                <p:nvPr/>
              </p:nvPicPr>
              <p:blipFill>
                <a:blip r:embed="rId164"/>
                <a:stretch>
                  <a:fillRect/>
                </a:stretch>
              </p:blipFill>
              <p:spPr>
                <a:xfrm>
                  <a:off x="408819" y="3056948"/>
                  <a:ext cx="230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 name="Freihand 15">
                  <a:extLst>
                    <a:ext uri="{FF2B5EF4-FFF2-40B4-BE49-F238E27FC236}">
                      <a16:creationId xmlns:a16="http://schemas.microsoft.com/office/drawing/2014/main" id="{D7CB98B8-7AE8-46C0-B5EC-FAFE371E43FF}"/>
                    </a:ext>
                  </a:extLst>
                </p14:cNvPr>
                <p14:cNvContentPartPr/>
                <p14:nvPr/>
              </p14:nvContentPartPr>
              <p14:xfrm>
                <a:off x="590259" y="2987828"/>
                <a:ext cx="113040" cy="147240"/>
              </p14:xfrm>
            </p:contentPart>
          </mc:Choice>
          <mc:Fallback xmlns="">
            <p:pic>
              <p:nvPicPr>
                <p:cNvPr id="16" name="Freihand 15">
                  <a:extLst>
                    <a:ext uri="{FF2B5EF4-FFF2-40B4-BE49-F238E27FC236}">
                      <a16:creationId xmlns:a16="http://schemas.microsoft.com/office/drawing/2014/main" id="{D7CB98B8-7AE8-46C0-B5EC-FAFE371E43FF}"/>
                    </a:ext>
                  </a:extLst>
                </p:cNvPr>
                <p:cNvPicPr/>
                <p:nvPr/>
              </p:nvPicPr>
              <p:blipFill>
                <a:blip r:embed="rId166"/>
                <a:stretch>
                  <a:fillRect/>
                </a:stretch>
              </p:blipFill>
              <p:spPr>
                <a:xfrm>
                  <a:off x="585939" y="2983508"/>
                  <a:ext cx="1216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 name="Freihand 16">
                  <a:extLst>
                    <a:ext uri="{FF2B5EF4-FFF2-40B4-BE49-F238E27FC236}">
                      <a16:creationId xmlns:a16="http://schemas.microsoft.com/office/drawing/2014/main" id="{63361FC5-5A55-4B79-988C-594737A85340}"/>
                    </a:ext>
                  </a:extLst>
                </p14:cNvPr>
                <p14:cNvContentPartPr/>
                <p14:nvPr/>
              </p14:nvContentPartPr>
              <p14:xfrm>
                <a:off x="697539" y="2974508"/>
                <a:ext cx="120600" cy="133920"/>
              </p14:xfrm>
            </p:contentPart>
          </mc:Choice>
          <mc:Fallback xmlns="">
            <p:pic>
              <p:nvPicPr>
                <p:cNvPr id="17" name="Freihand 16">
                  <a:extLst>
                    <a:ext uri="{FF2B5EF4-FFF2-40B4-BE49-F238E27FC236}">
                      <a16:creationId xmlns:a16="http://schemas.microsoft.com/office/drawing/2014/main" id="{63361FC5-5A55-4B79-988C-594737A85340}"/>
                    </a:ext>
                  </a:extLst>
                </p:cNvPr>
                <p:cNvPicPr/>
                <p:nvPr/>
              </p:nvPicPr>
              <p:blipFill>
                <a:blip r:embed="rId168"/>
                <a:stretch>
                  <a:fillRect/>
                </a:stretch>
              </p:blipFill>
              <p:spPr>
                <a:xfrm>
                  <a:off x="693219" y="2970188"/>
                  <a:ext cx="129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1" name="Freihand 30">
                  <a:extLst>
                    <a:ext uri="{FF2B5EF4-FFF2-40B4-BE49-F238E27FC236}">
                      <a16:creationId xmlns:a16="http://schemas.microsoft.com/office/drawing/2014/main" id="{5719E9DF-FC0B-4CC1-B718-DA28EAD7FD92}"/>
                    </a:ext>
                  </a:extLst>
                </p14:cNvPr>
                <p14:cNvContentPartPr/>
                <p14:nvPr/>
              </p14:nvContentPartPr>
              <p14:xfrm>
                <a:off x="931179" y="1507148"/>
                <a:ext cx="2918880" cy="1587960"/>
              </p14:xfrm>
            </p:contentPart>
          </mc:Choice>
          <mc:Fallback xmlns="">
            <p:pic>
              <p:nvPicPr>
                <p:cNvPr id="31" name="Freihand 30">
                  <a:extLst>
                    <a:ext uri="{FF2B5EF4-FFF2-40B4-BE49-F238E27FC236}">
                      <a16:creationId xmlns:a16="http://schemas.microsoft.com/office/drawing/2014/main" id="{5719E9DF-FC0B-4CC1-B718-DA28EAD7FD92}"/>
                    </a:ext>
                  </a:extLst>
                </p:cNvPr>
                <p:cNvPicPr/>
                <p:nvPr/>
              </p:nvPicPr>
              <p:blipFill>
                <a:blip r:embed="rId170"/>
                <a:stretch>
                  <a:fillRect/>
                </a:stretch>
              </p:blipFill>
              <p:spPr>
                <a:xfrm>
                  <a:off x="926859" y="1502828"/>
                  <a:ext cx="2927520" cy="1596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 name="Freihand 33">
                  <a:extLst>
                    <a:ext uri="{FF2B5EF4-FFF2-40B4-BE49-F238E27FC236}">
                      <a16:creationId xmlns:a16="http://schemas.microsoft.com/office/drawing/2014/main" id="{6D889F9F-A044-4E93-A6C7-F7C9BD548B52}"/>
                    </a:ext>
                  </a:extLst>
                </p14:cNvPr>
                <p14:cNvContentPartPr/>
                <p14:nvPr/>
              </p14:nvContentPartPr>
              <p14:xfrm>
                <a:off x="3999819" y="1434068"/>
                <a:ext cx="108720" cy="58680"/>
              </p14:xfrm>
            </p:contentPart>
          </mc:Choice>
          <mc:Fallback xmlns="">
            <p:pic>
              <p:nvPicPr>
                <p:cNvPr id="34" name="Freihand 33">
                  <a:extLst>
                    <a:ext uri="{FF2B5EF4-FFF2-40B4-BE49-F238E27FC236}">
                      <a16:creationId xmlns:a16="http://schemas.microsoft.com/office/drawing/2014/main" id="{6D889F9F-A044-4E93-A6C7-F7C9BD548B52}"/>
                    </a:ext>
                  </a:extLst>
                </p:cNvPr>
                <p:cNvPicPr/>
                <p:nvPr/>
              </p:nvPicPr>
              <p:blipFill>
                <a:blip r:embed="rId172"/>
                <a:stretch>
                  <a:fillRect/>
                </a:stretch>
              </p:blipFill>
              <p:spPr>
                <a:xfrm>
                  <a:off x="3995499" y="1429748"/>
                  <a:ext cx="117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5" name="Freihand 34">
                  <a:extLst>
                    <a:ext uri="{FF2B5EF4-FFF2-40B4-BE49-F238E27FC236}">
                      <a16:creationId xmlns:a16="http://schemas.microsoft.com/office/drawing/2014/main" id="{0326EF9F-81F5-43CB-B8C0-34645D47CAA0}"/>
                    </a:ext>
                  </a:extLst>
                </p14:cNvPr>
                <p14:cNvContentPartPr/>
                <p14:nvPr/>
              </p14:nvContentPartPr>
              <p14:xfrm>
                <a:off x="4054539" y="1425788"/>
                <a:ext cx="64080" cy="164160"/>
              </p14:xfrm>
            </p:contentPart>
          </mc:Choice>
          <mc:Fallback xmlns="">
            <p:pic>
              <p:nvPicPr>
                <p:cNvPr id="35" name="Freihand 34">
                  <a:extLst>
                    <a:ext uri="{FF2B5EF4-FFF2-40B4-BE49-F238E27FC236}">
                      <a16:creationId xmlns:a16="http://schemas.microsoft.com/office/drawing/2014/main" id="{0326EF9F-81F5-43CB-B8C0-34645D47CAA0}"/>
                    </a:ext>
                  </a:extLst>
                </p:cNvPr>
                <p:cNvPicPr/>
                <p:nvPr/>
              </p:nvPicPr>
              <p:blipFill>
                <a:blip r:embed="rId174"/>
                <a:stretch>
                  <a:fillRect/>
                </a:stretch>
              </p:blipFill>
              <p:spPr>
                <a:xfrm>
                  <a:off x="4050219" y="1421468"/>
                  <a:ext cx="72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6" name="Freihand 35">
                  <a:extLst>
                    <a:ext uri="{FF2B5EF4-FFF2-40B4-BE49-F238E27FC236}">
                      <a16:creationId xmlns:a16="http://schemas.microsoft.com/office/drawing/2014/main" id="{85C05E33-538F-4205-B77F-98D8610CE6B4}"/>
                    </a:ext>
                  </a:extLst>
                </p14:cNvPr>
                <p14:cNvContentPartPr/>
                <p14:nvPr/>
              </p14:nvContentPartPr>
              <p14:xfrm>
                <a:off x="4177659" y="1342268"/>
                <a:ext cx="17640" cy="90360"/>
              </p14:xfrm>
            </p:contentPart>
          </mc:Choice>
          <mc:Fallback xmlns="">
            <p:pic>
              <p:nvPicPr>
                <p:cNvPr id="36" name="Freihand 35">
                  <a:extLst>
                    <a:ext uri="{FF2B5EF4-FFF2-40B4-BE49-F238E27FC236}">
                      <a16:creationId xmlns:a16="http://schemas.microsoft.com/office/drawing/2014/main" id="{85C05E33-538F-4205-B77F-98D8610CE6B4}"/>
                    </a:ext>
                  </a:extLst>
                </p:cNvPr>
                <p:cNvPicPr/>
                <p:nvPr/>
              </p:nvPicPr>
              <p:blipFill>
                <a:blip r:embed="rId176"/>
                <a:stretch>
                  <a:fillRect/>
                </a:stretch>
              </p:blipFill>
              <p:spPr>
                <a:xfrm>
                  <a:off x="4173339" y="1337948"/>
                  <a:ext cx="26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7" name="Freihand 36">
                  <a:extLst>
                    <a:ext uri="{FF2B5EF4-FFF2-40B4-BE49-F238E27FC236}">
                      <a16:creationId xmlns:a16="http://schemas.microsoft.com/office/drawing/2014/main" id="{5BB96E36-582B-4E1E-BFF7-537202D28D7A}"/>
                    </a:ext>
                  </a:extLst>
                </p14:cNvPr>
                <p14:cNvContentPartPr/>
                <p14:nvPr/>
              </p14:nvContentPartPr>
              <p14:xfrm>
                <a:off x="4138419" y="1313468"/>
                <a:ext cx="263880" cy="115200"/>
              </p14:xfrm>
            </p:contentPart>
          </mc:Choice>
          <mc:Fallback xmlns="">
            <p:pic>
              <p:nvPicPr>
                <p:cNvPr id="37" name="Freihand 36">
                  <a:extLst>
                    <a:ext uri="{FF2B5EF4-FFF2-40B4-BE49-F238E27FC236}">
                      <a16:creationId xmlns:a16="http://schemas.microsoft.com/office/drawing/2014/main" id="{5BB96E36-582B-4E1E-BFF7-537202D28D7A}"/>
                    </a:ext>
                  </a:extLst>
                </p:cNvPr>
                <p:cNvPicPr/>
                <p:nvPr/>
              </p:nvPicPr>
              <p:blipFill>
                <a:blip r:embed="rId178"/>
                <a:stretch>
                  <a:fillRect/>
                </a:stretch>
              </p:blipFill>
              <p:spPr>
                <a:xfrm>
                  <a:off x="4134099" y="1309148"/>
                  <a:ext cx="272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 name="Freihand 37">
                  <a:extLst>
                    <a:ext uri="{FF2B5EF4-FFF2-40B4-BE49-F238E27FC236}">
                      <a16:creationId xmlns:a16="http://schemas.microsoft.com/office/drawing/2014/main" id="{6BC97A25-C4CC-4130-87A7-FAB3C3D50C0A}"/>
                    </a:ext>
                  </a:extLst>
                </p14:cNvPr>
                <p14:cNvContentPartPr/>
                <p14:nvPr/>
              </p14:nvContentPartPr>
              <p14:xfrm>
                <a:off x="4293579" y="1458188"/>
                <a:ext cx="132120" cy="12600"/>
              </p14:xfrm>
            </p:contentPart>
          </mc:Choice>
          <mc:Fallback xmlns="">
            <p:pic>
              <p:nvPicPr>
                <p:cNvPr id="38" name="Freihand 37">
                  <a:extLst>
                    <a:ext uri="{FF2B5EF4-FFF2-40B4-BE49-F238E27FC236}">
                      <a16:creationId xmlns:a16="http://schemas.microsoft.com/office/drawing/2014/main" id="{6BC97A25-C4CC-4130-87A7-FAB3C3D50C0A}"/>
                    </a:ext>
                  </a:extLst>
                </p:cNvPr>
                <p:cNvPicPr/>
                <p:nvPr/>
              </p:nvPicPr>
              <p:blipFill>
                <a:blip r:embed="rId180"/>
                <a:stretch>
                  <a:fillRect/>
                </a:stretch>
              </p:blipFill>
              <p:spPr>
                <a:xfrm>
                  <a:off x="4289259" y="1453868"/>
                  <a:ext cx="140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2" name="Freihand 41">
                  <a:extLst>
                    <a:ext uri="{FF2B5EF4-FFF2-40B4-BE49-F238E27FC236}">
                      <a16:creationId xmlns:a16="http://schemas.microsoft.com/office/drawing/2014/main" id="{D349C349-9E3B-4397-9BAB-9C6277B6E1E7}"/>
                    </a:ext>
                  </a:extLst>
                </p14:cNvPr>
                <p14:cNvContentPartPr/>
                <p14:nvPr/>
              </p14:nvContentPartPr>
              <p14:xfrm>
                <a:off x="4477539" y="1341548"/>
                <a:ext cx="129600" cy="182160"/>
              </p14:xfrm>
            </p:contentPart>
          </mc:Choice>
          <mc:Fallback xmlns="">
            <p:pic>
              <p:nvPicPr>
                <p:cNvPr id="42" name="Freihand 41">
                  <a:extLst>
                    <a:ext uri="{FF2B5EF4-FFF2-40B4-BE49-F238E27FC236}">
                      <a16:creationId xmlns:a16="http://schemas.microsoft.com/office/drawing/2014/main" id="{D349C349-9E3B-4397-9BAB-9C6277B6E1E7}"/>
                    </a:ext>
                  </a:extLst>
                </p:cNvPr>
                <p:cNvPicPr/>
                <p:nvPr/>
              </p:nvPicPr>
              <p:blipFill>
                <a:blip r:embed="rId182"/>
                <a:stretch>
                  <a:fillRect/>
                </a:stretch>
              </p:blipFill>
              <p:spPr>
                <a:xfrm>
                  <a:off x="4473219" y="1337228"/>
                  <a:ext cx="1382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5" name="Freihand 44">
                  <a:extLst>
                    <a:ext uri="{FF2B5EF4-FFF2-40B4-BE49-F238E27FC236}">
                      <a16:creationId xmlns:a16="http://schemas.microsoft.com/office/drawing/2014/main" id="{1DDA9556-2525-4AC4-AAF3-D139E896444E}"/>
                    </a:ext>
                  </a:extLst>
                </p14:cNvPr>
                <p14:cNvContentPartPr/>
                <p14:nvPr/>
              </p14:nvContentPartPr>
              <p14:xfrm>
                <a:off x="4515699" y="1434428"/>
                <a:ext cx="95400" cy="26280"/>
              </p14:xfrm>
            </p:contentPart>
          </mc:Choice>
          <mc:Fallback xmlns="">
            <p:pic>
              <p:nvPicPr>
                <p:cNvPr id="45" name="Freihand 44">
                  <a:extLst>
                    <a:ext uri="{FF2B5EF4-FFF2-40B4-BE49-F238E27FC236}">
                      <a16:creationId xmlns:a16="http://schemas.microsoft.com/office/drawing/2014/main" id="{1DDA9556-2525-4AC4-AAF3-D139E896444E}"/>
                    </a:ext>
                  </a:extLst>
                </p:cNvPr>
                <p:cNvPicPr/>
                <p:nvPr/>
              </p:nvPicPr>
              <p:blipFill>
                <a:blip r:embed="rId184"/>
                <a:stretch>
                  <a:fillRect/>
                </a:stretch>
              </p:blipFill>
              <p:spPr>
                <a:xfrm>
                  <a:off x="4511379" y="1430108"/>
                  <a:ext cx="104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6" name="Freihand 45">
                  <a:extLst>
                    <a:ext uri="{FF2B5EF4-FFF2-40B4-BE49-F238E27FC236}">
                      <a16:creationId xmlns:a16="http://schemas.microsoft.com/office/drawing/2014/main" id="{A49247E5-E1B2-4F16-BD27-ED0908B03B1B}"/>
                    </a:ext>
                  </a:extLst>
                </p14:cNvPr>
                <p14:cNvContentPartPr/>
                <p14:nvPr/>
              </p14:nvContentPartPr>
              <p14:xfrm>
                <a:off x="4635219" y="1364228"/>
                <a:ext cx="225720" cy="103680"/>
              </p14:xfrm>
            </p:contentPart>
          </mc:Choice>
          <mc:Fallback xmlns="">
            <p:pic>
              <p:nvPicPr>
                <p:cNvPr id="46" name="Freihand 45">
                  <a:extLst>
                    <a:ext uri="{FF2B5EF4-FFF2-40B4-BE49-F238E27FC236}">
                      <a16:creationId xmlns:a16="http://schemas.microsoft.com/office/drawing/2014/main" id="{A49247E5-E1B2-4F16-BD27-ED0908B03B1B}"/>
                    </a:ext>
                  </a:extLst>
                </p:cNvPr>
                <p:cNvPicPr/>
                <p:nvPr/>
              </p:nvPicPr>
              <p:blipFill>
                <a:blip r:embed="rId186"/>
                <a:stretch>
                  <a:fillRect/>
                </a:stretch>
              </p:blipFill>
              <p:spPr>
                <a:xfrm>
                  <a:off x="4630899" y="1359908"/>
                  <a:ext cx="234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7" name="Freihand 46">
                  <a:extLst>
                    <a:ext uri="{FF2B5EF4-FFF2-40B4-BE49-F238E27FC236}">
                      <a16:creationId xmlns:a16="http://schemas.microsoft.com/office/drawing/2014/main" id="{0FAB3C5B-7608-4F2E-BFF3-71D149294FC6}"/>
                    </a:ext>
                  </a:extLst>
                </p14:cNvPr>
                <p14:cNvContentPartPr/>
                <p14:nvPr/>
              </p14:nvContentPartPr>
              <p14:xfrm>
                <a:off x="4969659" y="1367108"/>
                <a:ext cx="5400" cy="100800"/>
              </p14:xfrm>
            </p:contentPart>
          </mc:Choice>
          <mc:Fallback xmlns="">
            <p:pic>
              <p:nvPicPr>
                <p:cNvPr id="47" name="Freihand 46">
                  <a:extLst>
                    <a:ext uri="{FF2B5EF4-FFF2-40B4-BE49-F238E27FC236}">
                      <a16:creationId xmlns:a16="http://schemas.microsoft.com/office/drawing/2014/main" id="{0FAB3C5B-7608-4F2E-BFF3-71D149294FC6}"/>
                    </a:ext>
                  </a:extLst>
                </p:cNvPr>
                <p:cNvPicPr/>
                <p:nvPr/>
              </p:nvPicPr>
              <p:blipFill>
                <a:blip r:embed="rId188"/>
                <a:stretch>
                  <a:fillRect/>
                </a:stretch>
              </p:blipFill>
              <p:spPr>
                <a:xfrm>
                  <a:off x="4965339" y="1362788"/>
                  <a:ext cx="14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 name="Freihand 47">
                  <a:extLst>
                    <a:ext uri="{FF2B5EF4-FFF2-40B4-BE49-F238E27FC236}">
                      <a16:creationId xmlns:a16="http://schemas.microsoft.com/office/drawing/2014/main" id="{92788AF6-387B-499B-9CA2-A9665CC527D5}"/>
                    </a:ext>
                  </a:extLst>
                </p14:cNvPr>
                <p14:cNvContentPartPr/>
                <p14:nvPr/>
              </p14:nvContentPartPr>
              <p14:xfrm>
                <a:off x="4903779" y="1403468"/>
                <a:ext cx="150840" cy="31680"/>
              </p14:xfrm>
            </p:contentPart>
          </mc:Choice>
          <mc:Fallback xmlns="">
            <p:pic>
              <p:nvPicPr>
                <p:cNvPr id="48" name="Freihand 47">
                  <a:extLst>
                    <a:ext uri="{FF2B5EF4-FFF2-40B4-BE49-F238E27FC236}">
                      <a16:creationId xmlns:a16="http://schemas.microsoft.com/office/drawing/2014/main" id="{92788AF6-387B-499B-9CA2-A9665CC527D5}"/>
                    </a:ext>
                  </a:extLst>
                </p:cNvPr>
                <p:cNvPicPr/>
                <p:nvPr/>
              </p:nvPicPr>
              <p:blipFill>
                <a:blip r:embed="rId190"/>
                <a:stretch>
                  <a:fillRect/>
                </a:stretch>
              </p:blipFill>
              <p:spPr>
                <a:xfrm>
                  <a:off x="4899459" y="1399148"/>
                  <a:ext cx="159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9" name="Freihand 48">
                  <a:extLst>
                    <a:ext uri="{FF2B5EF4-FFF2-40B4-BE49-F238E27FC236}">
                      <a16:creationId xmlns:a16="http://schemas.microsoft.com/office/drawing/2014/main" id="{9ADBA3E8-58B2-435A-9DA6-D252BD432440}"/>
                    </a:ext>
                  </a:extLst>
                </p14:cNvPr>
                <p14:cNvContentPartPr/>
                <p14:nvPr/>
              </p14:nvContentPartPr>
              <p14:xfrm>
                <a:off x="5089899" y="1344428"/>
                <a:ext cx="112320" cy="94680"/>
              </p14:xfrm>
            </p:contentPart>
          </mc:Choice>
          <mc:Fallback xmlns="">
            <p:pic>
              <p:nvPicPr>
                <p:cNvPr id="49" name="Freihand 48">
                  <a:extLst>
                    <a:ext uri="{FF2B5EF4-FFF2-40B4-BE49-F238E27FC236}">
                      <a16:creationId xmlns:a16="http://schemas.microsoft.com/office/drawing/2014/main" id="{9ADBA3E8-58B2-435A-9DA6-D252BD432440}"/>
                    </a:ext>
                  </a:extLst>
                </p:cNvPr>
                <p:cNvPicPr/>
                <p:nvPr/>
              </p:nvPicPr>
              <p:blipFill>
                <a:blip r:embed="rId192"/>
                <a:stretch>
                  <a:fillRect/>
                </a:stretch>
              </p:blipFill>
              <p:spPr>
                <a:xfrm>
                  <a:off x="5085579" y="1340108"/>
                  <a:ext cx="120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0" name="Freihand 49">
                  <a:extLst>
                    <a:ext uri="{FF2B5EF4-FFF2-40B4-BE49-F238E27FC236}">
                      <a16:creationId xmlns:a16="http://schemas.microsoft.com/office/drawing/2014/main" id="{84872FB8-2FE9-4E38-B5B1-601F4C14DA29}"/>
                    </a:ext>
                  </a:extLst>
                </p14:cNvPr>
                <p14:cNvContentPartPr/>
                <p14:nvPr/>
              </p14:nvContentPartPr>
              <p14:xfrm>
                <a:off x="5210859" y="1431188"/>
                <a:ext cx="18720" cy="99360"/>
              </p14:xfrm>
            </p:contentPart>
          </mc:Choice>
          <mc:Fallback xmlns="">
            <p:pic>
              <p:nvPicPr>
                <p:cNvPr id="50" name="Freihand 49">
                  <a:extLst>
                    <a:ext uri="{FF2B5EF4-FFF2-40B4-BE49-F238E27FC236}">
                      <a16:creationId xmlns:a16="http://schemas.microsoft.com/office/drawing/2014/main" id="{84872FB8-2FE9-4E38-B5B1-601F4C14DA29}"/>
                    </a:ext>
                  </a:extLst>
                </p:cNvPr>
                <p:cNvPicPr/>
                <p:nvPr/>
              </p:nvPicPr>
              <p:blipFill>
                <a:blip r:embed="rId194"/>
                <a:stretch>
                  <a:fillRect/>
                </a:stretch>
              </p:blipFill>
              <p:spPr>
                <a:xfrm>
                  <a:off x="5206539" y="1426868"/>
                  <a:ext cx="27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1" name="Freihand 50">
                  <a:extLst>
                    <a:ext uri="{FF2B5EF4-FFF2-40B4-BE49-F238E27FC236}">
                      <a16:creationId xmlns:a16="http://schemas.microsoft.com/office/drawing/2014/main" id="{AEC59603-C67C-4226-BAB1-3F6901ED1E73}"/>
                    </a:ext>
                  </a:extLst>
                </p14:cNvPr>
                <p14:cNvContentPartPr/>
                <p14:nvPr/>
              </p14:nvContentPartPr>
              <p14:xfrm>
                <a:off x="5275299" y="1313468"/>
                <a:ext cx="139680" cy="166320"/>
              </p14:xfrm>
            </p:contentPart>
          </mc:Choice>
          <mc:Fallback xmlns="">
            <p:pic>
              <p:nvPicPr>
                <p:cNvPr id="51" name="Freihand 50">
                  <a:extLst>
                    <a:ext uri="{FF2B5EF4-FFF2-40B4-BE49-F238E27FC236}">
                      <a16:creationId xmlns:a16="http://schemas.microsoft.com/office/drawing/2014/main" id="{AEC59603-C67C-4226-BAB1-3F6901ED1E73}"/>
                    </a:ext>
                  </a:extLst>
                </p:cNvPr>
                <p:cNvPicPr/>
                <p:nvPr/>
              </p:nvPicPr>
              <p:blipFill>
                <a:blip r:embed="rId196"/>
                <a:stretch>
                  <a:fillRect/>
                </a:stretch>
              </p:blipFill>
              <p:spPr>
                <a:xfrm>
                  <a:off x="5270979" y="1309148"/>
                  <a:ext cx="148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2" name="Freihand 51">
                  <a:extLst>
                    <a:ext uri="{FF2B5EF4-FFF2-40B4-BE49-F238E27FC236}">
                      <a16:creationId xmlns:a16="http://schemas.microsoft.com/office/drawing/2014/main" id="{D3318E5B-329F-4B06-AF05-34DE1393C203}"/>
                    </a:ext>
                  </a:extLst>
                </p14:cNvPr>
                <p14:cNvContentPartPr/>
                <p14:nvPr/>
              </p14:nvContentPartPr>
              <p14:xfrm>
                <a:off x="5488059" y="1399868"/>
                <a:ext cx="97200" cy="21960"/>
              </p14:xfrm>
            </p:contentPart>
          </mc:Choice>
          <mc:Fallback xmlns="">
            <p:pic>
              <p:nvPicPr>
                <p:cNvPr id="52" name="Freihand 51">
                  <a:extLst>
                    <a:ext uri="{FF2B5EF4-FFF2-40B4-BE49-F238E27FC236}">
                      <a16:creationId xmlns:a16="http://schemas.microsoft.com/office/drawing/2014/main" id="{D3318E5B-329F-4B06-AF05-34DE1393C203}"/>
                    </a:ext>
                  </a:extLst>
                </p:cNvPr>
                <p:cNvPicPr/>
                <p:nvPr/>
              </p:nvPicPr>
              <p:blipFill>
                <a:blip r:embed="rId198"/>
                <a:stretch>
                  <a:fillRect/>
                </a:stretch>
              </p:blipFill>
              <p:spPr>
                <a:xfrm>
                  <a:off x="5483739" y="1395548"/>
                  <a:ext cx="105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3" name="Freihand 52">
                  <a:extLst>
                    <a:ext uri="{FF2B5EF4-FFF2-40B4-BE49-F238E27FC236}">
                      <a16:creationId xmlns:a16="http://schemas.microsoft.com/office/drawing/2014/main" id="{B0C03394-3140-451D-87D4-C0D4F08A5DE8}"/>
                    </a:ext>
                  </a:extLst>
                </p14:cNvPr>
                <p14:cNvContentPartPr/>
                <p14:nvPr/>
              </p14:nvContentPartPr>
              <p14:xfrm>
                <a:off x="5456379" y="1373228"/>
                <a:ext cx="137880" cy="219600"/>
              </p14:xfrm>
            </p:contentPart>
          </mc:Choice>
          <mc:Fallback xmlns="">
            <p:pic>
              <p:nvPicPr>
                <p:cNvPr id="53" name="Freihand 52">
                  <a:extLst>
                    <a:ext uri="{FF2B5EF4-FFF2-40B4-BE49-F238E27FC236}">
                      <a16:creationId xmlns:a16="http://schemas.microsoft.com/office/drawing/2014/main" id="{B0C03394-3140-451D-87D4-C0D4F08A5DE8}"/>
                    </a:ext>
                  </a:extLst>
                </p:cNvPr>
                <p:cNvPicPr/>
                <p:nvPr/>
              </p:nvPicPr>
              <p:blipFill>
                <a:blip r:embed="rId200"/>
                <a:stretch>
                  <a:fillRect/>
                </a:stretch>
              </p:blipFill>
              <p:spPr>
                <a:xfrm>
                  <a:off x="5452059" y="1368908"/>
                  <a:ext cx="146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1072" name="Freihand 171071">
                  <a:extLst>
                    <a:ext uri="{FF2B5EF4-FFF2-40B4-BE49-F238E27FC236}">
                      <a16:creationId xmlns:a16="http://schemas.microsoft.com/office/drawing/2014/main" id="{FDEE99C6-A346-4209-890E-ED776665E5E0}"/>
                    </a:ext>
                  </a:extLst>
                </p14:cNvPr>
                <p14:cNvContentPartPr/>
                <p14:nvPr/>
              </p14:nvContentPartPr>
              <p14:xfrm>
                <a:off x="991659" y="875348"/>
                <a:ext cx="2970000" cy="3038760"/>
              </p14:xfrm>
            </p:contentPart>
          </mc:Choice>
          <mc:Fallback xmlns="">
            <p:pic>
              <p:nvPicPr>
                <p:cNvPr id="171072" name="Freihand 171071">
                  <a:extLst>
                    <a:ext uri="{FF2B5EF4-FFF2-40B4-BE49-F238E27FC236}">
                      <a16:creationId xmlns:a16="http://schemas.microsoft.com/office/drawing/2014/main" id="{FDEE99C6-A346-4209-890E-ED776665E5E0}"/>
                    </a:ext>
                  </a:extLst>
                </p:cNvPr>
                <p:cNvPicPr/>
                <p:nvPr/>
              </p:nvPicPr>
              <p:blipFill>
                <a:blip r:embed="rId202"/>
                <a:stretch>
                  <a:fillRect/>
                </a:stretch>
              </p:blipFill>
              <p:spPr>
                <a:xfrm>
                  <a:off x="987339" y="871028"/>
                  <a:ext cx="2978640" cy="3047400"/>
                </a:xfrm>
                <a:prstGeom prst="rect">
                  <a:avLst/>
                </a:prstGeom>
              </p:spPr>
            </p:pic>
          </mc:Fallback>
        </mc:AlternateContent>
      </p:grpSp>
      <p:grpSp>
        <p:nvGrpSpPr>
          <p:cNvPr id="171093" name="Gruppieren 171092">
            <a:extLst>
              <a:ext uri="{FF2B5EF4-FFF2-40B4-BE49-F238E27FC236}">
                <a16:creationId xmlns:a16="http://schemas.microsoft.com/office/drawing/2014/main" id="{98C27398-9365-46E7-825C-F91C1B2F4FBA}"/>
              </a:ext>
            </a:extLst>
          </p:cNvPr>
          <p:cNvGrpSpPr/>
          <p:nvPr/>
        </p:nvGrpSpPr>
        <p:grpSpPr>
          <a:xfrm>
            <a:off x="3818739" y="525428"/>
            <a:ext cx="821160" cy="332640"/>
            <a:chOff x="3818739" y="525428"/>
            <a:chExt cx="821160" cy="332640"/>
          </a:xfrm>
        </p:grpSpPr>
        <mc:AlternateContent xmlns:mc="http://schemas.openxmlformats.org/markup-compatibility/2006" xmlns:p14="http://schemas.microsoft.com/office/powerpoint/2010/main">
          <mc:Choice Requires="p14">
            <p:contentPart p14:bwMode="auto" r:id="rId203">
              <p14:nvContentPartPr>
                <p14:cNvPr id="171079" name="Freihand 171078">
                  <a:extLst>
                    <a:ext uri="{FF2B5EF4-FFF2-40B4-BE49-F238E27FC236}">
                      <a16:creationId xmlns:a16="http://schemas.microsoft.com/office/drawing/2014/main" id="{4F022EC3-5A3F-45C0-A31C-E59661E632FC}"/>
                    </a:ext>
                  </a:extLst>
                </p14:cNvPr>
                <p14:cNvContentPartPr/>
                <p14:nvPr/>
              </p14:nvContentPartPr>
              <p14:xfrm>
                <a:off x="3818739" y="739628"/>
                <a:ext cx="146880" cy="56160"/>
              </p14:xfrm>
            </p:contentPart>
          </mc:Choice>
          <mc:Fallback xmlns="">
            <p:pic>
              <p:nvPicPr>
                <p:cNvPr id="171079" name="Freihand 171078">
                  <a:extLst>
                    <a:ext uri="{FF2B5EF4-FFF2-40B4-BE49-F238E27FC236}">
                      <a16:creationId xmlns:a16="http://schemas.microsoft.com/office/drawing/2014/main" id="{4F022EC3-5A3F-45C0-A31C-E59661E632FC}"/>
                    </a:ext>
                  </a:extLst>
                </p:cNvPr>
                <p:cNvPicPr/>
                <p:nvPr/>
              </p:nvPicPr>
              <p:blipFill>
                <a:blip r:embed="rId204"/>
                <a:stretch>
                  <a:fillRect/>
                </a:stretch>
              </p:blipFill>
              <p:spPr>
                <a:xfrm>
                  <a:off x="3814419" y="735308"/>
                  <a:ext cx="155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1080" name="Freihand 171079">
                  <a:extLst>
                    <a:ext uri="{FF2B5EF4-FFF2-40B4-BE49-F238E27FC236}">
                      <a16:creationId xmlns:a16="http://schemas.microsoft.com/office/drawing/2014/main" id="{DCD584C9-3566-479E-8511-6CDFABFD83B4}"/>
                    </a:ext>
                  </a:extLst>
                </p14:cNvPr>
                <p14:cNvContentPartPr/>
                <p14:nvPr/>
              </p14:nvContentPartPr>
              <p14:xfrm>
                <a:off x="3920619" y="679508"/>
                <a:ext cx="70920" cy="178560"/>
              </p14:xfrm>
            </p:contentPart>
          </mc:Choice>
          <mc:Fallback xmlns="">
            <p:pic>
              <p:nvPicPr>
                <p:cNvPr id="171080" name="Freihand 171079">
                  <a:extLst>
                    <a:ext uri="{FF2B5EF4-FFF2-40B4-BE49-F238E27FC236}">
                      <a16:creationId xmlns:a16="http://schemas.microsoft.com/office/drawing/2014/main" id="{DCD584C9-3566-479E-8511-6CDFABFD83B4}"/>
                    </a:ext>
                  </a:extLst>
                </p:cNvPr>
                <p:cNvPicPr/>
                <p:nvPr/>
              </p:nvPicPr>
              <p:blipFill>
                <a:blip r:embed="rId206"/>
                <a:stretch>
                  <a:fillRect/>
                </a:stretch>
              </p:blipFill>
              <p:spPr>
                <a:xfrm>
                  <a:off x="3916299" y="675188"/>
                  <a:ext cx="79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1081" name="Freihand 171080">
                  <a:extLst>
                    <a:ext uri="{FF2B5EF4-FFF2-40B4-BE49-F238E27FC236}">
                      <a16:creationId xmlns:a16="http://schemas.microsoft.com/office/drawing/2014/main" id="{EF798BA5-1445-42F0-9103-E3EF6ACE40D5}"/>
                    </a:ext>
                  </a:extLst>
                </p14:cNvPr>
                <p14:cNvContentPartPr/>
                <p14:nvPr/>
              </p14:nvContentPartPr>
              <p14:xfrm>
                <a:off x="4040499" y="669068"/>
                <a:ext cx="173520" cy="49320"/>
              </p14:xfrm>
            </p:contentPart>
          </mc:Choice>
          <mc:Fallback xmlns="">
            <p:pic>
              <p:nvPicPr>
                <p:cNvPr id="171081" name="Freihand 171080">
                  <a:extLst>
                    <a:ext uri="{FF2B5EF4-FFF2-40B4-BE49-F238E27FC236}">
                      <a16:creationId xmlns:a16="http://schemas.microsoft.com/office/drawing/2014/main" id="{EF798BA5-1445-42F0-9103-E3EF6ACE40D5}"/>
                    </a:ext>
                  </a:extLst>
                </p:cNvPr>
                <p:cNvPicPr/>
                <p:nvPr/>
              </p:nvPicPr>
              <p:blipFill>
                <a:blip r:embed="rId208"/>
                <a:stretch>
                  <a:fillRect/>
                </a:stretch>
              </p:blipFill>
              <p:spPr>
                <a:xfrm>
                  <a:off x="4036179" y="664748"/>
                  <a:ext cx="1821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1082" name="Freihand 171081">
                  <a:extLst>
                    <a:ext uri="{FF2B5EF4-FFF2-40B4-BE49-F238E27FC236}">
                      <a16:creationId xmlns:a16="http://schemas.microsoft.com/office/drawing/2014/main" id="{3DB69446-8179-4D1D-96FA-97F7A860F0FA}"/>
                    </a:ext>
                  </a:extLst>
                </p14:cNvPr>
                <p14:cNvContentPartPr/>
                <p14:nvPr/>
              </p14:nvContentPartPr>
              <p14:xfrm>
                <a:off x="4080819" y="710108"/>
                <a:ext cx="203040" cy="45360"/>
              </p14:xfrm>
            </p:contentPart>
          </mc:Choice>
          <mc:Fallback xmlns="">
            <p:pic>
              <p:nvPicPr>
                <p:cNvPr id="171082" name="Freihand 171081">
                  <a:extLst>
                    <a:ext uri="{FF2B5EF4-FFF2-40B4-BE49-F238E27FC236}">
                      <a16:creationId xmlns:a16="http://schemas.microsoft.com/office/drawing/2014/main" id="{3DB69446-8179-4D1D-96FA-97F7A860F0FA}"/>
                    </a:ext>
                  </a:extLst>
                </p:cNvPr>
                <p:cNvPicPr/>
                <p:nvPr/>
              </p:nvPicPr>
              <p:blipFill>
                <a:blip r:embed="rId210"/>
                <a:stretch>
                  <a:fillRect/>
                </a:stretch>
              </p:blipFill>
              <p:spPr>
                <a:xfrm>
                  <a:off x="4076499" y="705788"/>
                  <a:ext cx="211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1083" name="Freihand 171082">
                  <a:extLst>
                    <a:ext uri="{FF2B5EF4-FFF2-40B4-BE49-F238E27FC236}">
                      <a16:creationId xmlns:a16="http://schemas.microsoft.com/office/drawing/2014/main" id="{9BB481E5-F44A-431E-8824-C0D6142711FE}"/>
                    </a:ext>
                  </a:extLst>
                </p14:cNvPr>
                <p14:cNvContentPartPr/>
                <p14:nvPr/>
              </p14:nvContentPartPr>
              <p14:xfrm>
                <a:off x="4302579" y="617588"/>
                <a:ext cx="127080" cy="155880"/>
              </p14:xfrm>
            </p:contentPart>
          </mc:Choice>
          <mc:Fallback xmlns="">
            <p:pic>
              <p:nvPicPr>
                <p:cNvPr id="171083" name="Freihand 171082">
                  <a:extLst>
                    <a:ext uri="{FF2B5EF4-FFF2-40B4-BE49-F238E27FC236}">
                      <a16:creationId xmlns:a16="http://schemas.microsoft.com/office/drawing/2014/main" id="{9BB481E5-F44A-431E-8824-C0D6142711FE}"/>
                    </a:ext>
                  </a:extLst>
                </p:cNvPr>
                <p:cNvPicPr/>
                <p:nvPr/>
              </p:nvPicPr>
              <p:blipFill>
                <a:blip r:embed="rId212"/>
                <a:stretch>
                  <a:fillRect/>
                </a:stretch>
              </p:blipFill>
              <p:spPr>
                <a:xfrm>
                  <a:off x="4298259" y="613268"/>
                  <a:ext cx="135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1084" name="Freihand 171083">
                  <a:extLst>
                    <a:ext uri="{FF2B5EF4-FFF2-40B4-BE49-F238E27FC236}">
                      <a16:creationId xmlns:a16="http://schemas.microsoft.com/office/drawing/2014/main" id="{543DA60B-F0A9-403E-99DC-5CE5F7F693DE}"/>
                    </a:ext>
                  </a:extLst>
                </p14:cNvPr>
                <p14:cNvContentPartPr/>
                <p14:nvPr/>
              </p14:nvContentPartPr>
              <p14:xfrm>
                <a:off x="4535499" y="549908"/>
                <a:ext cx="4320" cy="82080"/>
              </p14:xfrm>
            </p:contentPart>
          </mc:Choice>
          <mc:Fallback xmlns="">
            <p:pic>
              <p:nvPicPr>
                <p:cNvPr id="171084" name="Freihand 171083">
                  <a:extLst>
                    <a:ext uri="{FF2B5EF4-FFF2-40B4-BE49-F238E27FC236}">
                      <a16:creationId xmlns:a16="http://schemas.microsoft.com/office/drawing/2014/main" id="{543DA60B-F0A9-403E-99DC-5CE5F7F693DE}"/>
                    </a:ext>
                  </a:extLst>
                </p:cNvPr>
                <p:cNvPicPr/>
                <p:nvPr/>
              </p:nvPicPr>
              <p:blipFill>
                <a:blip r:embed="rId214"/>
                <a:stretch>
                  <a:fillRect/>
                </a:stretch>
              </p:blipFill>
              <p:spPr>
                <a:xfrm>
                  <a:off x="4531179" y="545588"/>
                  <a:ext cx="12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1085" name="Freihand 171084">
                  <a:extLst>
                    <a:ext uri="{FF2B5EF4-FFF2-40B4-BE49-F238E27FC236}">
                      <a16:creationId xmlns:a16="http://schemas.microsoft.com/office/drawing/2014/main" id="{691C3053-E0D9-4576-952B-F1422033C7CD}"/>
                    </a:ext>
                  </a:extLst>
                </p14:cNvPr>
                <p14:cNvContentPartPr/>
                <p14:nvPr/>
              </p14:nvContentPartPr>
              <p14:xfrm>
                <a:off x="4457379" y="525428"/>
                <a:ext cx="182520" cy="134280"/>
              </p14:xfrm>
            </p:contentPart>
          </mc:Choice>
          <mc:Fallback xmlns="">
            <p:pic>
              <p:nvPicPr>
                <p:cNvPr id="171085" name="Freihand 171084">
                  <a:extLst>
                    <a:ext uri="{FF2B5EF4-FFF2-40B4-BE49-F238E27FC236}">
                      <a16:creationId xmlns:a16="http://schemas.microsoft.com/office/drawing/2014/main" id="{691C3053-E0D9-4576-952B-F1422033C7CD}"/>
                    </a:ext>
                  </a:extLst>
                </p:cNvPr>
                <p:cNvPicPr/>
                <p:nvPr/>
              </p:nvPicPr>
              <p:blipFill>
                <a:blip r:embed="rId216"/>
                <a:stretch>
                  <a:fillRect/>
                </a:stretch>
              </p:blipFill>
              <p:spPr>
                <a:xfrm>
                  <a:off x="4453059" y="521108"/>
                  <a:ext cx="19116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7">
            <p14:nvContentPartPr>
              <p14:cNvPr id="171089" name="Freihand 171088">
                <a:extLst>
                  <a:ext uri="{FF2B5EF4-FFF2-40B4-BE49-F238E27FC236}">
                    <a16:creationId xmlns:a16="http://schemas.microsoft.com/office/drawing/2014/main" id="{9BFA12F3-6C93-465B-B252-C6A31B80F096}"/>
                  </a:ext>
                </a:extLst>
              </p14:cNvPr>
              <p14:cNvContentPartPr/>
              <p14:nvPr/>
            </p14:nvContentPartPr>
            <p14:xfrm>
              <a:off x="1127019" y="1982708"/>
              <a:ext cx="175680" cy="11880"/>
            </p14:xfrm>
          </p:contentPart>
        </mc:Choice>
        <mc:Fallback xmlns="">
          <p:pic>
            <p:nvPicPr>
              <p:cNvPr id="171089" name="Freihand 171088">
                <a:extLst>
                  <a:ext uri="{FF2B5EF4-FFF2-40B4-BE49-F238E27FC236}">
                    <a16:creationId xmlns:a16="http://schemas.microsoft.com/office/drawing/2014/main" id="{9BFA12F3-6C93-465B-B252-C6A31B80F096}"/>
                  </a:ext>
                </a:extLst>
              </p:cNvPr>
              <p:cNvPicPr/>
              <p:nvPr/>
            </p:nvPicPr>
            <p:blipFill>
              <a:blip r:embed="rId218"/>
              <a:stretch>
                <a:fillRect/>
              </a:stretch>
            </p:blipFill>
            <p:spPr>
              <a:xfrm>
                <a:off x="1122699" y="1978388"/>
                <a:ext cx="184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1090" name="Freihand 171089">
                <a:extLst>
                  <a:ext uri="{FF2B5EF4-FFF2-40B4-BE49-F238E27FC236}">
                    <a16:creationId xmlns:a16="http://schemas.microsoft.com/office/drawing/2014/main" id="{72073E28-8C21-4362-89FF-132E2D80336D}"/>
                  </a:ext>
                </a:extLst>
              </p14:cNvPr>
              <p14:cNvContentPartPr/>
              <p14:nvPr/>
            </p14:nvContentPartPr>
            <p14:xfrm>
              <a:off x="1781859" y="2003228"/>
              <a:ext cx="175680" cy="25920"/>
            </p14:xfrm>
          </p:contentPart>
        </mc:Choice>
        <mc:Fallback xmlns="">
          <p:pic>
            <p:nvPicPr>
              <p:cNvPr id="171090" name="Freihand 171089">
                <a:extLst>
                  <a:ext uri="{FF2B5EF4-FFF2-40B4-BE49-F238E27FC236}">
                    <a16:creationId xmlns:a16="http://schemas.microsoft.com/office/drawing/2014/main" id="{72073E28-8C21-4362-89FF-132E2D80336D}"/>
                  </a:ext>
                </a:extLst>
              </p:cNvPr>
              <p:cNvPicPr/>
              <p:nvPr/>
            </p:nvPicPr>
            <p:blipFill>
              <a:blip r:embed="rId220"/>
              <a:stretch>
                <a:fillRect/>
              </a:stretch>
            </p:blipFill>
            <p:spPr>
              <a:xfrm>
                <a:off x="1777539" y="1998908"/>
                <a:ext cx="184320" cy="34560"/>
              </a:xfrm>
              <a:prstGeom prst="rect">
                <a:avLst/>
              </a:prstGeom>
            </p:spPr>
          </p:pic>
        </mc:Fallback>
      </mc:AlternateContent>
      <p:grpSp>
        <p:nvGrpSpPr>
          <p:cNvPr id="171092" name="Gruppieren 171091">
            <a:extLst>
              <a:ext uri="{FF2B5EF4-FFF2-40B4-BE49-F238E27FC236}">
                <a16:creationId xmlns:a16="http://schemas.microsoft.com/office/drawing/2014/main" id="{602F21EA-EEBD-4246-B9FC-8F889BF187B3}"/>
              </a:ext>
            </a:extLst>
          </p:cNvPr>
          <p:cNvGrpSpPr/>
          <p:nvPr/>
        </p:nvGrpSpPr>
        <p:grpSpPr>
          <a:xfrm>
            <a:off x="2338059" y="1997828"/>
            <a:ext cx="615960" cy="290880"/>
            <a:chOff x="2338059" y="1997828"/>
            <a:chExt cx="615960" cy="290880"/>
          </a:xfrm>
        </p:grpSpPr>
        <mc:AlternateContent xmlns:mc="http://schemas.openxmlformats.org/markup-compatibility/2006" xmlns:p14="http://schemas.microsoft.com/office/powerpoint/2010/main">
          <mc:Choice Requires="p14">
            <p:contentPart p14:bwMode="auto" r:id="rId221">
              <p14:nvContentPartPr>
                <p14:cNvPr id="171086" name="Freihand 171085">
                  <a:extLst>
                    <a:ext uri="{FF2B5EF4-FFF2-40B4-BE49-F238E27FC236}">
                      <a16:creationId xmlns:a16="http://schemas.microsoft.com/office/drawing/2014/main" id="{3D65CF5B-F2CF-41A4-893F-9A1FDB5892C5}"/>
                    </a:ext>
                  </a:extLst>
                </p14:cNvPr>
                <p14:cNvContentPartPr/>
                <p14:nvPr/>
              </p14:nvContentPartPr>
              <p14:xfrm>
                <a:off x="2922339" y="1997828"/>
                <a:ext cx="31680" cy="290880"/>
              </p14:xfrm>
            </p:contentPart>
          </mc:Choice>
          <mc:Fallback xmlns="">
            <p:pic>
              <p:nvPicPr>
                <p:cNvPr id="171086" name="Freihand 171085">
                  <a:extLst>
                    <a:ext uri="{FF2B5EF4-FFF2-40B4-BE49-F238E27FC236}">
                      <a16:creationId xmlns:a16="http://schemas.microsoft.com/office/drawing/2014/main" id="{3D65CF5B-F2CF-41A4-893F-9A1FDB5892C5}"/>
                    </a:ext>
                  </a:extLst>
                </p:cNvPr>
                <p:cNvPicPr/>
                <p:nvPr/>
              </p:nvPicPr>
              <p:blipFill>
                <a:blip r:embed="rId222"/>
                <a:stretch>
                  <a:fillRect/>
                </a:stretch>
              </p:blipFill>
              <p:spPr>
                <a:xfrm>
                  <a:off x="2918019" y="1993508"/>
                  <a:ext cx="403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1091" name="Freihand 171090">
                  <a:extLst>
                    <a:ext uri="{FF2B5EF4-FFF2-40B4-BE49-F238E27FC236}">
                      <a16:creationId xmlns:a16="http://schemas.microsoft.com/office/drawing/2014/main" id="{E99B163C-21D1-4B8B-A676-4634463CF4C9}"/>
                    </a:ext>
                  </a:extLst>
                </p14:cNvPr>
                <p14:cNvContentPartPr/>
                <p14:nvPr/>
              </p14:nvContentPartPr>
              <p14:xfrm>
                <a:off x="2338059" y="2002148"/>
                <a:ext cx="514080" cy="44640"/>
              </p14:xfrm>
            </p:contentPart>
          </mc:Choice>
          <mc:Fallback xmlns="">
            <p:pic>
              <p:nvPicPr>
                <p:cNvPr id="171091" name="Freihand 171090">
                  <a:extLst>
                    <a:ext uri="{FF2B5EF4-FFF2-40B4-BE49-F238E27FC236}">
                      <a16:creationId xmlns:a16="http://schemas.microsoft.com/office/drawing/2014/main" id="{E99B163C-21D1-4B8B-A676-4634463CF4C9}"/>
                    </a:ext>
                  </a:extLst>
                </p:cNvPr>
                <p:cNvPicPr/>
                <p:nvPr/>
              </p:nvPicPr>
              <p:blipFill>
                <a:blip r:embed="rId224"/>
                <a:stretch>
                  <a:fillRect/>
                </a:stretch>
              </p:blipFill>
              <p:spPr>
                <a:xfrm>
                  <a:off x="2333739" y="1997828"/>
                  <a:ext cx="52272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171103" name="Freihand 171102">
                <a:extLst>
                  <a:ext uri="{FF2B5EF4-FFF2-40B4-BE49-F238E27FC236}">
                    <a16:creationId xmlns:a16="http://schemas.microsoft.com/office/drawing/2014/main" id="{0A6A0794-4D90-456A-B1E7-21243CBA94D9}"/>
                  </a:ext>
                </a:extLst>
              </p14:cNvPr>
              <p14:cNvContentPartPr/>
              <p14:nvPr/>
            </p14:nvContentPartPr>
            <p14:xfrm>
              <a:off x="7621419" y="2481668"/>
              <a:ext cx="934560" cy="47520"/>
            </p14:xfrm>
          </p:contentPart>
        </mc:Choice>
        <mc:Fallback xmlns="">
          <p:pic>
            <p:nvPicPr>
              <p:cNvPr id="171103" name="Freihand 171102">
                <a:extLst>
                  <a:ext uri="{FF2B5EF4-FFF2-40B4-BE49-F238E27FC236}">
                    <a16:creationId xmlns:a16="http://schemas.microsoft.com/office/drawing/2014/main" id="{0A6A0794-4D90-456A-B1E7-21243CBA94D9}"/>
                  </a:ext>
                </a:extLst>
              </p:cNvPr>
              <p:cNvPicPr/>
              <p:nvPr/>
            </p:nvPicPr>
            <p:blipFill>
              <a:blip r:embed="rId226"/>
              <a:stretch>
                <a:fillRect/>
              </a:stretch>
            </p:blipFill>
            <p:spPr>
              <a:xfrm>
                <a:off x="7617099" y="2477348"/>
                <a:ext cx="943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1104" name="Freihand 171103">
                <a:extLst>
                  <a:ext uri="{FF2B5EF4-FFF2-40B4-BE49-F238E27FC236}">
                    <a16:creationId xmlns:a16="http://schemas.microsoft.com/office/drawing/2014/main" id="{8F6DF209-851B-417F-97D1-0F5132EC240D}"/>
                  </a:ext>
                </a:extLst>
              </p14:cNvPr>
              <p14:cNvContentPartPr/>
              <p14:nvPr/>
            </p14:nvContentPartPr>
            <p14:xfrm>
              <a:off x="7546179" y="1033748"/>
              <a:ext cx="500400" cy="11880"/>
            </p14:xfrm>
          </p:contentPart>
        </mc:Choice>
        <mc:Fallback xmlns="">
          <p:pic>
            <p:nvPicPr>
              <p:cNvPr id="171104" name="Freihand 171103">
                <a:extLst>
                  <a:ext uri="{FF2B5EF4-FFF2-40B4-BE49-F238E27FC236}">
                    <a16:creationId xmlns:a16="http://schemas.microsoft.com/office/drawing/2014/main" id="{8F6DF209-851B-417F-97D1-0F5132EC240D}"/>
                  </a:ext>
                </a:extLst>
              </p:cNvPr>
              <p:cNvPicPr/>
              <p:nvPr/>
            </p:nvPicPr>
            <p:blipFill>
              <a:blip r:embed="rId228"/>
              <a:stretch>
                <a:fillRect/>
              </a:stretch>
            </p:blipFill>
            <p:spPr>
              <a:xfrm>
                <a:off x="7541859" y="1029428"/>
                <a:ext cx="509040" cy="20520"/>
              </a:xfrm>
              <a:prstGeom prst="rect">
                <a:avLst/>
              </a:prstGeom>
            </p:spPr>
          </p:pic>
        </mc:Fallback>
      </mc:AlternateContent>
      <p:grpSp>
        <p:nvGrpSpPr>
          <p:cNvPr id="171197" name="Gruppieren 171196">
            <a:extLst>
              <a:ext uri="{FF2B5EF4-FFF2-40B4-BE49-F238E27FC236}">
                <a16:creationId xmlns:a16="http://schemas.microsoft.com/office/drawing/2014/main" id="{A57F2E93-3044-4A1A-BA7E-F4B31EEC1E28}"/>
              </a:ext>
            </a:extLst>
          </p:cNvPr>
          <p:cNvGrpSpPr/>
          <p:nvPr/>
        </p:nvGrpSpPr>
        <p:grpSpPr>
          <a:xfrm>
            <a:off x="104259" y="1744748"/>
            <a:ext cx="830880" cy="335880"/>
            <a:chOff x="104259" y="1744748"/>
            <a:chExt cx="830880" cy="335880"/>
          </a:xfrm>
        </p:grpSpPr>
        <mc:AlternateContent xmlns:mc="http://schemas.openxmlformats.org/markup-compatibility/2006" xmlns:p14="http://schemas.microsoft.com/office/powerpoint/2010/main">
          <mc:Choice Requires="p14">
            <p:contentPart p14:bwMode="auto" r:id="rId229">
              <p14:nvContentPartPr>
                <p14:cNvPr id="171099" name="Freihand 171098">
                  <a:extLst>
                    <a:ext uri="{FF2B5EF4-FFF2-40B4-BE49-F238E27FC236}">
                      <a16:creationId xmlns:a16="http://schemas.microsoft.com/office/drawing/2014/main" id="{D04E0735-4DEE-4EF5-B3BF-BD4382ED5BDA}"/>
                    </a:ext>
                  </a:extLst>
                </p14:cNvPr>
                <p14:cNvContentPartPr/>
                <p14:nvPr/>
              </p14:nvContentPartPr>
              <p14:xfrm>
                <a:off x="640659" y="1925468"/>
                <a:ext cx="106920" cy="69480"/>
              </p14:xfrm>
            </p:contentPart>
          </mc:Choice>
          <mc:Fallback xmlns="">
            <p:pic>
              <p:nvPicPr>
                <p:cNvPr id="171099" name="Freihand 171098">
                  <a:extLst>
                    <a:ext uri="{FF2B5EF4-FFF2-40B4-BE49-F238E27FC236}">
                      <a16:creationId xmlns:a16="http://schemas.microsoft.com/office/drawing/2014/main" id="{D04E0735-4DEE-4EF5-B3BF-BD4382ED5BDA}"/>
                    </a:ext>
                  </a:extLst>
                </p:cNvPr>
                <p:cNvPicPr/>
                <p:nvPr/>
              </p:nvPicPr>
              <p:blipFill>
                <a:blip r:embed="rId230"/>
                <a:stretch>
                  <a:fillRect/>
                </a:stretch>
              </p:blipFill>
              <p:spPr>
                <a:xfrm>
                  <a:off x="636339" y="1921148"/>
                  <a:ext cx="115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1100" name="Freihand 171099">
                  <a:extLst>
                    <a:ext uri="{FF2B5EF4-FFF2-40B4-BE49-F238E27FC236}">
                      <a16:creationId xmlns:a16="http://schemas.microsoft.com/office/drawing/2014/main" id="{9C008C7F-FA69-4D1F-BFFB-67DADC974F31}"/>
                    </a:ext>
                  </a:extLst>
                </p14:cNvPr>
                <p14:cNvContentPartPr/>
                <p14:nvPr/>
              </p14:nvContentPartPr>
              <p14:xfrm>
                <a:off x="714099" y="1900268"/>
                <a:ext cx="68400" cy="180360"/>
              </p14:xfrm>
            </p:contentPart>
          </mc:Choice>
          <mc:Fallback xmlns="">
            <p:pic>
              <p:nvPicPr>
                <p:cNvPr id="171100" name="Freihand 171099">
                  <a:extLst>
                    <a:ext uri="{FF2B5EF4-FFF2-40B4-BE49-F238E27FC236}">
                      <a16:creationId xmlns:a16="http://schemas.microsoft.com/office/drawing/2014/main" id="{9C008C7F-FA69-4D1F-BFFB-67DADC974F31}"/>
                    </a:ext>
                  </a:extLst>
                </p:cNvPr>
                <p:cNvPicPr/>
                <p:nvPr/>
              </p:nvPicPr>
              <p:blipFill>
                <a:blip r:embed="rId232"/>
                <a:stretch>
                  <a:fillRect/>
                </a:stretch>
              </p:blipFill>
              <p:spPr>
                <a:xfrm>
                  <a:off x="709779" y="1895948"/>
                  <a:ext cx="77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1101" name="Freihand 171100">
                  <a:extLst>
                    <a:ext uri="{FF2B5EF4-FFF2-40B4-BE49-F238E27FC236}">
                      <a16:creationId xmlns:a16="http://schemas.microsoft.com/office/drawing/2014/main" id="{BA36342C-9AF9-4664-8648-2FBBE92016A3}"/>
                    </a:ext>
                  </a:extLst>
                </p14:cNvPr>
                <p14:cNvContentPartPr/>
                <p14:nvPr/>
              </p14:nvContentPartPr>
              <p14:xfrm>
                <a:off x="747939" y="1744748"/>
                <a:ext cx="187200" cy="140760"/>
              </p14:xfrm>
            </p:contentPart>
          </mc:Choice>
          <mc:Fallback xmlns="">
            <p:pic>
              <p:nvPicPr>
                <p:cNvPr id="171101" name="Freihand 171100">
                  <a:extLst>
                    <a:ext uri="{FF2B5EF4-FFF2-40B4-BE49-F238E27FC236}">
                      <a16:creationId xmlns:a16="http://schemas.microsoft.com/office/drawing/2014/main" id="{BA36342C-9AF9-4664-8648-2FBBE92016A3}"/>
                    </a:ext>
                  </a:extLst>
                </p:cNvPr>
                <p:cNvPicPr/>
                <p:nvPr/>
              </p:nvPicPr>
              <p:blipFill>
                <a:blip r:embed="rId234"/>
                <a:stretch>
                  <a:fillRect/>
                </a:stretch>
              </p:blipFill>
              <p:spPr>
                <a:xfrm>
                  <a:off x="743619" y="1740428"/>
                  <a:ext cx="195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1191" name="Freihand 171190">
                  <a:extLst>
                    <a:ext uri="{FF2B5EF4-FFF2-40B4-BE49-F238E27FC236}">
                      <a16:creationId xmlns:a16="http://schemas.microsoft.com/office/drawing/2014/main" id="{68FA5D27-67A1-49DC-A35B-C084A001A28A}"/>
                    </a:ext>
                  </a:extLst>
                </p14:cNvPr>
                <p14:cNvContentPartPr/>
                <p14:nvPr/>
              </p14:nvContentPartPr>
              <p14:xfrm>
                <a:off x="475059" y="1907468"/>
                <a:ext cx="130320" cy="28440"/>
              </p14:xfrm>
            </p:contentPart>
          </mc:Choice>
          <mc:Fallback xmlns="">
            <p:pic>
              <p:nvPicPr>
                <p:cNvPr id="171191" name="Freihand 171190">
                  <a:extLst>
                    <a:ext uri="{FF2B5EF4-FFF2-40B4-BE49-F238E27FC236}">
                      <a16:creationId xmlns:a16="http://schemas.microsoft.com/office/drawing/2014/main" id="{68FA5D27-67A1-49DC-A35B-C084A001A28A}"/>
                    </a:ext>
                  </a:extLst>
                </p:cNvPr>
                <p:cNvPicPr/>
                <p:nvPr/>
              </p:nvPicPr>
              <p:blipFill>
                <a:blip r:embed="rId236"/>
                <a:stretch>
                  <a:fillRect/>
                </a:stretch>
              </p:blipFill>
              <p:spPr>
                <a:xfrm>
                  <a:off x="470739" y="1903148"/>
                  <a:ext cx="138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71192" name="Freihand 171191">
                  <a:extLst>
                    <a:ext uri="{FF2B5EF4-FFF2-40B4-BE49-F238E27FC236}">
                      <a16:creationId xmlns:a16="http://schemas.microsoft.com/office/drawing/2014/main" id="{3858FBE0-5206-4349-A0DE-D4F88F12059D}"/>
                    </a:ext>
                  </a:extLst>
                </p14:cNvPr>
                <p14:cNvContentPartPr/>
                <p14:nvPr/>
              </p14:nvContentPartPr>
              <p14:xfrm>
                <a:off x="487299" y="1971188"/>
                <a:ext cx="93960" cy="28440"/>
              </p14:xfrm>
            </p:contentPart>
          </mc:Choice>
          <mc:Fallback xmlns="">
            <p:pic>
              <p:nvPicPr>
                <p:cNvPr id="171192" name="Freihand 171191">
                  <a:extLst>
                    <a:ext uri="{FF2B5EF4-FFF2-40B4-BE49-F238E27FC236}">
                      <a16:creationId xmlns:a16="http://schemas.microsoft.com/office/drawing/2014/main" id="{3858FBE0-5206-4349-A0DE-D4F88F12059D}"/>
                    </a:ext>
                  </a:extLst>
                </p:cNvPr>
                <p:cNvPicPr/>
                <p:nvPr/>
              </p:nvPicPr>
              <p:blipFill>
                <a:blip r:embed="rId238"/>
                <a:stretch>
                  <a:fillRect/>
                </a:stretch>
              </p:blipFill>
              <p:spPr>
                <a:xfrm>
                  <a:off x="482979" y="1966868"/>
                  <a:ext cx="102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1193" name="Freihand 171192">
                  <a:extLst>
                    <a:ext uri="{FF2B5EF4-FFF2-40B4-BE49-F238E27FC236}">
                      <a16:creationId xmlns:a16="http://schemas.microsoft.com/office/drawing/2014/main" id="{2252FB6D-FA32-4C89-9DB9-2916DD137EE9}"/>
                    </a:ext>
                  </a:extLst>
                </p14:cNvPr>
                <p14:cNvContentPartPr/>
                <p14:nvPr/>
              </p14:nvContentPartPr>
              <p14:xfrm>
                <a:off x="104259" y="1900988"/>
                <a:ext cx="160560" cy="160920"/>
              </p14:xfrm>
            </p:contentPart>
          </mc:Choice>
          <mc:Fallback xmlns="">
            <p:pic>
              <p:nvPicPr>
                <p:cNvPr id="171193" name="Freihand 171192">
                  <a:extLst>
                    <a:ext uri="{FF2B5EF4-FFF2-40B4-BE49-F238E27FC236}">
                      <a16:creationId xmlns:a16="http://schemas.microsoft.com/office/drawing/2014/main" id="{2252FB6D-FA32-4C89-9DB9-2916DD137EE9}"/>
                    </a:ext>
                  </a:extLst>
                </p:cNvPr>
                <p:cNvPicPr/>
                <p:nvPr/>
              </p:nvPicPr>
              <p:blipFill>
                <a:blip r:embed="rId240"/>
                <a:stretch>
                  <a:fillRect/>
                </a:stretch>
              </p:blipFill>
              <p:spPr>
                <a:xfrm>
                  <a:off x="99939" y="1896668"/>
                  <a:ext cx="169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1194" name="Freihand 171193">
                  <a:extLst>
                    <a:ext uri="{FF2B5EF4-FFF2-40B4-BE49-F238E27FC236}">
                      <a16:creationId xmlns:a16="http://schemas.microsoft.com/office/drawing/2014/main" id="{4E1AAEA2-4460-431C-8E39-9D1E3083965A}"/>
                    </a:ext>
                  </a:extLst>
                </p14:cNvPr>
                <p14:cNvContentPartPr/>
                <p14:nvPr/>
              </p14:nvContentPartPr>
              <p14:xfrm>
                <a:off x="230619" y="1857788"/>
                <a:ext cx="110520" cy="149760"/>
              </p14:xfrm>
            </p:contentPart>
          </mc:Choice>
          <mc:Fallback xmlns="">
            <p:pic>
              <p:nvPicPr>
                <p:cNvPr id="171194" name="Freihand 171193">
                  <a:extLst>
                    <a:ext uri="{FF2B5EF4-FFF2-40B4-BE49-F238E27FC236}">
                      <a16:creationId xmlns:a16="http://schemas.microsoft.com/office/drawing/2014/main" id="{4E1AAEA2-4460-431C-8E39-9D1E3083965A}"/>
                    </a:ext>
                  </a:extLst>
                </p:cNvPr>
                <p:cNvPicPr/>
                <p:nvPr/>
              </p:nvPicPr>
              <p:blipFill>
                <a:blip r:embed="rId242"/>
                <a:stretch>
                  <a:fillRect/>
                </a:stretch>
              </p:blipFill>
              <p:spPr>
                <a:xfrm>
                  <a:off x="226299" y="1853468"/>
                  <a:ext cx="119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1195" name="Freihand 171194">
                  <a:extLst>
                    <a:ext uri="{FF2B5EF4-FFF2-40B4-BE49-F238E27FC236}">
                      <a16:creationId xmlns:a16="http://schemas.microsoft.com/office/drawing/2014/main" id="{775B3CC0-63EF-4E5E-BA1E-5CF82C8E44DD}"/>
                    </a:ext>
                  </a:extLst>
                </p14:cNvPr>
                <p14:cNvContentPartPr/>
                <p14:nvPr/>
              </p14:nvContentPartPr>
              <p14:xfrm>
                <a:off x="237459" y="1862108"/>
                <a:ext cx="97200" cy="21600"/>
              </p14:xfrm>
            </p:contentPart>
          </mc:Choice>
          <mc:Fallback xmlns="">
            <p:pic>
              <p:nvPicPr>
                <p:cNvPr id="171195" name="Freihand 171194">
                  <a:extLst>
                    <a:ext uri="{FF2B5EF4-FFF2-40B4-BE49-F238E27FC236}">
                      <a16:creationId xmlns:a16="http://schemas.microsoft.com/office/drawing/2014/main" id="{775B3CC0-63EF-4E5E-BA1E-5CF82C8E44DD}"/>
                    </a:ext>
                  </a:extLst>
                </p:cNvPr>
                <p:cNvPicPr/>
                <p:nvPr/>
              </p:nvPicPr>
              <p:blipFill>
                <a:blip r:embed="rId244"/>
                <a:stretch>
                  <a:fillRect/>
                </a:stretch>
              </p:blipFill>
              <p:spPr>
                <a:xfrm>
                  <a:off x="233139" y="1857788"/>
                  <a:ext cx="105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1196" name="Freihand 171195">
                  <a:extLst>
                    <a:ext uri="{FF2B5EF4-FFF2-40B4-BE49-F238E27FC236}">
                      <a16:creationId xmlns:a16="http://schemas.microsoft.com/office/drawing/2014/main" id="{F6BBC608-C4A9-4A0A-B544-9A59D1A16A65}"/>
                    </a:ext>
                  </a:extLst>
                </p14:cNvPr>
                <p14:cNvContentPartPr/>
                <p14:nvPr/>
              </p14:nvContentPartPr>
              <p14:xfrm>
                <a:off x="327819" y="1851668"/>
                <a:ext cx="187200" cy="124560"/>
              </p14:xfrm>
            </p:contentPart>
          </mc:Choice>
          <mc:Fallback xmlns="">
            <p:pic>
              <p:nvPicPr>
                <p:cNvPr id="171196" name="Freihand 171195">
                  <a:extLst>
                    <a:ext uri="{FF2B5EF4-FFF2-40B4-BE49-F238E27FC236}">
                      <a16:creationId xmlns:a16="http://schemas.microsoft.com/office/drawing/2014/main" id="{F6BBC608-C4A9-4A0A-B544-9A59D1A16A65}"/>
                    </a:ext>
                  </a:extLst>
                </p:cNvPr>
                <p:cNvPicPr/>
                <p:nvPr/>
              </p:nvPicPr>
              <p:blipFill>
                <a:blip r:embed="rId246"/>
                <a:stretch>
                  <a:fillRect/>
                </a:stretch>
              </p:blipFill>
              <p:spPr>
                <a:xfrm>
                  <a:off x="323499" y="1847348"/>
                  <a:ext cx="195840" cy="13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7">
            <p14:nvContentPartPr>
              <p14:cNvPr id="171198" name="Freihand 171197">
                <a:extLst>
                  <a:ext uri="{FF2B5EF4-FFF2-40B4-BE49-F238E27FC236}">
                    <a16:creationId xmlns:a16="http://schemas.microsoft.com/office/drawing/2014/main" id="{2FBD01DE-15A4-46F7-B321-020E29701D56}"/>
                  </a:ext>
                </a:extLst>
              </p14:cNvPr>
              <p14:cNvContentPartPr/>
              <p14:nvPr/>
            </p14:nvContentPartPr>
            <p14:xfrm>
              <a:off x="11577459" y="1068308"/>
              <a:ext cx="22680" cy="21240"/>
            </p14:xfrm>
          </p:contentPart>
        </mc:Choice>
        <mc:Fallback xmlns="">
          <p:pic>
            <p:nvPicPr>
              <p:cNvPr id="171198" name="Freihand 171197">
                <a:extLst>
                  <a:ext uri="{FF2B5EF4-FFF2-40B4-BE49-F238E27FC236}">
                    <a16:creationId xmlns:a16="http://schemas.microsoft.com/office/drawing/2014/main" id="{2FBD01DE-15A4-46F7-B321-020E29701D56}"/>
                  </a:ext>
                </a:extLst>
              </p:cNvPr>
              <p:cNvPicPr/>
              <p:nvPr/>
            </p:nvPicPr>
            <p:blipFill>
              <a:blip r:embed="rId248"/>
              <a:stretch>
                <a:fillRect/>
              </a:stretch>
            </p:blipFill>
            <p:spPr>
              <a:xfrm>
                <a:off x="11573139" y="1063988"/>
                <a:ext cx="31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1199" name="Freihand 171198">
                <a:extLst>
                  <a:ext uri="{FF2B5EF4-FFF2-40B4-BE49-F238E27FC236}">
                    <a16:creationId xmlns:a16="http://schemas.microsoft.com/office/drawing/2014/main" id="{5C346350-490D-4D4D-85EA-75D11697B28A}"/>
                  </a:ext>
                </a:extLst>
              </p14:cNvPr>
              <p14:cNvContentPartPr/>
              <p14:nvPr/>
            </p14:nvContentPartPr>
            <p14:xfrm>
              <a:off x="10393419" y="206468"/>
              <a:ext cx="762840" cy="539640"/>
            </p14:xfrm>
          </p:contentPart>
        </mc:Choice>
        <mc:Fallback xmlns="">
          <p:pic>
            <p:nvPicPr>
              <p:cNvPr id="171199" name="Freihand 171198">
                <a:extLst>
                  <a:ext uri="{FF2B5EF4-FFF2-40B4-BE49-F238E27FC236}">
                    <a16:creationId xmlns:a16="http://schemas.microsoft.com/office/drawing/2014/main" id="{5C346350-490D-4D4D-85EA-75D11697B28A}"/>
                  </a:ext>
                </a:extLst>
              </p:cNvPr>
              <p:cNvPicPr/>
              <p:nvPr/>
            </p:nvPicPr>
            <p:blipFill>
              <a:blip r:embed="rId250"/>
              <a:stretch>
                <a:fillRect/>
              </a:stretch>
            </p:blipFill>
            <p:spPr>
              <a:xfrm>
                <a:off x="10389099" y="202148"/>
                <a:ext cx="771480" cy="548280"/>
              </a:xfrm>
              <a:prstGeom prst="rect">
                <a:avLst/>
              </a:prstGeom>
            </p:spPr>
          </p:pic>
        </mc:Fallback>
      </mc:AlternateContent>
      <p:grpSp>
        <p:nvGrpSpPr>
          <p:cNvPr id="171215" name="Gruppieren 171214">
            <a:extLst>
              <a:ext uri="{FF2B5EF4-FFF2-40B4-BE49-F238E27FC236}">
                <a16:creationId xmlns:a16="http://schemas.microsoft.com/office/drawing/2014/main" id="{AB5BA912-9621-41E8-B851-7CDF7B0553BD}"/>
              </a:ext>
            </a:extLst>
          </p:cNvPr>
          <p:cNvGrpSpPr/>
          <p:nvPr/>
        </p:nvGrpSpPr>
        <p:grpSpPr>
          <a:xfrm>
            <a:off x="8249259" y="344348"/>
            <a:ext cx="385200" cy="190440"/>
            <a:chOff x="8249259" y="344348"/>
            <a:chExt cx="385200" cy="190440"/>
          </a:xfrm>
        </p:grpSpPr>
        <mc:AlternateContent xmlns:mc="http://schemas.openxmlformats.org/markup-compatibility/2006" xmlns:p14="http://schemas.microsoft.com/office/powerpoint/2010/main">
          <mc:Choice Requires="p14">
            <p:contentPart p14:bwMode="auto" r:id="rId251">
              <p14:nvContentPartPr>
                <p14:cNvPr id="171211" name="Freihand 171210">
                  <a:extLst>
                    <a:ext uri="{FF2B5EF4-FFF2-40B4-BE49-F238E27FC236}">
                      <a16:creationId xmlns:a16="http://schemas.microsoft.com/office/drawing/2014/main" id="{CA90C2F6-73DC-497C-A118-C7A83C678D70}"/>
                    </a:ext>
                  </a:extLst>
                </p14:cNvPr>
                <p14:cNvContentPartPr/>
                <p14:nvPr/>
              </p14:nvContentPartPr>
              <p14:xfrm>
                <a:off x="8249259" y="371708"/>
                <a:ext cx="79920" cy="158400"/>
              </p14:xfrm>
            </p:contentPart>
          </mc:Choice>
          <mc:Fallback xmlns="">
            <p:pic>
              <p:nvPicPr>
                <p:cNvPr id="171211" name="Freihand 171210">
                  <a:extLst>
                    <a:ext uri="{FF2B5EF4-FFF2-40B4-BE49-F238E27FC236}">
                      <a16:creationId xmlns:a16="http://schemas.microsoft.com/office/drawing/2014/main" id="{CA90C2F6-73DC-497C-A118-C7A83C678D70}"/>
                    </a:ext>
                  </a:extLst>
                </p:cNvPr>
                <p:cNvPicPr/>
                <p:nvPr/>
              </p:nvPicPr>
              <p:blipFill>
                <a:blip r:embed="rId252"/>
                <a:stretch>
                  <a:fillRect/>
                </a:stretch>
              </p:blipFill>
              <p:spPr>
                <a:xfrm>
                  <a:off x="8244939" y="367388"/>
                  <a:ext cx="88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1212" name="Freihand 171211">
                  <a:extLst>
                    <a:ext uri="{FF2B5EF4-FFF2-40B4-BE49-F238E27FC236}">
                      <a16:creationId xmlns:a16="http://schemas.microsoft.com/office/drawing/2014/main" id="{986B6919-96EF-464F-891E-EF3A727FBA74}"/>
                    </a:ext>
                  </a:extLst>
                </p14:cNvPr>
                <p14:cNvContentPartPr/>
                <p14:nvPr/>
              </p14:nvContentPartPr>
              <p14:xfrm>
                <a:off x="8381019" y="344348"/>
                <a:ext cx="100800" cy="154440"/>
              </p14:xfrm>
            </p:contentPart>
          </mc:Choice>
          <mc:Fallback xmlns="">
            <p:pic>
              <p:nvPicPr>
                <p:cNvPr id="171212" name="Freihand 171211">
                  <a:extLst>
                    <a:ext uri="{FF2B5EF4-FFF2-40B4-BE49-F238E27FC236}">
                      <a16:creationId xmlns:a16="http://schemas.microsoft.com/office/drawing/2014/main" id="{986B6919-96EF-464F-891E-EF3A727FBA74}"/>
                    </a:ext>
                  </a:extLst>
                </p:cNvPr>
                <p:cNvPicPr/>
                <p:nvPr/>
              </p:nvPicPr>
              <p:blipFill>
                <a:blip r:embed="rId254"/>
                <a:stretch>
                  <a:fillRect/>
                </a:stretch>
              </p:blipFill>
              <p:spPr>
                <a:xfrm>
                  <a:off x="8376699" y="340028"/>
                  <a:ext cx="109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1213" name="Freihand 171212">
                  <a:extLst>
                    <a:ext uri="{FF2B5EF4-FFF2-40B4-BE49-F238E27FC236}">
                      <a16:creationId xmlns:a16="http://schemas.microsoft.com/office/drawing/2014/main" id="{A3BB7B17-6FD8-4623-A1F4-D739827FBFC5}"/>
                    </a:ext>
                  </a:extLst>
                </p14:cNvPr>
                <p14:cNvContentPartPr/>
                <p14:nvPr/>
              </p14:nvContentPartPr>
              <p14:xfrm>
                <a:off x="8453379" y="434348"/>
                <a:ext cx="21240" cy="84600"/>
              </p14:xfrm>
            </p:contentPart>
          </mc:Choice>
          <mc:Fallback xmlns="">
            <p:pic>
              <p:nvPicPr>
                <p:cNvPr id="171213" name="Freihand 171212">
                  <a:extLst>
                    <a:ext uri="{FF2B5EF4-FFF2-40B4-BE49-F238E27FC236}">
                      <a16:creationId xmlns:a16="http://schemas.microsoft.com/office/drawing/2014/main" id="{A3BB7B17-6FD8-4623-A1F4-D739827FBFC5}"/>
                    </a:ext>
                  </a:extLst>
                </p:cNvPr>
                <p:cNvPicPr/>
                <p:nvPr/>
              </p:nvPicPr>
              <p:blipFill>
                <a:blip r:embed="rId256"/>
                <a:stretch>
                  <a:fillRect/>
                </a:stretch>
              </p:blipFill>
              <p:spPr>
                <a:xfrm>
                  <a:off x="8449059" y="430028"/>
                  <a:ext cx="29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1214" name="Freihand 171213">
                  <a:extLst>
                    <a:ext uri="{FF2B5EF4-FFF2-40B4-BE49-F238E27FC236}">
                      <a16:creationId xmlns:a16="http://schemas.microsoft.com/office/drawing/2014/main" id="{0660FD72-3361-4AA6-B585-031494D8E022}"/>
                    </a:ext>
                  </a:extLst>
                </p14:cNvPr>
                <p14:cNvContentPartPr/>
                <p14:nvPr/>
              </p14:nvContentPartPr>
              <p14:xfrm>
                <a:off x="8509179" y="398348"/>
                <a:ext cx="125280" cy="136440"/>
              </p14:xfrm>
            </p:contentPart>
          </mc:Choice>
          <mc:Fallback xmlns="">
            <p:pic>
              <p:nvPicPr>
                <p:cNvPr id="171214" name="Freihand 171213">
                  <a:extLst>
                    <a:ext uri="{FF2B5EF4-FFF2-40B4-BE49-F238E27FC236}">
                      <a16:creationId xmlns:a16="http://schemas.microsoft.com/office/drawing/2014/main" id="{0660FD72-3361-4AA6-B585-031494D8E022}"/>
                    </a:ext>
                  </a:extLst>
                </p:cNvPr>
                <p:cNvPicPr/>
                <p:nvPr/>
              </p:nvPicPr>
              <p:blipFill>
                <a:blip r:embed="rId258"/>
                <a:stretch>
                  <a:fillRect/>
                </a:stretch>
              </p:blipFill>
              <p:spPr>
                <a:xfrm>
                  <a:off x="8504859" y="394028"/>
                  <a:ext cx="133920" cy="145080"/>
                </a:xfrm>
                <a:prstGeom prst="rect">
                  <a:avLst/>
                </a:prstGeom>
              </p:spPr>
            </p:pic>
          </mc:Fallback>
        </mc:AlternateContent>
      </p:grpSp>
      <p:grpSp>
        <p:nvGrpSpPr>
          <p:cNvPr id="171219" name="Gruppieren 171218">
            <a:extLst>
              <a:ext uri="{FF2B5EF4-FFF2-40B4-BE49-F238E27FC236}">
                <a16:creationId xmlns:a16="http://schemas.microsoft.com/office/drawing/2014/main" id="{FA862187-5B15-4BD5-A194-ECD5949B6A0F}"/>
              </a:ext>
            </a:extLst>
          </p:cNvPr>
          <p:cNvGrpSpPr/>
          <p:nvPr/>
        </p:nvGrpSpPr>
        <p:grpSpPr>
          <a:xfrm>
            <a:off x="10401339" y="1298348"/>
            <a:ext cx="366120" cy="141480"/>
            <a:chOff x="10401339" y="1298348"/>
            <a:chExt cx="366120" cy="141480"/>
          </a:xfrm>
        </p:grpSpPr>
        <mc:AlternateContent xmlns:mc="http://schemas.openxmlformats.org/markup-compatibility/2006" xmlns:p14="http://schemas.microsoft.com/office/powerpoint/2010/main">
          <mc:Choice Requires="p14">
            <p:contentPart p14:bwMode="auto" r:id="rId259">
              <p14:nvContentPartPr>
                <p14:cNvPr id="171216" name="Freihand 171215">
                  <a:extLst>
                    <a:ext uri="{FF2B5EF4-FFF2-40B4-BE49-F238E27FC236}">
                      <a16:creationId xmlns:a16="http://schemas.microsoft.com/office/drawing/2014/main" id="{386ECF31-7332-42E5-9DC9-A53A7CB9731E}"/>
                    </a:ext>
                  </a:extLst>
                </p14:cNvPr>
                <p14:cNvContentPartPr/>
                <p14:nvPr/>
              </p14:nvContentPartPr>
              <p14:xfrm>
                <a:off x="10401339" y="1319228"/>
                <a:ext cx="115200" cy="117720"/>
              </p14:xfrm>
            </p:contentPart>
          </mc:Choice>
          <mc:Fallback xmlns="">
            <p:pic>
              <p:nvPicPr>
                <p:cNvPr id="171216" name="Freihand 171215">
                  <a:extLst>
                    <a:ext uri="{FF2B5EF4-FFF2-40B4-BE49-F238E27FC236}">
                      <a16:creationId xmlns:a16="http://schemas.microsoft.com/office/drawing/2014/main" id="{386ECF31-7332-42E5-9DC9-A53A7CB9731E}"/>
                    </a:ext>
                  </a:extLst>
                </p:cNvPr>
                <p:cNvPicPr/>
                <p:nvPr/>
              </p:nvPicPr>
              <p:blipFill>
                <a:blip r:embed="rId260"/>
                <a:stretch>
                  <a:fillRect/>
                </a:stretch>
              </p:blipFill>
              <p:spPr>
                <a:xfrm>
                  <a:off x="10397019" y="1314908"/>
                  <a:ext cx="123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1217" name="Freihand 171216">
                  <a:extLst>
                    <a:ext uri="{FF2B5EF4-FFF2-40B4-BE49-F238E27FC236}">
                      <a16:creationId xmlns:a16="http://schemas.microsoft.com/office/drawing/2014/main" id="{58009AC0-3E01-4250-9244-00FFCCFC7633}"/>
                    </a:ext>
                  </a:extLst>
                </p14:cNvPr>
                <p14:cNvContentPartPr/>
                <p14:nvPr/>
              </p14:nvContentPartPr>
              <p14:xfrm>
                <a:off x="10562979" y="1298348"/>
                <a:ext cx="57600" cy="141480"/>
              </p14:xfrm>
            </p:contentPart>
          </mc:Choice>
          <mc:Fallback xmlns="">
            <p:pic>
              <p:nvPicPr>
                <p:cNvPr id="171217" name="Freihand 171216">
                  <a:extLst>
                    <a:ext uri="{FF2B5EF4-FFF2-40B4-BE49-F238E27FC236}">
                      <a16:creationId xmlns:a16="http://schemas.microsoft.com/office/drawing/2014/main" id="{58009AC0-3E01-4250-9244-00FFCCFC7633}"/>
                    </a:ext>
                  </a:extLst>
                </p:cNvPr>
                <p:cNvPicPr/>
                <p:nvPr/>
              </p:nvPicPr>
              <p:blipFill>
                <a:blip r:embed="rId262"/>
                <a:stretch>
                  <a:fillRect/>
                </a:stretch>
              </p:blipFill>
              <p:spPr>
                <a:xfrm>
                  <a:off x="10558659" y="1294028"/>
                  <a:ext cx="66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1218" name="Freihand 171217">
                  <a:extLst>
                    <a:ext uri="{FF2B5EF4-FFF2-40B4-BE49-F238E27FC236}">
                      <a16:creationId xmlns:a16="http://schemas.microsoft.com/office/drawing/2014/main" id="{1961682C-3DE2-4A64-9D57-19B2A6203F79}"/>
                    </a:ext>
                  </a:extLst>
                </p14:cNvPr>
                <p14:cNvContentPartPr/>
                <p14:nvPr/>
              </p14:nvContentPartPr>
              <p14:xfrm>
                <a:off x="10665219" y="1334708"/>
                <a:ext cx="102240" cy="87840"/>
              </p14:xfrm>
            </p:contentPart>
          </mc:Choice>
          <mc:Fallback xmlns="">
            <p:pic>
              <p:nvPicPr>
                <p:cNvPr id="171218" name="Freihand 171217">
                  <a:extLst>
                    <a:ext uri="{FF2B5EF4-FFF2-40B4-BE49-F238E27FC236}">
                      <a16:creationId xmlns:a16="http://schemas.microsoft.com/office/drawing/2014/main" id="{1961682C-3DE2-4A64-9D57-19B2A6203F79}"/>
                    </a:ext>
                  </a:extLst>
                </p:cNvPr>
                <p:cNvPicPr/>
                <p:nvPr/>
              </p:nvPicPr>
              <p:blipFill>
                <a:blip r:embed="rId264"/>
                <a:stretch>
                  <a:fillRect/>
                </a:stretch>
              </p:blipFill>
              <p:spPr>
                <a:xfrm>
                  <a:off x="10660899" y="1330388"/>
                  <a:ext cx="11088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5">
            <p14:nvContentPartPr>
              <p14:cNvPr id="171233" name="Freihand 171232">
                <a:extLst>
                  <a:ext uri="{FF2B5EF4-FFF2-40B4-BE49-F238E27FC236}">
                    <a16:creationId xmlns:a16="http://schemas.microsoft.com/office/drawing/2014/main" id="{41707AB8-0BB1-41E5-8330-80C59AC5FCF8}"/>
                  </a:ext>
                </a:extLst>
              </p14:cNvPr>
              <p14:cNvContentPartPr/>
              <p14:nvPr/>
            </p14:nvContentPartPr>
            <p14:xfrm>
              <a:off x="9046299" y="443708"/>
              <a:ext cx="478440" cy="544320"/>
            </p14:xfrm>
          </p:contentPart>
        </mc:Choice>
        <mc:Fallback xmlns="">
          <p:pic>
            <p:nvPicPr>
              <p:cNvPr id="171233" name="Freihand 171232">
                <a:extLst>
                  <a:ext uri="{FF2B5EF4-FFF2-40B4-BE49-F238E27FC236}">
                    <a16:creationId xmlns:a16="http://schemas.microsoft.com/office/drawing/2014/main" id="{41707AB8-0BB1-41E5-8330-80C59AC5FCF8}"/>
                  </a:ext>
                </a:extLst>
              </p:cNvPr>
              <p:cNvPicPr/>
              <p:nvPr/>
            </p:nvPicPr>
            <p:blipFill>
              <a:blip r:embed="rId266"/>
              <a:stretch>
                <a:fillRect/>
              </a:stretch>
            </p:blipFill>
            <p:spPr>
              <a:xfrm>
                <a:off x="9041979" y="439388"/>
                <a:ext cx="48708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1200" name="Freihand 171199">
                <a:extLst>
                  <a:ext uri="{FF2B5EF4-FFF2-40B4-BE49-F238E27FC236}">
                    <a16:creationId xmlns:a16="http://schemas.microsoft.com/office/drawing/2014/main" id="{60E0019F-6F02-49A7-9A1D-4B494D489AAD}"/>
                  </a:ext>
                </a:extLst>
              </p14:cNvPr>
              <p14:cNvContentPartPr/>
              <p14:nvPr/>
            </p14:nvContentPartPr>
            <p14:xfrm>
              <a:off x="875019" y="3325508"/>
              <a:ext cx="212040" cy="55800"/>
            </p14:xfrm>
          </p:contentPart>
        </mc:Choice>
        <mc:Fallback xmlns="">
          <p:pic>
            <p:nvPicPr>
              <p:cNvPr id="171200" name="Freihand 171199">
                <a:extLst>
                  <a:ext uri="{FF2B5EF4-FFF2-40B4-BE49-F238E27FC236}">
                    <a16:creationId xmlns:a16="http://schemas.microsoft.com/office/drawing/2014/main" id="{60E0019F-6F02-49A7-9A1D-4B494D489AAD}"/>
                  </a:ext>
                </a:extLst>
              </p:cNvPr>
              <p:cNvPicPr/>
              <p:nvPr/>
            </p:nvPicPr>
            <p:blipFill>
              <a:blip r:embed="rId268"/>
              <a:stretch>
                <a:fillRect/>
              </a:stretch>
            </p:blipFill>
            <p:spPr>
              <a:xfrm>
                <a:off x="870699" y="3321188"/>
                <a:ext cx="220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1201" name="Freihand 171200">
                <a:extLst>
                  <a:ext uri="{FF2B5EF4-FFF2-40B4-BE49-F238E27FC236}">
                    <a16:creationId xmlns:a16="http://schemas.microsoft.com/office/drawing/2014/main" id="{3A5E3597-CCFE-4FEB-86EE-7644EEB21675}"/>
                  </a:ext>
                </a:extLst>
              </p14:cNvPr>
              <p14:cNvContentPartPr/>
              <p14:nvPr/>
            </p14:nvContentPartPr>
            <p14:xfrm>
              <a:off x="461019" y="3339548"/>
              <a:ext cx="109800" cy="183240"/>
            </p14:xfrm>
          </p:contentPart>
        </mc:Choice>
        <mc:Fallback xmlns="">
          <p:pic>
            <p:nvPicPr>
              <p:cNvPr id="171201" name="Freihand 171200">
                <a:extLst>
                  <a:ext uri="{FF2B5EF4-FFF2-40B4-BE49-F238E27FC236}">
                    <a16:creationId xmlns:a16="http://schemas.microsoft.com/office/drawing/2014/main" id="{3A5E3597-CCFE-4FEB-86EE-7644EEB21675}"/>
                  </a:ext>
                </a:extLst>
              </p:cNvPr>
              <p:cNvPicPr/>
              <p:nvPr/>
            </p:nvPicPr>
            <p:blipFill>
              <a:blip r:embed="rId270"/>
              <a:stretch>
                <a:fillRect/>
              </a:stretch>
            </p:blipFill>
            <p:spPr>
              <a:xfrm>
                <a:off x="456699" y="3335228"/>
                <a:ext cx="1184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1202" name="Freihand 171201">
                <a:extLst>
                  <a:ext uri="{FF2B5EF4-FFF2-40B4-BE49-F238E27FC236}">
                    <a16:creationId xmlns:a16="http://schemas.microsoft.com/office/drawing/2014/main" id="{2D6E1435-1841-487E-A556-008CF614F13E}"/>
                  </a:ext>
                </a:extLst>
              </p14:cNvPr>
              <p14:cNvContentPartPr/>
              <p14:nvPr/>
            </p14:nvContentPartPr>
            <p14:xfrm>
              <a:off x="606819" y="3346748"/>
              <a:ext cx="57240" cy="92880"/>
            </p14:xfrm>
          </p:contentPart>
        </mc:Choice>
        <mc:Fallback xmlns="">
          <p:pic>
            <p:nvPicPr>
              <p:cNvPr id="171202" name="Freihand 171201">
                <a:extLst>
                  <a:ext uri="{FF2B5EF4-FFF2-40B4-BE49-F238E27FC236}">
                    <a16:creationId xmlns:a16="http://schemas.microsoft.com/office/drawing/2014/main" id="{2D6E1435-1841-487E-A556-008CF614F13E}"/>
                  </a:ext>
                </a:extLst>
              </p:cNvPr>
              <p:cNvPicPr/>
              <p:nvPr/>
            </p:nvPicPr>
            <p:blipFill>
              <a:blip r:embed="rId272"/>
              <a:stretch>
                <a:fillRect/>
              </a:stretch>
            </p:blipFill>
            <p:spPr>
              <a:xfrm>
                <a:off x="602499" y="3342428"/>
                <a:ext cx="65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1203" name="Freihand 171202">
                <a:extLst>
                  <a:ext uri="{FF2B5EF4-FFF2-40B4-BE49-F238E27FC236}">
                    <a16:creationId xmlns:a16="http://schemas.microsoft.com/office/drawing/2014/main" id="{CE16096F-C219-4014-842F-6079AE84D495}"/>
                  </a:ext>
                </a:extLst>
              </p14:cNvPr>
              <p14:cNvContentPartPr/>
              <p14:nvPr/>
            </p14:nvContentPartPr>
            <p14:xfrm>
              <a:off x="698619" y="3348908"/>
              <a:ext cx="80640" cy="88560"/>
            </p14:xfrm>
          </p:contentPart>
        </mc:Choice>
        <mc:Fallback xmlns="">
          <p:pic>
            <p:nvPicPr>
              <p:cNvPr id="171203" name="Freihand 171202">
                <a:extLst>
                  <a:ext uri="{FF2B5EF4-FFF2-40B4-BE49-F238E27FC236}">
                    <a16:creationId xmlns:a16="http://schemas.microsoft.com/office/drawing/2014/main" id="{CE16096F-C219-4014-842F-6079AE84D495}"/>
                  </a:ext>
                </a:extLst>
              </p:cNvPr>
              <p:cNvPicPr/>
              <p:nvPr/>
            </p:nvPicPr>
            <p:blipFill>
              <a:blip r:embed="rId274"/>
              <a:stretch>
                <a:fillRect/>
              </a:stretch>
            </p:blipFill>
            <p:spPr>
              <a:xfrm>
                <a:off x="694299" y="3344588"/>
                <a:ext cx="89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204" name="Freihand 171203">
                <a:extLst>
                  <a:ext uri="{FF2B5EF4-FFF2-40B4-BE49-F238E27FC236}">
                    <a16:creationId xmlns:a16="http://schemas.microsoft.com/office/drawing/2014/main" id="{267543BC-BDF3-4CBD-82C1-2688CA98AEE2}"/>
                  </a:ext>
                </a:extLst>
              </p14:cNvPr>
              <p14:cNvContentPartPr/>
              <p14:nvPr/>
            </p14:nvContentPartPr>
            <p14:xfrm>
              <a:off x="239259" y="3136508"/>
              <a:ext cx="36720" cy="222120"/>
            </p14:xfrm>
          </p:contentPart>
        </mc:Choice>
        <mc:Fallback xmlns="">
          <p:pic>
            <p:nvPicPr>
              <p:cNvPr id="171204" name="Freihand 171203">
                <a:extLst>
                  <a:ext uri="{FF2B5EF4-FFF2-40B4-BE49-F238E27FC236}">
                    <a16:creationId xmlns:a16="http://schemas.microsoft.com/office/drawing/2014/main" id="{267543BC-BDF3-4CBD-82C1-2688CA98AEE2}"/>
                  </a:ext>
                </a:extLst>
              </p:cNvPr>
              <p:cNvPicPr/>
              <p:nvPr/>
            </p:nvPicPr>
            <p:blipFill>
              <a:blip r:embed="rId276"/>
              <a:stretch>
                <a:fillRect/>
              </a:stretch>
            </p:blipFill>
            <p:spPr>
              <a:xfrm>
                <a:off x="234939" y="3132188"/>
                <a:ext cx="453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1205" name="Freihand 171204">
                <a:extLst>
                  <a:ext uri="{FF2B5EF4-FFF2-40B4-BE49-F238E27FC236}">
                    <a16:creationId xmlns:a16="http://schemas.microsoft.com/office/drawing/2014/main" id="{8298B2FD-AA37-44B1-85C7-FD76172F8ECF}"/>
                  </a:ext>
                </a:extLst>
              </p14:cNvPr>
              <p14:cNvContentPartPr/>
              <p14:nvPr/>
            </p14:nvContentPartPr>
            <p14:xfrm>
              <a:off x="179139" y="3278348"/>
              <a:ext cx="141840" cy="150480"/>
            </p14:xfrm>
          </p:contentPart>
        </mc:Choice>
        <mc:Fallback xmlns="">
          <p:pic>
            <p:nvPicPr>
              <p:cNvPr id="171205" name="Freihand 171204">
                <a:extLst>
                  <a:ext uri="{FF2B5EF4-FFF2-40B4-BE49-F238E27FC236}">
                    <a16:creationId xmlns:a16="http://schemas.microsoft.com/office/drawing/2014/main" id="{8298B2FD-AA37-44B1-85C7-FD76172F8ECF}"/>
                  </a:ext>
                </a:extLst>
              </p:cNvPr>
              <p:cNvPicPr/>
              <p:nvPr/>
            </p:nvPicPr>
            <p:blipFill>
              <a:blip r:embed="rId278"/>
              <a:stretch>
                <a:fillRect/>
              </a:stretch>
            </p:blipFill>
            <p:spPr>
              <a:xfrm>
                <a:off x="174819" y="3274028"/>
                <a:ext cx="150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1206" name="Freihand 171205">
                <a:extLst>
                  <a:ext uri="{FF2B5EF4-FFF2-40B4-BE49-F238E27FC236}">
                    <a16:creationId xmlns:a16="http://schemas.microsoft.com/office/drawing/2014/main" id="{B9DCF0C2-09A1-498A-8120-05855C793B00}"/>
                  </a:ext>
                </a:extLst>
              </p14:cNvPr>
              <p14:cNvContentPartPr/>
              <p14:nvPr/>
            </p14:nvContentPartPr>
            <p14:xfrm>
              <a:off x="78699" y="3206348"/>
              <a:ext cx="83160" cy="15120"/>
            </p14:xfrm>
          </p:contentPart>
        </mc:Choice>
        <mc:Fallback xmlns="">
          <p:pic>
            <p:nvPicPr>
              <p:cNvPr id="171206" name="Freihand 171205">
                <a:extLst>
                  <a:ext uri="{FF2B5EF4-FFF2-40B4-BE49-F238E27FC236}">
                    <a16:creationId xmlns:a16="http://schemas.microsoft.com/office/drawing/2014/main" id="{B9DCF0C2-09A1-498A-8120-05855C793B00}"/>
                  </a:ext>
                </a:extLst>
              </p:cNvPr>
              <p:cNvPicPr/>
              <p:nvPr/>
            </p:nvPicPr>
            <p:blipFill>
              <a:blip r:embed="rId280"/>
              <a:stretch>
                <a:fillRect/>
              </a:stretch>
            </p:blipFill>
            <p:spPr>
              <a:xfrm>
                <a:off x="74379" y="3202028"/>
                <a:ext cx="91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1207" name="Freihand 171206">
                <a:extLst>
                  <a:ext uri="{FF2B5EF4-FFF2-40B4-BE49-F238E27FC236}">
                    <a16:creationId xmlns:a16="http://schemas.microsoft.com/office/drawing/2014/main" id="{43428DF1-F71F-43FA-B163-96C0AFACD9EB}"/>
                  </a:ext>
                </a:extLst>
              </p14:cNvPr>
              <p14:cNvContentPartPr/>
              <p14:nvPr/>
            </p14:nvContentPartPr>
            <p14:xfrm>
              <a:off x="133779" y="3127868"/>
              <a:ext cx="56160" cy="143280"/>
            </p14:xfrm>
          </p:contentPart>
        </mc:Choice>
        <mc:Fallback xmlns="">
          <p:pic>
            <p:nvPicPr>
              <p:cNvPr id="171207" name="Freihand 171206">
                <a:extLst>
                  <a:ext uri="{FF2B5EF4-FFF2-40B4-BE49-F238E27FC236}">
                    <a16:creationId xmlns:a16="http://schemas.microsoft.com/office/drawing/2014/main" id="{43428DF1-F71F-43FA-B163-96C0AFACD9EB}"/>
                  </a:ext>
                </a:extLst>
              </p:cNvPr>
              <p:cNvPicPr/>
              <p:nvPr/>
            </p:nvPicPr>
            <p:blipFill>
              <a:blip r:embed="rId282"/>
              <a:stretch>
                <a:fillRect/>
              </a:stretch>
            </p:blipFill>
            <p:spPr>
              <a:xfrm>
                <a:off x="129459" y="3123548"/>
                <a:ext cx="64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1208" name="Freihand 171207">
                <a:extLst>
                  <a:ext uri="{FF2B5EF4-FFF2-40B4-BE49-F238E27FC236}">
                    <a16:creationId xmlns:a16="http://schemas.microsoft.com/office/drawing/2014/main" id="{398FA853-0F97-4DEA-8D30-E02A87A17BB7}"/>
                  </a:ext>
                </a:extLst>
              </p14:cNvPr>
              <p14:cNvContentPartPr/>
              <p14:nvPr/>
            </p14:nvContentPartPr>
            <p14:xfrm>
              <a:off x="188139" y="3145868"/>
              <a:ext cx="78120" cy="74160"/>
            </p14:xfrm>
          </p:contentPart>
        </mc:Choice>
        <mc:Fallback xmlns="">
          <p:pic>
            <p:nvPicPr>
              <p:cNvPr id="171208" name="Freihand 171207">
                <a:extLst>
                  <a:ext uri="{FF2B5EF4-FFF2-40B4-BE49-F238E27FC236}">
                    <a16:creationId xmlns:a16="http://schemas.microsoft.com/office/drawing/2014/main" id="{398FA853-0F97-4DEA-8D30-E02A87A17BB7}"/>
                  </a:ext>
                </a:extLst>
              </p:cNvPr>
              <p:cNvPicPr/>
              <p:nvPr/>
            </p:nvPicPr>
            <p:blipFill>
              <a:blip r:embed="rId284"/>
              <a:stretch>
                <a:fillRect/>
              </a:stretch>
            </p:blipFill>
            <p:spPr>
              <a:xfrm>
                <a:off x="183819" y="3141548"/>
                <a:ext cx="8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1236" name="Freihand 171235">
                <a:extLst>
                  <a:ext uri="{FF2B5EF4-FFF2-40B4-BE49-F238E27FC236}">
                    <a16:creationId xmlns:a16="http://schemas.microsoft.com/office/drawing/2014/main" id="{9081E618-8996-41DF-810B-A5DEBA9DE246}"/>
                  </a:ext>
                </a:extLst>
              </p14:cNvPr>
              <p14:cNvContentPartPr/>
              <p14:nvPr/>
            </p14:nvContentPartPr>
            <p14:xfrm>
              <a:off x="1900659" y="3534668"/>
              <a:ext cx="15480" cy="289800"/>
            </p14:xfrm>
          </p:contentPart>
        </mc:Choice>
        <mc:Fallback xmlns="">
          <p:pic>
            <p:nvPicPr>
              <p:cNvPr id="171236" name="Freihand 171235">
                <a:extLst>
                  <a:ext uri="{FF2B5EF4-FFF2-40B4-BE49-F238E27FC236}">
                    <a16:creationId xmlns:a16="http://schemas.microsoft.com/office/drawing/2014/main" id="{9081E618-8996-41DF-810B-A5DEBA9DE246}"/>
                  </a:ext>
                </a:extLst>
              </p:cNvPr>
              <p:cNvPicPr/>
              <p:nvPr/>
            </p:nvPicPr>
            <p:blipFill>
              <a:blip r:embed="rId286"/>
              <a:stretch>
                <a:fillRect/>
              </a:stretch>
            </p:blipFill>
            <p:spPr>
              <a:xfrm>
                <a:off x="1896339" y="3530348"/>
                <a:ext cx="24120" cy="298440"/>
              </a:xfrm>
              <a:prstGeom prst="rect">
                <a:avLst/>
              </a:prstGeom>
            </p:spPr>
          </p:pic>
        </mc:Fallback>
      </mc:AlternateContent>
      <p:grpSp>
        <p:nvGrpSpPr>
          <p:cNvPr id="171257" name="Gruppieren 171256">
            <a:extLst>
              <a:ext uri="{FF2B5EF4-FFF2-40B4-BE49-F238E27FC236}">
                <a16:creationId xmlns:a16="http://schemas.microsoft.com/office/drawing/2014/main" id="{529891C4-0CB3-4261-A70B-5E6587887A58}"/>
              </a:ext>
            </a:extLst>
          </p:cNvPr>
          <p:cNvGrpSpPr/>
          <p:nvPr/>
        </p:nvGrpSpPr>
        <p:grpSpPr>
          <a:xfrm>
            <a:off x="966819" y="1749428"/>
            <a:ext cx="4893840" cy="1618920"/>
            <a:chOff x="966819" y="1749428"/>
            <a:chExt cx="4893840" cy="1618920"/>
          </a:xfrm>
        </p:grpSpPr>
        <mc:AlternateContent xmlns:mc="http://schemas.openxmlformats.org/markup-compatibility/2006" xmlns:p14="http://schemas.microsoft.com/office/powerpoint/2010/main">
          <mc:Choice Requires="p14">
            <p:contentPart p14:bwMode="auto" r:id="rId287">
              <p14:nvContentPartPr>
                <p14:cNvPr id="171235" name="Freihand 171234">
                  <a:extLst>
                    <a:ext uri="{FF2B5EF4-FFF2-40B4-BE49-F238E27FC236}">
                      <a16:creationId xmlns:a16="http://schemas.microsoft.com/office/drawing/2014/main" id="{0FAFB876-F833-4CB8-B8D1-5802D42B669D}"/>
                    </a:ext>
                  </a:extLst>
                </p14:cNvPr>
                <p14:cNvContentPartPr/>
                <p14:nvPr/>
              </p14:nvContentPartPr>
              <p14:xfrm>
                <a:off x="1932699" y="3109868"/>
                <a:ext cx="7200" cy="126360"/>
              </p14:xfrm>
            </p:contentPart>
          </mc:Choice>
          <mc:Fallback xmlns="">
            <p:pic>
              <p:nvPicPr>
                <p:cNvPr id="171235" name="Freihand 171234">
                  <a:extLst>
                    <a:ext uri="{FF2B5EF4-FFF2-40B4-BE49-F238E27FC236}">
                      <a16:creationId xmlns:a16="http://schemas.microsoft.com/office/drawing/2014/main" id="{0FAFB876-F833-4CB8-B8D1-5802D42B669D}"/>
                    </a:ext>
                  </a:extLst>
                </p:cNvPr>
                <p:cNvPicPr/>
                <p:nvPr/>
              </p:nvPicPr>
              <p:blipFill>
                <a:blip r:embed="rId288"/>
                <a:stretch>
                  <a:fillRect/>
                </a:stretch>
              </p:blipFill>
              <p:spPr>
                <a:xfrm>
                  <a:off x="1928379" y="3105548"/>
                  <a:ext cx="15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1238" name="Freihand 171237">
                  <a:extLst>
                    <a:ext uri="{FF2B5EF4-FFF2-40B4-BE49-F238E27FC236}">
                      <a16:creationId xmlns:a16="http://schemas.microsoft.com/office/drawing/2014/main" id="{800E4381-61CB-4ECC-BE64-48E701B8EE19}"/>
                    </a:ext>
                  </a:extLst>
                </p14:cNvPr>
                <p14:cNvContentPartPr/>
                <p14:nvPr/>
              </p14:nvContentPartPr>
              <p14:xfrm>
                <a:off x="1858179" y="2530988"/>
                <a:ext cx="22680" cy="3240"/>
              </p14:xfrm>
            </p:contentPart>
          </mc:Choice>
          <mc:Fallback xmlns="">
            <p:pic>
              <p:nvPicPr>
                <p:cNvPr id="171238" name="Freihand 171237">
                  <a:extLst>
                    <a:ext uri="{FF2B5EF4-FFF2-40B4-BE49-F238E27FC236}">
                      <a16:creationId xmlns:a16="http://schemas.microsoft.com/office/drawing/2014/main" id="{800E4381-61CB-4ECC-BE64-48E701B8EE19}"/>
                    </a:ext>
                  </a:extLst>
                </p:cNvPr>
                <p:cNvPicPr/>
                <p:nvPr/>
              </p:nvPicPr>
              <p:blipFill>
                <a:blip r:embed="rId290"/>
                <a:stretch>
                  <a:fillRect/>
                </a:stretch>
              </p:blipFill>
              <p:spPr>
                <a:xfrm>
                  <a:off x="1853859" y="2526668"/>
                  <a:ext cx="313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1240" name="Freihand 171239">
                  <a:extLst>
                    <a:ext uri="{FF2B5EF4-FFF2-40B4-BE49-F238E27FC236}">
                      <a16:creationId xmlns:a16="http://schemas.microsoft.com/office/drawing/2014/main" id="{104E1AFB-E40B-4909-A027-0A2113A5F1EF}"/>
                    </a:ext>
                  </a:extLst>
                </p14:cNvPr>
                <p14:cNvContentPartPr/>
                <p14:nvPr/>
              </p14:nvContentPartPr>
              <p14:xfrm>
                <a:off x="966819" y="1971908"/>
                <a:ext cx="3052440" cy="1396440"/>
              </p14:xfrm>
            </p:contentPart>
          </mc:Choice>
          <mc:Fallback xmlns="">
            <p:pic>
              <p:nvPicPr>
                <p:cNvPr id="171240" name="Freihand 171239">
                  <a:extLst>
                    <a:ext uri="{FF2B5EF4-FFF2-40B4-BE49-F238E27FC236}">
                      <a16:creationId xmlns:a16="http://schemas.microsoft.com/office/drawing/2014/main" id="{104E1AFB-E40B-4909-A027-0A2113A5F1EF}"/>
                    </a:ext>
                  </a:extLst>
                </p:cNvPr>
                <p:cNvPicPr/>
                <p:nvPr/>
              </p:nvPicPr>
              <p:blipFill>
                <a:blip r:embed="rId292"/>
                <a:stretch>
                  <a:fillRect/>
                </a:stretch>
              </p:blipFill>
              <p:spPr>
                <a:xfrm>
                  <a:off x="962499" y="1967588"/>
                  <a:ext cx="3061080" cy="14050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1241" name="Freihand 171240">
                  <a:extLst>
                    <a:ext uri="{FF2B5EF4-FFF2-40B4-BE49-F238E27FC236}">
                      <a16:creationId xmlns:a16="http://schemas.microsoft.com/office/drawing/2014/main" id="{15C71762-D611-443D-9245-F6BE81E6E593}"/>
                    </a:ext>
                  </a:extLst>
                </p14:cNvPr>
                <p14:cNvContentPartPr/>
                <p14:nvPr/>
              </p14:nvContentPartPr>
              <p14:xfrm>
                <a:off x="4141299" y="1913948"/>
                <a:ext cx="108720" cy="54000"/>
              </p14:xfrm>
            </p:contentPart>
          </mc:Choice>
          <mc:Fallback xmlns="">
            <p:pic>
              <p:nvPicPr>
                <p:cNvPr id="171241" name="Freihand 171240">
                  <a:extLst>
                    <a:ext uri="{FF2B5EF4-FFF2-40B4-BE49-F238E27FC236}">
                      <a16:creationId xmlns:a16="http://schemas.microsoft.com/office/drawing/2014/main" id="{15C71762-D611-443D-9245-F6BE81E6E593}"/>
                    </a:ext>
                  </a:extLst>
                </p:cNvPr>
                <p:cNvPicPr/>
                <p:nvPr/>
              </p:nvPicPr>
              <p:blipFill>
                <a:blip r:embed="rId294"/>
                <a:stretch>
                  <a:fillRect/>
                </a:stretch>
              </p:blipFill>
              <p:spPr>
                <a:xfrm>
                  <a:off x="4136979" y="1909628"/>
                  <a:ext cx="117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1242" name="Freihand 171241">
                  <a:extLst>
                    <a:ext uri="{FF2B5EF4-FFF2-40B4-BE49-F238E27FC236}">
                      <a16:creationId xmlns:a16="http://schemas.microsoft.com/office/drawing/2014/main" id="{F19494AA-83E8-47F5-80B7-9E1720164F9D}"/>
                    </a:ext>
                  </a:extLst>
                </p14:cNvPr>
                <p14:cNvContentPartPr/>
                <p14:nvPr/>
              </p14:nvContentPartPr>
              <p14:xfrm>
                <a:off x="4203579" y="1921508"/>
                <a:ext cx="55800" cy="141480"/>
              </p14:xfrm>
            </p:contentPart>
          </mc:Choice>
          <mc:Fallback xmlns="">
            <p:pic>
              <p:nvPicPr>
                <p:cNvPr id="171242" name="Freihand 171241">
                  <a:extLst>
                    <a:ext uri="{FF2B5EF4-FFF2-40B4-BE49-F238E27FC236}">
                      <a16:creationId xmlns:a16="http://schemas.microsoft.com/office/drawing/2014/main" id="{F19494AA-83E8-47F5-80B7-9E1720164F9D}"/>
                    </a:ext>
                  </a:extLst>
                </p:cNvPr>
                <p:cNvPicPr/>
                <p:nvPr/>
              </p:nvPicPr>
              <p:blipFill>
                <a:blip r:embed="rId296"/>
                <a:stretch>
                  <a:fillRect/>
                </a:stretch>
              </p:blipFill>
              <p:spPr>
                <a:xfrm>
                  <a:off x="4199259" y="1917188"/>
                  <a:ext cx="64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1243" name="Freihand 171242">
                  <a:extLst>
                    <a:ext uri="{FF2B5EF4-FFF2-40B4-BE49-F238E27FC236}">
                      <a16:creationId xmlns:a16="http://schemas.microsoft.com/office/drawing/2014/main" id="{8A7206D1-AD30-4DF7-A967-8B07A2482F04}"/>
                    </a:ext>
                  </a:extLst>
                </p14:cNvPr>
                <p14:cNvContentPartPr/>
                <p14:nvPr/>
              </p14:nvContentPartPr>
              <p14:xfrm>
                <a:off x="4314459" y="1824308"/>
                <a:ext cx="6120" cy="115200"/>
              </p14:xfrm>
            </p:contentPart>
          </mc:Choice>
          <mc:Fallback xmlns="">
            <p:pic>
              <p:nvPicPr>
                <p:cNvPr id="171243" name="Freihand 171242">
                  <a:extLst>
                    <a:ext uri="{FF2B5EF4-FFF2-40B4-BE49-F238E27FC236}">
                      <a16:creationId xmlns:a16="http://schemas.microsoft.com/office/drawing/2014/main" id="{8A7206D1-AD30-4DF7-A967-8B07A2482F04}"/>
                    </a:ext>
                  </a:extLst>
                </p:cNvPr>
                <p:cNvPicPr/>
                <p:nvPr/>
              </p:nvPicPr>
              <p:blipFill>
                <a:blip r:embed="rId298"/>
                <a:stretch>
                  <a:fillRect/>
                </a:stretch>
              </p:blipFill>
              <p:spPr>
                <a:xfrm>
                  <a:off x="4310139" y="1819988"/>
                  <a:ext cx="14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1244" name="Freihand 171243">
                  <a:extLst>
                    <a:ext uri="{FF2B5EF4-FFF2-40B4-BE49-F238E27FC236}">
                      <a16:creationId xmlns:a16="http://schemas.microsoft.com/office/drawing/2014/main" id="{F7061A76-7DDF-46FC-AA5F-E1CA19A1B202}"/>
                    </a:ext>
                  </a:extLst>
                </p14:cNvPr>
                <p14:cNvContentPartPr/>
                <p14:nvPr/>
              </p14:nvContentPartPr>
              <p14:xfrm>
                <a:off x="4225179" y="1749428"/>
                <a:ext cx="188280" cy="186120"/>
              </p14:xfrm>
            </p:contentPart>
          </mc:Choice>
          <mc:Fallback xmlns="">
            <p:pic>
              <p:nvPicPr>
                <p:cNvPr id="171244" name="Freihand 171243">
                  <a:extLst>
                    <a:ext uri="{FF2B5EF4-FFF2-40B4-BE49-F238E27FC236}">
                      <a16:creationId xmlns:a16="http://schemas.microsoft.com/office/drawing/2014/main" id="{F7061A76-7DDF-46FC-AA5F-E1CA19A1B202}"/>
                    </a:ext>
                  </a:extLst>
                </p:cNvPr>
                <p:cNvPicPr/>
                <p:nvPr/>
              </p:nvPicPr>
              <p:blipFill>
                <a:blip r:embed="rId300"/>
                <a:stretch>
                  <a:fillRect/>
                </a:stretch>
              </p:blipFill>
              <p:spPr>
                <a:xfrm>
                  <a:off x="4220859" y="1745108"/>
                  <a:ext cx="196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1245" name="Freihand 171244">
                  <a:extLst>
                    <a:ext uri="{FF2B5EF4-FFF2-40B4-BE49-F238E27FC236}">
                      <a16:creationId xmlns:a16="http://schemas.microsoft.com/office/drawing/2014/main" id="{1EA1263F-FDA3-424A-B946-7D6055111BEE}"/>
                    </a:ext>
                  </a:extLst>
                </p14:cNvPr>
                <p14:cNvContentPartPr/>
                <p14:nvPr/>
              </p14:nvContentPartPr>
              <p14:xfrm>
                <a:off x="4435419" y="1935188"/>
                <a:ext cx="172440" cy="17280"/>
              </p14:xfrm>
            </p:contentPart>
          </mc:Choice>
          <mc:Fallback xmlns="">
            <p:pic>
              <p:nvPicPr>
                <p:cNvPr id="171245" name="Freihand 171244">
                  <a:extLst>
                    <a:ext uri="{FF2B5EF4-FFF2-40B4-BE49-F238E27FC236}">
                      <a16:creationId xmlns:a16="http://schemas.microsoft.com/office/drawing/2014/main" id="{1EA1263F-FDA3-424A-B946-7D6055111BEE}"/>
                    </a:ext>
                  </a:extLst>
                </p:cNvPr>
                <p:cNvPicPr/>
                <p:nvPr/>
              </p:nvPicPr>
              <p:blipFill>
                <a:blip r:embed="rId302"/>
                <a:stretch>
                  <a:fillRect/>
                </a:stretch>
              </p:blipFill>
              <p:spPr>
                <a:xfrm>
                  <a:off x="4431099" y="1930868"/>
                  <a:ext cx="181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1246" name="Freihand 171245">
                  <a:extLst>
                    <a:ext uri="{FF2B5EF4-FFF2-40B4-BE49-F238E27FC236}">
                      <a16:creationId xmlns:a16="http://schemas.microsoft.com/office/drawing/2014/main" id="{DA572952-B381-40DB-B2EC-F9DF9D30A9E8}"/>
                    </a:ext>
                  </a:extLst>
                </p14:cNvPr>
                <p14:cNvContentPartPr/>
                <p14:nvPr/>
              </p14:nvContentPartPr>
              <p14:xfrm>
                <a:off x="4455219" y="1975148"/>
                <a:ext cx="162720" cy="11520"/>
              </p14:xfrm>
            </p:contentPart>
          </mc:Choice>
          <mc:Fallback xmlns="">
            <p:pic>
              <p:nvPicPr>
                <p:cNvPr id="171246" name="Freihand 171245">
                  <a:extLst>
                    <a:ext uri="{FF2B5EF4-FFF2-40B4-BE49-F238E27FC236}">
                      <a16:creationId xmlns:a16="http://schemas.microsoft.com/office/drawing/2014/main" id="{DA572952-B381-40DB-B2EC-F9DF9D30A9E8}"/>
                    </a:ext>
                  </a:extLst>
                </p:cNvPr>
                <p:cNvPicPr/>
                <p:nvPr/>
              </p:nvPicPr>
              <p:blipFill>
                <a:blip r:embed="rId304"/>
                <a:stretch>
                  <a:fillRect/>
                </a:stretch>
              </p:blipFill>
              <p:spPr>
                <a:xfrm>
                  <a:off x="4450899" y="1970828"/>
                  <a:ext cx="1713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1248" name="Freihand 171247">
                  <a:extLst>
                    <a:ext uri="{FF2B5EF4-FFF2-40B4-BE49-F238E27FC236}">
                      <a16:creationId xmlns:a16="http://schemas.microsoft.com/office/drawing/2014/main" id="{FB6F632F-586F-42F7-8686-E4176A50F45C}"/>
                    </a:ext>
                  </a:extLst>
                </p14:cNvPr>
                <p14:cNvContentPartPr/>
                <p14:nvPr/>
              </p14:nvContentPartPr>
              <p14:xfrm>
                <a:off x="4682379" y="1851668"/>
                <a:ext cx="122040" cy="151920"/>
              </p14:xfrm>
            </p:contentPart>
          </mc:Choice>
          <mc:Fallback xmlns="">
            <p:pic>
              <p:nvPicPr>
                <p:cNvPr id="171248" name="Freihand 171247">
                  <a:extLst>
                    <a:ext uri="{FF2B5EF4-FFF2-40B4-BE49-F238E27FC236}">
                      <a16:creationId xmlns:a16="http://schemas.microsoft.com/office/drawing/2014/main" id="{FB6F632F-586F-42F7-8686-E4176A50F45C}"/>
                    </a:ext>
                  </a:extLst>
                </p:cNvPr>
                <p:cNvPicPr/>
                <p:nvPr/>
              </p:nvPicPr>
              <p:blipFill>
                <a:blip r:embed="rId306"/>
                <a:stretch>
                  <a:fillRect/>
                </a:stretch>
              </p:blipFill>
              <p:spPr>
                <a:xfrm>
                  <a:off x="4678059" y="1847348"/>
                  <a:ext cx="130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1249" name="Freihand 171248">
                  <a:extLst>
                    <a:ext uri="{FF2B5EF4-FFF2-40B4-BE49-F238E27FC236}">
                      <a16:creationId xmlns:a16="http://schemas.microsoft.com/office/drawing/2014/main" id="{45598585-C808-4B44-B3F8-CCF2BD508D03}"/>
                    </a:ext>
                  </a:extLst>
                </p14:cNvPr>
                <p14:cNvContentPartPr/>
                <p14:nvPr/>
              </p14:nvContentPartPr>
              <p14:xfrm>
                <a:off x="4870659" y="1874348"/>
                <a:ext cx="55440" cy="114840"/>
              </p14:xfrm>
            </p:contentPart>
          </mc:Choice>
          <mc:Fallback xmlns="">
            <p:pic>
              <p:nvPicPr>
                <p:cNvPr id="171249" name="Freihand 171248">
                  <a:extLst>
                    <a:ext uri="{FF2B5EF4-FFF2-40B4-BE49-F238E27FC236}">
                      <a16:creationId xmlns:a16="http://schemas.microsoft.com/office/drawing/2014/main" id="{45598585-C808-4B44-B3F8-CCF2BD508D03}"/>
                    </a:ext>
                  </a:extLst>
                </p:cNvPr>
                <p:cNvPicPr/>
                <p:nvPr/>
              </p:nvPicPr>
              <p:blipFill>
                <a:blip r:embed="rId308"/>
                <a:stretch>
                  <a:fillRect/>
                </a:stretch>
              </p:blipFill>
              <p:spPr>
                <a:xfrm>
                  <a:off x="4866339" y="1870028"/>
                  <a:ext cx="64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1250" name="Freihand 171249">
                  <a:extLst>
                    <a:ext uri="{FF2B5EF4-FFF2-40B4-BE49-F238E27FC236}">
                      <a16:creationId xmlns:a16="http://schemas.microsoft.com/office/drawing/2014/main" id="{F7DFB2F0-A53A-41B7-9245-AF74DF700BF3}"/>
                    </a:ext>
                  </a:extLst>
                </p14:cNvPr>
                <p14:cNvContentPartPr/>
                <p14:nvPr/>
              </p14:nvContentPartPr>
              <p14:xfrm>
                <a:off x="4991259" y="1877228"/>
                <a:ext cx="92160" cy="75960"/>
              </p14:xfrm>
            </p:contentPart>
          </mc:Choice>
          <mc:Fallback xmlns="">
            <p:pic>
              <p:nvPicPr>
                <p:cNvPr id="171250" name="Freihand 171249">
                  <a:extLst>
                    <a:ext uri="{FF2B5EF4-FFF2-40B4-BE49-F238E27FC236}">
                      <a16:creationId xmlns:a16="http://schemas.microsoft.com/office/drawing/2014/main" id="{F7DFB2F0-A53A-41B7-9245-AF74DF700BF3}"/>
                    </a:ext>
                  </a:extLst>
                </p:cNvPr>
                <p:cNvPicPr/>
                <p:nvPr/>
              </p:nvPicPr>
              <p:blipFill>
                <a:blip r:embed="rId310"/>
                <a:stretch>
                  <a:fillRect/>
                </a:stretch>
              </p:blipFill>
              <p:spPr>
                <a:xfrm>
                  <a:off x="4986939" y="1872908"/>
                  <a:ext cx="1008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1252" name="Freihand 171251">
                  <a:extLst>
                    <a:ext uri="{FF2B5EF4-FFF2-40B4-BE49-F238E27FC236}">
                      <a16:creationId xmlns:a16="http://schemas.microsoft.com/office/drawing/2014/main" id="{7BC3F5C0-E717-462A-A6E8-64949333377B}"/>
                    </a:ext>
                  </a:extLst>
                </p14:cNvPr>
                <p14:cNvContentPartPr/>
                <p14:nvPr/>
              </p14:nvContentPartPr>
              <p14:xfrm>
                <a:off x="5238219" y="1865348"/>
                <a:ext cx="12600" cy="117000"/>
              </p14:xfrm>
            </p:contentPart>
          </mc:Choice>
          <mc:Fallback xmlns="">
            <p:pic>
              <p:nvPicPr>
                <p:cNvPr id="171252" name="Freihand 171251">
                  <a:extLst>
                    <a:ext uri="{FF2B5EF4-FFF2-40B4-BE49-F238E27FC236}">
                      <a16:creationId xmlns:a16="http://schemas.microsoft.com/office/drawing/2014/main" id="{7BC3F5C0-E717-462A-A6E8-64949333377B}"/>
                    </a:ext>
                  </a:extLst>
                </p:cNvPr>
                <p:cNvPicPr/>
                <p:nvPr/>
              </p:nvPicPr>
              <p:blipFill>
                <a:blip r:embed="rId312"/>
                <a:stretch>
                  <a:fillRect/>
                </a:stretch>
              </p:blipFill>
              <p:spPr>
                <a:xfrm>
                  <a:off x="5233899" y="1861028"/>
                  <a:ext cx="21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1253" name="Freihand 171252">
                  <a:extLst>
                    <a:ext uri="{FF2B5EF4-FFF2-40B4-BE49-F238E27FC236}">
                      <a16:creationId xmlns:a16="http://schemas.microsoft.com/office/drawing/2014/main" id="{D7317F2A-00AE-409B-9106-8728F5CD66B5}"/>
                    </a:ext>
                  </a:extLst>
                </p14:cNvPr>
                <p14:cNvContentPartPr/>
                <p14:nvPr/>
              </p14:nvContentPartPr>
              <p14:xfrm>
                <a:off x="5193219" y="1900988"/>
                <a:ext cx="135360" cy="5760"/>
              </p14:xfrm>
            </p:contentPart>
          </mc:Choice>
          <mc:Fallback xmlns="">
            <p:pic>
              <p:nvPicPr>
                <p:cNvPr id="171253" name="Freihand 171252">
                  <a:extLst>
                    <a:ext uri="{FF2B5EF4-FFF2-40B4-BE49-F238E27FC236}">
                      <a16:creationId xmlns:a16="http://schemas.microsoft.com/office/drawing/2014/main" id="{D7317F2A-00AE-409B-9106-8728F5CD66B5}"/>
                    </a:ext>
                  </a:extLst>
                </p:cNvPr>
                <p:cNvPicPr/>
                <p:nvPr/>
              </p:nvPicPr>
              <p:blipFill>
                <a:blip r:embed="rId314"/>
                <a:stretch>
                  <a:fillRect/>
                </a:stretch>
              </p:blipFill>
              <p:spPr>
                <a:xfrm>
                  <a:off x="5188899" y="1896668"/>
                  <a:ext cx="144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1254" name="Freihand 171253">
                  <a:extLst>
                    <a:ext uri="{FF2B5EF4-FFF2-40B4-BE49-F238E27FC236}">
                      <a16:creationId xmlns:a16="http://schemas.microsoft.com/office/drawing/2014/main" id="{2A1CFA9E-13D9-476F-BC0E-28BABF0149E5}"/>
                    </a:ext>
                  </a:extLst>
                </p14:cNvPr>
                <p14:cNvContentPartPr/>
                <p14:nvPr/>
              </p14:nvContentPartPr>
              <p14:xfrm>
                <a:off x="5332539" y="1831508"/>
                <a:ext cx="168480" cy="190440"/>
              </p14:xfrm>
            </p:contentPart>
          </mc:Choice>
          <mc:Fallback xmlns="">
            <p:pic>
              <p:nvPicPr>
                <p:cNvPr id="171254" name="Freihand 171253">
                  <a:extLst>
                    <a:ext uri="{FF2B5EF4-FFF2-40B4-BE49-F238E27FC236}">
                      <a16:creationId xmlns:a16="http://schemas.microsoft.com/office/drawing/2014/main" id="{2A1CFA9E-13D9-476F-BC0E-28BABF0149E5}"/>
                    </a:ext>
                  </a:extLst>
                </p:cNvPr>
                <p:cNvPicPr/>
                <p:nvPr/>
              </p:nvPicPr>
              <p:blipFill>
                <a:blip r:embed="rId316"/>
                <a:stretch>
                  <a:fillRect/>
                </a:stretch>
              </p:blipFill>
              <p:spPr>
                <a:xfrm>
                  <a:off x="5328219" y="1827188"/>
                  <a:ext cx="1771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1255" name="Freihand 171254">
                  <a:extLst>
                    <a:ext uri="{FF2B5EF4-FFF2-40B4-BE49-F238E27FC236}">
                      <a16:creationId xmlns:a16="http://schemas.microsoft.com/office/drawing/2014/main" id="{7C87B56B-4233-4140-B694-9F8A25BD432C}"/>
                    </a:ext>
                  </a:extLst>
                </p14:cNvPr>
                <p14:cNvContentPartPr/>
                <p14:nvPr/>
              </p14:nvContentPartPr>
              <p14:xfrm>
                <a:off x="5558619" y="1812428"/>
                <a:ext cx="140400" cy="172080"/>
              </p14:xfrm>
            </p:contentPart>
          </mc:Choice>
          <mc:Fallback xmlns="">
            <p:pic>
              <p:nvPicPr>
                <p:cNvPr id="171255" name="Freihand 171254">
                  <a:extLst>
                    <a:ext uri="{FF2B5EF4-FFF2-40B4-BE49-F238E27FC236}">
                      <a16:creationId xmlns:a16="http://schemas.microsoft.com/office/drawing/2014/main" id="{7C87B56B-4233-4140-B694-9F8A25BD432C}"/>
                    </a:ext>
                  </a:extLst>
                </p:cNvPr>
                <p:cNvPicPr/>
                <p:nvPr/>
              </p:nvPicPr>
              <p:blipFill>
                <a:blip r:embed="rId318"/>
                <a:stretch>
                  <a:fillRect/>
                </a:stretch>
              </p:blipFill>
              <p:spPr>
                <a:xfrm>
                  <a:off x="5554299" y="1808108"/>
                  <a:ext cx="149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1256" name="Freihand 171255">
                  <a:extLst>
                    <a:ext uri="{FF2B5EF4-FFF2-40B4-BE49-F238E27FC236}">
                      <a16:creationId xmlns:a16="http://schemas.microsoft.com/office/drawing/2014/main" id="{70B8EC8A-D28B-44DD-828E-69800DD74EED}"/>
                    </a:ext>
                  </a:extLst>
                </p14:cNvPr>
                <p14:cNvContentPartPr/>
                <p14:nvPr/>
              </p14:nvContentPartPr>
              <p14:xfrm>
                <a:off x="5745099" y="1872908"/>
                <a:ext cx="115560" cy="190440"/>
              </p14:xfrm>
            </p:contentPart>
          </mc:Choice>
          <mc:Fallback xmlns="">
            <p:pic>
              <p:nvPicPr>
                <p:cNvPr id="171256" name="Freihand 171255">
                  <a:extLst>
                    <a:ext uri="{FF2B5EF4-FFF2-40B4-BE49-F238E27FC236}">
                      <a16:creationId xmlns:a16="http://schemas.microsoft.com/office/drawing/2014/main" id="{70B8EC8A-D28B-44DD-828E-69800DD74EED}"/>
                    </a:ext>
                  </a:extLst>
                </p:cNvPr>
                <p:cNvPicPr/>
                <p:nvPr/>
              </p:nvPicPr>
              <p:blipFill>
                <a:blip r:embed="rId320"/>
                <a:stretch>
                  <a:fillRect/>
                </a:stretch>
              </p:blipFill>
              <p:spPr>
                <a:xfrm>
                  <a:off x="5740779" y="1868588"/>
                  <a:ext cx="124200" cy="199080"/>
                </a:xfrm>
                <a:prstGeom prst="rect">
                  <a:avLst/>
                </a:prstGeom>
              </p:spPr>
            </p:pic>
          </mc:Fallback>
        </mc:AlternateContent>
      </p:grpSp>
      <p:grpSp>
        <p:nvGrpSpPr>
          <p:cNvPr id="171260" name="Gruppieren 171259">
            <a:extLst>
              <a:ext uri="{FF2B5EF4-FFF2-40B4-BE49-F238E27FC236}">
                <a16:creationId xmlns:a16="http://schemas.microsoft.com/office/drawing/2014/main" id="{68E83322-5371-46BA-A4D3-44991F3294EC}"/>
              </a:ext>
            </a:extLst>
          </p:cNvPr>
          <p:cNvGrpSpPr/>
          <p:nvPr/>
        </p:nvGrpSpPr>
        <p:grpSpPr>
          <a:xfrm>
            <a:off x="938739" y="2876228"/>
            <a:ext cx="1025640" cy="93960"/>
            <a:chOff x="938739" y="2876228"/>
            <a:chExt cx="1025640" cy="93960"/>
          </a:xfrm>
        </p:grpSpPr>
        <mc:AlternateContent xmlns:mc="http://schemas.openxmlformats.org/markup-compatibility/2006" xmlns:p14="http://schemas.microsoft.com/office/powerpoint/2010/main">
          <mc:Choice Requires="p14">
            <p:contentPart p14:bwMode="auto" r:id="rId321">
              <p14:nvContentPartPr>
                <p14:cNvPr id="171258" name="Freihand 171257">
                  <a:extLst>
                    <a:ext uri="{FF2B5EF4-FFF2-40B4-BE49-F238E27FC236}">
                      <a16:creationId xmlns:a16="http://schemas.microsoft.com/office/drawing/2014/main" id="{9482BDB9-AB10-4E6C-8C9C-89C4AD51AF00}"/>
                    </a:ext>
                  </a:extLst>
                </p14:cNvPr>
                <p14:cNvContentPartPr/>
                <p14:nvPr/>
              </p14:nvContentPartPr>
              <p14:xfrm>
                <a:off x="1839099" y="2929868"/>
                <a:ext cx="125280" cy="40320"/>
              </p14:xfrm>
            </p:contentPart>
          </mc:Choice>
          <mc:Fallback xmlns="">
            <p:pic>
              <p:nvPicPr>
                <p:cNvPr id="171258" name="Freihand 171257">
                  <a:extLst>
                    <a:ext uri="{FF2B5EF4-FFF2-40B4-BE49-F238E27FC236}">
                      <a16:creationId xmlns:a16="http://schemas.microsoft.com/office/drawing/2014/main" id="{9482BDB9-AB10-4E6C-8C9C-89C4AD51AF00}"/>
                    </a:ext>
                  </a:extLst>
                </p:cNvPr>
                <p:cNvPicPr/>
                <p:nvPr/>
              </p:nvPicPr>
              <p:blipFill>
                <a:blip r:embed="rId322"/>
                <a:stretch>
                  <a:fillRect/>
                </a:stretch>
              </p:blipFill>
              <p:spPr>
                <a:xfrm>
                  <a:off x="1834779" y="2925548"/>
                  <a:ext cx="133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1259" name="Freihand 171258">
                  <a:extLst>
                    <a:ext uri="{FF2B5EF4-FFF2-40B4-BE49-F238E27FC236}">
                      <a16:creationId xmlns:a16="http://schemas.microsoft.com/office/drawing/2014/main" id="{A2B87215-060B-4B86-8C3E-54ACA8C02A16}"/>
                    </a:ext>
                  </a:extLst>
                </p14:cNvPr>
                <p14:cNvContentPartPr/>
                <p14:nvPr/>
              </p14:nvContentPartPr>
              <p14:xfrm>
                <a:off x="938739" y="2876228"/>
                <a:ext cx="751680" cy="45360"/>
              </p14:xfrm>
            </p:contentPart>
          </mc:Choice>
          <mc:Fallback xmlns="">
            <p:pic>
              <p:nvPicPr>
                <p:cNvPr id="171259" name="Freihand 171258">
                  <a:extLst>
                    <a:ext uri="{FF2B5EF4-FFF2-40B4-BE49-F238E27FC236}">
                      <a16:creationId xmlns:a16="http://schemas.microsoft.com/office/drawing/2014/main" id="{A2B87215-060B-4B86-8C3E-54ACA8C02A16}"/>
                    </a:ext>
                  </a:extLst>
                </p:cNvPr>
                <p:cNvPicPr/>
                <p:nvPr/>
              </p:nvPicPr>
              <p:blipFill>
                <a:blip r:embed="rId324"/>
                <a:stretch>
                  <a:fillRect/>
                </a:stretch>
              </p:blipFill>
              <p:spPr>
                <a:xfrm>
                  <a:off x="934419" y="2871908"/>
                  <a:ext cx="760320" cy="54000"/>
                </a:xfrm>
                <a:prstGeom prst="rect">
                  <a:avLst/>
                </a:prstGeom>
              </p:spPr>
            </p:pic>
          </mc:Fallback>
        </mc:AlternateContent>
      </p:grpSp>
      <p:grpSp>
        <p:nvGrpSpPr>
          <p:cNvPr id="171268" name="Gruppieren 171267">
            <a:extLst>
              <a:ext uri="{FF2B5EF4-FFF2-40B4-BE49-F238E27FC236}">
                <a16:creationId xmlns:a16="http://schemas.microsoft.com/office/drawing/2014/main" id="{C5053BB2-1D27-4B55-B153-8E058E0CB3BC}"/>
              </a:ext>
            </a:extLst>
          </p:cNvPr>
          <p:cNvGrpSpPr/>
          <p:nvPr/>
        </p:nvGrpSpPr>
        <p:grpSpPr>
          <a:xfrm>
            <a:off x="237459" y="2566268"/>
            <a:ext cx="243000" cy="327600"/>
            <a:chOff x="237459" y="2566268"/>
            <a:chExt cx="243000" cy="327600"/>
          </a:xfrm>
        </p:grpSpPr>
        <mc:AlternateContent xmlns:mc="http://schemas.openxmlformats.org/markup-compatibility/2006" xmlns:p14="http://schemas.microsoft.com/office/powerpoint/2010/main">
          <mc:Choice Requires="p14">
            <p:contentPart p14:bwMode="auto" r:id="rId325">
              <p14:nvContentPartPr>
                <p14:cNvPr id="171261" name="Freihand 171260">
                  <a:extLst>
                    <a:ext uri="{FF2B5EF4-FFF2-40B4-BE49-F238E27FC236}">
                      <a16:creationId xmlns:a16="http://schemas.microsoft.com/office/drawing/2014/main" id="{68B49C9E-9688-457B-A887-DC552D892EB4}"/>
                    </a:ext>
                  </a:extLst>
                </p14:cNvPr>
                <p14:cNvContentPartPr/>
                <p14:nvPr/>
              </p14:nvContentPartPr>
              <p14:xfrm>
                <a:off x="237459" y="2748788"/>
                <a:ext cx="82080" cy="61560"/>
              </p14:xfrm>
            </p:contentPart>
          </mc:Choice>
          <mc:Fallback xmlns="">
            <p:pic>
              <p:nvPicPr>
                <p:cNvPr id="171261" name="Freihand 171260">
                  <a:extLst>
                    <a:ext uri="{FF2B5EF4-FFF2-40B4-BE49-F238E27FC236}">
                      <a16:creationId xmlns:a16="http://schemas.microsoft.com/office/drawing/2014/main" id="{68B49C9E-9688-457B-A887-DC552D892EB4}"/>
                    </a:ext>
                  </a:extLst>
                </p:cNvPr>
                <p:cNvPicPr/>
                <p:nvPr/>
              </p:nvPicPr>
              <p:blipFill>
                <a:blip r:embed="rId326"/>
                <a:stretch>
                  <a:fillRect/>
                </a:stretch>
              </p:blipFill>
              <p:spPr>
                <a:xfrm>
                  <a:off x="233139" y="2744468"/>
                  <a:ext cx="90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71262" name="Freihand 171261">
                  <a:extLst>
                    <a:ext uri="{FF2B5EF4-FFF2-40B4-BE49-F238E27FC236}">
                      <a16:creationId xmlns:a16="http://schemas.microsoft.com/office/drawing/2014/main" id="{FD6E546E-D900-4619-8A62-4B06A16CB1A5}"/>
                    </a:ext>
                  </a:extLst>
                </p14:cNvPr>
                <p14:cNvContentPartPr/>
                <p14:nvPr/>
              </p14:nvContentPartPr>
              <p14:xfrm>
                <a:off x="290379" y="2752028"/>
                <a:ext cx="59040" cy="141840"/>
              </p14:xfrm>
            </p:contentPart>
          </mc:Choice>
          <mc:Fallback xmlns="">
            <p:pic>
              <p:nvPicPr>
                <p:cNvPr id="171262" name="Freihand 171261">
                  <a:extLst>
                    <a:ext uri="{FF2B5EF4-FFF2-40B4-BE49-F238E27FC236}">
                      <a16:creationId xmlns:a16="http://schemas.microsoft.com/office/drawing/2014/main" id="{FD6E546E-D900-4619-8A62-4B06A16CB1A5}"/>
                    </a:ext>
                  </a:extLst>
                </p:cNvPr>
                <p:cNvPicPr/>
                <p:nvPr/>
              </p:nvPicPr>
              <p:blipFill>
                <a:blip r:embed="rId328"/>
                <a:stretch>
                  <a:fillRect/>
                </a:stretch>
              </p:blipFill>
              <p:spPr>
                <a:xfrm>
                  <a:off x="286059" y="2747708"/>
                  <a:ext cx="67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1263" name="Freihand 171262">
                  <a:extLst>
                    <a:ext uri="{FF2B5EF4-FFF2-40B4-BE49-F238E27FC236}">
                      <a16:creationId xmlns:a16="http://schemas.microsoft.com/office/drawing/2014/main" id="{16E234A5-8AF8-4EEE-82A4-5C3286CD1091}"/>
                    </a:ext>
                  </a:extLst>
                </p14:cNvPr>
                <p14:cNvContentPartPr/>
                <p14:nvPr/>
              </p14:nvContentPartPr>
              <p14:xfrm>
                <a:off x="367419" y="2668148"/>
                <a:ext cx="21240" cy="102240"/>
              </p14:xfrm>
            </p:contentPart>
          </mc:Choice>
          <mc:Fallback xmlns="">
            <p:pic>
              <p:nvPicPr>
                <p:cNvPr id="171263" name="Freihand 171262">
                  <a:extLst>
                    <a:ext uri="{FF2B5EF4-FFF2-40B4-BE49-F238E27FC236}">
                      <a16:creationId xmlns:a16="http://schemas.microsoft.com/office/drawing/2014/main" id="{16E234A5-8AF8-4EEE-82A4-5C3286CD1091}"/>
                    </a:ext>
                  </a:extLst>
                </p:cNvPr>
                <p:cNvPicPr/>
                <p:nvPr/>
              </p:nvPicPr>
              <p:blipFill>
                <a:blip r:embed="rId330"/>
                <a:stretch>
                  <a:fillRect/>
                </a:stretch>
              </p:blipFill>
              <p:spPr>
                <a:xfrm>
                  <a:off x="363099" y="2663828"/>
                  <a:ext cx="29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1264" name="Freihand 171263">
                  <a:extLst>
                    <a:ext uri="{FF2B5EF4-FFF2-40B4-BE49-F238E27FC236}">
                      <a16:creationId xmlns:a16="http://schemas.microsoft.com/office/drawing/2014/main" id="{7CD970B3-5A06-41B2-B3BF-180DBD173834}"/>
                    </a:ext>
                  </a:extLst>
                </p14:cNvPr>
                <p14:cNvContentPartPr/>
                <p14:nvPr/>
              </p14:nvContentPartPr>
              <p14:xfrm>
                <a:off x="328539" y="2675708"/>
                <a:ext cx="117000" cy="72000"/>
              </p14:xfrm>
            </p:contentPart>
          </mc:Choice>
          <mc:Fallback xmlns="">
            <p:pic>
              <p:nvPicPr>
                <p:cNvPr id="171264" name="Freihand 171263">
                  <a:extLst>
                    <a:ext uri="{FF2B5EF4-FFF2-40B4-BE49-F238E27FC236}">
                      <a16:creationId xmlns:a16="http://schemas.microsoft.com/office/drawing/2014/main" id="{7CD970B3-5A06-41B2-B3BF-180DBD173834}"/>
                    </a:ext>
                  </a:extLst>
                </p:cNvPr>
                <p:cNvPicPr/>
                <p:nvPr/>
              </p:nvPicPr>
              <p:blipFill>
                <a:blip r:embed="rId332"/>
                <a:stretch>
                  <a:fillRect/>
                </a:stretch>
              </p:blipFill>
              <p:spPr>
                <a:xfrm>
                  <a:off x="324219" y="2671388"/>
                  <a:ext cx="125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71266" name="Freihand 171265">
                  <a:extLst>
                    <a:ext uri="{FF2B5EF4-FFF2-40B4-BE49-F238E27FC236}">
                      <a16:creationId xmlns:a16="http://schemas.microsoft.com/office/drawing/2014/main" id="{DF9035AF-5E80-404E-B6BE-DF8284F6E5FD}"/>
                    </a:ext>
                  </a:extLst>
                </p14:cNvPr>
                <p14:cNvContentPartPr/>
                <p14:nvPr/>
              </p14:nvContentPartPr>
              <p14:xfrm>
                <a:off x="344379" y="2670308"/>
                <a:ext cx="87480" cy="91080"/>
              </p14:xfrm>
            </p:contentPart>
          </mc:Choice>
          <mc:Fallback xmlns="">
            <p:pic>
              <p:nvPicPr>
                <p:cNvPr id="171266" name="Freihand 171265">
                  <a:extLst>
                    <a:ext uri="{FF2B5EF4-FFF2-40B4-BE49-F238E27FC236}">
                      <a16:creationId xmlns:a16="http://schemas.microsoft.com/office/drawing/2014/main" id="{DF9035AF-5E80-404E-B6BE-DF8284F6E5FD}"/>
                    </a:ext>
                  </a:extLst>
                </p:cNvPr>
                <p:cNvPicPr/>
                <p:nvPr/>
              </p:nvPicPr>
              <p:blipFill>
                <a:blip r:embed="rId334"/>
                <a:stretch>
                  <a:fillRect/>
                </a:stretch>
              </p:blipFill>
              <p:spPr>
                <a:xfrm>
                  <a:off x="340059" y="2665988"/>
                  <a:ext cx="96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71267" name="Freihand 171266">
                  <a:extLst>
                    <a:ext uri="{FF2B5EF4-FFF2-40B4-BE49-F238E27FC236}">
                      <a16:creationId xmlns:a16="http://schemas.microsoft.com/office/drawing/2014/main" id="{6A18ED61-C78E-4121-BB0D-9964972DC205}"/>
                    </a:ext>
                  </a:extLst>
                </p14:cNvPr>
                <p14:cNvContentPartPr/>
                <p14:nvPr/>
              </p14:nvContentPartPr>
              <p14:xfrm>
                <a:off x="403059" y="2566268"/>
                <a:ext cx="77400" cy="106560"/>
              </p14:xfrm>
            </p:contentPart>
          </mc:Choice>
          <mc:Fallback xmlns="">
            <p:pic>
              <p:nvPicPr>
                <p:cNvPr id="171267" name="Freihand 171266">
                  <a:extLst>
                    <a:ext uri="{FF2B5EF4-FFF2-40B4-BE49-F238E27FC236}">
                      <a16:creationId xmlns:a16="http://schemas.microsoft.com/office/drawing/2014/main" id="{6A18ED61-C78E-4121-BB0D-9964972DC205}"/>
                    </a:ext>
                  </a:extLst>
                </p:cNvPr>
                <p:cNvPicPr/>
                <p:nvPr/>
              </p:nvPicPr>
              <p:blipFill>
                <a:blip r:embed="rId336"/>
                <a:stretch>
                  <a:fillRect/>
                </a:stretch>
              </p:blipFill>
              <p:spPr>
                <a:xfrm>
                  <a:off x="398739" y="2561948"/>
                  <a:ext cx="86040" cy="115200"/>
                </a:xfrm>
                <a:prstGeom prst="rect">
                  <a:avLst/>
                </a:prstGeom>
              </p:spPr>
            </p:pic>
          </mc:Fallback>
        </mc:AlternateContent>
      </p:grpSp>
      <p:grpSp>
        <p:nvGrpSpPr>
          <p:cNvPr id="171273" name="Gruppieren 171272">
            <a:extLst>
              <a:ext uri="{FF2B5EF4-FFF2-40B4-BE49-F238E27FC236}">
                <a16:creationId xmlns:a16="http://schemas.microsoft.com/office/drawing/2014/main" id="{7DD050D9-BE8E-4C46-85A4-5B502D6E2DFA}"/>
              </a:ext>
            </a:extLst>
          </p:cNvPr>
          <p:cNvGrpSpPr/>
          <p:nvPr/>
        </p:nvGrpSpPr>
        <p:grpSpPr>
          <a:xfrm>
            <a:off x="1815699" y="4014908"/>
            <a:ext cx="257760" cy="335160"/>
            <a:chOff x="1815699" y="4014908"/>
            <a:chExt cx="257760" cy="335160"/>
          </a:xfrm>
        </p:grpSpPr>
        <mc:AlternateContent xmlns:mc="http://schemas.openxmlformats.org/markup-compatibility/2006" xmlns:p14="http://schemas.microsoft.com/office/powerpoint/2010/main">
          <mc:Choice Requires="p14">
            <p:contentPart p14:bwMode="auto" r:id="rId337">
              <p14:nvContentPartPr>
                <p14:cNvPr id="171269" name="Freihand 171268">
                  <a:extLst>
                    <a:ext uri="{FF2B5EF4-FFF2-40B4-BE49-F238E27FC236}">
                      <a16:creationId xmlns:a16="http://schemas.microsoft.com/office/drawing/2014/main" id="{98F11B82-FF3F-4330-81A4-E7CD8A375C04}"/>
                    </a:ext>
                  </a:extLst>
                </p14:cNvPr>
                <p14:cNvContentPartPr/>
                <p14:nvPr/>
              </p14:nvContentPartPr>
              <p14:xfrm>
                <a:off x="1815699" y="4108868"/>
                <a:ext cx="91440" cy="100800"/>
              </p14:xfrm>
            </p:contentPart>
          </mc:Choice>
          <mc:Fallback xmlns="">
            <p:pic>
              <p:nvPicPr>
                <p:cNvPr id="171269" name="Freihand 171268">
                  <a:extLst>
                    <a:ext uri="{FF2B5EF4-FFF2-40B4-BE49-F238E27FC236}">
                      <a16:creationId xmlns:a16="http://schemas.microsoft.com/office/drawing/2014/main" id="{98F11B82-FF3F-4330-81A4-E7CD8A375C04}"/>
                    </a:ext>
                  </a:extLst>
                </p:cNvPr>
                <p:cNvPicPr/>
                <p:nvPr/>
              </p:nvPicPr>
              <p:blipFill>
                <a:blip r:embed="rId338"/>
                <a:stretch>
                  <a:fillRect/>
                </a:stretch>
              </p:blipFill>
              <p:spPr>
                <a:xfrm>
                  <a:off x="1811379" y="4104548"/>
                  <a:ext cx="100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71270" name="Freihand 171269">
                  <a:extLst>
                    <a:ext uri="{FF2B5EF4-FFF2-40B4-BE49-F238E27FC236}">
                      <a16:creationId xmlns:a16="http://schemas.microsoft.com/office/drawing/2014/main" id="{A3BB44F2-E396-4F8E-BB60-C09612BB968F}"/>
                    </a:ext>
                  </a:extLst>
                </p14:cNvPr>
                <p14:cNvContentPartPr/>
                <p14:nvPr/>
              </p14:nvContentPartPr>
              <p14:xfrm>
                <a:off x="1842339" y="4180148"/>
                <a:ext cx="72360" cy="169920"/>
              </p14:xfrm>
            </p:contentPart>
          </mc:Choice>
          <mc:Fallback xmlns="">
            <p:pic>
              <p:nvPicPr>
                <p:cNvPr id="171270" name="Freihand 171269">
                  <a:extLst>
                    <a:ext uri="{FF2B5EF4-FFF2-40B4-BE49-F238E27FC236}">
                      <a16:creationId xmlns:a16="http://schemas.microsoft.com/office/drawing/2014/main" id="{A3BB44F2-E396-4F8E-BB60-C09612BB968F}"/>
                    </a:ext>
                  </a:extLst>
                </p:cNvPr>
                <p:cNvPicPr/>
                <p:nvPr/>
              </p:nvPicPr>
              <p:blipFill>
                <a:blip r:embed="rId340"/>
                <a:stretch>
                  <a:fillRect/>
                </a:stretch>
              </p:blipFill>
              <p:spPr>
                <a:xfrm>
                  <a:off x="1838019" y="4175828"/>
                  <a:ext cx="81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71271" name="Freihand 171270">
                  <a:extLst>
                    <a:ext uri="{FF2B5EF4-FFF2-40B4-BE49-F238E27FC236}">
                      <a16:creationId xmlns:a16="http://schemas.microsoft.com/office/drawing/2014/main" id="{90717FCD-E1E9-4B6A-A75F-AA673C876F93}"/>
                    </a:ext>
                  </a:extLst>
                </p14:cNvPr>
                <p14:cNvContentPartPr/>
                <p14:nvPr/>
              </p14:nvContentPartPr>
              <p14:xfrm>
                <a:off x="1906059" y="4060268"/>
                <a:ext cx="137520" cy="138240"/>
              </p14:xfrm>
            </p:contentPart>
          </mc:Choice>
          <mc:Fallback xmlns="">
            <p:pic>
              <p:nvPicPr>
                <p:cNvPr id="171271" name="Freihand 171270">
                  <a:extLst>
                    <a:ext uri="{FF2B5EF4-FFF2-40B4-BE49-F238E27FC236}">
                      <a16:creationId xmlns:a16="http://schemas.microsoft.com/office/drawing/2014/main" id="{90717FCD-E1E9-4B6A-A75F-AA673C876F93}"/>
                    </a:ext>
                  </a:extLst>
                </p:cNvPr>
                <p:cNvPicPr/>
                <p:nvPr/>
              </p:nvPicPr>
              <p:blipFill>
                <a:blip r:embed="rId342"/>
                <a:stretch>
                  <a:fillRect/>
                </a:stretch>
              </p:blipFill>
              <p:spPr>
                <a:xfrm>
                  <a:off x="1901739" y="4055948"/>
                  <a:ext cx="146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1272" name="Freihand 171271">
                  <a:extLst>
                    <a:ext uri="{FF2B5EF4-FFF2-40B4-BE49-F238E27FC236}">
                      <a16:creationId xmlns:a16="http://schemas.microsoft.com/office/drawing/2014/main" id="{B708EC3D-6F44-423B-B54A-D13B81F8E466}"/>
                    </a:ext>
                  </a:extLst>
                </p14:cNvPr>
                <p14:cNvContentPartPr/>
                <p14:nvPr/>
              </p14:nvContentPartPr>
              <p14:xfrm>
                <a:off x="2061579" y="4014908"/>
                <a:ext cx="11880" cy="96120"/>
              </p14:xfrm>
            </p:contentPart>
          </mc:Choice>
          <mc:Fallback xmlns="">
            <p:pic>
              <p:nvPicPr>
                <p:cNvPr id="171272" name="Freihand 171271">
                  <a:extLst>
                    <a:ext uri="{FF2B5EF4-FFF2-40B4-BE49-F238E27FC236}">
                      <a16:creationId xmlns:a16="http://schemas.microsoft.com/office/drawing/2014/main" id="{B708EC3D-6F44-423B-B54A-D13B81F8E466}"/>
                    </a:ext>
                  </a:extLst>
                </p:cNvPr>
                <p:cNvPicPr/>
                <p:nvPr/>
              </p:nvPicPr>
              <p:blipFill>
                <a:blip r:embed="rId344"/>
                <a:stretch>
                  <a:fillRect/>
                </a:stretch>
              </p:blipFill>
              <p:spPr>
                <a:xfrm>
                  <a:off x="2057259" y="4010588"/>
                  <a:ext cx="20520" cy="10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5">
            <p14:nvContentPartPr>
              <p14:cNvPr id="171274" name="Freihand 171273">
                <a:extLst>
                  <a:ext uri="{FF2B5EF4-FFF2-40B4-BE49-F238E27FC236}">
                    <a16:creationId xmlns:a16="http://schemas.microsoft.com/office/drawing/2014/main" id="{10BD0DB4-FAAC-4697-9764-AE77F37A5602}"/>
                  </a:ext>
                </a:extLst>
              </p14:cNvPr>
              <p14:cNvContentPartPr/>
              <p14:nvPr/>
            </p14:nvContentPartPr>
            <p14:xfrm>
              <a:off x="8077539" y="2388428"/>
              <a:ext cx="3297240" cy="1409760"/>
            </p14:xfrm>
          </p:contentPart>
        </mc:Choice>
        <mc:Fallback xmlns="">
          <p:pic>
            <p:nvPicPr>
              <p:cNvPr id="171274" name="Freihand 171273">
                <a:extLst>
                  <a:ext uri="{FF2B5EF4-FFF2-40B4-BE49-F238E27FC236}">
                    <a16:creationId xmlns:a16="http://schemas.microsoft.com/office/drawing/2014/main" id="{10BD0DB4-FAAC-4697-9764-AE77F37A5602}"/>
                  </a:ext>
                </a:extLst>
              </p:cNvPr>
              <p:cNvPicPr/>
              <p:nvPr/>
            </p:nvPicPr>
            <p:blipFill>
              <a:blip r:embed="rId346"/>
              <a:stretch>
                <a:fillRect/>
              </a:stretch>
            </p:blipFill>
            <p:spPr>
              <a:xfrm>
                <a:off x="8072859" y="2384108"/>
                <a:ext cx="3305880" cy="1418400"/>
              </a:xfrm>
              <a:prstGeom prst="rect">
                <a:avLst/>
              </a:prstGeom>
            </p:spPr>
          </p:pic>
        </mc:Fallback>
      </mc:AlternateContent>
      <p:grpSp>
        <p:nvGrpSpPr>
          <p:cNvPr id="171279" name="Gruppieren 171278">
            <a:extLst>
              <a:ext uri="{FF2B5EF4-FFF2-40B4-BE49-F238E27FC236}">
                <a16:creationId xmlns:a16="http://schemas.microsoft.com/office/drawing/2014/main" id="{67BBE15E-0684-4096-B5C4-38431D6C16D3}"/>
              </a:ext>
            </a:extLst>
          </p:cNvPr>
          <p:cNvGrpSpPr/>
          <p:nvPr/>
        </p:nvGrpSpPr>
        <p:grpSpPr>
          <a:xfrm>
            <a:off x="7334139" y="3581468"/>
            <a:ext cx="736920" cy="138240"/>
            <a:chOff x="7334139" y="3581468"/>
            <a:chExt cx="736920" cy="138240"/>
          </a:xfrm>
        </p:grpSpPr>
        <mc:AlternateContent xmlns:mc="http://schemas.openxmlformats.org/markup-compatibility/2006" xmlns:p14="http://schemas.microsoft.com/office/powerpoint/2010/main">
          <mc:Choice Requires="p14">
            <p:contentPart p14:bwMode="auto" r:id="rId347">
              <p14:nvContentPartPr>
                <p14:cNvPr id="171275" name="Freihand 171274">
                  <a:extLst>
                    <a:ext uri="{FF2B5EF4-FFF2-40B4-BE49-F238E27FC236}">
                      <a16:creationId xmlns:a16="http://schemas.microsoft.com/office/drawing/2014/main" id="{DA493B6A-8D3F-4CD4-BACD-7A2D8A731FBA}"/>
                    </a:ext>
                  </a:extLst>
                </p14:cNvPr>
                <p14:cNvContentPartPr/>
                <p14:nvPr/>
              </p14:nvContentPartPr>
              <p14:xfrm>
                <a:off x="7334139" y="3581468"/>
                <a:ext cx="119880" cy="128880"/>
              </p14:xfrm>
            </p:contentPart>
          </mc:Choice>
          <mc:Fallback xmlns="">
            <p:pic>
              <p:nvPicPr>
                <p:cNvPr id="171275" name="Freihand 171274">
                  <a:extLst>
                    <a:ext uri="{FF2B5EF4-FFF2-40B4-BE49-F238E27FC236}">
                      <a16:creationId xmlns:a16="http://schemas.microsoft.com/office/drawing/2014/main" id="{DA493B6A-8D3F-4CD4-BACD-7A2D8A731FBA}"/>
                    </a:ext>
                  </a:extLst>
                </p:cNvPr>
                <p:cNvPicPr/>
                <p:nvPr/>
              </p:nvPicPr>
              <p:blipFill>
                <a:blip r:embed="rId348"/>
                <a:stretch>
                  <a:fillRect/>
                </a:stretch>
              </p:blipFill>
              <p:spPr>
                <a:xfrm>
                  <a:off x="7329819" y="3577148"/>
                  <a:ext cx="128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1276" name="Freihand 171275">
                  <a:extLst>
                    <a:ext uri="{FF2B5EF4-FFF2-40B4-BE49-F238E27FC236}">
                      <a16:creationId xmlns:a16="http://schemas.microsoft.com/office/drawing/2014/main" id="{2A297615-F286-4C33-88D0-82BCF4E3178B}"/>
                    </a:ext>
                  </a:extLst>
                </p14:cNvPr>
                <p14:cNvContentPartPr/>
                <p14:nvPr/>
              </p14:nvContentPartPr>
              <p14:xfrm>
                <a:off x="7583619" y="3591908"/>
                <a:ext cx="108000" cy="95400"/>
              </p14:xfrm>
            </p:contentPart>
          </mc:Choice>
          <mc:Fallback xmlns="">
            <p:pic>
              <p:nvPicPr>
                <p:cNvPr id="171276" name="Freihand 171275">
                  <a:extLst>
                    <a:ext uri="{FF2B5EF4-FFF2-40B4-BE49-F238E27FC236}">
                      <a16:creationId xmlns:a16="http://schemas.microsoft.com/office/drawing/2014/main" id="{2A297615-F286-4C33-88D0-82BCF4E3178B}"/>
                    </a:ext>
                  </a:extLst>
                </p:cNvPr>
                <p:cNvPicPr/>
                <p:nvPr/>
              </p:nvPicPr>
              <p:blipFill>
                <a:blip r:embed="rId350"/>
                <a:stretch>
                  <a:fillRect/>
                </a:stretch>
              </p:blipFill>
              <p:spPr>
                <a:xfrm>
                  <a:off x="7579299" y="3587588"/>
                  <a:ext cx="116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1277" name="Freihand 171276">
                  <a:extLst>
                    <a:ext uri="{FF2B5EF4-FFF2-40B4-BE49-F238E27FC236}">
                      <a16:creationId xmlns:a16="http://schemas.microsoft.com/office/drawing/2014/main" id="{7A0EFBBC-ACBB-498D-912A-3D8F999FEA78}"/>
                    </a:ext>
                  </a:extLst>
                </p14:cNvPr>
                <p14:cNvContentPartPr/>
                <p14:nvPr/>
              </p14:nvContentPartPr>
              <p14:xfrm>
                <a:off x="7775499" y="3589388"/>
                <a:ext cx="105840" cy="83520"/>
              </p14:xfrm>
            </p:contentPart>
          </mc:Choice>
          <mc:Fallback xmlns="">
            <p:pic>
              <p:nvPicPr>
                <p:cNvPr id="171277" name="Freihand 171276">
                  <a:extLst>
                    <a:ext uri="{FF2B5EF4-FFF2-40B4-BE49-F238E27FC236}">
                      <a16:creationId xmlns:a16="http://schemas.microsoft.com/office/drawing/2014/main" id="{7A0EFBBC-ACBB-498D-912A-3D8F999FEA78}"/>
                    </a:ext>
                  </a:extLst>
                </p:cNvPr>
                <p:cNvPicPr/>
                <p:nvPr/>
              </p:nvPicPr>
              <p:blipFill>
                <a:blip r:embed="rId352"/>
                <a:stretch>
                  <a:fillRect/>
                </a:stretch>
              </p:blipFill>
              <p:spPr>
                <a:xfrm>
                  <a:off x="7771179" y="3585068"/>
                  <a:ext cx="114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71278" name="Freihand 171277">
                  <a:extLst>
                    <a:ext uri="{FF2B5EF4-FFF2-40B4-BE49-F238E27FC236}">
                      <a16:creationId xmlns:a16="http://schemas.microsoft.com/office/drawing/2014/main" id="{A487ADB6-0CE6-48C1-99F1-8C140A6A4614}"/>
                    </a:ext>
                  </a:extLst>
                </p14:cNvPr>
                <p14:cNvContentPartPr/>
                <p14:nvPr/>
              </p14:nvContentPartPr>
              <p14:xfrm>
                <a:off x="7913019" y="3611348"/>
                <a:ext cx="158040" cy="108360"/>
              </p14:xfrm>
            </p:contentPart>
          </mc:Choice>
          <mc:Fallback xmlns="">
            <p:pic>
              <p:nvPicPr>
                <p:cNvPr id="171278" name="Freihand 171277">
                  <a:extLst>
                    <a:ext uri="{FF2B5EF4-FFF2-40B4-BE49-F238E27FC236}">
                      <a16:creationId xmlns:a16="http://schemas.microsoft.com/office/drawing/2014/main" id="{A487ADB6-0CE6-48C1-99F1-8C140A6A4614}"/>
                    </a:ext>
                  </a:extLst>
                </p:cNvPr>
                <p:cNvPicPr/>
                <p:nvPr/>
              </p:nvPicPr>
              <p:blipFill>
                <a:blip r:embed="rId354"/>
                <a:stretch>
                  <a:fillRect/>
                </a:stretch>
              </p:blipFill>
              <p:spPr>
                <a:xfrm>
                  <a:off x="7908699" y="3607028"/>
                  <a:ext cx="166680" cy="117000"/>
                </a:xfrm>
                <a:prstGeom prst="rect">
                  <a:avLst/>
                </a:prstGeom>
              </p:spPr>
            </p:pic>
          </mc:Fallback>
        </mc:AlternateContent>
      </p:grpSp>
      <p:grpSp>
        <p:nvGrpSpPr>
          <p:cNvPr id="171283" name="Gruppieren 171282">
            <a:extLst>
              <a:ext uri="{FF2B5EF4-FFF2-40B4-BE49-F238E27FC236}">
                <a16:creationId xmlns:a16="http://schemas.microsoft.com/office/drawing/2014/main" id="{7B193331-C6C9-4226-A570-5B2C15B6433A}"/>
              </a:ext>
            </a:extLst>
          </p:cNvPr>
          <p:cNvGrpSpPr/>
          <p:nvPr/>
        </p:nvGrpSpPr>
        <p:grpSpPr>
          <a:xfrm>
            <a:off x="7627179" y="2505428"/>
            <a:ext cx="415800" cy="142920"/>
            <a:chOff x="7627179" y="2505428"/>
            <a:chExt cx="415800" cy="142920"/>
          </a:xfrm>
        </p:grpSpPr>
        <mc:AlternateContent xmlns:mc="http://schemas.openxmlformats.org/markup-compatibility/2006" xmlns:p14="http://schemas.microsoft.com/office/powerpoint/2010/main">
          <mc:Choice Requires="p14">
            <p:contentPart p14:bwMode="auto" r:id="rId355">
              <p14:nvContentPartPr>
                <p14:cNvPr id="171280" name="Freihand 171279">
                  <a:extLst>
                    <a:ext uri="{FF2B5EF4-FFF2-40B4-BE49-F238E27FC236}">
                      <a16:creationId xmlns:a16="http://schemas.microsoft.com/office/drawing/2014/main" id="{BAE90F5E-8D72-4DA5-AF1C-543669B7D522}"/>
                    </a:ext>
                  </a:extLst>
                </p14:cNvPr>
                <p14:cNvContentPartPr/>
                <p14:nvPr/>
              </p14:nvContentPartPr>
              <p14:xfrm>
                <a:off x="7627179" y="2506508"/>
                <a:ext cx="101160" cy="141840"/>
              </p14:xfrm>
            </p:contentPart>
          </mc:Choice>
          <mc:Fallback xmlns="">
            <p:pic>
              <p:nvPicPr>
                <p:cNvPr id="171280" name="Freihand 171279">
                  <a:extLst>
                    <a:ext uri="{FF2B5EF4-FFF2-40B4-BE49-F238E27FC236}">
                      <a16:creationId xmlns:a16="http://schemas.microsoft.com/office/drawing/2014/main" id="{BAE90F5E-8D72-4DA5-AF1C-543669B7D522}"/>
                    </a:ext>
                  </a:extLst>
                </p:cNvPr>
                <p:cNvPicPr/>
                <p:nvPr/>
              </p:nvPicPr>
              <p:blipFill>
                <a:blip r:embed="rId356"/>
                <a:stretch>
                  <a:fillRect/>
                </a:stretch>
              </p:blipFill>
              <p:spPr>
                <a:xfrm>
                  <a:off x="7622859" y="2502188"/>
                  <a:ext cx="109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71281" name="Freihand 171280">
                  <a:extLst>
                    <a:ext uri="{FF2B5EF4-FFF2-40B4-BE49-F238E27FC236}">
                      <a16:creationId xmlns:a16="http://schemas.microsoft.com/office/drawing/2014/main" id="{9BBC786E-11CF-46C9-A0B3-DEE044412084}"/>
                    </a:ext>
                  </a:extLst>
                </p14:cNvPr>
                <p14:cNvContentPartPr/>
                <p14:nvPr/>
              </p14:nvContentPartPr>
              <p14:xfrm>
                <a:off x="7792419" y="2505428"/>
                <a:ext cx="74520" cy="84600"/>
              </p14:xfrm>
            </p:contentPart>
          </mc:Choice>
          <mc:Fallback xmlns="">
            <p:pic>
              <p:nvPicPr>
                <p:cNvPr id="171281" name="Freihand 171280">
                  <a:extLst>
                    <a:ext uri="{FF2B5EF4-FFF2-40B4-BE49-F238E27FC236}">
                      <a16:creationId xmlns:a16="http://schemas.microsoft.com/office/drawing/2014/main" id="{9BBC786E-11CF-46C9-A0B3-DEE044412084}"/>
                    </a:ext>
                  </a:extLst>
                </p:cNvPr>
                <p:cNvPicPr/>
                <p:nvPr/>
              </p:nvPicPr>
              <p:blipFill>
                <a:blip r:embed="rId358"/>
                <a:stretch>
                  <a:fillRect/>
                </a:stretch>
              </p:blipFill>
              <p:spPr>
                <a:xfrm>
                  <a:off x="7788099" y="2501108"/>
                  <a:ext cx="83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71282" name="Freihand 171281">
                  <a:extLst>
                    <a:ext uri="{FF2B5EF4-FFF2-40B4-BE49-F238E27FC236}">
                      <a16:creationId xmlns:a16="http://schemas.microsoft.com/office/drawing/2014/main" id="{7F3D5800-724A-40E2-A257-6C5FB491F6A0}"/>
                    </a:ext>
                  </a:extLst>
                </p14:cNvPr>
                <p14:cNvContentPartPr/>
                <p14:nvPr/>
              </p14:nvContentPartPr>
              <p14:xfrm>
                <a:off x="7840659" y="2525948"/>
                <a:ext cx="202320" cy="112680"/>
              </p14:xfrm>
            </p:contentPart>
          </mc:Choice>
          <mc:Fallback xmlns="">
            <p:pic>
              <p:nvPicPr>
                <p:cNvPr id="171282" name="Freihand 171281">
                  <a:extLst>
                    <a:ext uri="{FF2B5EF4-FFF2-40B4-BE49-F238E27FC236}">
                      <a16:creationId xmlns:a16="http://schemas.microsoft.com/office/drawing/2014/main" id="{7F3D5800-724A-40E2-A257-6C5FB491F6A0}"/>
                    </a:ext>
                  </a:extLst>
                </p:cNvPr>
                <p:cNvPicPr/>
                <p:nvPr/>
              </p:nvPicPr>
              <p:blipFill>
                <a:blip r:embed="rId360"/>
                <a:stretch>
                  <a:fillRect/>
                </a:stretch>
              </p:blipFill>
              <p:spPr>
                <a:xfrm>
                  <a:off x="7836339" y="2521628"/>
                  <a:ext cx="210960" cy="121320"/>
                </a:xfrm>
                <a:prstGeom prst="rect">
                  <a:avLst/>
                </a:prstGeom>
              </p:spPr>
            </p:pic>
          </mc:Fallback>
        </mc:AlternateContent>
      </p:grpSp>
      <p:grpSp>
        <p:nvGrpSpPr>
          <p:cNvPr id="171288" name="Gruppieren 171287">
            <a:extLst>
              <a:ext uri="{FF2B5EF4-FFF2-40B4-BE49-F238E27FC236}">
                <a16:creationId xmlns:a16="http://schemas.microsoft.com/office/drawing/2014/main" id="{0C938984-87EC-4151-8950-9E0069F162C6}"/>
              </a:ext>
            </a:extLst>
          </p:cNvPr>
          <p:cNvGrpSpPr/>
          <p:nvPr/>
        </p:nvGrpSpPr>
        <p:grpSpPr>
          <a:xfrm>
            <a:off x="8499099" y="2937788"/>
            <a:ext cx="435960" cy="135000"/>
            <a:chOff x="8499099" y="2937788"/>
            <a:chExt cx="435960" cy="135000"/>
          </a:xfrm>
        </p:grpSpPr>
        <mc:AlternateContent xmlns:mc="http://schemas.openxmlformats.org/markup-compatibility/2006" xmlns:p14="http://schemas.microsoft.com/office/powerpoint/2010/main">
          <mc:Choice Requires="p14">
            <p:contentPart p14:bwMode="auto" r:id="rId361">
              <p14:nvContentPartPr>
                <p14:cNvPr id="171284" name="Freihand 171283">
                  <a:extLst>
                    <a:ext uri="{FF2B5EF4-FFF2-40B4-BE49-F238E27FC236}">
                      <a16:creationId xmlns:a16="http://schemas.microsoft.com/office/drawing/2014/main" id="{BDE6EB56-A2B1-4E38-9A18-A635B39F1D07}"/>
                    </a:ext>
                  </a:extLst>
                </p14:cNvPr>
                <p14:cNvContentPartPr/>
                <p14:nvPr/>
              </p14:nvContentPartPr>
              <p14:xfrm>
                <a:off x="8499099" y="2953988"/>
                <a:ext cx="97560" cy="118800"/>
              </p14:xfrm>
            </p:contentPart>
          </mc:Choice>
          <mc:Fallback xmlns="">
            <p:pic>
              <p:nvPicPr>
                <p:cNvPr id="171284" name="Freihand 171283">
                  <a:extLst>
                    <a:ext uri="{FF2B5EF4-FFF2-40B4-BE49-F238E27FC236}">
                      <a16:creationId xmlns:a16="http://schemas.microsoft.com/office/drawing/2014/main" id="{BDE6EB56-A2B1-4E38-9A18-A635B39F1D07}"/>
                    </a:ext>
                  </a:extLst>
                </p:cNvPr>
                <p:cNvPicPr/>
                <p:nvPr/>
              </p:nvPicPr>
              <p:blipFill>
                <a:blip r:embed="rId362"/>
                <a:stretch>
                  <a:fillRect/>
                </a:stretch>
              </p:blipFill>
              <p:spPr>
                <a:xfrm>
                  <a:off x="8494779" y="2949668"/>
                  <a:ext cx="106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71285" name="Freihand 171284">
                  <a:extLst>
                    <a:ext uri="{FF2B5EF4-FFF2-40B4-BE49-F238E27FC236}">
                      <a16:creationId xmlns:a16="http://schemas.microsoft.com/office/drawing/2014/main" id="{75F7F788-47BB-4C05-9661-8B6A404FB0F0}"/>
                    </a:ext>
                  </a:extLst>
                </p14:cNvPr>
                <p14:cNvContentPartPr/>
                <p14:nvPr/>
              </p14:nvContentPartPr>
              <p14:xfrm>
                <a:off x="8712219" y="2937788"/>
                <a:ext cx="52200" cy="87480"/>
              </p14:xfrm>
            </p:contentPart>
          </mc:Choice>
          <mc:Fallback xmlns="">
            <p:pic>
              <p:nvPicPr>
                <p:cNvPr id="171285" name="Freihand 171284">
                  <a:extLst>
                    <a:ext uri="{FF2B5EF4-FFF2-40B4-BE49-F238E27FC236}">
                      <a16:creationId xmlns:a16="http://schemas.microsoft.com/office/drawing/2014/main" id="{75F7F788-47BB-4C05-9661-8B6A404FB0F0}"/>
                    </a:ext>
                  </a:extLst>
                </p:cNvPr>
                <p:cNvPicPr/>
                <p:nvPr/>
              </p:nvPicPr>
              <p:blipFill>
                <a:blip r:embed="rId364"/>
                <a:stretch>
                  <a:fillRect/>
                </a:stretch>
              </p:blipFill>
              <p:spPr>
                <a:xfrm>
                  <a:off x="8707899" y="2933468"/>
                  <a:ext cx="60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71286" name="Freihand 171285">
                  <a:extLst>
                    <a:ext uri="{FF2B5EF4-FFF2-40B4-BE49-F238E27FC236}">
                      <a16:creationId xmlns:a16="http://schemas.microsoft.com/office/drawing/2014/main" id="{DB69E8BB-5FA3-419B-A7A3-FAB16444E002}"/>
                    </a:ext>
                  </a:extLst>
                </p14:cNvPr>
                <p14:cNvContentPartPr/>
                <p14:nvPr/>
              </p14:nvContentPartPr>
              <p14:xfrm>
                <a:off x="8739579" y="2991068"/>
                <a:ext cx="47520" cy="69120"/>
              </p14:xfrm>
            </p:contentPart>
          </mc:Choice>
          <mc:Fallback xmlns="">
            <p:pic>
              <p:nvPicPr>
                <p:cNvPr id="171286" name="Freihand 171285">
                  <a:extLst>
                    <a:ext uri="{FF2B5EF4-FFF2-40B4-BE49-F238E27FC236}">
                      <a16:creationId xmlns:a16="http://schemas.microsoft.com/office/drawing/2014/main" id="{DB69E8BB-5FA3-419B-A7A3-FAB16444E002}"/>
                    </a:ext>
                  </a:extLst>
                </p:cNvPr>
                <p:cNvPicPr/>
                <p:nvPr/>
              </p:nvPicPr>
              <p:blipFill>
                <a:blip r:embed="rId366"/>
                <a:stretch>
                  <a:fillRect/>
                </a:stretch>
              </p:blipFill>
              <p:spPr>
                <a:xfrm>
                  <a:off x="8735259" y="2986748"/>
                  <a:ext cx="56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71287" name="Freihand 171286">
                  <a:extLst>
                    <a:ext uri="{FF2B5EF4-FFF2-40B4-BE49-F238E27FC236}">
                      <a16:creationId xmlns:a16="http://schemas.microsoft.com/office/drawing/2014/main" id="{41989E23-7479-4F65-BC3D-DEED67DB847C}"/>
                    </a:ext>
                  </a:extLst>
                </p14:cNvPr>
                <p14:cNvContentPartPr/>
                <p14:nvPr/>
              </p14:nvContentPartPr>
              <p14:xfrm>
                <a:off x="8860539" y="2957228"/>
                <a:ext cx="74520" cy="93240"/>
              </p14:xfrm>
            </p:contentPart>
          </mc:Choice>
          <mc:Fallback xmlns="">
            <p:pic>
              <p:nvPicPr>
                <p:cNvPr id="171287" name="Freihand 171286">
                  <a:extLst>
                    <a:ext uri="{FF2B5EF4-FFF2-40B4-BE49-F238E27FC236}">
                      <a16:creationId xmlns:a16="http://schemas.microsoft.com/office/drawing/2014/main" id="{41989E23-7479-4F65-BC3D-DEED67DB847C}"/>
                    </a:ext>
                  </a:extLst>
                </p:cNvPr>
                <p:cNvPicPr/>
                <p:nvPr/>
              </p:nvPicPr>
              <p:blipFill>
                <a:blip r:embed="rId368"/>
                <a:stretch>
                  <a:fillRect/>
                </a:stretch>
              </p:blipFill>
              <p:spPr>
                <a:xfrm>
                  <a:off x="8856219" y="2952908"/>
                  <a:ext cx="83160" cy="101880"/>
                </a:xfrm>
                <a:prstGeom prst="rect">
                  <a:avLst/>
                </a:prstGeom>
              </p:spPr>
            </p:pic>
          </mc:Fallback>
        </mc:AlternateContent>
      </p:grpSp>
      <p:grpSp>
        <p:nvGrpSpPr>
          <p:cNvPr id="171292" name="Gruppieren 171291">
            <a:extLst>
              <a:ext uri="{FF2B5EF4-FFF2-40B4-BE49-F238E27FC236}">
                <a16:creationId xmlns:a16="http://schemas.microsoft.com/office/drawing/2014/main" id="{A7E50F69-4E3D-4E66-9E25-B882A592FF2B}"/>
              </a:ext>
            </a:extLst>
          </p:cNvPr>
          <p:cNvGrpSpPr/>
          <p:nvPr/>
        </p:nvGrpSpPr>
        <p:grpSpPr>
          <a:xfrm>
            <a:off x="8551299" y="3496148"/>
            <a:ext cx="373680" cy="155880"/>
            <a:chOff x="8551299" y="3496148"/>
            <a:chExt cx="373680" cy="155880"/>
          </a:xfrm>
        </p:grpSpPr>
        <mc:AlternateContent xmlns:mc="http://schemas.openxmlformats.org/markup-compatibility/2006" xmlns:p14="http://schemas.microsoft.com/office/powerpoint/2010/main">
          <mc:Choice Requires="p14">
            <p:contentPart p14:bwMode="auto" r:id="rId369">
              <p14:nvContentPartPr>
                <p14:cNvPr id="171289" name="Freihand 171288">
                  <a:extLst>
                    <a:ext uri="{FF2B5EF4-FFF2-40B4-BE49-F238E27FC236}">
                      <a16:creationId xmlns:a16="http://schemas.microsoft.com/office/drawing/2014/main" id="{9556697D-4E1F-4AC4-B4B5-D9A5D89344EB}"/>
                    </a:ext>
                  </a:extLst>
                </p14:cNvPr>
                <p14:cNvContentPartPr/>
                <p14:nvPr/>
              </p14:nvContentPartPr>
              <p14:xfrm>
                <a:off x="8551299" y="3496148"/>
                <a:ext cx="83520" cy="155880"/>
              </p14:xfrm>
            </p:contentPart>
          </mc:Choice>
          <mc:Fallback xmlns="">
            <p:pic>
              <p:nvPicPr>
                <p:cNvPr id="171289" name="Freihand 171288">
                  <a:extLst>
                    <a:ext uri="{FF2B5EF4-FFF2-40B4-BE49-F238E27FC236}">
                      <a16:creationId xmlns:a16="http://schemas.microsoft.com/office/drawing/2014/main" id="{9556697D-4E1F-4AC4-B4B5-D9A5D89344EB}"/>
                    </a:ext>
                  </a:extLst>
                </p:cNvPr>
                <p:cNvPicPr/>
                <p:nvPr/>
              </p:nvPicPr>
              <p:blipFill>
                <a:blip r:embed="rId370"/>
                <a:stretch>
                  <a:fillRect/>
                </a:stretch>
              </p:blipFill>
              <p:spPr>
                <a:xfrm>
                  <a:off x="8546979" y="3491828"/>
                  <a:ext cx="92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71290" name="Freihand 171289">
                  <a:extLst>
                    <a:ext uri="{FF2B5EF4-FFF2-40B4-BE49-F238E27FC236}">
                      <a16:creationId xmlns:a16="http://schemas.microsoft.com/office/drawing/2014/main" id="{94911825-8D91-437E-8F28-928FD636D2C1}"/>
                    </a:ext>
                  </a:extLst>
                </p14:cNvPr>
                <p14:cNvContentPartPr/>
                <p14:nvPr/>
              </p14:nvContentPartPr>
              <p14:xfrm>
                <a:off x="8685939" y="3496148"/>
                <a:ext cx="83160" cy="135000"/>
              </p14:xfrm>
            </p:contentPart>
          </mc:Choice>
          <mc:Fallback xmlns="">
            <p:pic>
              <p:nvPicPr>
                <p:cNvPr id="171290" name="Freihand 171289">
                  <a:extLst>
                    <a:ext uri="{FF2B5EF4-FFF2-40B4-BE49-F238E27FC236}">
                      <a16:creationId xmlns:a16="http://schemas.microsoft.com/office/drawing/2014/main" id="{94911825-8D91-437E-8F28-928FD636D2C1}"/>
                    </a:ext>
                  </a:extLst>
                </p:cNvPr>
                <p:cNvPicPr/>
                <p:nvPr/>
              </p:nvPicPr>
              <p:blipFill>
                <a:blip r:embed="rId372"/>
                <a:stretch>
                  <a:fillRect/>
                </a:stretch>
              </p:blipFill>
              <p:spPr>
                <a:xfrm>
                  <a:off x="8681619" y="3491828"/>
                  <a:ext cx="91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71291" name="Freihand 171290">
                  <a:extLst>
                    <a:ext uri="{FF2B5EF4-FFF2-40B4-BE49-F238E27FC236}">
                      <a16:creationId xmlns:a16="http://schemas.microsoft.com/office/drawing/2014/main" id="{AA148035-7D61-4DCA-AE59-EA5740916CD5}"/>
                    </a:ext>
                  </a:extLst>
                </p14:cNvPr>
                <p14:cNvContentPartPr/>
                <p14:nvPr/>
              </p14:nvContentPartPr>
              <p14:xfrm>
                <a:off x="8837499" y="3528908"/>
                <a:ext cx="87480" cy="79200"/>
              </p14:xfrm>
            </p:contentPart>
          </mc:Choice>
          <mc:Fallback xmlns="">
            <p:pic>
              <p:nvPicPr>
                <p:cNvPr id="171291" name="Freihand 171290">
                  <a:extLst>
                    <a:ext uri="{FF2B5EF4-FFF2-40B4-BE49-F238E27FC236}">
                      <a16:creationId xmlns:a16="http://schemas.microsoft.com/office/drawing/2014/main" id="{AA148035-7D61-4DCA-AE59-EA5740916CD5}"/>
                    </a:ext>
                  </a:extLst>
                </p:cNvPr>
                <p:cNvPicPr/>
                <p:nvPr/>
              </p:nvPicPr>
              <p:blipFill>
                <a:blip r:embed="rId374"/>
                <a:stretch>
                  <a:fillRect/>
                </a:stretch>
              </p:blipFill>
              <p:spPr>
                <a:xfrm>
                  <a:off x="8833179" y="3524588"/>
                  <a:ext cx="96120" cy="87840"/>
                </a:xfrm>
                <a:prstGeom prst="rect">
                  <a:avLst/>
                </a:prstGeom>
              </p:spPr>
            </p:pic>
          </mc:Fallback>
        </mc:AlternateContent>
      </p:grpSp>
      <p:grpSp>
        <p:nvGrpSpPr>
          <p:cNvPr id="171353" name="Gruppieren 171352">
            <a:extLst>
              <a:ext uri="{FF2B5EF4-FFF2-40B4-BE49-F238E27FC236}">
                <a16:creationId xmlns:a16="http://schemas.microsoft.com/office/drawing/2014/main" id="{7DAEC021-F7CD-44E8-A452-609B4D8C4745}"/>
              </a:ext>
            </a:extLst>
          </p:cNvPr>
          <p:cNvGrpSpPr/>
          <p:nvPr/>
        </p:nvGrpSpPr>
        <p:grpSpPr>
          <a:xfrm>
            <a:off x="4413459" y="2516588"/>
            <a:ext cx="2945520" cy="1906920"/>
            <a:chOff x="4413459" y="2516588"/>
            <a:chExt cx="2945520" cy="1906920"/>
          </a:xfrm>
        </p:grpSpPr>
        <mc:AlternateContent xmlns:mc="http://schemas.openxmlformats.org/markup-compatibility/2006" xmlns:p14="http://schemas.microsoft.com/office/powerpoint/2010/main">
          <mc:Choice Requires="p14">
            <p:contentPart p14:bwMode="auto" r:id="rId375">
              <p14:nvContentPartPr>
                <p14:cNvPr id="171293" name="Freihand 171292">
                  <a:extLst>
                    <a:ext uri="{FF2B5EF4-FFF2-40B4-BE49-F238E27FC236}">
                      <a16:creationId xmlns:a16="http://schemas.microsoft.com/office/drawing/2014/main" id="{D6D6C7A2-4568-4E37-A93E-F8D5E1BCC500}"/>
                    </a:ext>
                  </a:extLst>
                </p14:cNvPr>
                <p14:cNvContentPartPr/>
                <p14:nvPr/>
              </p14:nvContentPartPr>
              <p14:xfrm>
                <a:off x="4572579" y="2646548"/>
                <a:ext cx="151560" cy="142200"/>
              </p14:xfrm>
            </p:contentPart>
          </mc:Choice>
          <mc:Fallback xmlns="">
            <p:pic>
              <p:nvPicPr>
                <p:cNvPr id="171293" name="Freihand 171292">
                  <a:extLst>
                    <a:ext uri="{FF2B5EF4-FFF2-40B4-BE49-F238E27FC236}">
                      <a16:creationId xmlns:a16="http://schemas.microsoft.com/office/drawing/2014/main" id="{D6D6C7A2-4568-4E37-A93E-F8D5E1BCC500}"/>
                    </a:ext>
                  </a:extLst>
                </p:cNvPr>
                <p:cNvPicPr/>
                <p:nvPr/>
              </p:nvPicPr>
              <p:blipFill>
                <a:blip r:embed="rId376"/>
                <a:stretch>
                  <a:fillRect/>
                </a:stretch>
              </p:blipFill>
              <p:spPr>
                <a:xfrm>
                  <a:off x="4568259" y="2642228"/>
                  <a:ext cx="160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1294" name="Freihand 171293">
                  <a:extLst>
                    <a:ext uri="{FF2B5EF4-FFF2-40B4-BE49-F238E27FC236}">
                      <a16:creationId xmlns:a16="http://schemas.microsoft.com/office/drawing/2014/main" id="{1F108B69-6953-4F88-BD5D-C9224391C26C}"/>
                    </a:ext>
                  </a:extLst>
                </p14:cNvPr>
                <p14:cNvContentPartPr/>
                <p14:nvPr/>
              </p14:nvContentPartPr>
              <p14:xfrm>
                <a:off x="4608939" y="2657348"/>
                <a:ext cx="124560" cy="163080"/>
              </p14:xfrm>
            </p:contentPart>
          </mc:Choice>
          <mc:Fallback xmlns="">
            <p:pic>
              <p:nvPicPr>
                <p:cNvPr id="171294" name="Freihand 171293">
                  <a:extLst>
                    <a:ext uri="{FF2B5EF4-FFF2-40B4-BE49-F238E27FC236}">
                      <a16:creationId xmlns:a16="http://schemas.microsoft.com/office/drawing/2014/main" id="{1F108B69-6953-4F88-BD5D-C9224391C26C}"/>
                    </a:ext>
                  </a:extLst>
                </p:cNvPr>
                <p:cNvPicPr/>
                <p:nvPr/>
              </p:nvPicPr>
              <p:blipFill>
                <a:blip r:embed="rId378"/>
                <a:stretch>
                  <a:fillRect/>
                </a:stretch>
              </p:blipFill>
              <p:spPr>
                <a:xfrm>
                  <a:off x="4604619" y="2653028"/>
                  <a:ext cx="133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1295" name="Freihand 171294">
                  <a:extLst>
                    <a:ext uri="{FF2B5EF4-FFF2-40B4-BE49-F238E27FC236}">
                      <a16:creationId xmlns:a16="http://schemas.microsoft.com/office/drawing/2014/main" id="{05E51CA0-6DCF-4857-BE58-2DBB54168230}"/>
                    </a:ext>
                  </a:extLst>
                </p14:cNvPr>
                <p14:cNvContentPartPr/>
                <p14:nvPr/>
              </p14:nvContentPartPr>
              <p14:xfrm>
                <a:off x="4755099" y="2645108"/>
                <a:ext cx="24120" cy="155880"/>
              </p14:xfrm>
            </p:contentPart>
          </mc:Choice>
          <mc:Fallback xmlns="">
            <p:pic>
              <p:nvPicPr>
                <p:cNvPr id="171295" name="Freihand 171294">
                  <a:extLst>
                    <a:ext uri="{FF2B5EF4-FFF2-40B4-BE49-F238E27FC236}">
                      <a16:creationId xmlns:a16="http://schemas.microsoft.com/office/drawing/2014/main" id="{05E51CA0-6DCF-4857-BE58-2DBB54168230}"/>
                    </a:ext>
                  </a:extLst>
                </p:cNvPr>
                <p:cNvPicPr/>
                <p:nvPr/>
              </p:nvPicPr>
              <p:blipFill>
                <a:blip r:embed="rId380"/>
                <a:stretch>
                  <a:fillRect/>
                </a:stretch>
              </p:blipFill>
              <p:spPr>
                <a:xfrm>
                  <a:off x="4750779" y="2640788"/>
                  <a:ext cx="32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1296" name="Freihand 171295">
                  <a:extLst>
                    <a:ext uri="{FF2B5EF4-FFF2-40B4-BE49-F238E27FC236}">
                      <a16:creationId xmlns:a16="http://schemas.microsoft.com/office/drawing/2014/main" id="{A1FA41EC-0BFF-4D23-9FBD-796CBCED7688}"/>
                    </a:ext>
                  </a:extLst>
                </p14:cNvPr>
                <p14:cNvContentPartPr/>
                <p14:nvPr/>
              </p14:nvContentPartPr>
              <p14:xfrm>
                <a:off x="4802259" y="2731868"/>
                <a:ext cx="68760" cy="66240"/>
              </p14:xfrm>
            </p:contentPart>
          </mc:Choice>
          <mc:Fallback xmlns="">
            <p:pic>
              <p:nvPicPr>
                <p:cNvPr id="171296" name="Freihand 171295">
                  <a:extLst>
                    <a:ext uri="{FF2B5EF4-FFF2-40B4-BE49-F238E27FC236}">
                      <a16:creationId xmlns:a16="http://schemas.microsoft.com/office/drawing/2014/main" id="{A1FA41EC-0BFF-4D23-9FBD-796CBCED7688}"/>
                    </a:ext>
                  </a:extLst>
                </p:cNvPr>
                <p:cNvPicPr/>
                <p:nvPr/>
              </p:nvPicPr>
              <p:blipFill>
                <a:blip r:embed="rId382"/>
                <a:stretch>
                  <a:fillRect/>
                </a:stretch>
              </p:blipFill>
              <p:spPr>
                <a:xfrm>
                  <a:off x="4797939" y="2727548"/>
                  <a:ext cx="77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71297" name="Freihand 171296">
                  <a:extLst>
                    <a:ext uri="{FF2B5EF4-FFF2-40B4-BE49-F238E27FC236}">
                      <a16:creationId xmlns:a16="http://schemas.microsoft.com/office/drawing/2014/main" id="{051E96C1-A4AA-4CC1-AD0B-401148B68FC8}"/>
                    </a:ext>
                  </a:extLst>
                </p14:cNvPr>
                <p14:cNvContentPartPr/>
                <p14:nvPr/>
              </p14:nvContentPartPr>
              <p14:xfrm>
                <a:off x="4788939" y="2721428"/>
                <a:ext cx="98280" cy="106560"/>
              </p14:xfrm>
            </p:contentPart>
          </mc:Choice>
          <mc:Fallback xmlns="">
            <p:pic>
              <p:nvPicPr>
                <p:cNvPr id="171297" name="Freihand 171296">
                  <a:extLst>
                    <a:ext uri="{FF2B5EF4-FFF2-40B4-BE49-F238E27FC236}">
                      <a16:creationId xmlns:a16="http://schemas.microsoft.com/office/drawing/2014/main" id="{051E96C1-A4AA-4CC1-AD0B-401148B68FC8}"/>
                    </a:ext>
                  </a:extLst>
                </p:cNvPr>
                <p:cNvPicPr/>
                <p:nvPr/>
              </p:nvPicPr>
              <p:blipFill>
                <a:blip r:embed="rId384"/>
                <a:stretch>
                  <a:fillRect/>
                </a:stretch>
              </p:blipFill>
              <p:spPr>
                <a:xfrm>
                  <a:off x="4784619" y="2717108"/>
                  <a:ext cx="106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71298" name="Freihand 171297">
                  <a:extLst>
                    <a:ext uri="{FF2B5EF4-FFF2-40B4-BE49-F238E27FC236}">
                      <a16:creationId xmlns:a16="http://schemas.microsoft.com/office/drawing/2014/main" id="{E48431AB-9110-4063-83AD-3E47C3DAF629}"/>
                    </a:ext>
                  </a:extLst>
                </p14:cNvPr>
                <p14:cNvContentPartPr/>
                <p14:nvPr/>
              </p14:nvContentPartPr>
              <p14:xfrm>
                <a:off x="4884339" y="2751308"/>
                <a:ext cx="101880" cy="77040"/>
              </p14:xfrm>
            </p:contentPart>
          </mc:Choice>
          <mc:Fallback xmlns="">
            <p:pic>
              <p:nvPicPr>
                <p:cNvPr id="171298" name="Freihand 171297">
                  <a:extLst>
                    <a:ext uri="{FF2B5EF4-FFF2-40B4-BE49-F238E27FC236}">
                      <a16:creationId xmlns:a16="http://schemas.microsoft.com/office/drawing/2014/main" id="{E48431AB-9110-4063-83AD-3E47C3DAF629}"/>
                    </a:ext>
                  </a:extLst>
                </p:cNvPr>
                <p:cNvPicPr/>
                <p:nvPr/>
              </p:nvPicPr>
              <p:blipFill>
                <a:blip r:embed="rId386"/>
                <a:stretch>
                  <a:fillRect/>
                </a:stretch>
              </p:blipFill>
              <p:spPr>
                <a:xfrm>
                  <a:off x="4880019" y="2746988"/>
                  <a:ext cx="110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71299" name="Freihand 171298">
                  <a:extLst>
                    <a:ext uri="{FF2B5EF4-FFF2-40B4-BE49-F238E27FC236}">
                      <a16:creationId xmlns:a16="http://schemas.microsoft.com/office/drawing/2014/main" id="{A94D3B71-FDC4-4763-9976-8A730D02B99B}"/>
                    </a:ext>
                  </a:extLst>
                </p14:cNvPr>
                <p14:cNvContentPartPr/>
                <p14:nvPr/>
              </p14:nvContentPartPr>
              <p14:xfrm>
                <a:off x="5276739" y="2663468"/>
                <a:ext cx="133920" cy="128880"/>
              </p14:xfrm>
            </p:contentPart>
          </mc:Choice>
          <mc:Fallback xmlns="">
            <p:pic>
              <p:nvPicPr>
                <p:cNvPr id="171299" name="Freihand 171298">
                  <a:extLst>
                    <a:ext uri="{FF2B5EF4-FFF2-40B4-BE49-F238E27FC236}">
                      <a16:creationId xmlns:a16="http://schemas.microsoft.com/office/drawing/2014/main" id="{A94D3B71-FDC4-4763-9976-8A730D02B99B}"/>
                    </a:ext>
                  </a:extLst>
                </p:cNvPr>
                <p:cNvPicPr/>
                <p:nvPr/>
              </p:nvPicPr>
              <p:blipFill>
                <a:blip r:embed="rId388"/>
                <a:stretch>
                  <a:fillRect/>
                </a:stretch>
              </p:blipFill>
              <p:spPr>
                <a:xfrm>
                  <a:off x="5272419" y="2659148"/>
                  <a:ext cx="142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71300" name="Freihand 171299">
                  <a:extLst>
                    <a:ext uri="{FF2B5EF4-FFF2-40B4-BE49-F238E27FC236}">
                      <a16:creationId xmlns:a16="http://schemas.microsoft.com/office/drawing/2014/main" id="{A0CBF079-601E-4B3C-9A55-A7370EA8FB7C}"/>
                    </a:ext>
                  </a:extLst>
                </p14:cNvPr>
                <p14:cNvContentPartPr/>
                <p14:nvPr/>
              </p14:nvContentPartPr>
              <p14:xfrm>
                <a:off x="5369619" y="2649428"/>
                <a:ext cx="39240" cy="180360"/>
              </p14:xfrm>
            </p:contentPart>
          </mc:Choice>
          <mc:Fallback xmlns="">
            <p:pic>
              <p:nvPicPr>
                <p:cNvPr id="171300" name="Freihand 171299">
                  <a:extLst>
                    <a:ext uri="{FF2B5EF4-FFF2-40B4-BE49-F238E27FC236}">
                      <a16:creationId xmlns:a16="http://schemas.microsoft.com/office/drawing/2014/main" id="{A0CBF079-601E-4B3C-9A55-A7370EA8FB7C}"/>
                    </a:ext>
                  </a:extLst>
                </p:cNvPr>
                <p:cNvPicPr/>
                <p:nvPr/>
              </p:nvPicPr>
              <p:blipFill>
                <a:blip r:embed="rId390"/>
                <a:stretch>
                  <a:fillRect/>
                </a:stretch>
              </p:blipFill>
              <p:spPr>
                <a:xfrm>
                  <a:off x="5365299" y="2645108"/>
                  <a:ext cx="47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71301" name="Freihand 171300">
                  <a:extLst>
                    <a:ext uri="{FF2B5EF4-FFF2-40B4-BE49-F238E27FC236}">
                      <a16:creationId xmlns:a16="http://schemas.microsoft.com/office/drawing/2014/main" id="{754FE270-48BF-4805-B29C-EF81FF808B9B}"/>
                    </a:ext>
                  </a:extLst>
                </p14:cNvPr>
                <p14:cNvContentPartPr/>
                <p14:nvPr/>
              </p14:nvContentPartPr>
              <p14:xfrm>
                <a:off x="5255499" y="2792348"/>
                <a:ext cx="198000" cy="31320"/>
              </p14:xfrm>
            </p:contentPart>
          </mc:Choice>
          <mc:Fallback xmlns="">
            <p:pic>
              <p:nvPicPr>
                <p:cNvPr id="171301" name="Freihand 171300">
                  <a:extLst>
                    <a:ext uri="{FF2B5EF4-FFF2-40B4-BE49-F238E27FC236}">
                      <a16:creationId xmlns:a16="http://schemas.microsoft.com/office/drawing/2014/main" id="{754FE270-48BF-4805-B29C-EF81FF808B9B}"/>
                    </a:ext>
                  </a:extLst>
                </p:cNvPr>
                <p:cNvPicPr/>
                <p:nvPr/>
              </p:nvPicPr>
              <p:blipFill>
                <a:blip r:embed="rId392"/>
                <a:stretch>
                  <a:fillRect/>
                </a:stretch>
              </p:blipFill>
              <p:spPr>
                <a:xfrm>
                  <a:off x="5251179" y="2788028"/>
                  <a:ext cx="206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71302" name="Freihand 171301">
                  <a:extLst>
                    <a:ext uri="{FF2B5EF4-FFF2-40B4-BE49-F238E27FC236}">
                      <a16:creationId xmlns:a16="http://schemas.microsoft.com/office/drawing/2014/main" id="{34E05D59-96E0-4544-8105-27F2D905D2C0}"/>
                    </a:ext>
                  </a:extLst>
                </p14:cNvPr>
                <p14:cNvContentPartPr/>
                <p14:nvPr/>
              </p14:nvContentPartPr>
              <p14:xfrm>
                <a:off x="5469339" y="2663468"/>
                <a:ext cx="171360" cy="165960"/>
              </p14:xfrm>
            </p:contentPart>
          </mc:Choice>
          <mc:Fallback xmlns="">
            <p:pic>
              <p:nvPicPr>
                <p:cNvPr id="171302" name="Freihand 171301">
                  <a:extLst>
                    <a:ext uri="{FF2B5EF4-FFF2-40B4-BE49-F238E27FC236}">
                      <a16:creationId xmlns:a16="http://schemas.microsoft.com/office/drawing/2014/main" id="{34E05D59-96E0-4544-8105-27F2D905D2C0}"/>
                    </a:ext>
                  </a:extLst>
                </p:cNvPr>
                <p:cNvPicPr/>
                <p:nvPr/>
              </p:nvPicPr>
              <p:blipFill>
                <a:blip r:embed="rId394"/>
                <a:stretch>
                  <a:fillRect/>
                </a:stretch>
              </p:blipFill>
              <p:spPr>
                <a:xfrm>
                  <a:off x="5465019" y="2659148"/>
                  <a:ext cx="180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71303" name="Freihand 171302">
                  <a:extLst>
                    <a:ext uri="{FF2B5EF4-FFF2-40B4-BE49-F238E27FC236}">
                      <a16:creationId xmlns:a16="http://schemas.microsoft.com/office/drawing/2014/main" id="{47E71DA6-99F2-4BF3-B61C-4BBB300F397A}"/>
                    </a:ext>
                  </a:extLst>
                </p14:cNvPr>
                <p14:cNvContentPartPr/>
                <p14:nvPr/>
              </p14:nvContentPartPr>
              <p14:xfrm>
                <a:off x="5700819" y="2723948"/>
                <a:ext cx="141120" cy="55440"/>
              </p14:xfrm>
            </p:contentPart>
          </mc:Choice>
          <mc:Fallback xmlns="">
            <p:pic>
              <p:nvPicPr>
                <p:cNvPr id="171303" name="Freihand 171302">
                  <a:extLst>
                    <a:ext uri="{FF2B5EF4-FFF2-40B4-BE49-F238E27FC236}">
                      <a16:creationId xmlns:a16="http://schemas.microsoft.com/office/drawing/2014/main" id="{47E71DA6-99F2-4BF3-B61C-4BBB300F397A}"/>
                    </a:ext>
                  </a:extLst>
                </p:cNvPr>
                <p:cNvPicPr/>
                <p:nvPr/>
              </p:nvPicPr>
              <p:blipFill>
                <a:blip r:embed="rId396"/>
                <a:stretch>
                  <a:fillRect/>
                </a:stretch>
              </p:blipFill>
              <p:spPr>
                <a:xfrm>
                  <a:off x="5696499" y="2719628"/>
                  <a:ext cx="149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71304" name="Freihand 171303">
                  <a:extLst>
                    <a:ext uri="{FF2B5EF4-FFF2-40B4-BE49-F238E27FC236}">
                      <a16:creationId xmlns:a16="http://schemas.microsoft.com/office/drawing/2014/main" id="{E08BD038-E853-483C-8735-DD0186B70638}"/>
                    </a:ext>
                  </a:extLst>
                </p14:cNvPr>
                <p14:cNvContentPartPr/>
                <p14:nvPr/>
              </p14:nvContentPartPr>
              <p14:xfrm>
                <a:off x="5934099" y="2731868"/>
                <a:ext cx="186480" cy="17280"/>
              </p14:xfrm>
            </p:contentPart>
          </mc:Choice>
          <mc:Fallback xmlns="">
            <p:pic>
              <p:nvPicPr>
                <p:cNvPr id="171304" name="Freihand 171303">
                  <a:extLst>
                    <a:ext uri="{FF2B5EF4-FFF2-40B4-BE49-F238E27FC236}">
                      <a16:creationId xmlns:a16="http://schemas.microsoft.com/office/drawing/2014/main" id="{E08BD038-E853-483C-8735-DD0186B70638}"/>
                    </a:ext>
                  </a:extLst>
                </p:cNvPr>
                <p:cNvPicPr/>
                <p:nvPr/>
              </p:nvPicPr>
              <p:blipFill>
                <a:blip r:embed="rId398"/>
                <a:stretch>
                  <a:fillRect/>
                </a:stretch>
              </p:blipFill>
              <p:spPr>
                <a:xfrm>
                  <a:off x="5929779" y="2727548"/>
                  <a:ext cx="195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71305" name="Freihand 171304">
                  <a:extLst>
                    <a:ext uri="{FF2B5EF4-FFF2-40B4-BE49-F238E27FC236}">
                      <a16:creationId xmlns:a16="http://schemas.microsoft.com/office/drawing/2014/main" id="{23E694AC-3B57-4248-A5B6-42A22B76296B}"/>
                    </a:ext>
                  </a:extLst>
                </p14:cNvPr>
                <p14:cNvContentPartPr/>
                <p14:nvPr/>
              </p14:nvContentPartPr>
              <p14:xfrm>
                <a:off x="6155139" y="2647988"/>
                <a:ext cx="119880" cy="137880"/>
              </p14:xfrm>
            </p:contentPart>
          </mc:Choice>
          <mc:Fallback xmlns="">
            <p:pic>
              <p:nvPicPr>
                <p:cNvPr id="171305" name="Freihand 171304">
                  <a:extLst>
                    <a:ext uri="{FF2B5EF4-FFF2-40B4-BE49-F238E27FC236}">
                      <a16:creationId xmlns:a16="http://schemas.microsoft.com/office/drawing/2014/main" id="{23E694AC-3B57-4248-A5B6-42A22B76296B}"/>
                    </a:ext>
                  </a:extLst>
                </p:cNvPr>
                <p:cNvPicPr/>
                <p:nvPr/>
              </p:nvPicPr>
              <p:blipFill>
                <a:blip r:embed="rId400"/>
                <a:stretch>
                  <a:fillRect/>
                </a:stretch>
              </p:blipFill>
              <p:spPr>
                <a:xfrm>
                  <a:off x="6150819" y="2643668"/>
                  <a:ext cx="128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71306" name="Freihand 171305">
                  <a:extLst>
                    <a:ext uri="{FF2B5EF4-FFF2-40B4-BE49-F238E27FC236}">
                      <a16:creationId xmlns:a16="http://schemas.microsoft.com/office/drawing/2014/main" id="{2F3054AB-67D5-4619-A038-4853B3905924}"/>
                    </a:ext>
                  </a:extLst>
                </p14:cNvPr>
                <p14:cNvContentPartPr/>
                <p14:nvPr/>
              </p14:nvContentPartPr>
              <p14:xfrm>
                <a:off x="6318939" y="2665988"/>
                <a:ext cx="134640" cy="112680"/>
              </p14:xfrm>
            </p:contentPart>
          </mc:Choice>
          <mc:Fallback xmlns="">
            <p:pic>
              <p:nvPicPr>
                <p:cNvPr id="171306" name="Freihand 171305">
                  <a:extLst>
                    <a:ext uri="{FF2B5EF4-FFF2-40B4-BE49-F238E27FC236}">
                      <a16:creationId xmlns:a16="http://schemas.microsoft.com/office/drawing/2014/main" id="{2F3054AB-67D5-4619-A038-4853B3905924}"/>
                    </a:ext>
                  </a:extLst>
                </p:cNvPr>
                <p:cNvPicPr/>
                <p:nvPr/>
              </p:nvPicPr>
              <p:blipFill>
                <a:blip r:embed="rId402"/>
                <a:stretch>
                  <a:fillRect/>
                </a:stretch>
              </p:blipFill>
              <p:spPr>
                <a:xfrm>
                  <a:off x="6314619" y="2661668"/>
                  <a:ext cx="143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71309" name="Freihand 171308">
                  <a:extLst>
                    <a:ext uri="{FF2B5EF4-FFF2-40B4-BE49-F238E27FC236}">
                      <a16:creationId xmlns:a16="http://schemas.microsoft.com/office/drawing/2014/main" id="{A66C5A5C-FC53-4A2E-B20F-33310179D7C5}"/>
                    </a:ext>
                  </a:extLst>
                </p14:cNvPr>
                <p14:cNvContentPartPr/>
                <p14:nvPr/>
              </p14:nvContentPartPr>
              <p14:xfrm>
                <a:off x="5273499" y="3014828"/>
                <a:ext cx="90360" cy="127440"/>
              </p14:xfrm>
            </p:contentPart>
          </mc:Choice>
          <mc:Fallback xmlns="">
            <p:pic>
              <p:nvPicPr>
                <p:cNvPr id="171309" name="Freihand 171308">
                  <a:extLst>
                    <a:ext uri="{FF2B5EF4-FFF2-40B4-BE49-F238E27FC236}">
                      <a16:creationId xmlns:a16="http://schemas.microsoft.com/office/drawing/2014/main" id="{A66C5A5C-FC53-4A2E-B20F-33310179D7C5}"/>
                    </a:ext>
                  </a:extLst>
                </p:cNvPr>
                <p:cNvPicPr/>
                <p:nvPr/>
              </p:nvPicPr>
              <p:blipFill>
                <a:blip r:embed="rId404"/>
                <a:stretch>
                  <a:fillRect/>
                </a:stretch>
              </p:blipFill>
              <p:spPr>
                <a:xfrm>
                  <a:off x="5269179" y="3010508"/>
                  <a:ext cx="99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71310" name="Freihand 171309">
                  <a:extLst>
                    <a:ext uri="{FF2B5EF4-FFF2-40B4-BE49-F238E27FC236}">
                      <a16:creationId xmlns:a16="http://schemas.microsoft.com/office/drawing/2014/main" id="{E31EC918-CB17-4489-BB9E-18F506C6757B}"/>
                    </a:ext>
                  </a:extLst>
                </p14:cNvPr>
                <p14:cNvContentPartPr/>
                <p14:nvPr/>
              </p14:nvContentPartPr>
              <p14:xfrm>
                <a:off x="5341539" y="3014828"/>
                <a:ext cx="63360" cy="148320"/>
              </p14:xfrm>
            </p:contentPart>
          </mc:Choice>
          <mc:Fallback xmlns="">
            <p:pic>
              <p:nvPicPr>
                <p:cNvPr id="171310" name="Freihand 171309">
                  <a:extLst>
                    <a:ext uri="{FF2B5EF4-FFF2-40B4-BE49-F238E27FC236}">
                      <a16:creationId xmlns:a16="http://schemas.microsoft.com/office/drawing/2014/main" id="{E31EC918-CB17-4489-BB9E-18F506C6757B}"/>
                    </a:ext>
                  </a:extLst>
                </p:cNvPr>
                <p:cNvPicPr/>
                <p:nvPr/>
              </p:nvPicPr>
              <p:blipFill>
                <a:blip r:embed="rId406"/>
                <a:stretch>
                  <a:fillRect/>
                </a:stretch>
              </p:blipFill>
              <p:spPr>
                <a:xfrm>
                  <a:off x="5337219" y="3010508"/>
                  <a:ext cx="72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71311" name="Freihand 171310">
                  <a:extLst>
                    <a:ext uri="{FF2B5EF4-FFF2-40B4-BE49-F238E27FC236}">
                      <a16:creationId xmlns:a16="http://schemas.microsoft.com/office/drawing/2014/main" id="{E4050E63-F2AD-4C0F-8905-F1BFC28A2BA1}"/>
                    </a:ext>
                  </a:extLst>
                </p14:cNvPr>
                <p14:cNvContentPartPr/>
                <p14:nvPr/>
              </p14:nvContentPartPr>
              <p14:xfrm>
                <a:off x="5267019" y="3060188"/>
                <a:ext cx="300960" cy="84240"/>
              </p14:xfrm>
            </p:contentPart>
          </mc:Choice>
          <mc:Fallback xmlns="">
            <p:pic>
              <p:nvPicPr>
                <p:cNvPr id="171311" name="Freihand 171310">
                  <a:extLst>
                    <a:ext uri="{FF2B5EF4-FFF2-40B4-BE49-F238E27FC236}">
                      <a16:creationId xmlns:a16="http://schemas.microsoft.com/office/drawing/2014/main" id="{E4050E63-F2AD-4C0F-8905-F1BFC28A2BA1}"/>
                    </a:ext>
                  </a:extLst>
                </p:cNvPr>
                <p:cNvPicPr/>
                <p:nvPr/>
              </p:nvPicPr>
              <p:blipFill>
                <a:blip r:embed="rId408"/>
                <a:stretch>
                  <a:fillRect/>
                </a:stretch>
              </p:blipFill>
              <p:spPr>
                <a:xfrm>
                  <a:off x="5262699" y="3055868"/>
                  <a:ext cx="309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1312" name="Freihand 171311">
                  <a:extLst>
                    <a:ext uri="{FF2B5EF4-FFF2-40B4-BE49-F238E27FC236}">
                      <a16:creationId xmlns:a16="http://schemas.microsoft.com/office/drawing/2014/main" id="{CEAAC958-778D-47C4-B12A-0F7A836DA05F}"/>
                    </a:ext>
                  </a:extLst>
                </p14:cNvPr>
                <p14:cNvContentPartPr/>
                <p14:nvPr/>
              </p14:nvContentPartPr>
              <p14:xfrm>
                <a:off x="5520819" y="3066668"/>
                <a:ext cx="55800" cy="145440"/>
              </p14:xfrm>
            </p:contentPart>
          </mc:Choice>
          <mc:Fallback xmlns="">
            <p:pic>
              <p:nvPicPr>
                <p:cNvPr id="171312" name="Freihand 171311">
                  <a:extLst>
                    <a:ext uri="{FF2B5EF4-FFF2-40B4-BE49-F238E27FC236}">
                      <a16:creationId xmlns:a16="http://schemas.microsoft.com/office/drawing/2014/main" id="{CEAAC958-778D-47C4-B12A-0F7A836DA05F}"/>
                    </a:ext>
                  </a:extLst>
                </p:cNvPr>
                <p:cNvPicPr/>
                <p:nvPr/>
              </p:nvPicPr>
              <p:blipFill>
                <a:blip r:embed="rId410"/>
                <a:stretch>
                  <a:fillRect/>
                </a:stretch>
              </p:blipFill>
              <p:spPr>
                <a:xfrm>
                  <a:off x="5516499" y="3062348"/>
                  <a:ext cx="64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71313" name="Freihand 171312">
                  <a:extLst>
                    <a:ext uri="{FF2B5EF4-FFF2-40B4-BE49-F238E27FC236}">
                      <a16:creationId xmlns:a16="http://schemas.microsoft.com/office/drawing/2014/main" id="{8BEB3806-20DE-460A-BA55-80E365F10787}"/>
                    </a:ext>
                  </a:extLst>
                </p14:cNvPr>
                <p14:cNvContentPartPr/>
                <p14:nvPr/>
              </p14:nvContentPartPr>
              <p14:xfrm>
                <a:off x="5723139" y="3061988"/>
                <a:ext cx="208800" cy="3960"/>
              </p14:xfrm>
            </p:contentPart>
          </mc:Choice>
          <mc:Fallback xmlns="">
            <p:pic>
              <p:nvPicPr>
                <p:cNvPr id="171313" name="Freihand 171312">
                  <a:extLst>
                    <a:ext uri="{FF2B5EF4-FFF2-40B4-BE49-F238E27FC236}">
                      <a16:creationId xmlns:a16="http://schemas.microsoft.com/office/drawing/2014/main" id="{8BEB3806-20DE-460A-BA55-80E365F10787}"/>
                    </a:ext>
                  </a:extLst>
                </p:cNvPr>
                <p:cNvPicPr/>
                <p:nvPr/>
              </p:nvPicPr>
              <p:blipFill>
                <a:blip r:embed="rId412"/>
                <a:stretch>
                  <a:fillRect/>
                </a:stretch>
              </p:blipFill>
              <p:spPr>
                <a:xfrm>
                  <a:off x="5718819" y="3057668"/>
                  <a:ext cx="2174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71314" name="Freihand 171313">
                  <a:extLst>
                    <a:ext uri="{FF2B5EF4-FFF2-40B4-BE49-F238E27FC236}">
                      <a16:creationId xmlns:a16="http://schemas.microsoft.com/office/drawing/2014/main" id="{A4D1FDC7-35DA-432F-B8E4-C6A9ACF9B15E}"/>
                    </a:ext>
                  </a:extLst>
                </p14:cNvPr>
                <p14:cNvContentPartPr/>
                <p14:nvPr/>
              </p14:nvContentPartPr>
              <p14:xfrm>
                <a:off x="5760219" y="3106268"/>
                <a:ext cx="162360" cy="12960"/>
              </p14:xfrm>
            </p:contentPart>
          </mc:Choice>
          <mc:Fallback xmlns="">
            <p:pic>
              <p:nvPicPr>
                <p:cNvPr id="171314" name="Freihand 171313">
                  <a:extLst>
                    <a:ext uri="{FF2B5EF4-FFF2-40B4-BE49-F238E27FC236}">
                      <a16:creationId xmlns:a16="http://schemas.microsoft.com/office/drawing/2014/main" id="{A4D1FDC7-35DA-432F-B8E4-C6A9ACF9B15E}"/>
                    </a:ext>
                  </a:extLst>
                </p:cNvPr>
                <p:cNvPicPr/>
                <p:nvPr/>
              </p:nvPicPr>
              <p:blipFill>
                <a:blip r:embed="rId414"/>
                <a:stretch>
                  <a:fillRect/>
                </a:stretch>
              </p:blipFill>
              <p:spPr>
                <a:xfrm>
                  <a:off x="5755899" y="3101948"/>
                  <a:ext cx="171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71315" name="Freihand 171314">
                  <a:extLst>
                    <a:ext uri="{FF2B5EF4-FFF2-40B4-BE49-F238E27FC236}">
                      <a16:creationId xmlns:a16="http://schemas.microsoft.com/office/drawing/2014/main" id="{228D4215-8D0D-4F9E-BA1A-AEBEE49DF474}"/>
                    </a:ext>
                  </a:extLst>
                </p14:cNvPr>
                <p14:cNvContentPartPr/>
                <p14:nvPr/>
              </p14:nvContentPartPr>
              <p14:xfrm>
                <a:off x="5972259" y="3070268"/>
                <a:ext cx="174240" cy="16560"/>
              </p14:xfrm>
            </p:contentPart>
          </mc:Choice>
          <mc:Fallback xmlns="">
            <p:pic>
              <p:nvPicPr>
                <p:cNvPr id="171315" name="Freihand 171314">
                  <a:extLst>
                    <a:ext uri="{FF2B5EF4-FFF2-40B4-BE49-F238E27FC236}">
                      <a16:creationId xmlns:a16="http://schemas.microsoft.com/office/drawing/2014/main" id="{228D4215-8D0D-4F9E-BA1A-AEBEE49DF474}"/>
                    </a:ext>
                  </a:extLst>
                </p:cNvPr>
                <p:cNvPicPr/>
                <p:nvPr/>
              </p:nvPicPr>
              <p:blipFill>
                <a:blip r:embed="rId416"/>
                <a:stretch>
                  <a:fillRect/>
                </a:stretch>
              </p:blipFill>
              <p:spPr>
                <a:xfrm>
                  <a:off x="5967939" y="3065948"/>
                  <a:ext cx="182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71316" name="Freihand 171315">
                  <a:extLst>
                    <a:ext uri="{FF2B5EF4-FFF2-40B4-BE49-F238E27FC236}">
                      <a16:creationId xmlns:a16="http://schemas.microsoft.com/office/drawing/2014/main" id="{055D78B3-5289-4464-AFBC-F6BBAE923572}"/>
                    </a:ext>
                  </a:extLst>
                </p14:cNvPr>
                <p14:cNvContentPartPr/>
                <p14:nvPr/>
              </p14:nvContentPartPr>
              <p14:xfrm>
                <a:off x="6148299" y="2954708"/>
                <a:ext cx="153360" cy="151560"/>
              </p14:xfrm>
            </p:contentPart>
          </mc:Choice>
          <mc:Fallback xmlns="">
            <p:pic>
              <p:nvPicPr>
                <p:cNvPr id="171316" name="Freihand 171315">
                  <a:extLst>
                    <a:ext uri="{FF2B5EF4-FFF2-40B4-BE49-F238E27FC236}">
                      <a16:creationId xmlns:a16="http://schemas.microsoft.com/office/drawing/2014/main" id="{055D78B3-5289-4464-AFBC-F6BBAE923572}"/>
                    </a:ext>
                  </a:extLst>
                </p:cNvPr>
                <p:cNvPicPr/>
                <p:nvPr/>
              </p:nvPicPr>
              <p:blipFill>
                <a:blip r:embed="rId418"/>
                <a:stretch>
                  <a:fillRect/>
                </a:stretch>
              </p:blipFill>
              <p:spPr>
                <a:xfrm>
                  <a:off x="6143979" y="2950388"/>
                  <a:ext cx="162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71317" name="Freihand 171316">
                  <a:extLst>
                    <a:ext uri="{FF2B5EF4-FFF2-40B4-BE49-F238E27FC236}">
                      <a16:creationId xmlns:a16="http://schemas.microsoft.com/office/drawing/2014/main" id="{B79405C7-A0B4-4C87-A57A-B576655C94BC}"/>
                    </a:ext>
                  </a:extLst>
                </p14:cNvPr>
                <p14:cNvContentPartPr/>
                <p14:nvPr/>
              </p14:nvContentPartPr>
              <p14:xfrm>
                <a:off x="6317139" y="2986748"/>
                <a:ext cx="168840" cy="95400"/>
              </p14:xfrm>
            </p:contentPart>
          </mc:Choice>
          <mc:Fallback xmlns="">
            <p:pic>
              <p:nvPicPr>
                <p:cNvPr id="171317" name="Freihand 171316">
                  <a:extLst>
                    <a:ext uri="{FF2B5EF4-FFF2-40B4-BE49-F238E27FC236}">
                      <a16:creationId xmlns:a16="http://schemas.microsoft.com/office/drawing/2014/main" id="{B79405C7-A0B4-4C87-A57A-B576655C94BC}"/>
                    </a:ext>
                  </a:extLst>
                </p:cNvPr>
                <p:cNvPicPr/>
                <p:nvPr/>
              </p:nvPicPr>
              <p:blipFill>
                <a:blip r:embed="rId420"/>
                <a:stretch>
                  <a:fillRect/>
                </a:stretch>
              </p:blipFill>
              <p:spPr>
                <a:xfrm>
                  <a:off x="6312819" y="2982428"/>
                  <a:ext cx="177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71318" name="Freihand 171317">
                  <a:extLst>
                    <a:ext uri="{FF2B5EF4-FFF2-40B4-BE49-F238E27FC236}">
                      <a16:creationId xmlns:a16="http://schemas.microsoft.com/office/drawing/2014/main" id="{EE588C9F-D5F6-4F00-8AB8-383D7E69A666}"/>
                    </a:ext>
                  </a:extLst>
                </p14:cNvPr>
                <p14:cNvContentPartPr/>
                <p14:nvPr/>
              </p14:nvContentPartPr>
              <p14:xfrm>
                <a:off x="6488499" y="2995388"/>
                <a:ext cx="175320" cy="92160"/>
              </p14:xfrm>
            </p:contentPart>
          </mc:Choice>
          <mc:Fallback xmlns="">
            <p:pic>
              <p:nvPicPr>
                <p:cNvPr id="171318" name="Freihand 171317">
                  <a:extLst>
                    <a:ext uri="{FF2B5EF4-FFF2-40B4-BE49-F238E27FC236}">
                      <a16:creationId xmlns:a16="http://schemas.microsoft.com/office/drawing/2014/main" id="{EE588C9F-D5F6-4F00-8AB8-383D7E69A666}"/>
                    </a:ext>
                  </a:extLst>
                </p:cNvPr>
                <p:cNvPicPr/>
                <p:nvPr/>
              </p:nvPicPr>
              <p:blipFill>
                <a:blip r:embed="rId422"/>
                <a:stretch>
                  <a:fillRect/>
                </a:stretch>
              </p:blipFill>
              <p:spPr>
                <a:xfrm>
                  <a:off x="6484179" y="2991068"/>
                  <a:ext cx="1839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71319" name="Freihand 171318">
                  <a:extLst>
                    <a:ext uri="{FF2B5EF4-FFF2-40B4-BE49-F238E27FC236}">
                      <a16:creationId xmlns:a16="http://schemas.microsoft.com/office/drawing/2014/main" id="{4F2ECC11-1340-463E-9EDE-0134F3100F7F}"/>
                    </a:ext>
                  </a:extLst>
                </p14:cNvPr>
                <p14:cNvContentPartPr/>
                <p14:nvPr/>
              </p14:nvContentPartPr>
              <p14:xfrm>
                <a:off x="6060819" y="3142628"/>
                <a:ext cx="748800" cy="103320"/>
              </p14:xfrm>
            </p:contentPart>
          </mc:Choice>
          <mc:Fallback xmlns="">
            <p:pic>
              <p:nvPicPr>
                <p:cNvPr id="171319" name="Freihand 171318">
                  <a:extLst>
                    <a:ext uri="{FF2B5EF4-FFF2-40B4-BE49-F238E27FC236}">
                      <a16:creationId xmlns:a16="http://schemas.microsoft.com/office/drawing/2014/main" id="{4F2ECC11-1340-463E-9EDE-0134F3100F7F}"/>
                    </a:ext>
                  </a:extLst>
                </p:cNvPr>
                <p:cNvPicPr/>
                <p:nvPr/>
              </p:nvPicPr>
              <p:blipFill>
                <a:blip r:embed="rId424"/>
                <a:stretch>
                  <a:fillRect/>
                </a:stretch>
              </p:blipFill>
              <p:spPr>
                <a:xfrm>
                  <a:off x="6056499" y="3138308"/>
                  <a:ext cx="757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71321" name="Freihand 171320">
                  <a:extLst>
                    <a:ext uri="{FF2B5EF4-FFF2-40B4-BE49-F238E27FC236}">
                      <a16:creationId xmlns:a16="http://schemas.microsoft.com/office/drawing/2014/main" id="{B7B868B1-8A0D-492A-A14C-7CBFAFA9FD3A}"/>
                    </a:ext>
                  </a:extLst>
                </p14:cNvPr>
                <p14:cNvContentPartPr/>
                <p14:nvPr/>
              </p14:nvContentPartPr>
              <p14:xfrm>
                <a:off x="6860739" y="2714948"/>
                <a:ext cx="12240" cy="211320"/>
              </p14:xfrm>
            </p:contentPart>
          </mc:Choice>
          <mc:Fallback xmlns="">
            <p:pic>
              <p:nvPicPr>
                <p:cNvPr id="171321" name="Freihand 171320">
                  <a:extLst>
                    <a:ext uri="{FF2B5EF4-FFF2-40B4-BE49-F238E27FC236}">
                      <a16:creationId xmlns:a16="http://schemas.microsoft.com/office/drawing/2014/main" id="{B7B868B1-8A0D-492A-A14C-7CBFAFA9FD3A}"/>
                    </a:ext>
                  </a:extLst>
                </p:cNvPr>
                <p:cNvPicPr/>
                <p:nvPr/>
              </p:nvPicPr>
              <p:blipFill>
                <a:blip r:embed="rId426"/>
                <a:stretch>
                  <a:fillRect/>
                </a:stretch>
              </p:blipFill>
              <p:spPr>
                <a:xfrm>
                  <a:off x="6856419" y="2710628"/>
                  <a:ext cx="208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71322" name="Freihand 171321">
                  <a:extLst>
                    <a:ext uri="{FF2B5EF4-FFF2-40B4-BE49-F238E27FC236}">
                      <a16:creationId xmlns:a16="http://schemas.microsoft.com/office/drawing/2014/main" id="{E2C81550-7454-409C-9ECB-8498B4C40D9F}"/>
                    </a:ext>
                  </a:extLst>
                </p14:cNvPr>
                <p14:cNvContentPartPr/>
                <p14:nvPr/>
              </p14:nvContentPartPr>
              <p14:xfrm>
                <a:off x="6769299" y="2852108"/>
                <a:ext cx="195480" cy="156240"/>
              </p14:xfrm>
            </p:contentPart>
          </mc:Choice>
          <mc:Fallback xmlns="">
            <p:pic>
              <p:nvPicPr>
                <p:cNvPr id="171322" name="Freihand 171321">
                  <a:extLst>
                    <a:ext uri="{FF2B5EF4-FFF2-40B4-BE49-F238E27FC236}">
                      <a16:creationId xmlns:a16="http://schemas.microsoft.com/office/drawing/2014/main" id="{E2C81550-7454-409C-9ECB-8498B4C40D9F}"/>
                    </a:ext>
                  </a:extLst>
                </p:cNvPr>
                <p:cNvPicPr/>
                <p:nvPr/>
              </p:nvPicPr>
              <p:blipFill>
                <a:blip r:embed="rId428"/>
                <a:stretch>
                  <a:fillRect/>
                </a:stretch>
              </p:blipFill>
              <p:spPr>
                <a:xfrm>
                  <a:off x="6764979" y="2847788"/>
                  <a:ext cx="204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71324" name="Freihand 171323">
                  <a:extLst>
                    <a:ext uri="{FF2B5EF4-FFF2-40B4-BE49-F238E27FC236}">
                      <a16:creationId xmlns:a16="http://schemas.microsoft.com/office/drawing/2014/main" id="{1980BAD0-FBE4-4248-B0A1-396264108D2C}"/>
                    </a:ext>
                  </a:extLst>
                </p14:cNvPr>
                <p14:cNvContentPartPr/>
                <p14:nvPr/>
              </p14:nvContentPartPr>
              <p14:xfrm>
                <a:off x="6983499" y="2768228"/>
                <a:ext cx="96120" cy="140400"/>
              </p14:xfrm>
            </p:contentPart>
          </mc:Choice>
          <mc:Fallback xmlns="">
            <p:pic>
              <p:nvPicPr>
                <p:cNvPr id="171324" name="Freihand 171323">
                  <a:extLst>
                    <a:ext uri="{FF2B5EF4-FFF2-40B4-BE49-F238E27FC236}">
                      <a16:creationId xmlns:a16="http://schemas.microsoft.com/office/drawing/2014/main" id="{1980BAD0-FBE4-4248-B0A1-396264108D2C}"/>
                    </a:ext>
                  </a:extLst>
                </p:cNvPr>
                <p:cNvPicPr/>
                <p:nvPr/>
              </p:nvPicPr>
              <p:blipFill>
                <a:blip r:embed="rId430"/>
                <a:stretch>
                  <a:fillRect/>
                </a:stretch>
              </p:blipFill>
              <p:spPr>
                <a:xfrm>
                  <a:off x="6979179" y="2763908"/>
                  <a:ext cx="104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71325" name="Freihand 171324">
                  <a:extLst>
                    <a:ext uri="{FF2B5EF4-FFF2-40B4-BE49-F238E27FC236}">
                      <a16:creationId xmlns:a16="http://schemas.microsoft.com/office/drawing/2014/main" id="{544C661A-FA24-4509-9098-EAF83093E3E0}"/>
                    </a:ext>
                  </a:extLst>
                </p14:cNvPr>
                <p14:cNvContentPartPr/>
                <p14:nvPr/>
              </p14:nvContentPartPr>
              <p14:xfrm>
                <a:off x="7000779" y="2810348"/>
                <a:ext cx="118800" cy="37800"/>
              </p14:xfrm>
            </p:contentPart>
          </mc:Choice>
          <mc:Fallback xmlns="">
            <p:pic>
              <p:nvPicPr>
                <p:cNvPr id="171325" name="Freihand 171324">
                  <a:extLst>
                    <a:ext uri="{FF2B5EF4-FFF2-40B4-BE49-F238E27FC236}">
                      <a16:creationId xmlns:a16="http://schemas.microsoft.com/office/drawing/2014/main" id="{544C661A-FA24-4509-9098-EAF83093E3E0}"/>
                    </a:ext>
                  </a:extLst>
                </p:cNvPr>
                <p:cNvPicPr/>
                <p:nvPr/>
              </p:nvPicPr>
              <p:blipFill>
                <a:blip r:embed="rId432"/>
                <a:stretch>
                  <a:fillRect/>
                </a:stretch>
              </p:blipFill>
              <p:spPr>
                <a:xfrm>
                  <a:off x="6996459" y="2806028"/>
                  <a:ext cx="127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71326" name="Freihand 171325">
                  <a:extLst>
                    <a:ext uri="{FF2B5EF4-FFF2-40B4-BE49-F238E27FC236}">
                      <a16:creationId xmlns:a16="http://schemas.microsoft.com/office/drawing/2014/main" id="{970F98B3-E306-4CC7-9F4F-42BF2041DD05}"/>
                    </a:ext>
                  </a:extLst>
                </p14:cNvPr>
                <p14:cNvContentPartPr/>
                <p14:nvPr/>
              </p14:nvContentPartPr>
              <p14:xfrm>
                <a:off x="7130739" y="2726108"/>
                <a:ext cx="189720" cy="167760"/>
              </p14:xfrm>
            </p:contentPart>
          </mc:Choice>
          <mc:Fallback xmlns="">
            <p:pic>
              <p:nvPicPr>
                <p:cNvPr id="171326" name="Freihand 171325">
                  <a:extLst>
                    <a:ext uri="{FF2B5EF4-FFF2-40B4-BE49-F238E27FC236}">
                      <a16:creationId xmlns:a16="http://schemas.microsoft.com/office/drawing/2014/main" id="{970F98B3-E306-4CC7-9F4F-42BF2041DD05}"/>
                    </a:ext>
                  </a:extLst>
                </p:cNvPr>
                <p:cNvPicPr/>
                <p:nvPr/>
              </p:nvPicPr>
              <p:blipFill>
                <a:blip r:embed="rId434"/>
                <a:stretch>
                  <a:fillRect/>
                </a:stretch>
              </p:blipFill>
              <p:spPr>
                <a:xfrm>
                  <a:off x="7126419" y="2721788"/>
                  <a:ext cx="198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71327" name="Freihand 171326">
                  <a:extLst>
                    <a:ext uri="{FF2B5EF4-FFF2-40B4-BE49-F238E27FC236}">
                      <a16:creationId xmlns:a16="http://schemas.microsoft.com/office/drawing/2014/main" id="{DEE15335-AD75-4F50-9FD1-7D56FBCBC2ED}"/>
                    </a:ext>
                  </a:extLst>
                </p14:cNvPr>
                <p14:cNvContentPartPr/>
                <p14:nvPr/>
              </p14:nvContentPartPr>
              <p14:xfrm>
                <a:off x="6066579" y="3019148"/>
                <a:ext cx="1159200" cy="639720"/>
              </p14:xfrm>
            </p:contentPart>
          </mc:Choice>
          <mc:Fallback xmlns="">
            <p:pic>
              <p:nvPicPr>
                <p:cNvPr id="171327" name="Freihand 171326">
                  <a:extLst>
                    <a:ext uri="{FF2B5EF4-FFF2-40B4-BE49-F238E27FC236}">
                      <a16:creationId xmlns:a16="http://schemas.microsoft.com/office/drawing/2014/main" id="{DEE15335-AD75-4F50-9FD1-7D56FBCBC2ED}"/>
                    </a:ext>
                  </a:extLst>
                </p:cNvPr>
                <p:cNvPicPr/>
                <p:nvPr/>
              </p:nvPicPr>
              <p:blipFill>
                <a:blip r:embed="rId436"/>
                <a:stretch>
                  <a:fillRect/>
                </a:stretch>
              </p:blipFill>
              <p:spPr>
                <a:xfrm>
                  <a:off x="6062259" y="3014828"/>
                  <a:ext cx="116784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71328" name="Freihand 171327">
                  <a:extLst>
                    <a:ext uri="{FF2B5EF4-FFF2-40B4-BE49-F238E27FC236}">
                      <a16:creationId xmlns:a16="http://schemas.microsoft.com/office/drawing/2014/main" id="{0DFA4918-DE62-4929-8644-BD4F5295A01F}"/>
                    </a:ext>
                  </a:extLst>
                </p14:cNvPr>
                <p14:cNvContentPartPr/>
                <p14:nvPr/>
              </p14:nvContentPartPr>
              <p14:xfrm>
                <a:off x="6079539" y="3615668"/>
                <a:ext cx="360" cy="360"/>
              </p14:xfrm>
            </p:contentPart>
          </mc:Choice>
          <mc:Fallback xmlns="">
            <p:pic>
              <p:nvPicPr>
                <p:cNvPr id="171328" name="Freihand 171327">
                  <a:extLst>
                    <a:ext uri="{FF2B5EF4-FFF2-40B4-BE49-F238E27FC236}">
                      <a16:creationId xmlns:a16="http://schemas.microsoft.com/office/drawing/2014/main" id="{0DFA4918-DE62-4929-8644-BD4F5295A01F}"/>
                    </a:ext>
                  </a:extLst>
                </p:cNvPr>
                <p:cNvPicPr/>
                <p:nvPr/>
              </p:nvPicPr>
              <p:blipFill>
                <a:blip r:embed="rId438"/>
                <a:stretch>
                  <a:fillRect/>
                </a:stretch>
              </p:blipFill>
              <p:spPr>
                <a:xfrm>
                  <a:off x="6075219" y="361134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71329" name="Freihand 171328">
                  <a:extLst>
                    <a:ext uri="{FF2B5EF4-FFF2-40B4-BE49-F238E27FC236}">
                      <a16:creationId xmlns:a16="http://schemas.microsoft.com/office/drawing/2014/main" id="{600C1DCF-E250-4241-B789-27FE0E5379E4}"/>
                    </a:ext>
                  </a:extLst>
                </p14:cNvPr>
                <p14:cNvContentPartPr/>
                <p14:nvPr/>
              </p14:nvContentPartPr>
              <p14:xfrm>
                <a:off x="5874339" y="3528548"/>
                <a:ext cx="306000" cy="231840"/>
              </p14:xfrm>
            </p:contentPart>
          </mc:Choice>
          <mc:Fallback xmlns="">
            <p:pic>
              <p:nvPicPr>
                <p:cNvPr id="171329" name="Freihand 171328">
                  <a:extLst>
                    <a:ext uri="{FF2B5EF4-FFF2-40B4-BE49-F238E27FC236}">
                      <a16:creationId xmlns:a16="http://schemas.microsoft.com/office/drawing/2014/main" id="{600C1DCF-E250-4241-B789-27FE0E5379E4}"/>
                    </a:ext>
                  </a:extLst>
                </p:cNvPr>
                <p:cNvPicPr/>
                <p:nvPr/>
              </p:nvPicPr>
              <p:blipFill>
                <a:blip r:embed="rId440"/>
                <a:stretch>
                  <a:fillRect/>
                </a:stretch>
              </p:blipFill>
              <p:spPr>
                <a:xfrm>
                  <a:off x="5870019" y="3524228"/>
                  <a:ext cx="314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71330" name="Freihand 171329">
                  <a:extLst>
                    <a:ext uri="{FF2B5EF4-FFF2-40B4-BE49-F238E27FC236}">
                      <a16:creationId xmlns:a16="http://schemas.microsoft.com/office/drawing/2014/main" id="{489BEA30-6D05-4B51-8599-D13752251F7F}"/>
                    </a:ext>
                  </a:extLst>
                </p14:cNvPr>
                <p14:cNvContentPartPr/>
                <p14:nvPr/>
              </p14:nvContentPartPr>
              <p14:xfrm>
                <a:off x="4413459" y="3702428"/>
                <a:ext cx="138240" cy="221760"/>
              </p14:xfrm>
            </p:contentPart>
          </mc:Choice>
          <mc:Fallback xmlns="">
            <p:pic>
              <p:nvPicPr>
                <p:cNvPr id="171330" name="Freihand 171329">
                  <a:extLst>
                    <a:ext uri="{FF2B5EF4-FFF2-40B4-BE49-F238E27FC236}">
                      <a16:creationId xmlns:a16="http://schemas.microsoft.com/office/drawing/2014/main" id="{489BEA30-6D05-4B51-8599-D13752251F7F}"/>
                    </a:ext>
                  </a:extLst>
                </p:cNvPr>
                <p:cNvPicPr/>
                <p:nvPr/>
              </p:nvPicPr>
              <p:blipFill>
                <a:blip r:embed="rId442"/>
                <a:stretch>
                  <a:fillRect/>
                </a:stretch>
              </p:blipFill>
              <p:spPr>
                <a:xfrm>
                  <a:off x="4409139" y="3698108"/>
                  <a:ext cx="146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71331" name="Freihand 171330">
                  <a:extLst>
                    <a:ext uri="{FF2B5EF4-FFF2-40B4-BE49-F238E27FC236}">
                      <a16:creationId xmlns:a16="http://schemas.microsoft.com/office/drawing/2014/main" id="{4CA4FE15-482E-4733-81AC-5FC6BB6D1876}"/>
                    </a:ext>
                  </a:extLst>
                </p14:cNvPr>
                <p14:cNvContentPartPr/>
                <p14:nvPr/>
              </p14:nvContentPartPr>
              <p14:xfrm>
                <a:off x="4570779" y="3706748"/>
                <a:ext cx="67680" cy="177840"/>
              </p14:xfrm>
            </p:contentPart>
          </mc:Choice>
          <mc:Fallback xmlns="">
            <p:pic>
              <p:nvPicPr>
                <p:cNvPr id="171331" name="Freihand 171330">
                  <a:extLst>
                    <a:ext uri="{FF2B5EF4-FFF2-40B4-BE49-F238E27FC236}">
                      <a16:creationId xmlns:a16="http://schemas.microsoft.com/office/drawing/2014/main" id="{4CA4FE15-482E-4733-81AC-5FC6BB6D1876}"/>
                    </a:ext>
                  </a:extLst>
                </p:cNvPr>
                <p:cNvPicPr/>
                <p:nvPr/>
              </p:nvPicPr>
              <p:blipFill>
                <a:blip r:embed="rId444"/>
                <a:stretch>
                  <a:fillRect/>
                </a:stretch>
              </p:blipFill>
              <p:spPr>
                <a:xfrm>
                  <a:off x="4566459" y="3702428"/>
                  <a:ext cx="76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71332" name="Freihand 171331">
                  <a:extLst>
                    <a:ext uri="{FF2B5EF4-FFF2-40B4-BE49-F238E27FC236}">
                      <a16:creationId xmlns:a16="http://schemas.microsoft.com/office/drawing/2014/main" id="{E6767521-C3AD-4BB3-A1B5-6CD85E7581A3}"/>
                    </a:ext>
                  </a:extLst>
                </p14:cNvPr>
                <p14:cNvContentPartPr/>
                <p14:nvPr/>
              </p14:nvContentPartPr>
              <p14:xfrm>
                <a:off x="4647099" y="3792068"/>
                <a:ext cx="90720" cy="63360"/>
              </p14:xfrm>
            </p:contentPart>
          </mc:Choice>
          <mc:Fallback xmlns="">
            <p:pic>
              <p:nvPicPr>
                <p:cNvPr id="171332" name="Freihand 171331">
                  <a:extLst>
                    <a:ext uri="{FF2B5EF4-FFF2-40B4-BE49-F238E27FC236}">
                      <a16:creationId xmlns:a16="http://schemas.microsoft.com/office/drawing/2014/main" id="{E6767521-C3AD-4BB3-A1B5-6CD85E7581A3}"/>
                    </a:ext>
                  </a:extLst>
                </p:cNvPr>
                <p:cNvPicPr/>
                <p:nvPr/>
              </p:nvPicPr>
              <p:blipFill>
                <a:blip r:embed="rId446"/>
                <a:stretch>
                  <a:fillRect/>
                </a:stretch>
              </p:blipFill>
              <p:spPr>
                <a:xfrm>
                  <a:off x="4642779" y="3787748"/>
                  <a:ext cx="99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71333" name="Freihand 171332">
                  <a:extLst>
                    <a:ext uri="{FF2B5EF4-FFF2-40B4-BE49-F238E27FC236}">
                      <a16:creationId xmlns:a16="http://schemas.microsoft.com/office/drawing/2014/main" id="{4B740B86-4003-4B09-B4B5-70A9343B0BBD}"/>
                    </a:ext>
                  </a:extLst>
                </p14:cNvPr>
                <p14:cNvContentPartPr/>
                <p14:nvPr/>
              </p14:nvContentPartPr>
              <p14:xfrm>
                <a:off x="4737819" y="3667868"/>
                <a:ext cx="285480" cy="194400"/>
              </p14:xfrm>
            </p:contentPart>
          </mc:Choice>
          <mc:Fallback xmlns="">
            <p:pic>
              <p:nvPicPr>
                <p:cNvPr id="171333" name="Freihand 171332">
                  <a:extLst>
                    <a:ext uri="{FF2B5EF4-FFF2-40B4-BE49-F238E27FC236}">
                      <a16:creationId xmlns:a16="http://schemas.microsoft.com/office/drawing/2014/main" id="{4B740B86-4003-4B09-B4B5-70A9343B0BBD}"/>
                    </a:ext>
                  </a:extLst>
                </p:cNvPr>
                <p:cNvPicPr/>
                <p:nvPr/>
              </p:nvPicPr>
              <p:blipFill>
                <a:blip r:embed="rId448"/>
                <a:stretch>
                  <a:fillRect/>
                </a:stretch>
              </p:blipFill>
              <p:spPr>
                <a:xfrm>
                  <a:off x="4733499" y="3663548"/>
                  <a:ext cx="2941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71334" name="Freihand 171333">
                  <a:extLst>
                    <a:ext uri="{FF2B5EF4-FFF2-40B4-BE49-F238E27FC236}">
                      <a16:creationId xmlns:a16="http://schemas.microsoft.com/office/drawing/2014/main" id="{FD7805B1-B9B4-45EB-9790-B664BEE8ABC0}"/>
                    </a:ext>
                  </a:extLst>
                </p14:cNvPr>
                <p14:cNvContentPartPr/>
                <p14:nvPr/>
              </p14:nvContentPartPr>
              <p14:xfrm>
                <a:off x="5004939" y="3715748"/>
                <a:ext cx="238680" cy="106200"/>
              </p14:xfrm>
            </p:contentPart>
          </mc:Choice>
          <mc:Fallback xmlns="">
            <p:pic>
              <p:nvPicPr>
                <p:cNvPr id="171334" name="Freihand 171333">
                  <a:extLst>
                    <a:ext uri="{FF2B5EF4-FFF2-40B4-BE49-F238E27FC236}">
                      <a16:creationId xmlns:a16="http://schemas.microsoft.com/office/drawing/2014/main" id="{FD7805B1-B9B4-45EB-9790-B664BEE8ABC0}"/>
                    </a:ext>
                  </a:extLst>
                </p:cNvPr>
                <p:cNvPicPr/>
                <p:nvPr/>
              </p:nvPicPr>
              <p:blipFill>
                <a:blip r:embed="rId450"/>
                <a:stretch>
                  <a:fillRect/>
                </a:stretch>
              </p:blipFill>
              <p:spPr>
                <a:xfrm>
                  <a:off x="5000619" y="3711428"/>
                  <a:ext cx="247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71335" name="Freihand 171334">
                  <a:extLst>
                    <a:ext uri="{FF2B5EF4-FFF2-40B4-BE49-F238E27FC236}">
                      <a16:creationId xmlns:a16="http://schemas.microsoft.com/office/drawing/2014/main" id="{7396374E-D36C-483F-AE22-FBE83AAF4D2A}"/>
                    </a:ext>
                  </a:extLst>
                </p14:cNvPr>
                <p14:cNvContentPartPr/>
                <p14:nvPr/>
              </p14:nvContentPartPr>
              <p14:xfrm>
                <a:off x="5277099" y="3714668"/>
                <a:ext cx="48600" cy="81000"/>
              </p14:xfrm>
            </p:contentPart>
          </mc:Choice>
          <mc:Fallback xmlns="">
            <p:pic>
              <p:nvPicPr>
                <p:cNvPr id="171335" name="Freihand 171334">
                  <a:extLst>
                    <a:ext uri="{FF2B5EF4-FFF2-40B4-BE49-F238E27FC236}">
                      <a16:creationId xmlns:a16="http://schemas.microsoft.com/office/drawing/2014/main" id="{7396374E-D36C-483F-AE22-FBE83AAF4D2A}"/>
                    </a:ext>
                  </a:extLst>
                </p:cNvPr>
                <p:cNvPicPr/>
                <p:nvPr/>
              </p:nvPicPr>
              <p:blipFill>
                <a:blip r:embed="rId452"/>
                <a:stretch>
                  <a:fillRect/>
                </a:stretch>
              </p:blipFill>
              <p:spPr>
                <a:xfrm>
                  <a:off x="5272779" y="3710348"/>
                  <a:ext cx="57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71336" name="Freihand 171335">
                  <a:extLst>
                    <a:ext uri="{FF2B5EF4-FFF2-40B4-BE49-F238E27FC236}">
                      <a16:creationId xmlns:a16="http://schemas.microsoft.com/office/drawing/2014/main" id="{90923244-396F-4AD0-8E9C-648A3D3686F5}"/>
                    </a:ext>
                  </a:extLst>
                </p14:cNvPr>
                <p14:cNvContentPartPr/>
                <p14:nvPr/>
              </p14:nvContentPartPr>
              <p14:xfrm>
                <a:off x="5304819" y="3706388"/>
                <a:ext cx="93240" cy="227520"/>
              </p14:xfrm>
            </p:contentPart>
          </mc:Choice>
          <mc:Fallback xmlns="">
            <p:pic>
              <p:nvPicPr>
                <p:cNvPr id="171336" name="Freihand 171335">
                  <a:extLst>
                    <a:ext uri="{FF2B5EF4-FFF2-40B4-BE49-F238E27FC236}">
                      <a16:creationId xmlns:a16="http://schemas.microsoft.com/office/drawing/2014/main" id="{90923244-396F-4AD0-8E9C-648A3D3686F5}"/>
                    </a:ext>
                  </a:extLst>
                </p:cNvPr>
                <p:cNvPicPr/>
                <p:nvPr/>
              </p:nvPicPr>
              <p:blipFill>
                <a:blip r:embed="rId454"/>
                <a:stretch>
                  <a:fillRect/>
                </a:stretch>
              </p:blipFill>
              <p:spPr>
                <a:xfrm>
                  <a:off x="5300499" y="3702068"/>
                  <a:ext cx="101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71337" name="Freihand 171336">
                  <a:extLst>
                    <a:ext uri="{FF2B5EF4-FFF2-40B4-BE49-F238E27FC236}">
                      <a16:creationId xmlns:a16="http://schemas.microsoft.com/office/drawing/2014/main" id="{4E83E8A5-4115-43DE-8E7E-EFBA3D927F53}"/>
                    </a:ext>
                  </a:extLst>
                </p14:cNvPr>
                <p14:cNvContentPartPr/>
                <p14:nvPr/>
              </p14:nvContentPartPr>
              <p14:xfrm>
                <a:off x="5422539" y="3708548"/>
                <a:ext cx="83880" cy="78120"/>
              </p14:xfrm>
            </p:contentPart>
          </mc:Choice>
          <mc:Fallback xmlns="">
            <p:pic>
              <p:nvPicPr>
                <p:cNvPr id="171337" name="Freihand 171336">
                  <a:extLst>
                    <a:ext uri="{FF2B5EF4-FFF2-40B4-BE49-F238E27FC236}">
                      <a16:creationId xmlns:a16="http://schemas.microsoft.com/office/drawing/2014/main" id="{4E83E8A5-4115-43DE-8E7E-EFBA3D927F53}"/>
                    </a:ext>
                  </a:extLst>
                </p:cNvPr>
                <p:cNvPicPr/>
                <p:nvPr/>
              </p:nvPicPr>
              <p:blipFill>
                <a:blip r:embed="rId456"/>
                <a:stretch>
                  <a:fillRect/>
                </a:stretch>
              </p:blipFill>
              <p:spPr>
                <a:xfrm>
                  <a:off x="5418219" y="3704228"/>
                  <a:ext cx="92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71338" name="Freihand 171337">
                  <a:extLst>
                    <a:ext uri="{FF2B5EF4-FFF2-40B4-BE49-F238E27FC236}">
                      <a16:creationId xmlns:a16="http://schemas.microsoft.com/office/drawing/2014/main" id="{E40E1FF8-1908-47CE-88F6-37377D508AAF}"/>
                    </a:ext>
                  </a:extLst>
                </p14:cNvPr>
                <p14:cNvContentPartPr/>
                <p14:nvPr/>
              </p14:nvContentPartPr>
              <p14:xfrm>
                <a:off x="5548899" y="3648788"/>
                <a:ext cx="75960" cy="145440"/>
              </p14:xfrm>
            </p:contentPart>
          </mc:Choice>
          <mc:Fallback xmlns="">
            <p:pic>
              <p:nvPicPr>
                <p:cNvPr id="171338" name="Freihand 171337">
                  <a:extLst>
                    <a:ext uri="{FF2B5EF4-FFF2-40B4-BE49-F238E27FC236}">
                      <a16:creationId xmlns:a16="http://schemas.microsoft.com/office/drawing/2014/main" id="{E40E1FF8-1908-47CE-88F6-37377D508AAF}"/>
                    </a:ext>
                  </a:extLst>
                </p:cNvPr>
                <p:cNvPicPr/>
                <p:nvPr/>
              </p:nvPicPr>
              <p:blipFill>
                <a:blip r:embed="rId458"/>
                <a:stretch>
                  <a:fillRect/>
                </a:stretch>
              </p:blipFill>
              <p:spPr>
                <a:xfrm>
                  <a:off x="5544579" y="3644468"/>
                  <a:ext cx="846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71339" name="Freihand 171338">
                  <a:extLst>
                    <a:ext uri="{FF2B5EF4-FFF2-40B4-BE49-F238E27FC236}">
                      <a16:creationId xmlns:a16="http://schemas.microsoft.com/office/drawing/2014/main" id="{C380EA71-1E93-4DA6-9571-1251F3D43695}"/>
                    </a:ext>
                  </a:extLst>
                </p14:cNvPr>
                <p14:cNvContentPartPr/>
                <p14:nvPr/>
              </p14:nvContentPartPr>
              <p14:xfrm>
                <a:off x="5611179" y="3704228"/>
                <a:ext cx="138600" cy="74160"/>
              </p14:xfrm>
            </p:contentPart>
          </mc:Choice>
          <mc:Fallback xmlns="">
            <p:pic>
              <p:nvPicPr>
                <p:cNvPr id="171339" name="Freihand 171338">
                  <a:extLst>
                    <a:ext uri="{FF2B5EF4-FFF2-40B4-BE49-F238E27FC236}">
                      <a16:creationId xmlns:a16="http://schemas.microsoft.com/office/drawing/2014/main" id="{C380EA71-1E93-4DA6-9571-1251F3D43695}"/>
                    </a:ext>
                  </a:extLst>
                </p:cNvPr>
                <p:cNvPicPr/>
                <p:nvPr/>
              </p:nvPicPr>
              <p:blipFill>
                <a:blip r:embed="rId460"/>
                <a:stretch>
                  <a:fillRect/>
                </a:stretch>
              </p:blipFill>
              <p:spPr>
                <a:xfrm>
                  <a:off x="5606859" y="3699908"/>
                  <a:ext cx="147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71340" name="Freihand 171339">
                  <a:extLst>
                    <a:ext uri="{FF2B5EF4-FFF2-40B4-BE49-F238E27FC236}">
                      <a16:creationId xmlns:a16="http://schemas.microsoft.com/office/drawing/2014/main" id="{29095911-E6FC-4C72-B687-F14C38228878}"/>
                    </a:ext>
                  </a:extLst>
                </p14:cNvPr>
                <p14:cNvContentPartPr/>
                <p14:nvPr/>
              </p14:nvContentPartPr>
              <p14:xfrm>
                <a:off x="5760219" y="3739148"/>
                <a:ext cx="59040" cy="9360"/>
              </p14:xfrm>
            </p:contentPart>
          </mc:Choice>
          <mc:Fallback xmlns="">
            <p:pic>
              <p:nvPicPr>
                <p:cNvPr id="171340" name="Freihand 171339">
                  <a:extLst>
                    <a:ext uri="{FF2B5EF4-FFF2-40B4-BE49-F238E27FC236}">
                      <a16:creationId xmlns:a16="http://schemas.microsoft.com/office/drawing/2014/main" id="{29095911-E6FC-4C72-B687-F14C38228878}"/>
                    </a:ext>
                  </a:extLst>
                </p:cNvPr>
                <p:cNvPicPr/>
                <p:nvPr/>
              </p:nvPicPr>
              <p:blipFill>
                <a:blip r:embed="rId462"/>
                <a:stretch>
                  <a:fillRect/>
                </a:stretch>
              </p:blipFill>
              <p:spPr>
                <a:xfrm>
                  <a:off x="5755899" y="3734828"/>
                  <a:ext cx="67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71341" name="Freihand 171340">
                  <a:extLst>
                    <a:ext uri="{FF2B5EF4-FFF2-40B4-BE49-F238E27FC236}">
                      <a16:creationId xmlns:a16="http://schemas.microsoft.com/office/drawing/2014/main" id="{B2F076D8-369F-4074-BBB6-930ED1041BD8}"/>
                    </a:ext>
                  </a:extLst>
                </p14:cNvPr>
                <p14:cNvContentPartPr/>
                <p14:nvPr/>
              </p14:nvContentPartPr>
              <p14:xfrm>
                <a:off x="4701099" y="3983948"/>
                <a:ext cx="551520" cy="202320"/>
              </p14:xfrm>
            </p:contentPart>
          </mc:Choice>
          <mc:Fallback xmlns="">
            <p:pic>
              <p:nvPicPr>
                <p:cNvPr id="171341" name="Freihand 171340">
                  <a:extLst>
                    <a:ext uri="{FF2B5EF4-FFF2-40B4-BE49-F238E27FC236}">
                      <a16:creationId xmlns:a16="http://schemas.microsoft.com/office/drawing/2014/main" id="{B2F076D8-369F-4074-BBB6-930ED1041BD8}"/>
                    </a:ext>
                  </a:extLst>
                </p:cNvPr>
                <p:cNvPicPr/>
                <p:nvPr/>
              </p:nvPicPr>
              <p:blipFill>
                <a:blip r:embed="rId464"/>
                <a:stretch>
                  <a:fillRect/>
                </a:stretch>
              </p:blipFill>
              <p:spPr>
                <a:xfrm>
                  <a:off x="4696779" y="3979628"/>
                  <a:ext cx="5601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71342" name="Freihand 171341">
                  <a:extLst>
                    <a:ext uri="{FF2B5EF4-FFF2-40B4-BE49-F238E27FC236}">
                      <a16:creationId xmlns:a16="http://schemas.microsoft.com/office/drawing/2014/main" id="{35E6A20E-387E-47C4-9969-81DF75618FE8}"/>
                    </a:ext>
                  </a:extLst>
                </p14:cNvPr>
                <p14:cNvContentPartPr/>
                <p14:nvPr/>
              </p14:nvContentPartPr>
              <p14:xfrm>
                <a:off x="5253699" y="3988988"/>
                <a:ext cx="2160" cy="24840"/>
              </p14:xfrm>
            </p:contentPart>
          </mc:Choice>
          <mc:Fallback xmlns="">
            <p:pic>
              <p:nvPicPr>
                <p:cNvPr id="171342" name="Freihand 171341">
                  <a:extLst>
                    <a:ext uri="{FF2B5EF4-FFF2-40B4-BE49-F238E27FC236}">
                      <a16:creationId xmlns:a16="http://schemas.microsoft.com/office/drawing/2014/main" id="{35E6A20E-387E-47C4-9969-81DF75618FE8}"/>
                    </a:ext>
                  </a:extLst>
                </p:cNvPr>
                <p:cNvPicPr/>
                <p:nvPr/>
              </p:nvPicPr>
              <p:blipFill>
                <a:blip r:embed="rId466"/>
                <a:stretch>
                  <a:fillRect/>
                </a:stretch>
              </p:blipFill>
              <p:spPr>
                <a:xfrm>
                  <a:off x="5249379" y="3984668"/>
                  <a:ext cx="10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71343" name="Freihand 171342">
                  <a:extLst>
                    <a:ext uri="{FF2B5EF4-FFF2-40B4-BE49-F238E27FC236}">
                      <a16:creationId xmlns:a16="http://schemas.microsoft.com/office/drawing/2014/main" id="{AE31202B-B115-45F4-98A3-21BEE3CF3AB8}"/>
                    </a:ext>
                  </a:extLst>
                </p14:cNvPr>
                <p14:cNvContentPartPr/>
                <p14:nvPr/>
              </p14:nvContentPartPr>
              <p14:xfrm>
                <a:off x="5271339" y="4038668"/>
                <a:ext cx="81720" cy="174240"/>
              </p14:xfrm>
            </p:contentPart>
          </mc:Choice>
          <mc:Fallback xmlns="">
            <p:pic>
              <p:nvPicPr>
                <p:cNvPr id="171343" name="Freihand 171342">
                  <a:extLst>
                    <a:ext uri="{FF2B5EF4-FFF2-40B4-BE49-F238E27FC236}">
                      <a16:creationId xmlns:a16="http://schemas.microsoft.com/office/drawing/2014/main" id="{AE31202B-B115-45F4-98A3-21BEE3CF3AB8}"/>
                    </a:ext>
                  </a:extLst>
                </p:cNvPr>
                <p:cNvPicPr/>
                <p:nvPr/>
              </p:nvPicPr>
              <p:blipFill>
                <a:blip r:embed="rId468"/>
                <a:stretch>
                  <a:fillRect/>
                </a:stretch>
              </p:blipFill>
              <p:spPr>
                <a:xfrm>
                  <a:off x="5267019" y="4034348"/>
                  <a:ext cx="90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71344" name="Freihand 171343">
                  <a:extLst>
                    <a:ext uri="{FF2B5EF4-FFF2-40B4-BE49-F238E27FC236}">
                      <a16:creationId xmlns:a16="http://schemas.microsoft.com/office/drawing/2014/main" id="{5D952933-5BDF-42F6-AAC1-8A882FCF899E}"/>
                    </a:ext>
                  </a:extLst>
                </p14:cNvPr>
                <p14:cNvContentPartPr/>
                <p14:nvPr/>
              </p14:nvContentPartPr>
              <p14:xfrm>
                <a:off x="5362419" y="3981068"/>
                <a:ext cx="105120" cy="133560"/>
              </p14:xfrm>
            </p:contentPart>
          </mc:Choice>
          <mc:Fallback xmlns="">
            <p:pic>
              <p:nvPicPr>
                <p:cNvPr id="171344" name="Freihand 171343">
                  <a:extLst>
                    <a:ext uri="{FF2B5EF4-FFF2-40B4-BE49-F238E27FC236}">
                      <a16:creationId xmlns:a16="http://schemas.microsoft.com/office/drawing/2014/main" id="{5D952933-5BDF-42F6-AAC1-8A882FCF899E}"/>
                    </a:ext>
                  </a:extLst>
                </p:cNvPr>
                <p:cNvPicPr/>
                <p:nvPr/>
              </p:nvPicPr>
              <p:blipFill>
                <a:blip r:embed="rId470"/>
                <a:stretch>
                  <a:fillRect/>
                </a:stretch>
              </p:blipFill>
              <p:spPr>
                <a:xfrm>
                  <a:off x="5358099" y="3976748"/>
                  <a:ext cx="113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71345" name="Freihand 171344">
                  <a:extLst>
                    <a:ext uri="{FF2B5EF4-FFF2-40B4-BE49-F238E27FC236}">
                      <a16:creationId xmlns:a16="http://schemas.microsoft.com/office/drawing/2014/main" id="{1C67A366-E1B4-4A46-B5B7-EAF646C1B511}"/>
                    </a:ext>
                  </a:extLst>
                </p14:cNvPr>
                <p14:cNvContentPartPr/>
                <p14:nvPr/>
              </p14:nvContentPartPr>
              <p14:xfrm>
                <a:off x="5453139" y="3941108"/>
                <a:ext cx="113040" cy="136440"/>
              </p14:xfrm>
            </p:contentPart>
          </mc:Choice>
          <mc:Fallback xmlns="">
            <p:pic>
              <p:nvPicPr>
                <p:cNvPr id="171345" name="Freihand 171344">
                  <a:extLst>
                    <a:ext uri="{FF2B5EF4-FFF2-40B4-BE49-F238E27FC236}">
                      <a16:creationId xmlns:a16="http://schemas.microsoft.com/office/drawing/2014/main" id="{1C67A366-E1B4-4A46-B5B7-EAF646C1B511}"/>
                    </a:ext>
                  </a:extLst>
                </p:cNvPr>
                <p:cNvPicPr/>
                <p:nvPr/>
              </p:nvPicPr>
              <p:blipFill>
                <a:blip r:embed="rId472"/>
                <a:stretch>
                  <a:fillRect/>
                </a:stretch>
              </p:blipFill>
              <p:spPr>
                <a:xfrm>
                  <a:off x="5448819" y="3936788"/>
                  <a:ext cx="121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71346" name="Freihand 171345">
                  <a:extLst>
                    <a:ext uri="{FF2B5EF4-FFF2-40B4-BE49-F238E27FC236}">
                      <a16:creationId xmlns:a16="http://schemas.microsoft.com/office/drawing/2014/main" id="{49F20489-01CC-4B6B-A8AD-727713CEEAF6}"/>
                    </a:ext>
                  </a:extLst>
                </p14:cNvPr>
                <p14:cNvContentPartPr/>
                <p14:nvPr/>
              </p14:nvContentPartPr>
              <p14:xfrm>
                <a:off x="5536659" y="4054148"/>
                <a:ext cx="76320" cy="23400"/>
              </p14:xfrm>
            </p:contentPart>
          </mc:Choice>
          <mc:Fallback xmlns="">
            <p:pic>
              <p:nvPicPr>
                <p:cNvPr id="171346" name="Freihand 171345">
                  <a:extLst>
                    <a:ext uri="{FF2B5EF4-FFF2-40B4-BE49-F238E27FC236}">
                      <a16:creationId xmlns:a16="http://schemas.microsoft.com/office/drawing/2014/main" id="{49F20489-01CC-4B6B-A8AD-727713CEEAF6}"/>
                    </a:ext>
                  </a:extLst>
                </p:cNvPr>
                <p:cNvPicPr/>
                <p:nvPr/>
              </p:nvPicPr>
              <p:blipFill>
                <a:blip r:embed="rId474"/>
                <a:stretch>
                  <a:fillRect/>
                </a:stretch>
              </p:blipFill>
              <p:spPr>
                <a:xfrm>
                  <a:off x="5532339" y="4049828"/>
                  <a:ext cx="84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71347" name="Freihand 171346">
                  <a:extLst>
                    <a:ext uri="{FF2B5EF4-FFF2-40B4-BE49-F238E27FC236}">
                      <a16:creationId xmlns:a16="http://schemas.microsoft.com/office/drawing/2014/main" id="{0EAD1DD3-9605-4A28-BB82-32B73EF03BB7}"/>
                    </a:ext>
                  </a:extLst>
                </p14:cNvPr>
                <p14:cNvContentPartPr/>
                <p14:nvPr/>
              </p14:nvContentPartPr>
              <p14:xfrm>
                <a:off x="5574099" y="3927428"/>
                <a:ext cx="166680" cy="187920"/>
              </p14:xfrm>
            </p:contentPart>
          </mc:Choice>
          <mc:Fallback xmlns="">
            <p:pic>
              <p:nvPicPr>
                <p:cNvPr id="171347" name="Freihand 171346">
                  <a:extLst>
                    <a:ext uri="{FF2B5EF4-FFF2-40B4-BE49-F238E27FC236}">
                      <a16:creationId xmlns:a16="http://schemas.microsoft.com/office/drawing/2014/main" id="{0EAD1DD3-9605-4A28-BB82-32B73EF03BB7}"/>
                    </a:ext>
                  </a:extLst>
                </p:cNvPr>
                <p:cNvPicPr/>
                <p:nvPr/>
              </p:nvPicPr>
              <p:blipFill>
                <a:blip r:embed="rId476"/>
                <a:stretch>
                  <a:fillRect/>
                </a:stretch>
              </p:blipFill>
              <p:spPr>
                <a:xfrm>
                  <a:off x="5569779" y="3923108"/>
                  <a:ext cx="175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71348" name="Freihand 171347">
                  <a:extLst>
                    <a:ext uri="{FF2B5EF4-FFF2-40B4-BE49-F238E27FC236}">
                      <a16:creationId xmlns:a16="http://schemas.microsoft.com/office/drawing/2014/main" id="{2B4CF51C-67BF-48F0-9F9F-14AC10AC0260}"/>
                    </a:ext>
                  </a:extLst>
                </p14:cNvPr>
                <p14:cNvContentPartPr/>
                <p14:nvPr/>
              </p14:nvContentPartPr>
              <p14:xfrm>
                <a:off x="5731059" y="3958028"/>
                <a:ext cx="190440" cy="113400"/>
              </p14:xfrm>
            </p:contentPart>
          </mc:Choice>
          <mc:Fallback xmlns="">
            <p:pic>
              <p:nvPicPr>
                <p:cNvPr id="171348" name="Freihand 171347">
                  <a:extLst>
                    <a:ext uri="{FF2B5EF4-FFF2-40B4-BE49-F238E27FC236}">
                      <a16:creationId xmlns:a16="http://schemas.microsoft.com/office/drawing/2014/main" id="{2B4CF51C-67BF-48F0-9F9F-14AC10AC0260}"/>
                    </a:ext>
                  </a:extLst>
                </p:cNvPr>
                <p:cNvPicPr/>
                <p:nvPr/>
              </p:nvPicPr>
              <p:blipFill>
                <a:blip r:embed="rId478"/>
                <a:stretch>
                  <a:fillRect/>
                </a:stretch>
              </p:blipFill>
              <p:spPr>
                <a:xfrm>
                  <a:off x="5726739" y="3953708"/>
                  <a:ext cx="199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71350" name="Freihand 171349">
                  <a:extLst>
                    <a:ext uri="{FF2B5EF4-FFF2-40B4-BE49-F238E27FC236}">
                      <a16:creationId xmlns:a16="http://schemas.microsoft.com/office/drawing/2014/main" id="{2149E398-AA43-4249-9371-DE06EF07A818}"/>
                    </a:ext>
                  </a:extLst>
                </p14:cNvPr>
                <p14:cNvContentPartPr/>
                <p14:nvPr/>
              </p14:nvContentPartPr>
              <p14:xfrm>
                <a:off x="4557099" y="4162148"/>
                <a:ext cx="1469520" cy="261360"/>
              </p14:xfrm>
            </p:contentPart>
          </mc:Choice>
          <mc:Fallback xmlns="">
            <p:pic>
              <p:nvPicPr>
                <p:cNvPr id="171350" name="Freihand 171349">
                  <a:extLst>
                    <a:ext uri="{FF2B5EF4-FFF2-40B4-BE49-F238E27FC236}">
                      <a16:creationId xmlns:a16="http://schemas.microsoft.com/office/drawing/2014/main" id="{2149E398-AA43-4249-9371-DE06EF07A818}"/>
                    </a:ext>
                  </a:extLst>
                </p:cNvPr>
                <p:cNvPicPr/>
                <p:nvPr/>
              </p:nvPicPr>
              <p:blipFill>
                <a:blip r:embed="rId480"/>
                <a:stretch>
                  <a:fillRect/>
                </a:stretch>
              </p:blipFill>
              <p:spPr>
                <a:xfrm>
                  <a:off x="4552779" y="4157828"/>
                  <a:ext cx="14781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71352" name="Freihand 171351">
                  <a:extLst>
                    <a:ext uri="{FF2B5EF4-FFF2-40B4-BE49-F238E27FC236}">
                      <a16:creationId xmlns:a16="http://schemas.microsoft.com/office/drawing/2014/main" id="{F99F8D93-D1B2-4376-B644-56696E0E9F2E}"/>
                    </a:ext>
                  </a:extLst>
                </p14:cNvPr>
                <p14:cNvContentPartPr/>
                <p14:nvPr/>
              </p14:nvContentPartPr>
              <p14:xfrm>
                <a:off x="6718179" y="2516588"/>
                <a:ext cx="640800" cy="581760"/>
              </p14:xfrm>
            </p:contentPart>
          </mc:Choice>
          <mc:Fallback xmlns="">
            <p:pic>
              <p:nvPicPr>
                <p:cNvPr id="171352" name="Freihand 171351">
                  <a:extLst>
                    <a:ext uri="{FF2B5EF4-FFF2-40B4-BE49-F238E27FC236}">
                      <a16:creationId xmlns:a16="http://schemas.microsoft.com/office/drawing/2014/main" id="{F99F8D93-D1B2-4376-B644-56696E0E9F2E}"/>
                    </a:ext>
                  </a:extLst>
                </p:cNvPr>
                <p:cNvPicPr/>
                <p:nvPr/>
              </p:nvPicPr>
              <p:blipFill>
                <a:blip r:embed="rId482"/>
                <a:stretch>
                  <a:fillRect/>
                </a:stretch>
              </p:blipFill>
              <p:spPr>
                <a:xfrm>
                  <a:off x="6713859" y="2512268"/>
                  <a:ext cx="649440" cy="59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3">
            <p14:nvContentPartPr>
              <p14:cNvPr id="171450" name="Freihand 171449">
                <a:extLst>
                  <a:ext uri="{FF2B5EF4-FFF2-40B4-BE49-F238E27FC236}">
                    <a16:creationId xmlns:a16="http://schemas.microsoft.com/office/drawing/2014/main" id="{AC188A08-D9C2-44F1-9780-50D69EBF8C7C}"/>
                  </a:ext>
                </a:extLst>
              </p14:cNvPr>
              <p14:cNvContentPartPr/>
              <p14:nvPr/>
            </p14:nvContentPartPr>
            <p14:xfrm>
              <a:off x="8365899" y="3671468"/>
              <a:ext cx="658080" cy="235080"/>
            </p14:xfrm>
          </p:contentPart>
        </mc:Choice>
        <mc:Fallback xmlns="">
          <p:pic>
            <p:nvPicPr>
              <p:cNvPr id="171450" name="Freihand 171449">
                <a:extLst>
                  <a:ext uri="{FF2B5EF4-FFF2-40B4-BE49-F238E27FC236}">
                    <a16:creationId xmlns:a16="http://schemas.microsoft.com/office/drawing/2014/main" id="{AC188A08-D9C2-44F1-9780-50D69EBF8C7C}"/>
                  </a:ext>
                </a:extLst>
              </p:cNvPr>
              <p:cNvPicPr/>
              <p:nvPr/>
            </p:nvPicPr>
            <p:blipFill>
              <a:blip r:embed="rId484"/>
              <a:stretch>
                <a:fillRect/>
              </a:stretch>
            </p:blipFill>
            <p:spPr>
              <a:xfrm>
                <a:off x="8361579" y="3667148"/>
                <a:ext cx="666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71497" name="Freihand 171496">
                <a:extLst>
                  <a:ext uri="{FF2B5EF4-FFF2-40B4-BE49-F238E27FC236}">
                    <a16:creationId xmlns:a16="http://schemas.microsoft.com/office/drawing/2014/main" id="{4E18B16B-3C37-47AA-A7D8-50491A015A12}"/>
                  </a:ext>
                </a:extLst>
              </p14:cNvPr>
              <p14:cNvContentPartPr/>
              <p14:nvPr/>
            </p14:nvContentPartPr>
            <p14:xfrm>
              <a:off x="6591819" y="6088148"/>
              <a:ext cx="2299320" cy="547560"/>
            </p14:xfrm>
          </p:contentPart>
        </mc:Choice>
        <mc:Fallback xmlns="">
          <p:pic>
            <p:nvPicPr>
              <p:cNvPr id="171497" name="Freihand 171496">
                <a:extLst>
                  <a:ext uri="{FF2B5EF4-FFF2-40B4-BE49-F238E27FC236}">
                    <a16:creationId xmlns:a16="http://schemas.microsoft.com/office/drawing/2014/main" id="{4E18B16B-3C37-47AA-A7D8-50491A015A12}"/>
                  </a:ext>
                </a:extLst>
              </p:cNvPr>
              <p:cNvPicPr/>
              <p:nvPr/>
            </p:nvPicPr>
            <p:blipFill>
              <a:blip r:embed="rId486"/>
              <a:stretch>
                <a:fillRect/>
              </a:stretch>
            </p:blipFill>
            <p:spPr>
              <a:xfrm>
                <a:off x="6587499" y="6083828"/>
                <a:ext cx="23079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71499" name="Freihand 171498">
                <a:extLst>
                  <a:ext uri="{FF2B5EF4-FFF2-40B4-BE49-F238E27FC236}">
                    <a16:creationId xmlns:a16="http://schemas.microsoft.com/office/drawing/2014/main" id="{3C282C59-0005-492F-85C7-B5108964CC8D}"/>
                  </a:ext>
                </a:extLst>
              </p14:cNvPr>
              <p14:cNvContentPartPr/>
              <p14:nvPr/>
            </p14:nvContentPartPr>
            <p14:xfrm>
              <a:off x="7929579" y="6130628"/>
              <a:ext cx="300960" cy="411480"/>
            </p14:xfrm>
          </p:contentPart>
        </mc:Choice>
        <mc:Fallback xmlns="">
          <p:pic>
            <p:nvPicPr>
              <p:cNvPr id="171499" name="Freihand 171498">
                <a:extLst>
                  <a:ext uri="{FF2B5EF4-FFF2-40B4-BE49-F238E27FC236}">
                    <a16:creationId xmlns:a16="http://schemas.microsoft.com/office/drawing/2014/main" id="{3C282C59-0005-492F-85C7-B5108964CC8D}"/>
                  </a:ext>
                </a:extLst>
              </p:cNvPr>
              <p:cNvPicPr/>
              <p:nvPr/>
            </p:nvPicPr>
            <p:blipFill>
              <a:blip r:embed="rId488"/>
              <a:stretch>
                <a:fillRect/>
              </a:stretch>
            </p:blipFill>
            <p:spPr>
              <a:xfrm>
                <a:off x="7925259" y="6126308"/>
                <a:ext cx="30960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71501" name="Freihand 171500">
                <a:extLst>
                  <a:ext uri="{FF2B5EF4-FFF2-40B4-BE49-F238E27FC236}">
                    <a16:creationId xmlns:a16="http://schemas.microsoft.com/office/drawing/2014/main" id="{B3994744-708A-48AA-BF2D-2789B52FA261}"/>
                  </a:ext>
                </a:extLst>
              </p14:cNvPr>
              <p14:cNvContentPartPr/>
              <p14:nvPr/>
            </p14:nvContentPartPr>
            <p14:xfrm>
              <a:off x="5945979" y="5375348"/>
              <a:ext cx="2064600" cy="816840"/>
            </p14:xfrm>
          </p:contentPart>
        </mc:Choice>
        <mc:Fallback xmlns="">
          <p:pic>
            <p:nvPicPr>
              <p:cNvPr id="171501" name="Freihand 171500">
                <a:extLst>
                  <a:ext uri="{FF2B5EF4-FFF2-40B4-BE49-F238E27FC236}">
                    <a16:creationId xmlns:a16="http://schemas.microsoft.com/office/drawing/2014/main" id="{B3994744-708A-48AA-BF2D-2789B52FA261}"/>
                  </a:ext>
                </a:extLst>
              </p:cNvPr>
              <p:cNvPicPr/>
              <p:nvPr/>
            </p:nvPicPr>
            <p:blipFill>
              <a:blip r:embed="rId490"/>
              <a:stretch>
                <a:fillRect/>
              </a:stretch>
            </p:blipFill>
            <p:spPr>
              <a:xfrm>
                <a:off x="5941659" y="5371028"/>
                <a:ext cx="2073240" cy="8254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71513" name="Freihand 171512">
                <a:extLst>
                  <a:ext uri="{FF2B5EF4-FFF2-40B4-BE49-F238E27FC236}">
                    <a16:creationId xmlns:a16="http://schemas.microsoft.com/office/drawing/2014/main" id="{65874016-28AC-46DA-AC95-EB9857334D49}"/>
                  </a:ext>
                </a:extLst>
              </p14:cNvPr>
              <p14:cNvContentPartPr/>
              <p14:nvPr/>
            </p14:nvContentPartPr>
            <p14:xfrm>
              <a:off x="6514419" y="4152788"/>
              <a:ext cx="1274400" cy="815040"/>
            </p14:xfrm>
          </p:contentPart>
        </mc:Choice>
        <mc:Fallback xmlns="">
          <p:pic>
            <p:nvPicPr>
              <p:cNvPr id="171513" name="Freihand 171512">
                <a:extLst>
                  <a:ext uri="{FF2B5EF4-FFF2-40B4-BE49-F238E27FC236}">
                    <a16:creationId xmlns:a16="http://schemas.microsoft.com/office/drawing/2014/main" id="{65874016-28AC-46DA-AC95-EB9857334D49}"/>
                  </a:ext>
                </a:extLst>
              </p:cNvPr>
              <p:cNvPicPr/>
              <p:nvPr/>
            </p:nvPicPr>
            <p:blipFill>
              <a:blip r:embed="rId492"/>
              <a:stretch>
                <a:fillRect/>
              </a:stretch>
            </p:blipFill>
            <p:spPr>
              <a:xfrm>
                <a:off x="6510099" y="4148468"/>
                <a:ext cx="128304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71565" name="Freihand 171564">
                <a:extLst>
                  <a:ext uri="{FF2B5EF4-FFF2-40B4-BE49-F238E27FC236}">
                    <a16:creationId xmlns:a16="http://schemas.microsoft.com/office/drawing/2014/main" id="{4775806B-09B9-477C-9D4F-3AAD0E2E33DD}"/>
                  </a:ext>
                </a:extLst>
              </p14:cNvPr>
              <p14:cNvContentPartPr/>
              <p14:nvPr/>
            </p14:nvContentPartPr>
            <p14:xfrm>
              <a:off x="1530579" y="6026228"/>
              <a:ext cx="731160" cy="750600"/>
            </p14:xfrm>
          </p:contentPart>
        </mc:Choice>
        <mc:Fallback xmlns="">
          <p:pic>
            <p:nvPicPr>
              <p:cNvPr id="171565" name="Freihand 171564">
                <a:extLst>
                  <a:ext uri="{FF2B5EF4-FFF2-40B4-BE49-F238E27FC236}">
                    <a16:creationId xmlns:a16="http://schemas.microsoft.com/office/drawing/2014/main" id="{4775806B-09B9-477C-9D4F-3AAD0E2E33DD}"/>
                  </a:ext>
                </a:extLst>
              </p:cNvPr>
              <p:cNvPicPr/>
              <p:nvPr/>
            </p:nvPicPr>
            <p:blipFill>
              <a:blip r:embed="rId494"/>
              <a:stretch>
                <a:fillRect/>
              </a:stretch>
            </p:blipFill>
            <p:spPr>
              <a:xfrm>
                <a:off x="1526259" y="6021908"/>
                <a:ext cx="73980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71570" name="Freihand 171569">
                <a:extLst>
                  <a:ext uri="{FF2B5EF4-FFF2-40B4-BE49-F238E27FC236}">
                    <a16:creationId xmlns:a16="http://schemas.microsoft.com/office/drawing/2014/main" id="{A78DE62C-CCB1-45A8-AD99-32462FAC82C5}"/>
                  </a:ext>
                </a:extLst>
              </p14:cNvPr>
              <p14:cNvContentPartPr/>
              <p14:nvPr/>
            </p14:nvContentPartPr>
            <p14:xfrm>
              <a:off x="1555779" y="5988788"/>
              <a:ext cx="750960" cy="810360"/>
            </p14:xfrm>
          </p:contentPart>
        </mc:Choice>
        <mc:Fallback xmlns="">
          <p:pic>
            <p:nvPicPr>
              <p:cNvPr id="171570" name="Freihand 171569">
                <a:extLst>
                  <a:ext uri="{FF2B5EF4-FFF2-40B4-BE49-F238E27FC236}">
                    <a16:creationId xmlns:a16="http://schemas.microsoft.com/office/drawing/2014/main" id="{A78DE62C-CCB1-45A8-AD99-32462FAC82C5}"/>
                  </a:ext>
                </a:extLst>
              </p:cNvPr>
              <p:cNvPicPr/>
              <p:nvPr/>
            </p:nvPicPr>
            <p:blipFill>
              <a:blip r:embed="rId496"/>
              <a:stretch>
                <a:fillRect/>
              </a:stretch>
            </p:blipFill>
            <p:spPr>
              <a:xfrm>
                <a:off x="1551459" y="5984468"/>
                <a:ext cx="759600" cy="8190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71578" name="Freihand 171577">
                <a:extLst>
                  <a:ext uri="{FF2B5EF4-FFF2-40B4-BE49-F238E27FC236}">
                    <a16:creationId xmlns:a16="http://schemas.microsoft.com/office/drawing/2014/main" id="{0015DDE6-793D-4A8E-B619-C806A2CEAC5B}"/>
                  </a:ext>
                </a:extLst>
              </p14:cNvPr>
              <p14:cNvContentPartPr/>
              <p14:nvPr/>
            </p14:nvContentPartPr>
            <p14:xfrm>
              <a:off x="1307379" y="4937948"/>
              <a:ext cx="2915280" cy="1121760"/>
            </p14:xfrm>
          </p:contentPart>
        </mc:Choice>
        <mc:Fallback xmlns="">
          <p:pic>
            <p:nvPicPr>
              <p:cNvPr id="171578" name="Freihand 171577">
                <a:extLst>
                  <a:ext uri="{FF2B5EF4-FFF2-40B4-BE49-F238E27FC236}">
                    <a16:creationId xmlns:a16="http://schemas.microsoft.com/office/drawing/2014/main" id="{0015DDE6-793D-4A8E-B619-C806A2CEAC5B}"/>
                  </a:ext>
                </a:extLst>
              </p:cNvPr>
              <p:cNvPicPr/>
              <p:nvPr/>
            </p:nvPicPr>
            <p:blipFill>
              <a:blip r:embed="rId498"/>
              <a:stretch>
                <a:fillRect/>
              </a:stretch>
            </p:blipFill>
            <p:spPr>
              <a:xfrm>
                <a:off x="1303059" y="4933628"/>
                <a:ext cx="2923920" cy="11304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71580" name="Freihand 171579">
                <a:extLst>
                  <a:ext uri="{FF2B5EF4-FFF2-40B4-BE49-F238E27FC236}">
                    <a16:creationId xmlns:a16="http://schemas.microsoft.com/office/drawing/2014/main" id="{522F6D06-3BB9-4E94-A641-2B6050B9A263}"/>
                  </a:ext>
                </a:extLst>
              </p14:cNvPr>
              <p14:cNvContentPartPr/>
              <p14:nvPr/>
            </p14:nvContentPartPr>
            <p14:xfrm>
              <a:off x="6132099" y="5274908"/>
              <a:ext cx="1377360" cy="927720"/>
            </p14:xfrm>
          </p:contentPart>
        </mc:Choice>
        <mc:Fallback xmlns="">
          <p:pic>
            <p:nvPicPr>
              <p:cNvPr id="171580" name="Freihand 171579">
                <a:extLst>
                  <a:ext uri="{FF2B5EF4-FFF2-40B4-BE49-F238E27FC236}">
                    <a16:creationId xmlns:a16="http://schemas.microsoft.com/office/drawing/2014/main" id="{522F6D06-3BB9-4E94-A641-2B6050B9A263}"/>
                  </a:ext>
                </a:extLst>
              </p:cNvPr>
              <p:cNvPicPr/>
              <p:nvPr/>
            </p:nvPicPr>
            <p:blipFill>
              <a:blip r:embed="rId500"/>
              <a:stretch>
                <a:fillRect/>
              </a:stretch>
            </p:blipFill>
            <p:spPr>
              <a:xfrm>
                <a:off x="6127779" y="5270588"/>
                <a:ext cx="1386000" cy="936360"/>
              </a:xfrm>
              <a:prstGeom prst="rect">
                <a:avLst/>
              </a:prstGeom>
            </p:spPr>
          </p:pic>
        </mc:Fallback>
      </mc:AlternateContent>
      <p:grpSp>
        <p:nvGrpSpPr>
          <p:cNvPr id="171588" name="Gruppieren 171587">
            <a:extLst>
              <a:ext uri="{FF2B5EF4-FFF2-40B4-BE49-F238E27FC236}">
                <a16:creationId xmlns:a16="http://schemas.microsoft.com/office/drawing/2014/main" id="{759E40F9-F806-4081-9024-6DFCFAD8ABFA}"/>
              </a:ext>
            </a:extLst>
          </p:cNvPr>
          <p:cNvGrpSpPr/>
          <p:nvPr/>
        </p:nvGrpSpPr>
        <p:grpSpPr>
          <a:xfrm>
            <a:off x="1202619" y="2565908"/>
            <a:ext cx="9921600" cy="4145760"/>
            <a:chOff x="1202619" y="2565908"/>
            <a:chExt cx="9921600" cy="4145760"/>
          </a:xfrm>
        </p:grpSpPr>
        <mc:AlternateContent xmlns:mc="http://schemas.openxmlformats.org/markup-compatibility/2006" xmlns:p14="http://schemas.microsoft.com/office/powerpoint/2010/main">
          <mc:Choice Requires="p14">
            <p:contentPart p14:bwMode="auto" r:id="rId501">
              <p14:nvContentPartPr>
                <p14:cNvPr id="171074" name="Freihand 171073">
                  <a:extLst>
                    <a:ext uri="{FF2B5EF4-FFF2-40B4-BE49-F238E27FC236}">
                      <a16:creationId xmlns:a16="http://schemas.microsoft.com/office/drawing/2014/main" id="{14356B7C-B755-47B7-9CF8-30EB21A23DDA}"/>
                    </a:ext>
                  </a:extLst>
                </p14:cNvPr>
                <p14:cNvContentPartPr/>
                <p14:nvPr/>
              </p14:nvContentPartPr>
              <p14:xfrm>
                <a:off x="1473339" y="3473828"/>
                <a:ext cx="117000" cy="407160"/>
              </p14:xfrm>
            </p:contentPart>
          </mc:Choice>
          <mc:Fallback xmlns="">
            <p:pic>
              <p:nvPicPr>
                <p:cNvPr id="171074" name="Freihand 171073">
                  <a:extLst>
                    <a:ext uri="{FF2B5EF4-FFF2-40B4-BE49-F238E27FC236}">
                      <a16:creationId xmlns:a16="http://schemas.microsoft.com/office/drawing/2014/main" id="{14356B7C-B755-47B7-9CF8-30EB21A23DDA}"/>
                    </a:ext>
                  </a:extLst>
                </p:cNvPr>
                <p:cNvPicPr/>
                <p:nvPr/>
              </p:nvPicPr>
              <p:blipFill>
                <a:blip r:embed="rId502"/>
                <a:stretch>
                  <a:fillRect/>
                </a:stretch>
              </p:blipFill>
              <p:spPr>
                <a:xfrm>
                  <a:off x="1469019" y="3469508"/>
                  <a:ext cx="1256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71075" name="Freihand 171074">
                  <a:extLst>
                    <a:ext uri="{FF2B5EF4-FFF2-40B4-BE49-F238E27FC236}">
                      <a16:creationId xmlns:a16="http://schemas.microsoft.com/office/drawing/2014/main" id="{565419CE-F1BA-41C2-BA57-25CAAC3751CE}"/>
                    </a:ext>
                  </a:extLst>
                </p14:cNvPr>
                <p14:cNvContentPartPr/>
                <p14:nvPr/>
              </p14:nvContentPartPr>
              <p14:xfrm>
                <a:off x="1202619" y="3705668"/>
                <a:ext cx="82080" cy="99000"/>
              </p14:xfrm>
            </p:contentPart>
          </mc:Choice>
          <mc:Fallback xmlns="">
            <p:pic>
              <p:nvPicPr>
                <p:cNvPr id="171075" name="Freihand 171074">
                  <a:extLst>
                    <a:ext uri="{FF2B5EF4-FFF2-40B4-BE49-F238E27FC236}">
                      <a16:creationId xmlns:a16="http://schemas.microsoft.com/office/drawing/2014/main" id="{565419CE-F1BA-41C2-BA57-25CAAC3751CE}"/>
                    </a:ext>
                  </a:extLst>
                </p:cNvPr>
                <p:cNvPicPr/>
                <p:nvPr/>
              </p:nvPicPr>
              <p:blipFill>
                <a:blip r:embed="rId504"/>
                <a:stretch>
                  <a:fillRect/>
                </a:stretch>
              </p:blipFill>
              <p:spPr>
                <a:xfrm>
                  <a:off x="1198299" y="3701348"/>
                  <a:ext cx="90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71076" name="Freihand 171075">
                  <a:extLst>
                    <a:ext uri="{FF2B5EF4-FFF2-40B4-BE49-F238E27FC236}">
                      <a16:creationId xmlns:a16="http://schemas.microsoft.com/office/drawing/2014/main" id="{333AC021-EE31-4BC8-AEDA-AB3317BEAE91}"/>
                    </a:ext>
                  </a:extLst>
                </p14:cNvPr>
                <p14:cNvContentPartPr/>
                <p14:nvPr/>
              </p14:nvContentPartPr>
              <p14:xfrm>
                <a:off x="1291179" y="3785948"/>
                <a:ext cx="43200" cy="54000"/>
              </p14:xfrm>
            </p:contentPart>
          </mc:Choice>
          <mc:Fallback xmlns="">
            <p:pic>
              <p:nvPicPr>
                <p:cNvPr id="171076" name="Freihand 171075">
                  <a:extLst>
                    <a:ext uri="{FF2B5EF4-FFF2-40B4-BE49-F238E27FC236}">
                      <a16:creationId xmlns:a16="http://schemas.microsoft.com/office/drawing/2014/main" id="{333AC021-EE31-4BC8-AEDA-AB3317BEAE91}"/>
                    </a:ext>
                  </a:extLst>
                </p:cNvPr>
                <p:cNvPicPr/>
                <p:nvPr/>
              </p:nvPicPr>
              <p:blipFill>
                <a:blip r:embed="rId506"/>
                <a:stretch>
                  <a:fillRect/>
                </a:stretch>
              </p:blipFill>
              <p:spPr>
                <a:xfrm>
                  <a:off x="1286859" y="3781628"/>
                  <a:ext cx="51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71077" name="Freihand 171076">
                  <a:extLst>
                    <a:ext uri="{FF2B5EF4-FFF2-40B4-BE49-F238E27FC236}">
                      <a16:creationId xmlns:a16="http://schemas.microsoft.com/office/drawing/2014/main" id="{D5A30C4B-BA8C-4E12-9C9E-7DFEAF191FB2}"/>
                    </a:ext>
                  </a:extLst>
                </p14:cNvPr>
                <p14:cNvContentPartPr/>
                <p14:nvPr/>
              </p14:nvContentPartPr>
              <p14:xfrm>
                <a:off x="1342299" y="3625028"/>
                <a:ext cx="121320" cy="212760"/>
              </p14:xfrm>
            </p:contentPart>
          </mc:Choice>
          <mc:Fallback xmlns="">
            <p:pic>
              <p:nvPicPr>
                <p:cNvPr id="171077" name="Freihand 171076">
                  <a:extLst>
                    <a:ext uri="{FF2B5EF4-FFF2-40B4-BE49-F238E27FC236}">
                      <a16:creationId xmlns:a16="http://schemas.microsoft.com/office/drawing/2014/main" id="{D5A30C4B-BA8C-4E12-9C9E-7DFEAF191FB2}"/>
                    </a:ext>
                  </a:extLst>
                </p:cNvPr>
                <p:cNvPicPr/>
                <p:nvPr/>
              </p:nvPicPr>
              <p:blipFill>
                <a:blip r:embed="rId508"/>
                <a:stretch>
                  <a:fillRect/>
                </a:stretch>
              </p:blipFill>
              <p:spPr>
                <a:xfrm>
                  <a:off x="1337979" y="3620708"/>
                  <a:ext cx="129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71078" name="Freihand 171077">
                  <a:extLst>
                    <a:ext uri="{FF2B5EF4-FFF2-40B4-BE49-F238E27FC236}">
                      <a16:creationId xmlns:a16="http://schemas.microsoft.com/office/drawing/2014/main" id="{B508F637-00BE-4A2D-8D20-68468AF47B03}"/>
                    </a:ext>
                  </a:extLst>
                </p14:cNvPr>
                <p14:cNvContentPartPr/>
                <p14:nvPr/>
              </p14:nvContentPartPr>
              <p14:xfrm>
                <a:off x="1411779" y="3562388"/>
                <a:ext cx="88200" cy="103680"/>
              </p14:xfrm>
            </p:contentPart>
          </mc:Choice>
          <mc:Fallback xmlns="">
            <p:pic>
              <p:nvPicPr>
                <p:cNvPr id="171078" name="Freihand 171077">
                  <a:extLst>
                    <a:ext uri="{FF2B5EF4-FFF2-40B4-BE49-F238E27FC236}">
                      <a16:creationId xmlns:a16="http://schemas.microsoft.com/office/drawing/2014/main" id="{B508F637-00BE-4A2D-8D20-68468AF47B03}"/>
                    </a:ext>
                  </a:extLst>
                </p:cNvPr>
                <p:cNvPicPr/>
                <p:nvPr/>
              </p:nvPicPr>
              <p:blipFill>
                <a:blip r:embed="rId510"/>
                <a:stretch>
                  <a:fillRect/>
                </a:stretch>
              </p:blipFill>
              <p:spPr>
                <a:xfrm>
                  <a:off x="1407459" y="3558068"/>
                  <a:ext cx="96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71087" name="Freihand 171086">
                  <a:extLst>
                    <a:ext uri="{FF2B5EF4-FFF2-40B4-BE49-F238E27FC236}">
                      <a16:creationId xmlns:a16="http://schemas.microsoft.com/office/drawing/2014/main" id="{41761DF9-A681-4A2E-B022-141596A6F976}"/>
                    </a:ext>
                  </a:extLst>
                </p14:cNvPr>
                <p14:cNvContentPartPr/>
                <p14:nvPr/>
              </p14:nvContentPartPr>
              <p14:xfrm>
                <a:off x="2847819" y="2708468"/>
                <a:ext cx="62640" cy="395640"/>
              </p14:xfrm>
            </p:contentPart>
          </mc:Choice>
          <mc:Fallback xmlns="">
            <p:pic>
              <p:nvPicPr>
                <p:cNvPr id="171087" name="Freihand 171086">
                  <a:extLst>
                    <a:ext uri="{FF2B5EF4-FFF2-40B4-BE49-F238E27FC236}">
                      <a16:creationId xmlns:a16="http://schemas.microsoft.com/office/drawing/2014/main" id="{41761DF9-A681-4A2E-B022-141596A6F976}"/>
                    </a:ext>
                  </a:extLst>
                </p:cNvPr>
                <p:cNvPicPr/>
                <p:nvPr/>
              </p:nvPicPr>
              <p:blipFill>
                <a:blip r:embed="rId512"/>
                <a:stretch>
                  <a:fillRect/>
                </a:stretch>
              </p:blipFill>
              <p:spPr>
                <a:xfrm>
                  <a:off x="2843499" y="2704148"/>
                  <a:ext cx="7128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71088" name="Freihand 171087">
                  <a:extLst>
                    <a:ext uri="{FF2B5EF4-FFF2-40B4-BE49-F238E27FC236}">
                      <a16:creationId xmlns:a16="http://schemas.microsoft.com/office/drawing/2014/main" id="{2AA5DFA9-9F0B-4D17-BEDD-96529C5F2BE0}"/>
                    </a:ext>
                  </a:extLst>
                </p14:cNvPr>
                <p14:cNvContentPartPr/>
                <p14:nvPr/>
              </p14:nvContentPartPr>
              <p14:xfrm>
                <a:off x="2765019" y="3611348"/>
                <a:ext cx="45000" cy="161640"/>
              </p14:xfrm>
            </p:contentPart>
          </mc:Choice>
          <mc:Fallback xmlns="">
            <p:pic>
              <p:nvPicPr>
                <p:cNvPr id="171088" name="Freihand 171087">
                  <a:extLst>
                    <a:ext uri="{FF2B5EF4-FFF2-40B4-BE49-F238E27FC236}">
                      <a16:creationId xmlns:a16="http://schemas.microsoft.com/office/drawing/2014/main" id="{2AA5DFA9-9F0B-4D17-BEDD-96529C5F2BE0}"/>
                    </a:ext>
                  </a:extLst>
                </p:cNvPr>
                <p:cNvPicPr/>
                <p:nvPr/>
              </p:nvPicPr>
              <p:blipFill>
                <a:blip r:embed="rId514"/>
                <a:stretch>
                  <a:fillRect/>
                </a:stretch>
              </p:blipFill>
              <p:spPr>
                <a:xfrm>
                  <a:off x="2760699" y="3607028"/>
                  <a:ext cx="53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71105" name="Freihand 171104">
                  <a:extLst>
                    <a:ext uri="{FF2B5EF4-FFF2-40B4-BE49-F238E27FC236}">
                      <a16:creationId xmlns:a16="http://schemas.microsoft.com/office/drawing/2014/main" id="{6BA1471E-C030-441A-BBFE-C9F90B4AAB57}"/>
                    </a:ext>
                  </a:extLst>
                </p14:cNvPr>
                <p14:cNvContentPartPr/>
                <p14:nvPr/>
              </p14:nvContentPartPr>
              <p14:xfrm>
                <a:off x="7516299" y="2708828"/>
                <a:ext cx="200880" cy="143640"/>
              </p14:xfrm>
            </p:contentPart>
          </mc:Choice>
          <mc:Fallback xmlns="">
            <p:pic>
              <p:nvPicPr>
                <p:cNvPr id="171105" name="Freihand 171104">
                  <a:extLst>
                    <a:ext uri="{FF2B5EF4-FFF2-40B4-BE49-F238E27FC236}">
                      <a16:creationId xmlns:a16="http://schemas.microsoft.com/office/drawing/2014/main" id="{6BA1471E-C030-441A-BBFE-C9F90B4AAB57}"/>
                    </a:ext>
                  </a:extLst>
                </p:cNvPr>
                <p:cNvPicPr/>
                <p:nvPr/>
              </p:nvPicPr>
              <p:blipFill>
                <a:blip r:embed="rId516"/>
                <a:stretch>
                  <a:fillRect/>
                </a:stretch>
              </p:blipFill>
              <p:spPr>
                <a:xfrm>
                  <a:off x="7511979" y="2704508"/>
                  <a:ext cx="209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71106" name="Freihand 171105">
                  <a:extLst>
                    <a:ext uri="{FF2B5EF4-FFF2-40B4-BE49-F238E27FC236}">
                      <a16:creationId xmlns:a16="http://schemas.microsoft.com/office/drawing/2014/main" id="{66B12771-E715-4DDB-B70D-1BDFCA527049}"/>
                    </a:ext>
                  </a:extLst>
                </p14:cNvPr>
                <p14:cNvContentPartPr/>
                <p14:nvPr/>
              </p14:nvContentPartPr>
              <p14:xfrm>
                <a:off x="7574259" y="2765348"/>
                <a:ext cx="232200" cy="37080"/>
              </p14:xfrm>
            </p:contentPart>
          </mc:Choice>
          <mc:Fallback xmlns="">
            <p:pic>
              <p:nvPicPr>
                <p:cNvPr id="171106" name="Freihand 171105">
                  <a:extLst>
                    <a:ext uri="{FF2B5EF4-FFF2-40B4-BE49-F238E27FC236}">
                      <a16:creationId xmlns:a16="http://schemas.microsoft.com/office/drawing/2014/main" id="{66B12771-E715-4DDB-B70D-1BDFCA527049}"/>
                    </a:ext>
                  </a:extLst>
                </p:cNvPr>
                <p:cNvPicPr/>
                <p:nvPr/>
              </p:nvPicPr>
              <p:blipFill>
                <a:blip r:embed="rId518"/>
                <a:stretch>
                  <a:fillRect/>
                </a:stretch>
              </p:blipFill>
              <p:spPr>
                <a:xfrm>
                  <a:off x="7569939" y="2761028"/>
                  <a:ext cx="240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71107" name="Freihand 171106">
                  <a:extLst>
                    <a:ext uri="{FF2B5EF4-FFF2-40B4-BE49-F238E27FC236}">
                      <a16:creationId xmlns:a16="http://schemas.microsoft.com/office/drawing/2014/main" id="{2E2E69E3-E82A-4A33-A199-E35E5025B8B7}"/>
                    </a:ext>
                  </a:extLst>
                </p14:cNvPr>
                <p14:cNvContentPartPr/>
                <p14:nvPr/>
              </p14:nvContentPartPr>
              <p14:xfrm>
                <a:off x="7794579" y="2718548"/>
                <a:ext cx="118440" cy="94680"/>
              </p14:xfrm>
            </p:contentPart>
          </mc:Choice>
          <mc:Fallback xmlns="">
            <p:pic>
              <p:nvPicPr>
                <p:cNvPr id="171107" name="Freihand 171106">
                  <a:extLst>
                    <a:ext uri="{FF2B5EF4-FFF2-40B4-BE49-F238E27FC236}">
                      <a16:creationId xmlns:a16="http://schemas.microsoft.com/office/drawing/2014/main" id="{2E2E69E3-E82A-4A33-A199-E35E5025B8B7}"/>
                    </a:ext>
                  </a:extLst>
                </p:cNvPr>
                <p:cNvPicPr/>
                <p:nvPr/>
              </p:nvPicPr>
              <p:blipFill>
                <a:blip r:embed="rId520"/>
                <a:stretch>
                  <a:fillRect/>
                </a:stretch>
              </p:blipFill>
              <p:spPr>
                <a:xfrm>
                  <a:off x="7790259" y="2714228"/>
                  <a:ext cx="127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71108" name="Freihand 171107">
                  <a:extLst>
                    <a:ext uri="{FF2B5EF4-FFF2-40B4-BE49-F238E27FC236}">
                      <a16:creationId xmlns:a16="http://schemas.microsoft.com/office/drawing/2014/main" id="{03A08BA2-B15B-4085-AEBF-E8BF7699BA32}"/>
                    </a:ext>
                  </a:extLst>
                </p14:cNvPr>
                <p14:cNvContentPartPr/>
                <p14:nvPr/>
              </p14:nvContentPartPr>
              <p14:xfrm>
                <a:off x="7946859" y="2723228"/>
                <a:ext cx="142920" cy="93240"/>
              </p14:xfrm>
            </p:contentPart>
          </mc:Choice>
          <mc:Fallback xmlns="">
            <p:pic>
              <p:nvPicPr>
                <p:cNvPr id="171108" name="Freihand 171107">
                  <a:extLst>
                    <a:ext uri="{FF2B5EF4-FFF2-40B4-BE49-F238E27FC236}">
                      <a16:creationId xmlns:a16="http://schemas.microsoft.com/office/drawing/2014/main" id="{03A08BA2-B15B-4085-AEBF-E8BF7699BA32}"/>
                    </a:ext>
                  </a:extLst>
                </p:cNvPr>
                <p:cNvPicPr/>
                <p:nvPr/>
              </p:nvPicPr>
              <p:blipFill>
                <a:blip r:embed="rId522"/>
                <a:stretch>
                  <a:fillRect/>
                </a:stretch>
              </p:blipFill>
              <p:spPr>
                <a:xfrm>
                  <a:off x="7942539" y="2718908"/>
                  <a:ext cx="15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71109" name="Freihand 171108">
                  <a:extLst>
                    <a:ext uri="{FF2B5EF4-FFF2-40B4-BE49-F238E27FC236}">
                      <a16:creationId xmlns:a16="http://schemas.microsoft.com/office/drawing/2014/main" id="{C50F05F6-9EFF-40C7-B444-616B6D9DC465}"/>
                    </a:ext>
                  </a:extLst>
                </p14:cNvPr>
                <p14:cNvContentPartPr/>
                <p14:nvPr/>
              </p14:nvContentPartPr>
              <p14:xfrm>
                <a:off x="8308299" y="2730788"/>
                <a:ext cx="14400" cy="96840"/>
              </p14:xfrm>
            </p:contentPart>
          </mc:Choice>
          <mc:Fallback xmlns="">
            <p:pic>
              <p:nvPicPr>
                <p:cNvPr id="171109" name="Freihand 171108">
                  <a:extLst>
                    <a:ext uri="{FF2B5EF4-FFF2-40B4-BE49-F238E27FC236}">
                      <a16:creationId xmlns:a16="http://schemas.microsoft.com/office/drawing/2014/main" id="{C50F05F6-9EFF-40C7-B444-616B6D9DC465}"/>
                    </a:ext>
                  </a:extLst>
                </p:cNvPr>
                <p:cNvPicPr/>
                <p:nvPr/>
              </p:nvPicPr>
              <p:blipFill>
                <a:blip r:embed="rId524"/>
                <a:stretch>
                  <a:fillRect/>
                </a:stretch>
              </p:blipFill>
              <p:spPr>
                <a:xfrm>
                  <a:off x="8303979" y="2726468"/>
                  <a:ext cx="23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71110" name="Freihand 171109">
                  <a:extLst>
                    <a:ext uri="{FF2B5EF4-FFF2-40B4-BE49-F238E27FC236}">
                      <a16:creationId xmlns:a16="http://schemas.microsoft.com/office/drawing/2014/main" id="{7F0D1FBB-0D52-4B3E-BA0E-AEB83FE9536D}"/>
                    </a:ext>
                  </a:extLst>
                </p14:cNvPr>
                <p14:cNvContentPartPr/>
                <p14:nvPr/>
              </p14:nvContentPartPr>
              <p14:xfrm>
                <a:off x="8240619" y="2751668"/>
                <a:ext cx="189000" cy="32760"/>
              </p14:xfrm>
            </p:contentPart>
          </mc:Choice>
          <mc:Fallback xmlns="">
            <p:pic>
              <p:nvPicPr>
                <p:cNvPr id="171110" name="Freihand 171109">
                  <a:extLst>
                    <a:ext uri="{FF2B5EF4-FFF2-40B4-BE49-F238E27FC236}">
                      <a16:creationId xmlns:a16="http://schemas.microsoft.com/office/drawing/2014/main" id="{7F0D1FBB-0D52-4B3E-BA0E-AEB83FE9536D}"/>
                    </a:ext>
                  </a:extLst>
                </p:cNvPr>
                <p:cNvPicPr/>
                <p:nvPr/>
              </p:nvPicPr>
              <p:blipFill>
                <a:blip r:embed="rId526"/>
                <a:stretch>
                  <a:fillRect/>
                </a:stretch>
              </p:blipFill>
              <p:spPr>
                <a:xfrm>
                  <a:off x="8236299" y="2747348"/>
                  <a:ext cx="197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71112" name="Freihand 171111">
                  <a:extLst>
                    <a:ext uri="{FF2B5EF4-FFF2-40B4-BE49-F238E27FC236}">
                      <a16:creationId xmlns:a16="http://schemas.microsoft.com/office/drawing/2014/main" id="{4C6B125D-E1E4-4EEF-BF43-021CFFCF6783}"/>
                    </a:ext>
                  </a:extLst>
                </p14:cNvPr>
                <p14:cNvContentPartPr/>
                <p14:nvPr/>
              </p14:nvContentPartPr>
              <p14:xfrm>
                <a:off x="8569299" y="2706668"/>
                <a:ext cx="111600" cy="102600"/>
              </p14:xfrm>
            </p:contentPart>
          </mc:Choice>
          <mc:Fallback xmlns="">
            <p:pic>
              <p:nvPicPr>
                <p:cNvPr id="171112" name="Freihand 171111">
                  <a:extLst>
                    <a:ext uri="{FF2B5EF4-FFF2-40B4-BE49-F238E27FC236}">
                      <a16:creationId xmlns:a16="http://schemas.microsoft.com/office/drawing/2014/main" id="{4C6B125D-E1E4-4EEF-BF43-021CFFCF6783}"/>
                    </a:ext>
                  </a:extLst>
                </p:cNvPr>
                <p:cNvPicPr/>
                <p:nvPr/>
              </p:nvPicPr>
              <p:blipFill>
                <a:blip r:embed="rId528"/>
                <a:stretch>
                  <a:fillRect/>
                </a:stretch>
              </p:blipFill>
              <p:spPr>
                <a:xfrm>
                  <a:off x="8564979" y="2702348"/>
                  <a:ext cx="120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71113" name="Freihand 171112">
                  <a:extLst>
                    <a:ext uri="{FF2B5EF4-FFF2-40B4-BE49-F238E27FC236}">
                      <a16:creationId xmlns:a16="http://schemas.microsoft.com/office/drawing/2014/main" id="{3989C302-FBC2-4037-98D0-765DA8881604}"/>
                    </a:ext>
                  </a:extLst>
                </p14:cNvPr>
                <p14:cNvContentPartPr/>
                <p14:nvPr/>
              </p14:nvContentPartPr>
              <p14:xfrm>
                <a:off x="8694939" y="2791628"/>
                <a:ext cx="21960" cy="82800"/>
              </p14:xfrm>
            </p:contentPart>
          </mc:Choice>
          <mc:Fallback xmlns="">
            <p:pic>
              <p:nvPicPr>
                <p:cNvPr id="171113" name="Freihand 171112">
                  <a:extLst>
                    <a:ext uri="{FF2B5EF4-FFF2-40B4-BE49-F238E27FC236}">
                      <a16:creationId xmlns:a16="http://schemas.microsoft.com/office/drawing/2014/main" id="{3989C302-FBC2-4037-98D0-765DA8881604}"/>
                    </a:ext>
                  </a:extLst>
                </p:cNvPr>
                <p:cNvPicPr/>
                <p:nvPr/>
              </p:nvPicPr>
              <p:blipFill>
                <a:blip r:embed="rId530"/>
                <a:stretch>
                  <a:fillRect/>
                </a:stretch>
              </p:blipFill>
              <p:spPr>
                <a:xfrm>
                  <a:off x="8690619" y="2787308"/>
                  <a:ext cx="30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71114" name="Freihand 171113">
                  <a:extLst>
                    <a:ext uri="{FF2B5EF4-FFF2-40B4-BE49-F238E27FC236}">
                      <a16:creationId xmlns:a16="http://schemas.microsoft.com/office/drawing/2014/main" id="{A0D789B7-2E4E-440A-8A50-DACED96B4BE7}"/>
                    </a:ext>
                  </a:extLst>
                </p14:cNvPr>
                <p14:cNvContentPartPr/>
                <p14:nvPr/>
              </p14:nvContentPartPr>
              <p14:xfrm>
                <a:off x="8774499" y="2667788"/>
                <a:ext cx="82080" cy="175320"/>
              </p14:xfrm>
            </p:contentPart>
          </mc:Choice>
          <mc:Fallback xmlns="">
            <p:pic>
              <p:nvPicPr>
                <p:cNvPr id="171114" name="Freihand 171113">
                  <a:extLst>
                    <a:ext uri="{FF2B5EF4-FFF2-40B4-BE49-F238E27FC236}">
                      <a16:creationId xmlns:a16="http://schemas.microsoft.com/office/drawing/2014/main" id="{A0D789B7-2E4E-440A-8A50-DACED96B4BE7}"/>
                    </a:ext>
                  </a:extLst>
                </p:cNvPr>
                <p:cNvPicPr/>
                <p:nvPr/>
              </p:nvPicPr>
              <p:blipFill>
                <a:blip r:embed="rId532"/>
                <a:stretch>
                  <a:fillRect/>
                </a:stretch>
              </p:blipFill>
              <p:spPr>
                <a:xfrm>
                  <a:off x="8770179" y="2663468"/>
                  <a:ext cx="90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71115" name="Freihand 171114">
                  <a:extLst>
                    <a:ext uri="{FF2B5EF4-FFF2-40B4-BE49-F238E27FC236}">
                      <a16:creationId xmlns:a16="http://schemas.microsoft.com/office/drawing/2014/main" id="{EDD7EF4F-676E-4BF2-89B9-B40E658B41F6}"/>
                    </a:ext>
                  </a:extLst>
                </p14:cNvPr>
                <p14:cNvContentPartPr/>
                <p14:nvPr/>
              </p14:nvContentPartPr>
              <p14:xfrm>
                <a:off x="8911659" y="2699468"/>
                <a:ext cx="77040" cy="84600"/>
              </p14:xfrm>
            </p:contentPart>
          </mc:Choice>
          <mc:Fallback xmlns="">
            <p:pic>
              <p:nvPicPr>
                <p:cNvPr id="171115" name="Freihand 171114">
                  <a:extLst>
                    <a:ext uri="{FF2B5EF4-FFF2-40B4-BE49-F238E27FC236}">
                      <a16:creationId xmlns:a16="http://schemas.microsoft.com/office/drawing/2014/main" id="{EDD7EF4F-676E-4BF2-89B9-B40E658B41F6}"/>
                    </a:ext>
                  </a:extLst>
                </p:cNvPr>
                <p:cNvPicPr/>
                <p:nvPr/>
              </p:nvPicPr>
              <p:blipFill>
                <a:blip r:embed="rId534"/>
                <a:stretch>
                  <a:fillRect/>
                </a:stretch>
              </p:blipFill>
              <p:spPr>
                <a:xfrm>
                  <a:off x="8907339" y="2695148"/>
                  <a:ext cx="85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71116" name="Freihand 171115">
                  <a:extLst>
                    <a:ext uri="{FF2B5EF4-FFF2-40B4-BE49-F238E27FC236}">
                      <a16:creationId xmlns:a16="http://schemas.microsoft.com/office/drawing/2014/main" id="{FD66107C-C2CF-447D-9510-4D4369340BC4}"/>
                    </a:ext>
                  </a:extLst>
                </p14:cNvPr>
                <p14:cNvContentPartPr/>
                <p14:nvPr/>
              </p14:nvContentPartPr>
              <p14:xfrm>
                <a:off x="8926779" y="2713508"/>
                <a:ext cx="108000" cy="181800"/>
              </p14:xfrm>
            </p:contentPart>
          </mc:Choice>
          <mc:Fallback xmlns="">
            <p:pic>
              <p:nvPicPr>
                <p:cNvPr id="171116" name="Freihand 171115">
                  <a:extLst>
                    <a:ext uri="{FF2B5EF4-FFF2-40B4-BE49-F238E27FC236}">
                      <a16:creationId xmlns:a16="http://schemas.microsoft.com/office/drawing/2014/main" id="{FD66107C-C2CF-447D-9510-4D4369340BC4}"/>
                    </a:ext>
                  </a:extLst>
                </p:cNvPr>
                <p:cNvPicPr/>
                <p:nvPr/>
              </p:nvPicPr>
              <p:blipFill>
                <a:blip r:embed="rId536"/>
                <a:stretch>
                  <a:fillRect/>
                </a:stretch>
              </p:blipFill>
              <p:spPr>
                <a:xfrm>
                  <a:off x="8922459" y="2709188"/>
                  <a:ext cx="116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71117" name="Freihand 171116">
                  <a:extLst>
                    <a:ext uri="{FF2B5EF4-FFF2-40B4-BE49-F238E27FC236}">
                      <a16:creationId xmlns:a16="http://schemas.microsoft.com/office/drawing/2014/main" id="{75C464BF-A114-4456-B22C-B954B802C74D}"/>
                    </a:ext>
                  </a:extLst>
                </p14:cNvPr>
                <p14:cNvContentPartPr/>
                <p14:nvPr/>
              </p14:nvContentPartPr>
              <p14:xfrm>
                <a:off x="9181659" y="2754908"/>
                <a:ext cx="174240" cy="6480"/>
              </p14:xfrm>
            </p:contentPart>
          </mc:Choice>
          <mc:Fallback xmlns="">
            <p:pic>
              <p:nvPicPr>
                <p:cNvPr id="171117" name="Freihand 171116">
                  <a:extLst>
                    <a:ext uri="{FF2B5EF4-FFF2-40B4-BE49-F238E27FC236}">
                      <a16:creationId xmlns:a16="http://schemas.microsoft.com/office/drawing/2014/main" id="{75C464BF-A114-4456-B22C-B954B802C74D}"/>
                    </a:ext>
                  </a:extLst>
                </p:cNvPr>
                <p:cNvPicPr/>
                <p:nvPr/>
              </p:nvPicPr>
              <p:blipFill>
                <a:blip r:embed="rId538"/>
                <a:stretch>
                  <a:fillRect/>
                </a:stretch>
              </p:blipFill>
              <p:spPr>
                <a:xfrm>
                  <a:off x="9177339" y="2750588"/>
                  <a:ext cx="1828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1118" name="Freihand 171117">
                  <a:extLst>
                    <a:ext uri="{FF2B5EF4-FFF2-40B4-BE49-F238E27FC236}">
                      <a16:creationId xmlns:a16="http://schemas.microsoft.com/office/drawing/2014/main" id="{EAC8E8AF-2433-4AC6-A936-00F31582F29C}"/>
                    </a:ext>
                  </a:extLst>
                </p14:cNvPr>
                <p14:cNvContentPartPr/>
                <p14:nvPr/>
              </p14:nvContentPartPr>
              <p14:xfrm>
                <a:off x="9214059" y="2791268"/>
                <a:ext cx="175680" cy="27360"/>
              </p14:xfrm>
            </p:contentPart>
          </mc:Choice>
          <mc:Fallback xmlns="">
            <p:pic>
              <p:nvPicPr>
                <p:cNvPr id="171118" name="Freihand 171117">
                  <a:extLst>
                    <a:ext uri="{FF2B5EF4-FFF2-40B4-BE49-F238E27FC236}">
                      <a16:creationId xmlns:a16="http://schemas.microsoft.com/office/drawing/2014/main" id="{EAC8E8AF-2433-4AC6-A936-00F31582F29C}"/>
                    </a:ext>
                  </a:extLst>
                </p:cNvPr>
                <p:cNvPicPr/>
                <p:nvPr/>
              </p:nvPicPr>
              <p:blipFill>
                <a:blip r:embed="rId540"/>
                <a:stretch>
                  <a:fillRect/>
                </a:stretch>
              </p:blipFill>
              <p:spPr>
                <a:xfrm>
                  <a:off x="9209739" y="2786948"/>
                  <a:ext cx="184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71119" name="Freihand 171118">
                  <a:extLst>
                    <a:ext uri="{FF2B5EF4-FFF2-40B4-BE49-F238E27FC236}">
                      <a16:creationId xmlns:a16="http://schemas.microsoft.com/office/drawing/2014/main" id="{6407B195-7227-4440-BBF5-CCC172C16DE8}"/>
                    </a:ext>
                  </a:extLst>
                </p14:cNvPr>
                <p14:cNvContentPartPr/>
                <p14:nvPr/>
              </p14:nvContentPartPr>
              <p14:xfrm>
                <a:off x="9497019" y="2719628"/>
                <a:ext cx="120240" cy="45000"/>
              </p14:xfrm>
            </p:contentPart>
          </mc:Choice>
          <mc:Fallback xmlns="">
            <p:pic>
              <p:nvPicPr>
                <p:cNvPr id="171119" name="Freihand 171118">
                  <a:extLst>
                    <a:ext uri="{FF2B5EF4-FFF2-40B4-BE49-F238E27FC236}">
                      <a16:creationId xmlns:a16="http://schemas.microsoft.com/office/drawing/2014/main" id="{6407B195-7227-4440-BBF5-CCC172C16DE8}"/>
                    </a:ext>
                  </a:extLst>
                </p:cNvPr>
                <p:cNvPicPr/>
                <p:nvPr/>
              </p:nvPicPr>
              <p:blipFill>
                <a:blip r:embed="rId542"/>
                <a:stretch>
                  <a:fillRect/>
                </a:stretch>
              </p:blipFill>
              <p:spPr>
                <a:xfrm>
                  <a:off x="9492699" y="2715308"/>
                  <a:ext cx="1288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71120" name="Freihand 171119">
                  <a:extLst>
                    <a:ext uri="{FF2B5EF4-FFF2-40B4-BE49-F238E27FC236}">
                      <a16:creationId xmlns:a16="http://schemas.microsoft.com/office/drawing/2014/main" id="{8EF528D9-93FC-4159-BA93-49E00926C72D}"/>
                    </a:ext>
                  </a:extLst>
                </p14:cNvPr>
                <p14:cNvContentPartPr/>
                <p14:nvPr/>
              </p14:nvContentPartPr>
              <p14:xfrm>
                <a:off x="9526899" y="2704868"/>
                <a:ext cx="121320" cy="206640"/>
              </p14:xfrm>
            </p:contentPart>
          </mc:Choice>
          <mc:Fallback xmlns="">
            <p:pic>
              <p:nvPicPr>
                <p:cNvPr id="171120" name="Freihand 171119">
                  <a:extLst>
                    <a:ext uri="{FF2B5EF4-FFF2-40B4-BE49-F238E27FC236}">
                      <a16:creationId xmlns:a16="http://schemas.microsoft.com/office/drawing/2014/main" id="{8EF528D9-93FC-4159-BA93-49E00926C72D}"/>
                    </a:ext>
                  </a:extLst>
                </p:cNvPr>
                <p:cNvPicPr/>
                <p:nvPr/>
              </p:nvPicPr>
              <p:blipFill>
                <a:blip r:embed="rId544"/>
                <a:stretch>
                  <a:fillRect/>
                </a:stretch>
              </p:blipFill>
              <p:spPr>
                <a:xfrm>
                  <a:off x="9522579" y="2700548"/>
                  <a:ext cx="129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71122" name="Freihand 171121">
                  <a:extLst>
                    <a:ext uri="{FF2B5EF4-FFF2-40B4-BE49-F238E27FC236}">
                      <a16:creationId xmlns:a16="http://schemas.microsoft.com/office/drawing/2014/main" id="{DEC019B9-5370-416D-B62E-6C671482250A}"/>
                    </a:ext>
                  </a:extLst>
                </p14:cNvPr>
                <p14:cNvContentPartPr/>
                <p14:nvPr/>
              </p14:nvContentPartPr>
              <p14:xfrm>
                <a:off x="10238979" y="2565908"/>
                <a:ext cx="28440" cy="336960"/>
              </p14:xfrm>
            </p:contentPart>
          </mc:Choice>
          <mc:Fallback xmlns="">
            <p:pic>
              <p:nvPicPr>
                <p:cNvPr id="171122" name="Freihand 171121">
                  <a:extLst>
                    <a:ext uri="{FF2B5EF4-FFF2-40B4-BE49-F238E27FC236}">
                      <a16:creationId xmlns:a16="http://schemas.microsoft.com/office/drawing/2014/main" id="{DEC019B9-5370-416D-B62E-6C671482250A}"/>
                    </a:ext>
                  </a:extLst>
                </p:cNvPr>
                <p:cNvPicPr/>
                <p:nvPr/>
              </p:nvPicPr>
              <p:blipFill>
                <a:blip r:embed="rId546"/>
                <a:stretch>
                  <a:fillRect/>
                </a:stretch>
              </p:blipFill>
              <p:spPr>
                <a:xfrm>
                  <a:off x="10234659" y="2561588"/>
                  <a:ext cx="370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71123" name="Freihand 171122">
                  <a:extLst>
                    <a:ext uri="{FF2B5EF4-FFF2-40B4-BE49-F238E27FC236}">
                      <a16:creationId xmlns:a16="http://schemas.microsoft.com/office/drawing/2014/main" id="{A9197808-572A-40AD-B8BE-900E7EA369AB}"/>
                    </a:ext>
                  </a:extLst>
                </p14:cNvPr>
                <p14:cNvContentPartPr/>
                <p14:nvPr/>
              </p14:nvContentPartPr>
              <p14:xfrm>
                <a:off x="10361739" y="2708108"/>
                <a:ext cx="142560" cy="15120"/>
              </p14:xfrm>
            </p:contentPart>
          </mc:Choice>
          <mc:Fallback xmlns="">
            <p:pic>
              <p:nvPicPr>
                <p:cNvPr id="171123" name="Freihand 171122">
                  <a:extLst>
                    <a:ext uri="{FF2B5EF4-FFF2-40B4-BE49-F238E27FC236}">
                      <a16:creationId xmlns:a16="http://schemas.microsoft.com/office/drawing/2014/main" id="{A9197808-572A-40AD-B8BE-900E7EA369AB}"/>
                    </a:ext>
                  </a:extLst>
                </p:cNvPr>
                <p:cNvPicPr/>
                <p:nvPr/>
              </p:nvPicPr>
              <p:blipFill>
                <a:blip r:embed="rId548"/>
                <a:stretch>
                  <a:fillRect/>
                </a:stretch>
              </p:blipFill>
              <p:spPr>
                <a:xfrm>
                  <a:off x="10357419" y="2703788"/>
                  <a:ext cx="151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71125" name="Freihand 171124">
                  <a:extLst>
                    <a:ext uri="{FF2B5EF4-FFF2-40B4-BE49-F238E27FC236}">
                      <a16:creationId xmlns:a16="http://schemas.microsoft.com/office/drawing/2014/main" id="{6581DFA3-460E-435D-9A15-8B6A31CFC115}"/>
                    </a:ext>
                  </a:extLst>
                </p14:cNvPr>
                <p14:cNvContentPartPr/>
                <p14:nvPr/>
              </p14:nvContentPartPr>
              <p14:xfrm>
                <a:off x="10634619" y="2595068"/>
                <a:ext cx="129960" cy="128880"/>
              </p14:xfrm>
            </p:contentPart>
          </mc:Choice>
          <mc:Fallback xmlns="">
            <p:pic>
              <p:nvPicPr>
                <p:cNvPr id="171125" name="Freihand 171124">
                  <a:extLst>
                    <a:ext uri="{FF2B5EF4-FFF2-40B4-BE49-F238E27FC236}">
                      <a16:creationId xmlns:a16="http://schemas.microsoft.com/office/drawing/2014/main" id="{6581DFA3-460E-435D-9A15-8B6A31CFC115}"/>
                    </a:ext>
                  </a:extLst>
                </p:cNvPr>
                <p:cNvPicPr/>
                <p:nvPr/>
              </p:nvPicPr>
              <p:blipFill>
                <a:blip r:embed="rId550"/>
                <a:stretch>
                  <a:fillRect/>
                </a:stretch>
              </p:blipFill>
              <p:spPr>
                <a:xfrm>
                  <a:off x="10630299" y="2590748"/>
                  <a:ext cx="138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71126" name="Freihand 171125">
                  <a:extLst>
                    <a:ext uri="{FF2B5EF4-FFF2-40B4-BE49-F238E27FC236}">
                      <a16:creationId xmlns:a16="http://schemas.microsoft.com/office/drawing/2014/main" id="{AF85DD2A-32FA-4877-B798-F9D914712517}"/>
                    </a:ext>
                  </a:extLst>
                </p14:cNvPr>
                <p14:cNvContentPartPr/>
                <p14:nvPr/>
              </p14:nvContentPartPr>
              <p14:xfrm>
                <a:off x="10734339" y="2742308"/>
                <a:ext cx="29520" cy="117000"/>
              </p14:xfrm>
            </p:contentPart>
          </mc:Choice>
          <mc:Fallback xmlns="">
            <p:pic>
              <p:nvPicPr>
                <p:cNvPr id="171126" name="Freihand 171125">
                  <a:extLst>
                    <a:ext uri="{FF2B5EF4-FFF2-40B4-BE49-F238E27FC236}">
                      <a16:creationId xmlns:a16="http://schemas.microsoft.com/office/drawing/2014/main" id="{AF85DD2A-32FA-4877-B798-F9D914712517}"/>
                    </a:ext>
                  </a:extLst>
                </p:cNvPr>
                <p:cNvPicPr/>
                <p:nvPr/>
              </p:nvPicPr>
              <p:blipFill>
                <a:blip r:embed="rId552"/>
                <a:stretch>
                  <a:fillRect/>
                </a:stretch>
              </p:blipFill>
              <p:spPr>
                <a:xfrm>
                  <a:off x="10730019" y="2737988"/>
                  <a:ext cx="38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71127" name="Freihand 171126">
                  <a:extLst>
                    <a:ext uri="{FF2B5EF4-FFF2-40B4-BE49-F238E27FC236}">
                      <a16:creationId xmlns:a16="http://schemas.microsoft.com/office/drawing/2014/main" id="{0BA341AF-4BC5-42DD-AAE6-3B5572EB8400}"/>
                    </a:ext>
                  </a:extLst>
                </p14:cNvPr>
                <p14:cNvContentPartPr/>
                <p14:nvPr/>
              </p14:nvContentPartPr>
              <p14:xfrm>
                <a:off x="10853859" y="2591108"/>
                <a:ext cx="124920" cy="175320"/>
              </p14:xfrm>
            </p:contentPart>
          </mc:Choice>
          <mc:Fallback xmlns="">
            <p:pic>
              <p:nvPicPr>
                <p:cNvPr id="171127" name="Freihand 171126">
                  <a:extLst>
                    <a:ext uri="{FF2B5EF4-FFF2-40B4-BE49-F238E27FC236}">
                      <a16:creationId xmlns:a16="http://schemas.microsoft.com/office/drawing/2014/main" id="{0BA341AF-4BC5-42DD-AAE6-3B5572EB8400}"/>
                    </a:ext>
                  </a:extLst>
                </p:cNvPr>
                <p:cNvPicPr/>
                <p:nvPr/>
              </p:nvPicPr>
              <p:blipFill>
                <a:blip r:embed="rId554"/>
                <a:stretch>
                  <a:fillRect/>
                </a:stretch>
              </p:blipFill>
              <p:spPr>
                <a:xfrm>
                  <a:off x="10849539" y="2586788"/>
                  <a:ext cx="1335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71128" name="Freihand 171127">
                  <a:extLst>
                    <a:ext uri="{FF2B5EF4-FFF2-40B4-BE49-F238E27FC236}">
                      <a16:creationId xmlns:a16="http://schemas.microsoft.com/office/drawing/2014/main" id="{E0DAD180-3563-458C-A08D-58C99C3DC0D0}"/>
                    </a:ext>
                  </a:extLst>
                </p14:cNvPr>
                <p14:cNvContentPartPr/>
                <p14:nvPr/>
              </p14:nvContentPartPr>
              <p14:xfrm>
                <a:off x="11036739" y="2657708"/>
                <a:ext cx="87480" cy="168840"/>
              </p14:xfrm>
            </p:contentPart>
          </mc:Choice>
          <mc:Fallback xmlns="">
            <p:pic>
              <p:nvPicPr>
                <p:cNvPr id="171128" name="Freihand 171127">
                  <a:extLst>
                    <a:ext uri="{FF2B5EF4-FFF2-40B4-BE49-F238E27FC236}">
                      <a16:creationId xmlns:a16="http://schemas.microsoft.com/office/drawing/2014/main" id="{E0DAD180-3563-458C-A08D-58C99C3DC0D0}"/>
                    </a:ext>
                  </a:extLst>
                </p:cNvPr>
                <p:cNvPicPr/>
                <p:nvPr/>
              </p:nvPicPr>
              <p:blipFill>
                <a:blip r:embed="rId556"/>
                <a:stretch>
                  <a:fillRect/>
                </a:stretch>
              </p:blipFill>
              <p:spPr>
                <a:xfrm>
                  <a:off x="11032419" y="2653388"/>
                  <a:ext cx="961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71095" name="Freihand 171094">
                  <a:extLst>
                    <a:ext uri="{FF2B5EF4-FFF2-40B4-BE49-F238E27FC236}">
                      <a16:creationId xmlns:a16="http://schemas.microsoft.com/office/drawing/2014/main" id="{D9F61045-1732-4811-99B5-791D626A6B93}"/>
                    </a:ext>
                  </a:extLst>
                </p14:cNvPr>
                <p14:cNvContentPartPr/>
                <p14:nvPr/>
              </p14:nvContentPartPr>
              <p14:xfrm>
                <a:off x="2638299" y="4131548"/>
                <a:ext cx="92160" cy="87840"/>
              </p14:xfrm>
            </p:contentPart>
          </mc:Choice>
          <mc:Fallback xmlns="">
            <p:pic>
              <p:nvPicPr>
                <p:cNvPr id="171095" name="Freihand 171094">
                  <a:extLst>
                    <a:ext uri="{FF2B5EF4-FFF2-40B4-BE49-F238E27FC236}">
                      <a16:creationId xmlns:a16="http://schemas.microsoft.com/office/drawing/2014/main" id="{D9F61045-1732-4811-99B5-791D626A6B93}"/>
                    </a:ext>
                  </a:extLst>
                </p:cNvPr>
                <p:cNvPicPr/>
                <p:nvPr/>
              </p:nvPicPr>
              <p:blipFill>
                <a:blip r:embed="rId558"/>
                <a:stretch>
                  <a:fillRect/>
                </a:stretch>
              </p:blipFill>
              <p:spPr>
                <a:xfrm>
                  <a:off x="2633979" y="4127228"/>
                  <a:ext cx="100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71096" name="Freihand 171095">
                  <a:extLst>
                    <a:ext uri="{FF2B5EF4-FFF2-40B4-BE49-F238E27FC236}">
                      <a16:creationId xmlns:a16="http://schemas.microsoft.com/office/drawing/2014/main" id="{0CFF3174-AC40-45FB-8061-A230E1DB7390}"/>
                    </a:ext>
                  </a:extLst>
                </p14:cNvPr>
                <p14:cNvContentPartPr/>
                <p14:nvPr/>
              </p14:nvContentPartPr>
              <p14:xfrm>
                <a:off x="2683299" y="4156388"/>
                <a:ext cx="68040" cy="173520"/>
              </p14:xfrm>
            </p:contentPart>
          </mc:Choice>
          <mc:Fallback xmlns="">
            <p:pic>
              <p:nvPicPr>
                <p:cNvPr id="171096" name="Freihand 171095">
                  <a:extLst>
                    <a:ext uri="{FF2B5EF4-FFF2-40B4-BE49-F238E27FC236}">
                      <a16:creationId xmlns:a16="http://schemas.microsoft.com/office/drawing/2014/main" id="{0CFF3174-AC40-45FB-8061-A230E1DB7390}"/>
                    </a:ext>
                  </a:extLst>
                </p:cNvPr>
                <p:cNvPicPr/>
                <p:nvPr/>
              </p:nvPicPr>
              <p:blipFill>
                <a:blip r:embed="rId560"/>
                <a:stretch>
                  <a:fillRect/>
                </a:stretch>
              </p:blipFill>
              <p:spPr>
                <a:xfrm>
                  <a:off x="2678979" y="4152068"/>
                  <a:ext cx="76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71097" name="Freihand 171096">
                  <a:extLst>
                    <a:ext uri="{FF2B5EF4-FFF2-40B4-BE49-F238E27FC236}">
                      <a16:creationId xmlns:a16="http://schemas.microsoft.com/office/drawing/2014/main" id="{0D50361F-D816-4376-A5D0-DDF8082432CE}"/>
                    </a:ext>
                  </a:extLst>
                </p14:cNvPr>
                <p14:cNvContentPartPr/>
                <p14:nvPr/>
              </p14:nvContentPartPr>
              <p14:xfrm>
                <a:off x="2796339" y="4062788"/>
                <a:ext cx="112320" cy="121320"/>
              </p14:xfrm>
            </p:contentPart>
          </mc:Choice>
          <mc:Fallback xmlns="">
            <p:pic>
              <p:nvPicPr>
                <p:cNvPr id="171097" name="Freihand 171096">
                  <a:extLst>
                    <a:ext uri="{FF2B5EF4-FFF2-40B4-BE49-F238E27FC236}">
                      <a16:creationId xmlns:a16="http://schemas.microsoft.com/office/drawing/2014/main" id="{0D50361F-D816-4376-A5D0-DDF8082432CE}"/>
                    </a:ext>
                  </a:extLst>
                </p:cNvPr>
                <p:cNvPicPr/>
                <p:nvPr/>
              </p:nvPicPr>
              <p:blipFill>
                <a:blip r:embed="rId562"/>
                <a:stretch>
                  <a:fillRect/>
                </a:stretch>
              </p:blipFill>
              <p:spPr>
                <a:xfrm>
                  <a:off x="2792019" y="4058468"/>
                  <a:ext cx="120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71183" name="Freihand 171182">
                  <a:extLst>
                    <a:ext uri="{FF2B5EF4-FFF2-40B4-BE49-F238E27FC236}">
                      <a16:creationId xmlns:a16="http://schemas.microsoft.com/office/drawing/2014/main" id="{737D01BD-1600-46D7-825D-56684F863D43}"/>
                    </a:ext>
                  </a:extLst>
                </p14:cNvPr>
                <p14:cNvContentPartPr/>
                <p14:nvPr/>
              </p14:nvContentPartPr>
              <p14:xfrm>
                <a:off x="2796339" y="4212188"/>
                <a:ext cx="104040" cy="32760"/>
              </p14:xfrm>
            </p:contentPart>
          </mc:Choice>
          <mc:Fallback xmlns="">
            <p:pic>
              <p:nvPicPr>
                <p:cNvPr id="171183" name="Freihand 171182">
                  <a:extLst>
                    <a:ext uri="{FF2B5EF4-FFF2-40B4-BE49-F238E27FC236}">
                      <a16:creationId xmlns:a16="http://schemas.microsoft.com/office/drawing/2014/main" id="{737D01BD-1600-46D7-825D-56684F863D43}"/>
                    </a:ext>
                  </a:extLst>
                </p:cNvPr>
                <p:cNvPicPr/>
                <p:nvPr/>
              </p:nvPicPr>
              <p:blipFill>
                <a:blip r:embed="rId564"/>
                <a:stretch>
                  <a:fillRect/>
                </a:stretch>
              </p:blipFill>
              <p:spPr>
                <a:xfrm>
                  <a:off x="2792019" y="4207868"/>
                  <a:ext cx="112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71184" name="Freihand 171183">
                  <a:extLst>
                    <a:ext uri="{FF2B5EF4-FFF2-40B4-BE49-F238E27FC236}">
                      <a16:creationId xmlns:a16="http://schemas.microsoft.com/office/drawing/2014/main" id="{F8201D58-13E9-4B20-BD04-57E5050E4C20}"/>
                    </a:ext>
                  </a:extLst>
                </p14:cNvPr>
                <p14:cNvContentPartPr/>
                <p14:nvPr/>
              </p14:nvContentPartPr>
              <p14:xfrm>
                <a:off x="2811459" y="4259348"/>
                <a:ext cx="54000" cy="10440"/>
              </p14:xfrm>
            </p:contentPart>
          </mc:Choice>
          <mc:Fallback xmlns="">
            <p:pic>
              <p:nvPicPr>
                <p:cNvPr id="171184" name="Freihand 171183">
                  <a:extLst>
                    <a:ext uri="{FF2B5EF4-FFF2-40B4-BE49-F238E27FC236}">
                      <a16:creationId xmlns:a16="http://schemas.microsoft.com/office/drawing/2014/main" id="{F8201D58-13E9-4B20-BD04-57E5050E4C20}"/>
                    </a:ext>
                  </a:extLst>
                </p:cNvPr>
                <p:cNvPicPr/>
                <p:nvPr/>
              </p:nvPicPr>
              <p:blipFill>
                <a:blip r:embed="rId566"/>
                <a:stretch>
                  <a:fillRect/>
                </a:stretch>
              </p:blipFill>
              <p:spPr>
                <a:xfrm>
                  <a:off x="2807139" y="4255028"/>
                  <a:ext cx="62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71185" name="Freihand 171184">
                  <a:extLst>
                    <a:ext uri="{FF2B5EF4-FFF2-40B4-BE49-F238E27FC236}">
                      <a16:creationId xmlns:a16="http://schemas.microsoft.com/office/drawing/2014/main" id="{588F23CB-96E2-49F1-ABE1-2C330B7E7922}"/>
                    </a:ext>
                  </a:extLst>
                </p14:cNvPr>
                <p14:cNvContentPartPr/>
                <p14:nvPr/>
              </p14:nvContentPartPr>
              <p14:xfrm>
                <a:off x="2899299" y="4150628"/>
                <a:ext cx="110520" cy="136440"/>
              </p14:xfrm>
            </p:contentPart>
          </mc:Choice>
          <mc:Fallback xmlns="">
            <p:pic>
              <p:nvPicPr>
                <p:cNvPr id="171185" name="Freihand 171184">
                  <a:extLst>
                    <a:ext uri="{FF2B5EF4-FFF2-40B4-BE49-F238E27FC236}">
                      <a16:creationId xmlns:a16="http://schemas.microsoft.com/office/drawing/2014/main" id="{588F23CB-96E2-49F1-ABE1-2C330B7E7922}"/>
                    </a:ext>
                  </a:extLst>
                </p:cNvPr>
                <p:cNvPicPr/>
                <p:nvPr/>
              </p:nvPicPr>
              <p:blipFill>
                <a:blip r:embed="rId568"/>
                <a:stretch>
                  <a:fillRect/>
                </a:stretch>
              </p:blipFill>
              <p:spPr>
                <a:xfrm>
                  <a:off x="2894979" y="4146308"/>
                  <a:ext cx="119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71186" name="Freihand 171185">
                  <a:extLst>
                    <a:ext uri="{FF2B5EF4-FFF2-40B4-BE49-F238E27FC236}">
                      <a16:creationId xmlns:a16="http://schemas.microsoft.com/office/drawing/2014/main" id="{59FA035E-0E24-4FE2-B740-C533288FD28C}"/>
                    </a:ext>
                  </a:extLst>
                </p14:cNvPr>
                <p14:cNvContentPartPr/>
                <p14:nvPr/>
              </p14:nvContentPartPr>
              <p14:xfrm>
                <a:off x="3026739" y="4179068"/>
                <a:ext cx="117360" cy="108720"/>
              </p14:xfrm>
            </p:contentPart>
          </mc:Choice>
          <mc:Fallback xmlns="">
            <p:pic>
              <p:nvPicPr>
                <p:cNvPr id="171186" name="Freihand 171185">
                  <a:extLst>
                    <a:ext uri="{FF2B5EF4-FFF2-40B4-BE49-F238E27FC236}">
                      <a16:creationId xmlns:a16="http://schemas.microsoft.com/office/drawing/2014/main" id="{59FA035E-0E24-4FE2-B740-C533288FD28C}"/>
                    </a:ext>
                  </a:extLst>
                </p:cNvPr>
                <p:cNvPicPr/>
                <p:nvPr/>
              </p:nvPicPr>
              <p:blipFill>
                <a:blip r:embed="rId570"/>
                <a:stretch>
                  <a:fillRect/>
                </a:stretch>
              </p:blipFill>
              <p:spPr>
                <a:xfrm>
                  <a:off x="3022419" y="4174748"/>
                  <a:ext cx="126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1187" name="Freihand 171186">
                  <a:extLst>
                    <a:ext uri="{FF2B5EF4-FFF2-40B4-BE49-F238E27FC236}">
                      <a16:creationId xmlns:a16="http://schemas.microsoft.com/office/drawing/2014/main" id="{42336C90-302A-4D8B-8884-2C097A1BE0E9}"/>
                    </a:ext>
                  </a:extLst>
                </p14:cNvPr>
                <p14:cNvContentPartPr/>
                <p14:nvPr/>
              </p14:nvContentPartPr>
              <p14:xfrm>
                <a:off x="3049059" y="4153508"/>
                <a:ext cx="163440" cy="28800"/>
              </p14:xfrm>
            </p:contentPart>
          </mc:Choice>
          <mc:Fallback xmlns="">
            <p:pic>
              <p:nvPicPr>
                <p:cNvPr id="171187" name="Freihand 171186">
                  <a:extLst>
                    <a:ext uri="{FF2B5EF4-FFF2-40B4-BE49-F238E27FC236}">
                      <a16:creationId xmlns:a16="http://schemas.microsoft.com/office/drawing/2014/main" id="{42336C90-302A-4D8B-8884-2C097A1BE0E9}"/>
                    </a:ext>
                  </a:extLst>
                </p:cNvPr>
                <p:cNvPicPr/>
                <p:nvPr/>
              </p:nvPicPr>
              <p:blipFill>
                <a:blip r:embed="rId572"/>
                <a:stretch>
                  <a:fillRect/>
                </a:stretch>
              </p:blipFill>
              <p:spPr>
                <a:xfrm>
                  <a:off x="3044739" y="4149188"/>
                  <a:ext cx="172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1188" name="Freihand 171187">
                  <a:extLst>
                    <a:ext uri="{FF2B5EF4-FFF2-40B4-BE49-F238E27FC236}">
                      <a16:creationId xmlns:a16="http://schemas.microsoft.com/office/drawing/2014/main" id="{290E2BC7-8684-46E1-8F2B-48A4F4BE2F54}"/>
                    </a:ext>
                  </a:extLst>
                </p14:cNvPr>
                <p14:cNvContentPartPr/>
                <p14:nvPr/>
              </p14:nvContentPartPr>
              <p14:xfrm>
                <a:off x="3172179" y="4160708"/>
                <a:ext cx="225000" cy="104760"/>
              </p14:xfrm>
            </p:contentPart>
          </mc:Choice>
          <mc:Fallback xmlns="">
            <p:pic>
              <p:nvPicPr>
                <p:cNvPr id="171188" name="Freihand 171187">
                  <a:extLst>
                    <a:ext uri="{FF2B5EF4-FFF2-40B4-BE49-F238E27FC236}">
                      <a16:creationId xmlns:a16="http://schemas.microsoft.com/office/drawing/2014/main" id="{290E2BC7-8684-46E1-8F2B-48A4F4BE2F54}"/>
                    </a:ext>
                  </a:extLst>
                </p:cNvPr>
                <p:cNvPicPr/>
                <p:nvPr/>
              </p:nvPicPr>
              <p:blipFill>
                <a:blip r:embed="rId574"/>
                <a:stretch>
                  <a:fillRect/>
                </a:stretch>
              </p:blipFill>
              <p:spPr>
                <a:xfrm>
                  <a:off x="3167859" y="4156388"/>
                  <a:ext cx="233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71424" name="Freihand 171423">
                  <a:extLst>
                    <a:ext uri="{FF2B5EF4-FFF2-40B4-BE49-F238E27FC236}">
                      <a16:creationId xmlns:a16="http://schemas.microsoft.com/office/drawing/2014/main" id="{1009A953-0F72-4714-BEDB-0C0E1BE585C7}"/>
                    </a:ext>
                  </a:extLst>
                </p14:cNvPr>
                <p14:cNvContentPartPr/>
                <p14:nvPr/>
              </p14:nvContentPartPr>
              <p14:xfrm>
                <a:off x="1676019" y="5097068"/>
                <a:ext cx="267120" cy="246240"/>
              </p14:xfrm>
            </p:contentPart>
          </mc:Choice>
          <mc:Fallback xmlns="">
            <p:pic>
              <p:nvPicPr>
                <p:cNvPr id="171424" name="Freihand 171423">
                  <a:extLst>
                    <a:ext uri="{FF2B5EF4-FFF2-40B4-BE49-F238E27FC236}">
                      <a16:creationId xmlns:a16="http://schemas.microsoft.com/office/drawing/2014/main" id="{1009A953-0F72-4714-BEDB-0C0E1BE585C7}"/>
                    </a:ext>
                  </a:extLst>
                </p:cNvPr>
                <p:cNvPicPr/>
                <p:nvPr/>
              </p:nvPicPr>
              <p:blipFill>
                <a:blip r:embed="rId576"/>
                <a:stretch>
                  <a:fillRect/>
                </a:stretch>
              </p:blipFill>
              <p:spPr>
                <a:xfrm>
                  <a:off x="1671699" y="5092748"/>
                  <a:ext cx="2757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1425" name="Freihand 171424">
                  <a:extLst>
                    <a:ext uri="{FF2B5EF4-FFF2-40B4-BE49-F238E27FC236}">
                      <a16:creationId xmlns:a16="http://schemas.microsoft.com/office/drawing/2014/main" id="{766AE45F-DC1B-4BB0-B4A7-1986CFA532E8}"/>
                    </a:ext>
                  </a:extLst>
                </p14:cNvPr>
                <p14:cNvContentPartPr/>
                <p14:nvPr/>
              </p14:nvContentPartPr>
              <p14:xfrm>
                <a:off x="1643619" y="5331428"/>
                <a:ext cx="282600" cy="33120"/>
              </p14:xfrm>
            </p:contentPart>
          </mc:Choice>
          <mc:Fallback xmlns="">
            <p:pic>
              <p:nvPicPr>
                <p:cNvPr id="171425" name="Freihand 171424">
                  <a:extLst>
                    <a:ext uri="{FF2B5EF4-FFF2-40B4-BE49-F238E27FC236}">
                      <a16:creationId xmlns:a16="http://schemas.microsoft.com/office/drawing/2014/main" id="{766AE45F-DC1B-4BB0-B4A7-1986CFA532E8}"/>
                    </a:ext>
                  </a:extLst>
                </p:cNvPr>
                <p:cNvPicPr/>
                <p:nvPr/>
              </p:nvPicPr>
              <p:blipFill>
                <a:blip r:embed="rId578"/>
                <a:stretch>
                  <a:fillRect/>
                </a:stretch>
              </p:blipFill>
              <p:spPr>
                <a:xfrm>
                  <a:off x="1639299" y="5327108"/>
                  <a:ext cx="291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71427" name="Freihand 171426">
                  <a:extLst>
                    <a:ext uri="{FF2B5EF4-FFF2-40B4-BE49-F238E27FC236}">
                      <a16:creationId xmlns:a16="http://schemas.microsoft.com/office/drawing/2014/main" id="{E6FC5EC1-C27D-44B8-990C-5066A7B173A5}"/>
                    </a:ext>
                  </a:extLst>
                </p14:cNvPr>
                <p14:cNvContentPartPr/>
                <p14:nvPr/>
              </p14:nvContentPartPr>
              <p14:xfrm>
                <a:off x="2047539" y="5173748"/>
                <a:ext cx="141840" cy="86760"/>
              </p14:xfrm>
            </p:contentPart>
          </mc:Choice>
          <mc:Fallback xmlns="">
            <p:pic>
              <p:nvPicPr>
                <p:cNvPr id="171427" name="Freihand 171426">
                  <a:extLst>
                    <a:ext uri="{FF2B5EF4-FFF2-40B4-BE49-F238E27FC236}">
                      <a16:creationId xmlns:a16="http://schemas.microsoft.com/office/drawing/2014/main" id="{E6FC5EC1-C27D-44B8-990C-5066A7B173A5}"/>
                    </a:ext>
                  </a:extLst>
                </p:cNvPr>
                <p:cNvPicPr/>
                <p:nvPr/>
              </p:nvPicPr>
              <p:blipFill>
                <a:blip r:embed="rId580"/>
                <a:stretch>
                  <a:fillRect/>
                </a:stretch>
              </p:blipFill>
              <p:spPr>
                <a:xfrm>
                  <a:off x="2043219" y="5169428"/>
                  <a:ext cx="150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71428" name="Freihand 171427">
                  <a:extLst>
                    <a:ext uri="{FF2B5EF4-FFF2-40B4-BE49-F238E27FC236}">
                      <a16:creationId xmlns:a16="http://schemas.microsoft.com/office/drawing/2014/main" id="{6E8548DF-F6B2-4C27-AC31-D170F7B499D8}"/>
                    </a:ext>
                  </a:extLst>
                </p14:cNvPr>
                <p14:cNvContentPartPr/>
                <p14:nvPr/>
              </p14:nvContentPartPr>
              <p14:xfrm>
                <a:off x="2092179" y="5161508"/>
                <a:ext cx="95760" cy="230400"/>
              </p14:xfrm>
            </p:contentPart>
          </mc:Choice>
          <mc:Fallback xmlns="">
            <p:pic>
              <p:nvPicPr>
                <p:cNvPr id="171428" name="Freihand 171427">
                  <a:extLst>
                    <a:ext uri="{FF2B5EF4-FFF2-40B4-BE49-F238E27FC236}">
                      <a16:creationId xmlns:a16="http://schemas.microsoft.com/office/drawing/2014/main" id="{6E8548DF-F6B2-4C27-AC31-D170F7B499D8}"/>
                    </a:ext>
                  </a:extLst>
                </p:cNvPr>
                <p:cNvPicPr/>
                <p:nvPr/>
              </p:nvPicPr>
              <p:blipFill>
                <a:blip r:embed="rId582"/>
                <a:stretch>
                  <a:fillRect/>
                </a:stretch>
              </p:blipFill>
              <p:spPr>
                <a:xfrm>
                  <a:off x="2087859" y="5157188"/>
                  <a:ext cx="1044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71429" name="Freihand 171428">
                  <a:extLst>
                    <a:ext uri="{FF2B5EF4-FFF2-40B4-BE49-F238E27FC236}">
                      <a16:creationId xmlns:a16="http://schemas.microsoft.com/office/drawing/2014/main" id="{7179550B-9863-4D8E-96EE-6DBC39A7EC4B}"/>
                    </a:ext>
                  </a:extLst>
                </p14:cNvPr>
                <p14:cNvContentPartPr/>
                <p14:nvPr/>
              </p14:nvContentPartPr>
              <p14:xfrm>
                <a:off x="1607619" y="5440148"/>
                <a:ext cx="633960" cy="59400"/>
              </p14:xfrm>
            </p:contentPart>
          </mc:Choice>
          <mc:Fallback xmlns="">
            <p:pic>
              <p:nvPicPr>
                <p:cNvPr id="171429" name="Freihand 171428">
                  <a:extLst>
                    <a:ext uri="{FF2B5EF4-FFF2-40B4-BE49-F238E27FC236}">
                      <a16:creationId xmlns:a16="http://schemas.microsoft.com/office/drawing/2014/main" id="{7179550B-9863-4D8E-96EE-6DBC39A7EC4B}"/>
                    </a:ext>
                  </a:extLst>
                </p:cNvPr>
                <p:cNvPicPr/>
                <p:nvPr/>
              </p:nvPicPr>
              <p:blipFill>
                <a:blip r:embed="rId584"/>
                <a:stretch>
                  <a:fillRect/>
                </a:stretch>
              </p:blipFill>
              <p:spPr>
                <a:xfrm>
                  <a:off x="1603299" y="5435828"/>
                  <a:ext cx="642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71431" name="Freihand 171430">
                  <a:extLst>
                    <a:ext uri="{FF2B5EF4-FFF2-40B4-BE49-F238E27FC236}">
                      <a16:creationId xmlns:a16="http://schemas.microsoft.com/office/drawing/2014/main" id="{D26C5D09-2F89-4728-B7DE-9BABC7229DCC}"/>
                    </a:ext>
                  </a:extLst>
                </p14:cNvPr>
                <p14:cNvContentPartPr/>
                <p14:nvPr/>
              </p14:nvContentPartPr>
              <p14:xfrm>
                <a:off x="1586019" y="5552468"/>
                <a:ext cx="275400" cy="281880"/>
              </p14:xfrm>
            </p:contentPart>
          </mc:Choice>
          <mc:Fallback xmlns="">
            <p:pic>
              <p:nvPicPr>
                <p:cNvPr id="171431" name="Freihand 171430">
                  <a:extLst>
                    <a:ext uri="{FF2B5EF4-FFF2-40B4-BE49-F238E27FC236}">
                      <a16:creationId xmlns:a16="http://schemas.microsoft.com/office/drawing/2014/main" id="{D26C5D09-2F89-4728-B7DE-9BABC7229DCC}"/>
                    </a:ext>
                  </a:extLst>
                </p:cNvPr>
                <p:cNvPicPr/>
                <p:nvPr/>
              </p:nvPicPr>
              <p:blipFill>
                <a:blip r:embed="rId586"/>
                <a:stretch>
                  <a:fillRect/>
                </a:stretch>
              </p:blipFill>
              <p:spPr>
                <a:xfrm>
                  <a:off x="1581699" y="5548148"/>
                  <a:ext cx="284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71432" name="Freihand 171431">
                  <a:extLst>
                    <a:ext uri="{FF2B5EF4-FFF2-40B4-BE49-F238E27FC236}">
                      <a16:creationId xmlns:a16="http://schemas.microsoft.com/office/drawing/2014/main" id="{E6E9A581-A3FA-4C19-A0FE-6A3600391A54}"/>
                    </a:ext>
                  </a:extLst>
                </p14:cNvPr>
                <p14:cNvContentPartPr/>
                <p14:nvPr/>
              </p14:nvContentPartPr>
              <p14:xfrm>
                <a:off x="1755579" y="5603588"/>
                <a:ext cx="86400" cy="246240"/>
              </p14:xfrm>
            </p:contentPart>
          </mc:Choice>
          <mc:Fallback xmlns="">
            <p:pic>
              <p:nvPicPr>
                <p:cNvPr id="171432" name="Freihand 171431">
                  <a:extLst>
                    <a:ext uri="{FF2B5EF4-FFF2-40B4-BE49-F238E27FC236}">
                      <a16:creationId xmlns:a16="http://schemas.microsoft.com/office/drawing/2014/main" id="{E6E9A581-A3FA-4C19-A0FE-6A3600391A54}"/>
                    </a:ext>
                  </a:extLst>
                </p:cNvPr>
                <p:cNvPicPr/>
                <p:nvPr/>
              </p:nvPicPr>
              <p:blipFill>
                <a:blip r:embed="rId588"/>
                <a:stretch>
                  <a:fillRect/>
                </a:stretch>
              </p:blipFill>
              <p:spPr>
                <a:xfrm>
                  <a:off x="1751259" y="5599268"/>
                  <a:ext cx="950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71433" name="Freihand 171432">
                  <a:extLst>
                    <a:ext uri="{FF2B5EF4-FFF2-40B4-BE49-F238E27FC236}">
                      <a16:creationId xmlns:a16="http://schemas.microsoft.com/office/drawing/2014/main" id="{CEC9A275-3DE4-4CB5-931F-EB9876334745}"/>
                    </a:ext>
                  </a:extLst>
                </p14:cNvPr>
                <p14:cNvContentPartPr/>
                <p14:nvPr/>
              </p14:nvContentPartPr>
              <p14:xfrm>
                <a:off x="1607979" y="5826068"/>
                <a:ext cx="310680" cy="40320"/>
              </p14:xfrm>
            </p:contentPart>
          </mc:Choice>
          <mc:Fallback xmlns="">
            <p:pic>
              <p:nvPicPr>
                <p:cNvPr id="171433" name="Freihand 171432">
                  <a:extLst>
                    <a:ext uri="{FF2B5EF4-FFF2-40B4-BE49-F238E27FC236}">
                      <a16:creationId xmlns:a16="http://schemas.microsoft.com/office/drawing/2014/main" id="{CEC9A275-3DE4-4CB5-931F-EB9876334745}"/>
                    </a:ext>
                  </a:extLst>
                </p:cNvPr>
                <p:cNvPicPr/>
                <p:nvPr/>
              </p:nvPicPr>
              <p:blipFill>
                <a:blip r:embed="rId590"/>
                <a:stretch>
                  <a:fillRect/>
                </a:stretch>
              </p:blipFill>
              <p:spPr>
                <a:xfrm>
                  <a:off x="1603659" y="5821748"/>
                  <a:ext cx="319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71434" name="Freihand 171433">
                  <a:extLst>
                    <a:ext uri="{FF2B5EF4-FFF2-40B4-BE49-F238E27FC236}">
                      <a16:creationId xmlns:a16="http://schemas.microsoft.com/office/drawing/2014/main" id="{3A65221F-D329-4E0A-83B4-3571D5258D94}"/>
                    </a:ext>
                  </a:extLst>
                </p14:cNvPr>
                <p14:cNvContentPartPr/>
                <p14:nvPr/>
              </p14:nvContentPartPr>
              <p14:xfrm>
                <a:off x="1961499" y="5584868"/>
                <a:ext cx="263160" cy="327960"/>
              </p14:xfrm>
            </p:contentPart>
          </mc:Choice>
          <mc:Fallback xmlns="">
            <p:pic>
              <p:nvPicPr>
                <p:cNvPr id="171434" name="Freihand 171433">
                  <a:extLst>
                    <a:ext uri="{FF2B5EF4-FFF2-40B4-BE49-F238E27FC236}">
                      <a16:creationId xmlns:a16="http://schemas.microsoft.com/office/drawing/2014/main" id="{3A65221F-D329-4E0A-83B4-3571D5258D94}"/>
                    </a:ext>
                  </a:extLst>
                </p:cNvPr>
                <p:cNvPicPr/>
                <p:nvPr/>
              </p:nvPicPr>
              <p:blipFill>
                <a:blip r:embed="rId592"/>
                <a:stretch>
                  <a:fillRect/>
                </a:stretch>
              </p:blipFill>
              <p:spPr>
                <a:xfrm>
                  <a:off x="1957179" y="5580548"/>
                  <a:ext cx="2718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71436" name="Freihand 171435">
                  <a:extLst>
                    <a:ext uri="{FF2B5EF4-FFF2-40B4-BE49-F238E27FC236}">
                      <a16:creationId xmlns:a16="http://schemas.microsoft.com/office/drawing/2014/main" id="{C4E5ABDE-7A36-4980-9B2E-537B420B164E}"/>
                    </a:ext>
                  </a:extLst>
                </p14:cNvPr>
                <p14:cNvContentPartPr/>
                <p14:nvPr/>
              </p14:nvContentPartPr>
              <p14:xfrm>
                <a:off x="2434179" y="5438708"/>
                <a:ext cx="129240" cy="15480"/>
              </p14:xfrm>
            </p:contentPart>
          </mc:Choice>
          <mc:Fallback xmlns="">
            <p:pic>
              <p:nvPicPr>
                <p:cNvPr id="171436" name="Freihand 171435">
                  <a:extLst>
                    <a:ext uri="{FF2B5EF4-FFF2-40B4-BE49-F238E27FC236}">
                      <a16:creationId xmlns:a16="http://schemas.microsoft.com/office/drawing/2014/main" id="{C4E5ABDE-7A36-4980-9B2E-537B420B164E}"/>
                    </a:ext>
                  </a:extLst>
                </p:cNvPr>
                <p:cNvPicPr/>
                <p:nvPr/>
              </p:nvPicPr>
              <p:blipFill>
                <a:blip r:embed="rId594"/>
                <a:stretch>
                  <a:fillRect/>
                </a:stretch>
              </p:blipFill>
              <p:spPr>
                <a:xfrm>
                  <a:off x="2429859" y="5434388"/>
                  <a:ext cx="137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71437" name="Freihand 171436">
                  <a:extLst>
                    <a:ext uri="{FF2B5EF4-FFF2-40B4-BE49-F238E27FC236}">
                      <a16:creationId xmlns:a16="http://schemas.microsoft.com/office/drawing/2014/main" id="{8858E772-58DB-4C25-A649-70FEE225FC3C}"/>
                    </a:ext>
                  </a:extLst>
                </p14:cNvPr>
                <p14:cNvContentPartPr/>
                <p14:nvPr/>
              </p14:nvContentPartPr>
              <p14:xfrm>
                <a:off x="2399259" y="5507108"/>
                <a:ext cx="173520" cy="17280"/>
              </p14:xfrm>
            </p:contentPart>
          </mc:Choice>
          <mc:Fallback xmlns="">
            <p:pic>
              <p:nvPicPr>
                <p:cNvPr id="171437" name="Freihand 171436">
                  <a:extLst>
                    <a:ext uri="{FF2B5EF4-FFF2-40B4-BE49-F238E27FC236}">
                      <a16:creationId xmlns:a16="http://schemas.microsoft.com/office/drawing/2014/main" id="{8858E772-58DB-4C25-A649-70FEE225FC3C}"/>
                    </a:ext>
                  </a:extLst>
                </p:cNvPr>
                <p:cNvPicPr/>
                <p:nvPr/>
              </p:nvPicPr>
              <p:blipFill>
                <a:blip r:embed="rId596"/>
                <a:stretch>
                  <a:fillRect/>
                </a:stretch>
              </p:blipFill>
              <p:spPr>
                <a:xfrm>
                  <a:off x="2394939" y="5502788"/>
                  <a:ext cx="182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71439" name="Freihand 171438">
                  <a:extLst>
                    <a:ext uri="{FF2B5EF4-FFF2-40B4-BE49-F238E27FC236}">
                      <a16:creationId xmlns:a16="http://schemas.microsoft.com/office/drawing/2014/main" id="{5E59DB45-01CB-4A3D-8692-1CD73428F099}"/>
                    </a:ext>
                  </a:extLst>
                </p14:cNvPr>
                <p14:cNvContentPartPr/>
                <p14:nvPr/>
              </p14:nvContentPartPr>
              <p14:xfrm>
                <a:off x="2661699" y="5187428"/>
                <a:ext cx="183600" cy="192600"/>
              </p14:xfrm>
            </p:contentPart>
          </mc:Choice>
          <mc:Fallback xmlns="">
            <p:pic>
              <p:nvPicPr>
                <p:cNvPr id="171439" name="Freihand 171438">
                  <a:extLst>
                    <a:ext uri="{FF2B5EF4-FFF2-40B4-BE49-F238E27FC236}">
                      <a16:creationId xmlns:a16="http://schemas.microsoft.com/office/drawing/2014/main" id="{5E59DB45-01CB-4A3D-8692-1CD73428F099}"/>
                    </a:ext>
                  </a:extLst>
                </p:cNvPr>
                <p:cNvPicPr/>
                <p:nvPr/>
              </p:nvPicPr>
              <p:blipFill>
                <a:blip r:embed="rId598"/>
                <a:stretch>
                  <a:fillRect/>
                </a:stretch>
              </p:blipFill>
              <p:spPr>
                <a:xfrm>
                  <a:off x="2657379" y="5183108"/>
                  <a:ext cx="192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71440" name="Freihand 171439">
                  <a:extLst>
                    <a:ext uri="{FF2B5EF4-FFF2-40B4-BE49-F238E27FC236}">
                      <a16:creationId xmlns:a16="http://schemas.microsoft.com/office/drawing/2014/main" id="{9466C084-0103-41B4-B555-30C3CD28EBE9}"/>
                    </a:ext>
                  </a:extLst>
                </p14:cNvPr>
                <p14:cNvContentPartPr/>
                <p14:nvPr/>
              </p14:nvContentPartPr>
              <p14:xfrm>
                <a:off x="2888859" y="5258708"/>
                <a:ext cx="122400" cy="61200"/>
              </p14:xfrm>
            </p:contentPart>
          </mc:Choice>
          <mc:Fallback xmlns="">
            <p:pic>
              <p:nvPicPr>
                <p:cNvPr id="171440" name="Freihand 171439">
                  <a:extLst>
                    <a:ext uri="{FF2B5EF4-FFF2-40B4-BE49-F238E27FC236}">
                      <a16:creationId xmlns:a16="http://schemas.microsoft.com/office/drawing/2014/main" id="{9466C084-0103-41B4-B555-30C3CD28EBE9}"/>
                    </a:ext>
                  </a:extLst>
                </p:cNvPr>
                <p:cNvPicPr/>
                <p:nvPr/>
              </p:nvPicPr>
              <p:blipFill>
                <a:blip r:embed="rId600"/>
                <a:stretch>
                  <a:fillRect/>
                </a:stretch>
              </p:blipFill>
              <p:spPr>
                <a:xfrm>
                  <a:off x="2884539" y="5254388"/>
                  <a:ext cx="131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71441" name="Freihand 171440">
                  <a:extLst>
                    <a:ext uri="{FF2B5EF4-FFF2-40B4-BE49-F238E27FC236}">
                      <a16:creationId xmlns:a16="http://schemas.microsoft.com/office/drawing/2014/main" id="{EF41B2F9-1FB7-4B6B-AA62-D5B90CF79DF7}"/>
                    </a:ext>
                  </a:extLst>
                </p14:cNvPr>
                <p14:cNvContentPartPr/>
                <p14:nvPr/>
              </p14:nvContentPartPr>
              <p14:xfrm>
                <a:off x="2926299" y="5234948"/>
                <a:ext cx="90360" cy="169560"/>
              </p14:xfrm>
            </p:contentPart>
          </mc:Choice>
          <mc:Fallback xmlns="">
            <p:pic>
              <p:nvPicPr>
                <p:cNvPr id="171441" name="Freihand 171440">
                  <a:extLst>
                    <a:ext uri="{FF2B5EF4-FFF2-40B4-BE49-F238E27FC236}">
                      <a16:creationId xmlns:a16="http://schemas.microsoft.com/office/drawing/2014/main" id="{EF41B2F9-1FB7-4B6B-AA62-D5B90CF79DF7}"/>
                    </a:ext>
                  </a:extLst>
                </p:cNvPr>
                <p:cNvPicPr/>
                <p:nvPr/>
              </p:nvPicPr>
              <p:blipFill>
                <a:blip r:embed="rId602"/>
                <a:stretch>
                  <a:fillRect/>
                </a:stretch>
              </p:blipFill>
              <p:spPr>
                <a:xfrm>
                  <a:off x="2921979" y="5230628"/>
                  <a:ext cx="99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71442" name="Freihand 171441">
                  <a:extLst>
                    <a:ext uri="{FF2B5EF4-FFF2-40B4-BE49-F238E27FC236}">
                      <a16:creationId xmlns:a16="http://schemas.microsoft.com/office/drawing/2014/main" id="{94534B39-354F-41B6-8EEF-19F2F8598DB8}"/>
                    </a:ext>
                  </a:extLst>
                </p14:cNvPr>
                <p14:cNvContentPartPr/>
                <p14:nvPr/>
              </p14:nvContentPartPr>
              <p14:xfrm>
                <a:off x="2615979" y="5438708"/>
                <a:ext cx="431280" cy="57240"/>
              </p14:xfrm>
            </p:contentPart>
          </mc:Choice>
          <mc:Fallback xmlns="">
            <p:pic>
              <p:nvPicPr>
                <p:cNvPr id="171442" name="Freihand 171441">
                  <a:extLst>
                    <a:ext uri="{FF2B5EF4-FFF2-40B4-BE49-F238E27FC236}">
                      <a16:creationId xmlns:a16="http://schemas.microsoft.com/office/drawing/2014/main" id="{94534B39-354F-41B6-8EEF-19F2F8598DB8}"/>
                    </a:ext>
                  </a:extLst>
                </p:cNvPr>
                <p:cNvPicPr/>
                <p:nvPr/>
              </p:nvPicPr>
              <p:blipFill>
                <a:blip r:embed="rId604"/>
                <a:stretch>
                  <a:fillRect/>
                </a:stretch>
              </p:blipFill>
              <p:spPr>
                <a:xfrm>
                  <a:off x="2611659" y="5434388"/>
                  <a:ext cx="439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71443" name="Freihand 171442">
                  <a:extLst>
                    <a:ext uri="{FF2B5EF4-FFF2-40B4-BE49-F238E27FC236}">
                      <a16:creationId xmlns:a16="http://schemas.microsoft.com/office/drawing/2014/main" id="{78F9EB1E-3F01-4F49-8EB7-5BD14926ADCF}"/>
                    </a:ext>
                  </a:extLst>
                </p14:cNvPr>
                <p14:cNvContentPartPr/>
                <p14:nvPr/>
              </p14:nvContentPartPr>
              <p14:xfrm>
                <a:off x="2570619" y="5549228"/>
                <a:ext cx="210960" cy="201600"/>
              </p14:xfrm>
            </p:contentPart>
          </mc:Choice>
          <mc:Fallback xmlns="">
            <p:pic>
              <p:nvPicPr>
                <p:cNvPr id="171443" name="Freihand 171442">
                  <a:extLst>
                    <a:ext uri="{FF2B5EF4-FFF2-40B4-BE49-F238E27FC236}">
                      <a16:creationId xmlns:a16="http://schemas.microsoft.com/office/drawing/2014/main" id="{78F9EB1E-3F01-4F49-8EB7-5BD14926ADCF}"/>
                    </a:ext>
                  </a:extLst>
                </p:cNvPr>
                <p:cNvPicPr/>
                <p:nvPr/>
              </p:nvPicPr>
              <p:blipFill>
                <a:blip r:embed="rId606"/>
                <a:stretch>
                  <a:fillRect/>
                </a:stretch>
              </p:blipFill>
              <p:spPr>
                <a:xfrm>
                  <a:off x="2566299" y="5544908"/>
                  <a:ext cx="2196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71444" name="Freihand 171443">
                  <a:extLst>
                    <a:ext uri="{FF2B5EF4-FFF2-40B4-BE49-F238E27FC236}">
                      <a16:creationId xmlns:a16="http://schemas.microsoft.com/office/drawing/2014/main" id="{9AB86E4E-099F-4D1F-911E-6BAA08BF244B}"/>
                    </a:ext>
                  </a:extLst>
                </p14:cNvPr>
                <p14:cNvContentPartPr/>
                <p14:nvPr/>
              </p14:nvContentPartPr>
              <p14:xfrm>
                <a:off x="2785179" y="5547068"/>
                <a:ext cx="169920" cy="262800"/>
              </p14:xfrm>
            </p:contentPart>
          </mc:Choice>
          <mc:Fallback xmlns="">
            <p:pic>
              <p:nvPicPr>
                <p:cNvPr id="171444" name="Freihand 171443">
                  <a:extLst>
                    <a:ext uri="{FF2B5EF4-FFF2-40B4-BE49-F238E27FC236}">
                      <a16:creationId xmlns:a16="http://schemas.microsoft.com/office/drawing/2014/main" id="{9AB86E4E-099F-4D1F-911E-6BAA08BF244B}"/>
                    </a:ext>
                  </a:extLst>
                </p:cNvPr>
                <p:cNvPicPr/>
                <p:nvPr/>
              </p:nvPicPr>
              <p:blipFill>
                <a:blip r:embed="rId608"/>
                <a:stretch>
                  <a:fillRect/>
                </a:stretch>
              </p:blipFill>
              <p:spPr>
                <a:xfrm>
                  <a:off x="2780859" y="5542748"/>
                  <a:ext cx="178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71503" name="Freihand 171502">
                  <a:extLst>
                    <a:ext uri="{FF2B5EF4-FFF2-40B4-BE49-F238E27FC236}">
                      <a16:creationId xmlns:a16="http://schemas.microsoft.com/office/drawing/2014/main" id="{3F9BFD48-F9C4-4F80-B835-644EA57DE037}"/>
                    </a:ext>
                  </a:extLst>
                </p14:cNvPr>
                <p14:cNvContentPartPr/>
                <p14:nvPr/>
              </p14:nvContentPartPr>
              <p14:xfrm>
                <a:off x="3199179" y="5406308"/>
                <a:ext cx="199800" cy="7200"/>
              </p14:xfrm>
            </p:contentPart>
          </mc:Choice>
          <mc:Fallback xmlns="">
            <p:pic>
              <p:nvPicPr>
                <p:cNvPr id="171503" name="Freihand 171502">
                  <a:extLst>
                    <a:ext uri="{FF2B5EF4-FFF2-40B4-BE49-F238E27FC236}">
                      <a16:creationId xmlns:a16="http://schemas.microsoft.com/office/drawing/2014/main" id="{3F9BFD48-F9C4-4F80-B835-644EA57DE037}"/>
                    </a:ext>
                  </a:extLst>
                </p:cNvPr>
                <p:cNvPicPr/>
                <p:nvPr/>
              </p:nvPicPr>
              <p:blipFill>
                <a:blip r:embed="rId610"/>
                <a:stretch>
                  <a:fillRect/>
                </a:stretch>
              </p:blipFill>
              <p:spPr>
                <a:xfrm>
                  <a:off x="3194859" y="5401988"/>
                  <a:ext cx="208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71504" name="Freihand 171503">
                  <a:extLst>
                    <a:ext uri="{FF2B5EF4-FFF2-40B4-BE49-F238E27FC236}">
                      <a16:creationId xmlns:a16="http://schemas.microsoft.com/office/drawing/2014/main" id="{0C25A4B3-1ADE-4C06-9931-83A0743AF93B}"/>
                    </a:ext>
                  </a:extLst>
                </p14:cNvPr>
                <p14:cNvContentPartPr/>
                <p14:nvPr/>
              </p14:nvContentPartPr>
              <p14:xfrm>
                <a:off x="3218619" y="5461748"/>
                <a:ext cx="186480" cy="30600"/>
              </p14:xfrm>
            </p:contentPart>
          </mc:Choice>
          <mc:Fallback xmlns="">
            <p:pic>
              <p:nvPicPr>
                <p:cNvPr id="171504" name="Freihand 171503">
                  <a:extLst>
                    <a:ext uri="{FF2B5EF4-FFF2-40B4-BE49-F238E27FC236}">
                      <a16:creationId xmlns:a16="http://schemas.microsoft.com/office/drawing/2014/main" id="{0C25A4B3-1ADE-4C06-9931-83A0743AF93B}"/>
                    </a:ext>
                  </a:extLst>
                </p:cNvPr>
                <p:cNvPicPr/>
                <p:nvPr/>
              </p:nvPicPr>
              <p:blipFill>
                <a:blip r:embed="rId612"/>
                <a:stretch>
                  <a:fillRect/>
                </a:stretch>
              </p:blipFill>
              <p:spPr>
                <a:xfrm>
                  <a:off x="3214299" y="5457428"/>
                  <a:ext cx="195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71505" name="Freihand 171504">
                  <a:extLst>
                    <a:ext uri="{FF2B5EF4-FFF2-40B4-BE49-F238E27FC236}">
                      <a16:creationId xmlns:a16="http://schemas.microsoft.com/office/drawing/2014/main" id="{E1D12D71-6850-4552-8653-107614266F7F}"/>
                    </a:ext>
                  </a:extLst>
                </p14:cNvPr>
                <p14:cNvContentPartPr/>
                <p14:nvPr/>
              </p14:nvContentPartPr>
              <p14:xfrm>
                <a:off x="3604899" y="5098508"/>
                <a:ext cx="284400" cy="190800"/>
              </p14:xfrm>
            </p:contentPart>
          </mc:Choice>
          <mc:Fallback xmlns="">
            <p:pic>
              <p:nvPicPr>
                <p:cNvPr id="171505" name="Freihand 171504">
                  <a:extLst>
                    <a:ext uri="{FF2B5EF4-FFF2-40B4-BE49-F238E27FC236}">
                      <a16:creationId xmlns:a16="http://schemas.microsoft.com/office/drawing/2014/main" id="{E1D12D71-6850-4552-8653-107614266F7F}"/>
                    </a:ext>
                  </a:extLst>
                </p:cNvPr>
                <p:cNvPicPr/>
                <p:nvPr/>
              </p:nvPicPr>
              <p:blipFill>
                <a:blip r:embed="rId614"/>
                <a:stretch>
                  <a:fillRect/>
                </a:stretch>
              </p:blipFill>
              <p:spPr>
                <a:xfrm>
                  <a:off x="3600579" y="5094188"/>
                  <a:ext cx="293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71506" name="Freihand 171505">
                  <a:extLst>
                    <a:ext uri="{FF2B5EF4-FFF2-40B4-BE49-F238E27FC236}">
                      <a16:creationId xmlns:a16="http://schemas.microsoft.com/office/drawing/2014/main" id="{DCB7F5ED-2B31-47CF-94FF-74DD1039ABC4}"/>
                    </a:ext>
                  </a:extLst>
                </p14:cNvPr>
                <p14:cNvContentPartPr/>
                <p14:nvPr/>
              </p14:nvContentPartPr>
              <p14:xfrm>
                <a:off x="3455499" y="5368148"/>
                <a:ext cx="613440" cy="50040"/>
              </p14:xfrm>
            </p:contentPart>
          </mc:Choice>
          <mc:Fallback xmlns="">
            <p:pic>
              <p:nvPicPr>
                <p:cNvPr id="171506" name="Freihand 171505">
                  <a:extLst>
                    <a:ext uri="{FF2B5EF4-FFF2-40B4-BE49-F238E27FC236}">
                      <a16:creationId xmlns:a16="http://schemas.microsoft.com/office/drawing/2014/main" id="{DCB7F5ED-2B31-47CF-94FF-74DD1039ABC4}"/>
                    </a:ext>
                  </a:extLst>
                </p:cNvPr>
                <p:cNvPicPr/>
                <p:nvPr/>
              </p:nvPicPr>
              <p:blipFill>
                <a:blip r:embed="rId616"/>
                <a:stretch>
                  <a:fillRect/>
                </a:stretch>
              </p:blipFill>
              <p:spPr>
                <a:xfrm>
                  <a:off x="3451179" y="5363828"/>
                  <a:ext cx="622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71507" name="Freihand 171506">
                  <a:extLst>
                    <a:ext uri="{FF2B5EF4-FFF2-40B4-BE49-F238E27FC236}">
                      <a16:creationId xmlns:a16="http://schemas.microsoft.com/office/drawing/2014/main" id="{6D3F3F6E-DFEB-41E6-B29B-3B5476C3BB44}"/>
                    </a:ext>
                  </a:extLst>
                </p14:cNvPr>
                <p14:cNvContentPartPr/>
                <p14:nvPr/>
              </p14:nvContentPartPr>
              <p14:xfrm>
                <a:off x="3405819" y="5586308"/>
                <a:ext cx="194400" cy="162720"/>
              </p14:xfrm>
            </p:contentPart>
          </mc:Choice>
          <mc:Fallback xmlns="">
            <p:pic>
              <p:nvPicPr>
                <p:cNvPr id="171507" name="Freihand 171506">
                  <a:extLst>
                    <a:ext uri="{FF2B5EF4-FFF2-40B4-BE49-F238E27FC236}">
                      <a16:creationId xmlns:a16="http://schemas.microsoft.com/office/drawing/2014/main" id="{6D3F3F6E-DFEB-41E6-B29B-3B5476C3BB44}"/>
                    </a:ext>
                  </a:extLst>
                </p:cNvPr>
                <p:cNvPicPr/>
                <p:nvPr/>
              </p:nvPicPr>
              <p:blipFill>
                <a:blip r:embed="rId618"/>
                <a:stretch>
                  <a:fillRect/>
                </a:stretch>
              </p:blipFill>
              <p:spPr>
                <a:xfrm>
                  <a:off x="3401499" y="5581988"/>
                  <a:ext cx="2030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71508" name="Freihand 171507">
                  <a:extLst>
                    <a:ext uri="{FF2B5EF4-FFF2-40B4-BE49-F238E27FC236}">
                      <a16:creationId xmlns:a16="http://schemas.microsoft.com/office/drawing/2014/main" id="{E4D653A7-D6E1-4E47-95D9-50C5BE1CC67D}"/>
                    </a:ext>
                  </a:extLst>
                </p14:cNvPr>
                <p14:cNvContentPartPr/>
                <p14:nvPr/>
              </p14:nvContentPartPr>
              <p14:xfrm>
                <a:off x="3653139" y="5633468"/>
                <a:ext cx="101520" cy="9360"/>
              </p14:xfrm>
            </p:contentPart>
          </mc:Choice>
          <mc:Fallback xmlns="">
            <p:pic>
              <p:nvPicPr>
                <p:cNvPr id="171508" name="Freihand 171507">
                  <a:extLst>
                    <a:ext uri="{FF2B5EF4-FFF2-40B4-BE49-F238E27FC236}">
                      <a16:creationId xmlns:a16="http://schemas.microsoft.com/office/drawing/2014/main" id="{E4D653A7-D6E1-4E47-95D9-50C5BE1CC67D}"/>
                    </a:ext>
                  </a:extLst>
                </p:cNvPr>
                <p:cNvPicPr/>
                <p:nvPr/>
              </p:nvPicPr>
              <p:blipFill>
                <a:blip r:embed="rId620"/>
                <a:stretch>
                  <a:fillRect/>
                </a:stretch>
              </p:blipFill>
              <p:spPr>
                <a:xfrm>
                  <a:off x="3648819" y="5629148"/>
                  <a:ext cx="11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71509" name="Freihand 171508">
                  <a:extLst>
                    <a:ext uri="{FF2B5EF4-FFF2-40B4-BE49-F238E27FC236}">
                      <a16:creationId xmlns:a16="http://schemas.microsoft.com/office/drawing/2014/main" id="{ECB34530-8F8D-4156-AD42-1F01555C62C4}"/>
                    </a:ext>
                  </a:extLst>
                </p14:cNvPr>
                <p14:cNvContentPartPr/>
                <p14:nvPr/>
              </p14:nvContentPartPr>
              <p14:xfrm>
                <a:off x="3795339" y="5531948"/>
                <a:ext cx="124560" cy="169200"/>
              </p14:xfrm>
            </p:contentPart>
          </mc:Choice>
          <mc:Fallback xmlns="">
            <p:pic>
              <p:nvPicPr>
                <p:cNvPr id="171509" name="Freihand 171508">
                  <a:extLst>
                    <a:ext uri="{FF2B5EF4-FFF2-40B4-BE49-F238E27FC236}">
                      <a16:creationId xmlns:a16="http://schemas.microsoft.com/office/drawing/2014/main" id="{ECB34530-8F8D-4156-AD42-1F01555C62C4}"/>
                    </a:ext>
                  </a:extLst>
                </p:cNvPr>
                <p:cNvPicPr/>
                <p:nvPr/>
              </p:nvPicPr>
              <p:blipFill>
                <a:blip r:embed="rId622"/>
                <a:stretch>
                  <a:fillRect/>
                </a:stretch>
              </p:blipFill>
              <p:spPr>
                <a:xfrm>
                  <a:off x="3791019" y="5527628"/>
                  <a:ext cx="1332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71510" name="Freihand 171509">
                  <a:extLst>
                    <a:ext uri="{FF2B5EF4-FFF2-40B4-BE49-F238E27FC236}">
                      <a16:creationId xmlns:a16="http://schemas.microsoft.com/office/drawing/2014/main" id="{8ED2620E-D06F-4422-9E1D-3ABF93E3C172}"/>
                    </a:ext>
                  </a:extLst>
                </p14:cNvPr>
                <p14:cNvContentPartPr/>
                <p14:nvPr/>
              </p14:nvContentPartPr>
              <p14:xfrm>
                <a:off x="3901539" y="5661188"/>
                <a:ext cx="80640" cy="27720"/>
              </p14:xfrm>
            </p:contentPart>
          </mc:Choice>
          <mc:Fallback xmlns="">
            <p:pic>
              <p:nvPicPr>
                <p:cNvPr id="171510" name="Freihand 171509">
                  <a:extLst>
                    <a:ext uri="{FF2B5EF4-FFF2-40B4-BE49-F238E27FC236}">
                      <a16:creationId xmlns:a16="http://schemas.microsoft.com/office/drawing/2014/main" id="{8ED2620E-D06F-4422-9E1D-3ABF93E3C172}"/>
                    </a:ext>
                  </a:extLst>
                </p:cNvPr>
                <p:cNvPicPr/>
                <p:nvPr/>
              </p:nvPicPr>
              <p:blipFill>
                <a:blip r:embed="rId624"/>
                <a:stretch>
                  <a:fillRect/>
                </a:stretch>
              </p:blipFill>
              <p:spPr>
                <a:xfrm>
                  <a:off x="3897219" y="5656868"/>
                  <a:ext cx="89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71511" name="Freihand 171510">
                  <a:extLst>
                    <a:ext uri="{FF2B5EF4-FFF2-40B4-BE49-F238E27FC236}">
                      <a16:creationId xmlns:a16="http://schemas.microsoft.com/office/drawing/2014/main" id="{D33A9D43-360A-453E-949E-3AAB53CD5694}"/>
                    </a:ext>
                  </a:extLst>
                </p14:cNvPr>
                <p14:cNvContentPartPr/>
                <p14:nvPr/>
              </p14:nvContentPartPr>
              <p14:xfrm>
                <a:off x="3896499" y="5634188"/>
                <a:ext cx="111960" cy="204480"/>
              </p14:xfrm>
            </p:contentPart>
          </mc:Choice>
          <mc:Fallback xmlns="">
            <p:pic>
              <p:nvPicPr>
                <p:cNvPr id="171511" name="Freihand 171510">
                  <a:extLst>
                    <a:ext uri="{FF2B5EF4-FFF2-40B4-BE49-F238E27FC236}">
                      <a16:creationId xmlns:a16="http://schemas.microsoft.com/office/drawing/2014/main" id="{D33A9D43-360A-453E-949E-3AAB53CD5694}"/>
                    </a:ext>
                  </a:extLst>
                </p:cNvPr>
                <p:cNvPicPr/>
                <p:nvPr/>
              </p:nvPicPr>
              <p:blipFill>
                <a:blip r:embed="rId626"/>
                <a:stretch>
                  <a:fillRect/>
                </a:stretch>
              </p:blipFill>
              <p:spPr>
                <a:xfrm>
                  <a:off x="3892179" y="5629868"/>
                  <a:ext cx="120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71519" name="Freihand 171518">
                  <a:extLst>
                    <a:ext uri="{FF2B5EF4-FFF2-40B4-BE49-F238E27FC236}">
                      <a16:creationId xmlns:a16="http://schemas.microsoft.com/office/drawing/2014/main" id="{0A77919D-EDD6-4DD5-A2FB-4383635B5638}"/>
                    </a:ext>
                  </a:extLst>
                </p14:cNvPr>
                <p14:cNvContentPartPr/>
                <p14:nvPr/>
              </p14:nvContentPartPr>
              <p14:xfrm>
                <a:off x="3981099" y="6011468"/>
                <a:ext cx="127080" cy="161640"/>
              </p14:xfrm>
            </p:contentPart>
          </mc:Choice>
          <mc:Fallback xmlns="">
            <p:pic>
              <p:nvPicPr>
                <p:cNvPr id="171519" name="Freihand 171518">
                  <a:extLst>
                    <a:ext uri="{FF2B5EF4-FFF2-40B4-BE49-F238E27FC236}">
                      <a16:creationId xmlns:a16="http://schemas.microsoft.com/office/drawing/2014/main" id="{0A77919D-EDD6-4DD5-A2FB-4383635B5638}"/>
                    </a:ext>
                  </a:extLst>
                </p:cNvPr>
                <p:cNvPicPr/>
                <p:nvPr/>
              </p:nvPicPr>
              <p:blipFill>
                <a:blip r:embed="rId628"/>
                <a:stretch>
                  <a:fillRect/>
                </a:stretch>
              </p:blipFill>
              <p:spPr>
                <a:xfrm>
                  <a:off x="3976779" y="6007148"/>
                  <a:ext cx="135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71520" name="Freihand 171519">
                  <a:extLst>
                    <a:ext uri="{FF2B5EF4-FFF2-40B4-BE49-F238E27FC236}">
                      <a16:creationId xmlns:a16="http://schemas.microsoft.com/office/drawing/2014/main" id="{0BB51A18-8827-4C4E-B7F2-24C9C31B91C0}"/>
                    </a:ext>
                  </a:extLst>
                </p14:cNvPr>
                <p14:cNvContentPartPr/>
                <p14:nvPr/>
              </p14:nvContentPartPr>
              <p14:xfrm>
                <a:off x="4104939" y="6123788"/>
                <a:ext cx="96840" cy="56520"/>
              </p14:xfrm>
            </p:contentPart>
          </mc:Choice>
          <mc:Fallback xmlns="">
            <p:pic>
              <p:nvPicPr>
                <p:cNvPr id="171520" name="Freihand 171519">
                  <a:extLst>
                    <a:ext uri="{FF2B5EF4-FFF2-40B4-BE49-F238E27FC236}">
                      <a16:creationId xmlns:a16="http://schemas.microsoft.com/office/drawing/2014/main" id="{0BB51A18-8827-4C4E-B7F2-24C9C31B91C0}"/>
                    </a:ext>
                  </a:extLst>
                </p:cNvPr>
                <p:cNvPicPr/>
                <p:nvPr/>
              </p:nvPicPr>
              <p:blipFill>
                <a:blip r:embed="rId630"/>
                <a:stretch>
                  <a:fillRect/>
                </a:stretch>
              </p:blipFill>
              <p:spPr>
                <a:xfrm>
                  <a:off x="4100619" y="6119468"/>
                  <a:ext cx="105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71521" name="Freihand 171520">
                  <a:extLst>
                    <a:ext uri="{FF2B5EF4-FFF2-40B4-BE49-F238E27FC236}">
                      <a16:creationId xmlns:a16="http://schemas.microsoft.com/office/drawing/2014/main" id="{0829BEC4-213E-4C5E-B8D3-BF60CC9EDFAC}"/>
                    </a:ext>
                  </a:extLst>
                </p14:cNvPr>
                <p14:cNvContentPartPr/>
                <p14:nvPr/>
              </p14:nvContentPartPr>
              <p14:xfrm>
                <a:off x="4276299" y="6034508"/>
                <a:ext cx="31680" cy="88920"/>
              </p14:xfrm>
            </p:contentPart>
          </mc:Choice>
          <mc:Fallback xmlns="">
            <p:pic>
              <p:nvPicPr>
                <p:cNvPr id="171521" name="Freihand 171520">
                  <a:extLst>
                    <a:ext uri="{FF2B5EF4-FFF2-40B4-BE49-F238E27FC236}">
                      <a16:creationId xmlns:a16="http://schemas.microsoft.com/office/drawing/2014/main" id="{0829BEC4-213E-4C5E-B8D3-BF60CC9EDFAC}"/>
                    </a:ext>
                  </a:extLst>
                </p:cNvPr>
                <p:cNvPicPr/>
                <p:nvPr/>
              </p:nvPicPr>
              <p:blipFill>
                <a:blip r:embed="rId632"/>
                <a:stretch>
                  <a:fillRect/>
                </a:stretch>
              </p:blipFill>
              <p:spPr>
                <a:xfrm>
                  <a:off x="4271979" y="6030188"/>
                  <a:ext cx="403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71522" name="Freihand 171521">
                  <a:extLst>
                    <a:ext uri="{FF2B5EF4-FFF2-40B4-BE49-F238E27FC236}">
                      <a16:creationId xmlns:a16="http://schemas.microsoft.com/office/drawing/2014/main" id="{0360FCFF-315C-458F-9673-B67132E20298}"/>
                    </a:ext>
                  </a:extLst>
                </p14:cNvPr>
                <p14:cNvContentPartPr/>
                <p14:nvPr/>
              </p14:nvContentPartPr>
              <p14:xfrm>
                <a:off x="4229139" y="5987348"/>
                <a:ext cx="198360" cy="98640"/>
              </p14:xfrm>
            </p:contentPart>
          </mc:Choice>
          <mc:Fallback xmlns="">
            <p:pic>
              <p:nvPicPr>
                <p:cNvPr id="171522" name="Freihand 171521">
                  <a:extLst>
                    <a:ext uri="{FF2B5EF4-FFF2-40B4-BE49-F238E27FC236}">
                      <a16:creationId xmlns:a16="http://schemas.microsoft.com/office/drawing/2014/main" id="{0360FCFF-315C-458F-9673-B67132E20298}"/>
                    </a:ext>
                  </a:extLst>
                </p:cNvPr>
                <p:cNvPicPr/>
                <p:nvPr/>
              </p:nvPicPr>
              <p:blipFill>
                <a:blip r:embed="rId634"/>
                <a:stretch>
                  <a:fillRect/>
                </a:stretch>
              </p:blipFill>
              <p:spPr>
                <a:xfrm>
                  <a:off x="4224819" y="5983028"/>
                  <a:ext cx="207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71523" name="Freihand 171522">
                  <a:extLst>
                    <a:ext uri="{FF2B5EF4-FFF2-40B4-BE49-F238E27FC236}">
                      <a16:creationId xmlns:a16="http://schemas.microsoft.com/office/drawing/2014/main" id="{AB4BE6F1-CD58-4DCB-99BB-BD6A18887D9F}"/>
                    </a:ext>
                  </a:extLst>
                </p14:cNvPr>
                <p14:cNvContentPartPr/>
                <p14:nvPr/>
              </p14:nvContentPartPr>
              <p14:xfrm>
                <a:off x="4304379" y="5958188"/>
                <a:ext cx="167760" cy="153720"/>
              </p14:xfrm>
            </p:contentPart>
          </mc:Choice>
          <mc:Fallback xmlns="">
            <p:pic>
              <p:nvPicPr>
                <p:cNvPr id="171523" name="Freihand 171522">
                  <a:extLst>
                    <a:ext uri="{FF2B5EF4-FFF2-40B4-BE49-F238E27FC236}">
                      <a16:creationId xmlns:a16="http://schemas.microsoft.com/office/drawing/2014/main" id="{AB4BE6F1-CD58-4DCB-99BB-BD6A18887D9F}"/>
                    </a:ext>
                  </a:extLst>
                </p:cNvPr>
                <p:cNvPicPr/>
                <p:nvPr/>
              </p:nvPicPr>
              <p:blipFill>
                <a:blip r:embed="rId636"/>
                <a:stretch>
                  <a:fillRect/>
                </a:stretch>
              </p:blipFill>
              <p:spPr>
                <a:xfrm>
                  <a:off x="4300059" y="5953868"/>
                  <a:ext cx="176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71524" name="Freihand 171523">
                  <a:extLst>
                    <a:ext uri="{FF2B5EF4-FFF2-40B4-BE49-F238E27FC236}">
                      <a16:creationId xmlns:a16="http://schemas.microsoft.com/office/drawing/2014/main" id="{23D41761-9029-4F8A-A583-5CAF5AA62EF1}"/>
                    </a:ext>
                  </a:extLst>
                </p14:cNvPr>
                <p14:cNvContentPartPr/>
                <p14:nvPr/>
              </p14:nvContentPartPr>
              <p14:xfrm>
                <a:off x="3917739" y="6181028"/>
                <a:ext cx="634320" cy="169560"/>
              </p14:xfrm>
            </p:contentPart>
          </mc:Choice>
          <mc:Fallback xmlns="">
            <p:pic>
              <p:nvPicPr>
                <p:cNvPr id="171524" name="Freihand 171523">
                  <a:extLst>
                    <a:ext uri="{FF2B5EF4-FFF2-40B4-BE49-F238E27FC236}">
                      <a16:creationId xmlns:a16="http://schemas.microsoft.com/office/drawing/2014/main" id="{23D41761-9029-4F8A-A583-5CAF5AA62EF1}"/>
                    </a:ext>
                  </a:extLst>
                </p:cNvPr>
                <p:cNvPicPr/>
                <p:nvPr/>
              </p:nvPicPr>
              <p:blipFill>
                <a:blip r:embed="rId638"/>
                <a:stretch>
                  <a:fillRect/>
                </a:stretch>
              </p:blipFill>
              <p:spPr>
                <a:xfrm>
                  <a:off x="3913419" y="6176708"/>
                  <a:ext cx="642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71525" name="Freihand 171524">
                  <a:extLst>
                    <a:ext uri="{FF2B5EF4-FFF2-40B4-BE49-F238E27FC236}">
                      <a16:creationId xmlns:a16="http://schemas.microsoft.com/office/drawing/2014/main" id="{7B6509C4-727C-4695-BEA8-63FB7847D044}"/>
                    </a:ext>
                  </a:extLst>
                </p14:cNvPr>
                <p14:cNvContentPartPr/>
                <p14:nvPr/>
              </p14:nvContentPartPr>
              <p14:xfrm>
                <a:off x="4023939" y="6395588"/>
                <a:ext cx="159120" cy="119520"/>
              </p14:xfrm>
            </p:contentPart>
          </mc:Choice>
          <mc:Fallback xmlns="">
            <p:pic>
              <p:nvPicPr>
                <p:cNvPr id="171525" name="Freihand 171524">
                  <a:extLst>
                    <a:ext uri="{FF2B5EF4-FFF2-40B4-BE49-F238E27FC236}">
                      <a16:creationId xmlns:a16="http://schemas.microsoft.com/office/drawing/2014/main" id="{7B6509C4-727C-4695-BEA8-63FB7847D044}"/>
                    </a:ext>
                  </a:extLst>
                </p:cNvPr>
                <p:cNvPicPr/>
                <p:nvPr/>
              </p:nvPicPr>
              <p:blipFill>
                <a:blip r:embed="rId640"/>
                <a:stretch>
                  <a:fillRect/>
                </a:stretch>
              </p:blipFill>
              <p:spPr>
                <a:xfrm>
                  <a:off x="4019619" y="6391268"/>
                  <a:ext cx="167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71526" name="Freihand 171525">
                  <a:extLst>
                    <a:ext uri="{FF2B5EF4-FFF2-40B4-BE49-F238E27FC236}">
                      <a16:creationId xmlns:a16="http://schemas.microsoft.com/office/drawing/2014/main" id="{7AB0279B-98B8-40CA-9D54-0FA3F5049F7F}"/>
                    </a:ext>
                  </a:extLst>
                </p14:cNvPr>
                <p14:cNvContentPartPr/>
                <p14:nvPr/>
              </p14:nvContentPartPr>
              <p14:xfrm>
                <a:off x="4217619" y="6413948"/>
                <a:ext cx="104040" cy="29520"/>
              </p14:xfrm>
            </p:contentPart>
          </mc:Choice>
          <mc:Fallback xmlns="">
            <p:pic>
              <p:nvPicPr>
                <p:cNvPr id="171526" name="Freihand 171525">
                  <a:extLst>
                    <a:ext uri="{FF2B5EF4-FFF2-40B4-BE49-F238E27FC236}">
                      <a16:creationId xmlns:a16="http://schemas.microsoft.com/office/drawing/2014/main" id="{7AB0279B-98B8-40CA-9D54-0FA3F5049F7F}"/>
                    </a:ext>
                  </a:extLst>
                </p:cNvPr>
                <p:cNvPicPr/>
                <p:nvPr/>
              </p:nvPicPr>
              <p:blipFill>
                <a:blip r:embed="rId642"/>
                <a:stretch>
                  <a:fillRect/>
                </a:stretch>
              </p:blipFill>
              <p:spPr>
                <a:xfrm>
                  <a:off x="4213299" y="6409628"/>
                  <a:ext cx="112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71527" name="Freihand 171526">
                  <a:extLst>
                    <a:ext uri="{FF2B5EF4-FFF2-40B4-BE49-F238E27FC236}">
                      <a16:creationId xmlns:a16="http://schemas.microsoft.com/office/drawing/2014/main" id="{991B52DF-7877-42F1-B7C7-9EB14E476317}"/>
                    </a:ext>
                  </a:extLst>
                </p14:cNvPr>
                <p14:cNvContentPartPr/>
                <p14:nvPr/>
              </p14:nvContentPartPr>
              <p14:xfrm>
                <a:off x="4346859" y="6334748"/>
                <a:ext cx="96120" cy="119160"/>
              </p14:xfrm>
            </p:contentPart>
          </mc:Choice>
          <mc:Fallback xmlns="">
            <p:pic>
              <p:nvPicPr>
                <p:cNvPr id="171527" name="Freihand 171526">
                  <a:extLst>
                    <a:ext uri="{FF2B5EF4-FFF2-40B4-BE49-F238E27FC236}">
                      <a16:creationId xmlns:a16="http://schemas.microsoft.com/office/drawing/2014/main" id="{991B52DF-7877-42F1-B7C7-9EB14E476317}"/>
                    </a:ext>
                  </a:extLst>
                </p:cNvPr>
                <p:cNvPicPr/>
                <p:nvPr/>
              </p:nvPicPr>
              <p:blipFill>
                <a:blip r:embed="rId644"/>
                <a:stretch>
                  <a:fillRect/>
                </a:stretch>
              </p:blipFill>
              <p:spPr>
                <a:xfrm>
                  <a:off x="4342539" y="6330428"/>
                  <a:ext cx="104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71528" name="Freihand 171527">
                  <a:extLst>
                    <a:ext uri="{FF2B5EF4-FFF2-40B4-BE49-F238E27FC236}">
                      <a16:creationId xmlns:a16="http://schemas.microsoft.com/office/drawing/2014/main" id="{2AF5CC86-6009-4D6C-BA46-C509F5ADBACC}"/>
                    </a:ext>
                  </a:extLst>
                </p14:cNvPr>
                <p14:cNvContentPartPr/>
                <p14:nvPr/>
              </p14:nvContentPartPr>
              <p14:xfrm>
                <a:off x="4449099" y="6397748"/>
                <a:ext cx="84600" cy="137880"/>
              </p14:xfrm>
            </p:contentPart>
          </mc:Choice>
          <mc:Fallback xmlns="">
            <p:pic>
              <p:nvPicPr>
                <p:cNvPr id="171528" name="Freihand 171527">
                  <a:extLst>
                    <a:ext uri="{FF2B5EF4-FFF2-40B4-BE49-F238E27FC236}">
                      <a16:creationId xmlns:a16="http://schemas.microsoft.com/office/drawing/2014/main" id="{2AF5CC86-6009-4D6C-BA46-C509F5ADBACC}"/>
                    </a:ext>
                  </a:extLst>
                </p:cNvPr>
                <p:cNvPicPr/>
                <p:nvPr/>
              </p:nvPicPr>
              <p:blipFill>
                <a:blip r:embed="rId646"/>
                <a:stretch>
                  <a:fillRect/>
                </a:stretch>
              </p:blipFill>
              <p:spPr>
                <a:xfrm>
                  <a:off x="4444779" y="6393428"/>
                  <a:ext cx="93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71529" name="Freihand 171528">
                  <a:extLst>
                    <a:ext uri="{FF2B5EF4-FFF2-40B4-BE49-F238E27FC236}">
                      <a16:creationId xmlns:a16="http://schemas.microsoft.com/office/drawing/2014/main" id="{44E1F23A-E35E-42CF-A004-5A8BB451C31F}"/>
                    </a:ext>
                  </a:extLst>
                </p14:cNvPr>
                <p14:cNvContentPartPr/>
                <p14:nvPr/>
              </p14:nvContentPartPr>
              <p14:xfrm>
                <a:off x="4680219" y="6146108"/>
                <a:ext cx="29520" cy="104040"/>
              </p14:xfrm>
            </p:contentPart>
          </mc:Choice>
          <mc:Fallback xmlns="">
            <p:pic>
              <p:nvPicPr>
                <p:cNvPr id="171529" name="Freihand 171528">
                  <a:extLst>
                    <a:ext uri="{FF2B5EF4-FFF2-40B4-BE49-F238E27FC236}">
                      <a16:creationId xmlns:a16="http://schemas.microsoft.com/office/drawing/2014/main" id="{44E1F23A-E35E-42CF-A004-5A8BB451C31F}"/>
                    </a:ext>
                  </a:extLst>
                </p:cNvPr>
                <p:cNvPicPr/>
                <p:nvPr/>
              </p:nvPicPr>
              <p:blipFill>
                <a:blip r:embed="rId648"/>
                <a:stretch>
                  <a:fillRect/>
                </a:stretch>
              </p:blipFill>
              <p:spPr>
                <a:xfrm>
                  <a:off x="4675899" y="6141788"/>
                  <a:ext cx="3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71530" name="Freihand 171529">
                  <a:extLst>
                    <a:ext uri="{FF2B5EF4-FFF2-40B4-BE49-F238E27FC236}">
                      <a16:creationId xmlns:a16="http://schemas.microsoft.com/office/drawing/2014/main" id="{F0945A97-ACE0-4BA1-8ADA-9D95C1578E4A}"/>
                    </a:ext>
                  </a:extLst>
                </p14:cNvPr>
                <p14:cNvContentPartPr/>
                <p14:nvPr/>
              </p14:nvContentPartPr>
              <p14:xfrm>
                <a:off x="4654299" y="6166988"/>
                <a:ext cx="102240" cy="41040"/>
              </p14:xfrm>
            </p:contentPart>
          </mc:Choice>
          <mc:Fallback xmlns="">
            <p:pic>
              <p:nvPicPr>
                <p:cNvPr id="171530" name="Freihand 171529">
                  <a:extLst>
                    <a:ext uri="{FF2B5EF4-FFF2-40B4-BE49-F238E27FC236}">
                      <a16:creationId xmlns:a16="http://schemas.microsoft.com/office/drawing/2014/main" id="{F0945A97-ACE0-4BA1-8ADA-9D95C1578E4A}"/>
                    </a:ext>
                  </a:extLst>
                </p:cNvPr>
                <p:cNvPicPr/>
                <p:nvPr/>
              </p:nvPicPr>
              <p:blipFill>
                <a:blip r:embed="rId650"/>
                <a:stretch>
                  <a:fillRect/>
                </a:stretch>
              </p:blipFill>
              <p:spPr>
                <a:xfrm>
                  <a:off x="4649619" y="6162668"/>
                  <a:ext cx="110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71531" name="Freihand 171530">
                  <a:extLst>
                    <a:ext uri="{FF2B5EF4-FFF2-40B4-BE49-F238E27FC236}">
                      <a16:creationId xmlns:a16="http://schemas.microsoft.com/office/drawing/2014/main" id="{FA942ECD-19E1-4C8B-B9E6-2A7BCB464170}"/>
                    </a:ext>
                  </a:extLst>
                </p14:cNvPr>
                <p14:cNvContentPartPr/>
                <p14:nvPr/>
              </p14:nvContentPartPr>
              <p14:xfrm>
                <a:off x="4893699" y="5847668"/>
                <a:ext cx="176760" cy="210960"/>
              </p14:xfrm>
            </p:contentPart>
          </mc:Choice>
          <mc:Fallback xmlns="">
            <p:pic>
              <p:nvPicPr>
                <p:cNvPr id="171531" name="Freihand 171530">
                  <a:extLst>
                    <a:ext uri="{FF2B5EF4-FFF2-40B4-BE49-F238E27FC236}">
                      <a16:creationId xmlns:a16="http://schemas.microsoft.com/office/drawing/2014/main" id="{FA942ECD-19E1-4C8B-B9E6-2A7BCB464170}"/>
                    </a:ext>
                  </a:extLst>
                </p:cNvPr>
                <p:cNvPicPr/>
                <p:nvPr/>
              </p:nvPicPr>
              <p:blipFill>
                <a:blip r:embed="rId652"/>
                <a:stretch>
                  <a:fillRect/>
                </a:stretch>
              </p:blipFill>
              <p:spPr>
                <a:xfrm>
                  <a:off x="4889379" y="5843348"/>
                  <a:ext cx="1854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71532" name="Freihand 171531">
                  <a:extLst>
                    <a:ext uri="{FF2B5EF4-FFF2-40B4-BE49-F238E27FC236}">
                      <a16:creationId xmlns:a16="http://schemas.microsoft.com/office/drawing/2014/main" id="{F2A769CA-A836-4D7E-ABFF-FB6DC366F560}"/>
                    </a:ext>
                  </a:extLst>
                </p14:cNvPr>
                <p14:cNvContentPartPr/>
                <p14:nvPr/>
              </p14:nvContentPartPr>
              <p14:xfrm>
                <a:off x="4854099" y="6062948"/>
                <a:ext cx="337320" cy="45360"/>
              </p14:xfrm>
            </p:contentPart>
          </mc:Choice>
          <mc:Fallback xmlns="">
            <p:pic>
              <p:nvPicPr>
                <p:cNvPr id="171532" name="Freihand 171531">
                  <a:extLst>
                    <a:ext uri="{FF2B5EF4-FFF2-40B4-BE49-F238E27FC236}">
                      <a16:creationId xmlns:a16="http://schemas.microsoft.com/office/drawing/2014/main" id="{F2A769CA-A836-4D7E-ABFF-FB6DC366F560}"/>
                    </a:ext>
                  </a:extLst>
                </p:cNvPr>
                <p:cNvPicPr/>
                <p:nvPr/>
              </p:nvPicPr>
              <p:blipFill>
                <a:blip r:embed="rId654"/>
                <a:stretch>
                  <a:fillRect/>
                </a:stretch>
              </p:blipFill>
              <p:spPr>
                <a:xfrm>
                  <a:off x="4849779" y="6058628"/>
                  <a:ext cx="345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71533" name="Freihand 171532">
                  <a:extLst>
                    <a:ext uri="{FF2B5EF4-FFF2-40B4-BE49-F238E27FC236}">
                      <a16:creationId xmlns:a16="http://schemas.microsoft.com/office/drawing/2014/main" id="{EDB4DE8C-7147-4BB4-9268-58CE7F6148E4}"/>
                    </a:ext>
                  </a:extLst>
                </p14:cNvPr>
                <p14:cNvContentPartPr/>
                <p14:nvPr/>
              </p14:nvContentPartPr>
              <p14:xfrm>
                <a:off x="4830699" y="6258428"/>
                <a:ext cx="139320" cy="146520"/>
              </p14:xfrm>
            </p:contentPart>
          </mc:Choice>
          <mc:Fallback xmlns="">
            <p:pic>
              <p:nvPicPr>
                <p:cNvPr id="171533" name="Freihand 171532">
                  <a:extLst>
                    <a:ext uri="{FF2B5EF4-FFF2-40B4-BE49-F238E27FC236}">
                      <a16:creationId xmlns:a16="http://schemas.microsoft.com/office/drawing/2014/main" id="{EDB4DE8C-7147-4BB4-9268-58CE7F6148E4}"/>
                    </a:ext>
                  </a:extLst>
                </p:cNvPr>
                <p:cNvPicPr/>
                <p:nvPr/>
              </p:nvPicPr>
              <p:blipFill>
                <a:blip r:embed="rId656"/>
                <a:stretch>
                  <a:fillRect/>
                </a:stretch>
              </p:blipFill>
              <p:spPr>
                <a:xfrm>
                  <a:off x="4826379" y="6254108"/>
                  <a:ext cx="147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71534" name="Freihand 171533">
                  <a:extLst>
                    <a:ext uri="{FF2B5EF4-FFF2-40B4-BE49-F238E27FC236}">
                      <a16:creationId xmlns:a16="http://schemas.microsoft.com/office/drawing/2014/main" id="{7B1A165A-39F2-4C9D-AA21-8970BF77FC50}"/>
                    </a:ext>
                  </a:extLst>
                </p14:cNvPr>
                <p14:cNvContentPartPr/>
                <p14:nvPr/>
              </p14:nvContentPartPr>
              <p14:xfrm>
                <a:off x="5008899" y="6272108"/>
                <a:ext cx="111960" cy="51480"/>
              </p14:xfrm>
            </p:contentPart>
          </mc:Choice>
          <mc:Fallback xmlns="">
            <p:pic>
              <p:nvPicPr>
                <p:cNvPr id="171534" name="Freihand 171533">
                  <a:extLst>
                    <a:ext uri="{FF2B5EF4-FFF2-40B4-BE49-F238E27FC236}">
                      <a16:creationId xmlns:a16="http://schemas.microsoft.com/office/drawing/2014/main" id="{7B1A165A-39F2-4C9D-AA21-8970BF77FC50}"/>
                    </a:ext>
                  </a:extLst>
                </p:cNvPr>
                <p:cNvPicPr/>
                <p:nvPr/>
              </p:nvPicPr>
              <p:blipFill>
                <a:blip r:embed="rId658"/>
                <a:stretch>
                  <a:fillRect/>
                </a:stretch>
              </p:blipFill>
              <p:spPr>
                <a:xfrm>
                  <a:off x="5004579" y="6267788"/>
                  <a:ext cx="120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71535" name="Freihand 171534">
                  <a:extLst>
                    <a:ext uri="{FF2B5EF4-FFF2-40B4-BE49-F238E27FC236}">
                      <a16:creationId xmlns:a16="http://schemas.microsoft.com/office/drawing/2014/main" id="{D0043149-710F-4F31-BFFB-AEED7623E403}"/>
                    </a:ext>
                  </a:extLst>
                </p14:cNvPr>
                <p14:cNvContentPartPr/>
                <p14:nvPr/>
              </p14:nvContentPartPr>
              <p14:xfrm>
                <a:off x="5132019" y="6200108"/>
                <a:ext cx="93240" cy="120960"/>
              </p14:xfrm>
            </p:contentPart>
          </mc:Choice>
          <mc:Fallback xmlns="">
            <p:pic>
              <p:nvPicPr>
                <p:cNvPr id="171535" name="Freihand 171534">
                  <a:extLst>
                    <a:ext uri="{FF2B5EF4-FFF2-40B4-BE49-F238E27FC236}">
                      <a16:creationId xmlns:a16="http://schemas.microsoft.com/office/drawing/2014/main" id="{D0043149-710F-4F31-BFFB-AEED7623E403}"/>
                    </a:ext>
                  </a:extLst>
                </p:cNvPr>
                <p:cNvPicPr/>
                <p:nvPr/>
              </p:nvPicPr>
              <p:blipFill>
                <a:blip r:embed="rId660"/>
                <a:stretch>
                  <a:fillRect/>
                </a:stretch>
              </p:blipFill>
              <p:spPr>
                <a:xfrm>
                  <a:off x="5127699" y="6195788"/>
                  <a:ext cx="101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71536" name="Freihand 171535">
                  <a:extLst>
                    <a:ext uri="{FF2B5EF4-FFF2-40B4-BE49-F238E27FC236}">
                      <a16:creationId xmlns:a16="http://schemas.microsoft.com/office/drawing/2014/main" id="{90ACAFE6-1FB1-4362-B4B1-727EB30F6FFC}"/>
                    </a:ext>
                  </a:extLst>
                </p14:cNvPr>
                <p14:cNvContentPartPr/>
                <p14:nvPr/>
              </p14:nvContentPartPr>
              <p14:xfrm>
                <a:off x="5226699" y="6267068"/>
                <a:ext cx="100080" cy="109080"/>
              </p14:xfrm>
            </p:contentPart>
          </mc:Choice>
          <mc:Fallback xmlns="">
            <p:pic>
              <p:nvPicPr>
                <p:cNvPr id="171536" name="Freihand 171535">
                  <a:extLst>
                    <a:ext uri="{FF2B5EF4-FFF2-40B4-BE49-F238E27FC236}">
                      <a16:creationId xmlns:a16="http://schemas.microsoft.com/office/drawing/2014/main" id="{90ACAFE6-1FB1-4362-B4B1-727EB30F6FFC}"/>
                    </a:ext>
                  </a:extLst>
                </p:cNvPr>
                <p:cNvPicPr/>
                <p:nvPr/>
              </p:nvPicPr>
              <p:blipFill>
                <a:blip r:embed="rId662"/>
                <a:stretch>
                  <a:fillRect/>
                </a:stretch>
              </p:blipFill>
              <p:spPr>
                <a:xfrm>
                  <a:off x="5222379" y="6262748"/>
                  <a:ext cx="108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71538" name="Freihand 171537">
                  <a:extLst>
                    <a:ext uri="{FF2B5EF4-FFF2-40B4-BE49-F238E27FC236}">
                      <a16:creationId xmlns:a16="http://schemas.microsoft.com/office/drawing/2014/main" id="{DEBDC6B9-2247-47A0-9F28-550E5A817F1F}"/>
                    </a:ext>
                  </a:extLst>
                </p14:cNvPr>
                <p14:cNvContentPartPr/>
                <p14:nvPr/>
              </p14:nvContentPartPr>
              <p14:xfrm>
                <a:off x="3582939" y="6350228"/>
                <a:ext cx="175680" cy="6480"/>
              </p14:xfrm>
            </p:contentPart>
          </mc:Choice>
          <mc:Fallback xmlns="">
            <p:pic>
              <p:nvPicPr>
                <p:cNvPr id="171538" name="Freihand 171537">
                  <a:extLst>
                    <a:ext uri="{FF2B5EF4-FFF2-40B4-BE49-F238E27FC236}">
                      <a16:creationId xmlns:a16="http://schemas.microsoft.com/office/drawing/2014/main" id="{DEBDC6B9-2247-47A0-9F28-550E5A817F1F}"/>
                    </a:ext>
                  </a:extLst>
                </p:cNvPr>
                <p:cNvPicPr/>
                <p:nvPr/>
              </p:nvPicPr>
              <p:blipFill>
                <a:blip r:embed="rId664"/>
                <a:stretch>
                  <a:fillRect/>
                </a:stretch>
              </p:blipFill>
              <p:spPr>
                <a:xfrm>
                  <a:off x="3578619" y="6345908"/>
                  <a:ext cx="184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71539" name="Freihand 171538">
                  <a:extLst>
                    <a:ext uri="{FF2B5EF4-FFF2-40B4-BE49-F238E27FC236}">
                      <a16:creationId xmlns:a16="http://schemas.microsoft.com/office/drawing/2014/main" id="{F30F486D-3A02-424F-95CF-4304FB8C9AC8}"/>
                    </a:ext>
                  </a:extLst>
                </p14:cNvPr>
                <p14:cNvContentPartPr/>
                <p14:nvPr/>
              </p14:nvContentPartPr>
              <p14:xfrm>
                <a:off x="3544059" y="6392348"/>
                <a:ext cx="212400" cy="20160"/>
              </p14:xfrm>
            </p:contentPart>
          </mc:Choice>
          <mc:Fallback xmlns="">
            <p:pic>
              <p:nvPicPr>
                <p:cNvPr id="171539" name="Freihand 171538">
                  <a:extLst>
                    <a:ext uri="{FF2B5EF4-FFF2-40B4-BE49-F238E27FC236}">
                      <a16:creationId xmlns:a16="http://schemas.microsoft.com/office/drawing/2014/main" id="{F30F486D-3A02-424F-95CF-4304FB8C9AC8}"/>
                    </a:ext>
                  </a:extLst>
                </p:cNvPr>
                <p:cNvPicPr/>
                <p:nvPr/>
              </p:nvPicPr>
              <p:blipFill>
                <a:blip r:embed="rId666"/>
                <a:stretch>
                  <a:fillRect/>
                </a:stretch>
              </p:blipFill>
              <p:spPr>
                <a:xfrm>
                  <a:off x="3539739" y="6388028"/>
                  <a:ext cx="221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71541" name="Freihand 171540">
                  <a:extLst>
                    <a:ext uri="{FF2B5EF4-FFF2-40B4-BE49-F238E27FC236}">
                      <a16:creationId xmlns:a16="http://schemas.microsoft.com/office/drawing/2014/main" id="{0F6C3D65-2AC4-44E6-A325-FA304E3A9281}"/>
                    </a:ext>
                  </a:extLst>
                </p14:cNvPr>
                <p14:cNvContentPartPr/>
                <p14:nvPr/>
              </p14:nvContentPartPr>
              <p14:xfrm>
                <a:off x="1710579" y="6170228"/>
                <a:ext cx="142920" cy="109800"/>
              </p14:xfrm>
            </p:contentPart>
          </mc:Choice>
          <mc:Fallback xmlns="">
            <p:pic>
              <p:nvPicPr>
                <p:cNvPr id="171541" name="Freihand 171540">
                  <a:extLst>
                    <a:ext uri="{FF2B5EF4-FFF2-40B4-BE49-F238E27FC236}">
                      <a16:creationId xmlns:a16="http://schemas.microsoft.com/office/drawing/2014/main" id="{0F6C3D65-2AC4-44E6-A325-FA304E3A9281}"/>
                    </a:ext>
                  </a:extLst>
                </p:cNvPr>
                <p:cNvPicPr/>
                <p:nvPr/>
              </p:nvPicPr>
              <p:blipFill>
                <a:blip r:embed="rId668"/>
                <a:stretch>
                  <a:fillRect/>
                </a:stretch>
              </p:blipFill>
              <p:spPr>
                <a:xfrm>
                  <a:off x="1706259" y="6165908"/>
                  <a:ext cx="151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71542" name="Freihand 171541">
                  <a:extLst>
                    <a:ext uri="{FF2B5EF4-FFF2-40B4-BE49-F238E27FC236}">
                      <a16:creationId xmlns:a16="http://schemas.microsoft.com/office/drawing/2014/main" id="{BE79EB3A-6449-4FE1-9B86-81F0FAEEB645}"/>
                    </a:ext>
                  </a:extLst>
                </p14:cNvPr>
                <p14:cNvContentPartPr/>
                <p14:nvPr/>
              </p14:nvContentPartPr>
              <p14:xfrm>
                <a:off x="1819299" y="6278228"/>
                <a:ext cx="98280" cy="54720"/>
              </p14:xfrm>
            </p:contentPart>
          </mc:Choice>
          <mc:Fallback xmlns="">
            <p:pic>
              <p:nvPicPr>
                <p:cNvPr id="171542" name="Freihand 171541">
                  <a:extLst>
                    <a:ext uri="{FF2B5EF4-FFF2-40B4-BE49-F238E27FC236}">
                      <a16:creationId xmlns:a16="http://schemas.microsoft.com/office/drawing/2014/main" id="{BE79EB3A-6449-4FE1-9B86-81F0FAEEB645}"/>
                    </a:ext>
                  </a:extLst>
                </p:cNvPr>
                <p:cNvPicPr/>
                <p:nvPr/>
              </p:nvPicPr>
              <p:blipFill>
                <a:blip r:embed="rId670"/>
                <a:stretch>
                  <a:fillRect/>
                </a:stretch>
              </p:blipFill>
              <p:spPr>
                <a:xfrm>
                  <a:off x="1814979" y="6273908"/>
                  <a:ext cx="106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71543" name="Freihand 171542">
                  <a:extLst>
                    <a:ext uri="{FF2B5EF4-FFF2-40B4-BE49-F238E27FC236}">
                      <a16:creationId xmlns:a16="http://schemas.microsoft.com/office/drawing/2014/main" id="{F77533CD-0BDF-4DEE-8E2A-E841BA594FFE}"/>
                    </a:ext>
                  </a:extLst>
                </p14:cNvPr>
                <p14:cNvContentPartPr/>
                <p14:nvPr/>
              </p14:nvContentPartPr>
              <p14:xfrm>
                <a:off x="1992819" y="6220628"/>
                <a:ext cx="10440" cy="107640"/>
              </p14:xfrm>
            </p:contentPart>
          </mc:Choice>
          <mc:Fallback xmlns="">
            <p:pic>
              <p:nvPicPr>
                <p:cNvPr id="171543" name="Freihand 171542">
                  <a:extLst>
                    <a:ext uri="{FF2B5EF4-FFF2-40B4-BE49-F238E27FC236}">
                      <a16:creationId xmlns:a16="http://schemas.microsoft.com/office/drawing/2014/main" id="{F77533CD-0BDF-4DEE-8E2A-E841BA594FFE}"/>
                    </a:ext>
                  </a:extLst>
                </p:cNvPr>
                <p:cNvPicPr/>
                <p:nvPr/>
              </p:nvPicPr>
              <p:blipFill>
                <a:blip r:embed="rId672"/>
                <a:stretch>
                  <a:fillRect/>
                </a:stretch>
              </p:blipFill>
              <p:spPr>
                <a:xfrm>
                  <a:off x="1988499" y="6216308"/>
                  <a:ext cx="19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71544" name="Freihand 171543">
                  <a:extLst>
                    <a:ext uri="{FF2B5EF4-FFF2-40B4-BE49-F238E27FC236}">
                      <a16:creationId xmlns:a16="http://schemas.microsoft.com/office/drawing/2014/main" id="{406CDDF2-781A-49C4-85C7-87A6123380E1}"/>
                    </a:ext>
                  </a:extLst>
                </p14:cNvPr>
                <p14:cNvContentPartPr/>
                <p14:nvPr/>
              </p14:nvContentPartPr>
              <p14:xfrm>
                <a:off x="1962219" y="6183908"/>
                <a:ext cx="194760" cy="91440"/>
              </p14:xfrm>
            </p:contentPart>
          </mc:Choice>
          <mc:Fallback xmlns="">
            <p:pic>
              <p:nvPicPr>
                <p:cNvPr id="171544" name="Freihand 171543">
                  <a:extLst>
                    <a:ext uri="{FF2B5EF4-FFF2-40B4-BE49-F238E27FC236}">
                      <a16:creationId xmlns:a16="http://schemas.microsoft.com/office/drawing/2014/main" id="{406CDDF2-781A-49C4-85C7-87A6123380E1}"/>
                    </a:ext>
                  </a:extLst>
                </p:cNvPr>
                <p:cNvPicPr/>
                <p:nvPr/>
              </p:nvPicPr>
              <p:blipFill>
                <a:blip r:embed="rId674"/>
                <a:stretch>
                  <a:fillRect/>
                </a:stretch>
              </p:blipFill>
              <p:spPr>
                <a:xfrm>
                  <a:off x="1957899" y="6179588"/>
                  <a:ext cx="203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71545" name="Freihand 171544">
                  <a:extLst>
                    <a:ext uri="{FF2B5EF4-FFF2-40B4-BE49-F238E27FC236}">
                      <a16:creationId xmlns:a16="http://schemas.microsoft.com/office/drawing/2014/main" id="{B41DBC5F-9E83-41B3-A2A1-090FFC12D9A0}"/>
                    </a:ext>
                  </a:extLst>
                </p14:cNvPr>
                <p14:cNvContentPartPr/>
                <p14:nvPr/>
              </p14:nvContentPartPr>
              <p14:xfrm>
                <a:off x="2059779" y="6261308"/>
                <a:ext cx="152640" cy="39600"/>
              </p14:xfrm>
            </p:contentPart>
          </mc:Choice>
          <mc:Fallback xmlns="">
            <p:pic>
              <p:nvPicPr>
                <p:cNvPr id="171545" name="Freihand 171544">
                  <a:extLst>
                    <a:ext uri="{FF2B5EF4-FFF2-40B4-BE49-F238E27FC236}">
                      <a16:creationId xmlns:a16="http://schemas.microsoft.com/office/drawing/2014/main" id="{B41DBC5F-9E83-41B3-A2A1-090FFC12D9A0}"/>
                    </a:ext>
                  </a:extLst>
                </p:cNvPr>
                <p:cNvPicPr/>
                <p:nvPr/>
              </p:nvPicPr>
              <p:blipFill>
                <a:blip r:embed="rId676"/>
                <a:stretch>
                  <a:fillRect/>
                </a:stretch>
              </p:blipFill>
              <p:spPr>
                <a:xfrm>
                  <a:off x="2055459" y="6256988"/>
                  <a:ext cx="1612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71546" name="Freihand 171545">
                  <a:extLst>
                    <a:ext uri="{FF2B5EF4-FFF2-40B4-BE49-F238E27FC236}">
                      <a16:creationId xmlns:a16="http://schemas.microsoft.com/office/drawing/2014/main" id="{68A2F8C8-DCD4-496D-8AD7-3939A9DD312B}"/>
                    </a:ext>
                  </a:extLst>
                </p14:cNvPr>
                <p14:cNvContentPartPr/>
                <p14:nvPr/>
              </p14:nvContentPartPr>
              <p14:xfrm>
                <a:off x="2092179" y="6166988"/>
                <a:ext cx="120240" cy="3600"/>
              </p14:xfrm>
            </p:contentPart>
          </mc:Choice>
          <mc:Fallback xmlns="">
            <p:pic>
              <p:nvPicPr>
                <p:cNvPr id="171546" name="Freihand 171545">
                  <a:extLst>
                    <a:ext uri="{FF2B5EF4-FFF2-40B4-BE49-F238E27FC236}">
                      <a16:creationId xmlns:a16="http://schemas.microsoft.com/office/drawing/2014/main" id="{68A2F8C8-DCD4-496D-8AD7-3939A9DD312B}"/>
                    </a:ext>
                  </a:extLst>
                </p:cNvPr>
                <p:cNvPicPr/>
                <p:nvPr/>
              </p:nvPicPr>
              <p:blipFill>
                <a:blip r:embed="rId678"/>
                <a:stretch>
                  <a:fillRect/>
                </a:stretch>
              </p:blipFill>
              <p:spPr>
                <a:xfrm>
                  <a:off x="2087859" y="6162668"/>
                  <a:ext cx="128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71547" name="Freihand 171546">
                  <a:extLst>
                    <a:ext uri="{FF2B5EF4-FFF2-40B4-BE49-F238E27FC236}">
                      <a16:creationId xmlns:a16="http://schemas.microsoft.com/office/drawing/2014/main" id="{4F44F0D3-6ABF-49F5-BA5E-56CEA8DEEAA7}"/>
                    </a:ext>
                  </a:extLst>
                </p14:cNvPr>
                <p14:cNvContentPartPr/>
                <p14:nvPr/>
              </p14:nvContentPartPr>
              <p14:xfrm>
                <a:off x="1771779" y="6353108"/>
                <a:ext cx="437400" cy="28080"/>
              </p14:xfrm>
            </p:contentPart>
          </mc:Choice>
          <mc:Fallback xmlns="">
            <p:pic>
              <p:nvPicPr>
                <p:cNvPr id="171547" name="Freihand 171546">
                  <a:extLst>
                    <a:ext uri="{FF2B5EF4-FFF2-40B4-BE49-F238E27FC236}">
                      <a16:creationId xmlns:a16="http://schemas.microsoft.com/office/drawing/2014/main" id="{4F44F0D3-6ABF-49F5-BA5E-56CEA8DEEAA7}"/>
                    </a:ext>
                  </a:extLst>
                </p:cNvPr>
                <p:cNvPicPr/>
                <p:nvPr/>
              </p:nvPicPr>
              <p:blipFill>
                <a:blip r:embed="rId680"/>
                <a:stretch>
                  <a:fillRect/>
                </a:stretch>
              </p:blipFill>
              <p:spPr>
                <a:xfrm>
                  <a:off x="1767459" y="6348788"/>
                  <a:ext cx="446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71548" name="Freihand 171547">
                  <a:extLst>
                    <a:ext uri="{FF2B5EF4-FFF2-40B4-BE49-F238E27FC236}">
                      <a16:creationId xmlns:a16="http://schemas.microsoft.com/office/drawing/2014/main" id="{C3F0461B-6BDC-4E9B-80CE-191E9966BA6F}"/>
                    </a:ext>
                  </a:extLst>
                </p14:cNvPr>
                <p14:cNvContentPartPr/>
                <p14:nvPr/>
              </p14:nvContentPartPr>
              <p14:xfrm>
                <a:off x="1702659" y="6489908"/>
                <a:ext cx="268920" cy="103320"/>
              </p14:xfrm>
            </p:contentPart>
          </mc:Choice>
          <mc:Fallback xmlns="">
            <p:pic>
              <p:nvPicPr>
                <p:cNvPr id="171548" name="Freihand 171547">
                  <a:extLst>
                    <a:ext uri="{FF2B5EF4-FFF2-40B4-BE49-F238E27FC236}">
                      <a16:creationId xmlns:a16="http://schemas.microsoft.com/office/drawing/2014/main" id="{C3F0461B-6BDC-4E9B-80CE-191E9966BA6F}"/>
                    </a:ext>
                  </a:extLst>
                </p:cNvPr>
                <p:cNvPicPr/>
                <p:nvPr/>
              </p:nvPicPr>
              <p:blipFill>
                <a:blip r:embed="rId682"/>
                <a:stretch>
                  <a:fillRect/>
                </a:stretch>
              </p:blipFill>
              <p:spPr>
                <a:xfrm>
                  <a:off x="1698339" y="6485588"/>
                  <a:ext cx="277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71549" name="Freihand 171548">
                  <a:extLst>
                    <a:ext uri="{FF2B5EF4-FFF2-40B4-BE49-F238E27FC236}">
                      <a16:creationId xmlns:a16="http://schemas.microsoft.com/office/drawing/2014/main" id="{2BBBBD44-524B-439C-95DF-12319E4C5D0C}"/>
                    </a:ext>
                  </a:extLst>
                </p14:cNvPr>
                <p14:cNvContentPartPr/>
                <p14:nvPr/>
              </p14:nvContentPartPr>
              <p14:xfrm>
                <a:off x="2001819" y="6482708"/>
                <a:ext cx="88920" cy="92880"/>
              </p14:xfrm>
            </p:contentPart>
          </mc:Choice>
          <mc:Fallback xmlns="">
            <p:pic>
              <p:nvPicPr>
                <p:cNvPr id="171549" name="Freihand 171548">
                  <a:extLst>
                    <a:ext uri="{FF2B5EF4-FFF2-40B4-BE49-F238E27FC236}">
                      <a16:creationId xmlns:a16="http://schemas.microsoft.com/office/drawing/2014/main" id="{2BBBBD44-524B-439C-95DF-12319E4C5D0C}"/>
                    </a:ext>
                  </a:extLst>
                </p:cNvPr>
                <p:cNvPicPr/>
                <p:nvPr/>
              </p:nvPicPr>
              <p:blipFill>
                <a:blip r:embed="rId684"/>
                <a:stretch>
                  <a:fillRect/>
                </a:stretch>
              </p:blipFill>
              <p:spPr>
                <a:xfrm>
                  <a:off x="1997499" y="6478388"/>
                  <a:ext cx="97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71550" name="Freihand 171549">
                  <a:extLst>
                    <a:ext uri="{FF2B5EF4-FFF2-40B4-BE49-F238E27FC236}">
                      <a16:creationId xmlns:a16="http://schemas.microsoft.com/office/drawing/2014/main" id="{1685F365-465E-4CC4-8483-3F6F2E654557}"/>
                    </a:ext>
                  </a:extLst>
                </p14:cNvPr>
                <p14:cNvContentPartPr/>
                <p14:nvPr/>
              </p14:nvContentPartPr>
              <p14:xfrm>
                <a:off x="2091459" y="6549308"/>
                <a:ext cx="73440" cy="110160"/>
              </p14:xfrm>
            </p:contentPart>
          </mc:Choice>
          <mc:Fallback xmlns="">
            <p:pic>
              <p:nvPicPr>
                <p:cNvPr id="171550" name="Freihand 171549">
                  <a:extLst>
                    <a:ext uri="{FF2B5EF4-FFF2-40B4-BE49-F238E27FC236}">
                      <a16:creationId xmlns:a16="http://schemas.microsoft.com/office/drawing/2014/main" id="{1685F365-465E-4CC4-8483-3F6F2E654557}"/>
                    </a:ext>
                  </a:extLst>
                </p:cNvPr>
                <p:cNvPicPr/>
                <p:nvPr/>
              </p:nvPicPr>
              <p:blipFill>
                <a:blip r:embed="rId686"/>
                <a:stretch>
                  <a:fillRect/>
                </a:stretch>
              </p:blipFill>
              <p:spPr>
                <a:xfrm>
                  <a:off x="2087139" y="6544988"/>
                  <a:ext cx="82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71553" name="Freihand 171552">
                  <a:extLst>
                    <a:ext uri="{FF2B5EF4-FFF2-40B4-BE49-F238E27FC236}">
                      <a16:creationId xmlns:a16="http://schemas.microsoft.com/office/drawing/2014/main" id="{7585EEFC-9862-48CC-A0AB-B8C1F06A303C}"/>
                    </a:ext>
                  </a:extLst>
                </p14:cNvPr>
                <p14:cNvContentPartPr/>
                <p14:nvPr/>
              </p14:nvContentPartPr>
              <p14:xfrm>
                <a:off x="2395299" y="6337988"/>
                <a:ext cx="36720" cy="131040"/>
              </p14:xfrm>
            </p:contentPart>
          </mc:Choice>
          <mc:Fallback xmlns="">
            <p:pic>
              <p:nvPicPr>
                <p:cNvPr id="171553" name="Freihand 171552">
                  <a:extLst>
                    <a:ext uri="{FF2B5EF4-FFF2-40B4-BE49-F238E27FC236}">
                      <a16:creationId xmlns:a16="http://schemas.microsoft.com/office/drawing/2014/main" id="{7585EEFC-9862-48CC-A0AB-B8C1F06A303C}"/>
                    </a:ext>
                  </a:extLst>
                </p:cNvPr>
                <p:cNvPicPr/>
                <p:nvPr/>
              </p:nvPicPr>
              <p:blipFill>
                <a:blip r:embed="rId688"/>
                <a:stretch>
                  <a:fillRect/>
                </a:stretch>
              </p:blipFill>
              <p:spPr>
                <a:xfrm>
                  <a:off x="2390979" y="6333668"/>
                  <a:ext cx="45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71554" name="Freihand 171553">
                  <a:extLst>
                    <a:ext uri="{FF2B5EF4-FFF2-40B4-BE49-F238E27FC236}">
                      <a16:creationId xmlns:a16="http://schemas.microsoft.com/office/drawing/2014/main" id="{1FDEF160-E34F-4CF8-8499-35A086EE1F8A}"/>
                    </a:ext>
                  </a:extLst>
                </p14:cNvPr>
                <p14:cNvContentPartPr/>
                <p14:nvPr/>
              </p14:nvContentPartPr>
              <p14:xfrm>
                <a:off x="2367939" y="6404588"/>
                <a:ext cx="109440" cy="3600"/>
              </p14:xfrm>
            </p:contentPart>
          </mc:Choice>
          <mc:Fallback xmlns="">
            <p:pic>
              <p:nvPicPr>
                <p:cNvPr id="171554" name="Freihand 171553">
                  <a:extLst>
                    <a:ext uri="{FF2B5EF4-FFF2-40B4-BE49-F238E27FC236}">
                      <a16:creationId xmlns:a16="http://schemas.microsoft.com/office/drawing/2014/main" id="{1FDEF160-E34F-4CF8-8499-35A086EE1F8A}"/>
                    </a:ext>
                  </a:extLst>
                </p:cNvPr>
                <p:cNvPicPr/>
                <p:nvPr/>
              </p:nvPicPr>
              <p:blipFill>
                <a:blip r:embed="rId690"/>
                <a:stretch>
                  <a:fillRect/>
                </a:stretch>
              </p:blipFill>
              <p:spPr>
                <a:xfrm>
                  <a:off x="2363619" y="6400268"/>
                  <a:ext cx="118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71556" name="Freihand 171555">
                  <a:extLst>
                    <a:ext uri="{FF2B5EF4-FFF2-40B4-BE49-F238E27FC236}">
                      <a16:creationId xmlns:a16="http://schemas.microsoft.com/office/drawing/2014/main" id="{871BE65A-3391-4BAF-9B1B-24B5C269E93B}"/>
                    </a:ext>
                  </a:extLst>
                </p14:cNvPr>
                <p14:cNvContentPartPr/>
                <p14:nvPr/>
              </p14:nvContentPartPr>
              <p14:xfrm>
                <a:off x="2565579" y="6199028"/>
                <a:ext cx="86040" cy="123480"/>
              </p14:xfrm>
            </p:contentPart>
          </mc:Choice>
          <mc:Fallback xmlns="">
            <p:pic>
              <p:nvPicPr>
                <p:cNvPr id="171556" name="Freihand 171555">
                  <a:extLst>
                    <a:ext uri="{FF2B5EF4-FFF2-40B4-BE49-F238E27FC236}">
                      <a16:creationId xmlns:a16="http://schemas.microsoft.com/office/drawing/2014/main" id="{871BE65A-3391-4BAF-9B1B-24B5C269E93B}"/>
                    </a:ext>
                  </a:extLst>
                </p:cNvPr>
                <p:cNvPicPr/>
                <p:nvPr/>
              </p:nvPicPr>
              <p:blipFill>
                <a:blip r:embed="rId692"/>
                <a:stretch>
                  <a:fillRect/>
                </a:stretch>
              </p:blipFill>
              <p:spPr>
                <a:xfrm>
                  <a:off x="2561259" y="6194708"/>
                  <a:ext cx="946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71557" name="Freihand 171556">
                  <a:extLst>
                    <a:ext uri="{FF2B5EF4-FFF2-40B4-BE49-F238E27FC236}">
                      <a16:creationId xmlns:a16="http://schemas.microsoft.com/office/drawing/2014/main" id="{0ED71363-5A3E-4DB6-9545-58C3E1FA3C00}"/>
                    </a:ext>
                  </a:extLst>
                </p14:cNvPr>
                <p14:cNvContentPartPr/>
                <p14:nvPr/>
              </p14:nvContentPartPr>
              <p14:xfrm>
                <a:off x="2539299" y="6336548"/>
                <a:ext cx="241200" cy="27720"/>
              </p14:xfrm>
            </p:contentPart>
          </mc:Choice>
          <mc:Fallback xmlns="">
            <p:pic>
              <p:nvPicPr>
                <p:cNvPr id="171557" name="Freihand 171556">
                  <a:extLst>
                    <a:ext uri="{FF2B5EF4-FFF2-40B4-BE49-F238E27FC236}">
                      <a16:creationId xmlns:a16="http://schemas.microsoft.com/office/drawing/2014/main" id="{0ED71363-5A3E-4DB6-9545-58C3E1FA3C00}"/>
                    </a:ext>
                  </a:extLst>
                </p:cNvPr>
                <p:cNvPicPr/>
                <p:nvPr/>
              </p:nvPicPr>
              <p:blipFill>
                <a:blip r:embed="rId694"/>
                <a:stretch>
                  <a:fillRect/>
                </a:stretch>
              </p:blipFill>
              <p:spPr>
                <a:xfrm>
                  <a:off x="2534979" y="6332228"/>
                  <a:ext cx="249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71558" name="Freihand 171557">
                  <a:extLst>
                    <a:ext uri="{FF2B5EF4-FFF2-40B4-BE49-F238E27FC236}">
                      <a16:creationId xmlns:a16="http://schemas.microsoft.com/office/drawing/2014/main" id="{1121C1F5-B260-4FF0-AFDE-84EA2A53AE20}"/>
                    </a:ext>
                  </a:extLst>
                </p14:cNvPr>
                <p14:cNvContentPartPr/>
                <p14:nvPr/>
              </p14:nvContentPartPr>
              <p14:xfrm>
                <a:off x="2480619" y="6470828"/>
                <a:ext cx="106920" cy="108720"/>
              </p14:xfrm>
            </p:contentPart>
          </mc:Choice>
          <mc:Fallback xmlns="">
            <p:pic>
              <p:nvPicPr>
                <p:cNvPr id="171558" name="Freihand 171557">
                  <a:extLst>
                    <a:ext uri="{FF2B5EF4-FFF2-40B4-BE49-F238E27FC236}">
                      <a16:creationId xmlns:a16="http://schemas.microsoft.com/office/drawing/2014/main" id="{1121C1F5-B260-4FF0-AFDE-84EA2A53AE20}"/>
                    </a:ext>
                  </a:extLst>
                </p:cNvPr>
                <p:cNvPicPr/>
                <p:nvPr/>
              </p:nvPicPr>
              <p:blipFill>
                <a:blip r:embed="rId696"/>
                <a:stretch>
                  <a:fillRect/>
                </a:stretch>
              </p:blipFill>
              <p:spPr>
                <a:xfrm>
                  <a:off x="2476299" y="6466508"/>
                  <a:ext cx="115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71559" name="Freihand 171558">
                  <a:extLst>
                    <a:ext uri="{FF2B5EF4-FFF2-40B4-BE49-F238E27FC236}">
                      <a16:creationId xmlns:a16="http://schemas.microsoft.com/office/drawing/2014/main" id="{8915B1F9-BBC0-4B7D-8C3B-50CA3B8CAA62}"/>
                    </a:ext>
                  </a:extLst>
                </p14:cNvPr>
                <p14:cNvContentPartPr/>
                <p14:nvPr/>
              </p14:nvContentPartPr>
              <p14:xfrm>
                <a:off x="2608779" y="6491708"/>
                <a:ext cx="99000" cy="19800"/>
              </p14:xfrm>
            </p:contentPart>
          </mc:Choice>
          <mc:Fallback xmlns="">
            <p:pic>
              <p:nvPicPr>
                <p:cNvPr id="171559" name="Freihand 171558">
                  <a:extLst>
                    <a:ext uri="{FF2B5EF4-FFF2-40B4-BE49-F238E27FC236}">
                      <a16:creationId xmlns:a16="http://schemas.microsoft.com/office/drawing/2014/main" id="{8915B1F9-BBC0-4B7D-8C3B-50CA3B8CAA62}"/>
                    </a:ext>
                  </a:extLst>
                </p:cNvPr>
                <p:cNvPicPr/>
                <p:nvPr/>
              </p:nvPicPr>
              <p:blipFill>
                <a:blip r:embed="rId698"/>
                <a:stretch>
                  <a:fillRect/>
                </a:stretch>
              </p:blipFill>
              <p:spPr>
                <a:xfrm>
                  <a:off x="2604459" y="6487388"/>
                  <a:ext cx="107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71560" name="Freihand 171559">
                  <a:extLst>
                    <a:ext uri="{FF2B5EF4-FFF2-40B4-BE49-F238E27FC236}">
                      <a16:creationId xmlns:a16="http://schemas.microsoft.com/office/drawing/2014/main" id="{7ADCB2C3-81E3-4B0F-9D87-21DE4D3B7390}"/>
                    </a:ext>
                  </a:extLst>
                </p14:cNvPr>
                <p14:cNvContentPartPr/>
                <p14:nvPr/>
              </p14:nvContentPartPr>
              <p14:xfrm>
                <a:off x="2695179" y="6443828"/>
                <a:ext cx="89280" cy="103680"/>
              </p14:xfrm>
            </p:contentPart>
          </mc:Choice>
          <mc:Fallback xmlns="">
            <p:pic>
              <p:nvPicPr>
                <p:cNvPr id="171560" name="Freihand 171559">
                  <a:extLst>
                    <a:ext uri="{FF2B5EF4-FFF2-40B4-BE49-F238E27FC236}">
                      <a16:creationId xmlns:a16="http://schemas.microsoft.com/office/drawing/2014/main" id="{7ADCB2C3-81E3-4B0F-9D87-21DE4D3B7390}"/>
                    </a:ext>
                  </a:extLst>
                </p:cNvPr>
                <p:cNvPicPr/>
                <p:nvPr/>
              </p:nvPicPr>
              <p:blipFill>
                <a:blip r:embed="rId700"/>
                <a:stretch>
                  <a:fillRect/>
                </a:stretch>
              </p:blipFill>
              <p:spPr>
                <a:xfrm>
                  <a:off x="2690859" y="6439508"/>
                  <a:ext cx="97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71561" name="Freihand 171560">
                  <a:extLst>
                    <a:ext uri="{FF2B5EF4-FFF2-40B4-BE49-F238E27FC236}">
                      <a16:creationId xmlns:a16="http://schemas.microsoft.com/office/drawing/2014/main" id="{C05086B1-0B7D-41AA-A205-70CFCE4E9226}"/>
                    </a:ext>
                  </a:extLst>
                </p14:cNvPr>
                <p14:cNvContentPartPr/>
                <p14:nvPr/>
              </p14:nvContentPartPr>
              <p14:xfrm>
                <a:off x="2801379" y="6504668"/>
                <a:ext cx="62640" cy="68760"/>
              </p14:xfrm>
            </p:contentPart>
          </mc:Choice>
          <mc:Fallback xmlns="">
            <p:pic>
              <p:nvPicPr>
                <p:cNvPr id="171561" name="Freihand 171560">
                  <a:extLst>
                    <a:ext uri="{FF2B5EF4-FFF2-40B4-BE49-F238E27FC236}">
                      <a16:creationId xmlns:a16="http://schemas.microsoft.com/office/drawing/2014/main" id="{C05086B1-0B7D-41AA-A205-70CFCE4E9226}"/>
                    </a:ext>
                  </a:extLst>
                </p:cNvPr>
                <p:cNvPicPr/>
                <p:nvPr/>
              </p:nvPicPr>
              <p:blipFill>
                <a:blip r:embed="rId702"/>
                <a:stretch>
                  <a:fillRect/>
                </a:stretch>
              </p:blipFill>
              <p:spPr>
                <a:xfrm>
                  <a:off x="2797059" y="6500348"/>
                  <a:ext cx="71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71562" name="Freihand 171561">
                  <a:extLst>
                    <a:ext uri="{FF2B5EF4-FFF2-40B4-BE49-F238E27FC236}">
                      <a16:creationId xmlns:a16="http://schemas.microsoft.com/office/drawing/2014/main" id="{826CF5A1-CA5E-4AA1-8B8A-C637D69B5574}"/>
                    </a:ext>
                  </a:extLst>
                </p14:cNvPr>
                <p14:cNvContentPartPr/>
                <p14:nvPr/>
              </p14:nvContentPartPr>
              <p14:xfrm>
                <a:off x="2967699" y="6385148"/>
                <a:ext cx="57600" cy="41040"/>
              </p14:xfrm>
            </p:contentPart>
          </mc:Choice>
          <mc:Fallback xmlns="">
            <p:pic>
              <p:nvPicPr>
                <p:cNvPr id="171562" name="Freihand 171561">
                  <a:extLst>
                    <a:ext uri="{FF2B5EF4-FFF2-40B4-BE49-F238E27FC236}">
                      <a16:creationId xmlns:a16="http://schemas.microsoft.com/office/drawing/2014/main" id="{826CF5A1-CA5E-4AA1-8B8A-C637D69B5574}"/>
                    </a:ext>
                  </a:extLst>
                </p:cNvPr>
                <p:cNvPicPr/>
                <p:nvPr/>
              </p:nvPicPr>
              <p:blipFill>
                <a:blip r:embed="rId704"/>
                <a:stretch>
                  <a:fillRect/>
                </a:stretch>
              </p:blipFill>
              <p:spPr>
                <a:xfrm>
                  <a:off x="2963379" y="6380828"/>
                  <a:ext cx="66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71563" name="Freihand 171562">
                  <a:extLst>
                    <a:ext uri="{FF2B5EF4-FFF2-40B4-BE49-F238E27FC236}">
                      <a16:creationId xmlns:a16="http://schemas.microsoft.com/office/drawing/2014/main" id="{EE4BA697-C006-436F-A31F-EB458E2A86D0}"/>
                    </a:ext>
                  </a:extLst>
                </p14:cNvPr>
                <p14:cNvContentPartPr/>
                <p14:nvPr/>
              </p14:nvContentPartPr>
              <p14:xfrm>
                <a:off x="3082179" y="6271388"/>
                <a:ext cx="235080" cy="270000"/>
              </p14:xfrm>
            </p:contentPart>
          </mc:Choice>
          <mc:Fallback xmlns="">
            <p:pic>
              <p:nvPicPr>
                <p:cNvPr id="171563" name="Freihand 171562">
                  <a:extLst>
                    <a:ext uri="{FF2B5EF4-FFF2-40B4-BE49-F238E27FC236}">
                      <a16:creationId xmlns:a16="http://schemas.microsoft.com/office/drawing/2014/main" id="{EE4BA697-C006-436F-A31F-EB458E2A86D0}"/>
                    </a:ext>
                  </a:extLst>
                </p:cNvPr>
                <p:cNvPicPr/>
                <p:nvPr/>
              </p:nvPicPr>
              <p:blipFill>
                <a:blip r:embed="rId706"/>
                <a:stretch>
                  <a:fillRect/>
                </a:stretch>
              </p:blipFill>
              <p:spPr>
                <a:xfrm>
                  <a:off x="3077859" y="6267068"/>
                  <a:ext cx="243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71567" name="Freihand 171566">
                  <a:extLst>
                    <a:ext uri="{FF2B5EF4-FFF2-40B4-BE49-F238E27FC236}">
                      <a16:creationId xmlns:a16="http://schemas.microsoft.com/office/drawing/2014/main" id="{4E289265-443D-478B-8558-31F5A919647E}"/>
                    </a:ext>
                  </a:extLst>
                </p14:cNvPr>
                <p14:cNvContentPartPr/>
                <p14:nvPr/>
              </p14:nvContentPartPr>
              <p14:xfrm>
                <a:off x="2745939" y="6083108"/>
                <a:ext cx="12600" cy="69840"/>
              </p14:xfrm>
            </p:contentPart>
          </mc:Choice>
          <mc:Fallback xmlns="">
            <p:pic>
              <p:nvPicPr>
                <p:cNvPr id="171567" name="Freihand 171566">
                  <a:extLst>
                    <a:ext uri="{FF2B5EF4-FFF2-40B4-BE49-F238E27FC236}">
                      <a16:creationId xmlns:a16="http://schemas.microsoft.com/office/drawing/2014/main" id="{4E289265-443D-478B-8558-31F5A919647E}"/>
                    </a:ext>
                  </a:extLst>
                </p:cNvPr>
                <p:cNvPicPr/>
                <p:nvPr/>
              </p:nvPicPr>
              <p:blipFill>
                <a:blip r:embed="rId708"/>
                <a:stretch>
                  <a:fillRect/>
                </a:stretch>
              </p:blipFill>
              <p:spPr>
                <a:xfrm>
                  <a:off x="2741619" y="6078788"/>
                  <a:ext cx="21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71568" name="Freihand 171567">
                  <a:extLst>
                    <a:ext uri="{FF2B5EF4-FFF2-40B4-BE49-F238E27FC236}">
                      <a16:creationId xmlns:a16="http://schemas.microsoft.com/office/drawing/2014/main" id="{111F264C-3ED1-47D0-BC9C-FC5D3D75C284}"/>
                    </a:ext>
                  </a:extLst>
                </p14:cNvPr>
                <p14:cNvContentPartPr/>
                <p14:nvPr/>
              </p14:nvContentPartPr>
              <p14:xfrm>
                <a:off x="2399979" y="6000308"/>
                <a:ext cx="560520" cy="711360"/>
              </p14:xfrm>
            </p:contentPart>
          </mc:Choice>
          <mc:Fallback xmlns="">
            <p:pic>
              <p:nvPicPr>
                <p:cNvPr id="171568" name="Freihand 171567">
                  <a:extLst>
                    <a:ext uri="{FF2B5EF4-FFF2-40B4-BE49-F238E27FC236}">
                      <a16:creationId xmlns:a16="http://schemas.microsoft.com/office/drawing/2014/main" id="{111F264C-3ED1-47D0-BC9C-FC5D3D75C284}"/>
                    </a:ext>
                  </a:extLst>
                </p:cNvPr>
                <p:cNvPicPr/>
                <p:nvPr/>
              </p:nvPicPr>
              <p:blipFill>
                <a:blip r:embed="rId710"/>
                <a:stretch>
                  <a:fillRect/>
                </a:stretch>
              </p:blipFill>
              <p:spPr>
                <a:xfrm>
                  <a:off x="2395659" y="5995988"/>
                  <a:ext cx="56916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71572" name="Freihand 171571">
                  <a:extLst>
                    <a:ext uri="{FF2B5EF4-FFF2-40B4-BE49-F238E27FC236}">
                      <a16:creationId xmlns:a16="http://schemas.microsoft.com/office/drawing/2014/main" id="{6EAFC5B4-B39F-4D0F-B0AB-BA1452B0C438}"/>
                    </a:ext>
                  </a:extLst>
                </p14:cNvPr>
                <p14:cNvContentPartPr/>
                <p14:nvPr/>
              </p14:nvContentPartPr>
              <p14:xfrm>
                <a:off x="2213859" y="5900948"/>
                <a:ext cx="147240" cy="150840"/>
              </p14:xfrm>
            </p:contentPart>
          </mc:Choice>
          <mc:Fallback xmlns="">
            <p:pic>
              <p:nvPicPr>
                <p:cNvPr id="171572" name="Freihand 171571">
                  <a:extLst>
                    <a:ext uri="{FF2B5EF4-FFF2-40B4-BE49-F238E27FC236}">
                      <a16:creationId xmlns:a16="http://schemas.microsoft.com/office/drawing/2014/main" id="{6EAFC5B4-B39F-4D0F-B0AB-BA1452B0C438}"/>
                    </a:ext>
                  </a:extLst>
                </p:cNvPr>
                <p:cNvPicPr/>
                <p:nvPr/>
              </p:nvPicPr>
              <p:blipFill>
                <a:blip r:embed="rId712"/>
                <a:stretch>
                  <a:fillRect/>
                </a:stretch>
              </p:blipFill>
              <p:spPr>
                <a:xfrm>
                  <a:off x="2209539" y="5896628"/>
                  <a:ext cx="155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71573" name="Freihand 171572">
                  <a:extLst>
                    <a:ext uri="{FF2B5EF4-FFF2-40B4-BE49-F238E27FC236}">
                      <a16:creationId xmlns:a16="http://schemas.microsoft.com/office/drawing/2014/main" id="{F96A225D-3759-4C31-B86A-2A1C587B7A2F}"/>
                    </a:ext>
                  </a:extLst>
                </p14:cNvPr>
                <p14:cNvContentPartPr/>
                <p14:nvPr/>
              </p14:nvContentPartPr>
              <p14:xfrm>
                <a:off x="2250219" y="5975828"/>
                <a:ext cx="123840" cy="22320"/>
              </p14:xfrm>
            </p:contentPart>
          </mc:Choice>
          <mc:Fallback xmlns="">
            <p:pic>
              <p:nvPicPr>
                <p:cNvPr id="171573" name="Freihand 171572">
                  <a:extLst>
                    <a:ext uri="{FF2B5EF4-FFF2-40B4-BE49-F238E27FC236}">
                      <a16:creationId xmlns:a16="http://schemas.microsoft.com/office/drawing/2014/main" id="{F96A225D-3759-4C31-B86A-2A1C587B7A2F}"/>
                    </a:ext>
                  </a:extLst>
                </p:cNvPr>
                <p:cNvPicPr/>
                <p:nvPr/>
              </p:nvPicPr>
              <p:blipFill>
                <a:blip r:embed="rId714"/>
                <a:stretch>
                  <a:fillRect/>
                </a:stretch>
              </p:blipFill>
              <p:spPr>
                <a:xfrm>
                  <a:off x="2245899" y="5971508"/>
                  <a:ext cx="132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71575" name="Freihand 171574">
                  <a:extLst>
                    <a:ext uri="{FF2B5EF4-FFF2-40B4-BE49-F238E27FC236}">
                      <a16:creationId xmlns:a16="http://schemas.microsoft.com/office/drawing/2014/main" id="{FD80E1F7-0A7A-43EE-8305-7443890712B6}"/>
                    </a:ext>
                  </a:extLst>
                </p14:cNvPr>
                <p14:cNvContentPartPr/>
                <p14:nvPr/>
              </p14:nvContentPartPr>
              <p14:xfrm>
                <a:off x="2917299" y="5938028"/>
                <a:ext cx="14400" cy="116640"/>
              </p14:xfrm>
            </p:contentPart>
          </mc:Choice>
          <mc:Fallback xmlns="">
            <p:pic>
              <p:nvPicPr>
                <p:cNvPr id="171575" name="Freihand 171574">
                  <a:extLst>
                    <a:ext uri="{FF2B5EF4-FFF2-40B4-BE49-F238E27FC236}">
                      <a16:creationId xmlns:a16="http://schemas.microsoft.com/office/drawing/2014/main" id="{FD80E1F7-0A7A-43EE-8305-7443890712B6}"/>
                    </a:ext>
                  </a:extLst>
                </p:cNvPr>
                <p:cNvPicPr/>
                <p:nvPr/>
              </p:nvPicPr>
              <p:blipFill>
                <a:blip r:embed="rId716"/>
                <a:stretch>
                  <a:fillRect/>
                </a:stretch>
              </p:blipFill>
              <p:spPr>
                <a:xfrm>
                  <a:off x="2912979" y="5933708"/>
                  <a:ext cx="23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71576" name="Freihand 171575">
                  <a:extLst>
                    <a:ext uri="{FF2B5EF4-FFF2-40B4-BE49-F238E27FC236}">
                      <a16:creationId xmlns:a16="http://schemas.microsoft.com/office/drawing/2014/main" id="{C1C7CA34-A92D-46E7-BF1B-E01DEF1B80AD}"/>
                    </a:ext>
                  </a:extLst>
                </p14:cNvPr>
                <p14:cNvContentPartPr/>
                <p14:nvPr/>
              </p14:nvContentPartPr>
              <p14:xfrm>
                <a:off x="2835579" y="5915708"/>
                <a:ext cx="203760" cy="146160"/>
              </p14:xfrm>
            </p:contentPart>
          </mc:Choice>
          <mc:Fallback xmlns="">
            <p:pic>
              <p:nvPicPr>
                <p:cNvPr id="171576" name="Freihand 171575">
                  <a:extLst>
                    <a:ext uri="{FF2B5EF4-FFF2-40B4-BE49-F238E27FC236}">
                      <a16:creationId xmlns:a16="http://schemas.microsoft.com/office/drawing/2014/main" id="{C1C7CA34-A92D-46E7-BF1B-E01DEF1B80AD}"/>
                    </a:ext>
                  </a:extLst>
                </p:cNvPr>
                <p:cNvPicPr/>
                <p:nvPr/>
              </p:nvPicPr>
              <p:blipFill>
                <a:blip r:embed="rId718"/>
                <a:stretch>
                  <a:fillRect/>
                </a:stretch>
              </p:blipFill>
              <p:spPr>
                <a:xfrm>
                  <a:off x="2831259" y="5911388"/>
                  <a:ext cx="2124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71130" name="Freihand 171129">
                  <a:extLst>
                    <a:ext uri="{FF2B5EF4-FFF2-40B4-BE49-F238E27FC236}">
                      <a16:creationId xmlns:a16="http://schemas.microsoft.com/office/drawing/2014/main" id="{E706CE30-1478-469A-81C3-B113147497CB}"/>
                    </a:ext>
                  </a:extLst>
                </p14:cNvPr>
                <p14:cNvContentPartPr/>
                <p14:nvPr/>
              </p14:nvContentPartPr>
              <p14:xfrm>
                <a:off x="9181659" y="3177188"/>
                <a:ext cx="190800" cy="13320"/>
              </p14:xfrm>
            </p:contentPart>
          </mc:Choice>
          <mc:Fallback xmlns="">
            <p:pic>
              <p:nvPicPr>
                <p:cNvPr id="171130" name="Freihand 171129">
                  <a:extLst>
                    <a:ext uri="{FF2B5EF4-FFF2-40B4-BE49-F238E27FC236}">
                      <a16:creationId xmlns:a16="http://schemas.microsoft.com/office/drawing/2014/main" id="{E706CE30-1478-469A-81C3-B113147497CB}"/>
                    </a:ext>
                  </a:extLst>
                </p:cNvPr>
                <p:cNvPicPr/>
                <p:nvPr/>
              </p:nvPicPr>
              <p:blipFill>
                <a:blip r:embed="rId720"/>
                <a:stretch>
                  <a:fillRect/>
                </a:stretch>
              </p:blipFill>
              <p:spPr>
                <a:xfrm>
                  <a:off x="9177339" y="3172868"/>
                  <a:ext cx="19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71131" name="Freihand 171130">
                  <a:extLst>
                    <a:ext uri="{FF2B5EF4-FFF2-40B4-BE49-F238E27FC236}">
                      <a16:creationId xmlns:a16="http://schemas.microsoft.com/office/drawing/2014/main" id="{A22706F0-637A-455E-B290-BDFDE6CD7C09}"/>
                    </a:ext>
                  </a:extLst>
                </p14:cNvPr>
                <p14:cNvContentPartPr/>
                <p14:nvPr/>
              </p14:nvContentPartPr>
              <p14:xfrm>
                <a:off x="9216939" y="3219308"/>
                <a:ext cx="143640" cy="23040"/>
              </p14:xfrm>
            </p:contentPart>
          </mc:Choice>
          <mc:Fallback xmlns="">
            <p:pic>
              <p:nvPicPr>
                <p:cNvPr id="171131" name="Freihand 171130">
                  <a:extLst>
                    <a:ext uri="{FF2B5EF4-FFF2-40B4-BE49-F238E27FC236}">
                      <a16:creationId xmlns:a16="http://schemas.microsoft.com/office/drawing/2014/main" id="{A22706F0-637A-455E-B290-BDFDE6CD7C09}"/>
                    </a:ext>
                  </a:extLst>
                </p:cNvPr>
                <p:cNvPicPr/>
                <p:nvPr/>
              </p:nvPicPr>
              <p:blipFill>
                <a:blip r:embed="rId722"/>
                <a:stretch>
                  <a:fillRect/>
                </a:stretch>
              </p:blipFill>
              <p:spPr>
                <a:xfrm>
                  <a:off x="9212619" y="3214988"/>
                  <a:ext cx="152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171132" name="Freihand 171131">
                  <a:extLst>
                    <a:ext uri="{FF2B5EF4-FFF2-40B4-BE49-F238E27FC236}">
                      <a16:creationId xmlns:a16="http://schemas.microsoft.com/office/drawing/2014/main" id="{6A554E6F-9A19-4259-9108-B1FA4F9AE321}"/>
                    </a:ext>
                  </a:extLst>
                </p14:cNvPr>
                <p14:cNvContentPartPr/>
                <p14:nvPr/>
              </p14:nvContentPartPr>
              <p14:xfrm>
                <a:off x="9507459" y="3148028"/>
                <a:ext cx="153360" cy="178920"/>
              </p14:xfrm>
            </p:contentPart>
          </mc:Choice>
          <mc:Fallback xmlns="">
            <p:pic>
              <p:nvPicPr>
                <p:cNvPr id="171132" name="Freihand 171131">
                  <a:extLst>
                    <a:ext uri="{FF2B5EF4-FFF2-40B4-BE49-F238E27FC236}">
                      <a16:creationId xmlns:a16="http://schemas.microsoft.com/office/drawing/2014/main" id="{6A554E6F-9A19-4259-9108-B1FA4F9AE321}"/>
                    </a:ext>
                  </a:extLst>
                </p:cNvPr>
                <p:cNvPicPr/>
                <p:nvPr/>
              </p:nvPicPr>
              <p:blipFill>
                <a:blip r:embed="rId724"/>
                <a:stretch>
                  <a:fillRect/>
                </a:stretch>
              </p:blipFill>
              <p:spPr>
                <a:xfrm>
                  <a:off x="9503139" y="3143708"/>
                  <a:ext cx="162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71133" name="Freihand 171132">
                  <a:extLst>
                    <a:ext uri="{FF2B5EF4-FFF2-40B4-BE49-F238E27FC236}">
                      <a16:creationId xmlns:a16="http://schemas.microsoft.com/office/drawing/2014/main" id="{3B0805C7-E635-4B26-BB8E-526E078E13C4}"/>
                    </a:ext>
                  </a:extLst>
                </p14:cNvPr>
                <p14:cNvContentPartPr/>
                <p14:nvPr/>
              </p14:nvContentPartPr>
              <p14:xfrm>
                <a:off x="9764859" y="3195188"/>
                <a:ext cx="159480" cy="23040"/>
              </p14:xfrm>
            </p:contentPart>
          </mc:Choice>
          <mc:Fallback xmlns="">
            <p:pic>
              <p:nvPicPr>
                <p:cNvPr id="171133" name="Freihand 171132">
                  <a:extLst>
                    <a:ext uri="{FF2B5EF4-FFF2-40B4-BE49-F238E27FC236}">
                      <a16:creationId xmlns:a16="http://schemas.microsoft.com/office/drawing/2014/main" id="{3B0805C7-E635-4B26-BB8E-526E078E13C4}"/>
                    </a:ext>
                  </a:extLst>
                </p:cNvPr>
                <p:cNvPicPr/>
                <p:nvPr/>
              </p:nvPicPr>
              <p:blipFill>
                <a:blip r:embed="rId726"/>
                <a:stretch>
                  <a:fillRect/>
                </a:stretch>
              </p:blipFill>
              <p:spPr>
                <a:xfrm>
                  <a:off x="9760539" y="3190868"/>
                  <a:ext cx="168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71134" name="Freihand 171133">
                  <a:extLst>
                    <a:ext uri="{FF2B5EF4-FFF2-40B4-BE49-F238E27FC236}">
                      <a16:creationId xmlns:a16="http://schemas.microsoft.com/office/drawing/2014/main" id="{59BE0AD5-FB8C-48B3-93C9-745B62F3A689}"/>
                    </a:ext>
                  </a:extLst>
                </p14:cNvPr>
                <p14:cNvContentPartPr/>
                <p14:nvPr/>
              </p14:nvContentPartPr>
              <p14:xfrm>
                <a:off x="10073379" y="3110228"/>
                <a:ext cx="147240" cy="122040"/>
              </p14:xfrm>
            </p:contentPart>
          </mc:Choice>
          <mc:Fallback xmlns="">
            <p:pic>
              <p:nvPicPr>
                <p:cNvPr id="171134" name="Freihand 171133">
                  <a:extLst>
                    <a:ext uri="{FF2B5EF4-FFF2-40B4-BE49-F238E27FC236}">
                      <a16:creationId xmlns:a16="http://schemas.microsoft.com/office/drawing/2014/main" id="{59BE0AD5-FB8C-48B3-93C9-745B62F3A689}"/>
                    </a:ext>
                  </a:extLst>
                </p:cNvPr>
                <p:cNvPicPr/>
                <p:nvPr/>
              </p:nvPicPr>
              <p:blipFill>
                <a:blip r:embed="rId728"/>
                <a:stretch>
                  <a:fillRect/>
                </a:stretch>
              </p:blipFill>
              <p:spPr>
                <a:xfrm>
                  <a:off x="10069059" y="3105908"/>
                  <a:ext cx="155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71135" name="Freihand 171134">
                  <a:extLst>
                    <a:ext uri="{FF2B5EF4-FFF2-40B4-BE49-F238E27FC236}">
                      <a16:creationId xmlns:a16="http://schemas.microsoft.com/office/drawing/2014/main" id="{029F0438-ABCD-40F5-9C5D-9661C7A48BC7}"/>
                    </a:ext>
                  </a:extLst>
                </p14:cNvPr>
                <p14:cNvContentPartPr/>
                <p14:nvPr/>
              </p14:nvContentPartPr>
              <p14:xfrm>
                <a:off x="10236099" y="3206708"/>
                <a:ext cx="20880" cy="98640"/>
              </p14:xfrm>
            </p:contentPart>
          </mc:Choice>
          <mc:Fallback xmlns="">
            <p:pic>
              <p:nvPicPr>
                <p:cNvPr id="171135" name="Freihand 171134">
                  <a:extLst>
                    <a:ext uri="{FF2B5EF4-FFF2-40B4-BE49-F238E27FC236}">
                      <a16:creationId xmlns:a16="http://schemas.microsoft.com/office/drawing/2014/main" id="{029F0438-ABCD-40F5-9C5D-9661C7A48BC7}"/>
                    </a:ext>
                  </a:extLst>
                </p:cNvPr>
                <p:cNvPicPr/>
                <p:nvPr/>
              </p:nvPicPr>
              <p:blipFill>
                <a:blip r:embed="rId730"/>
                <a:stretch>
                  <a:fillRect/>
                </a:stretch>
              </p:blipFill>
              <p:spPr>
                <a:xfrm>
                  <a:off x="10231779" y="3202388"/>
                  <a:ext cx="29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71136" name="Freihand 171135">
                  <a:extLst>
                    <a:ext uri="{FF2B5EF4-FFF2-40B4-BE49-F238E27FC236}">
                      <a16:creationId xmlns:a16="http://schemas.microsoft.com/office/drawing/2014/main" id="{52A6D792-E2A2-4CB1-A057-771D3CF123ED}"/>
                    </a:ext>
                  </a:extLst>
                </p14:cNvPr>
                <p14:cNvContentPartPr/>
                <p14:nvPr/>
              </p14:nvContentPartPr>
              <p14:xfrm>
                <a:off x="10323219" y="3103388"/>
                <a:ext cx="140400" cy="165240"/>
              </p14:xfrm>
            </p:contentPart>
          </mc:Choice>
          <mc:Fallback xmlns="">
            <p:pic>
              <p:nvPicPr>
                <p:cNvPr id="171136" name="Freihand 171135">
                  <a:extLst>
                    <a:ext uri="{FF2B5EF4-FFF2-40B4-BE49-F238E27FC236}">
                      <a16:creationId xmlns:a16="http://schemas.microsoft.com/office/drawing/2014/main" id="{52A6D792-E2A2-4CB1-A057-771D3CF123ED}"/>
                    </a:ext>
                  </a:extLst>
                </p:cNvPr>
                <p:cNvPicPr/>
                <p:nvPr/>
              </p:nvPicPr>
              <p:blipFill>
                <a:blip r:embed="rId732"/>
                <a:stretch>
                  <a:fillRect/>
                </a:stretch>
              </p:blipFill>
              <p:spPr>
                <a:xfrm>
                  <a:off x="10318899" y="3099068"/>
                  <a:ext cx="149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71137" name="Freihand 171136">
                  <a:extLst>
                    <a:ext uri="{FF2B5EF4-FFF2-40B4-BE49-F238E27FC236}">
                      <a16:creationId xmlns:a16="http://schemas.microsoft.com/office/drawing/2014/main" id="{2B13B4B4-3E51-475E-B661-71CD52D0A6BE}"/>
                    </a:ext>
                  </a:extLst>
                </p14:cNvPr>
                <p14:cNvContentPartPr/>
                <p14:nvPr/>
              </p14:nvContentPartPr>
              <p14:xfrm>
                <a:off x="10521579" y="3146228"/>
                <a:ext cx="102240" cy="194040"/>
              </p14:xfrm>
            </p:contentPart>
          </mc:Choice>
          <mc:Fallback xmlns="">
            <p:pic>
              <p:nvPicPr>
                <p:cNvPr id="171137" name="Freihand 171136">
                  <a:extLst>
                    <a:ext uri="{FF2B5EF4-FFF2-40B4-BE49-F238E27FC236}">
                      <a16:creationId xmlns:a16="http://schemas.microsoft.com/office/drawing/2014/main" id="{2B13B4B4-3E51-475E-B661-71CD52D0A6BE}"/>
                    </a:ext>
                  </a:extLst>
                </p:cNvPr>
                <p:cNvPicPr/>
                <p:nvPr/>
              </p:nvPicPr>
              <p:blipFill>
                <a:blip r:embed="rId734"/>
                <a:stretch>
                  <a:fillRect/>
                </a:stretch>
              </p:blipFill>
              <p:spPr>
                <a:xfrm>
                  <a:off x="10517259" y="3141908"/>
                  <a:ext cx="110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71138" name="Freihand 171137">
                  <a:extLst>
                    <a:ext uri="{FF2B5EF4-FFF2-40B4-BE49-F238E27FC236}">
                      <a16:creationId xmlns:a16="http://schemas.microsoft.com/office/drawing/2014/main" id="{5585023A-6748-42E2-9E52-6AD843268002}"/>
                    </a:ext>
                  </a:extLst>
                </p14:cNvPr>
                <p14:cNvContentPartPr/>
                <p14:nvPr/>
              </p14:nvContentPartPr>
              <p14:xfrm>
                <a:off x="8337459" y="3112028"/>
                <a:ext cx="222120" cy="180360"/>
              </p14:xfrm>
            </p:contentPart>
          </mc:Choice>
          <mc:Fallback xmlns="">
            <p:pic>
              <p:nvPicPr>
                <p:cNvPr id="171138" name="Freihand 171137">
                  <a:extLst>
                    <a:ext uri="{FF2B5EF4-FFF2-40B4-BE49-F238E27FC236}">
                      <a16:creationId xmlns:a16="http://schemas.microsoft.com/office/drawing/2014/main" id="{5585023A-6748-42E2-9E52-6AD843268002}"/>
                    </a:ext>
                  </a:extLst>
                </p:cNvPr>
                <p:cNvPicPr/>
                <p:nvPr/>
              </p:nvPicPr>
              <p:blipFill>
                <a:blip r:embed="rId736"/>
                <a:stretch>
                  <a:fillRect/>
                </a:stretch>
              </p:blipFill>
              <p:spPr>
                <a:xfrm>
                  <a:off x="8333139" y="3107708"/>
                  <a:ext cx="230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71139" name="Freihand 171138">
                  <a:extLst>
                    <a:ext uri="{FF2B5EF4-FFF2-40B4-BE49-F238E27FC236}">
                      <a16:creationId xmlns:a16="http://schemas.microsoft.com/office/drawing/2014/main" id="{1D72B0E1-31A0-4E10-ABC0-D2D71D2BB5BB}"/>
                    </a:ext>
                  </a:extLst>
                </p14:cNvPr>
                <p14:cNvContentPartPr/>
                <p14:nvPr/>
              </p14:nvContentPartPr>
              <p14:xfrm>
                <a:off x="8382819" y="3219308"/>
                <a:ext cx="183240" cy="16560"/>
              </p14:xfrm>
            </p:contentPart>
          </mc:Choice>
          <mc:Fallback xmlns="">
            <p:pic>
              <p:nvPicPr>
                <p:cNvPr id="171139" name="Freihand 171138">
                  <a:extLst>
                    <a:ext uri="{FF2B5EF4-FFF2-40B4-BE49-F238E27FC236}">
                      <a16:creationId xmlns:a16="http://schemas.microsoft.com/office/drawing/2014/main" id="{1D72B0E1-31A0-4E10-ABC0-D2D71D2BB5BB}"/>
                    </a:ext>
                  </a:extLst>
                </p:cNvPr>
                <p:cNvPicPr/>
                <p:nvPr/>
              </p:nvPicPr>
              <p:blipFill>
                <a:blip r:embed="rId738"/>
                <a:stretch>
                  <a:fillRect/>
                </a:stretch>
              </p:blipFill>
              <p:spPr>
                <a:xfrm>
                  <a:off x="8378499" y="3214988"/>
                  <a:ext cx="191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71140" name="Freihand 171139">
                  <a:extLst>
                    <a:ext uri="{FF2B5EF4-FFF2-40B4-BE49-F238E27FC236}">
                      <a16:creationId xmlns:a16="http://schemas.microsoft.com/office/drawing/2014/main" id="{A4088A63-AF22-4276-9694-1D5890AE55DA}"/>
                    </a:ext>
                  </a:extLst>
                </p14:cNvPr>
                <p14:cNvContentPartPr/>
                <p14:nvPr/>
              </p14:nvContentPartPr>
              <p14:xfrm>
                <a:off x="8664699" y="3141908"/>
                <a:ext cx="146520" cy="106920"/>
              </p14:xfrm>
            </p:contentPart>
          </mc:Choice>
          <mc:Fallback xmlns="">
            <p:pic>
              <p:nvPicPr>
                <p:cNvPr id="171140" name="Freihand 171139">
                  <a:extLst>
                    <a:ext uri="{FF2B5EF4-FFF2-40B4-BE49-F238E27FC236}">
                      <a16:creationId xmlns:a16="http://schemas.microsoft.com/office/drawing/2014/main" id="{A4088A63-AF22-4276-9694-1D5890AE55DA}"/>
                    </a:ext>
                  </a:extLst>
                </p:cNvPr>
                <p:cNvPicPr/>
                <p:nvPr/>
              </p:nvPicPr>
              <p:blipFill>
                <a:blip r:embed="rId740"/>
                <a:stretch>
                  <a:fillRect/>
                </a:stretch>
              </p:blipFill>
              <p:spPr>
                <a:xfrm>
                  <a:off x="8660379" y="3137588"/>
                  <a:ext cx="155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71141" name="Freihand 171140">
                  <a:extLst>
                    <a:ext uri="{FF2B5EF4-FFF2-40B4-BE49-F238E27FC236}">
                      <a16:creationId xmlns:a16="http://schemas.microsoft.com/office/drawing/2014/main" id="{4258188C-8F75-4166-845A-BE40AD15D19A}"/>
                    </a:ext>
                  </a:extLst>
                </p14:cNvPr>
                <p14:cNvContentPartPr/>
                <p14:nvPr/>
              </p14:nvContentPartPr>
              <p14:xfrm>
                <a:off x="8882859" y="3159548"/>
                <a:ext cx="131760" cy="137520"/>
              </p14:xfrm>
            </p:contentPart>
          </mc:Choice>
          <mc:Fallback xmlns="">
            <p:pic>
              <p:nvPicPr>
                <p:cNvPr id="171141" name="Freihand 171140">
                  <a:extLst>
                    <a:ext uri="{FF2B5EF4-FFF2-40B4-BE49-F238E27FC236}">
                      <a16:creationId xmlns:a16="http://schemas.microsoft.com/office/drawing/2014/main" id="{4258188C-8F75-4166-845A-BE40AD15D19A}"/>
                    </a:ext>
                  </a:extLst>
                </p:cNvPr>
                <p:cNvPicPr/>
                <p:nvPr/>
              </p:nvPicPr>
              <p:blipFill>
                <a:blip r:embed="rId742"/>
                <a:stretch>
                  <a:fillRect/>
                </a:stretch>
              </p:blipFill>
              <p:spPr>
                <a:xfrm>
                  <a:off x="8878539" y="3155228"/>
                  <a:ext cx="1404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71178" name="Freihand 171177">
                  <a:extLst>
                    <a:ext uri="{FF2B5EF4-FFF2-40B4-BE49-F238E27FC236}">
                      <a16:creationId xmlns:a16="http://schemas.microsoft.com/office/drawing/2014/main" id="{4CADCEF1-FD9A-4FCC-98B3-4421EA227AE6}"/>
                    </a:ext>
                  </a:extLst>
                </p14:cNvPr>
                <p14:cNvContentPartPr/>
                <p14:nvPr/>
              </p14:nvContentPartPr>
              <p14:xfrm>
                <a:off x="7332699" y="3842468"/>
                <a:ext cx="154080" cy="216720"/>
              </p14:xfrm>
            </p:contentPart>
          </mc:Choice>
          <mc:Fallback xmlns="">
            <p:pic>
              <p:nvPicPr>
                <p:cNvPr id="171178" name="Freihand 171177">
                  <a:extLst>
                    <a:ext uri="{FF2B5EF4-FFF2-40B4-BE49-F238E27FC236}">
                      <a16:creationId xmlns:a16="http://schemas.microsoft.com/office/drawing/2014/main" id="{4CADCEF1-FD9A-4FCC-98B3-4421EA227AE6}"/>
                    </a:ext>
                  </a:extLst>
                </p:cNvPr>
                <p:cNvPicPr/>
                <p:nvPr/>
              </p:nvPicPr>
              <p:blipFill>
                <a:blip r:embed="rId744"/>
                <a:stretch>
                  <a:fillRect/>
                </a:stretch>
              </p:blipFill>
              <p:spPr>
                <a:xfrm>
                  <a:off x="7328379" y="3838148"/>
                  <a:ext cx="162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71179" name="Freihand 171178">
                  <a:extLst>
                    <a:ext uri="{FF2B5EF4-FFF2-40B4-BE49-F238E27FC236}">
                      <a16:creationId xmlns:a16="http://schemas.microsoft.com/office/drawing/2014/main" id="{0C22A9AF-6FE7-4093-BAA1-3273C999F2D3}"/>
                    </a:ext>
                  </a:extLst>
                </p14:cNvPr>
                <p14:cNvContentPartPr/>
                <p14:nvPr/>
              </p14:nvContentPartPr>
              <p14:xfrm>
                <a:off x="7534299" y="3876668"/>
                <a:ext cx="126720" cy="140760"/>
              </p14:xfrm>
            </p:contentPart>
          </mc:Choice>
          <mc:Fallback xmlns="">
            <p:pic>
              <p:nvPicPr>
                <p:cNvPr id="171179" name="Freihand 171178">
                  <a:extLst>
                    <a:ext uri="{FF2B5EF4-FFF2-40B4-BE49-F238E27FC236}">
                      <a16:creationId xmlns:a16="http://schemas.microsoft.com/office/drawing/2014/main" id="{0C22A9AF-6FE7-4093-BAA1-3273C999F2D3}"/>
                    </a:ext>
                  </a:extLst>
                </p:cNvPr>
                <p:cNvPicPr/>
                <p:nvPr/>
              </p:nvPicPr>
              <p:blipFill>
                <a:blip r:embed="rId746"/>
                <a:stretch>
                  <a:fillRect/>
                </a:stretch>
              </p:blipFill>
              <p:spPr>
                <a:xfrm>
                  <a:off x="7529979" y="3872348"/>
                  <a:ext cx="135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71180" name="Freihand 171179">
                  <a:extLst>
                    <a:ext uri="{FF2B5EF4-FFF2-40B4-BE49-F238E27FC236}">
                      <a16:creationId xmlns:a16="http://schemas.microsoft.com/office/drawing/2014/main" id="{9766586F-FAE7-4140-8699-45F2EF500E39}"/>
                    </a:ext>
                  </a:extLst>
                </p14:cNvPr>
                <p14:cNvContentPartPr/>
                <p14:nvPr/>
              </p14:nvContentPartPr>
              <p14:xfrm>
                <a:off x="7584339" y="3826988"/>
                <a:ext cx="192240" cy="17280"/>
              </p14:xfrm>
            </p:contentPart>
          </mc:Choice>
          <mc:Fallback xmlns="">
            <p:pic>
              <p:nvPicPr>
                <p:cNvPr id="171180" name="Freihand 171179">
                  <a:extLst>
                    <a:ext uri="{FF2B5EF4-FFF2-40B4-BE49-F238E27FC236}">
                      <a16:creationId xmlns:a16="http://schemas.microsoft.com/office/drawing/2014/main" id="{9766586F-FAE7-4140-8699-45F2EF500E39}"/>
                    </a:ext>
                  </a:extLst>
                </p:cNvPr>
                <p:cNvPicPr/>
                <p:nvPr/>
              </p:nvPicPr>
              <p:blipFill>
                <a:blip r:embed="rId748"/>
                <a:stretch>
                  <a:fillRect/>
                </a:stretch>
              </p:blipFill>
              <p:spPr>
                <a:xfrm>
                  <a:off x="7580019" y="3822668"/>
                  <a:ext cx="200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71181" name="Freihand 171180">
                  <a:extLst>
                    <a:ext uri="{FF2B5EF4-FFF2-40B4-BE49-F238E27FC236}">
                      <a16:creationId xmlns:a16="http://schemas.microsoft.com/office/drawing/2014/main" id="{A9A4B1F5-87BA-480C-AECF-CF04AD4E2740}"/>
                    </a:ext>
                  </a:extLst>
                </p14:cNvPr>
                <p14:cNvContentPartPr/>
                <p14:nvPr/>
              </p14:nvContentPartPr>
              <p14:xfrm>
                <a:off x="7725459" y="3852548"/>
                <a:ext cx="118800" cy="138960"/>
              </p14:xfrm>
            </p:contentPart>
          </mc:Choice>
          <mc:Fallback xmlns="">
            <p:pic>
              <p:nvPicPr>
                <p:cNvPr id="171181" name="Freihand 171180">
                  <a:extLst>
                    <a:ext uri="{FF2B5EF4-FFF2-40B4-BE49-F238E27FC236}">
                      <a16:creationId xmlns:a16="http://schemas.microsoft.com/office/drawing/2014/main" id="{A9A4B1F5-87BA-480C-AECF-CF04AD4E2740}"/>
                    </a:ext>
                  </a:extLst>
                </p:cNvPr>
                <p:cNvPicPr/>
                <p:nvPr/>
              </p:nvPicPr>
              <p:blipFill>
                <a:blip r:embed="rId750"/>
                <a:stretch>
                  <a:fillRect/>
                </a:stretch>
              </p:blipFill>
              <p:spPr>
                <a:xfrm>
                  <a:off x="7721139" y="3848228"/>
                  <a:ext cx="127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71182" name="Freihand 171181">
                  <a:extLst>
                    <a:ext uri="{FF2B5EF4-FFF2-40B4-BE49-F238E27FC236}">
                      <a16:creationId xmlns:a16="http://schemas.microsoft.com/office/drawing/2014/main" id="{2124DB06-1CBD-4FB2-99A9-A82A2A5EA298}"/>
                    </a:ext>
                  </a:extLst>
                </p14:cNvPr>
                <p14:cNvContentPartPr/>
                <p14:nvPr/>
              </p14:nvContentPartPr>
              <p14:xfrm>
                <a:off x="7846059" y="3861908"/>
                <a:ext cx="161280" cy="113400"/>
              </p14:xfrm>
            </p:contentPart>
          </mc:Choice>
          <mc:Fallback xmlns="">
            <p:pic>
              <p:nvPicPr>
                <p:cNvPr id="171182" name="Freihand 171181">
                  <a:extLst>
                    <a:ext uri="{FF2B5EF4-FFF2-40B4-BE49-F238E27FC236}">
                      <a16:creationId xmlns:a16="http://schemas.microsoft.com/office/drawing/2014/main" id="{2124DB06-1CBD-4FB2-99A9-A82A2A5EA298}"/>
                    </a:ext>
                  </a:extLst>
                </p:cNvPr>
                <p:cNvPicPr/>
                <p:nvPr/>
              </p:nvPicPr>
              <p:blipFill>
                <a:blip r:embed="rId752"/>
                <a:stretch>
                  <a:fillRect/>
                </a:stretch>
              </p:blipFill>
              <p:spPr>
                <a:xfrm>
                  <a:off x="7841739" y="3857588"/>
                  <a:ext cx="169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71144" name="Freihand 171143">
                  <a:extLst>
                    <a:ext uri="{FF2B5EF4-FFF2-40B4-BE49-F238E27FC236}">
                      <a16:creationId xmlns:a16="http://schemas.microsoft.com/office/drawing/2014/main" id="{B7924E03-081A-481F-AB09-FEED2825BAB0}"/>
                    </a:ext>
                  </a:extLst>
                </p14:cNvPr>
                <p14:cNvContentPartPr/>
                <p14:nvPr/>
              </p14:nvContentPartPr>
              <p14:xfrm>
                <a:off x="9197139" y="3540428"/>
                <a:ext cx="175680" cy="21600"/>
              </p14:xfrm>
            </p:contentPart>
          </mc:Choice>
          <mc:Fallback xmlns="">
            <p:pic>
              <p:nvPicPr>
                <p:cNvPr id="171144" name="Freihand 171143">
                  <a:extLst>
                    <a:ext uri="{FF2B5EF4-FFF2-40B4-BE49-F238E27FC236}">
                      <a16:creationId xmlns:a16="http://schemas.microsoft.com/office/drawing/2014/main" id="{B7924E03-081A-481F-AB09-FEED2825BAB0}"/>
                    </a:ext>
                  </a:extLst>
                </p:cNvPr>
                <p:cNvPicPr/>
                <p:nvPr/>
              </p:nvPicPr>
              <p:blipFill>
                <a:blip r:embed="rId754"/>
                <a:stretch>
                  <a:fillRect/>
                </a:stretch>
              </p:blipFill>
              <p:spPr>
                <a:xfrm>
                  <a:off x="9192819" y="3536108"/>
                  <a:ext cx="184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71145" name="Freihand 171144">
                  <a:extLst>
                    <a:ext uri="{FF2B5EF4-FFF2-40B4-BE49-F238E27FC236}">
                      <a16:creationId xmlns:a16="http://schemas.microsoft.com/office/drawing/2014/main" id="{A16A753F-BBD1-451A-8839-56ACFE4BCC32}"/>
                    </a:ext>
                  </a:extLst>
                </p14:cNvPr>
                <p14:cNvContentPartPr/>
                <p14:nvPr/>
              </p14:nvContentPartPr>
              <p14:xfrm>
                <a:off x="9224499" y="3598388"/>
                <a:ext cx="204120" cy="29160"/>
              </p14:xfrm>
            </p:contentPart>
          </mc:Choice>
          <mc:Fallback xmlns="">
            <p:pic>
              <p:nvPicPr>
                <p:cNvPr id="171145" name="Freihand 171144">
                  <a:extLst>
                    <a:ext uri="{FF2B5EF4-FFF2-40B4-BE49-F238E27FC236}">
                      <a16:creationId xmlns:a16="http://schemas.microsoft.com/office/drawing/2014/main" id="{A16A753F-BBD1-451A-8839-56ACFE4BCC32}"/>
                    </a:ext>
                  </a:extLst>
                </p:cNvPr>
                <p:cNvPicPr/>
                <p:nvPr/>
              </p:nvPicPr>
              <p:blipFill>
                <a:blip r:embed="rId756"/>
                <a:stretch>
                  <a:fillRect/>
                </a:stretch>
              </p:blipFill>
              <p:spPr>
                <a:xfrm>
                  <a:off x="9220179" y="3594068"/>
                  <a:ext cx="212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71147" name="Freihand 171146">
                  <a:extLst>
                    <a:ext uri="{FF2B5EF4-FFF2-40B4-BE49-F238E27FC236}">
                      <a16:creationId xmlns:a16="http://schemas.microsoft.com/office/drawing/2014/main" id="{9A82C54D-AA30-4D88-87FF-8E728D7CAAEF}"/>
                    </a:ext>
                  </a:extLst>
                </p14:cNvPr>
                <p14:cNvContentPartPr/>
                <p14:nvPr/>
              </p14:nvContentPartPr>
              <p14:xfrm>
                <a:off x="9547419" y="3546908"/>
                <a:ext cx="115200" cy="55080"/>
              </p14:xfrm>
            </p:contentPart>
          </mc:Choice>
          <mc:Fallback xmlns="">
            <p:pic>
              <p:nvPicPr>
                <p:cNvPr id="171147" name="Freihand 171146">
                  <a:extLst>
                    <a:ext uri="{FF2B5EF4-FFF2-40B4-BE49-F238E27FC236}">
                      <a16:creationId xmlns:a16="http://schemas.microsoft.com/office/drawing/2014/main" id="{9A82C54D-AA30-4D88-87FF-8E728D7CAAEF}"/>
                    </a:ext>
                  </a:extLst>
                </p:cNvPr>
                <p:cNvPicPr/>
                <p:nvPr/>
              </p:nvPicPr>
              <p:blipFill>
                <a:blip r:embed="rId758"/>
                <a:stretch>
                  <a:fillRect/>
                </a:stretch>
              </p:blipFill>
              <p:spPr>
                <a:xfrm>
                  <a:off x="9543099" y="3542588"/>
                  <a:ext cx="1238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71148" name="Freihand 171147">
                  <a:extLst>
                    <a:ext uri="{FF2B5EF4-FFF2-40B4-BE49-F238E27FC236}">
                      <a16:creationId xmlns:a16="http://schemas.microsoft.com/office/drawing/2014/main" id="{B053C44E-E780-46B4-A9E9-5FACAA26527B}"/>
                    </a:ext>
                  </a:extLst>
                </p14:cNvPr>
                <p14:cNvContentPartPr/>
                <p14:nvPr/>
              </p14:nvContentPartPr>
              <p14:xfrm>
                <a:off x="9635979" y="3558428"/>
                <a:ext cx="59040" cy="133560"/>
              </p14:xfrm>
            </p:contentPart>
          </mc:Choice>
          <mc:Fallback xmlns="">
            <p:pic>
              <p:nvPicPr>
                <p:cNvPr id="171148" name="Freihand 171147">
                  <a:extLst>
                    <a:ext uri="{FF2B5EF4-FFF2-40B4-BE49-F238E27FC236}">
                      <a16:creationId xmlns:a16="http://schemas.microsoft.com/office/drawing/2014/main" id="{B053C44E-E780-46B4-A9E9-5FACAA26527B}"/>
                    </a:ext>
                  </a:extLst>
                </p:cNvPr>
                <p:cNvPicPr/>
                <p:nvPr/>
              </p:nvPicPr>
              <p:blipFill>
                <a:blip r:embed="rId760"/>
                <a:stretch>
                  <a:fillRect/>
                </a:stretch>
              </p:blipFill>
              <p:spPr>
                <a:xfrm>
                  <a:off x="9631659" y="3554108"/>
                  <a:ext cx="67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71149" name="Freihand 171148">
                  <a:extLst>
                    <a:ext uri="{FF2B5EF4-FFF2-40B4-BE49-F238E27FC236}">
                      <a16:creationId xmlns:a16="http://schemas.microsoft.com/office/drawing/2014/main" id="{79507E6B-084D-471C-B09B-23BDB32704E6}"/>
                    </a:ext>
                  </a:extLst>
                </p14:cNvPr>
                <p14:cNvContentPartPr/>
                <p14:nvPr/>
              </p14:nvContentPartPr>
              <p14:xfrm>
                <a:off x="9765939" y="3441428"/>
                <a:ext cx="168120" cy="208440"/>
              </p14:xfrm>
            </p:contentPart>
          </mc:Choice>
          <mc:Fallback xmlns="">
            <p:pic>
              <p:nvPicPr>
                <p:cNvPr id="171149" name="Freihand 171148">
                  <a:extLst>
                    <a:ext uri="{FF2B5EF4-FFF2-40B4-BE49-F238E27FC236}">
                      <a16:creationId xmlns:a16="http://schemas.microsoft.com/office/drawing/2014/main" id="{79507E6B-084D-471C-B09B-23BDB32704E6}"/>
                    </a:ext>
                  </a:extLst>
                </p:cNvPr>
                <p:cNvPicPr/>
                <p:nvPr/>
              </p:nvPicPr>
              <p:blipFill>
                <a:blip r:embed="rId762"/>
                <a:stretch>
                  <a:fillRect/>
                </a:stretch>
              </p:blipFill>
              <p:spPr>
                <a:xfrm>
                  <a:off x="9761619" y="3437108"/>
                  <a:ext cx="176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71150" name="Freihand 171149">
                  <a:extLst>
                    <a:ext uri="{FF2B5EF4-FFF2-40B4-BE49-F238E27FC236}">
                      <a16:creationId xmlns:a16="http://schemas.microsoft.com/office/drawing/2014/main" id="{B87C041E-9B2A-430F-BE2B-614FF7C73790}"/>
                    </a:ext>
                  </a:extLst>
                </p14:cNvPr>
                <p14:cNvContentPartPr/>
                <p14:nvPr/>
              </p14:nvContentPartPr>
              <p14:xfrm>
                <a:off x="9972579" y="3467348"/>
                <a:ext cx="159120" cy="127440"/>
              </p14:xfrm>
            </p:contentPart>
          </mc:Choice>
          <mc:Fallback xmlns="">
            <p:pic>
              <p:nvPicPr>
                <p:cNvPr id="171150" name="Freihand 171149">
                  <a:extLst>
                    <a:ext uri="{FF2B5EF4-FFF2-40B4-BE49-F238E27FC236}">
                      <a16:creationId xmlns:a16="http://schemas.microsoft.com/office/drawing/2014/main" id="{B87C041E-9B2A-430F-BE2B-614FF7C73790}"/>
                    </a:ext>
                  </a:extLst>
                </p:cNvPr>
                <p:cNvPicPr/>
                <p:nvPr/>
              </p:nvPicPr>
              <p:blipFill>
                <a:blip r:embed="rId764"/>
                <a:stretch>
                  <a:fillRect/>
                </a:stretch>
              </p:blipFill>
              <p:spPr>
                <a:xfrm>
                  <a:off x="9968259" y="3463028"/>
                  <a:ext cx="167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71151" name="Freihand 171150">
                  <a:extLst>
                    <a:ext uri="{FF2B5EF4-FFF2-40B4-BE49-F238E27FC236}">
                      <a16:creationId xmlns:a16="http://schemas.microsoft.com/office/drawing/2014/main" id="{AC1658B8-08E8-416D-9F33-31CE91945F48}"/>
                    </a:ext>
                  </a:extLst>
                </p14:cNvPr>
                <p14:cNvContentPartPr/>
                <p14:nvPr/>
              </p14:nvContentPartPr>
              <p14:xfrm>
                <a:off x="10230339" y="3522428"/>
                <a:ext cx="126360" cy="10440"/>
              </p14:xfrm>
            </p:contentPart>
          </mc:Choice>
          <mc:Fallback xmlns="">
            <p:pic>
              <p:nvPicPr>
                <p:cNvPr id="171151" name="Freihand 171150">
                  <a:extLst>
                    <a:ext uri="{FF2B5EF4-FFF2-40B4-BE49-F238E27FC236}">
                      <a16:creationId xmlns:a16="http://schemas.microsoft.com/office/drawing/2014/main" id="{AC1658B8-08E8-416D-9F33-31CE91945F48}"/>
                    </a:ext>
                  </a:extLst>
                </p:cNvPr>
                <p:cNvPicPr/>
                <p:nvPr/>
              </p:nvPicPr>
              <p:blipFill>
                <a:blip r:embed="rId766"/>
                <a:stretch>
                  <a:fillRect/>
                </a:stretch>
              </p:blipFill>
              <p:spPr>
                <a:xfrm>
                  <a:off x="10226019" y="3518108"/>
                  <a:ext cx="135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71152" name="Freihand 171151">
                  <a:extLst>
                    <a:ext uri="{FF2B5EF4-FFF2-40B4-BE49-F238E27FC236}">
                      <a16:creationId xmlns:a16="http://schemas.microsoft.com/office/drawing/2014/main" id="{06D4B411-8DC7-4F28-8C6D-0CBAB5B0372B}"/>
                    </a:ext>
                  </a:extLst>
                </p14:cNvPr>
                <p14:cNvContentPartPr/>
                <p14:nvPr/>
              </p14:nvContentPartPr>
              <p14:xfrm>
                <a:off x="10476579" y="3485348"/>
                <a:ext cx="155520" cy="87480"/>
              </p14:xfrm>
            </p:contentPart>
          </mc:Choice>
          <mc:Fallback xmlns="">
            <p:pic>
              <p:nvPicPr>
                <p:cNvPr id="171152" name="Freihand 171151">
                  <a:extLst>
                    <a:ext uri="{FF2B5EF4-FFF2-40B4-BE49-F238E27FC236}">
                      <a16:creationId xmlns:a16="http://schemas.microsoft.com/office/drawing/2014/main" id="{06D4B411-8DC7-4F28-8C6D-0CBAB5B0372B}"/>
                    </a:ext>
                  </a:extLst>
                </p:cNvPr>
                <p:cNvPicPr/>
                <p:nvPr/>
              </p:nvPicPr>
              <p:blipFill>
                <a:blip r:embed="rId768"/>
                <a:stretch>
                  <a:fillRect/>
                </a:stretch>
              </p:blipFill>
              <p:spPr>
                <a:xfrm>
                  <a:off x="10472259" y="3481028"/>
                  <a:ext cx="164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71153" name="Freihand 171152">
                  <a:extLst>
                    <a:ext uri="{FF2B5EF4-FFF2-40B4-BE49-F238E27FC236}">
                      <a16:creationId xmlns:a16="http://schemas.microsoft.com/office/drawing/2014/main" id="{76A66417-065B-468B-AD9E-778ACD193BF2}"/>
                    </a:ext>
                  </a:extLst>
                </p14:cNvPr>
                <p14:cNvContentPartPr/>
                <p14:nvPr/>
              </p14:nvContentPartPr>
              <p14:xfrm>
                <a:off x="10619139" y="3560228"/>
                <a:ext cx="24480" cy="70200"/>
              </p14:xfrm>
            </p:contentPart>
          </mc:Choice>
          <mc:Fallback xmlns="">
            <p:pic>
              <p:nvPicPr>
                <p:cNvPr id="171153" name="Freihand 171152">
                  <a:extLst>
                    <a:ext uri="{FF2B5EF4-FFF2-40B4-BE49-F238E27FC236}">
                      <a16:creationId xmlns:a16="http://schemas.microsoft.com/office/drawing/2014/main" id="{76A66417-065B-468B-AD9E-778ACD193BF2}"/>
                    </a:ext>
                  </a:extLst>
                </p:cNvPr>
                <p:cNvPicPr/>
                <p:nvPr/>
              </p:nvPicPr>
              <p:blipFill>
                <a:blip r:embed="rId770"/>
                <a:stretch>
                  <a:fillRect/>
                </a:stretch>
              </p:blipFill>
              <p:spPr>
                <a:xfrm>
                  <a:off x="10614819" y="3555908"/>
                  <a:ext cx="33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71154" name="Freihand 171153">
                  <a:extLst>
                    <a:ext uri="{FF2B5EF4-FFF2-40B4-BE49-F238E27FC236}">
                      <a16:creationId xmlns:a16="http://schemas.microsoft.com/office/drawing/2014/main" id="{59FBC83D-255E-48BF-A878-FB14C4F78D80}"/>
                    </a:ext>
                  </a:extLst>
                </p14:cNvPr>
                <p14:cNvContentPartPr/>
                <p14:nvPr/>
              </p14:nvContentPartPr>
              <p14:xfrm>
                <a:off x="10708419" y="3465548"/>
                <a:ext cx="153720" cy="150480"/>
              </p14:xfrm>
            </p:contentPart>
          </mc:Choice>
          <mc:Fallback xmlns="">
            <p:pic>
              <p:nvPicPr>
                <p:cNvPr id="171154" name="Freihand 171153">
                  <a:extLst>
                    <a:ext uri="{FF2B5EF4-FFF2-40B4-BE49-F238E27FC236}">
                      <a16:creationId xmlns:a16="http://schemas.microsoft.com/office/drawing/2014/main" id="{59FBC83D-255E-48BF-A878-FB14C4F78D80}"/>
                    </a:ext>
                  </a:extLst>
                </p:cNvPr>
                <p:cNvPicPr/>
                <p:nvPr/>
              </p:nvPicPr>
              <p:blipFill>
                <a:blip r:embed="rId772"/>
                <a:stretch>
                  <a:fillRect/>
                </a:stretch>
              </p:blipFill>
              <p:spPr>
                <a:xfrm>
                  <a:off x="10704099" y="3461228"/>
                  <a:ext cx="162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71156" name="Freihand 171155">
                  <a:extLst>
                    <a:ext uri="{FF2B5EF4-FFF2-40B4-BE49-F238E27FC236}">
                      <a16:creationId xmlns:a16="http://schemas.microsoft.com/office/drawing/2014/main" id="{2609BCF2-5A8E-4676-B94D-E916CDE13CEB}"/>
                    </a:ext>
                  </a:extLst>
                </p14:cNvPr>
                <p14:cNvContentPartPr/>
                <p14:nvPr/>
              </p14:nvContentPartPr>
              <p14:xfrm>
                <a:off x="10840899" y="3407948"/>
                <a:ext cx="93240" cy="298800"/>
              </p14:xfrm>
            </p:contentPart>
          </mc:Choice>
          <mc:Fallback xmlns="">
            <p:pic>
              <p:nvPicPr>
                <p:cNvPr id="171156" name="Freihand 171155">
                  <a:extLst>
                    <a:ext uri="{FF2B5EF4-FFF2-40B4-BE49-F238E27FC236}">
                      <a16:creationId xmlns:a16="http://schemas.microsoft.com/office/drawing/2014/main" id="{2609BCF2-5A8E-4676-B94D-E916CDE13CEB}"/>
                    </a:ext>
                  </a:extLst>
                </p:cNvPr>
                <p:cNvPicPr/>
                <p:nvPr/>
              </p:nvPicPr>
              <p:blipFill>
                <a:blip r:embed="rId774"/>
                <a:stretch>
                  <a:fillRect/>
                </a:stretch>
              </p:blipFill>
              <p:spPr>
                <a:xfrm>
                  <a:off x="10836579" y="3403628"/>
                  <a:ext cx="1018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71158" name="Freihand 171157">
                  <a:extLst>
                    <a:ext uri="{FF2B5EF4-FFF2-40B4-BE49-F238E27FC236}">
                      <a16:creationId xmlns:a16="http://schemas.microsoft.com/office/drawing/2014/main" id="{B719FC8C-91FF-45B6-9D44-F123AE13D3E6}"/>
                    </a:ext>
                  </a:extLst>
                </p14:cNvPr>
                <p14:cNvContentPartPr/>
                <p14:nvPr/>
              </p14:nvContentPartPr>
              <p14:xfrm>
                <a:off x="9568299" y="3869828"/>
                <a:ext cx="118800" cy="187560"/>
              </p14:xfrm>
            </p:contentPart>
          </mc:Choice>
          <mc:Fallback xmlns="">
            <p:pic>
              <p:nvPicPr>
                <p:cNvPr id="171158" name="Freihand 171157">
                  <a:extLst>
                    <a:ext uri="{FF2B5EF4-FFF2-40B4-BE49-F238E27FC236}">
                      <a16:creationId xmlns:a16="http://schemas.microsoft.com/office/drawing/2014/main" id="{B719FC8C-91FF-45B6-9D44-F123AE13D3E6}"/>
                    </a:ext>
                  </a:extLst>
                </p:cNvPr>
                <p:cNvPicPr/>
                <p:nvPr/>
              </p:nvPicPr>
              <p:blipFill>
                <a:blip r:embed="rId776"/>
                <a:stretch>
                  <a:fillRect/>
                </a:stretch>
              </p:blipFill>
              <p:spPr>
                <a:xfrm>
                  <a:off x="9563979" y="3865508"/>
                  <a:ext cx="127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71159" name="Freihand 171158">
                  <a:extLst>
                    <a:ext uri="{FF2B5EF4-FFF2-40B4-BE49-F238E27FC236}">
                      <a16:creationId xmlns:a16="http://schemas.microsoft.com/office/drawing/2014/main" id="{4D1BE3FD-0FAC-41DA-AFF1-E563752297B6}"/>
                    </a:ext>
                  </a:extLst>
                </p14:cNvPr>
                <p14:cNvContentPartPr/>
                <p14:nvPr/>
              </p14:nvContentPartPr>
              <p14:xfrm>
                <a:off x="9720939" y="3839588"/>
                <a:ext cx="84240" cy="117000"/>
              </p14:xfrm>
            </p:contentPart>
          </mc:Choice>
          <mc:Fallback xmlns="">
            <p:pic>
              <p:nvPicPr>
                <p:cNvPr id="171159" name="Freihand 171158">
                  <a:extLst>
                    <a:ext uri="{FF2B5EF4-FFF2-40B4-BE49-F238E27FC236}">
                      <a16:creationId xmlns:a16="http://schemas.microsoft.com/office/drawing/2014/main" id="{4D1BE3FD-0FAC-41DA-AFF1-E563752297B6}"/>
                    </a:ext>
                  </a:extLst>
                </p:cNvPr>
                <p:cNvPicPr/>
                <p:nvPr/>
              </p:nvPicPr>
              <p:blipFill>
                <a:blip r:embed="rId778"/>
                <a:stretch>
                  <a:fillRect/>
                </a:stretch>
              </p:blipFill>
              <p:spPr>
                <a:xfrm>
                  <a:off x="9716619" y="3835268"/>
                  <a:ext cx="92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71160" name="Freihand 171159">
                  <a:extLst>
                    <a:ext uri="{FF2B5EF4-FFF2-40B4-BE49-F238E27FC236}">
                      <a16:creationId xmlns:a16="http://schemas.microsoft.com/office/drawing/2014/main" id="{4A897519-19C8-4A4F-B7DD-484A820523DF}"/>
                    </a:ext>
                  </a:extLst>
                </p14:cNvPr>
                <p14:cNvContentPartPr/>
                <p14:nvPr/>
              </p14:nvContentPartPr>
              <p14:xfrm>
                <a:off x="9709419" y="3844988"/>
                <a:ext cx="130320" cy="122400"/>
              </p14:xfrm>
            </p:contentPart>
          </mc:Choice>
          <mc:Fallback xmlns="">
            <p:pic>
              <p:nvPicPr>
                <p:cNvPr id="171160" name="Freihand 171159">
                  <a:extLst>
                    <a:ext uri="{FF2B5EF4-FFF2-40B4-BE49-F238E27FC236}">
                      <a16:creationId xmlns:a16="http://schemas.microsoft.com/office/drawing/2014/main" id="{4A897519-19C8-4A4F-B7DD-484A820523DF}"/>
                    </a:ext>
                  </a:extLst>
                </p:cNvPr>
                <p:cNvPicPr/>
                <p:nvPr/>
              </p:nvPicPr>
              <p:blipFill>
                <a:blip r:embed="rId780"/>
                <a:stretch>
                  <a:fillRect/>
                </a:stretch>
              </p:blipFill>
              <p:spPr>
                <a:xfrm>
                  <a:off x="9705099" y="3840668"/>
                  <a:ext cx="138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71161" name="Freihand 171160">
                  <a:extLst>
                    <a:ext uri="{FF2B5EF4-FFF2-40B4-BE49-F238E27FC236}">
                      <a16:creationId xmlns:a16="http://schemas.microsoft.com/office/drawing/2014/main" id="{0AF699A4-63CE-49F1-ADFC-FA3EFA67DE3E}"/>
                    </a:ext>
                  </a:extLst>
                </p14:cNvPr>
                <p14:cNvContentPartPr/>
                <p14:nvPr/>
              </p14:nvContentPartPr>
              <p14:xfrm>
                <a:off x="9241059" y="3916268"/>
                <a:ext cx="211320" cy="43560"/>
              </p14:xfrm>
            </p:contentPart>
          </mc:Choice>
          <mc:Fallback xmlns="">
            <p:pic>
              <p:nvPicPr>
                <p:cNvPr id="171161" name="Freihand 171160">
                  <a:extLst>
                    <a:ext uri="{FF2B5EF4-FFF2-40B4-BE49-F238E27FC236}">
                      <a16:creationId xmlns:a16="http://schemas.microsoft.com/office/drawing/2014/main" id="{0AF699A4-63CE-49F1-ADFC-FA3EFA67DE3E}"/>
                    </a:ext>
                  </a:extLst>
                </p:cNvPr>
                <p:cNvPicPr/>
                <p:nvPr/>
              </p:nvPicPr>
              <p:blipFill>
                <a:blip r:embed="rId782"/>
                <a:stretch>
                  <a:fillRect/>
                </a:stretch>
              </p:blipFill>
              <p:spPr>
                <a:xfrm>
                  <a:off x="9236739" y="3911948"/>
                  <a:ext cx="219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171162" name="Freihand 171161">
                  <a:extLst>
                    <a:ext uri="{FF2B5EF4-FFF2-40B4-BE49-F238E27FC236}">
                      <a16:creationId xmlns:a16="http://schemas.microsoft.com/office/drawing/2014/main" id="{175707E7-DA6B-4A84-B1BF-CABFDAC7E921}"/>
                    </a:ext>
                  </a:extLst>
                </p14:cNvPr>
                <p14:cNvContentPartPr/>
                <p14:nvPr/>
              </p14:nvContentPartPr>
              <p14:xfrm>
                <a:off x="8495499" y="3763628"/>
                <a:ext cx="146880" cy="140400"/>
              </p14:xfrm>
            </p:contentPart>
          </mc:Choice>
          <mc:Fallback xmlns="">
            <p:pic>
              <p:nvPicPr>
                <p:cNvPr id="171162" name="Freihand 171161">
                  <a:extLst>
                    <a:ext uri="{FF2B5EF4-FFF2-40B4-BE49-F238E27FC236}">
                      <a16:creationId xmlns:a16="http://schemas.microsoft.com/office/drawing/2014/main" id="{175707E7-DA6B-4A84-B1BF-CABFDAC7E921}"/>
                    </a:ext>
                  </a:extLst>
                </p:cNvPr>
                <p:cNvPicPr/>
                <p:nvPr/>
              </p:nvPicPr>
              <p:blipFill>
                <a:blip r:embed="rId784"/>
                <a:stretch>
                  <a:fillRect/>
                </a:stretch>
              </p:blipFill>
              <p:spPr>
                <a:xfrm>
                  <a:off x="8491179" y="3759308"/>
                  <a:ext cx="155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171163" name="Freihand 171162">
                  <a:extLst>
                    <a:ext uri="{FF2B5EF4-FFF2-40B4-BE49-F238E27FC236}">
                      <a16:creationId xmlns:a16="http://schemas.microsoft.com/office/drawing/2014/main" id="{0AE49CB1-9CFB-418A-9F0B-5C6A745565EB}"/>
                    </a:ext>
                  </a:extLst>
                </p14:cNvPr>
                <p14:cNvContentPartPr/>
                <p14:nvPr/>
              </p14:nvContentPartPr>
              <p14:xfrm>
                <a:off x="8575779" y="3812228"/>
                <a:ext cx="140040" cy="22680"/>
              </p14:xfrm>
            </p:contentPart>
          </mc:Choice>
          <mc:Fallback xmlns="">
            <p:pic>
              <p:nvPicPr>
                <p:cNvPr id="171163" name="Freihand 171162">
                  <a:extLst>
                    <a:ext uri="{FF2B5EF4-FFF2-40B4-BE49-F238E27FC236}">
                      <a16:creationId xmlns:a16="http://schemas.microsoft.com/office/drawing/2014/main" id="{0AE49CB1-9CFB-418A-9F0B-5C6A745565EB}"/>
                    </a:ext>
                  </a:extLst>
                </p:cNvPr>
                <p:cNvPicPr/>
                <p:nvPr/>
              </p:nvPicPr>
              <p:blipFill>
                <a:blip r:embed="rId786"/>
                <a:stretch>
                  <a:fillRect/>
                </a:stretch>
              </p:blipFill>
              <p:spPr>
                <a:xfrm>
                  <a:off x="8571459" y="3807908"/>
                  <a:ext cx="148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171164" name="Freihand 171163">
                  <a:extLst>
                    <a:ext uri="{FF2B5EF4-FFF2-40B4-BE49-F238E27FC236}">
                      <a16:creationId xmlns:a16="http://schemas.microsoft.com/office/drawing/2014/main" id="{DD59DED3-4A16-440B-A475-B079A73A32D9}"/>
                    </a:ext>
                  </a:extLst>
                </p14:cNvPr>
                <p14:cNvContentPartPr/>
                <p14:nvPr/>
              </p14:nvContentPartPr>
              <p14:xfrm>
                <a:off x="8689179" y="3746708"/>
                <a:ext cx="308160" cy="120960"/>
              </p14:xfrm>
            </p:contentPart>
          </mc:Choice>
          <mc:Fallback xmlns="">
            <p:pic>
              <p:nvPicPr>
                <p:cNvPr id="171164" name="Freihand 171163">
                  <a:extLst>
                    <a:ext uri="{FF2B5EF4-FFF2-40B4-BE49-F238E27FC236}">
                      <a16:creationId xmlns:a16="http://schemas.microsoft.com/office/drawing/2014/main" id="{DD59DED3-4A16-440B-A475-B079A73A32D9}"/>
                    </a:ext>
                  </a:extLst>
                </p:cNvPr>
                <p:cNvPicPr/>
                <p:nvPr/>
              </p:nvPicPr>
              <p:blipFill>
                <a:blip r:embed="rId788"/>
                <a:stretch>
                  <a:fillRect/>
                </a:stretch>
              </p:blipFill>
              <p:spPr>
                <a:xfrm>
                  <a:off x="8684859" y="3742388"/>
                  <a:ext cx="316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71165" name="Freihand 171164">
                  <a:extLst>
                    <a:ext uri="{FF2B5EF4-FFF2-40B4-BE49-F238E27FC236}">
                      <a16:creationId xmlns:a16="http://schemas.microsoft.com/office/drawing/2014/main" id="{7875BCF2-C32A-4DB5-8A7B-4BDEFF5FF925}"/>
                    </a:ext>
                  </a:extLst>
                </p14:cNvPr>
                <p14:cNvContentPartPr/>
                <p14:nvPr/>
              </p14:nvContentPartPr>
              <p14:xfrm>
                <a:off x="8440779" y="3900428"/>
                <a:ext cx="639360" cy="68040"/>
              </p14:xfrm>
            </p:contentPart>
          </mc:Choice>
          <mc:Fallback xmlns="">
            <p:pic>
              <p:nvPicPr>
                <p:cNvPr id="171165" name="Freihand 171164">
                  <a:extLst>
                    <a:ext uri="{FF2B5EF4-FFF2-40B4-BE49-F238E27FC236}">
                      <a16:creationId xmlns:a16="http://schemas.microsoft.com/office/drawing/2014/main" id="{7875BCF2-C32A-4DB5-8A7B-4BDEFF5FF925}"/>
                    </a:ext>
                  </a:extLst>
                </p:cNvPr>
                <p:cNvPicPr/>
                <p:nvPr/>
              </p:nvPicPr>
              <p:blipFill>
                <a:blip r:embed="rId790"/>
                <a:stretch>
                  <a:fillRect/>
                </a:stretch>
              </p:blipFill>
              <p:spPr>
                <a:xfrm>
                  <a:off x="8436459" y="3896108"/>
                  <a:ext cx="648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71167" name="Freihand 171166">
                  <a:extLst>
                    <a:ext uri="{FF2B5EF4-FFF2-40B4-BE49-F238E27FC236}">
                      <a16:creationId xmlns:a16="http://schemas.microsoft.com/office/drawing/2014/main" id="{F3B85AD4-AA45-4FEF-A504-849D94D947C7}"/>
                    </a:ext>
                  </a:extLst>
                </p14:cNvPr>
                <p14:cNvContentPartPr/>
                <p14:nvPr/>
              </p14:nvContentPartPr>
              <p14:xfrm>
                <a:off x="8708979" y="4064588"/>
                <a:ext cx="360" cy="360"/>
              </p14:xfrm>
            </p:contentPart>
          </mc:Choice>
          <mc:Fallback xmlns="">
            <p:pic>
              <p:nvPicPr>
                <p:cNvPr id="171167" name="Freihand 171166">
                  <a:extLst>
                    <a:ext uri="{FF2B5EF4-FFF2-40B4-BE49-F238E27FC236}">
                      <a16:creationId xmlns:a16="http://schemas.microsoft.com/office/drawing/2014/main" id="{F3B85AD4-AA45-4FEF-A504-849D94D947C7}"/>
                    </a:ext>
                  </a:extLst>
                </p:cNvPr>
                <p:cNvPicPr/>
                <p:nvPr/>
              </p:nvPicPr>
              <p:blipFill>
                <a:blip r:embed="rId792"/>
                <a:stretch>
                  <a:fillRect/>
                </a:stretch>
              </p:blipFill>
              <p:spPr>
                <a:xfrm>
                  <a:off x="8704659" y="4060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171168" name="Freihand 171167">
                  <a:extLst>
                    <a:ext uri="{FF2B5EF4-FFF2-40B4-BE49-F238E27FC236}">
                      <a16:creationId xmlns:a16="http://schemas.microsoft.com/office/drawing/2014/main" id="{41599A90-F404-4558-B5AC-AE3E38B2B8EF}"/>
                    </a:ext>
                  </a:extLst>
                </p14:cNvPr>
                <p14:cNvContentPartPr/>
                <p14:nvPr/>
              </p14:nvContentPartPr>
              <p14:xfrm>
                <a:off x="8387499" y="4046948"/>
                <a:ext cx="160200" cy="164880"/>
              </p14:xfrm>
            </p:contentPart>
          </mc:Choice>
          <mc:Fallback xmlns="">
            <p:pic>
              <p:nvPicPr>
                <p:cNvPr id="171168" name="Freihand 171167">
                  <a:extLst>
                    <a:ext uri="{FF2B5EF4-FFF2-40B4-BE49-F238E27FC236}">
                      <a16:creationId xmlns:a16="http://schemas.microsoft.com/office/drawing/2014/main" id="{41599A90-F404-4558-B5AC-AE3E38B2B8EF}"/>
                    </a:ext>
                  </a:extLst>
                </p:cNvPr>
                <p:cNvPicPr/>
                <p:nvPr/>
              </p:nvPicPr>
              <p:blipFill>
                <a:blip r:embed="rId794"/>
                <a:stretch>
                  <a:fillRect/>
                </a:stretch>
              </p:blipFill>
              <p:spPr>
                <a:xfrm>
                  <a:off x="8383179" y="4042628"/>
                  <a:ext cx="168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171169" name="Freihand 171168">
                  <a:extLst>
                    <a:ext uri="{FF2B5EF4-FFF2-40B4-BE49-F238E27FC236}">
                      <a16:creationId xmlns:a16="http://schemas.microsoft.com/office/drawing/2014/main" id="{5CC409C4-BE47-4104-B9A3-F761CEB0EC0A}"/>
                    </a:ext>
                  </a:extLst>
                </p14:cNvPr>
                <p14:cNvContentPartPr/>
                <p14:nvPr/>
              </p14:nvContentPartPr>
              <p14:xfrm>
                <a:off x="8607819" y="4091948"/>
                <a:ext cx="186480" cy="32400"/>
              </p14:xfrm>
            </p:contentPart>
          </mc:Choice>
          <mc:Fallback xmlns="">
            <p:pic>
              <p:nvPicPr>
                <p:cNvPr id="171169" name="Freihand 171168">
                  <a:extLst>
                    <a:ext uri="{FF2B5EF4-FFF2-40B4-BE49-F238E27FC236}">
                      <a16:creationId xmlns:a16="http://schemas.microsoft.com/office/drawing/2014/main" id="{5CC409C4-BE47-4104-B9A3-F761CEB0EC0A}"/>
                    </a:ext>
                  </a:extLst>
                </p:cNvPr>
                <p:cNvPicPr/>
                <p:nvPr/>
              </p:nvPicPr>
              <p:blipFill>
                <a:blip r:embed="rId796"/>
                <a:stretch>
                  <a:fillRect/>
                </a:stretch>
              </p:blipFill>
              <p:spPr>
                <a:xfrm>
                  <a:off x="8603499" y="4087628"/>
                  <a:ext cx="195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171170" name="Freihand 171169">
                  <a:extLst>
                    <a:ext uri="{FF2B5EF4-FFF2-40B4-BE49-F238E27FC236}">
                      <a16:creationId xmlns:a16="http://schemas.microsoft.com/office/drawing/2014/main" id="{3696FE9F-BF3D-4269-B50D-342003C32D34}"/>
                    </a:ext>
                  </a:extLst>
                </p14:cNvPr>
                <p14:cNvContentPartPr/>
                <p14:nvPr/>
              </p14:nvContentPartPr>
              <p14:xfrm>
                <a:off x="8811219" y="4030028"/>
                <a:ext cx="69480" cy="93240"/>
              </p14:xfrm>
            </p:contentPart>
          </mc:Choice>
          <mc:Fallback xmlns="">
            <p:pic>
              <p:nvPicPr>
                <p:cNvPr id="171170" name="Freihand 171169">
                  <a:extLst>
                    <a:ext uri="{FF2B5EF4-FFF2-40B4-BE49-F238E27FC236}">
                      <a16:creationId xmlns:a16="http://schemas.microsoft.com/office/drawing/2014/main" id="{3696FE9F-BF3D-4269-B50D-342003C32D34}"/>
                    </a:ext>
                  </a:extLst>
                </p:cNvPr>
                <p:cNvPicPr/>
                <p:nvPr/>
              </p:nvPicPr>
              <p:blipFill>
                <a:blip r:embed="rId798"/>
                <a:stretch>
                  <a:fillRect/>
                </a:stretch>
              </p:blipFill>
              <p:spPr>
                <a:xfrm>
                  <a:off x="8806899" y="4025708"/>
                  <a:ext cx="78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171171" name="Freihand 171170">
                  <a:extLst>
                    <a:ext uri="{FF2B5EF4-FFF2-40B4-BE49-F238E27FC236}">
                      <a16:creationId xmlns:a16="http://schemas.microsoft.com/office/drawing/2014/main" id="{31F0EC13-FDEC-4BA4-98F7-358BC49E4DCF}"/>
                    </a:ext>
                  </a:extLst>
                </p14:cNvPr>
                <p14:cNvContentPartPr/>
                <p14:nvPr/>
              </p14:nvContentPartPr>
              <p14:xfrm>
                <a:off x="8877819" y="4094828"/>
                <a:ext cx="36720" cy="90720"/>
              </p14:xfrm>
            </p:contentPart>
          </mc:Choice>
          <mc:Fallback xmlns="">
            <p:pic>
              <p:nvPicPr>
                <p:cNvPr id="171171" name="Freihand 171170">
                  <a:extLst>
                    <a:ext uri="{FF2B5EF4-FFF2-40B4-BE49-F238E27FC236}">
                      <a16:creationId xmlns:a16="http://schemas.microsoft.com/office/drawing/2014/main" id="{31F0EC13-FDEC-4BA4-98F7-358BC49E4DCF}"/>
                    </a:ext>
                  </a:extLst>
                </p:cNvPr>
                <p:cNvPicPr/>
                <p:nvPr/>
              </p:nvPicPr>
              <p:blipFill>
                <a:blip r:embed="rId800"/>
                <a:stretch>
                  <a:fillRect/>
                </a:stretch>
              </p:blipFill>
              <p:spPr>
                <a:xfrm>
                  <a:off x="8873499" y="4090508"/>
                  <a:ext cx="45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171172" name="Freihand 171171">
                  <a:extLst>
                    <a:ext uri="{FF2B5EF4-FFF2-40B4-BE49-F238E27FC236}">
                      <a16:creationId xmlns:a16="http://schemas.microsoft.com/office/drawing/2014/main" id="{B8016BE8-798C-4613-9AF6-A7E3FD01575A}"/>
                    </a:ext>
                  </a:extLst>
                </p14:cNvPr>
                <p14:cNvContentPartPr/>
                <p14:nvPr/>
              </p14:nvContentPartPr>
              <p14:xfrm>
                <a:off x="8941539" y="4000508"/>
                <a:ext cx="101520" cy="131760"/>
              </p14:xfrm>
            </p:contentPart>
          </mc:Choice>
          <mc:Fallback xmlns="">
            <p:pic>
              <p:nvPicPr>
                <p:cNvPr id="171172" name="Freihand 171171">
                  <a:extLst>
                    <a:ext uri="{FF2B5EF4-FFF2-40B4-BE49-F238E27FC236}">
                      <a16:creationId xmlns:a16="http://schemas.microsoft.com/office/drawing/2014/main" id="{B8016BE8-798C-4613-9AF6-A7E3FD01575A}"/>
                    </a:ext>
                  </a:extLst>
                </p:cNvPr>
                <p:cNvPicPr/>
                <p:nvPr/>
              </p:nvPicPr>
              <p:blipFill>
                <a:blip r:embed="rId802"/>
                <a:stretch>
                  <a:fillRect/>
                </a:stretch>
              </p:blipFill>
              <p:spPr>
                <a:xfrm>
                  <a:off x="8937219" y="3996188"/>
                  <a:ext cx="110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171173" name="Freihand 171172">
                  <a:extLst>
                    <a:ext uri="{FF2B5EF4-FFF2-40B4-BE49-F238E27FC236}">
                      <a16:creationId xmlns:a16="http://schemas.microsoft.com/office/drawing/2014/main" id="{12F6D706-133B-4D82-88E7-2BA2269A5493}"/>
                    </a:ext>
                  </a:extLst>
                </p14:cNvPr>
                <p14:cNvContentPartPr/>
                <p14:nvPr/>
              </p14:nvContentPartPr>
              <p14:xfrm>
                <a:off x="8956659" y="3990068"/>
                <a:ext cx="104760" cy="212400"/>
              </p14:xfrm>
            </p:contentPart>
          </mc:Choice>
          <mc:Fallback xmlns="">
            <p:pic>
              <p:nvPicPr>
                <p:cNvPr id="171173" name="Freihand 171172">
                  <a:extLst>
                    <a:ext uri="{FF2B5EF4-FFF2-40B4-BE49-F238E27FC236}">
                      <a16:creationId xmlns:a16="http://schemas.microsoft.com/office/drawing/2014/main" id="{12F6D706-133B-4D82-88E7-2BA2269A5493}"/>
                    </a:ext>
                  </a:extLst>
                </p:cNvPr>
                <p:cNvPicPr/>
                <p:nvPr/>
              </p:nvPicPr>
              <p:blipFill>
                <a:blip r:embed="rId804"/>
                <a:stretch>
                  <a:fillRect/>
                </a:stretch>
              </p:blipFill>
              <p:spPr>
                <a:xfrm>
                  <a:off x="8952339" y="3985748"/>
                  <a:ext cx="113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171174" name="Freihand 171173">
                  <a:extLst>
                    <a:ext uri="{FF2B5EF4-FFF2-40B4-BE49-F238E27FC236}">
                      <a16:creationId xmlns:a16="http://schemas.microsoft.com/office/drawing/2014/main" id="{3E5D9F64-CEB6-4A0A-AF34-C0EBB6924CF3}"/>
                    </a:ext>
                  </a:extLst>
                </p14:cNvPr>
                <p14:cNvContentPartPr/>
                <p14:nvPr/>
              </p14:nvContentPartPr>
              <p14:xfrm>
                <a:off x="8251779" y="4032908"/>
                <a:ext cx="198720" cy="253800"/>
              </p14:xfrm>
            </p:contentPart>
          </mc:Choice>
          <mc:Fallback xmlns="">
            <p:pic>
              <p:nvPicPr>
                <p:cNvPr id="171174" name="Freihand 171173">
                  <a:extLst>
                    <a:ext uri="{FF2B5EF4-FFF2-40B4-BE49-F238E27FC236}">
                      <a16:creationId xmlns:a16="http://schemas.microsoft.com/office/drawing/2014/main" id="{3E5D9F64-CEB6-4A0A-AF34-C0EBB6924CF3}"/>
                    </a:ext>
                  </a:extLst>
                </p:cNvPr>
                <p:cNvPicPr/>
                <p:nvPr/>
              </p:nvPicPr>
              <p:blipFill>
                <a:blip r:embed="rId806"/>
                <a:stretch>
                  <a:fillRect/>
                </a:stretch>
              </p:blipFill>
              <p:spPr>
                <a:xfrm>
                  <a:off x="8247459" y="4028588"/>
                  <a:ext cx="207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171175" name="Freihand 171174">
                  <a:extLst>
                    <a:ext uri="{FF2B5EF4-FFF2-40B4-BE49-F238E27FC236}">
                      <a16:creationId xmlns:a16="http://schemas.microsoft.com/office/drawing/2014/main" id="{3162A10C-85CD-4BE9-937B-BE63C26D978C}"/>
                    </a:ext>
                  </a:extLst>
                </p14:cNvPr>
                <p14:cNvContentPartPr/>
                <p14:nvPr/>
              </p14:nvContentPartPr>
              <p14:xfrm>
                <a:off x="8081859" y="3915188"/>
                <a:ext cx="171000" cy="22680"/>
              </p14:xfrm>
            </p:contentPart>
          </mc:Choice>
          <mc:Fallback xmlns="">
            <p:pic>
              <p:nvPicPr>
                <p:cNvPr id="171175" name="Freihand 171174">
                  <a:extLst>
                    <a:ext uri="{FF2B5EF4-FFF2-40B4-BE49-F238E27FC236}">
                      <a16:creationId xmlns:a16="http://schemas.microsoft.com/office/drawing/2014/main" id="{3162A10C-85CD-4BE9-937B-BE63C26D978C}"/>
                    </a:ext>
                  </a:extLst>
                </p:cNvPr>
                <p:cNvPicPr/>
                <p:nvPr/>
              </p:nvPicPr>
              <p:blipFill>
                <a:blip r:embed="rId808"/>
                <a:stretch>
                  <a:fillRect/>
                </a:stretch>
              </p:blipFill>
              <p:spPr>
                <a:xfrm>
                  <a:off x="8077539" y="3910868"/>
                  <a:ext cx="179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171176" name="Freihand 171175">
                  <a:extLst>
                    <a:ext uri="{FF2B5EF4-FFF2-40B4-BE49-F238E27FC236}">
                      <a16:creationId xmlns:a16="http://schemas.microsoft.com/office/drawing/2014/main" id="{3EFD2D05-ACF3-429C-A30C-9D015597EF23}"/>
                    </a:ext>
                  </a:extLst>
                </p14:cNvPr>
                <p14:cNvContentPartPr/>
                <p14:nvPr/>
              </p14:nvContentPartPr>
              <p14:xfrm>
                <a:off x="8091579" y="3986108"/>
                <a:ext cx="171720" cy="15480"/>
              </p14:xfrm>
            </p:contentPart>
          </mc:Choice>
          <mc:Fallback xmlns="">
            <p:pic>
              <p:nvPicPr>
                <p:cNvPr id="171176" name="Freihand 171175">
                  <a:extLst>
                    <a:ext uri="{FF2B5EF4-FFF2-40B4-BE49-F238E27FC236}">
                      <a16:creationId xmlns:a16="http://schemas.microsoft.com/office/drawing/2014/main" id="{3EFD2D05-ACF3-429C-A30C-9D015597EF23}"/>
                    </a:ext>
                  </a:extLst>
                </p:cNvPr>
                <p:cNvPicPr/>
                <p:nvPr/>
              </p:nvPicPr>
              <p:blipFill>
                <a:blip r:embed="rId810"/>
                <a:stretch>
                  <a:fillRect/>
                </a:stretch>
              </p:blipFill>
              <p:spPr>
                <a:xfrm>
                  <a:off x="8087259" y="3981788"/>
                  <a:ext cx="180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171354" name="Freihand 171353">
                  <a:extLst>
                    <a:ext uri="{FF2B5EF4-FFF2-40B4-BE49-F238E27FC236}">
                      <a16:creationId xmlns:a16="http://schemas.microsoft.com/office/drawing/2014/main" id="{72F84944-640A-4237-9923-A42B6E6B629C}"/>
                    </a:ext>
                  </a:extLst>
                </p14:cNvPr>
                <p14:cNvContentPartPr/>
                <p14:nvPr/>
              </p14:nvContentPartPr>
              <p14:xfrm>
                <a:off x="8406939" y="3812588"/>
                <a:ext cx="45000" cy="69120"/>
              </p14:xfrm>
            </p:contentPart>
          </mc:Choice>
          <mc:Fallback xmlns="">
            <p:pic>
              <p:nvPicPr>
                <p:cNvPr id="171354" name="Freihand 171353">
                  <a:extLst>
                    <a:ext uri="{FF2B5EF4-FFF2-40B4-BE49-F238E27FC236}">
                      <a16:creationId xmlns:a16="http://schemas.microsoft.com/office/drawing/2014/main" id="{72F84944-640A-4237-9923-A42B6E6B629C}"/>
                    </a:ext>
                  </a:extLst>
                </p:cNvPr>
                <p:cNvPicPr/>
                <p:nvPr/>
              </p:nvPicPr>
              <p:blipFill>
                <a:blip r:embed="rId812"/>
                <a:stretch>
                  <a:fillRect/>
                </a:stretch>
              </p:blipFill>
              <p:spPr>
                <a:xfrm>
                  <a:off x="8402619" y="3808268"/>
                  <a:ext cx="53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171355" name="Freihand 171354">
                  <a:extLst>
                    <a:ext uri="{FF2B5EF4-FFF2-40B4-BE49-F238E27FC236}">
                      <a16:creationId xmlns:a16="http://schemas.microsoft.com/office/drawing/2014/main" id="{3F40ECF6-FE64-462A-80F1-D89FC2869807}"/>
                    </a:ext>
                  </a:extLst>
                </p14:cNvPr>
                <p14:cNvContentPartPr/>
                <p14:nvPr/>
              </p14:nvContentPartPr>
              <p14:xfrm>
                <a:off x="8486139" y="3822668"/>
                <a:ext cx="27720" cy="49320"/>
              </p14:xfrm>
            </p:contentPart>
          </mc:Choice>
          <mc:Fallback xmlns="">
            <p:pic>
              <p:nvPicPr>
                <p:cNvPr id="171355" name="Freihand 171354">
                  <a:extLst>
                    <a:ext uri="{FF2B5EF4-FFF2-40B4-BE49-F238E27FC236}">
                      <a16:creationId xmlns:a16="http://schemas.microsoft.com/office/drawing/2014/main" id="{3F40ECF6-FE64-462A-80F1-D89FC2869807}"/>
                    </a:ext>
                  </a:extLst>
                </p:cNvPr>
                <p:cNvPicPr/>
                <p:nvPr/>
              </p:nvPicPr>
              <p:blipFill>
                <a:blip r:embed="rId814"/>
                <a:stretch>
                  <a:fillRect/>
                </a:stretch>
              </p:blipFill>
              <p:spPr>
                <a:xfrm>
                  <a:off x="8481819" y="3818348"/>
                  <a:ext cx="36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171357" name="Freihand 171356">
                  <a:extLst>
                    <a:ext uri="{FF2B5EF4-FFF2-40B4-BE49-F238E27FC236}">
                      <a16:creationId xmlns:a16="http://schemas.microsoft.com/office/drawing/2014/main" id="{D395A9E4-AE10-47FA-99FB-5FD8AFB01842}"/>
                    </a:ext>
                  </a:extLst>
                </p14:cNvPr>
                <p14:cNvContentPartPr/>
                <p14:nvPr/>
              </p14:nvContentPartPr>
              <p14:xfrm>
                <a:off x="8205339" y="3705308"/>
                <a:ext cx="928440" cy="711000"/>
              </p14:xfrm>
            </p:contentPart>
          </mc:Choice>
          <mc:Fallback xmlns="">
            <p:pic>
              <p:nvPicPr>
                <p:cNvPr id="171357" name="Freihand 171356">
                  <a:extLst>
                    <a:ext uri="{FF2B5EF4-FFF2-40B4-BE49-F238E27FC236}">
                      <a16:creationId xmlns:a16="http://schemas.microsoft.com/office/drawing/2014/main" id="{D395A9E4-AE10-47FA-99FB-5FD8AFB01842}"/>
                    </a:ext>
                  </a:extLst>
                </p:cNvPr>
                <p:cNvPicPr/>
                <p:nvPr/>
              </p:nvPicPr>
              <p:blipFill>
                <a:blip r:embed="rId816"/>
                <a:stretch>
                  <a:fillRect/>
                </a:stretch>
              </p:blipFill>
              <p:spPr>
                <a:xfrm>
                  <a:off x="8201019" y="3700988"/>
                  <a:ext cx="937080" cy="7196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171359" name="Freihand 171358">
                  <a:extLst>
                    <a:ext uri="{FF2B5EF4-FFF2-40B4-BE49-F238E27FC236}">
                      <a16:creationId xmlns:a16="http://schemas.microsoft.com/office/drawing/2014/main" id="{1634B1F7-0457-4979-8EE7-6A1D3C07D85F}"/>
                    </a:ext>
                  </a:extLst>
                </p14:cNvPr>
                <p14:cNvContentPartPr/>
                <p14:nvPr/>
              </p14:nvContentPartPr>
              <p14:xfrm>
                <a:off x="7799619" y="4301468"/>
                <a:ext cx="232920" cy="78840"/>
              </p14:xfrm>
            </p:contentPart>
          </mc:Choice>
          <mc:Fallback xmlns="">
            <p:pic>
              <p:nvPicPr>
                <p:cNvPr id="171359" name="Freihand 171358">
                  <a:extLst>
                    <a:ext uri="{FF2B5EF4-FFF2-40B4-BE49-F238E27FC236}">
                      <a16:creationId xmlns:a16="http://schemas.microsoft.com/office/drawing/2014/main" id="{1634B1F7-0457-4979-8EE7-6A1D3C07D85F}"/>
                    </a:ext>
                  </a:extLst>
                </p:cNvPr>
                <p:cNvPicPr/>
                <p:nvPr/>
              </p:nvPicPr>
              <p:blipFill>
                <a:blip r:embed="rId818"/>
                <a:stretch>
                  <a:fillRect/>
                </a:stretch>
              </p:blipFill>
              <p:spPr>
                <a:xfrm>
                  <a:off x="7795299" y="4297148"/>
                  <a:ext cx="241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71360" name="Freihand 171359">
                  <a:extLst>
                    <a:ext uri="{FF2B5EF4-FFF2-40B4-BE49-F238E27FC236}">
                      <a16:creationId xmlns:a16="http://schemas.microsoft.com/office/drawing/2014/main" id="{A5641248-595D-4EA6-A350-82BE1BB027C2}"/>
                    </a:ext>
                  </a:extLst>
                </p14:cNvPr>
                <p14:cNvContentPartPr/>
                <p14:nvPr/>
              </p14:nvContentPartPr>
              <p14:xfrm>
                <a:off x="7971699" y="4263308"/>
                <a:ext cx="137160" cy="120600"/>
              </p14:xfrm>
            </p:contentPart>
          </mc:Choice>
          <mc:Fallback xmlns="">
            <p:pic>
              <p:nvPicPr>
                <p:cNvPr id="171360" name="Freihand 171359">
                  <a:extLst>
                    <a:ext uri="{FF2B5EF4-FFF2-40B4-BE49-F238E27FC236}">
                      <a16:creationId xmlns:a16="http://schemas.microsoft.com/office/drawing/2014/main" id="{A5641248-595D-4EA6-A350-82BE1BB027C2}"/>
                    </a:ext>
                  </a:extLst>
                </p:cNvPr>
                <p:cNvPicPr/>
                <p:nvPr/>
              </p:nvPicPr>
              <p:blipFill>
                <a:blip r:embed="rId820"/>
                <a:stretch>
                  <a:fillRect/>
                </a:stretch>
              </p:blipFill>
              <p:spPr>
                <a:xfrm>
                  <a:off x="7967379" y="4258988"/>
                  <a:ext cx="145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71361" name="Freihand 171360">
                  <a:extLst>
                    <a:ext uri="{FF2B5EF4-FFF2-40B4-BE49-F238E27FC236}">
                      <a16:creationId xmlns:a16="http://schemas.microsoft.com/office/drawing/2014/main" id="{2B6F39A9-969B-40AF-9DA9-DACE6FEF620C}"/>
                    </a:ext>
                  </a:extLst>
                </p14:cNvPr>
                <p14:cNvContentPartPr/>
                <p14:nvPr/>
              </p14:nvContentPartPr>
              <p14:xfrm>
                <a:off x="6917979" y="4276988"/>
                <a:ext cx="186480" cy="167040"/>
              </p14:xfrm>
            </p:contentPart>
          </mc:Choice>
          <mc:Fallback xmlns="">
            <p:pic>
              <p:nvPicPr>
                <p:cNvPr id="171361" name="Freihand 171360">
                  <a:extLst>
                    <a:ext uri="{FF2B5EF4-FFF2-40B4-BE49-F238E27FC236}">
                      <a16:creationId xmlns:a16="http://schemas.microsoft.com/office/drawing/2014/main" id="{2B6F39A9-969B-40AF-9DA9-DACE6FEF620C}"/>
                    </a:ext>
                  </a:extLst>
                </p:cNvPr>
                <p:cNvPicPr/>
                <p:nvPr/>
              </p:nvPicPr>
              <p:blipFill>
                <a:blip r:embed="rId822"/>
                <a:stretch>
                  <a:fillRect/>
                </a:stretch>
              </p:blipFill>
              <p:spPr>
                <a:xfrm>
                  <a:off x="6913659" y="4272668"/>
                  <a:ext cx="195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171362" name="Freihand 171361">
                  <a:extLst>
                    <a:ext uri="{FF2B5EF4-FFF2-40B4-BE49-F238E27FC236}">
                      <a16:creationId xmlns:a16="http://schemas.microsoft.com/office/drawing/2014/main" id="{C6F89C3A-93E1-40C3-976E-EEF959F3757C}"/>
                    </a:ext>
                  </a:extLst>
                </p14:cNvPr>
                <p14:cNvContentPartPr/>
                <p14:nvPr/>
              </p14:nvContentPartPr>
              <p14:xfrm>
                <a:off x="6722499" y="4421708"/>
                <a:ext cx="655200" cy="109800"/>
              </p14:xfrm>
            </p:contentPart>
          </mc:Choice>
          <mc:Fallback xmlns="">
            <p:pic>
              <p:nvPicPr>
                <p:cNvPr id="171362" name="Freihand 171361">
                  <a:extLst>
                    <a:ext uri="{FF2B5EF4-FFF2-40B4-BE49-F238E27FC236}">
                      <a16:creationId xmlns:a16="http://schemas.microsoft.com/office/drawing/2014/main" id="{C6F89C3A-93E1-40C3-976E-EEF959F3757C}"/>
                    </a:ext>
                  </a:extLst>
                </p:cNvPr>
                <p:cNvPicPr/>
                <p:nvPr/>
              </p:nvPicPr>
              <p:blipFill>
                <a:blip r:embed="rId824"/>
                <a:stretch>
                  <a:fillRect/>
                </a:stretch>
              </p:blipFill>
              <p:spPr>
                <a:xfrm>
                  <a:off x="6718179" y="4417388"/>
                  <a:ext cx="663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171363" name="Freihand 171362">
                  <a:extLst>
                    <a:ext uri="{FF2B5EF4-FFF2-40B4-BE49-F238E27FC236}">
                      <a16:creationId xmlns:a16="http://schemas.microsoft.com/office/drawing/2014/main" id="{A7FACE95-59B1-416A-9032-0B6A9C35C707}"/>
                    </a:ext>
                  </a:extLst>
                </p14:cNvPr>
                <p14:cNvContentPartPr/>
                <p14:nvPr/>
              </p14:nvContentPartPr>
              <p14:xfrm>
                <a:off x="6641859" y="4687388"/>
                <a:ext cx="145800" cy="117000"/>
              </p14:xfrm>
            </p:contentPart>
          </mc:Choice>
          <mc:Fallback xmlns="">
            <p:pic>
              <p:nvPicPr>
                <p:cNvPr id="171363" name="Freihand 171362">
                  <a:extLst>
                    <a:ext uri="{FF2B5EF4-FFF2-40B4-BE49-F238E27FC236}">
                      <a16:creationId xmlns:a16="http://schemas.microsoft.com/office/drawing/2014/main" id="{A7FACE95-59B1-416A-9032-0B6A9C35C707}"/>
                    </a:ext>
                  </a:extLst>
                </p:cNvPr>
                <p:cNvPicPr/>
                <p:nvPr/>
              </p:nvPicPr>
              <p:blipFill>
                <a:blip r:embed="rId826"/>
                <a:stretch>
                  <a:fillRect/>
                </a:stretch>
              </p:blipFill>
              <p:spPr>
                <a:xfrm>
                  <a:off x="6637539" y="4683068"/>
                  <a:ext cx="154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171364" name="Freihand 171363">
                  <a:extLst>
                    <a:ext uri="{FF2B5EF4-FFF2-40B4-BE49-F238E27FC236}">
                      <a16:creationId xmlns:a16="http://schemas.microsoft.com/office/drawing/2014/main" id="{6A06FCF9-02E4-4BB2-A67C-15413D40E416}"/>
                    </a:ext>
                  </a:extLst>
                </p14:cNvPr>
                <p14:cNvContentPartPr/>
                <p14:nvPr/>
              </p14:nvContentPartPr>
              <p14:xfrm>
                <a:off x="6865779" y="4698548"/>
                <a:ext cx="118800" cy="26640"/>
              </p14:xfrm>
            </p:contentPart>
          </mc:Choice>
          <mc:Fallback xmlns="">
            <p:pic>
              <p:nvPicPr>
                <p:cNvPr id="171364" name="Freihand 171363">
                  <a:extLst>
                    <a:ext uri="{FF2B5EF4-FFF2-40B4-BE49-F238E27FC236}">
                      <a16:creationId xmlns:a16="http://schemas.microsoft.com/office/drawing/2014/main" id="{6A06FCF9-02E4-4BB2-A67C-15413D40E416}"/>
                    </a:ext>
                  </a:extLst>
                </p:cNvPr>
                <p:cNvPicPr/>
                <p:nvPr/>
              </p:nvPicPr>
              <p:blipFill>
                <a:blip r:embed="rId828"/>
                <a:stretch>
                  <a:fillRect/>
                </a:stretch>
              </p:blipFill>
              <p:spPr>
                <a:xfrm>
                  <a:off x="6861459" y="4694228"/>
                  <a:ext cx="127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171365" name="Freihand 171364">
                  <a:extLst>
                    <a:ext uri="{FF2B5EF4-FFF2-40B4-BE49-F238E27FC236}">
                      <a16:creationId xmlns:a16="http://schemas.microsoft.com/office/drawing/2014/main" id="{3FC4C5CC-21C4-4BB1-B48C-2D057CEA98D6}"/>
                    </a:ext>
                  </a:extLst>
                </p14:cNvPr>
                <p14:cNvContentPartPr/>
                <p14:nvPr/>
              </p14:nvContentPartPr>
              <p14:xfrm>
                <a:off x="7029939" y="4636268"/>
                <a:ext cx="97920" cy="97200"/>
              </p14:xfrm>
            </p:contentPart>
          </mc:Choice>
          <mc:Fallback xmlns="">
            <p:pic>
              <p:nvPicPr>
                <p:cNvPr id="171365" name="Freihand 171364">
                  <a:extLst>
                    <a:ext uri="{FF2B5EF4-FFF2-40B4-BE49-F238E27FC236}">
                      <a16:creationId xmlns:a16="http://schemas.microsoft.com/office/drawing/2014/main" id="{3FC4C5CC-21C4-4BB1-B48C-2D057CEA98D6}"/>
                    </a:ext>
                  </a:extLst>
                </p:cNvPr>
                <p:cNvPicPr/>
                <p:nvPr/>
              </p:nvPicPr>
              <p:blipFill>
                <a:blip r:embed="rId830"/>
                <a:stretch>
                  <a:fillRect/>
                </a:stretch>
              </p:blipFill>
              <p:spPr>
                <a:xfrm>
                  <a:off x="7025619" y="4631948"/>
                  <a:ext cx="106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171366" name="Freihand 171365">
                  <a:extLst>
                    <a:ext uri="{FF2B5EF4-FFF2-40B4-BE49-F238E27FC236}">
                      <a16:creationId xmlns:a16="http://schemas.microsoft.com/office/drawing/2014/main" id="{07A2B423-CA10-4224-B96B-E47903F827BF}"/>
                    </a:ext>
                  </a:extLst>
                </p14:cNvPr>
                <p14:cNvContentPartPr/>
                <p14:nvPr/>
              </p14:nvContentPartPr>
              <p14:xfrm>
                <a:off x="7137579" y="4721228"/>
                <a:ext cx="45720" cy="65160"/>
              </p14:xfrm>
            </p:contentPart>
          </mc:Choice>
          <mc:Fallback xmlns="">
            <p:pic>
              <p:nvPicPr>
                <p:cNvPr id="171366" name="Freihand 171365">
                  <a:extLst>
                    <a:ext uri="{FF2B5EF4-FFF2-40B4-BE49-F238E27FC236}">
                      <a16:creationId xmlns:a16="http://schemas.microsoft.com/office/drawing/2014/main" id="{07A2B423-CA10-4224-B96B-E47903F827BF}"/>
                    </a:ext>
                  </a:extLst>
                </p:cNvPr>
                <p:cNvPicPr/>
                <p:nvPr/>
              </p:nvPicPr>
              <p:blipFill>
                <a:blip r:embed="rId832"/>
                <a:stretch>
                  <a:fillRect/>
                </a:stretch>
              </p:blipFill>
              <p:spPr>
                <a:xfrm>
                  <a:off x="7133259" y="4716908"/>
                  <a:ext cx="54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171367" name="Freihand 171366">
                  <a:extLst>
                    <a:ext uri="{FF2B5EF4-FFF2-40B4-BE49-F238E27FC236}">
                      <a16:creationId xmlns:a16="http://schemas.microsoft.com/office/drawing/2014/main" id="{9001F635-D856-4EF2-9E21-1CA3FE0CA11A}"/>
                    </a:ext>
                  </a:extLst>
                </p14:cNvPr>
                <p14:cNvContentPartPr/>
                <p14:nvPr/>
              </p14:nvContentPartPr>
              <p14:xfrm>
                <a:off x="7220379" y="4611428"/>
                <a:ext cx="114840" cy="138960"/>
              </p14:xfrm>
            </p:contentPart>
          </mc:Choice>
          <mc:Fallback xmlns="">
            <p:pic>
              <p:nvPicPr>
                <p:cNvPr id="171367" name="Freihand 171366">
                  <a:extLst>
                    <a:ext uri="{FF2B5EF4-FFF2-40B4-BE49-F238E27FC236}">
                      <a16:creationId xmlns:a16="http://schemas.microsoft.com/office/drawing/2014/main" id="{9001F635-D856-4EF2-9E21-1CA3FE0CA11A}"/>
                    </a:ext>
                  </a:extLst>
                </p:cNvPr>
                <p:cNvPicPr/>
                <p:nvPr/>
              </p:nvPicPr>
              <p:blipFill>
                <a:blip r:embed="rId834"/>
                <a:stretch>
                  <a:fillRect/>
                </a:stretch>
              </p:blipFill>
              <p:spPr>
                <a:xfrm>
                  <a:off x="7216059" y="4607108"/>
                  <a:ext cx="123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171371" name="Freihand 171370">
                  <a:extLst>
                    <a:ext uri="{FF2B5EF4-FFF2-40B4-BE49-F238E27FC236}">
                      <a16:creationId xmlns:a16="http://schemas.microsoft.com/office/drawing/2014/main" id="{70DD593E-7576-4647-8C7F-9D3B6E6B648A}"/>
                    </a:ext>
                  </a:extLst>
                </p14:cNvPr>
                <p14:cNvContentPartPr/>
                <p14:nvPr/>
              </p14:nvContentPartPr>
              <p14:xfrm>
                <a:off x="6601539" y="4036868"/>
                <a:ext cx="972360" cy="1031400"/>
              </p14:xfrm>
            </p:contentPart>
          </mc:Choice>
          <mc:Fallback xmlns="">
            <p:pic>
              <p:nvPicPr>
                <p:cNvPr id="171371" name="Freihand 171370">
                  <a:extLst>
                    <a:ext uri="{FF2B5EF4-FFF2-40B4-BE49-F238E27FC236}">
                      <a16:creationId xmlns:a16="http://schemas.microsoft.com/office/drawing/2014/main" id="{70DD593E-7576-4647-8C7F-9D3B6E6B648A}"/>
                    </a:ext>
                  </a:extLst>
                </p:cNvPr>
                <p:cNvPicPr/>
                <p:nvPr/>
              </p:nvPicPr>
              <p:blipFill>
                <a:blip r:embed="rId836"/>
                <a:stretch>
                  <a:fillRect/>
                </a:stretch>
              </p:blipFill>
              <p:spPr>
                <a:xfrm>
                  <a:off x="6597219" y="4032548"/>
                  <a:ext cx="981000" cy="10400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171372" name="Freihand 171371">
                  <a:extLst>
                    <a:ext uri="{FF2B5EF4-FFF2-40B4-BE49-F238E27FC236}">
                      <a16:creationId xmlns:a16="http://schemas.microsoft.com/office/drawing/2014/main" id="{6F633E3B-9816-41DA-BF4A-BFA403876C94}"/>
                    </a:ext>
                  </a:extLst>
                </p14:cNvPr>
                <p14:cNvContentPartPr/>
                <p14:nvPr/>
              </p14:nvContentPartPr>
              <p14:xfrm>
                <a:off x="6125979" y="4087268"/>
                <a:ext cx="468000" cy="210600"/>
              </p14:xfrm>
            </p:contentPart>
          </mc:Choice>
          <mc:Fallback xmlns="">
            <p:pic>
              <p:nvPicPr>
                <p:cNvPr id="171372" name="Freihand 171371">
                  <a:extLst>
                    <a:ext uri="{FF2B5EF4-FFF2-40B4-BE49-F238E27FC236}">
                      <a16:creationId xmlns:a16="http://schemas.microsoft.com/office/drawing/2014/main" id="{6F633E3B-9816-41DA-BF4A-BFA403876C94}"/>
                    </a:ext>
                  </a:extLst>
                </p:cNvPr>
                <p:cNvPicPr/>
                <p:nvPr/>
              </p:nvPicPr>
              <p:blipFill>
                <a:blip r:embed="rId838"/>
                <a:stretch>
                  <a:fillRect/>
                </a:stretch>
              </p:blipFill>
              <p:spPr>
                <a:xfrm>
                  <a:off x="6121659" y="4082948"/>
                  <a:ext cx="476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171374" name="Freihand 171373">
                  <a:extLst>
                    <a:ext uri="{FF2B5EF4-FFF2-40B4-BE49-F238E27FC236}">
                      <a16:creationId xmlns:a16="http://schemas.microsoft.com/office/drawing/2014/main" id="{375E3065-A667-49AF-9EAA-21993B701BB8}"/>
                    </a:ext>
                  </a:extLst>
                </p14:cNvPr>
                <p14:cNvContentPartPr/>
                <p14:nvPr/>
              </p14:nvContentPartPr>
              <p14:xfrm>
                <a:off x="5911419" y="3999788"/>
                <a:ext cx="387360" cy="272520"/>
              </p14:xfrm>
            </p:contentPart>
          </mc:Choice>
          <mc:Fallback xmlns="">
            <p:pic>
              <p:nvPicPr>
                <p:cNvPr id="171374" name="Freihand 171373">
                  <a:extLst>
                    <a:ext uri="{FF2B5EF4-FFF2-40B4-BE49-F238E27FC236}">
                      <a16:creationId xmlns:a16="http://schemas.microsoft.com/office/drawing/2014/main" id="{375E3065-A667-49AF-9EAA-21993B701BB8}"/>
                    </a:ext>
                  </a:extLst>
                </p:cNvPr>
                <p:cNvPicPr/>
                <p:nvPr/>
              </p:nvPicPr>
              <p:blipFill>
                <a:blip r:embed="rId840"/>
                <a:stretch>
                  <a:fillRect/>
                </a:stretch>
              </p:blipFill>
              <p:spPr>
                <a:xfrm>
                  <a:off x="5907099" y="3995468"/>
                  <a:ext cx="396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171376" name="Freihand 171375">
                  <a:extLst>
                    <a:ext uri="{FF2B5EF4-FFF2-40B4-BE49-F238E27FC236}">
                      <a16:creationId xmlns:a16="http://schemas.microsoft.com/office/drawing/2014/main" id="{9B7BB502-D674-4313-BC44-6B9F74AAE4AD}"/>
                    </a:ext>
                  </a:extLst>
                </p14:cNvPr>
                <p14:cNvContentPartPr/>
                <p14:nvPr/>
              </p14:nvContentPartPr>
              <p14:xfrm>
                <a:off x="6896739" y="3996548"/>
                <a:ext cx="35280" cy="129960"/>
              </p14:xfrm>
            </p:contentPart>
          </mc:Choice>
          <mc:Fallback xmlns="">
            <p:pic>
              <p:nvPicPr>
                <p:cNvPr id="171376" name="Freihand 171375">
                  <a:extLst>
                    <a:ext uri="{FF2B5EF4-FFF2-40B4-BE49-F238E27FC236}">
                      <a16:creationId xmlns:a16="http://schemas.microsoft.com/office/drawing/2014/main" id="{9B7BB502-D674-4313-BC44-6B9F74AAE4AD}"/>
                    </a:ext>
                  </a:extLst>
                </p:cNvPr>
                <p:cNvPicPr/>
                <p:nvPr/>
              </p:nvPicPr>
              <p:blipFill>
                <a:blip r:embed="rId842"/>
                <a:stretch>
                  <a:fillRect/>
                </a:stretch>
              </p:blipFill>
              <p:spPr>
                <a:xfrm>
                  <a:off x="6892419" y="3992228"/>
                  <a:ext cx="439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171377" name="Freihand 171376">
                  <a:extLst>
                    <a:ext uri="{FF2B5EF4-FFF2-40B4-BE49-F238E27FC236}">
                      <a16:creationId xmlns:a16="http://schemas.microsoft.com/office/drawing/2014/main" id="{C0F8679C-2C47-408C-8BE6-742B86BD6E64}"/>
                    </a:ext>
                  </a:extLst>
                </p14:cNvPr>
                <p14:cNvContentPartPr/>
                <p14:nvPr/>
              </p14:nvContentPartPr>
              <p14:xfrm>
                <a:off x="6970179" y="3952988"/>
                <a:ext cx="22680" cy="135720"/>
              </p14:xfrm>
            </p:contentPart>
          </mc:Choice>
          <mc:Fallback xmlns="">
            <p:pic>
              <p:nvPicPr>
                <p:cNvPr id="171377" name="Freihand 171376">
                  <a:extLst>
                    <a:ext uri="{FF2B5EF4-FFF2-40B4-BE49-F238E27FC236}">
                      <a16:creationId xmlns:a16="http://schemas.microsoft.com/office/drawing/2014/main" id="{C0F8679C-2C47-408C-8BE6-742B86BD6E64}"/>
                    </a:ext>
                  </a:extLst>
                </p:cNvPr>
                <p:cNvPicPr/>
                <p:nvPr/>
              </p:nvPicPr>
              <p:blipFill>
                <a:blip r:embed="rId844"/>
                <a:stretch>
                  <a:fillRect/>
                </a:stretch>
              </p:blipFill>
              <p:spPr>
                <a:xfrm>
                  <a:off x="6965859" y="3948668"/>
                  <a:ext cx="31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171378" name="Freihand 171377">
                  <a:extLst>
                    <a:ext uri="{FF2B5EF4-FFF2-40B4-BE49-F238E27FC236}">
                      <a16:creationId xmlns:a16="http://schemas.microsoft.com/office/drawing/2014/main" id="{27A93308-3826-4681-9C38-ED5819B6C6A0}"/>
                    </a:ext>
                  </a:extLst>
                </p14:cNvPr>
                <p14:cNvContentPartPr/>
                <p14:nvPr/>
              </p14:nvContentPartPr>
              <p14:xfrm>
                <a:off x="6838419" y="3707828"/>
                <a:ext cx="168840" cy="199440"/>
              </p14:xfrm>
            </p:contentPart>
          </mc:Choice>
          <mc:Fallback xmlns="">
            <p:pic>
              <p:nvPicPr>
                <p:cNvPr id="171378" name="Freihand 171377">
                  <a:extLst>
                    <a:ext uri="{FF2B5EF4-FFF2-40B4-BE49-F238E27FC236}">
                      <a16:creationId xmlns:a16="http://schemas.microsoft.com/office/drawing/2014/main" id="{27A93308-3826-4681-9C38-ED5819B6C6A0}"/>
                    </a:ext>
                  </a:extLst>
                </p:cNvPr>
                <p:cNvPicPr/>
                <p:nvPr/>
              </p:nvPicPr>
              <p:blipFill>
                <a:blip r:embed="rId846"/>
                <a:stretch>
                  <a:fillRect/>
                </a:stretch>
              </p:blipFill>
              <p:spPr>
                <a:xfrm>
                  <a:off x="6834099" y="3703508"/>
                  <a:ext cx="177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171379" name="Freihand 171378">
                  <a:extLst>
                    <a:ext uri="{FF2B5EF4-FFF2-40B4-BE49-F238E27FC236}">
                      <a16:creationId xmlns:a16="http://schemas.microsoft.com/office/drawing/2014/main" id="{3E43BC2B-1C2B-4884-9071-B618B99FB248}"/>
                    </a:ext>
                  </a:extLst>
                </p14:cNvPr>
                <p14:cNvContentPartPr/>
                <p14:nvPr/>
              </p14:nvContentPartPr>
              <p14:xfrm>
                <a:off x="6845259" y="3622508"/>
                <a:ext cx="237960" cy="90000"/>
              </p14:xfrm>
            </p:contentPart>
          </mc:Choice>
          <mc:Fallback xmlns="">
            <p:pic>
              <p:nvPicPr>
                <p:cNvPr id="171379" name="Freihand 171378">
                  <a:extLst>
                    <a:ext uri="{FF2B5EF4-FFF2-40B4-BE49-F238E27FC236}">
                      <a16:creationId xmlns:a16="http://schemas.microsoft.com/office/drawing/2014/main" id="{3E43BC2B-1C2B-4884-9071-B618B99FB248}"/>
                    </a:ext>
                  </a:extLst>
                </p:cNvPr>
                <p:cNvPicPr/>
                <p:nvPr/>
              </p:nvPicPr>
              <p:blipFill>
                <a:blip r:embed="rId848"/>
                <a:stretch>
                  <a:fillRect/>
                </a:stretch>
              </p:blipFill>
              <p:spPr>
                <a:xfrm>
                  <a:off x="6840939" y="3618188"/>
                  <a:ext cx="246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171381" name="Freihand 171380">
                  <a:extLst>
                    <a:ext uri="{FF2B5EF4-FFF2-40B4-BE49-F238E27FC236}">
                      <a16:creationId xmlns:a16="http://schemas.microsoft.com/office/drawing/2014/main" id="{16EDF1CA-4F7C-48C8-B652-12933F16C7F5}"/>
                    </a:ext>
                  </a:extLst>
                </p14:cNvPr>
                <p14:cNvContentPartPr/>
                <p14:nvPr/>
              </p14:nvContentPartPr>
              <p14:xfrm>
                <a:off x="7725819" y="4783868"/>
                <a:ext cx="104040" cy="124920"/>
              </p14:xfrm>
            </p:contentPart>
          </mc:Choice>
          <mc:Fallback xmlns="">
            <p:pic>
              <p:nvPicPr>
                <p:cNvPr id="171381" name="Freihand 171380">
                  <a:extLst>
                    <a:ext uri="{FF2B5EF4-FFF2-40B4-BE49-F238E27FC236}">
                      <a16:creationId xmlns:a16="http://schemas.microsoft.com/office/drawing/2014/main" id="{16EDF1CA-4F7C-48C8-B652-12933F16C7F5}"/>
                    </a:ext>
                  </a:extLst>
                </p:cNvPr>
                <p:cNvPicPr/>
                <p:nvPr/>
              </p:nvPicPr>
              <p:blipFill>
                <a:blip r:embed="rId850"/>
                <a:stretch>
                  <a:fillRect/>
                </a:stretch>
              </p:blipFill>
              <p:spPr>
                <a:xfrm>
                  <a:off x="7721499" y="4779548"/>
                  <a:ext cx="112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171382" name="Freihand 171381">
                  <a:extLst>
                    <a:ext uri="{FF2B5EF4-FFF2-40B4-BE49-F238E27FC236}">
                      <a16:creationId xmlns:a16="http://schemas.microsoft.com/office/drawing/2014/main" id="{BC4B11D6-4D0C-41A6-8D11-D5FF4B7250F6}"/>
                    </a:ext>
                  </a:extLst>
                </p14:cNvPr>
                <p14:cNvContentPartPr/>
                <p14:nvPr/>
              </p14:nvContentPartPr>
              <p14:xfrm>
                <a:off x="7858659" y="4878548"/>
                <a:ext cx="124560" cy="132480"/>
              </p14:xfrm>
            </p:contentPart>
          </mc:Choice>
          <mc:Fallback xmlns="">
            <p:pic>
              <p:nvPicPr>
                <p:cNvPr id="171382" name="Freihand 171381">
                  <a:extLst>
                    <a:ext uri="{FF2B5EF4-FFF2-40B4-BE49-F238E27FC236}">
                      <a16:creationId xmlns:a16="http://schemas.microsoft.com/office/drawing/2014/main" id="{BC4B11D6-4D0C-41A6-8D11-D5FF4B7250F6}"/>
                    </a:ext>
                  </a:extLst>
                </p:cNvPr>
                <p:cNvPicPr/>
                <p:nvPr/>
              </p:nvPicPr>
              <p:blipFill>
                <a:blip r:embed="rId852"/>
                <a:stretch>
                  <a:fillRect/>
                </a:stretch>
              </p:blipFill>
              <p:spPr>
                <a:xfrm>
                  <a:off x="7854339" y="4874228"/>
                  <a:ext cx="133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171384" name="Freihand 171383">
                  <a:extLst>
                    <a:ext uri="{FF2B5EF4-FFF2-40B4-BE49-F238E27FC236}">
                      <a16:creationId xmlns:a16="http://schemas.microsoft.com/office/drawing/2014/main" id="{E8856601-13FC-470D-B816-CCB6B45A7CD7}"/>
                    </a:ext>
                  </a:extLst>
                </p14:cNvPr>
                <p14:cNvContentPartPr/>
                <p14:nvPr/>
              </p14:nvContentPartPr>
              <p14:xfrm>
                <a:off x="8057739" y="4803308"/>
                <a:ext cx="209880" cy="19440"/>
              </p14:xfrm>
            </p:contentPart>
          </mc:Choice>
          <mc:Fallback xmlns="">
            <p:pic>
              <p:nvPicPr>
                <p:cNvPr id="171384" name="Freihand 171383">
                  <a:extLst>
                    <a:ext uri="{FF2B5EF4-FFF2-40B4-BE49-F238E27FC236}">
                      <a16:creationId xmlns:a16="http://schemas.microsoft.com/office/drawing/2014/main" id="{E8856601-13FC-470D-B816-CCB6B45A7CD7}"/>
                    </a:ext>
                  </a:extLst>
                </p:cNvPr>
                <p:cNvPicPr/>
                <p:nvPr/>
              </p:nvPicPr>
              <p:blipFill>
                <a:blip r:embed="rId854"/>
                <a:stretch>
                  <a:fillRect/>
                </a:stretch>
              </p:blipFill>
              <p:spPr>
                <a:xfrm>
                  <a:off x="8053419" y="4798988"/>
                  <a:ext cx="218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171385" name="Freihand 171384">
                  <a:extLst>
                    <a:ext uri="{FF2B5EF4-FFF2-40B4-BE49-F238E27FC236}">
                      <a16:creationId xmlns:a16="http://schemas.microsoft.com/office/drawing/2014/main" id="{204569FF-5B7A-4AB8-AF06-46B2B194E122}"/>
                    </a:ext>
                  </a:extLst>
                </p14:cNvPr>
                <p14:cNvContentPartPr/>
                <p14:nvPr/>
              </p14:nvContentPartPr>
              <p14:xfrm>
                <a:off x="8098059" y="4828868"/>
                <a:ext cx="179280" cy="12600"/>
              </p14:xfrm>
            </p:contentPart>
          </mc:Choice>
          <mc:Fallback xmlns="">
            <p:pic>
              <p:nvPicPr>
                <p:cNvPr id="171385" name="Freihand 171384">
                  <a:extLst>
                    <a:ext uri="{FF2B5EF4-FFF2-40B4-BE49-F238E27FC236}">
                      <a16:creationId xmlns:a16="http://schemas.microsoft.com/office/drawing/2014/main" id="{204569FF-5B7A-4AB8-AF06-46B2B194E122}"/>
                    </a:ext>
                  </a:extLst>
                </p:cNvPr>
                <p:cNvPicPr/>
                <p:nvPr/>
              </p:nvPicPr>
              <p:blipFill>
                <a:blip r:embed="rId856"/>
                <a:stretch>
                  <a:fillRect/>
                </a:stretch>
              </p:blipFill>
              <p:spPr>
                <a:xfrm>
                  <a:off x="8093739" y="4824548"/>
                  <a:ext cx="187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171386" name="Freihand 171385">
                  <a:extLst>
                    <a:ext uri="{FF2B5EF4-FFF2-40B4-BE49-F238E27FC236}">
                      <a16:creationId xmlns:a16="http://schemas.microsoft.com/office/drawing/2014/main" id="{2A3C0F81-2C96-4698-A7CF-736D7F7B4506}"/>
                    </a:ext>
                  </a:extLst>
                </p14:cNvPr>
                <p14:cNvContentPartPr/>
                <p14:nvPr/>
              </p14:nvContentPartPr>
              <p14:xfrm>
                <a:off x="8370939" y="4688828"/>
                <a:ext cx="171000" cy="142920"/>
              </p14:xfrm>
            </p:contentPart>
          </mc:Choice>
          <mc:Fallback xmlns="">
            <p:pic>
              <p:nvPicPr>
                <p:cNvPr id="171386" name="Freihand 171385">
                  <a:extLst>
                    <a:ext uri="{FF2B5EF4-FFF2-40B4-BE49-F238E27FC236}">
                      <a16:creationId xmlns:a16="http://schemas.microsoft.com/office/drawing/2014/main" id="{2A3C0F81-2C96-4698-A7CF-736D7F7B4506}"/>
                    </a:ext>
                  </a:extLst>
                </p:cNvPr>
                <p:cNvPicPr/>
                <p:nvPr/>
              </p:nvPicPr>
              <p:blipFill>
                <a:blip r:embed="rId858"/>
                <a:stretch>
                  <a:fillRect/>
                </a:stretch>
              </p:blipFill>
              <p:spPr>
                <a:xfrm>
                  <a:off x="8366619" y="4684508"/>
                  <a:ext cx="179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171387" name="Freihand 171386">
                  <a:extLst>
                    <a:ext uri="{FF2B5EF4-FFF2-40B4-BE49-F238E27FC236}">
                      <a16:creationId xmlns:a16="http://schemas.microsoft.com/office/drawing/2014/main" id="{C1D5CA4C-3B44-48C6-B1E2-18696A6BD315}"/>
                    </a:ext>
                  </a:extLst>
                </p14:cNvPr>
                <p14:cNvContentPartPr/>
                <p14:nvPr/>
              </p14:nvContentPartPr>
              <p14:xfrm>
                <a:off x="8525379" y="4807268"/>
                <a:ext cx="29160" cy="114480"/>
              </p14:xfrm>
            </p:contentPart>
          </mc:Choice>
          <mc:Fallback xmlns="">
            <p:pic>
              <p:nvPicPr>
                <p:cNvPr id="171387" name="Freihand 171386">
                  <a:extLst>
                    <a:ext uri="{FF2B5EF4-FFF2-40B4-BE49-F238E27FC236}">
                      <a16:creationId xmlns:a16="http://schemas.microsoft.com/office/drawing/2014/main" id="{C1D5CA4C-3B44-48C6-B1E2-18696A6BD315}"/>
                    </a:ext>
                  </a:extLst>
                </p:cNvPr>
                <p:cNvPicPr/>
                <p:nvPr/>
              </p:nvPicPr>
              <p:blipFill>
                <a:blip r:embed="rId860"/>
                <a:stretch>
                  <a:fillRect/>
                </a:stretch>
              </p:blipFill>
              <p:spPr>
                <a:xfrm>
                  <a:off x="8521059" y="4802948"/>
                  <a:ext cx="37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171388" name="Freihand 171387">
                  <a:extLst>
                    <a:ext uri="{FF2B5EF4-FFF2-40B4-BE49-F238E27FC236}">
                      <a16:creationId xmlns:a16="http://schemas.microsoft.com/office/drawing/2014/main" id="{65EB018F-328A-4B85-9047-6906B72E647D}"/>
                    </a:ext>
                  </a:extLst>
                </p14:cNvPr>
                <p14:cNvContentPartPr/>
                <p14:nvPr/>
              </p14:nvContentPartPr>
              <p14:xfrm>
                <a:off x="8637699" y="4676228"/>
                <a:ext cx="168840" cy="208440"/>
              </p14:xfrm>
            </p:contentPart>
          </mc:Choice>
          <mc:Fallback xmlns="">
            <p:pic>
              <p:nvPicPr>
                <p:cNvPr id="171388" name="Freihand 171387">
                  <a:extLst>
                    <a:ext uri="{FF2B5EF4-FFF2-40B4-BE49-F238E27FC236}">
                      <a16:creationId xmlns:a16="http://schemas.microsoft.com/office/drawing/2014/main" id="{65EB018F-328A-4B85-9047-6906B72E647D}"/>
                    </a:ext>
                  </a:extLst>
                </p:cNvPr>
                <p:cNvPicPr/>
                <p:nvPr/>
              </p:nvPicPr>
              <p:blipFill>
                <a:blip r:embed="rId862"/>
                <a:stretch>
                  <a:fillRect/>
                </a:stretch>
              </p:blipFill>
              <p:spPr>
                <a:xfrm>
                  <a:off x="8633379" y="4671908"/>
                  <a:ext cx="1774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171446" name="Freihand 171445">
                  <a:extLst>
                    <a:ext uri="{FF2B5EF4-FFF2-40B4-BE49-F238E27FC236}">
                      <a16:creationId xmlns:a16="http://schemas.microsoft.com/office/drawing/2014/main" id="{4A46F7BE-D745-4819-AAA6-6C717854D6A2}"/>
                    </a:ext>
                  </a:extLst>
                </p14:cNvPr>
                <p14:cNvContentPartPr/>
                <p14:nvPr/>
              </p14:nvContentPartPr>
              <p14:xfrm>
                <a:off x="7056579" y="3410108"/>
                <a:ext cx="1135080" cy="755280"/>
              </p14:xfrm>
            </p:contentPart>
          </mc:Choice>
          <mc:Fallback xmlns="">
            <p:pic>
              <p:nvPicPr>
                <p:cNvPr id="171446" name="Freihand 171445">
                  <a:extLst>
                    <a:ext uri="{FF2B5EF4-FFF2-40B4-BE49-F238E27FC236}">
                      <a16:creationId xmlns:a16="http://schemas.microsoft.com/office/drawing/2014/main" id="{4A46F7BE-D745-4819-AAA6-6C717854D6A2}"/>
                    </a:ext>
                  </a:extLst>
                </p:cNvPr>
                <p:cNvPicPr/>
                <p:nvPr/>
              </p:nvPicPr>
              <p:blipFill>
                <a:blip r:embed="rId864"/>
                <a:stretch>
                  <a:fillRect/>
                </a:stretch>
              </p:blipFill>
              <p:spPr>
                <a:xfrm>
                  <a:off x="7052259" y="3405788"/>
                  <a:ext cx="114372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171447" name="Freihand 171446">
                  <a:extLst>
                    <a:ext uri="{FF2B5EF4-FFF2-40B4-BE49-F238E27FC236}">
                      <a16:creationId xmlns:a16="http://schemas.microsoft.com/office/drawing/2014/main" id="{AB2F3F5F-D743-4C56-AE12-FD1E0400E156}"/>
                    </a:ext>
                  </a:extLst>
                </p14:cNvPr>
                <p14:cNvContentPartPr/>
                <p14:nvPr/>
              </p14:nvContentPartPr>
              <p14:xfrm>
                <a:off x="5748699" y="4220108"/>
                <a:ext cx="1934280" cy="1532520"/>
              </p14:xfrm>
            </p:contentPart>
          </mc:Choice>
          <mc:Fallback xmlns="">
            <p:pic>
              <p:nvPicPr>
                <p:cNvPr id="171447" name="Freihand 171446">
                  <a:extLst>
                    <a:ext uri="{FF2B5EF4-FFF2-40B4-BE49-F238E27FC236}">
                      <a16:creationId xmlns:a16="http://schemas.microsoft.com/office/drawing/2014/main" id="{AB2F3F5F-D743-4C56-AE12-FD1E0400E156}"/>
                    </a:ext>
                  </a:extLst>
                </p:cNvPr>
                <p:cNvPicPr/>
                <p:nvPr/>
              </p:nvPicPr>
              <p:blipFill>
                <a:blip r:embed="rId866"/>
                <a:stretch>
                  <a:fillRect/>
                </a:stretch>
              </p:blipFill>
              <p:spPr>
                <a:xfrm>
                  <a:off x="5744379" y="4215788"/>
                  <a:ext cx="1942920" cy="154116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171448" name="Freihand 171447">
                  <a:extLst>
                    <a:ext uri="{FF2B5EF4-FFF2-40B4-BE49-F238E27FC236}">
                      <a16:creationId xmlns:a16="http://schemas.microsoft.com/office/drawing/2014/main" id="{47AA06B5-EA8A-4B53-9DB1-AEAF7C768EBC}"/>
                    </a:ext>
                  </a:extLst>
                </p14:cNvPr>
                <p14:cNvContentPartPr/>
                <p14:nvPr/>
              </p14:nvContentPartPr>
              <p14:xfrm>
                <a:off x="5936619" y="5635628"/>
                <a:ext cx="174960" cy="208800"/>
              </p14:xfrm>
            </p:contentPart>
          </mc:Choice>
          <mc:Fallback xmlns="">
            <p:pic>
              <p:nvPicPr>
                <p:cNvPr id="171448" name="Freihand 171447">
                  <a:extLst>
                    <a:ext uri="{FF2B5EF4-FFF2-40B4-BE49-F238E27FC236}">
                      <a16:creationId xmlns:a16="http://schemas.microsoft.com/office/drawing/2014/main" id="{47AA06B5-EA8A-4B53-9DB1-AEAF7C768EBC}"/>
                    </a:ext>
                  </a:extLst>
                </p:cNvPr>
                <p:cNvPicPr/>
                <p:nvPr/>
              </p:nvPicPr>
              <p:blipFill>
                <a:blip r:embed="rId868"/>
                <a:stretch>
                  <a:fillRect/>
                </a:stretch>
              </p:blipFill>
              <p:spPr>
                <a:xfrm>
                  <a:off x="5932299" y="5631308"/>
                  <a:ext cx="183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171389" name="Freihand 171388">
                  <a:extLst>
                    <a:ext uri="{FF2B5EF4-FFF2-40B4-BE49-F238E27FC236}">
                      <a16:creationId xmlns:a16="http://schemas.microsoft.com/office/drawing/2014/main" id="{A4A54943-91D5-498C-9B9D-2EC374645FB6}"/>
                    </a:ext>
                  </a:extLst>
                </p14:cNvPr>
                <p14:cNvContentPartPr/>
                <p14:nvPr/>
              </p14:nvContentPartPr>
              <p14:xfrm>
                <a:off x="7761459" y="5164028"/>
                <a:ext cx="206640" cy="23040"/>
              </p14:xfrm>
            </p:contentPart>
          </mc:Choice>
          <mc:Fallback xmlns="">
            <p:pic>
              <p:nvPicPr>
                <p:cNvPr id="171389" name="Freihand 171388">
                  <a:extLst>
                    <a:ext uri="{FF2B5EF4-FFF2-40B4-BE49-F238E27FC236}">
                      <a16:creationId xmlns:a16="http://schemas.microsoft.com/office/drawing/2014/main" id="{A4A54943-91D5-498C-9B9D-2EC374645FB6}"/>
                    </a:ext>
                  </a:extLst>
                </p:cNvPr>
                <p:cNvPicPr/>
                <p:nvPr/>
              </p:nvPicPr>
              <p:blipFill>
                <a:blip r:embed="rId870"/>
                <a:stretch>
                  <a:fillRect/>
                </a:stretch>
              </p:blipFill>
              <p:spPr>
                <a:xfrm>
                  <a:off x="7757139" y="5159708"/>
                  <a:ext cx="215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171390" name="Freihand 171389">
                  <a:extLst>
                    <a:ext uri="{FF2B5EF4-FFF2-40B4-BE49-F238E27FC236}">
                      <a16:creationId xmlns:a16="http://schemas.microsoft.com/office/drawing/2014/main" id="{D1F4E8BA-E8BC-4739-85F6-A8E353E9032A}"/>
                    </a:ext>
                  </a:extLst>
                </p14:cNvPr>
                <p14:cNvContentPartPr/>
                <p14:nvPr/>
              </p14:nvContentPartPr>
              <p14:xfrm>
                <a:off x="7779819" y="5189948"/>
                <a:ext cx="159480" cy="23040"/>
              </p14:xfrm>
            </p:contentPart>
          </mc:Choice>
          <mc:Fallback xmlns="">
            <p:pic>
              <p:nvPicPr>
                <p:cNvPr id="171390" name="Freihand 171389">
                  <a:extLst>
                    <a:ext uri="{FF2B5EF4-FFF2-40B4-BE49-F238E27FC236}">
                      <a16:creationId xmlns:a16="http://schemas.microsoft.com/office/drawing/2014/main" id="{D1F4E8BA-E8BC-4739-85F6-A8E353E9032A}"/>
                    </a:ext>
                  </a:extLst>
                </p:cNvPr>
                <p:cNvPicPr/>
                <p:nvPr/>
              </p:nvPicPr>
              <p:blipFill>
                <a:blip r:embed="rId872"/>
                <a:stretch>
                  <a:fillRect/>
                </a:stretch>
              </p:blipFill>
              <p:spPr>
                <a:xfrm>
                  <a:off x="7775499" y="5185628"/>
                  <a:ext cx="168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171391" name="Freihand 171390">
                  <a:extLst>
                    <a:ext uri="{FF2B5EF4-FFF2-40B4-BE49-F238E27FC236}">
                      <a16:creationId xmlns:a16="http://schemas.microsoft.com/office/drawing/2014/main" id="{BC6CAC7E-12B8-42D6-83B9-31816ED7446C}"/>
                    </a:ext>
                  </a:extLst>
                </p14:cNvPr>
                <p14:cNvContentPartPr/>
                <p14:nvPr/>
              </p14:nvContentPartPr>
              <p14:xfrm>
                <a:off x="7855779" y="5086988"/>
                <a:ext cx="238320" cy="304920"/>
              </p14:xfrm>
            </p:contentPart>
          </mc:Choice>
          <mc:Fallback xmlns="">
            <p:pic>
              <p:nvPicPr>
                <p:cNvPr id="171391" name="Freihand 171390">
                  <a:extLst>
                    <a:ext uri="{FF2B5EF4-FFF2-40B4-BE49-F238E27FC236}">
                      <a16:creationId xmlns:a16="http://schemas.microsoft.com/office/drawing/2014/main" id="{BC6CAC7E-12B8-42D6-83B9-31816ED7446C}"/>
                    </a:ext>
                  </a:extLst>
                </p:cNvPr>
                <p:cNvPicPr/>
                <p:nvPr/>
              </p:nvPicPr>
              <p:blipFill>
                <a:blip r:embed="rId874"/>
                <a:stretch>
                  <a:fillRect/>
                </a:stretch>
              </p:blipFill>
              <p:spPr>
                <a:xfrm>
                  <a:off x="7851459" y="5082668"/>
                  <a:ext cx="2469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171392" name="Freihand 171391">
                  <a:extLst>
                    <a:ext uri="{FF2B5EF4-FFF2-40B4-BE49-F238E27FC236}">
                      <a16:creationId xmlns:a16="http://schemas.microsoft.com/office/drawing/2014/main" id="{2083F6EC-2A27-4CB6-A8B7-7C7205C6CA28}"/>
                    </a:ext>
                  </a:extLst>
                </p14:cNvPr>
                <p14:cNvContentPartPr/>
                <p14:nvPr/>
              </p14:nvContentPartPr>
              <p14:xfrm>
                <a:off x="7802499" y="5325668"/>
                <a:ext cx="99000" cy="174960"/>
              </p14:xfrm>
            </p:contentPart>
          </mc:Choice>
          <mc:Fallback xmlns="">
            <p:pic>
              <p:nvPicPr>
                <p:cNvPr id="171392" name="Freihand 171391">
                  <a:extLst>
                    <a:ext uri="{FF2B5EF4-FFF2-40B4-BE49-F238E27FC236}">
                      <a16:creationId xmlns:a16="http://schemas.microsoft.com/office/drawing/2014/main" id="{2083F6EC-2A27-4CB6-A8B7-7C7205C6CA28}"/>
                    </a:ext>
                  </a:extLst>
                </p:cNvPr>
                <p:cNvPicPr/>
                <p:nvPr/>
              </p:nvPicPr>
              <p:blipFill>
                <a:blip r:embed="rId876"/>
                <a:stretch>
                  <a:fillRect/>
                </a:stretch>
              </p:blipFill>
              <p:spPr>
                <a:xfrm>
                  <a:off x="7798179" y="5321348"/>
                  <a:ext cx="1076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171393" name="Freihand 171392">
                  <a:extLst>
                    <a:ext uri="{FF2B5EF4-FFF2-40B4-BE49-F238E27FC236}">
                      <a16:creationId xmlns:a16="http://schemas.microsoft.com/office/drawing/2014/main" id="{204A4A27-0A15-46E4-BA31-A7492D96AAD4}"/>
                    </a:ext>
                  </a:extLst>
                </p14:cNvPr>
                <p14:cNvContentPartPr/>
                <p14:nvPr/>
              </p14:nvContentPartPr>
              <p14:xfrm>
                <a:off x="7909059" y="5331428"/>
                <a:ext cx="109080" cy="124200"/>
              </p14:xfrm>
            </p:contentPart>
          </mc:Choice>
          <mc:Fallback xmlns="">
            <p:pic>
              <p:nvPicPr>
                <p:cNvPr id="171393" name="Freihand 171392">
                  <a:extLst>
                    <a:ext uri="{FF2B5EF4-FFF2-40B4-BE49-F238E27FC236}">
                      <a16:creationId xmlns:a16="http://schemas.microsoft.com/office/drawing/2014/main" id="{204A4A27-0A15-46E4-BA31-A7492D96AAD4}"/>
                    </a:ext>
                  </a:extLst>
                </p:cNvPr>
                <p:cNvPicPr/>
                <p:nvPr/>
              </p:nvPicPr>
              <p:blipFill>
                <a:blip r:embed="rId878"/>
                <a:stretch>
                  <a:fillRect/>
                </a:stretch>
              </p:blipFill>
              <p:spPr>
                <a:xfrm>
                  <a:off x="7904739" y="5327108"/>
                  <a:ext cx="117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171394" name="Freihand 171393">
                  <a:extLst>
                    <a:ext uri="{FF2B5EF4-FFF2-40B4-BE49-F238E27FC236}">
                      <a16:creationId xmlns:a16="http://schemas.microsoft.com/office/drawing/2014/main" id="{2AD7BCA3-9A05-4854-9B38-175EDD0C562A}"/>
                    </a:ext>
                  </a:extLst>
                </p14:cNvPr>
                <p14:cNvContentPartPr/>
                <p14:nvPr/>
              </p14:nvContentPartPr>
              <p14:xfrm>
                <a:off x="7988979" y="5365268"/>
                <a:ext cx="125280" cy="60840"/>
              </p14:xfrm>
            </p:contentPart>
          </mc:Choice>
          <mc:Fallback xmlns="">
            <p:pic>
              <p:nvPicPr>
                <p:cNvPr id="171394" name="Freihand 171393">
                  <a:extLst>
                    <a:ext uri="{FF2B5EF4-FFF2-40B4-BE49-F238E27FC236}">
                      <a16:creationId xmlns:a16="http://schemas.microsoft.com/office/drawing/2014/main" id="{2AD7BCA3-9A05-4854-9B38-175EDD0C562A}"/>
                    </a:ext>
                  </a:extLst>
                </p:cNvPr>
                <p:cNvPicPr/>
                <p:nvPr/>
              </p:nvPicPr>
              <p:blipFill>
                <a:blip r:embed="rId880"/>
                <a:stretch>
                  <a:fillRect/>
                </a:stretch>
              </p:blipFill>
              <p:spPr>
                <a:xfrm>
                  <a:off x="7984659" y="5360948"/>
                  <a:ext cx="133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171395" name="Freihand 171394">
                  <a:extLst>
                    <a:ext uri="{FF2B5EF4-FFF2-40B4-BE49-F238E27FC236}">
                      <a16:creationId xmlns:a16="http://schemas.microsoft.com/office/drawing/2014/main" id="{B4E57E23-5464-4C75-8A7A-92B09514C98F}"/>
                    </a:ext>
                  </a:extLst>
                </p14:cNvPr>
                <p14:cNvContentPartPr/>
                <p14:nvPr/>
              </p14:nvContentPartPr>
              <p14:xfrm>
                <a:off x="8099859" y="5274188"/>
                <a:ext cx="112680" cy="141120"/>
              </p14:xfrm>
            </p:contentPart>
          </mc:Choice>
          <mc:Fallback xmlns="">
            <p:pic>
              <p:nvPicPr>
                <p:cNvPr id="171395" name="Freihand 171394">
                  <a:extLst>
                    <a:ext uri="{FF2B5EF4-FFF2-40B4-BE49-F238E27FC236}">
                      <a16:creationId xmlns:a16="http://schemas.microsoft.com/office/drawing/2014/main" id="{B4E57E23-5464-4C75-8A7A-92B09514C98F}"/>
                    </a:ext>
                  </a:extLst>
                </p:cNvPr>
                <p:cNvPicPr/>
                <p:nvPr/>
              </p:nvPicPr>
              <p:blipFill>
                <a:blip r:embed="rId882"/>
                <a:stretch>
                  <a:fillRect/>
                </a:stretch>
              </p:blipFill>
              <p:spPr>
                <a:xfrm>
                  <a:off x="8095539" y="5269868"/>
                  <a:ext cx="121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171396" name="Freihand 171395">
                  <a:extLst>
                    <a:ext uri="{FF2B5EF4-FFF2-40B4-BE49-F238E27FC236}">
                      <a16:creationId xmlns:a16="http://schemas.microsoft.com/office/drawing/2014/main" id="{994053BD-1B53-4F9F-8294-3E38E079167E}"/>
                    </a:ext>
                  </a:extLst>
                </p14:cNvPr>
                <p14:cNvContentPartPr/>
                <p14:nvPr/>
              </p14:nvContentPartPr>
              <p14:xfrm>
                <a:off x="8080419" y="5234588"/>
                <a:ext cx="358920" cy="192240"/>
              </p14:xfrm>
            </p:contentPart>
          </mc:Choice>
          <mc:Fallback xmlns="">
            <p:pic>
              <p:nvPicPr>
                <p:cNvPr id="171396" name="Freihand 171395">
                  <a:extLst>
                    <a:ext uri="{FF2B5EF4-FFF2-40B4-BE49-F238E27FC236}">
                      <a16:creationId xmlns:a16="http://schemas.microsoft.com/office/drawing/2014/main" id="{994053BD-1B53-4F9F-8294-3E38E079167E}"/>
                    </a:ext>
                  </a:extLst>
                </p:cNvPr>
                <p:cNvPicPr/>
                <p:nvPr/>
              </p:nvPicPr>
              <p:blipFill>
                <a:blip r:embed="rId884"/>
                <a:stretch>
                  <a:fillRect/>
                </a:stretch>
              </p:blipFill>
              <p:spPr>
                <a:xfrm>
                  <a:off x="8076099" y="5230268"/>
                  <a:ext cx="3675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171397" name="Freihand 171396">
                  <a:extLst>
                    <a:ext uri="{FF2B5EF4-FFF2-40B4-BE49-F238E27FC236}">
                      <a16:creationId xmlns:a16="http://schemas.microsoft.com/office/drawing/2014/main" id="{4E87559B-3CCF-4164-B386-E53ED459BB87}"/>
                    </a:ext>
                  </a:extLst>
                </p14:cNvPr>
                <p14:cNvContentPartPr/>
                <p14:nvPr/>
              </p14:nvContentPartPr>
              <p14:xfrm>
                <a:off x="8458779" y="5234588"/>
                <a:ext cx="258840" cy="87480"/>
              </p14:xfrm>
            </p:contentPart>
          </mc:Choice>
          <mc:Fallback xmlns="">
            <p:pic>
              <p:nvPicPr>
                <p:cNvPr id="171397" name="Freihand 171396">
                  <a:extLst>
                    <a:ext uri="{FF2B5EF4-FFF2-40B4-BE49-F238E27FC236}">
                      <a16:creationId xmlns:a16="http://schemas.microsoft.com/office/drawing/2014/main" id="{4E87559B-3CCF-4164-B386-E53ED459BB87}"/>
                    </a:ext>
                  </a:extLst>
                </p:cNvPr>
                <p:cNvPicPr/>
                <p:nvPr/>
              </p:nvPicPr>
              <p:blipFill>
                <a:blip r:embed="rId886"/>
                <a:stretch>
                  <a:fillRect/>
                </a:stretch>
              </p:blipFill>
              <p:spPr>
                <a:xfrm>
                  <a:off x="8454459" y="5230268"/>
                  <a:ext cx="267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171398" name="Freihand 171397">
                  <a:extLst>
                    <a:ext uri="{FF2B5EF4-FFF2-40B4-BE49-F238E27FC236}">
                      <a16:creationId xmlns:a16="http://schemas.microsoft.com/office/drawing/2014/main" id="{AA4501A7-812A-430B-88B4-49C0BA9AA6BD}"/>
                    </a:ext>
                  </a:extLst>
                </p14:cNvPr>
                <p14:cNvContentPartPr/>
                <p14:nvPr/>
              </p14:nvContentPartPr>
              <p14:xfrm>
                <a:off x="8687379" y="5222708"/>
                <a:ext cx="85680" cy="72000"/>
              </p14:xfrm>
            </p:contentPart>
          </mc:Choice>
          <mc:Fallback xmlns="">
            <p:pic>
              <p:nvPicPr>
                <p:cNvPr id="171398" name="Freihand 171397">
                  <a:extLst>
                    <a:ext uri="{FF2B5EF4-FFF2-40B4-BE49-F238E27FC236}">
                      <a16:creationId xmlns:a16="http://schemas.microsoft.com/office/drawing/2014/main" id="{AA4501A7-812A-430B-88B4-49C0BA9AA6BD}"/>
                    </a:ext>
                  </a:extLst>
                </p:cNvPr>
                <p:cNvPicPr/>
                <p:nvPr/>
              </p:nvPicPr>
              <p:blipFill>
                <a:blip r:embed="rId888"/>
                <a:stretch>
                  <a:fillRect/>
                </a:stretch>
              </p:blipFill>
              <p:spPr>
                <a:xfrm>
                  <a:off x="8683059" y="5218388"/>
                  <a:ext cx="94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171399" name="Freihand 171398">
                  <a:extLst>
                    <a:ext uri="{FF2B5EF4-FFF2-40B4-BE49-F238E27FC236}">
                      <a16:creationId xmlns:a16="http://schemas.microsoft.com/office/drawing/2014/main" id="{023E4596-C1AF-45A9-B085-E64686F4FC45}"/>
                    </a:ext>
                  </a:extLst>
                </p14:cNvPr>
                <p14:cNvContentPartPr/>
                <p14:nvPr/>
              </p14:nvContentPartPr>
              <p14:xfrm>
                <a:off x="8756499" y="5207228"/>
                <a:ext cx="92520" cy="191880"/>
              </p14:xfrm>
            </p:contentPart>
          </mc:Choice>
          <mc:Fallback xmlns="">
            <p:pic>
              <p:nvPicPr>
                <p:cNvPr id="171399" name="Freihand 171398">
                  <a:extLst>
                    <a:ext uri="{FF2B5EF4-FFF2-40B4-BE49-F238E27FC236}">
                      <a16:creationId xmlns:a16="http://schemas.microsoft.com/office/drawing/2014/main" id="{023E4596-C1AF-45A9-B085-E64686F4FC45}"/>
                    </a:ext>
                  </a:extLst>
                </p:cNvPr>
                <p:cNvPicPr/>
                <p:nvPr/>
              </p:nvPicPr>
              <p:blipFill>
                <a:blip r:embed="rId890"/>
                <a:stretch>
                  <a:fillRect/>
                </a:stretch>
              </p:blipFill>
              <p:spPr>
                <a:xfrm>
                  <a:off x="8752179" y="5202908"/>
                  <a:ext cx="101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171400" name="Freihand 171399">
                  <a:extLst>
                    <a:ext uri="{FF2B5EF4-FFF2-40B4-BE49-F238E27FC236}">
                      <a16:creationId xmlns:a16="http://schemas.microsoft.com/office/drawing/2014/main" id="{749A741D-0838-49FF-B638-E3B89876EEB0}"/>
                    </a:ext>
                  </a:extLst>
                </p14:cNvPr>
                <p14:cNvContentPartPr/>
                <p14:nvPr/>
              </p14:nvContentPartPr>
              <p14:xfrm>
                <a:off x="8832099" y="5206508"/>
                <a:ext cx="77760" cy="58320"/>
              </p14:xfrm>
            </p:contentPart>
          </mc:Choice>
          <mc:Fallback xmlns="">
            <p:pic>
              <p:nvPicPr>
                <p:cNvPr id="171400" name="Freihand 171399">
                  <a:extLst>
                    <a:ext uri="{FF2B5EF4-FFF2-40B4-BE49-F238E27FC236}">
                      <a16:creationId xmlns:a16="http://schemas.microsoft.com/office/drawing/2014/main" id="{749A741D-0838-49FF-B638-E3B89876EEB0}"/>
                    </a:ext>
                  </a:extLst>
                </p:cNvPr>
                <p:cNvPicPr/>
                <p:nvPr/>
              </p:nvPicPr>
              <p:blipFill>
                <a:blip r:embed="rId892"/>
                <a:stretch>
                  <a:fillRect/>
                </a:stretch>
              </p:blipFill>
              <p:spPr>
                <a:xfrm>
                  <a:off x="8827779" y="5202188"/>
                  <a:ext cx="86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171401" name="Freihand 171400">
                  <a:extLst>
                    <a:ext uri="{FF2B5EF4-FFF2-40B4-BE49-F238E27FC236}">
                      <a16:creationId xmlns:a16="http://schemas.microsoft.com/office/drawing/2014/main" id="{32C2BC69-AD77-42A7-97F7-DAAF22CC7B22}"/>
                    </a:ext>
                  </a:extLst>
                </p14:cNvPr>
                <p14:cNvContentPartPr/>
                <p14:nvPr/>
              </p14:nvContentPartPr>
              <p14:xfrm>
                <a:off x="8905179" y="5142068"/>
                <a:ext cx="66600" cy="120960"/>
              </p14:xfrm>
            </p:contentPart>
          </mc:Choice>
          <mc:Fallback xmlns="">
            <p:pic>
              <p:nvPicPr>
                <p:cNvPr id="171401" name="Freihand 171400">
                  <a:extLst>
                    <a:ext uri="{FF2B5EF4-FFF2-40B4-BE49-F238E27FC236}">
                      <a16:creationId xmlns:a16="http://schemas.microsoft.com/office/drawing/2014/main" id="{32C2BC69-AD77-42A7-97F7-DAAF22CC7B22}"/>
                    </a:ext>
                  </a:extLst>
                </p:cNvPr>
                <p:cNvPicPr/>
                <p:nvPr/>
              </p:nvPicPr>
              <p:blipFill>
                <a:blip r:embed="rId894"/>
                <a:stretch>
                  <a:fillRect/>
                </a:stretch>
              </p:blipFill>
              <p:spPr>
                <a:xfrm>
                  <a:off x="8900859" y="5137748"/>
                  <a:ext cx="75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171402" name="Freihand 171401">
                  <a:extLst>
                    <a:ext uri="{FF2B5EF4-FFF2-40B4-BE49-F238E27FC236}">
                      <a16:creationId xmlns:a16="http://schemas.microsoft.com/office/drawing/2014/main" id="{CD85DBDF-13B3-43D0-B599-E20E09D871DC}"/>
                    </a:ext>
                  </a:extLst>
                </p14:cNvPr>
                <p14:cNvContentPartPr/>
                <p14:nvPr/>
              </p14:nvContentPartPr>
              <p14:xfrm>
                <a:off x="8951259" y="5192108"/>
                <a:ext cx="132840" cy="34200"/>
              </p14:xfrm>
            </p:contentPart>
          </mc:Choice>
          <mc:Fallback xmlns="">
            <p:pic>
              <p:nvPicPr>
                <p:cNvPr id="171402" name="Freihand 171401">
                  <a:extLst>
                    <a:ext uri="{FF2B5EF4-FFF2-40B4-BE49-F238E27FC236}">
                      <a16:creationId xmlns:a16="http://schemas.microsoft.com/office/drawing/2014/main" id="{CD85DBDF-13B3-43D0-B599-E20E09D871DC}"/>
                    </a:ext>
                  </a:extLst>
                </p:cNvPr>
                <p:cNvPicPr/>
                <p:nvPr/>
              </p:nvPicPr>
              <p:blipFill>
                <a:blip r:embed="rId896"/>
                <a:stretch>
                  <a:fillRect/>
                </a:stretch>
              </p:blipFill>
              <p:spPr>
                <a:xfrm>
                  <a:off x="8946579" y="5187788"/>
                  <a:ext cx="141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171403" name="Freihand 171402">
                  <a:extLst>
                    <a:ext uri="{FF2B5EF4-FFF2-40B4-BE49-F238E27FC236}">
                      <a16:creationId xmlns:a16="http://schemas.microsoft.com/office/drawing/2014/main" id="{927E87E9-11B6-4EC5-88E0-DF2A4F0299F4}"/>
                    </a:ext>
                  </a:extLst>
                </p14:cNvPr>
                <p14:cNvContentPartPr/>
                <p14:nvPr/>
              </p14:nvContentPartPr>
              <p14:xfrm>
                <a:off x="9086259" y="5197148"/>
                <a:ext cx="52560" cy="7200"/>
              </p14:xfrm>
            </p:contentPart>
          </mc:Choice>
          <mc:Fallback xmlns="">
            <p:pic>
              <p:nvPicPr>
                <p:cNvPr id="171403" name="Freihand 171402">
                  <a:extLst>
                    <a:ext uri="{FF2B5EF4-FFF2-40B4-BE49-F238E27FC236}">
                      <a16:creationId xmlns:a16="http://schemas.microsoft.com/office/drawing/2014/main" id="{927E87E9-11B6-4EC5-88E0-DF2A4F0299F4}"/>
                    </a:ext>
                  </a:extLst>
                </p:cNvPr>
                <p:cNvPicPr/>
                <p:nvPr/>
              </p:nvPicPr>
              <p:blipFill>
                <a:blip r:embed="rId898"/>
                <a:stretch>
                  <a:fillRect/>
                </a:stretch>
              </p:blipFill>
              <p:spPr>
                <a:xfrm>
                  <a:off x="9081939" y="5192828"/>
                  <a:ext cx="61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171404" name="Freihand 171403">
                  <a:extLst>
                    <a:ext uri="{FF2B5EF4-FFF2-40B4-BE49-F238E27FC236}">
                      <a16:creationId xmlns:a16="http://schemas.microsoft.com/office/drawing/2014/main" id="{9E66B1E8-2728-41C6-A773-468E337D2A20}"/>
                    </a:ext>
                  </a:extLst>
                </p14:cNvPr>
                <p14:cNvContentPartPr/>
                <p14:nvPr/>
              </p14:nvContentPartPr>
              <p14:xfrm>
                <a:off x="7963419" y="5459228"/>
                <a:ext cx="542160" cy="256680"/>
              </p14:xfrm>
            </p:contentPart>
          </mc:Choice>
          <mc:Fallback xmlns="">
            <p:pic>
              <p:nvPicPr>
                <p:cNvPr id="171404" name="Freihand 171403">
                  <a:extLst>
                    <a:ext uri="{FF2B5EF4-FFF2-40B4-BE49-F238E27FC236}">
                      <a16:creationId xmlns:a16="http://schemas.microsoft.com/office/drawing/2014/main" id="{9E66B1E8-2728-41C6-A773-468E337D2A20}"/>
                    </a:ext>
                  </a:extLst>
                </p:cNvPr>
                <p:cNvPicPr/>
                <p:nvPr/>
              </p:nvPicPr>
              <p:blipFill>
                <a:blip r:embed="rId900"/>
                <a:stretch>
                  <a:fillRect/>
                </a:stretch>
              </p:blipFill>
              <p:spPr>
                <a:xfrm>
                  <a:off x="7959099" y="5454908"/>
                  <a:ext cx="550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171405" name="Freihand 171404">
                  <a:extLst>
                    <a:ext uri="{FF2B5EF4-FFF2-40B4-BE49-F238E27FC236}">
                      <a16:creationId xmlns:a16="http://schemas.microsoft.com/office/drawing/2014/main" id="{63659554-F0D2-4465-9800-205271B74B0F}"/>
                    </a:ext>
                  </a:extLst>
                </p14:cNvPr>
                <p14:cNvContentPartPr/>
                <p14:nvPr/>
              </p14:nvContentPartPr>
              <p14:xfrm>
                <a:off x="8500539" y="5457068"/>
                <a:ext cx="7200" cy="4680"/>
              </p14:xfrm>
            </p:contentPart>
          </mc:Choice>
          <mc:Fallback xmlns="">
            <p:pic>
              <p:nvPicPr>
                <p:cNvPr id="171405" name="Freihand 171404">
                  <a:extLst>
                    <a:ext uri="{FF2B5EF4-FFF2-40B4-BE49-F238E27FC236}">
                      <a16:creationId xmlns:a16="http://schemas.microsoft.com/office/drawing/2014/main" id="{63659554-F0D2-4465-9800-205271B74B0F}"/>
                    </a:ext>
                  </a:extLst>
                </p:cNvPr>
                <p:cNvPicPr/>
                <p:nvPr/>
              </p:nvPicPr>
              <p:blipFill>
                <a:blip r:embed="rId902"/>
                <a:stretch>
                  <a:fillRect/>
                </a:stretch>
              </p:blipFill>
              <p:spPr>
                <a:xfrm>
                  <a:off x="8496219" y="5452748"/>
                  <a:ext cx="158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171406" name="Freihand 171405">
                  <a:extLst>
                    <a:ext uri="{FF2B5EF4-FFF2-40B4-BE49-F238E27FC236}">
                      <a16:creationId xmlns:a16="http://schemas.microsoft.com/office/drawing/2014/main" id="{41B68C3D-7038-4712-AB44-2D4735323061}"/>
                    </a:ext>
                  </a:extLst>
                </p14:cNvPr>
                <p14:cNvContentPartPr/>
                <p14:nvPr/>
              </p14:nvContentPartPr>
              <p14:xfrm>
                <a:off x="8505579" y="5499908"/>
                <a:ext cx="75240" cy="196920"/>
              </p14:xfrm>
            </p:contentPart>
          </mc:Choice>
          <mc:Fallback xmlns="">
            <p:pic>
              <p:nvPicPr>
                <p:cNvPr id="171406" name="Freihand 171405">
                  <a:extLst>
                    <a:ext uri="{FF2B5EF4-FFF2-40B4-BE49-F238E27FC236}">
                      <a16:creationId xmlns:a16="http://schemas.microsoft.com/office/drawing/2014/main" id="{41B68C3D-7038-4712-AB44-2D4735323061}"/>
                    </a:ext>
                  </a:extLst>
                </p:cNvPr>
                <p:cNvPicPr/>
                <p:nvPr/>
              </p:nvPicPr>
              <p:blipFill>
                <a:blip r:embed="rId904"/>
                <a:stretch>
                  <a:fillRect/>
                </a:stretch>
              </p:blipFill>
              <p:spPr>
                <a:xfrm>
                  <a:off x="8501259" y="5495588"/>
                  <a:ext cx="838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171407" name="Freihand 171406">
                  <a:extLst>
                    <a:ext uri="{FF2B5EF4-FFF2-40B4-BE49-F238E27FC236}">
                      <a16:creationId xmlns:a16="http://schemas.microsoft.com/office/drawing/2014/main" id="{9FA9E449-8B91-4F31-A76E-7581D8DEF251}"/>
                    </a:ext>
                  </a:extLst>
                </p14:cNvPr>
                <p14:cNvContentPartPr/>
                <p14:nvPr/>
              </p14:nvContentPartPr>
              <p14:xfrm>
                <a:off x="8577579" y="5440868"/>
                <a:ext cx="96480" cy="112680"/>
              </p14:xfrm>
            </p:contentPart>
          </mc:Choice>
          <mc:Fallback xmlns="">
            <p:pic>
              <p:nvPicPr>
                <p:cNvPr id="171407" name="Freihand 171406">
                  <a:extLst>
                    <a:ext uri="{FF2B5EF4-FFF2-40B4-BE49-F238E27FC236}">
                      <a16:creationId xmlns:a16="http://schemas.microsoft.com/office/drawing/2014/main" id="{9FA9E449-8B91-4F31-A76E-7581D8DEF251}"/>
                    </a:ext>
                  </a:extLst>
                </p:cNvPr>
                <p:cNvPicPr/>
                <p:nvPr/>
              </p:nvPicPr>
              <p:blipFill>
                <a:blip r:embed="rId906"/>
                <a:stretch>
                  <a:fillRect/>
                </a:stretch>
              </p:blipFill>
              <p:spPr>
                <a:xfrm>
                  <a:off x="8573259" y="5436548"/>
                  <a:ext cx="105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171408" name="Freihand 171407">
                  <a:extLst>
                    <a:ext uri="{FF2B5EF4-FFF2-40B4-BE49-F238E27FC236}">
                      <a16:creationId xmlns:a16="http://schemas.microsoft.com/office/drawing/2014/main" id="{9CA77331-8BE4-49B1-B437-1924C52A2310}"/>
                    </a:ext>
                  </a:extLst>
                </p14:cNvPr>
                <p14:cNvContentPartPr/>
                <p14:nvPr/>
              </p14:nvContentPartPr>
              <p14:xfrm>
                <a:off x="8642739" y="5420348"/>
                <a:ext cx="14400" cy="4320"/>
              </p14:xfrm>
            </p:contentPart>
          </mc:Choice>
          <mc:Fallback xmlns="">
            <p:pic>
              <p:nvPicPr>
                <p:cNvPr id="171408" name="Freihand 171407">
                  <a:extLst>
                    <a:ext uri="{FF2B5EF4-FFF2-40B4-BE49-F238E27FC236}">
                      <a16:creationId xmlns:a16="http://schemas.microsoft.com/office/drawing/2014/main" id="{9CA77331-8BE4-49B1-B437-1924C52A2310}"/>
                    </a:ext>
                  </a:extLst>
                </p:cNvPr>
                <p:cNvPicPr/>
                <p:nvPr/>
              </p:nvPicPr>
              <p:blipFill>
                <a:blip r:embed="rId908"/>
                <a:stretch>
                  <a:fillRect/>
                </a:stretch>
              </p:blipFill>
              <p:spPr>
                <a:xfrm>
                  <a:off x="8638419" y="5416028"/>
                  <a:ext cx="23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171409" name="Freihand 171408">
                  <a:extLst>
                    <a:ext uri="{FF2B5EF4-FFF2-40B4-BE49-F238E27FC236}">
                      <a16:creationId xmlns:a16="http://schemas.microsoft.com/office/drawing/2014/main" id="{9B844B5E-C4B6-4C90-A4A3-9AA1AD3CA2DE}"/>
                    </a:ext>
                  </a:extLst>
                </p14:cNvPr>
                <p14:cNvContentPartPr/>
                <p14:nvPr/>
              </p14:nvContentPartPr>
              <p14:xfrm>
                <a:off x="8682699" y="5385788"/>
                <a:ext cx="70920" cy="160200"/>
              </p14:xfrm>
            </p:contentPart>
          </mc:Choice>
          <mc:Fallback xmlns="">
            <p:pic>
              <p:nvPicPr>
                <p:cNvPr id="171409" name="Freihand 171408">
                  <a:extLst>
                    <a:ext uri="{FF2B5EF4-FFF2-40B4-BE49-F238E27FC236}">
                      <a16:creationId xmlns:a16="http://schemas.microsoft.com/office/drawing/2014/main" id="{9B844B5E-C4B6-4C90-A4A3-9AA1AD3CA2DE}"/>
                    </a:ext>
                  </a:extLst>
                </p:cNvPr>
                <p:cNvPicPr/>
                <p:nvPr/>
              </p:nvPicPr>
              <p:blipFill>
                <a:blip r:embed="rId910"/>
                <a:stretch>
                  <a:fillRect/>
                </a:stretch>
              </p:blipFill>
              <p:spPr>
                <a:xfrm>
                  <a:off x="8678379" y="5381468"/>
                  <a:ext cx="79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171412" name="Freihand 171411">
                  <a:extLst>
                    <a:ext uri="{FF2B5EF4-FFF2-40B4-BE49-F238E27FC236}">
                      <a16:creationId xmlns:a16="http://schemas.microsoft.com/office/drawing/2014/main" id="{858ECBDB-4B4E-43B9-B973-FEEA2D8E1A1E}"/>
                    </a:ext>
                  </a:extLst>
                </p14:cNvPr>
                <p14:cNvContentPartPr/>
                <p14:nvPr/>
              </p14:nvContentPartPr>
              <p14:xfrm>
                <a:off x="8746419" y="5375708"/>
                <a:ext cx="144360" cy="160200"/>
              </p14:xfrm>
            </p:contentPart>
          </mc:Choice>
          <mc:Fallback xmlns="">
            <p:pic>
              <p:nvPicPr>
                <p:cNvPr id="171412" name="Freihand 171411">
                  <a:extLst>
                    <a:ext uri="{FF2B5EF4-FFF2-40B4-BE49-F238E27FC236}">
                      <a16:creationId xmlns:a16="http://schemas.microsoft.com/office/drawing/2014/main" id="{858ECBDB-4B4E-43B9-B973-FEEA2D8E1A1E}"/>
                    </a:ext>
                  </a:extLst>
                </p:cNvPr>
                <p:cNvPicPr/>
                <p:nvPr/>
              </p:nvPicPr>
              <p:blipFill>
                <a:blip r:embed="rId912"/>
                <a:stretch>
                  <a:fillRect/>
                </a:stretch>
              </p:blipFill>
              <p:spPr>
                <a:xfrm>
                  <a:off x="8742099" y="5371388"/>
                  <a:ext cx="153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171413" name="Freihand 171412">
                  <a:extLst>
                    <a:ext uri="{FF2B5EF4-FFF2-40B4-BE49-F238E27FC236}">
                      <a16:creationId xmlns:a16="http://schemas.microsoft.com/office/drawing/2014/main" id="{AAD3ED86-E783-421A-8DDC-30A8786A7B5D}"/>
                    </a:ext>
                  </a:extLst>
                </p14:cNvPr>
                <p14:cNvContentPartPr/>
                <p14:nvPr/>
              </p14:nvContentPartPr>
              <p14:xfrm>
                <a:off x="8845779" y="5389748"/>
                <a:ext cx="181800" cy="86760"/>
              </p14:xfrm>
            </p:contentPart>
          </mc:Choice>
          <mc:Fallback xmlns="">
            <p:pic>
              <p:nvPicPr>
                <p:cNvPr id="171413" name="Freihand 171412">
                  <a:extLst>
                    <a:ext uri="{FF2B5EF4-FFF2-40B4-BE49-F238E27FC236}">
                      <a16:creationId xmlns:a16="http://schemas.microsoft.com/office/drawing/2014/main" id="{AAD3ED86-E783-421A-8DDC-30A8786A7B5D}"/>
                    </a:ext>
                  </a:extLst>
                </p:cNvPr>
                <p:cNvPicPr/>
                <p:nvPr/>
              </p:nvPicPr>
              <p:blipFill>
                <a:blip r:embed="rId914"/>
                <a:stretch>
                  <a:fillRect/>
                </a:stretch>
              </p:blipFill>
              <p:spPr>
                <a:xfrm>
                  <a:off x="8841459" y="5385428"/>
                  <a:ext cx="190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171414" name="Freihand 171413">
                  <a:extLst>
                    <a:ext uri="{FF2B5EF4-FFF2-40B4-BE49-F238E27FC236}">
                      <a16:creationId xmlns:a16="http://schemas.microsoft.com/office/drawing/2014/main" id="{27B1AC60-1700-4B70-A67B-71A01A009441}"/>
                    </a:ext>
                  </a:extLst>
                </p14:cNvPr>
                <p14:cNvContentPartPr/>
                <p14:nvPr/>
              </p14:nvContentPartPr>
              <p14:xfrm>
                <a:off x="9039819" y="5275628"/>
                <a:ext cx="22680" cy="116280"/>
              </p14:xfrm>
            </p:contentPart>
          </mc:Choice>
          <mc:Fallback xmlns="">
            <p:pic>
              <p:nvPicPr>
                <p:cNvPr id="171414" name="Freihand 171413">
                  <a:extLst>
                    <a:ext uri="{FF2B5EF4-FFF2-40B4-BE49-F238E27FC236}">
                      <a16:creationId xmlns:a16="http://schemas.microsoft.com/office/drawing/2014/main" id="{27B1AC60-1700-4B70-A67B-71A01A009441}"/>
                    </a:ext>
                  </a:extLst>
                </p:cNvPr>
                <p:cNvPicPr/>
                <p:nvPr/>
              </p:nvPicPr>
              <p:blipFill>
                <a:blip r:embed="rId916"/>
                <a:stretch>
                  <a:fillRect/>
                </a:stretch>
              </p:blipFill>
              <p:spPr>
                <a:xfrm>
                  <a:off x="9035499" y="5271308"/>
                  <a:ext cx="31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171415" name="Freihand 171414">
                  <a:extLst>
                    <a:ext uri="{FF2B5EF4-FFF2-40B4-BE49-F238E27FC236}">
                      <a16:creationId xmlns:a16="http://schemas.microsoft.com/office/drawing/2014/main" id="{86EBC37C-9B42-42AF-A9D1-094D071BBF06}"/>
                    </a:ext>
                  </a:extLst>
                </p14:cNvPr>
                <p14:cNvContentPartPr/>
                <p14:nvPr/>
              </p14:nvContentPartPr>
              <p14:xfrm>
                <a:off x="8942979" y="5291108"/>
                <a:ext cx="177840" cy="100080"/>
              </p14:xfrm>
            </p:contentPart>
          </mc:Choice>
          <mc:Fallback xmlns="">
            <p:pic>
              <p:nvPicPr>
                <p:cNvPr id="171415" name="Freihand 171414">
                  <a:extLst>
                    <a:ext uri="{FF2B5EF4-FFF2-40B4-BE49-F238E27FC236}">
                      <a16:creationId xmlns:a16="http://schemas.microsoft.com/office/drawing/2014/main" id="{86EBC37C-9B42-42AF-A9D1-094D071BBF06}"/>
                    </a:ext>
                  </a:extLst>
                </p:cNvPr>
                <p:cNvPicPr/>
                <p:nvPr/>
              </p:nvPicPr>
              <p:blipFill>
                <a:blip r:embed="rId918"/>
                <a:stretch>
                  <a:fillRect/>
                </a:stretch>
              </p:blipFill>
              <p:spPr>
                <a:xfrm>
                  <a:off x="8938659" y="5286788"/>
                  <a:ext cx="186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171416" name="Freihand 171415">
                  <a:extLst>
                    <a:ext uri="{FF2B5EF4-FFF2-40B4-BE49-F238E27FC236}">
                      <a16:creationId xmlns:a16="http://schemas.microsoft.com/office/drawing/2014/main" id="{CCB7F6BD-606A-4A4B-9AC1-D8BD65C6744E}"/>
                    </a:ext>
                  </a:extLst>
                </p14:cNvPr>
                <p14:cNvContentPartPr/>
                <p14:nvPr/>
              </p14:nvContentPartPr>
              <p14:xfrm>
                <a:off x="8999499" y="5446628"/>
                <a:ext cx="74880" cy="37440"/>
              </p14:xfrm>
            </p:contentPart>
          </mc:Choice>
          <mc:Fallback xmlns="">
            <p:pic>
              <p:nvPicPr>
                <p:cNvPr id="171416" name="Freihand 171415">
                  <a:extLst>
                    <a:ext uri="{FF2B5EF4-FFF2-40B4-BE49-F238E27FC236}">
                      <a16:creationId xmlns:a16="http://schemas.microsoft.com/office/drawing/2014/main" id="{CCB7F6BD-606A-4A4B-9AC1-D8BD65C6744E}"/>
                    </a:ext>
                  </a:extLst>
                </p:cNvPr>
                <p:cNvPicPr/>
                <p:nvPr/>
              </p:nvPicPr>
              <p:blipFill>
                <a:blip r:embed="rId920"/>
                <a:stretch>
                  <a:fillRect/>
                </a:stretch>
              </p:blipFill>
              <p:spPr>
                <a:xfrm>
                  <a:off x="8995179" y="5442308"/>
                  <a:ext cx="83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171417" name="Freihand 171416">
                  <a:extLst>
                    <a:ext uri="{FF2B5EF4-FFF2-40B4-BE49-F238E27FC236}">
                      <a16:creationId xmlns:a16="http://schemas.microsoft.com/office/drawing/2014/main" id="{69AE0FC1-33D9-4A9B-8CA1-511AAF2E2F71}"/>
                    </a:ext>
                  </a:extLst>
                </p14:cNvPr>
                <p14:cNvContentPartPr/>
                <p14:nvPr/>
              </p14:nvContentPartPr>
              <p14:xfrm>
                <a:off x="8023899" y="5859188"/>
                <a:ext cx="227880" cy="23040"/>
              </p14:xfrm>
            </p:contentPart>
          </mc:Choice>
          <mc:Fallback xmlns="">
            <p:pic>
              <p:nvPicPr>
                <p:cNvPr id="171417" name="Freihand 171416">
                  <a:extLst>
                    <a:ext uri="{FF2B5EF4-FFF2-40B4-BE49-F238E27FC236}">
                      <a16:creationId xmlns:a16="http://schemas.microsoft.com/office/drawing/2014/main" id="{69AE0FC1-33D9-4A9B-8CA1-511AAF2E2F71}"/>
                    </a:ext>
                  </a:extLst>
                </p:cNvPr>
                <p:cNvPicPr/>
                <p:nvPr/>
              </p:nvPicPr>
              <p:blipFill>
                <a:blip r:embed="rId922"/>
                <a:stretch>
                  <a:fillRect/>
                </a:stretch>
              </p:blipFill>
              <p:spPr>
                <a:xfrm>
                  <a:off x="8019579" y="5854868"/>
                  <a:ext cx="236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171418" name="Freihand 171417">
                  <a:extLst>
                    <a:ext uri="{FF2B5EF4-FFF2-40B4-BE49-F238E27FC236}">
                      <a16:creationId xmlns:a16="http://schemas.microsoft.com/office/drawing/2014/main" id="{F16A2D56-EA3D-46CF-8378-CDD22260336B}"/>
                    </a:ext>
                  </a:extLst>
                </p14:cNvPr>
                <p14:cNvContentPartPr/>
                <p14:nvPr/>
              </p14:nvContentPartPr>
              <p14:xfrm>
                <a:off x="8067459" y="5890148"/>
                <a:ext cx="211320" cy="48960"/>
              </p14:xfrm>
            </p:contentPart>
          </mc:Choice>
          <mc:Fallback xmlns="">
            <p:pic>
              <p:nvPicPr>
                <p:cNvPr id="171418" name="Freihand 171417">
                  <a:extLst>
                    <a:ext uri="{FF2B5EF4-FFF2-40B4-BE49-F238E27FC236}">
                      <a16:creationId xmlns:a16="http://schemas.microsoft.com/office/drawing/2014/main" id="{F16A2D56-EA3D-46CF-8378-CDD22260336B}"/>
                    </a:ext>
                  </a:extLst>
                </p:cNvPr>
                <p:cNvPicPr/>
                <p:nvPr/>
              </p:nvPicPr>
              <p:blipFill>
                <a:blip r:embed="rId924"/>
                <a:stretch>
                  <a:fillRect/>
                </a:stretch>
              </p:blipFill>
              <p:spPr>
                <a:xfrm>
                  <a:off x="8063139" y="5885828"/>
                  <a:ext cx="219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171421" name="Freihand 171420">
                  <a:extLst>
                    <a:ext uri="{FF2B5EF4-FFF2-40B4-BE49-F238E27FC236}">
                      <a16:creationId xmlns:a16="http://schemas.microsoft.com/office/drawing/2014/main" id="{B60C4CD3-D81E-4E5E-9A38-BF303B0F736C}"/>
                    </a:ext>
                  </a:extLst>
                </p14:cNvPr>
                <p14:cNvContentPartPr/>
                <p14:nvPr/>
              </p14:nvContentPartPr>
              <p14:xfrm>
                <a:off x="8297859" y="5705108"/>
                <a:ext cx="218160" cy="299520"/>
              </p14:xfrm>
            </p:contentPart>
          </mc:Choice>
          <mc:Fallback xmlns="">
            <p:pic>
              <p:nvPicPr>
                <p:cNvPr id="171421" name="Freihand 171420">
                  <a:extLst>
                    <a:ext uri="{FF2B5EF4-FFF2-40B4-BE49-F238E27FC236}">
                      <a16:creationId xmlns:a16="http://schemas.microsoft.com/office/drawing/2014/main" id="{B60C4CD3-D81E-4E5E-9A38-BF303B0F736C}"/>
                    </a:ext>
                  </a:extLst>
                </p:cNvPr>
                <p:cNvPicPr/>
                <p:nvPr/>
              </p:nvPicPr>
              <p:blipFill>
                <a:blip r:embed="rId926"/>
                <a:stretch>
                  <a:fillRect/>
                </a:stretch>
              </p:blipFill>
              <p:spPr>
                <a:xfrm>
                  <a:off x="8293539" y="5700788"/>
                  <a:ext cx="2268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171422" name="Freihand 171421">
                  <a:extLst>
                    <a:ext uri="{FF2B5EF4-FFF2-40B4-BE49-F238E27FC236}">
                      <a16:creationId xmlns:a16="http://schemas.microsoft.com/office/drawing/2014/main" id="{1C92749E-F31F-49B4-9472-6B2AD580E5A6}"/>
                    </a:ext>
                  </a:extLst>
                </p14:cNvPr>
                <p14:cNvContentPartPr/>
                <p14:nvPr/>
              </p14:nvContentPartPr>
              <p14:xfrm>
                <a:off x="8541939" y="5720588"/>
                <a:ext cx="197280" cy="174960"/>
              </p14:xfrm>
            </p:contentPart>
          </mc:Choice>
          <mc:Fallback xmlns="">
            <p:pic>
              <p:nvPicPr>
                <p:cNvPr id="171422" name="Freihand 171421">
                  <a:extLst>
                    <a:ext uri="{FF2B5EF4-FFF2-40B4-BE49-F238E27FC236}">
                      <a16:creationId xmlns:a16="http://schemas.microsoft.com/office/drawing/2014/main" id="{1C92749E-F31F-49B4-9472-6B2AD580E5A6}"/>
                    </a:ext>
                  </a:extLst>
                </p:cNvPr>
                <p:cNvPicPr/>
                <p:nvPr/>
              </p:nvPicPr>
              <p:blipFill>
                <a:blip r:embed="rId928"/>
                <a:stretch>
                  <a:fillRect/>
                </a:stretch>
              </p:blipFill>
              <p:spPr>
                <a:xfrm>
                  <a:off x="8537619" y="5716268"/>
                  <a:ext cx="205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171452" name="Freihand 171451">
                  <a:extLst>
                    <a:ext uri="{FF2B5EF4-FFF2-40B4-BE49-F238E27FC236}">
                      <a16:creationId xmlns:a16="http://schemas.microsoft.com/office/drawing/2014/main" id="{2EBE1D23-2A0C-47EA-9F88-74638E257275}"/>
                    </a:ext>
                  </a:extLst>
                </p14:cNvPr>
                <p14:cNvContentPartPr/>
                <p14:nvPr/>
              </p14:nvContentPartPr>
              <p14:xfrm>
                <a:off x="6325779" y="5600348"/>
                <a:ext cx="130320" cy="120240"/>
              </p14:xfrm>
            </p:contentPart>
          </mc:Choice>
          <mc:Fallback xmlns="">
            <p:pic>
              <p:nvPicPr>
                <p:cNvPr id="171452" name="Freihand 171451">
                  <a:extLst>
                    <a:ext uri="{FF2B5EF4-FFF2-40B4-BE49-F238E27FC236}">
                      <a16:creationId xmlns:a16="http://schemas.microsoft.com/office/drawing/2014/main" id="{2EBE1D23-2A0C-47EA-9F88-74638E257275}"/>
                    </a:ext>
                  </a:extLst>
                </p:cNvPr>
                <p:cNvPicPr/>
                <p:nvPr/>
              </p:nvPicPr>
              <p:blipFill>
                <a:blip r:embed="rId930"/>
                <a:stretch>
                  <a:fillRect/>
                </a:stretch>
              </p:blipFill>
              <p:spPr>
                <a:xfrm>
                  <a:off x="6321459" y="5596028"/>
                  <a:ext cx="138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171453" name="Freihand 171452">
                  <a:extLst>
                    <a:ext uri="{FF2B5EF4-FFF2-40B4-BE49-F238E27FC236}">
                      <a16:creationId xmlns:a16="http://schemas.microsoft.com/office/drawing/2014/main" id="{6F56E37A-4CBA-4B16-9A9F-75A25F8DEEE5}"/>
                    </a:ext>
                  </a:extLst>
                </p14:cNvPr>
                <p14:cNvContentPartPr/>
                <p14:nvPr/>
              </p14:nvContentPartPr>
              <p14:xfrm>
                <a:off x="6457539" y="5720588"/>
                <a:ext cx="95400" cy="53280"/>
              </p14:xfrm>
            </p:contentPart>
          </mc:Choice>
          <mc:Fallback xmlns="">
            <p:pic>
              <p:nvPicPr>
                <p:cNvPr id="171453" name="Freihand 171452">
                  <a:extLst>
                    <a:ext uri="{FF2B5EF4-FFF2-40B4-BE49-F238E27FC236}">
                      <a16:creationId xmlns:a16="http://schemas.microsoft.com/office/drawing/2014/main" id="{6F56E37A-4CBA-4B16-9A9F-75A25F8DEEE5}"/>
                    </a:ext>
                  </a:extLst>
                </p:cNvPr>
                <p:cNvPicPr/>
                <p:nvPr/>
              </p:nvPicPr>
              <p:blipFill>
                <a:blip r:embed="rId932"/>
                <a:stretch>
                  <a:fillRect/>
                </a:stretch>
              </p:blipFill>
              <p:spPr>
                <a:xfrm>
                  <a:off x="6453219" y="5716268"/>
                  <a:ext cx="104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171454" name="Freihand 171453">
                  <a:extLst>
                    <a:ext uri="{FF2B5EF4-FFF2-40B4-BE49-F238E27FC236}">
                      <a16:creationId xmlns:a16="http://schemas.microsoft.com/office/drawing/2014/main" id="{2CD06F57-E156-40D6-BEAC-5AFC491A9DAA}"/>
                    </a:ext>
                  </a:extLst>
                </p14:cNvPr>
                <p14:cNvContentPartPr/>
                <p14:nvPr/>
              </p14:nvContentPartPr>
              <p14:xfrm>
                <a:off x="6624939" y="5647868"/>
                <a:ext cx="43560" cy="104040"/>
              </p14:xfrm>
            </p:contentPart>
          </mc:Choice>
          <mc:Fallback xmlns="">
            <p:pic>
              <p:nvPicPr>
                <p:cNvPr id="171454" name="Freihand 171453">
                  <a:extLst>
                    <a:ext uri="{FF2B5EF4-FFF2-40B4-BE49-F238E27FC236}">
                      <a16:creationId xmlns:a16="http://schemas.microsoft.com/office/drawing/2014/main" id="{2CD06F57-E156-40D6-BEAC-5AFC491A9DAA}"/>
                    </a:ext>
                  </a:extLst>
                </p:cNvPr>
                <p:cNvPicPr/>
                <p:nvPr/>
              </p:nvPicPr>
              <p:blipFill>
                <a:blip r:embed="rId934"/>
                <a:stretch>
                  <a:fillRect/>
                </a:stretch>
              </p:blipFill>
              <p:spPr>
                <a:xfrm>
                  <a:off x="6620619" y="5643548"/>
                  <a:ext cx="52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171455" name="Freihand 171454">
                  <a:extLst>
                    <a:ext uri="{FF2B5EF4-FFF2-40B4-BE49-F238E27FC236}">
                      <a16:creationId xmlns:a16="http://schemas.microsoft.com/office/drawing/2014/main" id="{4878A9A4-1F50-4FAD-B53F-EF576B0C84E2}"/>
                    </a:ext>
                  </a:extLst>
                </p14:cNvPr>
                <p14:cNvContentPartPr/>
                <p14:nvPr/>
              </p14:nvContentPartPr>
              <p14:xfrm>
                <a:off x="6566259" y="5686748"/>
                <a:ext cx="169920" cy="9360"/>
              </p14:xfrm>
            </p:contentPart>
          </mc:Choice>
          <mc:Fallback xmlns="">
            <p:pic>
              <p:nvPicPr>
                <p:cNvPr id="171455" name="Freihand 171454">
                  <a:extLst>
                    <a:ext uri="{FF2B5EF4-FFF2-40B4-BE49-F238E27FC236}">
                      <a16:creationId xmlns:a16="http://schemas.microsoft.com/office/drawing/2014/main" id="{4878A9A4-1F50-4FAD-B53F-EF576B0C84E2}"/>
                    </a:ext>
                  </a:extLst>
                </p:cNvPr>
                <p:cNvPicPr/>
                <p:nvPr/>
              </p:nvPicPr>
              <p:blipFill>
                <a:blip r:embed="rId936"/>
                <a:stretch>
                  <a:fillRect/>
                </a:stretch>
              </p:blipFill>
              <p:spPr>
                <a:xfrm>
                  <a:off x="6561939" y="5682428"/>
                  <a:ext cx="178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171456" name="Freihand 171455">
                  <a:extLst>
                    <a:ext uri="{FF2B5EF4-FFF2-40B4-BE49-F238E27FC236}">
                      <a16:creationId xmlns:a16="http://schemas.microsoft.com/office/drawing/2014/main" id="{FDFE5F67-A9DF-4BF1-8886-628130319F6F}"/>
                    </a:ext>
                  </a:extLst>
                </p14:cNvPr>
                <p14:cNvContentPartPr/>
                <p14:nvPr/>
              </p14:nvContentPartPr>
              <p14:xfrm>
                <a:off x="6851019" y="5570108"/>
                <a:ext cx="6840" cy="39600"/>
              </p14:xfrm>
            </p:contentPart>
          </mc:Choice>
          <mc:Fallback xmlns="">
            <p:pic>
              <p:nvPicPr>
                <p:cNvPr id="171456" name="Freihand 171455">
                  <a:extLst>
                    <a:ext uri="{FF2B5EF4-FFF2-40B4-BE49-F238E27FC236}">
                      <a16:creationId xmlns:a16="http://schemas.microsoft.com/office/drawing/2014/main" id="{FDFE5F67-A9DF-4BF1-8886-628130319F6F}"/>
                    </a:ext>
                  </a:extLst>
                </p:cNvPr>
                <p:cNvPicPr/>
                <p:nvPr/>
              </p:nvPicPr>
              <p:blipFill>
                <a:blip r:embed="rId938"/>
                <a:stretch>
                  <a:fillRect/>
                </a:stretch>
              </p:blipFill>
              <p:spPr>
                <a:xfrm>
                  <a:off x="6846699" y="5565788"/>
                  <a:ext cx="15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171457" name="Freihand 171456">
                  <a:extLst>
                    <a:ext uri="{FF2B5EF4-FFF2-40B4-BE49-F238E27FC236}">
                      <a16:creationId xmlns:a16="http://schemas.microsoft.com/office/drawing/2014/main" id="{FED0287C-0432-41C4-888E-882272EBA39F}"/>
                    </a:ext>
                  </a:extLst>
                </p14:cNvPr>
                <p14:cNvContentPartPr/>
                <p14:nvPr/>
              </p14:nvContentPartPr>
              <p14:xfrm>
                <a:off x="6853539" y="5570108"/>
                <a:ext cx="6120" cy="163440"/>
              </p14:xfrm>
            </p:contentPart>
          </mc:Choice>
          <mc:Fallback xmlns="">
            <p:pic>
              <p:nvPicPr>
                <p:cNvPr id="171457" name="Freihand 171456">
                  <a:extLst>
                    <a:ext uri="{FF2B5EF4-FFF2-40B4-BE49-F238E27FC236}">
                      <a16:creationId xmlns:a16="http://schemas.microsoft.com/office/drawing/2014/main" id="{FED0287C-0432-41C4-888E-882272EBA39F}"/>
                    </a:ext>
                  </a:extLst>
                </p:cNvPr>
                <p:cNvPicPr/>
                <p:nvPr/>
              </p:nvPicPr>
              <p:blipFill>
                <a:blip r:embed="rId940"/>
                <a:stretch>
                  <a:fillRect/>
                </a:stretch>
              </p:blipFill>
              <p:spPr>
                <a:xfrm>
                  <a:off x="6849219" y="5565788"/>
                  <a:ext cx="14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171458" name="Freihand 171457">
                  <a:extLst>
                    <a:ext uri="{FF2B5EF4-FFF2-40B4-BE49-F238E27FC236}">
                      <a16:creationId xmlns:a16="http://schemas.microsoft.com/office/drawing/2014/main" id="{B22797DA-7B30-47F6-8B65-A68ECB26C08A}"/>
                    </a:ext>
                  </a:extLst>
                </p14:cNvPr>
                <p14:cNvContentPartPr/>
                <p14:nvPr/>
              </p14:nvContentPartPr>
              <p14:xfrm>
                <a:off x="6763899" y="5527628"/>
                <a:ext cx="166680" cy="209880"/>
              </p14:xfrm>
            </p:contentPart>
          </mc:Choice>
          <mc:Fallback xmlns="">
            <p:pic>
              <p:nvPicPr>
                <p:cNvPr id="171458" name="Freihand 171457">
                  <a:extLst>
                    <a:ext uri="{FF2B5EF4-FFF2-40B4-BE49-F238E27FC236}">
                      <a16:creationId xmlns:a16="http://schemas.microsoft.com/office/drawing/2014/main" id="{B22797DA-7B30-47F6-8B65-A68ECB26C08A}"/>
                    </a:ext>
                  </a:extLst>
                </p:cNvPr>
                <p:cNvPicPr/>
                <p:nvPr/>
              </p:nvPicPr>
              <p:blipFill>
                <a:blip r:embed="rId942"/>
                <a:stretch>
                  <a:fillRect/>
                </a:stretch>
              </p:blipFill>
              <p:spPr>
                <a:xfrm>
                  <a:off x="6759579" y="5523308"/>
                  <a:ext cx="1753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171459" name="Freihand 171458">
                  <a:extLst>
                    <a:ext uri="{FF2B5EF4-FFF2-40B4-BE49-F238E27FC236}">
                      <a16:creationId xmlns:a16="http://schemas.microsoft.com/office/drawing/2014/main" id="{89E01ED6-0A0B-4638-A0B8-1A1BAA156294}"/>
                    </a:ext>
                  </a:extLst>
                </p14:cNvPr>
                <p14:cNvContentPartPr/>
                <p14:nvPr/>
              </p14:nvContentPartPr>
              <p14:xfrm>
                <a:off x="6988539" y="5538068"/>
                <a:ext cx="31680" cy="151200"/>
              </p14:xfrm>
            </p:contentPart>
          </mc:Choice>
          <mc:Fallback xmlns="">
            <p:pic>
              <p:nvPicPr>
                <p:cNvPr id="171459" name="Freihand 171458">
                  <a:extLst>
                    <a:ext uri="{FF2B5EF4-FFF2-40B4-BE49-F238E27FC236}">
                      <a16:creationId xmlns:a16="http://schemas.microsoft.com/office/drawing/2014/main" id="{89E01ED6-0A0B-4638-A0B8-1A1BAA156294}"/>
                    </a:ext>
                  </a:extLst>
                </p:cNvPr>
                <p:cNvPicPr/>
                <p:nvPr/>
              </p:nvPicPr>
              <p:blipFill>
                <a:blip r:embed="rId944"/>
                <a:stretch>
                  <a:fillRect/>
                </a:stretch>
              </p:blipFill>
              <p:spPr>
                <a:xfrm>
                  <a:off x="6984219" y="5533748"/>
                  <a:ext cx="40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171460" name="Freihand 171459">
                  <a:extLst>
                    <a:ext uri="{FF2B5EF4-FFF2-40B4-BE49-F238E27FC236}">
                      <a16:creationId xmlns:a16="http://schemas.microsoft.com/office/drawing/2014/main" id="{C775BD34-2741-409B-BF2A-372FAB177356}"/>
                    </a:ext>
                  </a:extLst>
                </p14:cNvPr>
                <p14:cNvContentPartPr/>
                <p14:nvPr/>
              </p14:nvContentPartPr>
              <p14:xfrm>
                <a:off x="6919779" y="5626268"/>
                <a:ext cx="114480" cy="7920"/>
              </p14:xfrm>
            </p:contentPart>
          </mc:Choice>
          <mc:Fallback xmlns="">
            <p:pic>
              <p:nvPicPr>
                <p:cNvPr id="171460" name="Freihand 171459">
                  <a:extLst>
                    <a:ext uri="{FF2B5EF4-FFF2-40B4-BE49-F238E27FC236}">
                      <a16:creationId xmlns:a16="http://schemas.microsoft.com/office/drawing/2014/main" id="{C775BD34-2741-409B-BF2A-372FAB177356}"/>
                    </a:ext>
                  </a:extLst>
                </p:cNvPr>
                <p:cNvPicPr/>
                <p:nvPr/>
              </p:nvPicPr>
              <p:blipFill>
                <a:blip r:embed="rId946"/>
                <a:stretch>
                  <a:fillRect/>
                </a:stretch>
              </p:blipFill>
              <p:spPr>
                <a:xfrm>
                  <a:off x="6915459" y="5621948"/>
                  <a:ext cx="123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171461" name="Freihand 171460">
                  <a:extLst>
                    <a:ext uri="{FF2B5EF4-FFF2-40B4-BE49-F238E27FC236}">
                      <a16:creationId xmlns:a16="http://schemas.microsoft.com/office/drawing/2014/main" id="{DA9F108B-2F07-4C64-9CBE-1A545F9B976C}"/>
                    </a:ext>
                  </a:extLst>
                </p14:cNvPr>
                <p14:cNvContentPartPr/>
                <p14:nvPr/>
              </p14:nvContentPartPr>
              <p14:xfrm>
                <a:off x="7079979" y="5514668"/>
                <a:ext cx="117360" cy="192960"/>
              </p14:xfrm>
            </p:contentPart>
          </mc:Choice>
          <mc:Fallback xmlns="">
            <p:pic>
              <p:nvPicPr>
                <p:cNvPr id="171461" name="Freihand 171460">
                  <a:extLst>
                    <a:ext uri="{FF2B5EF4-FFF2-40B4-BE49-F238E27FC236}">
                      <a16:creationId xmlns:a16="http://schemas.microsoft.com/office/drawing/2014/main" id="{DA9F108B-2F07-4C64-9CBE-1A545F9B976C}"/>
                    </a:ext>
                  </a:extLst>
                </p:cNvPr>
                <p:cNvPicPr/>
                <p:nvPr/>
              </p:nvPicPr>
              <p:blipFill>
                <a:blip r:embed="rId948"/>
                <a:stretch>
                  <a:fillRect/>
                </a:stretch>
              </p:blipFill>
              <p:spPr>
                <a:xfrm>
                  <a:off x="7075659" y="5510348"/>
                  <a:ext cx="126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171462" name="Freihand 171461">
                  <a:extLst>
                    <a:ext uri="{FF2B5EF4-FFF2-40B4-BE49-F238E27FC236}">
                      <a16:creationId xmlns:a16="http://schemas.microsoft.com/office/drawing/2014/main" id="{C0BDF879-CF76-4CD4-A997-265F06D9B664}"/>
                    </a:ext>
                  </a:extLst>
                </p14:cNvPr>
                <p14:cNvContentPartPr/>
                <p14:nvPr/>
              </p14:nvContentPartPr>
              <p14:xfrm>
                <a:off x="6351339" y="5793668"/>
                <a:ext cx="926640" cy="80640"/>
              </p14:xfrm>
            </p:contentPart>
          </mc:Choice>
          <mc:Fallback xmlns="">
            <p:pic>
              <p:nvPicPr>
                <p:cNvPr id="171462" name="Freihand 171461">
                  <a:extLst>
                    <a:ext uri="{FF2B5EF4-FFF2-40B4-BE49-F238E27FC236}">
                      <a16:creationId xmlns:a16="http://schemas.microsoft.com/office/drawing/2014/main" id="{C0BDF879-CF76-4CD4-A997-265F06D9B664}"/>
                    </a:ext>
                  </a:extLst>
                </p:cNvPr>
                <p:cNvPicPr/>
                <p:nvPr/>
              </p:nvPicPr>
              <p:blipFill>
                <a:blip r:embed="rId950"/>
                <a:stretch>
                  <a:fillRect/>
                </a:stretch>
              </p:blipFill>
              <p:spPr>
                <a:xfrm>
                  <a:off x="6347019" y="5789348"/>
                  <a:ext cx="935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171463" name="Freihand 171462">
                  <a:extLst>
                    <a:ext uri="{FF2B5EF4-FFF2-40B4-BE49-F238E27FC236}">
                      <a16:creationId xmlns:a16="http://schemas.microsoft.com/office/drawing/2014/main" id="{A7DE72EE-8274-4F76-86D2-E42F327F293F}"/>
                    </a:ext>
                  </a:extLst>
                </p14:cNvPr>
                <p14:cNvContentPartPr/>
                <p14:nvPr/>
              </p14:nvContentPartPr>
              <p14:xfrm>
                <a:off x="6519099" y="5976548"/>
                <a:ext cx="169920" cy="158040"/>
              </p14:xfrm>
            </p:contentPart>
          </mc:Choice>
          <mc:Fallback xmlns="">
            <p:pic>
              <p:nvPicPr>
                <p:cNvPr id="171463" name="Freihand 171462">
                  <a:extLst>
                    <a:ext uri="{FF2B5EF4-FFF2-40B4-BE49-F238E27FC236}">
                      <a16:creationId xmlns:a16="http://schemas.microsoft.com/office/drawing/2014/main" id="{A7DE72EE-8274-4F76-86D2-E42F327F293F}"/>
                    </a:ext>
                  </a:extLst>
                </p:cNvPr>
                <p:cNvPicPr/>
                <p:nvPr/>
              </p:nvPicPr>
              <p:blipFill>
                <a:blip r:embed="rId952"/>
                <a:stretch>
                  <a:fillRect/>
                </a:stretch>
              </p:blipFill>
              <p:spPr>
                <a:xfrm>
                  <a:off x="6514779" y="5972228"/>
                  <a:ext cx="178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171464" name="Freihand 171463">
                  <a:extLst>
                    <a:ext uri="{FF2B5EF4-FFF2-40B4-BE49-F238E27FC236}">
                      <a16:creationId xmlns:a16="http://schemas.microsoft.com/office/drawing/2014/main" id="{B033F1F1-5CAA-4738-B5FC-A34B52B413D1}"/>
                    </a:ext>
                  </a:extLst>
                </p14:cNvPr>
                <p14:cNvContentPartPr/>
                <p14:nvPr/>
              </p14:nvContentPartPr>
              <p14:xfrm>
                <a:off x="6766779" y="6036308"/>
                <a:ext cx="122040" cy="12240"/>
              </p14:xfrm>
            </p:contentPart>
          </mc:Choice>
          <mc:Fallback xmlns="">
            <p:pic>
              <p:nvPicPr>
                <p:cNvPr id="171464" name="Freihand 171463">
                  <a:extLst>
                    <a:ext uri="{FF2B5EF4-FFF2-40B4-BE49-F238E27FC236}">
                      <a16:creationId xmlns:a16="http://schemas.microsoft.com/office/drawing/2014/main" id="{B033F1F1-5CAA-4738-B5FC-A34B52B413D1}"/>
                    </a:ext>
                  </a:extLst>
                </p:cNvPr>
                <p:cNvPicPr/>
                <p:nvPr/>
              </p:nvPicPr>
              <p:blipFill>
                <a:blip r:embed="rId954"/>
                <a:stretch>
                  <a:fillRect/>
                </a:stretch>
              </p:blipFill>
              <p:spPr>
                <a:xfrm>
                  <a:off x="6762459" y="6031988"/>
                  <a:ext cx="130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171465" name="Freihand 171464">
                  <a:extLst>
                    <a:ext uri="{FF2B5EF4-FFF2-40B4-BE49-F238E27FC236}">
                      <a16:creationId xmlns:a16="http://schemas.microsoft.com/office/drawing/2014/main" id="{B80F8539-DA95-43DD-9800-CD49DAAD574F}"/>
                    </a:ext>
                  </a:extLst>
                </p14:cNvPr>
                <p14:cNvContentPartPr/>
                <p14:nvPr/>
              </p14:nvContentPartPr>
              <p14:xfrm>
                <a:off x="6933819" y="5976548"/>
                <a:ext cx="131760" cy="119520"/>
              </p14:xfrm>
            </p:contentPart>
          </mc:Choice>
          <mc:Fallback xmlns="">
            <p:pic>
              <p:nvPicPr>
                <p:cNvPr id="171465" name="Freihand 171464">
                  <a:extLst>
                    <a:ext uri="{FF2B5EF4-FFF2-40B4-BE49-F238E27FC236}">
                      <a16:creationId xmlns:a16="http://schemas.microsoft.com/office/drawing/2014/main" id="{B80F8539-DA95-43DD-9800-CD49DAAD574F}"/>
                    </a:ext>
                  </a:extLst>
                </p:cNvPr>
                <p:cNvPicPr/>
                <p:nvPr/>
              </p:nvPicPr>
              <p:blipFill>
                <a:blip r:embed="rId956"/>
                <a:stretch>
                  <a:fillRect/>
                </a:stretch>
              </p:blipFill>
              <p:spPr>
                <a:xfrm>
                  <a:off x="6929499" y="5972228"/>
                  <a:ext cx="140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171466" name="Freihand 171465">
                  <a:extLst>
                    <a:ext uri="{FF2B5EF4-FFF2-40B4-BE49-F238E27FC236}">
                      <a16:creationId xmlns:a16="http://schemas.microsoft.com/office/drawing/2014/main" id="{9EE7FF47-E3D3-4166-ACB1-B1530379EEBA}"/>
                    </a:ext>
                  </a:extLst>
                </p14:cNvPr>
                <p14:cNvContentPartPr/>
                <p14:nvPr/>
              </p14:nvContentPartPr>
              <p14:xfrm>
                <a:off x="7061979" y="6039188"/>
                <a:ext cx="81360" cy="54720"/>
              </p14:xfrm>
            </p:contentPart>
          </mc:Choice>
          <mc:Fallback xmlns="">
            <p:pic>
              <p:nvPicPr>
                <p:cNvPr id="171466" name="Freihand 171465">
                  <a:extLst>
                    <a:ext uri="{FF2B5EF4-FFF2-40B4-BE49-F238E27FC236}">
                      <a16:creationId xmlns:a16="http://schemas.microsoft.com/office/drawing/2014/main" id="{9EE7FF47-E3D3-4166-ACB1-B1530379EEBA}"/>
                    </a:ext>
                  </a:extLst>
                </p:cNvPr>
                <p:cNvPicPr/>
                <p:nvPr/>
              </p:nvPicPr>
              <p:blipFill>
                <a:blip r:embed="rId958"/>
                <a:stretch>
                  <a:fillRect/>
                </a:stretch>
              </p:blipFill>
              <p:spPr>
                <a:xfrm>
                  <a:off x="7057659" y="6034868"/>
                  <a:ext cx="90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171467" name="Freihand 171466">
                  <a:extLst>
                    <a:ext uri="{FF2B5EF4-FFF2-40B4-BE49-F238E27FC236}">
                      <a16:creationId xmlns:a16="http://schemas.microsoft.com/office/drawing/2014/main" id="{9F688E2C-AA3B-4341-9EDE-440A9121D778}"/>
                    </a:ext>
                  </a:extLst>
                </p14:cNvPr>
                <p14:cNvContentPartPr/>
                <p14:nvPr/>
              </p14:nvContentPartPr>
              <p14:xfrm>
                <a:off x="7090419" y="6060788"/>
                <a:ext cx="65520" cy="140400"/>
              </p14:xfrm>
            </p:contentPart>
          </mc:Choice>
          <mc:Fallback xmlns="">
            <p:pic>
              <p:nvPicPr>
                <p:cNvPr id="171467" name="Freihand 171466">
                  <a:extLst>
                    <a:ext uri="{FF2B5EF4-FFF2-40B4-BE49-F238E27FC236}">
                      <a16:creationId xmlns:a16="http://schemas.microsoft.com/office/drawing/2014/main" id="{9F688E2C-AA3B-4341-9EDE-440A9121D778}"/>
                    </a:ext>
                  </a:extLst>
                </p:cNvPr>
                <p:cNvPicPr/>
                <p:nvPr/>
              </p:nvPicPr>
              <p:blipFill>
                <a:blip r:embed="rId960"/>
                <a:stretch>
                  <a:fillRect/>
                </a:stretch>
              </p:blipFill>
              <p:spPr>
                <a:xfrm>
                  <a:off x="7086099" y="6056468"/>
                  <a:ext cx="74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171468" name="Freihand 171467">
                  <a:extLst>
                    <a:ext uri="{FF2B5EF4-FFF2-40B4-BE49-F238E27FC236}">
                      <a16:creationId xmlns:a16="http://schemas.microsoft.com/office/drawing/2014/main" id="{7B72C96D-517C-4608-899A-4CA783EFE6A2}"/>
                    </a:ext>
                  </a:extLst>
                </p14:cNvPr>
                <p14:cNvContentPartPr/>
                <p14:nvPr/>
              </p14:nvContentPartPr>
              <p14:xfrm>
                <a:off x="7370859" y="5790068"/>
                <a:ext cx="138600" cy="2520"/>
              </p14:xfrm>
            </p:contentPart>
          </mc:Choice>
          <mc:Fallback xmlns="">
            <p:pic>
              <p:nvPicPr>
                <p:cNvPr id="171468" name="Freihand 171467">
                  <a:extLst>
                    <a:ext uri="{FF2B5EF4-FFF2-40B4-BE49-F238E27FC236}">
                      <a16:creationId xmlns:a16="http://schemas.microsoft.com/office/drawing/2014/main" id="{7B72C96D-517C-4608-899A-4CA783EFE6A2}"/>
                    </a:ext>
                  </a:extLst>
                </p:cNvPr>
                <p:cNvPicPr/>
                <p:nvPr/>
              </p:nvPicPr>
              <p:blipFill>
                <a:blip r:embed="rId962"/>
                <a:stretch>
                  <a:fillRect/>
                </a:stretch>
              </p:blipFill>
              <p:spPr>
                <a:xfrm>
                  <a:off x="7366539" y="5785748"/>
                  <a:ext cx="147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171469" name="Freihand 171468">
                  <a:extLst>
                    <a:ext uri="{FF2B5EF4-FFF2-40B4-BE49-F238E27FC236}">
                      <a16:creationId xmlns:a16="http://schemas.microsoft.com/office/drawing/2014/main" id="{A52E4492-CD06-4DE9-AD8F-13AD3B76EC4F}"/>
                    </a:ext>
                  </a:extLst>
                </p14:cNvPr>
                <p14:cNvContentPartPr/>
                <p14:nvPr/>
              </p14:nvContentPartPr>
              <p14:xfrm>
                <a:off x="7361499" y="5816708"/>
                <a:ext cx="142560" cy="17280"/>
              </p14:xfrm>
            </p:contentPart>
          </mc:Choice>
          <mc:Fallback xmlns="">
            <p:pic>
              <p:nvPicPr>
                <p:cNvPr id="171469" name="Freihand 171468">
                  <a:extLst>
                    <a:ext uri="{FF2B5EF4-FFF2-40B4-BE49-F238E27FC236}">
                      <a16:creationId xmlns:a16="http://schemas.microsoft.com/office/drawing/2014/main" id="{A52E4492-CD06-4DE9-AD8F-13AD3B76EC4F}"/>
                    </a:ext>
                  </a:extLst>
                </p:cNvPr>
                <p:cNvPicPr/>
                <p:nvPr/>
              </p:nvPicPr>
              <p:blipFill>
                <a:blip r:embed="rId964"/>
                <a:stretch>
                  <a:fillRect/>
                </a:stretch>
              </p:blipFill>
              <p:spPr>
                <a:xfrm>
                  <a:off x="7357179" y="5812388"/>
                  <a:ext cx="151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171470" name="Freihand 171469">
                  <a:extLst>
                    <a:ext uri="{FF2B5EF4-FFF2-40B4-BE49-F238E27FC236}">
                      <a16:creationId xmlns:a16="http://schemas.microsoft.com/office/drawing/2014/main" id="{0B551926-F3D9-455F-98A8-F139F93A2DA1}"/>
                    </a:ext>
                  </a:extLst>
                </p14:cNvPr>
                <p14:cNvContentPartPr/>
                <p14:nvPr/>
              </p14:nvContentPartPr>
              <p14:xfrm>
                <a:off x="7538619" y="5739308"/>
                <a:ext cx="121320" cy="52920"/>
              </p14:xfrm>
            </p:contentPart>
          </mc:Choice>
          <mc:Fallback xmlns="">
            <p:pic>
              <p:nvPicPr>
                <p:cNvPr id="171470" name="Freihand 171469">
                  <a:extLst>
                    <a:ext uri="{FF2B5EF4-FFF2-40B4-BE49-F238E27FC236}">
                      <a16:creationId xmlns:a16="http://schemas.microsoft.com/office/drawing/2014/main" id="{0B551926-F3D9-455F-98A8-F139F93A2DA1}"/>
                    </a:ext>
                  </a:extLst>
                </p:cNvPr>
                <p:cNvPicPr/>
                <p:nvPr/>
              </p:nvPicPr>
              <p:blipFill>
                <a:blip r:embed="rId966"/>
                <a:stretch>
                  <a:fillRect/>
                </a:stretch>
              </p:blipFill>
              <p:spPr>
                <a:xfrm>
                  <a:off x="7534299" y="5734988"/>
                  <a:ext cx="129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171471" name="Freihand 171470">
                  <a:extLst>
                    <a:ext uri="{FF2B5EF4-FFF2-40B4-BE49-F238E27FC236}">
                      <a16:creationId xmlns:a16="http://schemas.microsoft.com/office/drawing/2014/main" id="{C8F2141B-0E70-4E9A-809A-354FA9EFFA1D}"/>
                    </a:ext>
                  </a:extLst>
                </p14:cNvPr>
                <p14:cNvContentPartPr/>
                <p14:nvPr/>
              </p14:nvContentPartPr>
              <p14:xfrm>
                <a:off x="7627179" y="5770628"/>
                <a:ext cx="57240" cy="151200"/>
              </p14:xfrm>
            </p:contentPart>
          </mc:Choice>
          <mc:Fallback xmlns="">
            <p:pic>
              <p:nvPicPr>
                <p:cNvPr id="171471" name="Freihand 171470">
                  <a:extLst>
                    <a:ext uri="{FF2B5EF4-FFF2-40B4-BE49-F238E27FC236}">
                      <a16:creationId xmlns:a16="http://schemas.microsoft.com/office/drawing/2014/main" id="{C8F2141B-0E70-4E9A-809A-354FA9EFFA1D}"/>
                    </a:ext>
                  </a:extLst>
                </p:cNvPr>
                <p:cNvPicPr/>
                <p:nvPr/>
              </p:nvPicPr>
              <p:blipFill>
                <a:blip r:embed="rId968"/>
                <a:stretch>
                  <a:fillRect/>
                </a:stretch>
              </p:blipFill>
              <p:spPr>
                <a:xfrm>
                  <a:off x="7622859" y="5766308"/>
                  <a:ext cx="658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171472" name="Freihand 171471">
                  <a:extLst>
                    <a:ext uri="{FF2B5EF4-FFF2-40B4-BE49-F238E27FC236}">
                      <a16:creationId xmlns:a16="http://schemas.microsoft.com/office/drawing/2014/main" id="{12B31C74-28ED-48C1-8D9A-387C2A51DE80}"/>
                    </a:ext>
                  </a:extLst>
                </p14:cNvPr>
                <p14:cNvContentPartPr/>
                <p14:nvPr/>
              </p14:nvContentPartPr>
              <p14:xfrm>
                <a:off x="7669299" y="5607188"/>
                <a:ext cx="232200" cy="145440"/>
              </p14:xfrm>
            </p:contentPart>
          </mc:Choice>
          <mc:Fallback xmlns="">
            <p:pic>
              <p:nvPicPr>
                <p:cNvPr id="171472" name="Freihand 171471">
                  <a:extLst>
                    <a:ext uri="{FF2B5EF4-FFF2-40B4-BE49-F238E27FC236}">
                      <a16:creationId xmlns:a16="http://schemas.microsoft.com/office/drawing/2014/main" id="{12B31C74-28ED-48C1-8D9A-387C2A51DE80}"/>
                    </a:ext>
                  </a:extLst>
                </p:cNvPr>
                <p:cNvPicPr/>
                <p:nvPr/>
              </p:nvPicPr>
              <p:blipFill>
                <a:blip r:embed="rId970"/>
                <a:stretch>
                  <a:fillRect/>
                </a:stretch>
              </p:blipFill>
              <p:spPr>
                <a:xfrm>
                  <a:off x="7664979" y="5602868"/>
                  <a:ext cx="240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171474" name="Freihand 171473">
                  <a:extLst>
                    <a:ext uri="{FF2B5EF4-FFF2-40B4-BE49-F238E27FC236}">
                      <a16:creationId xmlns:a16="http://schemas.microsoft.com/office/drawing/2014/main" id="{E0C963E8-AE06-44B0-A630-7B2BCDD2C78F}"/>
                    </a:ext>
                  </a:extLst>
                </p14:cNvPr>
                <p14:cNvContentPartPr/>
                <p14:nvPr/>
              </p14:nvContentPartPr>
              <p14:xfrm>
                <a:off x="6393819" y="6430148"/>
                <a:ext cx="227880" cy="15480"/>
              </p14:xfrm>
            </p:contentPart>
          </mc:Choice>
          <mc:Fallback xmlns="">
            <p:pic>
              <p:nvPicPr>
                <p:cNvPr id="171474" name="Freihand 171473">
                  <a:extLst>
                    <a:ext uri="{FF2B5EF4-FFF2-40B4-BE49-F238E27FC236}">
                      <a16:creationId xmlns:a16="http://schemas.microsoft.com/office/drawing/2014/main" id="{E0C963E8-AE06-44B0-A630-7B2BCDD2C78F}"/>
                    </a:ext>
                  </a:extLst>
                </p:cNvPr>
                <p:cNvPicPr/>
                <p:nvPr/>
              </p:nvPicPr>
              <p:blipFill>
                <a:blip r:embed="rId972"/>
                <a:stretch>
                  <a:fillRect/>
                </a:stretch>
              </p:blipFill>
              <p:spPr>
                <a:xfrm>
                  <a:off x="6389499" y="6425828"/>
                  <a:ext cx="236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171475" name="Freihand 171474">
                  <a:extLst>
                    <a:ext uri="{FF2B5EF4-FFF2-40B4-BE49-F238E27FC236}">
                      <a16:creationId xmlns:a16="http://schemas.microsoft.com/office/drawing/2014/main" id="{C676014E-6AB1-4A67-AB31-79060EC54600}"/>
                    </a:ext>
                  </a:extLst>
                </p14:cNvPr>
                <p14:cNvContentPartPr/>
                <p14:nvPr/>
              </p14:nvContentPartPr>
              <p14:xfrm>
                <a:off x="6432339" y="6481268"/>
                <a:ext cx="229680" cy="11160"/>
              </p14:xfrm>
            </p:contentPart>
          </mc:Choice>
          <mc:Fallback xmlns="">
            <p:pic>
              <p:nvPicPr>
                <p:cNvPr id="171475" name="Freihand 171474">
                  <a:extLst>
                    <a:ext uri="{FF2B5EF4-FFF2-40B4-BE49-F238E27FC236}">
                      <a16:creationId xmlns:a16="http://schemas.microsoft.com/office/drawing/2014/main" id="{C676014E-6AB1-4A67-AB31-79060EC54600}"/>
                    </a:ext>
                  </a:extLst>
                </p:cNvPr>
                <p:cNvPicPr/>
                <p:nvPr/>
              </p:nvPicPr>
              <p:blipFill>
                <a:blip r:embed="rId974"/>
                <a:stretch>
                  <a:fillRect/>
                </a:stretch>
              </p:blipFill>
              <p:spPr>
                <a:xfrm>
                  <a:off x="6428019" y="6476948"/>
                  <a:ext cx="238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171476" name="Freihand 171475">
                  <a:extLst>
                    <a:ext uri="{FF2B5EF4-FFF2-40B4-BE49-F238E27FC236}">
                      <a16:creationId xmlns:a16="http://schemas.microsoft.com/office/drawing/2014/main" id="{264AE3A7-B509-4323-A01F-182F6AAC2ECF}"/>
                    </a:ext>
                  </a:extLst>
                </p14:cNvPr>
                <p14:cNvContentPartPr/>
                <p14:nvPr/>
              </p14:nvContentPartPr>
              <p14:xfrm>
                <a:off x="6777579" y="6390548"/>
                <a:ext cx="120240" cy="66600"/>
              </p14:xfrm>
            </p:contentPart>
          </mc:Choice>
          <mc:Fallback xmlns="">
            <p:pic>
              <p:nvPicPr>
                <p:cNvPr id="171476" name="Freihand 171475">
                  <a:extLst>
                    <a:ext uri="{FF2B5EF4-FFF2-40B4-BE49-F238E27FC236}">
                      <a16:creationId xmlns:a16="http://schemas.microsoft.com/office/drawing/2014/main" id="{264AE3A7-B509-4323-A01F-182F6AAC2ECF}"/>
                    </a:ext>
                  </a:extLst>
                </p:cNvPr>
                <p:cNvPicPr/>
                <p:nvPr/>
              </p:nvPicPr>
              <p:blipFill>
                <a:blip r:embed="rId976"/>
                <a:stretch>
                  <a:fillRect/>
                </a:stretch>
              </p:blipFill>
              <p:spPr>
                <a:xfrm>
                  <a:off x="6773259" y="6386228"/>
                  <a:ext cx="128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171477" name="Freihand 171476">
                  <a:extLst>
                    <a:ext uri="{FF2B5EF4-FFF2-40B4-BE49-F238E27FC236}">
                      <a16:creationId xmlns:a16="http://schemas.microsoft.com/office/drawing/2014/main" id="{F66B6958-FE4D-4BE4-820D-2CA1DFE7E04F}"/>
                    </a:ext>
                  </a:extLst>
                </p14:cNvPr>
                <p14:cNvContentPartPr/>
                <p14:nvPr/>
              </p14:nvContentPartPr>
              <p14:xfrm>
                <a:off x="6858579" y="6390908"/>
                <a:ext cx="69840" cy="198000"/>
              </p14:xfrm>
            </p:contentPart>
          </mc:Choice>
          <mc:Fallback xmlns="">
            <p:pic>
              <p:nvPicPr>
                <p:cNvPr id="171477" name="Freihand 171476">
                  <a:extLst>
                    <a:ext uri="{FF2B5EF4-FFF2-40B4-BE49-F238E27FC236}">
                      <a16:creationId xmlns:a16="http://schemas.microsoft.com/office/drawing/2014/main" id="{F66B6958-FE4D-4BE4-820D-2CA1DFE7E04F}"/>
                    </a:ext>
                  </a:extLst>
                </p:cNvPr>
                <p:cNvPicPr/>
                <p:nvPr/>
              </p:nvPicPr>
              <p:blipFill>
                <a:blip r:embed="rId978"/>
                <a:stretch>
                  <a:fillRect/>
                </a:stretch>
              </p:blipFill>
              <p:spPr>
                <a:xfrm>
                  <a:off x="6854259" y="6386588"/>
                  <a:ext cx="78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171478" name="Freihand 171477">
                  <a:extLst>
                    <a:ext uri="{FF2B5EF4-FFF2-40B4-BE49-F238E27FC236}">
                      <a16:creationId xmlns:a16="http://schemas.microsoft.com/office/drawing/2014/main" id="{DD812E46-A900-4A3E-B073-37EE96B69523}"/>
                    </a:ext>
                  </a:extLst>
                </p14:cNvPr>
                <p14:cNvContentPartPr/>
                <p14:nvPr/>
              </p14:nvContentPartPr>
              <p14:xfrm>
                <a:off x="7001859" y="6271748"/>
                <a:ext cx="123120" cy="136800"/>
              </p14:xfrm>
            </p:contentPart>
          </mc:Choice>
          <mc:Fallback xmlns="">
            <p:pic>
              <p:nvPicPr>
                <p:cNvPr id="171478" name="Freihand 171477">
                  <a:extLst>
                    <a:ext uri="{FF2B5EF4-FFF2-40B4-BE49-F238E27FC236}">
                      <a16:creationId xmlns:a16="http://schemas.microsoft.com/office/drawing/2014/main" id="{DD812E46-A900-4A3E-B073-37EE96B69523}"/>
                    </a:ext>
                  </a:extLst>
                </p:cNvPr>
                <p:cNvPicPr/>
                <p:nvPr/>
              </p:nvPicPr>
              <p:blipFill>
                <a:blip r:embed="rId980"/>
                <a:stretch>
                  <a:fillRect/>
                </a:stretch>
              </p:blipFill>
              <p:spPr>
                <a:xfrm>
                  <a:off x="6997539" y="6267428"/>
                  <a:ext cx="131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171480" name="Freihand 171479">
                  <a:extLst>
                    <a:ext uri="{FF2B5EF4-FFF2-40B4-BE49-F238E27FC236}">
                      <a16:creationId xmlns:a16="http://schemas.microsoft.com/office/drawing/2014/main" id="{527498E3-2123-412F-AE14-94D23D3567C7}"/>
                    </a:ext>
                  </a:extLst>
                </p14:cNvPr>
                <p14:cNvContentPartPr/>
                <p14:nvPr/>
              </p14:nvContentPartPr>
              <p14:xfrm>
                <a:off x="6620979" y="6392708"/>
                <a:ext cx="149400" cy="175680"/>
              </p14:xfrm>
            </p:contentPart>
          </mc:Choice>
          <mc:Fallback xmlns="">
            <p:pic>
              <p:nvPicPr>
                <p:cNvPr id="171480" name="Freihand 171479">
                  <a:extLst>
                    <a:ext uri="{FF2B5EF4-FFF2-40B4-BE49-F238E27FC236}">
                      <a16:creationId xmlns:a16="http://schemas.microsoft.com/office/drawing/2014/main" id="{527498E3-2123-412F-AE14-94D23D3567C7}"/>
                    </a:ext>
                  </a:extLst>
                </p:cNvPr>
                <p:cNvPicPr/>
                <p:nvPr/>
              </p:nvPicPr>
              <p:blipFill>
                <a:blip r:embed="rId982"/>
                <a:stretch>
                  <a:fillRect/>
                </a:stretch>
              </p:blipFill>
              <p:spPr>
                <a:xfrm>
                  <a:off x="6616659" y="6388388"/>
                  <a:ext cx="158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171482" name="Freihand 171481">
                  <a:extLst>
                    <a:ext uri="{FF2B5EF4-FFF2-40B4-BE49-F238E27FC236}">
                      <a16:creationId xmlns:a16="http://schemas.microsoft.com/office/drawing/2014/main" id="{2C35E821-FF6F-4AA8-B6EB-EF3EEE2D44B9}"/>
                    </a:ext>
                  </a:extLst>
                </p14:cNvPr>
                <p14:cNvContentPartPr/>
                <p14:nvPr/>
              </p14:nvContentPartPr>
              <p14:xfrm>
                <a:off x="7177179" y="6279308"/>
                <a:ext cx="111600" cy="261360"/>
              </p14:xfrm>
            </p:contentPart>
          </mc:Choice>
          <mc:Fallback xmlns="">
            <p:pic>
              <p:nvPicPr>
                <p:cNvPr id="171482" name="Freihand 171481">
                  <a:extLst>
                    <a:ext uri="{FF2B5EF4-FFF2-40B4-BE49-F238E27FC236}">
                      <a16:creationId xmlns:a16="http://schemas.microsoft.com/office/drawing/2014/main" id="{2C35E821-FF6F-4AA8-B6EB-EF3EEE2D44B9}"/>
                    </a:ext>
                  </a:extLst>
                </p:cNvPr>
                <p:cNvPicPr/>
                <p:nvPr/>
              </p:nvPicPr>
              <p:blipFill>
                <a:blip r:embed="rId984"/>
                <a:stretch>
                  <a:fillRect/>
                </a:stretch>
              </p:blipFill>
              <p:spPr>
                <a:xfrm>
                  <a:off x="7172859" y="6274988"/>
                  <a:ext cx="1202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171484" name="Freihand 171483">
                  <a:extLst>
                    <a:ext uri="{FF2B5EF4-FFF2-40B4-BE49-F238E27FC236}">
                      <a16:creationId xmlns:a16="http://schemas.microsoft.com/office/drawing/2014/main" id="{2DD8AD01-DF59-4A29-AA5C-DEE508824C07}"/>
                    </a:ext>
                  </a:extLst>
                </p14:cNvPr>
                <p14:cNvContentPartPr/>
                <p14:nvPr/>
              </p14:nvContentPartPr>
              <p14:xfrm>
                <a:off x="7342779" y="6332948"/>
                <a:ext cx="122760" cy="103320"/>
              </p14:xfrm>
            </p:contentPart>
          </mc:Choice>
          <mc:Fallback xmlns="">
            <p:pic>
              <p:nvPicPr>
                <p:cNvPr id="171484" name="Freihand 171483">
                  <a:extLst>
                    <a:ext uri="{FF2B5EF4-FFF2-40B4-BE49-F238E27FC236}">
                      <a16:creationId xmlns:a16="http://schemas.microsoft.com/office/drawing/2014/main" id="{2DD8AD01-DF59-4A29-AA5C-DEE508824C07}"/>
                    </a:ext>
                  </a:extLst>
                </p:cNvPr>
                <p:cNvPicPr/>
                <p:nvPr/>
              </p:nvPicPr>
              <p:blipFill>
                <a:blip r:embed="rId986"/>
                <a:stretch>
                  <a:fillRect/>
                </a:stretch>
              </p:blipFill>
              <p:spPr>
                <a:xfrm>
                  <a:off x="7338459" y="6328628"/>
                  <a:ext cx="131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171485" name="Freihand 171484">
                  <a:extLst>
                    <a:ext uri="{FF2B5EF4-FFF2-40B4-BE49-F238E27FC236}">
                      <a16:creationId xmlns:a16="http://schemas.microsoft.com/office/drawing/2014/main" id="{76B6B7EB-3B0D-40D6-99FE-45B64A82581A}"/>
                    </a:ext>
                  </a:extLst>
                </p14:cNvPr>
                <p14:cNvContentPartPr/>
                <p14:nvPr/>
              </p14:nvContentPartPr>
              <p14:xfrm>
                <a:off x="7482099" y="6434828"/>
                <a:ext cx="95040" cy="60480"/>
              </p14:xfrm>
            </p:contentPart>
          </mc:Choice>
          <mc:Fallback xmlns="">
            <p:pic>
              <p:nvPicPr>
                <p:cNvPr id="171485" name="Freihand 171484">
                  <a:extLst>
                    <a:ext uri="{FF2B5EF4-FFF2-40B4-BE49-F238E27FC236}">
                      <a16:creationId xmlns:a16="http://schemas.microsoft.com/office/drawing/2014/main" id="{76B6B7EB-3B0D-40D6-99FE-45B64A82581A}"/>
                    </a:ext>
                  </a:extLst>
                </p:cNvPr>
                <p:cNvPicPr/>
                <p:nvPr/>
              </p:nvPicPr>
              <p:blipFill>
                <a:blip r:embed="rId988"/>
                <a:stretch>
                  <a:fillRect/>
                </a:stretch>
              </p:blipFill>
              <p:spPr>
                <a:xfrm>
                  <a:off x="7477779" y="6430508"/>
                  <a:ext cx="103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171486" name="Freihand 171485">
                  <a:extLst>
                    <a:ext uri="{FF2B5EF4-FFF2-40B4-BE49-F238E27FC236}">
                      <a16:creationId xmlns:a16="http://schemas.microsoft.com/office/drawing/2014/main" id="{83144C35-E137-4680-A623-E1EA3C171E13}"/>
                    </a:ext>
                  </a:extLst>
                </p14:cNvPr>
                <p14:cNvContentPartPr/>
                <p14:nvPr/>
              </p14:nvContentPartPr>
              <p14:xfrm>
                <a:off x="7621419" y="6415748"/>
                <a:ext cx="26640" cy="106560"/>
              </p14:xfrm>
            </p:contentPart>
          </mc:Choice>
          <mc:Fallback xmlns="">
            <p:pic>
              <p:nvPicPr>
                <p:cNvPr id="171486" name="Freihand 171485">
                  <a:extLst>
                    <a:ext uri="{FF2B5EF4-FFF2-40B4-BE49-F238E27FC236}">
                      <a16:creationId xmlns:a16="http://schemas.microsoft.com/office/drawing/2014/main" id="{83144C35-E137-4680-A623-E1EA3C171E13}"/>
                    </a:ext>
                  </a:extLst>
                </p:cNvPr>
                <p:cNvPicPr/>
                <p:nvPr/>
              </p:nvPicPr>
              <p:blipFill>
                <a:blip r:embed="rId990"/>
                <a:stretch>
                  <a:fillRect/>
                </a:stretch>
              </p:blipFill>
              <p:spPr>
                <a:xfrm>
                  <a:off x="7617099" y="6411428"/>
                  <a:ext cx="35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171487" name="Freihand 171486">
                  <a:extLst>
                    <a:ext uri="{FF2B5EF4-FFF2-40B4-BE49-F238E27FC236}">
                      <a16:creationId xmlns:a16="http://schemas.microsoft.com/office/drawing/2014/main" id="{1A8F6839-4CC2-49E2-9776-69BBECA32D74}"/>
                    </a:ext>
                  </a:extLst>
                </p14:cNvPr>
                <p14:cNvContentPartPr/>
                <p14:nvPr/>
              </p14:nvContentPartPr>
              <p14:xfrm>
                <a:off x="7739139" y="6328988"/>
                <a:ext cx="16200" cy="96840"/>
              </p14:xfrm>
            </p:contentPart>
          </mc:Choice>
          <mc:Fallback xmlns="">
            <p:pic>
              <p:nvPicPr>
                <p:cNvPr id="171487" name="Freihand 171486">
                  <a:extLst>
                    <a:ext uri="{FF2B5EF4-FFF2-40B4-BE49-F238E27FC236}">
                      <a16:creationId xmlns:a16="http://schemas.microsoft.com/office/drawing/2014/main" id="{1A8F6839-4CC2-49E2-9776-69BBECA32D74}"/>
                    </a:ext>
                  </a:extLst>
                </p:cNvPr>
                <p:cNvPicPr/>
                <p:nvPr/>
              </p:nvPicPr>
              <p:blipFill>
                <a:blip r:embed="rId992"/>
                <a:stretch>
                  <a:fillRect/>
                </a:stretch>
              </p:blipFill>
              <p:spPr>
                <a:xfrm>
                  <a:off x="7734819" y="6324668"/>
                  <a:ext cx="24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171488" name="Freihand 171487">
                  <a:extLst>
                    <a:ext uri="{FF2B5EF4-FFF2-40B4-BE49-F238E27FC236}">
                      <a16:creationId xmlns:a16="http://schemas.microsoft.com/office/drawing/2014/main" id="{702DCA1E-1063-4FBC-8604-38A1878DE7C6}"/>
                    </a:ext>
                  </a:extLst>
                </p14:cNvPr>
                <p14:cNvContentPartPr/>
                <p14:nvPr/>
              </p14:nvContentPartPr>
              <p14:xfrm>
                <a:off x="7652739" y="6292988"/>
                <a:ext cx="168480" cy="156240"/>
              </p14:xfrm>
            </p:contentPart>
          </mc:Choice>
          <mc:Fallback xmlns="">
            <p:pic>
              <p:nvPicPr>
                <p:cNvPr id="171488" name="Freihand 171487">
                  <a:extLst>
                    <a:ext uri="{FF2B5EF4-FFF2-40B4-BE49-F238E27FC236}">
                      <a16:creationId xmlns:a16="http://schemas.microsoft.com/office/drawing/2014/main" id="{702DCA1E-1063-4FBC-8604-38A1878DE7C6}"/>
                    </a:ext>
                  </a:extLst>
                </p:cNvPr>
                <p:cNvPicPr/>
                <p:nvPr/>
              </p:nvPicPr>
              <p:blipFill>
                <a:blip r:embed="rId994"/>
                <a:stretch>
                  <a:fillRect/>
                </a:stretch>
              </p:blipFill>
              <p:spPr>
                <a:xfrm>
                  <a:off x="7648419" y="6288668"/>
                  <a:ext cx="177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171489" name="Freihand 171488">
                  <a:extLst>
                    <a:ext uri="{FF2B5EF4-FFF2-40B4-BE49-F238E27FC236}">
                      <a16:creationId xmlns:a16="http://schemas.microsoft.com/office/drawing/2014/main" id="{F1AA261F-ED75-426B-A6F6-704B401F2033}"/>
                    </a:ext>
                  </a:extLst>
                </p14:cNvPr>
                <p14:cNvContentPartPr/>
                <p14:nvPr/>
              </p14:nvContentPartPr>
              <p14:xfrm>
                <a:off x="7890339" y="6406388"/>
                <a:ext cx="16200" cy="104760"/>
              </p14:xfrm>
            </p:contentPart>
          </mc:Choice>
          <mc:Fallback xmlns="">
            <p:pic>
              <p:nvPicPr>
                <p:cNvPr id="171489" name="Freihand 171488">
                  <a:extLst>
                    <a:ext uri="{FF2B5EF4-FFF2-40B4-BE49-F238E27FC236}">
                      <a16:creationId xmlns:a16="http://schemas.microsoft.com/office/drawing/2014/main" id="{F1AA261F-ED75-426B-A6F6-704B401F2033}"/>
                    </a:ext>
                  </a:extLst>
                </p:cNvPr>
                <p:cNvPicPr/>
                <p:nvPr/>
              </p:nvPicPr>
              <p:blipFill>
                <a:blip r:embed="rId996"/>
                <a:stretch>
                  <a:fillRect/>
                </a:stretch>
              </p:blipFill>
              <p:spPr>
                <a:xfrm>
                  <a:off x="7886019" y="6402068"/>
                  <a:ext cx="24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171491" name="Freihand 171490">
                  <a:extLst>
                    <a:ext uri="{FF2B5EF4-FFF2-40B4-BE49-F238E27FC236}">
                      <a16:creationId xmlns:a16="http://schemas.microsoft.com/office/drawing/2014/main" id="{7D20B2E9-88DC-46E8-9B96-D11A7FC72AB1}"/>
                    </a:ext>
                  </a:extLst>
                </p14:cNvPr>
                <p14:cNvContentPartPr/>
                <p14:nvPr/>
              </p14:nvContentPartPr>
              <p14:xfrm>
                <a:off x="7969179" y="6296588"/>
                <a:ext cx="148320" cy="153000"/>
              </p14:xfrm>
            </p:contentPart>
          </mc:Choice>
          <mc:Fallback xmlns="">
            <p:pic>
              <p:nvPicPr>
                <p:cNvPr id="171491" name="Freihand 171490">
                  <a:extLst>
                    <a:ext uri="{FF2B5EF4-FFF2-40B4-BE49-F238E27FC236}">
                      <a16:creationId xmlns:a16="http://schemas.microsoft.com/office/drawing/2014/main" id="{7D20B2E9-88DC-46E8-9B96-D11A7FC72AB1}"/>
                    </a:ext>
                  </a:extLst>
                </p:cNvPr>
                <p:cNvPicPr/>
                <p:nvPr/>
              </p:nvPicPr>
              <p:blipFill>
                <a:blip r:embed="rId998"/>
                <a:stretch>
                  <a:fillRect/>
                </a:stretch>
              </p:blipFill>
              <p:spPr>
                <a:xfrm>
                  <a:off x="7964859" y="6292268"/>
                  <a:ext cx="1569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171492" name="Freihand 171491">
                  <a:extLst>
                    <a:ext uri="{FF2B5EF4-FFF2-40B4-BE49-F238E27FC236}">
                      <a16:creationId xmlns:a16="http://schemas.microsoft.com/office/drawing/2014/main" id="{64230CEC-DA25-4CA0-80D5-0656CAD9B4E4}"/>
                    </a:ext>
                  </a:extLst>
                </p14:cNvPr>
                <p14:cNvContentPartPr/>
                <p14:nvPr/>
              </p14:nvContentPartPr>
              <p14:xfrm>
                <a:off x="8211459" y="6400268"/>
                <a:ext cx="22680" cy="78480"/>
              </p14:xfrm>
            </p:contentPart>
          </mc:Choice>
          <mc:Fallback xmlns="">
            <p:pic>
              <p:nvPicPr>
                <p:cNvPr id="171492" name="Freihand 171491">
                  <a:extLst>
                    <a:ext uri="{FF2B5EF4-FFF2-40B4-BE49-F238E27FC236}">
                      <a16:creationId xmlns:a16="http://schemas.microsoft.com/office/drawing/2014/main" id="{64230CEC-DA25-4CA0-80D5-0656CAD9B4E4}"/>
                    </a:ext>
                  </a:extLst>
                </p:cNvPr>
                <p:cNvPicPr/>
                <p:nvPr/>
              </p:nvPicPr>
              <p:blipFill>
                <a:blip r:embed="rId1000"/>
                <a:stretch>
                  <a:fillRect/>
                </a:stretch>
              </p:blipFill>
              <p:spPr>
                <a:xfrm>
                  <a:off x="8207139" y="6395948"/>
                  <a:ext cx="31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171493" name="Freihand 171492">
                  <a:extLst>
                    <a:ext uri="{FF2B5EF4-FFF2-40B4-BE49-F238E27FC236}">
                      <a16:creationId xmlns:a16="http://schemas.microsoft.com/office/drawing/2014/main" id="{5F2C83F6-9425-4499-84A9-5D229817338A}"/>
                    </a:ext>
                  </a:extLst>
                </p14:cNvPr>
                <p14:cNvContentPartPr/>
                <p14:nvPr/>
              </p14:nvContentPartPr>
              <p14:xfrm>
                <a:off x="8311539" y="6280028"/>
                <a:ext cx="99360" cy="99360"/>
              </p14:xfrm>
            </p:contentPart>
          </mc:Choice>
          <mc:Fallback xmlns="">
            <p:pic>
              <p:nvPicPr>
                <p:cNvPr id="171493" name="Freihand 171492">
                  <a:extLst>
                    <a:ext uri="{FF2B5EF4-FFF2-40B4-BE49-F238E27FC236}">
                      <a16:creationId xmlns:a16="http://schemas.microsoft.com/office/drawing/2014/main" id="{5F2C83F6-9425-4499-84A9-5D229817338A}"/>
                    </a:ext>
                  </a:extLst>
                </p:cNvPr>
                <p:cNvPicPr/>
                <p:nvPr/>
              </p:nvPicPr>
              <p:blipFill>
                <a:blip r:embed="rId1002"/>
                <a:stretch>
                  <a:fillRect/>
                </a:stretch>
              </p:blipFill>
              <p:spPr>
                <a:xfrm>
                  <a:off x="8307219" y="6275708"/>
                  <a:ext cx="108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171494" name="Freihand 171493">
                  <a:extLst>
                    <a:ext uri="{FF2B5EF4-FFF2-40B4-BE49-F238E27FC236}">
                      <a16:creationId xmlns:a16="http://schemas.microsoft.com/office/drawing/2014/main" id="{408A7D65-C37C-4C7E-AA7A-070D09CD7A4F}"/>
                    </a:ext>
                  </a:extLst>
                </p14:cNvPr>
                <p14:cNvContentPartPr/>
                <p14:nvPr/>
              </p14:nvContentPartPr>
              <p14:xfrm>
                <a:off x="8448339" y="6346628"/>
                <a:ext cx="101160" cy="101160"/>
              </p14:xfrm>
            </p:contentPart>
          </mc:Choice>
          <mc:Fallback xmlns="">
            <p:pic>
              <p:nvPicPr>
                <p:cNvPr id="171494" name="Freihand 171493">
                  <a:extLst>
                    <a:ext uri="{FF2B5EF4-FFF2-40B4-BE49-F238E27FC236}">
                      <a16:creationId xmlns:a16="http://schemas.microsoft.com/office/drawing/2014/main" id="{408A7D65-C37C-4C7E-AA7A-070D09CD7A4F}"/>
                    </a:ext>
                  </a:extLst>
                </p:cNvPr>
                <p:cNvPicPr/>
                <p:nvPr/>
              </p:nvPicPr>
              <p:blipFill>
                <a:blip r:embed="rId1004"/>
                <a:stretch>
                  <a:fillRect/>
                </a:stretch>
              </p:blipFill>
              <p:spPr>
                <a:xfrm>
                  <a:off x="8444019" y="6342308"/>
                  <a:ext cx="109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171495" name="Freihand 171494">
                  <a:extLst>
                    <a:ext uri="{FF2B5EF4-FFF2-40B4-BE49-F238E27FC236}">
                      <a16:creationId xmlns:a16="http://schemas.microsoft.com/office/drawing/2014/main" id="{7C902187-EC75-4533-9D21-1A9C12C27922}"/>
                    </a:ext>
                  </a:extLst>
                </p14:cNvPr>
                <p14:cNvContentPartPr/>
                <p14:nvPr/>
              </p14:nvContentPartPr>
              <p14:xfrm>
                <a:off x="8345739" y="6165908"/>
                <a:ext cx="306720" cy="439560"/>
              </p14:xfrm>
            </p:contentPart>
          </mc:Choice>
          <mc:Fallback xmlns="">
            <p:pic>
              <p:nvPicPr>
                <p:cNvPr id="171495" name="Freihand 171494">
                  <a:extLst>
                    <a:ext uri="{FF2B5EF4-FFF2-40B4-BE49-F238E27FC236}">
                      <a16:creationId xmlns:a16="http://schemas.microsoft.com/office/drawing/2014/main" id="{7C902187-EC75-4533-9D21-1A9C12C27922}"/>
                    </a:ext>
                  </a:extLst>
                </p:cNvPr>
                <p:cNvPicPr/>
                <p:nvPr/>
              </p:nvPicPr>
              <p:blipFill>
                <a:blip r:embed="rId1006"/>
                <a:stretch>
                  <a:fillRect/>
                </a:stretch>
              </p:blipFill>
              <p:spPr>
                <a:xfrm>
                  <a:off x="8341419" y="6161588"/>
                  <a:ext cx="31536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171515" name="Freihand 171514">
                  <a:extLst>
                    <a:ext uri="{FF2B5EF4-FFF2-40B4-BE49-F238E27FC236}">
                      <a16:creationId xmlns:a16="http://schemas.microsoft.com/office/drawing/2014/main" id="{5BA367EB-BFDD-4C0B-BA01-386D86309CFC}"/>
                    </a:ext>
                  </a:extLst>
                </p14:cNvPr>
                <p14:cNvContentPartPr/>
                <p14:nvPr/>
              </p14:nvContentPartPr>
              <p14:xfrm>
                <a:off x="5876139" y="5213708"/>
                <a:ext cx="2238480" cy="1061280"/>
              </p14:xfrm>
            </p:contentPart>
          </mc:Choice>
          <mc:Fallback xmlns="">
            <p:pic>
              <p:nvPicPr>
                <p:cNvPr id="171515" name="Freihand 171514">
                  <a:extLst>
                    <a:ext uri="{FF2B5EF4-FFF2-40B4-BE49-F238E27FC236}">
                      <a16:creationId xmlns:a16="http://schemas.microsoft.com/office/drawing/2014/main" id="{5BA367EB-BFDD-4C0B-BA01-386D86309CFC}"/>
                    </a:ext>
                  </a:extLst>
                </p:cNvPr>
                <p:cNvPicPr/>
                <p:nvPr/>
              </p:nvPicPr>
              <p:blipFill>
                <a:blip r:embed="rId1008"/>
                <a:stretch>
                  <a:fillRect/>
                </a:stretch>
              </p:blipFill>
              <p:spPr>
                <a:xfrm>
                  <a:off x="5871819" y="5209388"/>
                  <a:ext cx="2247120" cy="106992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171516" name="Freihand 171515">
                  <a:extLst>
                    <a:ext uri="{FF2B5EF4-FFF2-40B4-BE49-F238E27FC236}">
                      <a16:creationId xmlns:a16="http://schemas.microsoft.com/office/drawing/2014/main" id="{3DAE6B44-5968-4EBB-9186-5C99735ECC8F}"/>
                    </a:ext>
                  </a:extLst>
                </p14:cNvPr>
                <p14:cNvContentPartPr/>
                <p14:nvPr/>
              </p14:nvContentPartPr>
              <p14:xfrm>
                <a:off x="5508579" y="6017948"/>
                <a:ext cx="214920" cy="36000"/>
              </p14:xfrm>
            </p:contentPart>
          </mc:Choice>
          <mc:Fallback xmlns="">
            <p:pic>
              <p:nvPicPr>
                <p:cNvPr id="171516" name="Freihand 171515">
                  <a:extLst>
                    <a:ext uri="{FF2B5EF4-FFF2-40B4-BE49-F238E27FC236}">
                      <a16:creationId xmlns:a16="http://schemas.microsoft.com/office/drawing/2014/main" id="{3DAE6B44-5968-4EBB-9186-5C99735ECC8F}"/>
                    </a:ext>
                  </a:extLst>
                </p:cNvPr>
                <p:cNvPicPr/>
                <p:nvPr/>
              </p:nvPicPr>
              <p:blipFill>
                <a:blip r:embed="rId1010"/>
                <a:stretch>
                  <a:fillRect/>
                </a:stretch>
              </p:blipFill>
              <p:spPr>
                <a:xfrm>
                  <a:off x="5504259" y="6013628"/>
                  <a:ext cx="223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171517" name="Freihand 171516">
                  <a:extLst>
                    <a:ext uri="{FF2B5EF4-FFF2-40B4-BE49-F238E27FC236}">
                      <a16:creationId xmlns:a16="http://schemas.microsoft.com/office/drawing/2014/main" id="{7BD6BA04-66AB-4C41-8A7F-4ADA232ABFE6}"/>
                    </a:ext>
                  </a:extLst>
                </p14:cNvPr>
                <p14:cNvContentPartPr/>
                <p14:nvPr/>
              </p14:nvContentPartPr>
              <p14:xfrm>
                <a:off x="5494539" y="6064748"/>
                <a:ext cx="264600" cy="51840"/>
              </p14:xfrm>
            </p:contentPart>
          </mc:Choice>
          <mc:Fallback xmlns="">
            <p:pic>
              <p:nvPicPr>
                <p:cNvPr id="171517" name="Freihand 171516">
                  <a:extLst>
                    <a:ext uri="{FF2B5EF4-FFF2-40B4-BE49-F238E27FC236}">
                      <a16:creationId xmlns:a16="http://schemas.microsoft.com/office/drawing/2014/main" id="{7BD6BA04-66AB-4C41-8A7F-4ADA232ABFE6}"/>
                    </a:ext>
                  </a:extLst>
                </p:cNvPr>
                <p:cNvPicPr/>
                <p:nvPr/>
              </p:nvPicPr>
              <p:blipFill>
                <a:blip r:embed="rId1012"/>
                <a:stretch>
                  <a:fillRect/>
                </a:stretch>
              </p:blipFill>
              <p:spPr>
                <a:xfrm>
                  <a:off x="5490219" y="6060428"/>
                  <a:ext cx="273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171582" name="Freihand 171581">
                  <a:extLst>
                    <a:ext uri="{FF2B5EF4-FFF2-40B4-BE49-F238E27FC236}">
                      <a16:creationId xmlns:a16="http://schemas.microsoft.com/office/drawing/2014/main" id="{A021A6E5-6C1B-4E00-BBF7-15DB4940DB19}"/>
                    </a:ext>
                  </a:extLst>
                </p14:cNvPr>
                <p14:cNvContentPartPr/>
                <p14:nvPr/>
              </p14:nvContentPartPr>
              <p14:xfrm>
                <a:off x="2181459" y="6017228"/>
                <a:ext cx="1069920" cy="210240"/>
              </p14:xfrm>
            </p:contentPart>
          </mc:Choice>
          <mc:Fallback xmlns="">
            <p:pic>
              <p:nvPicPr>
                <p:cNvPr id="171582" name="Freihand 171581">
                  <a:extLst>
                    <a:ext uri="{FF2B5EF4-FFF2-40B4-BE49-F238E27FC236}">
                      <a16:creationId xmlns:a16="http://schemas.microsoft.com/office/drawing/2014/main" id="{A021A6E5-6C1B-4E00-BBF7-15DB4940DB19}"/>
                    </a:ext>
                  </a:extLst>
                </p:cNvPr>
                <p:cNvPicPr/>
                <p:nvPr/>
              </p:nvPicPr>
              <p:blipFill>
                <a:blip r:embed="rId1014"/>
                <a:stretch>
                  <a:fillRect/>
                </a:stretch>
              </p:blipFill>
              <p:spPr>
                <a:xfrm>
                  <a:off x="2177139" y="6012908"/>
                  <a:ext cx="10785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171583" name="Freihand 171582">
                  <a:extLst>
                    <a:ext uri="{FF2B5EF4-FFF2-40B4-BE49-F238E27FC236}">
                      <a16:creationId xmlns:a16="http://schemas.microsoft.com/office/drawing/2014/main" id="{5CA30A78-F221-4A23-945E-72FE28FEB87D}"/>
                    </a:ext>
                  </a:extLst>
                </p14:cNvPr>
                <p14:cNvContentPartPr/>
                <p14:nvPr/>
              </p14:nvContentPartPr>
              <p14:xfrm>
                <a:off x="3118539" y="6091028"/>
                <a:ext cx="125640" cy="158400"/>
              </p14:xfrm>
            </p:contentPart>
          </mc:Choice>
          <mc:Fallback xmlns="">
            <p:pic>
              <p:nvPicPr>
                <p:cNvPr id="171583" name="Freihand 171582">
                  <a:extLst>
                    <a:ext uri="{FF2B5EF4-FFF2-40B4-BE49-F238E27FC236}">
                      <a16:creationId xmlns:a16="http://schemas.microsoft.com/office/drawing/2014/main" id="{5CA30A78-F221-4A23-945E-72FE28FEB87D}"/>
                    </a:ext>
                  </a:extLst>
                </p:cNvPr>
                <p:cNvPicPr/>
                <p:nvPr/>
              </p:nvPicPr>
              <p:blipFill>
                <a:blip r:embed="rId1016"/>
                <a:stretch>
                  <a:fillRect/>
                </a:stretch>
              </p:blipFill>
              <p:spPr>
                <a:xfrm>
                  <a:off x="3114219" y="6086708"/>
                  <a:ext cx="134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171584" name="Freihand 171583">
                  <a:extLst>
                    <a:ext uri="{FF2B5EF4-FFF2-40B4-BE49-F238E27FC236}">
                      <a16:creationId xmlns:a16="http://schemas.microsoft.com/office/drawing/2014/main" id="{A40DC65F-1661-4BF8-B25E-46992F72AED8}"/>
                    </a:ext>
                  </a:extLst>
                </p14:cNvPr>
                <p14:cNvContentPartPr/>
                <p14:nvPr/>
              </p14:nvContentPartPr>
              <p14:xfrm>
                <a:off x="2154459" y="6020468"/>
                <a:ext cx="164880" cy="146880"/>
              </p14:xfrm>
            </p:contentPart>
          </mc:Choice>
          <mc:Fallback xmlns="">
            <p:pic>
              <p:nvPicPr>
                <p:cNvPr id="171584" name="Freihand 171583">
                  <a:extLst>
                    <a:ext uri="{FF2B5EF4-FFF2-40B4-BE49-F238E27FC236}">
                      <a16:creationId xmlns:a16="http://schemas.microsoft.com/office/drawing/2014/main" id="{A40DC65F-1661-4BF8-B25E-46992F72AED8}"/>
                    </a:ext>
                  </a:extLst>
                </p:cNvPr>
                <p:cNvPicPr/>
                <p:nvPr/>
              </p:nvPicPr>
              <p:blipFill>
                <a:blip r:embed="rId1018"/>
                <a:stretch>
                  <a:fillRect/>
                </a:stretch>
              </p:blipFill>
              <p:spPr>
                <a:xfrm>
                  <a:off x="2150139" y="6016148"/>
                  <a:ext cx="173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171586" name="Freihand 171585">
                  <a:extLst>
                    <a:ext uri="{FF2B5EF4-FFF2-40B4-BE49-F238E27FC236}">
                      <a16:creationId xmlns:a16="http://schemas.microsoft.com/office/drawing/2014/main" id="{7AE23767-3431-4C53-9B0D-B05E56F0482F}"/>
                    </a:ext>
                  </a:extLst>
                </p14:cNvPr>
                <p14:cNvContentPartPr/>
                <p14:nvPr/>
              </p14:nvContentPartPr>
              <p14:xfrm>
                <a:off x="2013339" y="6035948"/>
                <a:ext cx="275760" cy="304560"/>
              </p14:xfrm>
            </p:contentPart>
          </mc:Choice>
          <mc:Fallback xmlns="">
            <p:pic>
              <p:nvPicPr>
                <p:cNvPr id="171586" name="Freihand 171585">
                  <a:extLst>
                    <a:ext uri="{FF2B5EF4-FFF2-40B4-BE49-F238E27FC236}">
                      <a16:creationId xmlns:a16="http://schemas.microsoft.com/office/drawing/2014/main" id="{7AE23767-3431-4C53-9B0D-B05E56F0482F}"/>
                    </a:ext>
                  </a:extLst>
                </p:cNvPr>
                <p:cNvPicPr/>
                <p:nvPr/>
              </p:nvPicPr>
              <p:blipFill>
                <a:blip r:embed="rId1020"/>
                <a:stretch>
                  <a:fillRect/>
                </a:stretch>
              </p:blipFill>
              <p:spPr>
                <a:xfrm>
                  <a:off x="2009019" y="6031628"/>
                  <a:ext cx="2844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171587" name="Freihand 171586">
                  <a:extLst>
                    <a:ext uri="{FF2B5EF4-FFF2-40B4-BE49-F238E27FC236}">
                      <a16:creationId xmlns:a16="http://schemas.microsoft.com/office/drawing/2014/main" id="{07CE423F-8432-4347-92ED-28A2D34BBE3C}"/>
                    </a:ext>
                  </a:extLst>
                </p14:cNvPr>
                <p14:cNvContentPartPr/>
                <p14:nvPr/>
              </p14:nvContentPartPr>
              <p14:xfrm>
                <a:off x="3040059" y="6165548"/>
                <a:ext cx="423360" cy="451440"/>
              </p14:xfrm>
            </p:contentPart>
          </mc:Choice>
          <mc:Fallback xmlns="">
            <p:pic>
              <p:nvPicPr>
                <p:cNvPr id="171587" name="Freihand 171586">
                  <a:extLst>
                    <a:ext uri="{FF2B5EF4-FFF2-40B4-BE49-F238E27FC236}">
                      <a16:creationId xmlns:a16="http://schemas.microsoft.com/office/drawing/2014/main" id="{07CE423F-8432-4347-92ED-28A2D34BBE3C}"/>
                    </a:ext>
                  </a:extLst>
                </p:cNvPr>
                <p:cNvPicPr/>
                <p:nvPr/>
              </p:nvPicPr>
              <p:blipFill>
                <a:blip r:embed="rId1022"/>
                <a:stretch>
                  <a:fillRect/>
                </a:stretch>
              </p:blipFill>
              <p:spPr>
                <a:xfrm>
                  <a:off x="3035739" y="6161228"/>
                  <a:ext cx="432000" cy="46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3">
            <p14:nvContentPartPr>
              <p14:cNvPr id="11" name="Freihand 10">
                <a:extLst>
                  <a:ext uri="{FF2B5EF4-FFF2-40B4-BE49-F238E27FC236}">
                    <a16:creationId xmlns:a16="http://schemas.microsoft.com/office/drawing/2014/main" id="{115DAC65-F81B-404E-9F10-E0BCF7AEB797}"/>
                  </a:ext>
                </a:extLst>
              </p14:cNvPr>
              <p14:cNvContentPartPr/>
              <p14:nvPr/>
            </p14:nvContentPartPr>
            <p14:xfrm>
              <a:off x="422139" y="2515148"/>
              <a:ext cx="1176840" cy="1424880"/>
            </p14:xfrm>
          </p:contentPart>
        </mc:Choice>
        <mc:Fallback>
          <p:pic>
            <p:nvPicPr>
              <p:cNvPr id="11" name="Freihand 10">
                <a:extLst>
                  <a:ext uri="{FF2B5EF4-FFF2-40B4-BE49-F238E27FC236}">
                    <a16:creationId xmlns:a16="http://schemas.microsoft.com/office/drawing/2014/main" id="{115DAC65-F81B-404E-9F10-E0BCF7AEB797}"/>
                  </a:ext>
                </a:extLst>
              </p:cNvPr>
              <p:cNvPicPr/>
              <p:nvPr/>
            </p:nvPicPr>
            <p:blipFill>
              <a:blip r:embed="rId1024"/>
              <a:stretch>
                <a:fillRect/>
              </a:stretch>
            </p:blipFill>
            <p:spPr>
              <a:xfrm>
                <a:off x="417819" y="2510828"/>
                <a:ext cx="1185480" cy="1433520"/>
              </a:xfrm>
              <a:prstGeom prst="rect">
                <a:avLst/>
              </a:prstGeom>
            </p:spPr>
          </p:pic>
        </mc:Fallback>
      </mc:AlternateContent>
    </p:spTree>
    <p:extLst>
      <p:ext uri="{BB962C8B-B14F-4D97-AF65-F5344CB8AC3E}">
        <p14:creationId xmlns:p14="http://schemas.microsoft.com/office/powerpoint/2010/main" val="8195376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DC8C429-E3EB-4044-B4A2-850B0C2C15B3}"/>
                  </a:ext>
                </a:extLst>
              </p14:cNvPr>
              <p14:cNvContentPartPr/>
              <p14:nvPr/>
            </p14:nvContentPartPr>
            <p14:xfrm>
              <a:off x="388299" y="2079908"/>
              <a:ext cx="3165120" cy="134640"/>
            </p14:xfrm>
          </p:contentPart>
        </mc:Choice>
        <mc:Fallback xmlns="">
          <p:pic>
            <p:nvPicPr>
              <p:cNvPr id="2" name="Freihand 1">
                <a:extLst>
                  <a:ext uri="{FF2B5EF4-FFF2-40B4-BE49-F238E27FC236}">
                    <a16:creationId xmlns:a16="http://schemas.microsoft.com/office/drawing/2014/main" id="{9DC8C429-E3EB-4044-B4A2-850B0C2C15B3}"/>
                  </a:ext>
                </a:extLst>
              </p:cNvPr>
              <p:cNvPicPr/>
              <p:nvPr/>
            </p:nvPicPr>
            <p:blipFill>
              <a:blip r:embed="rId4"/>
              <a:stretch>
                <a:fillRect/>
              </a:stretch>
            </p:blipFill>
            <p:spPr>
              <a:xfrm>
                <a:off x="383979" y="2075588"/>
                <a:ext cx="3173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4BE1C68-1EEF-461A-8650-015038C71A6A}"/>
                  </a:ext>
                </a:extLst>
              </p14:cNvPr>
              <p14:cNvContentPartPr/>
              <p14:nvPr/>
            </p14:nvContentPartPr>
            <p14:xfrm>
              <a:off x="531939" y="3581828"/>
              <a:ext cx="2773800" cy="70560"/>
            </p14:xfrm>
          </p:contentPart>
        </mc:Choice>
        <mc:Fallback xmlns="">
          <p:pic>
            <p:nvPicPr>
              <p:cNvPr id="3" name="Freihand 2">
                <a:extLst>
                  <a:ext uri="{FF2B5EF4-FFF2-40B4-BE49-F238E27FC236}">
                    <a16:creationId xmlns:a16="http://schemas.microsoft.com/office/drawing/2014/main" id="{14BE1C68-1EEF-461A-8650-015038C71A6A}"/>
                  </a:ext>
                </a:extLst>
              </p:cNvPr>
              <p:cNvPicPr/>
              <p:nvPr/>
            </p:nvPicPr>
            <p:blipFill>
              <a:blip r:embed="rId6"/>
              <a:stretch>
                <a:fillRect/>
              </a:stretch>
            </p:blipFill>
            <p:spPr>
              <a:xfrm>
                <a:off x="527619" y="3577508"/>
                <a:ext cx="2782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0D55CD2-8204-488C-9D68-59391674104F}"/>
                  </a:ext>
                </a:extLst>
              </p14:cNvPr>
              <p14:cNvContentPartPr/>
              <p14:nvPr/>
            </p14:nvContentPartPr>
            <p14:xfrm>
              <a:off x="584139" y="4622588"/>
              <a:ext cx="3903840" cy="78120"/>
            </p14:xfrm>
          </p:contentPart>
        </mc:Choice>
        <mc:Fallback xmlns="">
          <p:pic>
            <p:nvPicPr>
              <p:cNvPr id="4" name="Freihand 3">
                <a:extLst>
                  <a:ext uri="{FF2B5EF4-FFF2-40B4-BE49-F238E27FC236}">
                    <a16:creationId xmlns:a16="http://schemas.microsoft.com/office/drawing/2014/main" id="{20D55CD2-8204-488C-9D68-59391674104F}"/>
                  </a:ext>
                </a:extLst>
              </p:cNvPr>
              <p:cNvPicPr/>
              <p:nvPr/>
            </p:nvPicPr>
            <p:blipFill>
              <a:blip r:embed="rId8"/>
              <a:stretch>
                <a:fillRect/>
              </a:stretch>
            </p:blipFill>
            <p:spPr>
              <a:xfrm>
                <a:off x="579819" y="4618268"/>
                <a:ext cx="3912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B8CE0CB-0998-4A19-B8F6-54733F562655}"/>
                  </a:ext>
                </a:extLst>
              </p14:cNvPr>
              <p14:cNvContentPartPr/>
              <p14:nvPr/>
            </p14:nvContentPartPr>
            <p14:xfrm>
              <a:off x="600699" y="4095548"/>
              <a:ext cx="4009680" cy="722520"/>
            </p14:xfrm>
          </p:contentPart>
        </mc:Choice>
        <mc:Fallback xmlns="">
          <p:pic>
            <p:nvPicPr>
              <p:cNvPr id="6" name="Freihand 5">
                <a:extLst>
                  <a:ext uri="{FF2B5EF4-FFF2-40B4-BE49-F238E27FC236}">
                    <a16:creationId xmlns:a16="http://schemas.microsoft.com/office/drawing/2014/main" id="{EB8CE0CB-0998-4A19-B8F6-54733F562655}"/>
                  </a:ext>
                </a:extLst>
              </p:cNvPr>
              <p:cNvPicPr/>
              <p:nvPr/>
            </p:nvPicPr>
            <p:blipFill>
              <a:blip r:embed="rId10"/>
              <a:stretch>
                <a:fillRect/>
              </a:stretch>
            </p:blipFill>
            <p:spPr>
              <a:xfrm>
                <a:off x="596379" y="4091228"/>
                <a:ext cx="40183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E842582-5720-47E0-B21F-6CA108B4E84C}"/>
                  </a:ext>
                </a:extLst>
              </p14:cNvPr>
              <p14:cNvContentPartPr/>
              <p14:nvPr/>
            </p14:nvContentPartPr>
            <p14:xfrm>
              <a:off x="5242899" y="5076908"/>
              <a:ext cx="3103920" cy="39960"/>
            </p14:xfrm>
          </p:contentPart>
        </mc:Choice>
        <mc:Fallback xmlns="">
          <p:pic>
            <p:nvPicPr>
              <p:cNvPr id="7" name="Freihand 6">
                <a:extLst>
                  <a:ext uri="{FF2B5EF4-FFF2-40B4-BE49-F238E27FC236}">
                    <a16:creationId xmlns:a16="http://schemas.microsoft.com/office/drawing/2014/main" id="{6E842582-5720-47E0-B21F-6CA108B4E84C}"/>
                  </a:ext>
                </a:extLst>
              </p:cNvPr>
              <p:cNvPicPr/>
              <p:nvPr/>
            </p:nvPicPr>
            <p:blipFill>
              <a:blip r:embed="rId12"/>
              <a:stretch>
                <a:fillRect/>
              </a:stretch>
            </p:blipFill>
            <p:spPr>
              <a:xfrm>
                <a:off x="5238579" y="5072588"/>
                <a:ext cx="3112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F7488FCE-48F2-4DFB-8928-38E9FEE168D2}"/>
                  </a:ext>
                </a:extLst>
              </p14:cNvPr>
              <p14:cNvContentPartPr/>
              <p14:nvPr/>
            </p14:nvContentPartPr>
            <p14:xfrm>
              <a:off x="1230339" y="4904828"/>
              <a:ext cx="3832560" cy="798480"/>
            </p14:xfrm>
          </p:contentPart>
        </mc:Choice>
        <mc:Fallback xmlns="">
          <p:pic>
            <p:nvPicPr>
              <p:cNvPr id="8" name="Freihand 7">
                <a:extLst>
                  <a:ext uri="{FF2B5EF4-FFF2-40B4-BE49-F238E27FC236}">
                    <a16:creationId xmlns:a16="http://schemas.microsoft.com/office/drawing/2014/main" id="{F7488FCE-48F2-4DFB-8928-38E9FEE168D2}"/>
                  </a:ext>
                </a:extLst>
              </p:cNvPr>
              <p:cNvPicPr/>
              <p:nvPr/>
            </p:nvPicPr>
            <p:blipFill>
              <a:blip r:embed="rId14"/>
              <a:stretch>
                <a:fillRect/>
              </a:stretch>
            </p:blipFill>
            <p:spPr>
              <a:xfrm>
                <a:off x="1226019" y="4900508"/>
                <a:ext cx="3841200" cy="807120"/>
              </a:xfrm>
              <a:prstGeom prst="rect">
                <a:avLst/>
              </a:prstGeom>
            </p:spPr>
          </p:pic>
        </mc:Fallback>
      </mc:AlternateContent>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F4A0F36-3895-496D-BEE3-64543DBF55C1}"/>
                  </a:ext>
                </a:extLst>
              </p14:cNvPr>
              <p14:cNvContentPartPr/>
              <p14:nvPr/>
            </p14:nvContentPartPr>
            <p14:xfrm>
              <a:off x="6536379" y="3668228"/>
              <a:ext cx="1851840" cy="786600"/>
            </p14:xfrm>
          </p:contentPart>
        </mc:Choice>
        <mc:Fallback xmlns="">
          <p:pic>
            <p:nvPicPr>
              <p:cNvPr id="2" name="Freihand 1">
                <a:extLst>
                  <a:ext uri="{FF2B5EF4-FFF2-40B4-BE49-F238E27FC236}">
                    <a16:creationId xmlns:a16="http://schemas.microsoft.com/office/drawing/2014/main" id="{3F4A0F36-3895-496D-BEE3-64543DBF55C1}"/>
                  </a:ext>
                </a:extLst>
              </p:cNvPr>
              <p:cNvPicPr/>
              <p:nvPr/>
            </p:nvPicPr>
            <p:blipFill>
              <a:blip r:embed="rId4"/>
              <a:stretch>
                <a:fillRect/>
              </a:stretch>
            </p:blipFill>
            <p:spPr>
              <a:xfrm>
                <a:off x="6532059" y="3663908"/>
                <a:ext cx="186048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5D998DD-440E-4DB5-A4B5-D28D9F585E32}"/>
                  </a:ext>
                </a:extLst>
              </p14:cNvPr>
              <p14:cNvContentPartPr/>
              <p14:nvPr/>
            </p14:nvContentPartPr>
            <p14:xfrm>
              <a:off x="5390859" y="770228"/>
              <a:ext cx="2131920" cy="785880"/>
            </p14:xfrm>
          </p:contentPart>
        </mc:Choice>
        <mc:Fallback xmlns="">
          <p:pic>
            <p:nvPicPr>
              <p:cNvPr id="3" name="Freihand 2">
                <a:extLst>
                  <a:ext uri="{FF2B5EF4-FFF2-40B4-BE49-F238E27FC236}">
                    <a16:creationId xmlns:a16="http://schemas.microsoft.com/office/drawing/2014/main" id="{B5D998DD-440E-4DB5-A4B5-D28D9F585E32}"/>
                  </a:ext>
                </a:extLst>
              </p:cNvPr>
              <p:cNvPicPr/>
              <p:nvPr/>
            </p:nvPicPr>
            <p:blipFill>
              <a:blip r:embed="rId6"/>
              <a:stretch>
                <a:fillRect/>
              </a:stretch>
            </p:blipFill>
            <p:spPr>
              <a:xfrm>
                <a:off x="5386539" y="765908"/>
                <a:ext cx="2140560" cy="794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C1047C82-4ADC-4DB5-92BA-7FACACAE7D9F}"/>
                  </a:ext>
                </a:extLst>
              </p14:cNvPr>
              <p14:cNvContentPartPr/>
              <p14:nvPr/>
            </p14:nvContentPartPr>
            <p14:xfrm>
              <a:off x="7901499" y="3039668"/>
              <a:ext cx="1676880" cy="99360"/>
            </p14:xfrm>
          </p:contentPart>
        </mc:Choice>
        <mc:Fallback xmlns="">
          <p:pic>
            <p:nvPicPr>
              <p:cNvPr id="10" name="Freihand 9">
                <a:extLst>
                  <a:ext uri="{FF2B5EF4-FFF2-40B4-BE49-F238E27FC236}">
                    <a16:creationId xmlns:a16="http://schemas.microsoft.com/office/drawing/2014/main" id="{C1047C82-4ADC-4DB5-92BA-7FACACAE7D9F}"/>
                  </a:ext>
                </a:extLst>
              </p:cNvPr>
              <p:cNvPicPr/>
              <p:nvPr/>
            </p:nvPicPr>
            <p:blipFill>
              <a:blip r:embed="rId8"/>
              <a:stretch>
                <a:fillRect/>
              </a:stretch>
            </p:blipFill>
            <p:spPr>
              <a:xfrm>
                <a:off x="7897179" y="3035348"/>
                <a:ext cx="1685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9D52BF7C-5D40-4606-A502-E41287564EAA}"/>
                  </a:ext>
                </a:extLst>
              </p14:cNvPr>
              <p14:cNvContentPartPr/>
              <p14:nvPr/>
            </p14:nvContentPartPr>
            <p14:xfrm>
              <a:off x="6548259" y="3653828"/>
              <a:ext cx="2045520" cy="951480"/>
            </p14:xfrm>
          </p:contentPart>
        </mc:Choice>
        <mc:Fallback xmlns="">
          <p:pic>
            <p:nvPicPr>
              <p:cNvPr id="11" name="Freihand 10">
                <a:extLst>
                  <a:ext uri="{FF2B5EF4-FFF2-40B4-BE49-F238E27FC236}">
                    <a16:creationId xmlns:a16="http://schemas.microsoft.com/office/drawing/2014/main" id="{9D52BF7C-5D40-4606-A502-E41287564EAA}"/>
                  </a:ext>
                </a:extLst>
              </p:cNvPr>
              <p:cNvPicPr/>
              <p:nvPr/>
            </p:nvPicPr>
            <p:blipFill>
              <a:blip r:embed="rId10"/>
              <a:stretch>
                <a:fillRect/>
              </a:stretch>
            </p:blipFill>
            <p:spPr>
              <a:xfrm>
                <a:off x="6543939" y="3649508"/>
                <a:ext cx="2054160" cy="96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3A4F00B-BCCA-4201-8BE3-B193640E4140}"/>
                  </a:ext>
                </a:extLst>
              </p14:cNvPr>
              <p14:cNvContentPartPr/>
              <p14:nvPr/>
            </p14:nvContentPartPr>
            <p14:xfrm>
              <a:off x="1654419" y="4273388"/>
              <a:ext cx="2448000" cy="679320"/>
            </p14:xfrm>
          </p:contentPart>
        </mc:Choice>
        <mc:Fallback xmlns="">
          <p:pic>
            <p:nvPicPr>
              <p:cNvPr id="12" name="Freihand 11">
                <a:extLst>
                  <a:ext uri="{FF2B5EF4-FFF2-40B4-BE49-F238E27FC236}">
                    <a16:creationId xmlns:a16="http://schemas.microsoft.com/office/drawing/2014/main" id="{D3A4F00B-BCCA-4201-8BE3-B193640E4140}"/>
                  </a:ext>
                </a:extLst>
              </p:cNvPr>
              <p:cNvPicPr/>
              <p:nvPr/>
            </p:nvPicPr>
            <p:blipFill>
              <a:blip r:embed="rId12"/>
              <a:stretch>
                <a:fillRect/>
              </a:stretch>
            </p:blipFill>
            <p:spPr>
              <a:xfrm>
                <a:off x="1650099" y="4269068"/>
                <a:ext cx="245664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40D2FF2A-101C-41DC-B266-1F63B081D7AA}"/>
                  </a:ext>
                </a:extLst>
              </p14:cNvPr>
              <p14:cNvContentPartPr/>
              <p14:nvPr/>
            </p14:nvContentPartPr>
            <p14:xfrm>
              <a:off x="4318779" y="4258628"/>
              <a:ext cx="2209680" cy="694800"/>
            </p14:xfrm>
          </p:contentPart>
        </mc:Choice>
        <mc:Fallback xmlns="">
          <p:pic>
            <p:nvPicPr>
              <p:cNvPr id="13" name="Freihand 12">
                <a:extLst>
                  <a:ext uri="{FF2B5EF4-FFF2-40B4-BE49-F238E27FC236}">
                    <a16:creationId xmlns:a16="http://schemas.microsoft.com/office/drawing/2014/main" id="{40D2FF2A-101C-41DC-B266-1F63B081D7AA}"/>
                  </a:ext>
                </a:extLst>
              </p:cNvPr>
              <p:cNvPicPr/>
              <p:nvPr/>
            </p:nvPicPr>
            <p:blipFill>
              <a:blip r:embed="rId14"/>
              <a:stretch>
                <a:fillRect/>
              </a:stretch>
            </p:blipFill>
            <p:spPr>
              <a:xfrm>
                <a:off x="4314459" y="4254308"/>
                <a:ext cx="2218320" cy="70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920831FA-4C09-4B1A-B23E-7C9053579A2E}"/>
                  </a:ext>
                </a:extLst>
              </p14:cNvPr>
              <p14:cNvContentPartPr/>
              <p14:nvPr/>
            </p14:nvContentPartPr>
            <p14:xfrm>
              <a:off x="3415539" y="5385428"/>
              <a:ext cx="2397960" cy="100080"/>
            </p14:xfrm>
          </p:contentPart>
        </mc:Choice>
        <mc:Fallback xmlns="">
          <p:pic>
            <p:nvPicPr>
              <p:cNvPr id="14" name="Freihand 13">
                <a:extLst>
                  <a:ext uri="{FF2B5EF4-FFF2-40B4-BE49-F238E27FC236}">
                    <a16:creationId xmlns:a16="http://schemas.microsoft.com/office/drawing/2014/main" id="{920831FA-4C09-4B1A-B23E-7C9053579A2E}"/>
                  </a:ext>
                </a:extLst>
              </p:cNvPr>
              <p:cNvPicPr/>
              <p:nvPr/>
            </p:nvPicPr>
            <p:blipFill>
              <a:blip r:embed="rId16"/>
              <a:stretch>
                <a:fillRect/>
              </a:stretch>
            </p:blipFill>
            <p:spPr>
              <a:xfrm>
                <a:off x="3411219" y="5381108"/>
                <a:ext cx="2406600" cy="108720"/>
              </a:xfrm>
              <a:prstGeom prst="rect">
                <a:avLst/>
              </a:prstGeom>
            </p:spPr>
          </p:pic>
        </mc:Fallback>
      </mc:AlternateContent>
      <p:grpSp>
        <p:nvGrpSpPr>
          <p:cNvPr id="34" name="Gruppieren 33">
            <a:extLst>
              <a:ext uri="{FF2B5EF4-FFF2-40B4-BE49-F238E27FC236}">
                <a16:creationId xmlns:a16="http://schemas.microsoft.com/office/drawing/2014/main" id="{4F1F0136-4B4E-4445-A805-046993CE984E}"/>
              </a:ext>
            </a:extLst>
          </p:cNvPr>
          <p:cNvGrpSpPr/>
          <p:nvPr/>
        </p:nvGrpSpPr>
        <p:grpSpPr>
          <a:xfrm>
            <a:off x="6653739" y="3502268"/>
            <a:ext cx="4749480" cy="1099440"/>
            <a:chOff x="6653739" y="3502268"/>
            <a:chExt cx="4749480" cy="1099440"/>
          </a:xfrm>
        </p:grpSpPr>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E887FF5E-8481-4E39-9749-E7F4A958F22D}"/>
                    </a:ext>
                  </a:extLst>
                </p14:cNvPr>
                <p14:cNvContentPartPr/>
                <p14:nvPr/>
              </p14:nvContentPartPr>
              <p14:xfrm>
                <a:off x="6653739" y="3675068"/>
                <a:ext cx="1441440" cy="926640"/>
              </p14:xfrm>
            </p:contentPart>
          </mc:Choice>
          <mc:Fallback>
            <p:pic>
              <p:nvPicPr>
                <p:cNvPr id="15" name="Freihand 14">
                  <a:extLst>
                    <a:ext uri="{FF2B5EF4-FFF2-40B4-BE49-F238E27FC236}">
                      <a16:creationId xmlns:a16="http://schemas.microsoft.com/office/drawing/2014/main" id="{E887FF5E-8481-4E39-9749-E7F4A958F22D}"/>
                    </a:ext>
                  </a:extLst>
                </p:cNvPr>
                <p:cNvPicPr/>
                <p:nvPr/>
              </p:nvPicPr>
              <p:blipFill>
                <a:blip r:embed="rId18"/>
                <a:stretch>
                  <a:fillRect/>
                </a:stretch>
              </p:blipFill>
              <p:spPr>
                <a:xfrm>
                  <a:off x="6649419" y="3670748"/>
                  <a:ext cx="1450080" cy="935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9E1702F3-2F75-43B8-A67D-72C5A8DBD4EB}"/>
                    </a:ext>
                  </a:extLst>
                </p14:cNvPr>
                <p14:cNvContentPartPr/>
                <p14:nvPr/>
              </p14:nvContentPartPr>
              <p14:xfrm>
                <a:off x="8171139" y="3577868"/>
                <a:ext cx="789840" cy="348480"/>
              </p14:xfrm>
            </p:contentPart>
          </mc:Choice>
          <mc:Fallback>
            <p:pic>
              <p:nvPicPr>
                <p:cNvPr id="16" name="Freihand 15">
                  <a:extLst>
                    <a:ext uri="{FF2B5EF4-FFF2-40B4-BE49-F238E27FC236}">
                      <a16:creationId xmlns:a16="http://schemas.microsoft.com/office/drawing/2014/main" id="{9E1702F3-2F75-43B8-A67D-72C5A8DBD4EB}"/>
                    </a:ext>
                  </a:extLst>
                </p:cNvPr>
                <p:cNvPicPr/>
                <p:nvPr/>
              </p:nvPicPr>
              <p:blipFill>
                <a:blip r:embed="rId20"/>
                <a:stretch>
                  <a:fillRect/>
                </a:stretch>
              </p:blipFill>
              <p:spPr>
                <a:xfrm>
                  <a:off x="8166819" y="3573548"/>
                  <a:ext cx="79848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1719D42B-1384-40E1-93F6-27AC9EFECAFD}"/>
                    </a:ext>
                  </a:extLst>
                </p14:cNvPr>
                <p14:cNvContentPartPr/>
                <p14:nvPr/>
              </p14:nvContentPartPr>
              <p14:xfrm>
                <a:off x="8045139" y="3584708"/>
                <a:ext cx="448920" cy="446760"/>
              </p14:xfrm>
            </p:contentPart>
          </mc:Choice>
          <mc:Fallback>
            <p:pic>
              <p:nvPicPr>
                <p:cNvPr id="17" name="Freihand 16">
                  <a:extLst>
                    <a:ext uri="{FF2B5EF4-FFF2-40B4-BE49-F238E27FC236}">
                      <a16:creationId xmlns:a16="http://schemas.microsoft.com/office/drawing/2014/main" id="{1719D42B-1384-40E1-93F6-27AC9EFECAFD}"/>
                    </a:ext>
                  </a:extLst>
                </p:cNvPr>
                <p:cNvPicPr/>
                <p:nvPr/>
              </p:nvPicPr>
              <p:blipFill>
                <a:blip r:embed="rId22"/>
                <a:stretch>
                  <a:fillRect/>
                </a:stretch>
              </p:blipFill>
              <p:spPr>
                <a:xfrm>
                  <a:off x="8040819" y="3580388"/>
                  <a:ext cx="457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D13750F7-2100-427E-8AAC-8F3FA90DF08B}"/>
                    </a:ext>
                  </a:extLst>
                </p14:cNvPr>
                <p14:cNvContentPartPr/>
                <p14:nvPr/>
              </p14:nvContentPartPr>
              <p14:xfrm>
                <a:off x="9117219" y="3539708"/>
                <a:ext cx="272520" cy="187560"/>
              </p14:xfrm>
            </p:contentPart>
          </mc:Choice>
          <mc:Fallback>
            <p:pic>
              <p:nvPicPr>
                <p:cNvPr id="18" name="Freihand 17">
                  <a:extLst>
                    <a:ext uri="{FF2B5EF4-FFF2-40B4-BE49-F238E27FC236}">
                      <a16:creationId xmlns:a16="http://schemas.microsoft.com/office/drawing/2014/main" id="{D13750F7-2100-427E-8AAC-8F3FA90DF08B}"/>
                    </a:ext>
                  </a:extLst>
                </p:cNvPr>
                <p:cNvPicPr/>
                <p:nvPr/>
              </p:nvPicPr>
              <p:blipFill>
                <a:blip r:embed="rId24"/>
                <a:stretch>
                  <a:fillRect/>
                </a:stretch>
              </p:blipFill>
              <p:spPr>
                <a:xfrm>
                  <a:off x="9112899" y="3535388"/>
                  <a:ext cx="281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CC30FC07-95EF-4220-963B-475571D862B8}"/>
                    </a:ext>
                  </a:extLst>
                </p14:cNvPr>
                <p14:cNvContentPartPr/>
                <p14:nvPr/>
              </p14:nvContentPartPr>
              <p14:xfrm>
                <a:off x="9443739" y="3555548"/>
                <a:ext cx="28080" cy="21600"/>
              </p14:xfrm>
            </p:contentPart>
          </mc:Choice>
          <mc:Fallback>
            <p:pic>
              <p:nvPicPr>
                <p:cNvPr id="19" name="Freihand 18">
                  <a:extLst>
                    <a:ext uri="{FF2B5EF4-FFF2-40B4-BE49-F238E27FC236}">
                      <a16:creationId xmlns:a16="http://schemas.microsoft.com/office/drawing/2014/main" id="{CC30FC07-95EF-4220-963B-475571D862B8}"/>
                    </a:ext>
                  </a:extLst>
                </p:cNvPr>
                <p:cNvPicPr/>
                <p:nvPr/>
              </p:nvPicPr>
              <p:blipFill>
                <a:blip r:embed="rId26"/>
                <a:stretch>
                  <a:fillRect/>
                </a:stretch>
              </p:blipFill>
              <p:spPr>
                <a:xfrm>
                  <a:off x="9439419" y="3551228"/>
                  <a:ext cx="36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C58A9FA3-9485-422B-AB6F-2CAC491DE260}"/>
                    </a:ext>
                  </a:extLst>
                </p14:cNvPr>
                <p14:cNvContentPartPr/>
                <p14:nvPr/>
              </p14:nvContentPartPr>
              <p14:xfrm>
                <a:off x="9294699" y="3553388"/>
                <a:ext cx="282240" cy="108720"/>
              </p14:xfrm>
            </p:contentPart>
          </mc:Choice>
          <mc:Fallback>
            <p:pic>
              <p:nvPicPr>
                <p:cNvPr id="20" name="Freihand 19">
                  <a:extLst>
                    <a:ext uri="{FF2B5EF4-FFF2-40B4-BE49-F238E27FC236}">
                      <a16:creationId xmlns:a16="http://schemas.microsoft.com/office/drawing/2014/main" id="{C58A9FA3-9485-422B-AB6F-2CAC491DE260}"/>
                    </a:ext>
                  </a:extLst>
                </p:cNvPr>
                <p:cNvPicPr/>
                <p:nvPr/>
              </p:nvPicPr>
              <p:blipFill>
                <a:blip r:embed="rId28"/>
                <a:stretch>
                  <a:fillRect/>
                </a:stretch>
              </p:blipFill>
              <p:spPr>
                <a:xfrm>
                  <a:off x="9290379" y="3549068"/>
                  <a:ext cx="290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F3460557-721A-4445-9729-D4191CA27444}"/>
                    </a:ext>
                  </a:extLst>
                </p14:cNvPr>
                <p14:cNvContentPartPr/>
                <p14:nvPr/>
              </p14:nvContentPartPr>
              <p14:xfrm>
                <a:off x="9613659" y="3562748"/>
                <a:ext cx="143640" cy="104040"/>
              </p14:xfrm>
            </p:contentPart>
          </mc:Choice>
          <mc:Fallback>
            <p:pic>
              <p:nvPicPr>
                <p:cNvPr id="21" name="Freihand 20">
                  <a:extLst>
                    <a:ext uri="{FF2B5EF4-FFF2-40B4-BE49-F238E27FC236}">
                      <a16:creationId xmlns:a16="http://schemas.microsoft.com/office/drawing/2014/main" id="{F3460557-721A-4445-9729-D4191CA27444}"/>
                    </a:ext>
                  </a:extLst>
                </p:cNvPr>
                <p:cNvPicPr/>
                <p:nvPr/>
              </p:nvPicPr>
              <p:blipFill>
                <a:blip r:embed="rId30"/>
                <a:stretch>
                  <a:fillRect/>
                </a:stretch>
              </p:blipFill>
              <p:spPr>
                <a:xfrm>
                  <a:off x="9609339" y="3558428"/>
                  <a:ext cx="152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07F40DA5-B286-475D-8040-7F659E7E9330}"/>
                    </a:ext>
                  </a:extLst>
                </p14:cNvPr>
                <p14:cNvContentPartPr/>
                <p14:nvPr/>
              </p14:nvContentPartPr>
              <p14:xfrm>
                <a:off x="9943779" y="3551228"/>
                <a:ext cx="401760" cy="136440"/>
              </p14:xfrm>
            </p:contentPart>
          </mc:Choice>
          <mc:Fallback>
            <p:pic>
              <p:nvPicPr>
                <p:cNvPr id="22" name="Freihand 21">
                  <a:extLst>
                    <a:ext uri="{FF2B5EF4-FFF2-40B4-BE49-F238E27FC236}">
                      <a16:creationId xmlns:a16="http://schemas.microsoft.com/office/drawing/2014/main" id="{07F40DA5-B286-475D-8040-7F659E7E9330}"/>
                    </a:ext>
                  </a:extLst>
                </p:cNvPr>
                <p:cNvPicPr/>
                <p:nvPr/>
              </p:nvPicPr>
              <p:blipFill>
                <a:blip r:embed="rId32"/>
                <a:stretch>
                  <a:fillRect/>
                </a:stretch>
              </p:blipFill>
              <p:spPr>
                <a:xfrm>
                  <a:off x="9939459" y="3546908"/>
                  <a:ext cx="410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93DED5B-E3F7-4DEB-8C9B-B80F8F4DB3E6}"/>
                    </a:ext>
                  </a:extLst>
                </p14:cNvPr>
                <p14:cNvContentPartPr/>
                <p14:nvPr/>
              </p14:nvContentPartPr>
              <p14:xfrm>
                <a:off x="10310619" y="3502268"/>
                <a:ext cx="249480" cy="149400"/>
              </p14:xfrm>
            </p:contentPart>
          </mc:Choice>
          <mc:Fallback>
            <p:pic>
              <p:nvPicPr>
                <p:cNvPr id="23" name="Freihand 22">
                  <a:extLst>
                    <a:ext uri="{FF2B5EF4-FFF2-40B4-BE49-F238E27FC236}">
                      <a16:creationId xmlns:a16="http://schemas.microsoft.com/office/drawing/2014/main" id="{D93DED5B-E3F7-4DEB-8C9B-B80F8F4DB3E6}"/>
                    </a:ext>
                  </a:extLst>
                </p:cNvPr>
                <p:cNvPicPr/>
                <p:nvPr/>
              </p:nvPicPr>
              <p:blipFill>
                <a:blip r:embed="rId34"/>
                <a:stretch>
                  <a:fillRect/>
                </a:stretch>
              </p:blipFill>
              <p:spPr>
                <a:xfrm>
                  <a:off x="10306299" y="3497948"/>
                  <a:ext cx="258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9E709AD3-B9BA-4450-8D3F-61BEE2761C44}"/>
                    </a:ext>
                  </a:extLst>
                </p14:cNvPr>
                <p14:cNvContentPartPr/>
                <p14:nvPr/>
              </p14:nvContentPartPr>
              <p14:xfrm>
                <a:off x="10487739" y="3550868"/>
                <a:ext cx="110160" cy="100800"/>
              </p14:xfrm>
            </p:contentPart>
          </mc:Choice>
          <mc:Fallback>
            <p:pic>
              <p:nvPicPr>
                <p:cNvPr id="24" name="Freihand 23">
                  <a:extLst>
                    <a:ext uri="{FF2B5EF4-FFF2-40B4-BE49-F238E27FC236}">
                      <a16:creationId xmlns:a16="http://schemas.microsoft.com/office/drawing/2014/main" id="{9E709AD3-B9BA-4450-8D3F-61BEE2761C44}"/>
                    </a:ext>
                  </a:extLst>
                </p:cNvPr>
                <p:cNvPicPr/>
                <p:nvPr/>
              </p:nvPicPr>
              <p:blipFill>
                <a:blip r:embed="rId36"/>
                <a:stretch>
                  <a:fillRect/>
                </a:stretch>
              </p:blipFill>
              <p:spPr>
                <a:xfrm>
                  <a:off x="10483419" y="3546548"/>
                  <a:ext cx="118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37330DEB-FDF1-443E-8855-EE0E9F218E11}"/>
                    </a:ext>
                  </a:extLst>
                </p14:cNvPr>
                <p14:cNvContentPartPr/>
                <p14:nvPr/>
              </p14:nvContentPartPr>
              <p14:xfrm>
                <a:off x="10631019" y="3549788"/>
                <a:ext cx="454320" cy="281880"/>
              </p14:xfrm>
            </p:contentPart>
          </mc:Choice>
          <mc:Fallback>
            <p:pic>
              <p:nvPicPr>
                <p:cNvPr id="25" name="Freihand 24">
                  <a:extLst>
                    <a:ext uri="{FF2B5EF4-FFF2-40B4-BE49-F238E27FC236}">
                      <a16:creationId xmlns:a16="http://schemas.microsoft.com/office/drawing/2014/main" id="{37330DEB-FDF1-443E-8855-EE0E9F218E11}"/>
                    </a:ext>
                  </a:extLst>
                </p:cNvPr>
                <p:cNvPicPr/>
                <p:nvPr/>
              </p:nvPicPr>
              <p:blipFill>
                <a:blip r:embed="rId38"/>
                <a:stretch>
                  <a:fillRect/>
                </a:stretch>
              </p:blipFill>
              <p:spPr>
                <a:xfrm>
                  <a:off x="10626699" y="3545468"/>
                  <a:ext cx="4629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87AFAC2C-DBC0-433F-8221-0D2745F4987C}"/>
                    </a:ext>
                  </a:extLst>
                </p14:cNvPr>
                <p14:cNvContentPartPr/>
                <p14:nvPr/>
              </p14:nvContentPartPr>
              <p14:xfrm>
                <a:off x="11120979" y="3505868"/>
                <a:ext cx="146520" cy="153360"/>
              </p14:xfrm>
            </p:contentPart>
          </mc:Choice>
          <mc:Fallback>
            <p:pic>
              <p:nvPicPr>
                <p:cNvPr id="26" name="Freihand 25">
                  <a:extLst>
                    <a:ext uri="{FF2B5EF4-FFF2-40B4-BE49-F238E27FC236}">
                      <a16:creationId xmlns:a16="http://schemas.microsoft.com/office/drawing/2014/main" id="{87AFAC2C-DBC0-433F-8221-0D2745F4987C}"/>
                    </a:ext>
                  </a:extLst>
                </p:cNvPr>
                <p:cNvPicPr/>
                <p:nvPr/>
              </p:nvPicPr>
              <p:blipFill>
                <a:blip r:embed="rId40"/>
                <a:stretch>
                  <a:fillRect/>
                </a:stretch>
              </p:blipFill>
              <p:spPr>
                <a:xfrm>
                  <a:off x="11116659" y="3501548"/>
                  <a:ext cx="155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135239C6-1597-4665-B544-F507EFD7801D}"/>
                    </a:ext>
                  </a:extLst>
                </p14:cNvPr>
                <p14:cNvContentPartPr/>
                <p14:nvPr/>
              </p14:nvContentPartPr>
              <p14:xfrm>
                <a:off x="10165899" y="3781268"/>
                <a:ext cx="203400" cy="235800"/>
              </p14:xfrm>
            </p:contentPart>
          </mc:Choice>
          <mc:Fallback>
            <p:pic>
              <p:nvPicPr>
                <p:cNvPr id="27" name="Freihand 26">
                  <a:extLst>
                    <a:ext uri="{FF2B5EF4-FFF2-40B4-BE49-F238E27FC236}">
                      <a16:creationId xmlns:a16="http://schemas.microsoft.com/office/drawing/2014/main" id="{135239C6-1597-4665-B544-F507EFD7801D}"/>
                    </a:ext>
                  </a:extLst>
                </p:cNvPr>
                <p:cNvPicPr/>
                <p:nvPr/>
              </p:nvPicPr>
              <p:blipFill>
                <a:blip r:embed="rId42"/>
                <a:stretch>
                  <a:fillRect/>
                </a:stretch>
              </p:blipFill>
              <p:spPr>
                <a:xfrm>
                  <a:off x="10161579" y="3776948"/>
                  <a:ext cx="2120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1EAA9522-9F49-4395-AEB1-2BD70D1A4867}"/>
                    </a:ext>
                  </a:extLst>
                </p14:cNvPr>
                <p14:cNvContentPartPr/>
                <p14:nvPr/>
              </p14:nvContentPartPr>
              <p14:xfrm>
                <a:off x="10325019" y="3856508"/>
                <a:ext cx="316800" cy="132120"/>
              </p14:xfrm>
            </p:contentPart>
          </mc:Choice>
          <mc:Fallback>
            <p:pic>
              <p:nvPicPr>
                <p:cNvPr id="28" name="Freihand 27">
                  <a:extLst>
                    <a:ext uri="{FF2B5EF4-FFF2-40B4-BE49-F238E27FC236}">
                      <a16:creationId xmlns:a16="http://schemas.microsoft.com/office/drawing/2014/main" id="{1EAA9522-9F49-4395-AEB1-2BD70D1A4867}"/>
                    </a:ext>
                  </a:extLst>
                </p:cNvPr>
                <p:cNvPicPr/>
                <p:nvPr/>
              </p:nvPicPr>
              <p:blipFill>
                <a:blip r:embed="rId44"/>
                <a:stretch>
                  <a:fillRect/>
                </a:stretch>
              </p:blipFill>
              <p:spPr>
                <a:xfrm>
                  <a:off x="10320699" y="3852188"/>
                  <a:ext cx="3254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A76C481C-2306-4ACD-937E-5AFF7AA327CE}"/>
                    </a:ext>
                  </a:extLst>
                </p14:cNvPr>
                <p14:cNvContentPartPr/>
                <p14:nvPr/>
              </p14:nvContentPartPr>
              <p14:xfrm>
                <a:off x="10613379" y="3764708"/>
                <a:ext cx="38520" cy="92880"/>
              </p14:xfrm>
            </p:contentPart>
          </mc:Choice>
          <mc:Fallback>
            <p:pic>
              <p:nvPicPr>
                <p:cNvPr id="29" name="Freihand 28">
                  <a:extLst>
                    <a:ext uri="{FF2B5EF4-FFF2-40B4-BE49-F238E27FC236}">
                      <a16:creationId xmlns:a16="http://schemas.microsoft.com/office/drawing/2014/main" id="{A76C481C-2306-4ACD-937E-5AFF7AA327CE}"/>
                    </a:ext>
                  </a:extLst>
                </p:cNvPr>
                <p:cNvPicPr/>
                <p:nvPr/>
              </p:nvPicPr>
              <p:blipFill>
                <a:blip r:embed="rId46"/>
                <a:stretch>
                  <a:fillRect/>
                </a:stretch>
              </p:blipFill>
              <p:spPr>
                <a:xfrm>
                  <a:off x="10609059" y="3760388"/>
                  <a:ext cx="47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CE492E15-A911-4935-8E12-C08EC1783CA4}"/>
                    </a:ext>
                  </a:extLst>
                </p14:cNvPr>
                <p14:cNvContentPartPr/>
                <p14:nvPr/>
              </p14:nvContentPartPr>
              <p14:xfrm>
                <a:off x="10681419" y="3832388"/>
                <a:ext cx="153720" cy="142200"/>
              </p14:xfrm>
            </p:contentPart>
          </mc:Choice>
          <mc:Fallback>
            <p:pic>
              <p:nvPicPr>
                <p:cNvPr id="30" name="Freihand 29">
                  <a:extLst>
                    <a:ext uri="{FF2B5EF4-FFF2-40B4-BE49-F238E27FC236}">
                      <a16:creationId xmlns:a16="http://schemas.microsoft.com/office/drawing/2014/main" id="{CE492E15-A911-4935-8E12-C08EC1783CA4}"/>
                    </a:ext>
                  </a:extLst>
                </p:cNvPr>
                <p:cNvPicPr/>
                <p:nvPr/>
              </p:nvPicPr>
              <p:blipFill>
                <a:blip r:embed="rId48"/>
                <a:stretch>
                  <a:fillRect/>
                </a:stretch>
              </p:blipFill>
              <p:spPr>
                <a:xfrm>
                  <a:off x="10677099" y="3828068"/>
                  <a:ext cx="162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387B5388-B413-4F04-B482-26A8DF084295}"/>
                    </a:ext>
                  </a:extLst>
                </p14:cNvPr>
                <p14:cNvContentPartPr/>
                <p14:nvPr/>
              </p14:nvContentPartPr>
              <p14:xfrm>
                <a:off x="10809939" y="3734108"/>
                <a:ext cx="231840" cy="240840"/>
              </p14:xfrm>
            </p:contentPart>
          </mc:Choice>
          <mc:Fallback>
            <p:pic>
              <p:nvPicPr>
                <p:cNvPr id="31" name="Freihand 30">
                  <a:extLst>
                    <a:ext uri="{FF2B5EF4-FFF2-40B4-BE49-F238E27FC236}">
                      <a16:creationId xmlns:a16="http://schemas.microsoft.com/office/drawing/2014/main" id="{387B5388-B413-4F04-B482-26A8DF084295}"/>
                    </a:ext>
                  </a:extLst>
                </p:cNvPr>
                <p:cNvPicPr/>
                <p:nvPr/>
              </p:nvPicPr>
              <p:blipFill>
                <a:blip r:embed="rId50"/>
                <a:stretch>
                  <a:fillRect/>
                </a:stretch>
              </p:blipFill>
              <p:spPr>
                <a:xfrm>
                  <a:off x="10805619" y="3729788"/>
                  <a:ext cx="2404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7FCAEF89-4FBA-4269-A7E3-8C2AE893EB97}"/>
                    </a:ext>
                  </a:extLst>
                </p14:cNvPr>
                <p14:cNvContentPartPr/>
                <p14:nvPr/>
              </p14:nvContentPartPr>
              <p14:xfrm>
                <a:off x="11036739" y="3808988"/>
                <a:ext cx="209160" cy="150840"/>
              </p14:xfrm>
            </p:contentPart>
          </mc:Choice>
          <mc:Fallback>
            <p:pic>
              <p:nvPicPr>
                <p:cNvPr id="32" name="Freihand 31">
                  <a:extLst>
                    <a:ext uri="{FF2B5EF4-FFF2-40B4-BE49-F238E27FC236}">
                      <a16:creationId xmlns:a16="http://schemas.microsoft.com/office/drawing/2014/main" id="{7FCAEF89-4FBA-4269-A7E3-8C2AE893EB97}"/>
                    </a:ext>
                  </a:extLst>
                </p:cNvPr>
                <p:cNvPicPr/>
                <p:nvPr/>
              </p:nvPicPr>
              <p:blipFill>
                <a:blip r:embed="rId52"/>
                <a:stretch>
                  <a:fillRect/>
                </a:stretch>
              </p:blipFill>
              <p:spPr>
                <a:xfrm>
                  <a:off x="11032419" y="3804668"/>
                  <a:ext cx="217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96243BFA-F56B-4BCE-8168-176626259F49}"/>
                    </a:ext>
                  </a:extLst>
                </p14:cNvPr>
                <p14:cNvContentPartPr/>
                <p14:nvPr/>
              </p14:nvContentPartPr>
              <p14:xfrm>
                <a:off x="11324379" y="3633308"/>
                <a:ext cx="78840" cy="354960"/>
              </p14:xfrm>
            </p:contentPart>
          </mc:Choice>
          <mc:Fallback>
            <p:pic>
              <p:nvPicPr>
                <p:cNvPr id="33" name="Freihand 32">
                  <a:extLst>
                    <a:ext uri="{FF2B5EF4-FFF2-40B4-BE49-F238E27FC236}">
                      <a16:creationId xmlns:a16="http://schemas.microsoft.com/office/drawing/2014/main" id="{96243BFA-F56B-4BCE-8168-176626259F49}"/>
                    </a:ext>
                  </a:extLst>
                </p:cNvPr>
                <p:cNvPicPr/>
                <p:nvPr/>
              </p:nvPicPr>
              <p:blipFill>
                <a:blip r:embed="rId54"/>
                <a:stretch>
                  <a:fillRect/>
                </a:stretch>
              </p:blipFill>
              <p:spPr>
                <a:xfrm>
                  <a:off x="11320059" y="3628988"/>
                  <a:ext cx="87480" cy="363600"/>
                </a:xfrm>
                <a:prstGeom prst="rect">
                  <a:avLst/>
                </a:prstGeom>
              </p:spPr>
            </p:pic>
          </mc:Fallback>
        </mc:AlternateContent>
      </p:gr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AAA249F-7FC8-4014-87AC-674304C654E4}"/>
                  </a:ext>
                </a:extLst>
              </p14:cNvPr>
              <p14:cNvContentPartPr/>
              <p14:nvPr/>
            </p14:nvContentPartPr>
            <p14:xfrm>
              <a:off x="3939339" y="697148"/>
              <a:ext cx="3455640" cy="65520"/>
            </p14:xfrm>
          </p:contentPart>
        </mc:Choice>
        <mc:Fallback xmlns="">
          <p:pic>
            <p:nvPicPr>
              <p:cNvPr id="3" name="Freihand 2">
                <a:extLst>
                  <a:ext uri="{FF2B5EF4-FFF2-40B4-BE49-F238E27FC236}">
                    <a16:creationId xmlns:a16="http://schemas.microsoft.com/office/drawing/2014/main" id="{7AAA249F-7FC8-4014-87AC-674304C654E4}"/>
                  </a:ext>
                </a:extLst>
              </p:cNvPr>
              <p:cNvPicPr/>
              <p:nvPr/>
            </p:nvPicPr>
            <p:blipFill>
              <a:blip r:embed="rId4"/>
              <a:stretch>
                <a:fillRect/>
              </a:stretch>
            </p:blipFill>
            <p:spPr>
              <a:xfrm>
                <a:off x="3935019" y="692828"/>
                <a:ext cx="3464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CBB9080D-940F-4405-943F-7637BB590915}"/>
                  </a:ext>
                </a:extLst>
              </p14:cNvPr>
              <p14:cNvContentPartPr/>
              <p14:nvPr/>
            </p14:nvContentPartPr>
            <p14:xfrm>
              <a:off x="241059" y="1385108"/>
              <a:ext cx="3881880" cy="92160"/>
            </p14:xfrm>
          </p:contentPart>
        </mc:Choice>
        <mc:Fallback xmlns="">
          <p:pic>
            <p:nvPicPr>
              <p:cNvPr id="10" name="Freihand 9">
                <a:extLst>
                  <a:ext uri="{FF2B5EF4-FFF2-40B4-BE49-F238E27FC236}">
                    <a16:creationId xmlns:a16="http://schemas.microsoft.com/office/drawing/2014/main" id="{CBB9080D-940F-4405-943F-7637BB590915}"/>
                  </a:ext>
                </a:extLst>
              </p:cNvPr>
              <p:cNvPicPr/>
              <p:nvPr/>
            </p:nvPicPr>
            <p:blipFill>
              <a:blip r:embed="rId6"/>
              <a:stretch>
                <a:fillRect/>
              </a:stretch>
            </p:blipFill>
            <p:spPr>
              <a:xfrm>
                <a:off x="236739" y="1380788"/>
                <a:ext cx="3890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4" name="Freihand 53">
                <a:extLst>
                  <a:ext uri="{FF2B5EF4-FFF2-40B4-BE49-F238E27FC236}">
                    <a16:creationId xmlns:a16="http://schemas.microsoft.com/office/drawing/2014/main" id="{72F00336-E05A-477C-8ECC-7CAE285D7BD2}"/>
                  </a:ext>
                </a:extLst>
              </p14:cNvPr>
              <p14:cNvContentPartPr/>
              <p14:nvPr/>
            </p14:nvContentPartPr>
            <p14:xfrm>
              <a:off x="9351219" y="1254428"/>
              <a:ext cx="204840" cy="181800"/>
            </p14:xfrm>
          </p:contentPart>
        </mc:Choice>
        <mc:Fallback xmlns="">
          <p:pic>
            <p:nvPicPr>
              <p:cNvPr id="54" name="Freihand 53">
                <a:extLst>
                  <a:ext uri="{FF2B5EF4-FFF2-40B4-BE49-F238E27FC236}">
                    <a16:creationId xmlns:a16="http://schemas.microsoft.com/office/drawing/2014/main" id="{72F00336-E05A-477C-8ECC-7CAE285D7BD2}"/>
                  </a:ext>
                </a:extLst>
              </p:cNvPr>
              <p:cNvPicPr/>
              <p:nvPr/>
            </p:nvPicPr>
            <p:blipFill>
              <a:blip r:embed="rId8"/>
              <a:stretch>
                <a:fillRect/>
              </a:stretch>
            </p:blipFill>
            <p:spPr>
              <a:xfrm>
                <a:off x="9346899" y="1250108"/>
                <a:ext cx="213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Freihand 50">
                <a:extLst>
                  <a:ext uri="{FF2B5EF4-FFF2-40B4-BE49-F238E27FC236}">
                    <a16:creationId xmlns:a16="http://schemas.microsoft.com/office/drawing/2014/main" id="{A001422E-1770-4C21-9AEB-9CC59B1A3014}"/>
                  </a:ext>
                </a:extLst>
              </p14:cNvPr>
              <p14:cNvContentPartPr/>
              <p14:nvPr/>
            </p14:nvContentPartPr>
            <p14:xfrm>
              <a:off x="9084099" y="1051748"/>
              <a:ext cx="278640" cy="91800"/>
            </p14:xfrm>
          </p:contentPart>
        </mc:Choice>
        <mc:Fallback xmlns="">
          <p:pic>
            <p:nvPicPr>
              <p:cNvPr id="51" name="Freihand 50">
                <a:extLst>
                  <a:ext uri="{FF2B5EF4-FFF2-40B4-BE49-F238E27FC236}">
                    <a16:creationId xmlns:a16="http://schemas.microsoft.com/office/drawing/2014/main" id="{A001422E-1770-4C21-9AEB-9CC59B1A3014}"/>
                  </a:ext>
                </a:extLst>
              </p:cNvPr>
              <p:cNvPicPr/>
              <p:nvPr/>
            </p:nvPicPr>
            <p:blipFill>
              <a:blip r:embed="rId10"/>
              <a:stretch>
                <a:fillRect/>
              </a:stretch>
            </p:blipFill>
            <p:spPr>
              <a:xfrm>
                <a:off x="9079779" y="1047428"/>
                <a:ext cx="287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2" name="Freihand 51">
                <a:extLst>
                  <a:ext uri="{FF2B5EF4-FFF2-40B4-BE49-F238E27FC236}">
                    <a16:creationId xmlns:a16="http://schemas.microsoft.com/office/drawing/2014/main" id="{E2032663-DC97-4964-AB4C-F484F710AFD6}"/>
                  </a:ext>
                </a:extLst>
              </p14:cNvPr>
              <p14:cNvContentPartPr/>
              <p14:nvPr/>
            </p14:nvContentPartPr>
            <p14:xfrm>
              <a:off x="9381819" y="1028708"/>
              <a:ext cx="372240" cy="125280"/>
            </p14:xfrm>
          </p:contentPart>
        </mc:Choice>
        <mc:Fallback xmlns="">
          <p:pic>
            <p:nvPicPr>
              <p:cNvPr id="52" name="Freihand 51">
                <a:extLst>
                  <a:ext uri="{FF2B5EF4-FFF2-40B4-BE49-F238E27FC236}">
                    <a16:creationId xmlns:a16="http://schemas.microsoft.com/office/drawing/2014/main" id="{E2032663-DC97-4964-AB4C-F484F710AFD6}"/>
                  </a:ext>
                </a:extLst>
              </p:cNvPr>
              <p:cNvPicPr/>
              <p:nvPr/>
            </p:nvPicPr>
            <p:blipFill>
              <a:blip r:embed="rId12"/>
              <a:stretch>
                <a:fillRect/>
              </a:stretch>
            </p:blipFill>
            <p:spPr>
              <a:xfrm>
                <a:off x="9377499" y="1024388"/>
                <a:ext cx="380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5" name="Freihand 54">
                <a:extLst>
                  <a:ext uri="{FF2B5EF4-FFF2-40B4-BE49-F238E27FC236}">
                    <a16:creationId xmlns:a16="http://schemas.microsoft.com/office/drawing/2014/main" id="{D543570D-2345-44B1-8477-B2608E134054}"/>
                  </a:ext>
                </a:extLst>
              </p14:cNvPr>
              <p14:cNvContentPartPr/>
              <p14:nvPr/>
            </p14:nvContentPartPr>
            <p14:xfrm>
              <a:off x="9542739" y="508868"/>
              <a:ext cx="425520" cy="543960"/>
            </p14:xfrm>
          </p:contentPart>
        </mc:Choice>
        <mc:Fallback xmlns="">
          <p:pic>
            <p:nvPicPr>
              <p:cNvPr id="55" name="Freihand 54">
                <a:extLst>
                  <a:ext uri="{FF2B5EF4-FFF2-40B4-BE49-F238E27FC236}">
                    <a16:creationId xmlns:a16="http://schemas.microsoft.com/office/drawing/2014/main" id="{D543570D-2345-44B1-8477-B2608E134054}"/>
                  </a:ext>
                </a:extLst>
              </p:cNvPr>
              <p:cNvPicPr/>
              <p:nvPr/>
            </p:nvPicPr>
            <p:blipFill>
              <a:blip r:embed="rId14"/>
              <a:stretch>
                <a:fillRect/>
              </a:stretch>
            </p:blipFill>
            <p:spPr>
              <a:xfrm>
                <a:off x="9538419" y="504548"/>
                <a:ext cx="43416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7" name="Freihand 56">
                <a:extLst>
                  <a:ext uri="{FF2B5EF4-FFF2-40B4-BE49-F238E27FC236}">
                    <a16:creationId xmlns:a16="http://schemas.microsoft.com/office/drawing/2014/main" id="{B7BBEBDA-6A68-4C5A-A182-51E1079E7395}"/>
                  </a:ext>
                </a:extLst>
              </p14:cNvPr>
              <p14:cNvContentPartPr/>
              <p14:nvPr/>
            </p14:nvContentPartPr>
            <p14:xfrm>
              <a:off x="10429419" y="908828"/>
              <a:ext cx="634320" cy="166320"/>
            </p14:xfrm>
          </p:contentPart>
        </mc:Choice>
        <mc:Fallback xmlns="">
          <p:pic>
            <p:nvPicPr>
              <p:cNvPr id="57" name="Freihand 56">
                <a:extLst>
                  <a:ext uri="{FF2B5EF4-FFF2-40B4-BE49-F238E27FC236}">
                    <a16:creationId xmlns:a16="http://schemas.microsoft.com/office/drawing/2014/main" id="{B7BBEBDA-6A68-4C5A-A182-51E1079E7395}"/>
                  </a:ext>
                </a:extLst>
              </p:cNvPr>
              <p:cNvPicPr/>
              <p:nvPr/>
            </p:nvPicPr>
            <p:blipFill>
              <a:blip r:embed="rId16"/>
              <a:stretch>
                <a:fillRect/>
              </a:stretch>
            </p:blipFill>
            <p:spPr>
              <a:xfrm>
                <a:off x="10425099" y="904508"/>
                <a:ext cx="642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 name="Freihand 57">
                <a:extLst>
                  <a:ext uri="{FF2B5EF4-FFF2-40B4-BE49-F238E27FC236}">
                    <a16:creationId xmlns:a16="http://schemas.microsoft.com/office/drawing/2014/main" id="{3D40B8F7-E261-4E7F-A66F-095D1AB4D8CD}"/>
                  </a:ext>
                </a:extLst>
              </p14:cNvPr>
              <p14:cNvContentPartPr/>
              <p14:nvPr/>
            </p14:nvContentPartPr>
            <p14:xfrm>
              <a:off x="10701939" y="1193588"/>
              <a:ext cx="42480" cy="227160"/>
            </p14:xfrm>
          </p:contentPart>
        </mc:Choice>
        <mc:Fallback xmlns="">
          <p:pic>
            <p:nvPicPr>
              <p:cNvPr id="58" name="Freihand 57">
                <a:extLst>
                  <a:ext uri="{FF2B5EF4-FFF2-40B4-BE49-F238E27FC236}">
                    <a16:creationId xmlns:a16="http://schemas.microsoft.com/office/drawing/2014/main" id="{3D40B8F7-E261-4E7F-A66F-095D1AB4D8CD}"/>
                  </a:ext>
                </a:extLst>
              </p:cNvPr>
              <p:cNvPicPr/>
              <p:nvPr/>
            </p:nvPicPr>
            <p:blipFill>
              <a:blip r:embed="rId18"/>
              <a:stretch>
                <a:fillRect/>
              </a:stretch>
            </p:blipFill>
            <p:spPr>
              <a:xfrm>
                <a:off x="10697619" y="1189268"/>
                <a:ext cx="51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9" name="Freihand 58">
                <a:extLst>
                  <a:ext uri="{FF2B5EF4-FFF2-40B4-BE49-F238E27FC236}">
                    <a16:creationId xmlns:a16="http://schemas.microsoft.com/office/drawing/2014/main" id="{FD1ABE31-841B-478B-B071-6213831FDB7F}"/>
                  </a:ext>
                </a:extLst>
              </p14:cNvPr>
              <p14:cNvContentPartPr/>
              <p14:nvPr/>
            </p14:nvContentPartPr>
            <p14:xfrm>
              <a:off x="10558659" y="1373228"/>
              <a:ext cx="326520" cy="37800"/>
            </p14:xfrm>
          </p:contentPart>
        </mc:Choice>
        <mc:Fallback xmlns="">
          <p:pic>
            <p:nvPicPr>
              <p:cNvPr id="59" name="Freihand 58">
                <a:extLst>
                  <a:ext uri="{FF2B5EF4-FFF2-40B4-BE49-F238E27FC236}">
                    <a16:creationId xmlns:a16="http://schemas.microsoft.com/office/drawing/2014/main" id="{FD1ABE31-841B-478B-B071-6213831FDB7F}"/>
                  </a:ext>
                </a:extLst>
              </p:cNvPr>
              <p:cNvPicPr/>
              <p:nvPr/>
            </p:nvPicPr>
            <p:blipFill>
              <a:blip r:embed="rId20"/>
              <a:stretch>
                <a:fillRect/>
              </a:stretch>
            </p:blipFill>
            <p:spPr>
              <a:xfrm>
                <a:off x="10554339" y="1368908"/>
                <a:ext cx="335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0" name="Freihand 59">
                <a:extLst>
                  <a:ext uri="{FF2B5EF4-FFF2-40B4-BE49-F238E27FC236}">
                    <a16:creationId xmlns:a16="http://schemas.microsoft.com/office/drawing/2014/main" id="{F739A952-DA7C-45B7-95A0-CC17E7113B9C}"/>
                  </a:ext>
                </a:extLst>
              </p14:cNvPr>
              <p14:cNvContentPartPr/>
              <p14:nvPr/>
            </p14:nvContentPartPr>
            <p14:xfrm>
              <a:off x="10547139" y="1191068"/>
              <a:ext cx="350640" cy="18000"/>
            </p14:xfrm>
          </p:contentPart>
        </mc:Choice>
        <mc:Fallback xmlns="">
          <p:pic>
            <p:nvPicPr>
              <p:cNvPr id="60" name="Freihand 59">
                <a:extLst>
                  <a:ext uri="{FF2B5EF4-FFF2-40B4-BE49-F238E27FC236}">
                    <a16:creationId xmlns:a16="http://schemas.microsoft.com/office/drawing/2014/main" id="{F739A952-DA7C-45B7-95A0-CC17E7113B9C}"/>
                  </a:ext>
                </a:extLst>
              </p:cNvPr>
              <p:cNvPicPr/>
              <p:nvPr/>
            </p:nvPicPr>
            <p:blipFill>
              <a:blip r:embed="rId22"/>
              <a:stretch>
                <a:fillRect/>
              </a:stretch>
            </p:blipFill>
            <p:spPr>
              <a:xfrm>
                <a:off x="10542819" y="1186748"/>
                <a:ext cx="359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 name="Freihand 60">
                <a:extLst>
                  <a:ext uri="{FF2B5EF4-FFF2-40B4-BE49-F238E27FC236}">
                    <a16:creationId xmlns:a16="http://schemas.microsoft.com/office/drawing/2014/main" id="{EB81BA68-09D0-4678-8990-D24BDDD755D6}"/>
                  </a:ext>
                </a:extLst>
              </p14:cNvPr>
              <p14:cNvContentPartPr/>
              <p14:nvPr/>
            </p14:nvContentPartPr>
            <p14:xfrm>
              <a:off x="10551099" y="1073348"/>
              <a:ext cx="320760" cy="137520"/>
            </p14:xfrm>
          </p:contentPart>
        </mc:Choice>
        <mc:Fallback xmlns="">
          <p:pic>
            <p:nvPicPr>
              <p:cNvPr id="61" name="Freihand 60">
                <a:extLst>
                  <a:ext uri="{FF2B5EF4-FFF2-40B4-BE49-F238E27FC236}">
                    <a16:creationId xmlns:a16="http://schemas.microsoft.com/office/drawing/2014/main" id="{EB81BA68-09D0-4678-8990-D24BDDD755D6}"/>
                  </a:ext>
                </a:extLst>
              </p:cNvPr>
              <p:cNvPicPr/>
              <p:nvPr/>
            </p:nvPicPr>
            <p:blipFill>
              <a:blip r:embed="rId24"/>
              <a:stretch>
                <a:fillRect/>
              </a:stretch>
            </p:blipFill>
            <p:spPr>
              <a:xfrm>
                <a:off x="10546779" y="1069028"/>
                <a:ext cx="329400" cy="146160"/>
              </a:xfrm>
              <a:prstGeom prst="rect">
                <a:avLst/>
              </a:prstGeom>
            </p:spPr>
          </p:pic>
        </mc:Fallback>
      </mc:AlternateContent>
      <p:grpSp>
        <p:nvGrpSpPr>
          <p:cNvPr id="64" name="Gruppieren 63">
            <a:extLst>
              <a:ext uri="{FF2B5EF4-FFF2-40B4-BE49-F238E27FC236}">
                <a16:creationId xmlns:a16="http://schemas.microsoft.com/office/drawing/2014/main" id="{926E90AA-B598-42A3-8C02-FE7755C3D1C3}"/>
              </a:ext>
            </a:extLst>
          </p:cNvPr>
          <p:cNvGrpSpPr/>
          <p:nvPr/>
        </p:nvGrpSpPr>
        <p:grpSpPr>
          <a:xfrm>
            <a:off x="8359779" y="13508"/>
            <a:ext cx="3651840" cy="937800"/>
            <a:chOff x="8359779" y="13508"/>
            <a:chExt cx="3651840" cy="937800"/>
          </a:xfrm>
        </p:grpSpPr>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AE0614B4-137B-46CC-B3FE-3EB107BFDF62}"/>
                    </a:ext>
                  </a:extLst>
                </p14:cNvPr>
                <p14:cNvContentPartPr/>
                <p14:nvPr/>
              </p14:nvContentPartPr>
              <p14:xfrm>
                <a:off x="8676939" y="285308"/>
                <a:ext cx="135360" cy="130320"/>
              </p14:xfrm>
            </p:contentPart>
          </mc:Choice>
          <mc:Fallback xmlns="">
            <p:pic>
              <p:nvPicPr>
                <p:cNvPr id="11" name="Freihand 10">
                  <a:extLst>
                    <a:ext uri="{FF2B5EF4-FFF2-40B4-BE49-F238E27FC236}">
                      <a16:creationId xmlns:a16="http://schemas.microsoft.com/office/drawing/2014/main" id="{AE0614B4-137B-46CC-B3FE-3EB107BFDF62}"/>
                    </a:ext>
                  </a:extLst>
                </p:cNvPr>
                <p:cNvPicPr/>
                <p:nvPr/>
              </p:nvPicPr>
              <p:blipFill>
                <a:blip r:embed="rId26"/>
                <a:stretch>
                  <a:fillRect/>
                </a:stretch>
              </p:blipFill>
              <p:spPr>
                <a:xfrm>
                  <a:off x="8672619" y="280988"/>
                  <a:ext cx="144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6F596FE3-150F-41CC-9D4B-CB687CDA443B}"/>
                    </a:ext>
                  </a:extLst>
                </p14:cNvPr>
                <p14:cNvContentPartPr/>
                <p14:nvPr/>
              </p14:nvContentPartPr>
              <p14:xfrm>
                <a:off x="8789979" y="300428"/>
                <a:ext cx="84960" cy="227160"/>
              </p14:xfrm>
            </p:contentPart>
          </mc:Choice>
          <mc:Fallback xmlns="">
            <p:pic>
              <p:nvPicPr>
                <p:cNvPr id="12" name="Freihand 11">
                  <a:extLst>
                    <a:ext uri="{FF2B5EF4-FFF2-40B4-BE49-F238E27FC236}">
                      <a16:creationId xmlns:a16="http://schemas.microsoft.com/office/drawing/2014/main" id="{6F596FE3-150F-41CC-9D4B-CB687CDA443B}"/>
                    </a:ext>
                  </a:extLst>
                </p:cNvPr>
                <p:cNvPicPr/>
                <p:nvPr/>
              </p:nvPicPr>
              <p:blipFill>
                <a:blip r:embed="rId28"/>
                <a:stretch>
                  <a:fillRect/>
                </a:stretch>
              </p:blipFill>
              <p:spPr>
                <a:xfrm>
                  <a:off x="8785659" y="296108"/>
                  <a:ext cx="936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59240166-D0C6-40CF-89B8-B989C015A4AE}"/>
                    </a:ext>
                  </a:extLst>
                </p14:cNvPr>
                <p14:cNvContentPartPr/>
                <p14:nvPr/>
              </p14:nvContentPartPr>
              <p14:xfrm>
                <a:off x="9070779" y="311588"/>
                <a:ext cx="218880" cy="12240"/>
              </p14:xfrm>
            </p:contentPart>
          </mc:Choice>
          <mc:Fallback xmlns="">
            <p:pic>
              <p:nvPicPr>
                <p:cNvPr id="14" name="Freihand 13">
                  <a:extLst>
                    <a:ext uri="{FF2B5EF4-FFF2-40B4-BE49-F238E27FC236}">
                      <a16:creationId xmlns:a16="http://schemas.microsoft.com/office/drawing/2014/main" id="{59240166-D0C6-40CF-89B8-B989C015A4AE}"/>
                    </a:ext>
                  </a:extLst>
                </p:cNvPr>
                <p:cNvPicPr/>
                <p:nvPr/>
              </p:nvPicPr>
              <p:blipFill>
                <a:blip r:embed="rId30"/>
                <a:stretch>
                  <a:fillRect/>
                </a:stretch>
              </p:blipFill>
              <p:spPr>
                <a:xfrm>
                  <a:off x="9066459" y="307268"/>
                  <a:ext cx="227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4F58ED82-6EDF-4330-8A5F-650EDED5C9E7}"/>
                    </a:ext>
                  </a:extLst>
                </p14:cNvPr>
                <p14:cNvContentPartPr/>
                <p14:nvPr/>
              </p14:nvContentPartPr>
              <p14:xfrm>
                <a:off x="9122619" y="381068"/>
                <a:ext cx="139320" cy="5400"/>
              </p14:xfrm>
            </p:contentPart>
          </mc:Choice>
          <mc:Fallback xmlns="">
            <p:pic>
              <p:nvPicPr>
                <p:cNvPr id="15" name="Freihand 14">
                  <a:extLst>
                    <a:ext uri="{FF2B5EF4-FFF2-40B4-BE49-F238E27FC236}">
                      <a16:creationId xmlns:a16="http://schemas.microsoft.com/office/drawing/2014/main" id="{4F58ED82-6EDF-4330-8A5F-650EDED5C9E7}"/>
                    </a:ext>
                  </a:extLst>
                </p:cNvPr>
                <p:cNvPicPr/>
                <p:nvPr/>
              </p:nvPicPr>
              <p:blipFill>
                <a:blip r:embed="rId32"/>
                <a:stretch>
                  <a:fillRect/>
                </a:stretch>
              </p:blipFill>
              <p:spPr>
                <a:xfrm>
                  <a:off x="9118299" y="376748"/>
                  <a:ext cx="1479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7347E0DD-5B42-48AE-BA14-D0306A491636}"/>
                    </a:ext>
                  </a:extLst>
                </p14:cNvPr>
                <p14:cNvContentPartPr/>
                <p14:nvPr/>
              </p14:nvContentPartPr>
              <p14:xfrm>
                <a:off x="9482979" y="277028"/>
                <a:ext cx="140400" cy="78120"/>
              </p14:xfrm>
            </p:contentPart>
          </mc:Choice>
          <mc:Fallback xmlns="">
            <p:pic>
              <p:nvPicPr>
                <p:cNvPr id="16" name="Freihand 15">
                  <a:extLst>
                    <a:ext uri="{FF2B5EF4-FFF2-40B4-BE49-F238E27FC236}">
                      <a16:creationId xmlns:a16="http://schemas.microsoft.com/office/drawing/2014/main" id="{7347E0DD-5B42-48AE-BA14-D0306A491636}"/>
                    </a:ext>
                  </a:extLst>
                </p:cNvPr>
                <p:cNvPicPr/>
                <p:nvPr/>
              </p:nvPicPr>
              <p:blipFill>
                <a:blip r:embed="rId34"/>
                <a:stretch>
                  <a:fillRect/>
                </a:stretch>
              </p:blipFill>
              <p:spPr>
                <a:xfrm>
                  <a:off x="9478659" y="272708"/>
                  <a:ext cx="149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C841EF42-95A3-416B-BD61-B87BAD7DF87A}"/>
                    </a:ext>
                  </a:extLst>
                </p14:cNvPr>
                <p14:cNvContentPartPr/>
                <p14:nvPr/>
              </p14:nvContentPartPr>
              <p14:xfrm>
                <a:off x="9567939" y="283868"/>
                <a:ext cx="96480" cy="186120"/>
              </p14:xfrm>
            </p:contentPart>
          </mc:Choice>
          <mc:Fallback xmlns="">
            <p:pic>
              <p:nvPicPr>
                <p:cNvPr id="17" name="Freihand 16">
                  <a:extLst>
                    <a:ext uri="{FF2B5EF4-FFF2-40B4-BE49-F238E27FC236}">
                      <a16:creationId xmlns:a16="http://schemas.microsoft.com/office/drawing/2014/main" id="{C841EF42-95A3-416B-BD61-B87BAD7DF87A}"/>
                    </a:ext>
                  </a:extLst>
                </p:cNvPr>
                <p:cNvPicPr/>
                <p:nvPr/>
              </p:nvPicPr>
              <p:blipFill>
                <a:blip r:embed="rId36"/>
                <a:stretch>
                  <a:fillRect/>
                </a:stretch>
              </p:blipFill>
              <p:spPr>
                <a:xfrm>
                  <a:off x="9563619" y="279548"/>
                  <a:ext cx="105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86D86D5F-31CD-4D91-8DA3-75E006E5BA45}"/>
                    </a:ext>
                  </a:extLst>
                </p14:cNvPr>
                <p14:cNvContentPartPr/>
                <p14:nvPr/>
              </p14:nvContentPartPr>
              <p14:xfrm>
                <a:off x="9784299" y="186668"/>
                <a:ext cx="32040" cy="133560"/>
              </p14:xfrm>
            </p:contentPart>
          </mc:Choice>
          <mc:Fallback xmlns="">
            <p:pic>
              <p:nvPicPr>
                <p:cNvPr id="18" name="Freihand 17">
                  <a:extLst>
                    <a:ext uri="{FF2B5EF4-FFF2-40B4-BE49-F238E27FC236}">
                      <a16:creationId xmlns:a16="http://schemas.microsoft.com/office/drawing/2014/main" id="{86D86D5F-31CD-4D91-8DA3-75E006E5BA45}"/>
                    </a:ext>
                  </a:extLst>
                </p:cNvPr>
                <p:cNvPicPr/>
                <p:nvPr/>
              </p:nvPicPr>
              <p:blipFill>
                <a:blip r:embed="rId38"/>
                <a:stretch>
                  <a:fillRect/>
                </a:stretch>
              </p:blipFill>
              <p:spPr>
                <a:xfrm>
                  <a:off x="9779979" y="182348"/>
                  <a:ext cx="40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20E13470-B34B-4CF1-97C4-21BF3BB9F712}"/>
                    </a:ext>
                  </a:extLst>
                </p14:cNvPr>
                <p14:cNvContentPartPr/>
                <p14:nvPr/>
              </p14:nvContentPartPr>
              <p14:xfrm>
                <a:off x="9694659" y="189548"/>
                <a:ext cx="197640" cy="133920"/>
              </p14:xfrm>
            </p:contentPart>
          </mc:Choice>
          <mc:Fallback xmlns="">
            <p:pic>
              <p:nvPicPr>
                <p:cNvPr id="19" name="Freihand 18">
                  <a:extLst>
                    <a:ext uri="{FF2B5EF4-FFF2-40B4-BE49-F238E27FC236}">
                      <a16:creationId xmlns:a16="http://schemas.microsoft.com/office/drawing/2014/main" id="{20E13470-B34B-4CF1-97C4-21BF3BB9F712}"/>
                    </a:ext>
                  </a:extLst>
                </p:cNvPr>
                <p:cNvPicPr/>
                <p:nvPr/>
              </p:nvPicPr>
              <p:blipFill>
                <a:blip r:embed="rId40"/>
                <a:stretch>
                  <a:fillRect/>
                </a:stretch>
              </p:blipFill>
              <p:spPr>
                <a:xfrm>
                  <a:off x="9690339" y="185228"/>
                  <a:ext cx="206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8FADC2C9-1A90-486E-A7E0-68A1CCA61E8D}"/>
                    </a:ext>
                  </a:extLst>
                </p14:cNvPr>
                <p14:cNvContentPartPr/>
                <p14:nvPr/>
              </p14:nvContentPartPr>
              <p14:xfrm>
                <a:off x="9914979" y="318428"/>
                <a:ext cx="248040" cy="10080"/>
              </p14:xfrm>
            </p:contentPart>
          </mc:Choice>
          <mc:Fallback xmlns="">
            <p:pic>
              <p:nvPicPr>
                <p:cNvPr id="20" name="Freihand 19">
                  <a:extLst>
                    <a:ext uri="{FF2B5EF4-FFF2-40B4-BE49-F238E27FC236}">
                      <a16:creationId xmlns:a16="http://schemas.microsoft.com/office/drawing/2014/main" id="{8FADC2C9-1A90-486E-A7E0-68A1CCA61E8D}"/>
                    </a:ext>
                  </a:extLst>
                </p:cNvPr>
                <p:cNvPicPr/>
                <p:nvPr/>
              </p:nvPicPr>
              <p:blipFill>
                <a:blip r:embed="rId42"/>
                <a:stretch>
                  <a:fillRect/>
                </a:stretch>
              </p:blipFill>
              <p:spPr>
                <a:xfrm>
                  <a:off x="9910659" y="314108"/>
                  <a:ext cx="256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C432FB0F-F753-4B88-B28C-729C49873674}"/>
                    </a:ext>
                  </a:extLst>
                </p14:cNvPr>
                <p14:cNvContentPartPr/>
                <p14:nvPr/>
              </p14:nvContentPartPr>
              <p14:xfrm>
                <a:off x="9948099" y="360188"/>
                <a:ext cx="206280" cy="19800"/>
              </p14:xfrm>
            </p:contentPart>
          </mc:Choice>
          <mc:Fallback xmlns="">
            <p:pic>
              <p:nvPicPr>
                <p:cNvPr id="21" name="Freihand 20">
                  <a:extLst>
                    <a:ext uri="{FF2B5EF4-FFF2-40B4-BE49-F238E27FC236}">
                      <a16:creationId xmlns:a16="http://schemas.microsoft.com/office/drawing/2014/main" id="{C432FB0F-F753-4B88-B28C-729C49873674}"/>
                    </a:ext>
                  </a:extLst>
                </p:cNvPr>
                <p:cNvPicPr/>
                <p:nvPr/>
              </p:nvPicPr>
              <p:blipFill>
                <a:blip r:embed="rId44"/>
                <a:stretch>
                  <a:fillRect/>
                </a:stretch>
              </p:blipFill>
              <p:spPr>
                <a:xfrm>
                  <a:off x="9943779" y="355868"/>
                  <a:ext cx="214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4E584E64-DE74-449C-B536-20F839250C76}"/>
                    </a:ext>
                  </a:extLst>
                </p14:cNvPr>
                <p14:cNvContentPartPr/>
                <p14:nvPr/>
              </p14:nvContentPartPr>
              <p14:xfrm>
                <a:off x="10317099" y="252548"/>
                <a:ext cx="116280" cy="92160"/>
              </p14:xfrm>
            </p:contentPart>
          </mc:Choice>
          <mc:Fallback xmlns="">
            <p:pic>
              <p:nvPicPr>
                <p:cNvPr id="24" name="Freihand 23">
                  <a:extLst>
                    <a:ext uri="{FF2B5EF4-FFF2-40B4-BE49-F238E27FC236}">
                      <a16:creationId xmlns:a16="http://schemas.microsoft.com/office/drawing/2014/main" id="{4E584E64-DE74-449C-B536-20F839250C76}"/>
                    </a:ext>
                  </a:extLst>
                </p:cNvPr>
                <p:cNvPicPr/>
                <p:nvPr/>
              </p:nvPicPr>
              <p:blipFill>
                <a:blip r:embed="rId46"/>
                <a:stretch>
                  <a:fillRect/>
                </a:stretch>
              </p:blipFill>
              <p:spPr>
                <a:xfrm>
                  <a:off x="10312779" y="248228"/>
                  <a:ext cx="124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185103B1-0BB5-4587-825F-56E1A75F3B7C}"/>
                    </a:ext>
                  </a:extLst>
                </p14:cNvPr>
                <p14:cNvContentPartPr/>
                <p14:nvPr/>
              </p14:nvContentPartPr>
              <p14:xfrm>
                <a:off x="10630659" y="271628"/>
                <a:ext cx="12960" cy="137520"/>
              </p14:xfrm>
            </p:contentPart>
          </mc:Choice>
          <mc:Fallback xmlns="">
            <p:pic>
              <p:nvPicPr>
                <p:cNvPr id="25" name="Freihand 24">
                  <a:extLst>
                    <a:ext uri="{FF2B5EF4-FFF2-40B4-BE49-F238E27FC236}">
                      <a16:creationId xmlns:a16="http://schemas.microsoft.com/office/drawing/2014/main" id="{185103B1-0BB5-4587-825F-56E1A75F3B7C}"/>
                    </a:ext>
                  </a:extLst>
                </p:cNvPr>
                <p:cNvPicPr/>
                <p:nvPr/>
              </p:nvPicPr>
              <p:blipFill>
                <a:blip r:embed="rId48"/>
                <a:stretch>
                  <a:fillRect/>
                </a:stretch>
              </p:blipFill>
              <p:spPr>
                <a:xfrm>
                  <a:off x="10626339" y="267308"/>
                  <a:ext cx="21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CCE2203A-50D3-4879-B542-855E1916CCE2}"/>
                    </a:ext>
                  </a:extLst>
                </p14:cNvPr>
                <p14:cNvContentPartPr/>
                <p14:nvPr/>
              </p14:nvContentPartPr>
              <p14:xfrm>
                <a:off x="10577019" y="326348"/>
                <a:ext cx="181800" cy="4320"/>
              </p14:xfrm>
            </p:contentPart>
          </mc:Choice>
          <mc:Fallback xmlns="">
            <p:pic>
              <p:nvPicPr>
                <p:cNvPr id="26" name="Freihand 25">
                  <a:extLst>
                    <a:ext uri="{FF2B5EF4-FFF2-40B4-BE49-F238E27FC236}">
                      <a16:creationId xmlns:a16="http://schemas.microsoft.com/office/drawing/2014/main" id="{CCE2203A-50D3-4879-B542-855E1916CCE2}"/>
                    </a:ext>
                  </a:extLst>
                </p:cNvPr>
                <p:cNvPicPr/>
                <p:nvPr/>
              </p:nvPicPr>
              <p:blipFill>
                <a:blip r:embed="rId50"/>
                <a:stretch>
                  <a:fillRect/>
                </a:stretch>
              </p:blipFill>
              <p:spPr>
                <a:xfrm>
                  <a:off x="10572699" y="322028"/>
                  <a:ext cx="190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D6FAE6C1-3995-410B-BE0F-B49112C4144C}"/>
                    </a:ext>
                  </a:extLst>
                </p14:cNvPr>
                <p14:cNvContentPartPr/>
                <p14:nvPr/>
              </p14:nvContentPartPr>
              <p14:xfrm>
                <a:off x="10782219" y="265868"/>
                <a:ext cx="171720" cy="124560"/>
              </p14:xfrm>
            </p:contentPart>
          </mc:Choice>
          <mc:Fallback xmlns="">
            <p:pic>
              <p:nvPicPr>
                <p:cNvPr id="27" name="Freihand 26">
                  <a:extLst>
                    <a:ext uri="{FF2B5EF4-FFF2-40B4-BE49-F238E27FC236}">
                      <a16:creationId xmlns:a16="http://schemas.microsoft.com/office/drawing/2014/main" id="{D6FAE6C1-3995-410B-BE0F-B49112C4144C}"/>
                    </a:ext>
                  </a:extLst>
                </p:cNvPr>
                <p:cNvPicPr/>
                <p:nvPr/>
              </p:nvPicPr>
              <p:blipFill>
                <a:blip r:embed="rId52"/>
                <a:stretch>
                  <a:fillRect/>
                </a:stretch>
              </p:blipFill>
              <p:spPr>
                <a:xfrm>
                  <a:off x="10777899" y="261548"/>
                  <a:ext cx="180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C6E7FB8B-57F0-4E7E-93B2-4F956936CDA9}"/>
                    </a:ext>
                  </a:extLst>
                </p14:cNvPr>
                <p14:cNvContentPartPr/>
                <p14:nvPr/>
              </p14:nvContentPartPr>
              <p14:xfrm>
                <a:off x="10790499" y="248948"/>
                <a:ext cx="352080" cy="114840"/>
              </p14:xfrm>
            </p:contentPart>
          </mc:Choice>
          <mc:Fallback xmlns="">
            <p:pic>
              <p:nvPicPr>
                <p:cNvPr id="28" name="Freihand 27">
                  <a:extLst>
                    <a:ext uri="{FF2B5EF4-FFF2-40B4-BE49-F238E27FC236}">
                      <a16:creationId xmlns:a16="http://schemas.microsoft.com/office/drawing/2014/main" id="{C6E7FB8B-57F0-4E7E-93B2-4F956936CDA9}"/>
                    </a:ext>
                  </a:extLst>
                </p:cNvPr>
                <p:cNvPicPr/>
                <p:nvPr/>
              </p:nvPicPr>
              <p:blipFill>
                <a:blip r:embed="rId54"/>
                <a:stretch>
                  <a:fillRect/>
                </a:stretch>
              </p:blipFill>
              <p:spPr>
                <a:xfrm>
                  <a:off x="10786179" y="244628"/>
                  <a:ext cx="360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9DE16B80-A7D9-42D6-8179-8B8C565D59BA}"/>
                    </a:ext>
                  </a:extLst>
                </p14:cNvPr>
                <p14:cNvContentPartPr/>
                <p14:nvPr/>
              </p14:nvContentPartPr>
              <p14:xfrm>
                <a:off x="11046819" y="301868"/>
                <a:ext cx="127080" cy="9360"/>
              </p14:xfrm>
            </p:contentPart>
          </mc:Choice>
          <mc:Fallback xmlns="">
            <p:pic>
              <p:nvPicPr>
                <p:cNvPr id="29" name="Freihand 28">
                  <a:extLst>
                    <a:ext uri="{FF2B5EF4-FFF2-40B4-BE49-F238E27FC236}">
                      <a16:creationId xmlns:a16="http://schemas.microsoft.com/office/drawing/2014/main" id="{9DE16B80-A7D9-42D6-8179-8B8C565D59BA}"/>
                    </a:ext>
                  </a:extLst>
                </p:cNvPr>
                <p:cNvPicPr/>
                <p:nvPr/>
              </p:nvPicPr>
              <p:blipFill>
                <a:blip r:embed="rId56"/>
                <a:stretch>
                  <a:fillRect/>
                </a:stretch>
              </p:blipFill>
              <p:spPr>
                <a:xfrm>
                  <a:off x="11042499" y="297548"/>
                  <a:ext cx="135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E7A0A77F-6BDA-4E41-8A4D-F7D284A6D931}"/>
                    </a:ext>
                  </a:extLst>
                </p14:cNvPr>
                <p14:cNvContentPartPr/>
                <p14:nvPr/>
              </p14:nvContentPartPr>
              <p14:xfrm>
                <a:off x="11226099" y="223748"/>
                <a:ext cx="159480" cy="207720"/>
              </p14:xfrm>
            </p:contentPart>
          </mc:Choice>
          <mc:Fallback xmlns="">
            <p:pic>
              <p:nvPicPr>
                <p:cNvPr id="30" name="Freihand 29">
                  <a:extLst>
                    <a:ext uri="{FF2B5EF4-FFF2-40B4-BE49-F238E27FC236}">
                      <a16:creationId xmlns:a16="http://schemas.microsoft.com/office/drawing/2014/main" id="{E7A0A77F-6BDA-4E41-8A4D-F7D284A6D931}"/>
                    </a:ext>
                  </a:extLst>
                </p:cNvPr>
                <p:cNvPicPr/>
                <p:nvPr/>
              </p:nvPicPr>
              <p:blipFill>
                <a:blip r:embed="rId58"/>
                <a:stretch>
                  <a:fillRect/>
                </a:stretch>
              </p:blipFill>
              <p:spPr>
                <a:xfrm>
                  <a:off x="11221779" y="219428"/>
                  <a:ext cx="168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ECFDE5CF-ABEF-4B0D-A411-98086F05A5D6}"/>
                    </a:ext>
                  </a:extLst>
                </p14:cNvPr>
                <p14:cNvContentPartPr/>
                <p14:nvPr/>
              </p14:nvContentPartPr>
              <p14:xfrm>
                <a:off x="11614899" y="172628"/>
                <a:ext cx="36720" cy="280080"/>
              </p14:xfrm>
            </p:contentPart>
          </mc:Choice>
          <mc:Fallback xmlns="">
            <p:pic>
              <p:nvPicPr>
                <p:cNvPr id="32" name="Freihand 31">
                  <a:extLst>
                    <a:ext uri="{FF2B5EF4-FFF2-40B4-BE49-F238E27FC236}">
                      <a16:creationId xmlns:a16="http://schemas.microsoft.com/office/drawing/2014/main" id="{ECFDE5CF-ABEF-4B0D-A411-98086F05A5D6}"/>
                    </a:ext>
                  </a:extLst>
                </p:cNvPr>
                <p:cNvPicPr/>
                <p:nvPr/>
              </p:nvPicPr>
              <p:blipFill>
                <a:blip r:embed="rId60"/>
                <a:stretch>
                  <a:fillRect/>
                </a:stretch>
              </p:blipFill>
              <p:spPr>
                <a:xfrm>
                  <a:off x="11610579" y="168308"/>
                  <a:ext cx="453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946A5881-D12D-47F2-95BF-94E8B5EFB8C2}"/>
                    </a:ext>
                  </a:extLst>
                </p14:cNvPr>
                <p14:cNvContentPartPr/>
                <p14:nvPr/>
              </p14:nvContentPartPr>
              <p14:xfrm>
                <a:off x="11750619" y="313028"/>
                <a:ext cx="99720" cy="26280"/>
              </p14:xfrm>
            </p:contentPart>
          </mc:Choice>
          <mc:Fallback xmlns="">
            <p:pic>
              <p:nvPicPr>
                <p:cNvPr id="33" name="Freihand 32">
                  <a:extLst>
                    <a:ext uri="{FF2B5EF4-FFF2-40B4-BE49-F238E27FC236}">
                      <a16:creationId xmlns:a16="http://schemas.microsoft.com/office/drawing/2014/main" id="{946A5881-D12D-47F2-95BF-94E8B5EFB8C2}"/>
                    </a:ext>
                  </a:extLst>
                </p:cNvPr>
                <p:cNvPicPr/>
                <p:nvPr/>
              </p:nvPicPr>
              <p:blipFill>
                <a:blip r:embed="rId62"/>
                <a:stretch>
                  <a:fillRect/>
                </a:stretch>
              </p:blipFill>
              <p:spPr>
                <a:xfrm>
                  <a:off x="11746299" y="308708"/>
                  <a:ext cx="108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420BDDF2-DFD0-4DB2-BBCE-6777F22825C2}"/>
                    </a:ext>
                  </a:extLst>
                </p14:cNvPr>
                <p14:cNvContentPartPr/>
                <p14:nvPr/>
              </p14:nvContentPartPr>
              <p14:xfrm>
                <a:off x="11860779" y="255788"/>
                <a:ext cx="150840" cy="137880"/>
              </p14:xfrm>
            </p:contentPart>
          </mc:Choice>
          <mc:Fallback xmlns="">
            <p:pic>
              <p:nvPicPr>
                <p:cNvPr id="34" name="Freihand 33">
                  <a:extLst>
                    <a:ext uri="{FF2B5EF4-FFF2-40B4-BE49-F238E27FC236}">
                      <a16:creationId xmlns:a16="http://schemas.microsoft.com/office/drawing/2014/main" id="{420BDDF2-DFD0-4DB2-BBCE-6777F22825C2}"/>
                    </a:ext>
                  </a:extLst>
                </p:cNvPr>
                <p:cNvPicPr/>
                <p:nvPr/>
              </p:nvPicPr>
              <p:blipFill>
                <a:blip r:embed="rId64"/>
                <a:stretch>
                  <a:fillRect/>
                </a:stretch>
              </p:blipFill>
              <p:spPr>
                <a:xfrm>
                  <a:off x="11856459" y="251468"/>
                  <a:ext cx="159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CC69C8BE-1CFC-45BD-82B9-F7AE40A56A3D}"/>
                    </a:ext>
                  </a:extLst>
                </p14:cNvPr>
                <p14:cNvContentPartPr/>
                <p14:nvPr/>
              </p14:nvContentPartPr>
              <p14:xfrm>
                <a:off x="9133419" y="740708"/>
                <a:ext cx="141840" cy="82080"/>
              </p14:xfrm>
            </p:contentPart>
          </mc:Choice>
          <mc:Fallback xmlns="">
            <p:pic>
              <p:nvPicPr>
                <p:cNvPr id="36" name="Freihand 35">
                  <a:extLst>
                    <a:ext uri="{FF2B5EF4-FFF2-40B4-BE49-F238E27FC236}">
                      <a16:creationId xmlns:a16="http://schemas.microsoft.com/office/drawing/2014/main" id="{CC69C8BE-1CFC-45BD-82B9-F7AE40A56A3D}"/>
                    </a:ext>
                  </a:extLst>
                </p:cNvPr>
                <p:cNvPicPr/>
                <p:nvPr/>
              </p:nvPicPr>
              <p:blipFill>
                <a:blip r:embed="rId66"/>
                <a:stretch>
                  <a:fillRect/>
                </a:stretch>
              </p:blipFill>
              <p:spPr>
                <a:xfrm>
                  <a:off x="9129099" y="736388"/>
                  <a:ext cx="150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7B08B9D7-FB78-4016-A8B9-D238FF2FBEB8}"/>
                    </a:ext>
                  </a:extLst>
                </p14:cNvPr>
                <p14:cNvContentPartPr/>
                <p14:nvPr/>
              </p14:nvContentPartPr>
              <p14:xfrm>
                <a:off x="9219819" y="751508"/>
                <a:ext cx="68040" cy="199800"/>
              </p14:xfrm>
            </p:contentPart>
          </mc:Choice>
          <mc:Fallback xmlns="">
            <p:pic>
              <p:nvPicPr>
                <p:cNvPr id="37" name="Freihand 36">
                  <a:extLst>
                    <a:ext uri="{FF2B5EF4-FFF2-40B4-BE49-F238E27FC236}">
                      <a16:creationId xmlns:a16="http://schemas.microsoft.com/office/drawing/2014/main" id="{7B08B9D7-FB78-4016-A8B9-D238FF2FBEB8}"/>
                    </a:ext>
                  </a:extLst>
                </p:cNvPr>
                <p:cNvPicPr/>
                <p:nvPr/>
              </p:nvPicPr>
              <p:blipFill>
                <a:blip r:embed="rId68"/>
                <a:stretch>
                  <a:fillRect/>
                </a:stretch>
              </p:blipFill>
              <p:spPr>
                <a:xfrm>
                  <a:off x="9215499" y="747188"/>
                  <a:ext cx="766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98DCDF5C-E3D0-4085-B8F0-09060247D04D}"/>
                    </a:ext>
                  </a:extLst>
                </p14:cNvPr>
                <p14:cNvContentPartPr/>
                <p14:nvPr/>
              </p14:nvContentPartPr>
              <p14:xfrm>
                <a:off x="9394059" y="794348"/>
                <a:ext cx="177480" cy="11160"/>
              </p14:xfrm>
            </p:contentPart>
          </mc:Choice>
          <mc:Fallback xmlns="">
            <p:pic>
              <p:nvPicPr>
                <p:cNvPr id="39" name="Freihand 38">
                  <a:extLst>
                    <a:ext uri="{FF2B5EF4-FFF2-40B4-BE49-F238E27FC236}">
                      <a16:creationId xmlns:a16="http://schemas.microsoft.com/office/drawing/2014/main" id="{98DCDF5C-E3D0-4085-B8F0-09060247D04D}"/>
                    </a:ext>
                  </a:extLst>
                </p:cNvPr>
                <p:cNvPicPr/>
                <p:nvPr/>
              </p:nvPicPr>
              <p:blipFill>
                <a:blip r:embed="rId70"/>
                <a:stretch>
                  <a:fillRect/>
                </a:stretch>
              </p:blipFill>
              <p:spPr>
                <a:xfrm>
                  <a:off x="9389739" y="790028"/>
                  <a:ext cx="1861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041E9ED4-301F-4FCF-B73E-6F4948DDF29D}"/>
                    </a:ext>
                  </a:extLst>
                </p14:cNvPr>
                <p14:cNvContentPartPr/>
                <p14:nvPr/>
              </p14:nvContentPartPr>
              <p14:xfrm>
                <a:off x="9680979" y="733508"/>
                <a:ext cx="175320" cy="95400"/>
              </p14:xfrm>
            </p:contentPart>
          </mc:Choice>
          <mc:Fallback xmlns="">
            <p:pic>
              <p:nvPicPr>
                <p:cNvPr id="41" name="Freihand 40">
                  <a:extLst>
                    <a:ext uri="{FF2B5EF4-FFF2-40B4-BE49-F238E27FC236}">
                      <a16:creationId xmlns:a16="http://schemas.microsoft.com/office/drawing/2014/main" id="{041E9ED4-301F-4FCF-B73E-6F4948DDF29D}"/>
                    </a:ext>
                  </a:extLst>
                </p:cNvPr>
                <p:cNvPicPr/>
                <p:nvPr/>
              </p:nvPicPr>
              <p:blipFill>
                <a:blip r:embed="rId72"/>
                <a:stretch>
                  <a:fillRect/>
                </a:stretch>
              </p:blipFill>
              <p:spPr>
                <a:xfrm>
                  <a:off x="9676659" y="729188"/>
                  <a:ext cx="183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F45F0186-AEA0-4103-9BA6-1BE1BE0A81D6}"/>
                    </a:ext>
                  </a:extLst>
                </p14:cNvPr>
                <p14:cNvContentPartPr/>
                <p14:nvPr/>
              </p14:nvContentPartPr>
              <p14:xfrm>
                <a:off x="10053219" y="766988"/>
                <a:ext cx="189720" cy="5760"/>
              </p14:xfrm>
            </p:contentPart>
          </mc:Choice>
          <mc:Fallback xmlns="">
            <p:pic>
              <p:nvPicPr>
                <p:cNvPr id="43" name="Freihand 42">
                  <a:extLst>
                    <a:ext uri="{FF2B5EF4-FFF2-40B4-BE49-F238E27FC236}">
                      <a16:creationId xmlns:a16="http://schemas.microsoft.com/office/drawing/2014/main" id="{F45F0186-AEA0-4103-9BA6-1BE1BE0A81D6}"/>
                    </a:ext>
                  </a:extLst>
                </p:cNvPr>
                <p:cNvPicPr/>
                <p:nvPr/>
              </p:nvPicPr>
              <p:blipFill>
                <a:blip r:embed="rId74"/>
                <a:stretch>
                  <a:fillRect/>
                </a:stretch>
              </p:blipFill>
              <p:spPr>
                <a:xfrm>
                  <a:off x="10048899" y="762668"/>
                  <a:ext cx="198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124F2A4C-7034-40A7-9345-3368315BFA29}"/>
                    </a:ext>
                  </a:extLst>
                </p14:cNvPr>
                <p14:cNvContentPartPr/>
                <p14:nvPr/>
              </p14:nvContentPartPr>
              <p14:xfrm>
                <a:off x="10091739" y="809468"/>
                <a:ext cx="195840" cy="7920"/>
              </p14:xfrm>
            </p:contentPart>
          </mc:Choice>
          <mc:Fallback xmlns="">
            <p:pic>
              <p:nvPicPr>
                <p:cNvPr id="44" name="Freihand 43">
                  <a:extLst>
                    <a:ext uri="{FF2B5EF4-FFF2-40B4-BE49-F238E27FC236}">
                      <a16:creationId xmlns:a16="http://schemas.microsoft.com/office/drawing/2014/main" id="{124F2A4C-7034-40A7-9345-3368315BFA29}"/>
                    </a:ext>
                  </a:extLst>
                </p:cNvPr>
                <p:cNvPicPr/>
                <p:nvPr/>
              </p:nvPicPr>
              <p:blipFill>
                <a:blip r:embed="rId76"/>
                <a:stretch>
                  <a:fillRect/>
                </a:stretch>
              </p:blipFill>
              <p:spPr>
                <a:xfrm>
                  <a:off x="10087419" y="805148"/>
                  <a:ext cx="204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08C1E4E2-D021-447E-B3EB-09BABD758C19}"/>
                    </a:ext>
                  </a:extLst>
                </p14:cNvPr>
                <p14:cNvContentPartPr/>
                <p14:nvPr/>
              </p14:nvContentPartPr>
              <p14:xfrm>
                <a:off x="10568739" y="732788"/>
                <a:ext cx="11880" cy="98280"/>
              </p14:xfrm>
            </p:contentPart>
          </mc:Choice>
          <mc:Fallback xmlns="">
            <p:pic>
              <p:nvPicPr>
                <p:cNvPr id="45" name="Freihand 44">
                  <a:extLst>
                    <a:ext uri="{FF2B5EF4-FFF2-40B4-BE49-F238E27FC236}">
                      <a16:creationId xmlns:a16="http://schemas.microsoft.com/office/drawing/2014/main" id="{08C1E4E2-D021-447E-B3EB-09BABD758C19}"/>
                    </a:ext>
                  </a:extLst>
                </p:cNvPr>
                <p:cNvPicPr/>
                <p:nvPr/>
              </p:nvPicPr>
              <p:blipFill>
                <a:blip r:embed="rId78"/>
                <a:stretch>
                  <a:fillRect/>
                </a:stretch>
              </p:blipFill>
              <p:spPr>
                <a:xfrm>
                  <a:off x="10564419" y="728468"/>
                  <a:ext cx="20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50F331A3-E644-4EA4-830F-604CA9E0618E}"/>
                    </a:ext>
                  </a:extLst>
                </p14:cNvPr>
                <p14:cNvContentPartPr/>
                <p14:nvPr/>
              </p14:nvContentPartPr>
              <p14:xfrm>
                <a:off x="10456059" y="707588"/>
                <a:ext cx="205560" cy="138240"/>
              </p14:xfrm>
            </p:contentPart>
          </mc:Choice>
          <mc:Fallback xmlns="">
            <p:pic>
              <p:nvPicPr>
                <p:cNvPr id="46" name="Freihand 45">
                  <a:extLst>
                    <a:ext uri="{FF2B5EF4-FFF2-40B4-BE49-F238E27FC236}">
                      <a16:creationId xmlns:a16="http://schemas.microsoft.com/office/drawing/2014/main" id="{50F331A3-E644-4EA4-830F-604CA9E0618E}"/>
                    </a:ext>
                  </a:extLst>
                </p:cNvPr>
                <p:cNvPicPr/>
                <p:nvPr/>
              </p:nvPicPr>
              <p:blipFill>
                <a:blip r:embed="rId80"/>
                <a:stretch>
                  <a:fillRect/>
                </a:stretch>
              </p:blipFill>
              <p:spPr>
                <a:xfrm>
                  <a:off x="10451739" y="703268"/>
                  <a:ext cx="214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8C58A870-B0E1-46AE-8C1E-AFAADC3FCC5E}"/>
                    </a:ext>
                  </a:extLst>
                </p14:cNvPr>
                <p14:cNvContentPartPr/>
                <p14:nvPr/>
              </p14:nvContentPartPr>
              <p14:xfrm>
                <a:off x="10741539" y="711908"/>
                <a:ext cx="156600" cy="144720"/>
              </p14:xfrm>
            </p:contentPart>
          </mc:Choice>
          <mc:Fallback xmlns="">
            <p:pic>
              <p:nvPicPr>
                <p:cNvPr id="47" name="Freihand 46">
                  <a:extLst>
                    <a:ext uri="{FF2B5EF4-FFF2-40B4-BE49-F238E27FC236}">
                      <a16:creationId xmlns:a16="http://schemas.microsoft.com/office/drawing/2014/main" id="{8C58A870-B0E1-46AE-8C1E-AFAADC3FCC5E}"/>
                    </a:ext>
                  </a:extLst>
                </p:cNvPr>
                <p:cNvPicPr/>
                <p:nvPr/>
              </p:nvPicPr>
              <p:blipFill>
                <a:blip r:embed="rId82"/>
                <a:stretch>
                  <a:fillRect/>
                </a:stretch>
              </p:blipFill>
              <p:spPr>
                <a:xfrm>
                  <a:off x="10737219" y="707588"/>
                  <a:ext cx="165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2F34831-BE86-469B-AF9F-36F9A6850214}"/>
                    </a:ext>
                  </a:extLst>
                </p14:cNvPr>
                <p14:cNvContentPartPr/>
                <p14:nvPr/>
              </p14:nvContentPartPr>
              <p14:xfrm>
                <a:off x="10924779" y="706148"/>
                <a:ext cx="134280" cy="198360"/>
              </p14:xfrm>
            </p:contentPart>
          </mc:Choice>
          <mc:Fallback xmlns="">
            <p:pic>
              <p:nvPicPr>
                <p:cNvPr id="48" name="Freihand 47">
                  <a:extLst>
                    <a:ext uri="{FF2B5EF4-FFF2-40B4-BE49-F238E27FC236}">
                      <a16:creationId xmlns:a16="http://schemas.microsoft.com/office/drawing/2014/main" id="{72F34831-BE86-469B-AF9F-36F9A6850214}"/>
                    </a:ext>
                  </a:extLst>
                </p:cNvPr>
                <p:cNvPicPr/>
                <p:nvPr/>
              </p:nvPicPr>
              <p:blipFill>
                <a:blip r:embed="rId84"/>
                <a:stretch>
                  <a:fillRect/>
                </a:stretch>
              </p:blipFill>
              <p:spPr>
                <a:xfrm>
                  <a:off x="10920459" y="701828"/>
                  <a:ext cx="142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8FF77293-2DA8-4FBB-A875-C9710BBAE447}"/>
                    </a:ext>
                  </a:extLst>
                </p14:cNvPr>
                <p14:cNvContentPartPr/>
                <p14:nvPr/>
              </p14:nvContentPartPr>
              <p14:xfrm>
                <a:off x="8359779" y="13508"/>
                <a:ext cx="1914480" cy="657360"/>
              </p14:xfrm>
            </p:contentPart>
          </mc:Choice>
          <mc:Fallback xmlns="">
            <p:pic>
              <p:nvPicPr>
                <p:cNvPr id="63" name="Freihand 62">
                  <a:extLst>
                    <a:ext uri="{FF2B5EF4-FFF2-40B4-BE49-F238E27FC236}">
                      <a16:creationId xmlns:a16="http://schemas.microsoft.com/office/drawing/2014/main" id="{8FF77293-2DA8-4FBB-A875-C9710BBAE447}"/>
                    </a:ext>
                  </a:extLst>
                </p:cNvPr>
                <p:cNvPicPr/>
                <p:nvPr/>
              </p:nvPicPr>
              <p:blipFill>
                <a:blip r:embed="rId86"/>
                <a:stretch>
                  <a:fillRect/>
                </a:stretch>
              </p:blipFill>
              <p:spPr>
                <a:xfrm>
                  <a:off x="8355459" y="9188"/>
                  <a:ext cx="1923120" cy="666000"/>
                </a:xfrm>
                <a:prstGeom prst="rect">
                  <a:avLst/>
                </a:prstGeom>
              </p:spPr>
            </p:pic>
          </mc:Fallback>
        </mc:AlternateContent>
      </p:grpSp>
      <p:grpSp>
        <p:nvGrpSpPr>
          <p:cNvPr id="67" name="Gruppieren 66">
            <a:extLst>
              <a:ext uri="{FF2B5EF4-FFF2-40B4-BE49-F238E27FC236}">
                <a16:creationId xmlns:a16="http://schemas.microsoft.com/office/drawing/2014/main" id="{33A1F21A-2B22-4128-9D97-FBF3CE2A10E0}"/>
              </a:ext>
            </a:extLst>
          </p:cNvPr>
          <p:cNvGrpSpPr/>
          <p:nvPr/>
        </p:nvGrpSpPr>
        <p:grpSpPr>
          <a:xfrm>
            <a:off x="471099" y="592357"/>
            <a:ext cx="3489840" cy="1022400"/>
            <a:chOff x="471099" y="592357"/>
            <a:chExt cx="3489840" cy="1022400"/>
          </a:xfrm>
        </p:grpSpPr>
        <mc:AlternateContent xmlns:mc="http://schemas.openxmlformats.org/markup-compatibility/2006" xmlns:p14="http://schemas.microsoft.com/office/powerpoint/2010/main">
          <mc:Choice Requires="p14">
            <p:contentPart p14:bwMode="auto" r:id="rId87">
              <p14:nvContentPartPr>
                <p14:cNvPr id="65" name="Freihand 64">
                  <a:extLst>
                    <a:ext uri="{FF2B5EF4-FFF2-40B4-BE49-F238E27FC236}">
                      <a16:creationId xmlns:a16="http://schemas.microsoft.com/office/drawing/2014/main" id="{A75F0AC2-C8B2-4CE0-BF40-0A674E938716}"/>
                    </a:ext>
                  </a:extLst>
                </p14:cNvPr>
                <p14:cNvContentPartPr/>
                <p14:nvPr/>
              </p14:nvContentPartPr>
              <p14:xfrm>
                <a:off x="2798859" y="652477"/>
                <a:ext cx="585360" cy="180720"/>
              </p14:xfrm>
            </p:contentPart>
          </mc:Choice>
          <mc:Fallback xmlns="">
            <p:pic>
              <p:nvPicPr>
                <p:cNvPr id="65" name="Freihand 64">
                  <a:extLst>
                    <a:ext uri="{FF2B5EF4-FFF2-40B4-BE49-F238E27FC236}">
                      <a16:creationId xmlns:a16="http://schemas.microsoft.com/office/drawing/2014/main" id="{A75F0AC2-C8B2-4CE0-BF40-0A674E938716}"/>
                    </a:ext>
                  </a:extLst>
                </p:cNvPr>
                <p:cNvPicPr/>
                <p:nvPr/>
              </p:nvPicPr>
              <p:blipFill>
                <a:blip r:embed="rId88"/>
                <a:stretch>
                  <a:fillRect/>
                </a:stretch>
              </p:blipFill>
              <p:spPr>
                <a:xfrm>
                  <a:off x="2794539" y="648157"/>
                  <a:ext cx="594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6" name="Freihand 65">
                  <a:extLst>
                    <a:ext uri="{FF2B5EF4-FFF2-40B4-BE49-F238E27FC236}">
                      <a16:creationId xmlns:a16="http://schemas.microsoft.com/office/drawing/2014/main" id="{CFAF6824-C659-48E6-908C-0AC7A0883FCC}"/>
                    </a:ext>
                  </a:extLst>
                </p14:cNvPr>
                <p14:cNvContentPartPr/>
                <p14:nvPr/>
              </p14:nvContentPartPr>
              <p14:xfrm>
                <a:off x="471099" y="592357"/>
                <a:ext cx="3489840" cy="1022400"/>
              </p14:xfrm>
            </p:contentPart>
          </mc:Choice>
          <mc:Fallback xmlns="">
            <p:pic>
              <p:nvPicPr>
                <p:cNvPr id="66" name="Freihand 65">
                  <a:extLst>
                    <a:ext uri="{FF2B5EF4-FFF2-40B4-BE49-F238E27FC236}">
                      <a16:creationId xmlns:a16="http://schemas.microsoft.com/office/drawing/2014/main" id="{CFAF6824-C659-48E6-908C-0AC7A0883FCC}"/>
                    </a:ext>
                  </a:extLst>
                </p:cNvPr>
                <p:cNvPicPr/>
                <p:nvPr/>
              </p:nvPicPr>
              <p:blipFill>
                <a:blip r:embed="rId90"/>
                <a:stretch>
                  <a:fillRect/>
                </a:stretch>
              </p:blipFill>
              <p:spPr>
                <a:xfrm>
                  <a:off x="466779" y="588037"/>
                  <a:ext cx="3498480" cy="10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68" name="Freihand 67">
                <a:extLst>
                  <a:ext uri="{FF2B5EF4-FFF2-40B4-BE49-F238E27FC236}">
                    <a16:creationId xmlns:a16="http://schemas.microsoft.com/office/drawing/2014/main" id="{250BDB85-4963-4812-97D9-F96E9CEDF61B}"/>
                  </a:ext>
                </a:extLst>
              </p14:cNvPr>
              <p14:cNvContentPartPr/>
              <p14:nvPr/>
            </p14:nvContentPartPr>
            <p14:xfrm>
              <a:off x="7284459" y="2646877"/>
              <a:ext cx="4249800" cy="72000"/>
            </p14:xfrm>
          </p:contentPart>
        </mc:Choice>
        <mc:Fallback xmlns="">
          <p:pic>
            <p:nvPicPr>
              <p:cNvPr id="68" name="Freihand 67">
                <a:extLst>
                  <a:ext uri="{FF2B5EF4-FFF2-40B4-BE49-F238E27FC236}">
                    <a16:creationId xmlns:a16="http://schemas.microsoft.com/office/drawing/2014/main" id="{250BDB85-4963-4812-97D9-F96E9CEDF61B}"/>
                  </a:ext>
                </a:extLst>
              </p:cNvPr>
              <p:cNvPicPr/>
              <p:nvPr/>
            </p:nvPicPr>
            <p:blipFill>
              <a:blip r:embed="rId92"/>
              <a:stretch>
                <a:fillRect/>
              </a:stretch>
            </p:blipFill>
            <p:spPr>
              <a:xfrm>
                <a:off x="7280139" y="2642557"/>
                <a:ext cx="4258440" cy="80640"/>
              </a:xfrm>
              <a:prstGeom prst="rect">
                <a:avLst/>
              </a:prstGeom>
            </p:spPr>
          </p:pic>
        </mc:Fallback>
      </mc:AlternateContent>
      <p:grpSp>
        <p:nvGrpSpPr>
          <p:cNvPr id="79" name="Gruppieren 78">
            <a:extLst>
              <a:ext uri="{FF2B5EF4-FFF2-40B4-BE49-F238E27FC236}">
                <a16:creationId xmlns:a16="http://schemas.microsoft.com/office/drawing/2014/main" id="{5E1A4F57-5399-49F1-8594-4E4C3EEEBA23}"/>
              </a:ext>
            </a:extLst>
          </p:cNvPr>
          <p:cNvGrpSpPr/>
          <p:nvPr/>
        </p:nvGrpSpPr>
        <p:grpSpPr>
          <a:xfrm>
            <a:off x="6765339" y="1786477"/>
            <a:ext cx="2935440" cy="488880"/>
            <a:chOff x="6765339" y="1786477"/>
            <a:chExt cx="2935440" cy="488880"/>
          </a:xfrm>
        </p:grpSpPr>
        <mc:AlternateContent xmlns:mc="http://schemas.openxmlformats.org/markup-compatibility/2006" xmlns:p14="http://schemas.microsoft.com/office/powerpoint/2010/main">
          <mc:Choice Requires="p14">
            <p:contentPart p14:bwMode="auto" r:id="rId93">
              <p14:nvContentPartPr>
                <p14:cNvPr id="69" name="Freihand 68">
                  <a:extLst>
                    <a:ext uri="{FF2B5EF4-FFF2-40B4-BE49-F238E27FC236}">
                      <a16:creationId xmlns:a16="http://schemas.microsoft.com/office/drawing/2014/main" id="{68CCDF34-218D-4037-A75E-5736D8061F4D}"/>
                    </a:ext>
                  </a:extLst>
                </p14:cNvPr>
                <p14:cNvContentPartPr/>
                <p14:nvPr/>
              </p14:nvContentPartPr>
              <p14:xfrm>
                <a:off x="6765339" y="1786477"/>
                <a:ext cx="1083240" cy="488880"/>
              </p14:xfrm>
            </p:contentPart>
          </mc:Choice>
          <mc:Fallback xmlns="">
            <p:pic>
              <p:nvPicPr>
                <p:cNvPr id="69" name="Freihand 68">
                  <a:extLst>
                    <a:ext uri="{FF2B5EF4-FFF2-40B4-BE49-F238E27FC236}">
                      <a16:creationId xmlns:a16="http://schemas.microsoft.com/office/drawing/2014/main" id="{68CCDF34-218D-4037-A75E-5736D8061F4D}"/>
                    </a:ext>
                  </a:extLst>
                </p:cNvPr>
                <p:cNvPicPr/>
                <p:nvPr/>
              </p:nvPicPr>
              <p:blipFill>
                <a:blip r:embed="rId94"/>
                <a:stretch>
                  <a:fillRect/>
                </a:stretch>
              </p:blipFill>
              <p:spPr>
                <a:xfrm>
                  <a:off x="6761019" y="1782157"/>
                  <a:ext cx="109188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0" name="Freihand 69">
                  <a:extLst>
                    <a:ext uri="{FF2B5EF4-FFF2-40B4-BE49-F238E27FC236}">
                      <a16:creationId xmlns:a16="http://schemas.microsoft.com/office/drawing/2014/main" id="{31679E5F-3499-4AF5-B72D-126CD18EB84F}"/>
                    </a:ext>
                  </a:extLst>
                </p14:cNvPr>
                <p14:cNvContentPartPr/>
                <p14:nvPr/>
              </p14:nvContentPartPr>
              <p14:xfrm>
                <a:off x="7999059" y="2013997"/>
                <a:ext cx="209880" cy="30960"/>
              </p14:xfrm>
            </p:contentPart>
          </mc:Choice>
          <mc:Fallback xmlns="">
            <p:pic>
              <p:nvPicPr>
                <p:cNvPr id="70" name="Freihand 69">
                  <a:extLst>
                    <a:ext uri="{FF2B5EF4-FFF2-40B4-BE49-F238E27FC236}">
                      <a16:creationId xmlns:a16="http://schemas.microsoft.com/office/drawing/2014/main" id="{31679E5F-3499-4AF5-B72D-126CD18EB84F}"/>
                    </a:ext>
                  </a:extLst>
                </p:cNvPr>
                <p:cNvPicPr/>
                <p:nvPr/>
              </p:nvPicPr>
              <p:blipFill>
                <a:blip r:embed="rId96"/>
                <a:stretch>
                  <a:fillRect/>
                </a:stretch>
              </p:blipFill>
              <p:spPr>
                <a:xfrm>
                  <a:off x="7994739" y="2009677"/>
                  <a:ext cx="218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1" name="Freihand 70">
                  <a:extLst>
                    <a:ext uri="{FF2B5EF4-FFF2-40B4-BE49-F238E27FC236}">
                      <a16:creationId xmlns:a16="http://schemas.microsoft.com/office/drawing/2014/main" id="{2296673B-5130-4AD5-ACDA-D1144ECFC37D}"/>
                    </a:ext>
                  </a:extLst>
                </p14:cNvPr>
                <p14:cNvContentPartPr/>
                <p14:nvPr/>
              </p14:nvContentPartPr>
              <p14:xfrm>
                <a:off x="7938579" y="1966837"/>
                <a:ext cx="144360" cy="145800"/>
              </p14:xfrm>
            </p:contentPart>
          </mc:Choice>
          <mc:Fallback xmlns="">
            <p:pic>
              <p:nvPicPr>
                <p:cNvPr id="71" name="Freihand 70">
                  <a:extLst>
                    <a:ext uri="{FF2B5EF4-FFF2-40B4-BE49-F238E27FC236}">
                      <a16:creationId xmlns:a16="http://schemas.microsoft.com/office/drawing/2014/main" id="{2296673B-5130-4AD5-ACDA-D1144ECFC37D}"/>
                    </a:ext>
                  </a:extLst>
                </p:cNvPr>
                <p:cNvPicPr/>
                <p:nvPr/>
              </p:nvPicPr>
              <p:blipFill>
                <a:blip r:embed="rId98"/>
                <a:stretch>
                  <a:fillRect/>
                </a:stretch>
              </p:blipFill>
              <p:spPr>
                <a:xfrm>
                  <a:off x="7934259" y="1962517"/>
                  <a:ext cx="153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2" name="Freihand 71">
                  <a:extLst>
                    <a:ext uri="{FF2B5EF4-FFF2-40B4-BE49-F238E27FC236}">
                      <a16:creationId xmlns:a16="http://schemas.microsoft.com/office/drawing/2014/main" id="{474285AD-0EC2-4017-ACC9-A050EAAB03BD}"/>
                    </a:ext>
                  </a:extLst>
                </p14:cNvPr>
                <p14:cNvContentPartPr/>
                <p14:nvPr/>
              </p14:nvContentPartPr>
              <p14:xfrm>
                <a:off x="8429979" y="1900597"/>
                <a:ext cx="200880" cy="192240"/>
              </p14:xfrm>
            </p:contentPart>
          </mc:Choice>
          <mc:Fallback xmlns="">
            <p:pic>
              <p:nvPicPr>
                <p:cNvPr id="72" name="Freihand 71">
                  <a:extLst>
                    <a:ext uri="{FF2B5EF4-FFF2-40B4-BE49-F238E27FC236}">
                      <a16:creationId xmlns:a16="http://schemas.microsoft.com/office/drawing/2014/main" id="{474285AD-0EC2-4017-ACC9-A050EAAB03BD}"/>
                    </a:ext>
                  </a:extLst>
                </p:cNvPr>
                <p:cNvPicPr/>
                <p:nvPr/>
              </p:nvPicPr>
              <p:blipFill>
                <a:blip r:embed="rId100"/>
                <a:stretch>
                  <a:fillRect/>
                </a:stretch>
              </p:blipFill>
              <p:spPr>
                <a:xfrm>
                  <a:off x="8425659" y="1896277"/>
                  <a:ext cx="209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3" name="Freihand 72">
                  <a:extLst>
                    <a:ext uri="{FF2B5EF4-FFF2-40B4-BE49-F238E27FC236}">
                      <a16:creationId xmlns:a16="http://schemas.microsoft.com/office/drawing/2014/main" id="{53990612-816E-4DE7-8FF4-B1EE4A617F17}"/>
                    </a:ext>
                  </a:extLst>
                </p14:cNvPr>
                <p14:cNvContentPartPr/>
                <p14:nvPr/>
              </p14:nvContentPartPr>
              <p14:xfrm>
                <a:off x="8689179" y="1929757"/>
                <a:ext cx="166320" cy="155160"/>
              </p14:xfrm>
            </p:contentPart>
          </mc:Choice>
          <mc:Fallback xmlns="">
            <p:pic>
              <p:nvPicPr>
                <p:cNvPr id="73" name="Freihand 72">
                  <a:extLst>
                    <a:ext uri="{FF2B5EF4-FFF2-40B4-BE49-F238E27FC236}">
                      <a16:creationId xmlns:a16="http://schemas.microsoft.com/office/drawing/2014/main" id="{53990612-816E-4DE7-8FF4-B1EE4A617F17}"/>
                    </a:ext>
                  </a:extLst>
                </p:cNvPr>
                <p:cNvPicPr/>
                <p:nvPr/>
              </p:nvPicPr>
              <p:blipFill>
                <a:blip r:embed="rId102"/>
                <a:stretch>
                  <a:fillRect/>
                </a:stretch>
              </p:blipFill>
              <p:spPr>
                <a:xfrm>
                  <a:off x="8684859" y="1925437"/>
                  <a:ext cx="174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F12DF17F-F66D-4133-B250-01F3F5F67B38}"/>
                    </a:ext>
                  </a:extLst>
                </p14:cNvPr>
                <p14:cNvContentPartPr/>
                <p14:nvPr/>
              </p14:nvContentPartPr>
              <p14:xfrm>
                <a:off x="8959899" y="2001397"/>
                <a:ext cx="174960" cy="11880"/>
              </p14:xfrm>
            </p:contentPart>
          </mc:Choice>
          <mc:Fallback xmlns="">
            <p:pic>
              <p:nvPicPr>
                <p:cNvPr id="74" name="Freihand 73">
                  <a:extLst>
                    <a:ext uri="{FF2B5EF4-FFF2-40B4-BE49-F238E27FC236}">
                      <a16:creationId xmlns:a16="http://schemas.microsoft.com/office/drawing/2014/main" id="{F12DF17F-F66D-4133-B250-01F3F5F67B38}"/>
                    </a:ext>
                  </a:extLst>
                </p:cNvPr>
                <p:cNvPicPr/>
                <p:nvPr/>
              </p:nvPicPr>
              <p:blipFill>
                <a:blip r:embed="rId104"/>
                <a:stretch>
                  <a:fillRect/>
                </a:stretch>
              </p:blipFill>
              <p:spPr>
                <a:xfrm>
                  <a:off x="8955579" y="1997077"/>
                  <a:ext cx="1836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5C9211C5-A7D4-4EBF-BAA5-4AC5B2DD6F90}"/>
                    </a:ext>
                  </a:extLst>
                </p14:cNvPr>
                <p14:cNvContentPartPr/>
                <p14:nvPr/>
              </p14:nvContentPartPr>
              <p14:xfrm>
                <a:off x="9241059" y="1913557"/>
                <a:ext cx="23760" cy="160200"/>
              </p14:xfrm>
            </p:contentPart>
          </mc:Choice>
          <mc:Fallback xmlns="">
            <p:pic>
              <p:nvPicPr>
                <p:cNvPr id="75" name="Freihand 74">
                  <a:extLst>
                    <a:ext uri="{FF2B5EF4-FFF2-40B4-BE49-F238E27FC236}">
                      <a16:creationId xmlns:a16="http://schemas.microsoft.com/office/drawing/2014/main" id="{5C9211C5-A7D4-4EBF-BAA5-4AC5B2DD6F90}"/>
                    </a:ext>
                  </a:extLst>
                </p:cNvPr>
                <p:cNvPicPr/>
                <p:nvPr/>
              </p:nvPicPr>
              <p:blipFill>
                <a:blip r:embed="rId106"/>
                <a:stretch>
                  <a:fillRect/>
                </a:stretch>
              </p:blipFill>
              <p:spPr>
                <a:xfrm>
                  <a:off x="9236739" y="1909237"/>
                  <a:ext cx="32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6" name="Freihand 75">
                  <a:extLst>
                    <a:ext uri="{FF2B5EF4-FFF2-40B4-BE49-F238E27FC236}">
                      <a16:creationId xmlns:a16="http://schemas.microsoft.com/office/drawing/2014/main" id="{57F98416-69DE-4A2D-9020-1DC4BAF9F088}"/>
                    </a:ext>
                  </a:extLst>
                </p14:cNvPr>
                <p14:cNvContentPartPr/>
                <p14:nvPr/>
              </p14:nvContentPartPr>
              <p14:xfrm>
                <a:off x="9122979" y="1904197"/>
                <a:ext cx="225000" cy="171720"/>
              </p14:xfrm>
            </p:contentPart>
          </mc:Choice>
          <mc:Fallback xmlns="">
            <p:pic>
              <p:nvPicPr>
                <p:cNvPr id="76" name="Freihand 75">
                  <a:extLst>
                    <a:ext uri="{FF2B5EF4-FFF2-40B4-BE49-F238E27FC236}">
                      <a16:creationId xmlns:a16="http://schemas.microsoft.com/office/drawing/2014/main" id="{57F98416-69DE-4A2D-9020-1DC4BAF9F088}"/>
                    </a:ext>
                  </a:extLst>
                </p:cNvPr>
                <p:cNvPicPr/>
                <p:nvPr/>
              </p:nvPicPr>
              <p:blipFill>
                <a:blip r:embed="rId108"/>
                <a:stretch>
                  <a:fillRect/>
                </a:stretch>
              </p:blipFill>
              <p:spPr>
                <a:xfrm>
                  <a:off x="9118659" y="1899877"/>
                  <a:ext cx="233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7" name="Freihand 76">
                  <a:extLst>
                    <a:ext uri="{FF2B5EF4-FFF2-40B4-BE49-F238E27FC236}">
                      <a16:creationId xmlns:a16="http://schemas.microsoft.com/office/drawing/2014/main" id="{2D185F59-731B-4FBD-8974-46C48A494860}"/>
                    </a:ext>
                  </a:extLst>
                </p14:cNvPr>
                <p14:cNvContentPartPr/>
                <p14:nvPr/>
              </p14:nvContentPartPr>
              <p14:xfrm>
                <a:off x="9367779" y="1979437"/>
                <a:ext cx="100440" cy="84240"/>
              </p14:xfrm>
            </p:contentPart>
          </mc:Choice>
          <mc:Fallback xmlns="">
            <p:pic>
              <p:nvPicPr>
                <p:cNvPr id="77" name="Freihand 76">
                  <a:extLst>
                    <a:ext uri="{FF2B5EF4-FFF2-40B4-BE49-F238E27FC236}">
                      <a16:creationId xmlns:a16="http://schemas.microsoft.com/office/drawing/2014/main" id="{2D185F59-731B-4FBD-8974-46C48A494860}"/>
                    </a:ext>
                  </a:extLst>
                </p:cNvPr>
                <p:cNvPicPr/>
                <p:nvPr/>
              </p:nvPicPr>
              <p:blipFill>
                <a:blip r:embed="rId110"/>
                <a:stretch>
                  <a:fillRect/>
                </a:stretch>
              </p:blipFill>
              <p:spPr>
                <a:xfrm>
                  <a:off x="9363459" y="1975117"/>
                  <a:ext cx="109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8" name="Freihand 77">
                  <a:extLst>
                    <a:ext uri="{FF2B5EF4-FFF2-40B4-BE49-F238E27FC236}">
                      <a16:creationId xmlns:a16="http://schemas.microsoft.com/office/drawing/2014/main" id="{8F0FAA57-5978-4E58-80FE-3627E626B784}"/>
                    </a:ext>
                  </a:extLst>
                </p14:cNvPr>
                <p14:cNvContentPartPr/>
                <p14:nvPr/>
              </p14:nvContentPartPr>
              <p14:xfrm>
                <a:off x="9499539" y="1922197"/>
                <a:ext cx="201240" cy="140400"/>
              </p14:xfrm>
            </p:contentPart>
          </mc:Choice>
          <mc:Fallback xmlns="">
            <p:pic>
              <p:nvPicPr>
                <p:cNvPr id="78" name="Freihand 77">
                  <a:extLst>
                    <a:ext uri="{FF2B5EF4-FFF2-40B4-BE49-F238E27FC236}">
                      <a16:creationId xmlns:a16="http://schemas.microsoft.com/office/drawing/2014/main" id="{8F0FAA57-5978-4E58-80FE-3627E626B784}"/>
                    </a:ext>
                  </a:extLst>
                </p:cNvPr>
                <p:cNvPicPr/>
                <p:nvPr/>
              </p:nvPicPr>
              <p:blipFill>
                <a:blip r:embed="rId112"/>
                <a:stretch>
                  <a:fillRect/>
                </a:stretch>
              </p:blipFill>
              <p:spPr>
                <a:xfrm>
                  <a:off x="9495219" y="1917877"/>
                  <a:ext cx="209880" cy="14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
            <p14:nvContentPartPr>
              <p14:cNvPr id="80" name="Freihand 79">
                <a:extLst>
                  <a:ext uri="{FF2B5EF4-FFF2-40B4-BE49-F238E27FC236}">
                    <a16:creationId xmlns:a16="http://schemas.microsoft.com/office/drawing/2014/main" id="{8D1FCFAF-C227-4B0C-9DC0-409AD4FC7835}"/>
                  </a:ext>
                </a:extLst>
              </p14:cNvPr>
              <p14:cNvContentPartPr/>
              <p14:nvPr/>
            </p14:nvContentPartPr>
            <p14:xfrm>
              <a:off x="824259" y="3721117"/>
              <a:ext cx="2821680" cy="47160"/>
            </p14:xfrm>
          </p:contentPart>
        </mc:Choice>
        <mc:Fallback xmlns="">
          <p:pic>
            <p:nvPicPr>
              <p:cNvPr id="80" name="Freihand 79">
                <a:extLst>
                  <a:ext uri="{FF2B5EF4-FFF2-40B4-BE49-F238E27FC236}">
                    <a16:creationId xmlns:a16="http://schemas.microsoft.com/office/drawing/2014/main" id="{8D1FCFAF-C227-4B0C-9DC0-409AD4FC7835}"/>
                  </a:ext>
                </a:extLst>
              </p:cNvPr>
              <p:cNvPicPr/>
              <p:nvPr/>
            </p:nvPicPr>
            <p:blipFill>
              <a:blip r:embed="rId114"/>
              <a:stretch>
                <a:fillRect/>
              </a:stretch>
            </p:blipFill>
            <p:spPr>
              <a:xfrm>
                <a:off x="819939" y="3716797"/>
                <a:ext cx="2830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Freihand 80">
                <a:extLst>
                  <a:ext uri="{FF2B5EF4-FFF2-40B4-BE49-F238E27FC236}">
                    <a16:creationId xmlns:a16="http://schemas.microsoft.com/office/drawing/2014/main" id="{FFF103E2-9539-46B0-B9A8-9ECE5A3712F1}"/>
                  </a:ext>
                </a:extLst>
              </p14:cNvPr>
              <p14:cNvContentPartPr/>
              <p14:nvPr/>
            </p14:nvContentPartPr>
            <p14:xfrm>
              <a:off x="4034019" y="3613837"/>
              <a:ext cx="2103480" cy="114120"/>
            </p14:xfrm>
          </p:contentPart>
        </mc:Choice>
        <mc:Fallback xmlns="">
          <p:pic>
            <p:nvPicPr>
              <p:cNvPr id="81" name="Freihand 80">
                <a:extLst>
                  <a:ext uri="{FF2B5EF4-FFF2-40B4-BE49-F238E27FC236}">
                    <a16:creationId xmlns:a16="http://schemas.microsoft.com/office/drawing/2014/main" id="{FFF103E2-9539-46B0-B9A8-9ECE5A3712F1}"/>
                  </a:ext>
                </a:extLst>
              </p:cNvPr>
              <p:cNvPicPr/>
              <p:nvPr/>
            </p:nvPicPr>
            <p:blipFill>
              <a:blip r:embed="rId116"/>
              <a:stretch>
                <a:fillRect/>
              </a:stretch>
            </p:blipFill>
            <p:spPr>
              <a:xfrm>
                <a:off x="4029699" y="3609517"/>
                <a:ext cx="2112120" cy="122760"/>
              </a:xfrm>
              <a:prstGeom prst="rect">
                <a:avLst/>
              </a:prstGeom>
            </p:spPr>
          </p:pic>
        </mc:Fallback>
      </mc:AlternateContent>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03F6BCE-3404-4A28-A462-834CC2E2B16E}"/>
                  </a:ext>
                </a:extLst>
              </p14:cNvPr>
              <p14:cNvContentPartPr/>
              <p14:nvPr/>
            </p14:nvContentPartPr>
            <p14:xfrm>
              <a:off x="3302499" y="1565765"/>
              <a:ext cx="549720" cy="48240"/>
            </p14:xfrm>
          </p:contentPart>
        </mc:Choice>
        <mc:Fallback xmlns="">
          <p:pic>
            <p:nvPicPr>
              <p:cNvPr id="2" name="Freihand 1">
                <a:extLst>
                  <a:ext uri="{FF2B5EF4-FFF2-40B4-BE49-F238E27FC236}">
                    <a16:creationId xmlns:a16="http://schemas.microsoft.com/office/drawing/2014/main" id="{303F6BCE-3404-4A28-A462-834CC2E2B16E}"/>
                  </a:ext>
                </a:extLst>
              </p:cNvPr>
              <p:cNvPicPr/>
              <p:nvPr/>
            </p:nvPicPr>
            <p:blipFill>
              <a:blip r:embed="rId6"/>
              <a:stretch>
                <a:fillRect/>
              </a:stretch>
            </p:blipFill>
            <p:spPr>
              <a:xfrm>
                <a:off x="3298179" y="1561445"/>
                <a:ext cx="558360" cy="56880"/>
              </a:xfrm>
              <a:prstGeom prst="rect">
                <a:avLst/>
              </a:prstGeom>
            </p:spPr>
          </p:pic>
        </mc:Fallback>
      </mc:AlternateContent>
      <p:grpSp>
        <p:nvGrpSpPr>
          <p:cNvPr id="12" name="Gruppieren 11">
            <a:extLst>
              <a:ext uri="{FF2B5EF4-FFF2-40B4-BE49-F238E27FC236}">
                <a16:creationId xmlns:a16="http://schemas.microsoft.com/office/drawing/2014/main" id="{CB992291-09AB-4615-8D7E-8DCA1E08EFD0}"/>
              </a:ext>
            </a:extLst>
          </p:cNvPr>
          <p:cNvGrpSpPr/>
          <p:nvPr/>
        </p:nvGrpSpPr>
        <p:grpSpPr>
          <a:xfrm>
            <a:off x="3230859" y="1108925"/>
            <a:ext cx="695520" cy="498240"/>
            <a:chOff x="3230859" y="1108925"/>
            <a:chExt cx="695520" cy="49824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BC6E407-0FBD-490F-A4B6-BA365F30CE0B}"/>
                    </a:ext>
                  </a:extLst>
                </p14:cNvPr>
                <p14:cNvContentPartPr/>
                <p14:nvPr/>
              </p14:nvContentPartPr>
              <p14:xfrm>
                <a:off x="3700659" y="1221245"/>
                <a:ext cx="149400" cy="296280"/>
              </p14:xfrm>
            </p:contentPart>
          </mc:Choice>
          <mc:Fallback xmlns="">
            <p:pic>
              <p:nvPicPr>
                <p:cNvPr id="3" name="Freihand 2">
                  <a:extLst>
                    <a:ext uri="{FF2B5EF4-FFF2-40B4-BE49-F238E27FC236}">
                      <a16:creationId xmlns:a16="http://schemas.microsoft.com/office/drawing/2014/main" id="{0BC6E407-0FBD-490F-A4B6-BA365F30CE0B}"/>
                    </a:ext>
                  </a:extLst>
                </p:cNvPr>
                <p:cNvPicPr/>
                <p:nvPr/>
              </p:nvPicPr>
              <p:blipFill>
                <a:blip r:embed="rId8"/>
                <a:stretch>
                  <a:fillRect/>
                </a:stretch>
              </p:blipFill>
              <p:spPr>
                <a:xfrm>
                  <a:off x="3696339" y="1216925"/>
                  <a:ext cx="1580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CD975D43-AFFD-4285-90B6-A3F39CF28DB4}"/>
                    </a:ext>
                  </a:extLst>
                </p14:cNvPr>
                <p14:cNvContentPartPr/>
                <p14:nvPr/>
              </p14:nvContentPartPr>
              <p14:xfrm>
                <a:off x="3230859" y="1155365"/>
                <a:ext cx="279360" cy="436320"/>
              </p14:xfrm>
            </p:contentPart>
          </mc:Choice>
          <mc:Fallback xmlns="">
            <p:pic>
              <p:nvPicPr>
                <p:cNvPr id="4" name="Freihand 3">
                  <a:extLst>
                    <a:ext uri="{FF2B5EF4-FFF2-40B4-BE49-F238E27FC236}">
                      <a16:creationId xmlns:a16="http://schemas.microsoft.com/office/drawing/2014/main" id="{CD975D43-AFFD-4285-90B6-A3F39CF28DB4}"/>
                    </a:ext>
                  </a:extLst>
                </p:cNvPr>
                <p:cNvPicPr/>
                <p:nvPr/>
              </p:nvPicPr>
              <p:blipFill>
                <a:blip r:embed="rId10"/>
                <a:stretch>
                  <a:fillRect/>
                </a:stretch>
              </p:blipFill>
              <p:spPr>
                <a:xfrm>
                  <a:off x="3226539" y="1151045"/>
                  <a:ext cx="28800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99B48F54-6B65-479D-9047-A9154954D71E}"/>
                    </a:ext>
                  </a:extLst>
                </p14:cNvPr>
                <p14:cNvContentPartPr/>
                <p14:nvPr/>
              </p14:nvContentPartPr>
              <p14:xfrm>
                <a:off x="3478179" y="1108925"/>
                <a:ext cx="448200" cy="498240"/>
              </p14:xfrm>
            </p:contentPart>
          </mc:Choice>
          <mc:Fallback xmlns="">
            <p:pic>
              <p:nvPicPr>
                <p:cNvPr id="8" name="Freihand 7">
                  <a:extLst>
                    <a:ext uri="{FF2B5EF4-FFF2-40B4-BE49-F238E27FC236}">
                      <a16:creationId xmlns:a16="http://schemas.microsoft.com/office/drawing/2014/main" id="{99B48F54-6B65-479D-9047-A9154954D71E}"/>
                    </a:ext>
                  </a:extLst>
                </p:cNvPr>
                <p:cNvPicPr/>
                <p:nvPr/>
              </p:nvPicPr>
              <p:blipFill>
                <a:blip r:embed="rId12"/>
                <a:stretch>
                  <a:fillRect/>
                </a:stretch>
              </p:blipFill>
              <p:spPr>
                <a:xfrm>
                  <a:off x="3473859" y="1104605"/>
                  <a:ext cx="45684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E99F3830-0D76-4B95-B920-7DFEB4F62A61}"/>
                    </a:ext>
                  </a:extLst>
                </p14:cNvPr>
                <p14:cNvContentPartPr/>
                <p14:nvPr/>
              </p14:nvContentPartPr>
              <p14:xfrm>
                <a:off x="3557019" y="1235285"/>
                <a:ext cx="146520" cy="340200"/>
              </p14:xfrm>
            </p:contentPart>
          </mc:Choice>
          <mc:Fallback xmlns="">
            <p:pic>
              <p:nvPicPr>
                <p:cNvPr id="11" name="Freihand 10">
                  <a:extLst>
                    <a:ext uri="{FF2B5EF4-FFF2-40B4-BE49-F238E27FC236}">
                      <a16:creationId xmlns:a16="http://schemas.microsoft.com/office/drawing/2014/main" id="{E99F3830-0D76-4B95-B920-7DFEB4F62A61}"/>
                    </a:ext>
                  </a:extLst>
                </p:cNvPr>
                <p:cNvPicPr/>
                <p:nvPr/>
              </p:nvPicPr>
              <p:blipFill>
                <a:blip r:embed="rId14"/>
                <a:stretch>
                  <a:fillRect/>
                </a:stretch>
              </p:blipFill>
              <p:spPr>
                <a:xfrm>
                  <a:off x="3552699" y="1230965"/>
                  <a:ext cx="155160" cy="34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B44A6A4E-F19C-419D-9D7D-3415BCBFD37A}"/>
                  </a:ext>
                </a:extLst>
              </p14:cNvPr>
              <p14:cNvContentPartPr/>
              <p14:nvPr/>
            </p14:nvContentPartPr>
            <p14:xfrm>
              <a:off x="4201779" y="1108205"/>
              <a:ext cx="599760" cy="522360"/>
            </p14:xfrm>
          </p:contentPart>
        </mc:Choice>
        <mc:Fallback xmlns="">
          <p:pic>
            <p:nvPicPr>
              <p:cNvPr id="14" name="Freihand 13">
                <a:extLst>
                  <a:ext uri="{FF2B5EF4-FFF2-40B4-BE49-F238E27FC236}">
                    <a16:creationId xmlns:a16="http://schemas.microsoft.com/office/drawing/2014/main" id="{B44A6A4E-F19C-419D-9D7D-3415BCBFD37A}"/>
                  </a:ext>
                </a:extLst>
              </p:cNvPr>
              <p:cNvPicPr/>
              <p:nvPr/>
            </p:nvPicPr>
            <p:blipFill>
              <a:blip r:embed="rId16"/>
              <a:stretch>
                <a:fillRect/>
              </a:stretch>
            </p:blipFill>
            <p:spPr>
              <a:xfrm>
                <a:off x="4197459" y="1103885"/>
                <a:ext cx="60840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20BF5600-A087-48EA-90A5-F92D9A3E096A}"/>
                  </a:ext>
                </a:extLst>
              </p14:cNvPr>
              <p14:cNvContentPartPr/>
              <p14:nvPr/>
            </p14:nvContentPartPr>
            <p14:xfrm>
              <a:off x="941979" y="5509205"/>
              <a:ext cx="6371640" cy="842040"/>
            </p14:xfrm>
          </p:contentPart>
        </mc:Choice>
        <mc:Fallback xmlns="">
          <p:pic>
            <p:nvPicPr>
              <p:cNvPr id="15" name="Freihand 14">
                <a:extLst>
                  <a:ext uri="{FF2B5EF4-FFF2-40B4-BE49-F238E27FC236}">
                    <a16:creationId xmlns:a16="http://schemas.microsoft.com/office/drawing/2014/main" id="{20BF5600-A087-48EA-90A5-F92D9A3E096A}"/>
                  </a:ext>
                </a:extLst>
              </p:cNvPr>
              <p:cNvPicPr/>
              <p:nvPr/>
            </p:nvPicPr>
            <p:blipFill>
              <a:blip r:embed="rId18"/>
              <a:stretch>
                <a:fillRect/>
              </a:stretch>
            </p:blipFill>
            <p:spPr>
              <a:xfrm>
                <a:off x="937659" y="5504885"/>
                <a:ext cx="6380280" cy="850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19F7F4AC-4E4A-462A-BC50-148C0BC82FEC}"/>
                  </a:ext>
                </a:extLst>
              </p14:cNvPr>
              <p14:cNvContentPartPr/>
              <p14:nvPr/>
            </p14:nvContentPartPr>
            <p14:xfrm>
              <a:off x="5623779" y="487925"/>
              <a:ext cx="5384880" cy="54360"/>
            </p14:xfrm>
          </p:contentPart>
        </mc:Choice>
        <mc:Fallback xmlns="">
          <p:pic>
            <p:nvPicPr>
              <p:cNvPr id="16" name="Freihand 15">
                <a:extLst>
                  <a:ext uri="{FF2B5EF4-FFF2-40B4-BE49-F238E27FC236}">
                    <a16:creationId xmlns:a16="http://schemas.microsoft.com/office/drawing/2014/main" id="{19F7F4AC-4E4A-462A-BC50-148C0BC82FEC}"/>
                  </a:ext>
                </a:extLst>
              </p:cNvPr>
              <p:cNvPicPr/>
              <p:nvPr/>
            </p:nvPicPr>
            <p:blipFill>
              <a:blip r:embed="rId20"/>
              <a:stretch>
                <a:fillRect/>
              </a:stretch>
            </p:blipFill>
            <p:spPr>
              <a:xfrm>
                <a:off x="5619459" y="483605"/>
                <a:ext cx="5393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 name="Freihand 100">
                <a:extLst>
                  <a:ext uri="{FF2B5EF4-FFF2-40B4-BE49-F238E27FC236}">
                    <a16:creationId xmlns:a16="http://schemas.microsoft.com/office/drawing/2014/main" id="{EEBB69C1-3051-4079-9063-0F096B9B5EA4}"/>
                  </a:ext>
                </a:extLst>
              </p14:cNvPr>
              <p14:cNvContentPartPr/>
              <p14:nvPr/>
            </p14:nvContentPartPr>
            <p14:xfrm>
              <a:off x="8463099" y="2433005"/>
              <a:ext cx="642960" cy="185760"/>
            </p14:xfrm>
          </p:contentPart>
        </mc:Choice>
        <mc:Fallback xmlns="">
          <p:pic>
            <p:nvPicPr>
              <p:cNvPr id="101" name="Freihand 100">
                <a:extLst>
                  <a:ext uri="{FF2B5EF4-FFF2-40B4-BE49-F238E27FC236}">
                    <a16:creationId xmlns:a16="http://schemas.microsoft.com/office/drawing/2014/main" id="{EEBB69C1-3051-4079-9063-0F096B9B5EA4}"/>
                  </a:ext>
                </a:extLst>
              </p:cNvPr>
              <p:cNvPicPr/>
              <p:nvPr/>
            </p:nvPicPr>
            <p:blipFill>
              <a:blip r:embed="rId22"/>
              <a:stretch>
                <a:fillRect/>
              </a:stretch>
            </p:blipFill>
            <p:spPr>
              <a:xfrm>
                <a:off x="8458779" y="2428685"/>
                <a:ext cx="651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8" name="Freihand 227">
                <a:extLst>
                  <a:ext uri="{FF2B5EF4-FFF2-40B4-BE49-F238E27FC236}">
                    <a16:creationId xmlns:a16="http://schemas.microsoft.com/office/drawing/2014/main" id="{5EB89C7D-6F62-45C1-9D9A-A513544AB6D4}"/>
                  </a:ext>
                </a:extLst>
              </p14:cNvPr>
              <p14:cNvContentPartPr/>
              <p14:nvPr/>
            </p14:nvContentPartPr>
            <p14:xfrm>
              <a:off x="7994019" y="3797765"/>
              <a:ext cx="3051000" cy="445320"/>
            </p14:xfrm>
          </p:contentPart>
        </mc:Choice>
        <mc:Fallback xmlns="">
          <p:pic>
            <p:nvPicPr>
              <p:cNvPr id="228" name="Freihand 227">
                <a:extLst>
                  <a:ext uri="{FF2B5EF4-FFF2-40B4-BE49-F238E27FC236}">
                    <a16:creationId xmlns:a16="http://schemas.microsoft.com/office/drawing/2014/main" id="{5EB89C7D-6F62-45C1-9D9A-A513544AB6D4}"/>
                  </a:ext>
                </a:extLst>
              </p:cNvPr>
              <p:cNvPicPr/>
              <p:nvPr/>
            </p:nvPicPr>
            <p:blipFill>
              <a:blip r:embed="rId24"/>
              <a:stretch>
                <a:fillRect/>
              </a:stretch>
            </p:blipFill>
            <p:spPr>
              <a:xfrm>
                <a:off x="7989699" y="3793445"/>
                <a:ext cx="3059640" cy="453960"/>
              </a:xfrm>
              <a:prstGeom prst="rect">
                <a:avLst/>
              </a:prstGeom>
            </p:spPr>
          </p:pic>
        </mc:Fallback>
      </mc:AlternateContent>
      <p:grpSp>
        <p:nvGrpSpPr>
          <p:cNvPr id="263" name="Gruppieren 262">
            <a:extLst>
              <a:ext uri="{FF2B5EF4-FFF2-40B4-BE49-F238E27FC236}">
                <a16:creationId xmlns:a16="http://schemas.microsoft.com/office/drawing/2014/main" id="{0D801A60-4FA2-428E-B8DB-AA80FFD162EE}"/>
              </a:ext>
            </a:extLst>
          </p:cNvPr>
          <p:cNvGrpSpPr/>
          <p:nvPr/>
        </p:nvGrpSpPr>
        <p:grpSpPr>
          <a:xfrm>
            <a:off x="5042019" y="1200365"/>
            <a:ext cx="6764400" cy="3098880"/>
            <a:chOff x="5042019" y="1200365"/>
            <a:chExt cx="6764400" cy="3098880"/>
          </a:xfrm>
        </p:grpSpPr>
        <mc:AlternateContent xmlns:mc="http://schemas.openxmlformats.org/markup-compatibility/2006" xmlns:p14="http://schemas.microsoft.com/office/powerpoint/2010/main">
          <mc:Choice Requires="p14">
            <p:contentPart p14:bwMode="auto" r:id="rId25">
              <p14:nvContentPartPr>
                <p14:cNvPr id="53" name="Freihand 52">
                  <a:extLst>
                    <a:ext uri="{FF2B5EF4-FFF2-40B4-BE49-F238E27FC236}">
                      <a16:creationId xmlns:a16="http://schemas.microsoft.com/office/drawing/2014/main" id="{EA5463F9-59ED-488D-B5F6-82938D74D7E6}"/>
                    </a:ext>
                  </a:extLst>
                </p14:cNvPr>
                <p14:cNvContentPartPr/>
                <p14:nvPr/>
              </p14:nvContentPartPr>
              <p14:xfrm>
                <a:off x="7386699" y="2541005"/>
                <a:ext cx="157680" cy="29160"/>
              </p14:xfrm>
            </p:contentPart>
          </mc:Choice>
          <mc:Fallback xmlns="">
            <p:pic>
              <p:nvPicPr>
                <p:cNvPr id="53" name="Freihand 52">
                  <a:extLst>
                    <a:ext uri="{FF2B5EF4-FFF2-40B4-BE49-F238E27FC236}">
                      <a16:creationId xmlns:a16="http://schemas.microsoft.com/office/drawing/2014/main" id="{EA5463F9-59ED-488D-B5F6-82938D74D7E6}"/>
                    </a:ext>
                  </a:extLst>
                </p:cNvPr>
                <p:cNvPicPr/>
                <p:nvPr/>
              </p:nvPicPr>
              <p:blipFill>
                <a:blip r:embed="rId26"/>
                <a:stretch>
                  <a:fillRect/>
                </a:stretch>
              </p:blipFill>
              <p:spPr>
                <a:xfrm>
                  <a:off x="7382379" y="2536685"/>
                  <a:ext cx="166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4" name="Freihand 53">
                  <a:extLst>
                    <a:ext uri="{FF2B5EF4-FFF2-40B4-BE49-F238E27FC236}">
                      <a16:creationId xmlns:a16="http://schemas.microsoft.com/office/drawing/2014/main" id="{C56CBACE-D5A9-480C-B5CB-92E1EE2EA355}"/>
                    </a:ext>
                  </a:extLst>
                </p14:cNvPr>
                <p14:cNvContentPartPr/>
                <p14:nvPr/>
              </p14:nvContentPartPr>
              <p14:xfrm>
                <a:off x="7598379" y="2464685"/>
                <a:ext cx="105480" cy="139320"/>
              </p14:xfrm>
            </p:contentPart>
          </mc:Choice>
          <mc:Fallback xmlns="">
            <p:pic>
              <p:nvPicPr>
                <p:cNvPr id="54" name="Freihand 53">
                  <a:extLst>
                    <a:ext uri="{FF2B5EF4-FFF2-40B4-BE49-F238E27FC236}">
                      <a16:creationId xmlns:a16="http://schemas.microsoft.com/office/drawing/2014/main" id="{C56CBACE-D5A9-480C-B5CB-92E1EE2EA355}"/>
                    </a:ext>
                  </a:extLst>
                </p:cNvPr>
                <p:cNvPicPr/>
                <p:nvPr/>
              </p:nvPicPr>
              <p:blipFill>
                <a:blip r:embed="rId28"/>
                <a:stretch>
                  <a:fillRect/>
                </a:stretch>
              </p:blipFill>
              <p:spPr>
                <a:xfrm>
                  <a:off x="7594059" y="2460365"/>
                  <a:ext cx="114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5" name="Freihand 54">
                  <a:extLst>
                    <a:ext uri="{FF2B5EF4-FFF2-40B4-BE49-F238E27FC236}">
                      <a16:creationId xmlns:a16="http://schemas.microsoft.com/office/drawing/2014/main" id="{64A4001A-87C8-4F01-9813-3081CC1056B4}"/>
                    </a:ext>
                  </a:extLst>
                </p14:cNvPr>
                <p14:cNvContentPartPr/>
                <p14:nvPr/>
              </p14:nvContentPartPr>
              <p14:xfrm>
                <a:off x="7717539" y="2457125"/>
                <a:ext cx="59040" cy="95400"/>
              </p14:xfrm>
            </p:contentPart>
          </mc:Choice>
          <mc:Fallback xmlns="">
            <p:pic>
              <p:nvPicPr>
                <p:cNvPr id="55" name="Freihand 54">
                  <a:extLst>
                    <a:ext uri="{FF2B5EF4-FFF2-40B4-BE49-F238E27FC236}">
                      <a16:creationId xmlns:a16="http://schemas.microsoft.com/office/drawing/2014/main" id="{64A4001A-87C8-4F01-9813-3081CC1056B4}"/>
                    </a:ext>
                  </a:extLst>
                </p:cNvPr>
                <p:cNvPicPr/>
                <p:nvPr/>
              </p:nvPicPr>
              <p:blipFill>
                <a:blip r:embed="rId30"/>
                <a:stretch>
                  <a:fillRect/>
                </a:stretch>
              </p:blipFill>
              <p:spPr>
                <a:xfrm>
                  <a:off x="7713219" y="2452805"/>
                  <a:ext cx="67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6" name="Freihand 55">
                  <a:extLst>
                    <a:ext uri="{FF2B5EF4-FFF2-40B4-BE49-F238E27FC236}">
                      <a16:creationId xmlns:a16="http://schemas.microsoft.com/office/drawing/2014/main" id="{16A2B907-D672-484D-87A3-B2706A94A7F9}"/>
                    </a:ext>
                  </a:extLst>
                </p14:cNvPr>
                <p14:cNvContentPartPr/>
                <p14:nvPr/>
              </p14:nvContentPartPr>
              <p14:xfrm>
                <a:off x="7806099" y="2453885"/>
                <a:ext cx="64440" cy="79560"/>
              </p14:xfrm>
            </p:contentPart>
          </mc:Choice>
          <mc:Fallback xmlns="">
            <p:pic>
              <p:nvPicPr>
                <p:cNvPr id="56" name="Freihand 55">
                  <a:extLst>
                    <a:ext uri="{FF2B5EF4-FFF2-40B4-BE49-F238E27FC236}">
                      <a16:creationId xmlns:a16="http://schemas.microsoft.com/office/drawing/2014/main" id="{16A2B907-D672-484D-87A3-B2706A94A7F9}"/>
                    </a:ext>
                  </a:extLst>
                </p:cNvPr>
                <p:cNvPicPr/>
                <p:nvPr/>
              </p:nvPicPr>
              <p:blipFill>
                <a:blip r:embed="rId32"/>
                <a:stretch>
                  <a:fillRect/>
                </a:stretch>
              </p:blipFill>
              <p:spPr>
                <a:xfrm>
                  <a:off x="7801779" y="2449565"/>
                  <a:ext cx="73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7" name="Freihand 56">
                  <a:extLst>
                    <a:ext uri="{FF2B5EF4-FFF2-40B4-BE49-F238E27FC236}">
                      <a16:creationId xmlns:a16="http://schemas.microsoft.com/office/drawing/2014/main" id="{E540A803-F47F-444A-98B8-57CECECCC58A}"/>
                    </a:ext>
                  </a:extLst>
                </p14:cNvPr>
                <p14:cNvContentPartPr/>
                <p14:nvPr/>
              </p14:nvContentPartPr>
              <p14:xfrm>
                <a:off x="7919499" y="2518325"/>
                <a:ext cx="44280" cy="25920"/>
              </p14:xfrm>
            </p:contentPart>
          </mc:Choice>
          <mc:Fallback xmlns="">
            <p:pic>
              <p:nvPicPr>
                <p:cNvPr id="57" name="Freihand 56">
                  <a:extLst>
                    <a:ext uri="{FF2B5EF4-FFF2-40B4-BE49-F238E27FC236}">
                      <a16:creationId xmlns:a16="http://schemas.microsoft.com/office/drawing/2014/main" id="{E540A803-F47F-444A-98B8-57CECECCC58A}"/>
                    </a:ext>
                  </a:extLst>
                </p:cNvPr>
                <p:cNvPicPr/>
                <p:nvPr/>
              </p:nvPicPr>
              <p:blipFill>
                <a:blip r:embed="rId34"/>
                <a:stretch>
                  <a:fillRect/>
                </a:stretch>
              </p:blipFill>
              <p:spPr>
                <a:xfrm>
                  <a:off x="7915179" y="2514005"/>
                  <a:ext cx="52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8" name="Freihand 57">
                  <a:extLst>
                    <a:ext uri="{FF2B5EF4-FFF2-40B4-BE49-F238E27FC236}">
                      <a16:creationId xmlns:a16="http://schemas.microsoft.com/office/drawing/2014/main" id="{5C06B9F9-7F5C-405D-BA37-8395FD48E9DE}"/>
                    </a:ext>
                  </a:extLst>
                </p14:cNvPr>
                <p14:cNvContentPartPr/>
                <p14:nvPr/>
              </p14:nvContentPartPr>
              <p14:xfrm>
                <a:off x="7977099" y="2439845"/>
                <a:ext cx="78480" cy="73080"/>
              </p14:xfrm>
            </p:contentPart>
          </mc:Choice>
          <mc:Fallback xmlns="">
            <p:pic>
              <p:nvPicPr>
                <p:cNvPr id="58" name="Freihand 57">
                  <a:extLst>
                    <a:ext uri="{FF2B5EF4-FFF2-40B4-BE49-F238E27FC236}">
                      <a16:creationId xmlns:a16="http://schemas.microsoft.com/office/drawing/2014/main" id="{5C06B9F9-7F5C-405D-BA37-8395FD48E9DE}"/>
                    </a:ext>
                  </a:extLst>
                </p:cNvPr>
                <p:cNvPicPr/>
                <p:nvPr/>
              </p:nvPicPr>
              <p:blipFill>
                <a:blip r:embed="rId36"/>
                <a:stretch>
                  <a:fillRect/>
                </a:stretch>
              </p:blipFill>
              <p:spPr>
                <a:xfrm>
                  <a:off x="7972779" y="2435525"/>
                  <a:ext cx="87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9" name="Freihand 58">
                  <a:extLst>
                    <a:ext uri="{FF2B5EF4-FFF2-40B4-BE49-F238E27FC236}">
                      <a16:creationId xmlns:a16="http://schemas.microsoft.com/office/drawing/2014/main" id="{73AD739F-9423-47EB-B8E4-00A4C2ABEEAB}"/>
                    </a:ext>
                  </a:extLst>
                </p14:cNvPr>
                <p14:cNvContentPartPr/>
                <p14:nvPr/>
              </p14:nvContentPartPr>
              <p14:xfrm>
                <a:off x="8072499" y="2414285"/>
                <a:ext cx="94680" cy="68400"/>
              </p14:xfrm>
            </p:contentPart>
          </mc:Choice>
          <mc:Fallback xmlns="">
            <p:pic>
              <p:nvPicPr>
                <p:cNvPr id="59" name="Freihand 58">
                  <a:extLst>
                    <a:ext uri="{FF2B5EF4-FFF2-40B4-BE49-F238E27FC236}">
                      <a16:creationId xmlns:a16="http://schemas.microsoft.com/office/drawing/2014/main" id="{73AD739F-9423-47EB-B8E4-00A4C2ABEEAB}"/>
                    </a:ext>
                  </a:extLst>
                </p:cNvPr>
                <p:cNvPicPr/>
                <p:nvPr/>
              </p:nvPicPr>
              <p:blipFill>
                <a:blip r:embed="rId38"/>
                <a:stretch>
                  <a:fillRect/>
                </a:stretch>
              </p:blipFill>
              <p:spPr>
                <a:xfrm>
                  <a:off x="8068179" y="2409965"/>
                  <a:ext cx="103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0" name="Freihand 59">
                  <a:extLst>
                    <a:ext uri="{FF2B5EF4-FFF2-40B4-BE49-F238E27FC236}">
                      <a16:creationId xmlns:a16="http://schemas.microsoft.com/office/drawing/2014/main" id="{4CF79A4B-DFDD-477B-A366-A08B8E9BD0D1}"/>
                    </a:ext>
                  </a:extLst>
                </p14:cNvPr>
                <p14:cNvContentPartPr/>
                <p14:nvPr/>
              </p14:nvContentPartPr>
              <p14:xfrm>
                <a:off x="8165019" y="2417525"/>
                <a:ext cx="104760" cy="62280"/>
              </p14:xfrm>
            </p:contentPart>
          </mc:Choice>
          <mc:Fallback xmlns="">
            <p:pic>
              <p:nvPicPr>
                <p:cNvPr id="60" name="Freihand 59">
                  <a:extLst>
                    <a:ext uri="{FF2B5EF4-FFF2-40B4-BE49-F238E27FC236}">
                      <a16:creationId xmlns:a16="http://schemas.microsoft.com/office/drawing/2014/main" id="{4CF79A4B-DFDD-477B-A366-A08B8E9BD0D1}"/>
                    </a:ext>
                  </a:extLst>
                </p:cNvPr>
                <p:cNvPicPr/>
                <p:nvPr/>
              </p:nvPicPr>
              <p:blipFill>
                <a:blip r:embed="rId40"/>
                <a:stretch>
                  <a:fillRect/>
                </a:stretch>
              </p:blipFill>
              <p:spPr>
                <a:xfrm>
                  <a:off x="8160699" y="2413205"/>
                  <a:ext cx="113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 name="Freihand 16">
                  <a:extLst>
                    <a:ext uri="{FF2B5EF4-FFF2-40B4-BE49-F238E27FC236}">
                      <a16:creationId xmlns:a16="http://schemas.microsoft.com/office/drawing/2014/main" id="{FB087133-C27A-4262-BC87-C1A47BE771EF}"/>
                    </a:ext>
                  </a:extLst>
                </p14:cNvPr>
                <p14:cNvContentPartPr/>
                <p14:nvPr/>
              </p14:nvContentPartPr>
              <p14:xfrm>
                <a:off x="7652739" y="1772405"/>
                <a:ext cx="33480" cy="132840"/>
              </p14:xfrm>
            </p:contentPart>
          </mc:Choice>
          <mc:Fallback xmlns="">
            <p:pic>
              <p:nvPicPr>
                <p:cNvPr id="17" name="Freihand 16">
                  <a:extLst>
                    <a:ext uri="{FF2B5EF4-FFF2-40B4-BE49-F238E27FC236}">
                      <a16:creationId xmlns:a16="http://schemas.microsoft.com/office/drawing/2014/main" id="{FB087133-C27A-4262-BC87-C1A47BE771EF}"/>
                    </a:ext>
                  </a:extLst>
                </p:cNvPr>
                <p:cNvPicPr/>
                <p:nvPr/>
              </p:nvPicPr>
              <p:blipFill>
                <a:blip r:embed="rId42"/>
                <a:stretch>
                  <a:fillRect/>
                </a:stretch>
              </p:blipFill>
              <p:spPr>
                <a:xfrm>
                  <a:off x="7648419" y="1768085"/>
                  <a:ext cx="42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 name="Freihand 17">
                  <a:extLst>
                    <a:ext uri="{FF2B5EF4-FFF2-40B4-BE49-F238E27FC236}">
                      <a16:creationId xmlns:a16="http://schemas.microsoft.com/office/drawing/2014/main" id="{C9AC8114-0134-43D9-BC21-7D405F9BB983}"/>
                    </a:ext>
                  </a:extLst>
                </p14:cNvPr>
                <p14:cNvContentPartPr/>
                <p14:nvPr/>
              </p14:nvContentPartPr>
              <p14:xfrm>
                <a:off x="7509099" y="1865285"/>
                <a:ext cx="237240" cy="87480"/>
              </p14:xfrm>
            </p:contentPart>
          </mc:Choice>
          <mc:Fallback xmlns="">
            <p:pic>
              <p:nvPicPr>
                <p:cNvPr id="18" name="Freihand 17">
                  <a:extLst>
                    <a:ext uri="{FF2B5EF4-FFF2-40B4-BE49-F238E27FC236}">
                      <a16:creationId xmlns:a16="http://schemas.microsoft.com/office/drawing/2014/main" id="{C9AC8114-0134-43D9-BC21-7D405F9BB983}"/>
                    </a:ext>
                  </a:extLst>
                </p:cNvPr>
                <p:cNvPicPr/>
                <p:nvPr/>
              </p:nvPicPr>
              <p:blipFill>
                <a:blip r:embed="rId44"/>
                <a:stretch>
                  <a:fillRect/>
                </a:stretch>
              </p:blipFill>
              <p:spPr>
                <a:xfrm>
                  <a:off x="7504779" y="1860965"/>
                  <a:ext cx="245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 name="Freihand 18">
                  <a:extLst>
                    <a:ext uri="{FF2B5EF4-FFF2-40B4-BE49-F238E27FC236}">
                      <a16:creationId xmlns:a16="http://schemas.microsoft.com/office/drawing/2014/main" id="{341A2561-36FE-4FB2-8432-42463FB65919}"/>
                    </a:ext>
                  </a:extLst>
                </p14:cNvPr>
                <p14:cNvContentPartPr/>
                <p14:nvPr/>
              </p14:nvContentPartPr>
              <p14:xfrm>
                <a:off x="7510539" y="1711925"/>
                <a:ext cx="231480" cy="55800"/>
              </p14:xfrm>
            </p:contentPart>
          </mc:Choice>
          <mc:Fallback xmlns="">
            <p:pic>
              <p:nvPicPr>
                <p:cNvPr id="19" name="Freihand 18">
                  <a:extLst>
                    <a:ext uri="{FF2B5EF4-FFF2-40B4-BE49-F238E27FC236}">
                      <a16:creationId xmlns:a16="http://schemas.microsoft.com/office/drawing/2014/main" id="{341A2561-36FE-4FB2-8432-42463FB65919}"/>
                    </a:ext>
                  </a:extLst>
                </p:cNvPr>
                <p:cNvPicPr/>
                <p:nvPr/>
              </p:nvPicPr>
              <p:blipFill>
                <a:blip r:embed="rId46"/>
                <a:stretch>
                  <a:fillRect/>
                </a:stretch>
              </p:blipFill>
              <p:spPr>
                <a:xfrm>
                  <a:off x="7506219" y="1707605"/>
                  <a:ext cx="240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 name="Freihand 19">
                  <a:extLst>
                    <a:ext uri="{FF2B5EF4-FFF2-40B4-BE49-F238E27FC236}">
                      <a16:creationId xmlns:a16="http://schemas.microsoft.com/office/drawing/2014/main" id="{389813BB-F59A-49B3-8F0C-6EF436C38173}"/>
                    </a:ext>
                  </a:extLst>
                </p14:cNvPr>
                <p14:cNvContentPartPr/>
                <p14:nvPr/>
              </p14:nvContentPartPr>
              <p14:xfrm>
                <a:off x="7816899" y="1783205"/>
                <a:ext cx="114480" cy="112320"/>
              </p14:xfrm>
            </p:contentPart>
          </mc:Choice>
          <mc:Fallback xmlns="">
            <p:pic>
              <p:nvPicPr>
                <p:cNvPr id="20" name="Freihand 19">
                  <a:extLst>
                    <a:ext uri="{FF2B5EF4-FFF2-40B4-BE49-F238E27FC236}">
                      <a16:creationId xmlns:a16="http://schemas.microsoft.com/office/drawing/2014/main" id="{389813BB-F59A-49B3-8F0C-6EF436C38173}"/>
                    </a:ext>
                  </a:extLst>
                </p:cNvPr>
                <p:cNvPicPr/>
                <p:nvPr/>
              </p:nvPicPr>
              <p:blipFill>
                <a:blip r:embed="rId48"/>
                <a:stretch>
                  <a:fillRect/>
                </a:stretch>
              </p:blipFill>
              <p:spPr>
                <a:xfrm>
                  <a:off x="7812579" y="1778885"/>
                  <a:ext cx="123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 name="Freihand 20">
                  <a:extLst>
                    <a:ext uri="{FF2B5EF4-FFF2-40B4-BE49-F238E27FC236}">
                      <a16:creationId xmlns:a16="http://schemas.microsoft.com/office/drawing/2014/main" id="{B395B50F-C546-4FB1-9A4A-0AA22FB39E83}"/>
                    </a:ext>
                  </a:extLst>
                </p14:cNvPr>
                <p14:cNvContentPartPr/>
                <p14:nvPr/>
              </p14:nvContentPartPr>
              <p14:xfrm>
                <a:off x="7973139" y="1730645"/>
                <a:ext cx="147960" cy="99360"/>
              </p14:xfrm>
            </p:contentPart>
          </mc:Choice>
          <mc:Fallback xmlns="">
            <p:pic>
              <p:nvPicPr>
                <p:cNvPr id="21" name="Freihand 20">
                  <a:extLst>
                    <a:ext uri="{FF2B5EF4-FFF2-40B4-BE49-F238E27FC236}">
                      <a16:creationId xmlns:a16="http://schemas.microsoft.com/office/drawing/2014/main" id="{B395B50F-C546-4FB1-9A4A-0AA22FB39E83}"/>
                    </a:ext>
                  </a:extLst>
                </p:cNvPr>
                <p:cNvPicPr/>
                <p:nvPr/>
              </p:nvPicPr>
              <p:blipFill>
                <a:blip r:embed="rId50"/>
                <a:stretch>
                  <a:fillRect/>
                </a:stretch>
              </p:blipFill>
              <p:spPr>
                <a:xfrm>
                  <a:off x="7968819" y="1726325"/>
                  <a:ext cx="156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 name="Freihand 21">
                  <a:extLst>
                    <a:ext uri="{FF2B5EF4-FFF2-40B4-BE49-F238E27FC236}">
                      <a16:creationId xmlns:a16="http://schemas.microsoft.com/office/drawing/2014/main" id="{80C7769B-078F-424E-A161-35AF52F066AA}"/>
                    </a:ext>
                  </a:extLst>
                </p14:cNvPr>
                <p14:cNvContentPartPr/>
                <p14:nvPr/>
              </p14:nvContentPartPr>
              <p14:xfrm>
                <a:off x="8161059" y="1730645"/>
                <a:ext cx="75600" cy="86040"/>
              </p14:xfrm>
            </p:contentPart>
          </mc:Choice>
          <mc:Fallback xmlns="">
            <p:pic>
              <p:nvPicPr>
                <p:cNvPr id="22" name="Freihand 21">
                  <a:extLst>
                    <a:ext uri="{FF2B5EF4-FFF2-40B4-BE49-F238E27FC236}">
                      <a16:creationId xmlns:a16="http://schemas.microsoft.com/office/drawing/2014/main" id="{80C7769B-078F-424E-A161-35AF52F066AA}"/>
                    </a:ext>
                  </a:extLst>
                </p:cNvPr>
                <p:cNvPicPr/>
                <p:nvPr/>
              </p:nvPicPr>
              <p:blipFill>
                <a:blip r:embed="rId52"/>
                <a:stretch>
                  <a:fillRect/>
                </a:stretch>
              </p:blipFill>
              <p:spPr>
                <a:xfrm>
                  <a:off x="8156739" y="1726325"/>
                  <a:ext cx="84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 name="Freihand 23">
                  <a:extLst>
                    <a:ext uri="{FF2B5EF4-FFF2-40B4-BE49-F238E27FC236}">
                      <a16:creationId xmlns:a16="http://schemas.microsoft.com/office/drawing/2014/main" id="{9CC313D1-6B7E-4B75-87F2-1EECE800C3CA}"/>
                    </a:ext>
                  </a:extLst>
                </p14:cNvPr>
                <p14:cNvContentPartPr/>
                <p14:nvPr/>
              </p14:nvContentPartPr>
              <p14:xfrm>
                <a:off x="8240979" y="1640285"/>
                <a:ext cx="150480" cy="152640"/>
              </p14:xfrm>
            </p:contentPart>
          </mc:Choice>
          <mc:Fallback xmlns="">
            <p:pic>
              <p:nvPicPr>
                <p:cNvPr id="24" name="Freihand 23">
                  <a:extLst>
                    <a:ext uri="{FF2B5EF4-FFF2-40B4-BE49-F238E27FC236}">
                      <a16:creationId xmlns:a16="http://schemas.microsoft.com/office/drawing/2014/main" id="{9CC313D1-6B7E-4B75-87F2-1EECE800C3CA}"/>
                    </a:ext>
                  </a:extLst>
                </p:cNvPr>
                <p:cNvPicPr/>
                <p:nvPr/>
              </p:nvPicPr>
              <p:blipFill>
                <a:blip r:embed="rId54"/>
                <a:stretch>
                  <a:fillRect/>
                </a:stretch>
              </p:blipFill>
              <p:spPr>
                <a:xfrm>
                  <a:off x="8236659" y="1635965"/>
                  <a:ext cx="159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5AA6122B-F0D7-4F55-AC2F-168F605D1251}"/>
                    </a:ext>
                  </a:extLst>
                </p14:cNvPr>
                <p14:cNvContentPartPr/>
                <p14:nvPr/>
              </p14:nvContentPartPr>
              <p14:xfrm>
                <a:off x="8376339" y="1625165"/>
                <a:ext cx="41040" cy="44640"/>
              </p14:xfrm>
            </p:contentPart>
          </mc:Choice>
          <mc:Fallback xmlns="">
            <p:pic>
              <p:nvPicPr>
                <p:cNvPr id="25" name="Freihand 24">
                  <a:extLst>
                    <a:ext uri="{FF2B5EF4-FFF2-40B4-BE49-F238E27FC236}">
                      <a16:creationId xmlns:a16="http://schemas.microsoft.com/office/drawing/2014/main" id="{5AA6122B-F0D7-4F55-AC2F-168F605D1251}"/>
                    </a:ext>
                  </a:extLst>
                </p:cNvPr>
                <p:cNvPicPr/>
                <p:nvPr/>
              </p:nvPicPr>
              <p:blipFill>
                <a:blip r:embed="rId56"/>
                <a:stretch>
                  <a:fillRect/>
                </a:stretch>
              </p:blipFill>
              <p:spPr>
                <a:xfrm>
                  <a:off x="8372019" y="1620845"/>
                  <a:ext cx="49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3CB270FE-FF3C-401B-B14C-8C8A35AD3843}"/>
                    </a:ext>
                  </a:extLst>
                </p14:cNvPr>
                <p14:cNvContentPartPr/>
                <p14:nvPr/>
              </p14:nvContentPartPr>
              <p14:xfrm>
                <a:off x="8415939" y="1666925"/>
                <a:ext cx="137880" cy="61560"/>
              </p14:xfrm>
            </p:contentPart>
          </mc:Choice>
          <mc:Fallback xmlns="">
            <p:pic>
              <p:nvPicPr>
                <p:cNvPr id="26" name="Freihand 25">
                  <a:extLst>
                    <a:ext uri="{FF2B5EF4-FFF2-40B4-BE49-F238E27FC236}">
                      <a16:creationId xmlns:a16="http://schemas.microsoft.com/office/drawing/2014/main" id="{3CB270FE-FF3C-401B-B14C-8C8A35AD3843}"/>
                    </a:ext>
                  </a:extLst>
                </p:cNvPr>
                <p:cNvPicPr/>
                <p:nvPr/>
              </p:nvPicPr>
              <p:blipFill>
                <a:blip r:embed="rId58"/>
                <a:stretch>
                  <a:fillRect/>
                </a:stretch>
              </p:blipFill>
              <p:spPr>
                <a:xfrm>
                  <a:off x="8411619" y="1662605"/>
                  <a:ext cx="146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59904195-F5CC-452E-9988-ACB6FB0A50BC}"/>
                    </a:ext>
                  </a:extLst>
                </p14:cNvPr>
                <p14:cNvContentPartPr/>
                <p14:nvPr/>
              </p14:nvContentPartPr>
              <p14:xfrm>
                <a:off x="8578299" y="1653605"/>
                <a:ext cx="68760" cy="81720"/>
              </p14:xfrm>
            </p:contentPart>
          </mc:Choice>
          <mc:Fallback xmlns="">
            <p:pic>
              <p:nvPicPr>
                <p:cNvPr id="27" name="Freihand 26">
                  <a:extLst>
                    <a:ext uri="{FF2B5EF4-FFF2-40B4-BE49-F238E27FC236}">
                      <a16:creationId xmlns:a16="http://schemas.microsoft.com/office/drawing/2014/main" id="{59904195-F5CC-452E-9988-ACB6FB0A50BC}"/>
                    </a:ext>
                  </a:extLst>
                </p:cNvPr>
                <p:cNvPicPr/>
                <p:nvPr/>
              </p:nvPicPr>
              <p:blipFill>
                <a:blip r:embed="rId60"/>
                <a:stretch>
                  <a:fillRect/>
                </a:stretch>
              </p:blipFill>
              <p:spPr>
                <a:xfrm>
                  <a:off x="8573979" y="1649285"/>
                  <a:ext cx="77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8C651724-C8A2-4871-8D5F-3E4C56A27087}"/>
                    </a:ext>
                  </a:extLst>
                </p14:cNvPr>
                <p14:cNvContentPartPr/>
                <p14:nvPr/>
              </p14:nvContentPartPr>
              <p14:xfrm>
                <a:off x="8718339" y="1631645"/>
                <a:ext cx="86040" cy="87840"/>
              </p14:xfrm>
            </p:contentPart>
          </mc:Choice>
          <mc:Fallback xmlns="">
            <p:pic>
              <p:nvPicPr>
                <p:cNvPr id="28" name="Freihand 27">
                  <a:extLst>
                    <a:ext uri="{FF2B5EF4-FFF2-40B4-BE49-F238E27FC236}">
                      <a16:creationId xmlns:a16="http://schemas.microsoft.com/office/drawing/2014/main" id="{8C651724-C8A2-4871-8D5F-3E4C56A27087}"/>
                    </a:ext>
                  </a:extLst>
                </p:cNvPr>
                <p:cNvPicPr/>
                <p:nvPr/>
              </p:nvPicPr>
              <p:blipFill>
                <a:blip r:embed="rId62"/>
                <a:stretch>
                  <a:fillRect/>
                </a:stretch>
              </p:blipFill>
              <p:spPr>
                <a:xfrm>
                  <a:off x="8714019" y="1627325"/>
                  <a:ext cx="94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C3CC3469-940B-4863-A3B2-1B98B5419373}"/>
                    </a:ext>
                  </a:extLst>
                </p14:cNvPr>
                <p14:cNvContentPartPr/>
                <p14:nvPr/>
              </p14:nvContentPartPr>
              <p14:xfrm>
                <a:off x="8838219" y="1534085"/>
                <a:ext cx="81360" cy="147960"/>
              </p14:xfrm>
            </p:contentPart>
          </mc:Choice>
          <mc:Fallback xmlns="">
            <p:pic>
              <p:nvPicPr>
                <p:cNvPr id="29" name="Freihand 28">
                  <a:extLst>
                    <a:ext uri="{FF2B5EF4-FFF2-40B4-BE49-F238E27FC236}">
                      <a16:creationId xmlns:a16="http://schemas.microsoft.com/office/drawing/2014/main" id="{C3CC3469-940B-4863-A3B2-1B98B5419373}"/>
                    </a:ext>
                  </a:extLst>
                </p:cNvPr>
                <p:cNvPicPr/>
                <p:nvPr/>
              </p:nvPicPr>
              <p:blipFill>
                <a:blip r:embed="rId64"/>
                <a:stretch>
                  <a:fillRect/>
                </a:stretch>
              </p:blipFill>
              <p:spPr>
                <a:xfrm>
                  <a:off x="8833899" y="1529765"/>
                  <a:ext cx="90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0" name="Freihand 29">
                  <a:extLst>
                    <a:ext uri="{FF2B5EF4-FFF2-40B4-BE49-F238E27FC236}">
                      <a16:creationId xmlns:a16="http://schemas.microsoft.com/office/drawing/2014/main" id="{EEF32C15-954B-41AA-8992-CB457F13D1F3}"/>
                    </a:ext>
                  </a:extLst>
                </p14:cNvPr>
                <p14:cNvContentPartPr/>
                <p14:nvPr/>
              </p14:nvContentPartPr>
              <p14:xfrm>
                <a:off x="8959899" y="1522925"/>
                <a:ext cx="162360" cy="275760"/>
              </p14:xfrm>
            </p:contentPart>
          </mc:Choice>
          <mc:Fallback xmlns="">
            <p:pic>
              <p:nvPicPr>
                <p:cNvPr id="30" name="Freihand 29">
                  <a:extLst>
                    <a:ext uri="{FF2B5EF4-FFF2-40B4-BE49-F238E27FC236}">
                      <a16:creationId xmlns:a16="http://schemas.microsoft.com/office/drawing/2014/main" id="{EEF32C15-954B-41AA-8992-CB457F13D1F3}"/>
                    </a:ext>
                  </a:extLst>
                </p:cNvPr>
                <p:cNvPicPr/>
                <p:nvPr/>
              </p:nvPicPr>
              <p:blipFill>
                <a:blip r:embed="rId66"/>
                <a:stretch>
                  <a:fillRect/>
                </a:stretch>
              </p:blipFill>
              <p:spPr>
                <a:xfrm>
                  <a:off x="8955579" y="1518605"/>
                  <a:ext cx="1710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1" name="Freihand 30">
                  <a:extLst>
                    <a:ext uri="{FF2B5EF4-FFF2-40B4-BE49-F238E27FC236}">
                      <a16:creationId xmlns:a16="http://schemas.microsoft.com/office/drawing/2014/main" id="{81C66931-A9A9-46F0-96B4-5FF618F00ABD}"/>
                    </a:ext>
                  </a:extLst>
                </p14:cNvPr>
                <p14:cNvContentPartPr/>
                <p14:nvPr/>
              </p14:nvContentPartPr>
              <p14:xfrm>
                <a:off x="9139899" y="1450205"/>
                <a:ext cx="80280" cy="160920"/>
              </p14:xfrm>
            </p:contentPart>
          </mc:Choice>
          <mc:Fallback xmlns="">
            <p:pic>
              <p:nvPicPr>
                <p:cNvPr id="31" name="Freihand 30">
                  <a:extLst>
                    <a:ext uri="{FF2B5EF4-FFF2-40B4-BE49-F238E27FC236}">
                      <a16:creationId xmlns:a16="http://schemas.microsoft.com/office/drawing/2014/main" id="{81C66931-A9A9-46F0-96B4-5FF618F00ABD}"/>
                    </a:ext>
                  </a:extLst>
                </p:cNvPr>
                <p:cNvPicPr/>
                <p:nvPr/>
              </p:nvPicPr>
              <p:blipFill>
                <a:blip r:embed="rId68"/>
                <a:stretch>
                  <a:fillRect/>
                </a:stretch>
              </p:blipFill>
              <p:spPr>
                <a:xfrm>
                  <a:off x="9135579" y="1445885"/>
                  <a:ext cx="88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2" name="Freihand 31">
                  <a:extLst>
                    <a:ext uri="{FF2B5EF4-FFF2-40B4-BE49-F238E27FC236}">
                      <a16:creationId xmlns:a16="http://schemas.microsoft.com/office/drawing/2014/main" id="{5DD8A9B9-959E-418C-9A25-A01E1071BFA4}"/>
                    </a:ext>
                  </a:extLst>
                </p14:cNvPr>
                <p14:cNvContentPartPr/>
                <p14:nvPr/>
              </p14:nvContentPartPr>
              <p14:xfrm>
                <a:off x="9192459" y="1574405"/>
                <a:ext cx="62280" cy="32400"/>
              </p14:xfrm>
            </p:contentPart>
          </mc:Choice>
          <mc:Fallback xmlns="">
            <p:pic>
              <p:nvPicPr>
                <p:cNvPr id="32" name="Freihand 31">
                  <a:extLst>
                    <a:ext uri="{FF2B5EF4-FFF2-40B4-BE49-F238E27FC236}">
                      <a16:creationId xmlns:a16="http://schemas.microsoft.com/office/drawing/2014/main" id="{5DD8A9B9-959E-418C-9A25-A01E1071BFA4}"/>
                    </a:ext>
                  </a:extLst>
                </p:cNvPr>
                <p:cNvPicPr/>
                <p:nvPr/>
              </p:nvPicPr>
              <p:blipFill>
                <a:blip r:embed="rId70"/>
                <a:stretch>
                  <a:fillRect/>
                </a:stretch>
              </p:blipFill>
              <p:spPr>
                <a:xfrm>
                  <a:off x="9188139" y="1570085"/>
                  <a:ext cx="70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Freihand 32">
                  <a:extLst>
                    <a:ext uri="{FF2B5EF4-FFF2-40B4-BE49-F238E27FC236}">
                      <a16:creationId xmlns:a16="http://schemas.microsoft.com/office/drawing/2014/main" id="{4191119D-8A1F-4E28-B79A-578E0EDC46D7}"/>
                    </a:ext>
                  </a:extLst>
                </p14:cNvPr>
                <p14:cNvContentPartPr/>
                <p14:nvPr/>
              </p14:nvContentPartPr>
              <p14:xfrm>
                <a:off x="9240699" y="1427525"/>
                <a:ext cx="121680" cy="180720"/>
              </p14:xfrm>
            </p:contentPart>
          </mc:Choice>
          <mc:Fallback xmlns="">
            <p:pic>
              <p:nvPicPr>
                <p:cNvPr id="33" name="Freihand 32">
                  <a:extLst>
                    <a:ext uri="{FF2B5EF4-FFF2-40B4-BE49-F238E27FC236}">
                      <a16:creationId xmlns:a16="http://schemas.microsoft.com/office/drawing/2014/main" id="{4191119D-8A1F-4E28-B79A-578E0EDC46D7}"/>
                    </a:ext>
                  </a:extLst>
                </p:cNvPr>
                <p:cNvPicPr/>
                <p:nvPr/>
              </p:nvPicPr>
              <p:blipFill>
                <a:blip r:embed="rId72"/>
                <a:stretch>
                  <a:fillRect/>
                </a:stretch>
              </p:blipFill>
              <p:spPr>
                <a:xfrm>
                  <a:off x="9236379" y="1423205"/>
                  <a:ext cx="130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5" name="Freihand 34">
                  <a:extLst>
                    <a:ext uri="{FF2B5EF4-FFF2-40B4-BE49-F238E27FC236}">
                      <a16:creationId xmlns:a16="http://schemas.microsoft.com/office/drawing/2014/main" id="{0ABF9470-2DC1-4B53-A02B-F1928EEA2943}"/>
                    </a:ext>
                  </a:extLst>
                </p14:cNvPr>
                <p14:cNvContentPartPr/>
                <p14:nvPr/>
              </p14:nvContentPartPr>
              <p14:xfrm>
                <a:off x="9438339" y="1482245"/>
                <a:ext cx="26640" cy="18720"/>
              </p14:xfrm>
            </p:contentPart>
          </mc:Choice>
          <mc:Fallback xmlns="">
            <p:pic>
              <p:nvPicPr>
                <p:cNvPr id="35" name="Freihand 34">
                  <a:extLst>
                    <a:ext uri="{FF2B5EF4-FFF2-40B4-BE49-F238E27FC236}">
                      <a16:creationId xmlns:a16="http://schemas.microsoft.com/office/drawing/2014/main" id="{0ABF9470-2DC1-4B53-A02B-F1928EEA2943}"/>
                    </a:ext>
                  </a:extLst>
                </p:cNvPr>
                <p:cNvPicPr/>
                <p:nvPr/>
              </p:nvPicPr>
              <p:blipFill>
                <a:blip r:embed="rId74"/>
                <a:stretch>
                  <a:fillRect/>
                </a:stretch>
              </p:blipFill>
              <p:spPr>
                <a:xfrm>
                  <a:off x="9434019" y="1477925"/>
                  <a:ext cx="35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 name="Freihand 35">
                  <a:extLst>
                    <a:ext uri="{FF2B5EF4-FFF2-40B4-BE49-F238E27FC236}">
                      <a16:creationId xmlns:a16="http://schemas.microsoft.com/office/drawing/2014/main" id="{894FA6B0-C8D0-4D9D-B03A-A9C48B60D070}"/>
                    </a:ext>
                  </a:extLst>
                </p14:cNvPr>
                <p14:cNvContentPartPr/>
                <p14:nvPr/>
              </p14:nvContentPartPr>
              <p14:xfrm>
                <a:off x="9474699" y="1560365"/>
                <a:ext cx="11880" cy="13680"/>
              </p14:xfrm>
            </p:contentPart>
          </mc:Choice>
          <mc:Fallback xmlns="">
            <p:pic>
              <p:nvPicPr>
                <p:cNvPr id="36" name="Freihand 35">
                  <a:extLst>
                    <a:ext uri="{FF2B5EF4-FFF2-40B4-BE49-F238E27FC236}">
                      <a16:creationId xmlns:a16="http://schemas.microsoft.com/office/drawing/2014/main" id="{894FA6B0-C8D0-4D9D-B03A-A9C48B60D070}"/>
                    </a:ext>
                  </a:extLst>
                </p:cNvPr>
                <p:cNvPicPr/>
                <p:nvPr/>
              </p:nvPicPr>
              <p:blipFill>
                <a:blip r:embed="rId76"/>
                <a:stretch>
                  <a:fillRect/>
                </a:stretch>
              </p:blipFill>
              <p:spPr>
                <a:xfrm>
                  <a:off x="9470379" y="1556045"/>
                  <a:ext cx="20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7" name="Freihand 36">
                  <a:extLst>
                    <a:ext uri="{FF2B5EF4-FFF2-40B4-BE49-F238E27FC236}">
                      <a16:creationId xmlns:a16="http://schemas.microsoft.com/office/drawing/2014/main" id="{E63A6A04-5ACD-4D92-A599-80454B741A06}"/>
                    </a:ext>
                  </a:extLst>
                </p14:cNvPr>
                <p14:cNvContentPartPr/>
                <p14:nvPr/>
              </p14:nvContentPartPr>
              <p14:xfrm>
                <a:off x="9644259" y="1344365"/>
                <a:ext cx="172080" cy="181080"/>
              </p14:xfrm>
            </p:contentPart>
          </mc:Choice>
          <mc:Fallback xmlns="">
            <p:pic>
              <p:nvPicPr>
                <p:cNvPr id="37" name="Freihand 36">
                  <a:extLst>
                    <a:ext uri="{FF2B5EF4-FFF2-40B4-BE49-F238E27FC236}">
                      <a16:creationId xmlns:a16="http://schemas.microsoft.com/office/drawing/2014/main" id="{E63A6A04-5ACD-4D92-A599-80454B741A06}"/>
                    </a:ext>
                  </a:extLst>
                </p:cNvPr>
                <p:cNvPicPr/>
                <p:nvPr/>
              </p:nvPicPr>
              <p:blipFill>
                <a:blip r:embed="rId78"/>
                <a:stretch>
                  <a:fillRect/>
                </a:stretch>
              </p:blipFill>
              <p:spPr>
                <a:xfrm>
                  <a:off x="9639939" y="1340045"/>
                  <a:ext cx="180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 name="Freihand 37">
                  <a:extLst>
                    <a:ext uri="{FF2B5EF4-FFF2-40B4-BE49-F238E27FC236}">
                      <a16:creationId xmlns:a16="http://schemas.microsoft.com/office/drawing/2014/main" id="{7D230F6C-861C-4E9B-A504-098D76C398E2}"/>
                    </a:ext>
                  </a:extLst>
                </p14:cNvPr>
                <p14:cNvContentPartPr/>
                <p14:nvPr/>
              </p14:nvContentPartPr>
              <p14:xfrm>
                <a:off x="9657579" y="1416725"/>
                <a:ext cx="120960" cy="27720"/>
              </p14:xfrm>
            </p:contentPart>
          </mc:Choice>
          <mc:Fallback xmlns="">
            <p:pic>
              <p:nvPicPr>
                <p:cNvPr id="38" name="Freihand 37">
                  <a:extLst>
                    <a:ext uri="{FF2B5EF4-FFF2-40B4-BE49-F238E27FC236}">
                      <a16:creationId xmlns:a16="http://schemas.microsoft.com/office/drawing/2014/main" id="{7D230F6C-861C-4E9B-A504-098D76C398E2}"/>
                    </a:ext>
                  </a:extLst>
                </p:cNvPr>
                <p:cNvPicPr/>
                <p:nvPr/>
              </p:nvPicPr>
              <p:blipFill>
                <a:blip r:embed="rId80"/>
                <a:stretch>
                  <a:fillRect/>
                </a:stretch>
              </p:blipFill>
              <p:spPr>
                <a:xfrm>
                  <a:off x="9653259" y="1412405"/>
                  <a:ext cx="129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9" name="Freihand 38">
                  <a:extLst>
                    <a:ext uri="{FF2B5EF4-FFF2-40B4-BE49-F238E27FC236}">
                      <a16:creationId xmlns:a16="http://schemas.microsoft.com/office/drawing/2014/main" id="{0B681B1A-EDD3-4F35-8868-3ED286320366}"/>
                    </a:ext>
                  </a:extLst>
                </p14:cNvPr>
                <p14:cNvContentPartPr/>
                <p14:nvPr/>
              </p14:nvContentPartPr>
              <p14:xfrm>
                <a:off x="9781059" y="1401965"/>
                <a:ext cx="105120" cy="85320"/>
              </p14:xfrm>
            </p:contentPart>
          </mc:Choice>
          <mc:Fallback xmlns="">
            <p:pic>
              <p:nvPicPr>
                <p:cNvPr id="39" name="Freihand 38">
                  <a:extLst>
                    <a:ext uri="{FF2B5EF4-FFF2-40B4-BE49-F238E27FC236}">
                      <a16:creationId xmlns:a16="http://schemas.microsoft.com/office/drawing/2014/main" id="{0B681B1A-EDD3-4F35-8868-3ED286320366}"/>
                    </a:ext>
                  </a:extLst>
                </p:cNvPr>
                <p:cNvPicPr/>
                <p:nvPr/>
              </p:nvPicPr>
              <p:blipFill>
                <a:blip r:embed="rId82"/>
                <a:stretch>
                  <a:fillRect/>
                </a:stretch>
              </p:blipFill>
              <p:spPr>
                <a:xfrm>
                  <a:off x="9776739" y="1397645"/>
                  <a:ext cx="113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0" name="Freihand 39">
                  <a:extLst>
                    <a:ext uri="{FF2B5EF4-FFF2-40B4-BE49-F238E27FC236}">
                      <a16:creationId xmlns:a16="http://schemas.microsoft.com/office/drawing/2014/main" id="{0F2D4925-C992-4F7A-B16E-CC597AB828D4}"/>
                    </a:ext>
                  </a:extLst>
                </p14:cNvPr>
                <p14:cNvContentPartPr/>
                <p14:nvPr/>
              </p14:nvContentPartPr>
              <p14:xfrm>
                <a:off x="9860979" y="1314125"/>
                <a:ext cx="87840" cy="145800"/>
              </p14:xfrm>
            </p:contentPart>
          </mc:Choice>
          <mc:Fallback xmlns="">
            <p:pic>
              <p:nvPicPr>
                <p:cNvPr id="40" name="Freihand 39">
                  <a:extLst>
                    <a:ext uri="{FF2B5EF4-FFF2-40B4-BE49-F238E27FC236}">
                      <a16:creationId xmlns:a16="http://schemas.microsoft.com/office/drawing/2014/main" id="{0F2D4925-C992-4F7A-B16E-CC597AB828D4}"/>
                    </a:ext>
                  </a:extLst>
                </p:cNvPr>
                <p:cNvPicPr/>
                <p:nvPr/>
              </p:nvPicPr>
              <p:blipFill>
                <a:blip r:embed="rId84"/>
                <a:stretch>
                  <a:fillRect/>
                </a:stretch>
              </p:blipFill>
              <p:spPr>
                <a:xfrm>
                  <a:off x="9856659" y="1309805"/>
                  <a:ext cx="96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1" name="Freihand 40">
                  <a:extLst>
                    <a:ext uri="{FF2B5EF4-FFF2-40B4-BE49-F238E27FC236}">
                      <a16:creationId xmlns:a16="http://schemas.microsoft.com/office/drawing/2014/main" id="{536B11B8-A61E-4A3B-B792-5EEFC1C8D5DA}"/>
                    </a:ext>
                  </a:extLst>
                </p14:cNvPr>
                <p14:cNvContentPartPr/>
                <p14:nvPr/>
              </p14:nvContentPartPr>
              <p14:xfrm>
                <a:off x="9963579" y="1308725"/>
                <a:ext cx="11160" cy="144360"/>
              </p14:xfrm>
            </p:contentPart>
          </mc:Choice>
          <mc:Fallback xmlns="">
            <p:pic>
              <p:nvPicPr>
                <p:cNvPr id="41" name="Freihand 40">
                  <a:extLst>
                    <a:ext uri="{FF2B5EF4-FFF2-40B4-BE49-F238E27FC236}">
                      <a16:creationId xmlns:a16="http://schemas.microsoft.com/office/drawing/2014/main" id="{536B11B8-A61E-4A3B-B792-5EEFC1C8D5DA}"/>
                    </a:ext>
                  </a:extLst>
                </p:cNvPr>
                <p:cNvPicPr/>
                <p:nvPr/>
              </p:nvPicPr>
              <p:blipFill>
                <a:blip r:embed="rId86"/>
                <a:stretch>
                  <a:fillRect/>
                </a:stretch>
              </p:blipFill>
              <p:spPr>
                <a:xfrm>
                  <a:off x="9959259" y="1304405"/>
                  <a:ext cx="19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2" name="Freihand 41">
                  <a:extLst>
                    <a:ext uri="{FF2B5EF4-FFF2-40B4-BE49-F238E27FC236}">
                      <a16:creationId xmlns:a16="http://schemas.microsoft.com/office/drawing/2014/main" id="{E646AC40-A6F9-4BE8-9226-1AEAEF08EE4B}"/>
                    </a:ext>
                  </a:extLst>
                </p14:cNvPr>
                <p14:cNvContentPartPr/>
                <p14:nvPr/>
              </p14:nvContentPartPr>
              <p14:xfrm>
                <a:off x="10007139" y="1387565"/>
                <a:ext cx="124560" cy="218880"/>
              </p14:xfrm>
            </p:contentPart>
          </mc:Choice>
          <mc:Fallback xmlns="">
            <p:pic>
              <p:nvPicPr>
                <p:cNvPr id="42" name="Freihand 41">
                  <a:extLst>
                    <a:ext uri="{FF2B5EF4-FFF2-40B4-BE49-F238E27FC236}">
                      <a16:creationId xmlns:a16="http://schemas.microsoft.com/office/drawing/2014/main" id="{E646AC40-A6F9-4BE8-9226-1AEAEF08EE4B}"/>
                    </a:ext>
                  </a:extLst>
                </p:cNvPr>
                <p:cNvPicPr/>
                <p:nvPr/>
              </p:nvPicPr>
              <p:blipFill>
                <a:blip r:embed="rId88"/>
                <a:stretch>
                  <a:fillRect/>
                </a:stretch>
              </p:blipFill>
              <p:spPr>
                <a:xfrm>
                  <a:off x="10002819" y="1383245"/>
                  <a:ext cx="133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3" name="Freihand 42">
                  <a:extLst>
                    <a:ext uri="{FF2B5EF4-FFF2-40B4-BE49-F238E27FC236}">
                      <a16:creationId xmlns:a16="http://schemas.microsoft.com/office/drawing/2014/main" id="{A820344D-74D2-40D7-BF59-4BF887EE82CD}"/>
                    </a:ext>
                  </a:extLst>
                </p14:cNvPr>
                <p14:cNvContentPartPr/>
                <p14:nvPr/>
              </p14:nvContentPartPr>
              <p14:xfrm>
                <a:off x="10133499" y="1359125"/>
                <a:ext cx="85680" cy="74880"/>
              </p14:xfrm>
            </p:contentPart>
          </mc:Choice>
          <mc:Fallback xmlns="">
            <p:pic>
              <p:nvPicPr>
                <p:cNvPr id="43" name="Freihand 42">
                  <a:extLst>
                    <a:ext uri="{FF2B5EF4-FFF2-40B4-BE49-F238E27FC236}">
                      <a16:creationId xmlns:a16="http://schemas.microsoft.com/office/drawing/2014/main" id="{A820344D-74D2-40D7-BF59-4BF887EE82CD}"/>
                    </a:ext>
                  </a:extLst>
                </p:cNvPr>
                <p:cNvPicPr/>
                <p:nvPr/>
              </p:nvPicPr>
              <p:blipFill>
                <a:blip r:embed="rId90"/>
                <a:stretch>
                  <a:fillRect/>
                </a:stretch>
              </p:blipFill>
              <p:spPr>
                <a:xfrm>
                  <a:off x="10129179" y="1354805"/>
                  <a:ext cx="9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Freihand 43">
                  <a:extLst>
                    <a:ext uri="{FF2B5EF4-FFF2-40B4-BE49-F238E27FC236}">
                      <a16:creationId xmlns:a16="http://schemas.microsoft.com/office/drawing/2014/main" id="{66E92B63-DBF3-483A-83CE-550B2870FAF6}"/>
                    </a:ext>
                  </a:extLst>
                </p14:cNvPr>
                <p14:cNvContentPartPr/>
                <p14:nvPr/>
              </p14:nvContentPartPr>
              <p14:xfrm>
                <a:off x="10227819" y="1329605"/>
                <a:ext cx="186480" cy="91080"/>
              </p14:xfrm>
            </p:contentPart>
          </mc:Choice>
          <mc:Fallback xmlns="">
            <p:pic>
              <p:nvPicPr>
                <p:cNvPr id="44" name="Freihand 43">
                  <a:extLst>
                    <a:ext uri="{FF2B5EF4-FFF2-40B4-BE49-F238E27FC236}">
                      <a16:creationId xmlns:a16="http://schemas.microsoft.com/office/drawing/2014/main" id="{66E92B63-DBF3-483A-83CE-550B2870FAF6}"/>
                    </a:ext>
                  </a:extLst>
                </p:cNvPr>
                <p:cNvPicPr/>
                <p:nvPr/>
              </p:nvPicPr>
              <p:blipFill>
                <a:blip r:embed="rId92"/>
                <a:stretch>
                  <a:fillRect/>
                </a:stretch>
              </p:blipFill>
              <p:spPr>
                <a:xfrm>
                  <a:off x="10223499" y="1325285"/>
                  <a:ext cx="195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5" name="Freihand 44">
                  <a:extLst>
                    <a:ext uri="{FF2B5EF4-FFF2-40B4-BE49-F238E27FC236}">
                      <a16:creationId xmlns:a16="http://schemas.microsoft.com/office/drawing/2014/main" id="{4B0CB499-7A7D-4285-9EAE-95A01E1FE80F}"/>
                    </a:ext>
                  </a:extLst>
                </p14:cNvPr>
                <p14:cNvContentPartPr/>
                <p14:nvPr/>
              </p14:nvContentPartPr>
              <p14:xfrm>
                <a:off x="10396299" y="1200365"/>
                <a:ext cx="101520" cy="165600"/>
              </p14:xfrm>
            </p:contentPart>
          </mc:Choice>
          <mc:Fallback xmlns="">
            <p:pic>
              <p:nvPicPr>
                <p:cNvPr id="45" name="Freihand 44">
                  <a:extLst>
                    <a:ext uri="{FF2B5EF4-FFF2-40B4-BE49-F238E27FC236}">
                      <a16:creationId xmlns:a16="http://schemas.microsoft.com/office/drawing/2014/main" id="{4B0CB499-7A7D-4285-9EAE-95A01E1FE80F}"/>
                    </a:ext>
                  </a:extLst>
                </p:cNvPr>
                <p:cNvPicPr/>
                <p:nvPr/>
              </p:nvPicPr>
              <p:blipFill>
                <a:blip r:embed="rId94"/>
                <a:stretch>
                  <a:fillRect/>
                </a:stretch>
              </p:blipFill>
              <p:spPr>
                <a:xfrm>
                  <a:off x="10391979" y="1196045"/>
                  <a:ext cx="110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6" name="Freihand 45">
                  <a:extLst>
                    <a:ext uri="{FF2B5EF4-FFF2-40B4-BE49-F238E27FC236}">
                      <a16:creationId xmlns:a16="http://schemas.microsoft.com/office/drawing/2014/main" id="{B4DF354A-7A6A-4D41-9515-CA7D1D00922B}"/>
                    </a:ext>
                  </a:extLst>
                </p14:cNvPr>
                <p14:cNvContentPartPr/>
                <p14:nvPr/>
              </p14:nvContentPartPr>
              <p14:xfrm>
                <a:off x="10507539" y="1259045"/>
                <a:ext cx="120240" cy="75240"/>
              </p14:xfrm>
            </p:contentPart>
          </mc:Choice>
          <mc:Fallback xmlns="">
            <p:pic>
              <p:nvPicPr>
                <p:cNvPr id="46" name="Freihand 45">
                  <a:extLst>
                    <a:ext uri="{FF2B5EF4-FFF2-40B4-BE49-F238E27FC236}">
                      <a16:creationId xmlns:a16="http://schemas.microsoft.com/office/drawing/2014/main" id="{B4DF354A-7A6A-4D41-9515-CA7D1D00922B}"/>
                    </a:ext>
                  </a:extLst>
                </p:cNvPr>
                <p:cNvPicPr/>
                <p:nvPr/>
              </p:nvPicPr>
              <p:blipFill>
                <a:blip r:embed="rId96"/>
                <a:stretch>
                  <a:fillRect/>
                </a:stretch>
              </p:blipFill>
              <p:spPr>
                <a:xfrm>
                  <a:off x="10503219" y="1254725"/>
                  <a:ext cx="128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7" name="Freihand 46">
                  <a:extLst>
                    <a:ext uri="{FF2B5EF4-FFF2-40B4-BE49-F238E27FC236}">
                      <a16:creationId xmlns:a16="http://schemas.microsoft.com/office/drawing/2014/main" id="{EF3C731A-58F6-4FBB-9D0A-F1D2C652873A}"/>
                    </a:ext>
                  </a:extLst>
                </p14:cNvPr>
                <p14:cNvContentPartPr/>
                <p14:nvPr/>
              </p14:nvContentPartPr>
              <p14:xfrm>
                <a:off x="10230339" y="1233485"/>
                <a:ext cx="360" cy="360"/>
              </p14:xfrm>
            </p:contentPart>
          </mc:Choice>
          <mc:Fallback xmlns="">
            <p:pic>
              <p:nvPicPr>
                <p:cNvPr id="47" name="Freihand 46">
                  <a:extLst>
                    <a:ext uri="{FF2B5EF4-FFF2-40B4-BE49-F238E27FC236}">
                      <a16:creationId xmlns:a16="http://schemas.microsoft.com/office/drawing/2014/main" id="{EF3C731A-58F6-4FBB-9D0A-F1D2C652873A}"/>
                    </a:ext>
                  </a:extLst>
                </p:cNvPr>
                <p:cNvPicPr/>
                <p:nvPr/>
              </p:nvPicPr>
              <p:blipFill>
                <a:blip r:embed="rId98"/>
                <a:stretch>
                  <a:fillRect/>
                </a:stretch>
              </p:blipFill>
              <p:spPr>
                <a:xfrm>
                  <a:off x="10226019" y="12291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0" name="Freihand 49">
                  <a:extLst>
                    <a:ext uri="{FF2B5EF4-FFF2-40B4-BE49-F238E27FC236}">
                      <a16:creationId xmlns:a16="http://schemas.microsoft.com/office/drawing/2014/main" id="{FB4AFE4C-5114-46AE-96C3-ACF34C9EBCEC}"/>
                    </a:ext>
                  </a:extLst>
                </p14:cNvPr>
                <p14:cNvContentPartPr/>
                <p14:nvPr/>
              </p14:nvContentPartPr>
              <p14:xfrm>
                <a:off x="7832739" y="2095325"/>
                <a:ext cx="11160" cy="127440"/>
              </p14:xfrm>
            </p:contentPart>
          </mc:Choice>
          <mc:Fallback xmlns="">
            <p:pic>
              <p:nvPicPr>
                <p:cNvPr id="50" name="Freihand 49">
                  <a:extLst>
                    <a:ext uri="{FF2B5EF4-FFF2-40B4-BE49-F238E27FC236}">
                      <a16:creationId xmlns:a16="http://schemas.microsoft.com/office/drawing/2014/main" id="{FB4AFE4C-5114-46AE-96C3-ACF34C9EBCEC}"/>
                    </a:ext>
                  </a:extLst>
                </p:cNvPr>
                <p:cNvPicPr/>
                <p:nvPr/>
              </p:nvPicPr>
              <p:blipFill>
                <a:blip r:embed="rId100"/>
                <a:stretch>
                  <a:fillRect/>
                </a:stretch>
              </p:blipFill>
              <p:spPr>
                <a:xfrm>
                  <a:off x="7828419" y="2091005"/>
                  <a:ext cx="198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 name="Freihand 50">
                  <a:extLst>
                    <a:ext uri="{FF2B5EF4-FFF2-40B4-BE49-F238E27FC236}">
                      <a16:creationId xmlns:a16="http://schemas.microsoft.com/office/drawing/2014/main" id="{38616017-8660-4281-A403-273F1EDCC3D1}"/>
                    </a:ext>
                  </a:extLst>
                </p14:cNvPr>
                <p14:cNvContentPartPr/>
                <p14:nvPr/>
              </p14:nvContentPartPr>
              <p14:xfrm>
                <a:off x="7741659" y="2078765"/>
                <a:ext cx="176760" cy="151920"/>
              </p14:xfrm>
            </p:contentPart>
          </mc:Choice>
          <mc:Fallback xmlns="">
            <p:pic>
              <p:nvPicPr>
                <p:cNvPr id="51" name="Freihand 50">
                  <a:extLst>
                    <a:ext uri="{FF2B5EF4-FFF2-40B4-BE49-F238E27FC236}">
                      <a16:creationId xmlns:a16="http://schemas.microsoft.com/office/drawing/2014/main" id="{38616017-8660-4281-A403-273F1EDCC3D1}"/>
                    </a:ext>
                  </a:extLst>
                </p:cNvPr>
                <p:cNvPicPr/>
                <p:nvPr/>
              </p:nvPicPr>
              <p:blipFill>
                <a:blip r:embed="rId102"/>
                <a:stretch>
                  <a:fillRect/>
                </a:stretch>
              </p:blipFill>
              <p:spPr>
                <a:xfrm>
                  <a:off x="7737339" y="2074445"/>
                  <a:ext cx="185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B6827F55-E64D-42EE-951C-3BECD78D63DB}"/>
                    </a:ext>
                  </a:extLst>
                </p14:cNvPr>
                <p14:cNvContentPartPr/>
                <p14:nvPr/>
              </p14:nvContentPartPr>
              <p14:xfrm>
                <a:off x="7954779" y="2160125"/>
                <a:ext cx="94320" cy="82800"/>
              </p14:xfrm>
            </p:contentPart>
          </mc:Choice>
          <mc:Fallback xmlns="">
            <p:pic>
              <p:nvPicPr>
                <p:cNvPr id="52" name="Freihand 51">
                  <a:extLst>
                    <a:ext uri="{FF2B5EF4-FFF2-40B4-BE49-F238E27FC236}">
                      <a16:creationId xmlns:a16="http://schemas.microsoft.com/office/drawing/2014/main" id="{B6827F55-E64D-42EE-951C-3BECD78D63DB}"/>
                    </a:ext>
                  </a:extLst>
                </p:cNvPr>
                <p:cNvPicPr/>
                <p:nvPr/>
              </p:nvPicPr>
              <p:blipFill>
                <a:blip r:embed="rId104"/>
                <a:stretch>
                  <a:fillRect/>
                </a:stretch>
              </p:blipFill>
              <p:spPr>
                <a:xfrm>
                  <a:off x="7950459" y="2155805"/>
                  <a:ext cx="102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B1F03C73-B45B-4DB5-AB96-07C54EC15606}"/>
                    </a:ext>
                  </a:extLst>
                </p14:cNvPr>
                <p14:cNvContentPartPr/>
                <p14:nvPr/>
              </p14:nvContentPartPr>
              <p14:xfrm>
                <a:off x="7763619" y="1930805"/>
                <a:ext cx="56520" cy="96840"/>
              </p14:xfrm>
            </p:contentPart>
          </mc:Choice>
          <mc:Fallback xmlns="">
            <p:pic>
              <p:nvPicPr>
                <p:cNvPr id="63" name="Freihand 62">
                  <a:extLst>
                    <a:ext uri="{FF2B5EF4-FFF2-40B4-BE49-F238E27FC236}">
                      <a16:creationId xmlns:a16="http://schemas.microsoft.com/office/drawing/2014/main" id="{B1F03C73-B45B-4DB5-AB96-07C54EC15606}"/>
                    </a:ext>
                  </a:extLst>
                </p:cNvPr>
                <p:cNvPicPr/>
                <p:nvPr/>
              </p:nvPicPr>
              <p:blipFill>
                <a:blip r:embed="rId106"/>
                <a:stretch>
                  <a:fillRect/>
                </a:stretch>
              </p:blipFill>
              <p:spPr>
                <a:xfrm>
                  <a:off x="7759299" y="1926485"/>
                  <a:ext cx="65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13E65BF9-9F00-444A-8991-4A6B92B069B6}"/>
                    </a:ext>
                  </a:extLst>
                </p14:cNvPr>
                <p14:cNvContentPartPr/>
                <p14:nvPr/>
              </p14:nvContentPartPr>
              <p14:xfrm>
                <a:off x="7697739" y="1953845"/>
                <a:ext cx="229680" cy="36720"/>
              </p14:xfrm>
            </p:contentPart>
          </mc:Choice>
          <mc:Fallback xmlns="">
            <p:pic>
              <p:nvPicPr>
                <p:cNvPr id="64" name="Freihand 63">
                  <a:extLst>
                    <a:ext uri="{FF2B5EF4-FFF2-40B4-BE49-F238E27FC236}">
                      <a16:creationId xmlns:a16="http://schemas.microsoft.com/office/drawing/2014/main" id="{13E65BF9-9F00-444A-8991-4A6B92B069B6}"/>
                    </a:ext>
                  </a:extLst>
                </p:cNvPr>
                <p:cNvPicPr/>
                <p:nvPr/>
              </p:nvPicPr>
              <p:blipFill>
                <a:blip r:embed="rId108"/>
                <a:stretch>
                  <a:fillRect/>
                </a:stretch>
              </p:blipFill>
              <p:spPr>
                <a:xfrm>
                  <a:off x="7693419" y="1949525"/>
                  <a:ext cx="238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573B2D58-CE34-4637-ADE9-7A4EC609308E}"/>
                    </a:ext>
                  </a:extLst>
                </p14:cNvPr>
                <p14:cNvContentPartPr/>
                <p14:nvPr/>
              </p14:nvContentPartPr>
              <p14:xfrm>
                <a:off x="7862979" y="1995245"/>
                <a:ext cx="50760" cy="12960"/>
              </p14:xfrm>
            </p:contentPart>
          </mc:Choice>
          <mc:Fallback xmlns="">
            <p:pic>
              <p:nvPicPr>
                <p:cNvPr id="65" name="Freihand 64">
                  <a:extLst>
                    <a:ext uri="{FF2B5EF4-FFF2-40B4-BE49-F238E27FC236}">
                      <a16:creationId xmlns:a16="http://schemas.microsoft.com/office/drawing/2014/main" id="{573B2D58-CE34-4637-ADE9-7A4EC609308E}"/>
                    </a:ext>
                  </a:extLst>
                </p:cNvPr>
                <p:cNvPicPr/>
                <p:nvPr/>
              </p:nvPicPr>
              <p:blipFill>
                <a:blip r:embed="rId110"/>
                <a:stretch>
                  <a:fillRect/>
                </a:stretch>
              </p:blipFill>
              <p:spPr>
                <a:xfrm>
                  <a:off x="7858659" y="1990925"/>
                  <a:ext cx="59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9ACC87CA-6051-440E-B887-2F6CC3CFC4C0}"/>
                    </a:ext>
                  </a:extLst>
                </p14:cNvPr>
                <p14:cNvContentPartPr/>
                <p14:nvPr/>
              </p14:nvContentPartPr>
              <p14:xfrm>
                <a:off x="7961619" y="1938365"/>
                <a:ext cx="69480" cy="57240"/>
              </p14:xfrm>
            </p:contentPart>
          </mc:Choice>
          <mc:Fallback xmlns="">
            <p:pic>
              <p:nvPicPr>
                <p:cNvPr id="66" name="Freihand 65">
                  <a:extLst>
                    <a:ext uri="{FF2B5EF4-FFF2-40B4-BE49-F238E27FC236}">
                      <a16:creationId xmlns:a16="http://schemas.microsoft.com/office/drawing/2014/main" id="{9ACC87CA-6051-440E-B887-2F6CC3CFC4C0}"/>
                    </a:ext>
                  </a:extLst>
                </p:cNvPr>
                <p:cNvPicPr/>
                <p:nvPr/>
              </p:nvPicPr>
              <p:blipFill>
                <a:blip r:embed="rId112"/>
                <a:stretch>
                  <a:fillRect/>
                </a:stretch>
              </p:blipFill>
              <p:spPr>
                <a:xfrm>
                  <a:off x="7957299" y="1934045"/>
                  <a:ext cx="78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C3822FE6-5860-4A9A-9EAC-9E1713CC22A3}"/>
                    </a:ext>
                  </a:extLst>
                </p14:cNvPr>
                <p14:cNvContentPartPr/>
                <p14:nvPr/>
              </p14:nvContentPartPr>
              <p14:xfrm>
                <a:off x="8548419" y="1821725"/>
                <a:ext cx="48240" cy="120960"/>
              </p14:xfrm>
            </p:contentPart>
          </mc:Choice>
          <mc:Fallback xmlns="">
            <p:pic>
              <p:nvPicPr>
                <p:cNvPr id="67" name="Freihand 66">
                  <a:extLst>
                    <a:ext uri="{FF2B5EF4-FFF2-40B4-BE49-F238E27FC236}">
                      <a16:creationId xmlns:a16="http://schemas.microsoft.com/office/drawing/2014/main" id="{C3822FE6-5860-4A9A-9EAC-9E1713CC22A3}"/>
                    </a:ext>
                  </a:extLst>
                </p:cNvPr>
                <p:cNvPicPr/>
                <p:nvPr/>
              </p:nvPicPr>
              <p:blipFill>
                <a:blip r:embed="rId114"/>
                <a:stretch>
                  <a:fillRect/>
                </a:stretch>
              </p:blipFill>
              <p:spPr>
                <a:xfrm>
                  <a:off x="8544099" y="1817405"/>
                  <a:ext cx="56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E572FF48-E4C6-47F2-B582-0B9340196C0E}"/>
                    </a:ext>
                  </a:extLst>
                </p14:cNvPr>
                <p14:cNvContentPartPr/>
                <p14:nvPr/>
              </p14:nvContentPartPr>
              <p14:xfrm>
                <a:off x="8500539" y="1882925"/>
                <a:ext cx="113760" cy="13680"/>
              </p14:xfrm>
            </p:contentPart>
          </mc:Choice>
          <mc:Fallback xmlns="">
            <p:pic>
              <p:nvPicPr>
                <p:cNvPr id="68" name="Freihand 67">
                  <a:extLst>
                    <a:ext uri="{FF2B5EF4-FFF2-40B4-BE49-F238E27FC236}">
                      <a16:creationId xmlns:a16="http://schemas.microsoft.com/office/drawing/2014/main" id="{E572FF48-E4C6-47F2-B582-0B9340196C0E}"/>
                    </a:ext>
                  </a:extLst>
                </p:cNvPr>
                <p:cNvPicPr/>
                <p:nvPr/>
              </p:nvPicPr>
              <p:blipFill>
                <a:blip r:embed="rId116"/>
                <a:stretch>
                  <a:fillRect/>
                </a:stretch>
              </p:blipFill>
              <p:spPr>
                <a:xfrm>
                  <a:off x="8496219" y="1878605"/>
                  <a:ext cx="122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AA3C9497-B1A3-41D9-8EA6-94A330EA4EFE}"/>
                    </a:ext>
                  </a:extLst>
                </p14:cNvPr>
                <p14:cNvContentPartPr/>
                <p14:nvPr/>
              </p14:nvContentPartPr>
              <p14:xfrm>
                <a:off x="8611419" y="1872845"/>
                <a:ext cx="149400" cy="60120"/>
              </p14:xfrm>
            </p:contentPart>
          </mc:Choice>
          <mc:Fallback xmlns="">
            <p:pic>
              <p:nvPicPr>
                <p:cNvPr id="69" name="Freihand 68">
                  <a:extLst>
                    <a:ext uri="{FF2B5EF4-FFF2-40B4-BE49-F238E27FC236}">
                      <a16:creationId xmlns:a16="http://schemas.microsoft.com/office/drawing/2014/main" id="{AA3C9497-B1A3-41D9-8EA6-94A330EA4EFE}"/>
                    </a:ext>
                  </a:extLst>
                </p:cNvPr>
                <p:cNvPicPr/>
                <p:nvPr/>
              </p:nvPicPr>
              <p:blipFill>
                <a:blip r:embed="rId118"/>
                <a:stretch>
                  <a:fillRect/>
                </a:stretch>
              </p:blipFill>
              <p:spPr>
                <a:xfrm>
                  <a:off x="8607099" y="1868525"/>
                  <a:ext cx="158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32A180A2-67D3-4C83-906A-C7006C8F1494}"/>
                    </a:ext>
                  </a:extLst>
                </p14:cNvPr>
                <p14:cNvContentPartPr/>
                <p14:nvPr/>
              </p14:nvContentPartPr>
              <p14:xfrm>
                <a:off x="8780979" y="1813445"/>
                <a:ext cx="90720" cy="109080"/>
              </p14:xfrm>
            </p:contentPart>
          </mc:Choice>
          <mc:Fallback xmlns="">
            <p:pic>
              <p:nvPicPr>
                <p:cNvPr id="70" name="Freihand 69">
                  <a:extLst>
                    <a:ext uri="{FF2B5EF4-FFF2-40B4-BE49-F238E27FC236}">
                      <a16:creationId xmlns:a16="http://schemas.microsoft.com/office/drawing/2014/main" id="{32A180A2-67D3-4C83-906A-C7006C8F1494}"/>
                    </a:ext>
                  </a:extLst>
                </p:cNvPr>
                <p:cNvPicPr/>
                <p:nvPr/>
              </p:nvPicPr>
              <p:blipFill>
                <a:blip r:embed="rId120"/>
                <a:stretch>
                  <a:fillRect/>
                </a:stretch>
              </p:blipFill>
              <p:spPr>
                <a:xfrm>
                  <a:off x="8776659" y="1809125"/>
                  <a:ext cx="99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BBA39D7B-BA1E-47C4-9FF3-C4B40F42B1F6}"/>
                    </a:ext>
                  </a:extLst>
                </p14:cNvPr>
                <p14:cNvContentPartPr/>
                <p14:nvPr/>
              </p14:nvContentPartPr>
              <p14:xfrm>
                <a:off x="8610339" y="2044565"/>
                <a:ext cx="24480" cy="122040"/>
              </p14:xfrm>
            </p:contentPart>
          </mc:Choice>
          <mc:Fallback xmlns="">
            <p:pic>
              <p:nvPicPr>
                <p:cNvPr id="71" name="Freihand 70">
                  <a:extLst>
                    <a:ext uri="{FF2B5EF4-FFF2-40B4-BE49-F238E27FC236}">
                      <a16:creationId xmlns:a16="http://schemas.microsoft.com/office/drawing/2014/main" id="{BBA39D7B-BA1E-47C4-9FF3-C4B40F42B1F6}"/>
                    </a:ext>
                  </a:extLst>
                </p:cNvPr>
                <p:cNvPicPr/>
                <p:nvPr/>
              </p:nvPicPr>
              <p:blipFill>
                <a:blip r:embed="rId122"/>
                <a:stretch>
                  <a:fillRect/>
                </a:stretch>
              </p:blipFill>
              <p:spPr>
                <a:xfrm>
                  <a:off x="8606019" y="2040245"/>
                  <a:ext cx="33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F3804B0A-D1F0-48C0-BF0E-B771B0B6DF10}"/>
                    </a:ext>
                  </a:extLst>
                </p14:cNvPr>
                <p14:cNvContentPartPr/>
                <p14:nvPr/>
              </p14:nvContentPartPr>
              <p14:xfrm>
                <a:off x="8538699" y="2132405"/>
                <a:ext cx="165960" cy="40320"/>
              </p14:xfrm>
            </p:contentPart>
          </mc:Choice>
          <mc:Fallback xmlns="">
            <p:pic>
              <p:nvPicPr>
                <p:cNvPr id="72" name="Freihand 71">
                  <a:extLst>
                    <a:ext uri="{FF2B5EF4-FFF2-40B4-BE49-F238E27FC236}">
                      <a16:creationId xmlns:a16="http://schemas.microsoft.com/office/drawing/2014/main" id="{F3804B0A-D1F0-48C0-BF0E-B771B0B6DF10}"/>
                    </a:ext>
                  </a:extLst>
                </p:cNvPr>
                <p:cNvPicPr/>
                <p:nvPr/>
              </p:nvPicPr>
              <p:blipFill>
                <a:blip r:embed="rId124"/>
                <a:stretch>
                  <a:fillRect/>
                </a:stretch>
              </p:blipFill>
              <p:spPr>
                <a:xfrm>
                  <a:off x="8534379" y="2128085"/>
                  <a:ext cx="1746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8AAE3161-5728-4D65-B3AA-02094373EF32}"/>
                    </a:ext>
                  </a:extLst>
                </p14:cNvPr>
                <p14:cNvContentPartPr/>
                <p14:nvPr/>
              </p14:nvContentPartPr>
              <p14:xfrm>
                <a:off x="8513859" y="2028725"/>
                <a:ext cx="181440" cy="38880"/>
              </p14:xfrm>
            </p:contentPart>
          </mc:Choice>
          <mc:Fallback xmlns="">
            <p:pic>
              <p:nvPicPr>
                <p:cNvPr id="73" name="Freihand 72">
                  <a:extLst>
                    <a:ext uri="{FF2B5EF4-FFF2-40B4-BE49-F238E27FC236}">
                      <a16:creationId xmlns:a16="http://schemas.microsoft.com/office/drawing/2014/main" id="{8AAE3161-5728-4D65-B3AA-02094373EF32}"/>
                    </a:ext>
                  </a:extLst>
                </p:cNvPr>
                <p:cNvPicPr/>
                <p:nvPr/>
              </p:nvPicPr>
              <p:blipFill>
                <a:blip r:embed="rId126"/>
                <a:stretch>
                  <a:fillRect/>
                </a:stretch>
              </p:blipFill>
              <p:spPr>
                <a:xfrm>
                  <a:off x="8509539" y="2024405"/>
                  <a:ext cx="190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4" name="Freihand 73">
                  <a:extLst>
                    <a:ext uri="{FF2B5EF4-FFF2-40B4-BE49-F238E27FC236}">
                      <a16:creationId xmlns:a16="http://schemas.microsoft.com/office/drawing/2014/main" id="{445141FC-CFD5-417A-B3CC-9720A239A792}"/>
                    </a:ext>
                  </a:extLst>
                </p14:cNvPr>
                <p14:cNvContentPartPr/>
                <p14:nvPr/>
              </p14:nvContentPartPr>
              <p14:xfrm>
                <a:off x="8724099" y="2067605"/>
                <a:ext cx="137520" cy="92520"/>
              </p14:xfrm>
            </p:contentPart>
          </mc:Choice>
          <mc:Fallback xmlns="">
            <p:pic>
              <p:nvPicPr>
                <p:cNvPr id="74" name="Freihand 73">
                  <a:extLst>
                    <a:ext uri="{FF2B5EF4-FFF2-40B4-BE49-F238E27FC236}">
                      <a16:creationId xmlns:a16="http://schemas.microsoft.com/office/drawing/2014/main" id="{445141FC-CFD5-417A-B3CC-9720A239A792}"/>
                    </a:ext>
                  </a:extLst>
                </p:cNvPr>
                <p:cNvPicPr/>
                <p:nvPr/>
              </p:nvPicPr>
              <p:blipFill>
                <a:blip r:embed="rId128"/>
                <a:stretch>
                  <a:fillRect/>
                </a:stretch>
              </p:blipFill>
              <p:spPr>
                <a:xfrm>
                  <a:off x="8719779" y="2063285"/>
                  <a:ext cx="146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Freihand 83">
                  <a:extLst>
                    <a:ext uri="{FF2B5EF4-FFF2-40B4-BE49-F238E27FC236}">
                      <a16:creationId xmlns:a16="http://schemas.microsoft.com/office/drawing/2014/main" id="{750E1730-6398-4D74-BDA9-2A0010A12C15}"/>
                    </a:ext>
                  </a:extLst>
                </p14:cNvPr>
                <p14:cNvContentPartPr/>
                <p14:nvPr/>
              </p14:nvContentPartPr>
              <p14:xfrm>
                <a:off x="9512499" y="1919285"/>
                <a:ext cx="33480" cy="104760"/>
              </p14:xfrm>
            </p:contentPart>
          </mc:Choice>
          <mc:Fallback xmlns="">
            <p:pic>
              <p:nvPicPr>
                <p:cNvPr id="84" name="Freihand 83">
                  <a:extLst>
                    <a:ext uri="{FF2B5EF4-FFF2-40B4-BE49-F238E27FC236}">
                      <a16:creationId xmlns:a16="http://schemas.microsoft.com/office/drawing/2014/main" id="{750E1730-6398-4D74-BDA9-2A0010A12C15}"/>
                    </a:ext>
                  </a:extLst>
                </p:cNvPr>
                <p:cNvPicPr/>
                <p:nvPr/>
              </p:nvPicPr>
              <p:blipFill>
                <a:blip r:embed="rId130"/>
                <a:stretch>
                  <a:fillRect/>
                </a:stretch>
              </p:blipFill>
              <p:spPr>
                <a:xfrm>
                  <a:off x="9508179" y="1914965"/>
                  <a:ext cx="42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Freihand 84">
                  <a:extLst>
                    <a:ext uri="{FF2B5EF4-FFF2-40B4-BE49-F238E27FC236}">
                      <a16:creationId xmlns:a16="http://schemas.microsoft.com/office/drawing/2014/main" id="{29B4E037-3F45-4F93-8684-6ABF7B2DCF2A}"/>
                    </a:ext>
                  </a:extLst>
                </p14:cNvPr>
                <p14:cNvContentPartPr/>
                <p14:nvPr/>
              </p14:nvContentPartPr>
              <p14:xfrm>
                <a:off x="9419979" y="2004245"/>
                <a:ext cx="174240" cy="50760"/>
              </p14:xfrm>
            </p:contentPart>
          </mc:Choice>
          <mc:Fallback xmlns="">
            <p:pic>
              <p:nvPicPr>
                <p:cNvPr id="85" name="Freihand 84">
                  <a:extLst>
                    <a:ext uri="{FF2B5EF4-FFF2-40B4-BE49-F238E27FC236}">
                      <a16:creationId xmlns:a16="http://schemas.microsoft.com/office/drawing/2014/main" id="{29B4E037-3F45-4F93-8684-6ABF7B2DCF2A}"/>
                    </a:ext>
                  </a:extLst>
                </p:cNvPr>
                <p:cNvPicPr/>
                <p:nvPr/>
              </p:nvPicPr>
              <p:blipFill>
                <a:blip r:embed="rId132"/>
                <a:stretch>
                  <a:fillRect/>
                </a:stretch>
              </p:blipFill>
              <p:spPr>
                <a:xfrm>
                  <a:off x="9415659" y="1999925"/>
                  <a:ext cx="182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13BFA99C-A396-4F77-88E0-3EF3AF17D81C}"/>
                    </a:ext>
                  </a:extLst>
                </p14:cNvPr>
                <p14:cNvContentPartPr/>
                <p14:nvPr/>
              </p14:nvContentPartPr>
              <p14:xfrm>
                <a:off x="9395859" y="1899485"/>
                <a:ext cx="164160" cy="48960"/>
              </p14:xfrm>
            </p:contentPart>
          </mc:Choice>
          <mc:Fallback xmlns="">
            <p:pic>
              <p:nvPicPr>
                <p:cNvPr id="86" name="Freihand 85">
                  <a:extLst>
                    <a:ext uri="{FF2B5EF4-FFF2-40B4-BE49-F238E27FC236}">
                      <a16:creationId xmlns:a16="http://schemas.microsoft.com/office/drawing/2014/main" id="{13BFA99C-A396-4F77-88E0-3EF3AF17D81C}"/>
                    </a:ext>
                  </a:extLst>
                </p:cNvPr>
                <p:cNvPicPr/>
                <p:nvPr/>
              </p:nvPicPr>
              <p:blipFill>
                <a:blip r:embed="rId134"/>
                <a:stretch>
                  <a:fillRect/>
                </a:stretch>
              </p:blipFill>
              <p:spPr>
                <a:xfrm>
                  <a:off x="9391539" y="1895165"/>
                  <a:ext cx="172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3BA4F32C-AD9D-42BE-865A-6A6BBF1B069B}"/>
                    </a:ext>
                  </a:extLst>
                </p14:cNvPr>
                <p14:cNvContentPartPr/>
                <p14:nvPr/>
              </p14:nvContentPartPr>
              <p14:xfrm>
                <a:off x="9634179" y="1940885"/>
                <a:ext cx="147600" cy="84600"/>
              </p14:xfrm>
            </p:contentPart>
          </mc:Choice>
          <mc:Fallback xmlns="">
            <p:pic>
              <p:nvPicPr>
                <p:cNvPr id="87" name="Freihand 86">
                  <a:extLst>
                    <a:ext uri="{FF2B5EF4-FFF2-40B4-BE49-F238E27FC236}">
                      <a16:creationId xmlns:a16="http://schemas.microsoft.com/office/drawing/2014/main" id="{3BA4F32C-AD9D-42BE-865A-6A6BBF1B069B}"/>
                    </a:ext>
                  </a:extLst>
                </p:cNvPr>
                <p:cNvPicPr/>
                <p:nvPr/>
              </p:nvPicPr>
              <p:blipFill>
                <a:blip r:embed="rId136"/>
                <a:stretch>
                  <a:fillRect/>
                </a:stretch>
              </p:blipFill>
              <p:spPr>
                <a:xfrm>
                  <a:off x="9629859" y="1936565"/>
                  <a:ext cx="156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CCA4F10E-E503-4FAA-9ADF-320CF551CBF1}"/>
                    </a:ext>
                  </a:extLst>
                </p14:cNvPr>
                <p14:cNvContentPartPr/>
                <p14:nvPr/>
              </p14:nvContentPartPr>
              <p14:xfrm>
                <a:off x="9283539" y="1739645"/>
                <a:ext cx="91800" cy="80640"/>
              </p14:xfrm>
            </p:contentPart>
          </mc:Choice>
          <mc:Fallback xmlns="">
            <p:pic>
              <p:nvPicPr>
                <p:cNvPr id="88" name="Freihand 87">
                  <a:extLst>
                    <a:ext uri="{FF2B5EF4-FFF2-40B4-BE49-F238E27FC236}">
                      <a16:creationId xmlns:a16="http://schemas.microsoft.com/office/drawing/2014/main" id="{CCA4F10E-E503-4FAA-9ADF-320CF551CBF1}"/>
                    </a:ext>
                  </a:extLst>
                </p:cNvPr>
                <p:cNvPicPr/>
                <p:nvPr/>
              </p:nvPicPr>
              <p:blipFill>
                <a:blip r:embed="rId138"/>
                <a:stretch>
                  <a:fillRect/>
                </a:stretch>
              </p:blipFill>
              <p:spPr>
                <a:xfrm>
                  <a:off x="9279219" y="1735325"/>
                  <a:ext cx="100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1E466609-352A-42B3-9136-81D51880D4CA}"/>
                    </a:ext>
                  </a:extLst>
                </p14:cNvPr>
                <p14:cNvContentPartPr/>
                <p14:nvPr/>
              </p14:nvContentPartPr>
              <p14:xfrm>
                <a:off x="9242859" y="1759445"/>
                <a:ext cx="131760" cy="15480"/>
              </p14:xfrm>
            </p:contentPart>
          </mc:Choice>
          <mc:Fallback xmlns="">
            <p:pic>
              <p:nvPicPr>
                <p:cNvPr id="89" name="Freihand 88">
                  <a:extLst>
                    <a:ext uri="{FF2B5EF4-FFF2-40B4-BE49-F238E27FC236}">
                      <a16:creationId xmlns:a16="http://schemas.microsoft.com/office/drawing/2014/main" id="{1E466609-352A-42B3-9136-81D51880D4CA}"/>
                    </a:ext>
                  </a:extLst>
                </p:cNvPr>
                <p:cNvPicPr/>
                <p:nvPr/>
              </p:nvPicPr>
              <p:blipFill>
                <a:blip r:embed="rId140"/>
                <a:stretch>
                  <a:fillRect/>
                </a:stretch>
              </p:blipFill>
              <p:spPr>
                <a:xfrm>
                  <a:off x="9238539" y="1755125"/>
                  <a:ext cx="140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7B110C9C-AC75-463A-9E4D-AD4E873D54E5}"/>
                    </a:ext>
                  </a:extLst>
                </p14:cNvPr>
                <p14:cNvContentPartPr/>
                <p14:nvPr/>
              </p14:nvContentPartPr>
              <p14:xfrm>
                <a:off x="9400179" y="1735685"/>
                <a:ext cx="146880" cy="52920"/>
              </p14:xfrm>
            </p:contentPart>
          </mc:Choice>
          <mc:Fallback xmlns="">
            <p:pic>
              <p:nvPicPr>
                <p:cNvPr id="90" name="Freihand 89">
                  <a:extLst>
                    <a:ext uri="{FF2B5EF4-FFF2-40B4-BE49-F238E27FC236}">
                      <a16:creationId xmlns:a16="http://schemas.microsoft.com/office/drawing/2014/main" id="{7B110C9C-AC75-463A-9E4D-AD4E873D54E5}"/>
                    </a:ext>
                  </a:extLst>
                </p:cNvPr>
                <p:cNvPicPr/>
                <p:nvPr/>
              </p:nvPicPr>
              <p:blipFill>
                <a:blip r:embed="rId142"/>
                <a:stretch>
                  <a:fillRect/>
                </a:stretch>
              </p:blipFill>
              <p:spPr>
                <a:xfrm>
                  <a:off x="9395859" y="1731365"/>
                  <a:ext cx="155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C3D72E64-1822-4A35-83F1-A7A22D8881BB}"/>
                    </a:ext>
                  </a:extLst>
                </p14:cNvPr>
                <p14:cNvContentPartPr/>
                <p14:nvPr/>
              </p14:nvContentPartPr>
              <p14:xfrm>
                <a:off x="9557139" y="1664765"/>
                <a:ext cx="155160" cy="107280"/>
              </p14:xfrm>
            </p:contentPart>
          </mc:Choice>
          <mc:Fallback xmlns="">
            <p:pic>
              <p:nvPicPr>
                <p:cNvPr id="91" name="Freihand 90">
                  <a:extLst>
                    <a:ext uri="{FF2B5EF4-FFF2-40B4-BE49-F238E27FC236}">
                      <a16:creationId xmlns:a16="http://schemas.microsoft.com/office/drawing/2014/main" id="{C3D72E64-1822-4A35-83F1-A7A22D8881BB}"/>
                    </a:ext>
                  </a:extLst>
                </p:cNvPr>
                <p:cNvPicPr/>
                <p:nvPr/>
              </p:nvPicPr>
              <p:blipFill>
                <a:blip r:embed="rId144"/>
                <a:stretch>
                  <a:fillRect/>
                </a:stretch>
              </p:blipFill>
              <p:spPr>
                <a:xfrm>
                  <a:off x="9552819" y="1660445"/>
                  <a:ext cx="163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E4747452-AA15-4A19-AF0C-ACB9D76B4C4E}"/>
                    </a:ext>
                  </a:extLst>
                </p14:cNvPr>
                <p14:cNvContentPartPr/>
                <p14:nvPr/>
              </p14:nvContentPartPr>
              <p14:xfrm>
                <a:off x="9381099" y="2188205"/>
                <a:ext cx="90000" cy="144360"/>
              </p14:xfrm>
            </p:contentPart>
          </mc:Choice>
          <mc:Fallback xmlns="">
            <p:pic>
              <p:nvPicPr>
                <p:cNvPr id="93" name="Freihand 92">
                  <a:extLst>
                    <a:ext uri="{FF2B5EF4-FFF2-40B4-BE49-F238E27FC236}">
                      <a16:creationId xmlns:a16="http://schemas.microsoft.com/office/drawing/2014/main" id="{E4747452-AA15-4A19-AF0C-ACB9D76B4C4E}"/>
                    </a:ext>
                  </a:extLst>
                </p:cNvPr>
                <p:cNvPicPr/>
                <p:nvPr/>
              </p:nvPicPr>
              <p:blipFill>
                <a:blip r:embed="rId146"/>
                <a:stretch>
                  <a:fillRect/>
                </a:stretch>
              </p:blipFill>
              <p:spPr>
                <a:xfrm>
                  <a:off x="9376779" y="2183885"/>
                  <a:ext cx="98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6E377209-D2E5-4B3E-8756-DDEDA61C14D1}"/>
                    </a:ext>
                  </a:extLst>
                </p14:cNvPr>
                <p14:cNvContentPartPr/>
                <p14:nvPr/>
              </p14:nvContentPartPr>
              <p14:xfrm>
                <a:off x="9531579" y="2191445"/>
                <a:ext cx="78120" cy="111240"/>
              </p14:xfrm>
            </p:contentPart>
          </mc:Choice>
          <mc:Fallback xmlns="">
            <p:pic>
              <p:nvPicPr>
                <p:cNvPr id="94" name="Freihand 93">
                  <a:extLst>
                    <a:ext uri="{FF2B5EF4-FFF2-40B4-BE49-F238E27FC236}">
                      <a16:creationId xmlns:a16="http://schemas.microsoft.com/office/drawing/2014/main" id="{6E377209-D2E5-4B3E-8756-DDEDA61C14D1}"/>
                    </a:ext>
                  </a:extLst>
                </p:cNvPr>
                <p:cNvPicPr/>
                <p:nvPr/>
              </p:nvPicPr>
              <p:blipFill>
                <a:blip r:embed="rId148"/>
                <a:stretch>
                  <a:fillRect/>
                </a:stretch>
              </p:blipFill>
              <p:spPr>
                <a:xfrm>
                  <a:off x="9527259" y="2187125"/>
                  <a:ext cx="86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1B3DE70F-AFD9-4408-B1D6-78A59142F565}"/>
                    </a:ext>
                  </a:extLst>
                </p14:cNvPr>
                <p14:cNvContentPartPr/>
                <p14:nvPr/>
              </p14:nvContentPartPr>
              <p14:xfrm>
                <a:off x="9670539" y="2175965"/>
                <a:ext cx="31680" cy="14760"/>
              </p14:xfrm>
            </p:contentPart>
          </mc:Choice>
          <mc:Fallback xmlns="">
            <p:pic>
              <p:nvPicPr>
                <p:cNvPr id="95" name="Freihand 94">
                  <a:extLst>
                    <a:ext uri="{FF2B5EF4-FFF2-40B4-BE49-F238E27FC236}">
                      <a16:creationId xmlns:a16="http://schemas.microsoft.com/office/drawing/2014/main" id="{1B3DE70F-AFD9-4408-B1D6-78A59142F565}"/>
                    </a:ext>
                  </a:extLst>
                </p:cNvPr>
                <p:cNvPicPr/>
                <p:nvPr/>
              </p:nvPicPr>
              <p:blipFill>
                <a:blip r:embed="rId150"/>
                <a:stretch>
                  <a:fillRect/>
                </a:stretch>
              </p:blipFill>
              <p:spPr>
                <a:xfrm>
                  <a:off x="9666219" y="2171645"/>
                  <a:ext cx="40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95911FFB-932E-436D-8DC5-D56B80D83C1F}"/>
                    </a:ext>
                  </a:extLst>
                </p14:cNvPr>
                <p14:cNvContentPartPr/>
                <p14:nvPr/>
              </p14:nvContentPartPr>
              <p14:xfrm>
                <a:off x="9668019" y="2262365"/>
                <a:ext cx="21960" cy="20160"/>
              </p14:xfrm>
            </p:contentPart>
          </mc:Choice>
          <mc:Fallback xmlns="">
            <p:pic>
              <p:nvPicPr>
                <p:cNvPr id="96" name="Freihand 95">
                  <a:extLst>
                    <a:ext uri="{FF2B5EF4-FFF2-40B4-BE49-F238E27FC236}">
                      <a16:creationId xmlns:a16="http://schemas.microsoft.com/office/drawing/2014/main" id="{95911FFB-932E-436D-8DC5-D56B80D83C1F}"/>
                    </a:ext>
                  </a:extLst>
                </p:cNvPr>
                <p:cNvPicPr/>
                <p:nvPr/>
              </p:nvPicPr>
              <p:blipFill>
                <a:blip r:embed="rId152"/>
                <a:stretch>
                  <a:fillRect/>
                </a:stretch>
              </p:blipFill>
              <p:spPr>
                <a:xfrm>
                  <a:off x="9663699" y="2258045"/>
                  <a:ext cx="30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E3B4D34E-98D4-4210-8A8B-36033D191211}"/>
                    </a:ext>
                  </a:extLst>
                </p14:cNvPr>
                <p14:cNvContentPartPr/>
                <p14:nvPr/>
              </p14:nvContentPartPr>
              <p14:xfrm>
                <a:off x="9711579" y="2154005"/>
                <a:ext cx="76680" cy="103320"/>
              </p14:xfrm>
            </p:contentPart>
          </mc:Choice>
          <mc:Fallback xmlns="">
            <p:pic>
              <p:nvPicPr>
                <p:cNvPr id="97" name="Freihand 96">
                  <a:extLst>
                    <a:ext uri="{FF2B5EF4-FFF2-40B4-BE49-F238E27FC236}">
                      <a16:creationId xmlns:a16="http://schemas.microsoft.com/office/drawing/2014/main" id="{E3B4D34E-98D4-4210-8A8B-36033D191211}"/>
                    </a:ext>
                  </a:extLst>
                </p:cNvPr>
                <p:cNvPicPr/>
                <p:nvPr/>
              </p:nvPicPr>
              <p:blipFill>
                <a:blip r:embed="rId154"/>
                <a:stretch>
                  <a:fillRect/>
                </a:stretch>
              </p:blipFill>
              <p:spPr>
                <a:xfrm>
                  <a:off x="9707259" y="2149685"/>
                  <a:ext cx="85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2BE95AEF-0269-4060-8E13-DD42407FB1B9}"/>
                    </a:ext>
                  </a:extLst>
                </p14:cNvPr>
                <p14:cNvContentPartPr/>
                <p14:nvPr/>
              </p14:nvContentPartPr>
              <p14:xfrm>
                <a:off x="9800499" y="2127365"/>
                <a:ext cx="109800" cy="120960"/>
              </p14:xfrm>
            </p:contentPart>
          </mc:Choice>
          <mc:Fallback xmlns="">
            <p:pic>
              <p:nvPicPr>
                <p:cNvPr id="98" name="Freihand 97">
                  <a:extLst>
                    <a:ext uri="{FF2B5EF4-FFF2-40B4-BE49-F238E27FC236}">
                      <a16:creationId xmlns:a16="http://schemas.microsoft.com/office/drawing/2014/main" id="{2BE95AEF-0269-4060-8E13-DD42407FB1B9}"/>
                    </a:ext>
                  </a:extLst>
                </p:cNvPr>
                <p:cNvPicPr/>
                <p:nvPr/>
              </p:nvPicPr>
              <p:blipFill>
                <a:blip r:embed="rId156"/>
                <a:stretch>
                  <a:fillRect/>
                </a:stretch>
              </p:blipFill>
              <p:spPr>
                <a:xfrm>
                  <a:off x="9796179" y="2123045"/>
                  <a:ext cx="118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24858013-6020-4B7D-BA52-DE9AE2961084}"/>
                    </a:ext>
                  </a:extLst>
                </p14:cNvPr>
                <p14:cNvContentPartPr/>
                <p14:nvPr/>
              </p14:nvContentPartPr>
              <p14:xfrm>
                <a:off x="9914259" y="2106845"/>
                <a:ext cx="128520" cy="101520"/>
              </p14:xfrm>
            </p:contentPart>
          </mc:Choice>
          <mc:Fallback xmlns="">
            <p:pic>
              <p:nvPicPr>
                <p:cNvPr id="99" name="Freihand 98">
                  <a:extLst>
                    <a:ext uri="{FF2B5EF4-FFF2-40B4-BE49-F238E27FC236}">
                      <a16:creationId xmlns:a16="http://schemas.microsoft.com/office/drawing/2014/main" id="{24858013-6020-4B7D-BA52-DE9AE2961084}"/>
                    </a:ext>
                  </a:extLst>
                </p:cNvPr>
                <p:cNvPicPr/>
                <p:nvPr/>
              </p:nvPicPr>
              <p:blipFill>
                <a:blip r:embed="rId158"/>
                <a:stretch>
                  <a:fillRect/>
                </a:stretch>
              </p:blipFill>
              <p:spPr>
                <a:xfrm>
                  <a:off x="9909939" y="2102525"/>
                  <a:ext cx="137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7" name="Freihand 76">
                  <a:extLst>
                    <a:ext uri="{FF2B5EF4-FFF2-40B4-BE49-F238E27FC236}">
                      <a16:creationId xmlns:a16="http://schemas.microsoft.com/office/drawing/2014/main" id="{85FFECFE-732B-49CB-8948-32F7E56ABF2B}"/>
                    </a:ext>
                  </a:extLst>
                </p14:cNvPr>
                <p14:cNvContentPartPr/>
                <p14:nvPr/>
              </p14:nvContentPartPr>
              <p14:xfrm>
                <a:off x="8516019" y="2341565"/>
                <a:ext cx="89640" cy="120240"/>
              </p14:xfrm>
            </p:contentPart>
          </mc:Choice>
          <mc:Fallback xmlns="">
            <p:pic>
              <p:nvPicPr>
                <p:cNvPr id="77" name="Freihand 76">
                  <a:extLst>
                    <a:ext uri="{FF2B5EF4-FFF2-40B4-BE49-F238E27FC236}">
                      <a16:creationId xmlns:a16="http://schemas.microsoft.com/office/drawing/2014/main" id="{85FFECFE-732B-49CB-8948-32F7E56ABF2B}"/>
                    </a:ext>
                  </a:extLst>
                </p:cNvPr>
                <p:cNvPicPr/>
                <p:nvPr/>
              </p:nvPicPr>
              <p:blipFill>
                <a:blip r:embed="rId160"/>
                <a:stretch>
                  <a:fillRect/>
                </a:stretch>
              </p:blipFill>
              <p:spPr>
                <a:xfrm>
                  <a:off x="8511699" y="2337245"/>
                  <a:ext cx="98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8" name="Freihand 77">
                  <a:extLst>
                    <a:ext uri="{FF2B5EF4-FFF2-40B4-BE49-F238E27FC236}">
                      <a16:creationId xmlns:a16="http://schemas.microsoft.com/office/drawing/2014/main" id="{E47A1A3C-AF7F-4FEE-A0A2-1047345FA214}"/>
                    </a:ext>
                  </a:extLst>
                </p14:cNvPr>
                <p14:cNvContentPartPr/>
                <p14:nvPr/>
              </p14:nvContentPartPr>
              <p14:xfrm>
                <a:off x="8531859" y="2302685"/>
                <a:ext cx="133560" cy="35640"/>
              </p14:xfrm>
            </p:contentPart>
          </mc:Choice>
          <mc:Fallback xmlns="">
            <p:pic>
              <p:nvPicPr>
                <p:cNvPr id="78" name="Freihand 77">
                  <a:extLst>
                    <a:ext uri="{FF2B5EF4-FFF2-40B4-BE49-F238E27FC236}">
                      <a16:creationId xmlns:a16="http://schemas.microsoft.com/office/drawing/2014/main" id="{E47A1A3C-AF7F-4FEE-A0A2-1047345FA214}"/>
                    </a:ext>
                  </a:extLst>
                </p:cNvPr>
                <p:cNvPicPr/>
                <p:nvPr/>
              </p:nvPicPr>
              <p:blipFill>
                <a:blip r:embed="rId162"/>
                <a:stretch>
                  <a:fillRect/>
                </a:stretch>
              </p:blipFill>
              <p:spPr>
                <a:xfrm>
                  <a:off x="8527539" y="2298365"/>
                  <a:ext cx="142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79" name="Freihand 78">
                  <a:extLst>
                    <a:ext uri="{FF2B5EF4-FFF2-40B4-BE49-F238E27FC236}">
                      <a16:creationId xmlns:a16="http://schemas.microsoft.com/office/drawing/2014/main" id="{ED9627F9-E4F0-4FF5-BD76-43CB61EC0901}"/>
                    </a:ext>
                  </a:extLst>
                </p14:cNvPr>
                <p14:cNvContentPartPr/>
                <p14:nvPr/>
              </p14:nvContentPartPr>
              <p14:xfrm>
                <a:off x="8657139" y="2317085"/>
                <a:ext cx="111960" cy="98640"/>
              </p14:xfrm>
            </p:contentPart>
          </mc:Choice>
          <mc:Fallback xmlns="">
            <p:pic>
              <p:nvPicPr>
                <p:cNvPr id="79" name="Freihand 78">
                  <a:extLst>
                    <a:ext uri="{FF2B5EF4-FFF2-40B4-BE49-F238E27FC236}">
                      <a16:creationId xmlns:a16="http://schemas.microsoft.com/office/drawing/2014/main" id="{ED9627F9-E4F0-4FF5-BD76-43CB61EC0901}"/>
                    </a:ext>
                  </a:extLst>
                </p:cNvPr>
                <p:cNvPicPr/>
                <p:nvPr/>
              </p:nvPicPr>
              <p:blipFill>
                <a:blip r:embed="rId164"/>
                <a:stretch>
                  <a:fillRect/>
                </a:stretch>
              </p:blipFill>
              <p:spPr>
                <a:xfrm>
                  <a:off x="8652819" y="2312765"/>
                  <a:ext cx="120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0" name="Freihand 79">
                  <a:extLst>
                    <a:ext uri="{FF2B5EF4-FFF2-40B4-BE49-F238E27FC236}">
                      <a16:creationId xmlns:a16="http://schemas.microsoft.com/office/drawing/2014/main" id="{5E5A9CCD-B7C3-462F-B813-1E34FC51C87C}"/>
                    </a:ext>
                  </a:extLst>
                </p14:cNvPr>
                <p14:cNvContentPartPr/>
                <p14:nvPr/>
              </p14:nvContentPartPr>
              <p14:xfrm>
                <a:off x="8766219" y="2302685"/>
                <a:ext cx="69840" cy="88920"/>
              </p14:xfrm>
            </p:contentPart>
          </mc:Choice>
          <mc:Fallback xmlns="">
            <p:pic>
              <p:nvPicPr>
                <p:cNvPr id="80" name="Freihand 79">
                  <a:extLst>
                    <a:ext uri="{FF2B5EF4-FFF2-40B4-BE49-F238E27FC236}">
                      <a16:creationId xmlns:a16="http://schemas.microsoft.com/office/drawing/2014/main" id="{5E5A9CCD-B7C3-462F-B813-1E34FC51C87C}"/>
                    </a:ext>
                  </a:extLst>
                </p:cNvPr>
                <p:cNvPicPr/>
                <p:nvPr/>
              </p:nvPicPr>
              <p:blipFill>
                <a:blip r:embed="rId166"/>
                <a:stretch>
                  <a:fillRect/>
                </a:stretch>
              </p:blipFill>
              <p:spPr>
                <a:xfrm>
                  <a:off x="8761899" y="2298365"/>
                  <a:ext cx="7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81" name="Freihand 80">
                  <a:extLst>
                    <a:ext uri="{FF2B5EF4-FFF2-40B4-BE49-F238E27FC236}">
                      <a16:creationId xmlns:a16="http://schemas.microsoft.com/office/drawing/2014/main" id="{DD3C06C6-CF87-4588-A1FC-DE9B6594435A}"/>
                    </a:ext>
                  </a:extLst>
                </p14:cNvPr>
                <p14:cNvContentPartPr/>
                <p14:nvPr/>
              </p14:nvContentPartPr>
              <p14:xfrm>
                <a:off x="8840019" y="2297285"/>
                <a:ext cx="64800" cy="70200"/>
              </p14:xfrm>
            </p:contentPart>
          </mc:Choice>
          <mc:Fallback xmlns="">
            <p:pic>
              <p:nvPicPr>
                <p:cNvPr id="81" name="Freihand 80">
                  <a:extLst>
                    <a:ext uri="{FF2B5EF4-FFF2-40B4-BE49-F238E27FC236}">
                      <a16:creationId xmlns:a16="http://schemas.microsoft.com/office/drawing/2014/main" id="{DD3C06C6-CF87-4588-A1FC-DE9B6594435A}"/>
                    </a:ext>
                  </a:extLst>
                </p:cNvPr>
                <p:cNvPicPr/>
                <p:nvPr/>
              </p:nvPicPr>
              <p:blipFill>
                <a:blip r:embed="rId168"/>
                <a:stretch>
                  <a:fillRect/>
                </a:stretch>
              </p:blipFill>
              <p:spPr>
                <a:xfrm>
                  <a:off x="8835699" y="2292965"/>
                  <a:ext cx="73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82" name="Freihand 81">
                  <a:extLst>
                    <a:ext uri="{FF2B5EF4-FFF2-40B4-BE49-F238E27FC236}">
                      <a16:creationId xmlns:a16="http://schemas.microsoft.com/office/drawing/2014/main" id="{FBB0C8FD-2FE1-4B17-9FB0-68B14FBC3810}"/>
                    </a:ext>
                  </a:extLst>
                </p14:cNvPr>
                <p14:cNvContentPartPr/>
                <p14:nvPr/>
              </p14:nvContentPartPr>
              <p14:xfrm>
                <a:off x="8935419" y="2280365"/>
                <a:ext cx="92160" cy="75600"/>
              </p14:xfrm>
            </p:contentPart>
          </mc:Choice>
          <mc:Fallback xmlns="">
            <p:pic>
              <p:nvPicPr>
                <p:cNvPr id="82" name="Freihand 81">
                  <a:extLst>
                    <a:ext uri="{FF2B5EF4-FFF2-40B4-BE49-F238E27FC236}">
                      <a16:creationId xmlns:a16="http://schemas.microsoft.com/office/drawing/2014/main" id="{FBB0C8FD-2FE1-4B17-9FB0-68B14FBC3810}"/>
                    </a:ext>
                  </a:extLst>
                </p:cNvPr>
                <p:cNvPicPr/>
                <p:nvPr/>
              </p:nvPicPr>
              <p:blipFill>
                <a:blip r:embed="rId170"/>
                <a:stretch>
                  <a:fillRect/>
                </a:stretch>
              </p:blipFill>
              <p:spPr>
                <a:xfrm>
                  <a:off x="8931099" y="2276045"/>
                  <a:ext cx="100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E6745D5E-47A3-4CB7-B62E-5F34053E8C94}"/>
                    </a:ext>
                  </a:extLst>
                </p14:cNvPr>
                <p14:cNvContentPartPr/>
                <p14:nvPr/>
              </p14:nvContentPartPr>
              <p14:xfrm>
                <a:off x="7163139" y="3005765"/>
                <a:ext cx="159480" cy="13320"/>
              </p14:xfrm>
            </p:contentPart>
          </mc:Choice>
          <mc:Fallback xmlns="">
            <p:pic>
              <p:nvPicPr>
                <p:cNvPr id="103" name="Freihand 102">
                  <a:extLst>
                    <a:ext uri="{FF2B5EF4-FFF2-40B4-BE49-F238E27FC236}">
                      <a16:creationId xmlns:a16="http://schemas.microsoft.com/office/drawing/2014/main" id="{E6745D5E-47A3-4CB7-B62E-5F34053E8C94}"/>
                    </a:ext>
                  </a:extLst>
                </p:cNvPr>
                <p:cNvPicPr/>
                <p:nvPr/>
              </p:nvPicPr>
              <p:blipFill>
                <a:blip r:embed="rId172"/>
                <a:stretch>
                  <a:fillRect/>
                </a:stretch>
              </p:blipFill>
              <p:spPr>
                <a:xfrm>
                  <a:off x="7158819" y="3001445"/>
                  <a:ext cx="168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F635EC4D-637B-45F9-A76E-E03A5CAFFEC6}"/>
                    </a:ext>
                  </a:extLst>
                </p14:cNvPr>
                <p14:cNvContentPartPr/>
                <p14:nvPr/>
              </p14:nvContentPartPr>
              <p14:xfrm>
                <a:off x="7160619" y="3072005"/>
                <a:ext cx="170640" cy="36000"/>
              </p14:xfrm>
            </p:contentPart>
          </mc:Choice>
          <mc:Fallback xmlns="">
            <p:pic>
              <p:nvPicPr>
                <p:cNvPr id="104" name="Freihand 103">
                  <a:extLst>
                    <a:ext uri="{FF2B5EF4-FFF2-40B4-BE49-F238E27FC236}">
                      <a16:creationId xmlns:a16="http://schemas.microsoft.com/office/drawing/2014/main" id="{F635EC4D-637B-45F9-A76E-E03A5CAFFEC6}"/>
                    </a:ext>
                  </a:extLst>
                </p:cNvPr>
                <p:cNvPicPr/>
                <p:nvPr/>
              </p:nvPicPr>
              <p:blipFill>
                <a:blip r:embed="rId174"/>
                <a:stretch>
                  <a:fillRect/>
                </a:stretch>
              </p:blipFill>
              <p:spPr>
                <a:xfrm>
                  <a:off x="7156299" y="3067685"/>
                  <a:ext cx="179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99952C5E-1483-4291-8C03-C5A2FC9A0AB1}"/>
                    </a:ext>
                  </a:extLst>
                </p14:cNvPr>
                <p14:cNvContentPartPr/>
                <p14:nvPr/>
              </p14:nvContentPartPr>
              <p14:xfrm>
                <a:off x="7292739" y="2940245"/>
                <a:ext cx="105120" cy="264600"/>
              </p14:xfrm>
            </p:contentPart>
          </mc:Choice>
          <mc:Fallback xmlns="">
            <p:pic>
              <p:nvPicPr>
                <p:cNvPr id="105" name="Freihand 104">
                  <a:extLst>
                    <a:ext uri="{FF2B5EF4-FFF2-40B4-BE49-F238E27FC236}">
                      <a16:creationId xmlns:a16="http://schemas.microsoft.com/office/drawing/2014/main" id="{99952C5E-1483-4291-8C03-C5A2FC9A0AB1}"/>
                    </a:ext>
                  </a:extLst>
                </p:cNvPr>
                <p:cNvPicPr/>
                <p:nvPr/>
              </p:nvPicPr>
              <p:blipFill>
                <a:blip r:embed="rId176"/>
                <a:stretch>
                  <a:fillRect/>
                </a:stretch>
              </p:blipFill>
              <p:spPr>
                <a:xfrm>
                  <a:off x="7288419" y="2935925"/>
                  <a:ext cx="113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033633AC-5C4F-4B83-B4AF-CA78EC764102}"/>
                    </a:ext>
                  </a:extLst>
                </p14:cNvPr>
                <p14:cNvContentPartPr/>
                <p14:nvPr/>
              </p14:nvContentPartPr>
              <p14:xfrm>
                <a:off x="7587579" y="2902085"/>
                <a:ext cx="190440" cy="208080"/>
              </p14:xfrm>
            </p:contentPart>
          </mc:Choice>
          <mc:Fallback xmlns="">
            <p:pic>
              <p:nvPicPr>
                <p:cNvPr id="107" name="Freihand 106">
                  <a:extLst>
                    <a:ext uri="{FF2B5EF4-FFF2-40B4-BE49-F238E27FC236}">
                      <a16:creationId xmlns:a16="http://schemas.microsoft.com/office/drawing/2014/main" id="{033633AC-5C4F-4B83-B4AF-CA78EC764102}"/>
                    </a:ext>
                  </a:extLst>
                </p:cNvPr>
                <p:cNvPicPr/>
                <p:nvPr/>
              </p:nvPicPr>
              <p:blipFill>
                <a:blip r:embed="rId178"/>
                <a:stretch>
                  <a:fillRect/>
                </a:stretch>
              </p:blipFill>
              <p:spPr>
                <a:xfrm>
                  <a:off x="7583259" y="2897765"/>
                  <a:ext cx="1990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67317F74-DBD5-4F11-AF1B-6593A3322730}"/>
                    </a:ext>
                  </a:extLst>
                </p14:cNvPr>
                <p14:cNvContentPartPr/>
                <p14:nvPr/>
              </p14:nvContentPartPr>
              <p14:xfrm>
                <a:off x="7962699" y="2961125"/>
                <a:ext cx="255600" cy="25200"/>
              </p14:xfrm>
            </p:contentPart>
          </mc:Choice>
          <mc:Fallback xmlns="">
            <p:pic>
              <p:nvPicPr>
                <p:cNvPr id="108" name="Freihand 107">
                  <a:extLst>
                    <a:ext uri="{FF2B5EF4-FFF2-40B4-BE49-F238E27FC236}">
                      <a16:creationId xmlns:a16="http://schemas.microsoft.com/office/drawing/2014/main" id="{67317F74-DBD5-4F11-AF1B-6593A3322730}"/>
                    </a:ext>
                  </a:extLst>
                </p:cNvPr>
                <p:cNvPicPr/>
                <p:nvPr/>
              </p:nvPicPr>
              <p:blipFill>
                <a:blip r:embed="rId180"/>
                <a:stretch>
                  <a:fillRect/>
                </a:stretch>
              </p:blipFill>
              <p:spPr>
                <a:xfrm>
                  <a:off x="7958379" y="2956805"/>
                  <a:ext cx="2642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863A1A74-E769-4B94-9157-48F3175738E3}"/>
                    </a:ext>
                  </a:extLst>
                </p14:cNvPr>
                <p14:cNvContentPartPr/>
                <p14:nvPr/>
              </p14:nvContentPartPr>
              <p14:xfrm>
                <a:off x="8008059" y="3048605"/>
                <a:ext cx="212040" cy="21240"/>
              </p14:xfrm>
            </p:contentPart>
          </mc:Choice>
          <mc:Fallback xmlns="">
            <p:pic>
              <p:nvPicPr>
                <p:cNvPr id="109" name="Freihand 108">
                  <a:extLst>
                    <a:ext uri="{FF2B5EF4-FFF2-40B4-BE49-F238E27FC236}">
                      <a16:creationId xmlns:a16="http://schemas.microsoft.com/office/drawing/2014/main" id="{863A1A74-E769-4B94-9157-48F3175738E3}"/>
                    </a:ext>
                  </a:extLst>
                </p:cNvPr>
                <p:cNvPicPr/>
                <p:nvPr/>
              </p:nvPicPr>
              <p:blipFill>
                <a:blip r:embed="rId182"/>
                <a:stretch>
                  <a:fillRect/>
                </a:stretch>
              </p:blipFill>
              <p:spPr>
                <a:xfrm>
                  <a:off x="8003739" y="3044285"/>
                  <a:ext cx="220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DB929FF7-FC60-4193-9971-CFAC0C58591B}"/>
                    </a:ext>
                  </a:extLst>
                </p14:cNvPr>
                <p14:cNvContentPartPr/>
                <p14:nvPr/>
              </p14:nvContentPartPr>
              <p14:xfrm>
                <a:off x="8327379" y="2965085"/>
                <a:ext cx="123840" cy="20160"/>
              </p14:xfrm>
            </p:contentPart>
          </mc:Choice>
          <mc:Fallback xmlns="">
            <p:pic>
              <p:nvPicPr>
                <p:cNvPr id="111" name="Freihand 110">
                  <a:extLst>
                    <a:ext uri="{FF2B5EF4-FFF2-40B4-BE49-F238E27FC236}">
                      <a16:creationId xmlns:a16="http://schemas.microsoft.com/office/drawing/2014/main" id="{DB929FF7-FC60-4193-9971-CFAC0C58591B}"/>
                    </a:ext>
                  </a:extLst>
                </p:cNvPr>
                <p:cNvPicPr/>
                <p:nvPr/>
              </p:nvPicPr>
              <p:blipFill>
                <a:blip r:embed="rId184"/>
                <a:stretch>
                  <a:fillRect/>
                </a:stretch>
              </p:blipFill>
              <p:spPr>
                <a:xfrm>
                  <a:off x="8323059" y="2960765"/>
                  <a:ext cx="132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1712B3FC-6E6E-4E1E-9FD7-8B81BD794301}"/>
                    </a:ext>
                  </a:extLst>
                </p14:cNvPr>
                <p14:cNvContentPartPr/>
                <p14:nvPr/>
              </p14:nvContentPartPr>
              <p14:xfrm>
                <a:off x="8530059" y="2862845"/>
                <a:ext cx="118080" cy="129960"/>
              </p14:xfrm>
            </p:contentPart>
          </mc:Choice>
          <mc:Fallback xmlns="">
            <p:pic>
              <p:nvPicPr>
                <p:cNvPr id="112" name="Freihand 111">
                  <a:extLst>
                    <a:ext uri="{FF2B5EF4-FFF2-40B4-BE49-F238E27FC236}">
                      <a16:creationId xmlns:a16="http://schemas.microsoft.com/office/drawing/2014/main" id="{1712B3FC-6E6E-4E1E-9FD7-8B81BD794301}"/>
                    </a:ext>
                  </a:extLst>
                </p:cNvPr>
                <p:cNvPicPr/>
                <p:nvPr/>
              </p:nvPicPr>
              <p:blipFill>
                <a:blip r:embed="rId186"/>
                <a:stretch>
                  <a:fillRect/>
                </a:stretch>
              </p:blipFill>
              <p:spPr>
                <a:xfrm>
                  <a:off x="8525739" y="2858525"/>
                  <a:ext cx="126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3DACE243-BD73-422D-9BF4-E4BE4E20C65A}"/>
                    </a:ext>
                  </a:extLst>
                </p14:cNvPr>
                <p14:cNvContentPartPr/>
                <p14:nvPr/>
              </p14:nvContentPartPr>
              <p14:xfrm>
                <a:off x="8678739" y="2865365"/>
                <a:ext cx="97560" cy="109080"/>
              </p14:xfrm>
            </p:contentPart>
          </mc:Choice>
          <mc:Fallback xmlns="">
            <p:pic>
              <p:nvPicPr>
                <p:cNvPr id="113" name="Freihand 112">
                  <a:extLst>
                    <a:ext uri="{FF2B5EF4-FFF2-40B4-BE49-F238E27FC236}">
                      <a16:creationId xmlns:a16="http://schemas.microsoft.com/office/drawing/2014/main" id="{3DACE243-BD73-422D-9BF4-E4BE4E20C65A}"/>
                    </a:ext>
                  </a:extLst>
                </p:cNvPr>
                <p:cNvPicPr/>
                <p:nvPr/>
              </p:nvPicPr>
              <p:blipFill>
                <a:blip r:embed="rId188"/>
                <a:stretch>
                  <a:fillRect/>
                </a:stretch>
              </p:blipFill>
              <p:spPr>
                <a:xfrm>
                  <a:off x="8674419" y="2861045"/>
                  <a:ext cx="106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4DA92798-2903-484A-B494-9DA8A6C3802F}"/>
                    </a:ext>
                  </a:extLst>
                </p14:cNvPr>
                <p14:cNvContentPartPr/>
                <p14:nvPr/>
              </p14:nvContentPartPr>
              <p14:xfrm>
                <a:off x="8811219" y="2847725"/>
                <a:ext cx="81720" cy="111600"/>
              </p14:xfrm>
            </p:contentPart>
          </mc:Choice>
          <mc:Fallback xmlns="">
            <p:pic>
              <p:nvPicPr>
                <p:cNvPr id="114" name="Freihand 113">
                  <a:extLst>
                    <a:ext uri="{FF2B5EF4-FFF2-40B4-BE49-F238E27FC236}">
                      <a16:creationId xmlns:a16="http://schemas.microsoft.com/office/drawing/2014/main" id="{4DA92798-2903-484A-B494-9DA8A6C3802F}"/>
                    </a:ext>
                  </a:extLst>
                </p:cNvPr>
                <p:cNvPicPr/>
                <p:nvPr/>
              </p:nvPicPr>
              <p:blipFill>
                <a:blip r:embed="rId190"/>
                <a:stretch>
                  <a:fillRect/>
                </a:stretch>
              </p:blipFill>
              <p:spPr>
                <a:xfrm>
                  <a:off x="8806899" y="2843405"/>
                  <a:ext cx="90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5" name="Freihand 114">
                  <a:extLst>
                    <a:ext uri="{FF2B5EF4-FFF2-40B4-BE49-F238E27FC236}">
                      <a16:creationId xmlns:a16="http://schemas.microsoft.com/office/drawing/2014/main" id="{5B85B7D4-1314-4231-9B97-8E49BB7F8CF4}"/>
                    </a:ext>
                  </a:extLst>
                </p14:cNvPr>
                <p14:cNvContentPartPr/>
                <p14:nvPr/>
              </p14:nvContentPartPr>
              <p14:xfrm>
                <a:off x="8945859" y="2921165"/>
                <a:ext cx="33480" cy="16560"/>
              </p14:xfrm>
            </p:contentPart>
          </mc:Choice>
          <mc:Fallback xmlns="">
            <p:pic>
              <p:nvPicPr>
                <p:cNvPr id="115" name="Freihand 114">
                  <a:extLst>
                    <a:ext uri="{FF2B5EF4-FFF2-40B4-BE49-F238E27FC236}">
                      <a16:creationId xmlns:a16="http://schemas.microsoft.com/office/drawing/2014/main" id="{5B85B7D4-1314-4231-9B97-8E49BB7F8CF4}"/>
                    </a:ext>
                  </a:extLst>
                </p:cNvPr>
                <p:cNvPicPr/>
                <p:nvPr/>
              </p:nvPicPr>
              <p:blipFill>
                <a:blip r:embed="rId192"/>
                <a:stretch>
                  <a:fillRect/>
                </a:stretch>
              </p:blipFill>
              <p:spPr>
                <a:xfrm>
                  <a:off x="8941539" y="2916845"/>
                  <a:ext cx="42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6" name="Freihand 115">
                  <a:extLst>
                    <a:ext uri="{FF2B5EF4-FFF2-40B4-BE49-F238E27FC236}">
                      <a16:creationId xmlns:a16="http://schemas.microsoft.com/office/drawing/2014/main" id="{99503DBB-3267-4115-A28D-A20044DFE983}"/>
                    </a:ext>
                  </a:extLst>
                </p14:cNvPr>
                <p14:cNvContentPartPr/>
                <p14:nvPr/>
              </p14:nvContentPartPr>
              <p14:xfrm>
                <a:off x="9016419" y="2842325"/>
                <a:ext cx="82440" cy="71280"/>
              </p14:xfrm>
            </p:contentPart>
          </mc:Choice>
          <mc:Fallback xmlns="">
            <p:pic>
              <p:nvPicPr>
                <p:cNvPr id="116" name="Freihand 115">
                  <a:extLst>
                    <a:ext uri="{FF2B5EF4-FFF2-40B4-BE49-F238E27FC236}">
                      <a16:creationId xmlns:a16="http://schemas.microsoft.com/office/drawing/2014/main" id="{99503DBB-3267-4115-A28D-A20044DFE983}"/>
                    </a:ext>
                  </a:extLst>
                </p:cNvPr>
                <p:cNvPicPr/>
                <p:nvPr/>
              </p:nvPicPr>
              <p:blipFill>
                <a:blip r:embed="rId194"/>
                <a:stretch>
                  <a:fillRect/>
                </a:stretch>
              </p:blipFill>
              <p:spPr>
                <a:xfrm>
                  <a:off x="9012099" y="2838005"/>
                  <a:ext cx="91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7" name="Freihand 116">
                  <a:extLst>
                    <a:ext uri="{FF2B5EF4-FFF2-40B4-BE49-F238E27FC236}">
                      <a16:creationId xmlns:a16="http://schemas.microsoft.com/office/drawing/2014/main" id="{867E9FDF-4ED4-464E-939F-1CF0CC20AD2B}"/>
                    </a:ext>
                  </a:extLst>
                </p14:cNvPr>
                <p14:cNvContentPartPr/>
                <p14:nvPr/>
              </p14:nvContentPartPr>
              <p14:xfrm>
                <a:off x="9117939" y="2809925"/>
                <a:ext cx="117720" cy="100800"/>
              </p14:xfrm>
            </p:contentPart>
          </mc:Choice>
          <mc:Fallback xmlns="">
            <p:pic>
              <p:nvPicPr>
                <p:cNvPr id="117" name="Freihand 116">
                  <a:extLst>
                    <a:ext uri="{FF2B5EF4-FFF2-40B4-BE49-F238E27FC236}">
                      <a16:creationId xmlns:a16="http://schemas.microsoft.com/office/drawing/2014/main" id="{867E9FDF-4ED4-464E-939F-1CF0CC20AD2B}"/>
                    </a:ext>
                  </a:extLst>
                </p:cNvPr>
                <p:cNvPicPr/>
                <p:nvPr/>
              </p:nvPicPr>
              <p:blipFill>
                <a:blip r:embed="rId196"/>
                <a:stretch>
                  <a:fillRect/>
                </a:stretch>
              </p:blipFill>
              <p:spPr>
                <a:xfrm>
                  <a:off x="9113619" y="2805605"/>
                  <a:ext cx="126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8" name="Freihand 117">
                  <a:extLst>
                    <a:ext uri="{FF2B5EF4-FFF2-40B4-BE49-F238E27FC236}">
                      <a16:creationId xmlns:a16="http://schemas.microsoft.com/office/drawing/2014/main" id="{A6B8E1CA-A924-45E2-9366-B95B952757DE}"/>
                    </a:ext>
                  </a:extLst>
                </p14:cNvPr>
                <p14:cNvContentPartPr/>
                <p14:nvPr/>
              </p14:nvContentPartPr>
              <p14:xfrm>
                <a:off x="9255099" y="2797685"/>
                <a:ext cx="120960" cy="109440"/>
              </p14:xfrm>
            </p:contentPart>
          </mc:Choice>
          <mc:Fallback xmlns="">
            <p:pic>
              <p:nvPicPr>
                <p:cNvPr id="118" name="Freihand 117">
                  <a:extLst>
                    <a:ext uri="{FF2B5EF4-FFF2-40B4-BE49-F238E27FC236}">
                      <a16:creationId xmlns:a16="http://schemas.microsoft.com/office/drawing/2014/main" id="{A6B8E1CA-A924-45E2-9366-B95B952757DE}"/>
                    </a:ext>
                  </a:extLst>
                </p:cNvPr>
                <p:cNvPicPr/>
                <p:nvPr/>
              </p:nvPicPr>
              <p:blipFill>
                <a:blip r:embed="rId198"/>
                <a:stretch>
                  <a:fillRect/>
                </a:stretch>
              </p:blipFill>
              <p:spPr>
                <a:xfrm>
                  <a:off x="9250779" y="2793365"/>
                  <a:ext cx="129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7B4D16FA-0802-4D70-BCA1-C97868973371}"/>
                    </a:ext>
                  </a:extLst>
                </p14:cNvPr>
                <p14:cNvContentPartPr/>
                <p14:nvPr/>
              </p14:nvContentPartPr>
              <p14:xfrm>
                <a:off x="9539139" y="2748365"/>
                <a:ext cx="23760" cy="138240"/>
              </p14:xfrm>
            </p:contentPart>
          </mc:Choice>
          <mc:Fallback xmlns="">
            <p:pic>
              <p:nvPicPr>
                <p:cNvPr id="120" name="Freihand 119">
                  <a:extLst>
                    <a:ext uri="{FF2B5EF4-FFF2-40B4-BE49-F238E27FC236}">
                      <a16:creationId xmlns:a16="http://schemas.microsoft.com/office/drawing/2014/main" id="{7B4D16FA-0802-4D70-BCA1-C97868973371}"/>
                    </a:ext>
                  </a:extLst>
                </p:cNvPr>
                <p:cNvPicPr/>
                <p:nvPr/>
              </p:nvPicPr>
              <p:blipFill>
                <a:blip r:embed="rId200"/>
                <a:stretch>
                  <a:fillRect/>
                </a:stretch>
              </p:blipFill>
              <p:spPr>
                <a:xfrm>
                  <a:off x="9534819" y="2744045"/>
                  <a:ext cx="32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7EE09BB4-5D5B-4302-B17F-65D8FE5CB7DF}"/>
                    </a:ext>
                  </a:extLst>
                </p14:cNvPr>
                <p14:cNvContentPartPr/>
                <p14:nvPr/>
              </p14:nvContentPartPr>
              <p14:xfrm>
                <a:off x="9490899" y="2804885"/>
                <a:ext cx="115560" cy="18000"/>
              </p14:xfrm>
            </p:contentPart>
          </mc:Choice>
          <mc:Fallback xmlns="">
            <p:pic>
              <p:nvPicPr>
                <p:cNvPr id="121" name="Freihand 120">
                  <a:extLst>
                    <a:ext uri="{FF2B5EF4-FFF2-40B4-BE49-F238E27FC236}">
                      <a16:creationId xmlns:a16="http://schemas.microsoft.com/office/drawing/2014/main" id="{7EE09BB4-5D5B-4302-B17F-65D8FE5CB7DF}"/>
                    </a:ext>
                  </a:extLst>
                </p:cNvPr>
                <p:cNvPicPr/>
                <p:nvPr/>
              </p:nvPicPr>
              <p:blipFill>
                <a:blip r:embed="rId202"/>
                <a:stretch>
                  <a:fillRect/>
                </a:stretch>
              </p:blipFill>
              <p:spPr>
                <a:xfrm>
                  <a:off x="9486579" y="2800565"/>
                  <a:ext cx="124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0DD4D9FF-273F-4187-8215-F32868DF83BF}"/>
                    </a:ext>
                  </a:extLst>
                </p14:cNvPr>
                <p14:cNvContentPartPr/>
                <p14:nvPr/>
              </p14:nvContentPartPr>
              <p14:xfrm>
                <a:off x="9730299" y="2571605"/>
                <a:ext cx="91800" cy="125640"/>
              </p14:xfrm>
            </p:contentPart>
          </mc:Choice>
          <mc:Fallback xmlns="">
            <p:pic>
              <p:nvPicPr>
                <p:cNvPr id="122" name="Freihand 121">
                  <a:extLst>
                    <a:ext uri="{FF2B5EF4-FFF2-40B4-BE49-F238E27FC236}">
                      <a16:creationId xmlns:a16="http://schemas.microsoft.com/office/drawing/2014/main" id="{0DD4D9FF-273F-4187-8215-F32868DF83BF}"/>
                    </a:ext>
                  </a:extLst>
                </p:cNvPr>
                <p:cNvPicPr/>
                <p:nvPr/>
              </p:nvPicPr>
              <p:blipFill>
                <a:blip r:embed="rId204"/>
                <a:stretch>
                  <a:fillRect/>
                </a:stretch>
              </p:blipFill>
              <p:spPr>
                <a:xfrm>
                  <a:off x="9725979" y="2567285"/>
                  <a:ext cx="100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34D9791E-E89A-47E8-8EA3-F904B871C251}"/>
                    </a:ext>
                  </a:extLst>
                </p14:cNvPr>
                <p14:cNvContentPartPr/>
                <p14:nvPr/>
              </p14:nvContentPartPr>
              <p14:xfrm>
                <a:off x="9744339" y="2546765"/>
                <a:ext cx="127800" cy="25200"/>
              </p14:xfrm>
            </p:contentPart>
          </mc:Choice>
          <mc:Fallback xmlns="">
            <p:pic>
              <p:nvPicPr>
                <p:cNvPr id="123" name="Freihand 122">
                  <a:extLst>
                    <a:ext uri="{FF2B5EF4-FFF2-40B4-BE49-F238E27FC236}">
                      <a16:creationId xmlns:a16="http://schemas.microsoft.com/office/drawing/2014/main" id="{34D9791E-E89A-47E8-8EA3-F904B871C251}"/>
                    </a:ext>
                  </a:extLst>
                </p:cNvPr>
                <p:cNvPicPr/>
                <p:nvPr/>
              </p:nvPicPr>
              <p:blipFill>
                <a:blip r:embed="rId206"/>
                <a:stretch>
                  <a:fillRect/>
                </a:stretch>
              </p:blipFill>
              <p:spPr>
                <a:xfrm>
                  <a:off x="9740019" y="2542445"/>
                  <a:ext cx="136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4" name="Freihand 123">
                  <a:extLst>
                    <a:ext uri="{FF2B5EF4-FFF2-40B4-BE49-F238E27FC236}">
                      <a16:creationId xmlns:a16="http://schemas.microsoft.com/office/drawing/2014/main" id="{BF058FB6-753F-4917-A4F4-14962C43B227}"/>
                    </a:ext>
                  </a:extLst>
                </p14:cNvPr>
                <p14:cNvContentPartPr/>
                <p14:nvPr/>
              </p14:nvContentPartPr>
              <p14:xfrm>
                <a:off x="9860979" y="2521925"/>
                <a:ext cx="189360" cy="120240"/>
              </p14:xfrm>
            </p:contentPart>
          </mc:Choice>
          <mc:Fallback xmlns="">
            <p:pic>
              <p:nvPicPr>
                <p:cNvPr id="124" name="Freihand 123">
                  <a:extLst>
                    <a:ext uri="{FF2B5EF4-FFF2-40B4-BE49-F238E27FC236}">
                      <a16:creationId xmlns:a16="http://schemas.microsoft.com/office/drawing/2014/main" id="{BF058FB6-753F-4917-A4F4-14962C43B227}"/>
                    </a:ext>
                  </a:extLst>
                </p:cNvPr>
                <p:cNvPicPr/>
                <p:nvPr/>
              </p:nvPicPr>
              <p:blipFill>
                <a:blip r:embed="rId208"/>
                <a:stretch>
                  <a:fillRect/>
                </a:stretch>
              </p:blipFill>
              <p:spPr>
                <a:xfrm>
                  <a:off x="9856659" y="2517605"/>
                  <a:ext cx="198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5" name="Freihand 124">
                  <a:extLst>
                    <a:ext uri="{FF2B5EF4-FFF2-40B4-BE49-F238E27FC236}">
                      <a16:creationId xmlns:a16="http://schemas.microsoft.com/office/drawing/2014/main" id="{2D7106C6-5D41-446A-8320-14648D84D851}"/>
                    </a:ext>
                  </a:extLst>
                </p14:cNvPr>
                <p14:cNvContentPartPr/>
                <p14:nvPr/>
              </p14:nvContentPartPr>
              <p14:xfrm>
                <a:off x="9958539" y="2615165"/>
                <a:ext cx="36720" cy="31320"/>
              </p14:xfrm>
            </p:contentPart>
          </mc:Choice>
          <mc:Fallback xmlns="">
            <p:pic>
              <p:nvPicPr>
                <p:cNvPr id="125" name="Freihand 124">
                  <a:extLst>
                    <a:ext uri="{FF2B5EF4-FFF2-40B4-BE49-F238E27FC236}">
                      <a16:creationId xmlns:a16="http://schemas.microsoft.com/office/drawing/2014/main" id="{2D7106C6-5D41-446A-8320-14648D84D851}"/>
                    </a:ext>
                  </a:extLst>
                </p:cNvPr>
                <p:cNvPicPr/>
                <p:nvPr/>
              </p:nvPicPr>
              <p:blipFill>
                <a:blip r:embed="rId210"/>
                <a:stretch>
                  <a:fillRect/>
                </a:stretch>
              </p:blipFill>
              <p:spPr>
                <a:xfrm>
                  <a:off x="9954219" y="2610845"/>
                  <a:ext cx="45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6" name="Freihand 125">
                  <a:extLst>
                    <a:ext uri="{FF2B5EF4-FFF2-40B4-BE49-F238E27FC236}">
                      <a16:creationId xmlns:a16="http://schemas.microsoft.com/office/drawing/2014/main" id="{1A121865-6A08-422F-B822-DD1328B5A8A8}"/>
                    </a:ext>
                  </a:extLst>
                </p14:cNvPr>
                <p14:cNvContentPartPr/>
                <p14:nvPr/>
              </p14:nvContentPartPr>
              <p14:xfrm>
                <a:off x="10005699" y="2494925"/>
                <a:ext cx="96840" cy="119520"/>
              </p14:xfrm>
            </p:contentPart>
          </mc:Choice>
          <mc:Fallback xmlns="">
            <p:pic>
              <p:nvPicPr>
                <p:cNvPr id="126" name="Freihand 125">
                  <a:extLst>
                    <a:ext uri="{FF2B5EF4-FFF2-40B4-BE49-F238E27FC236}">
                      <a16:creationId xmlns:a16="http://schemas.microsoft.com/office/drawing/2014/main" id="{1A121865-6A08-422F-B822-DD1328B5A8A8}"/>
                    </a:ext>
                  </a:extLst>
                </p:cNvPr>
                <p:cNvPicPr/>
                <p:nvPr/>
              </p:nvPicPr>
              <p:blipFill>
                <a:blip r:embed="rId212"/>
                <a:stretch>
                  <a:fillRect/>
                </a:stretch>
              </p:blipFill>
              <p:spPr>
                <a:xfrm>
                  <a:off x="10001379" y="2490605"/>
                  <a:ext cx="105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7" name="Freihand 126">
                  <a:extLst>
                    <a:ext uri="{FF2B5EF4-FFF2-40B4-BE49-F238E27FC236}">
                      <a16:creationId xmlns:a16="http://schemas.microsoft.com/office/drawing/2014/main" id="{4873C8EE-4DB2-4EBA-A2A3-27E80C3DA2DE}"/>
                    </a:ext>
                  </a:extLst>
                </p14:cNvPr>
                <p14:cNvContentPartPr/>
                <p14:nvPr/>
              </p14:nvContentPartPr>
              <p14:xfrm>
                <a:off x="10141779" y="2450285"/>
                <a:ext cx="117000" cy="107640"/>
              </p14:xfrm>
            </p:contentPart>
          </mc:Choice>
          <mc:Fallback xmlns="">
            <p:pic>
              <p:nvPicPr>
                <p:cNvPr id="127" name="Freihand 126">
                  <a:extLst>
                    <a:ext uri="{FF2B5EF4-FFF2-40B4-BE49-F238E27FC236}">
                      <a16:creationId xmlns:a16="http://schemas.microsoft.com/office/drawing/2014/main" id="{4873C8EE-4DB2-4EBA-A2A3-27E80C3DA2DE}"/>
                    </a:ext>
                  </a:extLst>
                </p:cNvPr>
                <p:cNvPicPr/>
                <p:nvPr/>
              </p:nvPicPr>
              <p:blipFill>
                <a:blip r:embed="rId214"/>
                <a:stretch>
                  <a:fillRect/>
                </a:stretch>
              </p:blipFill>
              <p:spPr>
                <a:xfrm>
                  <a:off x="10137459" y="2445965"/>
                  <a:ext cx="1256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8" name="Freihand 127">
                  <a:extLst>
                    <a:ext uri="{FF2B5EF4-FFF2-40B4-BE49-F238E27FC236}">
                      <a16:creationId xmlns:a16="http://schemas.microsoft.com/office/drawing/2014/main" id="{97FD1314-259B-46B4-BE9D-64E4503DFB3C}"/>
                    </a:ext>
                  </a:extLst>
                </p14:cNvPr>
                <p14:cNvContentPartPr/>
                <p14:nvPr/>
              </p14:nvContentPartPr>
              <p14:xfrm>
                <a:off x="10252299" y="2446685"/>
                <a:ext cx="91440" cy="57240"/>
              </p14:xfrm>
            </p:contentPart>
          </mc:Choice>
          <mc:Fallback xmlns="">
            <p:pic>
              <p:nvPicPr>
                <p:cNvPr id="128" name="Freihand 127">
                  <a:extLst>
                    <a:ext uri="{FF2B5EF4-FFF2-40B4-BE49-F238E27FC236}">
                      <a16:creationId xmlns:a16="http://schemas.microsoft.com/office/drawing/2014/main" id="{97FD1314-259B-46B4-BE9D-64E4503DFB3C}"/>
                    </a:ext>
                  </a:extLst>
                </p:cNvPr>
                <p:cNvPicPr/>
                <p:nvPr/>
              </p:nvPicPr>
              <p:blipFill>
                <a:blip r:embed="rId216"/>
                <a:stretch>
                  <a:fillRect/>
                </a:stretch>
              </p:blipFill>
              <p:spPr>
                <a:xfrm>
                  <a:off x="10247979" y="2442365"/>
                  <a:ext cx="10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9" name="Freihand 128">
                  <a:extLst>
                    <a:ext uri="{FF2B5EF4-FFF2-40B4-BE49-F238E27FC236}">
                      <a16:creationId xmlns:a16="http://schemas.microsoft.com/office/drawing/2014/main" id="{A92CC743-E291-4D7F-92D4-425091B81FED}"/>
                    </a:ext>
                  </a:extLst>
                </p14:cNvPr>
                <p14:cNvContentPartPr/>
                <p14:nvPr/>
              </p14:nvContentPartPr>
              <p14:xfrm>
                <a:off x="9746139" y="2582045"/>
                <a:ext cx="671040" cy="165960"/>
              </p14:xfrm>
            </p:contentPart>
          </mc:Choice>
          <mc:Fallback xmlns="">
            <p:pic>
              <p:nvPicPr>
                <p:cNvPr id="129" name="Freihand 128">
                  <a:extLst>
                    <a:ext uri="{FF2B5EF4-FFF2-40B4-BE49-F238E27FC236}">
                      <a16:creationId xmlns:a16="http://schemas.microsoft.com/office/drawing/2014/main" id="{A92CC743-E291-4D7F-92D4-425091B81FED}"/>
                    </a:ext>
                  </a:extLst>
                </p:cNvPr>
                <p:cNvPicPr/>
                <p:nvPr/>
              </p:nvPicPr>
              <p:blipFill>
                <a:blip r:embed="rId218"/>
                <a:stretch>
                  <a:fillRect/>
                </a:stretch>
              </p:blipFill>
              <p:spPr>
                <a:xfrm>
                  <a:off x="9741819" y="2577725"/>
                  <a:ext cx="679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0" name="Freihand 129">
                  <a:extLst>
                    <a:ext uri="{FF2B5EF4-FFF2-40B4-BE49-F238E27FC236}">
                      <a16:creationId xmlns:a16="http://schemas.microsoft.com/office/drawing/2014/main" id="{B488B96C-E369-4F0B-B81D-62D1F73585DB}"/>
                    </a:ext>
                  </a:extLst>
                </p14:cNvPr>
                <p14:cNvContentPartPr/>
                <p14:nvPr/>
              </p14:nvContentPartPr>
              <p14:xfrm>
                <a:off x="9853779" y="2844485"/>
                <a:ext cx="92880" cy="141840"/>
              </p14:xfrm>
            </p:contentPart>
          </mc:Choice>
          <mc:Fallback xmlns="">
            <p:pic>
              <p:nvPicPr>
                <p:cNvPr id="130" name="Freihand 129">
                  <a:extLst>
                    <a:ext uri="{FF2B5EF4-FFF2-40B4-BE49-F238E27FC236}">
                      <a16:creationId xmlns:a16="http://schemas.microsoft.com/office/drawing/2014/main" id="{B488B96C-E369-4F0B-B81D-62D1F73585DB}"/>
                    </a:ext>
                  </a:extLst>
                </p:cNvPr>
                <p:cNvPicPr/>
                <p:nvPr/>
              </p:nvPicPr>
              <p:blipFill>
                <a:blip r:embed="rId220"/>
                <a:stretch>
                  <a:fillRect/>
                </a:stretch>
              </p:blipFill>
              <p:spPr>
                <a:xfrm>
                  <a:off x="9849459" y="2840165"/>
                  <a:ext cx="101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2" name="Freihand 131">
                  <a:extLst>
                    <a:ext uri="{FF2B5EF4-FFF2-40B4-BE49-F238E27FC236}">
                      <a16:creationId xmlns:a16="http://schemas.microsoft.com/office/drawing/2014/main" id="{313DB122-17A8-4A73-89CF-7688072E7B48}"/>
                    </a:ext>
                  </a:extLst>
                </p14:cNvPr>
                <p14:cNvContentPartPr/>
                <p14:nvPr/>
              </p14:nvContentPartPr>
              <p14:xfrm>
                <a:off x="10047099" y="2868965"/>
                <a:ext cx="45360" cy="102600"/>
              </p14:xfrm>
            </p:contentPart>
          </mc:Choice>
          <mc:Fallback xmlns="">
            <p:pic>
              <p:nvPicPr>
                <p:cNvPr id="132" name="Freihand 131">
                  <a:extLst>
                    <a:ext uri="{FF2B5EF4-FFF2-40B4-BE49-F238E27FC236}">
                      <a16:creationId xmlns:a16="http://schemas.microsoft.com/office/drawing/2014/main" id="{313DB122-17A8-4A73-89CF-7688072E7B48}"/>
                    </a:ext>
                  </a:extLst>
                </p:cNvPr>
                <p:cNvPicPr/>
                <p:nvPr/>
              </p:nvPicPr>
              <p:blipFill>
                <a:blip r:embed="rId222"/>
                <a:stretch>
                  <a:fillRect/>
                </a:stretch>
              </p:blipFill>
              <p:spPr>
                <a:xfrm>
                  <a:off x="10042779" y="2864645"/>
                  <a:ext cx="54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3" name="Freihand 132">
                  <a:extLst>
                    <a:ext uri="{FF2B5EF4-FFF2-40B4-BE49-F238E27FC236}">
                      <a16:creationId xmlns:a16="http://schemas.microsoft.com/office/drawing/2014/main" id="{ECC236D5-E44B-4EF7-A18A-4BCD011718C7}"/>
                    </a:ext>
                  </a:extLst>
                </p14:cNvPr>
                <p14:cNvContentPartPr/>
                <p14:nvPr/>
              </p14:nvContentPartPr>
              <p14:xfrm>
                <a:off x="10033059" y="2824325"/>
                <a:ext cx="226080" cy="94680"/>
              </p14:xfrm>
            </p:contentPart>
          </mc:Choice>
          <mc:Fallback xmlns="">
            <p:pic>
              <p:nvPicPr>
                <p:cNvPr id="133" name="Freihand 132">
                  <a:extLst>
                    <a:ext uri="{FF2B5EF4-FFF2-40B4-BE49-F238E27FC236}">
                      <a16:creationId xmlns:a16="http://schemas.microsoft.com/office/drawing/2014/main" id="{ECC236D5-E44B-4EF7-A18A-4BCD011718C7}"/>
                    </a:ext>
                  </a:extLst>
                </p:cNvPr>
                <p:cNvPicPr/>
                <p:nvPr/>
              </p:nvPicPr>
              <p:blipFill>
                <a:blip r:embed="rId224"/>
                <a:stretch>
                  <a:fillRect/>
                </a:stretch>
              </p:blipFill>
              <p:spPr>
                <a:xfrm>
                  <a:off x="10028739" y="2820005"/>
                  <a:ext cx="234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4" name="Freihand 133">
                  <a:extLst>
                    <a:ext uri="{FF2B5EF4-FFF2-40B4-BE49-F238E27FC236}">
                      <a16:creationId xmlns:a16="http://schemas.microsoft.com/office/drawing/2014/main" id="{85134E0C-77B2-4CC7-8347-3671280D7A0D}"/>
                    </a:ext>
                  </a:extLst>
                </p14:cNvPr>
                <p14:cNvContentPartPr/>
                <p14:nvPr/>
              </p14:nvContentPartPr>
              <p14:xfrm>
                <a:off x="10191459" y="2762045"/>
                <a:ext cx="25200" cy="3600"/>
              </p14:xfrm>
            </p:contentPart>
          </mc:Choice>
          <mc:Fallback xmlns="">
            <p:pic>
              <p:nvPicPr>
                <p:cNvPr id="134" name="Freihand 133">
                  <a:extLst>
                    <a:ext uri="{FF2B5EF4-FFF2-40B4-BE49-F238E27FC236}">
                      <a16:creationId xmlns:a16="http://schemas.microsoft.com/office/drawing/2014/main" id="{85134E0C-77B2-4CC7-8347-3671280D7A0D}"/>
                    </a:ext>
                  </a:extLst>
                </p:cNvPr>
                <p:cNvPicPr/>
                <p:nvPr/>
              </p:nvPicPr>
              <p:blipFill>
                <a:blip r:embed="rId226"/>
                <a:stretch>
                  <a:fillRect/>
                </a:stretch>
              </p:blipFill>
              <p:spPr>
                <a:xfrm>
                  <a:off x="10187139" y="2757725"/>
                  <a:ext cx="338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 name="Freihand 134">
                  <a:extLst>
                    <a:ext uri="{FF2B5EF4-FFF2-40B4-BE49-F238E27FC236}">
                      <a16:creationId xmlns:a16="http://schemas.microsoft.com/office/drawing/2014/main" id="{B7FDD7BC-BAA0-407F-AFF8-2FD1C28206DA}"/>
                    </a:ext>
                  </a:extLst>
                </p14:cNvPr>
                <p14:cNvContentPartPr/>
                <p14:nvPr/>
              </p14:nvContentPartPr>
              <p14:xfrm>
                <a:off x="10293339" y="2745125"/>
                <a:ext cx="105480" cy="107640"/>
              </p14:xfrm>
            </p:contentPart>
          </mc:Choice>
          <mc:Fallback xmlns="">
            <p:pic>
              <p:nvPicPr>
                <p:cNvPr id="135" name="Freihand 134">
                  <a:extLst>
                    <a:ext uri="{FF2B5EF4-FFF2-40B4-BE49-F238E27FC236}">
                      <a16:creationId xmlns:a16="http://schemas.microsoft.com/office/drawing/2014/main" id="{B7FDD7BC-BAA0-407F-AFF8-2FD1C28206DA}"/>
                    </a:ext>
                  </a:extLst>
                </p:cNvPr>
                <p:cNvPicPr/>
                <p:nvPr/>
              </p:nvPicPr>
              <p:blipFill>
                <a:blip r:embed="rId228"/>
                <a:stretch>
                  <a:fillRect/>
                </a:stretch>
              </p:blipFill>
              <p:spPr>
                <a:xfrm>
                  <a:off x="10289019" y="2740805"/>
                  <a:ext cx="114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 name="Freihand 136">
                  <a:extLst>
                    <a:ext uri="{FF2B5EF4-FFF2-40B4-BE49-F238E27FC236}">
                      <a16:creationId xmlns:a16="http://schemas.microsoft.com/office/drawing/2014/main" id="{D84D8F3F-4856-4E38-8DDA-3528A4479986}"/>
                    </a:ext>
                  </a:extLst>
                </p14:cNvPr>
                <p14:cNvContentPartPr/>
                <p14:nvPr/>
              </p14:nvContentPartPr>
              <p14:xfrm>
                <a:off x="10641459" y="2526605"/>
                <a:ext cx="46800" cy="95040"/>
              </p14:xfrm>
            </p:contentPart>
          </mc:Choice>
          <mc:Fallback xmlns="">
            <p:pic>
              <p:nvPicPr>
                <p:cNvPr id="137" name="Freihand 136">
                  <a:extLst>
                    <a:ext uri="{FF2B5EF4-FFF2-40B4-BE49-F238E27FC236}">
                      <a16:creationId xmlns:a16="http://schemas.microsoft.com/office/drawing/2014/main" id="{D84D8F3F-4856-4E38-8DDA-3528A4479986}"/>
                    </a:ext>
                  </a:extLst>
                </p:cNvPr>
                <p:cNvPicPr/>
                <p:nvPr/>
              </p:nvPicPr>
              <p:blipFill>
                <a:blip r:embed="rId230"/>
                <a:stretch>
                  <a:fillRect/>
                </a:stretch>
              </p:blipFill>
              <p:spPr>
                <a:xfrm>
                  <a:off x="10637139" y="2522285"/>
                  <a:ext cx="55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 name="Freihand 137">
                  <a:extLst>
                    <a:ext uri="{FF2B5EF4-FFF2-40B4-BE49-F238E27FC236}">
                      <a16:creationId xmlns:a16="http://schemas.microsoft.com/office/drawing/2014/main" id="{244BF032-6A0B-462C-9284-6319589D42CD}"/>
                    </a:ext>
                  </a:extLst>
                </p14:cNvPr>
                <p14:cNvContentPartPr/>
                <p14:nvPr/>
              </p14:nvContentPartPr>
              <p14:xfrm>
                <a:off x="10606899" y="2555765"/>
                <a:ext cx="127080" cy="37800"/>
              </p14:xfrm>
            </p:contentPart>
          </mc:Choice>
          <mc:Fallback xmlns="">
            <p:pic>
              <p:nvPicPr>
                <p:cNvPr id="138" name="Freihand 137">
                  <a:extLst>
                    <a:ext uri="{FF2B5EF4-FFF2-40B4-BE49-F238E27FC236}">
                      <a16:creationId xmlns:a16="http://schemas.microsoft.com/office/drawing/2014/main" id="{244BF032-6A0B-462C-9284-6319589D42CD}"/>
                    </a:ext>
                  </a:extLst>
                </p:cNvPr>
                <p:cNvPicPr/>
                <p:nvPr/>
              </p:nvPicPr>
              <p:blipFill>
                <a:blip r:embed="rId232"/>
                <a:stretch>
                  <a:fillRect/>
                </a:stretch>
              </p:blipFill>
              <p:spPr>
                <a:xfrm>
                  <a:off x="10602579" y="2551445"/>
                  <a:ext cx="135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9" name="Freihand 138">
                  <a:extLst>
                    <a:ext uri="{FF2B5EF4-FFF2-40B4-BE49-F238E27FC236}">
                      <a16:creationId xmlns:a16="http://schemas.microsoft.com/office/drawing/2014/main" id="{664CF849-71F1-4D3B-8CA1-61C3C0E0B17F}"/>
                    </a:ext>
                  </a:extLst>
                </p14:cNvPr>
                <p14:cNvContentPartPr/>
                <p14:nvPr/>
              </p14:nvContentPartPr>
              <p14:xfrm>
                <a:off x="10871499" y="2246885"/>
                <a:ext cx="97560" cy="159120"/>
              </p14:xfrm>
            </p:contentPart>
          </mc:Choice>
          <mc:Fallback xmlns="">
            <p:pic>
              <p:nvPicPr>
                <p:cNvPr id="139" name="Freihand 138">
                  <a:extLst>
                    <a:ext uri="{FF2B5EF4-FFF2-40B4-BE49-F238E27FC236}">
                      <a16:creationId xmlns:a16="http://schemas.microsoft.com/office/drawing/2014/main" id="{664CF849-71F1-4D3B-8CA1-61C3C0E0B17F}"/>
                    </a:ext>
                  </a:extLst>
                </p:cNvPr>
                <p:cNvPicPr/>
                <p:nvPr/>
              </p:nvPicPr>
              <p:blipFill>
                <a:blip r:embed="rId234"/>
                <a:stretch>
                  <a:fillRect/>
                </a:stretch>
              </p:blipFill>
              <p:spPr>
                <a:xfrm>
                  <a:off x="10867179" y="2242565"/>
                  <a:ext cx="106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0" name="Freihand 139">
                  <a:extLst>
                    <a:ext uri="{FF2B5EF4-FFF2-40B4-BE49-F238E27FC236}">
                      <a16:creationId xmlns:a16="http://schemas.microsoft.com/office/drawing/2014/main" id="{58C39020-4C66-42D0-A919-DFCCE12C8D07}"/>
                    </a:ext>
                  </a:extLst>
                </p14:cNvPr>
                <p14:cNvContentPartPr/>
                <p14:nvPr/>
              </p14:nvContentPartPr>
              <p14:xfrm>
                <a:off x="10998219" y="2226365"/>
                <a:ext cx="106920" cy="116280"/>
              </p14:xfrm>
            </p:contentPart>
          </mc:Choice>
          <mc:Fallback xmlns="">
            <p:pic>
              <p:nvPicPr>
                <p:cNvPr id="140" name="Freihand 139">
                  <a:extLst>
                    <a:ext uri="{FF2B5EF4-FFF2-40B4-BE49-F238E27FC236}">
                      <a16:creationId xmlns:a16="http://schemas.microsoft.com/office/drawing/2014/main" id="{58C39020-4C66-42D0-A919-DFCCE12C8D07}"/>
                    </a:ext>
                  </a:extLst>
                </p:cNvPr>
                <p:cNvPicPr/>
                <p:nvPr/>
              </p:nvPicPr>
              <p:blipFill>
                <a:blip r:embed="rId236"/>
                <a:stretch>
                  <a:fillRect/>
                </a:stretch>
              </p:blipFill>
              <p:spPr>
                <a:xfrm>
                  <a:off x="10993899" y="2222045"/>
                  <a:ext cx="11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 name="Freihand 140">
                  <a:extLst>
                    <a:ext uri="{FF2B5EF4-FFF2-40B4-BE49-F238E27FC236}">
                      <a16:creationId xmlns:a16="http://schemas.microsoft.com/office/drawing/2014/main" id="{F4429F2D-933A-4B17-9F31-4807F9B50F4D}"/>
                    </a:ext>
                  </a:extLst>
                </p14:cNvPr>
                <p14:cNvContentPartPr/>
                <p14:nvPr/>
              </p14:nvContentPartPr>
              <p14:xfrm>
                <a:off x="11159499" y="2294045"/>
                <a:ext cx="62640" cy="36360"/>
              </p14:xfrm>
            </p:contentPart>
          </mc:Choice>
          <mc:Fallback xmlns="">
            <p:pic>
              <p:nvPicPr>
                <p:cNvPr id="141" name="Freihand 140">
                  <a:extLst>
                    <a:ext uri="{FF2B5EF4-FFF2-40B4-BE49-F238E27FC236}">
                      <a16:creationId xmlns:a16="http://schemas.microsoft.com/office/drawing/2014/main" id="{F4429F2D-933A-4B17-9F31-4807F9B50F4D}"/>
                    </a:ext>
                  </a:extLst>
                </p:cNvPr>
                <p:cNvPicPr/>
                <p:nvPr/>
              </p:nvPicPr>
              <p:blipFill>
                <a:blip r:embed="rId238"/>
                <a:stretch>
                  <a:fillRect/>
                </a:stretch>
              </p:blipFill>
              <p:spPr>
                <a:xfrm>
                  <a:off x="11155179" y="2289725"/>
                  <a:ext cx="71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2" name="Freihand 141">
                  <a:extLst>
                    <a:ext uri="{FF2B5EF4-FFF2-40B4-BE49-F238E27FC236}">
                      <a16:creationId xmlns:a16="http://schemas.microsoft.com/office/drawing/2014/main" id="{D99B5D39-A58F-4070-BBFC-1AF7F9921DF2}"/>
                    </a:ext>
                  </a:extLst>
                </p14:cNvPr>
                <p14:cNvContentPartPr/>
                <p14:nvPr/>
              </p14:nvContentPartPr>
              <p14:xfrm>
                <a:off x="11218179" y="2191085"/>
                <a:ext cx="67320" cy="93600"/>
              </p14:xfrm>
            </p:contentPart>
          </mc:Choice>
          <mc:Fallback xmlns="">
            <p:pic>
              <p:nvPicPr>
                <p:cNvPr id="142" name="Freihand 141">
                  <a:extLst>
                    <a:ext uri="{FF2B5EF4-FFF2-40B4-BE49-F238E27FC236}">
                      <a16:creationId xmlns:a16="http://schemas.microsoft.com/office/drawing/2014/main" id="{D99B5D39-A58F-4070-BBFC-1AF7F9921DF2}"/>
                    </a:ext>
                  </a:extLst>
                </p:cNvPr>
                <p:cNvPicPr/>
                <p:nvPr/>
              </p:nvPicPr>
              <p:blipFill>
                <a:blip r:embed="rId240"/>
                <a:stretch>
                  <a:fillRect/>
                </a:stretch>
              </p:blipFill>
              <p:spPr>
                <a:xfrm>
                  <a:off x="11213859" y="2186765"/>
                  <a:ext cx="75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 name="Freihand 142">
                  <a:extLst>
                    <a:ext uri="{FF2B5EF4-FFF2-40B4-BE49-F238E27FC236}">
                      <a16:creationId xmlns:a16="http://schemas.microsoft.com/office/drawing/2014/main" id="{5B310509-0745-46AD-9BD6-D5F7A99F9558}"/>
                    </a:ext>
                  </a:extLst>
                </p14:cNvPr>
                <p14:cNvContentPartPr/>
                <p14:nvPr/>
              </p14:nvContentPartPr>
              <p14:xfrm>
                <a:off x="11288739" y="2134565"/>
                <a:ext cx="106200" cy="107280"/>
              </p14:xfrm>
            </p:contentPart>
          </mc:Choice>
          <mc:Fallback xmlns="">
            <p:pic>
              <p:nvPicPr>
                <p:cNvPr id="143" name="Freihand 142">
                  <a:extLst>
                    <a:ext uri="{FF2B5EF4-FFF2-40B4-BE49-F238E27FC236}">
                      <a16:creationId xmlns:a16="http://schemas.microsoft.com/office/drawing/2014/main" id="{5B310509-0745-46AD-9BD6-D5F7A99F9558}"/>
                    </a:ext>
                  </a:extLst>
                </p:cNvPr>
                <p:cNvPicPr/>
                <p:nvPr/>
              </p:nvPicPr>
              <p:blipFill>
                <a:blip r:embed="rId242"/>
                <a:stretch>
                  <a:fillRect/>
                </a:stretch>
              </p:blipFill>
              <p:spPr>
                <a:xfrm>
                  <a:off x="11284419" y="2130245"/>
                  <a:ext cx="114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4" name="Freihand 143">
                  <a:extLst>
                    <a:ext uri="{FF2B5EF4-FFF2-40B4-BE49-F238E27FC236}">
                      <a16:creationId xmlns:a16="http://schemas.microsoft.com/office/drawing/2014/main" id="{A476E9EC-81D6-4ACC-BB9D-7A9FA85F48C6}"/>
                    </a:ext>
                  </a:extLst>
                </p14:cNvPr>
                <p14:cNvContentPartPr/>
                <p14:nvPr/>
              </p14:nvContentPartPr>
              <p14:xfrm>
                <a:off x="11407179" y="2080205"/>
                <a:ext cx="128880" cy="129960"/>
              </p14:xfrm>
            </p:contentPart>
          </mc:Choice>
          <mc:Fallback xmlns="">
            <p:pic>
              <p:nvPicPr>
                <p:cNvPr id="144" name="Freihand 143">
                  <a:extLst>
                    <a:ext uri="{FF2B5EF4-FFF2-40B4-BE49-F238E27FC236}">
                      <a16:creationId xmlns:a16="http://schemas.microsoft.com/office/drawing/2014/main" id="{A476E9EC-81D6-4ACC-BB9D-7A9FA85F48C6}"/>
                    </a:ext>
                  </a:extLst>
                </p:cNvPr>
                <p:cNvPicPr/>
                <p:nvPr/>
              </p:nvPicPr>
              <p:blipFill>
                <a:blip r:embed="rId244"/>
                <a:stretch>
                  <a:fillRect/>
                </a:stretch>
              </p:blipFill>
              <p:spPr>
                <a:xfrm>
                  <a:off x="11402859" y="2075885"/>
                  <a:ext cx="137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5" name="Freihand 144">
                  <a:extLst>
                    <a:ext uri="{FF2B5EF4-FFF2-40B4-BE49-F238E27FC236}">
                      <a16:creationId xmlns:a16="http://schemas.microsoft.com/office/drawing/2014/main" id="{68AB9BB9-0160-4EE2-BA62-F7E9D6A5582E}"/>
                    </a:ext>
                  </a:extLst>
                </p14:cNvPr>
                <p14:cNvContentPartPr/>
                <p14:nvPr/>
              </p14:nvContentPartPr>
              <p14:xfrm>
                <a:off x="10901379" y="2271365"/>
                <a:ext cx="698760" cy="214920"/>
              </p14:xfrm>
            </p:contentPart>
          </mc:Choice>
          <mc:Fallback xmlns="">
            <p:pic>
              <p:nvPicPr>
                <p:cNvPr id="145" name="Freihand 144">
                  <a:extLst>
                    <a:ext uri="{FF2B5EF4-FFF2-40B4-BE49-F238E27FC236}">
                      <a16:creationId xmlns:a16="http://schemas.microsoft.com/office/drawing/2014/main" id="{68AB9BB9-0160-4EE2-BA62-F7E9D6A5582E}"/>
                    </a:ext>
                  </a:extLst>
                </p:cNvPr>
                <p:cNvPicPr/>
                <p:nvPr/>
              </p:nvPicPr>
              <p:blipFill>
                <a:blip r:embed="rId246"/>
                <a:stretch>
                  <a:fillRect/>
                </a:stretch>
              </p:blipFill>
              <p:spPr>
                <a:xfrm>
                  <a:off x="10897059" y="2267045"/>
                  <a:ext cx="707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6" name="Freihand 145">
                  <a:extLst>
                    <a:ext uri="{FF2B5EF4-FFF2-40B4-BE49-F238E27FC236}">
                      <a16:creationId xmlns:a16="http://schemas.microsoft.com/office/drawing/2014/main" id="{016CC709-7BAC-4D6C-A7C7-8BD33E5511F1}"/>
                    </a:ext>
                  </a:extLst>
                </p14:cNvPr>
                <p14:cNvContentPartPr/>
                <p14:nvPr/>
              </p14:nvContentPartPr>
              <p14:xfrm>
                <a:off x="11057979" y="2562965"/>
                <a:ext cx="115560" cy="147240"/>
              </p14:xfrm>
            </p:contentPart>
          </mc:Choice>
          <mc:Fallback xmlns="">
            <p:pic>
              <p:nvPicPr>
                <p:cNvPr id="146" name="Freihand 145">
                  <a:extLst>
                    <a:ext uri="{FF2B5EF4-FFF2-40B4-BE49-F238E27FC236}">
                      <a16:creationId xmlns:a16="http://schemas.microsoft.com/office/drawing/2014/main" id="{016CC709-7BAC-4D6C-A7C7-8BD33E5511F1}"/>
                    </a:ext>
                  </a:extLst>
                </p:cNvPr>
                <p:cNvPicPr/>
                <p:nvPr/>
              </p:nvPicPr>
              <p:blipFill>
                <a:blip r:embed="rId248"/>
                <a:stretch>
                  <a:fillRect/>
                </a:stretch>
              </p:blipFill>
              <p:spPr>
                <a:xfrm>
                  <a:off x="11053659" y="2558645"/>
                  <a:ext cx="124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7" name="Freihand 146">
                  <a:extLst>
                    <a:ext uri="{FF2B5EF4-FFF2-40B4-BE49-F238E27FC236}">
                      <a16:creationId xmlns:a16="http://schemas.microsoft.com/office/drawing/2014/main" id="{DAF2ACA2-80B8-464A-8480-00F826E0D826}"/>
                    </a:ext>
                  </a:extLst>
                </p14:cNvPr>
                <p14:cNvContentPartPr/>
                <p14:nvPr/>
              </p14:nvContentPartPr>
              <p14:xfrm>
                <a:off x="11185419" y="2568005"/>
                <a:ext cx="106920" cy="117360"/>
              </p14:xfrm>
            </p:contentPart>
          </mc:Choice>
          <mc:Fallback xmlns="">
            <p:pic>
              <p:nvPicPr>
                <p:cNvPr id="147" name="Freihand 146">
                  <a:extLst>
                    <a:ext uri="{FF2B5EF4-FFF2-40B4-BE49-F238E27FC236}">
                      <a16:creationId xmlns:a16="http://schemas.microsoft.com/office/drawing/2014/main" id="{DAF2ACA2-80B8-464A-8480-00F826E0D826}"/>
                    </a:ext>
                  </a:extLst>
                </p:cNvPr>
                <p:cNvPicPr/>
                <p:nvPr/>
              </p:nvPicPr>
              <p:blipFill>
                <a:blip r:embed="rId250"/>
                <a:stretch>
                  <a:fillRect/>
                </a:stretch>
              </p:blipFill>
              <p:spPr>
                <a:xfrm>
                  <a:off x="11181099" y="2563685"/>
                  <a:ext cx="11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8" name="Freihand 147">
                  <a:extLst>
                    <a:ext uri="{FF2B5EF4-FFF2-40B4-BE49-F238E27FC236}">
                      <a16:creationId xmlns:a16="http://schemas.microsoft.com/office/drawing/2014/main" id="{C1F4523A-728F-4C73-AC54-FC4A622B4422}"/>
                    </a:ext>
                  </a:extLst>
                </p14:cNvPr>
                <p14:cNvContentPartPr/>
                <p14:nvPr/>
              </p14:nvContentPartPr>
              <p14:xfrm>
                <a:off x="11348859" y="2539565"/>
                <a:ext cx="70920" cy="110160"/>
              </p14:xfrm>
            </p:contentPart>
          </mc:Choice>
          <mc:Fallback xmlns="">
            <p:pic>
              <p:nvPicPr>
                <p:cNvPr id="148" name="Freihand 147">
                  <a:extLst>
                    <a:ext uri="{FF2B5EF4-FFF2-40B4-BE49-F238E27FC236}">
                      <a16:creationId xmlns:a16="http://schemas.microsoft.com/office/drawing/2014/main" id="{C1F4523A-728F-4C73-AC54-FC4A622B4422}"/>
                    </a:ext>
                  </a:extLst>
                </p:cNvPr>
                <p:cNvPicPr/>
                <p:nvPr/>
              </p:nvPicPr>
              <p:blipFill>
                <a:blip r:embed="rId252"/>
                <a:stretch>
                  <a:fillRect/>
                </a:stretch>
              </p:blipFill>
              <p:spPr>
                <a:xfrm>
                  <a:off x="11344539" y="2535245"/>
                  <a:ext cx="79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9" name="Freihand 148">
                  <a:extLst>
                    <a:ext uri="{FF2B5EF4-FFF2-40B4-BE49-F238E27FC236}">
                      <a16:creationId xmlns:a16="http://schemas.microsoft.com/office/drawing/2014/main" id="{2BB5B4AB-5268-4F95-AC56-54D50E5E59CD}"/>
                    </a:ext>
                  </a:extLst>
                </p14:cNvPr>
                <p14:cNvContentPartPr/>
                <p14:nvPr/>
              </p14:nvContentPartPr>
              <p14:xfrm>
                <a:off x="11388819" y="2475125"/>
                <a:ext cx="10440" cy="9000"/>
              </p14:xfrm>
            </p:contentPart>
          </mc:Choice>
          <mc:Fallback xmlns="">
            <p:pic>
              <p:nvPicPr>
                <p:cNvPr id="149" name="Freihand 148">
                  <a:extLst>
                    <a:ext uri="{FF2B5EF4-FFF2-40B4-BE49-F238E27FC236}">
                      <a16:creationId xmlns:a16="http://schemas.microsoft.com/office/drawing/2014/main" id="{2BB5B4AB-5268-4F95-AC56-54D50E5E59CD}"/>
                    </a:ext>
                  </a:extLst>
                </p:cNvPr>
                <p:cNvPicPr/>
                <p:nvPr/>
              </p:nvPicPr>
              <p:blipFill>
                <a:blip r:embed="rId254"/>
                <a:stretch>
                  <a:fillRect/>
                </a:stretch>
              </p:blipFill>
              <p:spPr>
                <a:xfrm>
                  <a:off x="11384499" y="2470805"/>
                  <a:ext cx="19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0" name="Freihand 149">
                  <a:extLst>
                    <a:ext uri="{FF2B5EF4-FFF2-40B4-BE49-F238E27FC236}">
                      <a16:creationId xmlns:a16="http://schemas.microsoft.com/office/drawing/2014/main" id="{052655FB-2FDF-4011-ACAF-BACB11A184D9}"/>
                    </a:ext>
                  </a:extLst>
                </p14:cNvPr>
                <p14:cNvContentPartPr/>
                <p14:nvPr/>
              </p14:nvContentPartPr>
              <p14:xfrm>
                <a:off x="11420139" y="2474765"/>
                <a:ext cx="112320" cy="105480"/>
              </p14:xfrm>
            </p:contentPart>
          </mc:Choice>
          <mc:Fallback xmlns="">
            <p:pic>
              <p:nvPicPr>
                <p:cNvPr id="150" name="Freihand 149">
                  <a:extLst>
                    <a:ext uri="{FF2B5EF4-FFF2-40B4-BE49-F238E27FC236}">
                      <a16:creationId xmlns:a16="http://schemas.microsoft.com/office/drawing/2014/main" id="{052655FB-2FDF-4011-ACAF-BACB11A184D9}"/>
                    </a:ext>
                  </a:extLst>
                </p:cNvPr>
                <p:cNvPicPr/>
                <p:nvPr/>
              </p:nvPicPr>
              <p:blipFill>
                <a:blip r:embed="rId256"/>
                <a:stretch>
                  <a:fillRect/>
                </a:stretch>
              </p:blipFill>
              <p:spPr>
                <a:xfrm>
                  <a:off x="11415819" y="2470445"/>
                  <a:ext cx="120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1" name="Freihand 150">
                  <a:extLst>
                    <a:ext uri="{FF2B5EF4-FFF2-40B4-BE49-F238E27FC236}">
                      <a16:creationId xmlns:a16="http://schemas.microsoft.com/office/drawing/2014/main" id="{7FA3F134-DC45-475D-8E9B-AAFB95CAAC27}"/>
                    </a:ext>
                  </a:extLst>
                </p14:cNvPr>
                <p14:cNvContentPartPr/>
                <p14:nvPr/>
              </p14:nvContentPartPr>
              <p14:xfrm>
                <a:off x="11353899" y="2460005"/>
                <a:ext cx="188280" cy="318960"/>
              </p14:xfrm>
            </p:contentPart>
          </mc:Choice>
          <mc:Fallback xmlns="">
            <p:pic>
              <p:nvPicPr>
                <p:cNvPr id="151" name="Freihand 150">
                  <a:extLst>
                    <a:ext uri="{FF2B5EF4-FFF2-40B4-BE49-F238E27FC236}">
                      <a16:creationId xmlns:a16="http://schemas.microsoft.com/office/drawing/2014/main" id="{7FA3F134-DC45-475D-8E9B-AAFB95CAAC27}"/>
                    </a:ext>
                  </a:extLst>
                </p:cNvPr>
                <p:cNvPicPr/>
                <p:nvPr/>
              </p:nvPicPr>
              <p:blipFill>
                <a:blip r:embed="rId258"/>
                <a:stretch>
                  <a:fillRect/>
                </a:stretch>
              </p:blipFill>
              <p:spPr>
                <a:xfrm>
                  <a:off x="11349579" y="2455685"/>
                  <a:ext cx="1969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2" name="Freihand 151">
                  <a:extLst>
                    <a:ext uri="{FF2B5EF4-FFF2-40B4-BE49-F238E27FC236}">
                      <a16:creationId xmlns:a16="http://schemas.microsoft.com/office/drawing/2014/main" id="{A093A973-777E-41B3-9AE5-9934334A9392}"/>
                    </a:ext>
                  </a:extLst>
                </p14:cNvPr>
                <p14:cNvContentPartPr/>
                <p14:nvPr/>
              </p14:nvContentPartPr>
              <p14:xfrm>
                <a:off x="10977339" y="2560805"/>
                <a:ext cx="78840" cy="251640"/>
              </p14:xfrm>
            </p:contentPart>
          </mc:Choice>
          <mc:Fallback xmlns="">
            <p:pic>
              <p:nvPicPr>
                <p:cNvPr id="152" name="Freihand 151">
                  <a:extLst>
                    <a:ext uri="{FF2B5EF4-FFF2-40B4-BE49-F238E27FC236}">
                      <a16:creationId xmlns:a16="http://schemas.microsoft.com/office/drawing/2014/main" id="{A093A973-777E-41B3-9AE5-9934334A9392}"/>
                    </a:ext>
                  </a:extLst>
                </p:cNvPr>
                <p:cNvPicPr/>
                <p:nvPr/>
              </p:nvPicPr>
              <p:blipFill>
                <a:blip r:embed="rId260"/>
                <a:stretch>
                  <a:fillRect/>
                </a:stretch>
              </p:blipFill>
              <p:spPr>
                <a:xfrm>
                  <a:off x="10973019" y="2556485"/>
                  <a:ext cx="874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3" name="Freihand 152">
                  <a:extLst>
                    <a:ext uri="{FF2B5EF4-FFF2-40B4-BE49-F238E27FC236}">
                      <a16:creationId xmlns:a16="http://schemas.microsoft.com/office/drawing/2014/main" id="{C49A236A-5681-40A6-8D7C-5696A12EBC77}"/>
                    </a:ext>
                  </a:extLst>
                </p14:cNvPr>
                <p14:cNvContentPartPr/>
                <p14:nvPr/>
              </p14:nvContentPartPr>
              <p14:xfrm>
                <a:off x="11554419" y="2372165"/>
                <a:ext cx="209880" cy="112320"/>
              </p14:xfrm>
            </p:contentPart>
          </mc:Choice>
          <mc:Fallback xmlns="">
            <p:pic>
              <p:nvPicPr>
                <p:cNvPr id="153" name="Freihand 152">
                  <a:extLst>
                    <a:ext uri="{FF2B5EF4-FFF2-40B4-BE49-F238E27FC236}">
                      <a16:creationId xmlns:a16="http://schemas.microsoft.com/office/drawing/2014/main" id="{C49A236A-5681-40A6-8D7C-5696A12EBC77}"/>
                    </a:ext>
                  </a:extLst>
                </p:cNvPr>
                <p:cNvPicPr/>
                <p:nvPr/>
              </p:nvPicPr>
              <p:blipFill>
                <a:blip r:embed="rId262"/>
                <a:stretch>
                  <a:fillRect/>
                </a:stretch>
              </p:blipFill>
              <p:spPr>
                <a:xfrm>
                  <a:off x="11550099" y="2367845"/>
                  <a:ext cx="218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5" name="Freihand 154">
                  <a:extLst>
                    <a:ext uri="{FF2B5EF4-FFF2-40B4-BE49-F238E27FC236}">
                      <a16:creationId xmlns:a16="http://schemas.microsoft.com/office/drawing/2014/main" id="{C1B58D22-CED7-4E20-A431-2EA47DF1E345}"/>
                    </a:ext>
                  </a:extLst>
                </p14:cNvPr>
                <p14:cNvContentPartPr/>
                <p14:nvPr/>
              </p14:nvContentPartPr>
              <p14:xfrm>
                <a:off x="8135139" y="3339125"/>
                <a:ext cx="253080" cy="230040"/>
              </p14:xfrm>
            </p:contentPart>
          </mc:Choice>
          <mc:Fallback xmlns="">
            <p:pic>
              <p:nvPicPr>
                <p:cNvPr id="155" name="Freihand 154">
                  <a:extLst>
                    <a:ext uri="{FF2B5EF4-FFF2-40B4-BE49-F238E27FC236}">
                      <a16:creationId xmlns:a16="http://schemas.microsoft.com/office/drawing/2014/main" id="{C1B58D22-CED7-4E20-A431-2EA47DF1E345}"/>
                    </a:ext>
                  </a:extLst>
                </p:cNvPr>
                <p:cNvPicPr/>
                <p:nvPr/>
              </p:nvPicPr>
              <p:blipFill>
                <a:blip r:embed="rId264"/>
                <a:stretch>
                  <a:fillRect/>
                </a:stretch>
              </p:blipFill>
              <p:spPr>
                <a:xfrm>
                  <a:off x="8130819" y="3334805"/>
                  <a:ext cx="261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6" name="Freihand 155">
                  <a:extLst>
                    <a:ext uri="{FF2B5EF4-FFF2-40B4-BE49-F238E27FC236}">
                      <a16:creationId xmlns:a16="http://schemas.microsoft.com/office/drawing/2014/main" id="{F9D49692-BC86-4351-A53F-1BD3C3699ACC}"/>
                    </a:ext>
                  </a:extLst>
                </p14:cNvPr>
                <p14:cNvContentPartPr/>
                <p14:nvPr/>
              </p14:nvContentPartPr>
              <p14:xfrm>
                <a:off x="8261859" y="3287285"/>
                <a:ext cx="84600" cy="6120"/>
              </p14:xfrm>
            </p:contentPart>
          </mc:Choice>
          <mc:Fallback xmlns="">
            <p:pic>
              <p:nvPicPr>
                <p:cNvPr id="156" name="Freihand 155">
                  <a:extLst>
                    <a:ext uri="{FF2B5EF4-FFF2-40B4-BE49-F238E27FC236}">
                      <a16:creationId xmlns:a16="http://schemas.microsoft.com/office/drawing/2014/main" id="{F9D49692-BC86-4351-A53F-1BD3C3699ACC}"/>
                    </a:ext>
                  </a:extLst>
                </p:cNvPr>
                <p:cNvPicPr/>
                <p:nvPr/>
              </p:nvPicPr>
              <p:blipFill>
                <a:blip r:embed="rId266"/>
                <a:stretch>
                  <a:fillRect/>
                </a:stretch>
              </p:blipFill>
              <p:spPr>
                <a:xfrm>
                  <a:off x="8257539" y="3282965"/>
                  <a:ext cx="93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7" name="Freihand 156">
                  <a:extLst>
                    <a:ext uri="{FF2B5EF4-FFF2-40B4-BE49-F238E27FC236}">
                      <a16:creationId xmlns:a16="http://schemas.microsoft.com/office/drawing/2014/main" id="{8D93580A-3003-4F4A-9DB2-55B3CD9C7728}"/>
                    </a:ext>
                  </a:extLst>
                </p14:cNvPr>
                <p14:cNvContentPartPr/>
                <p14:nvPr/>
              </p14:nvContentPartPr>
              <p14:xfrm>
                <a:off x="8620419" y="3306365"/>
                <a:ext cx="226080" cy="108360"/>
              </p14:xfrm>
            </p:contentPart>
          </mc:Choice>
          <mc:Fallback xmlns="">
            <p:pic>
              <p:nvPicPr>
                <p:cNvPr id="157" name="Freihand 156">
                  <a:extLst>
                    <a:ext uri="{FF2B5EF4-FFF2-40B4-BE49-F238E27FC236}">
                      <a16:creationId xmlns:a16="http://schemas.microsoft.com/office/drawing/2014/main" id="{8D93580A-3003-4F4A-9DB2-55B3CD9C7728}"/>
                    </a:ext>
                  </a:extLst>
                </p:cNvPr>
                <p:cNvPicPr/>
                <p:nvPr/>
              </p:nvPicPr>
              <p:blipFill>
                <a:blip r:embed="rId268"/>
                <a:stretch>
                  <a:fillRect/>
                </a:stretch>
              </p:blipFill>
              <p:spPr>
                <a:xfrm>
                  <a:off x="8616099" y="3302045"/>
                  <a:ext cx="234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8" name="Freihand 157">
                  <a:extLst>
                    <a:ext uri="{FF2B5EF4-FFF2-40B4-BE49-F238E27FC236}">
                      <a16:creationId xmlns:a16="http://schemas.microsoft.com/office/drawing/2014/main" id="{DFF85006-E268-48EB-932B-9A15EF262C1A}"/>
                    </a:ext>
                  </a:extLst>
                </p14:cNvPr>
                <p14:cNvContentPartPr/>
                <p14:nvPr/>
              </p14:nvContentPartPr>
              <p14:xfrm>
                <a:off x="8872059" y="3334445"/>
                <a:ext cx="360" cy="360"/>
              </p14:xfrm>
            </p:contentPart>
          </mc:Choice>
          <mc:Fallback xmlns="">
            <p:pic>
              <p:nvPicPr>
                <p:cNvPr id="158" name="Freihand 157">
                  <a:extLst>
                    <a:ext uri="{FF2B5EF4-FFF2-40B4-BE49-F238E27FC236}">
                      <a16:creationId xmlns:a16="http://schemas.microsoft.com/office/drawing/2014/main" id="{DFF85006-E268-48EB-932B-9A15EF262C1A}"/>
                    </a:ext>
                  </a:extLst>
                </p:cNvPr>
                <p:cNvPicPr/>
                <p:nvPr/>
              </p:nvPicPr>
              <p:blipFill>
                <a:blip r:embed="rId98"/>
                <a:stretch>
                  <a:fillRect/>
                </a:stretch>
              </p:blipFill>
              <p:spPr>
                <a:xfrm>
                  <a:off x="8867739" y="33301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9" name="Freihand 158">
                  <a:extLst>
                    <a:ext uri="{FF2B5EF4-FFF2-40B4-BE49-F238E27FC236}">
                      <a16:creationId xmlns:a16="http://schemas.microsoft.com/office/drawing/2014/main" id="{53F098F3-911A-4CB8-894D-818C9B022F8C}"/>
                    </a:ext>
                  </a:extLst>
                </p14:cNvPr>
                <p14:cNvContentPartPr/>
                <p14:nvPr/>
              </p14:nvContentPartPr>
              <p14:xfrm>
                <a:off x="8815899" y="3264965"/>
                <a:ext cx="145800" cy="123120"/>
              </p14:xfrm>
            </p:contentPart>
          </mc:Choice>
          <mc:Fallback xmlns="">
            <p:pic>
              <p:nvPicPr>
                <p:cNvPr id="159" name="Freihand 158">
                  <a:extLst>
                    <a:ext uri="{FF2B5EF4-FFF2-40B4-BE49-F238E27FC236}">
                      <a16:creationId xmlns:a16="http://schemas.microsoft.com/office/drawing/2014/main" id="{53F098F3-911A-4CB8-894D-818C9B022F8C}"/>
                    </a:ext>
                  </a:extLst>
                </p:cNvPr>
                <p:cNvPicPr/>
                <p:nvPr/>
              </p:nvPicPr>
              <p:blipFill>
                <a:blip r:embed="rId271"/>
                <a:stretch>
                  <a:fillRect/>
                </a:stretch>
              </p:blipFill>
              <p:spPr>
                <a:xfrm>
                  <a:off x="8811579" y="3260645"/>
                  <a:ext cx="154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0" name="Freihand 159">
                  <a:extLst>
                    <a:ext uri="{FF2B5EF4-FFF2-40B4-BE49-F238E27FC236}">
                      <a16:creationId xmlns:a16="http://schemas.microsoft.com/office/drawing/2014/main" id="{A7F73BAA-AD40-4A71-B8F1-415288F0B1CE}"/>
                    </a:ext>
                  </a:extLst>
                </p14:cNvPr>
                <p14:cNvContentPartPr/>
                <p14:nvPr/>
              </p14:nvContentPartPr>
              <p14:xfrm>
                <a:off x="8995899" y="3160205"/>
                <a:ext cx="35640" cy="207000"/>
              </p14:xfrm>
            </p:contentPart>
          </mc:Choice>
          <mc:Fallback xmlns="">
            <p:pic>
              <p:nvPicPr>
                <p:cNvPr id="160" name="Freihand 159">
                  <a:extLst>
                    <a:ext uri="{FF2B5EF4-FFF2-40B4-BE49-F238E27FC236}">
                      <a16:creationId xmlns:a16="http://schemas.microsoft.com/office/drawing/2014/main" id="{A7F73BAA-AD40-4A71-B8F1-415288F0B1CE}"/>
                    </a:ext>
                  </a:extLst>
                </p:cNvPr>
                <p:cNvPicPr/>
                <p:nvPr/>
              </p:nvPicPr>
              <p:blipFill>
                <a:blip r:embed="rId273"/>
                <a:stretch>
                  <a:fillRect/>
                </a:stretch>
              </p:blipFill>
              <p:spPr>
                <a:xfrm>
                  <a:off x="8991579" y="3155885"/>
                  <a:ext cx="44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1" name="Freihand 160">
                  <a:extLst>
                    <a:ext uri="{FF2B5EF4-FFF2-40B4-BE49-F238E27FC236}">
                      <a16:creationId xmlns:a16="http://schemas.microsoft.com/office/drawing/2014/main" id="{25C9278A-3646-4C0F-A613-9BF8F7BE3B85}"/>
                    </a:ext>
                  </a:extLst>
                </p14:cNvPr>
                <p14:cNvContentPartPr/>
                <p14:nvPr/>
              </p14:nvContentPartPr>
              <p14:xfrm>
                <a:off x="9055659" y="3160925"/>
                <a:ext cx="144360" cy="190800"/>
              </p14:xfrm>
            </p:contentPart>
          </mc:Choice>
          <mc:Fallback xmlns="">
            <p:pic>
              <p:nvPicPr>
                <p:cNvPr id="161" name="Freihand 160">
                  <a:extLst>
                    <a:ext uri="{FF2B5EF4-FFF2-40B4-BE49-F238E27FC236}">
                      <a16:creationId xmlns:a16="http://schemas.microsoft.com/office/drawing/2014/main" id="{25C9278A-3646-4C0F-A613-9BF8F7BE3B85}"/>
                    </a:ext>
                  </a:extLst>
                </p:cNvPr>
                <p:cNvPicPr/>
                <p:nvPr/>
              </p:nvPicPr>
              <p:blipFill>
                <a:blip r:embed="rId275"/>
                <a:stretch>
                  <a:fillRect/>
                </a:stretch>
              </p:blipFill>
              <p:spPr>
                <a:xfrm>
                  <a:off x="9051339" y="3156605"/>
                  <a:ext cx="153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2" name="Freihand 161">
                  <a:extLst>
                    <a:ext uri="{FF2B5EF4-FFF2-40B4-BE49-F238E27FC236}">
                      <a16:creationId xmlns:a16="http://schemas.microsoft.com/office/drawing/2014/main" id="{F2E833B7-7782-47AB-B198-1D429C3C6871}"/>
                    </a:ext>
                  </a:extLst>
                </p14:cNvPr>
                <p14:cNvContentPartPr/>
                <p14:nvPr/>
              </p14:nvContentPartPr>
              <p14:xfrm>
                <a:off x="9265539" y="3216725"/>
                <a:ext cx="97920" cy="112320"/>
              </p14:xfrm>
            </p:contentPart>
          </mc:Choice>
          <mc:Fallback xmlns="">
            <p:pic>
              <p:nvPicPr>
                <p:cNvPr id="162" name="Freihand 161">
                  <a:extLst>
                    <a:ext uri="{FF2B5EF4-FFF2-40B4-BE49-F238E27FC236}">
                      <a16:creationId xmlns:a16="http://schemas.microsoft.com/office/drawing/2014/main" id="{F2E833B7-7782-47AB-B198-1D429C3C6871}"/>
                    </a:ext>
                  </a:extLst>
                </p:cNvPr>
                <p:cNvPicPr/>
                <p:nvPr/>
              </p:nvPicPr>
              <p:blipFill>
                <a:blip r:embed="rId277"/>
                <a:stretch>
                  <a:fillRect/>
                </a:stretch>
              </p:blipFill>
              <p:spPr>
                <a:xfrm>
                  <a:off x="9261219" y="3212405"/>
                  <a:ext cx="106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3" name="Freihand 162">
                  <a:extLst>
                    <a:ext uri="{FF2B5EF4-FFF2-40B4-BE49-F238E27FC236}">
                      <a16:creationId xmlns:a16="http://schemas.microsoft.com/office/drawing/2014/main" id="{6A714C83-D51D-4E4F-9192-0322129214CA}"/>
                    </a:ext>
                  </a:extLst>
                </p14:cNvPr>
                <p14:cNvContentPartPr/>
                <p14:nvPr/>
              </p14:nvContentPartPr>
              <p14:xfrm>
                <a:off x="9378219" y="3209885"/>
                <a:ext cx="101520" cy="110160"/>
              </p14:xfrm>
            </p:contentPart>
          </mc:Choice>
          <mc:Fallback xmlns="">
            <p:pic>
              <p:nvPicPr>
                <p:cNvPr id="163" name="Freihand 162">
                  <a:extLst>
                    <a:ext uri="{FF2B5EF4-FFF2-40B4-BE49-F238E27FC236}">
                      <a16:creationId xmlns:a16="http://schemas.microsoft.com/office/drawing/2014/main" id="{6A714C83-D51D-4E4F-9192-0322129214CA}"/>
                    </a:ext>
                  </a:extLst>
                </p:cNvPr>
                <p:cNvPicPr/>
                <p:nvPr/>
              </p:nvPicPr>
              <p:blipFill>
                <a:blip r:embed="rId279"/>
                <a:stretch>
                  <a:fillRect/>
                </a:stretch>
              </p:blipFill>
              <p:spPr>
                <a:xfrm>
                  <a:off x="9373899" y="3205565"/>
                  <a:ext cx="110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4" name="Freihand 163">
                  <a:extLst>
                    <a:ext uri="{FF2B5EF4-FFF2-40B4-BE49-F238E27FC236}">
                      <a16:creationId xmlns:a16="http://schemas.microsoft.com/office/drawing/2014/main" id="{C207C086-292A-4374-9D1E-F351E5A645E0}"/>
                    </a:ext>
                  </a:extLst>
                </p14:cNvPr>
                <p14:cNvContentPartPr/>
                <p14:nvPr/>
              </p14:nvContentPartPr>
              <p14:xfrm>
                <a:off x="9718779" y="3159125"/>
                <a:ext cx="25920" cy="160560"/>
              </p14:xfrm>
            </p:contentPart>
          </mc:Choice>
          <mc:Fallback xmlns="">
            <p:pic>
              <p:nvPicPr>
                <p:cNvPr id="164" name="Freihand 163">
                  <a:extLst>
                    <a:ext uri="{FF2B5EF4-FFF2-40B4-BE49-F238E27FC236}">
                      <a16:creationId xmlns:a16="http://schemas.microsoft.com/office/drawing/2014/main" id="{C207C086-292A-4374-9D1E-F351E5A645E0}"/>
                    </a:ext>
                  </a:extLst>
                </p:cNvPr>
                <p:cNvPicPr/>
                <p:nvPr/>
              </p:nvPicPr>
              <p:blipFill>
                <a:blip r:embed="rId281"/>
                <a:stretch>
                  <a:fillRect/>
                </a:stretch>
              </p:blipFill>
              <p:spPr>
                <a:xfrm>
                  <a:off x="9714459" y="3154805"/>
                  <a:ext cx="34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5" name="Freihand 164">
                  <a:extLst>
                    <a:ext uri="{FF2B5EF4-FFF2-40B4-BE49-F238E27FC236}">
                      <a16:creationId xmlns:a16="http://schemas.microsoft.com/office/drawing/2014/main" id="{1D932F38-1539-48CE-910C-3C876949ED0B}"/>
                    </a:ext>
                  </a:extLst>
                </p14:cNvPr>
                <p14:cNvContentPartPr/>
                <p14:nvPr/>
              </p14:nvContentPartPr>
              <p14:xfrm>
                <a:off x="9632019" y="3234005"/>
                <a:ext cx="201240" cy="81360"/>
              </p14:xfrm>
            </p:contentPart>
          </mc:Choice>
          <mc:Fallback xmlns="">
            <p:pic>
              <p:nvPicPr>
                <p:cNvPr id="165" name="Freihand 164">
                  <a:extLst>
                    <a:ext uri="{FF2B5EF4-FFF2-40B4-BE49-F238E27FC236}">
                      <a16:creationId xmlns:a16="http://schemas.microsoft.com/office/drawing/2014/main" id="{1D932F38-1539-48CE-910C-3C876949ED0B}"/>
                    </a:ext>
                  </a:extLst>
                </p:cNvPr>
                <p:cNvPicPr/>
                <p:nvPr/>
              </p:nvPicPr>
              <p:blipFill>
                <a:blip r:embed="rId283"/>
                <a:stretch>
                  <a:fillRect/>
                </a:stretch>
              </p:blipFill>
              <p:spPr>
                <a:xfrm>
                  <a:off x="9627699" y="3229685"/>
                  <a:ext cx="20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6" name="Freihand 165">
                  <a:extLst>
                    <a:ext uri="{FF2B5EF4-FFF2-40B4-BE49-F238E27FC236}">
                      <a16:creationId xmlns:a16="http://schemas.microsoft.com/office/drawing/2014/main" id="{9B616C8D-A6C0-4C06-A1AB-E4B1B038AC0B}"/>
                    </a:ext>
                  </a:extLst>
                </p14:cNvPr>
                <p14:cNvContentPartPr/>
                <p14:nvPr/>
              </p14:nvContentPartPr>
              <p14:xfrm>
                <a:off x="9639219" y="3107645"/>
                <a:ext cx="134280" cy="45360"/>
              </p14:xfrm>
            </p:contentPart>
          </mc:Choice>
          <mc:Fallback xmlns="">
            <p:pic>
              <p:nvPicPr>
                <p:cNvPr id="166" name="Freihand 165">
                  <a:extLst>
                    <a:ext uri="{FF2B5EF4-FFF2-40B4-BE49-F238E27FC236}">
                      <a16:creationId xmlns:a16="http://schemas.microsoft.com/office/drawing/2014/main" id="{9B616C8D-A6C0-4C06-A1AB-E4B1B038AC0B}"/>
                    </a:ext>
                  </a:extLst>
                </p:cNvPr>
                <p:cNvPicPr/>
                <p:nvPr/>
              </p:nvPicPr>
              <p:blipFill>
                <a:blip r:embed="rId285"/>
                <a:stretch>
                  <a:fillRect/>
                </a:stretch>
              </p:blipFill>
              <p:spPr>
                <a:xfrm>
                  <a:off x="9634899" y="3103325"/>
                  <a:ext cx="142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 name="Freihand 166">
                  <a:extLst>
                    <a:ext uri="{FF2B5EF4-FFF2-40B4-BE49-F238E27FC236}">
                      <a16:creationId xmlns:a16="http://schemas.microsoft.com/office/drawing/2014/main" id="{D18B44E8-C292-4864-9663-187F28311C56}"/>
                    </a:ext>
                  </a:extLst>
                </p14:cNvPr>
                <p14:cNvContentPartPr/>
                <p14:nvPr/>
              </p14:nvContentPartPr>
              <p14:xfrm>
                <a:off x="9883299" y="3089285"/>
                <a:ext cx="35280" cy="58680"/>
              </p14:xfrm>
            </p:contentPart>
          </mc:Choice>
          <mc:Fallback xmlns="">
            <p:pic>
              <p:nvPicPr>
                <p:cNvPr id="167" name="Freihand 166">
                  <a:extLst>
                    <a:ext uri="{FF2B5EF4-FFF2-40B4-BE49-F238E27FC236}">
                      <a16:creationId xmlns:a16="http://schemas.microsoft.com/office/drawing/2014/main" id="{D18B44E8-C292-4864-9663-187F28311C56}"/>
                    </a:ext>
                  </a:extLst>
                </p:cNvPr>
                <p:cNvPicPr/>
                <p:nvPr/>
              </p:nvPicPr>
              <p:blipFill>
                <a:blip r:embed="rId287"/>
                <a:stretch>
                  <a:fillRect/>
                </a:stretch>
              </p:blipFill>
              <p:spPr>
                <a:xfrm>
                  <a:off x="9878979" y="3084965"/>
                  <a:ext cx="43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8" name="Freihand 167">
                  <a:extLst>
                    <a:ext uri="{FF2B5EF4-FFF2-40B4-BE49-F238E27FC236}">
                      <a16:creationId xmlns:a16="http://schemas.microsoft.com/office/drawing/2014/main" id="{AC587BDA-E5CC-4E91-A0DC-96ED56EED6BA}"/>
                    </a:ext>
                  </a:extLst>
                </p14:cNvPr>
                <p14:cNvContentPartPr/>
                <p14:nvPr/>
              </p14:nvContentPartPr>
              <p14:xfrm>
                <a:off x="9691779" y="3116645"/>
                <a:ext cx="129960" cy="192240"/>
              </p14:xfrm>
            </p:contentPart>
          </mc:Choice>
          <mc:Fallback xmlns="">
            <p:pic>
              <p:nvPicPr>
                <p:cNvPr id="168" name="Freihand 167">
                  <a:extLst>
                    <a:ext uri="{FF2B5EF4-FFF2-40B4-BE49-F238E27FC236}">
                      <a16:creationId xmlns:a16="http://schemas.microsoft.com/office/drawing/2014/main" id="{AC587BDA-E5CC-4E91-A0DC-96ED56EED6BA}"/>
                    </a:ext>
                  </a:extLst>
                </p:cNvPr>
                <p:cNvPicPr/>
                <p:nvPr/>
              </p:nvPicPr>
              <p:blipFill>
                <a:blip r:embed="rId289"/>
                <a:stretch>
                  <a:fillRect/>
                </a:stretch>
              </p:blipFill>
              <p:spPr>
                <a:xfrm>
                  <a:off x="9687459" y="3112325"/>
                  <a:ext cx="138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9" name="Freihand 168">
                  <a:extLst>
                    <a:ext uri="{FF2B5EF4-FFF2-40B4-BE49-F238E27FC236}">
                      <a16:creationId xmlns:a16="http://schemas.microsoft.com/office/drawing/2014/main" id="{0C669CE6-E5CD-4F94-B1BC-6F9A9D6B79D0}"/>
                    </a:ext>
                  </a:extLst>
                </p14:cNvPr>
                <p14:cNvContentPartPr/>
                <p14:nvPr/>
              </p14:nvContentPartPr>
              <p14:xfrm>
                <a:off x="9677019" y="3012245"/>
                <a:ext cx="50760" cy="77400"/>
              </p14:xfrm>
            </p:contentPart>
          </mc:Choice>
          <mc:Fallback xmlns="">
            <p:pic>
              <p:nvPicPr>
                <p:cNvPr id="169" name="Freihand 168">
                  <a:extLst>
                    <a:ext uri="{FF2B5EF4-FFF2-40B4-BE49-F238E27FC236}">
                      <a16:creationId xmlns:a16="http://schemas.microsoft.com/office/drawing/2014/main" id="{0C669CE6-E5CD-4F94-B1BC-6F9A9D6B79D0}"/>
                    </a:ext>
                  </a:extLst>
                </p:cNvPr>
                <p:cNvPicPr/>
                <p:nvPr/>
              </p:nvPicPr>
              <p:blipFill>
                <a:blip r:embed="rId291"/>
                <a:stretch>
                  <a:fillRect/>
                </a:stretch>
              </p:blipFill>
              <p:spPr>
                <a:xfrm>
                  <a:off x="9672699" y="3007925"/>
                  <a:ext cx="59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 name="Freihand 169">
                  <a:extLst>
                    <a:ext uri="{FF2B5EF4-FFF2-40B4-BE49-F238E27FC236}">
                      <a16:creationId xmlns:a16="http://schemas.microsoft.com/office/drawing/2014/main" id="{E6C95498-4A30-48E5-88F0-A5C71557AE7E}"/>
                    </a:ext>
                  </a:extLst>
                </p14:cNvPr>
                <p14:cNvContentPartPr/>
                <p14:nvPr/>
              </p14:nvContentPartPr>
              <p14:xfrm>
                <a:off x="9795819" y="3067325"/>
                <a:ext cx="119520" cy="75600"/>
              </p14:xfrm>
            </p:contentPart>
          </mc:Choice>
          <mc:Fallback xmlns="">
            <p:pic>
              <p:nvPicPr>
                <p:cNvPr id="170" name="Freihand 169">
                  <a:extLst>
                    <a:ext uri="{FF2B5EF4-FFF2-40B4-BE49-F238E27FC236}">
                      <a16:creationId xmlns:a16="http://schemas.microsoft.com/office/drawing/2014/main" id="{E6C95498-4A30-48E5-88F0-A5C71557AE7E}"/>
                    </a:ext>
                  </a:extLst>
                </p:cNvPr>
                <p:cNvPicPr/>
                <p:nvPr/>
              </p:nvPicPr>
              <p:blipFill>
                <a:blip r:embed="rId293"/>
                <a:stretch>
                  <a:fillRect/>
                </a:stretch>
              </p:blipFill>
              <p:spPr>
                <a:xfrm>
                  <a:off x="9791499" y="3063005"/>
                  <a:ext cx="128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1" name="Freihand 170">
                  <a:extLst>
                    <a:ext uri="{FF2B5EF4-FFF2-40B4-BE49-F238E27FC236}">
                      <a16:creationId xmlns:a16="http://schemas.microsoft.com/office/drawing/2014/main" id="{34A3D432-3761-4436-8F2F-A93738B52350}"/>
                    </a:ext>
                  </a:extLst>
                </p14:cNvPr>
                <p14:cNvContentPartPr/>
                <p14:nvPr/>
              </p14:nvContentPartPr>
              <p14:xfrm>
                <a:off x="10151499" y="3146885"/>
                <a:ext cx="32760" cy="71640"/>
              </p14:xfrm>
            </p:contentPart>
          </mc:Choice>
          <mc:Fallback xmlns="">
            <p:pic>
              <p:nvPicPr>
                <p:cNvPr id="171" name="Freihand 170">
                  <a:extLst>
                    <a:ext uri="{FF2B5EF4-FFF2-40B4-BE49-F238E27FC236}">
                      <a16:creationId xmlns:a16="http://schemas.microsoft.com/office/drawing/2014/main" id="{34A3D432-3761-4436-8F2F-A93738B52350}"/>
                    </a:ext>
                  </a:extLst>
                </p:cNvPr>
                <p:cNvPicPr/>
                <p:nvPr/>
              </p:nvPicPr>
              <p:blipFill>
                <a:blip r:embed="rId295"/>
                <a:stretch>
                  <a:fillRect/>
                </a:stretch>
              </p:blipFill>
              <p:spPr>
                <a:xfrm>
                  <a:off x="10147179" y="3142565"/>
                  <a:ext cx="41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2" name="Freihand 171">
                  <a:extLst>
                    <a:ext uri="{FF2B5EF4-FFF2-40B4-BE49-F238E27FC236}">
                      <a16:creationId xmlns:a16="http://schemas.microsoft.com/office/drawing/2014/main" id="{3FA7DC03-DA26-430D-91FB-08BA86408FFA}"/>
                    </a:ext>
                  </a:extLst>
                </p14:cNvPr>
                <p14:cNvContentPartPr/>
                <p14:nvPr/>
              </p14:nvContentPartPr>
              <p14:xfrm>
                <a:off x="10139979" y="3066605"/>
                <a:ext cx="79920" cy="38520"/>
              </p14:xfrm>
            </p:contentPart>
          </mc:Choice>
          <mc:Fallback xmlns="">
            <p:pic>
              <p:nvPicPr>
                <p:cNvPr id="172" name="Freihand 171">
                  <a:extLst>
                    <a:ext uri="{FF2B5EF4-FFF2-40B4-BE49-F238E27FC236}">
                      <a16:creationId xmlns:a16="http://schemas.microsoft.com/office/drawing/2014/main" id="{3FA7DC03-DA26-430D-91FB-08BA86408FFA}"/>
                    </a:ext>
                  </a:extLst>
                </p:cNvPr>
                <p:cNvPicPr/>
                <p:nvPr/>
              </p:nvPicPr>
              <p:blipFill>
                <a:blip r:embed="rId297"/>
                <a:stretch>
                  <a:fillRect/>
                </a:stretch>
              </p:blipFill>
              <p:spPr>
                <a:xfrm>
                  <a:off x="10135659" y="3062285"/>
                  <a:ext cx="88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3" name="Freihand 172">
                  <a:extLst>
                    <a:ext uri="{FF2B5EF4-FFF2-40B4-BE49-F238E27FC236}">
                      <a16:creationId xmlns:a16="http://schemas.microsoft.com/office/drawing/2014/main" id="{19908838-0274-4EF7-80A0-C0504CDDF14B}"/>
                    </a:ext>
                  </a:extLst>
                </p14:cNvPr>
                <p14:cNvContentPartPr/>
                <p14:nvPr/>
              </p14:nvContentPartPr>
              <p14:xfrm>
                <a:off x="10216299" y="3098285"/>
                <a:ext cx="104400" cy="101160"/>
              </p14:xfrm>
            </p:contentPart>
          </mc:Choice>
          <mc:Fallback xmlns="">
            <p:pic>
              <p:nvPicPr>
                <p:cNvPr id="173" name="Freihand 172">
                  <a:extLst>
                    <a:ext uri="{FF2B5EF4-FFF2-40B4-BE49-F238E27FC236}">
                      <a16:creationId xmlns:a16="http://schemas.microsoft.com/office/drawing/2014/main" id="{19908838-0274-4EF7-80A0-C0504CDDF14B}"/>
                    </a:ext>
                  </a:extLst>
                </p:cNvPr>
                <p:cNvPicPr/>
                <p:nvPr/>
              </p:nvPicPr>
              <p:blipFill>
                <a:blip r:embed="rId299"/>
                <a:stretch>
                  <a:fillRect/>
                </a:stretch>
              </p:blipFill>
              <p:spPr>
                <a:xfrm>
                  <a:off x="10211979" y="3093965"/>
                  <a:ext cx="113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4" name="Freihand 173">
                  <a:extLst>
                    <a:ext uri="{FF2B5EF4-FFF2-40B4-BE49-F238E27FC236}">
                      <a16:creationId xmlns:a16="http://schemas.microsoft.com/office/drawing/2014/main" id="{393FCD7F-5DE8-42F1-9132-8EBAE1CFF875}"/>
                    </a:ext>
                  </a:extLst>
                </p14:cNvPr>
                <p14:cNvContentPartPr/>
                <p14:nvPr/>
              </p14:nvContentPartPr>
              <p14:xfrm>
                <a:off x="10292979" y="3023405"/>
                <a:ext cx="140400" cy="142560"/>
              </p14:xfrm>
            </p:contentPart>
          </mc:Choice>
          <mc:Fallback xmlns="">
            <p:pic>
              <p:nvPicPr>
                <p:cNvPr id="174" name="Freihand 173">
                  <a:extLst>
                    <a:ext uri="{FF2B5EF4-FFF2-40B4-BE49-F238E27FC236}">
                      <a16:creationId xmlns:a16="http://schemas.microsoft.com/office/drawing/2014/main" id="{393FCD7F-5DE8-42F1-9132-8EBAE1CFF875}"/>
                    </a:ext>
                  </a:extLst>
                </p:cNvPr>
                <p:cNvPicPr/>
                <p:nvPr/>
              </p:nvPicPr>
              <p:blipFill>
                <a:blip r:embed="rId301"/>
                <a:stretch>
                  <a:fillRect/>
                </a:stretch>
              </p:blipFill>
              <p:spPr>
                <a:xfrm>
                  <a:off x="10288659" y="3019085"/>
                  <a:ext cx="149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7" name="Freihand 176">
                  <a:extLst>
                    <a:ext uri="{FF2B5EF4-FFF2-40B4-BE49-F238E27FC236}">
                      <a16:creationId xmlns:a16="http://schemas.microsoft.com/office/drawing/2014/main" id="{5897F2BA-52EF-44E5-9053-66483E454ABD}"/>
                    </a:ext>
                  </a:extLst>
                </p14:cNvPr>
                <p14:cNvContentPartPr/>
                <p14:nvPr/>
              </p14:nvContentPartPr>
              <p14:xfrm>
                <a:off x="10577739" y="3042125"/>
                <a:ext cx="74160" cy="116280"/>
              </p14:xfrm>
            </p:contentPart>
          </mc:Choice>
          <mc:Fallback xmlns="">
            <p:pic>
              <p:nvPicPr>
                <p:cNvPr id="177" name="Freihand 176">
                  <a:extLst>
                    <a:ext uri="{FF2B5EF4-FFF2-40B4-BE49-F238E27FC236}">
                      <a16:creationId xmlns:a16="http://schemas.microsoft.com/office/drawing/2014/main" id="{5897F2BA-52EF-44E5-9053-66483E454ABD}"/>
                    </a:ext>
                  </a:extLst>
                </p:cNvPr>
                <p:cNvPicPr/>
                <p:nvPr/>
              </p:nvPicPr>
              <p:blipFill>
                <a:blip r:embed="rId303"/>
                <a:stretch>
                  <a:fillRect/>
                </a:stretch>
              </p:blipFill>
              <p:spPr>
                <a:xfrm>
                  <a:off x="10573419" y="3037805"/>
                  <a:ext cx="82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8" name="Freihand 177">
                  <a:extLst>
                    <a:ext uri="{FF2B5EF4-FFF2-40B4-BE49-F238E27FC236}">
                      <a16:creationId xmlns:a16="http://schemas.microsoft.com/office/drawing/2014/main" id="{36EB63BF-BE86-4A4B-83D7-73221CC29825}"/>
                    </a:ext>
                  </a:extLst>
                </p14:cNvPr>
                <p14:cNvContentPartPr/>
                <p14:nvPr/>
              </p14:nvContentPartPr>
              <p14:xfrm>
                <a:off x="10632459" y="2973725"/>
                <a:ext cx="38520" cy="175320"/>
              </p14:xfrm>
            </p:contentPart>
          </mc:Choice>
          <mc:Fallback xmlns="">
            <p:pic>
              <p:nvPicPr>
                <p:cNvPr id="178" name="Freihand 177">
                  <a:extLst>
                    <a:ext uri="{FF2B5EF4-FFF2-40B4-BE49-F238E27FC236}">
                      <a16:creationId xmlns:a16="http://schemas.microsoft.com/office/drawing/2014/main" id="{36EB63BF-BE86-4A4B-83D7-73221CC29825}"/>
                    </a:ext>
                  </a:extLst>
                </p:cNvPr>
                <p:cNvPicPr/>
                <p:nvPr/>
              </p:nvPicPr>
              <p:blipFill>
                <a:blip r:embed="rId305"/>
                <a:stretch>
                  <a:fillRect/>
                </a:stretch>
              </p:blipFill>
              <p:spPr>
                <a:xfrm>
                  <a:off x="10628139" y="2969405"/>
                  <a:ext cx="47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9" name="Freihand 178">
                  <a:extLst>
                    <a:ext uri="{FF2B5EF4-FFF2-40B4-BE49-F238E27FC236}">
                      <a16:creationId xmlns:a16="http://schemas.microsoft.com/office/drawing/2014/main" id="{9C8AF83D-06B9-4604-A0CA-7ADB5F1CBF4D}"/>
                    </a:ext>
                  </a:extLst>
                </p14:cNvPr>
                <p14:cNvContentPartPr/>
                <p14:nvPr/>
              </p14:nvContentPartPr>
              <p14:xfrm>
                <a:off x="10670619" y="3033125"/>
                <a:ext cx="18720" cy="61200"/>
              </p14:xfrm>
            </p:contentPart>
          </mc:Choice>
          <mc:Fallback xmlns="">
            <p:pic>
              <p:nvPicPr>
                <p:cNvPr id="179" name="Freihand 178">
                  <a:extLst>
                    <a:ext uri="{FF2B5EF4-FFF2-40B4-BE49-F238E27FC236}">
                      <a16:creationId xmlns:a16="http://schemas.microsoft.com/office/drawing/2014/main" id="{9C8AF83D-06B9-4604-A0CA-7ADB5F1CBF4D}"/>
                    </a:ext>
                  </a:extLst>
                </p:cNvPr>
                <p:cNvPicPr/>
                <p:nvPr/>
              </p:nvPicPr>
              <p:blipFill>
                <a:blip r:embed="rId307"/>
                <a:stretch>
                  <a:fillRect/>
                </a:stretch>
              </p:blipFill>
              <p:spPr>
                <a:xfrm>
                  <a:off x="10666299" y="3028805"/>
                  <a:ext cx="27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0" name="Freihand 179">
                  <a:extLst>
                    <a:ext uri="{FF2B5EF4-FFF2-40B4-BE49-F238E27FC236}">
                      <a16:creationId xmlns:a16="http://schemas.microsoft.com/office/drawing/2014/main" id="{3CFAF398-1C89-47E4-B885-520490602C36}"/>
                    </a:ext>
                  </a:extLst>
                </p14:cNvPr>
                <p14:cNvContentPartPr/>
                <p14:nvPr/>
              </p14:nvContentPartPr>
              <p14:xfrm>
                <a:off x="10701939" y="2954645"/>
                <a:ext cx="90720" cy="160200"/>
              </p14:xfrm>
            </p:contentPart>
          </mc:Choice>
          <mc:Fallback xmlns="">
            <p:pic>
              <p:nvPicPr>
                <p:cNvPr id="180" name="Freihand 179">
                  <a:extLst>
                    <a:ext uri="{FF2B5EF4-FFF2-40B4-BE49-F238E27FC236}">
                      <a16:creationId xmlns:a16="http://schemas.microsoft.com/office/drawing/2014/main" id="{3CFAF398-1C89-47E4-B885-520490602C36}"/>
                    </a:ext>
                  </a:extLst>
                </p:cNvPr>
                <p:cNvPicPr/>
                <p:nvPr/>
              </p:nvPicPr>
              <p:blipFill>
                <a:blip r:embed="rId309"/>
                <a:stretch>
                  <a:fillRect/>
                </a:stretch>
              </p:blipFill>
              <p:spPr>
                <a:xfrm>
                  <a:off x="10697619" y="2950325"/>
                  <a:ext cx="99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1" name="Freihand 180">
                  <a:extLst>
                    <a:ext uri="{FF2B5EF4-FFF2-40B4-BE49-F238E27FC236}">
                      <a16:creationId xmlns:a16="http://schemas.microsoft.com/office/drawing/2014/main" id="{A6D93835-EC23-4C21-BD9C-A6A96B3783EA}"/>
                    </a:ext>
                  </a:extLst>
                </p14:cNvPr>
                <p14:cNvContentPartPr/>
                <p14:nvPr/>
              </p14:nvContentPartPr>
              <p14:xfrm>
                <a:off x="10935219" y="2981285"/>
                <a:ext cx="74160" cy="91800"/>
              </p14:xfrm>
            </p:contentPart>
          </mc:Choice>
          <mc:Fallback xmlns="">
            <p:pic>
              <p:nvPicPr>
                <p:cNvPr id="181" name="Freihand 180">
                  <a:extLst>
                    <a:ext uri="{FF2B5EF4-FFF2-40B4-BE49-F238E27FC236}">
                      <a16:creationId xmlns:a16="http://schemas.microsoft.com/office/drawing/2014/main" id="{A6D93835-EC23-4C21-BD9C-A6A96B3783EA}"/>
                    </a:ext>
                  </a:extLst>
                </p:cNvPr>
                <p:cNvPicPr/>
                <p:nvPr/>
              </p:nvPicPr>
              <p:blipFill>
                <a:blip r:embed="rId311"/>
                <a:stretch>
                  <a:fillRect/>
                </a:stretch>
              </p:blipFill>
              <p:spPr>
                <a:xfrm>
                  <a:off x="10930899" y="2976965"/>
                  <a:ext cx="82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2" name="Freihand 181">
                  <a:extLst>
                    <a:ext uri="{FF2B5EF4-FFF2-40B4-BE49-F238E27FC236}">
                      <a16:creationId xmlns:a16="http://schemas.microsoft.com/office/drawing/2014/main" id="{F8932919-959A-4A3F-87C2-E1A28508A488}"/>
                    </a:ext>
                  </a:extLst>
                </p14:cNvPr>
                <p14:cNvContentPartPr/>
                <p14:nvPr/>
              </p14:nvContentPartPr>
              <p14:xfrm>
                <a:off x="11019459" y="2920445"/>
                <a:ext cx="98640" cy="131760"/>
              </p14:xfrm>
            </p:contentPart>
          </mc:Choice>
          <mc:Fallback xmlns="">
            <p:pic>
              <p:nvPicPr>
                <p:cNvPr id="182" name="Freihand 181">
                  <a:extLst>
                    <a:ext uri="{FF2B5EF4-FFF2-40B4-BE49-F238E27FC236}">
                      <a16:creationId xmlns:a16="http://schemas.microsoft.com/office/drawing/2014/main" id="{F8932919-959A-4A3F-87C2-E1A28508A488}"/>
                    </a:ext>
                  </a:extLst>
                </p:cNvPr>
                <p:cNvPicPr/>
                <p:nvPr/>
              </p:nvPicPr>
              <p:blipFill>
                <a:blip r:embed="rId313"/>
                <a:stretch>
                  <a:fillRect/>
                </a:stretch>
              </p:blipFill>
              <p:spPr>
                <a:xfrm>
                  <a:off x="11015139" y="2916125"/>
                  <a:ext cx="107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3" name="Freihand 182">
                  <a:extLst>
                    <a:ext uri="{FF2B5EF4-FFF2-40B4-BE49-F238E27FC236}">
                      <a16:creationId xmlns:a16="http://schemas.microsoft.com/office/drawing/2014/main" id="{4C119206-BEF6-48A2-93D2-DAAED8F7ACCB}"/>
                    </a:ext>
                  </a:extLst>
                </p14:cNvPr>
                <p14:cNvContentPartPr/>
                <p14:nvPr/>
              </p14:nvContentPartPr>
              <p14:xfrm>
                <a:off x="11102259" y="2931245"/>
                <a:ext cx="128880" cy="229320"/>
              </p14:xfrm>
            </p:contentPart>
          </mc:Choice>
          <mc:Fallback xmlns="">
            <p:pic>
              <p:nvPicPr>
                <p:cNvPr id="183" name="Freihand 182">
                  <a:extLst>
                    <a:ext uri="{FF2B5EF4-FFF2-40B4-BE49-F238E27FC236}">
                      <a16:creationId xmlns:a16="http://schemas.microsoft.com/office/drawing/2014/main" id="{4C119206-BEF6-48A2-93D2-DAAED8F7ACCB}"/>
                    </a:ext>
                  </a:extLst>
                </p:cNvPr>
                <p:cNvPicPr/>
                <p:nvPr/>
              </p:nvPicPr>
              <p:blipFill>
                <a:blip r:embed="rId315"/>
                <a:stretch>
                  <a:fillRect/>
                </a:stretch>
              </p:blipFill>
              <p:spPr>
                <a:xfrm>
                  <a:off x="11097939" y="2926925"/>
                  <a:ext cx="1375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4" name="Freihand 183">
                  <a:extLst>
                    <a:ext uri="{FF2B5EF4-FFF2-40B4-BE49-F238E27FC236}">
                      <a16:creationId xmlns:a16="http://schemas.microsoft.com/office/drawing/2014/main" id="{A1969AFE-532E-4ED7-B15A-B6AA06F2D85C}"/>
                    </a:ext>
                  </a:extLst>
                </p14:cNvPr>
                <p14:cNvContentPartPr/>
                <p14:nvPr/>
              </p14:nvContentPartPr>
              <p14:xfrm>
                <a:off x="11259579" y="2918285"/>
                <a:ext cx="91440" cy="111240"/>
              </p14:xfrm>
            </p:contentPart>
          </mc:Choice>
          <mc:Fallback xmlns="">
            <p:pic>
              <p:nvPicPr>
                <p:cNvPr id="184" name="Freihand 183">
                  <a:extLst>
                    <a:ext uri="{FF2B5EF4-FFF2-40B4-BE49-F238E27FC236}">
                      <a16:creationId xmlns:a16="http://schemas.microsoft.com/office/drawing/2014/main" id="{A1969AFE-532E-4ED7-B15A-B6AA06F2D85C}"/>
                    </a:ext>
                  </a:extLst>
                </p:cNvPr>
                <p:cNvPicPr/>
                <p:nvPr/>
              </p:nvPicPr>
              <p:blipFill>
                <a:blip r:embed="rId317"/>
                <a:stretch>
                  <a:fillRect/>
                </a:stretch>
              </p:blipFill>
              <p:spPr>
                <a:xfrm>
                  <a:off x="11255259" y="2913965"/>
                  <a:ext cx="100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5" name="Freihand 184">
                  <a:extLst>
                    <a:ext uri="{FF2B5EF4-FFF2-40B4-BE49-F238E27FC236}">
                      <a16:creationId xmlns:a16="http://schemas.microsoft.com/office/drawing/2014/main" id="{71FC9B1E-C837-44C0-8BE7-27B34BE8456F}"/>
                    </a:ext>
                  </a:extLst>
                </p14:cNvPr>
                <p14:cNvContentPartPr/>
                <p14:nvPr/>
              </p14:nvContentPartPr>
              <p14:xfrm>
                <a:off x="11275419" y="2925485"/>
                <a:ext cx="271080" cy="60840"/>
              </p14:xfrm>
            </p:contentPart>
          </mc:Choice>
          <mc:Fallback xmlns="">
            <p:pic>
              <p:nvPicPr>
                <p:cNvPr id="185" name="Freihand 184">
                  <a:extLst>
                    <a:ext uri="{FF2B5EF4-FFF2-40B4-BE49-F238E27FC236}">
                      <a16:creationId xmlns:a16="http://schemas.microsoft.com/office/drawing/2014/main" id="{71FC9B1E-C837-44C0-8BE7-27B34BE8456F}"/>
                    </a:ext>
                  </a:extLst>
                </p:cNvPr>
                <p:cNvPicPr/>
                <p:nvPr/>
              </p:nvPicPr>
              <p:blipFill>
                <a:blip r:embed="rId319"/>
                <a:stretch>
                  <a:fillRect/>
                </a:stretch>
              </p:blipFill>
              <p:spPr>
                <a:xfrm>
                  <a:off x="11271099" y="2921165"/>
                  <a:ext cx="279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6" name="Freihand 185">
                  <a:extLst>
                    <a:ext uri="{FF2B5EF4-FFF2-40B4-BE49-F238E27FC236}">
                      <a16:creationId xmlns:a16="http://schemas.microsoft.com/office/drawing/2014/main" id="{D344E586-40C7-4554-BDF2-0716F0985518}"/>
                    </a:ext>
                  </a:extLst>
                </p14:cNvPr>
                <p14:cNvContentPartPr/>
                <p14:nvPr/>
              </p14:nvContentPartPr>
              <p14:xfrm>
                <a:off x="11539659" y="2854565"/>
                <a:ext cx="75600" cy="127800"/>
              </p14:xfrm>
            </p:contentPart>
          </mc:Choice>
          <mc:Fallback xmlns="">
            <p:pic>
              <p:nvPicPr>
                <p:cNvPr id="186" name="Freihand 185">
                  <a:extLst>
                    <a:ext uri="{FF2B5EF4-FFF2-40B4-BE49-F238E27FC236}">
                      <a16:creationId xmlns:a16="http://schemas.microsoft.com/office/drawing/2014/main" id="{D344E586-40C7-4554-BDF2-0716F0985518}"/>
                    </a:ext>
                  </a:extLst>
                </p:cNvPr>
                <p:cNvPicPr/>
                <p:nvPr/>
              </p:nvPicPr>
              <p:blipFill>
                <a:blip r:embed="rId321"/>
                <a:stretch>
                  <a:fillRect/>
                </a:stretch>
              </p:blipFill>
              <p:spPr>
                <a:xfrm>
                  <a:off x="11535339" y="2850245"/>
                  <a:ext cx="84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7" name="Freihand 186">
                  <a:extLst>
                    <a:ext uri="{FF2B5EF4-FFF2-40B4-BE49-F238E27FC236}">
                      <a16:creationId xmlns:a16="http://schemas.microsoft.com/office/drawing/2014/main" id="{9AC7A741-63F8-4E7A-A96D-FEA174741FCB}"/>
                    </a:ext>
                  </a:extLst>
                </p14:cNvPr>
                <p14:cNvContentPartPr/>
                <p14:nvPr/>
              </p14:nvContentPartPr>
              <p14:xfrm>
                <a:off x="11611659" y="2787245"/>
                <a:ext cx="194760" cy="150120"/>
              </p14:xfrm>
            </p:contentPart>
          </mc:Choice>
          <mc:Fallback xmlns="">
            <p:pic>
              <p:nvPicPr>
                <p:cNvPr id="187" name="Freihand 186">
                  <a:extLst>
                    <a:ext uri="{FF2B5EF4-FFF2-40B4-BE49-F238E27FC236}">
                      <a16:creationId xmlns:a16="http://schemas.microsoft.com/office/drawing/2014/main" id="{9AC7A741-63F8-4E7A-A96D-FEA174741FCB}"/>
                    </a:ext>
                  </a:extLst>
                </p:cNvPr>
                <p:cNvPicPr/>
                <p:nvPr/>
              </p:nvPicPr>
              <p:blipFill>
                <a:blip r:embed="rId323"/>
                <a:stretch>
                  <a:fillRect/>
                </a:stretch>
              </p:blipFill>
              <p:spPr>
                <a:xfrm>
                  <a:off x="11607339" y="2782925"/>
                  <a:ext cx="203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8" name="Freihand 187">
                  <a:extLst>
                    <a:ext uri="{FF2B5EF4-FFF2-40B4-BE49-F238E27FC236}">
                      <a16:creationId xmlns:a16="http://schemas.microsoft.com/office/drawing/2014/main" id="{884E9341-C829-471D-BFD9-84E047DC9F53}"/>
                    </a:ext>
                  </a:extLst>
                </p14:cNvPr>
                <p14:cNvContentPartPr/>
                <p14:nvPr/>
              </p14:nvContentPartPr>
              <p14:xfrm>
                <a:off x="8693139" y="3582485"/>
                <a:ext cx="164520" cy="184680"/>
              </p14:xfrm>
            </p:contentPart>
          </mc:Choice>
          <mc:Fallback xmlns="">
            <p:pic>
              <p:nvPicPr>
                <p:cNvPr id="188" name="Freihand 187">
                  <a:extLst>
                    <a:ext uri="{FF2B5EF4-FFF2-40B4-BE49-F238E27FC236}">
                      <a16:creationId xmlns:a16="http://schemas.microsoft.com/office/drawing/2014/main" id="{884E9341-C829-471D-BFD9-84E047DC9F53}"/>
                    </a:ext>
                  </a:extLst>
                </p:cNvPr>
                <p:cNvPicPr/>
                <p:nvPr/>
              </p:nvPicPr>
              <p:blipFill>
                <a:blip r:embed="rId325"/>
                <a:stretch>
                  <a:fillRect/>
                </a:stretch>
              </p:blipFill>
              <p:spPr>
                <a:xfrm>
                  <a:off x="8688819" y="3578165"/>
                  <a:ext cx="173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9" name="Freihand 188">
                  <a:extLst>
                    <a:ext uri="{FF2B5EF4-FFF2-40B4-BE49-F238E27FC236}">
                      <a16:creationId xmlns:a16="http://schemas.microsoft.com/office/drawing/2014/main" id="{B24096F1-E2B4-4928-AE06-B111A052E74E}"/>
                    </a:ext>
                  </a:extLst>
                </p14:cNvPr>
                <p14:cNvContentPartPr/>
                <p14:nvPr/>
              </p14:nvContentPartPr>
              <p14:xfrm>
                <a:off x="8698179" y="3644045"/>
                <a:ext cx="130320" cy="21600"/>
              </p14:xfrm>
            </p:contentPart>
          </mc:Choice>
          <mc:Fallback xmlns="">
            <p:pic>
              <p:nvPicPr>
                <p:cNvPr id="189" name="Freihand 188">
                  <a:extLst>
                    <a:ext uri="{FF2B5EF4-FFF2-40B4-BE49-F238E27FC236}">
                      <a16:creationId xmlns:a16="http://schemas.microsoft.com/office/drawing/2014/main" id="{B24096F1-E2B4-4928-AE06-B111A052E74E}"/>
                    </a:ext>
                  </a:extLst>
                </p:cNvPr>
                <p:cNvPicPr/>
                <p:nvPr/>
              </p:nvPicPr>
              <p:blipFill>
                <a:blip r:embed="rId327"/>
                <a:stretch>
                  <a:fillRect/>
                </a:stretch>
              </p:blipFill>
              <p:spPr>
                <a:xfrm>
                  <a:off x="8693859" y="3639725"/>
                  <a:ext cx="138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0" name="Freihand 189">
                  <a:extLst>
                    <a:ext uri="{FF2B5EF4-FFF2-40B4-BE49-F238E27FC236}">
                      <a16:creationId xmlns:a16="http://schemas.microsoft.com/office/drawing/2014/main" id="{82903F88-7FA2-4C6B-AF4F-922167801B7B}"/>
                    </a:ext>
                  </a:extLst>
                </p14:cNvPr>
                <p14:cNvContentPartPr/>
                <p14:nvPr/>
              </p14:nvContentPartPr>
              <p14:xfrm>
                <a:off x="8828139" y="3603005"/>
                <a:ext cx="111240" cy="87480"/>
              </p14:xfrm>
            </p:contentPart>
          </mc:Choice>
          <mc:Fallback xmlns="">
            <p:pic>
              <p:nvPicPr>
                <p:cNvPr id="190" name="Freihand 189">
                  <a:extLst>
                    <a:ext uri="{FF2B5EF4-FFF2-40B4-BE49-F238E27FC236}">
                      <a16:creationId xmlns:a16="http://schemas.microsoft.com/office/drawing/2014/main" id="{82903F88-7FA2-4C6B-AF4F-922167801B7B}"/>
                    </a:ext>
                  </a:extLst>
                </p:cNvPr>
                <p:cNvPicPr/>
                <p:nvPr/>
              </p:nvPicPr>
              <p:blipFill>
                <a:blip r:embed="rId329"/>
                <a:stretch>
                  <a:fillRect/>
                </a:stretch>
              </p:blipFill>
              <p:spPr>
                <a:xfrm>
                  <a:off x="8823819" y="3598685"/>
                  <a:ext cx="119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1" name="Freihand 190">
                  <a:extLst>
                    <a:ext uri="{FF2B5EF4-FFF2-40B4-BE49-F238E27FC236}">
                      <a16:creationId xmlns:a16="http://schemas.microsoft.com/office/drawing/2014/main" id="{98CC34FF-1D25-4EE8-A107-DEFB997CD5CD}"/>
                    </a:ext>
                  </a:extLst>
                </p14:cNvPr>
                <p14:cNvContentPartPr/>
                <p14:nvPr/>
              </p14:nvContentPartPr>
              <p14:xfrm>
                <a:off x="8930379" y="3529205"/>
                <a:ext cx="161280" cy="142920"/>
              </p14:xfrm>
            </p:contentPart>
          </mc:Choice>
          <mc:Fallback xmlns="">
            <p:pic>
              <p:nvPicPr>
                <p:cNvPr id="191" name="Freihand 190">
                  <a:extLst>
                    <a:ext uri="{FF2B5EF4-FFF2-40B4-BE49-F238E27FC236}">
                      <a16:creationId xmlns:a16="http://schemas.microsoft.com/office/drawing/2014/main" id="{98CC34FF-1D25-4EE8-A107-DEFB997CD5CD}"/>
                    </a:ext>
                  </a:extLst>
                </p:cNvPr>
                <p:cNvPicPr/>
                <p:nvPr/>
              </p:nvPicPr>
              <p:blipFill>
                <a:blip r:embed="rId331"/>
                <a:stretch>
                  <a:fillRect/>
                </a:stretch>
              </p:blipFill>
              <p:spPr>
                <a:xfrm>
                  <a:off x="8926059" y="3524885"/>
                  <a:ext cx="169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2" name="Freihand 191">
                  <a:extLst>
                    <a:ext uri="{FF2B5EF4-FFF2-40B4-BE49-F238E27FC236}">
                      <a16:creationId xmlns:a16="http://schemas.microsoft.com/office/drawing/2014/main" id="{3026D47F-7DA1-4928-AFB7-6EA4C4B97FDA}"/>
                    </a:ext>
                  </a:extLst>
                </p14:cNvPr>
                <p14:cNvContentPartPr/>
                <p14:nvPr/>
              </p14:nvContentPartPr>
              <p14:xfrm>
                <a:off x="9070059" y="3501485"/>
                <a:ext cx="261720" cy="289800"/>
              </p14:xfrm>
            </p:contentPart>
          </mc:Choice>
          <mc:Fallback xmlns="">
            <p:pic>
              <p:nvPicPr>
                <p:cNvPr id="192" name="Freihand 191">
                  <a:extLst>
                    <a:ext uri="{FF2B5EF4-FFF2-40B4-BE49-F238E27FC236}">
                      <a16:creationId xmlns:a16="http://schemas.microsoft.com/office/drawing/2014/main" id="{3026D47F-7DA1-4928-AFB7-6EA4C4B97FDA}"/>
                    </a:ext>
                  </a:extLst>
                </p:cNvPr>
                <p:cNvPicPr/>
                <p:nvPr/>
              </p:nvPicPr>
              <p:blipFill>
                <a:blip r:embed="rId333"/>
                <a:stretch>
                  <a:fillRect/>
                </a:stretch>
              </p:blipFill>
              <p:spPr>
                <a:xfrm>
                  <a:off x="9065739" y="3497165"/>
                  <a:ext cx="2703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3" name="Freihand 192">
                  <a:extLst>
                    <a:ext uri="{FF2B5EF4-FFF2-40B4-BE49-F238E27FC236}">
                      <a16:creationId xmlns:a16="http://schemas.microsoft.com/office/drawing/2014/main" id="{D708EBCB-1415-4C07-A11A-FE25C0C0DC22}"/>
                    </a:ext>
                  </a:extLst>
                </p14:cNvPr>
                <p14:cNvContentPartPr/>
                <p14:nvPr/>
              </p14:nvContentPartPr>
              <p14:xfrm>
                <a:off x="9358059" y="3557645"/>
                <a:ext cx="104760" cy="97920"/>
              </p14:xfrm>
            </p:contentPart>
          </mc:Choice>
          <mc:Fallback xmlns="">
            <p:pic>
              <p:nvPicPr>
                <p:cNvPr id="193" name="Freihand 192">
                  <a:extLst>
                    <a:ext uri="{FF2B5EF4-FFF2-40B4-BE49-F238E27FC236}">
                      <a16:creationId xmlns:a16="http://schemas.microsoft.com/office/drawing/2014/main" id="{D708EBCB-1415-4C07-A11A-FE25C0C0DC22}"/>
                    </a:ext>
                  </a:extLst>
                </p:cNvPr>
                <p:cNvPicPr/>
                <p:nvPr/>
              </p:nvPicPr>
              <p:blipFill>
                <a:blip r:embed="rId335"/>
                <a:stretch>
                  <a:fillRect/>
                </a:stretch>
              </p:blipFill>
              <p:spPr>
                <a:xfrm>
                  <a:off x="9353739" y="3553325"/>
                  <a:ext cx="113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4" name="Freihand 193">
                  <a:extLst>
                    <a:ext uri="{FF2B5EF4-FFF2-40B4-BE49-F238E27FC236}">
                      <a16:creationId xmlns:a16="http://schemas.microsoft.com/office/drawing/2014/main" id="{320D2FC3-1D6C-47D4-BB54-9FBE1333D47F}"/>
                    </a:ext>
                  </a:extLst>
                </p14:cNvPr>
                <p14:cNvContentPartPr/>
                <p14:nvPr/>
              </p14:nvContentPartPr>
              <p14:xfrm>
                <a:off x="9518979" y="3522365"/>
                <a:ext cx="175680" cy="100800"/>
              </p14:xfrm>
            </p:contentPart>
          </mc:Choice>
          <mc:Fallback xmlns="">
            <p:pic>
              <p:nvPicPr>
                <p:cNvPr id="194" name="Freihand 193">
                  <a:extLst>
                    <a:ext uri="{FF2B5EF4-FFF2-40B4-BE49-F238E27FC236}">
                      <a16:creationId xmlns:a16="http://schemas.microsoft.com/office/drawing/2014/main" id="{320D2FC3-1D6C-47D4-BB54-9FBE1333D47F}"/>
                    </a:ext>
                  </a:extLst>
                </p:cNvPr>
                <p:cNvPicPr/>
                <p:nvPr/>
              </p:nvPicPr>
              <p:blipFill>
                <a:blip r:embed="rId337"/>
                <a:stretch>
                  <a:fillRect/>
                </a:stretch>
              </p:blipFill>
              <p:spPr>
                <a:xfrm>
                  <a:off x="9514659" y="3518045"/>
                  <a:ext cx="184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5" name="Freihand 194">
                  <a:extLst>
                    <a:ext uri="{FF2B5EF4-FFF2-40B4-BE49-F238E27FC236}">
                      <a16:creationId xmlns:a16="http://schemas.microsoft.com/office/drawing/2014/main" id="{0A4B28BB-DA0F-49B3-BA04-C77804231900}"/>
                    </a:ext>
                  </a:extLst>
                </p14:cNvPr>
                <p14:cNvContentPartPr/>
                <p14:nvPr/>
              </p14:nvContentPartPr>
              <p14:xfrm>
                <a:off x="9656499" y="3468725"/>
                <a:ext cx="360" cy="360"/>
              </p14:xfrm>
            </p:contentPart>
          </mc:Choice>
          <mc:Fallback xmlns="">
            <p:pic>
              <p:nvPicPr>
                <p:cNvPr id="195" name="Freihand 194">
                  <a:extLst>
                    <a:ext uri="{FF2B5EF4-FFF2-40B4-BE49-F238E27FC236}">
                      <a16:creationId xmlns:a16="http://schemas.microsoft.com/office/drawing/2014/main" id="{0A4B28BB-DA0F-49B3-BA04-C77804231900}"/>
                    </a:ext>
                  </a:extLst>
                </p:cNvPr>
                <p:cNvPicPr/>
                <p:nvPr/>
              </p:nvPicPr>
              <p:blipFill>
                <a:blip r:embed="rId98"/>
                <a:stretch>
                  <a:fillRect/>
                </a:stretch>
              </p:blipFill>
              <p:spPr>
                <a:xfrm>
                  <a:off x="9652179" y="34644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96" name="Freihand 195">
                  <a:extLst>
                    <a:ext uri="{FF2B5EF4-FFF2-40B4-BE49-F238E27FC236}">
                      <a16:creationId xmlns:a16="http://schemas.microsoft.com/office/drawing/2014/main" id="{BCA71106-AD2F-4135-8649-C54A058F4705}"/>
                    </a:ext>
                  </a:extLst>
                </p14:cNvPr>
                <p14:cNvContentPartPr/>
                <p14:nvPr/>
              </p14:nvContentPartPr>
              <p14:xfrm>
                <a:off x="9694299" y="3443885"/>
                <a:ext cx="101160" cy="160920"/>
              </p14:xfrm>
            </p:contentPart>
          </mc:Choice>
          <mc:Fallback xmlns="">
            <p:pic>
              <p:nvPicPr>
                <p:cNvPr id="196" name="Freihand 195">
                  <a:extLst>
                    <a:ext uri="{FF2B5EF4-FFF2-40B4-BE49-F238E27FC236}">
                      <a16:creationId xmlns:a16="http://schemas.microsoft.com/office/drawing/2014/main" id="{BCA71106-AD2F-4135-8649-C54A058F4705}"/>
                    </a:ext>
                  </a:extLst>
                </p:cNvPr>
                <p:cNvPicPr/>
                <p:nvPr/>
              </p:nvPicPr>
              <p:blipFill>
                <a:blip r:embed="rId340"/>
                <a:stretch>
                  <a:fillRect/>
                </a:stretch>
              </p:blipFill>
              <p:spPr>
                <a:xfrm>
                  <a:off x="9689979" y="3439565"/>
                  <a:ext cx="1098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97" name="Freihand 196">
                  <a:extLst>
                    <a:ext uri="{FF2B5EF4-FFF2-40B4-BE49-F238E27FC236}">
                      <a16:creationId xmlns:a16="http://schemas.microsoft.com/office/drawing/2014/main" id="{E6C12243-B9D9-4EFF-857D-AA54F9C76848}"/>
                    </a:ext>
                  </a:extLst>
                </p14:cNvPr>
                <p14:cNvContentPartPr/>
                <p14:nvPr/>
              </p14:nvContentPartPr>
              <p14:xfrm>
                <a:off x="9824979" y="3486725"/>
                <a:ext cx="90360" cy="80640"/>
              </p14:xfrm>
            </p:contentPart>
          </mc:Choice>
          <mc:Fallback xmlns="">
            <p:pic>
              <p:nvPicPr>
                <p:cNvPr id="197" name="Freihand 196">
                  <a:extLst>
                    <a:ext uri="{FF2B5EF4-FFF2-40B4-BE49-F238E27FC236}">
                      <a16:creationId xmlns:a16="http://schemas.microsoft.com/office/drawing/2014/main" id="{E6C12243-B9D9-4EFF-857D-AA54F9C76848}"/>
                    </a:ext>
                  </a:extLst>
                </p:cNvPr>
                <p:cNvPicPr/>
                <p:nvPr/>
              </p:nvPicPr>
              <p:blipFill>
                <a:blip r:embed="rId342"/>
                <a:stretch>
                  <a:fillRect/>
                </a:stretch>
              </p:blipFill>
              <p:spPr>
                <a:xfrm>
                  <a:off x="9820659" y="3482405"/>
                  <a:ext cx="99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98" name="Freihand 197">
                  <a:extLst>
                    <a:ext uri="{FF2B5EF4-FFF2-40B4-BE49-F238E27FC236}">
                      <a16:creationId xmlns:a16="http://schemas.microsoft.com/office/drawing/2014/main" id="{31E4CB27-B118-4BC0-BA96-36077BC3246F}"/>
                    </a:ext>
                  </a:extLst>
                </p14:cNvPr>
                <p14:cNvContentPartPr/>
                <p14:nvPr/>
              </p14:nvContentPartPr>
              <p14:xfrm>
                <a:off x="10064019" y="3452165"/>
                <a:ext cx="198000" cy="22680"/>
              </p14:xfrm>
            </p:contentPart>
          </mc:Choice>
          <mc:Fallback xmlns="">
            <p:pic>
              <p:nvPicPr>
                <p:cNvPr id="198" name="Freihand 197">
                  <a:extLst>
                    <a:ext uri="{FF2B5EF4-FFF2-40B4-BE49-F238E27FC236}">
                      <a16:creationId xmlns:a16="http://schemas.microsoft.com/office/drawing/2014/main" id="{31E4CB27-B118-4BC0-BA96-36077BC3246F}"/>
                    </a:ext>
                  </a:extLst>
                </p:cNvPr>
                <p:cNvPicPr/>
                <p:nvPr/>
              </p:nvPicPr>
              <p:blipFill>
                <a:blip r:embed="rId344"/>
                <a:stretch>
                  <a:fillRect/>
                </a:stretch>
              </p:blipFill>
              <p:spPr>
                <a:xfrm>
                  <a:off x="10059699" y="3447845"/>
                  <a:ext cx="206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99" name="Freihand 198">
                  <a:extLst>
                    <a:ext uri="{FF2B5EF4-FFF2-40B4-BE49-F238E27FC236}">
                      <a16:creationId xmlns:a16="http://schemas.microsoft.com/office/drawing/2014/main" id="{E581B216-9324-49FF-87FE-8B412F67A21C}"/>
                    </a:ext>
                  </a:extLst>
                </p14:cNvPr>
                <p14:cNvContentPartPr/>
                <p14:nvPr/>
              </p14:nvContentPartPr>
              <p14:xfrm>
                <a:off x="10095339" y="3467285"/>
                <a:ext cx="189000" cy="44280"/>
              </p14:xfrm>
            </p:contentPart>
          </mc:Choice>
          <mc:Fallback xmlns="">
            <p:pic>
              <p:nvPicPr>
                <p:cNvPr id="199" name="Freihand 198">
                  <a:extLst>
                    <a:ext uri="{FF2B5EF4-FFF2-40B4-BE49-F238E27FC236}">
                      <a16:creationId xmlns:a16="http://schemas.microsoft.com/office/drawing/2014/main" id="{E581B216-9324-49FF-87FE-8B412F67A21C}"/>
                    </a:ext>
                  </a:extLst>
                </p:cNvPr>
                <p:cNvPicPr/>
                <p:nvPr/>
              </p:nvPicPr>
              <p:blipFill>
                <a:blip r:embed="rId346"/>
                <a:stretch>
                  <a:fillRect/>
                </a:stretch>
              </p:blipFill>
              <p:spPr>
                <a:xfrm>
                  <a:off x="10091019" y="3462965"/>
                  <a:ext cx="197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0" name="Freihand 199">
                  <a:extLst>
                    <a:ext uri="{FF2B5EF4-FFF2-40B4-BE49-F238E27FC236}">
                      <a16:creationId xmlns:a16="http://schemas.microsoft.com/office/drawing/2014/main" id="{15B2E4AE-99FF-4D2E-9532-9D65C0353C38}"/>
                    </a:ext>
                  </a:extLst>
                </p14:cNvPr>
                <p14:cNvContentPartPr/>
                <p14:nvPr/>
              </p14:nvContentPartPr>
              <p14:xfrm>
                <a:off x="10357419" y="3378365"/>
                <a:ext cx="190440" cy="113400"/>
              </p14:xfrm>
            </p:contentPart>
          </mc:Choice>
          <mc:Fallback xmlns="">
            <p:pic>
              <p:nvPicPr>
                <p:cNvPr id="200" name="Freihand 199">
                  <a:extLst>
                    <a:ext uri="{FF2B5EF4-FFF2-40B4-BE49-F238E27FC236}">
                      <a16:creationId xmlns:a16="http://schemas.microsoft.com/office/drawing/2014/main" id="{15B2E4AE-99FF-4D2E-9532-9D65C0353C38}"/>
                    </a:ext>
                  </a:extLst>
                </p:cNvPr>
                <p:cNvPicPr/>
                <p:nvPr/>
              </p:nvPicPr>
              <p:blipFill>
                <a:blip r:embed="rId348"/>
                <a:stretch>
                  <a:fillRect/>
                </a:stretch>
              </p:blipFill>
              <p:spPr>
                <a:xfrm>
                  <a:off x="10353099" y="3374045"/>
                  <a:ext cx="199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2" name="Freihand 201">
                  <a:extLst>
                    <a:ext uri="{FF2B5EF4-FFF2-40B4-BE49-F238E27FC236}">
                      <a16:creationId xmlns:a16="http://schemas.microsoft.com/office/drawing/2014/main" id="{F18C1CF5-8A02-458D-836C-66A7672AAC8D}"/>
                    </a:ext>
                  </a:extLst>
                </p14:cNvPr>
                <p14:cNvContentPartPr/>
                <p14:nvPr/>
              </p14:nvContentPartPr>
              <p14:xfrm>
                <a:off x="8115699" y="3971285"/>
                <a:ext cx="99360" cy="134280"/>
              </p14:xfrm>
            </p:contentPart>
          </mc:Choice>
          <mc:Fallback xmlns="">
            <p:pic>
              <p:nvPicPr>
                <p:cNvPr id="202" name="Freihand 201">
                  <a:extLst>
                    <a:ext uri="{FF2B5EF4-FFF2-40B4-BE49-F238E27FC236}">
                      <a16:creationId xmlns:a16="http://schemas.microsoft.com/office/drawing/2014/main" id="{F18C1CF5-8A02-458D-836C-66A7672AAC8D}"/>
                    </a:ext>
                  </a:extLst>
                </p:cNvPr>
                <p:cNvPicPr/>
                <p:nvPr/>
              </p:nvPicPr>
              <p:blipFill>
                <a:blip r:embed="rId350"/>
                <a:stretch>
                  <a:fillRect/>
                </a:stretch>
              </p:blipFill>
              <p:spPr>
                <a:xfrm>
                  <a:off x="8111379" y="3966965"/>
                  <a:ext cx="108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3" name="Freihand 202">
                  <a:extLst>
                    <a:ext uri="{FF2B5EF4-FFF2-40B4-BE49-F238E27FC236}">
                      <a16:creationId xmlns:a16="http://schemas.microsoft.com/office/drawing/2014/main" id="{C0320D7E-9E62-4E22-9447-2FC7657E8DCA}"/>
                    </a:ext>
                  </a:extLst>
                </p14:cNvPr>
                <p14:cNvContentPartPr/>
                <p14:nvPr/>
              </p14:nvContentPartPr>
              <p14:xfrm>
                <a:off x="8094819" y="3868685"/>
                <a:ext cx="52560" cy="6840"/>
              </p14:xfrm>
            </p:contentPart>
          </mc:Choice>
          <mc:Fallback xmlns="">
            <p:pic>
              <p:nvPicPr>
                <p:cNvPr id="203" name="Freihand 202">
                  <a:extLst>
                    <a:ext uri="{FF2B5EF4-FFF2-40B4-BE49-F238E27FC236}">
                      <a16:creationId xmlns:a16="http://schemas.microsoft.com/office/drawing/2014/main" id="{C0320D7E-9E62-4E22-9447-2FC7657E8DCA}"/>
                    </a:ext>
                  </a:extLst>
                </p:cNvPr>
                <p:cNvPicPr/>
                <p:nvPr/>
              </p:nvPicPr>
              <p:blipFill>
                <a:blip r:embed="rId352"/>
                <a:stretch>
                  <a:fillRect/>
                </a:stretch>
              </p:blipFill>
              <p:spPr>
                <a:xfrm>
                  <a:off x="8090499" y="3864365"/>
                  <a:ext cx="61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4" name="Freihand 203">
                  <a:extLst>
                    <a:ext uri="{FF2B5EF4-FFF2-40B4-BE49-F238E27FC236}">
                      <a16:creationId xmlns:a16="http://schemas.microsoft.com/office/drawing/2014/main" id="{6E048E17-A604-4855-BD4A-1F4241C710F8}"/>
                    </a:ext>
                  </a:extLst>
                </p14:cNvPr>
                <p14:cNvContentPartPr/>
                <p14:nvPr/>
              </p14:nvContentPartPr>
              <p14:xfrm>
                <a:off x="8216859" y="3836285"/>
                <a:ext cx="154080" cy="132120"/>
              </p14:xfrm>
            </p:contentPart>
          </mc:Choice>
          <mc:Fallback xmlns="">
            <p:pic>
              <p:nvPicPr>
                <p:cNvPr id="204" name="Freihand 203">
                  <a:extLst>
                    <a:ext uri="{FF2B5EF4-FFF2-40B4-BE49-F238E27FC236}">
                      <a16:creationId xmlns:a16="http://schemas.microsoft.com/office/drawing/2014/main" id="{6E048E17-A604-4855-BD4A-1F4241C710F8}"/>
                    </a:ext>
                  </a:extLst>
                </p:cNvPr>
                <p:cNvPicPr/>
                <p:nvPr/>
              </p:nvPicPr>
              <p:blipFill>
                <a:blip r:embed="rId354"/>
                <a:stretch>
                  <a:fillRect/>
                </a:stretch>
              </p:blipFill>
              <p:spPr>
                <a:xfrm>
                  <a:off x="8212539" y="3831965"/>
                  <a:ext cx="162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06" name="Freihand 205">
                  <a:extLst>
                    <a:ext uri="{FF2B5EF4-FFF2-40B4-BE49-F238E27FC236}">
                      <a16:creationId xmlns:a16="http://schemas.microsoft.com/office/drawing/2014/main" id="{C86C1A27-A85B-40F5-AB56-D11B6800FD66}"/>
                    </a:ext>
                  </a:extLst>
                </p14:cNvPr>
                <p14:cNvContentPartPr/>
                <p14:nvPr/>
              </p14:nvContentPartPr>
              <p14:xfrm>
                <a:off x="8453379" y="3981365"/>
                <a:ext cx="108720" cy="360"/>
              </p14:xfrm>
            </p:contentPart>
          </mc:Choice>
          <mc:Fallback xmlns="">
            <p:pic>
              <p:nvPicPr>
                <p:cNvPr id="206" name="Freihand 205">
                  <a:extLst>
                    <a:ext uri="{FF2B5EF4-FFF2-40B4-BE49-F238E27FC236}">
                      <a16:creationId xmlns:a16="http://schemas.microsoft.com/office/drawing/2014/main" id="{C86C1A27-A85B-40F5-AB56-D11B6800FD66}"/>
                    </a:ext>
                  </a:extLst>
                </p:cNvPr>
                <p:cNvPicPr/>
                <p:nvPr/>
              </p:nvPicPr>
              <p:blipFill>
                <a:blip r:embed="rId356"/>
                <a:stretch>
                  <a:fillRect/>
                </a:stretch>
              </p:blipFill>
              <p:spPr>
                <a:xfrm>
                  <a:off x="8449059" y="3977045"/>
                  <a:ext cx="117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07" name="Freihand 206">
                  <a:extLst>
                    <a:ext uri="{FF2B5EF4-FFF2-40B4-BE49-F238E27FC236}">
                      <a16:creationId xmlns:a16="http://schemas.microsoft.com/office/drawing/2014/main" id="{F97F99B6-2F3D-4A48-A49D-FA17644CA6EF}"/>
                    </a:ext>
                  </a:extLst>
                </p14:cNvPr>
                <p14:cNvContentPartPr/>
                <p14:nvPr/>
              </p14:nvContentPartPr>
              <p14:xfrm>
                <a:off x="8453379" y="4015205"/>
                <a:ext cx="118080" cy="6840"/>
              </p14:xfrm>
            </p:contentPart>
          </mc:Choice>
          <mc:Fallback xmlns="">
            <p:pic>
              <p:nvPicPr>
                <p:cNvPr id="207" name="Freihand 206">
                  <a:extLst>
                    <a:ext uri="{FF2B5EF4-FFF2-40B4-BE49-F238E27FC236}">
                      <a16:creationId xmlns:a16="http://schemas.microsoft.com/office/drawing/2014/main" id="{F97F99B6-2F3D-4A48-A49D-FA17644CA6EF}"/>
                    </a:ext>
                  </a:extLst>
                </p:cNvPr>
                <p:cNvPicPr/>
                <p:nvPr/>
              </p:nvPicPr>
              <p:blipFill>
                <a:blip r:embed="rId358"/>
                <a:stretch>
                  <a:fillRect/>
                </a:stretch>
              </p:blipFill>
              <p:spPr>
                <a:xfrm>
                  <a:off x="8449059" y="4010885"/>
                  <a:ext cx="126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09" name="Freihand 208">
                  <a:extLst>
                    <a:ext uri="{FF2B5EF4-FFF2-40B4-BE49-F238E27FC236}">
                      <a16:creationId xmlns:a16="http://schemas.microsoft.com/office/drawing/2014/main" id="{679343F2-3572-453E-B908-981CFDDBABD4}"/>
                    </a:ext>
                  </a:extLst>
                </p14:cNvPr>
                <p14:cNvContentPartPr/>
                <p14:nvPr/>
              </p14:nvContentPartPr>
              <p14:xfrm>
                <a:off x="8364099" y="3986045"/>
                <a:ext cx="360" cy="360"/>
              </p14:xfrm>
            </p:contentPart>
          </mc:Choice>
          <mc:Fallback xmlns="">
            <p:pic>
              <p:nvPicPr>
                <p:cNvPr id="209" name="Freihand 208">
                  <a:extLst>
                    <a:ext uri="{FF2B5EF4-FFF2-40B4-BE49-F238E27FC236}">
                      <a16:creationId xmlns:a16="http://schemas.microsoft.com/office/drawing/2014/main" id="{679343F2-3572-453E-B908-981CFDDBABD4}"/>
                    </a:ext>
                  </a:extLst>
                </p:cNvPr>
                <p:cNvPicPr/>
                <p:nvPr/>
              </p:nvPicPr>
              <p:blipFill>
                <a:blip r:embed="rId98"/>
                <a:stretch>
                  <a:fillRect/>
                </a:stretch>
              </p:blipFill>
              <p:spPr>
                <a:xfrm>
                  <a:off x="8359779" y="39817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0" name="Freihand 209">
                  <a:extLst>
                    <a:ext uri="{FF2B5EF4-FFF2-40B4-BE49-F238E27FC236}">
                      <a16:creationId xmlns:a16="http://schemas.microsoft.com/office/drawing/2014/main" id="{25C5F0EC-C48C-4BA0-A302-9270308795EC}"/>
                    </a:ext>
                  </a:extLst>
                </p14:cNvPr>
                <p14:cNvContentPartPr/>
                <p14:nvPr/>
              </p14:nvContentPartPr>
              <p14:xfrm>
                <a:off x="8378859" y="4065605"/>
                <a:ext cx="9360" cy="28440"/>
              </p14:xfrm>
            </p:contentPart>
          </mc:Choice>
          <mc:Fallback xmlns="">
            <p:pic>
              <p:nvPicPr>
                <p:cNvPr id="210" name="Freihand 209">
                  <a:extLst>
                    <a:ext uri="{FF2B5EF4-FFF2-40B4-BE49-F238E27FC236}">
                      <a16:creationId xmlns:a16="http://schemas.microsoft.com/office/drawing/2014/main" id="{25C5F0EC-C48C-4BA0-A302-9270308795EC}"/>
                    </a:ext>
                  </a:extLst>
                </p:cNvPr>
                <p:cNvPicPr/>
                <p:nvPr/>
              </p:nvPicPr>
              <p:blipFill>
                <a:blip r:embed="rId361"/>
                <a:stretch>
                  <a:fillRect/>
                </a:stretch>
              </p:blipFill>
              <p:spPr>
                <a:xfrm>
                  <a:off x="8374539" y="4061285"/>
                  <a:ext cx="18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2" name="Freihand 211">
                  <a:extLst>
                    <a:ext uri="{FF2B5EF4-FFF2-40B4-BE49-F238E27FC236}">
                      <a16:creationId xmlns:a16="http://schemas.microsoft.com/office/drawing/2014/main" id="{2FBFF428-B9E1-4B7A-A0F3-F48E161C04F3}"/>
                    </a:ext>
                  </a:extLst>
                </p14:cNvPr>
                <p14:cNvContentPartPr/>
                <p14:nvPr/>
              </p14:nvContentPartPr>
              <p14:xfrm>
                <a:off x="8675859" y="3921965"/>
                <a:ext cx="207000" cy="128520"/>
              </p14:xfrm>
            </p:contentPart>
          </mc:Choice>
          <mc:Fallback xmlns="">
            <p:pic>
              <p:nvPicPr>
                <p:cNvPr id="212" name="Freihand 211">
                  <a:extLst>
                    <a:ext uri="{FF2B5EF4-FFF2-40B4-BE49-F238E27FC236}">
                      <a16:creationId xmlns:a16="http://schemas.microsoft.com/office/drawing/2014/main" id="{2FBFF428-B9E1-4B7A-A0F3-F48E161C04F3}"/>
                    </a:ext>
                  </a:extLst>
                </p:cNvPr>
                <p:cNvPicPr/>
                <p:nvPr/>
              </p:nvPicPr>
              <p:blipFill>
                <a:blip r:embed="rId363"/>
                <a:stretch>
                  <a:fillRect/>
                </a:stretch>
              </p:blipFill>
              <p:spPr>
                <a:xfrm>
                  <a:off x="8671539" y="3917645"/>
                  <a:ext cx="215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3" name="Freihand 212">
                  <a:extLst>
                    <a:ext uri="{FF2B5EF4-FFF2-40B4-BE49-F238E27FC236}">
                      <a16:creationId xmlns:a16="http://schemas.microsoft.com/office/drawing/2014/main" id="{83131965-73E4-4B3D-BEB3-BD6A5503083E}"/>
                    </a:ext>
                  </a:extLst>
                </p14:cNvPr>
                <p14:cNvContentPartPr/>
                <p14:nvPr/>
              </p14:nvContentPartPr>
              <p14:xfrm>
                <a:off x="8805099" y="3813965"/>
                <a:ext cx="360" cy="360"/>
              </p14:xfrm>
            </p:contentPart>
          </mc:Choice>
          <mc:Fallback xmlns="">
            <p:pic>
              <p:nvPicPr>
                <p:cNvPr id="213" name="Freihand 212">
                  <a:extLst>
                    <a:ext uri="{FF2B5EF4-FFF2-40B4-BE49-F238E27FC236}">
                      <a16:creationId xmlns:a16="http://schemas.microsoft.com/office/drawing/2014/main" id="{83131965-73E4-4B3D-BEB3-BD6A5503083E}"/>
                    </a:ext>
                  </a:extLst>
                </p:cNvPr>
                <p:cNvPicPr/>
                <p:nvPr/>
              </p:nvPicPr>
              <p:blipFill>
                <a:blip r:embed="rId98"/>
                <a:stretch>
                  <a:fillRect/>
                </a:stretch>
              </p:blipFill>
              <p:spPr>
                <a:xfrm>
                  <a:off x="8800779" y="3809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4" name="Freihand 213">
                  <a:extLst>
                    <a:ext uri="{FF2B5EF4-FFF2-40B4-BE49-F238E27FC236}">
                      <a16:creationId xmlns:a16="http://schemas.microsoft.com/office/drawing/2014/main" id="{47343C81-6DC2-4B19-BEAB-7B0F641FE781}"/>
                    </a:ext>
                  </a:extLst>
                </p14:cNvPr>
                <p14:cNvContentPartPr/>
                <p14:nvPr/>
              </p14:nvContentPartPr>
              <p14:xfrm>
                <a:off x="8937579" y="3811085"/>
                <a:ext cx="331200" cy="219600"/>
              </p14:xfrm>
            </p:contentPart>
          </mc:Choice>
          <mc:Fallback xmlns="">
            <p:pic>
              <p:nvPicPr>
                <p:cNvPr id="214" name="Freihand 213">
                  <a:extLst>
                    <a:ext uri="{FF2B5EF4-FFF2-40B4-BE49-F238E27FC236}">
                      <a16:creationId xmlns:a16="http://schemas.microsoft.com/office/drawing/2014/main" id="{47343C81-6DC2-4B19-BEAB-7B0F641FE781}"/>
                    </a:ext>
                  </a:extLst>
                </p:cNvPr>
                <p:cNvPicPr/>
                <p:nvPr/>
              </p:nvPicPr>
              <p:blipFill>
                <a:blip r:embed="rId366"/>
                <a:stretch>
                  <a:fillRect/>
                </a:stretch>
              </p:blipFill>
              <p:spPr>
                <a:xfrm>
                  <a:off x="8933259" y="3806765"/>
                  <a:ext cx="339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5" name="Freihand 214">
                  <a:extLst>
                    <a:ext uri="{FF2B5EF4-FFF2-40B4-BE49-F238E27FC236}">
                      <a16:creationId xmlns:a16="http://schemas.microsoft.com/office/drawing/2014/main" id="{BC3B386D-457A-4B09-A20F-6C3BCA20BCE1}"/>
                    </a:ext>
                  </a:extLst>
                </p14:cNvPr>
                <p14:cNvContentPartPr/>
                <p14:nvPr/>
              </p14:nvContentPartPr>
              <p14:xfrm>
                <a:off x="9323859" y="3865805"/>
                <a:ext cx="117000" cy="85680"/>
              </p14:xfrm>
            </p:contentPart>
          </mc:Choice>
          <mc:Fallback xmlns="">
            <p:pic>
              <p:nvPicPr>
                <p:cNvPr id="215" name="Freihand 214">
                  <a:extLst>
                    <a:ext uri="{FF2B5EF4-FFF2-40B4-BE49-F238E27FC236}">
                      <a16:creationId xmlns:a16="http://schemas.microsoft.com/office/drawing/2014/main" id="{BC3B386D-457A-4B09-A20F-6C3BCA20BCE1}"/>
                    </a:ext>
                  </a:extLst>
                </p:cNvPr>
                <p:cNvPicPr/>
                <p:nvPr/>
              </p:nvPicPr>
              <p:blipFill>
                <a:blip r:embed="rId368"/>
                <a:stretch>
                  <a:fillRect/>
                </a:stretch>
              </p:blipFill>
              <p:spPr>
                <a:xfrm>
                  <a:off x="9319539" y="3861485"/>
                  <a:ext cx="125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7" name="Freihand 216">
                  <a:extLst>
                    <a:ext uri="{FF2B5EF4-FFF2-40B4-BE49-F238E27FC236}">
                      <a16:creationId xmlns:a16="http://schemas.microsoft.com/office/drawing/2014/main" id="{4A0E6DD5-7DB5-4986-86BC-41D053A8A1EF}"/>
                    </a:ext>
                  </a:extLst>
                </p14:cNvPr>
                <p14:cNvContentPartPr/>
                <p14:nvPr/>
              </p14:nvContentPartPr>
              <p14:xfrm>
                <a:off x="9431499" y="3832685"/>
                <a:ext cx="237240" cy="121680"/>
              </p14:xfrm>
            </p:contentPart>
          </mc:Choice>
          <mc:Fallback xmlns="">
            <p:pic>
              <p:nvPicPr>
                <p:cNvPr id="217" name="Freihand 216">
                  <a:extLst>
                    <a:ext uri="{FF2B5EF4-FFF2-40B4-BE49-F238E27FC236}">
                      <a16:creationId xmlns:a16="http://schemas.microsoft.com/office/drawing/2014/main" id="{4A0E6DD5-7DB5-4986-86BC-41D053A8A1EF}"/>
                    </a:ext>
                  </a:extLst>
                </p:cNvPr>
                <p:cNvPicPr/>
                <p:nvPr/>
              </p:nvPicPr>
              <p:blipFill>
                <a:blip r:embed="rId370"/>
                <a:stretch>
                  <a:fillRect/>
                </a:stretch>
              </p:blipFill>
              <p:spPr>
                <a:xfrm>
                  <a:off x="9427179" y="3828365"/>
                  <a:ext cx="245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8" name="Freihand 217">
                  <a:extLst>
                    <a:ext uri="{FF2B5EF4-FFF2-40B4-BE49-F238E27FC236}">
                      <a16:creationId xmlns:a16="http://schemas.microsoft.com/office/drawing/2014/main" id="{F89E15F4-888A-4911-AD2C-2A817AB11DAA}"/>
                    </a:ext>
                  </a:extLst>
                </p14:cNvPr>
                <p14:cNvContentPartPr/>
                <p14:nvPr/>
              </p14:nvContentPartPr>
              <p14:xfrm>
                <a:off x="9804819" y="3731525"/>
                <a:ext cx="110520" cy="160200"/>
              </p14:xfrm>
            </p:contentPart>
          </mc:Choice>
          <mc:Fallback xmlns="">
            <p:pic>
              <p:nvPicPr>
                <p:cNvPr id="218" name="Freihand 217">
                  <a:extLst>
                    <a:ext uri="{FF2B5EF4-FFF2-40B4-BE49-F238E27FC236}">
                      <a16:creationId xmlns:a16="http://schemas.microsoft.com/office/drawing/2014/main" id="{F89E15F4-888A-4911-AD2C-2A817AB11DAA}"/>
                    </a:ext>
                  </a:extLst>
                </p:cNvPr>
                <p:cNvPicPr/>
                <p:nvPr/>
              </p:nvPicPr>
              <p:blipFill>
                <a:blip r:embed="rId372"/>
                <a:stretch>
                  <a:fillRect/>
                </a:stretch>
              </p:blipFill>
              <p:spPr>
                <a:xfrm>
                  <a:off x="9800499" y="3727205"/>
                  <a:ext cx="1191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9" name="Freihand 218">
                  <a:extLst>
                    <a:ext uri="{FF2B5EF4-FFF2-40B4-BE49-F238E27FC236}">
                      <a16:creationId xmlns:a16="http://schemas.microsoft.com/office/drawing/2014/main" id="{148D1528-5CC6-43C7-BC0E-318E22742BEA}"/>
                    </a:ext>
                  </a:extLst>
                </p14:cNvPr>
                <p14:cNvContentPartPr/>
                <p14:nvPr/>
              </p14:nvContentPartPr>
              <p14:xfrm>
                <a:off x="9760179" y="3803885"/>
                <a:ext cx="148320" cy="16920"/>
              </p14:xfrm>
            </p:contentPart>
          </mc:Choice>
          <mc:Fallback xmlns="">
            <p:pic>
              <p:nvPicPr>
                <p:cNvPr id="219" name="Freihand 218">
                  <a:extLst>
                    <a:ext uri="{FF2B5EF4-FFF2-40B4-BE49-F238E27FC236}">
                      <a16:creationId xmlns:a16="http://schemas.microsoft.com/office/drawing/2014/main" id="{148D1528-5CC6-43C7-BC0E-318E22742BEA}"/>
                    </a:ext>
                  </a:extLst>
                </p:cNvPr>
                <p:cNvPicPr/>
                <p:nvPr/>
              </p:nvPicPr>
              <p:blipFill>
                <a:blip r:embed="rId374"/>
                <a:stretch>
                  <a:fillRect/>
                </a:stretch>
              </p:blipFill>
              <p:spPr>
                <a:xfrm>
                  <a:off x="9755859" y="3799565"/>
                  <a:ext cx="156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0" name="Freihand 219">
                  <a:extLst>
                    <a:ext uri="{FF2B5EF4-FFF2-40B4-BE49-F238E27FC236}">
                      <a16:creationId xmlns:a16="http://schemas.microsoft.com/office/drawing/2014/main" id="{26281865-188B-4345-9B77-FCC5CC102760}"/>
                    </a:ext>
                  </a:extLst>
                </p14:cNvPr>
                <p14:cNvContentPartPr/>
                <p14:nvPr/>
              </p14:nvContentPartPr>
              <p14:xfrm>
                <a:off x="9948099" y="3727205"/>
                <a:ext cx="201240" cy="117720"/>
              </p14:xfrm>
            </p:contentPart>
          </mc:Choice>
          <mc:Fallback xmlns="">
            <p:pic>
              <p:nvPicPr>
                <p:cNvPr id="220" name="Freihand 219">
                  <a:extLst>
                    <a:ext uri="{FF2B5EF4-FFF2-40B4-BE49-F238E27FC236}">
                      <a16:creationId xmlns:a16="http://schemas.microsoft.com/office/drawing/2014/main" id="{26281865-188B-4345-9B77-FCC5CC102760}"/>
                    </a:ext>
                  </a:extLst>
                </p:cNvPr>
                <p:cNvPicPr/>
                <p:nvPr/>
              </p:nvPicPr>
              <p:blipFill>
                <a:blip r:embed="rId376"/>
                <a:stretch>
                  <a:fillRect/>
                </a:stretch>
              </p:blipFill>
              <p:spPr>
                <a:xfrm>
                  <a:off x="9943779" y="3722885"/>
                  <a:ext cx="209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1" name="Freihand 220">
                  <a:extLst>
                    <a:ext uri="{FF2B5EF4-FFF2-40B4-BE49-F238E27FC236}">
                      <a16:creationId xmlns:a16="http://schemas.microsoft.com/office/drawing/2014/main" id="{E7D8467F-CB4C-44F0-8B29-9528595663A1}"/>
                    </a:ext>
                  </a:extLst>
                </p14:cNvPr>
                <p14:cNvContentPartPr/>
                <p14:nvPr/>
              </p14:nvContentPartPr>
              <p14:xfrm>
                <a:off x="10191459" y="3754205"/>
                <a:ext cx="61920" cy="95400"/>
              </p14:xfrm>
            </p:contentPart>
          </mc:Choice>
          <mc:Fallback xmlns="">
            <p:pic>
              <p:nvPicPr>
                <p:cNvPr id="221" name="Freihand 220">
                  <a:extLst>
                    <a:ext uri="{FF2B5EF4-FFF2-40B4-BE49-F238E27FC236}">
                      <a16:creationId xmlns:a16="http://schemas.microsoft.com/office/drawing/2014/main" id="{E7D8467F-CB4C-44F0-8B29-9528595663A1}"/>
                    </a:ext>
                  </a:extLst>
                </p:cNvPr>
                <p:cNvPicPr/>
                <p:nvPr/>
              </p:nvPicPr>
              <p:blipFill>
                <a:blip r:embed="rId378"/>
                <a:stretch>
                  <a:fillRect/>
                </a:stretch>
              </p:blipFill>
              <p:spPr>
                <a:xfrm>
                  <a:off x="10187139" y="3749885"/>
                  <a:ext cx="70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2" name="Freihand 221">
                  <a:extLst>
                    <a:ext uri="{FF2B5EF4-FFF2-40B4-BE49-F238E27FC236}">
                      <a16:creationId xmlns:a16="http://schemas.microsoft.com/office/drawing/2014/main" id="{B41888E3-7A5C-42FE-A8F4-FCE2B21E5136}"/>
                    </a:ext>
                  </a:extLst>
                </p14:cNvPr>
                <p14:cNvContentPartPr/>
                <p14:nvPr/>
              </p14:nvContentPartPr>
              <p14:xfrm>
                <a:off x="10340499" y="3648005"/>
                <a:ext cx="189720" cy="242640"/>
              </p14:xfrm>
            </p:contentPart>
          </mc:Choice>
          <mc:Fallback xmlns="">
            <p:pic>
              <p:nvPicPr>
                <p:cNvPr id="222" name="Freihand 221">
                  <a:extLst>
                    <a:ext uri="{FF2B5EF4-FFF2-40B4-BE49-F238E27FC236}">
                      <a16:creationId xmlns:a16="http://schemas.microsoft.com/office/drawing/2014/main" id="{B41888E3-7A5C-42FE-A8F4-FCE2B21E5136}"/>
                    </a:ext>
                  </a:extLst>
                </p:cNvPr>
                <p:cNvPicPr/>
                <p:nvPr/>
              </p:nvPicPr>
              <p:blipFill>
                <a:blip r:embed="rId380"/>
                <a:stretch>
                  <a:fillRect/>
                </a:stretch>
              </p:blipFill>
              <p:spPr>
                <a:xfrm>
                  <a:off x="10336179" y="3643685"/>
                  <a:ext cx="198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3" name="Freihand 222">
                  <a:extLst>
                    <a:ext uri="{FF2B5EF4-FFF2-40B4-BE49-F238E27FC236}">
                      <a16:creationId xmlns:a16="http://schemas.microsoft.com/office/drawing/2014/main" id="{98ACFA13-0061-475E-9390-9E8C8D0E0B92}"/>
                    </a:ext>
                  </a:extLst>
                </p14:cNvPr>
                <p14:cNvContentPartPr/>
                <p14:nvPr/>
              </p14:nvContentPartPr>
              <p14:xfrm>
                <a:off x="10556139" y="3639365"/>
                <a:ext cx="191520" cy="283680"/>
              </p14:xfrm>
            </p:contentPart>
          </mc:Choice>
          <mc:Fallback xmlns="">
            <p:pic>
              <p:nvPicPr>
                <p:cNvPr id="223" name="Freihand 222">
                  <a:extLst>
                    <a:ext uri="{FF2B5EF4-FFF2-40B4-BE49-F238E27FC236}">
                      <a16:creationId xmlns:a16="http://schemas.microsoft.com/office/drawing/2014/main" id="{98ACFA13-0061-475E-9390-9E8C8D0E0B92}"/>
                    </a:ext>
                  </a:extLst>
                </p:cNvPr>
                <p:cNvPicPr/>
                <p:nvPr/>
              </p:nvPicPr>
              <p:blipFill>
                <a:blip r:embed="rId382"/>
                <a:stretch>
                  <a:fillRect/>
                </a:stretch>
              </p:blipFill>
              <p:spPr>
                <a:xfrm>
                  <a:off x="10551819" y="3635045"/>
                  <a:ext cx="2001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5" name="Freihand 224">
                  <a:extLst>
                    <a:ext uri="{FF2B5EF4-FFF2-40B4-BE49-F238E27FC236}">
                      <a16:creationId xmlns:a16="http://schemas.microsoft.com/office/drawing/2014/main" id="{DBB12A31-502C-405C-8AC2-369CC680B11F}"/>
                    </a:ext>
                  </a:extLst>
                </p14:cNvPr>
                <p14:cNvContentPartPr/>
                <p14:nvPr/>
              </p14:nvContentPartPr>
              <p14:xfrm>
                <a:off x="9625899" y="2030165"/>
                <a:ext cx="1948680" cy="278280"/>
              </p14:xfrm>
            </p:contentPart>
          </mc:Choice>
          <mc:Fallback xmlns="">
            <p:pic>
              <p:nvPicPr>
                <p:cNvPr id="225" name="Freihand 224">
                  <a:extLst>
                    <a:ext uri="{FF2B5EF4-FFF2-40B4-BE49-F238E27FC236}">
                      <a16:creationId xmlns:a16="http://schemas.microsoft.com/office/drawing/2014/main" id="{DBB12A31-502C-405C-8AC2-369CC680B11F}"/>
                    </a:ext>
                  </a:extLst>
                </p:cNvPr>
                <p:cNvPicPr/>
                <p:nvPr/>
              </p:nvPicPr>
              <p:blipFill>
                <a:blip r:embed="rId384"/>
                <a:stretch>
                  <a:fillRect/>
                </a:stretch>
              </p:blipFill>
              <p:spPr>
                <a:xfrm>
                  <a:off x="9621579" y="2025845"/>
                  <a:ext cx="19573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6" name="Freihand 225">
                  <a:extLst>
                    <a:ext uri="{FF2B5EF4-FFF2-40B4-BE49-F238E27FC236}">
                      <a16:creationId xmlns:a16="http://schemas.microsoft.com/office/drawing/2014/main" id="{8DC8665A-16A3-4F83-8FAC-02AAAD27A0B3}"/>
                    </a:ext>
                  </a:extLst>
                </p14:cNvPr>
                <p14:cNvContentPartPr/>
                <p14:nvPr/>
              </p14:nvContentPartPr>
              <p14:xfrm>
                <a:off x="7322979" y="1830725"/>
                <a:ext cx="2962440" cy="857880"/>
              </p14:xfrm>
            </p:contentPart>
          </mc:Choice>
          <mc:Fallback xmlns="">
            <p:pic>
              <p:nvPicPr>
                <p:cNvPr id="226" name="Freihand 225">
                  <a:extLst>
                    <a:ext uri="{FF2B5EF4-FFF2-40B4-BE49-F238E27FC236}">
                      <a16:creationId xmlns:a16="http://schemas.microsoft.com/office/drawing/2014/main" id="{8DC8665A-16A3-4F83-8FAC-02AAAD27A0B3}"/>
                    </a:ext>
                  </a:extLst>
                </p:cNvPr>
                <p:cNvPicPr/>
                <p:nvPr/>
              </p:nvPicPr>
              <p:blipFill>
                <a:blip r:embed="rId386"/>
                <a:stretch>
                  <a:fillRect/>
                </a:stretch>
              </p:blipFill>
              <p:spPr>
                <a:xfrm>
                  <a:off x="7318659" y="1826405"/>
                  <a:ext cx="2971080" cy="866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0" name="Freihand 229">
                  <a:extLst>
                    <a:ext uri="{FF2B5EF4-FFF2-40B4-BE49-F238E27FC236}">
                      <a16:creationId xmlns:a16="http://schemas.microsoft.com/office/drawing/2014/main" id="{353E4F4F-A9EA-4FAC-A9AF-B2B45C0194B5}"/>
                    </a:ext>
                  </a:extLst>
                </p14:cNvPr>
                <p14:cNvContentPartPr/>
                <p14:nvPr/>
              </p14:nvContentPartPr>
              <p14:xfrm>
                <a:off x="5042019" y="3128885"/>
                <a:ext cx="72720" cy="180360"/>
              </p14:xfrm>
            </p:contentPart>
          </mc:Choice>
          <mc:Fallback xmlns="">
            <p:pic>
              <p:nvPicPr>
                <p:cNvPr id="230" name="Freihand 229">
                  <a:extLst>
                    <a:ext uri="{FF2B5EF4-FFF2-40B4-BE49-F238E27FC236}">
                      <a16:creationId xmlns:a16="http://schemas.microsoft.com/office/drawing/2014/main" id="{353E4F4F-A9EA-4FAC-A9AF-B2B45C0194B5}"/>
                    </a:ext>
                  </a:extLst>
                </p:cNvPr>
                <p:cNvPicPr/>
                <p:nvPr/>
              </p:nvPicPr>
              <p:blipFill>
                <a:blip r:embed="rId388"/>
                <a:stretch>
                  <a:fillRect/>
                </a:stretch>
              </p:blipFill>
              <p:spPr>
                <a:xfrm>
                  <a:off x="5037699" y="3124565"/>
                  <a:ext cx="81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1" name="Freihand 230">
                  <a:extLst>
                    <a:ext uri="{FF2B5EF4-FFF2-40B4-BE49-F238E27FC236}">
                      <a16:creationId xmlns:a16="http://schemas.microsoft.com/office/drawing/2014/main" id="{1175DDCD-BD00-479A-85F5-C408F3ADA4EE}"/>
                    </a:ext>
                  </a:extLst>
                </p14:cNvPr>
                <p14:cNvContentPartPr/>
                <p14:nvPr/>
              </p14:nvContentPartPr>
              <p14:xfrm>
                <a:off x="5056059" y="3040685"/>
                <a:ext cx="47520" cy="14040"/>
              </p14:xfrm>
            </p:contentPart>
          </mc:Choice>
          <mc:Fallback xmlns="">
            <p:pic>
              <p:nvPicPr>
                <p:cNvPr id="231" name="Freihand 230">
                  <a:extLst>
                    <a:ext uri="{FF2B5EF4-FFF2-40B4-BE49-F238E27FC236}">
                      <a16:creationId xmlns:a16="http://schemas.microsoft.com/office/drawing/2014/main" id="{1175DDCD-BD00-479A-85F5-C408F3ADA4EE}"/>
                    </a:ext>
                  </a:extLst>
                </p:cNvPr>
                <p:cNvPicPr/>
                <p:nvPr/>
              </p:nvPicPr>
              <p:blipFill>
                <a:blip r:embed="rId390"/>
                <a:stretch>
                  <a:fillRect/>
                </a:stretch>
              </p:blipFill>
              <p:spPr>
                <a:xfrm>
                  <a:off x="5051739" y="3036365"/>
                  <a:ext cx="56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2" name="Freihand 231">
                  <a:extLst>
                    <a:ext uri="{FF2B5EF4-FFF2-40B4-BE49-F238E27FC236}">
                      <a16:creationId xmlns:a16="http://schemas.microsoft.com/office/drawing/2014/main" id="{68793F9B-DB30-4EE6-A5D3-B6F6697C44C5}"/>
                    </a:ext>
                  </a:extLst>
                </p14:cNvPr>
                <p14:cNvContentPartPr/>
                <p14:nvPr/>
              </p14:nvContentPartPr>
              <p14:xfrm>
                <a:off x="5184579" y="3024845"/>
                <a:ext cx="172080" cy="129240"/>
              </p14:xfrm>
            </p:contentPart>
          </mc:Choice>
          <mc:Fallback xmlns="">
            <p:pic>
              <p:nvPicPr>
                <p:cNvPr id="232" name="Freihand 231">
                  <a:extLst>
                    <a:ext uri="{FF2B5EF4-FFF2-40B4-BE49-F238E27FC236}">
                      <a16:creationId xmlns:a16="http://schemas.microsoft.com/office/drawing/2014/main" id="{68793F9B-DB30-4EE6-A5D3-B6F6697C44C5}"/>
                    </a:ext>
                  </a:extLst>
                </p:cNvPr>
                <p:cNvPicPr/>
                <p:nvPr/>
              </p:nvPicPr>
              <p:blipFill>
                <a:blip r:embed="rId392"/>
                <a:stretch>
                  <a:fillRect/>
                </a:stretch>
              </p:blipFill>
              <p:spPr>
                <a:xfrm>
                  <a:off x="5180259" y="3020525"/>
                  <a:ext cx="180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4" name="Freihand 233">
                  <a:extLst>
                    <a:ext uri="{FF2B5EF4-FFF2-40B4-BE49-F238E27FC236}">
                      <a16:creationId xmlns:a16="http://schemas.microsoft.com/office/drawing/2014/main" id="{EE34194C-02CD-4D66-8616-A981E1ABFECC}"/>
                    </a:ext>
                  </a:extLst>
                </p14:cNvPr>
                <p14:cNvContentPartPr/>
                <p14:nvPr/>
              </p14:nvContentPartPr>
              <p14:xfrm>
                <a:off x="5439099" y="3159485"/>
                <a:ext cx="284400" cy="181440"/>
              </p14:xfrm>
            </p:contentPart>
          </mc:Choice>
          <mc:Fallback xmlns="">
            <p:pic>
              <p:nvPicPr>
                <p:cNvPr id="234" name="Freihand 233">
                  <a:extLst>
                    <a:ext uri="{FF2B5EF4-FFF2-40B4-BE49-F238E27FC236}">
                      <a16:creationId xmlns:a16="http://schemas.microsoft.com/office/drawing/2014/main" id="{EE34194C-02CD-4D66-8616-A981E1ABFECC}"/>
                    </a:ext>
                  </a:extLst>
                </p:cNvPr>
                <p:cNvPicPr/>
                <p:nvPr/>
              </p:nvPicPr>
              <p:blipFill>
                <a:blip r:embed="rId394"/>
                <a:stretch>
                  <a:fillRect/>
                </a:stretch>
              </p:blipFill>
              <p:spPr>
                <a:xfrm>
                  <a:off x="5434779" y="3155165"/>
                  <a:ext cx="293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6" name="Freihand 235">
                  <a:extLst>
                    <a:ext uri="{FF2B5EF4-FFF2-40B4-BE49-F238E27FC236}">
                      <a16:creationId xmlns:a16="http://schemas.microsoft.com/office/drawing/2014/main" id="{323C1664-9B72-475E-938D-1EDA3FE704D9}"/>
                    </a:ext>
                  </a:extLst>
                </p14:cNvPr>
                <p14:cNvContentPartPr/>
                <p14:nvPr/>
              </p14:nvContentPartPr>
              <p14:xfrm>
                <a:off x="5903859" y="3135725"/>
                <a:ext cx="102960" cy="156960"/>
              </p14:xfrm>
            </p:contentPart>
          </mc:Choice>
          <mc:Fallback xmlns="">
            <p:pic>
              <p:nvPicPr>
                <p:cNvPr id="236" name="Freihand 235">
                  <a:extLst>
                    <a:ext uri="{FF2B5EF4-FFF2-40B4-BE49-F238E27FC236}">
                      <a16:creationId xmlns:a16="http://schemas.microsoft.com/office/drawing/2014/main" id="{323C1664-9B72-475E-938D-1EDA3FE704D9}"/>
                    </a:ext>
                  </a:extLst>
                </p:cNvPr>
                <p:cNvPicPr/>
                <p:nvPr/>
              </p:nvPicPr>
              <p:blipFill>
                <a:blip r:embed="rId396"/>
                <a:stretch>
                  <a:fillRect/>
                </a:stretch>
              </p:blipFill>
              <p:spPr>
                <a:xfrm>
                  <a:off x="5899539" y="3131405"/>
                  <a:ext cx="111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7" name="Freihand 236">
                  <a:extLst>
                    <a:ext uri="{FF2B5EF4-FFF2-40B4-BE49-F238E27FC236}">
                      <a16:creationId xmlns:a16="http://schemas.microsoft.com/office/drawing/2014/main" id="{6D517395-736A-43AC-B764-E947F9FCF5CA}"/>
                    </a:ext>
                  </a:extLst>
                </p14:cNvPr>
                <p14:cNvContentPartPr/>
                <p14:nvPr/>
              </p14:nvContentPartPr>
              <p14:xfrm>
                <a:off x="5968659" y="3014405"/>
                <a:ext cx="4680" cy="14400"/>
              </p14:xfrm>
            </p:contentPart>
          </mc:Choice>
          <mc:Fallback xmlns="">
            <p:pic>
              <p:nvPicPr>
                <p:cNvPr id="237" name="Freihand 236">
                  <a:extLst>
                    <a:ext uri="{FF2B5EF4-FFF2-40B4-BE49-F238E27FC236}">
                      <a16:creationId xmlns:a16="http://schemas.microsoft.com/office/drawing/2014/main" id="{6D517395-736A-43AC-B764-E947F9FCF5CA}"/>
                    </a:ext>
                  </a:extLst>
                </p:cNvPr>
                <p:cNvPicPr/>
                <p:nvPr/>
              </p:nvPicPr>
              <p:blipFill>
                <a:blip r:embed="rId398"/>
                <a:stretch>
                  <a:fillRect/>
                </a:stretch>
              </p:blipFill>
              <p:spPr>
                <a:xfrm>
                  <a:off x="5964339" y="3010085"/>
                  <a:ext cx="13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8" name="Freihand 237">
                  <a:extLst>
                    <a:ext uri="{FF2B5EF4-FFF2-40B4-BE49-F238E27FC236}">
                      <a16:creationId xmlns:a16="http://schemas.microsoft.com/office/drawing/2014/main" id="{A2026256-9E72-4186-93A8-1D254CDF1D21}"/>
                    </a:ext>
                  </a:extLst>
                </p14:cNvPr>
                <p14:cNvContentPartPr/>
                <p14:nvPr/>
              </p14:nvContentPartPr>
              <p14:xfrm>
                <a:off x="5976939" y="3385565"/>
                <a:ext cx="34920" cy="182520"/>
              </p14:xfrm>
            </p:contentPart>
          </mc:Choice>
          <mc:Fallback xmlns="">
            <p:pic>
              <p:nvPicPr>
                <p:cNvPr id="238" name="Freihand 237">
                  <a:extLst>
                    <a:ext uri="{FF2B5EF4-FFF2-40B4-BE49-F238E27FC236}">
                      <a16:creationId xmlns:a16="http://schemas.microsoft.com/office/drawing/2014/main" id="{A2026256-9E72-4186-93A8-1D254CDF1D21}"/>
                    </a:ext>
                  </a:extLst>
                </p:cNvPr>
                <p:cNvPicPr/>
                <p:nvPr/>
              </p:nvPicPr>
              <p:blipFill>
                <a:blip r:embed="rId400"/>
                <a:stretch>
                  <a:fillRect/>
                </a:stretch>
              </p:blipFill>
              <p:spPr>
                <a:xfrm>
                  <a:off x="5972619" y="3381245"/>
                  <a:ext cx="435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9" name="Freihand 238">
                  <a:extLst>
                    <a:ext uri="{FF2B5EF4-FFF2-40B4-BE49-F238E27FC236}">
                      <a16:creationId xmlns:a16="http://schemas.microsoft.com/office/drawing/2014/main" id="{51850DBE-74BB-4D75-B935-EC74BBD19BBD}"/>
                    </a:ext>
                  </a:extLst>
                </p14:cNvPr>
                <p14:cNvContentPartPr/>
                <p14:nvPr/>
              </p14:nvContentPartPr>
              <p14:xfrm>
                <a:off x="5853819" y="3318965"/>
                <a:ext cx="214920" cy="121320"/>
              </p14:xfrm>
            </p:contentPart>
          </mc:Choice>
          <mc:Fallback xmlns="">
            <p:pic>
              <p:nvPicPr>
                <p:cNvPr id="239" name="Freihand 238">
                  <a:extLst>
                    <a:ext uri="{FF2B5EF4-FFF2-40B4-BE49-F238E27FC236}">
                      <a16:creationId xmlns:a16="http://schemas.microsoft.com/office/drawing/2014/main" id="{51850DBE-74BB-4D75-B935-EC74BBD19BBD}"/>
                    </a:ext>
                  </a:extLst>
                </p:cNvPr>
                <p:cNvPicPr/>
                <p:nvPr/>
              </p:nvPicPr>
              <p:blipFill>
                <a:blip r:embed="rId402"/>
                <a:stretch>
                  <a:fillRect/>
                </a:stretch>
              </p:blipFill>
              <p:spPr>
                <a:xfrm>
                  <a:off x="5849499" y="3314645"/>
                  <a:ext cx="223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1" name="Freihand 240">
                  <a:extLst>
                    <a:ext uri="{FF2B5EF4-FFF2-40B4-BE49-F238E27FC236}">
                      <a16:creationId xmlns:a16="http://schemas.microsoft.com/office/drawing/2014/main" id="{4775C5A6-87F9-4980-A88A-130419340C43}"/>
                    </a:ext>
                  </a:extLst>
                </p14:cNvPr>
                <p14:cNvContentPartPr/>
                <p14:nvPr/>
              </p14:nvContentPartPr>
              <p14:xfrm>
                <a:off x="5615499" y="3705965"/>
                <a:ext cx="182520" cy="95040"/>
              </p14:xfrm>
            </p:contentPart>
          </mc:Choice>
          <mc:Fallback xmlns="">
            <p:pic>
              <p:nvPicPr>
                <p:cNvPr id="241" name="Freihand 240">
                  <a:extLst>
                    <a:ext uri="{FF2B5EF4-FFF2-40B4-BE49-F238E27FC236}">
                      <a16:creationId xmlns:a16="http://schemas.microsoft.com/office/drawing/2014/main" id="{4775C5A6-87F9-4980-A88A-130419340C43}"/>
                    </a:ext>
                  </a:extLst>
                </p:cNvPr>
                <p:cNvPicPr/>
                <p:nvPr/>
              </p:nvPicPr>
              <p:blipFill>
                <a:blip r:embed="rId404"/>
                <a:stretch>
                  <a:fillRect/>
                </a:stretch>
              </p:blipFill>
              <p:spPr>
                <a:xfrm>
                  <a:off x="5611179" y="3701645"/>
                  <a:ext cx="191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2" name="Freihand 241">
                  <a:extLst>
                    <a:ext uri="{FF2B5EF4-FFF2-40B4-BE49-F238E27FC236}">
                      <a16:creationId xmlns:a16="http://schemas.microsoft.com/office/drawing/2014/main" id="{E66E253A-D659-4FF0-B113-4EDC7347D5D4}"/>
                    </a:ext>
                  </a:extLst>
                </p14:cNvPr>
                <p14:cNvContentPartPr/>
                <p14:nvPr/>
              </p14:nvContentPartPr>
              <p14:xfrm>
                <a:off x="5789379" y="3637565"/>
                <a:ext cx="133920" cy="142560"/>
              </p14:xfrm>
            </p:contentPart>
          </mc:Choice>
          <mc:Fallback xmlns="">
            <p:pic>
              <p:nvPicPr>
                <p:cNvPr id="242" name="Freihand 241">
                  <a:extLst>
                    <a:ext uri="{FF2B5EF4-FFF2-40B4-BE49-F238E27FC236}">
                      <a16:creationId xmlns:a16="http://schemas.microsoft.com/office/drawing/2014/main" id="{E66E253A-D659-4FF0-B113-4EDC7347D5D4}"/>
                    </a:ext>
                  </a:extLst>
                </p:cNvPr>
                <p:cNvPicPr/>
                <p:nvPr/>
              </p:nvPicPr>
              <p:blipFill>
                <a:blip r:embed="rId406"/>
                <a:stretch>
                  <a:fillRect/>
                </a:stretch>
              </p:blipFill>
              <p:spPr>
                <a:xfrm>
                  <a:off x="5785059" y="3633245"/>
                  <a:ext cx="142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3" name="Freihand 242">
                  <a:extLst>
                    <a:ext uri="{FF2B5EF4-FFF2-40B4-BE49-F238E27FC236}">
                      <a16:creationId xmlns:a16="http://schemas.microsoft.com/office/drawing/2014/main" id="{561A4F4E-6C93-4D78-9579-6D49B4840C8F}"/>
                    </a:ext>
                  </a:extLst>
                </p14:cNvPr>
                <p14:cNvContentPartPr/>
                <p14:nvPr/>
              </p14:nvContentPartPr>
              <p14:xfrm>
                <a:off x="5920419" y="3693005"/>
                <a:ext cx="488160" cy="219240"/>
              </p14:xfrm>
            </p:contentPart>
          </mc:Choice>
          <mc:Fallback xmlns="">
            <p:pic>
              <p:nvPicPr>
                <p:cNvPr id="243" name="Freihand 242">
                  <a:extLst>
                    <a:ext uri="{FF2B5EF4-FFF2-40B4-BE49-F238E27FC236}">
                      <a16:creationId xmlns:a16="http://schemas.microsoft.com/office/drawing/2014/main" id="{561A4F4E-6C93-4D78-9579-6D49B4840C8F}"/>
                    </a:ext>
                  </a:extLst>
                </p:cNvPr>
                <p:cNvPicPr/>
                <p:nvPr/>
              </p:nvPicPr>
              <p:blipFill>
                <a:blip r:embed="rId408"/>
                <a:stretch>
                  <a:fillRect/>
                </a:stretch>
              </p:blipFill>
              <p:spPr>
                <a:xfrm>
                  <a:off x="5916099" y="3688685"/>
                  <a:ext cx="496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4" name="Freihand 243">
                  <a:extLst>
                    <a:ext uri="{FF2B5EF4-FFF2-40B4-BE49-F238E27FC236}">
                      <a16:creationId xmlns:a16="http://schemas.microsoft.com/office/drawing/2014/main" id="{AAB75E53-AA8B-40A8-AD72-E80819C8530B}"/>
                    </a:ext>
                  </a:extLst>
                </p14:cNvPr>
                <p14:cNvContentPartPr/>
                <p14:nvPr/>
              </p14:nvContentPartPr>
              <p14:xfrm>
                <a:off x="6429459" y="3681845"/>
                <a:ext cx="461160" cy="68760"/>
              </p14:xfrm>
            </p:contentPart>
          </mc:Choice>
          <mc:Fallback xmlns="">
            <p:pic>
              <p:nvPicPr>
                <p:cNvPr id="244" name="Freihand 243">
                  <a:extLst>
                    <a:ext uri="{FF2B5EF4-FFF2-40B4-BE49-F238E27FC236}">
                      <a16:creationId xmlns:a16="http://schemas.microsoft.com/office/drawing/2014/main" id="{AAB75E53-AA8B-40A8-AD72-E80819C8530B}"/>
                    </a:ext>
                  </a:extLst>
                </p:cNvPr>
                <p:cNvPicPr/>
                <p:nvPr/>
              </p:nvPicPr>
              <p:blipFill>
                <a:blip r:embed="rId410"/>
                <a:stretch>
                  <a:fillRect/>
                </a:stretch>
              </p:blipFill>
              <p:spPr>
                <a:xfrm>
                  <a:off x="6425139" y="3677525"/>
                  <a:ext cx="469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5" name="Freihand 244">
                  <a:extLst>
                    <a:ext uri="{FF2B5EF4-FFF2-40B4-BE49-F238E27FC236}">
                      <a16:creationId xmlns:a16="http://schemas.microsoft.com/office/drawing/2014/main" id="{AF1106B4-957A-43B5-9C21-699B056FE6B1}"/>
                    </a:ext>
                  </a:extLst>
                </p14:cNvPr>
                <p14:cNvContentPartPr/>
                <p14:nvPr/>
              </p14:nvContentPartPr>
              <p14:xfrm>
                <a:off x="6733659" y="3592925"/>
                <a:ext cx="30960" cy="18720"/>
              </p14:xfrm>
            </p:contentPart>
          </mc:Choice>
          <mc:Fallback xmlns="">
            <p:pic>
              <p:nvPicPr>
                <p:cNvPr id="245" name="Freihand 244">
                  <a:extLst>
                    <a:ext uri="{FF2B5EF4-FFF2-40B4-BE49-F238E27FC236}">
                      <a16:creationId xmlns:a16="http://schemas.microsoft.com/office/drawing/2014/main" id="{AF1106B4-957A-43B5-9C21-699B056FE6B1}"/>
                    </a:ext>
                  </a:extLst>
                </p:cNvPr>
                <p:cNvPicPr/>
                <p:nvPr/>
              </p:nvPicPr>
              <p:blipFill>
                <a:blip r:embed="rId412"/>
                <a:stretch>
                  <a:fillRect/>
                </a:stretch>
              </p:blipFill>
              <p:spPr>
                <a:xfrm>
                  <a:off x="6729339" y="3588605"/>
                  <a:ext cx="39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6" name="Freihand 245">
                  <a:extLst>
                    <a:ext uri="{FF2B5EF4-FFF2-40B4-BE49-F238E27FC236}">
                      <a16:creationId xmlns:a16="http://schemas.microsoft.com/office/drawing/2014/main" id="{632799B8-C1FB-4E15-BC77-BE646E052626}"/>
                    </a:ext>
                  </a:extLst>
                </p14:cNvPr>
                <p14:cNvContentPartPr/>
                <p14:nvPr/>
              </p14:nvContentPartPr>
              <p14:xfrm>
                <a:off x="6009339" y="3894605"/>
                <a:ext cx="189000" cy="138960"/>
              </p14:xfrm>
            </p:contentPart>
          </mc:Choice>
          <mc:Fallback xmlns="">
            <p:pic>
              <p:nvPicPr>
                <p:cNvPr id="246" name="Freihand 245">
                  <a:extLst>
                    <a:ext uri="{FF2B5EF4-FFF2-40B4-BE49-F238E27FC236}">
                      <a16:creationId xmlns:a16="http://schemas.microsoft.com/office/drawing/2014/main" id="{632799B8-C1FB-4E15-BC77-BE646E052626}"/>
                    </a:ext>
                  </a:extLst>
                </p:cNvPr>
                <p:cNvPicPr/>
                <p:nvPr/>
              </p:nvPicPr>
              <p:blipFill>
                <a:blip r:embed="rId414"/>
                <a:stretch>
                  <a:fillRect/>
                </a:stretch>
              </p:blipFill>
              <p:spPr>
                <a:xfrm>
                  <a:off x="6005019" y="3890285"/>
                  <a:ext cx="197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7" name="Freihand 246">
                  <a:extLst>
                    <a:ext uri="{FF2B5EF4-FFF2-40B4-BE49-F238E27FC236}">
                      <a16:creationId xmlns:a16="http://schemas.microsoft.com/office/drawing/2014/main" id="{C1B62F17-893F-4B9C-94A4-34EF598206E2}"/>
                    </a:ext>
                  </a:extLst>
                </p14:cNvPr>
                <p14:cNvContentPartPr/>
                <p14:nvPr/>
              </p14:nvContentPartPr>
              <p14:xfrm>
                <a:off x="6046419" y="3944285"/>
                <a:ext cx="353880" cy="41760"/>
              </p14:xfrm>
            </p:contentPart>
          </mc:Choice>
          <mc:Fallback xmlns="">
            <p:pic>
              <p:nvPicPr>
                <p:cNvPr id="247" name="Freihand 246">
                  <a:extLst>
                    <a:ext uri="{FF2B5EF4-FFF2-40B4-BE49-F238E27FC236}">
                      <a16:creationId xmlns:a16="http://schemas.microsoft.com/office/drawing/2014/main" id="{C1B62F17-893F-4B9C-94A4-34EF598206E2}"/>
                    </a:ext>
                  </a:extLst>
                </p:cNvPr>
                <p:cNvPicPr/>
                <p:nvPr/>
              </p:nvPicPr>
              <p:blipFill>
                <a:blip r:embed="rId416"/>
                <a:stretch>
                  <a:fillRect/>
                </a:stretch>
              </p:blipFill>
              <p:spPr>
                <a:xfrm>
                  <a:off x="6042099" y="3939965"/>
                  <a:ext cx="362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8" name="Freihand 247">
                  <a:extLst>
                    <a:ext uri="{FF2B5EF4-FFF2-40B4-BE49-F238E27FC236}">
                      <a16:creationId xmlns:a16="http://schemas.microsoft.com/office/drawing/2014/main" id="{D2CC33BC-C18E-4F98-B63F-CF1843EF27AC}"/>
                    </a:ext>
                  </a:extLst>
                </p14:cNvPr>
                <p14:cNvContentPartPr/>
                <p14:nvPr/>
              </p14:nvContentPartPr>
              <p14:xfrm>
                <a:off x="6399939" y="3881285"/>
                <a:ext cx="100440" cy="6120"/>
              </p14:xfrm>
            </p:contentPart>
          </mc:Choice>
          <mc:Fallback xmlns="">
            <p:pic>
              <p:nvPicPr>
                <p:cNvPr id="248" name="Freihand 247">
                  <a:extLst>
                    <a:ext uri="{FF2B5EF4-FFF2-40B4-BE49-F238E27FC236}">
                      <a16:creationId xmlns:a16="http://schemas.microsoft.com/office/drawing/2014/main" id="{D2CC33BC-C18E-4F98-B63F-CF1843EF27AC}"/>
                    </a:ext>
                  </a:extLst>
                </p:cNvPr>
                <p:cNvPicPr/>
                <p:nvPr/>
              </p:nvPicPr>
              <p:blipFill>
                <a:blip r:embed="rId418"/>
                <a:stretch>
                  <a:fillRect/>
                </a:stretch>
              </p:blipFill>
              <p:spPr>
                <a:xfrm>
                  <a:off x="6395619" y="3876965"/>
                  <a:ext cx="109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9" name="Freihand 248">
                  <a:extLst>
                    <a:ext uri="{FF2B5EF4-FFF2-40B4-BE49-F238E27FC236}">
                      <a16:creationId xmlns:a16="http://schemas.microsoft.com/office/drawing/2014/main" id="{5C212879-8D3D-4554-8D43-BCEB1F63C1FC}"/>
                    </a:ext>
                  </a:extLst>
                </p14:cNvPr>
                <p14:cNvContentPartPr/>
                <p14:nvPr/>
              </p14:nvContentPartPr>
              <p14:xfrm>
                <a:off x="6450699" y="3886325"/>
                <a:ext cx="164880" cy="101880"/>
              </p14:xfrm>
            </p:contentPart>
          </mc:Choice>
          <mc:Fallback xmlns="">
            <p:pic>
              <p:nvPicPr>
                <p:cNvPr id="249" name="Freihand 248">
                  <a:extLst>
                    <a:ext uri="{FF2B5EF4-FFF2-40B4-BE49-F238E27FC236}">
                      <a16:creationId xmlns:a16="http://schemas.microsoft.com/office/drawing/2014/main" id="{5C212879-8D3D-4554-8D43-BCEB1F63C1FC}"/>
                    </a:ext>
                  </a:extLst>
                </p:cNvPr>
                <p:cNvPicPr/>
                <p:nvPr/>
              </p:nvPicPr>
              <p:blipFill>
                <a:blip r:embed="rId420"/>
                <a:stretch>
                  <a:fillRect/>
                </a:stretch>
              </p:blipFill>
              <p:spPr>
                <a:xfrm>
                  <a:off x="6446379" y="3882005"/>
                  <a:ext cx="173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0" name="Freihand 249">
                  <a:extLst>
                    <a:ext uri="{FF2B5EF4-FFF2-40B4-BE49-F238E27FC236}">
                      <a16:creationId xmlns:a16="http://schemas.microsoft.com/office/drawing/2014/main" id="{CDE36DA7-8A9C-4FED-91EE-CFA2EB5A65DB}"/>
                    </a:ext>
                  </a:extLst>
                </p14:cNvPr>
                <p14:cNvContentPartPr/>
                <p14:nvPr/>
              </p14:nvContentPartPr>
              <p14:xfrm>
                <a:off x="6617739" y="3900005"/>
                <a:ext cx="118800" cy="60840"/>
              </p14:xfrm>
            </p:contentPart>
          </mc:Choice>
          <mc:Fallback xmlns="">
            <p:pic>
              <p:nvPicPr>
                <p:cNvPr id="250" name="Freihand 249">
                  <a:extLst>
                    <a:ext uri="{FF2B5EF4-FFF2-40B4-BE49-F238E27FC236}">
                      <a16:creationId xmlns:a16="http://schemas.microsoft.com/office/drawing/2014/main" id="{CDE36DA7-8A9C-4FED-91EE-CFA2EB5A65DB}"/>
                    </a:ext>
                  </a:extLst>
                </p:cNvPr>
                <p:cNvPicPr/>
                <p:nvPr/>
              </p:nvPicPr>
              <p:blipFill>
                <a:blip r:embed="rId422"/>
                <a:stretch>
                  <a:fillRect/>
                </a:stretch>
              </p:blipFill>
              <p:spPr>
                <a:xfrm>
                  <a:off x="6613419" y="3895685"/>
                  <a:ext cx="127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1" name="Freihand 250">
                  <a:extLst>
                    <a:ext uri="{FF2B5EF4-FFF2-40B4-BE49-F238E27FC236}">
                      <a16:creationId xmlns:a16="http://schemas.microsoft.com/office/drawing/2014/main" id="{A87EB1D8-8996-4D68-A0DE-B7E55D2C4088}"/>
                    </a:ext>
                  </a:extLst>
                </p14:cNvPr>
                <p14:cNvContentPartPr/>
                <p14:nvPr/>
              </p14:nvContentPartPr>
              <p14:xfrm>
                <a:off x="6733659" y="3816485"/>
                <a:ext cx="123120" cy="147960"/>
              </p14:xfrm>
            </p:contentPart>
          </mc:Choice>
          <mc:Fallback xmlns="">
            <p:pic>
              <p:nvPicPr>
                <p:cNvPr id="251" name="Freihand 250">
                  <a:extLst>
                    <a:ext uri="{FF2B5EF4-FFF2-40B4-BE49-F238E27FC236}">
                      <a16:creationId xmlns:a16="http://schemas.microsoft.com/office/drawing/2014/main" id="{A87EB1D8-8996-4D68-A0DE-B7E55D2C4088}"/>
                    </a:ext>
                  </a:extLst>
                </p:cNvPr>
                <p:cNvPicPr/>
                <p:nvPr/>
              </p:nvPicPr>
              <p:blipFill>
                <a:blip r:embed="rId424"/>
                <a:stretch>
                  <a:fillRect/>
                </a:stretch>
              </p:blipFill>
              <p:spPr>
                <a:xfrm>
                  <a:off x="6729339" y="3812165"/>
                  <a:ext cx="131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2" name="Freihand 251">
                  <a:extLst>
                    <a:ext uri="{FF2B5EF4-FFF2-40B4-BE49-F238E27FC236}">
                      <a16:creationId xmlns:a16="http://schemas.microsoft.com/office/drawing/2014/main" id="{92189166-723C-4CC6-ABAE-9E280B457D41}"/>
                    </a:ext>
                  </a:extLst>
                </p14:cNvPr>
                <p14:cNvContentPartPr/>
                <p14:nvPr/>
              </p14:nvContentPartPr>
              <p14:xfrm>
                <a:off x="6707739" y="3848165"/>
                <a:ext cx="122040" cy="18360"/>
              </p14:xfrm>
            </p:contentPart>
          </mc:Choice>
          <mc:Fallback xmlns="">
            <p:pic>
              <p:nvPicPr>
                <p:cNvPr id="252" name="Freihand 251">
                  <a:extLst>
                    <a:ext uri="{FF2B5EF4-FFF2-40B4-BE49-F238E27FC236}">
                      <a16:creationId xmlns:a16="http://schemas.microsoft.com/office/drawing/2014/main" id="{92189166-723C-4CC6-ABAE-9E280B457D41}"/>
                    </a:ext>
                  </a:extLst>
                </p:cNvPr>
                <p:cNvPicPr/>
                <p:nvPr/>
              </p:nvPicPr>
              <p:blipFill>
                <a:blip r:embed="rId426"/>
                <a:stretch>
                  <a:fillRect/>
                </a:stretch>
              </p:blipFill>
              <p:spPr>
                <a:xfrm>
                  <a:off x="6703419" y="3843845"/>
                  <a:ext cx="1306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3" name="Freihand 252">
                  <a:extLst>
                    <a:ext uri="{FF2B5EF4-FFF2-40B4-BE49-F238E27FC236}">
                      <a16:creationId xmlns:a16="http://schemas.microsoft.com/office/drawing/2014/main" id="{04EE7DC9-5BEE-4D36-8FE4-BE93910E2A3C}"/>
                    </a:ext>
                  </a:extLst>
                </p14:cNvPr>
                <p14:cNvContentPartPr/>
                <p14:nvPr/>
              </p14:nvContentPartPr>
              <p14:xfrm>
                <a:off x="6927699" y="3875885"/>
                <a:ext cx="503640" cy="72360"/>
              </p14:xfrm>
            </p:contentPart>
          </mc:Choice>
          <mc:Fallback xmlns="">
            <p:pic>
              <p:nvPicPr>
                <p:cNvPr id="253" name="Freihand 252">
                  <a:extLst>
                    <a:ext uri="{FF2B5EF4-FFF2-40B4-BE49-F238E27FC236}">
                      <a16:creationId xmlns:a16="http://schemas.microsoft.com/office/drawing/2014/main" id="{04EE7DC9-5BEE-4D36-8FE4-BE93910E2A3C}"/>
                    </a:ext>
                  </a:extLst>
                </p:cNvPr>
                <p:cNvPicPr/>
                <p:nvPr/>
              </p:nvPicPr>
              <p:blipFill>
                <a:blip r:embed="rId428"/>
                <a:stretch>
                  <a:fillRect/>
                </a:stretch>
              </p:blipFill>
              <p:spPr>
                <a:xfrm>
                  <a:off x="6923379" y="3871565"/>
                  <a:ext cx="512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4" name="Freihand 253">
                  <a:extLst>
                    <a:ext uri="{FF2B5EF4-FFF2-40B4-BE49-F238E27FC236}">
                      <a16:creationId xmlns:a16="http://schemas.microsoft.com/office/drawing/2014/main" id="{8823D7A7-4146-4C8B-BA1A-6DAC92CC163A}"/>
                    </a:ext>
                  </a:extLst>
                </p14:cNvPr>
                <p14:cNvContentPartPr/>
                <p14:nvPr/>
              </p14:nvContentPartPr>
              <p14:xfrm>
                <a:off x="6699459" y="4053365"/>
                <a:ext cx="196920" cy="169920"/>
              </p14:xfrm>
            </p:contentPart>
          </mc:Choice>
          <mc:Fallback xmlns="">
            <p:pic>
              <p:nvPicPr>
                <p:cNvPr id="254" name="Freihand 253">
                  <a:extLst>
                    <a:ext uri="{FF2B5EF4-FFF2-40B4-BE49-F238E27FC236}">
                      <a16:creationId xmlns:a16="http://schemas.microsoft.com/office/drawing/2014/main" id="{8823D7A7-4146-4C8B-BA1A-6DAC92CC163A}"/>
                    </a:ext>
                  </a:extLst>
                </p:cNvPr>
                <p:cNvPicPr/>
                <p:nvPr/>
              </p:nvPicPr>
              <p:blipFill>
                <a:blip r:embed="rId430"/>
                <a:stretch>
                  <a:fillRect/>
                </a:stretch>
              </p:blipFill>
              <p:spPr>
                <a:xfrm>
                  <a:off x="6695139" y="4049045"/>
                  <a:ext cx="205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5" name="Freihand 254">
                  <a:extLst>
                    <a:ext uri="{FF2B5EF4-FFF2-40B4-BE49-F238E27FC236}">
                      <a16:creationId xmlns:a16="http://schemas.microsoft.com/office/drawing/2014/main" id="{92F21FFF-ACD1-4140-8A19-0D42A57190BE}"/>
                    </a:ext>
                  </a:extLst>
                </p14:cNvPr>
                <p14:cNvContentPartPr/>
                <p14:nvPr/>
              </p14:nvContentPartPr>
              <p14:xfrm>
                <a:off x="6778299" y="4158485"/>
                <a:ext cx="63360" cy="23400"/>
              </p14:xfrm>
            </p:contentPart>
          </mc:Choice>
          <mc:Fallback xmlns="">
            <p:pic>
              <p:nvPicPr>
                <p:cNvPr id="255" name="Freihand 254">
                  <a:extLst>
                    <a:ext uri="{FF2B5EF4-FFF2-40B4-BE49-F238E27FC236}">
                      <a16:creationId xmlns:a16="http://schemas.microsoft.com/office/drawing/2014/main" id="{92F21FFF-ACD1-4140-8A19-0D42A57190BE}"/>
                    </a:ext>
                  </a:extLst>
                </p:cNvPr>
                <p:cNvPicPr/>
                <p:nvPr/>
              </p:nvPicPr>
              <p:blipFill>
                <a:blip r:embed="rId432"/>
                <a:stretch>
                  <a:fillRect/>
                </a:stretch>
              </p:blipFill>
              <p:spPr>
                <a:xfrm>
                  <a:off x="6773979" y="4154165"/>
                  <a:ext cx="72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6" name="Freihand 255">
                  <a:extLst>
                    <a:ext uri="{FF2B5EF4-FFF2-40B4-BE49-F238E27FC236}">
                      <a16:creationId xmlns:a16="http://schemas.microsoft.com/office/drawing/2014/main" id="{ECC8D977-3CA5-4246-8F70-DCC9CA2F189D}"/>
                    </a:ext>
                  </a:extLst>
                </p14:cNvPr>
                <p14:cNvContentPartPr/>
                <p14:nvPr/>
              </p14:nvContentPartPr>
              <p14:xfrm>
                <a:off x="6871539" y="4121045"/>
                <a:ext cx="179280" cy="178200"/>
              </p14:xfrm>
            </p:contentPart>
          </mc:Choice>
          <mc:Fallback xmlns="">
            <p:pic>
              <p:nvPicPr>
                <p:cNvPr id="256" name="Freihand 255">
                  <a:extLst>
                    <a:ext uri="{FF2B5EF4-FFF2-40B4-BE49-F238E27FC236}">
                      <a16:creationId xmlns:a16="http://schemas.microsoft.com/office/drawing/2014/main" id="{ECC8D977-3CA5-4246-8F70-DCC9CA2F189D}"/>
                    </a:ext>
                  </a:extLst>
                </p:cNvPr>
                <p:cNvPicPr/>
                <p:nvPr/>
              </p:nvPicPr>
              <p:blipFill>
                <a:blip r:embed="rId434"/>
                <a:stretch>
                  <a:fillRect/>
                </a:stretch>
              </p:blipFill>
              <p:spPr>
                <a:xfrm>
                  <a:off x="6867219" y="4116725"/>
                  <a:ext cx="187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7" name="Freihand 256">
                  <a:extLst>
                    <a:ext uri="{FF2B5EF4-FFF2-40B4-BE49-F238E27FC236}">
                      <a16:creationId xmlns:a16="http://schemas.microsoft.com/office/drawing/2014/main" id="{5A5F8CA5-0908-4CA8-B374-188019FD2E5D}"/>
                    </a:ext>
                  </a:extLst>
                </p14:cNvPr>
                <p14:cNvContentPartPr/>
                <p14:nvPr/>
              </p14:nvContentPartPr>
              <p14:xfrm>
                <a:off x="7072059" y="4120685"/>
                <a:ext cx="28440" cy="48240"/>
              </p14:xfrm>
            </p:contentPart>
          </mc:Choice>
          <mc:Fallback xmlns="">
            <p:pic>
              <p:nvPicPr>
                <p:cNvPr id="257" name="Freihand 256">
                  <a:extLst>
                    <a:ext uri="{FF2B5EF4-FFF2-40B4-BE49-F238E27FC236}">
                      <a16:creationId xmlns:a16="http://schemas.microsoft.com/office/drawing/2014/main" id="{5A5F8CA5-0908-4CA8-B374-188019FD2E5D}"/>
                    </a:ext>
                  </a:extLst>
                </p:cNvPr>
                <p:cNvPicPr/>
                <p:nvPr/>
              </p:nvPicPr>
              <p:blipFill>
                <a:blip r:embed="rId436"/>
                <a:stretch>
                  <a:fillRect/>
                </a:stretch>
              </p:blipFill>
              <p:spPr>
                <a:xfrm>
                  <a:off x="7067739" y="4116365"/>
                  <a:ext cx="37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58" name="Freihand 257">
                  <a:extLst>
                    <a:ext uri="{FF2B5EF4-FFF2-40B4-BE49-F238E27FC236}">
                      <a16:creationId xmlns:a16="http://schemas.microsoft.com/office/drawing/2014/main" id="{68DB4F93-5706-4E1F-985C-A52469D0548B}"/>
                    </a:ext>
                  </a:extLst>
                </p14:cNvPr>
                <p14:cNvContentPartPr/>
                <p14:nvPr/>
              </p14:nvContentPartPr>
              <p14:xfrm>
                <a:off x="7133259" y="4018085"/>
                <a:ext cx="254520" cy="156240"/>
              </p14:xfrm>
            </p:contentPart>
          </mc:Choice>
          <mc:Fallback xmlns="">
            <p:pic>
              <p:nvPicPr>
                <p:cNvPr id="258" name="Freihand 257">
                  <a:extLst>
                    <a:ext uri="{FF2B5EF4-FFF2-40B4-BE49-F238E27FC236}">
                      <a16:creationId xmlns:a16="http://schemas.microsoft.com/office/drawing/2014/main" id="{68DB4F93-5706-4E1F-985C-A52469D0548B}"/>
                    </a:ext>
                  </a:extLst>
                </p:cNvPr>
                <p:cNvPicPr/>
                <p:nvPr/>
              </p:nvPicPr>
              <p:blipFill>
                <a:blip r:embed="rId438"/>
                <a:stretch>
                  <a:fillRect/>
                </a:stretch>
              </p:blipFill>
              <p:spPr>
                <a:xfrm>
                  <a:off x="7128939" y="4013765"/>
                  <a:ext cx="263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59" name="Freihand 258">
                  <a:extLst>
                    <a:ext uri="{FF2B5EF4-FFF2-40B4-BE49-F238E27FC236}">
                      <a16:creationId xmlns:a16="http://schemas.microsoft.com/office/drawing/2014/main" id="{F91D9842-0C0B-44B5-903F-16EC030F0CAA}"/>
                    </a:ext>
                  </a:extLst>
                </p14:cNvPr>
                <p14:cNvContentPartPr/>
                <p14:nvPr/>
              </p14:nvContentPartPr>
              <p14:xfrm>
                <a:off x="7128939" y="4006565"/>
                <a:ext cx="27000" cy="1440"/>
              </p14:xfrm>
            </p:contentPart>
          </mc:Choice>
          <mc:Fallback xmlns="">
            <p:pic>
              <p:nvPicPr>
                <p:cNvPr id="259" name="Freihand 258">
                  <a:extLst>
                    <a:ext uri="{FF2B5EF4-FFF2-40B4-BE49-F238E27FC236}">
                      <a16:creationId xmlns:a16="http://schemas.microsoft.com/office/drawing/2014/main" id="{F91D9842-0C0B-44B5-903F-16EC030F0CAA}"/>
                    </a:ext>
                  </a:extLst>
                </p:cNvPr>
                <p:cNvPicPr/>
                <p:nvPr/>
              </p:nvPicPr>
              <p:blipFill>
                <a:blip r:embed="rId440"/>
                <a:stretch>
                  <a:fillRect/>
                </a:stretch>
              </p:blipFill>
              <p:spPr>
                <a:xfrm>
                  <a:off x="7124619" y="4002245"/>
                  <a:ext cx="356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0" name="Freihand 259">
                  <a:extLst>
                    <a:ext uri="{FF2B5EF4-FFF2-40B4-BE49-F238E27FC236}">
                      <a16:creationId xmlns:a16="http://schemas.microsoft.com/office/drawing/2014/main" id="{F3219231-8411-497E-A4CF-5B3C560C008B}"/>
                    </a:ext>
                  </a:extLst>
                </p14:cNvPr>
                <p14:cNvContentPartPr/>
                <p14:nvPr/>
              </p14:nvContentPartPr>
              <p14:xfrm>
                <a:off x="7398579" y="4052285"/>
                <a:ext cx="156240" cy="95040"/>
              </p14:xfrm>
            </p:contentPart>
          </mc:Choice>
          <mc:Fallback xmlns="">
            <p:pic>
              <p:nvPicPr>
                <p:cNvPr id="260" name="Freihand 259">
                  <a:extLst>
                    <a:ext uri="{FF2B5EF4-FFF2-40B4-BE49-F238E27FC236}">
                      <a16:creationId xmlns:a16="http://schemas.microsoft.com/office/drawing/2014/main" id="{F3219231-8411-497E-A4CF-5B3C560C008B}"/>
                    </a:ext>
                  </a:extLst>
                </p:cNvPr>
                <p:cNvPicPr/>
                <p:nvPr/>
              </p:nvPicPr>
              <p:blipFill>
                <a:blip r:embed="rId442"/>
                <a:stretch>
                  <a:fillRect/>
                </a:stretch>
              </p:blipFill>
              <p:spPr>
                <a:xfrm>
                  <a:off x="7394259" y="4047965"/>
                  <a:ext cx="164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1" name="Freihand 260">
                  <a:extLst>
                    <a:ext uri="{FF2B5EF4-FFF2-40B4-BE49-F238E27FC236}">
                      <a16:creationId xmlns:a16="http://schemas.microsoft.com/office/drawing/2014/main" id="{CF6EBF5C-7999-47F3-9598-4208827ADDA9}"/>
                    </a:ext>
                  </a:extLst>
                </p14:cNvPr>
                <p14:cNvContentPartPr/>
                <p14:nvPr/>
              </p14:nvContentPartPr>
              <p14:xfrm>
                <a:off x="7554099" y="4004045"/>
                <a:ext cx="183960" cy="143280"/>
              </p14:xfrm>
            </p:contentPart>
          </mc:Choice>
          <mc:Fallback xmlns="">
            <p:pic>
              <p:nvPicPr>
                <p:cNvPr id="261" name="Freihand 260">
                  <a:extLst>
                    <a:ext uri="{FF2B5EF4-FFF2-40B4-BE49-F238E27FC236}">
                      <a16:creationId xmlns:a16="http://schemas.microsoft.com/office/drawing/2014/main" id="{CF6EBF5C-7999-47F3-9598-4208827ADDA9}"/>
                    </a:ext>
                  </a:extLst>
                </p:cNvPr>
                <p:cNvPicPr/>
                <p:nvPr/>
              </p:nvPicPr>
              <p:blipFill>
                <a:blip r:embed="rId444"/>
                <a:stretch>
                  <a:fillRect/>
                </a:stretch>
              </p:blipFill>
              <p:spPr>
                <a:xfrm>
                  <a:off x="7549779" y="3999725"/>
                  <a:ext cx="192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2" name="Freihand 261">
                  <a:extLst>
                    <a:ext uri="{FF2B5EF4-FFF2-40B4-BE49-F238E27FC236}">
                      <a16:creationId xmlns:a16="http://schemas.microsoft.com/office/drawing/2014/main" id="{C2104F49-8E40-43AD-B008-C054FA1870E4}"/>
                    </a:ext>
                  </a:extLst>
                </p14:cNvPr>
                <p14:cNvContentPartPr/>
                <p14:nvPr/>
              </p14:nvContentPartPr>
              <p14:xfrm>
                <a:off x="7725819" y="4100885"/>
                <a:ext cx="65880" cy="65880"/>
              </p14:xfrm>
            </p:contentPart>
          </mc:Choice>
          <mc:Fallback xmlns="">
            <p:pic>
              <p:nvPicPr>
                <p:cNvPr id="262" name="Freihand 261">
                  <a:extLst>
                    <a:ext uri="{FF2B5EF4-FFF2-40B4-BE49-F238E27FC236}">
                      <a16:creationId xmlns:a16="http://schemas.microsoft.com/office/drawing/2014/main" id="{C2104F49-8E40-43AD-B008-C054FA1870E4}"/>
                    </a:ext>
                  </a:extLst>
                </p:cNvPr>
                <p:cNvPicPr/>
                <p:nvPr/>
              </p:nvPicPr>
              <p:blipFill>
                <a:blip r:embed="rId446"/>
                <a:stretch>
                  <a:fillRect/>
                </a:stretch>
              </p:blipFill>
              <p:spPr>
                <a:xfrm>
                  <a:off x="7721499" y="4096565"/>
                  <a:ext cx="74520" cy="74520"/>
                </a:xfrm>
                <a:prstGeom prst="rect">
                  <a:avLst/>
                </a:prstGeom>
              </p:spPr>
            </p:pic>
          </mc:Fallback>
        </mc:AlternateContent>
      </p:gr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60E59C7-853E-45F5-9185-D473E38D4FE1}"/>
                  </a:ext>
                </a:extLst>
              </p14:cNvPr>
              <p14:cNvContentPartPr/>
              <p14:nvPr/>
            </p14:nvContentPartPr>
            <p14:xfrm>
              <a:off x="712659" y="844748"/>
              <a:ext cx="1947600" cy="85680"/>
            </p14:xfrm>
          </p:contentPart>
        </mc:Choice>
        <mc:Fallback xmlns="">
          <p:pic>
            <p:nvPicPr>
              <p:cNvPr id="2" name="Freihand 1">
                <a:extLst>
                  <a:ext uri="{FF2B5EF4-FFF2-40B4-BE49-F238E27FC236}">
                    <a16:creationId xmlns:a16="http://schemas.microsoft.com/office/drawing/2014/main" id="{560E59C7-853E-45F5-9185-D473E38D4FE1}"/>
                  </a:ext>
                </a:extLst>
              </p:cNvPr>
              <p:cNvPicPr/>
              <p:nvPr/>
            </p:nvPicPr>
            <p:blipFill>
              <a:blip r:embed="rId4"/>
              <a:stretch>
                <a:fillRect/>
              </a:stretch>
            </p:blipFill>
            <p:spPr>
              <a:xfrm>
                <a:off x="708339" y="840428"/>
                <a:ext cx="1956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6C33C3B-BD2C-4E35-BD87-F42157C0FDAD}"/>
                  </a:ext>
                </a:extLst>
              </p14:cNvPr>
              <p14:cNvContentPartPr/>
              <p14:nvPr/>
            </p14:nvContentPartPr>
            <p14:xfrm>
              <a:off x="1182099" y="1275668"/>
              <a:ext cx="5215320" cy="70560"/>
            </p14:xfrm>
          </p:contentPart>
        </mc:Choice>
        <mc:Fallback xmlns="">
          <p:pic>
            <p:nvPicPr>
              <p:cNvPr id="4" name="Freihand 3">
                <a:extLst>
                  <a:ext uri="{FF2B5EF4-FFF2-40B4-BE49-F238E27FC236}">
                    <a16:creationId xmlns:a16="http://schemas.microsoft.com/office/drawing/2014/main" id="{46C33C3B-BD2C-4E35-BD87-F42157C0FDAD}"/>
                  </a:ext>
                </a:extLst>
              </p:cNvPr>
              <p:cNvPicPr/>
              <p:nvPr/>
            </p:nvPicPr>
            <p:blipFill>
              <a:blip r:embed="rId6"/>
              <a:stretch>
                <a:fillRect/>
              </a:stretch>
            </p:blipFill>
            <p:spPr>
              <a:xfrm>
                <a:off x="1177779" y="1271348"/>
                <a:ext cx="5223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70A754A-52F3-497D-BEFC-7BD5CCB8FB45}"/>
                  </a:ext>
                </a:extLst>
              </p14:cNvPr>
              <p14:cNvContentPartPr/>
              <p14:nvPr/>
            </p14:nvContentPartPr>
            <p14:xfrm>
              <a:off x="1095699" y="2623868"/>
              <a:ext cx="4957560" cy="116280"/>
            </p14:xfrm>
          </p:contentPart>
        </mc:Choice>
        <mc:Fallback xmlns="">
          <p:pic>
            <p:nvPicPr>
              <p:cNvPr id="5" name="Freihand 4">
                <a:extLst>
                  <a:ext uri="{FF2B5EF4-FFF2-40B4-BE49-F238E27FC236}">
                    <a16:creationId xmlns:a16="http://schemas.microsoft.com/office/drawing/2014/main" id="{770A754A-52F3-497D-BEFC-7BD5CCB8FB45}"/>
                  </a:ext>
                </a:extLst>
              </p:cNvPr>
              <p:cNvPicPr/>
              <p:nvPr/>
            </p:nvPicPr>
            <p:blipFill>
              <a:blip r:embed="rId8"/>
              <a:stretch>
                <a:fillRect/>
              </a:stretch>
            </p:blipFill>
            <p:spPr>
              <a:xfrm>
                <a:off x="1091379" y="2619548"/>
                <a:ext cx="4966200" cy="124920"/>
              </a:xfrm>
              <a:prstGeom prst="rect">
                <a:avLst/>
              </a:prstGeom>
            </p:spPr>
          </p:pic>
        </mc:Fallback>
      </mc:AlternateContent>
      <p:grpSp>
        <p:nvGrpSpPr>
          <p:cNvPr id="10" name="Gruppieren 9">
            <a:extLst>
              <a:ext uri="{FF2B5EF4-FFF2-40B4-BE49-F238E27FC236}">
                <a16:creationId xmlns:a16="http://schemas.microsoft.com/office/drawing/2014/main" id="{DCA12597-ADFB-465A-AA50-C1E7EAC9C4B3}"/>
              </a:ext>
            </a:extLst>
          </p:cNvPr>
          <p:cNvGrpSpPr/>
          <p:nvPr/>
        </p:nvGrpSpPr>
        <p:grpSpPr>
          <a:xfrm>
            <a:off x="6294099" y="2290868"/>
            <a:ext cx="368640" cy="181800"/>
            <a:chOff x="6294099" y="2290868"/>
            <a:chExt cx="368640" cy="18180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82E83E26-5F51-4B35-8B9F-D73964C59BE1}"/>
                    </a:ext>
                  </a:extLst>
                </p14:cNvPr>
                <p14:cNvContentPartPr/>
                <p14:nvPr/>
              </p14:nvContentPartPr>
              <p14:xfrm>
                <a:off x="6294099" y="2355668"/>
                <a:ext cx="289800" cy="117000"/>
              </p14:xfrm>
            </p:contentPart>
          </mc:Choice>
          <mc:Fallback xmlns="">
            <p:pic>
              <p:nvPicPr>
                <p:cNvPr id="7" name="Freihand 6">
                  <a:extLst>
                    <a:ext uri="{FF2B5EF4-FFF2-40B4-BE49-F238E27FC236}">
                      <a16:creationId xmlns:a16="http://schemas.microsoft.com/office/drawing/2014/main" id="{82E83E26-5F51-4B35-8B9F-D73964C59BE1}"/>
                    </a:ext>
                  </a:extLst>
                </p:cNvPr>
                <p:cNvPicPr/>
                <p:nvPr/>
              </p:nvPicPr>
              <p:blipFill>
                <a:blip r:embed="rId10"/>
                <a:stretch>
                  <a:fillRect/>
                </a:stretch>
              </p:blipFill>
              <p:spPr>
                <a:xfrm>
                  <a:off x="6289779" y="2351348"/>
                  <a:ext cx="298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912BD82-0105-4864-8044-184657ABE745}"/>
                    </a:ext>
                  </a:extLst>
                </p14:cNvPr>
                <p14:cNvContentPartPr/>
                <p14:nvPr/>
              </p14:nvContentPartPr>
              <p14:xfrm>
                <a:off x="6542499" y="2290868"/>
                <a:ext cx="120240" cy="145080"/>
              </p14:xfrm>
            </p:contentPart>
          </mc:Choice>
          <mc:Fallback xmlns="">
            <p:pic>
              <p:nvPicPr>
                <p:cNvPr id="9" name="Freihand 8">
                  <a:extLst>
                    <a:ext uri="{FF2B5EF4-FFF2-40B4-BE49-F238E27FC236}">
                      <a16:creationId xmlns:a16="http://schemas.microsoft.com/office/drawing/2014/main" id="{3912BD82-0105-4864-8044-184657ABE745}"/>
                    </a:ext>
                  </a:extLst>
                </p:cNvPr>
                <p:cNvPicPr/>
                <p:nvPr/>
              </p:nvPicPr>
              <p:blipFill>
                <a:blip r:embed="rId12"/>
                <a:stretch>
                  <a:fillRect/>
                </a:stretch>
              </p:blipFill>
              <p:spPr>
                <a:xfrm>
                  <a:off x="6538179" y="2286548"/>
                  <a:ext cx="128880" cy="153720"/>
                </a:xfrm>
                <a:prstGeom prst="rect">
                  <a:avLst/>
                </a:prstGeom>
              </p:spPr>
            </p:pic>
          </mc:Fallback>
        </mc:AlternateContent>
      </p:grpSp>
      <p:grpSp>
        <p:nvGrpSpPr>
          <p:cNvPr id="86" name="Gruppieren 85">
            <a:extLst>
              <a:ext uri="{FF2B5EF4-FFF2-40B4-BE49-F238E27FC236}">
                <a16:creationId xmlns:a16="http://schemas.microsoft.com/office/drawing/2014/main" id="{981A59A0-F508-43B4-B607-044838548D5F}"/>
              </a:ext>
            </a:extLst>
          </p:cNvPr>
          <p:cNvGrpSpPr/>
          <p:nvPr/>
        </p:nvGrpSpPr>
        <p:grpSpPr>
          <a:xfrm>
            <a:off x="6942099" y="1219868"/>
            <a:ext cx="5164920" cy="1171440"/>
            <a:chOff x="6942099" y="1219868"/>
            <a:chExt cx="5164920" cy="117144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0C90AD6B-2D69-4DCC-8DBE-EEDA85341100}"/>
                    </a:ext>
                  </a:extLst>
                </p14:cNvPr>
                <p14:cNvContentPartPr/>
                <p14:nvPr/>
              </p14:nvContentPartPr>
              <p14:xfrm>
                <a:off x="6952179" y="2173868"/>
                <a:ext cx="11160" cy="144720"/>
              </p14:xfrm>
            </p:contentPart>
          </mc:Choice>
          <mc:Fallback xmlns="">
            <p:pic>
              <p:nvPicPr>
                <p:cNvPr id="11" name="Freihand 10">
                  <a:extLst>
                    <a:ext uri="{FF2B5EF4-FFF2-40B4-BE49-F238E27FC236}">
                      <a16:creationId xmlns:a16="http://schemas.microsoft.com/office/drawing/2014/main" id="{0C90AD6B-2D69-4DCC-8DBE-EEDA85341100}"/>
                    </a:ext>
                  </a:extLst>
                </p:cNvPr>
                <p:cNvPicPr/>
                <p:nvPr/>
              </p:nvPicPr>
              <p:blipFill>
                <a:blip r:embed="rId14"/>
                <a:stretch>
                  <a:fillRect/>
                </a:stretch>
              </p:blipFill>
              <p:spPr>
                <a:xfrm>
                  <a:off x="6947859" y="2169548"/>
                  <a:ext cx="198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9E516C6-E3BD-45B6-8DDB-3CCC6577E731}"/>
                    </a:ext>
                  </a:extLst>
                </p14:cNvPr>
                <p14:cNvContentPartPr/>
                <p14:nvPr/>
              </p14:nvContentPartPr>
              <p14:xfrm>
                <a:off x="6942099" y="2124188"/>
                <a:ext cx="140040" cy="155520"/>
              </p14:xfrm>
            </p:contentPart>
          </mc:Choice>
          <mc:Fallback xmlns="">
            <p:pic>
              <p:nvPicPr>
                <p:cNvPr id="12" name="Freihand 11">
                  <a:extLst>
                    <a:ext uri="{FF2B5EF4-FFF2-40B4-BE49-F238E27FC236}">
                      <a16:creationId xmlns:a16="http://schemas.microsoft.com/office/drawing/2014/main" id="{79E516C6-E3BD-45B6-8DDB-3CCC6577E731}"/>
                    </a:ext>
                  </a:extLst>
                </p:cNvPr>
                <p:cNvPicPr/>
                <p:nvPr/>
              </p:nvPicPr>
              <p:blipFill>
                <a:blip r:embed="rId16"/>
                <a:stretch>
                  <a:fillRect/>
                </a:stretch>
              </p:blipFill>
              <p:spPr>
                <a:xfrm>
                  <a:off x="6937779" y="2119868"/>
                  <a:ext cx="148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50D5BBCD-189E-4AB6-9963-1C7BDD78F57D}"/>
                    </a:ext>
                  </a:extLst>
                </p14:cNvPr>
                <p14:cNvContentPartPr/>
                <p14:nvPr/>
              </p14:nvContentPartPr>
              <p14:xfrm>
                <a:off x="7098339" y="2180348"/>
                <a:ext cx="95760" cy="82800"/>
              </p14:xfrm>
            </p:contentPart>
          </mc:Choice>
          <mc:Fallback xmlns="">
            <p:pic>
              <p:nvPicPr>
                <p:cNvPr id="14" name="Freihand 13">
                  <a:extLst>
                    <a:ext uri="{FF2B5EF4-FFF2-40B4-BE49-F238E27FC236}">
                      <a16:creationId xmlns:a16="http://schemas.microsoft.com/office/drawing/2014/main" id="{50D5BBCD-189E-4AB6-9963-1C7BDD78F57D}"/>
                    </a:ext>
                  </a:extLst>
                </p:cNvPr>
                <p:cNvPicPr/>
                <p:nvPr/>
              </p:nvPicPr>
              <p:blipFill>
                <a:blip r:embed="rId18"/>
                <a:stretch>
                  <a:fillRect/>
                </a:stretch>
              </p:blipFill>
              <p:spPr>
                <a:xfrm>
                  <a:off x="7094019" y="2176028"/>
                  <a:ext cx="104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379305BF-59F7-4451-A768-AFFE9FC7B193}"/>
                    </a:ext>
                  </a:extLst>
                </p14:cNvPr>
                <p14:cNvContentPartPr/>
                <p14:nvPr/>
              </p14:nvContentPartPr>
              <p14:xfrm>
                <a:off x="7230099" y="2057948"/>
                <a:ext cx="107640" cy="171360"/>
              </p14:xfrm>
            </p:contentPart>
          </mc:Choice>
          <mc:Fallback xmlns="">
            <p:pic>
              <p:nvPicPr>
                <p:cNvPr id="15" name="Freihand 14">
                  <a:extLst>
                    <a:ext uri="{FF2B5EF4-FFF2-40B4-BE49-F238E27FC236}">
                      <a16:creationId xmlns:a16="http://schemas.microsoft.com/office/drawing/2014/main" id="{379305BF-59F7-4451-A768-AFFE9FC7B193}"/>
                    </a:ext>
                  </a:extLst>
                </p:cNvPr>
                <p:cNvPicPr/>
                <p:nvPr/>
              </p:nvPicPr>
              <p:blipFill>
                <a:blip r:embed="rId20"/>
                <a:stretch>
                  <a:fillRect/>
                </a:stretch>
              </p:blipFill>
              <p:spPr>
                <a:xfrm>
                  <a:off x="7225779" y="2053628"/>
                  <a:ext cx="1162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2776C5D4-0FFC-454E-AAD9-C106B959DAA7}"/>
                    </a:ext>
                  </a:extLst>
                </p14:cNvPr>
                <p14:cNvContentPartPr/>
                <p14:nvPr/>
              </p14:nvContentPartPr>
              <p14:xfrm>
                <a:off x="7365099" y="1945988"/>
                <a:ext cx="194040" cy="346680"/>
              </p14:xfrm>
            </p:contentPart>
          </mc:Choice>
          <mc:Fallback xmlns="">
            <p:pic>
              <p:nvPicPr>
                <p:cNvPr id="16" name="Freihand 15">
                  <a:extLst>
                    <a:ext uri="{FF2B5EF4-FFF2-40B4-BE49-F238E27FC236}">
                      <a16:creationId xmlns:a16="http://schemas.microsoft.com/office/drawing/2014/main" id="{2776C5D4-0FFC-454E-AAD9-C106B959DAA7}"/>
                    </a:ext>
                  </a:extLst>
                </p:cNvPr>
                <p:cNvPicPr/>
                <p:nvPr/>
              </p:nvPicPr>
              <p:blipFill>
                <a:blip r:embed="rId22"/>
                <a:stretch>
                  <a:fillRect/>
                </a:stretch>
              </p:blipFill>
              <p:spPr>
                <a:xfrm>
                  <a:off x="7360779" y="1941668"/>
                  <a:ext cx="2026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F9998DC-3F89-40C3-AB13-D804BC24E929}"/>
                    </a:ext>
                  </a:extLst>
                </p14:cNvPr>
                <p14:cNvContentPartPr/>
                <p14:nvPr/>
              </p14:nvContentPartPr>
              <p14:xfrm>
                <a:off x="7560579" y="1984508"/>
                <a:ext cx="222120" cy="235440"/>
              </p14:xfrm>
            </p:contentPart>
          </mc:Choice>
          <mc:Fallback xmlns="">
            <p:pic>
              <p:nvPicPr>
                <p:cNvPr id="17" name="Freihand 16">
                  <a:extLst>
                    <a:ext uri="{FF2B5EF4-FFF2-40B4-BE49-F238E27FC236}">
                      <a16:creationId xmlns:a16="http://schemas.microsoft.com/office/drawing/2014/main" id="{5F9998DC-3F89-40C3-AB13-D804BC24E929}"/>
                    </a:ext>
                  </a:extLst>
                </p:cNvPr>
                <p:cNvPicPr/>
                <p:nvPr/>
              </p:nvPicPr>
              <p:blipFill>
                <a:blip r:embed="rId24"/>
                <a:stretch>
                  <a:fillRect/>
                </a:stretch>
              </p:blipFill>
              <p:spPr>
                <a:xfrm>
                  <a:off x="7556259" y="1980188"/>
                  <a:ext cx="2307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293E1DF5-88A7-4C1A-8849-7080399D66D2}"/>
                    </a:ext>
                  </a:extLst>
                </p14:cNvPr>
                <p14:cNvContentPartPr/>
                <p14:nvPr/>
              </p14:nvContentPartPr>
              <p14:xfrm>
                <a:off x="7843899" y="1918268"/>
                <a:ext cx="173520" cy="213120"/>
              </p14:xfrm>
            </p:contentPart>
          </mc:Choice>
          <mc:Fallback xmlns="">
            <p:pic>
              <p:nvPicPr>
                <p:cNvPr id="18" name="Freihand 17">
                  <a:extLst>
                    <a:ext uri="{FF2B5EF4-FFF2-40B4-BE49-F238E27FC236}">
                      <a16:creationId xmlns:a16="http://schemas.microsoft.com/office/drawing/2014/main" id="{293E1DF5-88A7-4C1A-8849-7080399D66D2}"/>
                    </a:ext>
                  </a:extLst>
                </p:cNvPr>
                <p:cNvPicPr/>
                <p:nvPr/>
              </p:nvPicPr>
              <p:blipFill>
                <a:blip r:embed="rId26"/>
                <a:stretch>
                  <a:fillRect/>
                </a:stretch>
              </p:blipFill>
              <p:spPr>
                <a:xfrm>
                  <a:off x="7839579" y="1913948"/>
                  <a:ext cx="182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BEEDE710-306A-4844-8795-9911B682C9C4}"/>
                    </a:ext>
                  </a:extLst>
                </p14:cNvPr>
                <p14:cNvContentPartPr/>
                <p14:nvPr/>
              </p14:nvContentPartPr>
              <p14:xfrm>
                <a:off x="7986099" y="1797668"/>
                <a:ext cx="241560" cy="140400"/>
              </p14:xfrm>
            </p:contentPart>
          </mc:Choice>
          <mc:Fallback xmlns="">
            <p:pic>
              <p:nvPicPr>
                <p:cNvPr id="19" name="Freihand 18">
                  <a:extLst>
                    <a:ext uri="{FF2B5EF4-FFF2-40B4-BE49-F238E27FC236}">
                      <a16:creationId xmlns:a16="http://schemas.microsoft.com/office/drawing/2014/main" id="{BEEDE710-306A-4844-8795-9911B682C9C4}"/>
                    </a:ext>
                  </a:extLst>
                </p:cNvPr>
                <p:cNvPicPr/>
                <p:nvPr/>
              </p:nvPicPr>
              <p:blipFill>
                <a:blip r:embed="rId28"/>
                <a:stretch>
                  <a:fillRect/>
                </a:stretch>
              </p:blipFill>
              <p:spPr>
                <a:xfrm>
                  <a:off x="7981779" y="1793348"/>
                  <a:ext cx="250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13A472B-F53E-45D5-8154-9B01C580024A}"/>
                    </a:ext>
                  </a:extLst>
                </p14:cNvPr>
                <p14:cNvContentPartPr/>
                <p14:nvPr/>
              </p14:nvContentPartPr>
              <p14:xfrm>
                <a:off x="8199219" y="1712348"/>
                <a:ext cx="24480" cy="58680"/>
              </p14:xfrm>
            </p:contentPart>
          </mc:Choice>
          <mc:Fallback xmlns="">
            <p:pic>
              <p:nvPicPr>
                <p:cNvPr id="20" name="Freihand 19">
                  <a:extLst>
                    <a:ext uri="{FF2B5EF4-FFF2-40B4-BE49-F238E27FC236}">
                      <a16:creationId xmlns:a16="http://schemas.microsoft.com/office/drawing/2014/main" id="{613A472B-F53E-45D5-8154-9B01C580024A}"/>
                    </a:ext>
                  </a:extLst>
                </p:cNvPr>
                <p:cNvPicPr/>
                <p:nvPr/>
              </p:nvPicPr>
              <p:blipFill>
                <a:blip r:embed="rId30"/>
                <a:stretch>
                  <a:fillRect/>
                </a:stretch>
              </p:blipFill>
              <p:spPr>
                <a:xfrm>
                  <a:off x="8194899" y="1708028"/>
                  <a:ext cx="33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6615E96A-3D8A-44FA-BA00-314A585C3408}"/>
                    </a:ext>
                  </a:extLst>
                </p14:cNvPr>
                <p14:cNvContentPartPr/>
                <p14:nvPr/>
              </p14:nvContentPartPr>
              <p14:xfrm>
                <a:off x="8240259" y="1712708"/>
                <a:ext cx="76680" cy="173880"/>
              </p14:xfrm>
            </p:contentPart>
          </mc:Choice>
          <mc:Fallback xmlns="">
            <p:pic>
              <p:nvPicPr>
                <p:cNvPr id="21" name="Freihand 20">
                  <a:extLst>
                    <a:ext uri="{FF2B5EF4-FFF2-40B4-BE49-F238E27FC236}">
                      <a16:creationId xmlns:a16="http://schemas.microsoft.com/office/drawing/2014/main" id="{6615E96A-3D8A-44FA-BA00-314A585C3408}"/>
                    </a:ext>
                  </a:extLst>
                </p:cNvPr>
                <p:cNvPicPr/>
                <p:nvPr/>
              </p:nvPicPr>
              <p:blipFill>
                <a:blip r:embed="rId32"/>
                <a:stretch>
                  <a:fillRect/>
                </a:stretch>
              </p:blipFill>
              <p:spPr>
                <a:xfrm>
                  <a:off x="8235939" y="1708388"/>
                  <a:ext cx="85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FDA433B8-7337-44E2-B04B-E183A350A482}"/>
                    </a:ext>
                  </a:extLst>
                </p14:cNvPr>
                <p14:cNvContentPartPr/>
                <p14:nvPr/>
              </p14:nvContentPartPr>
              <p14:xfrm>
                <a:off x="8307579" y="1744028"/>
                <a:ext cx="286920" cy="98280"/>
              </p14:xfrm>
            </p:contentPart>
          </mc:Choice>
          <mc:Fallback xmlns="">
            <p:pic>
              <p:nvPicPr>
                <p:cNvPr id="22" name="Freihand 21">
                  <a:extLst>
                    <a:ext uri="{FF2B5EF4-FFF2-40B4-BE49-F238E27FC236}">
                      <a16:creationId xmlns:a16="http://schemas.microsoft.com/office/drawing/2014/main" id="{FDA433B8-7337-44E2-B04B-E183A350A482}"/>
                    </a:ext>
                  </a:extLst>
                </p:cNvPr>
                <p:cNvPicPr/>
                <p:nvPr/>
              </p:nvPicPr>
              <p:blipFill>
                <a:blip r:embed="rId34"/>
                <a:stretch>
                  <a:fillRect/>
                </a:stretch>
              </p:blipFill>
              <p:spPr>
                <a:xfrm>
                  <a:off x="8303259" y="1739708"/>
                  <a:ext cx="295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5FBAC8DE-F820-4F37-929B-F9D61D3686B1}"/>
                    </a:ext>
                  </a:extLst>
                </p14:cNvPr>
                <p14:cNvContentPartPr/>
                <p14:nvPr/>
              </p14:nvContentPartPr>
              <p14:xfrm>
                <a:off x="8570019" y="1711268"/>
                <a:ext cx="99360" cy="99720"/>
              </p14:xfrm>
            </p:contentPart>
          </mc:Choice>
          <mc:Fallback xmlns="">
            <p:pic>
              <p:nvPicPr>
                <p:cNvPr id="23" name="Freihand 22">
                  <a:extLst>
                    <a:ext uri="{FF2B5EF4-FFF2-40B4-BE49-F238E27FC236}">
                      <a16:creationId xmlns:a16="http://schemas.microsoft.com/office/drawing/2014/main" id="{5FBAC8DE-F820-4F37-929B-F9D61D3686B1}"/>
                    </a:ext>
                  </a:extLst>
                </p:cNvPr>
                <p:cNvPicPr/>
                <p:nvPr/>
              </p:nvPicPr>
              <p:blipFill>
                <a:blip r:embed="rId36"/>
                <a:stretch>
                  <a:fillRect/>
                </a:stretch>
              </p:blipFill>
              <p:spPr>
                <a:xfrm>
                  <a:off x="8565699" y="1706948"/>
                  <a:ext cx="108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377260B-8781-40BB-9430-42233FA8A118}"/>
                    </a:ext>
                  </a:extLst>
                </p14:cNvPr>
                <p14:cNvContentPartPr/>
                <p14:nvPr/>
              </p14:nvContentPartPr>
              <p14:xfrm>
                <a:off x="8843979" y="1499948"/>
                <a:ext cx="180000" cy="232200"/>
              </p14:xfrm>
            </p:contentPart>
          </mc:Choice>
          <mc:Fallback xmlns="">
            <p:pic>
              <p:nvPicPr>
                <p:cNvPr id="24" name="Freihand 23">
                  <a:extLst>
                    <a:ext uri="{FF2B5EF4-FFF2-40B4-BE49-F238E27FC236}">
                      <a16:creationId xmlns:a16="http://schemas.microsoft.com/office/drawing/2014/main" id="{0377260B-8781-40BB-9430-42233FA8A118}"/>
                    </a:ext>
                  </a:extLst>
                </p:cNvPr>
                <p:cNvPicPr/>
                <p:nvPr/>
              </p:nvPicPr>
              <p:blipFill>
                <a:blip r:embed="rId38"/>
                <a:stretch>
                  <a:fillRect/>
                </a:stretch>
              </p:blipFill>
              <p:spPr>
                <a:xfrm>
                  <a:off x="8839659" y="1495628"/>
                  <a:ext cx="188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F377C3C4-0155-41EB-B369-2F0961890A94}"/>
                    </a:ext>
                  </a:extLst>
                </p14:cNvPr>
                <p14:cNvContentPartPr/>
                <p14:nvPr/>
              </p14:nvContentPartPr>
              <p14:xfrm>
                <a:off x="9015339" y="1571948"/>
                <a:ext cx="60120" cy="88920"/>
              </p14:xfrm>
            </p:contentPart>
          </mc:Choice>
          <mc:Fallback xmlns="">
            <p:pic>
              <p:nvPicPr>
                <p:cNvPr id="25" name="Freihand 24">
                  <a:extLst>
                    <a:ext uri="{FF2B5EF4-FFF2-40B4-BE49-F238E27FC236}">
                      <a16:creationId xmlns:a16="http://schemas.microsoft.com/office/drawing/2014/main" id="{F377C3C4-0155-41EB-B369-2F0961890A94}"/>
                    </a:ext>
                  </a:extLst>
                </p:cNvPr>
                <p:cNvPicPr/>
                <p:nvPr/>
              </p:nvPicPr>
              <p:blipFill>
                <a:blip r:embed="rId40"/>
                <a:stretch>
                  <a:fillRect/>
                </a:stretch>
              </p:blipFill>
              <p:spPr>
                <a:xfrm>
                  <a:off x="9011019" y="1567628"/>
                  <a:ext cx="68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2409123F-65E6-459B-A4F1-4368FB6F6D25}"/>
                    </a:ext>
                  </a:extLst>
                </p14:cNvPr>
                <p14:cNvContentPartPr/>
                <p14:nvPr/>
              </p14:nvContentPartPr>
              <p14:xfrm>
                <a:off x="9101379" y="1450628"/>
                <a:ext cx="123840" cy="180720"/>
              </p14:xfrm>
            </p:contentPart>
          </mc:Choice>
          <mc:Fallback xmlns="">
            <p:pic>
              <p:nvPicPr>
                <p:cNvPr id="26" name="Freihand 25">
                  <a:extLst>
                    <a:ext uri="{FF2B5EF4-FFF2-40B4-BE49-F238E27FC236}">
                      <a16:creationId xmlns:a16="http://schemas.microsoft.com/office/drawing/2014/main" id="{2409123F-65E6-459B-A4F1-4368FB6F6D25}"/>
                    </a:ext>
                  </a:extLst>
                </p:cNvPr>
                <p:cNvPicPr/>
                <p:nvPr/>
              </p:nvPicPr>
              <p:blipFill>
                <a:blip r:embed="rId42"/>
                <a:stretch>
                  <a:fillRect/>
                </a:stretch>
              </p:blipFill>
              <p:spPr>
                <a:xfrm>
                  <a:off x="9097059" y="1446308"/>
                  <a:ext cx="132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7008AEAF-FA07-41E5-A8C2-41F73C44C106}"/>
                    </a:ext>
                  </a:extLst>
                </p14:cNvPr>
                <p14:cNvContentPartPr/>
                <p14:nvPr/>
              </p14:nvContentPartPr>
              <p14:xfrm>
                <a:off x="9236739" y="1376468"/>
                <a:ext cx="281520" cy="215640"/>
              </p14:xfrm>
            </p:contentPart>
          </mc:Choice>
          <mc:Fallback xmlns="">
            <p:pic>
              <p:nvPicPr>
                <p:cNvPr id="27" name="Freihand 26">
                  <a:extLst>
                    <a:ext uri="{FF2B5EF4-FFF2-40B4-BE49-F238E27FC236}">
                      <a16:creationId xmlns:a16="http://schemas.microsoft.com/office/drawing/2014/main" id="{7008AEAF-FA07-41E5-A8C2-41F73C44C106}"/>
                    </a:ext>
                  </a:extLst>
                </p:cNvPr>
                <p:cNvPicPr/>
                <p:nvPr/>
              </p:nvPicPr>
              <p:blipFill>
                <a:blip r:embed="rId44"/>
                <a:stretch>
                  <a:fillRect/>
                </a:stretch>
              </p:blipFill>
              <p:spPr>
                <a:xfrm>
                  <a:off x="9232419" y="1372148"/>
                  <a:ext cx="290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66DBBA48-DA43-443B-BBA5-276741475A99}"/>
                    </a:ext>
                  </a:extLst>
                </p14:cNvPr>
                <p14:cNvContentPartPr/>
                <p14:nvPr/>
              </p14:nvContentPartPr>
              <p14:xfrm>
                <a:off x="9573699" y="1219868"/>
                <a:ext cx="28440" cy="190080"/>
              </p14:xfrm>
            </p:contentPart>
          </mc:Choice>
          <mc:Fallback xmlns="">
            <p:pic>
              <p:nvPicPr>
                <p:cNvPr id="28" name="Freihand 27">
                  <a:extLst>
                    <a:ext uri="{FF2B5EF4-FFF2-40B4-BE49-F238E27FC236}">
                      <a16:creationId xmlns:a16="http://schemas.microsoft.com/office/drawing/2014/main" id="{66DBBA48-DA43-443B-BBA5-276741475A99}"/>
                    </a:ext>
                  </a:extLst>
                </p:cNvPr>
                <p:cNvPicPr/>
                <p:nvPr/>
              </p:nvPicPr>
              <p:blipFill>
                <a:blip r:embed="rId46"/>
                <a:stretch>
                  <a:fillRect/>
                </a:stretch>
              </p:blipFill>
              <p:spPr>
                <a:xfrm>
                  <a:off x="9569379" y="1215548"/>
                  <a:ext cx="37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67A6FC90-49F9-4685-A352-27FC014D9FDC}"/>
                    </a:ext>
                  </a:extLst>
                </p14:cNvPr>
                <p14:cNvContentPartPr/>
                <p14:nvPr/>
              </p14:nvContentPartPr>
              <p14:xfrm>
                <a:off x="9597819" y="1513268"/>
                <a:ext cx="7200" cy="5400"/>
              </p14:xfrm>
            </p:contentPart>
          </mc:Choice>
          <mc:Fallback xmlns="">
            <p:pic>
              <p:nvPicPr>
                <p:cNvPr id="29" name="Freihand 28">
                  <a:extLst>
                    <a:ext uri="{FF2B5EF4-FFF2-40B4-BE49-F238E27FC236}">
                      <a16:creationId xmlns:a16="http://schemas.microsoft.com/office/drawing/2014/main" id="{67A6FC90-49F9-4685-A352-27FC014D9FDC}"/>
                    </a:ext>
                  </a:extLst>
                </p:cNvPr>
                <p:cNvPicPr/>
                <p:nvPr/>
              </p:nvPicPr>
              <p:blipFill>
                <a:blip r:embed="rId48"/>
                <a:stretch>
                  <a:fillRect/>
                </a:stretch>
              </p:blipFill>
              <p:spPr>
                <a:xfrm>
                  <a:off x="9593499" y="1508948"/>
                  <a:ext cx="15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0" name="Freihand 59">
                  <a:extLst>
                    <a:ext uri="{FF2B5EF4-FFF2-40B4-BE49-F238E27FC236}">
                      <a16:creationId xmlns:a16="http://schemas.microsoft.com/office/drawing/2014/main" id="{945E2DEF-25AF-4EE1-9127-4B710839E04E}"/>
                    </a:ext>
                  </a:extLst>
                </p14:cNvPr>
                <p14:cNvContentPartPr/>
                <p14:nvPr/>
              </p14:nvContentPartPr>
              <p14:xfrm>
                <a:off x="8237379" y="2118068"/>
                <a:ext cx="191520" cy="214560"/>
              </p14:xfrm>
            </p:contentPart>
          </mc:Choice>
          <mc:Fallback xmlns="">
            <p:pic>
              <p:nvPicPr>
                <p:cNvPr id="60" name="Freihand 59">
                  <a:extLst>
                    <a:ext uri="{FF2B5EF4-FFF2-40B4-BE49-F238E27FC236}">
                      <a16:creationId xmlns:a16="http://schemas.microsoft.com/office/drawing/2014/main" id="{945E2DEF-25AF-4EE1-9127-4B710839E04E}"/>
                    </a:ext>
                  </a:extLst>
                </p:cNvPr>
                <p:cNvPicPr/>
                <p:nvPr/>
              </p:nvPicPr>
              <p:blipFill>
                <a:blip r:embed="rId50"/>
                <a:stretch>
                  <a:fillRect/>
                </a:stretch>
              </p:blipFill>
              <p:spPr>
                <a:xfrm>
                  <a:off x="8233059" y="2113748"/>
                  <a:ext cx="200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Freihand 60">
                  <a:extLst>
                    <a:ext uri="{FF2B5EF4-FFF2-40B4-BE49-F238E27FC236}">
                      <a16:creationId xmlns:a16="http://schemas.microsoft.com/office/drawing/2014/main" id="{F190DC2E-A6B2-4AE9-BC18-D6EAA4B1A79D}"/>
                    </a:ext>
                  </a:extLst>
                </p14:cNvPr>
                <p14:cNvContentPartPr/>
                <p14:nvPr/>
              </p14:nvContentPartPr>
              <p14:xfrm>
                <a:off x="8386419" y="2184668"/>
                <a:ext cx="97200" cy="187560"/>
              </p14:xfrm>
            </p:contentPart>
          </mc:Choice>
          <mc:Fallback xmlns="">
            <p:pic>
              <p:nvPicPr>
                <p:cNvPr id="61" name="Freihand 60">
                  <a:extLst>
                    <a:ext uri="{FF2B5EF4-FFF2-40B4-BE49-F238E27FC236}">
                      <a16:creationId xmlns:a16="http://schemas.microsoft.com/office/drawing/2014/main" id="{F190DC2E-A6B2-4AE9-BC18-D6EAA4B1A79D}"/>
                    </a:ext>
                  </a:extLst>
                </p:cNvPr>
                <p:cNvPicPr/>
                <p:nvPr/>
              </p:nvPicPr>
              <p:blipFill>
                <a:blip r:embed="rId52"/>
                <a:stretch>
                  <a:fillRect/>
                </a:stretch>
              </p:blipFill>
              <p:spPr>
                <a:xfrm>
                  <a:off x="8382099" y="2180348"/>
                  <a:ext cx="105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2" name="Freihand 61">
                  <a:extLst>
                    <a:ext uri="{FF2B5EF4-FFF2-40B4-BE49-F238E27FC236}">
                      <a16:creationId xmlns:a16="http://schemas.microsoft.com/office/drawing/2014/main" id="{E863AAA5-4D07-4E86-9308-02B7670A2C01}"/>
                    </a:ext>
                  </a:extLst>
                </p14:cNvPr>
                <p14:cNvContentPartPr/>
                <p14:nvPr/>
              </p14:nvContentPartPr>
              <p14:xfrm>
                <a:off x="8662539" y="2160188"/>
                <a:ext cx="115560" cy="136800"/>
              </p14:xfrm>
            </p:contentPart>
          </mc:Choice>
          <mc:Fallback xmlns="">
            <p:pic>
              <p:nvPicPr>
                <p:cNvPr id="62" name="Freihand 61">
                  <a:extLst>
                    <a:ext uri="{FF2B5EF4-FFF2-40B4-BE49-F238E27FC236}">
                      <a16:creationId xmlns:a16="http://schemas.microsoft.com/office/drawing/2014/main" id="{E863AAA5-4D07-4E86-9308-02B7670A2C01}"/>
                    </a:ext>
                  </a:extLst>
                </p:cNvPr>
                <p:cNvPicPr/>
                <p:nvPr/>
              </p:nvPicPr>
              <p:blipFill>
                <a:blip r:embed="rId54"/>
                <a:stretch>
                  <a:fillRect/>
                </a:stretch>
              </p:blipFill>
              <p:spPr>
                <a:xfrm>
                  <a:off x="8658219" y="2155868"/>
                  <a:ext cx="124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3" name="Freihand 62">
                  <a:extLst>
                    <a:ext uri="{FF2B5EF4-FFF2-40B4-BE49-F238E27FC236}">
                      <a16:creationId xmlns:a16="http://schemas.microsoft.com/office/drawing/2014/main" id="{86821547-57DD-49AD-940A-5D6F474CCE4D}"/>
                    </a:ext>
                  </a:extLst>
                </p14:cNvPr>
                <p14:cNvContentPartPr/>
                <p14:nvPr/>
              </p14:nvContentPartPr>
              <p14:xfrm>
                <a:off x="8801859" y="2065148"/>
                <a:ext cx="121680" cy="326160"/>
              </p14:xfrm>
            </p:contentPart>
          </mc:Choice>
          <mc:Fallback xmlns="">
            <p:pic>
              <p:nvPicPr>
                <p:cNvPr id="63" name="Freihand 62">
                  <a:extLst>
                    <a:ext uri="{FF2B5EF4-FFF2-40B4-BE49-F238E27FC236}">
                      <a16:creationId xmlns:a16="http://schemas.microsoft.com/office/drawing/2014/main" id="{86821547-57DD-49AD-940A-5D6F474CCE4D}"/>
                    </a:ext>
                  </a:extLst>
                </p:cNvPr>
                <p:cNvPicPr/>
                <p:nvPr/>
              </p:nvPicPr>
              <p:blipFill>
                <a:blip r:embed="rId56"/>
                <a:stretch>
                  <a:fillRect/>
                </a:stretch>
              </p:blipFill>
              <p:spPr>
                <a:xfrm>
                  <a:off x="8797539" y="2060828"/>
                  <a:ext cx="1303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Freihand 63">
                  <a:extLst>
                    <a:ext uri="{FF2B5EF4-FFF2-40B4-BE49-F238E27FC236}">
                      <a16:creationId xmlns:a16="http://schemas.microsoft.com/office/drawing/2014/main" id="{4C7CD37E-0655-4EC2-BED3-E7B935CD5E05}"/>
                    </a:ext>
                  </a:extLst>
                </p14:cNvPr>
                <p14:cNvContentPartPr/>
                <p14:nvPr/>
              </p14:nvContentPartPr>
              <p14:xfrm>
                <a:off x="8989419" y="2178548"/>
                <a:ext cx="10080" cy="17280"/>
              </p14:xfrm>
            </p:contentPart>
          </mc:Choice>
          <mc:Fallback xmlns="">
            <p:pic>
              <p:nvPicPr>
                <p:cNvPr id="64" name="Freihand 63">
                  <a:extLst>
                    <a:ext uri="{FF2B5EF4-FFF2-40B4-BE49-F238E27FC236}">
                      <a16:creationId xmlns:a16="http://schemas.microsoft.com/office/drawing/2014/main" id="{4C7CD37E-0655-4EC2-BED3-E7B935CD5E05}"/>
                    </a:ext>
                  </a:extLst>
                </p:cNvPr>
                <p:cNvPicPr/>
                <p:nvPr/>
              </p:nvPicPr>
              <p:blipFill>
                <a:blip r:embed="rId58"/>
                <a:stretch>
                  <a:fillRect/>
                </a:stretch>
              </p:blipFill>
              <p:spPr>
                <a:xfrm>
                  <a:off x="8985099" y="2174228"/>
                  <a:ext cx="18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4907A437-4A31-454C-B774-D103D59B0B87}"/>
                    </a:ext>
                  </a:extLst>
                </p14:cNvPr>
                <p14:cNvContentPartPr/>
                <p14:nvPr/>
              </p14:nvContentPartPr>
              <p14:xfrm>
                <a:off x="9227019" y="1960028"/>
                <a:ext cx="138600" cy="181080"/>
              </p14:xfrm>
            </p:contentPart>
          </mc:Choice>
          <mc:Fallback xmlns="">
            <p:pic>
              <p:nvPicPr>
                <p:cNvPr id="65" name="Freihand 64">
                  <a:extLst>
                    <a:ext uri="{FF2B5EF4-FFF2-40B4-BE49-F238E27FC236}">
                      <a16:creationId xmlns:a16="http://schemas.microsoft.com/office/drawing/2014/main" id="{4907A437-4A31-454C-B774-D103D59B0B87}"/>
                    </a:ext>
                  </a:extLst>
                </p:cNvPr>
                <p:cNvPicPr/>
                <p:nvPr/>
              </p:nvPicPr>
              <p:blipFill>
                <a:blip r:embed="rId60"/>
                <a:stretch>
                  <a:fillRect/>
                </a:stretch>
              </p:blipFill>
              <p:spPr>
                <a:xfrm>
                  <a:off x="9222699" y="1955708"/>
                  <a:ext cx="147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8" name="Freihand 67">
                  <a:extLst>
                    <a:ext uri="{FF2B5EF4-FFF2-40B4-BE49-F238E27FC236}">
                      <a16:creationId xmlns:a16="http://schemas.microsoft.com/office/drawing/2014/main" id="{88E4C35F-6AC0-43BD-83C6-0FCAC5F79E95}"/>
                    </a:ext>
                  </a:extLst>
                </p14:cNvPr>
                <p14:cNvContentPartPr/>
                <p14:nvPr/>
              </p14:nvContentPartPr>
              <p14:xfrm>
                <a:off x="9365619" y="1963268"/>
                <a:ext cx="565200" cy="144720"/>
              </p14:xfrm>
            </p:contentPart>
          </mc:Choice>
          <mc:Fallback xmlns="">
            <p:pic>
              <p:nvPicPr>
                <p:cNvPr id="68" name="Freihand 67">
                  <a:extLst>
                    <a:ext uri="{FF2B5EF4-FFF2-40B4-BE49-F238E27FC236}">
                      <a16:creationId xmlns:a16="http://schemas.microsoft.com/office/drawing/2014/main" id="{88E4C35F-6AC0-43BD-83C6-0FCAC5F79E95}"/>
                    </a:ext>
                  </a:extLst>
                </p:cNvPr>
                <p:cNvPicPr/>
                <p:nvPr/>
              </p:nvPicPr>
              <p:blipFill>
                <a:blip r:embed="rId62"/>
                <a:stretch>
                  <a:fillRect/>
                </a:stretch>
              </p:blipFill>
              <p:spPr>
                <a:xfrm>
                  <a:off x="9361299" y="1958948"/>
                  <a:ext cx="573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9" name="Freihand 68">
                  <a:extLst>
                    <a:ext uri="{FF2B5EF4-FFF2-40B4-BE49-F238E27FC236}">
                      <a16:creationId xmlns:a16="http://schemas.microsoft.com/office/drawing/2014/main" id="{C303437F-548D-4FE9-B25E-64F1681D22D4}"/>
                    </a:ext>
                  </a:extLst>
                </p14:cNvPr>
                <p14:cNvContentPartPr/>
                <p14:nvPr/>
              </p14:nvContentPartPr>
              <p14:xfrm>
                <a:off x="10038819" y="1987388"/>
                <a:ext cx="360" cy="360"/>
              </p14:xfrm>
            </p:contentPart>
          </mc:Choice>
          <mc:Fallback xmlns="">
            <p:pic>
              <p:nvPicPr>
                <p:cNvPr id="69" name="Freihand 68">
                  <a:extLst>
                    <a:ext uri="{FF2B5EF4-FFF2-40B4-BE49-F238E27FC236}">
                      <a16:creationId xmlns:a16="http://schemas.microsoft.com/office/drawing/2014/main" id="{C303437F-548D-4FE9-B25E-64F1681D22D4}"/>
                    </a:ext>
                  </a:extLst>
                </p:cNvPr>
                <p:cNvPicPr/>
                <p:nvPr/>
              </p:nvPicPr>
              <p:blipFill>
                <a:blip r:embed="rId64"/>
                <a:stretch>
                  <a:fillRect/>
                </a:stretch>
              </p:blipFill>
              <p:spPr>
                <a:xfrm>
                  <a:off x="10034499" y="19830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0" name="Freihand 69">
                  <a:extLst>
                    <a:ext uri="{FF2B5EF4-FFF2-40B4-BE49-F238E27FC236}">
                      <a16:creationId xmlns:a16="http://schemas.microsoft.com/office/drawing/2014/main" id="{4C326746-1E56-4811-AE6A-903A0B2C87D7}"/>
                    </a:ext>
                  </a:extLst>
                </p14:cNvPr>
                <p14:cNvContentPartPr/>
                <p14:nvPr/>
              </p14:nvContentPartPr>
              <p14:xfrm>
                <a:off x="9952779" y="1865348"/>
                <a:ext cx="295200" cy="161280"/>
              </p14:xfrm>
            </p:contentPart>
          </mc:Choice>
          <mc:Fallback xmlns="">
            <p:pic>
              <p:nvPicPr>
                <p:cNvPr id="70" name="Freihand 69">
                  <a:extLst>
                    <a:ext uri="{FF2B5EF4-FFF2-40B4-BE49-F238E27FC236}">
                      <a16:creationId xmlns:a16="http://schemas.microsoft.com/office/drawing/2014/main" id="{4C326746-1E56-4811-AE6A-903A0B2C87D7}"/>
                    </a:ext>
                  </a:extLst>
                </p:cNvPr>
                <p:cNvPicPr/>
                <p:nvPr/>
              </p:nvPicPr>
              <p:blipFill>
                <a:blip r:embed="rId66"/>
                <a:stretch>
                  <a:fillRect/>
                </a:stretch>
              </p:blipFill>
              <p:spPr>
                <a:xfrm>
                  <a:off x="9948459" y="1861028"/>
                  <a:ext cx="303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1" name="Freihand 70">
                  <a:extLst>
                    <a:ext uri="{FF2B5EF4-FFF2-40B4-BE49-F238E27FC236}">
                      <a16:creationId xmlns:a16="http://schemas.microsoft.com/office/drawing/2014/main" id="{D59DEBDB-F7D1-4ADD-905B-5A09B2ABD0D6}"/>
                    </a:ext>
                  </a:extLst>
                </p14:cNvPr>
                <p14:cNvContentPartPr/>
                <p14:nvPr/>
              </p14:nvContentPartPr>
              <p14:xfrm>
                <a:off x="10251579" y="1896308"/>
                <a:ext cx="95400" cy="184320"/>
              </p14:xfrm>
            </p:contentPart>
          </mc:Choice>
          <mc:Fallback xmlns="">
            <p:pic>
              <p:nvPicPr>
                <p:cNvPr id="71" name="Freihand 70">
                  <a:extLst>
                    <a:ext uri="{FF2B5EF4-FFF2-40B4-BE49-F238E27FC236}">
                      <a16:creationId xmlns:a16="http://schemas.microsoft.com/office/drawing/2014/main" id="{D59DEBDB-F7D1-4ADD-905B-5A09B2ABD0D6}"/>
                    </a:ext>
                  </a:extLst>
                </p:cNvPr>
                <p:cNvPicPr/>
                <p:nvPr/>
              </p:nvPicPr>
              <p:blipFill>
                <a:blip r:embed="rId68"/>
                <a:stretch>
                  <a:fillRect/>
                </a:stretch>
              </p:blipFill>
              <p:spPr>
                <a:xfrm>
                  <a:off x="10247259" y="1891988"/>
                  <a:ext cx="1040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2" name="Freihand 71">
                  <a:extLst>
                    <a:ext uri="{FF2B5EF4-FFF2-40B4-BE49-F238E27FC236}">
                      <a16:creationId xmlns:a16="http://schemas.microsoft.com/office/drawing/2014/main" id="{7D982C73-10CC-44EB-B0E1-C192CEE581CE}"/>
                    </a:ext>
                  </a:extLst>
                </p14:cNvPr>
                <p14:cNvContentPartPr/>
                <p14:nvPr/>
              </p14:nvContentPartPr>
              <p14:xfrm>
                <a:off x="10334379" y="1866788"/>
                <a:ext cx="83160" cy="92520"/>
              </p14:xfrm>
            </p:contentPart>
          </mc:Choice>
          <mc:Fallback xmlns="">
            <p:pic>
              <p:nvPicPr>
                <p:cNvPr id="72" name="Freihand 71">
                  <a:extLst>
                    <a:ext uri="{FF2B5EF4-FFF2-40B4-BE49-F238E27FC236}">
                      <a16:creationId xmlns:a16="http://schemas.microsoft.com/office/drawing/2014/main" id="{7D982C73-10CC-44EB-B0E1-C192CEE581CE}"/>
                    </a:ext>
                  </a:extLst>
                </p:cNvPr>
                <p:cNvPicPr/>
                <p:nvPr/>
              </p:nvPicPr>
              <p:blipFill>
                <a:blip r:embed="rId70"/>
                <a:stretch>
                  <a:fillRect/>
                </a:stretch>
              </p:blipFill>
              <p:spPr>
                <a:xfrm>
                  <a:off x="10330059" y="1862468"/>
                  <a:ext cx="91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3" name="Freihand 72">
                  <a:extLst>
                    <a:ext uri="{FF2B5EF4-FFF2-40B4-BE49-F238E27FC236}">
                      <a16:creationId xmlns:a16="http://schemas.microsoft.com/office/drawing/2014/main" id="{AF77BEE3-0E00-4AB6-9E2C-FDDF657009F2}"/>
                    </a:ext>
                  </a:extLst>
                </p14:cNvPr>
                <p14:cNvContentPartPr/>
                <p14:nvPr/>
              </p14:nvContentPartPr>
              <p14:xfrm>
                <a:off x="10185339" y="1922588"/>
                <a:ext cx="47160" cy="53280"/>
              </p14:xfrm>
            </p:contentPart>
          </mc:Choice>
          <mc:Fallback xmlns="">
            <p:pic>
              <p:nvPicPr>
                <p:cNvPr id="73" name="Freihand 72">
                  <a:extLst>
                    <a:ext uri="{FF2B5EF4-FFF2-40B4-BE49-F238E27FC236}">
                      <a16:creationId xmlns:a16="http://schemas.microsoft.com/office/drawing/2014/main" id="{AF77BEE3-0E00-4AB6-9E2C-FDDF657009F2}"/>
                    </a:ext>
                  </a:extLst>
                </p:cNvPr>
                <p:cNvPicPr/>
                <p:nvPr/>
              </p:nvPicPr>
              <p:blipFill>
                <a:blip r:embed="rId72"/>
                <a:stretch>
                  <a:fillRect/>
                </a:stretch>
              </p:blipFill>
              <p:spPr>
                <a:xfrm>
                  <a:off x="10181019" y="1918268"/>
                  <a:ext cx="558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5" name="Freihand 74">
                  <a:extLst>
                    <a:ext uri="{FF2B5EF4-FFF2-40B4-BE49-F238E27FC236}">
                      <a16:creationId xmlns:a16="http://schemas.microsoft.com/office/drawing/2014/main" id="{81E3BD22-97DC-4853-996A-A4A42A954B7C}"/>
                    </a:ext>
                  </a:extLst>
                </p14:cNvPr>
                <p14:cNvContentPartPr/>
                <p14:nvPr/>
              </p14:nvContentPartPr>
              <p14:xfrm>
                <a:off x="10435539" y="1816388"/>
                <a:ext cx="108720" cy="137160"/>
              </p14:xfrm>
            </p:contentPart>
          </mc:Choice>
          <mc:Fallback xmlns="">
            <p:pic>
              <p:nvPicPr>
                <p:cNvPr id="75" name="Freihand 74">
                  <a:extLst>
                    <a:ext uri="{FF2B5EF4-FFF2-40B4-BE49-F238E27FC236}">
                      <a16:creationId xmlns:a16="http://schemas.microsoft.com/office/drawing/2014/main" id="{81E3BD22-97DC-4853-996A-A4A42A954B7C}"/>
                    </a:ext>
                  </a:extLst>
                </p:cNvPr>
                <p:cNvPicPr/>
                <p:nvPr/>
              </p:nvPicPr>
              <p:blipFill>
                <a:blip r:embed="rId74"/>
                <a:stretch>
                  <a:fillRect/>
                </a:stretch>
              </p:blipFill>
              <p:spPr>
                <a:xfrm>
                  <a:off x="10431219" y="1812068"/>
                  <a:ext cx="117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6" name="Freihand 75">
                  <a:extLst>
                    <a:ext uri="{FF2B5EF4-FFF2-40B4-BE49-F238E27FC236}">
                      <a16:creationId xmlns:a16="http://schemas.microsoft.com/office/drawing/2014/main" id="{064B413D-8B4F-4589-B173-00AF3E7F95D2}"/>
                    </a:ext>
                  </a:extLst>
                </p14:cNvPr>
                <p14:cNvContentPartPr/>
                <p14:nvPr/>
              </p14:nvContentPartPr>
              <p14:xfrm>
                <a:off x="10579899" y="1699388"/>
                <a:ext cx="273600" cy="223560"/>
              </p14:xfrm>
            </p:contentPart>
          </mc:Choice>
          <mc:Fallback xmlns="">
            <p:pic>
              <p:nvPicPr>
                <p:cNvPr id="76" name="Freihand 75">
                  <a:extLst>
                    <a:ext uri="{FF2B5EF4-FFF2-40B4-BE49-F238E27FC236}">
                      <a16:creationId xmlns:a16="http://schemas.microsoft.com/office/drawing/2014/main" id="{064B413D-8B4F-4589-B173-00AF3E7F95D2}"/>
                    </a:ext>
                  </a:extLst>
                </p:cNvPr>
                <p:cNvPicPr/>
                <p:nvPr/>
              </p:nvPicPr>
              <p:blipFill>
                <a:blip r:embed="rId76"/>
                <a:stretch>
                  <a:fillRect/>
                </a:stretch>
              </p:blipFill>
              <p:spPr>
                <a:xfrm>
                  <a:off x="10575579" y="1695068"/>
                  <a:ext cx="282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7" name="Freihand 76">
                  <a:extLst>
                    <a:ext uri="{FF2B5EF4-FFF2-40B4-BE49-F238E27FC236}">
                      <a16:creationId xmlns:a16="http://schemas.microsoft.com/office/drawing/2014/main" id="{810AA123-DC92-4479-B8D4-90385E6389B2}"/>
                    </a:ext>
                  </a:extLst>
                </p14:cNvPr>
                <p14:cNvContentPartPr/>
                <p14:nvPr/>
              </p14:nvContentPartPr>
              <p14:xfrm>
                <a:off x="10701939" y="1682468"/>
                <a:ext cx="84960" cy="2520"/>
              </p14:xfrm>
            </p:contentPart>
          </mc:Choice>
          <mc:Fallback xmlns="">
            <p:pic>
              <p:nvPicPr>
                <p:cNvPr id="77" name="Freihand 76">
                  <a:extLst>
                    <a:ext uri="{FF2B5EF4-FFF2-40B4-BE49-F238E27FC236}">
                      <a16:creationId xmlns:a16="http://schemas.microsoft.com/office/drawing/2014/main" id="{810AA123-DC92-4479-B8D4-90385E6389B2}"/>
                    </a:ext>
                  </a:extLst>
                </p:cNvPr>
                <p:cNvPicPr/>
                <p:nvPr/>
              </p:nvPicPr>
              <p:blipFill>
                <a:blip r:embed="rId78"/>
                <a:stretch>
                  <a:fillRect/>
                </a:stretch>
              </p:blipFill>
              <p:spPr>
                <a:xfrm>
                  <a:off x="10697619" y="1678148"/>
                  <a:ext cx="93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8" name="Freihand 77">
                  <a:extLst>
                    <a:ext uri="{FF2B5EF4-FFF2-40B4-BE49-F238E27FC236}">
                      <a16:creationId xmlns:a16="http://schemas.microsoft.com/office/drawing/2014/main" id="{9A5773C3-6227-404E-9A0E-19354B862BF4}"/>
                    </a:ext>
                  </a:extLst>
                </p14:cNvPr>
                <p14:cNvContentPartPr/>
                <p14:nvPr/>
              </p14:nvContentPartPr>
              <p14:xfrm>
                <a:off x="10886259" y="1725308"/>
                <a:ext cx="86760" cy="113400"/>
              </p14:xfrm>
            </p:contentPart>
          </mc:Choice>
          <mc:Fallback xmlns="">
            <p:pic>
              <p:nvPicPr>
                <p:cNvPr id="78" name="Freihand 77">
                  <a:extLst>
                    <a:ext uri="{FF2B5EF4-FFF2-40B4-BE49-F238E27FC236}">
                      <a16:creationId xmlns:a16="http://schemas.microsoft.com/office/drawing/2014/main" id="{9A5773C3-6227-404E-9A0E-19354B862BF4}"/>
                    </a:ext>
                  </a:extLst>
                </p:cNvPr>
                <p:cNvPicPr/>
                <p:nvPr/>
              </p:nvPicPr>
              <p:blipFill>
                <a:blip r:embed="rId80"/>
                <a:stretch>
                  <a:fillRect/>
                </a:stretch>
              </p:blipFill>
              <p:spPr>
                <a:xfrm>
                  <a:off x="10881939" y="1720988"/>
                  <a:ext cx="95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9" name="Freihand 78">
                  <a:extLst>
                    <a:ext uri="{FF2B5EF4-FFF2-40B4-BE49-F238E27FC236}">
                      <a16:creationId xmlns:a16="http://schemas.microsoft.com/office/drawing/2014/main" id="{846DD343-AC8F-42E0-A540-88D96B1075D2}"/>
                    </a:ext>
                  </a:extLst>
                </p14:cNvPr>
                <p14:cNvContentPartPr/>
                <p14:nvPr/>
              </p14:nvContentPartPr>
              <p14:xfrm>
                <a:off x="11113059" y="1649348"/>
                <a:ext cx="181440" cy="133920"/>
              </p14:xfrm>
            </p:contentPart>
          </mc:Choice>
          <mc:Fallback xmlns="">
            <p:pic>
              <p:nvPicPr>
                <p:cNvPr id="79" name="Freihand 78">
                  <a:extLst>
                    <a:ext uri="{FF2B5EF4-FFF2-40B4-BE49-F238E27FC236}">
                      <a16:creationId xmlns:a16="http://schemas.microsoft.com/office/drawing/2014/main" id="{846DD343-AC8F-42E0-A540-88D96B1075D2}"/>
                    </a:ext>
                  </a:extLst>
                </p:cNvPr>
                <p:cNvPicPr/>
                <p:nvPr/>
              </p:nvPicPr>
              <p:blipFill>
                <a:blip r:embed="rId82"/>
                <a:stretch>
                  <a:fillRect/>
                </a:stretch>
              </p:blipFill>
              <p:spPr>
                <a:xfrm>
                  <a:off x="11108739" y="1645028"/>
                  <a:ext cx="190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0" name="Freihand 79">
                  <a:extLst>
                    <a:ext uri="{FF2B5EF4-FFF2-40B4-BE49-F238E27FC236}">
                      <a16:creationId xmlns:a16="http://schemas.microsoft.com/office/drawing/2014/main" id="{A5612ECB-461B-43EC-AFD5-9A99FA82FD93}"/>
                    </a:ext>
                  </a:extLst>
                </p14:cNvPr>
                <p14:cNvContentPartPr/>
                <p14:nvPr/>
              </p14:nvContentPartPr>
              <p14:xfrm>
                <a:off x="11293419" y="1668788"/>
                <a:ext cx="110160" cy="103680"/>
              </p14:xfrm>
            </p:contentPart>
          </mc:Choice>
          <mc:Fallback xmlns="">
            <p:pic>
              <p:nvPicPr>
                <p:cNvPr id="80" name="Freihand 79">
                  <a:extLst>
                    <a:ext uri="{FF2B5EF4-FFF2-40B4-BE49-F238E27FC236}">
                      <a16:creationId xmlns:a16="http://schemas.microsoft.com/office/drawing/2014/main" id="{A5612ECB-461B-43EC-AFD5-9A99FA82FD93}"/>
                    </a:ext>
                  </a:extLst>
                </p:cNvPr>
                <p:cNvPicPr/>
                <p:nvPr/>
              </p:nvPicPr>
              <p:blipFill>
                <a:blip r:embed="rId84"/>
                <a:stretch>
                  <a:fillRect/>
                </a:stretch>
              </p:blipFill>
              <p:spPr>
                <a:xfrm>
                  <a:off x="11289099" y="1664468"/>
                  <a:ext cx="118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1" name="Freihand 80">
                  <a:extLst>
                    <a:ext uri="{FF2B5EF4-FFF2-40B4-BE49-F238E27FC236}">
                      <a16:creationId xmlns:a16="http://schemas.microsoft.com/office/drawing/2014/main" id="{5D945FE2-A024-4A16-A48D-2793E925C83F}"/>
                    </a:ext>
                  </a:extLst>
                </p14:cNvPr>
                <p14:cNvContentPartPr/>
                <p14:nvPr/>
              </p14:nvContentPartPr>
              <p14:xfrm>
                <a:off x="11545419" y="1570868"/>
                <a:ext cx="15120" cy="189360"/>
              </p14:xfrm>
            </p:contentPart>
          </mc:Choice>
          <mc:Fallback xmlns="">
            <p:pic>
              <p:nvPicPr>
                <p:cNvPr id="81" name="Freihand 80">
                  <a:extLst>
                    <a:ext uri="{FF2B5EF4-FFF2-40B4-BE49-F238E27FC236}">
                      <a16:creationId xmlns:a16="http://schemas.microsoft.com/office/drawing/2014/main" id="{5D945FE2-A024-4A16-A48D-2793E925C83F}"/>
                    </a:ext>
                  </a:extLst>
                </p:cNvPr>
                <p:cNvPicPr/>
                <p:nvPr/>
              </p:nvPicPr>
              <p:blipFill>
                <a:blip r:embed="rId86"/>
                <a:stretch>
                  <a:fillRect/>
                </a:stretch>
              </p:blipFill>
              <p:spPr>
                <a:xfrm>
                  <a:off x="11541099" y="1566548"/>
                  <a:ext cx="23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2" name="Freihand 81">
                  <a:extLst>
                    <a:ext uri="{FF2B5EF4-FFF2-40B4-BE49-F238E27FC236}">
                      <a16:creationId xmlns:a16="http://schemas.microsoft.com/office/drawing/2014/main" id="{3D9A62BE-E2F2-48FD-A2F5-B8DD2F73D3D2}"/>
                    </a:ext>
                  </a:extLst>
                </p14:cNvPr>
                <p14:cNvContentPartPr/>
                <p14:nvPr/>
              </p14:nvContentPartPr>
              <p14:xfrm>
                <a:off x="11422659" y="1562948"/>
                <a:ext cx="241920" cy="196200"/>
              </p14:xfrm>
            </p:contentPart>
          </mc:Choice>
          <mc:Fallback xmlns="">
            <p:pic>
              <p:nvPicPr>
                <p:cNvPr id="82" name="Freihand 81">
                  <a:extLst>
                    <a:ext uri="{FF2B5EF4-FFF2-40B4-BE49-F238E27FC236}">
                      <a16:creationId xmlns:a16="http://schemas.microsoft.com/office/drawing/2014/main" id="{3D9A62BE-E2F2-48FD-A2F5-B8DD2F73D3D2}"/>
                    </a:ext>
                  </a:extLst>
                </p:cNvPr>
                <p:cNvPicPr/>
                <p:nvPr/>
              </p:nvPicPr>
              <p:blipFill>
                <a:blip r:embed="rId88"/>
                <a:stretch>
                  <a:fillRect/>
                </a:stretch>
              </p:blipFill>
              <p:spPr>
                <a:xfrm>
                  <a:off x="11418339" y="1558628"/>
                  <a:ext cx="250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3" name="Freihand 82">
                  <a:extLst>
                    <a:ext uri="{FF2B5EF4-FFF2-40B4-BE49-F238E27FC236}">
                      <a16:creationId xmlns:a16="http://schemas.microsoft.com/office/drawing/2014/main" id="{4C3A2B6B-CCC2-42E4-BBEF-42A2F60D2436}"/>
                    </a:ext>
                  </a:extLst>
                </p14:cNvPr>
                <p14:cNvContentPartPr/>
                <p14:nvPr/>
              </p14:nvContentPartPr>
              <p14:xfrm>
                <a:off x="11683299" y="1581668"/>
                <a:ext cx="125280" cy="151200"/>
              </p14:xfrm>
            </p:contentPart>
          </mc:Choice>
          <mc:Fallback xmlns="">
            <p:pic>
              <p:nvPicPr>
                <p:cNvPr id="83" name="Freihand 82">
                  <a:extLst>
                    <a:ext uri="{FF2B5EF4-FFF2-40B4-BE49-F238E27FC236}">
                      <a16:creationId xmlns:a16="http://schemas.microsoft.com/office/drawing/2014/main" id="{4C3A2B6B-CCC2-42E4-BBEF-42A2F60D2436}"/>
                    </a:ext>
                  </a:extLst>
                </p:cNvPr>
                <p:cNvPicPr/>
                <p:nvPr/>
              </p:nvPicPr>
              <p:blipFill>
                <a:blip r:embed="rId90"/>
                <a:stretch>
                  <a:fillRect/>
                </a:stretch>
              </p:blipFill>
              <p:spPr>
                <a:xfrm>
                  <a:off x="11678979" y="1577348"/>
                  <a:ext cx="133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4" name="Freihand 83">
                  <a:extLst>
                    <a:ext uri="{FF2B5EF4-FFF2-40B4-BE49-F238E27FC236}">
                      <a16:creationId xmlns:a16="http://schemas.microsoft.com/office/drawing/2014/main" id="{6A59E014-3037-448D-9B28-BA2473AA8338}"/>
                    </a:ext>
                  </a:extLst>
                </p14:cNvPr>
                <p14:cNvContentPartPr/>
                <p14:nvPr/>
              </p14:nvContentPartPr>
              <p14:xfrm>
                <a:off x="11701659" y="1530548"/>
                <a:ext cx="228600" cy="104760"/>
              </p14:xfrm>
            </p:contentPart>
          </mc:Choice>
          <mc:Fallback xmlns="">
            <p:pic>
              <p:nvPicPr>
                <p:cNvPr id="84" name="Freihand 83">
                  <a:extLst>
                    <a:ext uri="{FF2B5EF4-FFF2-40B4-BE49-F238E27FC236}">
                      <a16:creationId xmlns:a16="http://schemas.microsoft.com/office/drawing/2014/main" id="{6A59E014-3037-448D-9B28-BA2473AA8338}"/>
                    </a:ext>
                  </a:extLst>
                </p:cNvPr>
                <p:cNvPicPr/>
                <p:nvPr/>
              </p:nvPicPr>
              <p:blipFill>
                <a:blip r:embed="rId92"/>
                <a:stretch>
                  <a:fillRect/>
                </a:stretch>
              </p:blipFill>
              <p:spPr>
                <a:xfrm>
                  <a:off x="11697339" y="1526228"/>
                  <a:ext cx="237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5" name="Freihand 84">
                  <a:extLst>
                    <a:ext uri="{FF2B5EF4-FFF2-40B4-BE49-F238E27FC236}">
                      <a16:creationId xmlns:a16="http://schemas.microsoft.com/office/drawing/2014/main" id="{D9081BA4-1BA5-4DBA-9D39-B89B961A69FA}"/>
                    </a:ext>
                  </a:extLst>
                </p14:cNvPr>
                <p14:cNvContentPartPr/>
                <p14:nvPr/>
              </p14:nvContentPartPr>
              <p14:xfrm>
                <a:off x="11090379" y="1817468"/>
                <a:ext cx="1016640" cy="180720"/>
              </p14:xfrm>
            </p:contentPart>
          </mc:Choice>
          <mc:Fallback xmlns="">
            <p:pic>
              <p:nvPicPr>
                <p:cNvPr id="85" name="Freihand 84">
                  <a:extLst>
                    <a:ext uri="{FF2B5EF4-FFF2-40B4-BE49-F238E27FC236}">
                      <a16:creationId xmlns:a16="http://schemas.microsoft.com/office/drawing/2014/main" id="{D9081BA4-1BA5-4DBA-9D39-B89B961A69FA}"/>
                    </a:ext>
                  </a:extLst>
                </p:cNvPr>
                <p:cNvPicPr/>
                <p:nvPr/>
              </p:nvPicPr>
              <p:blipFill>
                <a:blip r:embed="rId94"/>
                <a:stretch>
                  <a:fillRect/>
                </a:stretch>
              </p:blipFill>
              <p:spPr>
                <a:xfrm>
                  <a:off x="11086059" y="1813148"/>
                  <a:ext cx="1025280" cy="18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87" name="Freihand 86">
                <a:extLst>
                  <a:ext uri="{FF2B5EF4-FFF2-40B4-BE49-F238E27FC236}">
                    <a16:creationId xmlns:a16="http://schemas.microsoft.com/office/drawing/2014/main" id="{1A0F165B-819E-4011-8D7C-3205EA6433C8}"/>
                  </a:ext>
                </a:extLst>
              </p14:cNvPr>
              <p14:cNvContentPartPr/>
              <p14:nvPr/>
            </p14:nvContentPartPr>
            <p14:xfrm>
              <a:off x="1185339" y="4383188"/>
              <a:ext cx="7106040" cy="84240"/>
            </p14:xfrm>
          </p:contentPart>
        </mc:Choice>
        <mc:Fallback xmlns="">
          <p:pic>
            <p:nvPicPr>
              <p:cNvPr id="87" name="Freihand 86">
                <a:extLst>
                  <a:ext uri="{FF2B5EF4-FFF2-40B4-BE49-F238E27FC236}">
                    <a16:creationId xmlns:a16="http://schemas.microsoft.com/office/drawing/2014/main" id="{1A0F165B-819E-4011-8D7C-3205EA6433C8}"/>
                  </a:ext>
                </a:extLst>
              </p:cNvPr>
              <p:cNvPicPr/>
              <p:nvPr/>
            </p:nvPicPr>
            <p:blipFill>
              <a:blip r:embed="rId96"/>
              <a:stretch>
                <a:fillRect/>
              </a:stretch>
            </p:blipFill>
            <p:spPr>
              <a:xfrm>
                <a:off x="1181019" y="4378868"/>
                <a:ext cx="7114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8" name="Freihand 87">
                <a:extLst>
                  <a:ext uri="{FF2B5EF4-FFF2-40B4-BE49-F238E27FC236}">
                    <a16:creationId xmlns:a16="http://schemas.microsoft.com/office/drawing/2014/main" id="{9AC0A51C-9F90-47DC-BA96-42F792B282D1}"/>
                  </a:ext>
                </a:extLst>
              </p14:cNvPr>
              <p14:cNvContentPartPr/>
              <p14:nvPr/>
            </p14:nvContentPartPr>
            <p14:xfrm>
              <a:off x="1082379" y="4787108"/>
              <a:ext cx="2111400" cy="37080"/>
            </p14:xfrm>
          </p:contentPart>
        </mc:Choice>
        <mc:Fallback xmlns="">
          <p:pic>
            <p:nvPicPr>
              <p:cNvPr id="88" name="Freihand 87">
                <a:extLst>
                  <a:ext uri="{FF2B5EF4-FFF2-40B4-BE49-F238E27FC236}">
                    <a16:creationId xmlns:a16="http://schemas.microsoft.com/office/drawing/2014/main" id="{9AC0A51C-9F90-47DC-BA96-42F792B282D1}"/>
                  </a:ext>
                </a:extLst>
              </p:cNvPr>
              <p:cNvPicPr/>
              <p:nvPr/>
            </p:nvPicPr>
            <p:blipFill>
              <a:blip r:embed="rId98"/>
              <a:stretch>
                <a:fillRect/>
              </a:stretch>
            </p:blipFill>
            <p:spPr>
              <a:xfrm>
                <a:off x="1078059" y="4782788"/>
                <a:ext cx="2120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9" name="Freihand 88">
                <a:extLst>
                  <a:ext uri="{FF2B5EF4-FFF2-40B4-BE49-F238E27FC236}">
                    <a16:creationId xmlns:a16="http://schemas.microsoft.com/office/drawing/2014/main" id="{5594BCAF-6791-4D36-9D02-996863A53271}"/>
                  </a:ext>
                </a:extLst>
              </p14:cNvPr>
              <p14:cNvContentPartPr/>
              <p14:nvPr/>
            </p14:nvContentPartPr>
            <p14:xfrm>
              <a:off x="5249019" y="3871268"/>
              <a:ext cx="3111120" cy="773280"/>
            </p14:xfrm>
          </p:contentPart>
        </mc:Choice>
        <mc:Fallback xmlns="">
          <p:pic>
            <p:nvPicPr>
              <p:cNvPr id="89" name="Freihand 88">
                <a:extLst>
                  <a:ext uri="{FF2B5EF4-FFF2-40B4-BE49-F238E27FC236}">
                    <a16:creationId xmlns:a16="http://schemas.microsoft.com/office/drawing/2014/main" id="{5594BCAF-6791-4D36-9D02-996863A53271}"/>
                  </a:ext>
                </a:extLst>
              </p:cNvPr>
              <p:cNvPicPr/>
              <p:nvPr/>
            </p:nvPicPr>
            <p:blipFill>
              <a:blip r:embed="rId100"/>
              <a:stretch>
                <a:fillRect/>
              </a:stretch>
            </p:blipFill>
            <p:spPr>
              <a:xfrm>
                <a:off x="5244699" y="3866948"/>
                <a:ext cx="3119760" cy="781920"/>
              </a:xfrm>
              <a:prstGeom prst="rect">
                <a:avLst/>
              </a:prstGeom>
            </p:spPr>
          </p:pic>
        </mc:Fallback>
      </mc:AlternateContent>
      <p:grpSp>
        <p:nvGrpSpPr>
          <p:cNvPr id="125" name="Gruppieren 124">
            <a:extLst>
              <a:ext uri="{FF2B5EF4-FFF2-40B4-BE49-F238E27FC236}">
                <a16:creationId xmlns:a16="http://schemas.microsoft.com/office/drawing/2014/main" id="{E691AB4C-9839-49AF-A101-88552C646F92}"/>
              </a:ext>
            </a:extLst>
          </p:cNvPr>
          <p:cNvGrpSpPr/>
          <p:nvPr/>
        </p:nvGrpSpPr>
        <p:grpSpPr>
          <a:xfrm>
            <a:off x="5528379" y="4328828"/>
            <a:ext cx="3156840" cy="1334880"/>
            <a:chOff x="5528379" y="4328828"/>
            <a:chExt cx="3156840" cy="1334880"/>
          </a:xfrm>
        </p:grpSpPr>
        <mc:AlternateContent xmlns:mc="http://schemas.openxmlformats.org/markup-compatibility/2006" xmlns:p14="http://schemas.microsoft.com/office/powerpoint/2010/main">
          <mc:Choice Requires="p14">
            <p:contentPart p14:bwMode="auto" r:id="rId101">
              <p14:nvContentPartPr>
                <p14:cNvPr id="90" name="Freihand 89">
                  <a:extLst>
                    <a:ext uri="{FF2B5EF4-FFF2-40B4-BE49-F238E27FC236}">
                      <a16:creationId xmlns:a16="http://schemas.microsoft.com/office/drawing/2014/main" id="{52A34EA9-DC3E-4348-A4F1-610334AAA6C5}"/>
                    </a:ext>
                  </a:extLst>
                </p14:cNvPr>
                <p14:cNvContentPartPr/>
                <p14:nvPr/>
              </p14:nvContentPartPr>
              <p14:xfrm>
                <a:off x="5605419" y="4653908"/>
                <a:ext cx="218880" cy="248400"/>
              </p14:xfrm>
            </p:contentPart>
          </mc:Choice>
          <mc:Fallback xmlns="">
            <p:pic>
              <p:nvPicPr>
                <p:cNvPr id="90" name="Freihand 89">
                  <a:extLst>
                    <a:ext uri="{FF2B5EF4-FFF2-40B4-BE49-F238E27FC236}">
                      <a16:creationId xmlns:a16="http://schemas.microsoft.com/office/drawing/2014/main" id="{52A34EA9-DC3E-4348-A4F1-610334AAA6C5}"/>
                    </a:ext>
                  </a:extLst>
                </p:cNvPr>
                <p:cNvPicPr/>
                <p:nvPr/>
              </p:nvPicPr>
              <p:blipFill>
                <a:blip r:embed="rId102"/>
                <a:stretch>
                  <a:fillRect/>
                </a:stretch>
              </p:blipFill>
              <p:spPr>
                <a:xfrm>
                  <a:off x="5601099" y="4649588"/>
                  <a:ext cx="2275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1" name="Freihand 90">
                  <a:extLst>
                    <a:ext uri="{FF2B5EF4-FFF2-40B4-BE49-F238E27FC236}">
                      <a16:creationId xmlns:a16="http://schemas.microsoft.com/office/drawing/2014/main" id="{0B51BC1F-6A6B-43BF-BFCA-3A0F2A94A0CA}"/>
                    </a:ext>
                  </a:extLst>
                </p14:cNvPr>
                <p14:cNvContentPartPr/>
                <p14:nvPr/>
              </p14:nvContentPartPr>
              <p14:xfrm>
                <a:off x="5761659" y="4763348"/>
                <a:ext cx="57240" cy="185400"/>
              </p14:xfrm>
            </p:contentPart>
          </mc:Choice>
          <mc:Fallback xmlns="">
            <p:pic>
              <p:nvPicPr>
                <p:cNvPr id="91" name="Freihand 90">
                  <a:extLst>
                    <a:ext uri="{FF2B5EF4-FFF2-40B4-BE49-F238E27FC236}">
                      <a16:creationId xmlns:a16="http://schemas.microsoft.com/office/drawing/2014/main" id="{0B51BC1F-6A6B-43BF-BFCA-3A0F2A94A0CA}"/>
                    </a:ext>
                  </a:extLst>
                </p:cNvPr>
                <p:cNvPicPr/>
                <p:nvPr/>
              </p:nvPicPr>
              <p:blipFill>
                <a:blip r:embed="rId104"/>
                <a:stretch>
                  <a:fillRect/>
                </a:stretch>
              </p:blipFill>
              <p:spPr>
                <a:xfrm>
                  <a:off x="5757339" y="4759028"/>
                  <a:ext cx="65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2" name="Freihand 91">
                  <a:extLst>
                    <a:ext uri="{FF2B5EF4-FFF2-40B4-BE49-F238E27FC236}">
                      <a16:creationId xmlns:a16="http://schemas.microsoft.com/office/drawing/2014/main" id="{918C5563-A103-4E68-B7D2-BFA55D3AD2F5}"/>
                    </a:ext>
                  </a:extLst>
                </p14:cNvPr>
                <p14:cNvContentPartPr/>
                <p14:nvPr/>
              </p14:nvContentPartPr>
              <p14:xfrm>
                <a:off x="6032739" y="4660028"/>
                <a:ext cx="224280" cy="236520"/>
              </p14:xfrm>
            </p:contentPart>
          </mc:Choice>
          <mc:Fallback xmlns="">
            <p:pic>
              <p:nvPicPr>
                <p:cNvPr id="92" name="Freihand 91">
                  <a:extLst>
                    <a:ext uri="{FF2B5EF4-FFF2-40B4-BE49-F238E27FC236}">
                      <a16:creationId xmlns:a16="http://schemas.microsoft.com/office/drawing/2014/main" id="{918C5563-A103-4E68-B7D2-BFA55D3AD2F5}"/>
                    </a:ext>
                  </a:extLst>
                </p:cNvPr>
                <p:cNvPicPr/>
                <p:nvPr/>
              </p:nvPicPr>
              <p:blipFill>
                <a:blip r:embed="rId106"/>
                <a:stretch>
                  <a:fillRect/>
                </a:stretch>
              </p:blipFill>
              <p:spPr>
                <a:xfrm>
                  <a:off x="6028419" y="4655708"/>
                  <a:ext cx="2329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3" name="Freihand 92">
                  <a:extLst>
                    <a:ext uri="{FF2B5EF4-FFF2-40B4-BE49-F238E27FC236}">
                      <a16:creationId xmlns:a16="http://schemas.microsoft.com/office/drawing/2014/main" id="{06D0C849-FCC8-40C6-B84F-4CC728F8E75F}"/>
                    </a:ext>
                  </a:extLst>
                </p14:cNvPr>
                <p14:cNvContentPartPr/>
                <p14:nvPr/>
              </p14:nvContentPartPr>
              <p14:xfrm>
                <a:off x="6162339" y="4788908"/>
                <a:ext cx="31680" cy="103680"/>
              </p14:xfrm>
            </p:contentPart>
          </mc:Choice>
          <mc:Fallback xmlns="">
            <p:pic>
              <p:nvPicPr>
                <p:cNvPr id="93" name="Freihand 92">
                  <a:extLst>
                    <a:ext uri="{FF2B5EF4-FFF2-40B4-BE49-F238E27FC236}">
                      <a16:creationId xmlns:a16="http://schemas.microsoft.com/office/drawing/2014/main" id="{06D0C849-FCC8-40C6-B84F-4CC728F8E75F}"/>
                    </a:ext>
                  </a:extLst>
                </p:cNvPr>
                <p:cNvPicPr/>
                <p:nvPr/>
              </p:nvPicPr>
              <p:blipFill>
                <a:blip r:embed="rId108"/>
                <a:stretch>
                  <a:fillRect/>
                </a:stretch>
              </p:blipFill>
              <p:spPr>
                <a:xfrm>
                  <a:off x="6158019" y="4784588"/>
                  <a:ext cx="40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4" name="Freihand 93">
                  <a:extLst>
                    <a:ext uri="{FF2B5EF4-FFF2-40B4-BE49-F238E27FC236}">
                      <a16:creationId xmlns:a16="http://schemas.microsoft.com/office/drawing/2014/main" id="{2950401C-DE16-421A-875C-DA172934234E}"/>
                    </a:ext>
                  </a:extLst>
                </p14:cNvPr>
                <p14:cNvContentPartPr/>
                <p14:nvPr/>
              </p14:nvContentPartPr>
              <p14:xfrm>
                <a:off x="6245499" y="4781708"/>
                <a:ext cx="356760" cy="106920"/>
              </p14:xfrm>
            </p:contentPart>
          </mc:Choice>
          <mc:Fallback xmlns="">
            <p:pic>
              <p:nvPicPr>
                <p:cNvPr id="94" name="Freihand 93">
                  <a:extLst>
                    <a:ext uri="{FF2B5EF4-FFF2-40B4-BE49-F238E27FC236}">
                      <a16:creationId xmlns:a16="http://schemas.microsoft.com/office/drawing/2014/main" id="{2950401C-DE16-421A-875C-DA172934234E}"/>
                    </a:ext>
                  </a:extLst>
                </p:cNvPr>
                <p:cNvPicPr/>
                <p:nvPr/>
              </p:nvPicPr>
              <p:blipFill>
                <a:blip r:embed="rId110"/>
                <a:stretch>
                  <a:fillRect/>
                </a:stretch>
              </p:blipFill>
              <p:spPr>
                <a:xfrm>
                  <a:off x="6241179" y="4777388"/>
                  <a:ext cx="365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5" name="Freihand 94">
                  <a:extLst>
                    <a:ext uri="{FF2B5EF4-FFF2-40B4-BE49-F238E27FC236}">
                      <a16:creationId xmlns:a16="http://schemas.microsoft.com/office/drawing/2014/main" id="{04634C7A-94CF-4D85-88B2-8F6F14641BD7}"/>
                    </a:ext>
                  </a:extLst>
                </p14:cNvPr>
                <p14:cNvContentPartPr/>
                <p14:nvPr/>
              </p14:nvContentPartPr>
              <p14:xfrm>
                <a:off x="6528099" y="4732388"/>
                <a:ext cx="70920" cy="15120"/>
              </p14:xfrm>
            </p:contentPart>
          </mc:Choice>
          <mc:Fallback xmlns="">
            <p:pic>
              <p:nvPicPr>
                <p:cNvPr id="95" name="Freihand 94">
                  <a:extLst>
                    <a:ext uri="{FF2B5EF4-FFF2-40B4-BE49-F238E27FC236}">
                      <a16:creationId xmlns:a16="http://schemas.microsoft.com/office/drawing/2014/main" id="{04634C7A-94CF-4D85-88B2-8F6F14641BD7}"/>
                    </a:ext>
                  </a:extLst>
                </p:cNvPr>
                <p:cNvPicPr/>
                <p:nvPr/>
              </p:nvPicPr>
              <p:blipFill>
                <a:blip r:embed="rId112"/>
                <a:stretch>
                  <a:fillRect/>
                </a:stretch>
              </p:blipFill>
              <p:spPr>
                <a:xfrm>
                  <a:off x="6523779" y="4728068"/>
                  <a:ext cx="79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6" name="Freihand 95">
                  <a:extLst>
                    <a:ext uri="{FF2B5EF4-FFF2-40B4-BE49-F238E27FC236}">
                      <a16:creationId xmlns:a16="http://schemas.microsoft.com/office/drawing/2014/main" id="{CFF0DB2A-BD9F-44DA-B9E9-17571AB8CEB9}"/>
                    </a:ext>
                  </a:extLst>
                </p14:cNvPr>
                <p14:cNvContentPartPr/>
                <p14:nvPr/>
              </p14:nvContentPartPr>
              <p14:xfrm>
                <a:off x="6657699" y="4772348"/>
                <a:ext cx="147240" cy="102600"/>
              </p14:xfrm>
            </p:contentPart>
          </mc:Choice>
          <mc:Fallback xmlns="">
            <p:pic>
              <p:nvPicPr>
                <p:cNvPr id="96" name="Freihand 95">
                  <a:extLst>
                    <a:ext uri="{FF2B5EF4-FFF2-40B4-BE49-F238E27FC236}">
                      <a16:creationId xmlns:a16="http://schemas.microsoft.com/office/drawing/2014/main" id="{CFF0DB2A-BD9F-44DA-B9E9-17571AB8CEB9}"/>
                    </a:ext>
                  </a:extLst>
                </p:cNvPr>
                <p:cNvPicPr/>
                <p:nvPr/>
              </p:nvPicPr>
              <p:blipFill>
                <a:blip r:embed="rId114"/>
                <a:stretch>
                  <a:fillRect/>
                </a:stretch>
              </p:blipFill>
              <p:spPr>
                <a:xfrm>
                  <a:off x="6653379" y="4768028"/>
                  <a:ext cx="155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8" name="Freihand 97">
                  <a:extLst>
                    <a:ext uri="{FF2B5EF4-FFF2-40B4-BE49-F238E27FC236}">
                      <a16:creationId xmlns:a16="http://schemas.microsoft.com/office/drawing/2014/main" id="{050678B4-4537-46B8-BF8D-DDE0B51306B8}"/>
                    </a:ext>
                  </a:extLst>
                </p14:cNvPr>
                <p14:cNvContentPartPr/>
                <p14:nvPr/>
              </p14:nvContentPartPr>
              <p14:xfrm>
                <a:off x="5925099" y="4889348"/>
                <a:ext cx="980640" cy="174240"/>
              </p14:xfrm>
            </p:contentPart>
          </mc:Choice>
          <mc:Fallback xmlns="">
            <p:pic>
              <p:nvPicPr>
                <p:cNvPr id="98" name="Freihand 97">
                  <a:extLst>
                    <a:ext uri="{FF2B5EF4-FFF2-40B4-BE49-F238E27FC236}">
                      <a16:creationId xmlns:a16="http://schemas.microsoft.com/office/drawing/2014/main" id="{050678B4-4537-46B8-BF8D-DDE0B51306B8}"/>
                    </a:ext>
                  </a:extLst>
                </p:cNvPr>
                <p:cNvPicPr/>
                <p:nvPr/>
              </p:nvPicPr>
              <p:blipFill>
                <a:blip r:embed="rId116"/>
                <a:stretch>
                  <a:fillRect/>
                </a:stretch>
              </p:blipFill>
              <p:spPr>
                <a:xfrm>
                  <a:off x="5920779" y="4885028"/>
                  <a:ext cx="989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9" name="Freihand 98">
                  <a:extLst>
                    <a:ext uri="{FF2B5EF4-FFF2-40B4-BE49-F238E27FC236}">
                      <a16:creationId xmlns:a16="http://schemas.microsoft.com/office/drawing/2014/main" id="{5CB81DB6-6941-4B3D-97E7-879C9C4ABF8C}"/>
                    </a:ext>
                  </a:extLst>
                </p14:cNvPr>
                <p14:cNvContentPartPr/>
                <p14:nvPr/>
              </p14:nvContentPartPr>
              <p14:xfrm>
                <a:off x="7104459" y="4714028"/>
                <a:ext cx="55800" cy="173160"/>
              </p14:xfrm>
            </p:contentPart>
          </mc:Choice>
          <mc:Fallback xmlns="">
            <p:pic>
              <p:nvPicPr>
                <p:cNvPr id="99" name="Freihand 98">
                  <a:extLst>
                    <a:ext uri="{FF2B5EF4-FFF2-40B4-BE49-F238E27FC236}">
                      <a16:creationId xmlns:a16="http://schemas.microsoft.com/office/drawing/2014/main" id="{5CB81DB6-6941-4B3D-97E7-879C9C4ABF8C}"/>
                    </a:ext>
                  </a:extLst>
                </p:cNvPr>
                <p:cNvPicPr/>
                <p:nvPr/>
              </p:nvPicPr>
              <p:blipFill>
                <a:blip r:embed="rId118"/>
                <a:stretch>
                  <a:fillRect/>
                </a:stretch>
              </p:blipFill>
              <p:spPr>
                <a:xfrm>
                  <a:off x="7100139" y="4709708"/>
                  <a:ext cx="64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0" name="Freihand 99">
                  <a:extLst>
                    <a:ext uri="{FF2B5EF4-FFF2-40B4-BE49-F238E27FC236}">
                      <a16:creationId xmlns:a16="http://schemas.microsoft.com/office/drawing/2014/main" id="{580B55C4-AB5C-4750-8E25-4B7ECAEF9047}"/>
                    </a:ext>
                  </a:extLst>
                </p14:cNvPr>
                <p14:cNvContentPartPr/>
                <p14:nvPr/>
              </p14:nvContentPartPr>
              <p14:xfrm>
                <a:off x="7011219" y="4626548"/>
                <a:ext cx="238680" cy="171000"/>
              </p14:xfrm>
            </p:contentPart>
          </mc:Choice>
          <mc:Fallback xmlns="">
            <p:pic>
              <p:nvPicPr>
                <p:cNvPr id="100" name="Freihand 99">
                  <a:extLst>
                    <a:ext uri="{FF2B5EF4-FFF2-40B4-BE49-F238E27FC236}">
                      <a16:creationId xmlns:a16="http://schemas.microsoft.com/office/drawing/2014/main" id="{580B55C4-AB5C-4750-8E25-4B7ECAEF9047}"/>
                    </a:ext>
                  </a:extLst>
                </p:cNvPr>
                <p:cNvPicPr/>
                <p:nvPr/>
              </p:nvPicPr>
              <p:blipFill>
                <a:blip r:embed="rId120"/>
                <a:stretch>
                  <a:fillRect/>
                </a:stretch>
              </p:blipFill>
              <p:spPr>
                <a:xfrm>
                  <a:off x="7006899" y="4622228"/>
                  <a:ext cx="247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1" name="Freihand 100">
                  <a:extLst>
                    <a:ext uri="{FF2B5EF4-FFF2-40B4-BE49-F238E27FC236}">
                      <a16:creationId xmlns:a16="http://schemas.microsoft.com/office/drawing/2014/main" id="{385BDAFA-99C1-4EE8-A4EF-2BB39E44CDE1}"/>
                    </a:ext>
                  </a:extLst>
                </p14:cNvPr>
                <p14:cNvContentPartPr/>
                <p14:nvPr/>
              </p14:nvContentPartPr>
              <p14:xfrm>
                <a:off x="7252419" y="4722308"/>
                <a:ext cx="255240" cy="123480"/>
              </p14:xfrm>
            </p:contentPart>
          </mc:Choice>
          <mc:Fallback xmlns="">
            <p:pic>
              <p:nvPicPr>
                <p:cNvPr id="101" name="Freihand 100">
                  <a:extLst>
                    <a:ext uri="{FF2B5EF4-FFF2-40B4-BE49-F238E27FC236}">
                      <a16:creationId xmlns:a16="http://schemas.microsoft.com/office/drawing/2014/main" id="{385BDAFA-99C1-4EE8-A4EF-2BB39E44CDE1}"/>
                    </a:ext>
                  </a:extLst>
                </p:cNvPr>
                <p:cNvPicPr/>
                <p:nvPr/>
              </p:nvPicPr>
              <p:blipFill>
                <a:blip r:embed="rId122"/>
                <a:stretch>
                  <a:fillRect/>
                </a:stretch>
              </p:blipFill>
              <p:spPr>
                <a:xfrm>
                  <a:off x="7248099" y="4717988"/>
                  <a:ext cx="263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 name="Freihand 101">
                  <a:extLst>
                    <a:ext uri="{FF2B5EF4-FFF2-40B4-BE49-F238E27FC236}">
                      <a16:creationId xmlns:a16="http://schemas.microsoft.com/office/drawing/2014/main" id="{7F29B828-8BD3-4E36-BC6B-AC15E3EBBE70}"/>
                    </a:ext>
                  </a:extLst>
                </p14:cNvPr>
                <p14:cNvContentPartPr/>
                <p14:nvPr/>
              </p14:nvContentPartPr>
              <p14:xfrm>
                <a:off x="7505859" y="4669748"/>
                <a:ext cx="42480" cy="46080"/>
              </p14:xfrm>
            </p:contentPart>
          </mc:Choice>
          <mc:Fallback xmlns="">
            <p:pic>
              <p:nvPicPr>
                <p:cNvPr id="102" name="Freihand 101">
                  <a:extLst>
                    <a:ext uri="{FF2B5EF4-FFF2-40B4-BE49-F238E27FC236}">
                      <a16:creationId xmlns:a16="http://schemas.microsoft.com/office/drawing/2014/main" id="{7F29B828-8BD3-4E36-BC6B-AC15E3EBBE70}"/>
                    </a:ext>
                  </a:extLst>
                </p:cNvPr>
                <p:cNvPicPr/>
                <p:nvPr/>
              </p:nvPicPr>
              <p:blipFill>
                <a:blip r:embed="rId124"/>
                <a:stretch>
                  <a:fillRect/>
                </a:stretch>
              </p:blipFill>
              <p:spPr>
                <a:xfrm>
                  <a:off x="7501539" y="4665428"/>
                  <a:ext cx="511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 name="Freihand 102">
                  <a:extLst>
                    <a:ext uri="{FF2B5EF4-FFF2-40B4-BE49-F238E27FC236}">
                      <a16:creationId xmlns:a16="http://schemas.microsoft.com/office/drawing/2014/main" id="{A07D5AE5-931D-455D-8106-A66AB215151C}"/>
                    </a:ext>
                  </a:extLst>
                </p14:cNvPr>
                <p14:cNvContentPartPr/>
                <p14:nvPr/>
              </p14:nvContentPartPr>
              <p14:xfrm>
                <a:off x="7528179" y="4730228"/>
                <a:ext cx="102240" cy="89280"/>
              </p14:xfrm>
            </p:contentPart>
          </mc:Choice>
          <mc:Fallback xmlns="">
            <p:pic>
              <p:nvPicPr>
                <p:cNvPr id="103" name="Freihand 102">
                  <a:extLst>
                    <a:ext uri="{FF2B5EF4-FFF2-40B4-BE49-F238E27FC236}">
                      <a16:creationId xmlns:a16="http://schemas.microsoft.com/office/drawing/2014/main" id="{A07D5AE5-931D-455D-8106-A66AB215151C}"/>
                    </a:ext>
                  </a:extLst>
                </p:cNvPr>
                <p:cNvPicPr/>
                <p:nvPr/>
              </p:nvPicPr>
              <p:blipFill>
                <a:blip r:embed="rId126"/>
                <a:stretch>
                  <a:fillRect/>
                </a:stretch>
              </p:blipFill>
              <p:spPr>
                <a:xfrm>
                  <a:off x="7523859" y="4725908"/>
                  <a:ext cx="110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4" name="Freihand 103">
                  <a:extLst>
                    <a:ext uri="{FF2B5EF4-FFF2-40B4-BE49-F238E27FC236}">
                      <a16:creationId xmlns:a16="http://schemas.microsoft.com/office/drawing/2014/main" id="{7A556A76-9CD5-4A20-8A1A-9CD81B900D08}"/>
                    </a:ext>
                  </a:extLst>
                </p14:cNvPr>
                <p14:cNvContentPartPr/>
                <p14:nvPr/>
              </p14:nvContentPartPr>
              <p14:xfrm>
                <a:off x="7634379" y="4719068"/>
                <a:ext cx="271800" cy="96120"/>
              </p14:xfrm>
            </p:contentPart>
          </mc:Choice>
          <mc:Fallback xmlns="">
            <p:pic>
              <p:nvPicPr>
                <p:cNvPr id="104" name="Freihand 103">
                  <a:extLst>
                    <a:ext uri="{FF2B5EF4-FFF2-40B4-BE49-F238E27FC236}">
                      <a16:creationId xmlns:a16="http://schemas.microsoft.com/office/drawing/2014/main" id="{7A556A76-9CD5-4A20-8A1A-9CD81B900D08}"/>
                    </a:ext>
                  </a:extLst>
                </p:cNvPr>
                <p:cNvPicPr/>
                <p:nvPr/>
              </p:nvPicPr>
              <p:blipFill>
                <a:blip r:embed="rId128"/>
                <a:stretch>
                  <a:fillRect/>
                </a:stretch>
              </p:blipFill>
              <p:spPr>
                <a:xfrm>
                  <a:off x="7630059" y="4714748"/>
                  <a:ext cx="280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5" name="Freihand 104">
                  <a:extLst>
                    <a:ext uri="{FF2B5EF4-FFF2-40B4-BE49-F238E27FC236}">
                      <a16:creationId xmlns:a16="http://schemas.microsoft.com/office/drawing/2014/main" id="{D5F963B0-EEB6-4CB8-BC48-C3A3456B1F01}"/>
                    </a:ext>
                  </a:extLst>
                </p14:cNvPr>
                <p14:cNvContentPartPr/>
                <p14:nvPr/>
              </p14:nvContentPartPr>
              <p14:xfrm>
                <a:off x="7906539" y="4701068"/>
                <a:ext cx="120960" cy="244080"/>
              </p14:xfrm>
            </p:contentPart>
          </mc:Choice>
          <mc:Fallback xmlns="">
            <p:pic>
              <p:nvPicPr>
                <p:cNvPr id="105" name="Freihand 104">
                  <a:extLst>
                    <a:ext uri="{FF2B5EF4-FFF2-40B4-BE49-F238E27FC236}">
                      <a16:creationId xmlns:a16="http://schemas.microsoft.com/office/drawing/2014/main" id="{D5F963B0-EEB6-4CB8-BC48-C3A3456B1F01}"/>
                    </a:ext>
                  </a:extLst>
                </p:cNvPr>
                <p:cNvPicPr/>
                <p:nvPr/>
              </p:nvPicPr>
              <p:blipFill>
                <a:blip r:embed="rId130"/>
                <a:stretch>
                  <a:fillRect/>
                </a:stretch>
              </p:blipFill>
              <p:spPr>
                <a:xfrm>
                  <a:off x="7902219" y="4696748"/>
                  <a:ext cx="129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6" name="Freihand 105">
                  <a:extLst>
                    <a:ext uri="{FF2B5EF4-FFF2-40B4-BE49-F238E27FC236}">
                      <a16:creationId xmlns:a16="http://schemas.microsoft.com/office/drawing/2014/main" id="{7EABB9D2-B372-443F-99F8-58F44DCAEC55}"/>
                    </a:ext>
                  </a:extLst>
                </p14:cNvPr>
                <p14:cNvContentPartPr/>
                <p14:nvPr/>
              </p14:nvContentPartPr>
              <p14:xfrm>
                <a:off x="8041179" y="4720148"/>
                <a:ext cx="78120" cy="69480"/>
              </p14:xfrm>
            </p:contentPart>
          </mc:Choice>
          <mc:Fallback xmlns="">
            <p:pic>
              <p:nvPicPr>
                <p:cNvPr id="106" name="Freihand 105">
                  <a:extLst>
                    <a:ext uri="{FF2B5EF4-FFF2-40B4-BE49-F238E27FC236}">
                      <a16:creationId xmlns:a16="http://schemas.microsoft.com/office/drawing/2014/main" id="{7EABB9D2-B372-443F-99F8-58F44DCAEC55}"/>
                    </a:ext>
                  </a:extLst>
                </p:cNvPr>
                <p:cNvPicPr/>
                <p:nvPr/>
              </p:nvPicPr>
              <p:blipFill>
                <a:blip r:embed="rId132"/>
                <a:stretch>
                  <a:fillRect/>
                </a:stretch>
              </p:blipFill>
              <p:spPr>
                <a:xfrm>
                  <a:off x="8036859" y="4715828"/>
                  <a:ext cx="867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7" name="Freihand 106">
                  <a:extLst>
                    <a:ext uri="{FF2B5EF4-FFF2-40B4-BE49-F238E27FC236}">
                      <a16:creationId xmlns:a16="http://schemas.microsoft.com/office/drawing/2014/main" id="{EF2C83A8-D649-48AB-82AC-666C48E4A765}"/>
                    </a:ext>
                  </a:extLst>
                </p14:cNvPr>
                <p14:cNvContentPartPr/>
                <p14:nvPr/>
              </p14:nvContentPartPr>
              <p14:xfrm>
                <a:off x="8108499" y="4682348"/>
                <a:ext cx="101520" cy="109440"/>
              </p14:xfrm>
            </p:contentPart>
          </mc:Choice>
          <mc:Fallback xmlns="">
            <p:pic>
              <p:nvPicPr>
                <p:cNvPr id="107" name="Freihand 106">
                  <a:extLst>
                    <a:ext uri="{FF2B5EF4-FFF2-40B4-BE49-F238E27FC236}">
                      <a16:creationId xmlns:a16="http://schemas.microsoft.com/office/drawing/2014/main" id="{EF2C83A8-D649-48AB-82AC-666C48E4A765}"/>
                    </a:ext>
                  </a:extLst>
                </p:cNvPr>
                <p:cNvPicPr/>
                <p:nvPr/>
              </p:nvPicPr>
              <p:blipFill>
                <a:blip r:embed="rId134"/>
                <a:stretch>
                  <a:fillRect/>
                </a:stretch>
              </p:blipFill>
              <p:spPr>
                <a:xfrm>
                  <a:off x="8104179" y="4678028"/>
                  <a:ext cx="110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8" name="Freihand 107">
                  <a:extLst>
                    <a:ext uri="{FF2B5EF4-FFF2-40B4-BE49-F238E27FC236}">
                      <a16:creationId xmlns:a16="http://schemas.microsoft.com/office/drawing/2014/main" id="{D914EC0D-0446-4CFF-A76A-C8B71B98DE32}"/>
                    </a:ext>
                  </a:extLst>
                </p14:cNvPr>
                <p14:cNvContentPartPr/>
                <p14:nvPr/>
              </p14:nvContentPartPr>
              <p14:xfrm>
                <a:off x="8177979" y="4681268"/>
                <a:ext cx="102240" cy="115200"/>
              </p14:xfrm>
            </p:contentPart>
          </mc:Choice>
          <mc:Fallback xmlns="">
            <p:pic>
              <p:nvPicPr>
                <p:cNvPr id="108" name="Freihand 107">
                  <a:extLst>
                    <a:ext uri="{FF2B5EF4-FFF2-40B4-BE49-F238E27FC236}">
                      <a16:creationId xmlns:a16="http://schemas.microsoft.com/office/drawing/2014/main" id="{D914EC0D-0446-4CFF-A76A-C8B71B98DE32}"/>
                    </a:ext>
                  </a:extLst>
                </p:cNvPr>
                <p:cNvPicPr/>
                <p:nvPr/>
              </p:nvPicPr>
              <p:blipFill>
                <a:blip r:embed="rId136"/>
                <a:stretch>
                  <a:fillRect/>
                </a:stretch>
              </p:blipFill>
              <p:spPr>
                <a:xfrm>
                  <a:off x="8173659" y="4676948"/>
                  <a:ext cx="110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9" name="Freihand 108">
                  <a:extLst>
                    <a:ext uri="{FF2B5EF4-FFF2-40B4-BE49-F238E27FC236}">
                      <a16:creationId xmlns:a16="http://schemas.microsoft.com/office/drawing/2014/main" id="{09B3B318-F15B-4F83-9B19-6F2DE8627705}"/>
                    </a:ext>
                  </a:extLst>
                </p14:cNvPr>
                <p14:cNvContentPartPr/>
                <p14:nvPr/>
              </p14:nvContentPartPr>
              <p14:xfrm>
                <a:off x="8265459" y="4671548"/>
                <a:ext cx="401400" cy="228960"/>
              </p14:xfrm>
            </p:contentPart>
          </mc:Choice>
          <mc:Fallback xmlns="">
            <p:pic>
              <p:nvPicPr>
                <p:cNvPr id="109" name="Freihand 108">
                  <a:extLst>
                    <a:ext uri="{FF2B5EF4-FFF2-40B4-BE49-F238E27FC236}">
                      <a16:creationId xmlns:a16="http://schemas.microsoft.com/office/drawing/2014/main" id="{09B3B318-F15B-4F83-9B19-6F2DE8627705}"/>
                    </a:ext>
                  </a:extLst>
                </p:cNvPr>
                <p:cNvPicPr/>
                <p:nvPr/>
              </p:nvPicPr>
              <p:blipFill>
                <a:blip r:embed="rId138"/>
                <a:stretch>
                  <a:fillRect/>
                </a:stretch>
              </p:blipFill>
              <p:spPr>
                <a:xfrm>
                  <a:off x="8261139" y="4667228"/>
                  <a:ext cx="410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0" name="Freihand 109">
                  <a:extLst>
                    <a:ext uri="{FF2B5EF4-FFF2-40B4-BE49-F238E27FC236}">
                      <a16:creationId xmlns:a16="http://schemas.microsoft.com/office/drawing/2014/main" id="{AD35FE1E-0FF7-4C93-8CAD-956397D3892B}"/>
                    </a:ext>
                  </a:extLst>
                </p14:cNvPr>
                <p14:cNvContentPartPr/>
                <p14:nvPr/>
              </p14:nvContentPartPr>
              <p14:xfrm>
                <a:off x="6439899" y="5173748"/>
                <a:ext cx="23760" cy="158400"/>
              </p14:xfrm>
            </p:contentPart>
          </mc:Choice>
          <mc:Fallback xmlns="">
            <p:pic>
              <p:nvPicPr>
                <p:cNvPr id="110" name="Freihand 109">
                  <a:extLst>
                    <a:ext uri="{FF2B5EF4-FFF2-40B4-BE49-F238E27FC236}">
                      <a16:creationId xmlns:a16="http://schemas.microsoft.com/office/drawing/2014/main" id="{AD35FE1E-0FF7-4C93-8CAD-956397D3892B}"/>
                    </a:ext>
                  </a:extLst>
                </p:cNvPr>
                <p:cNvPicPr/>
                <p:nvPr/>
              </p:nvPicPr>
              <p:blipFill>
                <a:blip r:embed="rId140"/>
                <a:stretch>
                  <a:fillRect/>
                </a:stretch>
              </p:blipFill>
              <p:spPr>
                <a:xfrm>
                  <a:off x="6435579" y="5169428"/>
                  <a:ext cx="32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1" name="Freihand 110">
                  <a:extLst>
                    <a:ext uri="{FF2B5EF4-FFF2-40B4-BE49-F238E27FC236}">
                      <a16:creationId xmlns:a16="http://schemas.microsoft.com/office/drawing/2014/main" id="{263A2DD5-4846-46CD-80AD-DCE1A36173F4}"/>
                    </a:ext>
                  </a:extLst>
                </p14:cNvPr>
                <p14:cNvContentPartPr/>
                <p14:nvPr/>
              </p14:nvContentPartPr>
              <p14:xfrm>
                <a:off x="6329379" y="5117588"/>
                <a:ext cx="181800" cy="117720"/>
              </p14:xfrm>
            </p:contentPart>
          </mc:Choice>
          <mc:Fallback xmlns="">
            <p:pic>
              <p:nvPicPr>
                <p:cNvPr id="111" name="Freihand 110">
                  <a:extLst>
                    <a:ext uri="{FF2B5EF4-FFF2-40B4-BE49-F238E27FC236}">
                      <a16:creationId xmlns:a16="http://schemas.microsoft.com/office/drawing/2014/main" id="{263A2DD5-4846-46CD-80AD-DCE1A36173F4}"/>
                    </a:ext>
                  </a:extLst>
                </p:cNvPr>
                <p:cNvPicPr/>
                <p:nvPr/>
              </p:nvPicPr>
              <p:blipFill>
                <a:blip r:embed="rId142"/>
                <a:stretch>
                  <a:fillRect/>
                </a:stretch>
              </p:blipFill>
              <p:spPr>
                <a:xfrm>
                  <a:off x="6325059" y="5113268"/>
                  <a:ext cx="190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2" name="Freihand 111">
                  <a:extLst>
                    <a:ext uri="{FF2B5EF4-FFF2-40B4-BE49-F238E27FC236}">
                      <a16:creationId xmlns:a16="http://schemas.microsoft.com/office/drawing/2014/main" id="{0DDF9A79-B246-4334-8650-4454502E6FC6}"/>
                    </a:ext>
                  </a:extLst>
                </p14:cNvPr>
                <p14:cNvContentPartPr/>
                <p14:nvPr/>
              </p14:nvContentPartPr>
              <p14:xfrm>
                <a:off x="6512979" y="5181668"/>
                <a:ext cx="195480" cy="102960"/>
              </p14:xfrm>
            </p:contentPart>
          </mc:Choice>
          <mc:Fallback xmlns="">
            <p:pic>
              <p:nvPicPr>
                <p:cNvPr id="112" name="Freihand 111">
                  <a:extLst>
                    <a:ext uri="{FF2B5EF4-FFF2-40B4-BE49-F238E27FC236}">
                      <a16:creationId xmlns:a16="http://schemas.microsoft.com/office/drawing/2014/main" id="{0DDF9A79-B246-4334-8650-4454502E6FC6}"/>
                    </a:ext>
                  </a:extLst>
                </p:cNvPr>
                <p:cNvPicPr/>
                <p:nvPr/>
              </p:nvPicPr>
              <p:blipFill>
                <a:blip r:embed="rId144"/>
                <a:stretch>
                  <a:fillRect/>
                </a:stretch>
              </p:blipFill>
              <p:spPr>
                <a:xfrm>
                  <a:off x="6508659" y="5177348"/>
                  <a:ext cx="204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3" name="Freihand 112">
                  <a:extLst>
                    <a:ext uri="{FF2B5EF4-FFF2-40B4-BE49-F238E27FC236}">
                      <a16:creationId xmlns:a16="http://schemas.microsoft.com/office/drawing/2014/main" id="{7EDD184E-D9CB-46EE-85D5-C616DFBB93FC}"/>
                    </a:ext>
                  </a:extLst>
                </p14:cNvPr>
                <p14:cNvContentPartPr/>
                <p14:nvPr/>
              </p14:nvContentPartPr>
              <p14:xfrm>
                <a:off x="6720339" y="5139908"/>
                <a:ext cx="84240" cy="114480"/>
              </p14:xfrm>
            </p:contentPart>
          </mc:Choice>
          <mc:Fallback xmlns="">
            <p:pic>
              <p:nvPicPr>
                <p:cNvPr id="113" name="Freihand 112">
                  <a:extLst>
                    <a:ext uri="{FF2B5EF4-FFF2-40B4-BE49-F238E27FC236}">
                      <a16:creationId xmlns:a16="http://schemas.microsoft.com/office/drawing/2014/main" id="{7EDD184E-D9CB-46EE-85D5-C616DFBB93FC}"/>
                    </a:ext>
                  </a:extLst>
                </p:cNvPr>
                <p:cNvPicPr/>
                <p:nvPr/>
              </p:nvPicPr>
              <p:blipFill>
                <a:blip r:embed="rId146"/>
                <a:stretch>
                  <a:fillRect/>
                </a:stretch>
              </p:blipFill>
              <p:spPr>
                <a:xfrm>
                  <a:off x="6716019" y="5135588"/>
                  <a:ext cx="92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 name="Freihand 113">
                  <a:extLst>
                    <a:ext uri="{FF2B5EF4-FFF2-40B4-BE49-F238E27FC236}">
                      <a16:creationId xmlns:a16="http://schemas.microsoft.com/office/drawing/2014/main" id="{9E1EAAD8-E35C-4451-8C63-9690C1760302}"/>
                    </a:ext>
                  </a:extLst>
                </p14:cNvPr>
                <p14:cNvContentPartPr/>
                <p14:nvPr/>
              </p14:nvContentPartPr>
              <p14:xfrm>
                <a:off x="6819339" y="5166548"/>
                <a:ext cx="96840" cy="80280"/>
              </p14:xfrm>
            </p:contentPart>
          </mc:Choice>
          <mc:Fallback xmlns="">
            <p:pic>
              <p:nvPicPr>
                <p:cNvPr id="114" name="Freihand 113">
                  <a:extLst>
                    <a:ext uri="{FF2B5EF4-FFF2-40B4-BE49-F238E27FC236}">
                      <a16:creationId xmlns:a16="http://schemas.microsoft.com/office/drawing/2014/main" id="{9E1EAAD8-E35C-4451-8C63-9690C1760302}"/>
                    </a:ext>
                  </a:extLst>
                </p:cNvPr>
                <p:cNvPicPr/>
                <p:nvPr/>
              </p:nvPicPr>
              <p:blipFill>
                <a:blip r:embed="rId148"/>
                <a:stretch>
                  <a:fillRect/>
                </a:stretch>
              </p:blipFill>
              <p:spPr>
                <a:xfrm>
                  <a:off x="6815019" y="5162228"/>
                  <a:ext cx="105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5" name="Freihand 114">
                  <a:extLst>
                    <a:ext uri="{FF2B5EF4-FFF2-40B4-BE49-F238E27FC236}">
                      <a16:creationId xmlns:a16="http://schemas.microsoft.com/office/drawing/2014/main" id="{721F59CD-9191-4E46-ACC6-5EA774CDB0CA}"/>
                    </a:ext>
                  </a:extLst>
                </p14:cNvPr>
                <p14:cNvContentPartPr/>
                <p14:nvPr/>
              </p14:nvContentPartPr>
              <p14:xfrm>
                <a:off x="7046859" y="5112908"/>
                <a:ext cx="153720" cy="117000"/>
              </p14:xfrm>
            </p:contentPart>
          </mc:Choice>
          <mc:Fallback xmlns="">
            <p:pic>
              <p:nvPicPr>
                <p:cNvPr id="115" name="Freihand 114">
                  <a:extLst>
                    <a:ext uri="{FF2B5EF4-FFF2-40B4-BE49-F238E27FC236}">
                      <a16:creationId xmlns:a16="http://schemas.microsoft.com/office/drawing/2014/main" id="{721F59CD-9191-4E46-ACC6-5EA774CDB0CA}"/>
                    </a:ext>
                  </a:extLst>
                </p:cNvPr>
                <p:cNvPicPr/>
                <p:nvPr/>
              </p:nvPicPr>
              <p:blipFill>
                <a:blip r:embed="rId150"/>
                <a:stretch>
                  <a:fillRect/>
                </a:stretch>
              </p:blipFill>
              <p:spPr>
                <a:xfrm>
                  <a:off x="7042539" y="5108588"/>
                  <a:ext cx="162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6" name="Freihand 115">
                  <a:extLst>
                    <a:ext uri="{FF2B5EF4-FFF2-40B4-BE49-F238E27FC236}">
                      <a16:creationId xmlns:a16="http://schemas.microsoft.com/office/drawing/2014/main" id="{FFD72560-8F5C-4FFB-BB28-29E6BD997568}"/>
                    </a:ext>
                  </a:extLst>
                </p14:cNvPr>
                <p14:cNvContentPartPr/>
                <p14:nvPr/>
              </p14:nvContentPartPr>
              <p14:xfrm>
                <a:off x="7226499" y="5124068"/>
                <a:ext cx="214920" cy="67320"/>
              </p14:xfrm>
            </p:contentPart>
          </mc:Choice>
          <mc:Fallback xmlns="">
            <p:pic>
              <p:nvPicPr>
                <p:cNvPr id="116" name="Freihand 115">
                  <a:extLst>
                    <a:ext uri="{FF2B5EF4-FFF2-40B4-BE49-F238E27FC236}">
                      <a16:creationId xmlns:a16="http://schemas.microsoft.com/office/drawing/2014/main" id="{FFD72560-8F5C-4FFB-BB28-29E6BD997568}"/>
                    </a:ext>
                  </a:extLst>
                </p:cNvPr>
                <p:cNvPicPr/>
                <p:nvPr/>
              </p:nvPicPr>
              <p:blipFill>
                <a:blip r:embed="rId152"/>
                <a:stretch>
                  <a:fillRect/>
                </a:stretch>
              </p:blipFill>
              <p:spPr>
                <a:xfrm>
                  <a:off x="7222179" y="5119748"/>
                  <a:ext cx="223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7" name="Freihand 116">
                  <a:extLst>
                    <a:ext uri="{FF2B5EF4-FFF2-40B4-BE49-F238E27FC236}">
                      <a16:creationId xmlns:a16="http://schemas.microsoft.com/office/drawing/2014/main" id="{46D93FC1-694A-45AC-AFC1-45B5E203F46C}"/>
                    </a:ext>
                  </a:extLst>
                </p14:cNvPr>
                <p14:cNvContentPartPr/>
                <p14:nvPr/>
              </p14:nvContentPartPr>
              <p14:xfrm>
                <a:off x="7390659" y="5058548"/>
                <a:ext cx="208800" cy="108720"/>
              </p14:xfrm>
            </p:contentPart>
          </mc:Choice>
          <mc:Fallback xmlns="">
            <p:pic>
              <p:nvPicPr>
                <p:cNvPr id="117" name="Freihand 116">
                  <a:extLst>
                    <a:ext uri="{FF2B5EF4-FFF2-40B4-BE49-F238E27FC236}">
                      <a16:creationId xmlns:a16="http://schemas.microsoft.com/office/drawing/2014/main" id="{46D93FC1-694A-45AC-AFC1-45B5E203F46C}"/>
                    </a:ext>
                  </a:extLst>
                </p:cNvPr>
                <p:cNvPicPr/>
                <p:nvPr/>
              </p:nvPicPr>
              <p:blipFill>
                <a:blip r:embed="rId154"/>
                <a:stretch>
                  <a:fillRect/>
                </a:stretch>
              </p:blipFill>
              <p:spPr>
                <a:xfrm>
                  <a:off x="7386339" y="5054228"/>
                  <a:ext cx="217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8" name="Freihand 117">
                  <a:extLst>
                    <a:ext uri="{FF2B5EF4-FFF2-40B4-BE49-F238E27FC236}">
                      <a16:creationId xmlns:a16="http://schemas.microsoft.com/office/drawing/2014/main" id="{D82811FF-A9ED-48A2-BCA5-D810453C7B7C}"/>
                    </a:ext>
                  </a:extLst>
                </p14:cNvPr>
                <p14:cNvContentPartPr/>
                <p14:nvPr/>
              </p14:nvContentPartPr>
              <p14:xfrm>
                <a:off x="7709979" y="5004188"/>
                <a:ext cx="168480" cy="215640"/>
              </p14:xfrm>
            </p:contentPart>
          </mc:Choice>
          <mc:Fallback xmlns="">
            <p:pic>
              <p:nvPicPr>
                <p:cNvPr id="118" name="Freihand 117">
                  <a:extLst>
                    <a:ext uri="{FF2B5EF4-FFF2-40B4-BE49-F238E27FC236}">
                      <a16:creationId xmlns:a16="http://schemas.microsoft.com/office/drawing/2014/main" id="{D82811FF-A9ED-48A2-BCA5-D810453C7B7C}"/>
                    </a:ext>
                  </a:extLst>
                </p:cNvPr>
                <p:cNvPicPr/>
                <p:nvPr/>
              </p:nvPicPr>
              <p:blipFill>
                <a:blip r:embed="rId156"/>
                <a:stretch>
                  <a:fillRect/>
                </a:stretch>
              </p:blipFill>
              <p:spPr>
                <a:xfrm>
                  <a:off x="7705659" y="4999868"/>
                  <a:ext cx="1771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 name="Freihand 118">
                  <a:extLst>
                    <a:ext uri="{FF2B5EF4-FFF2-40B4-BE49-F238E27FC236}">
                      <a16:creationId xmlns:a16="http://schemas.microsoft.com/office/drawing/2014/main" id="{8D17AD36-61A5-45D8-B3F9-C8CB2328F845}"/>
                    </a:ext>
                  </a:extLst>
                </p14:cNvPr>
                <p14:cNvContentPartPr/>
                <p14:nvPr/>
              </p14:nvContentPartPr>
              <p14:xfrm>
                <a:off x="7862979" y="5004908"/>
                <a:ext cx="141120" cy="182520"/>
              </p14:xfrm>
            </p:contentPart>
          </mc:Choice>
          <mc:Fallback xmlns="">
            <p:pic>
              <p:nvPicPr>
                <p:cNvPr id="119" name="Freihand 118">
                  <a:extLst>
                    <a:ext uri="{FF2B5EF4-FFF2-40B4-BE49-F238E27FC236}">
                      <a16:creationId xmlns:a16="http://schemas.microsoft.com/office/drawing/2014/main" id="{8D17AD36-61A5-45D8-B3F9-C8CB2328F845}"/>
                    </a:ext>
                  </a:extLst>
                </p:cNvPr>
                <p:cNvPicPr/>
                <p:nvPr/>
              </p:nvPicPr>
              <p:blipFill>
                <a:blip r:embed="rId158"/>
                <a:stretch>
                  <a:fillRect/>
                </a:stretch>
              </p:blipFill>
              <p:spPr>
                <a:xfrm>
                  <a:off x="7858659" y="5000588"/>
                  <a:ext cx="149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47D9241C-08AA-4E95-A711-BDA7EEEE4A29}"/>
                    </a:ext>
                  </a:extLst>
                </p14:cNvPr>
                <p14:cNvContentPartPr/>
                <p14:nvPr/>
              </p14:nvContentPartPr>
              <p14:xfrm>
                <a:off x="7892139" y="5059628"/>
                <a:ext cx="147600" cy="95040"/>
              </p14:xfrm>
            </p:contentPart>
          </mc:Choice>
          <mc:Fallback xmlns="">
            <p:pic>
              <p:nvPicPr>
                <p:cNvPr id="120" name="Freihand 119">
                  <a:extLst>
                    <a:ext uri="{FF2B5EF4-FFF2-40B4-BE49-F238E27FC236}">
                      <a16:creationId xmlns:a16="http://schemas.microsoft.com/office/drawing/2014/main" id="{47D9241C-08AA-4E95-A711-BDA7EEEE4A29}"/>
                    </a:ext>
                  </a:extLst>
                </p:cNvPr>
                <p:cNvPicPr/>
                <p:nvPr/>
              </p:nvPicPr>
              <p:blipFill>
                <a:blip r:embed="rId160"/>
                <a:stretch>
                  <a:fillRect/>
                </a:stretch>
              </p:blipFill>
              <p:spPr>
                <a:xfrm>
                  <a:off x="7887819" y="5055308"/>
                  <a:ext cx="156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2" name="Freihand 121">
                  <a:extLst>
                    <a:ext uri="{FF2B5EF4-FFF2-40B4-BE49-F238E27FC236}">
                      <a16:creationId xmlns:a16="http://schemas.microsoft.com/office/drawing/2014/main" id="{F68EF247-5950-4A02-ABC0-52491BFA559C}"/>
                    </a:ext>
                  </a:extLst>
                </p14:cNvPr>
                <p14:cNvContentPartPr/>
                <p14:nvPr/>
              </p14:nvContentPartPr>
              <p14:xfrm>
                <a:off x="5528379" y="4341068"/>
                <a:ext cx="3013920" cy="1187280"/>
              </p14:xfrm>
            </p:contentPart>
          </mc:Choice>
          <mc:Fallback xmlns="">
            <p:pic>
              <p:nvPicPr>
                <p:cNvPr id="122" name="Freihand 121">
                  <a:extLst>
                    <a:ext uri="{FF2B5EF4-FFF2-40B4-BE49-F238E27FC236}">
                      <a16:creationId xmlns:a16="http://schemas.microsoft.com/office/drawing/2014/main" id="{F68EF247-5950-4A02-ABC0-52491BFA559C}"/>
                    </a:ext>
                  </a:extLst>
                </p:cNvPr>
                <p:cNvPicPr/>
                <p:nvPr/>
              </p:nvPicPr>
              <p:blipFill>
                <a:blip r:embed="rId162"/>
                <a:stretch>
                  <a:fillRect/>
                </a:stretch>
              </p:blipFill>
              <p:spPr>
                <a:xfrm>
                  <a:off x="5524059" y="4336748"/>
                  <a:ext cx="3022560" cy="1195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4" name="Freihand 123">
                  <a:extLst>
                    <a:ext uri="{FF2B5EF4-FFF2-40B4-BE49-F238E27FC236}">
                      <a16:creationId xmlns:a16="http://schemas.microsoft.com/office/drawing/2014/main" id="{AE74D133-E030-4F45-8B52-1B13EA002404}"/>
                    </a:ext>
                  </a:extLst>
                </p14:cNvPr>
                <p14:cNvContentPartPr/>
                <p14:nvPr/>
              </p14:nvContentPartPr>
              <p14:xfrm>
                <a:off x="5541339" y="4328828"/>
                <a:ext cx="3143880" cy="1334880"/>
              </p14:xfrm>
            </p:contentPart>
          </mc:Choice>
          <mc:Fallback xmlns="">
            <p:pic>
              <p:nvPicPr>
                <p:cNvPr id="124" name="Freihand 123">
                  <a:extLst>
                    <a:ext uri="{FF2B5EF4-FFF2-40B4-BE49-F238E27FC236}">
                      <a16:creationId xmlns:a16="http://schemas.microsoft.com/office/drawing/2014/main" id="{AE74D133-E030-4F45-8B52-1B13EA002404}"/>
                    </a:ext>
                  </a:extLst>
                </p:cNvPr>
                <p:cNvPicPr/>
                <p:nvPr/>
              </p:nvPicPr>
              <p:blipFill>
                <a:blip r:embed="rId164"/>
                <a:stretch>
                  <a:fillRect/>
                </a:stretch>
              </p:blipFill>
              <p:spPr>
                <a:xfrm>
                  <a:off x="5537019" y="4324508"/>
                  <a:ext cx="3152520" cy="134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126" name="Freihand 125">
                <a:extLst>
                  <a:ext uri="{FF2B5EF4-FFF2-40B4-BE49-F238E27FC236}">
                    <a16:creationId xmlns:a16="http://schemas.microsoft.com/office/drawing/2014/main" id="{BC1DDE28-4174-409D-9731-44AAD1758284}"/>
                  </a:ext>
                </a:extLst>
              </p14:cNvPr>
              <p14:cNvContentPartPr/>
              <p14:nvPr/>
            </p14:nvContentPartPr>
            <p14:xfrm>
              <a:off x="592419" y="305828"/>
              <a:ext cx="2464200" cy="805680"/>
            </p14:xfrm>
          </p:contentPart>
        </mc:Choice>
        <mc:Fallback xmlns="">
          <p:pic>
            <p:nvPicPr>
              <p:cNvPr id="126" name="Freihand 125">
                <a:extLst>
                  <a:ext uri="{FF2B5EF4-FFF2-40B4-BE49-F238E27FC236}">
                    <a16:creationId xmlns:a16="http://schemas.microsoft.com/office/drawing/2014/main" id="{BC1DDE28-4174-409D-9731-44AAD1758284}"/>
                  </a:ext>
                </a:extLst>
              </p:cNvPr>
              <p:cNvPicPr/>
              <p:nvPr/>
            </p:nvPicPr>
            <p:blipFill>
              <a:blip r:embed="rId166"/>
              <a:stretch>
                <a:fillRect/>
              </a:stretch>
            </p:blipFill>
            <p:spPr>
              <a:xfrm>
                <a:off x="588099" y="301508"/>
                <a:ext cx="2472840" cy="814320"/>
              </a:xfrm>
              <a:prstGeom prst="rect">
                <a:avLst/>
              </a:prstGeom>
            </p:spPr>
          </p:pic>
        </mc:Fallback>
      </mc:AlternateContent>
      <p:grpSp>
        <p:nvGrpSpPr>
          <p:cNvPr id="128" name="Gruppieren 127">
            <a:extLst>
              <a:ext uri="{FF2B5EF4-FFF2-40B4-BE49-F238E27FC236}">
                <a16:creationId xmlns:a16="http://schemas.microsoft.com/office/drawing/2014/main" id="{D5526E0A-CAA0-4C8B-A0ED-1480F519BC49}"/>
              </a:ext>
            </a:extLst>
          </p:cNvPr>
          <p:cNvGrpSpPr/>
          <p:nvPr/>
        </p:nvGrpSpPr>
        <p:grpSpPr>
          <a:xfrm>
            <a:off x="1256979" y="2795948"/>
            <a:ext cx="4644000" cy="414000"/>
            <a:chOff x="1256979" y="2795948"/>
            <a:chExt cx="4644000" cy="414000"/>
          </a:xfrm>
        </p:grpSpPr>
        <mc:AlternateContent xmlns:mc="http://schemas.openxmlformats.org/markup-compatibility/2006" xmlns:p14="http://schemas.microsoft.com/office/powerpoint/2010/main">
          <mc:Choice Requires="p14">
            <p:contentPart p14:bwMode="auto" r:id="rId167">
              <p14:nvContentPartPr>
                <p14:cNvPr id="32" name="Freihand 31">
                  <a:extLst>
                    <a:ext uri="{FF2B5EF4-FFF2-40B4-BE49-F238E27FC236}">
                      <a16:creationId xmlns:a16="http://schemas.microsoft.com/office/drawing/2014/main" id="{A8BA4EEF-E871-4095-A8F8-F0F8650C7D5B}"/>
                    </a:ext>
                  </a:extLst>
                </p14:cNvPr>
                <p14:cNvContentPartPr/>
                <p14:nvPr/>
              </p14:nvContentPartPr>
              <p14:xfrm>
                <a:off x="1256979" y="2827988"/>
                <a:ext cx="154440" cy="228240"/>
              </p14:xfrm>
            </p:contentPart>
          </mc:Choice>
          <mc:Fallback xmlns="">
            <p:pic>
              <p:nvPicPr>
                <p:cNvPr id="32" name="Freihand 31">
                  <a:extLst>
                    <a:ext uri="{FF2B5EF4-FFF2-40B4-BE49-F238E27FC236}">
                      <a16:creationId xmlns:a16="http://schemas.microsoft.com/office/drawing/2014/main" id="{A8BA4EEF-E871-4095-A8F8-F0F8650C7D5B}"/>
                    </a:ext>
                  </a:extLst>
                </p:cNvPr>
                <p:cNvPicPr/>
                <p:nvPr/>
              </p:nvPicPr>
              <p:blipFill>
                <a:blip r:embed="rId168"/>
                <a:stretch>
                  <a:fillRect/>
                </a:stretch>
              </p:blipFill>
              <p:spPr>
                <a:xfrm>
                  <a:off x="1252659" y="2823668"/>
                  <a:ext cx="1630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3" name="Freihand 32">
                  <a:extLst>
                    <a:ext uri="{FF2B5EF4-FFF2-40B4-BE49-F238E27FC236}">
                      <a16:creationId xmlns:a16="http://schemas.microsoft.com/office/drawing/2014/main" id="{BFA1084F-B156-46B7-943C-57C339733D81}"/>
                    </a:ext>
                  </a:extLst>
                </p14:cNvPr>
                <p14:cNvContentPartPr/>
                <p14:nvPr/>
              </p14:nvContentPartPr>
              <p14:xfrm>
                <a:off x="1352019" y="2804948"/>
                <a:ext cx="117360" cy="188280"/>
              </p14:xfrm>
            </p:contentPart>
          </mc:Choice>
          <mc:Fallback xmlns="">
            <p:pic>
              <p:nvPicPr>
                <p:cNvPr id="33" name="Freihand 32">
                  <a:extLst>
                    <a:ext uri="{FF2B5EF4-FFF2-40B4-BE49-F238E27FC236}">
                      <a16:creationId xmlns:a16="http://schemas.microsoft.com/office/drawing/2014/main" id="{BFA1084F-B156-46B7-943C-57C339733D81}"/>
                    </a:ext>
                  </a:extLst>
                </p:cNvPr>
                <p:cNvPicPr/>
                <p:nvPr/>
              </p:nvPicPr>
              <p:blipFill>
                <a:blip r:embed="rId170"/>
                <a:stretch>
                  <a:fillRect/>
                </a:stretch>
              </p:blipFill>
              <p:spPr>
                <a:xfrm>
                  <a:off x="1347699" y="2800628"/>
                  <a:ext cx="126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4" name="Freihand 33">
                  <a:extLst>
                    <a:ext uri="{FF2B5EF4-FFF2-40B4-BE49-F238E27FC236}">
                      <a16:creationId xmlns:a16="http://schemas.microsoft.com/office/drawing/2014/main" id="{D49AE0E7-A280-479D-B39C-D13721F9C66D}"/>
                    </a:ext>
                  </a:extLst>
                </p14:cNvPr>
                <p14:cNvContentPartPr/>
                <p14:nvPr/>
              </p14:nvContentPartPr>
              <p14:xfrm>
                <a:off x="1321059" y="2840228"/>
                <a:ext cx="173880" cy="260640"/>
              </p14:xfrm>
            </p:contentPart>
          </mc:Choice>
          <mc:Fallback xmlns="">
            <p:pic>
              <p:nvPicPr>
                <p:cNvPr id="34" name="Freihand 33">
                  <a:extLst>
                    <a:ext uri="{FF2B5EF4-FFF2-40B4-BE49-F238E27FC236}">
                      <a16:creationId xmlns:a16="http://schemas.microsoft.com/office/drawing/2014/main" id="{D49AE0E7-A280-479D-B39C-D13721F9C66D}"/>
                    </a:ext>
                  </a:extLst>
                </p:cNvPr>
                <p:cNvPicPr/>
                <p:nvPr/>
              </p:nvPicPr>
              <p:blipFill>
                <a:blip r:embed="rId172"/>
                <a:stretch>
                  <a:fillRect/>
                </a:stretch>
              </p:blipFill>
              <p:spPr>
                <a:xfrm>
                  <a:off x="1316739" y="2835908"/>
                  <a:ext cx="1825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6" name="Freihand 35">
                  <a:extLst>
                    <a:ext uri="{FF2B5EF4-FFF2-40B4-BE49-F238E27FC236}">
                      <a16:creationId xmlns:a16="http://schemas.microsoft.com/office/drawing/2014/main" id="{839FA639-7482-4253-B490-00490AC63A84}"/>
                    </a:ext>
                  </a:extLst>
                </p14:cNvPr>
                <p14:cNvContentPartPr/>
                <p14:nvPr/>
              </p14:nvContentPartPr>
              <p14:xfrm>
                <a:off x="1863219" y="3042548"/>
                <a:ext cx="192960" cy="67320"/>
              </p14:xfrm>
            </p:contentPart>
          </mc:Choice>
          <mc:Fallback xmlns="">
            <p:pic>
              <p:nvPicPr>
                <p:cNvPr id="36" name="Freihand 35">
                  <a:extLst>
                    <a:ext uri="{FF2B5EF4-FFF2-40B4-BE49-F238E27FC236}">
                      <a16:creationId xmlns:a16="http://schemas.microsoft.com/office/drawing/2014/main" id="{839FA639-7482-4253-B490-00490AC63A84}"/>
                    </a:ext>
                  </a:extLst>
                </p:cNvPr>
                <p:cNvPicPr/>
                <p:nvPr/>
              </p:nvPicPr>
              <p:blipFill>
                <a:blip r:embed="rId174"/>
                <a:stretch>
                  <a:fillRect/>
                </a:stretch>
              </p:blipFill>
              <p:spPr>
                <a:xfrm>
                  <a:off x="1858899" y="3038228"/>
                  <a:ext cx="201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7" name="Freihand 36">
                  <a:extLst>
                    <a:ext uri="{FF2B5EF4-FFF2-40B4-BE49-F238E27FC236}">
                      <a16:creationId xmlns:a16="http://schemas.microsoft.com/office/drawing/2014/main" id="{B6F43275-CA1E-411F-983F-F1AB32BC4563}"/>
                    </a:ext>
                  </a:extLst>
                </p14:cNvPr>
                <p14:cNvContentPartPr/>
                <p14:nvPr/>
              </p14:nvContentPartPr>
              <p14:xfrm>
                <a:off x="2077419" y="2993228"/>
                <a:ext cx="106560" cy="119880"/>
              </p14:xfrm>
            </p:contentPart>
          </mc:Choice>
          <mc:Fallback xmlns="">
            <p:pic>
              <p:nvPicPr>
                <p:cNvPr id="37" name="Freihand 36">
                  <a:extLst>
                    <a:ext uri="{FF2B5EF4-FFF2-40B4-BE49-F238E27FC236}">
                      <a16:creationId xmlns:a16="http://schemas.microsoft.com/office/drawing/2014/main" id="{B6F43275-CA1E-411F-983F-F1AB32BC4563}"/>
                    </a:ext>
                  </a:extLst>
                </p:cNvPr>
                <p:cNvPicPr/>
                <p:nvPr/>
              </p:nvPicPr>
              <p:blipFill>
                <a:blip r:embed="rId176"/>
                <a:stretch>
                  <a:fillRect/>
                </a:stretch>
              </p:blipFill>
              <p:spPr>
                <a:xfrm>
                  <a:off x="2073099" y="2988908"/>
                  <a:ext cx="115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 name="Freihand 37">
                  <a:extLst>
                    <a:ext uri="{FF2B5EF4-FFF2-40B4-BE49-F238E27FC236}">
                      <a16:creationId xmlns:a16="http://schemas.microsoft.com/office/drawing/2014/main" id="{CDFCF88A-BDCE-4782-8F73-913A77392E1C}"/>
                    </a:ext>
                  </a:extLst>
                </p14:cNvPr>
                <p14:cNvContentPartPr/>
                <p14:nvPr/>
              </p14:nvContentPartPr>
              <p14:xfrm>
                <a:off x="2392059" y="2875508"/>
                <a:ext cx="151200" cy="167040"/>
              </p14:xfrm>
            </p:contentPart>
          </mc:Choice>
          <mc:Fallback xmlns="">
            <p:pic>
              <p:nvPicPr>
                <p:cNvPr id="38" name="Freihand 37">
                  <a:extLst>
                    <a:ext uri="{FF2B5EF4-FFF2-40B4-BE49-F238E27FC236}">
                      <a16:creationId xmlns:a16="http://schemas.microsoft.com/office/drawing/2014/main" id="{CDFCF88A-BDCE-4782-8F73-913A77392E1C}"/>
                    </a:ext>
                  </a:extLst>
                </p:cNvPr>
                <p:cNvPicPr/>
                <p:nvPr/>
              </p:nvPicPr>
              <p:blipFill>
                <a:blip r:embed="rId178"/>
                <a:stretch>
                  <a:fillRect/>
                </a:stretch>
              </p:blipFill>
              <p:spPr>
                <a:xfrm>
                  <a:off x="2387739" y="2871188"/>
                  <a:ext cx="159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9" name="Freihand 38">
                  <a:extLst>
                    <a:ext uri="{FF2B5EF4-FFF2-40B4-BE49-F238E27FC236}">
                      <a16:creationId xmlns:a16="http://schemas.microsoft.com/office/drawing/2014/main" id="{BCE0651C-B2A6-47B0-982A-C3AA884A6558}"/>
                    </a:ext>
                  </a:extLst>
                </p14:cNvPr>
                <p14:cNvContentPartPr/>
                <p14:nvPr/>
              </p14:nvContentPartPr>
              <p14:xfrm>
                <a:off x="2550459" y="2920868"/>
                <a:ext cx="111600" cy="96480"/>
              </p14:xfrm>
            </p:contentPart>
          </mc:Choice>
          <mc:Fallback xmlns="">
            <p:pic>
              <p:nvPicPr>
                <p:cNvPr id="39" name="Freihand 38">
                  <a:extLst>
                    <a:ext uri="{FF2B5EF4-FFF2-40B4-BE49-F238E27FC236}">
                      <a16:creationId xmlns:a16="http://schemas.microsoft.com/office/drawing/2014/main" id="{BCE0651C-B2A6-47B0-982A-C3AA884A6558}"/>
                    </a:ext>
                  </a:extLst>
                </p:cNvPr>
                <p:cNvPicPr/>
                <p:nvPr/>
              </p:nvPicPr>
              <p:blipFill>
                <a:blip r:embed="rId180"/>
                <a:stretch>
                  <a:fillRect/>
                </a:stretch>
              </p:blipFill>
              <p:spPr>
                <a:xfrm>
                  <a:off x="2546139" y="2916548"/>
                  <a:ext cx="120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0" name="Freihand 39">
                  <a:extLst>
                    <a:ext uri="{FF2B5EF4-FFF2-40B4-BE49-F238E27FC236}">
                      <a16:creationId xmlns:a16="http://schemas.microsoft.com/office/drawing/2014/main" id="{6FD4A844-0736-43CD-93E2-E7A22DB77AEA}"/>
                    </a:ext>
                  </a:extLst>
                </p14:cNvPr>
                <p14:cNvContentPartPr/>
                <p14:nvPr/>
              </p14:nvContentPartPr>
              <p14:xfrm>
                <a:off x="2664219" y="2891708"/>
                <a:ext cx="98280" cy="132120"/>
              </p14:xfrm>
            </p:contentPart>
          </mc:Choice>
          <mc:Fallback xmlns="">
            <p:pic>
              <p:nvPicPr>
                <p:cNvPr id="40" name="Freihand 39">
                  <a:extLst>
                    <a:ext uri="{FF2B5EF4-FFF2-40B4-BE49-F238E27FC236}">
                      <a16:creationId xmlns:a16="http://schemas.microsoft.com/office/drawing/2014/main" id="{6FD4A844-0736-43CD-93E2-E7A22DB77AEA}"/>
                    </a:ext>
                  </a:extLst>
                </p:cNvPr>
                <p:cNvPicPr/>
                <p:nvPr/>
              </p:nvPicPr>
              <p:blipFill>
                <a:blip r:embed="rId182"/>
                <a:stretch>
                  <a:fillRect/>
                </a:stretch>
              </p:blipFill>
              <p:spPr>
                <a:xfrm>
                  <a:off x="2659899" y="2887388"/>
                  <a:ext cx="1069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1" name="Freihand 40">
                  <a:extLst>
                    <a:ext uri="{FF2B5EF4-FFF2-40B4-BE49-F238E27FC236}">
                      <a16:creationId xmlns:a16="http://schemas.microsoft.com/office/drawing/2014/main" id="{77CC64F8-48A6-4BC7-B3F1-1B0ABF29BB45}"/>
                    </a:ext>
                  </a:extLst>
                </p14:cNvPr>
                <p14:cNvContentPartPr/>
                <p14:nvPr/>
              </p14:nvContentPartPr>
              <p14:xfrm>
                <a:off x="2927379" y="2847068"/>
                <a:ext cx="246960" cy="179640"/>
              </p14:xfrm>
            </p:contentPart>
          </mc:Choice>
          <mc:Fallback xmlns="">
            <p:pic>
              <p:nvPicPr>
                <p:cNvPr id="41" name="Freihand 40">
                  <a:extLst>
                    <a:ext uri="{FF2B5EF4-FFF2-40B4-BE49-F238E27FC236}">
                      <a16:creationId xmlns:a16="http://schemas.microsoft.com/office/drawing/2014/main" id="{77CC64F8-48A6-4BC7-B3F1-1B0ABF29BB45}"/>
                    </a:ext>
                  </a:extLst>
                </p:cNvPr>
                <p:cNvPicPr/>
                <p:nvPr/>
              </p:nvPicPr>
              <p:blipFill>
                <a:blip r:embed="rId184"/>
                <a:stretch>
                  <a:fillRect/>
                </a:stretch>
              </p:blipFill>
              <p:spPr>
                <a:xfrm>
                  <a:off x="2923059" y="2842748"/>
                  <a:ext cx="255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2" name="Freihand 41">
                  <a:extLst>
                    <a:ext uri="{FF2B5EF4-FFF2-40B4-BE49-F238E27FC236}">
                      <a16:creationId xmlns:a16="http://schemas.microsoft.com/office/drawing/2014/main" id="{7477D354-4C3B-4FEA-8C93-510BB9FBED10}"/>
                    </a:ext>
                  </a:extLst>
                </p14:cNvPr>
                <p14:cNvContentPartPr/>
                <p14:nvPr/>
              </p14:nvContentPartPr>
              <p14:xfrm>
                <a:off x="3170019" y="2942108"/>
                <a:ext cx="135720" cy="144360"/>
              </p14:xfrm>
            </p:contentPart>
          </mc:Choice>
          <mc:Fallback xmlns="">
            <p:pic>
              <p:nvPicPr>
                <p:cNvPr id="42" name="Freihand 41">
                  <a:extLst>
                    <a:ext uri="{FF2B5EF4-FFF2-40B4-BE49-F238E27FC236}">
                      <a16:creationId xmlns:a16="http://schemas.microsoft.com/office/drawing/2014/main" id="{7477D354-4C3B-4FEA-8C93-510BB9FBED10}"/>
                    </a:ext>
                  </a:extLst>
                </p:cNvPr>
                <p:cNvPicPr/>
                <p:nvPr/>
              </p:nvPicPr>
              <p:blipFill>
                <a:blip r:embed="rId186"/>
                <a:stretch>
                  <a:fillRect/>
                </a:stretch>
              </p:blipFill>
              <p:spPr>
                <a:xfrm>
                  <a:off x="3165699" y="2937788"/>
                  <a:ext cx="144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3" name="Freihand 42">
                  <a:extLst>
                    <a:ext uri="{FF2B5EF4-FFF2-40B4-BE49-F238E27FC236}">
                      <a16:creationId xmlns:a16="http://schemas.microsoft.com/office/drawing/2014/main" id="{BCE6E888-2CDD-4FC2-9F7E-F7E39AF1360B}"/>
                    </a:ext>
                  </a:extLst>
                </p14:cNvPr>
                <p14:cNvContentPartPr/>
                <p14:nvPr/>
              </p14:nvContentPartPr>
              <p14:xfrm>
                <a:off x="3279819" y="2871908"/>
                <a:ext cx="97200" cy="143640"/>
              </p14:xfrm>
            </p:contentPart>
          </mc:Choice>
          <mc:Fallback xmlns="">
            <p:pic>
              <p:nvPicPr>
                <p:cNvPr id="43" name="Freihand 42">
                  <a:extLst>
                    <a:ext uri="{FF2B5EF4-FFF2-40B4-BE49-F238E27FC236}">
                      <a16:creationId xmlns:a16="http://schemas.microsoft.com/office/drawing/2014/main" id="{BCE6E888-2CDD-4FC2-9F7E-F7E39AF1360B}"/>
                    </a:ext>
                  </a:extLst>
                </p:cNvPr>
                <p:cNvPicPr/>
                <p:nvPr/>
              </p:nvPicPr>
              <p:blipFill>
                <a:blip r:embed="rId188"/>
                <a:stretch>
                  <a:fillRect/>
                </a:stretch>
              </p:blipFill>
              <p:spPr>
                <a:xfrm>
                  <a:off x="3275499" y="2867588"/>
                  <a:ext cx="105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4" name="Freihand 43">
                  <a:extLst>
                    <a:ext uri="{FF2B5EF4-FFF2-40B4-BE49-F238E27FC236}">
                      <a16:creationId xmlns:a16="http://schemas.microsoft.com/office/drawing/2014/main" id="{26B5BCAE-05C7-4283-8D5C-92B5F0FBC03C}"/>
                    </a:ext>
                  </a:extLst>
                </p14:cNvPr>
                <p14:cNvContentPartPr/>
                <p14:nvPr/>
              </p14:nvContentPartPr>
              <p14:xfrm>
                <a:off x="3363339" y="2826548"/>
                <a:ext cx="147600" cy="188280"/>
              </p14:xfrm>
            </p:contentPart>
          </mc:Choice>
          <mc:Fallback xmlns="">
            <p:pic>
              <p:nvPicPr>
                <p:cNvPr id="44" name="Freihand 43">
                  <a:extLst>
                    <a:ext uri="{FF2B5EF4-FFF2-40B4-BE49-F238E27FC236}">
                      <a16:creationId xmlns:a16="http://schemas.microsoft.com/office/drawing/2014/main" id="{26B5BCAE-05C7-4283-8D5C-92B5F0FBC03C}"/>
                    </a:ext>
                  </a:extLst>
                </p:cNvPr>
                <p:cNvPicPr/>
                <p:nvPr/>
              </p:nvPicPr>
              <p:blipFill>
                <a:blip r:embed="rId190"/>
                <a:stretch>
                  <a:fillRect/>
                </a:stretch>
              </p:blipFill>
              <p:spPr>
                <a:xfrm>
                  <a:off x="3359019" y="2822228"/>
                  <a:ext cx="156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6" name="Freihand 45">
                  <a:extLst>
                    <a:ext uri="{FF2B5EF4-FFF2-40B4-BE49-F238E27FC236}">
                      <a16:creationId xmlns:a16="http://schemas.microsoft.com/office/drawing/2014/main" id="{36270B42-EB61-4E38-8FE0-7C5744DBEBA0}"/>
                    </a:ext>
                  </a:extLst>
                </p14:cNvPr>
                <p14:cNvContentPartPr/>
                <p14:nvPr/>
              </p14:nvContentPartPr>
              <p14:xfrm>
                <a:off x="3703539" y="2815028"/>
                <a:ext cx="44640" cy="261000"/>
              </p14:xfrm>
            </p:contentPart>
          </mc:Choice>
          <mc:Fallback xmlns="">
            <p:pic>
              <p:nvPicPr>
                <p:cNvPr id="46" name="Freihand 45">
                  <a:extLst>
                    <a:ext uri="{FF2B5EF4-FFF2-40B4-BE49-F238E27FC236}">
                      <a16:creationId xmlns:a16="http://schemas.microsoft.com/office/drawing/2014/main" id="{36270B42-EB61-4E38-8FE0-7C5744DBEBA0}"/>
                    </a:ext>
                  </a:extLst>
                </p:cNvPr>
                <p:cNvPicPr/>
                <p:nvPr/>
              </p:nvPicPr>
              <p:blipFill>
                <a:blip r:embed="rId192"/>
                <a:stretch>
                  <a:fillRect/>
                </a:stretch>
              </p:blipFill>
              <p:spPr>
                <a:xfrm>
                  <a:off x="3699219" y="2810708"/>
                  <a:ext cx="53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 name="Freihand 46">
                  <a:extLst>
                    <a:ext uri="{FF2B5EF4-FFF2-40B4-BE49-F238E27FC236}">
                      <a16:creationId xmlns:a16="http://schemas.microsoft.com/office/drawing/2014/main" id="{E250B743-5FE9-48C1-B316-92F34F1D10AD}"/>
                    </a:ext>
                  </a:extLst>
                </p14:cNvPr>
                <p14:cNvContentPartPr/>
                <p14:nvPr/>
              </p14:nvContentPartPr>
              <p14:xfrm>
                <a:off x="3786699" y="2834108"/>
                <a:ext cx="193680" cy="145800"/>
              </p14:xfrm>
            </p:contentPart>
          </mc:Choice>
          <mc:Fallback xmlns="">
            <p:pic>
              <p:nvPicPr>
                <p:cNvPr id="47" name="Freihand 46">
                  <a:extLst>
                    <a:ext uri="{FF2B5EF4-FFF2-40B4-BE49-F238E27FC236}">
                      <a16:creationId xmlns:a16="http://schemas.microsoft.com/office/drawing/2014/main" id="{E250B743-5FE9-48C1-B316-92F34F1D10AD}"/>
                    </a:ext>
                  </a:extLst>
                </p:cNvPr>
                <p:cNvPicPr/>
                <p:nvPr/>
              </p:nvPicPr>
              <p:blipFill>
                <a:blip r:embed="rId194"/>
                <a:stretch>
                  <a:fillRect/>
                </a:stretch>
              </p:blipFill>
              <p:spPr>
                <a:xfrm>
                  <a:off x="3782379" y="2829788"/>
                  <a:ext cx="202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 name="Freihand 47">
                  <a:extLst>
                    <a:ext uri="{FF2B5EF4-FFF2-40B4-BE49-F238E27FC236}">
                      <a16:creationId xmlns:a16="http://schemas.microsoft.com/office/drawing/2014/main" id="{611C1E4E-8530-4B36-A46E-DF172069AA94}"/>
                    </a:ext>
                  </a:extLst>
                </p14:cNvPr>
                <p14:cNvContentPartPr/>
                <p14:nvPr/>
              </p14:nvContentPartPr>
              <p14:xfrm>
                <a:off x="3991899" y="2828708"/>
                <a:ext cx="161640" cy="285120"/>
              </p14:xfrm>
            </p:contentPart>
          </mc:Choice>
          <mc:Fallback xmlns="">
            <p:pic>
              <p:nvPicPr>
                <p:cNvPr id="48" name="Freihand 47">
                  <a:extLst>
                    <a:ext uri="{FF2B5EF4-FFF2-40B4-BE49-F238E27FC236}">
                      <a16:creationId xmlns:a16="http://schemas.microsoft.com/office/drawing/2014/main" id="{611C1E4E-8530-4B36-A46E-DF172069AA94}"/>
                    </a:ext>
                  </a:extLst>
                </p:cNvPr>
                <p:cNvPicPr/>
                <p:nvPr/>
              </p:nvPicPr>
              <p:blipFill>
                <a:blip r:embed="rId196"/>
                <a:stretch>
                  <a:fillRect/>
                </a:stretch>
              </p:blipFill>
              <p:spPr>
                <a:xfrm>
                  <a:off x="3987579" y="2824388"/>
                  <a:ext cx="1702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9" name="Freihand 48">
                  <a:extLst>
                    <a:ext uri="{FF2B5EF4-FFF2-40B4-BE49-F238E27FC236}">
                      <a16:creationId xmlns:a16="http://schemas.microsoft.com/office/drawing/2014/main" id="{CE95A616-FA0C-4CDE-B623-562503A4F6B4}"/>
                    </a:ext>
                  </a:extLst>
                </p14:cNvPr>
                <p14:cNvContentPartPr/>
                <p14:nvPr/>
              </p14:nvContentPartPr>
              <p14:xfrm>
                <a:off x="4371699" y="2860388"/>
                <a:ext cx="283320" cy="145800"/>
              </p14:xfrm>
            </p:contentPart>
          </mc:Choice>
          <mc:Fallback xmlns="">
            <p:pic>
              <p:nvPicPr>
                <p:cNvPr id="49" name="Freihand 48">
                  <a:extLst>
                    <a:ext uri="{FF2B5EF4-FFF2-40B4-BE49-F238E27FC236}">
                      <a16:creationId xmlns:a16="http://schemas.microsoft.com/office/drawing/2014/main" id="{CE95A616-FA0C-4CDE-B623-562503A4F6B4}"/>
                    </a:ext>
                  </a:extLst>
                </p:cNvPr>
                <p:cNvPicPr/>
                <p:nvPr/>
              </p:nvPicPr>
              <p:blipFill>
                <a:blip r:embed="rId198"/>
                <a:stretch>
                  <a:fillRect/>
                </a:stretch>
              </p:blipFill>
              <p:spPr>
                <a:xfrm>
                  <a:off x="4367379" y="2856068"/>
                  <a:ext cx="291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0" name="Freihand 49">
                  <a:extLst>
                    <a:ext uri="{FF2B5EF4-FFF2-40B4-BE49-F238E27FC236}">
                      <a16:creationId xmlns:a16="http://schemas.microsoft.com/office/drawing/2014/main" id="{D2C58609-F62E-433E-A003-BCF907EC7A49}"/>
                    </a:ext>
                  </a:extLst>
                </p14:cNvPr>
                <p14:cNvContentPartPr/>
                <p14:nvPr/>
              </p14:nvContentPartPr>
              <p14:xfrm>
                <a:off x="4834659" y="2859308"/>
                <a:ext cx="149040" cy="167760"/>
              </p14:xfrm>
            </p:contentPart>
          </mc:Choice>
          <mc:Fallback xmlns="">
            <p:pic>
              <p:nvPicPr>
                <p:cNvPr id="50" name="Freihand 49">
                  <a:extLst>
                    <a:ext uri="{FF2B5EF4-FFF2-40B4-BE49-F238E27FC236}">
                      <a16:creationId xmlns:a16="http://schemas.microsoft.com/office/drawing/2014/main" id="{D2C58609-F62E-433E-A003-BCF907EC7A49}"/>
                    </a:ext>
                  </a:extLst>
                </p:cNvPr>
                <p:cNvPicPr/>
                <p:nvPr/>
              </p:nvPicPr>
              <p:blipFill>
                <a:blip r:embed="rId200"/>
                <a:stretch>
                  <a:fillRect/>
                </a:stretch>
              </p:blipFill>
              <p:spPr>
                <a:xfrm>
                  <a:off x="4830339" y="2854988"/>
                  <a:ext cx="157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 name="Freihand 50">
                  <a:extLst>
                    <a:ext uri="{FF2B5EF4-FFF2-40B4-BE49-F238E27FC236}">
                      <a16:creationId xmlns:a16="http://schemas.microsoft.com/office/drawing/2014/main" id="{037340D2-5923-44E2-BF05-F25AF6094E65}"/>
                    </a:ext>
                  </a:extLst>
                </p14:cNvPr>
                <p14:cNvContentPartPr/>
                <p14:nvPr/>
              </p14:nvContentPartPr>
              <p14:xfrm>
                <a:off x="4981179" y="2958308"/>
                <a:ext cx="94320" cy="41400"/>
              </p14:xfrm>
            </p:contentPart>
          </mc:Choice>
          <mc:Fallback xmlns="">
            <p:pic>
              <p:nvPicPr>
                <p:cNvPr id="51" name="Freihand 50">
                  <a:extLst>
                    <a:ext uri="{FF2B5EF4-FFF2-40B4-BE49-F238E27FC236}">
                      <a16:creationId xmlns:a16="http://schemas.microsoft.com/office/drawing/2014/main" id="{037340D2-5923-44E2-BF05-F25AF6094E65}"/>
                    </a:ext>
                  </a:extLst>
                </p:cNvPr>
                <p:cNvPicPr/>
                <p:nvPr/>
              </p:nvPicPr>
              <p:blipFill>
                <a:blip r:embed="rId202"/>
                <a:stretch>
                  <a:fillRect/>
                </a:stretch>
              </p:blipFill>
              <p:spPr>
                <a:xfrm>
                  <a:off x="4976859" y="2953988"/>
                  <a:ext cx="102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2" name="Freihand 51">
                  <a:extLst>
                    <a:ext uri="{FF2B5EF4-FFF2-40B4-BE49-F238E27FC236}">
                      <a16:creationId xmlns:a16="http://schemas.microsoft.com/office/drawing/2014/main" id="{D2FACDAC-2E23-4FE9-A49E-B76639533B17}"/>
                    </a:ext>
                  </a:extLst>
                </p14:cNvPr>
                <p14:cNvContentPartPr/>
                <p14:nvPr/>
              </p14:nvContentPartPr>
              <p14:xfrm>
                <a:off x="5097459" y="2816828"/>
                <a:ext cx="122400" cy="186480"/>
              </p14:xfrm>
            </p:contentPart>
          </mc:Choice>
          <mc:Fallback xmlns="">
            <p:pic>
              <p:nvPicPr>
                <p:cNvPr id="52" name="Freihand 51">
                  <a:extLst>
                    <a:ext uri="{FF2B5EF4-FFF2-40B4-BE49-F238E27FC236}">
                      <a16:creationId xmlns:a16="http://schemas.microsoft.com/office/drawing/2014/main" id="{D2FACDAC-2E23-4FE9-A49E-B76639533B17}"/>
                    </a:ext>
                  </a:extLst>
                </p:cNvPr>
                <p:cNvPicPr/>
                <p:nvPr/>
              </p:nvPicPr>
              <p:blipFill>
                <a:blip r:embed="rId204"/>
                <a:stretch>
                  <a:fillRect/>
                </a:stretch>
              </p:blipFill>
              <p:spPr>
                <a:xfrm>
                  <a:off x="5093139" y="2812508"/>
                  <a:ext cx="131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3" name="Freihand 52">
                  <a:extLst>
                    <a:ext uri="{FF2B5EF4-FFF2-40B4-BE49-F238E27FC236}">
                      <a16:creationId xmlns:a16="http://schemas.microsoft.com/office/drawing/2014/main" id="{015844C4-FADC-4046-A13C-25C3225EB4E0}"/>
                    </a:ext>
                  </a:extLst>
                </p14:cNvPr>
                <p14:cNvContentPartPr/>
                <p14:nvPr/>
              </p14:nvContentPartPr>
              <p14:xfrm>
                <a:off x="5216619" y="2822228"/>
                <a:ext cx="160560" cy="252720"/>
              </p14:xfrm>
            </p:contentPart>
          </mc:Choice>
          <mc:Fallback xmlns="">
            <p:pic>
              <p:nvPicPr>
                <p:cNvPr id="53" name="Freihand 52">
                  <a:extLst>
                    <a:ext uri="{FF2B5EF4-FFF2-40B4-BE49-F238E27FC236}">
                      <a16:creationId xmlns:a16="http://schemas.microsoft.com/office/drawing/2014/main" id="{015844C4-FADC-4046-A13C-25C3225EB4E0}"/>
                    </a:ext>
                  </a:extLst>
                </p:cNvPr>
                <p:cNvPicPr/>
                <p:nvPr/>
              </p:nvPicPr>
              <p:blipFill>
                <a:blip r:embed="rId206"/>
                <a:stretch>
                  <a:fillRect/>
                </a:stretch>
              </p:blipFill>
              <p:spPr>
                <a:xfrm>
                  <a:off x="5212299" y="2817908"/>
                  <a:ext cx="169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4" name="Freihand 53">
                  <a:extLst>
                    <a:ext uri="{FF2B5EF4-FFF2-40B4-BE49-F238E27FC236}">
                      <a16:creationId xmlns:a16="http://schemas.microsoft.com/office/drawing/2014/main" id="{5616BB8D-0F90-494B-8065-8E2177EAECFB}"/>
                    </a:ext>
                  </a:extLst>
                </p14:cNvPr>
                <p14:cNvContentPartPr/>
                <p14:nvPr/>
              </p14:nvContentPartPr>
              <p14:xfrm>
                <a:off x="5337939" y="2912588"/>
                <a:ext cx="120960" cy="66240"/>
              </p14:xfrm>
            </p:contentPart>
          </mc:Choice>
          <mc:Fallback xmlns="">
            <p:pic>
              <p:nvPicPr>
                <p:cNvPr id="54" name="Freihand 53">
                  <a:extLst>
                    <a:ext uri="{FF2B5EF4-FFF2-40B4-BE49-F238E27FC236}">
                      <a16:creationId xmlns:a16="http://schemas.microsoft.com/office/drawing/2014/main" id="{5616BB8D-0F90-494B-8065-8E2177EAECFB}"/>
                    </a:ext>
                  </a:extLst>
                </p:cNvPr>
                <p:cNvPicPr/>
                <p:nvPr/>
              </p:nvPicPr>
              <p:blipFill>
                <a:blip r:embed="rId208"/>
                <a:stretch>
                  <a:fillRect/>
                </a:stretch>
              </p:blipFill>
              <p:spPr>
                <a:xfrm>
                  <a:off x="5333619" y="2908268"/>
                  <a:ext cx="129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5" name="Freihand 54">
                  <a:extLst>
                    <a:ext uri="{FF2B5EF4-FFF2-40B4-BE49-F238E27FC236}">
                      <a16:creationId xmlns:a16="http://schemas.microsoft.com/office/drawing/2014/main" id="{7B7CA67C-08CE-4E03-BFBA-1E3B3D30D09E}"/>
                    </a:ext>
                  </a:extLst>
                </p14:cNvPr>
                <p14:cNvContentPartPr/>
                <p14:nvPr/>
              </p14:nvContentPartPr>
              <p14:xfrm>
                <a:off x="5434779" y="2903588"/>
                <a:ext cx="218520" cy="229320"/>
              </p14:xfrm>
            </p:contentPart>
          </mc:Choice>
          <mc:Fallback xmlns="">
            <p:pic>
              <p:nvPicPr>
                <p:cNvPr id="55" name="Freihand 54">
                  <a:extLst>
                    <a:ext uri="{FF2B5EF4-FFF2-40B4-BE49-F238E27FC236}">
                      <a16:creationId xmlns:a16="http://schemas.microsoft.com/office/drawing/2014/main" id="{7B7CA67C-08CE-4E03-BFBA-1E3B3D30D09E}"/>
                    </a:ext>
                  </a:extLst>
                </p:cNvPr>
                <p:cNvPicPr/>
                <p:nvPr/>
              </p:nvPicPr>
              <p:blipFill>
                <a:blip r:embed="rId210"/>
                <a:stretch>
                  <a:fillRect/>
                </a:stretch>
              </p:blipFill>
              <p:spPr>
                <a:xfrm>
                  <a:off x="5430459" y="2899268"/>
                  <a:ext cx="227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6" name="Freihand 55">
                  <a:extLst>
                    <a:ext uri="{FF2B5EF4-FFF2-40B4-BE49-F238E27FC236}">
                      <a16:creationId xmlns:a16="http://schemas.microsoft.com/office/drawing/2014/main" id="{428050A1-F0F5-48AE-A3E1-1F5544A69585}"/>
                    </a:ext>
                  </a:extLst>
                </p14:cNvPr>
                <p14:cNvContentPartPr/>
                <p14:nvPr/>
              </p14:nvContentPartPr>
              <p14:xfrm>
                <a:off x="5846979" y="2795948"/>
                <a:ext cx="24480" cy="165960"/>
              </p14:xfrm>
            </p:contentPart>
          </mc:Choice>
          <mc:Fallback xmlns="">
            <p:pic>
              <p:nvPicPr>
                <p:cNvPr id="56" name="Freihand 55">
                  <a:extLst>
                    <a:ext uri="{FF2B5EF4-FFF2-40B4-BE49-F238E27FC236}">
                      <a16:creationId xmlns:a16="http://schemas.microsoft.com/office/drawing/2014/main" id="{428050A1-F0F5-48AE-A3E1-1F5544A69585}"/>
                    </a:ext>
                  </a:extLst>
                </p:cNvPr>
                <p:cNvPicPr/>
                <p:nvPr/>
              </p:nvPicPr>
              <p:blipFill>
                <a:blip r:embed="rId212"/>
                <a:stretch>
                  <a:fillRect/>
                </a:stretch>
              </p:blipFill>
              <p:spPr>
                <a:xfrm>
                  <a:off x="5842659" y="2791628"/>
                  <a:ext cx="33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7" name="Freihand 56">
                  <a:extLst>
                    <a:ext uri="{FF2B5EF4-FFF2-40B4-BE49-F238E27FC236}">
                      <a16:creationId xmlns:a16="http://schemas.microsoft.com/office/drawing/2014/main" id="{540F8A47-1D35-4D5B-8218-9F82A27A1E30}"/>
                    </a:ext>
                  </a:extLst>
                </p14:cNvPr>
                <p14:cNvContentPartPr/>
                <p14:nvPr/>
              </p14:nvContentPartPr>
              <p14:xfrm>
                <a:off x="5827899" y="3074948"/>
                <a:ext cx="8640" cy="21600"/>
              </p14:xfrm>
            </p:contentPart>
          </mc:Choice>
          <mc:Fallback xmlns="">
            <p:pic>
              <p:nvPicPr>
                <p:cNvPr id="57" name="Freihand 56">
                  <a:extLst>
                    <a:ext uri="{FF2B5EF4-FFF2-40B4-BE49-F238E27FC236}">
                      <a16:creationId xmlns:a16="http://schemas.microsoft.com/office/drawing/2014/main" id="{540F8A47-1D35-4D5B-8218-9F82A27A1E30}"/>
                    </a:ext>
                  </a:extLst>
                </p:cNvPr>
                <p:cNvPicPr/>
                <p:nvPr/>
              </p:nvPicPr>
              <p:blipFill>
                <a:blip r:embed="rId214"/>
                <a:stretch>
                  <a:fillRect/>
                </a:stretch>
              </p:blipFill>
              <p:spPr>
                <a:xfrm>
                  <a:off x="5823579" y="3070628"/>
                  <a:ext cx="17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7" name="Freihand 126">
                  <a:extLst>
                    <a:ext uri="{FF2B5EF4-FFF2-40B4-BE49-F238E27FC236}">
                      <a16:creationId xmlns:a16="http://schemas.microsoft.com/office/drawing/2014/main" id="{05B594CE-213C-47C4-8F3D-3FC592259B05}"/>
                    </a:ext>
                  </a:extLst>
                </p14:cNvPr>
                <p14:cNvContentPartPr/>
                <p14:nvPr/>
              </p14:nvContentPartPr>
              <p14:xfrm>
                <a:off x="2280819" y="3068468"/>
                <a:ext cx="3620160" cy="141480"/>
              </p14:xfrm>
            </p:contentPart>
          </mc:Choice>
          <mc:Fallback xmlns="">
            <p:pic>
              <p:nvPicPr>
                <p:cNvPr id="127" name="Freihand 126">
                  <a:extLst>
                    <a:ext uri="{FF2B5EF4-FFF2-40B4-BE49-F238E27FC236}">
                      <a16:creationId xmlns:a16="http://schemas.microsoft.com/office/drawing/2014/main" id="{05B594CE-213C-47C4-8F3D-3FC592259B05}"/>
                    </a:ext>
                  </a:extLst>
                </p:cNvPr>
                <p:cNvPicPr/>
                <p:nvPr/>
              </p:nvPicPr>
              <p:blipFill>
                <a:blip r:embed="rId216"/>
                <a:stretch>
                  <a:fillRect/>
                </a:stretch>
              </p:blipFill>
              <p:spPr>
                <a:xfrm>
                  <a:off x="2276499" y="3064148"/>
                  <a:ext cx="3628800" cy="15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7">
            <p14:nvContentPartPr>
              <p14:cNvPr id="30" name="Freihand 29">
                <a:extLst>
                  <a:ext uri="{FF2B5EF4-FFF2-40B4-BE49-F238E27FC236}">
                    <a16:creationId xmlns:a16="http://schemas.microsoft.com/office/drawing/2014/main" id="{C491EE12-D246-456B-B86E-6F7EFA958C8E}"/>
                  </a:ext>
                </a:extLst>
              </p14:cNvPr>
              <p14:cNvContentPartPr/>
              <p14:nvPr/>
            </p14:nvContentPartPr>
            <p14:xfrm>
              <a:off x="1330059" y="1635308"/>
              <a:ext cx="12600" cy="27360"/>
            </p14:xfrm>
          </p:contentPart>
        </mc:Choice>
        <mc:Fallback xmlns="">
          <p:pic>
            <p:nvPicPr>
              <p:cNvPr id="30" name="Freihand 29">
                <a:extLst>
                  <a:ext uri="{FF2B5EF4-FFF2-40B4-BE49-F238E27FC236}">
                    <a16:creationId xmlns:a16="http://schemas.microsoft.com/office/drawing/2014/main" id="{C491EE12-D246-456B-B86E-6F7EFA958C8E}"/>
                  </a:ext>
                </a:extLst>
              </p:cNvPr>
              <p:cNvPicPr/>
              <p:nvPr/>
            </p:nvPicPr>
            <p:blipFill>
              <a:blip r:embed="rId218"/>
              <a:stretch>
                <a:fillRect/>
              </a:stretch>
            </p:blipFill>
            <p:spPr>
              <a:xfrm>
                <a:off x="1325739" y="1630988"/>
                <a:ext cx="21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1" name="Freihand 30">
                <a:extLst>
                  <a:ext uri="{FF2B5EF4-FFF2-40B4-BE49-F238E27FC236}">
                    <a16:creationId xmlns:a16="http://schemas.microsoft.com/office/drawing/2014/main" id="{575A41A0-24B2-4793-BA5F-8A989238B274}"/>
                  </a:ext>
                </a:extLst>
              </p14:cNvPr>
              <p14:cNvContentPartPr/>
              <p14:nvPr/>
            </p14:nvContentPartPr>
            <p14:xfrm>
              <a:off x="2770059" y="683108"/>
              <a:ext cx="5499720" cy="70200"/>
            </p14:xfrm>
          </p:contentPart>
        </mc:Choice>
        <mc:Fallback xmlns="">
          <p:pic>
            <p:nvPicPr>
              <p:cNvPr id="31" name="Freihand 30">
                <a:extLst>
                  <a:ext uri="{FF2B5EF4-FFF2-40B4-BE49-F238E27FC236}">
                    <a16:creationId xmlns:a16="http://schemas.microsoft.com/office/drawing/2014/main" id="{575A41A0-24B2-4793-BA5F-8A989238B274}"/>
                  </a:ext>
                </a:extLst>
              </p:cNvPr>
              <p:cNvPicPr/>
              <p:nvPr/>
            </p:nvPicPr>
            <p:blipFill>
              <a:blip r:embed="rId220"/>
              <a:stretch>
                <a:fillRect/>
              </a:stretch>
            </p:blipFill>
            <p:spPr>
              <a:xfrm>
                <a:off x="2765739" y="678788"/>
                <a:ext cx="5508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5" name="Freihand 34">
                <a:extLst>
                  <a:ext uri="{FF2B5EF4-FFF2-40B4-BE49-F238E27FC236}">
                    <a16:creationId xmlns:a16="http://schemas.microsoft.com/office/drawing/2014/main" id="{24BF5C57-AE2C-4D5F-B049-3BB6E9B87AC1}"/>
                  </a:ext>
                </a:extLst>
              </p14:cNvPr>
              <p14:cNvContentPartPr/>
              <p14:nvPr/>
            </p14:nvContentPartPr>
            <p14:xfrm>
              <a:off x="5648619" y="4422068"/>
              <a:ext cx="2851200" cy="1192320"/>
            </p14:xfrm>
          </p:contentPart>
        </mc:Choice>
        <mc:Fallback xmlns="">
          <p:pic>
            <p:nvPicPr>
              <p:cNvPr id="35" name="Freihand 34">
                <a:extLst>
                  <a:ext uri="{FF2B5EF4-FFF2-40B4-BE49-F238E27FC236}">
                    <a16:creationId xmlns:a16="http://schemas.microsoft.com/office/drawing/2014/main" id="{24BF5C57-AE2C-4D5F-B049-3BB6E9B87AC1}"/>
                  </a:ext>
                </a:extLst>
              </p:cNvPr>
              <p:cNvPicPr/>
              <p:nvPr/>
            </p:nvPicPr>
            <p:blipFill>
              <a:blip r:embed="rId222"/>
              <a:stretch>
                <a:fillRect/>
              </a:stretch>
            </p:blipFill>
            <p:spPr>
              <a:xfrm>
                <a:off x="5644299" y="4417748"/>
                <a:ext cx="2859840" cy="1200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1" name="Freihand 140">
                <a:extLst>
                  <a:ext uri="{FF2B5EF4-FFF2-40B4-BE49-F238E27FC236}">
                    <a16:creationId xmlns:a16="http://schemas.microsoft.com/office/drawing/2014/main" id="{8B0137A2-1CD8-4333-AD5C-A1F29D2F8667}"/>
                  </a:ext>
                </a:extLst>
              </p14:cNvPr>
              <p14:cNvContentPartPr/>
              <p14:nvPr/>
            </p14:nvContentPartPr>
            <p14:xfrm>
              <a:off x="1118379" y="228428"/>
              <a:ext cx="2005200" cy="914400"/>
            </p14:xfrm>
          </p:contentPart>
        </mc:Choice>
        <mc:Fallback xmlns="">
          <p:pic>
            <p:nvPicPr>
              <p:cNvPr id="141" name="Freihand 140">
                <a:extLst>
                  <a:ext uri="{FF2B5EF4-FFF2-40B4-BE49-F238E27FC236}">
                    <a16:creationId xmlns:a16="http://schemas.microsoft.com/office/drawing/2014/main" id="{8B0137A2-1CD8-4333-AD5C-A1F29D2F8667}"/>
                  </a:ext>
                </a:extLst>
              </p:cNvPr>
              <p:cNvPicPr/>
              <p:nvPr/>
            </p:nvPicPr>
            <p:blipFill>
              <a:blip r:embed="rId224"/>
              <a:stretch>
                <a:fillRect/>
              </a:stretch>
            </p:blipFill>
            <p:spPr>
              <a:xfrm>
                <a:off x="1114059" y="224108"/>
                <a:ext cx="2013840" cy="923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2" name="Freihand 141">
                <a:extLst>
                  <a:ext uri="{FF2B5EF4-FFF2-40B4-BE49-F238E27FC236}">
                    <a16:creationId xmlns:a16="http://schemas.microsoft.com/office/drawing/2014/main" id="{37ED3D4D-D16A-4D1F-B886-A88F50065116}"/>
                  </a:ext>
                </a:extLst>
              </p14:cNvPr>
              <p14:cNvContentPartPr/>
              <p14:nvPr/>
            </p14:nvContentPartPr>
            <p14:xfrm>
              <a:off x="5732859" y="4267988"/>
              <a:ext cx="3094560" cy="1266120"/>
            </p14:xfrm>
          </p:contentPart>
        </mc:Choice>
        <mc:Fallback xmlns="">
          <p:pic>
            <p:nvPicPr>
              <p:cNvPr id="142" name="Freihand 141">
                <a:extLst>
                  <a:ext uri="{FF2B5EF4-FFF2-40B4-BE49-F238E27FC236}">
                    <a16:creationId xmlns:a16="http://schemas.microsoft.com/office/drawing/2014/main" id="{37ED3D4D-D16A-4D1F-B886-A88F50065116}"/>
                  </a:ext>
                </a:extLst>
              </p:cNvPr>
              <p:cNvPicPr/>
              <p:nvPr/>
            </p:nvPicPr>
            <p:blipFill>
              <a:blip r:embed="rId226"/>
              <a:stretch>
                <a:fillRect/>
              </a:stretch>
            </p:blipFill>
            <p:spPr>
              <a:xfrm>
                <a:off x="5728539" y="4263668"/>
                <a:ext cx="3103200" cy="1274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3" name="Freihand 142">
                <a:extLst>
                  <a:ext uri="{FF2B5EF4-FFF2-40B4-BE49-F238E27FC236}">
                    <a16:creationId xmlns:a16="http://schemas.microsoft.com/office/drawing/2014/main" id="{37C9F82A-4A58-47C7-B179-3D9BE9542D9E}"/>
                  </a:ext>
                </a:extLst>
              </p14:cNvPr>
              <p14:cNvContentPartPr/>
              <p14:nvPr/>
            </p14:nvContentPartPr>
            <p14:xfrm>
              <a:off x="10346979" y="2079908"/>
              <a:ext cx="1726920" cy="1352160"/>
            </p14:xfrm>
          </p:contentPart>
        </mc:Choice>
        <mc:Fallback xmlns="">
          <p:pic>
            <p:nvPicPr>
              <p:cNvPr id="143" name="Freihand 142">
                <a:extLst>
                  <a:ext uri="{FF2B5EF4-FFF2-40B4-BE49-F238E27FC236}">
                    <a16:creationId xmlns:a16="http://schemas.microsoft.com/office/drawing/2014/main" id="{37C9F82A-4A58-47C7-B179-3D9BE9542D9E}"/>
                  </a:ext>
                </a:extLst>
              </p:cNvPr>
              <p:cNvPicPr/>
              <p:nvPr/>
            </p:nvPicPr>
            <p:blipFill>
              <a:blip r:embed="rId228"/>
              <a:stretch>
                <a:fillRect/>
              </a:stretch>
            </p:blipFill>
            <p:spPr>
              <a:xfrm>
                <a:off x="10342659" y="2075588"/>
                <a:ext cx="1735560" cy="1360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5" name="Freihand 144">
                <a:extLst>
                  <a:ext uri="{FF2B5EF4-FFF2-40B4-BE49-F238E27FC236}">
                    <a16:creationId xmlns:a16="http://schemas.microsoft.com/office/drawing/2014/main" id="{C66FB5BB-4A53-4F98-99EA-E780F193B60A}"/>
                  </a:ext>
                </a:extLst>
              </p14:cNvPr>
              <p14:cNvContentPartPr/>
              <p14:nvPr/>
            </p14:nvContentPartPr>
            <p14:xfrm>
              <a:off x="1024419" y="2605508"/>
              <a:ext cx="5015520" cy="133920"/>
            </p14:xfrm>
          </p:contentPart>
        </mc:Choice>
        <mc:Fallback xmlns="">
          <p:pic>
            <p:nvPicPr>
              <p:cNvPr id="145" name="Freihand 144">
                <a:extLst>
                  <a:ext uri="{FF2B5EF4-FFF2-40B4-BE49-F238E27FC236}">
                    <a16:creationId xmlns:a16="http://schemas.microsoft.com/office/drawing/2014/main" id="{C66FB5BB-4A53-4F98-99EA-E780F193B60A}"/>
                  </a:ext>
                </a:extLst>
              </p:cNvPr>
              <p:cNvPicPr/>
              <p:nvPr/>
            </p:nvPicPr>
            <p:blipFill>
              <a:blip r:embed="rId230"/>
              <a:stretch>
                <a:fillRect/>
              </a:stretch>
            </p:blipFill>
            <p:spPr>
              <a:xfrm>
                <a:off x="1020099" y="2601188"/>
                <a:ext cx="5024160" cy="142560"/>
              </a:xfrm>
              <a:prstGeom prst="rect">
                <a:avLst/>
              </a:prstGeom>
            </p:spPr>
          </p:pic>
        </mc:Fallback>
      </mc:AlternateContent>
      <p:grpSp>
        <p:nvGrpSpPr>
          <p:cNvPr id="175" name="Gruppieren 174">
            <a:extLst>
              <a:ext uri="{FF2B5EF4-FFF2-40B4-BE49-F238E27FC236}">
                <a16:creationId xmlns:a16="http://schemas.microsoft.com/office/drawing/2014/main" id="{B1D8C2EE-781B-481C-A58C-D072A1DAA2AC}"/>
              </a:ext>
            </a:extLst>
          </p:cNvPr>
          <p:cNvGrpSpPr/>
          <p:nvPr/>
        </p:nvGrpSpPr>
        <p:grpSpPr>
          <a:xfrm>
            <a:off x="6066219" y="2147588"/>
            <a:ext cx="5838840" cy="1567080"/>
            <a:chOff x="6066219" y="2147588"/>
            <a:chExt cx="5838840" cy="1567080"/>
          </a:xfrm>
        </p:grpSpPr>
        <mc:AlternateContent xmlns:mc="http://schemas.openxmlformats.org/markup-compatibility/2006" xmlns:p14="http://schemas.microsoft.com/office/powerpoint/2010/main">
          <mc:Choice Requires="p14">
            <p:contentPart p14:bwMode="auto" r:id="rId231">
              <p14:nvContentPartPr>
                <p14:cNvPr id="45" name="Freihand 44">
                  <a:extLst>
                    <a:ext uri="{FF2B5EF4-FFF2-40B4-BE49-F238E27FC236}">
                      <a16:creationId xmlns:a16="http://schemas.microsoft.com/office/drawing/2014/main" id="{92B1AF6C-051D-4CB8-84F1-738001C98E1E}"/>
                    </a:ext>
                  </a:extLst>
                </p14:cNvPr>
                <p14:cNvContentPartPr/>
                <p14:nvPr/>
              </p14:nvContentPartPr>
              <p14:xfrm>
                <a:off x="10450299" y="2367908"/>
                <a:ext cx="97920" cy="1092240"/>
              </p14:xfrm>
            </p:contentPart>
          </mc:Choice>
          <mc:Fallback xmlns="">
            <p:pic>
              <p:nvPicPr>
                <p:cNvPr id="45" name="Freihand 44">
                  <a:extLst>
                    <a:ext uri="{FF2B5EF4-FFF2-40B4-BE49-F238E27FC236}">
                      <a16:creationId xmlns:a16="http://schemas.microsoft.com/office/drawing/2014/main" id="{92B1AF6C-051D-4CB8-84F1-738001C98E1E}"/>
                    </a:ext>
                  </a:extLst>
                </p:cNvPr>
                <p:cNvPicPr/>
                <p:nvPr/>
              </p:nvPicPr>
              <p:blipFill>
                <a:blip r:embed="rId232"/>
                <a:stretch>
                  <a:fillRect/>
                </a:stretch>
              </p:blipFill>
              <p:spPr>
                <a:xfrm>
                  <a:off x="10445979" y="2363588"/>
                  <a:ext cx="106560" cy="1100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58" name="Freihand 57">
                  <a:extLst>
                    <a:ext uri="{FF2B5EF4-FFF2-40B4-BE49-F238E27FC236}">
                      <a16:creationId xmlns:a16="http://schemas.microsoft.com/office/drawing/2014/main" id="{0A51073A-B704-474E-90E9-1739E50B0146}"/>
                    </a:ext>
                  </a:extLst>
                </p14:cNvPr>
                <p14:cNvContentPartPr/>
                <p14:nvPr/>
              </p14:nvContentPartPr>
              <p14:xfrm>
                <a:off x="10324299" y="3261788"/>
                <a:ext cx="1391760" cy="60120"/>
              </p14:xfrm>
            </p:contentPart>
          </mc:Choice>
          <mc:Fallback xmlns="">
            <p:pic>
              <p:nvPicPr>
                <p:cNvPr id="58" name="Freihand 57">
                  <a:extLst>
                    <a:ext uri="{FF2B5EF4-FFF2-40B4-BE49-F238E27FC236}">
                      <a16:creationId xmlns:a16="http://schemas.microsoft.com/office/drawing/2014/main" id="{0A51073A-B704-474E-90E9-1739E50B0146}"/>
                    </a:ext>
                  </a:extLst>
                </p:cNvPr>
                <p:cNvPicPr/>
                <p:nvPr/>
              </p:nvPicPr>
              <p:blipFill>
                <a:blip r:embed="rId234"/>
                <a:stretch>
                  <a:fillRect/>
                </a:stretch>
              </p:blipFill>
              <p:spPr>
                <a:xfrm>
                  <a:off x="10319979" y="3257468"/>
                  <a:ext cx="1400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59" name="Freihand 58">
                  <a:extLst>
                    <a:ext uri="{FF2B5EF4-FFF2-40B4-BE49-F238E27FC236}">
                      <a16:creationId xmlns:a16="http://schemas.microsoft.com/office/drawing/2014/main" id="{20DD0EFE-E2D8-4760-ADCF-BD77162D566D}"/>
                    </a:ext>
                  </a:extLst>
                </p14:cNvPr>
                <p14:cNvContentPartPr/>
                <p14:nvPr/>
              </p14:nvContentPartPr>
              <p14:xfrm>
                <a:off x="11699139" y="3153428"/>
                <a:ext cx="205920" cy="266400"/>
              </p14:xfrm>
            </p:contentPart>
          </mc:Choice>
          <mc:Fallback xmlns="">
            <p:pic>
              <p:nvPicPr>
                <p:cNvPr id="59" name="Freihand 58">
                  <a:extLst>
                    <a:ext uri="{FF2B5EF4-FFF2-40B4-BE49-F238E27FC236}">
                      <a16:creationId xmlns:a16="http://schemas.microsoft.com/office/drawing/2014/main" id="{20DD0EFE-E2D8-4760-ADCF-BD77162D566D}"/>
                    </a:ext>
                  </a:extLst>
                </p:cNvPr>
                <p:cNvPicPr/>
                <p:nvPr/>
              </p:nvPicPr>
              <p:blipFill>
                <a:blip r:embed="rId236"/>
                <a:stretch>
                  <a:fillRect/>
                </a:stretch>
              </p:blipFill>
              <p:spPr>
                <a:xfrm>
                  <a:off x="11694819" y="3149108"/>
                  <a:ext cx="214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66" name="Freihand 65">
                  <a:extLst>
                    <a:ext uri="{FF2B5EF4-FFF2-40B4-BE49-F238E27FC236}">
                      <a16:creationId xmlns:a16="http://schemas.microsoft.com/office/drawing/2014/main" id="{FBEED2B0-CE6B-44D0-AF46-2A1857D4DCF3}"/>
                    </a:ext>
                  </a:extLst>
                </p14:cNvPr>
                <p14:cNvContentPartPr/>
                <p14:nvPr/>
              </p14:nvContentPartPr>
              <p14:xfrm>
                <a:off x="10406019" y="2147588"/>
                <a:ext cx="248040" cy="262440"/>
              </p14:xfrm>
            </p:contentPart>
          </mc:Choice>
          <mc:Fallback xmlns="">
            <p:pic>
              <p:nvPicPr>
                <p:cNvPr id="66" name="Freihand 65">
                  <a:extLst>
                    <a:ext uri="{FF2B5EF4-FFF2-40B4-BE49-F238E27FC236}">
                      <a16:creationId xmlns:a16="http://schemas.microsoft.com/office/drawing/2014/main" id="{FBEED2B0-CE6B-44D0-AF46-2A1857D4DCF3}"/>
                    </a:ext>
                  </a:extLst>
                </p:cNvPr>
                <p:cNvPicPr/>
                <p:nvPr/>
              </p:nvPicPr>
              <p:blipFill>
                <a:blip r:embed="rId238"/>
                <a:stretch>
                  <a:fillRect/>
                </a:stretch>
              </p:blipFill>
              <p:spPr>
                <a:xfrm>
                  <a:off x="10401699" y="2143268"/>
                  <a:ext cx="256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67" name="Freihand 66">
                  <a:extLst>
                    <a:ext uri="{FF2B5EF4-FFF2-40B4-BE49-F238E27FC236}">
                      <a16:creationId xmlns:a16="http://schemas.microsoft.com/office/drawing/2014/main" id="{63853298-E7ED-4508-8E0B-2F383A172526}"/>
                    </a:ext>
                  </a:extLst>
                </p14:cNvPr>
                <p14:cNvContentPartPr/>
                <p14:nvPr/>
              </p14:nvContentPartPr>
              <p14:xfrm>
                <a:off x="10663059" y="2409308"/>
                <a:ext cx="876600" cy="671400"/>
              </p14:xfrm>
            </p:contentPart>
          </mc:Choice>
          <mc:Fallback xmlns="">
            <p:pic>
              <p:nvPicPr>
                <p:cNvPr id="67" name="Freihand 66">
                  <a:extLst>
                    <a:ext uri="{FF2B5EF4-FFF2-40B4-BE49-F238E27FC236}">
                      <a16:creationId xmlns:a16="http://schemas.microsoft.com/office/drawing/2014/main" id="{63853298-E7ED-4508-8E0B-2F383A172526}"/>
                    </a:ext>
                  </a:extLst>
                </p:cNvPr>
                <p:cNvPicPr/>
                <p:nvPr/>
              </p:nvPicPr>
              <p:blipFill>
                <a:blip r:embed="rId240"/>
                <a:stretch>
                  <a:fillRect/>
                </a:stretch>
              </p:blipFill>
              <p:spPr>
                <a:xfrm>
                  <a:off x="10658739" y="2404988"/>
                  <a:ext cx="885240" cy="680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4" name="Freihand 73">
                  <a:extLst>
                    <a:ext uri="{FF2B5EF4-FFF2-40B4-BE49-F238E27FC236}">
                      <a16:creationId xmlns:a16="http://schemas.microsoft.com/office/drawing/2014/main" id="{464930EF-59FE-4C40-91F4-1141B0F3D6A6}"/>
                    </a:ext>
                  </a:extLst>
                </p14:cNvPr>
                <p14:cNvContentPartPr/>
                <p14:nvPr/>
              </p14:nvContentPartPr>
              <p14:xfrm>
                <a:off x="10863579" y="2275028"/>
                <a:ext cx="573120" cy="710640"/>
              </p14:xfrm>
            </p:contentPart>
          </mc:Choice>
          <mc:Fallback xmlns="">
            <p:pic>
              <p:nvPicPr>
                <p:cNvPr id="74" name="Freihand 73">
                  <a:extLst>
                    <a:ext uri="{FF2B5EF4-FFF2-40B4-BE49-F238E27FC236}">
                      <a16:creationId xmlns:a16="http://schemas.microsoft.com/office/drawing/2014/main" id="{464930EF-59FE-4C40-91F4-1141B0F3D6A6}"/>
                    </a:ext>
                  </a:extLst>
                </p:cNvPr>
                <p:cNvPicPr/>
                <p:nvPr/>
              </p:nvPicPr>
              <p:blipFill>
                <a:blip r:embed="rId242"/>
                <a:stretch>
                  <a:fillRect/>
                </a:stretch>
              </p:blipFill>
              <p:spPr>
                <a:xfrm>
                  <a:off x="10859259" y="2270708"/>
                  <a:ext cx="581760" cy="719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7" name="Freihand 96">
                  <a:extLst>
                    <a:ext uri="{FF2B5EF4-FFF2-40B4-BE49-F238E27FC236}">
                      <a16:creationId xmlns:a16="http://schemas.microsoft.com/office/drawing/2014/main" id="{874792A0-7DE0-4EF6-A627-13B24AB15169}"/>
                    </a:ext>
                  </a:extLst>
                </p14:cNvPr>
                <p14:cNvContentPartPr/>
                <p14:nvPr/>
              </p14:nvContentPartPr>
              <p14:xfrm>
                <a:off x="10193619" y="2215268"/>
                <a:ext cx="35280" cy="246960"/>
              </p14:xfrm>
            </p:contentPart>
          </mc:Choice>
          <mc:Fallback xmlns="">
            <p:pic>
              <p:nvPicPr>
                <p:cNvPr id="97" name="Freihand 96">
                  <a:extLst>
                    <a:ext uri="{FF2B5EF4-FFF2-40B4-BE49-F238E27FC236}">
                      <a16:creationId xmlns:a16="http://schemas.microsoft.com/office/drawing/2014/main" id="{874792A0-7DE0-4EF6-A627-13B24AB15169}"/>
                    </a:ext>
                  </a:extLst>
                </p:cNvPr>
                <p:cNvPicPr/>
                <p:nvPr/>
              </p:nvPicPr>
              <p:blipFill>
                <a:blip r:embed="rId244"/>
                <a:stretch>
                  <a:fillRect/>
                </a:stretch>
              </p:blipFill>
              <p:spPr>
                <a:xfrm>
                  <a:off x="10189299" y="2210948"/>
                  <a:ext cx="439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21" name="Freihand 120">
                  <a:extLst>
                    <a:ext uri="{FF2B5EF4-FFF2-40B4-BE49-F238E27FC236}">
                      <a16:creationId xmlns:a16="http://schemas.microsoft.com/office/drawing/2014/main" id="{61621ACB-B382-477C-9522-031035A851D5}"/>
                    </a:ext>
                  </a:extLst>
                </p14:cNvPr>
                <p14:cNvContentPartPr/>
                <p14:nvPr/>
              </p14:nvContentPartPr>
              <p14:xfrm>
                <a:off x="10133499" y="2178188"/>
                <a:ext cx="170640" cy="165240"/>
              </p14:xfrm>
            </p:contentPart>
          </mc:Choice>
          <mc:Fallback xmlns="">
            <p:pic>
              <p:nvPicPr>
                <p:cNvPr id="121" name="Freihand 120">
                  <a:extLst>
                    <a:ext uri="{FF2B5EF4-FFF2-40B4-BE49-F238E27FC236}">
                      <a16:creationId xmlns:a16="http://schemas.microsoft.com/office/drawing/2014/main" id="{61621ACB-B382-477C-9522-031035A851D5}"/>
                    </a:ext>
                  </a:extLst>
                </p:cNvPr>
                <p:cNvPicPr/>
                <p:nvPr/>
              </p:nvPicPr>
              <p:blipFill>
                <a:blip r:embed="rId246"/>
                <a:stretch>
                  <a:fillRect/>
                </a:stretch>
              </p:blipFill>
              <p:spPr>
                <a:xfrm>
                  <a:off x="10129179" y="2173868"/>
                  <a:ext cx="179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9" name="Freihand 128">
                  <a:extLst>
                    <a:ext uri="{FF2B5EF4-FFF2-40B4-BE49-F238E27FC236}">
                      <a16:creationId xmlns:a16="http://schemas.microsoft.com/office/drawing/2014/main" id="{39748B9C-3AD9-4555-BE34-AFA2F6845FF4}"/>
                    </a:ext>
                  </a:extLst>
                </p14:cNvPr>
                <p14:cNvContentPartPr/>
                <p14:nvPr/>
              </p14:nvContentPartPr>
              <p14:xfrm>
                <a:off x="11655219" y="3536108"/>
                <a:ext cx="108000" cy="178560"/>
              </p14:xfrm>
            </p:contentPart>
          </mc:Choice>
          <mc:Fallback xmlns="">
            <p:pic>
              <p:nvPicPr>
                <p:cNvPr id="129" name="Freihand 128">
                  <a:extLst>
                    <a:ext uri="{FF2B5EF4-FFF2-40B4-BE49-F238E27FC236}">
                      <a16:creationId xmlns:a16="http://schemas.microsoft.com/office/drawing/2014/main" id="{39748B9C-3AD9-4555-BE34-AFA2F6845FF4}"/>
                    </a:ext>
                  </a:extLst>
                </p:cNvPr>
                <p:cNvPicPr/>
                <p:nvPr/>
              </p:nvPicPr>
              <p:blipFill>
                <a:blip r:embed="rId248"/>
                <a:stretch>
                  <a:fillRect/>
                </a:stretch>
              </p:blipFill>
              <p:spPr>
                <a:xfrm>
                  <a:off x="11650899" y="3531788"/>
                  <a:ext cx="116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0" name="Freihand 129">
                  <a:extLst>
                    <a:ext uri="{FF2B5EF4-FFF2-40B4-BE49-F238E27FC236}">
                      <a16:creationId xmlns:a16="http://schemas.microsoft.com/office/drawing/2014/main" id="{577CD5CF-4D63-4CAB-A2CA-8BD124AB2AA2}"/>
                    </a:ext>
                  </a:extLst>
                </p14:cNvPr>
                <p14:cNvContentPartPr/>
                <p14:nvPr/>
              </p14:nvContentPartPr>
              <p14:xfrm>
                <a:off x="11685099" y="3597308"/>
                <a:ext cx="162720" cy="52200"/>
              </p14:xfrm>
            </p:contentPart>
          </mc:Choice>
          <mc:Fallback xmlns="">
            <p:pic>
              <p:nvPicPr>
                <p:cNvPr id="130" name="Freihand 129">
                  <a:extLst>
                    <a:ext uri="{FF2B5EF4-FFF2-40B4-BE49-F238E27FC236}">
                      <a16:creationId xmlns:a16="http://schemas.microsoft.com/office/drawing/2014/main" id="{577CD5CF-4D63-4CAB-A2CA-8BD124AB2AA2}"/>
                    </a:ext>
                  </a:extLst>
                </p:cNvPr>
                <p:cNvPicPr/>
                <p:nvPr/>
              </p:nvPicPr>
              <p:blipFill>
                <a:blip r:embed="rId250"/>
                <a:stretch>
                  <a:fillRect/>
                </a:stretch>
              </p:blipFill>
              <p:spPr>
                <a:xfrm>
                  <a:off x="11680779" y="3592988"/>
                  <a:ext cx="171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2" name="Freihand 131">
                  <a:extLst>
                    <a:ext uri="{FF2B5EF4-FFF2-40B4-BE49-F238E27FC236}">
                      <a16:creationId xmlns:a16="http://schemas.microsoft.com/office/drawing/2014/main" id="{789B0698-DAC5-47F1-A48C-9083B0720170}"/>
                    </a:ext>
                  </a:extLst>
                </p14:cNvPr>
                <p14:cNvContentPartPr/>
                <p14:nvPr/>
              </p14:nvContentPartPr>
              <p14:xfrm>
                <a:off x="11631099" y="2291228"/>
                <a:ext cx="86400" cy="165960"/>
              </p14:xfrm>
            </p:contentPart>
          </mc:Choice>
          <mc:Fallback xmlns="">
            <p:pic>
              <p:nvPicPr>
                <p:cNvPr id="132" name="Freihand 131">
                  <a:extLst>
                    <a:ext uri="{FF2B5EF4-FFF2-40B4-BE49-F238E27FC236}">
                      <a16:creationId xmlns:a16="http://schemas.microsoft.com/office/drawing/2014/main" id="{789B0698-DAC5-47F1-A48C-9083B0720170}"/>
                    </a:ext>
                  </a:extLst>
                </p:cNvPr>
                <p:cNvPicPr/>
                <p:nvPr/>
              </p:nvPicPr>
              <p:blipFill>
                <a:blip r:embed="rId252"/>
                <a:stretch>
                  <a:fillRect/>
                </a:stretch>
              </p:blipFill>
              <p:spPr>
                <a:xfrm>
                  <a:off x="11626779" y="2286908"/>
                  <a:ext cx="95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3" name="Freihand 132">
                  <a:extLst>
                    <a:ext uri="{FF2B5EF4-FFF2-40B4-BE49-F238E27FC236}">
                      <a16:creationId xmlns:a16="http://schemas.microsoft.com/office/drawing/2014/main" id="{673E852E-7CFA-4892-A7E1-942AE25D374C}"/>
                    </a:ext>
                  </a:extLst>
                </p14:cNvPr>
                <p14:cNvContentPartPr/>
                <p14:nvPr/>
              </p14:nvContentPartPr>
              <p14:xfrm>
                <a:off x="11704899" y="2264228"/>
                <a:ext cx="55080" cy="194040"/>
              </p14:xfrm>
            </p:contentPart>
          </mc:Choice>
          <mc:Fallback xmlns="">
            <p:pic>
              <p:nvPicPr>
                <p:cNvPr id="133" name="Freihand 132">
                  <a:extLst>
                    <a:ext uri="{FF2B5EF4-FFF2-40B4-BE49-F238E27FC236}">
                      <a16:creationId xmlns:a16="http://schemas.microsoft.com/office/drawing/2014/main" id="{673E852E-7CFA-4892-A7E1-942AE25D374C}"/>
                    </a:ext>
                  </a:extLst>
                </p:cNvPr>
                <p:cNvPicPr/>
                <p:nvPr/>
              </p:nvPicPr>
              <p:blipFill>
                <a:blip r:embed="rId254"/>
                <a:stretch>
                  <a:fillRect/>
                </a:stretch>
              </p:blipFill>
              <p:spPr>
                <a:xfrm>
                  <a:off x="11700579" y="2259908"/>
                  <a:ext cx="637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4" name="Freihand 133">
                  <a:extLst>
                    <a:ext uri="{FF2B5EF4-FFF2-40B4-BE49-F238E27FC236}">
                      <a16:creationId xmlns:a16="http://schemas.microsoft.com/office/drawing/2014/main" id="{0FC0C5D0-BDEF-4398-9202-280A40DE8E03}"/>
                    </a:ext>
                  </a:extLst>
                </p14:cNvPr>
                <p14:cNvContentPartPr/>
                <p14:nvPr/>
              </p14:nvContentPartPr>
              <p14:xfrm>
                <a:off x="11662779" y="2370428"/>
                <a:ext cx="70560" cy="12960"/>
              </p14:xfrm>
            </p:contentPart>
          </mc:Choice>
          <mc:Fallback xmlns="">
            <p:pic>
              <p:nvPicPr>
                <p:cNvPr id="134" name="Freihand 133">
                  <a:extLst>
                    <a:ext uri="{FF2B5EF4-FFF2-40B4-BE49-F238E27FC236}">
                      <a16:creationId xmlns:a16="http://schemas.microsoft.com/office/drawing/2014/main" id="{0FC0C5D0-BDEF-4398-9202-280A40DE8E03}"/>
                    </a:ext>
                  </a:extLst>
                </p:cNvPr>
                <p:cNvPicPr/>
                <p:nvPr/>
              </p:nvPicPr>
              <p:blipFill>
                <a:blip r:embed="rId256"/>
                <a:stretch>
                  <a:fillRect/>
                </a:stretch>
              </p:blipFill>
              <p:spPr>
                <a:xfrm>
                  <a:off x="11658459" y="2366108"/>
                  <a:ext cx="79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5" name="Freihand 134">
                  <a:extLst>
                    <a:ext uri="{FF2B5EF4-FFF2-40B4-BE49-F238E27FC236}">
                      <a16:creationId xmlns:a16="http://schemas.microsoft.com/office/drawing/2014/main" id="{0F1B862F-C520-47E3-BE18-2DE9C4CA13CD}"/>
                    </a:ext>
                  </a:extLst>
                </p14:cNvPr>
                <p14:cNvContentPartPr/>
                <p14:nvPr/>
              </p14:nvContentPartPr>
              <p14:xfrm>
                <a:off x="11564859" y="2920508"/>
                <a:ext cx="16200" cy="136080"/>
              </p14:xfrm>
            </p:contentPart>
          </mc:Choice>
          <mc:Fallback xmlns="">
            <p:pic>
              <p:nvPicPr>
                <p:cNvPr id="135" name="Freihand 134">
                  <a:extLst>
                    <a:ext uri="{FF2B5EF4-FFF2-40B4-BE49-F238E27FC236}">
                      <a16:creationId xmlns:a16="http://schemas.microsoft.com/office/drawing/2014/main" id="{0F1B862F-C520-47E3-BE18-2DE9C4CA13CD}"/>
                    </a:ext>
                  </a:extLst>
                </p:cNvPr>
                <p:cNvPicPr/>
                <p:nvPr/>
              </p:nvPicPr>
              <p:blipFill>
                <a:blip r:embed="rId258"/>
                <a:stretch>
                  <a:fillRect/>
                </a:stretch>
              </p:blipFill>
              <p:spPr>
                <a:xfrm>
                  <a:off x="11560539" y="2916188"/>
                  <a:ext cx="24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6" name="Freihand 135">
                  <a:extLst>
                    <a:ext uri="{FF2B5EF4-FFF2-40B4-BE49-F238E27FC236}">
                      <a16:creationId xmlns:a16="http://schemas.microsoft.com/office/drawing/2014/main" id="{7BE073BB-3443-4E1C-B4AA-D640B4F4BC52}"/>
                    </a:ext>
                  </a:extLst>
                </p14:cNvPr>
                <p14:cNvContentPartPr/>
                <p14:nvPr/>
              </p14:nvContentPartPr>
              <p14:xfrm>
                <a:off x="11580699" y="2840228"/>
                <a:ext cx="92880" cy="163080"/>
              </p14:xfrm>
            </p:contentPart>
          </mc:Choice>
          <mc:Fallback xmlns="">
            <p:pic>
              <p:nvPicPr>
                <p:cNvPr id="136" name="Freihand 135">
                  <a:extLst>
                    <a:ext uri="{FF2B5EF4-FFF2-40B4-BE49-F238E27FC236}">
                      <a16:creationId xmlns:a16="http://schemas.microsoft.com/office/drawing/2014/main" id="{7BE073BB-3443-4E1C-B4AA-D640B4F4BC52}"/>
                    </a:ext>
                  </a:extLst>
                </p:cNvPr>
                <p:cNvPicPr/>
                <p:nvPr/>
              </p:nvPicPr>
              <p:blipFill>
                <a:blip r:embed="rId260"/>
                <a:stretch>
                  <a:fillRect/>
                </a:stretch>
              </p:blipFill>
              <p:spPr>
                <a:xfrm>
                  <a:off x="11576379" y="2835908"/>
                  <a:ext cx="101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7" name="Freihand 136">
                  <a:extLst>
                    <a:ext uri="{FF2B5EF4-FFF2-40B4-BE49-F238E27FC236}">
                      <a16:creationId xmlns:a16="http://schemas.microsoft.com/office/drawing/2014/main" id="{B7D6DBAC-C78A-4150-80E4-36F684C7EA85}"/>
                    </a:ext>
                  </a:extLst>
                </p14:cNvPr>
                <p14:cNvContentPartPr/>
                <p14:nvPr/>
              </p14:nvContentPartPr>
              <p14:xfrm>
                <a:off x="10568739" y="2730428"/>
                <a:ext cx="169200" cy="5040"/>
              </p14:xfrm>
            </p:contentPart>
          </mc:Choice>
          <mc:Fallback xmlns="">
            <p:pic>
              <p:nvPicPr>
                <p:cNvPr id="137" name="Freihand 136">
                  <a:extLst>
                    <a:ext uri="{FF2B5EF4-FFF2-40B4-BE49-F238E27FC236}">
                      <a16:creationId xmlns:a16="http://schemas.microsoft.com/office/drawing/2014/main" id="{B7D6DBAC-C78A-4150-80E4-36F684C7EA85}"/>
                    </a:ext>
                  </a:extLst>
                </p:cNvPr>
                <p:cNvPicPr/>
                <p:nvPr/>
              </p:nvPicPr>
              <p:blipFill>
                <a:blip r:embed="rId262"/>
                <a:stretch>
                  <a:fillRect/>
                </a:stretch>
              </p:blipFill>
              <p:spPr>
                <a:xfrm>
                  <a:off x="10564419" y="2726108"/>
                  <a:ext cx="177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8" name="Freihand 137">
                  <a:extLst>
                    <a:ext uri="{FF2B5EF4-FFF2-40B4-BE49-F238E27FC236}">
                      <a16:creationId xmlns:a16="http://schemas.microsoft.com/office/drawing/2014/main" id="{FD5B22A9-171F-43F5-8FC1-653D7199BFD2}"/>
                    </a:ext>
                  </a:extLst>
                </p14:cNvPr>
                <p14:cNvContentPartPr/>
                <p14:nvPr/>
              </p14:nvContentPartPr>
              <p14:xfrm>
                <a:off x="10902819" y="2729708"/>
                <a:ext cx="242640" cy="65880"/>
              </p14:xfrm>
            </p:contentPart>
          </mc:Choice>
          <mc:Fallback xmlns="">
            <p:pic>
              <p:nvPicPr>
                <p:cNvPr id="138" name="Freihand 137">
                  <a:extLst>
                    <a:ext uri="{FF2B5EF4-FFF2-40B4-BE49-F238E27FC236}">
                      <a16:creationId xmlns:a16="http://schemas.microsoft.com/office/drawing/2014/main" id="{FD5B22A9-171F-43F5-8FC1-653D7199BFD2}"/>
                    </a:ext>
                  </a:extLst>
                </p:cNvPr>
                <p:cNvPicPr/>
                <p:nvPr/>
              </p:nvPicPr>
              <p:blipFill>
                <a:blip r:embed="rId264"/>
                <a:stretch>
                  <a:fillRect/>
                </a:stretch>
              </p:blipFill>
              <p:spPr>
                <a:xfrm>
                  <a:off x="10898499" y="2725388"/>
                  <a:ext cx="251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9" name="Freihand 138">
                  <a:extLst>
                    <a:ext uri="{FF2B5EF4-FFF2-40B4-BE49-F238E27FC236}">
                      <a16:creationId xmlns:a16="http://schemas.microsoft.com/office/drawing/2014/main" id="{550978DD-A2FD-45CD-981D-FEF6C88A7E9D}"/>
                    </a:ext>
                  </a:extLst>
                </p14:cNvPr>
                <p14:cNvContentPartPr/>
                <p14:nvPr/>
              </p14:nvContentPartPr>
              <p14:xfrm>
                <a:off x="11110899" y="2817188"/>
                <a:ext cx="60120" cy="502200"/>
              </p14:xfrm>
            </p:contentPart>
          </mc:Choice>
          <mc:Fallback xmlns="">
            <p:pic>
              <p:nvPicPr>
                <p:cNvPr id="139" name="Freihand 138">
                  <a:extLst>
                    <a:ext uri="{FF2B5EF4-FFF2-40B4-BE49-F238E27FC236}">
                      <a16:creationId xmlns:a16="http://schemas.microsoft.com/office/drawing/2014/main" id="{550978DD-A2FD-45CD-981D-FEF6C88A7E9D}"/>
                    </a:ext>
                  </a:extLst>
                </p:cNvPr>
                <p:cNvPicPr/>
                <p:nvPr/>
              </p:nvPicPr>
              <p:blipFill>
                <a:blip r:embed="rId266"/>
                <a:stretch>
                  <a:fillRect/>
                </a:stretch>
              </p:blipFill>
              <p:spPr>
                <a:xfrm>
                  <a:off x="11106579" y="2812868"/>
                  <a:ext cx="6876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6" name="Freihand 145">
                  <a:extLst>
                    <a:ext uri="{FF2B5EF4-FFF2-40B4-BE49-F238E27FC236}">
                      <a16:creationId xmlns:a16="http://schemas.microsoft.com/office/drawing/2014/main" id="{41C91930-9995-4392-9366-CCEE72AA513F}"/>
                    </a:ext>
                  </a:extLst>
                </p14:cNvPr>
                <p14:cNvContentPartPr/>
                <p14:nvPr/>
              </p14:nvContentPartPr>
              <p14:xfrm>
                <a:off x="6066219" y="2875508"/>
                <a:ext cx="276480" cy="42840"/>
              </p14:xfrm>
            </p:contentPart>
          </mc:Choice>
          <mc:Fallback xmlns="">
            <p:pic>
              <p:nvPicPr>
                <p:cNvPr id="146" name="Freihand 145">
                  <a:extLst>
                    <a:ext uri="{FF2B5EF4-FFF2-40B4-BE49-F238E27FC236}">
                      <a16:creationId xmlns:a16="http://schemas.microsoft.com/office/drawing/2014/main" id="{41C91930-9995-4392-9366-CCEE72AA513F}"/>
                    </a:ext>
                  </a:extLst>
                </p:cNvPr>
                <p:cNvPicPr/>
                <p:nvPr/>
              </p:nvPicPr>
              <p:blipFill>
                <a:blip r:embed="rId268"/>
                <a:stretch>
                  <a:fillRect/>
                </a:stretch>
              </p:blipFill>
              <p:spPr>
                <a:xfrm>
                  <a:off x="6061899" y="2871188"/>
                  <a:ext cx="2851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7" name="Freihand 146">
                  <a:extLst>
                    <a:ext uri="{FF2B5EF4-FFF2-40B4-BE49-F238E27FC236}">
                      <a16:creationId xmlns:a16="http://schemas.microsoft.com/office/drawing/2014/main" id="{01D20D3E-D33E-4F9D-BA0D-AB503A56B4DD}"/>
                    </a:ext>
                  </a:extLst>
                </p14:cNvPr>
                <p14:cNvContentPartPr/>
                <p14:nvPr/>
              </p14:nvContentPartPr>
              <p14:xfrm>
                <a:off x="6266019" y="2812508"/>
                <a:ext cx="117720" cy="262440"/>
              </p14:xfrm>
            </p:contentPart>
          </mc:Choice>
          <mc:Fallback xmlns="">
            <p:pic>
              <p:nvPicPr>
                <p:cNvPr id="147" name="Freihand 146">
                  <a:extLst>
                    <a:ext uri="{FF2B5EF4-FFF2-40B4-BE49-F238E27FC236}">
                      <a16:creationId xmlns:a16="http://schemas.microsoft.com/office/drawing/2014/main" id="{01D20D3E-D33E-4F9D-BA0D-AB503A56B4DD}"/>
                    </a:ext>
                  </a:extLst>
                </p:cNvPr>
                <p:cNvPicPr/>
                <p:nvPr/>
              </p:nvPicPr>
              <p:blipFill>
                <a:blip r:embed="rId270"/>
                <a:stretch>
                  <a:fillRect/>
                </a:stretch>
              </p:blipFill>
              <p:spPr>
                <a:xfrm>
                  <a:off x="6261699" y="2808188"/>
                  <a:ext cx="1263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9" name="Freihand 148">
                  <a:extLst>
                    <a:ext uri="{FF2B5EF4-FFF2-40B4-BE49-F238E27FC236}">
                      <a16:creationId xmlns:a16="http://schemas.microsoft.com/office/drawing/2014/main" id="{4AACB42C-80BF-4E7C-89EF-718F0E1CEE7F}"/>
                    </a:ext>
                  </a:extLst>
                </p14:cNvPr>
                <p14:cNvContentPartPr/>
                <p14:nvPr/>
              </p14:nvContentPartPr>
              <p14:xfrm>
                <a:off x="6539979" y="2810708"/>
                <a:ext cx="118080" cy="99000"/>
              </p14:xfrm>
            </p:contentPart>
          </mc:Choice>
          <mc:Fallback xmlns="">
            <p:pic>
              <p:nvPicPr>
                <p:cNvPr id="149" name="Freihand 148">
                  <a:extLst>
                    <a:ext uri="{FF2B5EF4-FFF2-40B4-BE49-F238E27FC236}">
                      <a16:creationId xmlns:a16="http://schemas.microsoft.com/office/drawing/2014/main" id="{4AACB42C-80BF-4E7C-89EF-718F0E1CEE7F}"/>
                    </a:ext>
                  </a:extLst>
                </p:cNvPr>
                <p:cNvPicPr/>
                <p:nvPr/>
              </p:nvPicPr>
              <p:blipFill>
                <a:blip r:embed="rId272"/>
                <a:stretch>
                  <a:fillRect/>
                </a:stretch>
              </p:blipFill>
              <p:spPr>
                <a:xfrm>
                  <a:off x="6535659" y="2806388"/>
                  <a:ext cx="126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0" name="Freihand 149">
                  <a:extLst>
                    <a:ext uri="{FF2B5EF4-FFF2-40B4-BE49-F238E27FC236}">
                      <a16:creationId xmlns:a16="http://schemas.microsoft.com/office/drawing/2014/main" id="{B34AA9AE-6E6F-4A4C-A69E-FF7D24B381B7}"/>
                    </a:ext>
                  </a:extLst>
                </p14:cNvPr>
                <p14:cNvContentPartPr/>
                <p14:nvPr/>
              </p14:nvContentPartPr>
              <p14:xfrm>
                <a:off x="6599379" y="2810348"/>
                <a:ext cx="60840" cy="229680"/>
              </p14:xfrm>
            </p:contentPart>
          </mc:Choice>
          <mc:Fallback xmlns="">
            <p:pic>
              <p:nvPicPr>
                <p:cNvPr id="150" name="Freihand 149">
                  <a:extLst>
                    <a:ext uri="{FF2B5EF4-FFF2-40B4-BE49-F238E27FC236}">
                      <a16:creationId xmlns:a16="http://schemas.microsoft.com/office/drawing/2014/main" id="{B34AA9AE-6E6F-4A4C-A69E-FF7D24B381B7}"/>
                    </a:ext>
                  </a:extLst>
                </p:cNvPr>
                <p:cNvPicPr/>
                <p:nvPr/>
              </p:nvPicPr>
              <p:blipFill>
                <a:blip r:embed="rId274"/>
                <a:stretch>
                  <a:fillRect/>
                </a:stretch>
              </p:blipFill>
              <p:spPr>
                <a:xfrm>
                  <a:off x="6595059" y="2806028"/>
                  <a:ext cx="694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1" name="Freihand 150">
                  <a:extLst>
                    <a:ext uri="{FF2B5EF4-FFF2-40B4-BE49-F238E27FC236}">
                      <a16:creationId xmlns:a16="http://schemas.microsoft.com/office/drawing/2014/main" id="{7E721F8F-4EEB-4282-AB27-DB1E93C6D6F9}"/>
                    </a:ext>
                  </a:extLst>
                </p14:cNvPr>
                <p14:cNvContentPartPr/>
                <p14:nvPr/>
              </p14:nvContentPartPr>
              <p14:xfrm>
                <a:off x="6799899" y="2637548"/>
                <a:ext cx="2160" cy="153720"/>
              </p14:xfrm>
            </p:contentPart>
          </mc:Choice>
          <mc:Fallback xmlns="">
            <p:pic>
              <p:nvPicPr>
                <p:cNvPr id="151" name="Freihand 150">
                  <a:extLst>
                    <a:ext uri="{FF2B5EF4-FFF2-40B4-BE49-F238E27FC236}">
                      <a16:creationId xmlns:a16="http://schemas.microsoft.com/office/drawing/2014/main" id="{7E721F8F-4EEB-4282-AB27-DB1E93C6D6F9}"/>
                    </a:ext>
                  </a:extLst>
                </p:cNvPr>
                <p:cNvPicPr/>
                <p:nvPr/>
              </p:nvPicPr>
              <p:blipFill>
                <a:blip r:embed="rId276"/>
                <a:stretch>
                  <a:fillRect/>
                </a:stretch>
              </p:blipFill>
              <p:spPr>
                <a:xfrm>
                  <a:off x="6795579" y="2633228"/>
                  <a:ext cx="10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2" name="Freihand 151">
                  <a:extLst>
                    <a:ext uri="{FF2B5EF4-FFF2-40B4-BE49-F238E27FC236}">
                      <a16:creationId xmlns:a16="http://schemas.microsoft.com/office/drawing/2014/main" id="{6BE8800D-647F-43B0-8A7F-7DC1316E0C1E}"/>
                    </a:ext>
                  </a:extLst>
                </p14:cNvPr>
                <p14:cNvContentPartPr/>
                <p14:nvPr/>
              </p14:nvContentPartPr>
              <p14:xfrm>
                <a:off x="6679659" y="2621708"/>
                <a:ext cx="198000" cy="188280"/>
              </p14:xfrm>
            </p:contentPart>
          </mc:Choice>
          <mc:Fallback xmlns="">
            <p:pic>
              <p:nvPicPr>
                <p:cNvPr id="152" name="Freihand 151">
                  <a:extLst>
                    <a:ext uri="{FF2B5EF4-FFF2-40B4-BE49-F238E27FC236}">
                      <a16:creationId xmlns:a16="http://schemas.microsoft.com/office/drawing/2014/main" id="{6BE8800D-647F-43B0-8A7F-7DC1316E0C1E}"/>
                    </a:ext>
                  </a:extLst>
                </p:cNvPr>
                <p:cNvPicPr/>
                <p:nvPr/>
              </p:nvPicPr>
              <p:blipFill>
                <a:blip r:embed="rId278"/>
                <a:stretch>
                  <a:fillRect/>
                </a:stretch>
              </p:blipFill>
              <p:spPr>
                <a:xfrm>
                  <a:off x="6675339" y="2617388"/>
                  <a:ext cx="206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3" name="Freihand 152">
                  <a:extLst>
                    <a:ext uri="{FF2B5EF4-FFF2-40B4-BE49-F238E27FC236}">
                      <a16:creationId xmlns:a16="http://schemas.microsoft.com/office/drawing/2014/main" id="{54666B77-1D60-48D2-841A-B70D161BE960}"/>
                    </a:ext>
                  </a:extLst>
                </p14:cNvPr>
                <p14:cNvContentPartPr/>
                <p14:nvPr/>
              </p14:nvContentPartPr>
              <p14:xfrm>
                <a:off x="6973419" y="2802788"/>
                <a:ext cx="196560" cy="19800"/>
              </p14:xfrm>
            </p:contentPart>
          </mc:Choice>
          <mc:Fallback xmlns="">
            <p:pic>
              <p:nvPicPr>
                <p:cNvPr id="153" name="Freihand 152">
                  <a:extLst>
                    <a:ext uri="{FF2B5EF4-FFF2-40B4-BE49-F238E27FC236}">
                      <a16:creationId xmlns:a16="http://schemas.microsoft.com/office/drawing/2014/main" id="{54666B77-1D60-48D2-841A-B70D161BE960}"/>
                    </a:ext>
                  </a:extLst>
                </p:cNvPr>
                <p:cNvPicPr/>
                <p:nvPr/>
              </p:nvPicPr>
              <p:blipFill>
                <a:blip r:embed="rId280"/>
                <a:stretch>
                  <a:fillRect/>
                </a:stretch>
              </p:blipFill>
              <p:spPr>
                <a:xfrm>
                  <a:off x="6969099" y="2798468"/>
                  <a:ext cx="205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4" name="Freihand 153">
                  <a:extLst>
                    <a:ext uri="{FF2B5EF4-FFF2-40B4-BE49-F238E27FC236}">
                      <a16:creationId xmlns:a16="http://schemas.microsoft.com/office/drawing/2014/main" id="{D45406F8-D154-4CAC-90AE-8682DCAC3216}"/>
                    </a:ext>
                  </a:extLst>
                </p14:cNvPr>
                <p14:cNvContentPartPr/>
                <p14:nvPr/>
              </p14:nvContentPartPr>
              <p14:xfrm>
                <a:off x="7018059" y="2890628"/>
                <a:ext cx="189720" cy="24120"/>
              </p14:xfrm>
            </p:contentPart>
          </mc:Choice>
          <mc:Fallback xmlns="">
            <p:pic>
              <p:nvPicPr>
                <p:cNvPr id="154" name="Freihand 153">
                  <a:extLst>
                    <a:ext uri="{FF2B5EF4-FFF2-40B4-BE49-F238E27FC236}">
                      <a16:creationId xmlns:a16="http://schemas.microsoft.com/office/drawing/2014/main" id="{D45406F8-D154-4CAC-90AE-8682DCAC3216}"/>
                    </a:ext>
                  </a:extLst>
                </p:cNvPr>
                <p:cNvPicPr/>
                <p:nvPr/>
              </p:nvPicPr>
              <p:blipFill>
                <a:blip r:embed="rId282"/>
                <a:stretch>
                  <a:fillRect/>
                </a:stretch>
              </p:blipFill>
              <p:spPr>
                <a:xfrm>
                  <a:off x="7013739" y="2886308"/>
                  <a:ext cx="198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5" name="Freihand 154">
                  <a:extLst>
                    <a:ext uri="{FF2B5EF4-FFF2-40B4-BE49-F238E27FC236}">
                      <a16:creationId xmlns:a16="http://schemas.microsoft.com/office/drawing/2014/main" id="{7DFC57E2-4D52-421B-A6B2-951116EE0218}"/>
                    </a:ext>
                  </a:extLst>
                </p14:cNvPr>
                <p14:cNvContentPartPr/>
                <p14:nvPr/>
              </p14:nvContentPartPr>
              <p14:xfrm>
                <a:off x="7399659" y="2749148"/>
                <a:ext cx="144360" cy="139320"/>
              </p14:xfrm>
            </p:contentPart>
          </mc:Choice>
          <mc:Fallback xmlns="">
            <p:pic>
              <p:nvPicPr>
                <p:cNvPr id="155" name="Freihand 154">
                  <a:extLst>
                    <a:ext uri="{FF2B5EF4-FFF2-40B4-BE49-F238E27FC236}">
                      <a16:creationId xmlns:a16="http://schemas.microsoft.com/office/drawing/2014/main" id="{7DFC57E2-4D52-421B-A6B2-951116EE0218}"/>
                    </a:ext>
                  </a:extLst>
                </p:cNvPr>
                <p:cNvPicPr/>
                <p:nvPr/>
              </p:nvPicPr>
              <p:blipFill>
                <a:blip r:embed="rId284"/>
                <a:stretch>
                  <a:fillRect/>
                </a:stretch>
              </p:blipFill>
              <p:spPr>
                <a:xfrm>
                  <a:off x="7395339" y="2744828"/>
                  <a:ext cx="153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6" name="Freihand 155">
                  <a:extLst>
                    <a:ext uri="{FF2B5EF4-FFF2-40B4-BE49-F238E27FC236}">
                      <a16:creationId xmlns:a16="http://schemas.microsoft.com/office/drawing/2014/main" id="{38BD8EE6-013B-448B-AA55-C7B342A2D3FA}"/>
                    </a:ext>
                  </a:extLst>
                </p14:cNvPr>
                <p14:cNvContentPartPr/>
                <p14:nvPr/>
              </p14:nvContentPartPr>
              <p14:xfrm>
                <a:off x="7695219" y="2772548"/>
                <a:ext cx="236880" cy="142200"/>
              </p14:xfrm>
            </p:contentPart>
          </mc:Choice>
          <mc:Fallback xmlns="">
            <p:pic>
              <p:nvPicPr>
                <p:cNvPr id="156" name="Freihand 155">
                  <a:extLst>
                    <a:ext uri="{FF2B5EF4-FFF2-40B4-BE49-F238E27FC236}">
                      <a16:creationId xmlns:a16="http://schemas.microsoft.com/office/drawing/2014/main" id="{38BD8EE6-013B-448B-AA55-C7B342A2D3FA}"/>
                    </a:ext>
                  </a:extLst>
                </p:cNvPr>
                <p:cNvPicPr/>
                <p:nvPr/>
              </p:nvPicPr>
              <p:blipFill>
                <a:blip r:embed="rId286"/>
                <a:stretch>
                  <a:fillRect/>
                </a:stretch>
              </p:blipFill>
              <p:spPr>
                <a:xfrm>
                  <a:off x="7690899" y="2768228"/>
                  <a:ext cx="245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57" name="Freihand 156">
                  <a:extLst>
                    <a:ext uri="{FF2B5EF4-FFF2-40B4-BE49-F238E27FC236}">
                      <a16:creationId xmlns:a16="http://schemas.microsoft.com/office/drawing/2014/main" id="{72848262-EB94-4D38-8742-2AFF88D136BF}"/>
                    </a:ext>
                  </a:extLst>
                </p14:cNvPr>
                <p14:cNvContentPartPr/>
                <p14:nvPr/>
              </p14:nvContentPartPr>
              <p14:xfrm>
                <a:off x="7919499" y="2713508"/>
                <a:ext cx="275760" cy="204480"/>
              </p14:xfrm>
            </p:contentPart>
          </mc:Choice>
          <mc:Fallback xmlns="">
            <p:pic>
              <p:nvPicPr>
                <p:cNvPr id="157" name="Freihand 156">
                  <a:extLst>
                    <a:ext uri="{FF2B5EF4-FFF2-40B4-BE49-F238E27FC236}">
                      <a16:creationId xmlns:a16="http://schemas.microsoft.com/office/drawing/2014/main" id="{72848262-EB94-4D38-8742-2AFF88D136BF}"/>
                    </a:ext>
                  </a:extLst>
                </p:cNvPr>
                <p:cNvPicPr/>
                <p:nvPr/>
              </p:nvPicPr>
              <p:blipFill>
                <a:blip r:embed="rId288"/>
                <a:stretch>
                  <a:fillRect/>
                </a:stretch>
              </p:blipFill>
              <p:spPr>
                <a:xfrm>
                  <a:off x="7915179" y="2709188"/>
                  <a:ext cx="284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58" name="Freihand 157">
                  <a:extLst>
                    <a:ext uri="{FF2B5EF4-FFF2-40B4-BE49-F238E27FC236}">
                      <a16:creationId xmlns:a16="http://schemas.microsoft.com/office/drawing/2014/main" id="{36808232-D5F5-4CDD-95C4-4E187BDF7FCD}"/>
                    </a:ext>
                  </a:extLst>
                </p14:cNvPr>
                <p14:cNvContentPartPr/>
                <p14:nvPr/>
              </p14:nvContentPartPr>
              <p14:xfrm>
                <a:off x="7950819" y="2671748"/>
                <a:ext cx="129600" cy="25560"/>
              </p14:xfrm>
            </p:contentPart>
          </mc:Choice>
          <mc:Fallback xmlns="">
            <p:pic>
              <p:nvPicPr>
                <p:cNvPr id="158" name="Freihand 157">
                  <a:extLst>
                    <a:ext uri="{FF2B5EF4-FFF2-40B4-BE49-F238E27FC236}">
                      <a16:creationId xmlns:a16="http://schemas.microsoft.com/office/drawing/2014/main" id="{36808232-D5F5-4CDD-95C4-4E187BDF7FCD}"/>
                    </a:ext>
                  </a:extLst>
                </p:cNvPr>
                <p:cNvPicPr/>
                <p:nvPr/>
              </p:nvPicPr>
              <p:blipFill>
                <a:blip r:embed="rId290"/>
                <a:stretch>
                  <a:fillRect/>
                </a:stretch>
              </p:blipFill>
              <p:spPr>
                <a:xfrm>
                  <a:off x="7946499" y="2667428"/>
                  <a:ext cx="138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59" name="Freihand 158">
                  <a:extLst>
                    <a:ext uri="{FF2B5EF4-FFF2-40B4-BE49-F238E27FC236}">
                      <a16:creationId xmlns:a16="http://schemas.microsoft.com/office/drawing/2014/main" id="{1E6B41A2-973B-485D-AFB4-F2D52BC96003}"/>
                    </a:ext>
                  </a:extLst>
                </p14:cNvPr>
                <p14:cNvContentPartPr/>
                <p14:nvPr/>
              </p14:nvContentPartPr>
              <p14:xfrm>
                <a:off x="8269419" y="2740508"/>
                <a:ext cx="165960" cy="122760"/>
              </p14:xfrm>
            </p:contentPart>
          </mc:Choice>
          <mc:Fallback xmlns="">
            <p:pic>
              <p:nvPicPr>
                <p:cNvPr id="159" name="Freihand 158">
                  <a:extLst>
                    <a:ext uri="{FF2B5EF4-FFF2-40B4-BE49-F238E27FC236}">
                      <a16:creationId xmlns:a16="http://schemas.microsoft.com/office/drawing/2014/main" id="{1E6B41A2-973B-485D-AFB4-F2D52BC96003}"/>
                    </a:ext>
                  </a:extLst>
                </p:cNvPr>
                <p:cNvPicPr/>
                <p:nvPr/>
              </p:nvPicPr>
              <p:blipFill>
                <a:blip r:embed="rId292"/>
                <a:stretch>
                  <a:fillRect/>
                </a:stretch>
              </p:blipFill>
              <p:spPr>
                <a:xfrm>
                  <a:off x="8265099" y="2736188"/>
                  <a:ext cx="174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0" name="Freihand 159">
                  <a:extLst>
                    <a:ext uri="{FF2B5EF4-FFF2-40B4-BE49-F238E27FC236}">
                      <a16:creationId xmlns:a16="http://schemas.microsoft.com/office/drawing/2014/main" id="{7B2D2509-9A51-44DD-AC84-156F0DE88B33}"/>
                    </a:ext>
                  </a:extLst>
                </p14:cNvPr>
                <p14:cNvContentPartPr/>
                <p14:nvPr/>
              </p14:nvContentPartPr>
              <p14:xfrm>
                <a:off x="8426739" y="2631428"/>
                <a:ext cx="172800" cy="222480"/>
              </p14:xfrm>
            </p:contentPart>
          </mc:Choice>
          <mc:Fallback xmlns="">
            <p:pic>
              <p:nvPicPr>
                <p:cNvPr id="160" name="Freihand 159">
                  <a:extLst>
                    <a:ext uri="{FF2B5EF4-FFF2-40B4-BE49-F238E27FC236}">
                      <a16:creationId xmlns:a16="http://schemas.microsoft.com/office/drawing/2014/main" id="{7B2D2509-9A51-44DD-AC84-156F0DE88B33}"/>
                    </a:ext>
                  </a:extLst>
                </p:cNvPr>
                <p:cNvPicPr/>
                <p:nvPr/>
              </p:nvPicPr>
              <p:blipFill>
                <a:blip r:embed="rId294"/>
                <a:stretch>
                  <a:fillRect/>
                </a:stretch>
              </p:blipFill>
              <p:spPr>
                <a:xfrm>
                  <a:off x="8422419" y="2627108"/>
                  <a:ext cx="1814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2" name="Freihand 161">
                  <a:extLst>
                    <a:ext uri="{FF2B5EF4-FFF2-40B4-BE49-F238E27FC236}">
                      <a16:creationId xmlns:a16="http://schemas.microsoft.com/office/drawing/2014/main" id="{0CC606B4-F540-477C-BC35-C920FDA859C1}"/>
                    </a:ext>
                  </a:extLst>
                </p14:cNvPr>
                <p14:cNvContentPartPr/>
                <p14:nvPr/>
              </p14:nvContentPartPr>
              <p14:xfrm>
                <a:off x="8807259" y="2657348"/>
                <a:ext cx="33480" cy="152640"/>
              </p14:xfrm>
            </p:contentPart>
          </mc:Choice>
          <mc:Fallback xmlns="">
            <p:pic>
              <p:nvPicPr>
                <p:cNvPr id="162" name="Freihand 161">
                  <a:extLst>
                    <a:ext uri="{FF2B5EF4-FFF2-40B4-BE49-F238E27FC236}">
                      <a16:creationId xmlns:a16="http://schemas.microsoft.com/office/drawing/2014/main" id="{0CC606B4-F540-477C-BC35-C920FDA859C1}"/>
                    </a:ext>
                  </a:extLst>
                </p:cNvPr>
                <p:cNvPicPr/>
                <p:nvPr/>
              </p:nvPicPr>
              <p:blipFill>
                <a:blip r:embed="rId296"/>
                <a:stretch>
                  <a:fillRect/>
                </a:stretch>
              </p:blipFill>
              <p:spPr>
                <a:xfrm>
                  <a:off x="8802939" y="2653028"/>
                  <a:ext cx="42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3" name="Freihand 162">
                  <a:extLst>
                    <a:ext uri="{FF2B5EF4-FFF2-40B4-BE49-F238E27FC236}">
                      <a16:creationId xmlns:a16="http://schemas.microsoft.com/office/drawing/2014/main" id="{1CEC57B0-CE7A-41D9-BCC5-261A1D028F2E}"/>
                    </a:ext>
                  </a:extLst>
                </p14:cNvPr>
                <p14:cNvContentPartPr/>
                <p14:nvPr/>
              </p14:nvContentPartPr>
              <p14:xfrm>
                <a:off x="8751819" y="2698748"/>
                <a:ext cx="171720" cy="37440"/>
              </p14:xfrm>
            </p:contentPart>
          </mc:Choice>
          <mc:Fallback xmlns="">
            <p:pic>
              <p:nvPicPr>
                <p:cNvPr id="163" name="Freihand 162">
                  <a:extLst>
                    <a:ext uri="{FF2B5EF4-FFF2-40B4-BE49-F238E27FC236}">
                      <a16:creationId xmlns:a16="http://schemas.microsoft.com/office/drawing/2014/main" id="{1CEC57B0-CE7A-41D9-BCC5-261A1D028F2E}"/>
                    </a:ext>
                  </a:extLst>
                </p:cNvPr>
                <p:cNvPicPr/>
                <p:nvPr/>
              </p:nvPicPr>
              <p:blipFill>
                <a:blip r:embed="rId298"/>
                <a:stretch>
                  <a:fillRect/>
                </a:stretch>
              </p:blipFill>
              <p:spPr>
                <a:xfrm>
                  <a:off x="8747499" y="2694428"/>
                  <a:ext cx="180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64" name="Freihand 163">
                  <a:extLst>
                    <a:ext uri="{FF2B5EF4-FFF2-40B4-BE49-F238E27FC236}">
                      <a16:creationId xmlns:a16="http://schemas.microsoft.com/office/drawing/2014/main" id="{09E3C91C-5638-4356-BD54-A46165AA9A03}"/>
                    </a:ext>
                  </a:extLst>
                </p14:cNvPr>
                <p14:cNvContentPartPr/>
                <p14:nvPr/>
              </p14:nvContentPartPr>
              <p14:xfrm>
                <a:off x="8935419" y="2540348"/>
                <a:ext cx="208440" cy="261000"/>
              </p14:xfrm>
            </p:contentPart>
          </mc:Choice>
          <mc:Fallback xmlns="">
            <p:pic>
              <p:nvPicPr>
                <p:cNvPr id="164" name="Freihand 163">
                  <a:extLst>
                    <a:ext uri="{FF2B5EF4-FFF2-40B4-BE49-F238E27FC236}">
                      <a16:creationId xmlns:a16="http://schemas.microsoft.com/office/drawing/2014/main" id="{09E3C91C-5638-4356-BD54-A46165AA9A03}"/>
                    </a:ext>
                  </a:extLst>
                </p:cNvPr>
                <p:cNvPicPr/>
                <p:nvPr/>
              </p:nvPicPr>
              <p:blipFill>
                <a:blip r:embed="rId300"/>
                <a:stretch>
                  <a:fillRect/>
                </a:stretch>
              </p:blipFill>
              <p:spPr>
                <a:xfrm>
                  <a:off x="8931099" y="2536028"/>
                  <a:ext cx="217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65" name="Freihand 164">
                  <a:extLst>
                    <a:ext uri="{FF2B5EF4-FFF2-40B4-BE49-F238E27FC236}">
                      <a16:creationId xmlns:a16="http://schemas.microsoft.com/office/drawing/2014/main" id="{B92CC69E-2EBA-4551-95A2-F26F333C2013}"/>
                    </a:ext>
                  </a:extLst>
                </p14:cNvPr>
                <p14:cNvContentPartPr/>
                <p14:nvPr/>
              </p14:nvContentPartPr>
              <p14:xfrm>
                <a:off x="9100299" y="2576708"/>
                <a:ext cx="152640" cy="115560"/>
              </p14:xfrm>
            </p:contentPart>
          </mc:Choice>
          <mc:Fallback xmlns="">
            <p:pic>
              <p:nvPicPr>
                <p:cNvPr id="165" name="Freihand 164">
                  <a:extLst>
                    <a:ext uri="{FF2B5EF4-FFF2-40B4-BE49-F238E27FC236}">
                      <a16:creationId xmlns:a16="http://schemas.microsoft.com/office/drawing/2014/main" id="{B92CC69E-2EBA-4551-95A2-F26F333C2013}"/>
                    </a:ext>
                  </a:extLst>
                </p:cNvPr>
                <p:cNvPicPr/>
                <p:nvPr/>
              </p:nvPicPr>
              <p:blipFill>
                <a:blip r:embed="rId302"/>
                <a:stretch>
                  <a:fillRect/>
                </a:stretch>
              </p:blipFill>
              <p:spPr>
                <a:xfrm>
                  <a:off x="9095979" y="2572388"/>
                  <a:ext cx="161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6" name="Freihand 165">
                  <a:extLst>
                    <a:ext uri="{FF2B5EF4-FFF2-40B4-BE49-F238E27FC236}">
                      <a16:creationId xmlns:a16="http://schemas.microsoft.com/office/drawing/2014/main" id="{ECD2ED24-6A45-4500-87EB-02CA599BA8F0}"/>
                    </a:ext>
                  </a:extLst>
                </p14:cNvPr>
                <p14:cNvContentPartPr/>
                <p14:nvPr/>
              </p14:nvContentPartPr>
              <p14:xfrm>
                <a:off x="9079779" y="2716388"/>
                <a:ext cx="189000" cy="74880"/>
              </p14:xfrm>
            </p:contentPart>
          </mc:Choice>
          <mc:Fallback xmlns="">
            <p:pic>
              <p:nvPicPr>
                <p:cNvPr id="166" name="Freihand 165">
                  <a:extLst>
                    <a:ext uri="{FF2B5EF4-FFF2-40B4-BE49-F238E27FC236}">
                      <a16:creationId xmlns:a16="http://schemas.microsoft.com/office/drawing/2014/main" id="{ECD2ED24-6A45-4500-87EB-02CA599BA8F0}"/>
                    </a:ext>
                  </a:extLst>
                </p:cNvPr>
                <p:cNvPicPr/>
                <p:nvPr/>
              </p:nvPicPr>
              <p:blipFill>
                <a:blip r:embed="rId304"/>
                <a:stretch>
                  <a:fillRect/>
                </a:stretch>
              </p:blipFill>
              <p:spPr>
                <a:xfrm>
                  <a:off x="9075459" y="2712068"/>
                  <a:ext cx="197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67" name="Freihand 166">
                  <a:extLst>
                    <a:ext uri="{FF2B5EF4-FFF2-40B4-BE49-F238E27FC236}">
                      <a16:creationId xmlns:a16="http://schemas.microsoft.com/office/drawing/2014/main" id="{1816CCAD-FC82-440A-B622-57EC281C6CEC}"/>
                    </a:ext>
                  </a:extLst>
                </p14:cNvPr>
                <p14:cNvContentPartPr/>
                <p14:nvPr/>
              </p14:nvContentPartPr>
              <p14:xfrm>
                <a:off x="9273459" y="2579588"/>
                <a:ext cx="205560" cy="185040"/>
              </p14:xfrm>
            </p:contentPart>
          </mc:Choice>
          <mc:Fallback xmlns="">
            <p:pic>
              <p:nvPicPr>
                <p:cNvPr id="167" name="Freihand 166">
                  <a:extLst>
                    <a:ext uri="{FF2B5EF4-FFF2-40B4-BE49-F238E27FC236}">
                      <a16:creationId xmlns:a16="http://schemas.microsoft.com/office/drawing/2014/main" id="{1816CCAD-FC82-440A-B622-57EC281C6CEC}"/>
                    </a:ext>
                  </a:extLst>
                </p:cNvPr>
                <p:cNvPicPr/>
                <p:nvPr/>
              </p:nvPicPr>
              <p:blipFill>
                <a:blip r:embed="rId306"/>
                <a:stretch>
                  <a:fillRect/>
                </a:stretch>
              </p:blipFill>
              <p:spPr>
                <a:xfrm>
                  <a:off x="9269139" y="2575268"/>
                  <a:ext cx="2142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68" name="Freihand 167">
                  <a:extLst>
                    <a:ext uri="{FF2B5EF4-FFF2-40B4-BE49-F238E27FC236}">
                      <a16:creationId xmlns:a16="http://schemas.microsoft.com/office/drawing/2014/main" id="{9F25804E-EFDB-4D57-9C59-6880B49CE6B4}"/>
                    </a:ext>
                  </a:extLst>
                </p14:cNvPr>
                <p14:cNvContentPartPr/>
                <p14:nvPr/>
              </p14:nvContentPartPr>
              <p14:xfrm>
                <a:off x="9506739" y="2637548"/>
                <a:ext cx="167760" cy="2880"/>
              </p14:xfrm>
            </p:contentPart>
          </mc:Choice>
          <mc:Fallback xmlns="">
            <p:pic>
              <p:nvPicPr>
                <p:cNvPr id="168" name="Freihand 167">
                  <a:extLst>
                    <a:ext uri="{FF2B5EF4-FFF2-40B4-BE49-F238E27FC236}">
                      <a16:creationId xmlns:a16="http://schemas.microsoft.com/office/drawing/2014/main" id="{9F25804E-EFDB-4D57-9C59-6880B49CE6B4}"/>
                    </a:ext>
                  </a:extLst>
                </p:cNvPr>
                <p:cNvPicPr/>
                <p:nvPr/>
              </p:nvPicPr>
              <p:blipFill>
                <a:blip r:embed="rId308"/>
                <a:stretch>
                  <a:fillRect/>
                </a:stretch>
              </p:blipFill>
              <p:spPr>
                <a:xfrm>
                  <a:off x="9502419" y="2633228"/>
                  <a:ext cx="176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69" name="Freihand 168">
                  <a:extLst>
                    <a:ext uri="{FF2B5EF4-FFF2-40B4-BE49-F238E27FC236}">
                      <a16:creationId xmlns:a16="http://schemas.microsoft.com/office/drawing/2014/main" id="{3DD5F508-B8C7-451B-B22C-F97F4CF25226}"/>
                    </a:ext>
                  </a:extLst>
                </p14:cNvPr>
                <p14:cNvContentPartPr/>
                <p14:nvPr/>
              </p14:nvContentPartPr>
              <p14:xfrm>
                <a:off x="9644259" y="2576708"/>
                <a:ext cx="193320" cy="143640"/>
              </p14:xfrm>
            </p:contentPart>
          </mc:Choice>
          <mc:Fallback xmlns="">
            <p:pic>
              <p:nvPicPr>
                <p:cNvPr id="169" name="Freihand 168">
                  <a:extLst>
                    <a:ext uri="{FF2B5EF4-FFF2-40B4-BE49-F238E27FC236}">
                      <a16:creationId xmlns:a16="http://schemas.microsoft.com/office/drawing/2014/main" id="{3DD5F508-B8C7-451B-B22C-F97F4CF25226}"/>
                    </a:ext>
                  </a:extLst>
                </p:cNvPr>
                <p:cNvPicPr/>
                <p:nvPr/>
              </p:nvPicPr>
              <p:blipFill>
                <a:blip r:embed="rId310"/>
                <a:stretch>
                  <a:fillRect/>
                </a:stretch>
              </p:blipFill>
              <p:spPr>
                <a:xfrm>
                  <a:off x="9639939" y="2572388"/>
                  <a:ext cx="201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0" name="Freihand 169">
                  <a:extLst>
                    <a:ext uri="{FF2B5EF4-FFF2-40B4-BE49-F238E27FC236}">
                      <a16:creationId xmlns:a16="http://schemas.microsoft.com/office/drawing/2014/main" id="{BDEA1100-AD48-4D9B-9DC4-2CA419E614B3}"/>
                    </a:ext>
                  </a:extLst>
                </p14:cNvPr>
                <p14:cNvContentPartPr/>
                <p14:nvPr/>
              </p14:nvContentPartPr>
              <p14:xfrm>
                <a:off x="9661539" y="2523068"/>
                <a:ext cx="165960" cy="41040"/>
              </p14:xfrm>
            </p:contentPart>
          </mc:Choice>
          <mc:Fallback xmlns="">
            <p:pic>
              <p:nvPicPr>
                <p:cNvPr id="170" name="Freihand 169">
                  <a:extLst>
                    <a:ext uri="{FF2B5EF4-FFF2-40B4-BE49-F238E27FC236}">
                      <a16:creationId xmlns:a16="http://schemas.microsoft.com/office/drawing/2014/main" id="{BDEA1100-AD48-4D9B-9DC4-2CA419E614B3}"/>
                    </a:ext>
                  </a:extLst>
                </p:cNvPr>
                <p:cNvPicPr/>
                <p:nvPr/>
              </p:nvPicPr>
              <p:blipFill>
                <a:blip r:embed="rId312"/>
                <a:stretch>
                  <a:fillRect/>
                </a:stretch>
              </p:blipFill>
              <p:spPr>
                <a:xfrm>
                  <a:off x="9657219" y="2518748"/>
                  <a:ext cx="174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1" name="Freihand 170">
                  <a:extLst>
                    <a:ext uri="{FF2B5EF4-FFF2-40B4-BE49-F238E27FC236}">
                      <a16:creationId xmlns:a16="http://schemas.microsoft.com/office/drawing/2014/main" id="{43B7BB63-D49C-49BB-8F4A-2F4856E9670D}"/>
                    </a:ext>
                  </a:extLst>
                </p14:cNvPr>
                <p14:cNvContentPartPr/>
                <p14:nvPr/>
              </p14:nvContentPartPr>
              <p14:xfrm>
                <a:off x="9834699" y="2508668"/>
                <a:ext cx="187560" cy="178200"/>
              </p14:xfrm>
            </p:contentPart>
          </mc:Choice>
          <mc:Fallback xmlns="">
            <p:pic>
              <p:nvPicPr>
                <p:cNvPr id="171" name="Freihand 170">
                  <a:extLst>
                    <a:ext uri="{FF2B5EF4-FFF2-40B4-BE49-F238E27FC236}">
                      <a16:creationId xmlns:a16="http://schemas.microsoft.com/office/drawing/2014/main" id="{43B7BB63-D49C-49BB-8F4A-2F4856E9670D}"/>
                    </a:ext>
                  </a:extLst>
                </p:cNvPr>
                <p:cNvPicPr/>
                <p:nvPr/>
              </p:nvPicPr>
              <p:blipFill>
                <a:blip r:embed="rId314"/>
                <a:stretch>
                  <a:fillRect/>
                </a:stretch>
              </p:blipFill>
              <p:spPr>
                <a:xfrm>
                  <a:off x="9830379" y="2504348"/>
                  <a:ext cx="196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2" name="Freihand 171">
                  <a:extLst>
                    <a:ext uri="{FF2B5EF4-FFF2-40B4-BE49-F238E27FC236}">
                      <a16:creationId xmlns:a16="http://schemas.microsoft.com/office/drawing/2014/main" id="{48E75427-4A0B-4978-9C06-79FB913F1E96}"/>
                    </a:ext>
                  </a:extLst>
                </p14:cNvPr>
                <p14:cNvContentPartPr/>
                <p14:nvPr/>
              </p14:nvContentPartPr>
              <p14:xfrm>
                <a:off x="9875019" y="2456468"/>
                <a:ext cx="203040" cy="428040"/>
              </p14:xfrm>
            </p:contentPart>
          </mc:Choice>
          <mc:Fallback xmlns="">
            <p:pic>
              <p:nvPicPr>
                <p:cNvPr id="172" name="Freihand 171">
                  <a:extLst>
                    <a:ext uri="{FF2B5EF4-FFF2-40B4-BE49-F238E27FC236}">
                      <a16:creationId xmlns:a16="http://schemas.microsoft.com/office/drawing/2014/main" id="{48E75427-4A0B-4978-9C06-79FB913F1E96}"/>
                    </a:ext>
                  </a:extLst>
                </p:cNvPr>
                <p:cNvPicPr/>
                <p:nvPr/>
              </p:nvPicPr>
              <p:blipFill>
                <a:blip r:embed="rId316"/>
                <a:stretch>
                  <a:fillRect/>
                </a:stretch>
              </p:blipFill>
              <p:spPr>
                <a:xfrm>
                  <a:off x="9870699" y="2452148"/>
                  <a:ext cx="21168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4" name="Freihand 173">
                  <a:extLst>
                    <a:ext uri="{FF2B5EF4-FFF2-40B4-BE49-F238E27FC236}">
                      <a16:creationId xmlns:a16="http://schemas.microsoft.com/office/drawing/2014/main" id="{16448591-32CB-4961-87DC-4A3F0B8C84F3}"/>
                    </a:ext>
                  </a:extLst>
                </p14:cNvPr>
                <p14:cNvContentPartPr/>
                <p14:nvPr/>
              </p14:nvContentPartPr>
              <p14:xfrm>
                <a:off x="7216059" y="2329748"/>
                <a:ext cx="1658520" cy="876240"/>
              </p14:xfrm>
            </p:contentPart>
          </mc:Choice>
          <mc:Fallback xmlns="">
            <p:pic>
              <p:nvPicPr>
                <p:cNvPr id="174" name="Freihand 173">
                  <a:extLst>
                    <a:ext uri="{FF2B5EF4-FFF2-40B4-BE49-F238E27FC236}">
                      <a16:creationId xmlns:a16="http://schemas.microsoft.com/office/drawing/2014/main" id="{16448591-32CB-4961-87DC-4A3F0B8C84F3}"/>
                    </a:ext>
                  </a:extLst>
                </p:cNvPr>
                <p:cNvPicPr/>
                <p:nvPr/>
              </p:nvPicPr>
              <p:blipFill>
                <a:blip r:embed="rId318"/>
                <a:stretch>
                  <a:fillRect/>
                </a:stretch>
              </p:blipFill>
              <p:spPr>
                <a:xfrm>
                  <a:off x="7211739" y="2325428"/>
                  <a:ext cx="1667160" cy="88488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9DA7B4E4-2A2A-4E7A-ABB2-20E5F9694C9F}"/>
              </a:ext>
            </a:extLst>
          </p:cNvPr>
          <p:cNvGrpSpPr/>
          <p:nvPr/>
        </p:nvGrpSpPr>
        <p:grpSpPr>
          <a:xfrm>
            <a:off x="20019" y="857802"/>
            <a:ext cx="4633560" cy="2413080"/>
            <a:chOff x="20019" y="857802"/>
            <a:chExt cx="4633560" cy="24130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7AAB967-4CF7-47D3-A278-155C53EAEC0D}"/>
                    </a:ext>
                  </a:extLst>
                </p14:cNvPr>
                <p14:cNvContentPartPr/>
                <p14:nvPr/>
              </p14:nvContentPartPr>
              <p14:xfrm>
                <a:off x="939819" y="1384482"/>
                <a:ext cx="2723400" cy="1886400"/>
              </p14:xfrm>
            </p:contentPart>
          </mc:Choice>
          <mc:Fallback xmlns="">
            <p:pic>
              <p:nvPicPr>
                <p:cNvPr id="2" name="Freihand 1">
                  <a:extLst>
                    <a:ext uri="{FF2B5EF4-FFF2-40B4-BE49-F238E27FC236}">
                      <a16:creationId xmlns:a16="http://schemas.microsoft.com/office/drawing/2014/main" id="{C7AAB967-4CF7-47D3-A278-155C53EAEC0D}"/>
                    </a:ext>
                  </a:extLst>
                </p:cNvPr>
                <p:cNvPicPr/>
                <p:nvPr/>
              </p:nvPicPr>
              <p:blipFill>
                <a:blip r:embed="rId4"/>
                <a:stretch>
                  <a:fillRect/>
                </a:stretch>
              </p:blipFill>
              <p:spPr>
                <a:xfrm>
                  <a:off x="935499" y="1380162"/>
                  <a:ext cx="2732040" cy="189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808A26F-F2F8-4C33-A132-6C599172623B}"/>
                    </a:ext>
                  </a:extLst>
                </p14:cNvPr>
                <p14:cNvContentPartPr/>
                <p14:nvPr/>
              </p14:nvContentPartPr>
              <p14:xfrm>
                <a:off x="1050339" y="2805402"/>
                <a:ext cx="35280" cy="41040"/>
              </p14:xfrm>
            </p:contentPart>
          </mc:Choice>
          <mc:Fallback xmlns="">
            <p:pic>
              <p:nvPicPr>
                <p:cNvPr id="3" name="Freihand 2">
                  <a:extLst>
                    <a:ext uri="{FF2B5EF4-FFF2-40B4-BE49-F238E27FC236}">
                      <a16:creationId xmlns:a16="http://schemas.microsoft.com/office/drawing/2014/main" id="{9808A26F-F2F8-4C33-A132-6C599172623B}"/>
                    </a:ext>
                  </a:extLst>
                </p:cNvPr>
                <p:cNvPicPr/>
                <p:nvPr/>
              </p:nvPicPr>
              <p:blipFill>
                <a:blip r:embed="rId6"/>
                <a:stretch>
                  <a:fillRect/>
                </a:stretch>
              </p:blipFill>
              <p:spPr>
                <a:xfrm>
                  <a:off x="1046019" y="2801082"/>
                  <a:ext cx="43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DCBF24D-A14C-4F18-ADF1-1AA4B44B34B5}"/>
                    </a:ext>
                  </a:extLst>
                </p14:cNvPr>
                <p14:cNvContentPartPr/>
                <p14:nvPr/>
              </p14:nvContentPartPr>
              <p14:xfrm>
                <a:off x="898059" y="1424082"/>
                <a:ext cx="3177360" cy="1266120"/>
              </p14:xfrm>
            </p:contentPart>
          </mc:Choice>
          <mc:Fallback xmlns="">
            <p:pic>
              <p:nvPicPr>
                <p:cNvPr id="4" name="Freihand 3">
                  <a:extLst>
                    <a:ext uri="{FF2B5EF4-FFF2-40B4-BE49-F238E27FC236}">
                      <a16:creationId xmlns:a16="http://schemas.microsoft.com/office/drawing/2014/main" id="{4DCBF24D-A14C-4F18-ADF1-1AA4B44B34B5}"/>
                    </a:ext>
                  </a:extLst>
                </p:cNvPr>
                <p:cNvPicPr/>
                <p:nvPr/>
              </p:nvPicPr>
              <p:blipFill>
                <a:blip r:embed="rId8"/>
                <a:stretch>
                  <a:fillRect/>
                </a:stretch>
              </p:blipFill>
              <p:spPr>
                <a:xfrm>
                  <a:off x="893739" y="1419762"/>
                  <a:ext cx="3186000" cy="127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6F2108F-37AC-413B-9C6B-AD6BFEC53EE4}"/>
                    </a:ext>
                  </a:extLst>
                </p14:cNvPr>
                <p14:cNvContentPartPr/>
                <p14:nvPr/>
              </p14:nvContentPartPr>
              <p14:xfrm>
                <a:off x="4350819" y="1290522"/>
                <a:ext cx="99720" cy="199080"/>
              </p14:xfrm>
            </p:contentPart>
          </mc:Choice>
          <mc:Fallback xmlns="">
            <p:pic>
              <p:nvPicPr>
                <p:cNvPr id="6" name="Freihand 5">
                  <a:extLst>
                    <a:ext uri="{FF2B5EF4-FFF2-40B4-BE49-F238E27FC236}">
                      <a16:creationId xmlns:a16="http://schemas.microsoft.com/office/drawing/2014/main" id="{96F2108F-37AC-413B-9C6B-AD6BFEC53EE4}"/>
                    </a:ext>
                  </a:extLst>
                </p:cNvPr>
                <p:cNvPicPr/>
                <p:nvPr/>
              </p:nvPicPr>
              <p:blipFill>
                <a:blip r:embed="rId10"/>
                <a:stretch>
                  <a:fillRect/>
                </a:stretch>
              </p:blipFill>
              <p:spPr>
                <a:xfrm>
                  <a:off x="4346499" y="1286202"/>
                  <a:ext cx="108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EF003B5-4CE1-4FE3-97C1-E748C12F9CE3}"/>
                    </a:ext>
                  </a:extLst>
                </p14:cNvPr>
                <p14:cNvContentPartPr/>
                <p14:nvPr/>
              </p14:nvContentPartPr>
              <p14:xfrm>
                <a:off x="4564299" y="1232922"/>
                <a:ext cx="22680" cy="123480"/>
              </p14:xfrm>
            </p:contentPart>
          </mc:Choice>
          <mc:Fallback xmlns="">
            <p:pic>
              <p:nvPicPr>
                <p:cNvPr id="7" name="Freihand 6">
                  <a:extLst>
                    <a:ext uri="{FF2B5EF4-FFF2-40B4-BE49-F238E27FC236}">
                      <a16:creationId xmlns:a16="http://schemas.microsoft.com/office/drawing/2014/main" id="{3EF003B5-4CE1-4FE3-97C1-E748C12F9CE3}"/>
                    </a:ext>
                  </a:extLst>
                </p:cNvPr>
                <p:cNvPicPr/>
                <p:nvPr/>
              </p:nvPicPr>
              <p:blipFill>
                <a:blip r:embed="rId12"/>
                <a:stretch>
                  <a:fillRect/>
                </a:stretch>
              </p:blipFill>
              <p:spPr>
                <a:xfrm>
                  <a:off x="4559979" y="1228602"/>
                  <a:ext cx="31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2A630A0-F849-4D1A-80FB-D3796D169A4E}"/>
                    </a:ext>
                  </a:extLst>
                </p14:cNvPr>
                <p14:cNvContentPartPr/>
                <p14:nvPr/>
              </p14:nvContentPartPr>
              <p14:xfrm>
                <a:off x="4486179" y="1218882"/>
                <a:ext cx="167400" cy="140400"/>
              </p14:xfrm>
            </p:contentPart>
          </mc:Choice>
          <mc:Fallback xmlns="">
            <p:pic>
              <p:nvPicPr>
                <p:cNvPr id="8" name="Freihand 7">
                  <a:extLst>
                    <a:ext uri="{FF2B5EF4-FFF2-40B4-BE49-F238E27FC236}">
                      <a16:creationId xmlns:a16="http://schemas.microsoft.com/office/drawing/2014/main" id="{42A630A0-F849-4D1A-80FB-D3796D169A4E}"/>
                    </a:ext>
                  </a:extLst>
                </p:cNvPr>
                <p:cNvPicPr/>
                <p:nvPr/>
              </p:nvPicPr>
              <p:blipFill>
                <a:blip r:embed="rId14"/>
                <a:stretch>
                  <a:fillRect/>
                </a:stretch>
              </p:blipFill>
              <p:spPr>
                <a:xfrm>
                  <a:off x="4481859" y="1214562"/>
                  <a:ext cx="176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64813DDC-419E-4A61-AB4D-819890F97B23}"/>
                    </a:ext>
                  </a:extLst>
                </p14:cNvPr>
                <p14:cNvContentPartPr/>
                <p14:nvPr/>
              </p14:nvContentPartPr>
              <p14:xfrm>
                <a:off x="3667899" y="1127442"/>
                <a:ext cx="122400" cy="108000"/>
              </p14:xfrm>
            </p:contentPart>
          </mc:Choice>
          <mc:Fallback xmlns="">
            <p:pic>
              <p:nvPicPr>
                <p:cNvPr id="9" name="Freihand 8">
                  <a:extLst>
                    <a:ext uri="{FF2B5EF4-FFF2-40B4-BE49-F238E27FC236}">
                      <a16:creationId xmlns:a16="http://schemas.microsoft.com/office/drawing/2014/main" id="{64813DDC-419E-4A61-AB4D-819890F97B23}"/>
                    </a:ext>
                  </a:extLst>
                </p:cNvPr>
                <p:cNvPicPr/>
                <p:nvPr/>
              </p:nvPicPr>
              <p:blipFill>
                <a:blip r:embed="rId16"/>
                <a:stretch>
                  <a:fillRect/>
                </a:stretch>
              </p:blipFill>
              <p:spPr>
                <a:xfrm>
                  <a:off x="3663579" y="1123122"/>
                  <a:ext cx="131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46E3458-F539-445E-9902-8E42FC2E0123}"/>
                    </a:ext>
                  </a:extLst>
                </p14:cNvPr>
                <p14:cNvContentPartPr/>
                <p14:nvPr/>
              </p14:nvContentPartPr>
              <p14:xfrm>
                <a:off x="3874179" y="1043202"/>
                <a:ext cx="150840" cy="58320"/>
              </p14:xfrm>
            </p:contentPart>
          </mc:Choice>
          <mc:Fallback xmlns="">
            <p:pic>
              <p:nvPicPr>
                <p:cNvPr id="10" name="Freihand 9">
                  <a:extLst>
                    <a:ext uri="{FF2B5EF4-FFF2-40B4-BE49-F238E27FC236}">
                      <a16:creationId xmlns:a16="http://schemas.microsoft.com/office/drawing/2014/main" id="{946E3458-F539-445E-9902-8E42FC2E0123}"/>
                    </a:ext>
                  </a:extLst>
                </p:cNvPr>
                <p:cNvPicPr/>
                <p:nvPr/>
              </p:nvPicPr>
              <p:blipFill>
                <a:blip r:embed="rId18"/>
                <a:stretch>
                  <a:fillRect/>
                </a:stretch>
              </p:blipFill>
              <p:spPr>
                <a:xfrm>
                  <a:off x="3869859" y="1038882"/>
                  <a:ext cx="159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6E7EC392-133D-4382-AF88-D84EC27CE400}"/>
                    </a:ext>
                  </a:extLst>
                </p14:cNvPr>
                <p14:cNvContentPartPr/>
                <p14:nvPr/>
              </p14:nvContentPartPr>
              <p14:xfrm>
                <a:off x="3875619" y="1078482"/>
                <a:ext cx="179280" cy="68400"/>
              </p14:xfrm>
            </p:contentPart>
          </mc:Choice>
          <mc:Fallback xmlns="">
            <p:pic>
              <p:nvPicPr>
                <p:cNvPr id="11" name="Freihand 10">
                  <a:extLst>
                    <a:ext uri="{FF2B5EF4-FFF2-40B4-BE49-F238E27FC236}">
                      <a16:creationId xmlns:a16="http://schemas.microsoft.com/office/drawing/2014/main" id="{6E7EC392-133D-4382-AF88-D84EC27CE400}"/>
                    </a:ext>
                  </a:extLst>
                </p:cNvPr>
                <p:cNvPicPr/>
                <p:nvPr/>
              </p:nvPicPr>
              <p:blipFill>
                <a:blip r:embed="rId20"/>
                <a:stretch>
                  <a:fillRect/>
                </a:stretch>
              </p:blipFill>
              <p:spPr>
                <a:xfrm>
                  <a:off x="3871299" y="1074162"/>
                  <a:ext cx="187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24FFF766-44BB-4C28-B88E-89B12E871041}"/>
                    </a:ext>
                  </a:extLst>
                </p14:cNvPr>
                <p14:cNvContentPartPr/>
                <p14:nvPr/>
              </p14:nvContentPartPr>
              <p14:xfrm>
                <a:off x="4082619" y="965442"/>
                <a:ext cx="129600" cy="142560"/>
              </p14:xfrm>
            </p:contentPart>
          </mc:Choice>
          <mc:Fallback xmlns="">
            <p:pic>
              <p:nvPicPr>
                <p:cNvPr id="12" name="Freihand 11">
                  <a:extLst>
                    <a:ext uri="{FF2B5EF4-FFF2-40B4-BE49-F238E27FC236}">
                      <a16:creationId xmlns:a16="http://schemas.microsoft.com/office/drawing/2014/main" id="{24FFF766-44BB-4C28-B88E-89B12E871041}"/>
                    </a:ext>
                  </a:extLst>
                </p:cNvPr>
                <p:cNvPicPr/>
                <p:nvPr/>
              </p:nvPicPr>
              <p:blipFill>
                <a:blip r:embed="rId22"/>
                <a:stretch>
                  <a:fillRect/>
                </a:stretch>
              </p:blipFill>
              <p:spPr>
                <a:xfrm>
                  <a:off x="4078299" y="961122"/>
                  <a:ext cx="138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6D5237E8-FF4F-45E3-AA3B-AF6B8FDB026D}"/>
                    </a:ext>
                  </a:extLst>
                </p14:cNvPr>
                <p14:cNvContentPartPr/>
                <p14:nvPr/>
              </p14:nvContentPartPr>
              <p14:xfrm>
                <a:off x="4217619" y="861402"/>
                <a:ext cx="45000" cy="88920"/>
              </p14:xfrm>
            </p:contentPart>
          </mc:Choice>
          <mc:Fallback xmlns="">
            <p:pic>
              <p:nvPicPr>
                <p:cNvPr id="13" name="Freihand 12">
                  <a:extLst>
                    <a:ext uri="{FF2B5EF4-FFF2-40B4-BE49-F238E27FC236}">
                      <a16:creationId xmlns:a16="http://schemas.microsoft.com/office/drawing/2014/main" id="{6D5237E8-FF4F-45E3-AA3B-AF6B8FDB026D}"/>
                    </a:ext>
                  </a:extLst>
                </p:cNvPr>
                <p:cNvPicPr/>
                <p:nvPr/>
              </p:nvPicPr>
              <p:blipFill>
                <a:blip r:embed="rId24"/>
                <a:stretch>
                  <a:fillRect/>
                </a:stretch>
              </p:blipFill>
              <p:spPr>
                <a:xfrm>
                  <a:off x="4213299" y="857082"/>
                  <a:ext cx="53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3F6C2307-83AA-4CD2-A05E-20A9FB527C92}"/>
                    </a:ext>
                  </a:extLst>
                </p14:cNvPr>
                <p14:cNvContentPartPr/>
                <p14:nvPr/>
              </p14:nvContentPartPr>
              <p14:xfrm>
                <a:off x="4145619" y="857802"/>
                <a:ext cx="163080" cy="97200"/>
              </p14:xfrm>
            </p:contentPart>
          </mc:Choice>
          <mc:Fallback xmlns="">
            <p:pic>
              <p:nvPicPr>
                <p:cNvPr id="14" name="Freihand 13">
                  <a:extLst>
                    <a:ext uri="{FF2B5EF4-FFF2-40B4-BE49-F238E27FC236}">
                      <a16:creationId xmlns:a16="http://schemas.microsoft.com/office/drawing/2014/main" id="{3F6C2307-83AA-4CD2-A05E-20A9FB527C92}"/>
                    </a:ext>
                  </a:extLst>
                </p:cNvPr>
                <p:cNvPicPr/>
                <p:nvPr/>
              </p:nvPicPr>
              <p:blipFill>
                <a:blip r:embed="rId26"/>
                <a:stretch>
                  <a:fillRect/>
                </a:stretch>
              </p:blipFill>
              <p:spPr>
                <a:xfrm>
                  <a:off x="4141299" y="853482"/>
                  <a:ext cx="171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AB71B014-AEBB-4655-A85B-ECE91024CE5B}"/>
                    </a:ext>
                  </a:extLst>
                </p14:cNvPr>
                <p14:cNvContentPartPr/>
                <p14:nvPr/>
              </p14:nvContentPartPr>
              <p14:xfrm>
                <a:off x="20019" y="2662842"/>
                <a:ext cx="89640" cy="100440"/>
              </p14:xfrm>
            </p:contentPart>
          </mc:Choice>
          <mc:Fallback xmlns="">
            <p:pic>
              <p:nvPicPr>
                <p:cNvPr id="16" name="Freihand 15">
                  <a:extLst>
                    <a:ext uri="{FF2B5EF4-FFF2-40B4-BE49-F238E27FC236}">
                      <a16:creationId xmlns:a16="http://schemas.microsoft.com/office/drawing/2014/main" id="{AB71B014-AEBB-4655-A85B-ECE91024CE5B}"/>
                    </a:ext>
                  </a:extLst>
                </p:cNvPr>
                <p:cNvPicPr/>
                <p:nvPr/>
              </p:nvPicPr>
              <p:blipFill>
                <a:blip r:embed="rId28"/>
                <a:stretch>
                  <a:fillRect/>
                </a:stretch>
              </p:blipFill>
              <p:spPr>
                <a:xfrm>
                  <a:off x="15699" y="2658522"/>
                  <a:ext cx="98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BFDCA7C2-2D91-4B1A-8B1F-15C5CC41B06D}"/>
                    </a:ext>
                  </a:extLst>
                </p14:cNvPr>
                <p14:cNvContentPartPr/>
                <p14:nvPr/>
              </p14:nvContentPartPr>
              <p14:xfrm>
                <a:off x="86259" y="2763282"/>
                <a:ext cx="52560" cy="61560"/>
              </p14:xfrm>
            </p:contentPart>
          </mc:Choice>
          <mc:Fallback xmlns="">
            <p:pic>
              <p:nvPicPr>
                <p:cNvPr id="17" name="Freihand 16">
                  <a:extLst>
                    <a:ext uri="{FF2B5EF4-FFF2-40B4-BE49-F238E27FC236}">
                      <a16:creationId xmlns:a16="http://schemas.microsoft.com/office/drawing/2014/main" id="{BFDCA7C2-2D91-4B1A-8B1F-15C5CC41B06D}"/>
                    </a:ext>
                  </a:extLst>
                </p:cNvPr>
                <p:cNvPicPr/>
                <p:nvPr/>
              </p:nvPicPr>
              <p:blipFill>
                <a:blip r:embed="rId30"/>
                <a:stretch>
                  <a:fillRect/>
                </a:stretch>
              </p:blipFill>
              <p:spPr>
                <a:xfrm>
                  <a:off x="81939" y="2758962"/>
                  <a:ext cx="612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CB43DB31-2F7A-49F3-B9CD-E8BD2EC57448}"/>
                    </a:ext>
                  </a:extLst>
                </p14:cNvPr>
                <p14:cNvContentPartPr/>
                <p14:nvPr/>
              </p14:nvContentPartPr>
              <p14:xfrm>
                <a:off x="191019" y="2690202"/>
                <a:ext cx="3600" cy="99000"/>
              </p14:xfrm>
            </p:contentPart>
          </mc:Choice>
          <mc:Fallback xmlns="">
            <p:pic>
              <p:nvPicPr>
                <p:cNvPr id="18" name="Freihand 17">
                  <a:extLst>
                    <a:ext uri="{FF2B5EF4-FFF2-40B4-BE49-F238E27FC236}">
                      <a16:creationId xmlns:a16="http://schemas.microsoft.com/office/drawing/2014/main" id="{CB43DB31-2F7A-49F3-B9CD-E8BD2EC57448}"/>
                    </a:ext>
                  </a:extLst>
                </p:cNvPr>
                <p:cNvPicPr/>
                <p:nvPr/>
              </p:nvPicPr>
              <p:blipFill>
                <a:blip r:embed="rId32"/>
                <a:stretch>
                  <a:fillRect/>
                </a:stretch>
              </p:blipFill>
              <p:spPr>
                <a:xfrm>
                  <a:off x="186699" y="2685882"/>
                  <a:ext cx="1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5AB1DF9F-87B5-4BBC-8E27-A6B292DFE087}"/>
                    </a:ext>
                  </a:extLst>
                </p14:cNvPr>
                <p14:cNvContentPartPr/>
                <p14:nvPr/>
              </p14:nvContentPartPr>
              <p14:xfrm>
                <a:off x="142419" y="2734122"/>
                <a:ext cx="97200" cy="2160"/>
              </p14:xfrm>
            </p:contentPart>
          </mc:Choice>
          <mc:Fallback xmlns="">
            <p:pic>
              <p:nvPicPr>
                <p:cNvPr id="19" name="Freihand 18">
                  <a:extLst>
                    <a:ext uri="{FF2B5EF4-FFF2-40B4-BE49-F238E27FC236}">
                      <a16:creationId xmlns:a16="http://schemas.microsoft.com/office/drawing/2014/main" id="{5AB1DF9F-87B5-4BBC-8E27-A6B292DFE087}"/>
                    </a:ext>
                  </a:extLst>
                </p:cNvPr>
                <p:cNvPicPr/>
                <p:nvPr/>
              </p:nvPicPr>
              <p:blipFill>
                <a:blip r:embed="rId34"/>
                <a:stretch>
                  <a:fillRect/>
                </a:stretch>
              </p:blipFill>
              <p:spPr>
                <a:xfrm>
                  <a:off x="138099" y="2729802"/>
                  <a:ext cx="105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B41AF55A-FE7D-447C-AD98-0467D9CA6552}"/>
                    </a:ext>
                  </a:extLst>
                </p14:cNvPr>
                <p14:cNvContentPartPr/>
                <p14:nvPr/>
              </p14:nvContentPartPr>
              <p14:xfrm>
                <a:off x="275619" y="2661402"/>
                <a:ext cx="10440" cy="105480"/>
              </p14:xfrm>
            </p:contentPart>
          </mc:Choice>
          <mc:Fallback xmlns="">
            <p:pic>
              <p:nvPicPr>
                <p:cNvPr id="20" name="Freihand 19">
                  <a:extLst>
                    <a:ext uri="{FF2B5EF4-FFF2-40B4-BE49-F238E27FC236}">
                      <a16:creationId xmlns:a16="http://schemas.microsoft.com/office/drawing/2014/main" id="{B41AF55A-FE7D-447C-AD98-0467D9CA6552}"/>
                    </a:ext>
                  </a:extLst>
                </p:cNvPr>
                <p:cNvPicPr/>
                <p:nvPr/>
              </p:nvPicPr>
              <p:blipFill>
                <a:blip r:embed="rId36"/>
                <a:stretch>
                  <a:fillRect/>
                </a:stretch>
              </p:blipFill>
              <p:spPr>
                <a:xfrm>
                  <a:off x="271299" y="2657082"/>
                  <a:ext cx="19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C1D065AE-0DC0-4AA3-9AB3-744C4B213E72}"/>
                    </a:ext>
                  </a:extLst>
                </p14:cNvPr>
                <p14:cNvContentPartPr/>
                <p14:nvPr/>
              </p14:nvContentPartPr>
              <p14:xfrm>
                <a:off x="209379" y="2646282"/>
                <a:ext cx="155160" cy="126360"/>
              </p14:xfrm>
            </p:contentPart>
          </mc:Choice>
          <mc:Fallback xmlns="">
            <p:pic>
              <p:nvPicPr>
                <p:cNvPr id="21" name="Freihand 20">
                  <a:extLst>
                    <a:ext uri="{FF2B5EF4-FFF2-40B4-BE49-F238E27FC236}">
                      <a16:creationId xmlns:a16="http://schemas.microsoft.com/office/drawing/2014/main" id="{C1D065AE-0DC0-4AA3-9AB3-744C4B213E72}"/>
                    </a:ext>
                  </a:extLst>
                </p:cNvPr>
                <p:cNvPicPr/>
                <p:nvPr/>
              </p:nvPicPr>
              <p:blipFill>
                <a:blip r:embed="rId38"/>
                <a:stretch>
                  <a:fillRect/>
                </a:stretch>
              </p:blipFill>
              <p:spPr>
                <a:xfrm>
                  <a:off x="205059" y="2641962"/>
                  <a:ext cx="163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39728943-9612-4BA9-8631-0A3D79ECDDE9}"/>
                    </a:ext>
                  </a:extLst>
                </p14:cNvPr>
                <p14:cNvContentPartPr/>
                <p14:nvPr/>
              </p14:nvContentPartPr>
              <p14:xfrm>
                <a:off x="356259" y="2605242"/>
                <a:ext cx="66600" cy="141120"/>
              </p14:xfrm>
            </p:contentPart>
          </mc:Choice>
          <mc:Fallback xmlns="">
            <p:pic>
              <p:nvPicPr>
                <p:cNvPr id="23" name="Freihand 22">
                  <a:extLst>
                    <a:ext uri="{FF2B5EF4-FFF2-40B4-BE49-F238E27FC236}">
                      <a16:creationId xmlns:a16="http://schemas.microsoft.com/office/drawing/2014/main" id="{39728943-9612-4BA9-8631-0A3D79ECDDE9}"/>
                    </a:ext>
                  </a:extLst>
                </p:cNvPr>
                <p:cNvPicPr/>
                <p:nvPr/>
              </p:nvPicPr>
              <p:blipFill>
                <a:blip r:embed="rId40"/>
                <a:stretch>
                  <a:fillRect/>
                </a:stretch>
              </p:blipFill>
              <p:spPr>
                <a:xfrm>
                  <a:off x="351939" y="2600922"/>
                  <a:ext cx="75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5124E5BF-B4BD-427A-8042-63F874C4EB48}"/>
                    </a:ext>
                  </a:extLst>
                </p14:cNvPr>
                <p14:cNvContentPartPr/>
                <p14:nvPr/>
              </p14:nvContentPartPr>
              <p14:xfrm>
                <a:off x="425379" y="2622522"/>
                <a:ext cx="32760" cy="112320"/>
              </p14:xfrm>
            </p:contentPart>
          </mc:Choice>
          <mc:Fallback xmlns="">
            <p:pic>
              <p:nvPicPr>
                <p:cNvPr id="24" name="Freihand 23">
                  <a:extLst>
                    <a:ext uri="{FF2B5EF4-FFF2-40B4-BE49-F238E27FC236}">
                      <a16:creationId xmlns:a16="http://schemas.microsoft.com/office/drawing/2014/main" id="{5124E5BF-B4BD-427A-8042-63F874C4EB48}"/>
                    </a:ext>
                  </a:extLst>
                </p:cNvPr>
                <p:cNvPicPr/>
                <p:nvPr/>
              </p:nvPicPr>
              <p:blipFill>
                <a:blip r:embed="rId42"/>
                <a:stretch>
                  <a:fillRect/>
                </a:stretch>
              </p:blipFill>
              <p:spPr>
                <a:xfrm>
                  <a:off x="421059" y="2618202"/>
                  <a:ext cx="41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C80358A4-73EE-4DEC-A333-DECE07CD034E}"/>
                    </a:ext>
                  </a:extLst>
                </p14:cNvPr>
                <p14:cNvContentPartPr/>
                <p14:nvPr/>
              </p14:nvContentPartPr>
              <p14:xfrm>
                <a:off x="443019" y="2729442"/>
                <a:ext cx="50400" cy="57240"/>
              </p14:xfrm>
            </p:contentPart>
          </mc:Choice>
          <mc:Fallback xmlns="">
            <p:pic>
              <p:nvPicPr>
                <p:cNvPr id="25" name="Freihand 24">
                  <a:extLst>
                    <a:ext uri="{FF2B5EF4-FFF2-40B4-BE49-F238E27FC236}">
                      <a16:creationId xmlns:a16="http://schemas.microsoft.com/office/drawing/2014/main" id="{C80358A4-73EE-4DEC-A333-DECE07CD034E}"/>
                    </a:ext>
                  </a:extLst>
                </p:cNvPr>
                <p:cNvPicPr/>
                <p:nvPr/>
              </p:nvPicPr>
              <p:blipFill>
                <a:blip r:embed="rId44"/>
                <a:stretch>
                  <a:fillRect/>
                </a:stretch>
              </p:blipFill>
              <p:spPr>
                <a:xfrm>
                  <a:off x="438699" y="2725122"/>
                  <a:ext cx="59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0069228F-B371-4A74-8F5F-798BDA7976DA}"/>
                    </a:ext>
                  </a:extLst>
                </p14:cNvPr>
                <p14:cNvContentPartPr/>
                <p14:nvPr/>
              </p14:nvContentPartPr>
              <p14:xfrm>
                <a:off x="494139" y="2618562"/>
                <a:ext cx="55440" cy="162000"/>
              </p14:xfrm>
            </p:contentPart>
          </mc:Choice>
          <mc:Fallback xmlns="">
            <p:pic>
              <p:nvPicPr>
                <p:cNvPr id="26" name="Freihand 25">
                  <a:extLst>
                    <a:ext uri="{FF2B5EF4-FFF2-40B4-BE49-F238E27FC236}">
                      <a16:creationId xmlns:a16="http://schemas.microsoft.com/office/drawing/2014/main" id="{0069228F-B371-4A74-8F5F-798BDA7976DA}"/>
                    </a:ext>
                  </a:extLst>
                </p:cNvPr>
                <p:cNvPicPr/>
                <p:nvPr/>
              </p:nvPicPr>
              <p:blipFill>
                <a:blip r:embed="rId46"/>
                <a:stretch>
                  <a:fillRect/>
                </a:stretch>
              </p:blipFill>
              <p:spPr>
                <a:xfrm>
                  <a:off x="489819" y="2614242"/>
                  <a:ext cx="64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1F195D27-CC76-4D7D-9586-75ADA2513B33}"/>
                    </a:ext>
                  </a:extLst>
                </p14:cNvPr>
                <p14:cNvContentPartPr/>
                <p14:nvPr/>
              </p14:nvContentPartPr>
              <p14:xfrm>
                <a:off x="611859" y="2662842"/>
                <a:ext cx="14400" cy="99720"/>
              </p14:xfrm>
            </p:contentPart>
          </mc:Choice>
          <mc:Fallback xmlns="">
            <p:pic>
              <p:nvPicPr>
                <p:cNvPr id="27" name="Freihand 26">
                  <a:extLst>
                    <a:ext uri="{FF2B5EF4-FFF2-40B4-BE49-F238E27FC236}">
                      <a16:creationId xmlns:a16="http://schemas.microsoft.com/office/drawing/2014/main" id="{1F195D27-CC76-4D7D-9586-75ADA2513B33}"/>
                    </a:ext>
                  </a:extLst>
                </p:cNvPr>
                <p:cNvPicPr/>
                <p:nvPr/>
              </p:nvPicPr>
              <p:blipFill>
                <a:blip r:embed="rId48"/>
                <a:stretch>
                  <a:fillRect/>
                </a:stretch>
              </p:blipFill>
              <p:spPr>
                <a:xfrm>
                  <a:off x="607539" y="2658522"/>
                  <a:ext cx="23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853F43C0-4869-4563-81C2-2B7A1E845885}"/>
                    </a:ext>
                  </a:extLst>
                </p14:cNvPr>
                <p14:cNvContentPartPr/>
                <p14:nvPr/>
              </p14:nvContentPartPr>
              <p14:xfrm>
                <a:off x="574419" y="2693082"/>
                <a:ext cx="87120" cy="9000"/>
              </p14:xfrm>
            </p:contentPart>
          </mc:Choice>
          <mc:Fallback xmlns="">
            <p:pic>
              <p:nvPicPr>
                <p:cNvPr id="28" name="Freihand 27">
                  <a:extLst>
                    <a:ext uri="{FF2B5EF4-FFF2-40B4-BE49-F238E27FC236}">
                      <a16:creationId xmlns:a16="http://schemas.microsoft.com/office/drawing/2014/main" id="{853F43C0-4869-4563-81C2-2B7A1E845885}"/>
                    </a:ext>
                  </a:extLst>
                </p:cNvPr>
                <p:cNvPicPr/>
                <p:nvPr/>
              </p:nvPicPr>
              <p:blipFill>
                <a:blip r:embed="rId50"/>
                <a:stretch>
                  <a:fillRect/>
                </a:stretch>
              </p:blipFill>
              <p:spPr>
                <a:xfrm>
                  <a:off x="570099" y="2688762"/>
                  <a:ext cx="95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F4B105F1-7647-4F51-86F2-5762FC763CB0}"/>
                    </a:ext>
                  </a:extLst>
                </p14:cNvPr>
                <p14:cNvContentPartPr/>
                <p14:nvPr/>
              </p14:nvContentPartPr>
              <p14:xfrm>
                <a:off x="686739" y="2625762"/>
                <a:ext cx="93960" cy="183240"/>
              </p14:xfrm>
            </p:contentPart>
          </mc:Choice>
          <mc:Fallback xmlns="">
            <p:pic>
              <p:nvPicPr>
                <p:cNvPr id="29" name="Freihand 28">
                  <a:extLst>
                    <a:ext uri="{FF2B5EF4-FFF2-40B4-BE49-F238E27FC236}">
                      <a16:creationId xmlns:a16="http://schemas.microsoft.com/office/drawing/2014/main" id="{F4B105F1-7647-4F51-86F2-5762FC763CB0}"/>
                    </a:ext>
                  </a:extLst>
                </p:cNvPr>
                <p:cNvPicPr/>
                <p:nvPr/>
              </p:nvPicPr>
              <p:blipFill>
                <a:blip r:embed="rId52"/>
                <a:stretch>
                  <a:fillRect/>
                </a:stretch>
              </p:blipFill>
              <p:spPr>
                <a:xfrm>
                  <a:off x="682419" y="2621442"/>
                  <a:ext cx="102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0F3428F4-33DA-4EF2-AF51-5A923A557F2F}"/>
                    </a:ext>
                  </a:extLst>
                </p14:cNvPr>
                <p14:cNvContentPartPr/>
                <p14:nvPr/>
              </p14:nvContentPartPr>
              <p14:xfrm>
                <a:off x="2861139" y="1904322"/>
                <a:ext cx="23400" cy="185040"/>
              </p14:xfrm>
            </p:contentPart>
          </mc:Choice>
          <mc:Fallback xmlns="">
            <p:pic>
              <p:nvPicPr>
                <p:cNvPr id="31" name="Freihand 30">
                  <a:extLst>
                    <a:ext uri="{FF2B5EF4-FFF2-40B4-BE49-F238E27FC236}">
                      <a16:creationId xmlns:a16="http://schemas.microsoft.com/office/drawing/2014/main" id="{0F3428F4-33DA-4EF2-AF51-5A923A557F2F}"/>
                    </a:ext>
                  </a:extLst>
                </p:cNvPr>
                <p:cNvPicPr/>
                <p:nvPr/>
              </p:nvPicPr>
              <p:blipFill>
                <a:blip r:embed="rId54"/>
                <a:stretch>
                  <a:fillRect/>
                </a:stretch>
              </p:blipFill>
              <p:spPr>
                <a:xfrm>
                  <a:off x="2856819" y="1900002"/>
                  <a:ext cx="32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5AA0FF03-7BB1-4B6D-8DCF-68FC29E77726}"/>
                    </a:ext>
                  </a:extLst>
                </p14:cNvPr>
                <p14:cNvContentPartPr/>
                <p14:nvPr/>
              </p14:nvContentPartPr>
              <p14:xfrm>
                <a:off x="2833059" y="2455122"/>
                <a:ext cx="6840" cy="263880"/>
              </p14:xfrm>
            </p:contentPart>
          </mc:Choice>
          <mc:Fallback xmlns="">
            <p:pic>
              <p:nvPicPr>
                <p:cNvPr id="32" name="Freihand 31">
                  <a:extLst>
                    <a:ext uri="{FF2B5EF4-FFF2-40B4-BE49-F238E27FC236}">
                      <a16:creationId xmlns:a16="http://schemas.microsoft.com/office/drawing/2014/main" id="{5AA0FF03-7BB1-4B6D-8DCF-68FC29E77726}"/>
                    </a:ext>
                  </a:extLst>
                </p:cNvPr>
                <p:cNvPicPr/>
                <p:nvPr/>
              </p:nvPicPr>
              <p:blipFill>
                <a:blip r:embed="rId56"/>
                <a:stretch>
                  <a:fillRect/>
                </a:stretch>
              </p:blipFill>
              <p:spPr>
                <a:xfrm>
                  <a:off x="2828739" y="2450802"/>
                  <a:ext cx="154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0E5FE2FC-AAB4-4E15-B614-F92B33B53682}"/>
                    </a:ext>
                  </a:extLst>
                </p14:cNvPr>
                <p14:cNvContentPartPr/>
                <p14:nvPr/>
              </p14:nvContentPartPr>
              <p14:xfrm>
                <a:off x="2806419" y="3035802"/>
                <a:ext cx="38520" cy="231840"/>
              </p14:xfrm>
            </p:contentPart>
          </mc:Choice>
          <mc:Fallback xmlns="">
            <p:pic>
              <p:nvPicPr>
                <p:cNvPr id="33" name="Freihand 32">
                  <a:extLst>
                    <a:ext uri="{FF2B5EF4-FFF2-40B4-BE49-F238E27FC236}">
                      <a16:creationId xmlns:a16="http://schemas.microsoft.com/office/drawing/2014/main" id="{0E5FE2FC-AAB4-4E15-B614-F92B33B53682}"/>
                    </a:ext>
                  </a:extLst>
                </p:cNvPr>
                <p:cNvPicPr/>
                <p:nvPr/>
              </p:nvPicPr>
              <p:blipFill>
                <a:blip r:embed="rId58"/>
                <a:stretch>
                  <a:fillRect/>
                </a:stretch>
              </p:blipFill>
              <p:spPr>
                <a:xfrm>
                  <a:off x="2802099" y="3031482"/>
                  <a:ext cx="471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0154FDC3-06CD-43FD-8445-D164A75834C4}"/>
                    </a:ext>
                  </a:extLst>
                </p14:cNvPr>
                <p14:cNvContentPartPr/>
                <p14:nvPr/>
              </p14:nvContentPartPr>
              <p14:xfrm>
                <a:off x="855579" y="2649162"/>
                <a:ext cx="154440" cy="60480"/>
              </p14:xfrm>
            </p:contentPart>
          </mc:Choice>
          <mc:Fallback xmlns="">
            <p:pic>
              <p:nvPicPr>
                <p:cNvPr id="35" name="Freihand 34">
                  <a:extLst>
                    <a:ext uri="{FF2B5EF4-FFF2-40B4-BE49-F238E27FC236}">
                      <a16:creationId xmlns:a16="http://schemas.microsoft.com/office/drawing/2014/main" id="{0154FDC3-06CD-43FD-8445-D164A75834C4}"/>
                    </a:ext>
                  </a:extLst>
                </p:cNvPr>
                <p:cNvPicPr/>
                <p:nvPr/>
              </p:nvPicPr>
              <p:blipFill>
                <a:blip r:embed="rId60"/>
                <a:stretch>
                  <a:fillRect/>
                </a:stretch>
              </p:blipFill>
              <p:spPr>
                <a:xfrm>
                  <a:off x="851259" y="2644842"/>
                  <a:ext cx="163080" cy="69120"/>
                </a:xfrm>
                <a:prstGeom prst="rect">
                  <a:avLst/>
                </a:prstGeom>
              </p:spPr>
            </p:pic>
          </mc:Fallback>
        </mc:AlternateContent>
      </p:grpSp>
      <p:grpSp>
        <p:nvGrpSpPr>
          <p:cNvPr id="48" name="Gruppieren 47">
            <a:extLst>
              <a:ext uri="{FF2B5EF4-FFF2-40B4-BE49-F238E27FC236}">
                <a16:creationId xmlns:a16="http://schemas.microsoft.com/office/drawing/2014/main" id="{B334F862-F9EB-4262-94B9-A2B29146C621}"/>
              </a:ext>
            </a:extLst>
          </p:cNvPr>
          <p:cNvGrpSpPr/>
          <p:nvPr/>
        </p:nvGrpSpPr>
        <p:grpSpPr>
          <a:xfrm>
            <a:off x="2588979" y="3367002"/>
            <a:ext cx="639360" cy="519480"/>
            <a:chOff x="2588979" y="3367002"/>
            <a:chExt cx="639360" cy="519480"/>
          </a:xfrm>
        </p:grpSpPr>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1712FDC7-2062-40EA-B97E-512209A0241F}"/>
                    </a:ext>
                  </a:extLst>
                </p14:cNvPr>
                <p14:cNvContentPartPr/>
                <p14:nvPr/>
              </p14:nvContentPartPr>
              <p14:xfrm>
                <a:off x="2588979" y="3454482"/>
                <a:ext cx="142200" cy="197640"/>
              </p14:xfrm>
            </p:contentPart>
          </mc:Choice>
          <mc:Fallback xmlns="">
            <p:pic>
              <p:nvPicPr>
                <p:cNvPr id="37" name="Freihand 36">
                  <a:extLst>
                    <a:ext uri="{FF2B5EF4-FFF2-40B4-BE49-F238E27FC236}">
                      <a16:creationId xmlns:a16="http://schemas.microsoft.com/office/drawing/2014/main" id="{1712FDC7-2062-40EA-B97E-512209A0241F}"/>
                    </a:ext>
                  </a:extLst>
                </p:cNvPr>
                <p:cNvPicPr/>
                <p:nvPr/>
              </p:nvPicPr>
              <p:blipFill>
                <a:blip r:embed="rId62"/>
                <a:stretch>
                  <a:fillRect/>
                </a:stretch>
              </p:blipFill>
              <p:spPr>
                <a:xfrm>
                  <a:off x="2584659" y="3450162"/>
                  <a:ext cx="150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13747155-7BD6-4E0E-97B8-67FFC725DFC9}"/>
                    </a:ext>
                  </a:extLst>
                </p14:cNvPr>
                <p14:cNvContentPartPr/>
                <p14:nvPr/>
              </p14:nvContentPartPr>
              <p14:xfrm>
                <a:off x="2768259" y="3367002"/>
                <a:ext cx="99720" cy="119880"/>
              </p14:xfrm>
            </p:contentPart>
          </mc:Choice>
          <mc:Fallback xmlns="">
            <p:pic>
              <p:nvPicPr>
                <p:cNvPr id="38" name="Freihand 37">
                  <a:extLst>
                    <a:ext uri="{FF2B5EF4-FFF2-40B4-BE49-F238E27FC236}">
                      <a16:creationId xmlns:a16="http://schemas.microsoft.com/office/drawing/2014/main" id="{13747155-7BD6-4E0E-97B8-67FFC725DFC9}"/>
                    </a:ext>
                  </a:extLst>
                </p:cNvPr>
                <p:cNvPicPr/>
                <p:nvPr/>
              </p:nvPicPr>
              <p:blipFill>
                <a:blip r:embed="rId64"/>
                <a:stretch>
                  <a:fillRect/>
                </a:stretch>
              </p:blipFill>
              <p:spPr>
                <a:xfrm>
                  <a:off x="2763939" y="3362682"/>
                  <a:ext cx="108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6EF25CA6-D58F-4492-8FCA-0E84AF74BF06}"/>
                    </a:ext>
                  </a:extLst>
                </p14:cNvPr>
                <p14:cNvContentPartPr/>
                <p14:nvPr/>
              </p14:nvContentPartPr>
              <p14:xfrm>
                <a:off x="2870139" y="3419922"/>
                <a:ext cx="100440" cy="165600"/>
              </p14:xfrm>
            </p:contentPart>
          </mc:Choice>
          <mc:Fallback xmlns="">
            <p:pic>
              <p:nvPicPr>
                <p:cNvPr id="39" name="Freihand 38">
                  <a:extLst>
                    <a:ext uri="{FF2B5EF4-FFF2-40B4-BE49-F238E27FC236}">
                      <a16:creationId xmlns:a16="http://schemas.microsoft.com/office/drawing/2014/main" id="{6EF25CA6-D58F-4492-8FCA-0E84AF74BF06}"/>
                    </a:ext>
                  </a:extLst>
                </p:cNvPr>
                <p:cNvPicPr/>
                <p:nvPr/>
              </p:nvPicPr>
              <p:blipFill>
                <a:blip r:embed="rId66"/>
                <a:stretch>
                  <a:fillRect/>
                </a:stretch>
              </p:blipFill>
              <p:spPr>
                <a:xfrm>
                  <a:off x="2865819" y="3415602"/>
                  <a:ext cx="109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98A126F1-84BC-4B8D-9A88-71632754D299}"/>
                    </a:ext>
                  </a:extLst>
                </p14:cNvPr>
                <p14:cNvContentPartPr/>
                <p14:nvPr/>
              </p14:nvContentPartPr>
              <p14:xfrm>
                <a:off x="3018459" y="3483282"/>
                <a:ext cx="67320" cy="66600"/>
              </p14:xfrm>
            </p:contentPart>
          </mc:Choice>
          <mc:Fallback xmlns="">
            <p:pic>
              <p:nvPicPr>
                <p:cNvPr id="40" name="Freihand 39">
                  <a:extLst>
                    <a:ext uri="{FF2B5EF4-FFF2-40B4-BE49-F238E27FC236}">
                      <a16:creationId xmlns:a16="http://schemas.microsoft.com/office/drawing/2014/main" id="{98A126F1-84BC-4B8D-9A88-71632754D299}"/>
                    </a:ext>
                  </a:extLst>
                </p:cNvPr>
                <p:cNvPicPr/>
                <p:nvPr/>
              </p:nvPicPr>
              <p:blipFill>
                <a:blip r:embed="rId68"/>
                <a:stretch>
                  <a:fillRect/>
                </a:stretch>
              </p:blipFill>
              <p:spPr>
                <a:xfrm>
                  <a:off x="3014139" y="3478962"/>
                  <a:ext cx="75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AC3C9309-111A-41FE-BADD-B8B8AAAE3684}"/>
                    </a:ext>
                  </a:extLst>
                </p14:cNvPr>
                <p14:cNvContentPartPr/>
                <p14:nvPr/>
              </p14:nvContentPartPr>
              <p14:xfrm>
                <a:off x="3056259" y="3421722"/>
                <a:ext cx="12960" cy="6840"/>
              </p14:xfrm>
            </p:contentPart>
          </mc:Choice>
          <mc:Fallback xmlns="">
            <p:pic>
              <p:nvPicPr>
                <p:cNvPr id="41" name="Freihand 40">
                  <a:extLst>
                    <a:ext uri="{FF2B5EF4-FFF2-40B4-BE49-F238E27FC236}">
                      <a16:creationId xmlns:a16="http://schemas.microsoft.com/office/drawing/2014/main" id="{AC3C9309-111A-41FE-BADD-B8B8AAAE3684}"/>
                    </a:ext>
                  </a:extLst>
                </p:cNvPr>
                <p:cNvPicPr/>
                <p:nvPr/>
              </p:nvPicPr>
              <p:blipFill>
                <a:blip r:embed="rId70"/>
                <a:stretch>
                  <a:fillRect/>
                </a:stretch>
              </p:blipFill>
              <p:spPr>
                <a:xfrm>
                  <a:off x="3051939" y="3417402"/>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78F28C36-90AA-4CB5-8E8B-9849316C6F5C}"/>
                    </a:ext>
                  </a:extLst>
                </p14:cNvPr>
                <p14:cNvContentPartPr/>
                <p14:nvPr/>
              </p14:nvContentPartPr>
              <p14:xfrm>
                <a:off x="3068859" y="3428922"/>
                <a:ext cx="159480" cy="291600"/>
              </p14:xfrm>
            </p:contentPart>
          </mc:Choice>
          <mc:Fallback xmlns="">
            <p:pic>
              <p:nvPicPr>
                <p:cNvPr id="42" name="Freihand 41">
                  <a:extLst>
                    <a:ext uri="{FF2B5EF4-FFF2-40B4-BE49-F238E27FC236}">
                      <a16:creationId xmlns:a16="http://schemas.microsoft.com/office/drawing/2014/main" id="{78F28C36-90AA-4CB5-8E8B-9849316C6F5C}"/>
                    </a:ext>
                  </a:extLst>
                </p:cNvPr>
                <p:cNvPicPr/>
                <p:nvPr/>
              </p:nvPicPr>
              <p:blipFill>
                <a:blip r:embed="rId72"/>
                <a:stretch>
                  <a:fillRect/>
                </a:stretch>
              </p:blipFill>
              <p:spPr>
                <a:xfrm>
                  <a:off x="3064539" y="3424602"/>
                  <a:ext cx="1681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30586DA9-4DAB-4A96-9907-DBB4275E841A}"/>
                    </a:ext>
                  </a:extLst>
                </p14:cNvPr>
                <p14:cNvContentPartPr/>
                <p14:nvPr/>
              </p14:nvContentPartPr>
              <p14:xfrm>
                <a:off x="2765019" y="3668682"/>
                <a:ext cx="30240" cy="217800"/>
              </p14:xfrm>
            </p:contentPart>
          </mc:Choice>
          <mc:Fallback xmlns="">
            <p:pic>
              <p:nvPicPr>
                <p:cNvPr id="44" name="Freihand 43">
                  <a:extLst>
                    <a:ext uri="{FF2B5EF4-FFF2-40B4-BE49-F238E27FC236}">
                      <a16:creationId xmlns:a16="http://schemas.microsoft.com/office/drawing/2014/main" id="{30586DA9-4DAB-4A96-9907-DBB4275E841A}"/>
                    </a:ext>
                  </a:extLst>
                </p:cNvPr>
                <p:cNvPicPr/>
                <p:nvPr/>
              </p:nvPicPr>
              <p:blipFill>
                <a:blip r:embed="rId74"/>
                <a:stretch>
                  <a:fillRect/>
                </a:stretch>
              </p:blipFill>
              <p:spPr>
                <a:xfrm>
                  <a:off x="2760699" y="3664362"/>
                  <a:ext cx="38880" cy="22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947570BE-F36D-4DBA-9CB7-99BDE9825110}"/>
                  </a:ext>
                </a:extLst>
              </p14:cNvPr>
              <p14:cNvContentPartPr/>
              <p14:nvPr/>
            </p14:nvContentPartPr>
            <p14:xfrm>
              <a:off x="2716059" y="4175922"/>
              <a:ext cx="36720" cy="877320"/>
            </p14:xfrm>
          </p:contentPart>
        </mc:Choice>
        <mc:Fallback xmlns="">
          <p:pic>
            <p:nvPicPr>
              <p:cNvPr id="45" name="Freihand 44">
                <a:extLst>
                  <a:ext uri="{FF2B5EF4-FFF2-40B4-BE49-F238E27FC236}">
                    <a16:creationId xmlns:a16="http://schemas.microsoft.com/office/drawing/2014/main" id="{947570BE-F36D-4DBA-9CB7-99BDE9825110}"/>
                  </a:ext>
                </a:extLst>
              </p:cNvPr>
              <p:cNvPicPr/>
              <p:nvPr/>
            </p:nvPicPr>
            <p:blipFill>
              <a:blip r:embed="rId76"/>
              <a:stretch>
                <a:fillRect/>
              </a:stretch>
            </p:blipFill>
            <p:spPr>
              <a:xfrm>
                <a:off x="2711739" y="4171602"/>
                <a:ext cx="45360" cy="885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2D2BAF5D-EDD5-49DA-8337-7E3DBABFC052}"/>
                  </a:ext>
                </a:extLst>
              </p14:cNvPr>
              <p14:cNvContentPartPr/>
              <p14:nvPr/>
            </p14:nvContentPartPr>
            <p14:xfrm>
              <a:off x="2702379" y="5374002"/>
              <a:ext cx="13680" cy="266760"/>
            </p14:xfrm>
          </p:contentPart>
        </mc:Choice>
        <mc:Fallback xmlns="">
          <p:pic>
            <p:nvPicPr>
              <p:cNvPr id="46" name="Freihand 45">
                <a:extLst>
                  <a:ext uri="{FF2B5EF4-FFF2-40B4-BE49-F238E27FC236}">
                    <a16:creationId xmlns:a16="http://schemas.microsoft.com/office/drawing/2014/main" id="{2D2BAF5D-EDD5-49DA-8337-7E3DBABFC052}"/>
                  </a:ext>
                </a:extLst>
              </p:cNvPr>
              <p:cNvPicPr/>
              <p:nvPr/>
            </p:nvPicPr>
            <p:blipFill>
              <a:blip r:embed="rId78"/>
              <a:stretch>
                <a:fillRect/>
              </a:stretch>
            </p:blipFill>
            <p:spPr>
              <a:xfrm>
                <a:off x="2698059" y="5369682"/>
                <a:ext cx="22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39262BC5-73B9-422A-A17A-847195D4C589}"/>
                  </a:ext>
                </a:extLst>
              </p14:cNvPr>
              <p14:cNvContentPartPr/>
              <p14:nvPr/>
            </p14:nvContentPartPr>
            <p14:xfrm>
              <a:off x="2668179" y="6092922"/>
              <a:ext cx="16200" cy="233640"/>
            </p14:xfrm>
          </p:contentPart>
        </mc:Choice>
        <mc:Fallback xmlns="">
          <p:pic>
            <p:nvPicPr>
              <p:cNvPr id="47" name="Freihand 46">
                <a:extLst>
                  <a:ext uri="{FF2B5EF4-FFF2-40B4-BE49-F238E27FC236}">
                    <a16:creationId xmlns:a16="http://schemas.microsoft.com/office/drawing/2014/main" id="{39262BC5-73B9-422A-A17A-847195D4C589}"/>
                  </a:ext>
                </a:extLst>
              </p:cNvPr>
              <p:cNvPicPr/>
              <p:nvPr/>
            </p:nvPicPr>
            <p:blipFill>
              <a:blip r:embed="rId80"/>
              <a:stretch>
                <a:fillRect/>
              </a:stretch>
            </p:blipFill>
            <p:spPr>
              <a:xfrm>
                <a:off x="2663859" y="6088602"/>
                <a:ext cx="24840" cy="242280"/>
              </a:xfrm>
              <a:prstGeom prst="rect">
                <a:avLst/>
              </a:prstGeom>
            </p:spPr>
          </p:pic>
        </mc:Fallback>
      </mc:AlternateContent>
      <p:grpSp>
        <p:nvGrpSpPr>
          <p:cNvPr id="57" name="Gruppieren 56">
            <a:extLst>
              <a:ext uri="{FF2B5EF4-FFF2-40B4-BE49-F238E27FC236}">
                <a16:creationId xmlns:a16="http://schemas.microsoft.com/office/drawing/2014/main" id="{9B0BECA7-15D8-472F-BE7B-552F45FCACA3}"/>
              </a:ext>
            </a:extLst>
          </p:cNvPr>
          <p:cNvGrpSpPr/>
          <p:nvPr/>
        </p:nvGrpSpPr>
        <p:grpSpPr>
          <a:xfrm>
            <a:off x="2508339" y="6349602"/>
            <a:ext cx="639720" cy="330840"/>
            <a:chOff x="2508339" y="6349602"/>
            <a:chExt cx="639720" cy="330840"/>
          </a:xfrm>
        </p:grpSpPr>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0F457B0C-F457-4625-8B81-4B843147CA69}"/>
                    </a:ext>
                  </a:extLst>
                </p14:cNvPr>
                <p14:cNvContentPartPr/>
                <p14:nvPr/>
              </p14:nvContentPartPr>
              <p14:xfrm>
                <a:off x="2508339" y="6432042"/>
                <a:ext cx="84960" cy="69120"/>
              </p14:xfrm>
            </p:contentPart>
          </mc:Choice>
          <mc:Fallback xmlns="">
            <p:pic>
              <p:nvPicPr>
                <p:cNvPr id="50" name="Freihand 49">
                  <a:extLst>
                    <a:ext uri="{FF2B5EF4-FFF2-40B4-BE49-F238E27FC236}">
                      <a16:creationId xmlns:a16="http://schemas.microsoft.com/office/drawing/2014/main" id="{0F457B0C-F457-4625-8B81-4B843147CA69}"/>
                    </a:ext>
                  </a:extLst>
                </p:cNvPr>
                <p:cNvPicPr/>
                <p:nvPr/>
              </p:nvPicPr>
              <p:blipFill>
                <a:blip r:embed="rId82"/>
                <a:stretch>
                  <a:fillRect/>
                </a:stretch>
              </p:blipFill>
              <p:spPr>
                <a:xfrm>
                  <a:off x="2504019" y="6427722"/>
                  <a:ext cx="93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F94DB909-E7EE-40D7-8E3B-79318EA283F3}"/>
                    </a:ext>
                  </a:extLst>
                </p14:cNvPr>
                <p14:cNvContentPartPr/>
                <p14:nvPr/>
              </p14:nvContentPartPr>
              <p14:xfrm>
                <a:off x="2552619" y="6412602"/>
                <a:ext cx="67320" cy="156600"/>
              </p14:xfrm>
            </p:contentPart>
          </mc:Choice>
          <mc:Fallback xmlns="">
            <p:pic>
              <p:nvPicPr>
                <p:cNvPr id="51" name="Freihand 50">
                  <a:extLst>
                    <a:ext uri="{FF2B5EF4-FFF2-40B4-BE49-F238E27FC236}">
                      <a16:creationId xmlns:a16="http://schemas.microsoft.com/office/drawing/2014/main" id="{F94DB909-E7EE-40D7-8E3B-79318EA283F3}"/>
                    </a:ext>
                  </a:extLst>
                </p:cNvPr>
                <p:cNvPicPr/>
                <p:nvPr/>
              </p:nvPicPr>
              <p:blipFill>
                <a:blip r:embed="rId84"/>
                <a:stretch>
                  <a:fillRect/>
                </a:stretch>
              </p:blipFill>
              <p:spPr>
                <a:xfrm>
                  <a:off x="2548299" y="6408282"/>
                  <a:ext cx="75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6F89CC18-216E-49D2-9FC9-FC7D85F084A1}"/>
                    </a:ext>
                  </a:extLst>
                </p14:cNvPr>
                <p14:cNvContentPartPr/>
                <p14:nvPr/>
              </p14:nvContentPartPr>
              <p14:xfrm>
                <a:off x="2655939" y="6349602"/>
                <a:ext cx="93240" cy="110880"/>
              </p14:xfrm>
            </p:contentPart>
          </mc:Choice>
          <mc:Fallback xmlns="">
            <p:pic>
              <p:nvPicPr>
                <p:cNvPr id="52" name="Freihand 51">
                  <a:extLst>
                    <a:ext uri="{FF2B5EF4-FFF2-40B4-BE49-F238E27FC236}">
                      <a16:creationId xmlns:a16="http://schemas.microsoft.com/office/drawing/2014/main" id="{6F89CC18-216E-49D2-9FC9-FC7D85F084A1}"/>
                    </a:ext>
                  </a:extLst>
                </p:cNvPr>
                <p:cNvPicPr/>
                <p:nvPr/>
              </p:nvPicPr>
              <p:blipFill>
                <a:blip r:embed="rId86"/>
                <a:stretch>
                  <a:fillRect/>
                </a:stretch>
              </p:blipFill>
              <p:spPr>
                <a:xfrm>
                  <a:off x="2651619" y="6345282"/>
                  <a:ext cx="101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BD34FAEE-B740-4D4D-9506-DA89081CD407}"/>
                    </a:ext>
                  </a:extLst>
                </p14:cNvPr>
                <p14:cNvContentPartPr/>
                <p14:nvPr/>
              </p14:nvContentPartPr>
              <p14:xfrm>
                <a:off x="2759259" y="6402882"/>
                <a:ext cx="78120" cy="137160"/>
              </p14:xfrm>
            </p:contentPart>
          </mc:Choice>
          <mc:Fallback xmlns="">
            <p:pic>
              <p:nvPicPr>
                <p:cNvPr id="53" name="Freihand 52">
                  <a:extLst>
                    <a:ext uri="{FF2B5EF4-FFF2-40B4-BE49-F238E27FC236}">
                      <a16:creationId xmlns:a16="http://schemas.microsoft.com/office/drawing/2014/main" id="{BD34FAEE-B740-4D4D-9506-DA89081CD407}"/>
                    </a:ext>
                  </a:extLst>
                </p:cNvPr>
                <p:cNvPicPr/>
                <p:nvPr/>
              </p:nvPicPr>
              <p:blipFill>
                <a:blip r:embed="rId88"/>
                <a:stretch>
                  <a:fillRect/>
                </a:stretch>
              </p:blipFill>
              <p:spPr>
                <a:xfrm>
                  <a:off x="2754939" y="6398562"/>
                  <a:ext cx="86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1BD06042-84E4-45D3-9720-1A40E11F494E}"/>
                    </a:ext>
                  </a:extLst>
                </p14:cNvPr>
                <p14:cNvContentPartPr/>
                <p14:nvPr/>
              </p14:nvContentPartPr>
              <p14:xfrm>
                <a:off x="2894619" y="6449322"/>
                <a:ext cx="64440" cy="71640"/>
              </p14:xfrm>
            </p:contentPart>
          </mc:Choice>
          <mc:Fallback xmlns="">
            <p:pic>
              <p:nvPicPr>
                <p:cNvPr id="54" name="Freihand 53">
                  <a:extLst>
                    <a:ext uri="{FF2B5EF4-FFF2-40B4-BE49-F238E27FC236}">
                      <a16:creationId xmlns:a16="http://schemas.microsoft.com/office/drawing/2014/main" id="{1BD06042-84E4-45D3-9720-1A40E11F494E}"/>
                    </a:ext>
                  </a:extLst>
                </p:cNvPr>
                <p:cNvPicPr/>
                <p:nvPr/>
              </p:nvPicPr>
              <p:blipFill>
                <a:blip r:embed="rId90"/>
                <a:stretch>
                  <a:fillRect/>
                </a:stretch>
              </p:blipFill>
              <p:spPr>
                <a:xfrm>
                  <a:off x="2890299" y="6445002"/>
                  <a:ext cx="73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E46844B9-93BC-4139-8F66-8A7DC501C153}"/>
                    </a:ext>
                  </a:extLst>
                </p14:cNvPr>
                <p14:cNvContentPartPr/>
                <p14:nvPr/>
              </p14:nvContentPartPr>
              <p14:xfrm>
                <a:off x="2923779" y="6386322"/>
                <a:ext cx="23400" cy="3960"/>
              </p14:xfrm>
            </p:contentPart>
          </mc:Choice>
          <mc:Fallback xmlns="">
            <p:pic>
              <p:nvPicPr>
                <p:cNvPr id="55" name="Freihand 54">
                  <a:extLst>
                    <a:ext uri="{FF2B5EF4-FFF2-40B4-BE49-F238E27FC236}">
                      <a16:creationId xmlns:a16="http://schemas.microsoft.com/office/drawing/2014/main" id="{E46844B9-93BC-4139-8F66-8A7DC501C153}"/>
                    </a:ext>
                  </a:extLst>
                </p:cNvPr>
                <p:cNvPicPr/>
                <p:nvPr/>
              </p:nvPicPr>
              <p:blipFill>
                <a:blip r:embed="rId92"/>
                <a:stretch>
                  <a:fillRect/>
                </a:stretch>
              </p:blipFill>
              <p:spPr>
                <a:xfrm>
                  <a:off x="2919459" y="6382002"/>
                  <a:ext cx="32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47A4658D-84F0-41C7-98D4-8B7E6938AEDA}"/>
                    </a:ext>
                  </a:extLst>
                </p14:cNvPr>
                <p14:cNvContentPartPr/>
                <p14:nvPr/>
              </p14:nvContentPartPr>
              <p14:xfrm>
                <a:off x="2966259" y="6383082"/>
                <a:ext cx="181800" cy="297360"/>
              </p14:xfrm>
            </p:contentPart>
          </mc:Choice>
          <mc:Fallback xmlns="">
            <p:pic>
              <p:nvPicPr>
                <p:cNvPr id="56" name="Freihand 55">
                  <a:extLst>
                    <a:ext uri="{FF2B5EF4-FFF2-40B4-BE49-F238E27FC236}">
                      <a16:creationId xmlns:a16="http://schemas.microsoft.com/office/drawing/2014/main" id="{47A4658D-84F0-41C7-98D4-8B7E6938AEDA}"/>
                    </a:ext>
                  </a:extLst>
                </p:cNvPr>
                <p:cNvPicPr/>
                <p:nvPr/>
              </p:nvPicPr>
              <p:blipFill>
                <a:blip r:embed="rId94"/>
                <a:stretch>
                  <a:fillRect/>
                </a:stretch>
              </p:blipFill>
              <p:spPr>
                <a:xfrm>
                  <a:off x="2961939" y="6378762"/>
                  <a:ext cx="190440" cy="306000"/>
                </a:xfrm>
                <a:prstGeom prst="rect">
                  <a:avLst/>
                </a:prstGeom>
              </p:spPr>
            </p:pic>
          </mc:Fallback>
        </mc:AlternateContent>
      </p:grpSp>
      <p:grpSp>
        <p:nvGrpSpPr>
          <p:cNvPr id="61" name="Gruppieren 60">
            <a:extLst>
              <a:ext uri="{FF2B5EF4-FFF2-40B4-BE49-F238E27FC236}">
                <a16:creationId xmlns:a16="http://schemas.microsoft.com/office/drawing/2014/main" id="{7CE8F628-441C-49B6-956A-DF7536BB1644}"/>
              </a:ext>
            </a:extLst>
          </p:cNvPr>
          <p:cNvGrpSpPr/>
          <p:nvPr/>
        </p:nvGrpSpPr>
        <p:grpSpPr>
          <a:xfrm>
            <a:off x="4461699" y="1581042"/>
            <a:ext cx="192960" cy="421200"/>
            <a:chOff x="4461699" y="1581042"/>
            <a:chExt cx="192960" cy="421200"/>
          </a:xfrm>
        </p:grpSpPr>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572088D6-C9FB-4D87-AD51-861864ED709D}"/>
                    </a:ext>
                  </a:extLst>
                </p14:cNvPr>
                <p14:cNvContentPartPr/>
                <p14:nvPr/>
              </p14:nvContentPartPr>
              <p14:xfrm>
                <a:off x="4461699" y="1711002"/>
                <a:ext cx="92880" cy="155520"/>
              </p14:xfrm>
            </p:contentPart>
          </mc:Choice>
          <mc:Fallback xmlns="">
            <p:pic>
              <p:nvPicPr>
                <p:cNvPr id="58" name="Freihand 57">
                  <a:extLst>
                    <a:ext uri="{FF2B5EF4-FFF2-40B4-BE49-F238E27FC236}">
                      <a16:creationId xmlns:a16="http://schemas.microsoft.com/office/drawing/2014/main" id="{572088D6-C9FB-4D87-AD51-861864ED709D}"/>
                    </a:ext>
                  </a:extLst>
                </p:cNvPr>
                <p:cNvPicPr/>
                <p:nvPr/>
              </p:nvPicPr>
              <p:blipFill>
                <a:blip r:embed="rId96"/>
                <a:stretch>
                  <a:fillRect/>
                </a:stretch>
              </p:blipFill>
              <p:spPr>
                <a:xfrm>
                  <a:off x="4457379" y="1706682"/>
                  <a:ext cx="101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743C83FA-48E1-4D8C-9F40-FC303245C7BC}"/>
                    </a:ext>
                  </a:extLst>
                </p14:cNvPr>
                <p14:cNvContentPartPr/>
                <p14:nvPr/>
              </p14:nvContentPartPr>
              <p14:xfrm>
                <a:off x="4485099" y="1581042"/>
                <a:ext cx="10080" cy="9720"/>
              </p14:xfrm>
            </p:contentPart>
          </mc:Choice>
          <mc:Fallback xmlns="">
            <p:pic>
              <p:nvPicPr>
                <p:cNvPr id="59" name="Freihand 58">
                  <a:extLst>
                    <a:ext uri="{FF2B5EF4-FFF2-40B4-BE49-F238E27FC236}">
                      <a16:creationId xmlns:a16="http://schemas.microsoft.com/office/drawing/2014/main" id="{743C83FA-48E1-4D8C-9F40-FC303245C7BC}"/>
                    </a:ext>
                  </a:extLst>
                </p:cNvPr>
                <p:cNvPicPr/>
                <p:nvPr/>
              </p:nvPicPr>
              <p:blipFill>
                <a:blip r:embed="rId98"/>
                <a:stretch>
                  <a:fillRect/>
                </a:stretch>
              </p:blipFill>
              <p:spPr>
                <a:xfrm>
                  <a:off x="4480779" y="1576722"/>
                  <a:ext cx="18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C92E8CB1-6492-4FB9-8D76-D70368FC708C}"/>
                    </a:ext>
                  </a:extLst>
                </p14:cNvPr>
                <p14:cNvContentPartPr/>
                <p14:nvPr/>
              </p14:nvContentPartPr>
              <p14:xfrm>
                <a:off x="4520019" y="1813602"/>
                <a:ext cx="134640" cy="188640"/>
              </p14:xfrm>
            </p:contentPart>
          </mc:Choice>
          <mc:Fallback xmlns="">
            <p:pic>
              <p:nvPicPr>
                <p:cNvPr id="60" name="Freihand 59">
                  <a:extLst>
                    <a:ext uri="{FF2B5EF4-FFF2-40B4-BE49-F238E27FC236}">
                      <a16:creationId xmlns:a16="http://schemas.microsoft.com/office/drawing/2014/main" id="{C92E8CB1-6492-4FB9-8D76-D70368FC708C}"/>
                    </a:ext>
                  </a:extLst>
                </p:cNvPr>
                <p:cNvPicPr/>
                <p:nvPr/>
              </p:nvPicPr>
              <p:blipFill>
                <a:blip r:embed="rId100"/>
                <a:stretch>
                  <a:fillRect/>
                </a:stretch>
              </p:blipFill>
              <p:spPr>
                <a:xfrm>
                  <a:off x="4515699" y="1809282"/>
                  <a:ext cx="143280" cy="19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C580C27D-0359-49A2-9B3D-5478F5FBDA7F}"/>
                  </a:ext>
                </a:extLst>
              </p14:cNvPr>
              <p14:cNvContentPartPr/>
              <p14:nvPr/>
            </p14:nvContentPartPr>
            <p14:xfrm>
              <a:off x="4728099" y="1680402"/>
              <a:ext cx="172080" cy="127080"/>
            </p14:xfrm>
          </p:contentPart>
        </mc:Choice>
        <mc:Fallback xmlns="">
          <p:pic>
            <p:nvPicPr>
              <p:cNvPr id="65" name="Freihand 64">
                <a:extLst>
                  <a:ext uri="{FF2B5EF4-FFF2-40B4-BE49-F238E27FC236}">
                    <a16:creationId xmlns:a16="http://schemas.microsoft.com/office/drawing/2014/main" id="{C580C27D-0359-49A2-9B3D-5478F5FBDA7F}"/>
                  </a:ext>
                </a:extLst>
              </p:cNvPr>
              <p:cNvPicPr/>
              <p:nvPr/>
            </p:nvPicPr>
            <p:blipFill>
              <a:blip r:embed="rId102"/>
              <a:stretch>
                <a:fillRect/>
              </a:stretch>
            </p:blipFill>
            <p:spPr>
              <a:xfrm>
                <a:off x="4723779" y="1676082"/>
                <a:ext cx="180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9" name="Freihand 68">
                <a:extLst>
                  <a:ext uri="{FF2B5EF4-FFF2-40B4-BE49-F238E27FC236}">
                    <a16:creationId xmlns:a16="http://schemas.microsoft.com/office/drawing/2014/main" id="{A3E9D051-23CE-4C94-BAF3-0431EA403261}"/>
                  </a:ext>
                </a:extLst>
              </p14:cNvPr>
              <p14:cNvContentPartPr/>
              <p14:nvPr/>
            </p14:nvContentPartPr>
            <p14:xfrm>
              <a:off x="5083419" y="1571322"/>
              <a:ext cx="38520" cy="9720"/>
            </p14:xfrm>
          </p:contentPart>
        </mc:Choice>
        <mc:Fallback xmlns="">
          <p:pic>
            <p:nvPicPr>
              <p:cNvPr id="69" name="Freihand 68">
                <a:extLst>
                  <a:ext uri="{FF2B5EF4-FFF2-40B4-BE49-F238E27FC236}">
                    <a16:creationId xmlns:a16="http://schemas.microsoft.com/office/drawing/2014/main" id="{A3E9D051-23CE-4C94-BAF3-0431EA403261}"/>
                  </a:ext>
                </a:extLst>
              </p:cNvPr>
              <p:cNvPicPr/>
              <p:nvPr/>
            </p:nvPicPr>
            <p:blipFill>
              <a:blip r:embed="rId104"/>
              <a:stretch>
                <a:fillRect/>
              </a:stretch>
            </p:blipFill>
            <p:spPr>
              <a:xfrm>
                <a:off x="5079099" y="1567002"/>
                <a:ext cx="47160" cy="18360"/>
              </a:xfrm>
              <a:prstGeom prst="rect">
                <a:avLst/>
              </a:prstGeom>
            </p:spPr>
          </p:pic>
        </mc:Fallback>
      </mc:AlternateContent>
      <p:grpSp>
        <p:nvGrpSpPr>
          <p:cNvPr id="71" name="Gruppieren 70">
            <a:extLst>
              <a:ext uri="{FF2B5EF4-FFF2-40B4-BE49-F238E27FC236}">
                <a16:creationId xmlns:a16="http://schemas.microsoft.com/office/drawing/2014/main" id="{9D64895F-81A4-41E2-AD20-B3A377B6297F}"/>
              </a:ext>
            </a:extLst>
          </p:cNvPr>
          <p:cNvGrpSpPr/>
          <p:nvPr/>
        </p:nvGrpSpPr>
        <p:grpSpPr>
          <a:xfrm>
            <a:off x="5060019" y="1693362"/>
            <a:ext cx="211680" cy="212760"/>
            <a:chOff x="5060019" y="1693362"/>
            <a:chExt cx="211680" cy="212760"/>
          </a:xfrm>
        </p:grpSpPr>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74C26610-77DD-413D-9F9C-CE38CC0A4730}"/>
                    </a:ext>
                  </a:extLst>
                </p14:cNvPr>
                <p14:cNvContentPartPr/>
                <p14:nvPr/>
              </p14:nvContentPartPr>
              <p14:xfrm>
                <a:off x="5060019" y="1693362"/>
                <a:ext cx="86760" cy="90720"/>
              </p14:xfrm>
            </p:contentPart>
          </mc:Choice>
          <mc:Fallback xmlns="">
            <p:pic>
              <p:nvPicPr>
                <p:cNvPr id="66" name="Freihand 65">
                  <a:extLst>
                    <a:ext uri="{FF2B5EF4-FFF2-40B4-BE49-F238E27FC236}">
                      <a16:creationId xmlns:a16="http://schemas.microsoft.com/office/drawing/2014/main" id="{74C26610-77DD-413D-9F9C-CE38CC0A4730}"/>
                    </a:ext>
                  </a:extLst>
                </p:cNvPr>
                <p:cNvPicPr/>
                <p:nvPr/>
              </p:nvPicPr>
              <p:blipFill>
                <a:blip r:embed="rId106"/>
                <a:stretch>
                  <a:fillRect/>
                </a:stretch>
              </p:blipFill>
              <p:spPr>
                <a:xfrm>
                  <a:off x="5055699" y="1689042"/>
                  <a:ext cx="95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A9845754-20F2-4419-BDDD-1EAFD2D05033}"/>
                    </a:ext>
                  </a:extLst>
                </p14:cNvPr>
                <p14:cNvContentPartPr/>
                <p14:nvPr/>
              </p14:nvContentPartPr>
              <p14:xfrm>
                <a:off x="5151819" y="1755282"/>
                <a:ext cx="119880" cy="150840"/>
              </p14:xfrm>
            </p:contentPart>
          </mc:Choice>
          <mc:Fallback xmlns="">
            <p:pic>
              <p:nvPicPr>
                <p:cNvPr id="70" name="Freihand 69">
                  <a:extLst>
                    <a:ext uri="{FF2B5EF4-FFF2-40B4-BE49-F238E27FC236}">
                      <a16:creationId xmlns:a16="http://schemas.microsoft.com/office/drawing/2014/main" id="{A9845754-20F2-4419-BDDD-1EAFD2D05033}"/>
                    </a:ext>
                  </a:extLst>
                </p:cNvPr>
                <p:cNvPicPr/>
                <p:nvPr/>
              </p:nvPicPr>
              <p:blipFill>
                <a:blip r:embed="rId108"/>
                <a:stretch>
                  <a:fillRect/>
                </a:stretch>
              </p:blipFill>
              <p:spPr>
                <a:xfrm>
                  <a:off x="5147499" y="1750962"/>
                  <a:ext cx="128520" cy="159480"/>
                </a:xfrm>
                <a:prstGeom prst="rect">
                  <a:avLst/>
                </a:prstGeom>
              </p:spPr>
            </p:pic>
          </mc:Fallback>
        </mc:AlternateContent>
      </p:grpSp>
      <p:grpSp>
        <p:nvGrpSpPr>
          <p:cNvPr id="88" name="Gruppieren 87">
            <a:extLst>
              <a:ext uri="{FF2B5EF4-FFF2-40B4-BE49-F238E27FC236}">
                <a16:creationId xmlns:a16="http://schemas.microsoft.com/office/drawing/2014/main" id="{81D8550F-B6E9-47FE-8EF8-93835EE12C2B}"/>
              </a:ext>
            </a:extLst>
          </p:cNvPr>
          <p:cNvGrpSpPr/>
          <p:nvPr/>
        </p:nvGrpSpPr>
        <p:grpSpPr>
          <a:xfrm>
            <a:off x="5491299" y="1601202"/>
            <a:ext cx="424440" cy="216000"/>
            <a:chOff x="5491299" y="1601202"/>
            <a:chExt cx="424440" cy="216000"/>
          </a:xfrm>
        </p:grpSpPr>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BCC451C1-7987-4F93-8A1D-E1A388789535}"/>
                    </a:ext>
                  </a:extLst>
                </p14:cNvPr>
                <p14:cNvContentPartPr/>
                <p14:nvPr/>
              </p14:nvContentPartPr>
              <p14:xfrm>
                <a:off x="5496339" y="1694802"/>
                <a:ext cx="136080" cy="10440"/>
              </p14:xfrm>
            </p:contentPart>
          </mc:Choice>
          <mc:Fallback xmlns="">
            <p:pic>
              <p:nvPicPr>
                <p:cNvPr id="72" name="Freihand 71">
                  <a:extLst>
                    <a:ext uri="{FF2B5EF4-FFF2-40B4-BE49-F238E27FC236}">
                      <a16:creationId xmlns:a16="http://schemas.microsoft.com/office/drawing/2014/main" id="{BCC451C1-7987-4F93-8A1D-E1A388789535}"/>
                    </a:ext>
                  </a:extLst>
                </p:cNvPr>
                <p:cNvPicPr/>
                <p:nvPr/>
              </p:nvPicPr>
              <p:blipFill>
                <a:blip r:embed="rId110"/>
                <a:stretch>
                  <a:fillRect/>
                </a:stretch>
              </p:blipFill>
              <p:spPr>
                <a:xfrm>
                  <a:off x="5492019" y="1690482"/>
                  <a:ext cx="1447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Freihand 78">
                  <a:extLst>
                    <a:ext uri="{FF2B5EF4-FFF2-40B4-BE49-F238E27FC236}">
                      <a16:creationId xmlns:a16="http://schemas.microsoft.com/office/drawing/2014/main" id="{72F217C7-DBE6-48A1-8A33-4CA672BEC1C8}"/>
                    </a:ext>
                  </a:extLst>
                </p14:cNvPr>
                <p14:cNvContentPartPr/>
                <p14:nvPr/>
              </p14:nvContentPartPr>
              <p14:xfrm>
                <a:off x="5491299" y="1742682"/>
                <a:ext cx="205560" cy="13680"/>
              </p14:xfrm>
            </p:contentPart>
          </mc:Choice>
          <mc:Fallback xmlns="">
            <p:pic>
              <p:nvPicPr>
                <p:cNvPr id="79" name="Freihand 78">
                  <a:extLst>
                    <a:ext uri="{FF2B5EF4-FFF2-40B4-BE49-F238E27FC236}">
                      <a16:creationId xmlns:a16="http://schemas.microsoft.com/office/drawing/2014/main" id="{72F217C7-DBE6-48A1-8A33-4CA672BEC1C8}"/>
                    </a:ext>
                  </a:extLst>
                </p:cNvPr>
                <p:cNvPicPr/>
                <p:nvPr/>
              </p:nvPicPr>
              <p:blipFill>
                <a:blip r:embed="rId112"/>
                <a:stretch>
                  <a:fillRect/>
                </a:stretch>
              </p:blipFill>
              <p:spPr>
                <a:xfrm>
                  <a:off x="5486979" y="1738362"/>
                  <a:ext cx="214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0C361555-0334-4793-A2D7-04DACC4A287A}"/>
                    </a:ext>
                  </a:extLst>
                </p14:cNvPr>
                <p14:cNvContentPartPr/>
                <p14:nvPr/>
              </p14:nvContentPartPr>
              <p14:xfrm>
                <a:off x="5739339" y="1601202"/>
                <a:ext cx="176400" cy="216000"/>
              </p14:xfrm>
            </p:contentPart>
          </mc:Choice>
          <mc:Fallback xmlns="">
            <p:pic>
              <p:nvPicPr>
                <p:cNvPr id="81" name="Freihand 80">
                  <a:extLst>
                    <a:ext uri="{FF2B5EF4-FFF2-40B4-BE49-F238E27FC236}">
                      <a16:creationId xmlns:a16="http://schemas.microsoft.com/office/drawing/2014/main" id="{0C361555-0334-4793-A2D7-04DACC4A287A}"/>
                    </a:ext>
                  </a:extLst>
                </p:cNvPr>
                <p:cNvPicPr/>
                <p:nvPr/>
              </p:nvPicPr>
              <p:blipFill>
                <a:blip r:embed="rId114"/>
                <a:stretch>
                  <a:fillRect/>
                </a:stretch>
              </p:blipFill>
              <p:spPr>
                <a:xfrm>
                  <a:off x="5735019" y="1596882"/>
                  <a:ext cx="185040" cy="224640"/>
                </a:xfrm>
                <a:prstGeom prst="rect">
                  <a:avLst/>
                </a:prstGeom>
              </p:spPr>
            </p:pic>
          </mc:Fallback>
        </mc:AlternateContent>
      </p:grpSp>
      <p:grpSp>
        <p:nvGrpSpPr>
          <p:cNvPr id="87" name="Gruppieren 86">
            <a:extLst>
              <a:ext uri="{FF2B5EF4-FFF2-40B4-BE49-F238E27FC236}">
                <a16:creationId xmlns:a16="http://schemas.microsoft.com/office/drawing/2014/main" id="{3E53B793-82EE-4EA4-983A-0CC086AB7AD1}"/>
              </a:ext>
            </a:extLst>
          </p:cNvPr>
          <p:cNvGrpSpPr/>
          <p:nvPr/>
        </p:nvGrpSpPr>
        <p:grpSpPr>
          <a:xfrm>
            <a:off x="6110139" y="1479882"/>
            <a:ext cx="838080" cy="236880"/>
            <a:chOff x="6110139" y="1479882"/>
            <a:chExt cx="838080" cy="236880"/>
          </a:xfrm>
        </p:grpSpPr>
        <mc:AlternateContent xmlns:mc="http://schemas.openxmlformats.org/markup-compatibility/2006" xmlns:p14="http://schemas.microsoft.com/office/powerpoint/2010/main">
          <mc:Choice Requires="p14">
            <p:contentPart p14:bwMode="auto" r:id="rId115">
              <p14:nvContentPartPr>
                <p14:cNvPr id="82" name="Freihand 81">
                  <a:extLst>
                    <a:ext uri="{FF2B5EF4-FFF2-40B4-BE49-F238E27FC236}">
                      <a16:creationId xmlns:a16="http://schemas.microsoft.com/office/drawing/2014/main" id="{650E7CD1-584F-4C37-A470-FA47C9780654}"/>
                    </a:ext>
                  </a:extLst>
                </p14:cNvPr>
                <p14:cNvContentPartPr/>
                <p14:nvPr/>
              </p14:nvContentPartPr>
              <p14:xfrm>
                <a:off x="6125979" y="1518402"/>
                <a:ext cx="147240" cy="198360"/>
              </p14:xfrm>
            </p:contentPart>
          </mc:Choice>
          <mc:Fallback xmlns="">
            <p:pic>
              <p:nvPicPr>
                <p:cNvPr id="82" name="Freihand 81">
                  <a:extLst>
                    <a:ext uri="{FF2B5EF4-FFF2-40B4-BE49-F238E27FC236}">
                      <a16:creationId xmlns:a16="http://schemas.microsoft.com/office/drawing/2014/main" id="{650E7CD1-584F-4C37-A470-FA47C9780654}"/>
                    </a:ext>
                  </a:extLst>
                </p:cNvPr>
                <p:cNvPicPr/>
                <p:nvPr/>
              </p:nvPicPr>
              <p:blipFill>
                <a:blip r:embed="rId116"/>
                <a:stretch>
                  <a:fillRect/>
                </a:stretch>
              </p:blipFill>
              <p:spPr>
                <a:xfrm>
                  <a:off x="6121659" y="1514082"/>
                  <a:ext cx="155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3" name="Freihand 82">
                  <a:extLst>
                    <a:ext uri="{FF2B5EF4-FFF2-40B4-BE49-F238E27FC236}">
                      <a16:creationId xmlns:a16="http://schemas.microsoft.com/office/drawing/2014/main" id="{1444B122-5C66-4E90-A4E7-E8D98C2EF899}"/>
                    </a:ext>
                  </a:extLst>
                </p14:cNvPr>
                <p14:cNvContentPartPr/>
                <p14:nvPr/>
              </p14:nvContentPartPr>
              <p14:xfrm>
                <a:off x="6110139" y="1605522"/>
                <a:ext cx="163440" cy="24120"/>
              </p14:xfrm>
            </p:contentPart>
          </mc:Choice>
          <mc:Fallback xmlns="">
            <p:pic>
              <p:nvPicPr>
                <p:cNvPr id="83" name="Freihand 82">
                  <a:extLst>
                    <a:ext uri="{FF2B5EF4-FFF2-40B4-BE49-F238E27FC236}">
                      <a16:creationId xmlns:a16="http://schemas.microsoft.com/office/drawing/2014/main" id="{1444B122-5C66-4E90-A4E7-E8D98C2EF899}"/>
                    </a:ext>
                  </a:extLst>
                </p:cNvPr>
                <p:cNvPicPr/>
                <p:nvPr/>
              </p:nvPicPr>
              <p:blipFill>
                <a:blip r:embed="rId118"/>
                <a:stretch>
                  <a:fillRect/>
                </a:stretch>
              </p:blipFill>
              <p:spPr>
                <a:xfrm>
                  <a:off x="6105819" y="1601202"/>
                  <a:ext cx="172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4" name="Freihand 83">
                  <a:extLst>
                    <a:ext uri="{FF2B5EF4-FFF2-40B4-BE49-F238E27FC236}">
                      <a16:creationId xmlns:a16="http://schemas.microsoft.com/office/drawing/2014/main" id="{0CDB4A0C-4FE4-4999-8B6B-B8D52648231F}"/>
                    </a:ext>
                  </a:extLst>
                </p14:cNvPr>
                <p14:cNvContentPartPr/>
                <p14:nvPr/>
              </p14:nvContentPartPr>
              <p14:xfrm>
                <a:off x="6305259" y="1479882"/>
                <a:ext cx="210600" cy="178920"/>
              </p14:xfrm>
            </p:contentPart>
          </mc:Choice>
          <mc:Fallback xmlns="">
            <p:pic>
              <p:nvPicPr>
                <p:cNvPr id="84" name="Freihand 83">
                  <a:extLst>
                    <a:ext uri="{FF2B5EF4-FFF2-40B4-BE49-F238E27FC236}">
                      <a16:creationId xmlns:a16="http://schemas.microsoft.com/office/drawing/2014/main" id="{0CDB4A0C-4FE4-4999-8B6B-B8D52648231F}"/>
                    </a:ext>
                  </a:extLst>
                </p:cNvPr>
                <p:cNvPicPr/>
                <p:nvPr/>
              </p:nvPicPr>
              <p:blipFill>
                <a:blip r:embed="rId120"/>
                <a:stretch>
                  <a:fillRect/>
                </a:stretch>
              </p:blipFill>
              <p:spPr>
                <a:xfrm>
                  <a:off x="6300939" y="1475562"/>
                  <a:ext cx="219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5" name="Freihand 84">
                  <a:extLst>
                    <a:ext uri="{FF2B5EF4-FFF2-40B4-BE49-F238E27FC236}">
                      <a16:creationId xmlns:a16="http://schemas.microsoft.com/office/drawing/2014/main" id="{AE1F85BE-19F7-40C7-A229-A47253E0BCFA}"/>
                    </a:ext>
                  </a:extLst>
                </p14:cNvPr>
                <p14:cNvContentPartPr/>
                <p14:nvPr/>
              </p14:nvContentPartPr>
              <p14:xfrm>
                <a:off x="6566979" y="1537122"/>
                <a:ext cx="109080" cy="105480"/>
              </p14:xfrm>
            </p:contentPart>
          </mc:Choice>
          <mc:Fallback xmlns="">
            <p:pic>
              <p:nvPicPr>
                <p:cNvPr id="85" name="Freihand 84">
                  <a:extLst>
                    <a:ext uri="{FF2B5EF4-FFF2-40B4-BE49-F238E27FC236}">
                      <a16:creationId xmlns:a16="http://schemas.microsoft.com/office/drawing/2014/main" id="{AE1F85BE-19F7-40C7-A229-A47253E0BCFA}"/>
                    </a:ext>
                  </a:extLst>
                </p:cNvPr>
                <p:cNvPicPr/>
                <p:nvPr/>
              </p:nvPicPr>
              <p:blipFill>
                <a:blip r:embed="rId122"/>
                <a:stretch>
                  <a:fillRect/>
                </a:stretch>
              </p:blipFill>
              <p:spPr>
                <a:xfrm>
                  <a:off x="6562659" y="1532802"/>
                  <a:ext cx="117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6" name="Freihand 85">
                  <a:extLst>
                    <a:ext uri="{FF2B5EF4-FFF2-40B4-BE49-F238E27FC236}">
                      <a16:creationId xmlns:a16="http://schemas.microsoft.com/office/drawing/2014/main" id="{8085D6FF-9789-4051-BA15-80FC98A17D47}"/>
                    </a:ext>
                  </a:extLst>
                </p14:cNvPr>
                <p14:cNvContentPartPr/>
                <p14:nvPr/>
              </p14:nvContentPartPr>
              <p14:xfrm>
                <a:off x="6712059" y="1509762"/>
                <a:ext cx="236160" cy="97560"/>
              </p14:xfrm>
            </p:contentPart>
          </mc:Choice>
          <mc:Fallback xmlns="">
            <p:pic>
              <p:nvPicPr>
                <p:cNvPr id="86" name="Freihand 85">
                  <a:extLst>
                    <a:ext uri="{FF2B5EF4-FFF2-40B4-BE49-F238E27FC236}">
                      <a16:creationId xmlns:a16="http://schemas.microsoft.com/office/drawing/2014/main" id="{8085D6FF-9789-4051-BA15-80FC98A17D47}"/>
                    </a:ext>
                  </a:extLst>
                </p:cNvPr>
                <p:cNvPicPr/>
                <p:nvPr/>
              </p:nvPicPr>
              <p:blipFill>
                <a:blip r:embed="rId124"/>
                <a:stretch>
                  <a:fillRect/>
                </a:stretch>
              </p:blipFill>
              <p:spPr>
                <a:xfrm>
                  <a:off x="6707739" y="1505442"/>
                  <a:ext cx="244800" cy="106200"/>
                </a:xfrm>
                <a:prstGeom prst="rect">
                  <a:avLst/>
                </a:prstGeom>
              </p:spPr>
            </p:pic>
          </mc:Fallback>
        </mc:AlternateContent>
      </p:grpSp>
      <p:grpSp>
        <p:nvGrpSpPr>
          <p:cNvPr id="96" name="Gruppieren 95">
            <a:extLst>
              <a:ext uri="{FF2B5EF4-FFF2-40B4-BE49-F238E27FC236}">
                <a16:creationId xmlns:a16="http://schemas.microsoft.com/office/drawing/2014/main" id="{463465E3-A1FC-4DBD-9E43-9B7E930C22EA}"/>
              </a:ext>
            </a:extLst>
          </p:cNvPr>
          <p:cNvGrpSpPr/>
          <p:nvPr/>
        </p:nvGrpSpPr>
        <p:grpSpPr>
          <a:xfrm>
            <a:off x="7278699" y="1128162"/>
            <a:ext cx="1207080" cy="448920"/>
            <a:chOff x="7278699" y="1128162"/>
            <a:chExt cx="1207080" cy="448920"/>
          </a:xfrm>
        </p:grpSpPr>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C1448CA2-DA70-4DC7-B3ED-5E9C5315F0EC}"/>
                    </a:ext>
                  </a:extLst>
                </p14:cNvPr>
                <p14:cNvContentPartPr/>
                <p14:nvPr/>
              </p14:nvContentPartPr>
              <p14:xfrm>
                <a:off x="7423779" y="1320762"/>
                <a:ext cx="42480" cy="240840"/>
              </p14:xfrm>
            </p:contentPart>
          </mc:Choice>
          <mc:Fallback xmlns="">
            <p:pic>
              <p:nvPicPr>
                <p:cNvPr id="89" name="Freihand 88">
                  <a:extLst>
                    <a:ext uri="{FF2B5EF4-FFF2-40B4-BE49-F238E27FC236}">
                      <a16:creationId xmlns:a16="http://schemas.microsoft.com/office/drawing/2014/main" id="{C1448CA2-DA70-4DC7-B3ED-5E9C5315F0EC}"/>
                    </a:ext>
                  </a:extLst>
                </p:cNvPr>
                <p:cNvPicPr/>
                <p:nvPr/>
              </p:nvPicPr>
              <p:blipFill>
                <a:blip r:embed="rId126"/>
                <a:stretch>
                  <a:fillRect/>
                </a:stretch>
              </p:blipFill>
              <p:spPr>
                <a:xfrm>
                  <a:off x="7419459" y="1316442"/>
                  <a:ext cx="511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460C4D00-989A-4EC7-B033-11B3C34E31BA}"/>
                    </a:ext>
                  </a:extLst>
                </p14:cNvPr>
                <p14:cNvContentPartPr/>
                <p14:nvPr/>
              </p14:nvContentPartPr>
              <p14:xfrm>
                <a:off x="7328739" y="1496082"/>
                <a:ext cx="209880" cy="81000"/>
              </p14:xfrm>
            </p:contentPart>
          </mc:Choice>
          <mc:Fallback xmlns="">
            <p:pic>
              <p:nvPicPr>
                <p:cNvPr id="90" name="Freihand 89">
                  <a:extLst>
                    <a:ext uri="{FF2B5EF4-FFF2-40B4-BE49-F238E27FC236}">
                      <a16:creationId xmlns:a16="http://schemas.microsoft.com/office/drawing/2014/main" id="{460C4D00-989A-4EC7-B033-11B3C34E31BA}"/>
                    </a:ext>
                  </a:extLst>
                </p:cNvPr>
                <p:cNvPicPr/>
                <p:nvPr/>
              </p:nvPicPr>
              <p:blipFill>
                <a:blip r:embed="rId128"/>
                <a:stretch>
                  <a:fillRect/>
                </a:stretch>
              </p:blipFill>
              <p:spPr>
                <a:xfrm>
                  <a:off x="7324419" y="1491762"/>
                  <a:ext cx="218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Freihand 90">
                  <a:extLst>
                    <a:ext uri="{FF2B5EF4-FFF2-40B4-BE49-F238E27FC236}">
                      <a16:creationId xmlns:a16="http://schemas.microsoft.com/office/drawing/2014/main" id="{59F7A19D-5B64-46D0-81DB-463DBAE28DBC}"/>
                    </a:ext>
                  </a:extLst>
                </p14:cNvPr>
                <p14:cNvContentPartPr/>
                <p14:nvPr/>
              </p14:nvContentPartPr>
              <p14:xfrm>
                <a:off x="7278699" y="1282962"/>
                <a:ext cx="268560" cy="64080"/>
              </p14:xfrm>
            </p:contentPart>
          </mc:Choice>
          <mc:Fallback xmlns="">
            <p:pic>
              <p:nvPicPr>
                <p:cNvPr id="91" name="Freihand 90">
                  <a:extLst>
                    <a:ext uri="{FF2B5EF4-FFF2-40B4-BE49-F238E27FC236}">
                      <a16:creationId xmlns:a16="http://schemas.microsoft.com/office/drawing/2014/main" id="{59F7A19D-5B64-46D0-81DB-463DBAE28DBC}"/>
                    </a:ext>
                  </a:extLst>
                </p:cNvPr>
                <p:cNvPicPr/>
                <p:nvPr/>
              </p:nvPicPr>
              <p:blipFill>
                <a:blip r:embed="rId130"/>
                <a:stretch>
                  <a:fillRect/>
                </a:stretch>
              </p:blipFill>
              <p:spPr>
                <a:xfrm>
                  <a:off x="7274379" y="1278642"/>
                  <a:ext cx="277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Freihand 91">
                  <a:extLst>
                    <a:ext uri="{FF2B5EF4-FFF2-40B4-BE49-F238E27FC236}">
                      <a16:creationId xmlns:a16="http://schemas.microsoft.com/office/drawing/2014/main" id="{347A01E1-83B5-4870-BF59-0A05A2E73909}"/>
                    </a:ext>
                  </a:extLst>
                </p14:cNvPr>
                <p14:cNvContentPartPr/>
                <p14:nvPr/>
              </p14:nvContentPartPr>
              <p14:xfrm>
                <a:off x="7724019" y="1291242"/>
                <a:ext cx="176400" cy="197640"/>
              </p14:xfrm>
            </p:contentPart>
          </mc:Choice>
          <mc:Fallback xmlns="">
            <p:pic>
              <p:nvPicPr>
                <p:cNvPr id="92" name="Freihand 91">
                  <a:extLst>
                    <a:ext uri="{FF2B5EF4-FFF2-40B4-BE49-F238E27FC236}">
                      <a16:creationId xmlns:a16="http://schemas.microsoft.com/office/drawing/2014/main" id="{347A01E1-83B5-4870-BF59-0A05A2E73909}"/>
                    </a:ext>
                  </a:extLst>
                </p:cNvPr>
                <p:cNvPicPr/>
                <p:nvPr/>
              </p:nvPicPr>
              <p:blipFill>
                <a:blip r:embed="rId132"/>
                <a:stretch>
                  <a:fillRect/>
                </a:stretch>
              </p:blipFill>
              <p:spPr>
                <a:xfrm>
                  <a:off x="7719699" y="1286922"/>
                  <a:ext cx="185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614FFC3D-4144-4506-B1F6-0A04A841D019}"/>
                    </a:ext>
                  </a:extLst>
                </p14:cNvPr>
                <p14:cNvContentPartPr/>
                <p14:nvPr/>
              </p14:nvContentPartPr>
              <p14:xfrm>
                <a:off x="7913019" y="1192962"/>
                <a:ext cx="267480" cy="230400"/>
              </p14:xfrm>
            </p:contentPart>
          </mc:Choice>
          <mc:Fallback xmlns="">
            <p:pic>
              <p:nvPicPr>
                <p:cNvPr id="93" name="Freihand 92">
                  <a:extLst>
                    <a:ext uri="{FF2B5EF4-FFF2-40B4-BE49-F238E27FC236}">
                      <a16:creationId xmlns:a16="http://schemas.microsoft.com/office/drawing/2014/main" id="{614FFC3D-4144-4506-B1F6-0A04A841D019}"/>
                    </a:ext>
                  </a:extLst>
                </p:cNvPr>
                <p:cNvPicPr/>
                <p:nvPr/>
              </p:nvPicPr>
              <p:blipFill>
                <a:blip r:embed="rId134"/>
                <a:stretch>
                  <a:fillRect/>
                </a:stretch>
              </p:blipFill>
              <p:spPr>
                <a:xfrm>
                  <a:off x="7908699" y="1188642"/>
                  <a:ext cx="2761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90BDDC3F-A182-4853-8000-9CCC08683406}"/>
                    </a:ext>
                  </a:extLst>
                </p14:cNvPr>
                <p14:cNvContentPartPr/>
                <p14:nvPr/>
              </p14:nvContentPartPr>
              <p14:xfrm>
                <a:off x="8098059" y="1204122"/>
                <a:ext cx="65520" cy="52920"/>
              </p14:xfrm>
            </p:contentPart>
          </mc:Choice>
          <mc:Fallback xmlns="">
            <p:pic>
              <p:nvPicPr>
                <p:cNvPr id="94" name="Freihand 93">
                  <a:extLst>
                    <a:ext uri="{FF2B5EF4-FFF2-40B4-BE49-F238E27FC236}">
                      <a16:creationId xmlns:a16="http://schemas.microsoft.com/office/drawing/2014/main" id="{90BDDC3F-A182-4853-8000-9CCC08683406}"/>
                    </a:ext>
                  </a:extLst>
                </p:cNvPr>
                <p:cNvPicPr/>
                <p:nvPr/>
              </p:nvPicPr>
              <p:blipFill>
                <a:blip r:embed="rId136"/>
                <a:stretch>
                  <a:fillRect/>
                </a:stretch>
              </p:blipFill>
              <p:spPr>
                <a:xfrm>
                  <a:off x="8093739" y="1199802"/>
                  <a:ext cx="741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F8F6BB29-A025-474F-8609-074843B5B411}"/>
                    </a:ext>
                  </a:extLst>
                </p14:cNvPr>
                <p14:cNvContentPartPr/>
                <p14:nvPr/>
              </p14:nvContentPartPr>
              <p14:xfrm>
                <a:off x="8170059" y="1128162"/>
                <a:ext cx="315720" cy="372960"/>
              </p14:xfrm>
            </p:contentPart>
          </mc:Choice>
          <mc:Fallback xmlns="">
            <p:pic>
              <p:nvPicPr>
                <p:cNvPr id="95" name="Freihand 94">
                  <a:extLst>
                    <a:ext uri="{FF2B5EF4-FFF2-40B4-BE49-F238E27FC236}">
                      <a16:creationId xmlns:a16="http://schemas.microsoft.com/office/drawing/2014/main" id="{F8F6BB29-A025-474F-8609-074843B5B411}"/>
                    </a:ext>
                  </a:extLst>
                </p:cNvPr>
                <p:cNvPicPr/>
                <p:nvPr/>
              </p:nvPicPr>
              <p:blipFill>
                <a:blip r:embed="rId138"/>
                <a:stretch>
                  <a:fillRect/>
                </a:stretch>
              </p:blipFill>
              <p:spPr>
                <a:xfrm>
                  <a:off x="8165739" y="1123842"/>
                  <a:ext cx="324360" cy="38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72455ACE-DAC9-45D6-960A-401F72E0A1D9}"/>
                  </a:ext>
                </a:extLst>
              </p14:cNvPr>
              <p14:cNvContentPartPr/>
              <p14:nvPr/>
            </p14:nvContentPartPr>
            <p14:xfrm>
              <a:off x="826779" y="2360442"/>
              <a:ext cx="178920" cy="38880"/>
            </p14:xfrm>
          </p:contentPart>
        </mc:Choice>
        <mc:Fallback xmlns="">
          <p:pic>
            <p:nvPicPr>
              <p:cNvPr id="97" name="Freihand 96">
                <a:extLst>
                  <a:ext uri="{FF2B5EF4-FFF2-40B4-BE49-F238E27FC236}">
                    <a16:creationId xmlns:a16="http://schemas.microsoft.com/office/drawing/2014/main" id="{72455ACE-DAC9-45D6-960A-401F72E0A1D9}"/>
                  </a:ext>
                </a:extLst>
              </p:cNvPr>
              <p:cNvPicPr/>
              <p:nvPr/>
            </p:nvPicPr>
            <p:blipFill>
              <a:blip r:embed="rId140"/>
              <a:stretch>
                <a:fillRect/>
              </a:stretch>
            </p:blipFill>
            <p:spPr>
              <a:xfrm>
                <a:off x="822459" y="2356122"/>
                <a:ext cx="187560" cy="47520"/>
              </a:xfrm>
              <a:prstGeom prst="rect">
                <a:avLst/>
              </a:prstGeom>
            </p:spPr>
          </p:pic>
        </mc:Fallback>
      </mc:AlternateContent>
      <p:grpSp>
        <p:nvGrpSpPr>
          <p:cNvPr id="127" name="Gruppieren 126">
            <a:extLst>
              <a:ext uri="{FF2B5EF4-FFF2-40B4-BE49-F238E27FC236}">
                <a16:creationId xmlns:a16="http://schemas.microsoft.com/office/drawing/2014/main" id="{7D9C0E9C-9A24-4519-90CC-E954FAE08575}"/>
              </a:ext>
            </a:extLst>
          </p:cNvPr>
          <p:cNvGrpSpPr/>
          <p:nvPr/>
        </p:nvGrpSpPr>
        <p:grpSpPr>
          <a:xfrm>
            <a:off x="95979" y="1302402"/>
            <a:ext cx="4083480" cy="2766960"/>
            <a:chOff x="95979" y="1302402"/>
            <a:chExt cx="4083480" cy="2766960"/>
          </a:xfrm>
        </p:grpSpPr>
        <mc:AlternateContent xmlns:mc="http://schemas.openxmlformats.org/markup-compatibility/2006" xmlns:p14="http://schemas.microsoft.com/office/powerpoint/2010/main">
          <mc:Choice Requires="p14">
            <p:contentPart p14:bwMode="auto" r:id="rId141">
              <p14:nvContentPartPr>
                <p14:cNvPr id="98" name="Freihand 97">
                  <a:extLst>
                    <a:ext uri="{FF2B5EF4-FFF2-40B4-BE49-F238E27FC236}">
                      <a16:creationId xmlns:a16="http://schemas.microsoft.com/office/drawing/2014/main" id="{553B0629-1A1D-4441-8F4E-3B568F24A0C1}"/>
                    </a:ext>
                  </a:extLst>
                </p14:cNvPr>
                <p14:cNvContentPartPr/>
                <p14:nvPr/>
              </p14:nvContentPartPr>
              <p14:xfrm>
                <a:off x="95979" y="2276922"/>
                <a:ext cx="65160" cy="87120"/>
              </p14:xfrm>
            </p:contentPart>
          </mc:Choice>
          <mc:Fallback xmlns="">
            <p:pic>
              <p:nvPicPr>
                <p:cNvPr id="98" name="Freihand 97">
                  <a:extLst>
                    <a:ext uri="{FF2B5EF4-FFF2-40B4-BE49-F238E27FC236}">
                      <a16:creationId xmlns:a16="http://schemas.microsoft.com/office/drawing/2014/main" id="{553B0629-1A1D-4441-8F4E-3B568F24A0C1}"/>
                    </a:ext>
                  </a:extLst>
                </p:cNvPr>
                <p:cNvPicPr/>
                <p:nvPr/>
              </p:nvPicPr>
              <p:blipFill>
                <a:blip r:embed="rId142"/>
                <a:stretch>
                  <a:fillRect/>
                </a:stretch>
              </p:blipFill>
              <p:spPr>
                <a:xfrm>
                  <a:off x="91659" y="2272602"/>
                  <a:ext cx="73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Freihand 98">
                  <a:extLst>
                    <a:ext uri="{FF2B5EF4-FFF2-40B4-BE49-F238E27FC236}">
                      <a16:creationId xmlns:a16="http://schemas.microsoft.com/office/drawing/2014/main" id="{357D5389-BACF-4915-A511-7249C4D34EFB}"/>
                    </a:ext>
                  </a:extLst>
                </p14:cNvPr>
                <p14:cNvContentPartPr/>
                <p14:nvPr/>
              </p14:nvContentPartPr>
              <p14:xfrm>
                <a:off x="138459" y="2350002"/>
                <a:ext cx="75600" cy="44280"/>
              </p14:xfrm>
            </p:contentPart>
          </mc:Choice>
          <mc:Fallback xmlns="">
            <p:pic>
              <p:nvPicPr>
                <p:cNvPr id="99" name="Freihand 98">
                  <a:extLst>
                    <a:ext uri="{FF2B5EF4-FFF2-40B4-BE49-F238E27FC236}">
                      <a16:creationId xmlns:a16="http://schemas.microsoft.com/office/drawing/2014/main" id="{357D5389-BACF-4915-A511-7249C4D34EFB}"/>
                    </a:ext>
                  </a:extLst>
                </p:cNvPr>
                <p:cNvPicPr/>
                <p:nvPr/>
              </p:nvPicPr>
              <p:blipFill>
                <a:blip r:embed="rId144"/>
                <a:stretch>
                  <a:fillRect/>
                </a:stretch>
              </p:blipFill>
              <p:spPr>
                <a:xfrm>
                  <a:off x="134139" y="2345682"/>
                  <a:ext cx="84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0" name="Freihand 99">
                  <a:extLst>
                    <a:ext uri="{FF2B5EF4-FFF2-40B4-BE49-F238E27FC236}">
                      <a16:creationId xmlns:a16="http://schemas.microsoft.com/office/drawing/2014/main" id="{DA9CB7A2-F1F8-4C3F-8224-0FBFFBF55CC5}"/>
                    </a:ext>
                  </a:extLst>
                </p14:cNvPr>
                <p14:cNvContentPartPr/>
                <p14:nvPr/>
              </p14:nvContentPartPr>
              <p14:xfrm>
                <a:off x="282459" y="2256042"/>
                <a:ext cx="15480" cy="100440"/>
              </p14:xfrm>
            </p:contentPart>
          </mc:Choice>
          <mc:Fallback xmlns="">
            <p:pic>
              <p:nvPicPr>
                <p:cNvPr id="100" name="Freihand 99">
                  <a:extLst>
                    <a:ext uri="{FF2B5EF4-FFF2-40B4-BE49-F238E27FC236}">
                      <a16:creationId xmlns:a16="http://schemas.microsoft.com/office/drawing/2014/main" id="{DA9CB7A2-F1F8-4C3F-8224-0FBFFBF55CC5}"/>
                    </a:ext>
                  </a:extLst>
                </p:cNvPr>
                <p:cNvPicPr/>
                <p:nvPr/>
              </p:nvPicPr>
              <p:blipFill>
                <a:blip r:embed="rId146"/>
                <a:stretch>
                  <a:fillRect/>
                </a:stretch>
              </p:blipFill>
              <p:spPr>
                <a:xfrm>
                  <a:off x="278139" y="2251722"/>
                  <a:ext cx="24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1" name="Freihand 100">
                  <a:extLst>
                    <a:ext uri="{FF2B5EF4-FFF2-40B4-BE49-F238E27FC236}">
                      <a16:creationId xmlns:a16="http://schemas.microsoft.com/office/drawing/2014/main" id="{51C2B8E6-C1E8-44E4-B7D0-8D447CC983B0}"/>
                    </a:ext>
                  </a:extLst>
                </p14:cNvPr>
                <p14:cNvContentPartPr/>
                <p14:nvPr/>
              </p14:nvContentPartPr>
              <p14:xfrm>
                <a:off x="239259" y="2311122"/>
                <a:ext cx="84960" cy="1800"/>
              </p14:xfrm>
            </p:contentPart>
          </mc:Choice>
          <mc:Fallback xmlns="">
            <p:pic>
              <p:nvPicPr>
                <p:cNvPr id="101" name="Freihand 100">
                  <a:extLst>
                    <a:ext uri="{FF2B5EF4-FFF2-40B4-BE49-F238E27FC236}">
                      <a16:creationId xmlns:a16="http://schemas.microsoft.com/office/drawing/2014/main" id="{51C2B8E6-C1E8-44E4-B7D0-8D447CC983B0}"/>
                    </a:ext>
                  </a:extLst>
                </p:cNvPr>
                <p:cNvPicPr/>
                <p:nvPr/>
              </p:nvPicPr>
              <p:blipFill>
                <a:blip r:embed="rId148"/>
                <a:stretch>
                  <a:fillRect/>
                </a:stretch>
              </p:blipFill>
              <p:spPr>
                <a:xfrm>
                  <a:off x="234939" y="2306802"/>
                  <a:ext cx="93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2" name="Freihand 101">
                  <a:extLst>
                    <a:ext uri="{FF2B5EF4-FFF2-40B4-BE49-F238E27FC236}">
                      <a16:creationId xmlns:a16="http://schemas.microsoft.com/office/drawing/2014/main" id="{5966F2D6-432B-42A2-B73C-20703706B9C3}"/>
                    </a:ext>
                  </a:extLst>
                </p14:cNvPr>
                <p14:cNvContentPartPr/>
                <p14:nvPr/>
              </p14:nvContentPartPr>
              <p14:xfrm>
                <a:off x="359139" y="2243442"/>
                <a:ext cx="7200" cy="93960"/>
              </p14:xfrm>
            </p:contentPart>
          </mc:Choice>
          <mc:Fallback xmlns="">
            <p:pic>
              <p:nvPicPr>
                <p:cNvPr id="102" name="Freihand 101">
                  <a:extLst>
                    <a:ext uri="{FF2B5EF4-FFF2-40B4-BE49-F238E27FC236}">
                      <a16:creationId xmlns:a16="http://schemas.microsoft.com/office/drawing/2014/main" id="{5966F2D6-432B-42A2-B73C-20703706B9C3}"/>
                    </a:ext>
                  </a:extLst>
                </p:cNvPr>
                <p:cNvPicPr/>
                <p:nvPr/>
              </p:nvPicPr>
              <p:blipFill>
                <a:blip r:embed="rId150"/>
                <a:stretch>
                  <a:fillRect/>
                </a:stretch>
              </p:blipFill>
              <p:spPr>
                <a:xfrm>
                  <a:off x="354819" y="2239122"/>
                  <a:ext cx="15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Freihand 102">
                  <a:extLst>
                    <a:ext uri="{FF2B5EF4-FFF2-40B4-BE49-F238E27FC236}">
                      <a16:creationId xmlns:a16="http://schemas.microsoft.com/office/drawing/2014/main" id="{21D48C1E-AAA8-4E05-8144-1E72B61314F3}"/>
                    </a:ext>
                  </a:extLst>
                </p14:cNvPr>
                <p14:cNvContentPartPr/>
                <p14:nvPr/>
              </p14:nvContentPartPr>
              <p14:xfrm>
                <a:off x="308739" y="2229762"/>
                <a:ext cx="109440" cy="119880"/>
              </p14:xfrm>
            </p:contentPart>
          </mc:Choice>
          <mc:Fallback xmlns="">
            <p:pic>
              <p:nvPicPr>
                <p:cNvPr id="103" name="Freihand 102">
                  <a:extLst>
                    <a:ext uri="{FF2B5EF4-FFF2-40B4-BE49-F238E27FC236}">
                      <a16:creationId xmlns:a16="http://schemas.microsoft.com/office/drawing/2014/main" id="{21D48C1E-AAA8-4E05-8144-1E72B61314F3}"/>
                    </a:ext>
                  </a:extLst>
                </p:cNvPr>
                <p:cNvPicPr/>
                <p:nvPr/>
              </p:nvPicPr>
              <p:blipFill>
                <a:blip r:embed="rId152"/>
                <a:stretch>
                  <a:fillRect/>
                </a:stretch>
              </p:blipFill>
              <p:spPr>
                <a:xfrm>
                  <a:off x="304419" y="2225442"/>
                  <a:ext cx="118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Freihand 103">
                  <a:extLst>
                    <a:ext uri="{FF2B5EF4-FFF2-40B4-BE49-F238E27FC236}">
                      <a16:creationId xmlns:a16="http://schemas.microsoft.com/office/drawing/2014/main" id="{E14CC01A-7857-44B6-A3E5-4232B90C422C}"/>
                    </a:ext>
                  </a:extLst>
                </p14:cNvPr>
                <p14:cNvContentPartPr/>
                <p14:nvPr/>
              </p14:nvContentPartPr>
              <p14:xfrm>
                <a:off x="417099" y="2197722"/>
                <a:ext cx="45000" cy="142920"/>
              </p14:xfrm>
            </p:contentPart>
          </mc:Choice>
          <mc:Fallback xmlns="">
            <p:pic>
              <p:nvPicPr>
                <p:cNvPr id="104" name="Freihand 103">
                  <a:extLst>
                    <a:ext uri="{FF2B5EF4-FFF2-40B4-BE49-F238E27FC236}">
                      <a16:creationId xmlns:a16="http://schemas.microsoft.com/office/drawing/2014/main" id="{E14CC01A-7857-44B6-A3E5-4232B90C422C}"/>
                    </a:ext>
                  </a:extLst>
                </p:cNvPr>
                <p:cNvPicPr/>
                <p:nvPr/>
              </p:nvPicPr>
              <p:blipFill>
                <a:blip r:embed="rId154"/>
                <a:stretch>
                  <a:fillRect/>
                </a:stretch>
              </p:blipFill>
              <p:spPr>
                <a:xfrm>
                  <a:off x="412779" y="2193402"/>
                  <a:ext cx="53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Freihand 104">
                  <a:extLst>
                    <a:ext uri="{FF2B5EF4-FFF2-40B4-BE49-F238E27FC236}">
                      <a16:creationId xmlns:a16="http://schemas.microsoft.com/office/drawing/2014/main" id="{CC2F1854-B1E7-4F1F-8931-D952488154D7}"/>
                    </a:ext>
                  </a:extLst>
                </p14:cNvPr>
                <p14:cNvContentPartPr/>
                <p14:nvPr/>
              </p14:nvContentPartPr>
              <p14:xfrm>
                <a:off x="480099" y="2199522"/>
                <a:ext cx="39960" cy="129960"/>
              </p14:xfrm>
            </p:contentPart>
          </mc:Choice>
          <mc:Fallback xmlns="">
            <p:pic>
              <p:nvPicPr>
                <p:cNvPr id="105" name="Freihand 104">
                  <a:extLst>
                    <a:ext uri="{FF2B5EF4-FFF2-40B4-BE49-F238E27FC236}">
                      <a16:creationId xmlns:a16="http://schemas.microsoft.com/office/drawing/2014/main" id="{CC2F1854-B1E7-4F1F-8931-D952488154D7}"/>
                    </a:ext>
                  </a:extLst>
                </p:cNvPr>
                <p:cNvPicPr/>
                <p:nvPr/>
              </p:nvPicPr>
              <p:blipFill>
                <a:blip r:embed="rId156"/>
                <a:stretch>
                  <a:fillRect/>
                </a:stretch>
              </p:blipFill>
              <p:spPr>
                <a:xfrm>
                  <a:off x="475779" y="2195202"/>
                  <a:ext cx="48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Freihand 105">
                  <a:extLst>
                    <a:ext uri="{FF2B5EF4-FFF2-40B4-BE49-F238E27FC236}">
                      <a16:creationId xmlns:a16="http://schemas.microsoft.com/office/drawing/2014/main" id="{64A5C081-ADC7-4A13-A575-995A6779A70C}"/>
                    </a:ext>
                  </a:extLst>
                </p14:cNvPr>
                <p14:cNvContentPartPr/>
                <p14:nvPr/>
              </p14:nvContentPartPr>
              <p14:xfrm>
                <a:off x="499179" y="2298162"/>
                <a:ext cx="79920" cy="73440"/>
              </p14:xfrm>
            </p:contentPart>
          </mc:Choice>
          <mc:Fallback xmlns="">
            <p:pic>
              <p:nvPicPr>
                <p:cNvPr id="106" name="Freihand 105">
                  <a:extLst>
                    <a:ext uri="{FF2B5EF4-FFF2-40B4-BE49-F238E27FC236}">
                      <a16:creationId xmlns:a16="http://schemas.microsoft.com/office/drawing/2014/main" id="{64A5C081-ADC7-4A13-A575-995A6779A70C}"/>
                    </a:ext>
                  </a:extLst>
                </p:cNvPr>
                <p:cNvPicPr/>
                <p:nvPr/>
              </p:nvPicPr>
              <p:blipFill>
                <a:blip r:embed="rId158"/>
                <a:stretch>
                  <a:fillRect/>
                </a:stretch>
              </p:blipFill>
              <p:spPr>
                <a:xfrm>
                  <a:off x="494859" y="2293842"/>
                  <a:ext cx="88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Freihand 106">
                  <a:extLst>
                    <a:ext uri="{FF2B5EF4-FFF2-40B4-BE49-F238E27FC236}">
                      <a16:creationId xmlns:a16="http://schemas.microsoft.com/office/drawing/2014/main" id="{E95645D0-F75E-483B-A66E-007252D200C7}"/>
                    </a:ext>
                  </a:extLst>
                </p14:cNvPr>
                <p14:cNvContentPartPr/>
                <p14:nvPr/>
              </p14:nvContentPartPr>
              <p14:xfrm>
                <a:off x="566859" y="2192322"/>
                <a:ext cx="60840" cy="199440"/>
              </p14:xfrm>
            </p:contentPart>
          </mc:Choice>
          <mc:Fallback xmlns="">
            <p:pic>
              <p:nvPicPr>
                <p:cNvPr id="107" name="Freihand 106">
                  <a:extLst>
                    <a:ext uri="{FF2B5EF4-FFF2-40B4-BE49-F238E27FC236}">
                      <a16:creationId xmlns:a16="http://schemas.microsoft.com/office/drawing/2014/main" id="{E95645D0-F75E-483B-A66E-007252D200C7}"/>
                    </a:ext>
                  </a:extLst>
                </p:cNvPr>
                <p:cNvPicPr/>
                <p:nvPr/>
              </p:nvPicPr>
              <p:blipFill>
                <a:blip r:embed="rId160"/>
                <a:stretch>
                  <a:fillRect/>
                </a:stretch>
              </p:blipFill>
              <p:spPr>
                <a:xfrm>
                  <a:off x="562539" y="2188002"/>
                  <a:ext cx="69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1A9788C1-BC20-4D29-A34F-388C7FB232EB}"/>
                    </a:ext>
                  </a:extLst>
                </p14:cNvPr>
                <p14:cNvContentPartPr/>
                <p14:nvPr/>
              </p14:nvContentPartPr>
              <p14:xfrm>
                <a:off x="689619" y="2251002"/>
                <a:ext cx="2160" cy="109080"/>
              </p14:xfrm>
            </p:contentPart>
          </mc:Choice>
          <mc:Fallback xmlns="">
            <p:pic>
              <p:nvPicPr>
                <p:cNvPr id="108" name="Freihand 107">
                  <a:extLst>
                    <a:ext uri="{FF2B5EF4-FFF2-40B4-BE49-F238E27FC236}">
                      <a16:creationId xmlns:a16="http://schemas.microsoft.com/office/drawing/2014/main" id="{1A9788C1-BC20-4D29-A34F-388C7FB232EB}"/>
                    </a:ext>
                  </a:extLst>
                </p:cNvPr>
                <p:cNvPicPr/>
                <p:nvPr/>
              </p:nvPicPr>
              <p:blipFill>
                <a:blip r:embed="rId162"/>
                <a:stretch>
                  <a:fillRect/>
                </a:stretch>
              </p:blipFill>
              <p:spPr>
                <a:xfrm>
                  <a:off x="685299" y="2246682"/>
                  <a:ext cx="10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3F7862F8-BF55-4792-8D50-37A971B9F5C0}"/>
                    </a:ext>
                  </a:extLst>
                </p14:cNvPr>
                <p14:cNvContentPartPr/>
                <p14:nvPr/>
              </p14:nvContentPartPr>
              <p14:xfrm>
                <a:off x="648219" y="2287362"/>
                <a:ext cx="92160" cy="17640"/>
              </p14:xfrm>
            </p:contentPart>
          </mc:Choice>
          <mc:Fallback xmlns="">
            <p:pic>
              <p:nvPicPr>
                <p:cNvPr id="109" name="Freihand 108">
                  <a:extLst>
                    <a:ext uri="{FF2B5EF4-FFF2-40B4-BE49-F238E27FC236}">
                      <a16:creationId xmlns:a16="http://schemas.microsoft.com/office/drawing/2014/main" id="{3F7862F8-BF55-4792-8D50-37A971B9F5C0}"/>
                    </a:ext>
                  </a:extLst>
                </p:cNvPr>
                <p:cNvPicPr/>
                <p:nvPr/>
              </p:nvPicPr>
              <p:blipFill>
                <a:blip r:embed="rId164"/>
                <a:stretch>
                  <a:fillRect/>
                </a:stretch>
              </p:blipFill>
              <p:spPr>
                <a:xfrm>
                  <a:off x="643899" y="2283042"/>
                  <a:ext cx="100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065D905E-4C84-4723-9111-F92C37898A8F}"/>
                    </a:ext>
                  </a:extLst>
                </p14:cNvPr>
                <p14:cNvContentPartPr/>
                <p14:nvPr/>
              </p14:nvContentPartPr>
              <p14:xfrm>
                <a:off x="715899" y="2237322"/>
                <a:ext cx="84600" cy="151200"/>
              </p14:xfrm>
            </p:contentPart>
          </mc:Choice>
          <mc:Fallback xmlns="">
            <p:pic>
              <p:nvPicPr>
                <p:cNvPr id="110" name="Freihand 109">
                  <a:extLst>
                    <a:ext uri="{FF2B5EF4-FFF2-40B4-BE49-F238E27FC236}">
                      <a16:creationId xmlns:a16="http://schemas.microsoft.com/office/drawing/2014/main" id="{065D905E-4C84-4723-9111-F92C37898A8F}"/>
                    </a:ext>
                  </a:extLst>
                </p:cNvPr>
                <p:cNvPicPr/>
                <p:nvPr/>
              </p:nvPicPr>
              <p:blipFill>
                <a:blip r:embed="rId166"/>
                <a:stretch>
                  <a:fillRect/>
                </a:stretch>
              </p:blipFill>
              <p:spPr>
                <a:xfrm>
                  <a:off x="711579" y="2233002"/>
                  <a:ext cx="93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Freihand 111">
                  <a:extLst>
                    <a:ext uri="{FF2B5EF4-FFF2-40B4-BE49-F238E27FC236}">
                      <a16:creationId xmlns:a16="http://schemas.microsoft.com/office/drawing/2014/main" id="{FFE4297E-E590-45B3-A041-0BFEDA9CFD3C}"/>
                    </a:ext>
                  </a:extLst>
                </p14:cNvPr>
                <p14:cNvContentPartPr/>
                <p14:nvPr/>
              </p14:nvContentPartPr>
              <p14:xfrm>
                <a:off x="931179" y="1302402"/>
                <a:ext cx="3248280" cy="1069560"/>
              </p14:xfrm>
            </p:contentPart>
          </mc:Choice>
          <mc:Fallback xmlns="">
            <p:pic>
              <p:nvPicPr>
                <p:cNvPr id="112" name="Freihand 111">
                  <a:extLst>
                    <a:ext uri="{FF2B5EF4-FFF2-40B4-BE49-F238E27FC236}">
                      <a16:creationId xmlns:a16="http://schemas.microsoft.com/office/drawing/2014/main" id="{FFE4297E-E590-45B3-A041-0BFEDA9CFD3C}"/>
                    </a:ext>
                  </a:extLst>
                </p:cNvPr>
                <p:cNvPicPr/>
                <p:nvPr/>
              </p:nvPicPr>
              <p:blipFill>
                <a:blip r:embed="rId168"/>
                <a:stretch>
                  <a:fillRect/>
                </a:stretch>
              </p:blipFill>
              <p:spPr>
                <a:xfrm>
                  <a:off x="926859" y="1298082"/>
                  <a:ext cx="3256920" cy="10782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 name="Freihand 113">
                  <a:extLst>
                    <a:ext uri="{FF2B5EF4-FFF2-40B4-BE49-F238E27FC236}">
                      <a16:creationId xmlns:a16="http://schemas.microsoft.com/office/drawing/2014/main" id="{285C2658-1833-4AA7-951D-28B91201A175}"/>
                    </a:ext>
                  </a:extLst>
                </p14:cNvPr>
                <p14:cNvContentPartPr/>
                <p14:nvPr/>
              </p14:nvContentPartPr>
              <p14:xfrm>
                <a:off x="3533979" y="1519842"/>
                <a:ext cx="18360" cy="134640"/>
              </p14:xfrm>
            </p:contentPart>
          </mc:Choice>
          <mc:Fallback xmlns="">
            <p:pic>
              <p:nvPicPr>
                <p:cNvPr id="114" name="Freihand 113">
                  <a:extLst>
                    <a:ext uri="{FF2B5EF4-FFF2-40B4-BE49-F238E27FC236}">
                      <a16:creationId xmlns:a16="http://schemas.microsoft.com/office/drawing/2014/main" id="{285C2658-1833-4AA7-951D-28B91201A175}"/>
                    </a:ext>
                  </a:extLst>
                </p:cNvPr>
                <p:cNvPicPr/>
                <p:nvPr/>
              </p:nvPicPr>
              <p:blipFill>
                <a:blip r:embed="rId170"/>
                <a:stretch>
                  <a:fillRect/>
                </a:stretch>
              </p:blipFill>
              <p:spPr>
                <a:xfrm>
                  <a:off x="3529659" y="1515522"/>
                  <a:ext cx="27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5" name="Freihand 114">
                  <a:extLst>
                    <a:ext uri="{FF2B5EF4-FFF2-40B4-BE49-F238E27FC236}">
                      <a16:creationId xmlns:a16="http://schemas.microsoft.com/office/drawing/2014/main" id="{47E166B3-770D-4F4E-9AAA-5EAF7573570E}"/>
                    </a:ext>
                  </a:extLst>
                </p14:cNvPr>
                <p14:cNvContentPartPr/>
                <p14:nvPr/>
              </p14:nvContentPartPr>
              <p14:xfrm>
                <a:off x="3592659" y="1895322"/>
                <a:ext cx="11160" cy="119520"/>
              </p14:xfrm>
            </p:contentPart>
          </mc:Choice>
          <mc:Fallback xmlns="">
            <p:pic>
              <p:nvPicPr>
                <p:cNvPr id="115" name="Freihand 114">
                  <a:extLst>
                    <a:ext uri="{FF2B5EF4-FFF2-40B4-BE49-F238E27FC236}">
                      <a16:creationId xmlns:a16="http://schemas.microsoft.com/office/drawing/2014/main" id="{47E166B3-770D-4F4E-9AAA-5EAF7573570E}"/>
                    </a:ext>
                  </a:extLst>
                </p:cNvPr>
                <p:cNvPicPr/>
                <p:nvPr/>
              </p:nvPicPr>
              <p:blipFill>
                <a:blip r:embed="rId172"/>
                <a:stretch>
                  <a:fillRect/>
                </a:stretch>
              </p:blipFill>
              <p:spPr>
                <a:xfrm>
                  <a:off x="3588339" y="1891002"/>
                  <a:ext cx="19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6" name="Freihand 115">
                  <a:extLst>
                    <a:ext uri="{FF2B5EF4-FFF2-40B4-BE49-F238E27FC236}">
                      <a16:creationId xmlns:a16="http://schemas.microsoft.com/office/drawing/2014/main" id="{4E4CC355-88ED-40ED-8FBF-9736B6CCDC38}"/>
                    </a:ext>
                  </a:extLst>
                </p14:cNvPr>
                <p14:cNvContentPartPr/>
                <p14:nvPr/>
              </p14:nvContentPartPr>
              <p14:xfrm>
                <a:off x="3589059" y="2248842"/>
                <a:ext cx="40680" cy="988920"/>
              </p14:xfrm>
            </p:contentPart>
          </mc:Choice>
          <mc:Fallback xmlns="">
            <p:pic>
              <p:nvPicPr>
                <p:cNvPr id="116" name="Freihand 115">
                  <a:extLst>
                    <a:ext uri="{FF2B5EF4-FFF2-40B4-BE49-F238E27FC236}">
                      <a16:creationId xmlns:a16="http://schemas.microsoft.com/office/drawing/2014/main" id="{4E4CC355-88ED-40ED-8FBF-9736B6CCDC38}"/>
                    </a:ext>
                  </a:extLst>
                </p:cNvPr>
                <p:cNvPicPr/>
                <p:nvPr/>
              </p:nvPicPr>
              <p:blipFill>
                <a:blip r:embed="rId174"/>
                <a:stretch>
                  <a:fillRect/>
                </a:stretch>
              </p:blipFill>
              <p:spPr>
                <a:xfrm>
                  <a:off x="3584739" y="2244522"/>
                  <a:ext cx="49320" cy="997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7" name="Freihand 116">
                  <a:extLst>
                    <a:ext uri="{FF2B5EF4-FFF2-40B4-BE49-F238E27FC236}">
                      <a16:creationId xmlns:a16="http://schemas.microsoft.com/office/drawing/2014/main" id="{B3BC3B80-5011-443D-B085-C9F57CF45AB2}"/>
                    </a:ext>
                  </a:extLst>
                </p14:cNvPr>
                <p14:cNvContentPartPr/>
                <p14:nvPr/>
              </p14:nvContentPartPr>
              <p14:xfrm>
                <a:off x="3446139" y="3435042"/>
                <a:ext cx="114480" cy="62640"/>
              </p14:xfrm>
            </p:contentPart>
          </mc:Choice>
          <mc:Fallback xmlns="">
            <p:pic>
              <p:nvPicPr>
                <p:cNvPr id="117" name="Freihand 116">
                  <a:extLst>
                    <a:ext uri="{FF2B5EF4-FFF2-40B4-BE49-F238E27FC236}">
                      <a16:creationId xmlns:a16="http://schemas.microsoft.com/office/drawing/2014/main" id="{B3BC3B80-5011-443D-B085-C9F57CF45AB2}"/>
                    </a:ext>
                  </a:extLst>
                </p:cNvPr>
                <p:cNvPicPr/>
                <p:nvPr/>
              </p:nvPicPr>
              <p:blipFill>
                <a:blip r:embed="rId176"/>
                <a:stretch>
                  <a:fillRect/>
                </a:stretch>
              </p:blipFill>
              <p:spPr>
                <a:xfrm>
                  <a:off x="3441819" y="3430722"/>
                  <a:ext cx="123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8" name="Freihand 117">
                  <a:extLst>
                    <a:ext uri="{FF2B5EF4-FFF2-40B4-BE49-F238E27FC236}">
                      <a16:creationId xmlns:a16="http://schemas.microsoft.com/office/drawing/2014/main" id="{B2F074FE-5D40-4AC7-A36C-E637F1EAA611}"/>
                    </a:ext>
                  </a:extLst>
                </p14:cNvPr>
                <p14:cNvContentPartPr/>
                <p14:nvPr/>
              </p14:nvContentPartPr>
              <p14:xfrm>
                <a:off x="3508419" y="3442962"/>
                <a:ext cx="73080" cy="196200"/>
              </p14:xfrm>
            </p:contentPart>
          </mc:Choice>
          <mc:Fallback xmlns="">
            <p:pic>
              <p:nvPicPr>
                <p:cNvPr id="118" name="Freihand 117">
                  <a:extLst>
                    <a:ext uri="{FF2B5EF4-FFF2-40B4-BE49-F238E27FC236}">
                      <a16:creationId xmlns:a16="http://schemas.microsoft.com/office/drawing/2014/main" id="{B2F074FE-5D40-4AC7-A36C-E637F1EAA611}"/>
                    </a:ext>
                  </a:extLst>
                </p:cNvPr>
                <p:cNvPicPr/>
                <p:nvPr/>
              </p:nvPicPr>
              <p:blipFill>
                <a:blip r:embed="rId178"/>
                <a:stretch>
                  <a:fillRect/>
                </a:stretch>
              </p:blipFill>
              <p:spPr>
                <a:xfrm>
                  <a:off x="3504099" y="3438642"/>
                  <a:ext cx="81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 name="Freihand 118">
                  <a:extLst>
                    <a:ext uri="{FF2B5EF4-FFF2-40B4-BE49-F238E27FC236}">
                      <a16:creationId xmlns:a16="http://schemas.microsoft.com/office/drawing/2014/main" id="{1F70644E-2FF1-47F2-BD2A-182B24354813}"/>
                    </a:ext>
                  </a:extLst>
                </p14:cNvPr>
                <p14:cNvContentPartPr/>
                <p14:nvPr/>
              </p14:nvContentPartPr>
              <p14:xfrm>
                <a:off x="3617859" y="3366282"/>
                <a:ext cx="83520" cy="194040"/>
              </p14:xfrm>
            </p:contentPart>
          </mc:Choice>
          <mc:Fallback xmlns="">
            <p:pic>
              <p:nvPicPr>
                <p:cNvPr id="119" name="Freihand 118">
                  <a:extLst>
                    <a:ext uri="{FF2B5EF4-FFF2-40B4-BE49-F238E27FC236}">
                      <a16:creationId xmlns:a16="http://schemas.microsoft.com/office/drawing/2014/main" id="{1F70644E-2FF1-47F2-BD2A-182B24354813}"/>
                    </a:ext>
                  </a:extLst>
                </p:cNvPr>
                <p:cNvPicPr/>
                <p:nvPr/>
              </p:nvPicPr>
              <p:blipFill>
                <a:blip r:embed="rId180"/>
                <a:stretch>
                  <a:fillRect/>
                </a:stretch>
              </p:blipFill>
              <p:spPr>
                <a:xfrm>
                  <a:off x="3613539" y="3361962"/>
                  <a:ext cx="92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0" name="Freihand 119">
                  <a:extLst>
                    <a:ext uri="{FF2B5EF4-FFF2-40B4-BE49-F238E27FC236}">
                      <a16:creationId xmlns:a16="http://schemas.microsoft.com/office/drawing/2014/main" id="{42167807-D6F8-48E6-9DBC-D0FB18221E5B}"/>
                    </a:ext>
                  </a:extLst>
                </p14:cNvPr>
                <p14:cNvContentPartPr/>
                <p14:nvPr/>
              </p14:nvContentPartPr>
              <p14:xfrm>
                <a:off x="3725859" y="3361962"/>
                <a:ext cx="81360" cy="182880"/>
              </p14:xfrm>
            </p:contentPart>
          </mc:Choice>
          <mc:Fallback xmlns="">
            <p:pic>
              <p:nvPicPr>
                <p:cNvPr id="120" name="Freihand 119">
                  <a:extLst>
                    <a:ext uri="{FF2B5EF4-FFF2-40B4-BE49-F238E27FC236}">
                      <a16:creationId xmlns:a16="http://schemas.microsoft.com/office/drawing/2014/main" id="{42167807-D6F8-48E6-9DBC-D0FB18221E5B}"/>
                    </a:ext>
                  </a:extLst>
                </p:cNvPr>
                <p:cNvPicPr/>
                <p:nvPr/>
              </p:nvPicPr>
              <p:blipFill>
                <a:blip r:embed="rId182"/>
                <a:stretch>
                  <a:fillRect/>
                </a:stretch>
              </p:blipFill>
              <p:spPr>
                <a:xfrm>
                  <a:off x="3721539" y="3357642"/>
                  <a:ext cx="90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Freihand 120">
                  <a:extLst>
                    <a:ext uri="{FF2B5EF4-FFF2-40B4-BE49-F238E27FC236}">
                      <a16:creationId xmlns:a16="http://schemas.microsoft.com/office/drawing/2014/main" id="{30854450-4F6A-4B87-9182-C4A7A93F7676}"/>
                    </a:ext>
                  </a:extLst>
                </p14:cNvPr>
                <p14:cNvContentPartPr/>
                <p14:nvPr/>
              </p14:nvContentPartPr>
              <p14:xfrm>
                <a:off x="3572139" y="3345762"/>
                <a:ext cx="71640" cy="116640"/>
              </p14:xfrm>
            </p:contentPart>
          </mc:Choice>
          <mc:Fallback xmlns="">
            <p:pic>
              <p:nvPicPr>
                <p:cNvPr id="121" name="Freihand 120">
                  <a:extLst>
                    <a:ext uri="{FF2B5EF4-FFF2-40B4-BE49-F238E27FC236}">
                      <a16:creationId xmlns:a16="http://schemas.microsoft.com/office/drawing/2014/main" id="{30854450-4F6A-4B87-9182-C4A7A93F7676}"/>
                    </a:ext>
                  </a:extLst>
                </p:cNvPr>
                <p:cNvPicPr/>
                <p:nvPr/>
              </p:nvPicPr>
              <p:blipFill>
                <a:blip r:embed="rId184"/>
                <a:stretch>
                  <a:fillRect/>
                </a:stretch>
              </p:blipFill>
              <p:spPr>
                <a:xfrm>
                  <a:off x="3567819" y="3341442"/>
                  <a:ext cx="80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2" name="Freihand 121">
                  <a:extLst>
                    <a:ext uri="{FF2B5EF4-FFF2-40B4-BE49-F238E27FC236}">
                      <a16:creationId xmlns:a16="http://schemas.microsoft.com/office/drawing/2014/main" id="{C14F4AF1-6B30-4B09-83CA-A2DC26FC553B}"/>
                    </a:ext>
                  </a:extLst>
                </p14:cNvPr>
                <p14:cNvContentPartPr/>
                <p14:nvPr/>
              </p14:nvContentPartPr>
              <p14:xfrm>
                <a:off x="3795699" y="3509922"/>
                <a:ext cx="91440" cy="89280"/>
              </p14:xfrm>
            </p:contentPart>
          </mc:Choice>
          <mc:Fallback xmlns="">
            <p:pic>
              <p:nvPicPr>
                <p:cNvPr id="122" name="Freihand 121">
                  <a:extLst>
                    <a:ext uri="{FF2B5EF4-FFF2-40B4-BE49-F238E27FC236}">
                      <a16:creationId xmlns:a16="http://schemas.microsoft.com/office/drawing/2014/main" id="{C14F4AF1-6B30-4B09-83CA-A2DC26FC553B}"/>
                    </a:ext>
                  </a:extLst>
                </p:cNvPr>
                <p:cNvPicPr/>
                <p:nvPr/>
              </p:nvPicPr>
              <p:blipFill>
                <a:blip r:embed="rId186"/>
                <a:stretch>
                  <a:fillRect/>
                </a:stretch>
              </p:blipFill>
              <p:spPr>
                <a:xfrm>
                  <a:off x="3791379" y="3505602"/>
                  <a:ext cx="100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Freihand 122">
                  <a:extLst>
                    <a:ext uri="{FF2B5EF4-FFF2-40B4-BE49-F238E27FC236}">
                      <a16:creationId xmlns:a16="http://schemas.microsoft.com/office/drawing/2014/main" id="{14CA11B6-C99D-4267-96F5-8B5337796CCB}"/>
                    </a:ext>
                  </a:extLst>
                </p14:cNvPr>
                <p14:cNvContentPartPr/>
                <p14:nvPr/>
              </p14:nvContentPartPr>
              <p14:xfrm>
                <a:off x="3844299" y="3379242"/>
                <a:ext cx="93960" cy="294480"/>
              </p14:xfrm>
            </p:contentPart>
          </mc:Choice>
          <mc:Fallback xmlns="">
            <p:pic>
              <p:nvPicPr>
                <p:cNvPr id="123" name="Freihand 122">
                  <a:extLst>
                    <a:ext uri="{FF2B5EF4-FFF2-40B4-BE49-F238E27FC236}">
                      <a16:creationId xmlns:a16="http://schemas.microsoft.com/office/drawing/2014/main" id="{14CA11B6-C99D-4267-96F5-8B5337796CCB}"/>
                    </a:ext>
                  </a:extLst>
                </p:cNvPr>
                <p:cNvPicPr/>
                <p:nvPr/>
              </p:nvPicPr>
              <p:blipFill>
                <a:blip r:embed="rId188"/>
                <a:stretch>
                  <a:fillRect/>
                </a:stretch>
              </p:blipFill>
              <p:spPr>
                <a:xfrm>
                  <a:off x="3839979" y="3374922"/>
                  <a:ext cx="1026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58F8772E-6349-499C-883C-BC9D1E4772D3}"/>
                    </a:ext>
                  </a:extLst>
                </p14:cNvPr>
                <p14:cNvContentPartPr/>
                <p14:nvPr/>
              </p14:nvContentPartPr>
              <p14:xfrm>
                <a:off x="3629019" y="3782082"/>
                <a:ext cx="29160" cy="287280"/>
              </p14:xfrm>
            </p:contentPart>
          </mc:Choice>
          <mc:Fallback xmlns="">
            <p:pic>
              <p:nvPicPr>
                <p:cNvPr id="124" name="Freihand 123">
                  <a:extLst>
                    <a:ext uri="{FF2B5EF4-FFF2-40B4-BE49-F238E27FC236}">
                      <a16:creationId xmlns:a16="http://schemas.microsoft.com/office/drawing/2014/main" id="{58F8772E-6349-499C-883C-BC9D1E4772D3}"/>
                    </a:ext>
                  </a:extLst>
                </p:cNvPr>
                <p:cNvPicPr/>
                <p:nvPr/>
              </p:nvPicPr>
              <p:blipFill>
                <a:blip r:embed="rId190"/>
                <a:stretch>
                  <a:fillRect/>
                </a:stretch>
              </p:blipFill>
              <p:spPr>
                <a:xfrm>
                  <a:off x="3624699" y="3777762"/>
                  <a:ext cx="37800" cy="29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B90923BB-6CC8-4BF0-8809-9DF3477386B5}"/>
                  </a:ext>
                </a:extLst>
              </p14:cNvPr>
              <p14:cNvContentPartPr/>
              <p14:nvPr/>
            </p14:nvContentPartPr>
            <p14:xfrm>
              <a:off x="3600219" y="4636722"/>
              <a:ext cx="9000" cy="546840"/>
            </p14:xfrm>
          </p:contentPart>
        </mc:Choice>
        <mc:Fallback xmlns="">
          <p:pic>
            <p:nvPicPr>
              <p:cNvPr id="125" name="Freihand 124">
                <a:extLst>
                  <a:ext uri="{FF2B5EF4-FFF2-40B4-BE49-F238E27FC236}">
                    <a16:creationId xmlns:a16="http://schemas.microsoft.com/office/drawing/2014/main" id="{B90923BB-6CC8-4BF0-8809-9DF3477386B5}"/>
                  </a:ext>
                </a:extLst>
              </p:cNvPr>
              <p:cNvPicPr/>
              <p:nvPr/>
            </p:nvPicPr>
            <p:blipFill>
              <a:blip r:embed="rId192"/>
              <a:stretch>
                <a:fillRect/>
              </a:stretch>
            </p:blipFill>
            <p:spPr>
              <a:xfrm>
                <a:off x="3595899" y="4632402"/>
                <a:ext cx="17640" cy="555480"/>
              </a:xfrm>
              <a:prstGeom prst="rect">
                <a:avLst/>
              </a:prstGeom>
            </p:spPr>
          </p:pic>
        </mc:Fallback>
      </mc:AlternateContent>
      <p:grpSp>
        <p:nvGrpSpPr>
          <p:cNvPr id="135" name="Gruppieren 134">
            <a:extLst>
              <a:ext uri="{FF2B5EF4-FFF2-40B4-BE49-F238E27FC236}">
                <a16:creationId xmlns:a16="http://schemas.microsoft.com/office/drawing/2014/main" id="{D8BC7518-372A-476D-BC43-4FBE4CC80D6A}"/>
              </a:ext>
            </a:extLst>
          </p:cNvPr>
          <p:cNvGrpSpPr/>
          <p:nvPr/>
        </p:nvGrpSpPr>
        <p:grpSpPr>
          <a:xfrm>
            <a:off x="3457659" y="5433762"/>
            <a:ext cx="527760" cy="1316880"/>
            <a:chOff x="3457659" y="5433762"/>
            <a:chExt cx="527760" cy="1316880"/>
          </a:xfrm>
        </p:grpSpPr>
        <mc:AlternateContent xmlns:mc="http://schemas.openxmlformats.org/markup-compatibility/2006" xmlns:p14="http://schemas.microsoft.com/office/powerpoint/2010/main">
          <mc:Choice Requires="p14">
            <p:contentPart p14:bwMode="auto" r:id="rId193">
              <p14:nvContentPartPr>
                <p14:cNvPr id="126" name="Freihand 125">
                  <a:extLst>
                    <a:ext uri="{FF2B5EF4-FFF2-40B4-BE49-F238E27FC236}">
                      <a16:creationId xmlns:a16="http://schemas.microsoft.com/office/drawing/2014/main" id="{A312FBC2-8FE4-47D4-A380-DC5B8FD049CD}"/>
                    </a:ext>
                  </a:extLst>
                </p14:cNvPr>
                <p14:cNvContentPartPr/>
                <p14:nvPr/>
              </p14:nvContentPartPr>
              <p14:xfrm>
                <a:off x="3611019" y="5433762"/>
                <a:ext cx="26640" cy="797040"/>
              </p14:xfrm>
            </p:contentPart>
          </mc:Choice>
          <mc:Fallback xmlns="">
            <p:pic>
              <p:nvPicPr>
                <p:cNvPr id="126" name="Freihand 125">
                  <a:extLst>
                    <a:ext uri="{FF2B5EF4-FFF2-40B4-BE49-F238E27FC236}">
                      <a16:creationId xmlns:a16="http://schemas.microsoft.com/office/drawing/2014/main" id="{A312FBC2-8FE4-47D4-A380-DC5B8FD049CD}"/>
                    </a:ext>
                  </a:extLst>
                </p:cNvPr>
                <p:cNvPicPr/>
                <p:nvPr/>
              </p:nvPicPr>
              <p:blipFill>
                <a:blip r:embed="rId194"/>
                <a:stretch>
                  <a:fillRect/>
                </a:stretch>
              </p:blipFill>
              <p:spPr>
                <a:xfrm>
                  <a:off x="3606699" y="5429442"/>
                  <a:ext cx="3528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741239E7-7B2F-4F26-A09A-27D7E6A50159}"/>
                    </a:ext>
                  </a:extLst>
                </p14:cNvPr>
                <p14:cNvContentPartPr/>
                <p14:nvPr/>
              </p14:nvContentPartPr>
              <p14:xfrm>
                <a:off x="3457659" y="6425202"/>
                <a:ext cx="131760" cy="214920"/>
              </p14:xfrm>
            </p:contentPart>
          </mc:Choice>
          <mc:Fallback xmlns="">
            <p:pic>
              <p:nvPicPr>
                <p:cNvPr id="128" name="Freihand 127">
                  <a:extLst>
                    <a:ext uri="{FF2B5EF4-FFF2-40B4-BE49-F238E27FC236}">
                      <a16:creationId xmlns:a16="http://schemas.microsoft.com/office/drawing/2014/main" id="{741239E7-7B2F-4F26-A09A-27D7E6A50159}"/>
                    </a:ext>
                  </a:extLst>
                </p:cNvPr>
                <p:cNvPicPr/>
                <p:nvPr/>
              </p:nvPicPr>
              <p:blipFill>
                <a:blip r:embed="rId196"/>
                <a:stretch>
                  <a:fillRect/>
                </a:stretch>
              </p:blipFill>
              <p:spPr>
                <a:xfrm>
                  <a:off x="3453339" y="6420882"/>
                  <a:ext cx="140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9" name="Freihand 128">
                  <a:extLst>
                    <a:ext uri="{FF2B5EF4-FFF2-40B4-BE49-F238E27FC236}">
                      <a16:creationId xmlns:a16="http://schemas.microsoft.com/office/drawing/2014/main" id="{E47162F9-853E-465A-A13D-5976ED2A28C0}"/>
                    </a:ext>
                  </a:extLst>
                </p14:cNvPr>
                <p14:cNvContentPartPr/>
                <p14:nvPr/>
              </p14:nvContentPartPr>
              <p14:xfrm>
                <a:off x="3636579" y="6398202"/>
                <a:ext cx="72720" cy="167760"/>
              </p14:xfrm>
            </p:contentPart>
          </mc:Choice>
          <mc:Fallback xmlns="">
            <p:pic>
              <p:nvPicPr>
                <p:cNvPr id="129" name="Freihand 128">
                  <a:extLst>
                    <a:ext uri="{FF2B5EF4-FFF2-40B4-BE49-F238E27FC236}">
                      <a16:creationId xmlns:a16="http://schemas.microsoft.com/office/drawing/2014/main" id="{E47162F9-853E-465A-A13D-5976ED2A28C0}"/>
                    </a:ext>
                  </a:extLst>
                </p:cNvPr>
                <p:cNvPicPr/>
                <p:nvPr/>
              </p:nvPicPr>
              <p:blipFill>
                <a:blip r:embed="rId198"/>
                <a:stretch>
                  <a:fillRect/>
                </a:stretch>
              </p:blipFill>
              <p:spPr>
                <a:xfrm>
                  <a:off x="3632259" y="6393882"/>
                  <a:ext cx="81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0" name="Freihand 129">
                  <a:extLst>
                    <a:ext uri="{FF2B5EF4-FFF2-40B4-BE49-F238E27FC236}">
                      <a16:creationId xmlns:a16="http://schemas.microsoft.com/office/drawing/2014/main" id="{E4B62689-4A1A-4741-A54F-BC580715CCDA}"/>
                    </a:ext>
                  </a:extLst>
                </p14:cNvPr>
                <p14:cNvContentPartPr/>
                <p14:nvPr/>
              </p14:nvContentPartPr>
              <p14:xfrm>
                <a:off x="3768699" y="6448602"/>
                <a:ext cx="60480" cy="73800"/>
              </p14:xfrm>
            </p:contentPart>
          </mc:Choice>
          <mc:Fallback xmlns="">
            <p:pic>
              <p:nvPicPr>
                <p:cNvPr id="130" name="Freihand 129">
                  <a:extLst>
                    <a:ext uri="{FF2B5EF4-FFF2-40B4-BE49-F238E27FC236}">
                      <a16:creationId xmlns:a16="http://schemas.microsoft.com/office/drawing/2014/main" id="{E4B62689-4A1A-4741-A54F-BC580715CCDA}"/>
                    </a:ext>
                  </a:extLst>
                </p:cNvPr>
                <p:cNvPicPr/>
                <p:nvPr/>
              </p:nvPicPr>
              <p:blipFill>
                <a:blip r:embed="rId200"/>
                <a:stretch>
                  <a:fillRect/>
                </a:stretch>
              </p:blipFill>
              <p:spPr>
                <a:xfrm>
                  <a:off x="3764379" y="6444282"/>
                  <a:ext cx="69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0471A74F-8438-4A1A-A672-602DDF4B54DB}"/>
                    </a:ext>
                  </a:extLst>
                </p14:cNvPr>
                <p14:cNvContentPartPr/>
                <p14:nvPr/>
              </p14:nvContentPartPr>
              <p14:xfrm>
                <a:off x="3766539" y="6385602"/>
                <a:ext cx="22680" cy="6840"/>
              </p14:xfrm>
            </p:contentPart>
          </mc:Choice>
          <mc:Fallback xmlns="">
            <p:pic>
              <p:nvPicPr>
                <p:cNvPr id="131" name="Freihand 130">
                  <a:extLst>
                    <a:ext uri="{FF2B5EF4-FFF2-40B4-BE49-F238E27FC236}">
                      <a16:creationId xmlns:a16="http://schemas.microsoft.com/office/drawing/2014/main" id="{0471A74F-8438-4A1A-A672-602DDF4B54DB}"/>
                    </a:ext>
                  </a:extLst>
                </p:cNvPr>
                <p:cNvPicPr/>
                <p:nvPr/>
              </p:nvPicPr>
              <p:blipFill>
                <a:blip r:embed="rId202"/>
                <a:stretch>
                  <a:fillRect/>
                </a:stretch>
              </p:blipFill>
              <p:spPr>
                <a:xfrm>
                  <a:off x="3762219" y="6381282"/>
                  <a:ext cx="31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Freihand 131">
                  <a:extLst>
                    <a:ext uri="{FF2B5EF4-FFF2-40B4-BE49-F238E27FC236}">
                      <a16:creationId xmlns:a16="http://schemas.microsoft.com/office/drawing/2014/main" id="{A361F6D6-2A7A-4EBD-8AF4-0567ECCF54B1}"/>
                    </a:ext>
                  </a:extLst>
                </p14:cNvPr>
                <p14:cNvContentPartPr/>
                <p14:nvPr/>
              </p14:nvContentPartPr>
              <p14:xfrm>
                <a:off x="3586539" y="6324762"/>
                <a:ext cx="85680" cy="102240"/>
              </p14:xfrm>
            </p:contentPart>
          </mc:Choice>
          <mc:Fallback xmlns="">
            <p:pic>
              <p:nvPicPr>
                <p:cNvPr id="132" name="Freihand 131">
                  <a:extLst>
                    <a:ext uri="{FF2B5EF4-FFF2-40B4-BE49-F238E27FC236}">
                      <a16:creationId xmlns:a16="http://schemas.microsoft.com/office/drawing/2014/main" id="{A361F6D6-2A7A-4EBD-8AF4-0567ECCF54B1}"/>
                    </a:ext>
                  </a:extLst>
                </p:cNvPr>
                <p:cNvPicPr/>
                <p:nvPr/>
              </p:nvPicPr>
              <p:blipFill>
                <a:blip r:embed="rId204"/>
                <a:stretch>
                  <a:fillRect/>
                </a:stretch>
              </p:blipFill>
              <p:spPr>
                <a:xfrm>
                  <a:off x="3582219" y="6320442"/>
                  <a:ext cx="94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3" name="Freihand 132">
                  <a:extLst>
                    <a:ext uri="{FF2B5EF4-FFF2-40B4-BE49-F238E27FC236}">
                      <a16:creationId xmlns:a16="http://schemas.microsoft.com/office/drawing/2014/main" id="{586D19E3-E8AF-47F4-9530-478E0B677877}"/>
                    </a:ext>
                  </a:extLst>
                </p14:cNvPr>
                <p14:cNvContentPartPr/>
                <p14:nvPr/>
              </p14:nvContentPartPr>
              <p14:xfrm>
                <a:off x="3820179" y="6494322"/>
                <a:ext cx="111600" cy="106560"/>
              </p14:xfrm>
            </p:contentPart>
          </mc:Choice>
          <mc:Fallback xmlns="">
            <p:pic>
              <p:nvPicPr>
                <p:cNvPr id="133" name="Freihand 132">
                  <a:extLst>
                    <a:ext uri="{FF2B5EF4-FFF2-40B4-BE49-F238E27FC236}">
                      <a16:creationId xmlns:a16="http://schemas.microsoft.com/office/drawing/2014/main" id="{586D19E3-E8AF-47F4-9530-478E0B677877}"/>
                    </a:ext>
                  </a:extLst>
                </p:cNvPr>
                <p:cNvPicPr/>
                <p:nvPr/>
              </p:nvPicPr>
              <p:blipFill>
                <a:blip r:embed="rId206"/>
                <a:stretch>
                  <a:fillRect/>
                </a:stretch>
              </p:blipFill>
              <p:spPr>
                <a:xfrm>
                  <a:off x="3815859" y="6490002"/>
                  <a:ext cx="120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F6DA3820-1F52-4717-94C6-093941CB77B9}"/>
                    </a:ext>
                  </a:extLst>
                </p14:cNvPr>
                <p14:cNvContentPartPr/>
                <p14:nvPr/>
              </p14:nvContentPartPr>
              <p14:xfrm>
                <a:off x="3853299" y="6395322"/>
                <a:ext cx="132120" cy="355320"/>
              </p14:xfrm>
            </p:contentPart>
          </mc:Choice>
          <mc:Fallback xmlns="">
            <p:pic>
              <p:nvPicPr>
                <p:cNvPr id="134" name="Freihand 133">
                  <a:extLst>
                    <a:ext uri="{FF2B5EF4-FFF2-40B4-BE49-F238E27FC236}">
                      <a16:creationId xmlns:a16="http://schemas.microsoft.com/office/drawing/2014/main" id="{F6DA3820-1F52-4717-94C6-093941CB77B9}"/>
                    </a:ext>
                  </a:extLst>
                </p:cNvPr>
                <p:cNvPicPr/>
                <p:nvPr/>
              </p:nvPicPr>
              <p:blipFill>
                <a:blip r:embed="rId208"/>
                <a:stretch>
                  <a:fillRect/>
                </a:stretch>
              </p:blipFill>
              <p:spPr>
                <a:xfrm>
                  <a:off x="3848979" y="6391002"/>
                  <a:ext cx="140760" cy="36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136" name="Freihand 135">
                <a:extLst>
                  <a:ext uri="{FF2B5EF4-FFF2-40B4-BE49-F238E27FC236}">
                    <a16:creationId xmlns:a16="http://schemas.microsoft.com/office/drawing/2014/main" id="{B26BA5B3-064F-4F55-B751-7F2590D6F28F}"/>
                  </a:ext>
                </a:extLst>
              </p14:cNvPr>
              <p14:cNvContentPartPr/>
              <p14:nvPr/>
            </p14:nvContentPartPr>
            <p14:xfrm>
              <a:off x="4307979" y="2234802"/>
              <a:ext cx="1318680" cy="134640"/>
            </p14:xfrm>
          </p:contentPart>
        </mc:Choice>
        <mc:Fallback xmlns="">
          <p:pic>
            <p:nvPicPr>
              <p:cNvPr id="136" name="Freihand 135">
                <a:extLst>
                  <a:ext uri="{FF2B5EF4-FFF2-40B4-BE49-F238E27FC236}">
                    <a16:creationId xmlns:a16="http://schemas.microsoft.com/office/drawing/2014/main" id="{B26BA5B3-064F-4F55-B751-7F2590D6F28F}"/>
                  </a:ext>
                </a:extLst>
              </p:cNvPr>
              <p:cNvPicPr/>
              <p:nvPr/>
            </p:nvPicPr>
            <p:blipFill>
              <a:blip r:embed="rId210"/>
              <a:stretch>
                <a:fillRect/>
              </a:stretch>
            </p:blipFill>
            <p:spPr>
              <a:xfrm>
                <a:off x="4303659" y="2230482"/>
                <a:ext cx="1327320" cy="143280"/>
              </a:xfrm>
              <a:prstGeom prst="rect">
                <a:avLst/>
              </a:prstGeom>
            </p:spPr>
          </p:pic>
        </mc:Fallback>
      </mc:AlternateContent>
      <p:grpSp>
        <p:nvGrpSpPr>
          <p:cNvPr id="141" name="Gruppieren 140">
            <a:extLst>
              <a:ext uri="{FF2B5EF4-FFF2-40B4-BE49-F238E27FC236}">
                <a16:creationId xmlns:a16="http://schemas.microsoft.com/office/drawing/2014/main" id="{74FC02D0-6B30-4CD7-9251-0E2C1E0AA368}"/>
              </a:ext>
            </a:extLst>
          </p:cNvPr>
          <p:cNvGrpSpPr/>
          <p:nvPr/>
        </p:nvGrpSpPr>
        <p:grpSpPr>
          <a:xfrm>
            <a:off x="475059" y="5771802"/>
            <a:ext cx="521640" cy="267120"/>
            <a:chOff x="475059" y="5771802"/>
            <a:chExt cx="521640" cy="267120"/>
          </a:xfrm>
        </p:grpSpPr>
        <mc:AlternateContent xmlns:mc="http://schemas.openxmlformats.org/markup-compatibility/2006" xmlns:p14="http://schemas.microsoft.com/office/powerpoint/2010/main">
          <mc:Choice Requires="p14">
            <p:contentPart p14:bwMode="auto" r:id="rId211">
              <p14:nvContentPartPr>
                <p14:cNvPr id="137" name="Freihand 136">
                  <a:extLst>
                    <a:ext uri="{FF2B5EF4-FFF2-40B4-BE49-F238E27FC236}">
                      <a16:creationId xmlns:a16="http://schemas.microsoft.com/office/drawing/2014/main" id="{7E0D06C7-AAE5-46F9-AF99-BEF39C09FFB2}"/>
                    </a:ext>
                  </a:extLst>
                </p14:cNvPr>
                <p14:cNvContentPartPr/>
                <p14:nvPr/>
              </p14:nvContentPartPr>
              <p14:xfrm>
                <a:off x="828939" y="5845602"/>
                <a:ext cx="167760" cy="47880"/>
              </p14:xfrm>
            </p:contentPart>
          </mc:Choice>
          <mc:Fallback xmlns="">
            <p:pic>
              <p:nvPicPr>
                <p:cNvPr id="137" name="Freihand 136">
                  <a:extLst>
                    <a:ext uri="{FF2B5EF4-FFF2-40B4-BE49-F238E27FC236}">
                      <a16:creationId xmlns:a16="http://schemas.microsoft.com/office/drawing/2014/main" id="{7E0D06C7-AAE5-46F9-AF99-BEF39C09FFB2}"/>
                    </a:ext>
                  </a:extLst>
                </p:cNvPr>
                <p:cNvPicPr/>
                <p:nvPr/>
              </p:nvPicPr>
              <p:blipFill>
                <a:blip r:embed="rId212"/>
                <a:stretch>
                  <a:fillRect/>
                </a:stretch>
              </p:blipFill>
              <p:spPr>
                <a:xfrm>
                  <a:off x="824619" y="5841282"/>
                  <a:ext cx="176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 name="Freihand 137">
                  <a:extLst>
                    <a:ext uri="{FF2B5EF4-FFF2-40B4-BE49-F238E27FC236}">
                      <a16:creationId xmlns:a16="http://schemas.microsoft.com/office/drawing/2014/main" id="{89D1CA2D-F976-4077-BA03-081C7D79BCE8}"/>
                    </a:ext>
                  </a:extLst>
                </p14:cNvPr>
                <p14:cNvContentPartPr/>
                <p14:nvPr/>
              </p14:nvContentPartPr>
              <p14:xfrm>
                <a:off x="504579" y="5866482"/>
                <a:ext cx="74880" cy="118800"/>
              </p14:xfrm>
            </p:contentPart>
          </mc:Choice>
          <mc:Fallback xmlns="">
            <p:pic>
              <p:nvPicPr>
                <p:cNvPr id="138" name="Freihand 137">
                  <a:extLst>
                    <a:ext uri="{FF2B5EF4-FFF2-40B4-BE49-F238E27FC236}">
                      <a16:creationId xmlns:a16="http://schemas.microsoft.com/office/drawing/2014/main" id="{89D1CA2D-F976-4077-BA03-081C7D79BCE8}"/>
                    </a:ext>
                  </a:extLst>
                </p:cNvPr>
                <p:cNvPicPr/>
                <p:nvPr/>
              </p:nvPicPr>
              <p:blipFill>
                <a:blip r:embed="rId214"/>
                <a:stretch>
                  <a:fillRect/>
                </a:stretch>
              </p:blipFill>
              <p:spPr>
                <a:xfrm>
                  <a:off x="500259" y="5862162"/>
                  <a:ext cx="83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Freihand 138">
                  <a:extLst>
                    <a:ext uri="{FF2B5EF4-FFF2-40B4-BE49-F238E27FC236}">
                      <a16:creationId xmlns:a16="http://schemas.microsoft.com/office/drawing/2014/main" id="{AC797899-9729-4327-B2AB-E839C8BBD60C}"/>
                    </a:ext>
                  </a:extLst>
                </p14:cNvPr>
                <p14:cNvContentPartPr/>
                <p14:nvPr/>
              </p14:nvContentPartPr>
              <p14:xfrm>
                <a:off x="475059" y="5771802"/>
                <a:ext cx="99000" cy="20160"/>
              </p14:xfrm>
            </p:contentPart>
          </mc:Choice>
          <mc:Fallback xmlns="">
            <p:pic>
              <p:nvPicPr>
                <p:cNvPr id="139" name="Freihand 138">
                  <a:extLst>
                    <a:ext uri="{FF2B5EF4-FFF2-40B4-BE49-F238E27FC236}">
                      <a16:creationId xmlns:a16="http://schemas.microsoft.com/office/drawing/2014/main" id="{AC797899-9729-4327-B2AB-E839C8BBD60C}"/>
                    </a:ext>
                  </a:extLst>
                </p:cNvPr>
                <p:cNvPicPr/>
                <p:nvPr/>
              </p:nvPicPr>
              <p:blipFill>
                <a:blip r:embed="rId216"/>
                <a:stretch>
                  <a:fillRect/>
                </a:stretch>
              </p:blipFill>
              <p:spPr>
                <a:xfrm>
                  <a:off x="470739" y="5767482"/>
                  <a:ext cx="107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0" name="Freihand 139">
                  <a:extLst>
                    <a:ext uri="{FF2B5EF4-FFF2-40B4-BE49-F238E27FC236}">
                      <a16:creationId xmlns:a16="http://schemas.microsoft.com/office/drawing/2014/main" id="{9E0B4AD2-BFF0-4166-A43E-2809F707E98D}"/>
                    </a:ext>
                  </a:extLst>
                </p14:cNvPr>
                <p14:cNvContentPartPr/>
                <p14:nvPr/>
              </p14:nvContentPartPr>
              <p14:xfrm>
                <a:off x="574779" y="5878362"/>
                <a:ext cx="142920" cy="160560"/>
              </p14:xfrm>
            </p:contentPart>
          </mc:Choice>
          <mc:Fallback xmlns="">
            <p:pic>
              <p:nvPicPr>
                <p:cNvPr id="140" name="Freihand 139">
                  <a:extLst>
                    <a:ext uri="{FF2B5EF4-FFF2-40B4-BE49-F238E27FC236}">
                      <a16:creationId xmlns:a16="http://schemas.microsoft.com/office/drawing/2014/main" id="{9E0B4AD2-BFF0-4166-A43E-2809F707E98D}"/>
                    </a:ext>
                  </a:extLst>
                </p:cNvPr>
                <p:cNvPicPr/>
                <p:nvPr/>
              </p:nvPicPr>
              <p:blipFill>
                <a:blip r:embed="rId218"/>
                <a:stretch>
                  <a:fillRect/>
                </a:stretch>
              </p:blipFill>
              <p:spPr>
                <a:xfrm>
                  <a:off x="570459" y="5874042"/>
                  <a:ext cx="15156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142" name="Freihand 141">
                <a:extLst>
                  <a:ext uri="{FF2B5EF4-FFF2-40B4-BE49-F238E27FC236}">
                    <a16:creationId xmlns:a16="http://schemas.microsoft.com/office/drawing/2014/main" id="{970A91C3-BD53-4B82-9E4B-AA8E8E401892}"/>
                  </a:ext>
                </a:extLst>
              </p14:cNvPr>
              <p14:cNvContentPartPr/>
              <p14:nvPr/>
            </p14:nvContentPartPr>
            <p14:xfrm>
              <a:off x="3584019" y="5778642"/>
              <a:ext cx="57240" cy="90000"/>
            </p14:xfrm>
          </p:contentPart>
        </mc:Choice>
        <mc:Fallback xmlns="">
          <p:pic>
            <p:nvPicPr>
              <p:cNvPr id="142" name="Freihand 141">
                <a:extLst>
                  <a:ext uri="{FF2B5EF4-FFF2-40B4-BE49-F238E27FC236}">
                    <a16:creationId xmlns:a16="http://schemas.microsoft.com/office/drawing/2014/main" id="{970A91C3-BD53-4B82-9E4B-AA8E8E401892}"/>
                  </a:ext>
                </a:extLst>
              </p:cNvPr>
              <p:cNvPicPr/>
              <p:nvPr/>
            </p:nvPicPr>
            <p:blipFill>
              <a:blip r:embed="rId220"/>
              <a:stretch>
                <a:fillRect/>
              </a:stretch>
            </p:blipFill>
            <p:spPr>
              <a:xfrm>
                <a:off x="3579699" y="5774322"/>
                <a:ext cx="65880" cy="98640"/>
              </a:xfrm>
              <a:prstGeom prst="rect">
                <a:avLst/>
              </a:prstGeom>
            </p:spPr>
          </p:pic>
        </mc:Fallback>
      </mc:AlternateContent>
      <p:grpSp>
        <p:nvGrpSpPr>
          <p:cNvPr id="146" name="Gruppieren 145">
            <a:extLst>
              <a:ext uri="{FF2B5EF4-FFF2-40B4-BE49-F238E27FC236}">
                <a16:creationId xmlns:a16="http://schemas.microsoft.com/office/drawing/2014/main" id="{13882BF0-0250-46DF-9D0F-C5610707A453}"/>
              </a:ext>
            </a:extLst>
          </p:cNvPr>
          <p:cNvGrpSpPr/>
          <p:nvPr/>
        </p:nvGrpSpPr>
        <p:grpSpPr>
          <a:xfrm>
            <a:off x="514659" y="5108322"/>
            <a:ext cx="489600" cy="233640"/>
            <a:chOff x="514659" y="5108322"/>
            <a:chExt cx="489600" cy="233640"/>
          </a:xfrm>
        </p:grpSpPr>
        <mc:AlternateContent xmlns:mc="http://schemas.openxmlformats.org/markup-compatibility/2006" xmlns:p14="http://schemas.microsoft.com/office/powerpoint/2010/main">
          <mc:Choice Requires="p14">
            <p:contentPart p14:bwMode="auto" r:id="rId221">
              <p14:nvContentPartPr>
                <p14:cNvPr id="143" name="Freihand 142">
                  <a:extLst>
                    <a:ext uri="{FF2B5EF4-FFF2-40B4-BE49-F238E27FC236}">
                      <a16:creationId xmlns:a16="http://schemas.microsoft.com/office/drawing/2014/main" id="{5F8E984F-07BB-4FBC-B86F-8B765F2CF790}"/>
                    </a:ext>
                  </a:extLst>
                </p14:cNvPr>
                <p14:cNvContentPartPr/>
                <p14:nvPr/>
              </p14:nvContentPartPr>
              <p14:xfrm>
                <a:off x="808419" y="5211642"/>
                <a:ext cx="195840" cy="24120"/>
              </p14:xfrm>
            </p:contentPart>
          </mc:Choice>
          <mc:Fallback xmlns="">
            <p:pic>
              <p:nvPicPr>
                <p:cNvPr id="143" name="Freihand 142">
                  <a:extLst>
                    <a:ext uri="{FF2B5EF4-FFF2-40B4-BE49-F238E27FC236}">
                      <a16:creationId xmlns:a16="http://schemas.microsoft.com/office/drawing/2014/main" id="{5F8E984F-07BB-4FBC-B86F-8B765F2CF790}"/>
                    </a:ext>
                  </a:extLst>
                </p:cNvPr>
                <p:cNvPicPr/>
                <p:nvPr/>
              </p:nvPicPr>
              <p:blipFill>
                <a:blip r:embed="rId222"/>
                <a:stretch>
                  <a:fillRect/>
                </a:stretch>
              </p:blipFill>
              <p:spPr>
                <a:xfrm>
                  <a:off x="804099" y="5207322"/>
                  <a:ext cx="204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4" name="Freihand 143">
                  <a:extLst>
                    <a:ext uri="{FF2B5EF4-FFF2-40B4-BE49-F238E27FC236}">
                      <a16:creationId xmlns:a16="http://schemas.microsoft.com/office/drawing/2014/main" id="{5415D11C-FD76-4E9D-9466-5B78EB33AA92}"/>
                    </a:ext>
                  </a:extLst>
                </p14:cNvPr>
                <p14:cNvContentPartPr/>
                <p14:nvPr/>
              </p14:nvContentPartPr>
              <p14:xfrm>
                <a:off x="514659" y="5108322"/>
                <a:ext cx="99360" cy="167040"/>
              </p14:xfrm>
            </p:contentPart>
          </mc:Choice>
          <mc:Fallback xmlns="">
            <p:pic>
              <p:nvPicPr>
                <p:cNvPr id="144" name="Freihand 143">
                  <a:extLst>
                    <a:ext uri="{FF2B5EF4-FFF2-40B4-BE49-F238E27FC236}">
                      <a16:creationId xmlns:a16="http://schemas.microsoft.com/office/drawing/2014/main" id="{5415D11C-FD76-4E9D-9466-5B78EB33AA92}"/>
                    </a:ext>
                  </a:extLst>
                </p:cNvPr>
                <p:cNvPicPr/>
                <p:nvPr/>
              </p:nvPicPr>
              <p:blipFill>
                <a:blip r:embed="rId224"/>
                <a:stretch>
                  <a:fillRect/>
                </a:stretch>
              </p:blipFill>
              <p:spPr>
                <a:xfrm>
                  <a:off x="510339" y="5104002"/>
                  <a:ext cx="108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 name="Freihand 144">
                  <a:extLst>
                    <a:ext uri="{FF2B5EF4-FFF2-40B4-BE49-F238E27FC236}">
                      <a16:creationId xmlns:a16="http://schemas.microsoft.com/office/drawing/2014/main" id="{0D43E191-D382-4AF2-8072-703A0D75A773}"/>
                    </a:ext>
                  </a:extLst>
                </p14:cNvPr>
                <p14:cNvContentPartPr/>
                <p14:nvPr/>
              </p14:nvContentPartPr>
              <p14:xfrm>
                <a:off x="581979" y="5229642"/>
                <a:ext cx="117000" cy="112320"/>
              </p14:xfrm>
            </p:contentPart>
          </mc:Choice>
          <mc:Fallback xmlns="">
            <p:pic>
              <p:nvPicPr>
                <p:cNvPr id="145" name="Freihand 144">
                  <a:extLst>
                    <a:ext uri="{FF2B5EF4-FFF2-40B4-BE49-F238E27FC236}">
                      <a16:creationId xmlns:a16="http://schemas.microsoft.com/office/drawing/2014/main" id="{0D43E191-D382-4AF2-8072-703A0D75A773}"/>
                    </a:ext>
                  </a:extLst>
                </p:cNvPr>
                <p:cNvPicPr/>
                <p:nvPr/>
              </p:nvPicPr>
              <p:blipFill>
                <a:blip r:embed="rId226"/>
                <a:stretch>
                  <a:fillRect/>
                </a:stretch>
              </p:blipFill>
              <p:spPr>
                <a:xfrm>
                  <a:off x="577659" y="5225322"/>
                  <a:ext cx="125640" cy="12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47" name="Freihand 146">
                <a:extLst>
                  <a:ext uri="{FF2B5EF4-FFF2-40B4-BE49-F238E27FC236}">
                    <a16:creationId xmlns:a16="http://schemas.microsoft.com/office/drawing/2014/main" id="{ABD7A138-8848-4846-BF29-CACF4353EA2F}"/>
                  </a:ext>
                </a:extLst>
              </p14:cNvPr>
              <p14:cNvContentPartPr/>
              <p14:nvPr/>
            </p14:nvContentPartPr>
            <p14:xfrm>
              <a:off x="2722179" y="5095002"/>
              <a:ext cx="51480" cy="63000"/>
            </p14:xfrm>
          </p:contentPart>
        </mc:Choice>
        <mc:Fallback xmlns="">
          <p:pic>
            <p:nvPicPr>
              <p:cNvPr id="147" name="Freihand 146">
                <a:extLst>
                  <a:ext uri="{FF2B5EF4-FFF2-40B4-BE49-F238E27FC236}">
                    <a16:creationId xmlns:a16="http://schemas.microsoft.com/office/drawing/2014/main" id="{ABD7A138-8848-4846-BF29-CACF4353EA2F}"/>
                  </a:ext>
                </a:extLst>
              </p:cNvPr>
              <p:cNvPicPr/>
              <p:nvPr/>
            </p:nvPicPr>
            <p:blipFill>
              <a:blip r:embed="rId228"/>
              <a:stretch>
                <a:fillRect/>
              </a:stretch>
            </p:blipFill>
            <p:spPr>
              <a:xfrm>
                <a:off x="2717859" y="5090682"/>
                <a:ext cx="60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8" name="Freihand 147">
                <a:extLst>
                  <a:ext uri="{FF2B5EF4-FFF2-40B4-BE49-F238E27FC236}">
                    <a16:creationId xmlns:a16="http://schemas.microsoft.com/office/drawing/2014/main" id="{0CC63BE3-F8F1-4C5A-AE82-7CE8072366EE}"/>
                  </a:ext>
                </a:extLst>
              </p14:cNvPr>
              <p14:cNvContentPartPr/>
              <p14:nvPr/>
            </p14:nvContentPartPr>
            <p14:xfrm>
              <a:off x="4929699" y="2371242"/>
              <a:ext cx="497520" cy="257040"/>
            </p14:xfrm>
          </p:contentPart>
        </mc:Choice>
        <mc:Fallback xmlns="">
          <p:pic>
            <p:nvPicPr>
              <p:cNvPr id="148" name="Freihand 147">
                <a:extLst>
                  <a:ext uri="{FF2B5EF4-FFF2-40B4-BE49-F238E27FC236}">
                    <a16:creationId xmlns:a16="http://schemas.microsoft.com/office/drawing/2014/main" id="{0CC63BE3-F8F1-4C5A-AE82-7CE8072366EE}"/>
                  </a:ext>
                </a:extLst>
              </p:cNvPr>
              <p:cNvPicPr/>
              <p:nvPr/>
            </p:nvPicPr>
            <p:blipFill>
              <a:blip r:embed="rId230"/>
              <a:stretch>
                <a:fillRect/>
              </a:stretch>
            </p:blipFill>
            <p:spPr>
              <a:xfrm>
                <a:off x="4925379" y="2366922"/>
                <a:ext cx="506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9" name="Freihand 148">
                <a:extLst>
                  <a:ext uri="{FF2B5EF4-FFF2-40B4-BE49-F238E27FC236}">
                    <a16:creationId xmlns:a16="http://schemas.microsoft.com/office/drawing/2014/main" id="{2A6D136C-9E69-45EC-8E1F-93F3850DD0CA}"/>
                  </a:ext>
                </a:extLst>
              </p14:cNvPr>
              <p14:cNvContentPartPr/>
              <p14:nvPr/>
            </p14:nvContentPartPr>
            <p14:xfrm>
              <a:off x="4913499" y="2437482"/>
              <a:ext cx="480600" cy="189720"/>
            </p14:xfrm>
          </p:contentPart>
        </mc:Choice>
        <mc:Fallback xmlns="">
          <p:pic>
            <p:nvPicPr>
              <p:cNvPr id="149" name="Freihand 148">
                <a:extLst>
                  <a:ext uri="{FF2B5EF4-FFF2-40B4-BE49-F238E27FC236}">
                    <a16:creationId xmlns:a16="http://schemas.microsoft.com/office/drawing/2014/main" id="{2A6D136C-9E69-45EC-8E1F-93F3850DD0CA}"/>
                  </a:ext>
                </a:extLst>
              </p:cNvPr>
              <p:cNvPicPr/>
              <p:nvPr/>
            </p:nvPicPr>
            <p:blipFill>
              <a:blip r:embed="rId232"/>
              <a:stretch>
                <a:fillRect/>
              </a:stretch>
            </p:blipFill>
            <p:spPr>
              <a:xfrm>
                <a:off x="4909179" y="2433162"/>
                <a:ext cx="489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0" name="Freihand 149">
                <a:extLst>
                  <a:ext uri="{FF2B5EF4-FFF2-40B4-BE49-F238E27FC236}">
                    <a16:creationId xmlns:a16="http://schemas.microsoft.com/office/drawing/2014/main" id="{C24D08E4-09B6-499B-8203-E89640F09BDB}"/>
                  </a:ext>
                </a:extLst>
              </p14:cNvPr>
              <p14:cNvContentPartPr/>
              <p14:nvPr/>
            </p14:nvContentPartPr>
            <p14:xfrm>
              <a:off x="5477259" y="2294202"/>
              <a:ext cx="321120" cy="302040"/>
            </p14:xfrm>
          </p:contentPart>
        </mc:Choice>
        <mc:Fallback xmlns="">
          <p:pic>
            <p:nvPicPr>
              <p:cNvPr id="150" name="Freihand 149">
                <a:extLst>
                  <a:ext uri="{FF2B5EF4-FFF2-40B4-BE49-F238E27FC236}">
                    <a16:creationId xmlns:a16="http://schemas.microsoft.com/office/drawing/2014/main" id="{C24D08E4-09B6-499B-8203-E89640F09BDB}"/>
                  </a:ext>
                </a:extLst>
              </p:cNvPr>
              <p:cNvPicPr/>
              <p:nvPr/>
            </p:nvPicPr>
            <p:blipFill>
              <a:blip r:embed="rId234"/>
              <a:stretch>
                <a:fillRect/>
              </a:stretch>
            </p:blipFill>
            <p:spPr>
              <a:xfrm>
                <a:off x="5472939" y="2289882"/>
                <a:ext cx="329760" cy="310680"/>
              </a:xfrm>
              <a:prstGeom prst="rect">
                <a:avLst/>
              </a:prstGeom>
            </p:spPr>
          </p:pic>
        </mc:Fallback>
      </mc:AlternateContent>
      <p:grpSp>
        <p:nvGrpSpPr>
          <p:cNvPr id="161" name="Gruppieren 160">
            <a:extLst>
              <a:ext uri="{FF2B5EF4-FFF2-40B4-BE49-F238E27FC236}">
                <a16:creationId xmlns:a16="http://schemas.microsoft.com/office/drawing/2014/main" id="{46321E06-7BF2-42AA-83C9-38696D93EAF5}"/>
              </a:ext>
            </a:extLst>
          </p:cNvPr>
          <p:cNvGrpSpPr/>
          <p:nvPr/>
        </p:nvGrpSpPr>
        <p:grpSpPr>
          <a:xfrm>
            <a:off x="5992779" y="2243802"/>
            <a:ext cx="633240" cy="292680"/>
            <a:chOff x="5992779" y="2243802"/>
            <a:chExt cx="633240" cy="292680"/>
          </a:xfrm>
        </p:grpSpPr>
        <mc:AlternateContent xmlns:mc="http://schemas.openxmlformats.org/markup-compatibility/2006" xmlns:p14="http://schemas.microsoft.com/office/powerpoint/2010/main">
          <mc:Choice Requires="p14">
            <p:contentPart p14:bwMode="auto" r:id="rId235">
              <p14:nvContentPartPr>
                <p14:cNvPr id="151" name="Freihand 150">
                  <a:extLst>
                    <a:ext uri="{FF2B5EF4-FFF2-40B4-BE49-F238E27FC236}">
                      <a16:creationId xmlns:a16="http://schemas.microsoft.com/office/drawing/2014/main" id="{1B2E70D7-2DCC-4927-96A9-5970A1B6B162}"/>
                    </a:ext>
                  </a:extLst>
                </p14:cNvPr>
                <p14:cNvContentPartPr/>
                <p14:nvPr/>
              </p14:nvContentPartPr>
              <p14:xfrm>
                <a:off x="5992779" y="2344602"/>
                <a:ext cx="128520" cy="191880"/>
              </p14:xfrm>
            </p:contentPart>
          </mc:Choice>
          <mc:Fallback xmlns="">
            <p:pic>
              <p:nvPicPr>
                <p:cNvPr id="151" name="Freihand 150">
                  <a:extLst>
                    <a:ext uri="{FF2B5EF4-FFF2-40B4-BE49-F238E27FC236}">
                      <a16:creationId xmlns:a16="http://schemas.microsoft.com/office/drawing/2014/main" id="{1B2E70D7-2DCC-4927-96A9-5970A1B6B162}"/>
                    </a:ext>
                  </a:extLst>
                </p:cNvPr>
                <p:cNvPicPr/>
                <p:nvPr/>
              </p:nvPicPr>
              <p:blipFill>
                <a:blip r:embed="rId236"/>
                <a:stretch>
                  <a:fillRect/>
                </a:stretch>
              </p:blipFill>
              <p:spPr>
                <a:xfrm>
                  <a:off x="5988459" y="2340282"/>
                  <a:ext cx="137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2" name="Freihand 151">
                  <a:extLst>
                    <a:ext uri="{FF2B5EF4-FFF2-40B4-BE49-F238E27FC236}">
                      <a16:creationId xmlns:a16="http://schemas.microsoft.com/office/drawing/2014/main" id="{FAA56ADB-F129-492A-9E73-642C83BBE8B4}"/>
                    </a:ext>
                  </a:extLst>
                </p14:cNvPr>
                <p14:cNvContentPartPr/>
                <p14:nvPr/>
              </p14:nvContentPartPr>
              <p14:xfrm>
                <a:off x="6002499" y="2427042"/>
                <a:ext cx="283320" cy="48600"/>
              </p14:xfrm>
            </p:contentPart>
          </mc:Choice>
          <mc:Fallback xmlns="">
            <p:pic>
              <p:nvPicPr>
                <p:cNvPr id="152" name="Freihand 151">
                  <a:extLst>
                    <a:ext uri="{FF2B5EF4-FFF2-40B4-BE49-F238E27FC236}">
                      <a16:creationId xmlns:a16="http://schemas.microsoft.com/office/drawing/2014/main" id="{FAA56ADB-F129-492A-9E73-642C83BBE8B4}"/>
                    </a:ext>
                  </a:extLst>
                </p:cNvPr>
                <p:cNvPicPr/>
                <p:nvPr/>
              </p:nvPicPr>
              <p:blipFill>
                <a:blip r:embed="rId238"/>
                <a:stretch>
                  <a:fillRect/>
                </a:stretch>
              </p:blipFill>
              <p:spPr>
                <a:xfrm>
                  <a:off x="5998179" y="2422722"/>
                  <a:ext cx="291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3" name="Freihand 152">
                  <a:extLst>
                    <a:ext uri="{FF2B5EF4-FFF2-40B4-BE49-F238E27FC236}">
                      <a16:creationId xmlns:a16="http://schemas.microsoft.com/office/drawing/2014/main" id="{3546117D-CF87-422C-B296-197657776D49}"/>
                    </a:ext>
                  </a:extLst>
                </p14:cNvPr>
                <p14:cNvContentPartPr/>
                <p14:nvPr/>
              </p14:nvContentPartPr>
              <p14:xfrm>
                <a:off x="6373659" y="2278722"/>
                <a:ext cx="26640" cy="151560"/>
              </p14:xfrm>
            </p:contentPart>
          </mc:Choice>
          <mc:Fallback xmlns="">
            <p:pic>
              <p:nvPicPr>
                <p:cNvPr id="153" name="Freihand 152">
                  <a:extLst>
                    <a:ext uri="{FF2B5EF4-FFF2-40B4-BE49-F238E27FC236}">
                      <a16:creationId xmlns:a16="http://schemas.microsoft.com/office/drawing/2014/main" id="{3546117D-CF87-422C-B296-197657776D49}"/>
                    </a:ext>
                  </a:extLst>
                </p:cNvPr>
                <p:cNvPicPr/>
                <p:nvPr/>
              </p:nvPicPr>
              <p:blipFill>
                <a:blip r:embed="rId240"/>
                <a:stretch>
                  <a:fillRect/>
                </a:stretch>
              </p:blipFill>
              <p:spPr>
                <a:xfrm>
                  <a:off x="6369339" y="2274402"/>
                  <a:ext cx="35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4" name="Freihand 153">
                  <a:extLst>
                    <a:ext uri="{FF2B5EF4-FFF2-40B4-BE49-F238E27FC236}">
                      <a16:creationId xmlns:a16="http://schemas.microsoft.com/office/drawing/2014/main" id="{D0E7E9E8-4D77-4099-BD45-ADE1D6B1C3BC}"/>
                    </a:ext>
                  </a:extLst>
                </p14:cNvPr>
                <p14:cNvContentPartPr/>
                <p14:nvPr/>
              </p14:nvContentPartPr>
              <p14:xfrm>
                <a:off x="6288699" y="2243802"/>
                <a:ext cx="237240" cy="248040"/>
              </p14:xfrm>
            </p:contentPart>
          </mc:Choice>
          <mc:Fallback xmlns="">
            <p:pic>
              <p:nvPicPr>
                <p:cNvPr id="154" name="Freihand 153">
                  <a:extLst>
                    <a:ext uri="{FF2B5EF4-FFF2-40B4-BE49-F238E27FC236}">
                      <a16:creationId xmlns:a16="http://schemas.microsoft.com/office/drawing/2014/main" id="{D0E7E9E8-4D77-4099-BD45-ADE1D6B1C3BC}"/>
                    </a:ext>
                  </a:extLst>
                </p:cNvPr>
                <p:cNvPicPr/>
                <p:nvPr/>
              </p:nvPicPr>
              <p:blipFill>
                <a:blip r:embed="rId242"/>
                <a:stretch>
                  <a:fillRect/>
                </a:stretch>
              </p:blipFill>
              <p:spPr>
                <a:xfrm>
                  <a:off x="6284379" y="2239482"/>
                  <a:ext cx="245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5" name="Freihand 154">
                  <a:extLst>
                    <a:ext uri="{FF2B5EF4-FFF2-40B4-BE49-F238E27FC236}">
                      <a16:creationId xmlns:a16="http://schemas.microsoft.com/office/drawing/2014/main" id="{BADBD667-18C8-4AA8-9D5E-C9B96D193178}"/>
                    </a:ext>
                  </a:extLst>
                </p14:cNvPr>
                <p14:cNvContentPartPr/>
                <p14:nvPr/>
              </p14:nvContentPartPr>
              <p14:xfrm>
                <a:off x="6602619" y="2433162"/>
                <a:ext cx="23400" cy="32400"/>
              </p14:xfrm>
            </p:contentPart>
          </mc:Choice>
          <mc:Fallback xmlns="">
            <p:pic>
              <p:nvPicPr>
                <p:cNvPr id="155" name="Freihand 154">
                  <a:extLst>
                    <a:ext uri="{FF2B5EF4-FFF2-40B4-BE49-F238E27FC236}">
                      <a16:creationId xmlns:a16="http://schemas.microsoft.com/office/drawing/2014/main" id="{BADBD667-18C8-4AA8-9D5E-C9B96D193178}"/>
                    </a:ext>
                  </a:extLst>
                </p:cNvPr>
                <p:cNvPicPr/>
                <p:nvPr/>
              </p:nvPicPr>
              <p:blipFill>
                <a:blip r:embed="rId244"/>
                <a:stretch>
                  <a:fillRect/>
                </a:stretch>
              </p:blipFill>
              <p:spPr>
                <a:xfrm>
                  <a:off x="6598299" y="2428842"/>
                  <a:ext cx="3204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5">
            <p14:nvContentPartPr>
              <p14:cNvPr id="157" name="Freihand 156">
                <a:extLst>
                  <a:ext uri="{FF2B5EF4-FFF2-40B4-BE49-F238E27FC236}">
                    <a16:creationId xmlns:a16="http://schemas.microsoft.com/office/drawing/2014/main" id="{E9F46E86-F9D8-4793-8391-9BD38B5F8F41}"/>
                  </a:ext>
                </a:extLst>
              </p14:cNvPr>
              <p14:cNvContentPartPr/>
              <p14:nvPr/>
            </p14:nvContentPartPr>
            <p14:xfrm>
              <a:off x="6916179" y="2146602"/>
              <a:ext cx="60840" cy="11160"/>
            </p14:xfrm>
          </p:contentPart>
        </mc:Choice>
        <mc:Fallback xmlns="">
          <p:pic>
            <p:nvPicPr>
              <p:cNvPr id="157" name="Freihand 156">
                <a:extLst>
                  <a:ext uri="{FF2B5EF4-FFF2-40B4-BE49-F238E27FC236}">
                    <a16:creationId xmlns:a16="http://schemas.microsoft.com/office/drawing/2014/main" id="{E9F46E86-F9D8-4793-8391-9BD38B5F8F41}"/>
                  </a:ext>
                </a:extLst>
              </p:cNvPr>
              <p:cNvPicPr/>
              <p:nvPr/>
            </p:nvPicPr>
            <p:blipFill>
              <a:blip r:embed="rId246"/>
              <a:stretch>
                <a:fillRect/>
              </a:stretch>
            </p:blipFill>
            <p:spPr>
              <a:xfrm>
                <a:off x="6911859" y="2142282"/>
                <a:ext cx="69480" cy="19800"/>
              </a:xfrm>
              <a:prstGeom prst="rect">
                <a:avLst/>
              </a:prstGeom>
            </p:spPr>
          </p:pic>
        </mc:Fallback>
      </mc:AlternateContent>
      <p:grpSp>
        <p:nvGrpSpPr>
          <p:cNvPr id="160" name="Gruppieren 159">
            <a:extLst>
              <a:ext uri="{FF2B5EF4-FFF2-40B4-BE49-F238E27FC236}">
                <a16:creationId xmlns:a16="http://schemas.microsoft.com/office/drawing/2014/main" id="{C6E0C2D2-0F8E-43B4-BA50-3FC7841F46B4}"/>
              </a:ext>
            </a:extLst>
          </p:cNvPr>
          <p:cNvGrpSpPr/>
          <p:nvPr/>
        </p:nvGrpSpPr>
        <p:grpSpPr>
          <a:xfrm>
            <a:off x="6898179" y="2266842"/>
            <a:ext cx="300600" cy="306360"/>
            <a:chOff x="6898179" y="2266842"/>
            <a:chExt cx="300600" cy="306360"/>
          </a:xfrm>
        </p:grpSpPr>
        <mc:AlternateContent xmlns:mc="http://schemas.openxmlformats.org/markup-compatibility/2006" xmlns:p14="http://schemas.microsoft.com/office/powerpoint/2010/main">
          <mc:Choice Requires="p14">
            <p:contentPart p14:bwMode="auto" r:id="rId247">
              <p14:nvContentPartPr>
                <p14:cNvPr id="156" name="Freihand 155">
                  <a:extLst>
                    <a:ext uri="{FF2B5EF4-FFF2-40B4-BE49-F238E27FC236}">
                      <a16:creationId xmlns:a16="http://schemas.microsoft.com/office/drawing/2014/main" id="{2434BBDC-8BE4-4CD0-BA00-F98712093B48}"/>
                    </a:ext>
                  </a:extLst>
                </p14:cNvPr>
                <p14:cNvContentPartPr/>
                <p14:nvPr/>
              </p14:nvContentPartPr>
              <p14:xfrm>
                <a:off x="6898179" y="2266842"/>
                <a:ext cx="125640" cy="190800"/>
              </p14:xfrm>
            </p:contentPart>
          </mc:Choice>
          <mc:Fallback xmlns="">
            <p:pic>
              <p:nvPicPr>
                <p:cNvPr id="156" name="Freihand 155">
                  <a:extLst>
                    <a:ext uri="{FF2B5EF4-FFF2-40B4-BE49-F238E27FC236}">
                      <a16:creationId xmlns:a16="http://schemas.microsoft.com/office/drawing/2014/main" id="{2434BBDC-8BE4-4CD0-BA00-F98712093B48}"/>
                    </a:ext>
                  </a:extLst>
                </p:cNvPr>
                <p:cNvPicPr/>
                <p:nvPr/>
              </p:nvPicPr>
              <p:blipFill>
                <a:blip r:embed="rId248"/>
                <a:stretch>
                  <a:fillRect/>
                </a:stretch>
              </p:blipFill>
              <p:spPr>
                <a:xfrm>
                  <a:off x="6893859" y="2262522"/>
                  <a:ext cx="1342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799B822C-1E67-42DB-9766-382C0426C82E}"/>
                    </a:ext>
                  </a:extLst>
                </p14:cNvPr>
                <p14:cNvContentPartPr/>
                <p14:nvPr/>
              </p14:nvContentPartPr>
              <p14:xfrm>
                <a:off x="7054779" y="2348922"/>
                <a:ext cx="144000" cy="224280"/>
              </p14:xfrm>
            </p:contentPart>
          </mc:Choice>
          <mc:Fallback xmlns="">
            <p:pic>
              <p:nvPicPr>
                <p:cNvPr id="158" name="Freihand 157">
                  <a:extLst>
                    <a:ext uri="{FF2B5EF4-FFF2-40B4-BE49-F238E27FC236}">
                      <a16:creationId xmlns:a16="http://schemas.microsoft.com/office/drawing/2014/main" id="{799B822C-1E67-42DB-9766-382C0426C82E}"/>
                    </a:ext>
                  </a:extLst>
                </p:cNvPr>
                <p:cNvPicPr/>
                <p:nvPr/>
              </p:nvPicPr>
              <p:blipFill>
                <a:blip r:embed="rId250"/>
                <a:stretch>
                  <a:fillRect/>
                </a:stretch>
              </p:blipFill>
              <p:spPr>
                <a:xfrm>
                  <a:off x="7050459" y="2344602"/>
                  <a:ext cx="152640" cy="23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63" name="Freihand 162">
                <a:extLst>
                  <a:ext uri="{FF2B5EF4-FFF2-40B4-BE49-F238E27FC236}">
                    <a16:creationId xmlns:a16="http://schemas.microsoft.com/office/drawing/2014/main" id="{0997C18B-F0D5-4509-B721-27709C0ABE88}"/>
                  </a:ext>
                </a:extLst>
              </p14:cNvPr>
              <p14:cNvContentPartPr/>
              <p14:nvPr/>
            </p14:nvContentPartPr>
            <p14:xfrm>
              <a:off x="7836699" y="2070642"/>
              <a:ext cx="32760" cy="1800"/>
            </p14:xfrm>
          </p:contentPart>
        </mc:Choice>
        <mc:Fallback xmlns="">
          <p:pic>
            <p:nvPicPr>
              <p:cNvPr id="163" name="Freihand 162">
                <a:extLst>
                  <a:ext uri="{FF2B5EF4-FFF2-40B4-BE49-F238E27FC236}">
                    <a16:creationId xmlns:a16="http://schemas.microsoft.com/office/drawing/2014/main" id="{0997C18B-F0D5-4509-B721-27709C0ABE88}"/>
                  </a:ext>
                </a:extLst>
              </p:cNvPr>
              <p:cNvPicPr/>
              <p:nvPr/>
            </p:nvPicPr>
            <p:blipFill>
              <a:blip r:embed="rId252"/>
              <a:stretch>
                <a:fillRect/>
              </a:stretch>
            </p:blipFill>
            <p:spPr>
              <a:xfrm>
                <a:off x="7832379" y="2066322"/>
                <a:ext cx="41400" cy="10440"/>
              </a:xfrm>
              <a:prstGeom prst="rect">
                <a:avLst/>
              </a:prstGeom>
            </p:spPr>
          </p:pic>
        </mc:Fallback>
      </mc:AlternateContent>
      <p:grpSp>
        <p:nvGrpSpPr>
          <p:cNvPr id="165" name="Gruppieren 164">
            <a:extLst>
              <a:ext uri="{FF2B5EF4-FFF2-40B4-BE49-F238E27FC236}">
                <a16:creationId xmlns:a16="http://schemas.microsoft.com/office/drawing/2014/main" id="{589FF059-6856-4145-A818-0A51E5750914}"/>
              </a:ext>
            </a:extLst>
          </p:cNvPr>
          <p:cNvGrpSpPr/>
          <p:nvPr/>
        </p:nvGrpSpPr>
        <p:grpSpPr>
          <a:xfrm>
            <a:off x="7425579" y="2195562"/>
            <a:ext cx="651960" cy="302760"/>
            <a:chOff x="7425579" y="2195562"/>
            <a:chExt cx="651960" cy="302760"/>
          </a:xfrm>
        </p:grpSpPr>
        <mc:AlternateContent xmlns:mc="http://schemas.openxmlformats.org/markup-compatibility/2006" xmlns:p14="http://schemas.microsoft.com/office/powerpoint/2010/main">
          <mc:Choice Requires="p14">
            <p:contentPart p14:bwMode="auto" r:id="rId253">
              <p14:nvContentPartPr>
                <p14:cNvPr id="159" name="Freihand 158">
                  <a:extLst>
                    <a:ext uri="{FF2B5EF4-FFF2-40B4-BE49-F238E27FC236}">
                      <a16:creationId xmlns:a16="http://schemas.microsoft.com/office/drawing/2014/main" id="{9D5BC46B-E820-45F7-9F15-9BEB00A0424F}"/>
                    </a:ext>
                  </a:extLst>
                </p14:cNvPr>
                <p14:cNvContentPartPr/>
                <p14:nvPr/>
              </p14:nvContentPartPr>
              <p14:xfrm>
                <a:off x="7425579" y="2257482"/>
                <a:ext cx="221760" cy="163800"/>
              </p14:xfrm>
            </p:contentPart>
          </mc:Choice>
          <mc:Fallback xmlns="">
            <p:pic>
              <p:nvPicPr>
                <p:cNvPr id="159" name="Freihand 158">
                  <a:extLst>
                    <a:ext uri="{FF2B5EF4-FFF2-40B4-BE49-F238E27FC236}">
                      <a16:creationId xmlns:a16="http://schemas.microsoft.com/office/drawing/2014/main" id="{9D5BC46B-E820-45F7-9F15-9BEB00A0424F}"/>
                    </a:ext>
                  </a:extLst>
                </p:cNvPr>
                <p:cNvPicPr/>
                <p:nvPr/>
              </p:nvPicPr>
              <p:blipFill>
                <a:blip r:embed="rId254"/>
                <a:stretch>
                  <a:fillRect/>
                </a:stretch>
              </p:blipFill>
              <p:spPr>
                <a:xfrm>
                  <a:off x="7421259" y="2253162"/>
                  <a:ext cx="230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Freihand 161">
                  <a:extLst>
                    <a:ext uri="{FF2B5EF4-FFF2-40B4-BE49-F238E27FC236}">
                      <a16:creationId xmlns:a16="http://schemas.microsoft.com/office/drawing/2014/main" id="{0BB255AE-EBC8-467B-96AC-599B1F399787}"/>
                    </a:ext>
                  </a:extLst>
                </p14:cNvPr>
                <p14:cNvContentPartPr/>
                <p14:nvPr/>
              </p14:nvContentPartPr>
              <p14:xfrm>
                <a:off x="7807179" y="2195562"/>
                <a:ext cx="138960" cy="171360"/>
              </p14:xfrm>
            </p:contentPart>
          </mc:Choice>
          <mc:Fallback xmlns="">
            <p:pic>
              <p:nvPicPr>
                <p:cNvPr id="162" name="Freihand 161">
                  <a:extLst>
                    <a:ext uri="{FF2B5EF4-FFF2-40B4-BE49-F238E27FC236}">
                      <a16:creationId xmlns:a16="http://schemas.microsoft.com/office/drawing/2014/main" id="{0BB255AE-EBC8-467B-96AC-599B1F399787}"/>
                    </a:ext>
                  </a:extLst>
                </p:cNvPr>
                <p:cNvPicPr/>
                <p:nvPr/>
              </p:nvPicPr>
              <p:blipFill>
                <a:blip r:embed="rId256"/>
                <a:stretch>
                  <a:fillRect/>
                </a:stretch>
              </p:blipFill>
              <p:spPr>
                <a:xfrm>
                  <a:off x="7802859" y="2191242"/>
                  <a:ext cx="147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4" name="Freihand 163">
                  <a:extLst>
                    <a:ext uri="{FF2B5EF4-FFF2-40B4-BE49-F238E27FC236}">
                      <a16:creationId xmlns:a16="http://schemas.microsoft.com/office/drawing/2014/main" id="{EC75CDF5-A0E2-4674-B271-BCF3A08FB366}"/>
                    </a:ext>
                  </a:extLst>
                </p14:cNvPr>
                <p14:cNvContentPartPr/>
                <p14:nvPr/>
              </p14:nvContentPartPr>
              <p14:xfrm>
                <a:off x="7945779" y="2313642"/>
                <a:ext cx="131760" cy="184680"/>
              </p14:xfrm>
            </p:contentPart>
          </mc:Choice>
          <mc:Fallback xmlns="">
            <p:pic>
              <p:nvPicPr>
                <p:cNvPr id="164" name="Freihand 163">
                  <a:extLst>
                    <a:ext uri="{FF2B5EF4-FFF2-40B4-BE49-F238E27FC236}">
                      <a16:creationId xmlns:a16="http://schemas.microsoft.com/office/drawing/2014/main" id="{EC75CDF5-A0E2-4674-B271-BCF3A08FB366}"/>
                    </a:ext>
                  </a:extLst>
                </p:cNvPr>
                <p:cNvPicPr/>
                <p:nvPr/>
              </p:nvPicPr>
              <p:blipFill>
                <a:blip r:embed="rId258"/>
                <a:stretch>
                  <a:fillRect/>
                </a:stretch>
              </p:blipFill>
              <p:spPr>
                <a:xfrm>
                  <a:off x="7941459" y="2309322"/>
                  <a:ext cx="140400" cy="193320"/>
                </a:xfrm>
                <a:prstGeom prst="rect">
                  <a:avLst/>
                </a:prstGeom>
              </p:spPr>
            </p:pic>
          </mc:Fallback>
        </mc:AlternateContent>
      </p:grpSp>
      <p:grpSp>
        <p:nvGrpSpPr>
          <p:cNvPr id="178" name="Gruppieren 177">
            <a:extLst>
              <a:ext uri="{FF2B5EF4-FFF2-40B4-BE49-F238E27FC236}">
                <a16:creationId xmlns:a16="http://schemas.microsoft.com/office/drawing/2014/main" id="{CF008B50-0644-4EA6-90B4-D8213BC67CFA}"/>
              </a:ext>
            </a:extLst>
          </p:cNvPr>
          <p:cNvGrpSpPr/>
          <p:nvPr/>
        </p:nvGrpSpPr>
        <p:grpSpPr>
          <a:xfrm>
            <a:off x="155739" y="1832682"/>
            <a:ext cx="3983400" cy="1277640"/>
            <a:chOff x="155739" y="1832682"/>
            <a:chExt cx="3983400" cy="1277640"/>
          </a:xfrm>
        </p:grpSpPr>
        <mc:AlternateContent xmlns:mc="http://schemas.openxmlformats.org/markup-compatibility/2006" xmlns:p14="http://schemas.microsoft.com/office/powerpoint/2010/main">
          <mc:Choice Requires="p14">
            <p:contentPart p14:bwMode="auto" r:id="rId259">
              <p14:nvContentPartPr>
                <p14:cNvPr id="166" name="Freihand 165">
                  <a:extLst>
                    <a:ext uri="{FF2B5EF4-FFF2-40B4-BE49-F238E27FC236}">
                      <a16:creationId xmlns:a16="http://schemas.microsoft.com/office/drawing/2014/main" id="{A749AD67-49AA-42E2-9B9A-399656FDBFB9}"/>
                    </a:ext>
                  </a:extLst>
                </p14:cNvPr>
                <p14:cNvContentPartPr/>
                <p14:nvPr/>
              </p14:nvContentPartPr>
              <p14:xfrm>
                <a:off x="894099" y="1832682"/>
                <a:ext cx="3245040" cy="1077480"/>
              </p14:xfrm>
            </p:contentPart>
          </mc:Choice>
          <mc:Fallback xmlns="">
            <p:pic>
              <p:nvPicPr>
                <p:cNvPr id="166" name="Freihand 165">
                  <a:extLst>
                    <a:ext uri="{FF2B5EF4-FFF2-40B4-BE49-F238E27FC236}">
                      <a16:creationId xmlns:a16="http://schemas.microsoft.com/office/drawing/2014/main" id="{A749AD67-49AA-42E2-9B9A-399656FDBFB9}"/>
                    </a:ext>
                  </a:extLst>
                </p:cNvPr>
                <p:cNvPicPr/>
                <p:nvPr/>
              </p:nvPicPr>
              <p:blipFill>
                <a:blip r:embed="rId260"/>
                <a:stretch>
                  <a:fillRect/>
                </a:stretch>
              </p:blipFill>
              <p:spPr>
                <a:xfrm>
                  <a:off x="889779" y="1828362"/>
                  <a:ext cx="3253680" cy="1086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 name="Freihand 166">
                  <a:extLst>
                    <a:ext uri="{FF2B5EF4-FFF2-40B4-BE49-F238E27FC236}">
                      <a16:creationId xmlns:a16="http://schemas.microsoft.com/office/drawing/2014/main" id="{81FE1D2E-9E58-4416-93E3-79ACC75E9C77}"/>
                    </a:ext>
                  </a:extLst>
                </p14:cNvPr>
                <p14:cNvContentPartPr/>
                <p14:nvPr/>
              </p14:nvContentPartPr>
              <p14:xfrm>
                <a:off x="155739" y="2982882"/>
                <a:ext cx="122040" cy="127440"/>
              </p14:xfrm>
            </p:contentPart>
          </mc:Choice>
          <mc:Fallback xmlns="">
            <p:pic>
              <p:nvPicPr>
                <p:cNvPr id="167" name="Freihand 166">
                  <a:extLst>
                    <a:ext uri="{FF2B5EF4-FFF2-40B4-BE49-F238E27FC236}">
                      <a16:creationId xmlns:a16="http://schemas.microsoft.com/office/drawing/2014/main" id="{81FE1D2E-9E58-4416-93E3-79ACC75E9C77}"/>
                    </a:ext>
                  </a:extLst>
                </p:cNvPr>
                <p:cNvPicPr/>
                <p:nvPr/>
              </p:nvPicPr>
              <p:blipFill>
                <a:blip r:embed="rId262"/>
                <a:stretch>
                  <a:fillRect/>
                </a:stretch>
              </p:blipFill>
              <p:spPr>
                <a:xfrm>
                  <a:off x="151419" y="2978562"/>
                  <a:ext cx="130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8" name="Freihand 167">
                  <a:extLst>
                    <a:ext uri="{FF2B5EF4-FFF2-40B4-BE49-F238E27FC236}">
                      <a16:creationId xmlns:a16="http://schemas.microsoft.com/office/drawing/2014/main" id="{97D81B32-7D26-42A1-9387-4BED8B7D0C1B}"/>
                    </a:ext>
                  </a:extLst>
                </p14:cNvPr>
                <p14:cNvContentPartPr/>
                <p14:nvPr/>
              </p14:nvContentPartPr>
              <p14:xfrm>
                <a:off x="280659" y="3070002"/>
                <a:ext cx="56520" cy="24840"/>
              </p14:xfrm>
            </p:contentPart>
          </mc:Choice>
          <mc:Fallback xmlns="">
            <p:pic>
              <p:nvPicPr>
                <p:cNvPr id="168" name="Freihand 167">
                  <a:extLst>
                    <a:ext uri="{FF2B5EF4-FFF2-40B4-BE49-F238E27FC236}">
                      <a16:creationId xmlns:a16="http://schemas.microsoft.com/office/drawing/2014/main" id="{97D81B32-7D26-42A1-9387-4BED8B7D0C1B}"/>
                    </a:ext>
                  </a:extLst>
                </p:cNvPr>
                <p:cNvPicPr/>
                <p:nvPr/>
              </p:nvPicPr>
              <p:blipFill>
                <a:blip r:embed="rId264"/>
                <a:stretch>
                  <a:fillRect/>
                </a:stretch>
              </p:blipFill>
              <p:spPr>
                <a:xfrm>
                  <a:off x="276339" y="3065682"/>
                  <a:ext cx="65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 name="Freihand 168">
                  <a:extLst>
                    <a:ext uri="{FF2B5EF4-FFF2-40B4-BE49-F238E27FC236}">
                      <a16:creationId xmlns:a16="http://schemas.microsoft.com/office/drawing/2014/main" id="{7127D674-4C9A-42D2-8ED0-19A37EF618FD}"/>
                    </a:ext>
                  </a:extLst>
                </p14:cNvPr>
                <p14:cNvContentPartPr/>
                <p14:nvPr/>
              </p14:nvContentPartPr>
              <p14:xfrm>
                <a:off x="359139" y="2986122"/>
                <a:ext cx="64080" cy="99000"/>
              </p14:xfrm>
            </p:contentPart>
          </mc:Choice>
          <mc:Fallback xmlns="">
            <p:pic>
              <p:nvPicPr>
                <p:cNvPr id="169" name="Freihand 168">
                  <a:extLst>
                    <a:ext uri="{FF2B5EF4-FFF2-40B4-BE49-F238E27FC236}">
                      <a16:creationId xmlns:a16="http://schemas.microsoft.com/office/drawing/2014/main" id="{7127D674-4C9A-42D2-8ED0-19A37EF618FD}"/>
                    </a:ext>
                  </a:extLst>
                </p:cNvPr>
                <p:cNvPicPr/>
                <p:nvPr/>
              </p:nvPicPr>
              <p:blipFill>
                <a:blip r:embed="rId266"/>
                <a:stretch>
                  <a:fillRect/>
                </a:stretch>
              </p:blipFill>
              <p:spPr>
                <a:xfrm>
                  <a:off x="354819" y="2981802"/>
                  <a:ext cx="72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0" name="Freihand 169">
                  <a:extLst>
                    <a:ext uri="{FF2B5EF4-FFF2-40B4-BE49-F238E27FC236}">
                      <a16:creationId xmlns:a16="http://schemas.microsoft.com/office/drawing/2014/main" id="{014258FE-9C02-40E9-BC77-FB9301A88AF7}"/>
                    </a:ext>
                  </a:extLst>
                </p14:cNvPr>
                <p14:cNvContentPartPr/>
                <p14:nvPr/>
              </p14:nvContentPartPr>
              <p14:xfrm>
                <a:off x="473619" y="2915562"/>
                <a:ext cx="20880" cy="119520"/>
              </p14:xfrm>
            </p:contentPart>
          </mc:Choice>
          <mc:Fallback xmlns="">
            <p:pic>
              <p:nvPicPr>
                <p:cNvPr id="170" name="Freihand 169">
                  <a:extLst>
                    <a:ext uri="{FF2B5EF4-FFF2-40B4-BE49-F238E27FC236}">
                      <a16:creationId xmlns:a16="http://schemas.microsoft.com/office/drawing/2014/main" id="{014258FE-9C02-40E9-BC77-FB9301A88AF7}"/>
                    </a:ext>
                  </a:extLst>
                </p:cNvPr>
                <p:cNvPicPr/>
                <p:nvPr/>
              </p:nvPicPr>
              <p:blipFill>
                <a:blip r:embed="rId268"/>
                <a:stretch>
                  <a:fillRect/>
                </a:stretch>
              </p:blipFill>
              <p:spPr>
                <a:xfrm>
                  <a:off x="469299" y="2911242"/>
                  <a:ext cx="29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1" name="Freihand 170">
                  <a:extLst>
                    <a:ext uri="{FF2B5EF4-FFF2-40B4-BE49-F238E27FC236}">
                      <a16:creationId xmlns:a16="http://schemas.microsoft.com/office/drawing/2014/main" id="{6BE1240C-E23B-4FD8-89BA-AF5C34F22956}"/>
                    </a:ext>
                  </a:extLst>
                </p14:cNvPr>
                <p14:cNvContentPartPr/>
                <p14:nvPr/>
              </p14:nvContentPartPr>
              <p14:xfrm>
                <a:off x="419619" y="2911242"/>
                <a:ext cx="102960" cy="133920"/>
              </p14:xfrm>
            </p:contentPart>
          </mc:Choice>
          <mc:Fallback xmlns="">
            <p:pic>
              <p:nvPicPr>
                <p:cNvPr id="171" name="Freihand 170">
                  <a:extLst>
                    <a:ext uri="{FF2B5EF4-FFF2-40B4-BE49-F238E27FC236}">
                      <a16:creationId xmlns:a16="http://schemas.microsoft.com/office/drawing/2014/main" id="{6BE1240C-E23B-4FD8-89BA-AF5C34F22956}"/>
                    </a:ext>
                  </a:extLst>
                </p:cNvPr>
                <p:cNvPicPr/>
                <p:nvPr/>
              </p:nvPicPr>
              <p:blipFill>
                <a:blip r:embed="rId270"/>
                <a:stretch>
                  <a:fillRect/>
                </a:stretch>
              </p:blipFill>
              <p:spPr>
                <a:xfrm>
                  <a:off x="415299" y="2906922"/>
                  <a:ext cx="111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2" name="Freihand 171">
                  <a:extLst>
                    <a:ext uri="{FF2B5EF4-FFF2-40B4-BE49-F238E27FC236}">
                      <a16:creationId xmlns:a16="http://schemas.microsoft.com/office/drawing/2014/main" id="{CEEC5D9A-A424-42FD-A8E4-FEC8F1675236}"/>
                    </a:ext>
                  </a:extLst>
                </p14:cNvPr>
                <p14:cNvContentPartPr/>
                <p14:nvPr/>
              </p14:nvContentPartPr>
              <p14:xfrm>
                <a:off x="530499" y="2880642"/>
                <a:ext cx="110520" cy="150120"/>
              </p14:xfrm>
            </p:contentPart>
          </mc:Choice>
          <mc:Fallback xmlns="">
            <p:pic>
              <p:nvPicPr>
                <p:cNvPr id="172" name="Freihand 171">
                  <a:extLst>
                    <a:ext uri="{FF2B5EF4-FFF2-40B4-BE49-F238E27FC236}">
                      <a16:creationId xmlns:a16="http://schemas.microsoft.com/office/drawing/2014/main" id="{CEEC5D9A-A424-42FD-A8E4-FEC8F1675236}"/>
                    </a:ext>
                  </a:extLst>
                </p:cNvPr>
                <p:cNvPicPr/>
                <p:nvPr/>
              </p:nvPicPr>
              <p:blipFill>
                <a:blip r:embed="rId272"/>
                <a:stretch>
                  <a:fillRect/>
                </a:stretch>
              </p:blipFill>
              <p:spPr>
                <a:xfrm>
                  <a:off x="526179" y="2876322"/>
                  <a:ext cx="119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3" name="Freihand 172">
                  <a:extLst>
                    <a:ext uri="{FF2B5EF4-FFF2-40B4-BE49-F238E27FC236}">
                      <a16:creationId xmlns:a16="http://schemas.microsoft.com/office/drawing/2014/main" id="{2E131E35-FC4B-4396-9F30-766F14D2EEC1}"/>
                    </a:ext>
                  </a:extLst>
                </p14:cNvPr>
                <p14:cNvContentPartPr/>
                <p14:nvPr/>
              </p14:nvContentPartPr>
              <p14:xfrm>
                <a:off x="616539" y="2893242"/>
                <a:ext cx="10080" cy="7920"/>
              </p14:xfrm>
            </p:contentPart>
          </mc:Choice>
          <mc:Fallback xmlns="">
            <p:pic>
              <p:nvPicPr>
                <p:cNvPr id="173" name="Freihand 172">
                  <a:extLst>
                    <a:ext uri="{FF2B5EF4-FFF2-40B4-BE49-F238E27FC236}">
                      <a16:creationId xmlns:a16="http://schemas.microsoft.com/office/drawing/2014/main" id="{2E131E35-FC4B-4396-9F30-766F14D2EEC1}"/>
                    </a:ext>
                  </a:extLst>
                </p:cNvPr>
                <p:cNvPicPr/>
                <p:nvPr/>
              </p:nvPicPr>
              <p:blipFill>
                <a:blip r:embed="rId274"/>
                <a:stretch>
                  <a:fillRect/>
                </a:stretch>
              </p:blipFill>
              <p:spPr>
                <a:xfrm>
                  <a:off x="612219" y="2888922"/>
                  <a:ext cx="18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Freihand 173">
                  <a:extLst>
                    <a:ext uri="{FF2B5EF4-FFF2-40B4-BE49-F238E27FC236}">
                      <a16:creationId xmlns:a16="http://schemas.microsoft.com/office/drawing/2014/main" id="{6D6E51CF-ED44-4EB3-A712-D48A0CA244A2}"/>
                    </a:ext>
                  </a:extLst>
                </p14:cNvPr>
                <p14:cNvContentPartPr/>
                <p14:nvPr/>
              </p14:nvContentPartPr>
              <p14:xfrm>
                <a:off x="625899" y="2967042"/>
                <a:ext cx="66960" cy="115560"/>
              </p14:xfrm>
            </p:contentPart>
          </mc:Choice>
          <mc:Fallback xmlns="">
            <p:pic>
              <p:nvPicPr>
                <p:cNvPr id="174" name="Freihand 173">
                  <a:extLst>
                    <a:ext uri="{FF2B5EF4-FFF2-40B4-BE49-F238E27FC236}">
                      <a16:creationId xmlns:a16="http://schemas.microsoft.com/office/drawing/2014/main" id="{6D6E51CF-ED44-4EB3-A712-D48A0CA244A2}"/>
                    </a:ext>
                  </a:extLst>
                </p:cNvPr>
                <p:cNvPicPr/>
                <p:nvPr/>
              </p:nvPicPr>
              <p:blipFill>
                <a:blip r:embed="rId276"/>
                <a:stretch>
                  <a:fillRect/>
                </a:stretch>
              </p:blipFill>
              <p:spPr>
                <a:xfrm>
                  <a:off x="621579" y="2962722"/>
                  <a:ext cx="75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5" name="Freihand 174">
                  <a:extLst>
                    <a:ext uri="{FF2B5EF4-FFF2-40B4-BE49-F238E27FC236}">
                      <a16:creationId xmlns:a16="http://schemas.microsoft.com/office/drawing/2014/main" id="{16290F6B-CF36-4733-B1F6-FF1BEF3863FD}"/>
                    </a:ext>
                  </a:extLst>
                </p14:cNvPr>
                <p14:cNvContentPartPr/>
                <p14:nvPr/>
              </p14:nvContentPartPr>
              <p14:xfrm>
                <a:off x="679539" y="2879922"/>
                <a:ext cx="34920" cy="158040"/>
              </p14:xfrm>
            </p:contentPart>
          </mc:Choice>
          <mc:Fallback xmlns="">
            <p:pic>
              <p:nvPicPr>
                <p:cNvPr id="175" name="Freihand 174">
                  <a:extLst>
                    <a:ext uri="{FF2B5EF4-FFF2-40B4-BE49-F238E27FC236}">
                      <a16:creationId xmlns:a16="http://schemas.microsoft.com/office/drawing/2014/main" id="{16290F6B-CF36-4733-B1F6-FF1BEF3863FD}"/>
                    </a:ext>
                  </a:extLst>
                </p:cNvPr>
                <p:cNvPicPr/>
                <p:nvPr/>
              </p:nvPicPr>
              <p:blipFill>
                <a:blip r:embed="rId278"/>
                <a:stretch>
                  <a:fillRect/>
                </a:stretch>
              </p:blipFill>
              <p:spPr>
                <a:xfrm>
                  <a:off x="675219" y="2875602"/>
                  <a:ext cx="43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6" name="Freihand 175">
                  <a:extLst>
                    <a:ext uri="{FF2B5EF4-FFF2-40B4-BE49-F238E27FC236}">
                      <a16:creationId xmlns:a16="http://schemas.microsoft.com/office/drawing/2014/main" id="{F48FC070-19DD-4F51-9D6B-8ABD87CF4B72}"/>
                    </a:ext>
                  </a:extLst>
                </p14:cNvPr>
                <p14:cNvContentPartPr/>
                <p14:nvPr/>
              </p14:nvContentPartPr>
              <p14:xfrm>
                <a:off x="708699" y="2907642"/>
                <a:ext cx="45720" cy="99000"/>
              </p14:xfrm>
            </p:contentPart>
          </mc:Choice>
          <mc:Fallback xmlns="">
            <p:pic>
              <p:nvPicPr>
                <p:cNvPr id="176" name="Freihand 175">
                  <a:extLst>
                    <a:ext uri="{FF2B5EF4-FFF2-40B4-BE49-F238E27FC236}">
                      <a16:creationId xmlns:a16="http://schemas.microsoft.com/office/drawing/2014/main" id="{F48FC070-19DD-4F51-9D6B-8ABD87CF4B72}"/>
                    </a:ext>
                  </a:extLst>
                </p:cNvPr>
                <p:cNvPicPr/>
                <p:nvPr/>
              </p:nvPicPr>
              <p:blipFill>
                <a:blip r:embed="rId280"/>
                <a:stretch>
                  <a:fillRect/>
                </a:stretch>
              </p:blipFill>
              <p:spPr>
                <a:xfrm>
                  <a:off x="704379" y="2903322"/>
                  <a:ext cx="54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7" name="Freihand 176">
                  <a:extLst>
                    <a:ext uri="{FF2B5EF4-FFF2-40B4-BE49-F238E27FC236}">
                      <a16:creationId xmlns:a16="http://schemas.microsoft.com/office/drawing/2014/main" id="{DFF08432-C65D-4283-AB96-AC544B66D171}"/>
                    </a:ext>
                  </a:extLst>
                </p14:cNvPr>
                <p14:cNvContentPartPr/>
                <p14:nvPr/>
              </p14:nvContentPartPr>
              <p14:xfrm>
                <a:off x="775659" y="2866602"/>
                <a:ext cx="48960" cy="126000"/>
              </p14:xfrm>
            </p:contentPart>
          </mc:Choice>
          <mc:Fallback xmlns="">
            <p:pic>
              <p:nvPicPr>
                <p:cNvPr id="177" name="Freihand 176">
                  <a:extLst>
                    <a:ext uri="{FF2B5EF4-FFF2-40B4-BE49-F238E27FC236}">
                      <a16:creationId xmlns:a16="http://schemas.microsoft.com/office/drawing/2014/main" id="{DFF08432-C65D-4283-AB96-AC544B66D171}"/>
                    </a:ext>
                  </a:extLst>
                </p:cNvPr>
                <p:cNvPicPr/>
                <p:nvPr/>
              </p:nvPicPr>
              <p:blipFill>
                <a:blip r:embed="rId282"/>
                <a:stretch>
                  <a:fillRect/>
                </a:stretch>
              </p:blipFill>
              <p:spPr>
                <a:xfrm>
                  <a:off x="771339" y="2862282"/>
                  <a:ext cx="5760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179" name="Freihand 178">
                <a:extLst>
                  <a:ext uri="{FF2B5EF4-FFF2-40B4-BE49-F238E27FC236}">
                    <a16:creationId xmlns:a16="http://schemas.microsoft.com/office/drawing/2014/main" id="{336F9217-9764-4E73-BF54-A9F1561FA0E0}"/>
                  </a:ext>
                </a:extLst>
              </p14:cNvPr>
              <p14:cNvContentPartPr/>
              <p14:nvPr/>
            </p14:nvContentPartPr>
            <p14:xfrm>
              <a:off x="1872219" y="2597682"/>
              <a:ext cx="60840" cy="203400"/>
            </p14:xfrm>
          </p:contentPart>
        </mc:Choice>
        <mc:Fallback xmlns="">
          <p:pic>
            <p:nvPicPr>
              <p:cNvPr id="179" name="Freihand 178">
                <a:extLst>
                  <a:ext uri="{FF2B5EF4-FFF2-40B4-BE49-F238E27FC236}">
                    <a16:creationId xmlns:a16="http://schemas.microsoft.com/office/drawing/2014/main" id="{336F9217-9764-4E73-BF54-A9F1561FA0E0}"/>
                  </a:ext>
                </a:extLst>
              </p:cNvPr>
              <p:cNvPicPr/>
              <p:nvPr/>
            </p:nvPicPr>
            <p:blipFill>
              <a:blip r:embed="rId284"/>
              <a:stretch>
                <a:fillRect/>
              </a:stretch>
            </p:blipFill>
            <p:spPr>
              <a:xfrm>
                <a:off x="1867899" y="2593362"/>
                <a:ext cx="69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1" name="Freihand 180">
                <a:extLst>
                  <a:ext uri="{FF2B5EF4-FFF2-40B4-BE49-F238E27FC236}">
                    <a16:creationId xmlns:a16="http://schemas.microsoft.com/office/drawing/2014/main" id="{FBC3DB12-CBA3-43B9-A79F-73C13D0EF057}"/>
                  </a:ext>
                </a:extLst>
              </p14:cNvPr>
              <p14:cNvContentPartPr/>
              <p14:nvPr/>
            </p14:nvContentPartPr>
            <p14:xfrm>
              <a:off x="1897779" y="4162602"/>
              <a:ext cx="25200" cy="1260720"/>
            </p14:xfrm>
          </p:contentPart>
        </mc:Choice>
        <mc:Fallback xmlns="">
          <p:pic>
            <p:nvPicPr>
              <p:cNvPr id="181" name="Freihand 180">
                <a:extLst>
                  <a:ext uri="{FF2B5EF4-FFF2-40B4-BE49-F238E27FC236}">
                    <a16:creationId xmlns:a16="http://schemas.microsoft.com/office/drawing/2014/main" id="{FBC3DB12-CBA3-43B9-A79F-73C13D0EF057}"/>
                  </a:ext>
                </a:extLst>
              </p:cNvPr>
              <p:cNvPicPr/>
              <p:nvPr/>
            </p:nvPicPr>
            <p:blipFill>
              <a:blip r:embed="rId286"/>
              <a:stretch>
                <a:fillRect/>
              </a:stretch>
            </p:blipFill>
            <p:spPr>
              <a:xfrm>
                <a:off x="1893459" y="4158282"/>
                <a:ext cx="33840" cy="1269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2" name="Freihand 181">
                <a:extLst>
                  <a:ext uri="{FF2B5EF4-FFF2-40B4-BE49-F238E27FC236}">
                    <a16:creationId xmlns:a16="http://schemas.microsoft.com/office/drawing/2014/main" id="{C01F4951-C7ED-4F2B-87EB-81825B8646DF}"/>
                  </a:ext>
                </a:extLst>
              </p14:cNvPr>
              <p14:cNvContentPartPr/>
              <p14:nvPr/>
            </p14:nvContentPartPr>
            <p14:xfrm>
              <a:off x="1884459" y="5709882"/>
              <a:ext cx="34920" cy="481320"/>
            </p14:xfrm>
          </p:contentPart>
        </mc:Choice>
        <mc:Fallback xmlns="">
          <p:pic>
            <p:nvPicPr>
              <p:cNvPr id="182" name="Freihand 181">
                <a:extLst>
                  <a:ext uri="{FF2B5EF4-FFF2-40B4-BE49-F238E27FC236}">
                    <a16:creationId xmlns:a16="http://schemas.microsoft.com/office/drawing/2014/main" id="{C01F4951-C7ED-4F2B-87EB-81825B8646DF}"/>
                  </a:ext>
                </a:extLst>
              </p:cNvPr>
              <p:cNvPicPr/>
              <p:nvPr/>
            </p:nvPicPr>
            <p:blipFill>
              <a:blip r:embed="rId288"/>
              <a:stretch>
                <a:fillRect/>
              </a:stretch>
            </p:blipFill>
            <p:spPr>
              <a:xfrm>
                <a:off x="1880139" y="5705562"/>
                <a:ext cx="43560" cy="489960"/>
              </a:xfrm>
              <a:prstGeom prst="rect">
                <a:avLst/>
              </a:prstGeom>
            </p:spPr>
          </p:pic>
        </mc:Fallback>
      </mc:AlternateContent>
      <p:grpSp>
        <p:nvGrpSpPr>
          <p:cNvPr id="196" name="Gruppieren 195">
            <a:extLst>
              <a:ext uri="{FF2B5EF4-FFF2-40B4-BE49-F238E27FC236}">
                <a16:creationId xmlns:a16="http://schemas.microsoft.com/office/drawing/2014/main" id="{105D1070-19ED-44D6-9EA5-49CFD181AB8E}"/>
              </a:ext>
            </a:extLst>
          </p:cNvPr>
          <p:cNvGrpSpPr/>
          <p:nvPr/>
        </p:nvGrpSpPr>
        <p:grpSpPr>
          <a:xfrm>
            <a:off x="1643619" y="3151362"/>
            <a:ext cx="535680" cy="519120"/>
            <a:chOff x="1643619" y="3151362"/>
            <a:chExt cx="535680" cy="519120"/>
          </a:xfrm>
        </p:grpSpPr>
        <mc:AlternateContent xmlns:mc="http://schemas.openxmlformats.org/markup-compatibility/2006" xmlns:p14="http://schemas.microsoft.com/office/powerpoint/2010/main">
          <mc:Choice Requires="p14">
            <p:contentPart p14:bwMode="auto" r:id="rId289">
              <p14:nvContentPartPr>
                <p14:cNvPr id="180" name="Freihand 179">
                  <a:extLst>
                    <a:ext uri="{FF2B5EF4-FFF2-40B4-BE49-F238E27FC236}">
                      <a16:creationId xmlns:a16="http://schemas.microsoft.com/office/drawing/2014/main" id="{EDA26D48-66B4-439E-9FCA-DBA67AB061B2}"/>
                    </a:ext>
                  </a:extLst>
                </p14:cNvPr>
                <p14:cNvContentPartPr/>
                <p14:nvPr/>
              </p14:nvContentPartPr>
              <p14:xfrm>
                <a:off x="1932699" y="3151362"/>
                <a:ext cx="70920" cy="519120"/>
              </p14:xfrm>
            </p:contentPart>
          </mc:Choice>
          <mc:Fallback xmlns="">
            <p:pic>
              <p:nvPicPr>
                <p:cNvPr id="180" name="Freihand 179">
                  <a:extLst>
                    <a:ext uri="{FF2B5EF4-FFF2-40B4-BE49-F238E27FC236}">
                      <a16:creationId xmlns:a16="http://schemas.microsoft.com/office/drawing/2014/main" id="{EDA26D48-66B4-439E-9FCA-DBA67AB061B2}"/>
                    </a:ext>
                  </a:extLst>
                </p:cNvPr>
                <p:cNvPicPr/>
                <p:nvPr/>
              </p:nvPicPr>
              <p:blipFill>
                <a:blip r:embed="rId290"/>
                <a:stretch>
                  <a:fillRect/>
                </a:stretch>
              </p:blipFill>
              <p:spPr>
                <a:xfrm>
                  <a:off x="1928379" y="3147042"/>
                  <a:ext cx="795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3" name="Freihand 182">
                  <a:extLst>
                    <a:ext uri="{FF2B5EF4-FFF2-40B4-BE49-F238E27FC236}">
                      <a16:creationId xmlns:a16="http://schemas.microsoft.com/office/drawing/2014/main" id="{8CEE6B53-BB07-4C5B-8CBB-7CD1E249642C}"/>
                    </a:ext>
                  </a:extLst>
                </p14:cNvPr>
                <p14:cNvContentPartPr/>
                <p14:nvPr/>
              </p14:nvContentPartPr>
              <p14:xfrm>
                <a:off x="1643619" y="3450522"/>
                <a:ext cx="115920" cy="167400"/>
              </p14:xfrm>
            </p:contentPart>
          </mc:Choice>
          <mc:Fallback xmlns="">
            <p:pic>
              <p:nvPicPr>
                <p:cNvPr id="183" name="Freihand 182">
                  <a:extLst>
                    <a:ext uri="{FF2B5EF4-FFF2-40B4-BE49-F238E27FC236}">
                      <a16:creationId xmlns:a16="http://schemas.microsoft.com/office/drawing/2014/main" id="{8CEE6B53-BB07-4C5B-8CBB-7CD1E249642C}"/>
                    </a:ext>
                  </a:extLst>
                </p:cNvPr>
                <p:cNvPicPr/>
                <p:nvPr/>
              </p:nvPicPr>
              <p:blipFill>
                <a:blip r:embed="rId292"/>
                <a:stretch>
                  <a:fillRect/>
                </a:stretch>
              </p:blipFill>
              <p:spPr>
                <a:xfrm>
                  <a:off x="1639299" y="3446202"/>
                  <a:ext cx="124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4" name="Freihand 183">
                  <a:extLst>
                    <a:ext uri="{FF2B5EF4-FFF2-40B4-BE49-F238E27FC236}">
                      <a16:creationId xmlns:a16="http://schemas.microsoft.com/office/drawing/2014/main" id="{813E71F4-6D16-477D-B659-2FE0F55D4644}"/>
                    </a:ext>
                  </a:extLst>
                </p14:cNvPr>
                <p14:cNvContentPartPr/>
                <p14:nvPr/>
              </p14:nvContentPartPr>
              <p14:xfrm>
                <a:off x="1783659" y="3378882"/>
                <a:ext cx="94320" cy="97920"/>
              </p14:xfrm>
            </p:contentPart>
          </mc:Choice>
          <mc:Fallback xmlns="">
            <p:pic>
              <p:nvPicPr>
                <p:cNvPr id="184" name="Freihand 183">
                  <a:extLst>
                    <a:ext uri="{FF2B5EF4-FFF2-40B4-BE49-F238E27FC236}">
                      <a16:creationId xmlns:a16="http://schemas.microsoft.com/office/drawing/2014/main" id="{813E71F4-6D16-477D-B659-2FE0F55D4644}"/>
                    </a:ext>
                  </a:extLst>
                </p:cNvPr>
                <p:cNvPicPr/>
                <p:nvPr/>
              </p:nvPicPr>
              <p:blipFill>
                <a:blip r:embed="rId294"/>
                <a:stretch>
                  <a:fillRect/>
                </a:stretch>
              </p:blipFill>
              <p:spPr>
                <a:xfrm>
                  <a:off x="1779339" y="3374562"/>
                  <a:ext cx="102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5" name="Freihand 184">
                  <a:extLst>
                    <a:ext uri="{FF2B5EF4-FFF2-40B4-BE49-F238E27FC236}">
                      <a16:creationId xmlns:a16="http://schemas.microsoft.com/office/drawing/2014/main" id="{03B6D65E-C0A4-49AB-9190-B99CBCF46C4B}"/>
                    </a:ext>
                  </a:extLst>
                </p14:cNvPr>
                <p14:cNvContentPartPr/>
                <p14:nvPr/>
              </p14:nvContentPartPr>
              <p14:xfrm>
                <a:off x="1860699" y="3383562"/>
                <a:ext cx="75960" cy="147600"/>
              </p14:xfrm>
            </p:contentPart>
          </mc:Choice>
          <mc:Fallback xmlns="">
            <p:pic>
              <p:nvPicPr>
                <p:cNvPr id="185" name="Freihand 184">
                  <a:extLst>
                    <a:ext uri="{FF2B5EF4-FFF2-40B4-BE49-F238E27FC236}">
                      <a16:creationId xmlns:a16="http://schemas.microsoft.com/office/drawing/2014/main" id="{03B6D65E-C0A4-49AB-9190-B99CBCF46C4B}"/>
                    </a:ext>
                  </a:extLst>
                </p:cNvPr>
                <p:cNvPicPr/>
                <p:nvPr/>
              </p:nvPicPr>
              <p:blipFill>
                <a:blip r:embed="rId296"/>
                <a:stretch>
                  <a:fillRect/>
                </a:stretch>
              </p:blipFill>
              <p:spPr>
                <a:xfrm>
                  <a:off x="1856379" y="3379242"/>
                  <a:ext cx="84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6" name="Freihand 185">
                  <a:extLst>
                    <a:ext uri="{FF2B5EF4-FFF2-40B4-BE49-F238E27FC236}">
                      <a16:creationId xmlns:a16="http://schemas.microsoft.com/office/drawing/2014/main" id="{4CAC95EA-D949-47B3-A5CF-73F4255EC483}"/>
                    </a:ext>
                  </a:extLst>
                </p14:cNvPr>
                <p14:cNvContentPartPr/>
                <p14:nvPr/>
              </p14:nvContentPartPr>
              <p14:xfrm>
                <a:off x="1976259" y="3354762"/>
                <a:ext cx="70920" cy="172440"/>
              </p14:xfrm>
            </p:contentPart>
          </mc:Choice>
          <mc:Fallback xmlns="">
            <p:pic>
              <p:nvPicPr>
                <p:cNvPr id="186" name="Freihand 185">
                  <a:extLst>
                    <a:ext uri="{FF2B5EF4-FFF2-40B4-BE49-F238E27FC236}">
                      <a16:creationId xmlns:a16="http://schemas.microsoft.com/office/drawing/2014/main" id="{4CAC95EA-D949-47B3-A5CF-73F4255EC483}"/>
                    </a:ext>
                  </a:extLst>
                </p:cNvPr>
                <p:cNvPicPr/>
                <p:nvPr/>
              </p:nvPicPr>
              <p:blipFill>
                <a:blip r:embed="rId298"/>
                <a:stretch>
                  <a:fillRect/>
                </a:stretch>
              </p:blipFill>
              <p:spPr>
                <a:xfrm>
                  <a:off x="1971939" y="3350442"/>
                  <a:ext cx="79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7" name="Freihand 186">
                  <a:extLst>
                    <a:ext uri="{FF2B5EF4-FFF2-40B4-BE49-F238E27FC236}">
                      <a16:creationId xmlns:a16="http://schemas.microsoft.com/office/drawing/2014/main" id="{CA8B92A0-01A5-4DCF-8F93-A284E1942248}"/>
                    </a:ext>
                  </a:extLst>
                </p14:cNvPr>
                <p14:cNvContentPartPr/>
                <p14:nvPr/>
              </p14:nvContentPartPr>
              <p14:xfrm>
                <a:off x="2024859" y="3444762"/>
                <a:ext cx="79200" cy="172440"/>
              </p14:xfrm>
            </p:contentPart>
          </mc:Choice>
          <mc:Fallback xmlns="">
            <p:pic>
              <p:nvPicPr>
                <p:cNvPr id="187" name="Freihand 186">
                  <a:extLst>
                    <a:ext uri="{FF2B5EF4-FFF2-40B4-BE49-F238E27FC236}">
                      <a16:creationId xmlns:a16="http://schemas.microsoft.com/office/drawing/2014/main" id="{CA8B92A0-01A5-4DCF-8F93-A284E1942248}"/>
                    </a:ext>
                  </a:extLst>
                </p:cNvPr>
                <p:cNvPicPr/>
                <p:nvPr/>
              </p:nvPicPr>
              <p:blipFill>
                <a:blip r:embed="rId300"/>
                <a:stretch>
                  <a:fillRect/>
                </a:stretch>
              </p:blipFill>
              <p:spPr>
                <a:xfrm>
                  <a:off x="2020539" y="3440442"/>
                  <a:ext cx="87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8" name="Freihand 187">
                  <a:extLst>
                    <a:ext uri="{FF2B5EF4-FFF2-40B4-BE49-F238E27FC236}">
                      <a16:creationId xmlns:a16="http://schemas.microsoft.com/office/drawing/2014/main" id="{820436C3-F268-46DE-B3C1-693400D4363B}"/>
                    </a:ext>
                  </a:extLst>
                </p14:cNvPr>
                <p14:cNvContentPartPr/>
                <p14:nvPr/>
              </p14:nvContentPartPr>
              <p14:xfrm>
                <a:off x="2114499" y="3360522"/>
                <a:ext cx="64800" cy="240480"/>
              </p14:xfrm>
            </p:contentPart>
          </mc:Choice>
          <mc:Fallback xmlns="">
            <p:pic>
              <p:nvPicPr>
                <p:cNvPr id="188" name="Freihand 187">
                  <a:extLst>
                    <a:ext uri="{FF2B5EF4-FFF2-40B4-BE49-F238E27FC236}">
                      <a16:creationId xmlns:a16="http://schemas.microsoft.com/office/drawing/2014/main" id="{820436C3-F268-46DE-B3C1-693400D4363B}"/>
                    </a:ext>
                  </a:extLst>
                </p:cNvPr>
                <p:cNvPicPr/>
                <p:nvPr/>
              </p:nvPicPr>
              <p:blipFill>
                <a:blip r:embed="rId302"/>
                <a:stretch>
                  <a:fillRect/>
                </a:stretch>
              </p:blipFill>
              <p:spPr>
                <a:xfrm>
                  <a:off x="2110179" y="3356202"/>
                  <a:ext cx="73440" cy="249120"/>
                </a:xfrm>
                <a:prstGeom prst="rect">
                  <a:avLst/>
                </a:prstGeom>
              </p:spPr>
            </p:pic>
          </mc:Fallback>
        </mc:AlternateContent>
      </p:grpSp>
      <p:grpSp>
        <p:nvGrpSpPr>
          <p:cNvPr id="195" name="Gruppieren 194">
            <a:extLst>
              <a:ext uri="{FF2B5EF4-FFF2-40B4-BE49-F238E27FC236}">
                <a16:creationId xmlns:a16="http://schemas.microsoft.com/office/drawing/2014/main" id="{B115560A-D646-4400-893C-04424887986F}"/>
              </a:ext>
            </a:extLst>
          </p:cNvPr>
          <p:cNvGrpSpPr/>
          <p:nvPr/>
        </p:nvGrpSpPr>
        <p:grpSpPr>
          <a:xfrm>
            <a:off x="1679979" y="6329802"/>
            <a:ext cx="577440" cy="425160"/>
            <a:chOff x="1679979" y="6329802"/>
            <a:chExt cx="577440" cy="425160"/>
          </a:xfrm>
        </p:grpSpPr>
        <mc:AlternateContent xmlns:mc="http://schemas.openxmlformats.org/markup-compatibility/2006" xmlns:p14="http://schemas.microsoft.com/office/powerpoint/2010/main">
          <mc:Choice Requires="p14">
            <p:contentPart p14:bwMode="auto" r:id="rId303">
              <p14:nvContentPartPr>
                <p14:cNvPr id="189" name="Freihand 188">
                  <a:extLst>
                    <a:ext uri="{FF2B5EF4-FFF2-40B4-BE49-F238E27FC236}">
                      <a16:creationId xmlns:a16="http://schemas.microsoft.com/office/drawing/2014/main" id="{31C93668-287D-4675-9A90-14FFFA0774A7}"/>
                    </a:ext>
                  </a:extLst>
                </p14:cNvPr>
                <p14:cNvContentPartPr/>
                <p14:nvPr/>
              </p14:nvContentPartPr>
              <p14:xfrm>
                <a:off x="1679979" y="6384522"/>
                <a:ext cx="135720" cy="204840"/>
              </p14:xfrm>
            </p:contentPart>
          </mc:Choice>
          <mc:Fallback xmlns="">
            <p:pic>
              <p:nvPicPr>
                <p:cNvPr id="189" name="Freihand 188">
                  <a:extLst>
                    <a:ext uri="{FF2B5EF4-FFF2-40B4-BE49-F238E27FC236}">
                      <a16:creationId xmlns:a16="http://schemas.microsoft.com/office/drawing/2014/main" id="{31C93668-287D-4675-9A90-14FFFA0774A7}"/>
                    </a:ext>
                  </a:extLst>
                </p:cNvPr>
                <p:cNvPicPr/>
                <p:nvPr/>
              </p:nvPicPr>
              <p:blipFill>
                <a:blip r:embed="rId304"/>
                <a:stretch>
                  <a:fillRect/>
                </a:stretch>
              </p:blipFill>
              <p:spPr>
                <a:xfrm>
                  <a:off x="1675659" y="6380202"/>
                  <a:ext cx="144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0" name="Freihand 189">
                  <a:extLst>
                    <a:ext uri="{FF2B5EF4-FFF2-40B4-BE49-F238E27FC236}">
                      <a16:creationId xmlns:a16="http://schemas.microsoft.com/office/drawing/2014/main" id="{DF40CD9D-A7B5-4633-8E91-75CF931C8D32}"/>
                    </a:ext>
                  </a:extLst>
                </p14:cNvPr>
                <p14:cNvContentPartPr/>
                <p14:nvPr/>
              </p14:nvContentPartPr>
              <p14:xfrm>
                <a:off x="1834419" y="6329802"/>
                <a:ext cx="76320" cy="127800"/>
              </p14:xfrm>
            </p:contentPart>
          </mc:Choice>
          <mc:Fallback xmlns="">
            <p:pic>
              <p:nvPicPr>
                <p:cNvPr id="190" name="Freihand 189">
                  <a:extLst>
                    <a:ext uri="{FF2B5EF4-FFF2-40B4-BE49-F238E27FC236}">
                      <a16:creationId xmlns:a16="http://schemas.microsoft.com/office/drawing/2014/main" id="{DF40CD9D-A7B5-4633-8E91-75CF931C8D32}"/>
                    </a:ext>
                  </a:extLst>
                </p:cNvPr>
                <p:cNvPicPr/>
                <p:nvPr/>
              </p:nvPicPr>
              <p:blipFill>
                <a:blip r:embed="rId306"/>
                <a:stretch>
                  <a:fillRect/>
                </a:stretch>
              </p:blipFill>
              <p:spPr>
                <a:xfrm>
                  <a:off x="1830099" y="6325482"/>
                  <a:ext cx="84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1" name="Freihand 190">
                  <a:extLst>
                    <a:ext uri="{FF2B5EF4-FFF2-40B4-BE49-F238E27FC236}">
                      <a16:creationId xmlns:a16="http://schemas.microsoft.com/office/drawing/2014/main" id="{F16D3CDE-7BFC-4286-AEB9-F17DA6C62970}"/>
                    </a:ext>
                  </a:extLst>
                </p14:cNvPr>
                <p14:cNvContentPartPr/>
                <p14:nvPr/>
              </p14:nvContentPartPr>
              <p14:xfrm>
                <a:off x="1903539" y="6363282"/>
                <a:ext cx="102240" cy="189360"/>
              </p14:xfrm>
            </p:contentPart>
          </mc:Choice>
          <mc:Fallback xmlns="">
            <p:pic>
              <p:nvPicPr>
                <p:cNvPr id="191" name="Freihand 190">
                  <a:extLst>
                    <a:ext uri="{FF2B5EF4-FFF2-40B4-BE49-F238E27FC236}">
                      <a16:creationId xmlns:a16="http://schemas.microsoft.com/office/drawing/2014/main" id="{F16D3CDE-7BFC-4286-AEB9-F17DA6C62970}"/>
                    </a:ext>
                  </a:extLst>
                </p:cNvPr>
                <p:cNvPicPr/>
                <p:nvPr/>
              </p:nvPicPr>
              <p:blipFill>
                <a:blip r:embed="rId308"/>
                <a:stretch>
                  <a:fillRect/>
                </a:stretch>
              </p:blipFill>
              <p:spPr>
                <a:xfrm>
                  <a:off x="1899219" y="6358962"/>
                  <a:ext cx="1108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2" name="Freihand 191">
                  <a:extLst>
                    <a:ext uri="{FF2B5EF4-FFF2-40B4-BE49-F238E27FC236}">
                      <a16:creationId xmlns:a16="http://schemas.microsoft.com/office/drawing/2014/main" id="{4AFCCF28-9CDD-46D6-AFAF-2D68F9A56088}"/>
                    </a:ext>
                  </a:extLst>
                </p14:cNvPr>
                <p14:cNvContentPartPr/>
                <p14:nvPr/>
              </p14:nvContentPartPr>
              <p14:xfrm>
                <a:off x="2012619" y="6367602"/>
                <a:ext cx="45720" cy="169560"/>
              </p14:xfrm>
            </p:contentPart>
          </mc:Choice>
          <mc:Fallback xmlns="">
            <p:pic>
              <p:nvPicPr>
                <p:cNvPr id="192" name="Freihand 191">
                  <a:extLst>
                    <a:ext uri="{FF2B5EF4-FFF2-40B4-BE49-F238E27FC236}">
                      <a16:creationId xmlns:a16="http://schemas.microsoft.com/office/drawing/2014/main" id="{4AFCCF28-9CDD-46D6-AFAF-2D68F9A56088}"/>
                    </a:ext>
                  </a:extLst>
                </p:cNvPr>
                <p:cNvPicPr/>
                <p:nvPr/>
              </p:nvPicPr>
              <p:blipFill>
                <a:blip r:embed="rId310"/>
                <a:stretch>
                  <a:fillRect/>
                </a:stretch>
              </p:blipFill>
              <p:spPr>
                <a:xfrm>
                  <a:off x="2008299" y="6363282"/>
                  <a:ext cx="543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3" name="Freihand 192">
                  <a:extLst>
                    <a:ext uri="{FF2B5EF4-FFF2-40B4-BE49-F238E27FC236}">
                      <a16:creationId xmlns:a16="http://schemas.microsoft.com/office/drawing/2014/main" id="{EC85ED55-E17C-48EF-9B92-91AD0BB33D7F}"/>
                    </a:ext>
                  </a:extLst>
                </p14:cNvPr>
                <p14:cNvContentPartPr/>
                <p14:nvPr/>
              </p14:nvContentPartPr>
              <p14:xfrm>
                <a:off x="2040339" y="6512322"/>
                <a:ext cx="113040" cy="151200"/>
              </p14:xfrm>
            </p:contentPart>
          </mc:Choice>
          <mc:Fallback xmlns="">
            <p:pic>
              <p:nvPicPr>
                <p:cNvPr id="193" name="Freihand 192">
                  <a:extLst>
                    <a:ext uri="{FF2B5EF4-FFF2-40B4-BE49-F238E27FC236}">
                      <a16:creationId xmlns:a16="http://schemas.microsoft.com/office/drawing/2014/main" id="{EC85ED55-E17C-48EF-9B92-91AD0BB33D7F}"/>
                    </a:ext>
                  </a:extLst>
                </p:cNvPr>
                <p:cNvPicPr/>
                <p:nvPr/>
              </p:nvPicPr>
              <p:blipFill>
                <a:blip r:embed="rId312"/>
                <a:stretch>
                  <a:fillRect/>
                </a:stretch>
              </p:blipFill>
              <p:spPr>
                <a:xfrm>
                  <a:off x="2036019" y="6508002"/>
                  <a:ext cx="121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4" name="Freihand 193">
                  <a:extLst>
                    <a:ext uri="{FF2B5EF4-FFF2-40B4-BE49-F238E27FC236}">
                      <a16:creationId xmlns:a16="http://schemas.microsoft.com/office/drawing/2014/main" id="{F886F8D7-306C-48AF-93BF-AA25E420CB69}"/>
                    </a:ext>
                  </a:extLst>
                </p14:cNvPr>
                <p14:cNvContentPartPr/>
                <p14:nvPr/>
              </p14:nvContentPartPr>
              <p14:xfrm>
                <a:off x="2125299" y="6393882"/>
                <a:ext cx="132120" cy="361080"/>
              </p14:xfrm>
            </p:contentPart>
          </mc:Choice>
          <mc:Fallback xmlns="">
            <p:pic>
              <p:nvPicPr>
                <p:cNvPr id="194" name="Freihand 193">
                  <a:extLst>
                    <a:ext uri="{FF2B5EF4-FFF2-40B4-BE49-F238E27FC236}">
                      <a16:creationId xmlns:a16="http://schemas.microsoft.com/office/drawing/2014/main" id="{F886F8D7-306C-48AF-93BF-AA25E420CB69}"/>
                    </a:ext>
                  </a:extLst>
                </p:cNvPr>
                <p:cNvPicPr/>
                <p:nvPr/>
              </p:nvPicPr>
              <p:blipFill>
                <a:blip r:embed="rId314"/>
                <a:stretch>
                  <a:fillRect/>
                </a:stretch>
              </p:blipFill>
              <p:spPr>
                <a:xfrm>
                  <a:off x="2120979" y="6389562"/>
                  <a:ext cx="140760" cy="369720"/>
                </a:xfrm>
                <a:prstGeom prst="rect">
                  <a:avLst/>
                </a:prstGeom>
              </p:spPr>
            </p:pic>
          </mc:Fallback>
        </mc:AlternateContent>
      </p:grpSp>
      <p:grpSp>
        <p:nvGrpSpPr>
          <p:cNvPr id="200" name="Gruppieren 199">
            <a:extLst>
              <a:ext uri="{FF2B5EF4-FFF2-40B4-BE49-F238E27FC236}">
                <a16:creationId xmlns:a16="http://schemas.microsoft.com/office/drawing/2014/main" id="{DD583EC3-5B3C-4715-B8C9-1EA14B80C9D0}"/>
              </a:ext>
            </a:extLst>
          </p:cNvPr>
          <p:cNvGrpSpPr/>
          <p:nvPr/>
        </p:nvGrpSpPr>
        <p:grpSpPr>
          <a:xfrm>
            <a:off x="545979" y="4498482"/>
            <a:ext cx="484560" cy="277560"/>
            <a:chOff x="545979" y="4498482"/>
            <a:chExt cx="484560" cy="277560"/>
          </a:xfrm>
        </p:grpSpPr>
        <mc:AlternateContent xmlns:mc="http://schemas.openxmlformats.org/markup-compatibility/2006" xmlns:p14="http://schemas.microsoft.com/office/powerpoint/2010/main">
          <mc:Choice Requires="p14">
            <p:contentPart p14:bwMode="auto" r:id="rId315">
              <p14:nvContentPartPr>
                <p14:cNvPr id="197" name="Freihand 196">
                  <a:extLst>
                    <a:ext uri="{FF2B5EF4-FFF2-40B4-BE49-F238E27FC236}">
                      <a16:creationId xmlns:a16="http://schemas.microsoft.com/office/drawing/2014/main" id="{BD7F380E-C489-4609-A62E-470D7369E329}"/>
                    </a:ext>
                  </a:extLst>
                </p14:cNvPr>
                <p14:cNvContentPartPr/>
                <p14:nvPr/>
              </p14:nvContentPartPr>
              <p14:xfrm>
                <a:off x="824979" y="4568682"/>
                <a:ext cx="205560" cy="19080"/>
              </p14:xfrm>
            </p:contentPart>
          </mc:Choice>
          <mc:Fallback xmlns="">
            <p:pic>
              <p:nvPicPr>
                <p:cNvPr id="197" name="Freihand 196">
                  <a:extLst>
                    <a:ext uri="{FF2B5EF4-FFF2-40B4-BE49-F238E27FC236}">
                      <a16:creationId xmlns:a16="http://schemas.microsoft.com/office/drawing/2014/main" id="{BD7F380E-C489-4609-A62E-470D7369E329}"/>
                    </a:ext>
                  </a:extLst>
                </p:cNvPr>
                <p:cNvPicPr/>
                <p:nvPr/>
              </p:nvPicPr>
              <p:blipFill>
                <a:blip r:embed="rId316"/>
                <a:stretch>
                  <a:fillRect/>
                </a:stretch>
              </p:blipFill>
              <p:spPr>
                <a:xfrm>
                  <a:off x="820659" y="4564362"/>
                  <a:ext cx="214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8" name="Freihand 197">
                  <a:extLst>
                    <a:ext uri="{FF2B5EF4-FFF2-40B4-BE49-F238E27FC236}">
                      <a16:creationId xmlns:a16="http://schemas.microsoft.com/office/drawing/2014/main" id="{43310FBE-185A-40C2-AA64-78C19205E689}"/>
                    </a:ext>
                  </a:extLst>
                </p14:cNvPr>
                <p14:cNvContentPartPr/>
                <p14:nvPr/>
              </p14:nvContentPartPr>
              <p14:xfrm>
                <a:off x="545979" y="4498482"/>
                <a:ext cx="97560" cy="194040"/>
              </p14:xfrm>
            </p:contentPart>
          </mc:Choice>
          <mc:Fallback xmlns="">
            <p:pic>
              <p:nvPicPr>
                <p:cNvPr id="198" name="Freihand 197">
                  <a:extLst>
                    <a:ext uri="{FF2B5EF4-FFF2-40B4-BE49-F238E27FC236}">
                      <a16:creationId xmlns:a16="http://schemas.microsoft.com/office/drawing/2014/main" id="{43310FBE-185A-40C2-AA64-78C19205E689}"/>
                    </a:ext>
                  </a:extLst>
                </p:cNvPr>
                <p:cNvPicPr/>
                <p:nvPr/>
              </p:nvPicPr>
              <p:blipFill>
                <a:blip r:embed="rId318"/>
                <a:stretch>
                  <a:fillRect/>
                </a:stretch>
              </p:blipFill>
              <p:spPr>
                <a:xfrm>
                  <a:off x="541659" y="4494162"/>
                  <a:ext cx="106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9" name="Freihand 198">
                  <a:extLst>
                    <a:ext uri="{FF2B5EF4-FFF2-40B4-BE49-F238E27FC236}">
                      <a16:creationId xmlns:a16="http://schemas.microsoft.com/office/drawing/2014/main" id="{A250AB3E-9EC0-405E-AA34-7E692C38E1F5}"/>
                    </a:ext>
                  </a:extLst>
                </p14:cNvPr>
                <p14:cNvContentPartPr/>
                <p14:nvPr/>
              </p14:nvContentPartPr>
              <p14:xfrm>
                <a:off x="650379" y="4606842"/>
                <a:ext cx="101880" cy="169200"/>
              </p14:xfrm>
            </p:contentPart>
          </mc:Choice>
          <mc:Fallback xmlns="">
            <p:pic>
              <p:nvPicPr>
                <p:cNvPr id="199" name="Freihand 198">
                  <a:extLst>
                    <a:ext uri="{FF2B5EF4-FFF2-40B4-BE49-F238E27FC236}">
                      <a16:creationId xmlns:a16="http://schemas.microsoft.com/office/drawing/2014/main" id="{A250AB3E-9EC0-405E-AA34-7E692C38E1F5}"/>
                    </a:ext>
                  </a:extLst>
                </p:cNvPr>
                <p:cNvPicPr/>
                <p:nvPr/>
              </p:nvPicPr>
              <p:blipFill>
                <a:blip r:embed="rId320"/>
                <a:stretch>
                  <a:fillRect/>
                </a:stretch>
              </p:blipFill>
              <p:spPr>
                <a:xfrm>
                  <a:off x="646059" y="4602522"/>
                  <a:ext cx="110520" cy="17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1">
            <p14:nvContentPartPr>
              <p14:cNvPr id="201" name="Freihand 200">
                <a:extLst>
                  <a:ext uri="{FF2B5EF4-FFF2-40B4-BE49-F238E27FC236}">
                    <a16:creationId xmlns:a16="http://schemas.microsoft.com/office/drawing/2014/main" id="{A5113201-A1D6-42B1-AC5B-5AC9C30B7494}"/>
                  </a:ext>
                </a:extLst>
              </p14:cNvPr>
              <p14:cNvContentPartPr/>
              <p14:nvPr/>
            </p14:nvContentPartPr>
            <p14:xfrm>
              <a:off x="1883019" y="4531242"/>
              <a:ext cx="34200" cy="95040"/>
            </p14:xfrm>
          </p:contentPart>
        </mc:Choice>
        <mc:Fallback xmlns="">
          <p:pic>
            <p:nvPicPr>
              <p:cNvPr id="201" name="Freihand 200">
                <a:extLst>
                  <a:ext uri="{FF2B5EF4-FFF2-40B4-BE49-F238E27FC236}">
                    <a16:creationId xmlns:a16="http://schemas.microsoft.com/office/drawing/2014/main" id="{A5113201-A1D6-42B1-AC5B-5AC9C30B7494}"/>
                  </a:ext>
                </a:extLst>
              </p:cNvPr>
              <p:cNvPicPr/>
              <p:nvPr/>
            </p:nvPicPr>
            <p:blipFill>
              <a:blip r:embed="rId322"/>
              <a:stretch>
                <a:fillRect/>
              </a:stretch>
            </p:blipFill>
            <p:spPr>
              <a:xfrm>
                <a:off x="1878699" y="4526922"/>
                <a:ext cx="42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2" name="Freihand 201">
                <a:extLst>
                  <a:ext uri="{FF2B5EF4-FFF2-40B4-BE49-F238E27FC236}">
                    <a16:creationId xmlns:a16="http://schemas.microsoft.com/office/drawing/2014/main" id="{9420A665-4019-4DC3-8CED-BACF9DABA148}"/>
                  </a:ext>
                </a:extLst>
              </p14:cNvPr>
              <p14:cNvContentPartPr/>
              <p14:nvPr/>
            </p14:nvContentPartPr>
            <p14:xfrm>
              <a:off x="1408539" y="4148562"/>
              <a:ext cx="2609280" cy="1995480"/>
            </p14:xfrm>
          </p:contentPart>
        </mc:Choice>
        <mc:Fallback xmlns="">
          <p:pic>
            <p:nvPicPr>
              <p:cNvPr id="202" name="Freihand 201">
                <a:extLst>
                  <a:ext uri="{FF2B5EF4-FFF2-40B4-BE49-F238E27FC236}">
                    <a16:creationId xmlns:a16="http://schemas.microsoft.com/office/drawing/2014/main" id="{9420A665-4019-4DC3-8CED-BACF9DABA148}"/>
                  </a:ext>
                </a:extLst>
              </p:cNvPr>
              <p:cNvPicPr/>
              <p:nvPr/>
            </p:nvPicPr>
            <p:blipFill>
              <a:blip r:embed="rId324"/>
              <a:stretch>
                <a:fillRect/>
              </a:stretch>
            </p:blipFill>
            <p:spPr>
              <a:xfrm>
                <a:off x="1404219" y="4144242"/>
                <a:ext cx="2617920" cy="2004120"/>
              </a:xfrm>
              <a:prstGeom prst="rect">
                <a:avLst/>
              </a:prstGeom>
            </p:spPr>
          </p:pic>
        </mc:Fallback>
      </mc:AlternateContent>
      <p:grpSp>
        <p:nvGrpSpPr>
          <p:cNvPr id="275" name="Gruppieren 274">
            <a:extLst>
              <a:ext uri="{FF2B5EF4-FFF2-40B4-BE49-F238E27FC236}">
                <a16:creationId xmlns:a16="http://schemas.microsoft.com/office/drawing/2014/main" id="{1DD60988-317F-476F-8FDD-275FA902C5DC}"/>
              </a:ext>
            </a:extLst>
          </p:cNvPr>
          <p:cNvGrpSpPr/>
          <p:nvPr/>
        </p:nvGrpSpPr>
        <p:grpSpPr>
          <a:xfrm>
            <a:off x="2910459" y="2047242"/>
            <a:ext cx="8869680" cy="4435920"/>
            <a:chOff x="2910459" y="2047242"/>
            <a:chExt cx="8869680" cy="4435920"/>
          </a:xfrm>
        </p:grpSpPr>
        <mc:AlternateContent xmlns:mc="http://schemas.openxmlformats.org/markup-compatibility/2006" xmlns:p14="http://schemas.microsoft.com/office/powerpoint/2010/main">
          <mc:Choice Requires="p14">
            <p:contentPart p14:bwMode="auto" r:id="rId325">
              <p14:nvContentPartPr>
                <p14:cNvPr id="203" name="Freihand 202">
                  <a:extLst>
                    <a:ext uri="{FF2B5EF4-FFF2-40B4-BE49-F238E27FC236}">
                      <a16:creationId xmlns:a16="http://schemas.microsoft.com/office/drawing/2014/main" id="{A444D26A-D31D-4AF5-B594-B010F6C97B12}"/>
                    </a:ext>
                  </a:extLst>
                </p14:cNvPr>
                <p14:cNvContentPartPr/>
                <p14:nvPr/>
              </p14:nvContentPartPr>
              <p14:xfrm>
                <a:off x="2984259" y="2945802"/>
                <a:ext cx="3304080" cy="2284560"/>
              </p14:xfrm>
            </p:contentPart>
          </mc:Choice>
          <mc:Fallback xmlns="">
            <p:pic>
              <p:nvPicPr>
                <p:cNvPr id="203" name="Freihand 202">
                  <a:extLst>
                    <a:ext uri="{FF2B5EF4-FFF2-40B4-BE49-F238E27FC236}">
                      <a16:creationId xmlns:a16="http://schemas.microsoft.com/office/drawing/2014/main" id="{A444D26A-D31D-4AF5-B594-B010F6C97B12}"/>
                    </a:ext>
                  </a:extLst>
                </p:cNvPr>
                <p:cNvPicPr/>
                <p:nvPr/>
              </p:nvPicPr>
              <p:blipFill>
                <a:blip r:embed="rId326"/>
                <a:stretch>
                  <a:fillRect/>
                </a:stretch>
              </p:blipFill>
              <p:spPr>
                <a:xfrm>
                  <a:off x="2979939" y="2941482"/>
                  <a:ext cx="3312720" cy="2293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4" name="Freihand 203">
                  <a:extLst>
                    <a:ext uri="{FF2B5EF4-FFF2-40B4-BE49-F238E27FC236}">
                      <a16:creationId xmlns:a16="http://schemas.microsoft.com/office/drawing/2014/main" id="{B57D9204-853D-4A76-B51E-8F8267E82B27}"/>
                    </a:ext>
                  </a:extLst>
                </p14:cNvPr>
                <p14:cNvContentPartPr/>
                <p14:nvPr/>
              </p14:nvContentPartPr>
              <p14:xfrm>
                <a:off x="2910459" y="4964682"/>
                <a:ext cx="455040" cy="300600"/>
              </p14:xfrm>
            </p:contentPart>
          </mc:Choice>
          <mc:Fallback xmlns="">
            <p:pic>
              <p:nvPicPr>
                <p:cNvPr id="204" name="Freihand 203">
                  <a:extLst>
                    <a:ext uri="{FF2B5EF4-FFF2-40B4-BE49-F238E27FC236}">
                      <a16:creationId xmlns:a16="http://schemas.microsoft.com/office/drawing/2014/main" id="{B57D9204-853D-4A76-B51E-8F8267E82B27}"/>
                    </a:ext>
                  </a:extLst>
                </p:cNvPr>
                <p:cNvPicPr/>
                <p:nvPr/>
              </p:nvPicPr>
              <p:blipFill>
                <a:blip r:embed="rId328"/>
                <a:stretch>
                  <a:fillRect/>
                </a:stretch>
              </p:blipFill>
              <p:spPr>
                <a:xfrm>
                  <a:off x="2906139" y="4960362"/>
                  <a:ext cx="4636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5" name="Freihand 204">
                  <a:extLst>
                    <a:ext uri="{FF2B5EF4-FFF2-40B4-BE49-F238E27FC236}">
                      <a16:creationId xmlns:a16="http://schemas.microsoft.com/office/drawing/2014/main" id="{243D8CD2-669F-4B4C-8A14-3C04C92BCDC9}"/>
                    </a:ext>
                  </a:extLst>
                </p14:cNvPr>
                <p14:cNvContentPartPr/>
                <p14:nvPr/>
              </p14:nvContentPartPr>
              <p14:xfrm>
                <a:off x="6550059" y="2796402"/>
                <a:ext cx="93600" cy="240480"/>
              </p14:xfrm>
            </p:contentPart>
          </mc:Choice>
          <mc:Fallback xmlns="">
            <p:pic>
              <p:nvPicPr>
                <p:cNvPr id="205" name="Freihand 204">
                  <a:extLst>
                    <a:ext uri="{FF2B5EF4-FFF2-40B4-BE49-F238E27FC236}">
                      <a16:creationId xmlns:a16="http://schemas.microsoft.com/office/drawing/2014/main" id="{243D8CD2-669F-4B4C-8A14-3C04C92BCDC9}"/>
                    </a:ext>
                  </a:extLst>
                </p:cNvPr>
                <p:cNvPicPr/>
                <p:nvPr/>
              </p:nvPicPr>
              <p:blipFill>
                <a:blip r:embed="rId330"/>
                <a:stretch>
                  <a:fillRect/>
                </a:stretch>
              </p:blipFill>
              <p:spPr>
                <a:xfrm>
                  <a:off x="6545739" y="2792082"/>
                  <a:ext cx="102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6" name="Freihand 205">
                  <a:extLst>
                    <a:ext uri="{FF2B5EF4-FFF2-40B4-BE49-F238E27FC236}">
                      <a16:creationId xmlns:a16="http://schemas.microsoft.com/office/drawing/2014/main" id="{991CA882-4A0D-4456-AE82-4C9408E637A7}"/>
                    </a:ext>
                  </a:extLst>
                </p14:cNvPr>
                <p14:cNvContentPartPr/>
                <p14:nvPr/>
              </p14:nvContentPartPr>
              <p14:xfrm>
                <a:off x="6567339" y="2792082"/>
                <a:ext cx="175680" cy="218880"/>
              </p14:xfrm>
            </p:contentPart>
          </mc:Choice>
          <mc:Fallback xmlns="">
            <p:pic>
              <p:nvPicPr>
                <p:cNvPr id="206" name="Freihand 205">
                  <a:extLst>
                    <a:ext uri="{FF2B5EF4-FFF2-40B4-BE49-F238E27FC236}">
                      <a16:creationId xmlns:a16="http://schemas.microsoft.com/office/drawing/2014/main" id="{991CA882-4A0D-4456-AE82-4C9408E637A7}"/>
                    </a:ext>
                  </a:extLst>
                </p:cNvPr>
                <p:cNvPicPr/>
                <p:nvPr/>
              </p:nvPicPr>
              <p:blipFill>
                <a:blip r:embed="rId332"/>
                <a:stretch>
                  <a:fillRect/>
                </a:stretch>
              </p:blipFill>
              <p:spPr>
                <a:xfrm>
                  <a:off x="6563019" y="2787762"/>
                  <a:ext cx="184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7" name="Freihand 206">
                  <a:extLst>
                    <a:ext uri="{FF2B5EF4-FFF2-40B4-BE49-F238E27FC236}">
                      <a16:creationId xmlns:a16="http://schemas.microsoft.com/office/drawing/2014/main" id="{0D92847F-8549-4436-851C-0BE6B915C88D}"/>
                    </a:ext>
                  </a:extLst>
                </p14:cNvPr>
                <p14:cNvContentPartPr/>
                <p14:nvPr/>
              </p14:nvContentPartPr>
              <p14:xfrm>
                <a:off x="6764259" y="2750682"/>
                <a:ext cx="81360" cy="228600"/>
              </p14:xfrm>
            </p:contentPart>
          </mc:Choice>
          <mc:Fallback xmlns="">
            <p:pic>
              <p:nvPicPr>
                <p:cNvPr id="207" name="Freihand 206">
                  <a:extLst>
                    <a:ext uri="{FF2B5EF4-FFF2-40B4-BE49-F238E27FC236}">
                      <a16:creationId xmlns:a16="http://schemas.microsoft.com/office/drawing/2014/main" id="{0D92847F-8549-4436-851C-0BE6B915C88D}"/>
                    </a:ext>
                  </a:extLst>
                </p:cNvPr>
                <p:cNvPicPr/>
                <p:nvPr/>
              </p:nvPicPr>
              <p:blipFill>
                <a:blip r:embed="rId334"/>
                <a:stretch>
                  <a:fillRect/>
                </a:stretch>
              </p:blipFill>
              <p:spPr>
                <a:xfrm>
                  <a:off x="6759939" y="2746362"/>
                  <a:ext cx="900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8" name="Freihand 207">
                  <a:extLst>
                    <a:ext uri="{FF2B5EF4-FFF2-40B4-BE49-F238E27FC236}">
                      <a16:creationId xmlns:a16="http://schemas.microsoft.com/office/drawing/2014/main" id="{3117CD2F-C8BA-4707-AFF2-BD1608972DF5}"/>
                    </a:ext>
                  </a:extLst>
                </p14:cNvPr>
                <p14:cNvContentPartPr/>
                <p14:nvPr/>
              </p14:nvContentPartPr>
              <p14:xfrm>
                <a:off x="6852819" y="2746722"/>
                <a:ext cx="26640" cy="205920"/>
              </p14:xfrm>
            </p:contentPart>
          </mc:Choice>
          <mc:Fallback xmlns="">
            <p:pic>
              <p:nvPicPr>
                <p:cNvPr id="208" name="Freihand 207">
                  <a:extLst>
                    <a:ext uri="{FF2B5EF4-FFF2-40B4-BE49-F238E27FC236}">
                      <a16:creationId xmlns:a16="http://schemas.microsoft.com/office/drawing/2014/main" id="{3117CD2F-C8BA-4707-AFF2-BD1608972DF5}"/>
                    </a:ext>
                  </a:extLst>
                </p:cNvPr>
                <p:cNvPicPr/>
                <p:nvPr/>
              </p:nvPicPr>
              <p:blipFill>
                <a:blip r:embed="rId336"/>
                <a:stretch>
                  <a:fillRect/>
                </a:stretch>
              </p:blipFill>
              <p:spPr>
                <a:xfrm>
                  <a:off x="6848499" y="2742402"/>
                  <a:ext cx="352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9" name="Freihand 208">
                  <a:extLst>
                    <a:ext uri="{FF2B5EF4-FFF2-40B4-BE49-F238E27FC236}">
                      <a16:creationId xmlns:a16="http://schemas.microsoft.com/office/drawing/2014/main" id="{383C7D00-EB7D-4B5A-B40E-CD87938F9313}"/>
                    </a:ext>
                  </a:extLst>
                </p14:cNvPr>
                <p14:cNvContentPartPr/>
                <p14:nvPr/>
              </p14:nvContentPartPr>
              <p14:xfrm>
                <a:off x="6938499" y="2797482"/>
                <a:ext cx="120600" cy="136800"/>
              </p14:xfrm>
            </p:contentPart>
          </mc:Choice>
          <mc:Fallback xmlns="">
            <p:pic>
              <p:nvPicPr>
                <p:cNvPr id="209" name="Freihand 208">
                  <a:extLst>
                    <a:ext uri="{FF2B5EF4-FFF2-40B4-BE49-F238E27FC236}">
                      <a16:creationId xmlns:a16="http://schemas.microsoft.com/office/drawing/2014/main" id="{383C7D00-EB7D-4B5A-B40E-CD87938F9313}"/>
                    </a:ext>
                  </a:extLst>
                </p:cNvPr>
                <p:cNvPicPr/>
                <p:nvPr/>
              </p:nvPicPr>
              <p:blipFill>
                <a:blip r:embed="rId338"/>
                <a:stretch>
                  <a:fillRect/>
                </a:stretch>
              </p:blipFill>
              <p:spPr>
                <a:xfrm>
                  <a:off x="6934179" y="2793162"/>
                  <a:ext cx="129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0" name="Freihand 209">
                  <a:extLst>
                    <a:ext uri="{FF2B5EF4-FFF2-40B4-BE49-F238E27FC236}">
                      <a16:creationId xmlns:a16="http://schemas.microsoft.com/office/drawing/2014/main" id="{1C54AC44-83CA-4941-A23E-9675EEC7825C}"/>
                    </a:ext>
                  </a:extLst>
                </p14:cNvPr>
                <p14:cNvContentPartPr/>
                <p14:nvPr/>
              </p14:nvContentPartPr>
              <p14:xfrm>
                <a:off x="7292739" y="2662482"/>
                <a:ext cx="177120" cy="214200"/>
              </p14:xfrm>
            </p:contentPart>
          </mc:Choice>
          <mc:Fallback xmlns="">
            <p:pic>
              <p:nvPicPr>
                <p:cNvPr id="210" name="Freihand 209">
                  <a:extLst>
                    <a:ext uri="{FF2B5EF4-FFF2-40B4-BE49-F238E27FC236}">
                      <a16:creationId xmlns:a16="http://schemas.microsoft.com/office/drawing/2014/main" id="{1C54AC44-83CA-4941-A23E-9675EEC7825C}"/>
                    </a:ext>
                  </a:extLst>
                </p:cNvPr>
                <p:cNvPicPr/>
                <p:nvPr/>
              </p:nvPicPr>
              <p:blipFill>
                <a:blip r:embed="rId340"/>
                <a:stretch>
                  <a:fillRect/>
                </a:stretch>
              </p:blipFill>
              <p:spPr>
                <a:xfrm>
                  <a:off x="7288419" y="2658162"/>
                  <a:ext cx="185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1" name="Freihand 210">
                  <a:extLst>
                    <a:ext uri="{FF2B5EF4-FFF2-40B4-BE49-F238E27FC236}">
                      <a16:creationId xmlns:a16="http://schemas.microsoft.com/office/drawing/2014/main" id="{9FF109C4-F95C-456B-B3B8-643FD6901B3E}"/>
                    </a:ext>
                  </a:extLst>
                </p14:cNvPr>
                <p14:cNvContentPartPr/>
                <p14:nvPr/>
              </p14:nvContentPartPr>
              <p14:xfrm>
                <a:off x="7277979" y="2747802"/>
                <a:ext cx="174240" cy="47880"/>
              </p14:xfrm>
            </p:contentPart>
          </mc:Choice>
          <mc:Fallback xmlns="">
            <p:pic>
              <p:nvPicPr>
                <p:cNvPr id="211" name="Freihand 210">
                  <a:extLst>
                    <a:ext uri="{FF2B5EF4-FFF2-40B4-BE49-F238E27FC236}">
                      <a16:creationId xmlns:a16="http://schemas.microsoft.com/office/drawing/2014/main" id="{9FF109C4-F95C-456B-B3B8-643FD6901B3E}"/>
                    </a:ext>
                  </a:extLst>
                </p:cNvPr>
                <p:cNvPicPr/>
                <p:nvPr/>
              </p:nvPicPr>
              <p:blipFill>
                <a:blip r:embed="rId342"/>
                <a:stretch>
                  <a:fillRect/>
                </a:stretch>
              </p:blipFill>
              <p:spPr>
                <a:xfrm>
                  <a:off x="7273659" y="2743482"/>
                  <a:ext cx="182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2" name="Freihand 211">
                  <a:extLst>
                    <a:ext uri="{FF2B5EF4-FFF2-40B4-BE49-F238E27FC236}">
                      <a16:creationId xmlns:a16="http://schemas.microsoft.com/office/drawing/2014/main" id="{FF5DF03E-0C2E-479D-8998-F2E0F861C163}"/>
                    </a:ext>
                  </a:extLst>
                </p14:cNvPr>
                <p14:cNvContentPartPr/>
                <p14:nvPr/>
              </p14:nvContentPartPr>
              <p14:xfrm>
                <a:off x="7483179" y="2651682"/>
                <a:ext cx="279360" cy="170280"/>
              </p14:xfrm>
            </p:contentPart>
          </mc:Choice>
          <mc:Fallback xmlns="">
            <p:pic>
              <p:nvPicPr>
                <p:cNvPr id="212" name="Freihand 211">
                  <a:extLst>
                    <a:ext uri="{FF2B5EF4-FFF2-40B4-BE49-F238E27FC236}">
                      <a16:creationId xmlns:a16="http://schemas.microsoft.com/office/drawing/2014/main" id="{FF5DF03E-0C2E-479D-8998-F2E0F861C163}"/>
                    </a:ext>
                  </a:extLst>
                </p:cNvPr>
                <p:cNvPicPr/>
                <p:nvPr/>
              </p:nvPicPr>
              <p:blipFill>
                <a:blip r:embed="rId344"/>
                <a:stretch>
                  <a:fillRect/>
                </a:stretch>
              </p:blipFill>
              <p:spPr>
                <a:xfrm>
                  <a:off x="7478859" y="2647362"/>
                  <a:ext cx="2880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3" name="Freihand 212">
                  <a:extLst>
                    <a:ext uri="{FF2B5EF4-FFF2-40B4-BE49-F238E27FC236}">
                      <a16:creationId xmlns:a16="http://schemas.microsoft.com/office/drawing/2014/main" id="{F2883ACF-94B0-4C6C-8B78-97D7CC33E05D}"/>
                    </a:ext>
                  </a:extLst>
                </p14:cNvPr>
                <p14:cNvContentPartPr/>
                <p14:nvPr/>
              </p14:nvContentPartPr>
              <p14:xfrm>
                <a:off x="7764699" y="2690202"/>
                <a:ext cx="110880" cy="110160"/>
              </p14:xfrm>
            </p:contentPart>
          </mc:Choice>
          <mc:Fallback xmlns="">
            <p:pic>
              <p:nvPicPr>
                <p:cNvPr id="213" name="Freihand 212">
                  <a:extLst>
                    <a:ext uri="{FF2B5EF4-FFF2-40B4-BE49-F238E27FC236}">
                      <a16:creationId xmlns:a16="http://schemas.microsoft.com/office/drawing/2014/main" id="{F2883ACF-94B0-4C6C-8B78-97D7CC33E05D}"/>
                    </a:ext>
                  </a:extLst>
                </p:cNvPr>
                <p:cNvPicPr/>
                <p:nvPr/>
              </p:nvPicPr>
              <p:blipFill>
                <a:blip r:embed="rId346"/>
                <a:stretch>
                  <a:fillRect/>
                </a:stretch>
              </p:blipFill>
              <p:spPr>
                <a:xfrm>
                  <a:off x="7760379" y="2685882"/>
                  <a:ext cx="119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4" name="Freihand 213">
                  <a:extLst>
                    <a:ext uri="{FF2B5EF4-FFF2-40B4-BE49-F238E27FC236}">
                      <a16:creationId xmlns:a16="http://schemas.microsoft.com/office/drawing/2014/main" id="{CAA4321F-A9A4-424B-817B-D17556918E59}"/>
                    </a:ext>
                  </a:extLst>
                </p14:cNvPr>
                <p14:cNvContentPartPr/>
                <p14:nvPr/>
              </p14:nvContentPartPr>
              <p14:xfrm>
                <a:off x="7962699" y="2679042"/>
                <a:ext cx="173520" cy="40320"/>
              </p14:xfrm>
            </p:contentPart>
          </mc:Choice>
          <mc:Fallback xmlns="">
            <p:pic>
              <p:nvPicPr>
                <p:cNvPr id="214" name="Freihand 213">
                  <a:extLst>
                    <a:ext uri="{FF2B5EF4-FFF2-40B4-BE49-F238E27FC236}">
                      <a16:creationId xmlns:a16="http://schemas.microsoft.com/office/drawing/2014/main" id="{CAA4321F-A9A4-424B-817B-D17556918E59}"/>
                    </a:ext>
                  </a:extLst>
                </p:cNvPr>
                <p:cNvPicPr/>
                <p:nvPr/>
              </p:nvPicPr>
              <p:blipFill>
                <a:blip r:embed="rId348"/>
                <a:stretch>
                  <a:fillRect/>
                </a:stretch>
              </p:blipFill>
              <p:spPr>
                <a:xfrm>
                  <a:off x="7958379" y="2674722"/>
                  <a:ext cx="182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5" name="Freihand 214">
                  <a:extLst>
                    <a:ext uri="{FF2B5EF4-FFF2-40B4-BE49-F238E27FC236}">
                      <a16:creationId xmlns:a16="http://schemas.microsoft.com/office/drawing/2014/main" id="{1F7CD568-2011-4B95-B738-619DD9976063}"/>
                    </a:ext>
                  </a:extLst>
                </p14:cNvPr>
                <p14:cNvContentPartPr/>
                <p14:nvPr/>
              </p14:nvContentPartPr>
              <p14:xfrm>
                <a:off x="8276979" y="2575362"/>
                <a:ext cx="18720" cy="148680"/>
              </p14:xfrm>
            </p:contentPart>
          </mc:Choice>
          <mc:Fallback xmlns="">
            <p:pic>
              <p:nvPicPr>
                <p:cNvPr id="215" name="Freihand 214">
                  <a:extLst>
                    <a:ext uri="{FF2B5EF4-FFF2-40B4-BE49-F238E27FC236}">
                      <a16:creationId xmlns:a16="http://schemas.microsoft.com/office/drawing/2014/main" id="{1F7CD568-2011-4B95-B738-619DD9976063}"/>
                    </a:ext>
                  </a:extLst>
                </p:cNvPr>
                <p:cNvPicPr/>
                <p:nvPr/>
              </p:nvPicPr>
              <p:blipFill>
                <a:blip r:embed="rId350"/>
                <a:stretch>
                  <a:fillRect/>
                </a:stretch>
              </p:blipFill>
              <p:spPr>
                <a:xfrm>
                  <a:off x="8272659" y="2571042"/>
                  <a:ext cx="27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6" name="Freihand 215">
                  <a:extLst>
                    <a:ext uri="{FF2B5EF4-FFF2-40B4-BE49-F238E27FC236}">
                      <a16:creationId xmlns:a16="http://schemas.microsoft.com/office/drawing/2014/main" id="{7BABD9BB-A4B9-47A5-B314-D5EC8F83A674}"/>
                    </a:ext>
                  </a:extLst>
                </p14:cNvPr>
                <p14:cNvContentPartPr/>
                <p14:nvPr/>
              </p14:nvContentPartPr>
              <p14:xfrm>
                <a:off x="8252859" y="2532162"/>
                <a:ext cx="162360" cy="101520"/>
              </p14:xfrm>
            </p:contentPart>
          </mc:Choice>
          <mc:Fallback xmlns="">
            <p:pic>
              <p:nvPicPr>
                <p:cNvPr id="216" name="Freihand 215">
                  <a:extLst>
                    <a:ext uri="{FF2B5EF4-FFF2-40B4-BE49-F238E27FC236}">
                      <a16:creationId xmlns:a16="http://schemas.microsoft.com/office/drawing/2014/main" id="{7BABD9BB-A4B9-47A5-B314-D5EC8F83A674}"/>
                    </a:ext>
                  </a:extLst>
                </p:cNvPr>
                <p:cNvPicPr/>
                <p:nvPr/>
              </p:nvPicPr>
              <p:blipFill>
                <a:blip r:embed="rId352"/>
                <a:stretch>
                  <a:fillRect/>
                </a:stretch>
              </p:blipFill>
              <p:spPr>
                <a:xfrm>
                  <a:off x="8248539" y="2527842"/>
                  <a:ext cx="171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7" name="Freihand 216">
                  <a:extLst>
                    <a:ext uri="{FF2B5EF4-FFF2-40B4-BE49-F238E27FC236}">
                      <a16:creationId xmlns:a16="http://schemas.microsoft.com/office/drawing/2014/main" id="{8B3A715F-33BF-44BC-BDFE-D7FB61FC06F2}"/>
                    </a:ext>
                  </a:extLst>
                </p14:cNvPr>
                <p14:cNvContentPartPr/>
                <p14:nvPr/>
              </p14:nvContentPartPr>
              <p14:xfrm>
                <a:off x="8261859" y="2635482"/>
                <a:ext cx="171000" cy="75600"/>
              </p14:xfrm>
            </p:contentPart>
          </mc:Choice>
          <mc:Fallback xmlns="">
            <p:pic>
              <p:nvPicPr>
                <p:cNvPr id="217" name="Freihand 216">
                  <a:extLst>
                    <a:ext uri="{FF2B5EF4-FFF2-40B4-BE49-F238E27FC236}">
                      <a16:creationId xmlns:a16="http://schemas.microsoft.com/office/drawing/2014/main" id="{8B3A715F-33BF-44BC-BDFE-D7FB61FC06F2}"/>
                    </a:ext>
                  </a:extLst>
                </p:cNvPr>
                <p:cNvPicPr/>
                <p:nvPr/>
              </p:nvPicPr>
              <p:blipFill>
                <a:blip r:embed="rId354"/>
                <a:stretch>
                  <a:fillRect/>
                </a:stretch>
              </p:blipFill>
              <p:spPr>
                <a:xfrm>
                  <a:off x="8257539" y="2631162"/>
                  <a:ext cx="1796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8" name="Freihand 217">
                  <a:extLst>
                    <a:ext uri="{FF2B5EF4-FFF2-40B4-BE49-F238E27FC236}">
                      <a16:creationId xmlns:a16="http://schemas.microsoft.com/office/drawing/2014/main" id="{629B1F09-DE26-4F65-BDAA-0B402F18AA35}"/>
                    </a:ext>
                  </a:extLst>
                </p14:cNvPr>
                <p14:cNvContentPartPr/>
                <p14:nvPr/>
              </p14:nvContentPartPr>
              <p14:xfrm>
                <a:off x="8417379" y="2492202"/>
                <a:ext cx="205560" cy="159120"/>
              </p14:xfrm>
            </p:contentPart>
          </mc:Choice>
          <mc:Fallback xmlns="">
            <p:pic>
              <p:nvPicPr>
                <p:cNvPr id="218" name="Freihand 217">
                  <a:extLst>
                    <a:ext uri="{FF2B5EF4-FFF2-40B4-BE49-F238E27FC236}">
                      <a16:creationId xmlns:a16="http://schemas.microsoft.com/office/drawing/2014/main" id="{629B1F09-DE26-4F65-BDAA-0B402F18AA35}"/>
                    </a:ext>
                  </a:extLst>
                </p:cNvPr>
                <p:cNvPicPr/>
                <p:nvPr/>
              </p:nvPicPr>
              <p:blipFill>
                <a:blip r:embed="rId356"/>
                <a:stretch>
                  <a:fillRect/>
                </a:stretch>
              </p:blipFill>
              <p:spPr>
                <a:xfrm>
                  <a:off x="8413059" y="2487882"/>
                  <a:ext cx="214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9" name="Freihand 218">
                  <a:extLst>
                    <a:ext uri="{FF2B5EF4-FFF2-40B4-BE49-F238E27FC236}">
                      <a16:creationId xmlns:a16="http://schemas.microsoft.com/office/drawing/2014/main" id="{8EFB1241-F781-4FC4-9340-4AA1A57638EF}"/>
                    </a:ext>
                  </a:extLst>
                </p14:cNvPr>
                <p14:cNvContentPartPr/>
                <p14:nvPr/>
              </p14:nvContentPartPr>
              <p14:xfrm>
                <a:off x="8631939" y="2418042"/>
                <a:ext cx="159480" cy="196200"/>
              </p14:xfrm>
            </p:contentPart>
          </mc:Choice>
          <mc:Fallback xmlns="">
            <p:pic>
              <p:nvPicPr>
                <p:cNvPr id="219" name="Freihand 218">
                  <a:extLst>
                    <a:ext uri="{FF2B5EF4-FFF2-40B4-BE49-F238E27FC236}">
                      <a16:creationId xmlns:a16="http://schemas.microsoft.com/office/drawing/2014/main" id="{8EFB1241-F781-4FC4-9340-4AA1A57638EF}"/>
                    </a:ext>
                  </a:extLst>
                </p:cNvPr>
                <p:cNvPicPr/>
                <p:nvPr/>
              </p:nvPicPr>
              <p:blipFill>
                <a:blip r:embed="rId358"/>
                <a:stretch>
                  <a:fillRect/>
                </a:stretch>
              </p:blipFill>
              <p:spPr>
                <a:xfrm>
                  <a:off x="8627619" y="2413722"/>
                  <a:ext cx="168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0" name="Freihand 219">
                  <a:extLst>
                    <a:ext uri="{FF2B5EF4-FFF2-40B4-BE49-F238E27FC236}">
                      <a16:creationId xmlns:a16="http://schemas.microsoft.com/office/drawing/2014/main" id="{D510F92B-938F-49CA-99F3-FD748EC6D178}"/>
                    </a:ext>
                  </a:extLst>
                </p14:cNvPr>
                <p14:cNvContentPartPr/>
                <p14:nvPr/>
              </p14:nvContentPartPr>
              <p14:xfrm>
                <a:off x="8737779" y="2556282"/>
                <a:ext cx="113040" cy="42480"/>
              </p14:xfrm>
            </p:contentPart>
          </mc:Choice>
          <mc:Fallback xmlns="">
            <p:pic>
              <p:nvPicPr>
                <p:cNvPr id="220" name="Freihand 219">
                  <a:extLst>
                    <a:ext uri="{FF2B5EF4-FFF2-40B4-BE49-F238E27FC236}">
                      <a16:creationId xmlns:a16="http://schemas.microsoft.com/office/drawing/2014/main" id="{D510F92B-938F-49CA-99F3-FD748EC6D178}"/>
                    </a:ext>
                  </a:extLst>
                </p:cNvPr>
                <p:cNvPicPr/>
                <p:nvPr/>
              </p:nvPicPr>
              <p:blipFill>
                <a:blip r:embed="rId360"/>
                <a:stretch>
                  <a:fillRect/>
                </a:stretch>
              </p:blipFill>
              <p:spPr>
                <a:xfrm>
                  <a:off x="8733459" y="2551962"/>
                  <a:ext cx="121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1" name="Freihand 220">
                  <a:extLst>
                    <a:ext uri="{FF2B5EF4-FFF2-40B4-BE49-F238E27FC236}">
                      <a16:creationId xmlns:a16="http://schemas.microsoft.com/office/drawing/2014/main" id="{1A3AD78B-1AA6-416E-B410-F644F6F60AEA}"/>
                    </a:ext>
                  </a:extLst>
                </p14:cNvPr>
                <p14:cNvContentPartPr/>
                <p14:nvPr/>
              </p14:nvContentPartPr>
              <p14:xfrm>
                <a:off x="8833539" y="2480682"/>
                <a:ext cx="361080" cy="98280"/>
              </p14:xfrm>
            </p:contentPart>
          </mc:Choice>
          <mc:Fallback xmlns="">
            <p:pic>
              <p:nvPicPr>
                <p:cNvPr id="221" name="Freihand 220">
                  <a:extLst>
                    <a:ext uri="{FF2B5EF4-FFF2-40B4-BE49-F238E27FC236}">
                      <a16:creationId xmlns:a16="http://schemas.microsoft.com/office/drawing/2014/main" id="{1A3AD78B-1AA6-416E-B410-F644F6F60AEA}"/>
                    </a:ext>
                  </a:extLst>
                </p:cNvPr>
                <p:cNvPicPr/>
                <p:nvPr/>
              </p:nvPicPr>
              <p:blipFill>
                <a:blip r:embed="rId362"/>
                <a:stretch>
                  <a:fillRect/>
                </a:stretch>
              </p:blipFill>
              <p:spPr>
                <a:xfrm>
                  <a:off x="8829219" y="2476362"/>
                  <a:ext cx="369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2" name="Freihand 221">
                  <a:extLst>
                    <a:ext uri="{FF2B5EF4-FFF2-40B4-BE49-F238E27FC236}">
                      <a16:creationId xmlns:a16="http://schemas.microsoft.com/office/drawing/2014/main" id="{B3909F5D-BFFF-4BB4-B621-A7C98DB4CDBA}"/>
                    </a:ext>
                  </a:extLst>
                </p14:cNvPr>
                <p14:cNvContentPartPr/>
                <p14:nvPr/>
              </p14:nvContentPartPr>
              <p14:xfrm>
                <a:off x="9232059" y="2448282"/>
                <a:ext cx="213480" cy="68040"/>
              </p14:xfrm>
            </p:contentPart>
          </mc:Choice>
          <mc:Fallback xmlns="">
            <p:pic>
              <p:nvPicPr>
                <p:cNvPr id="222" name="Freihand 221">
                  <a:extLst>
                    <a:ext uri="{FF2B5EF4-FFF2-40B4-BE49-F238E27FC236}">
                      <a16:creationId xmlns:a16="http://schemas.microsoft.com/office/drawing/2014/main" id="{B3909F5D-BFFF-4BB4-B621-A7C98DB4CDBA}"/>
                    </a:ext>
                  </a:extLst>
                </p:cNvPr>
                <p:cNvPicPr/>
                <p:nvPr/>
              </p:nvPicPr>
              <p:blipFill>
                <a:blip r:embed="rId364"/>
                <a:stretch>
                  <a:fillRect/>
                </a:stretch>
              </p:blipFill>
              <p:spPr>
                <a:xfrm>
                  <a:off x="9227739" y="2443962"/>
                  <a:ext cx="222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3" name="Freihand 222">
                  <a:extLst>
                    <a:ext uri="{FF2B5EF4-FFF2-40B4-BE49-F238E27FC236}">
                      <a16:creationId xmlns:a16="http://schemas.microsoft.com/office/drawing/2014/main" id="{B85B2BE8-A924-432D-8F3F-DAAFB251AB66}"/>
                    </a:ext>
                  </a:extLst>
                </p14:cNvPr>
                <p14:cNvContentPartPr/>
                <p14:nvPr/>
              </p14:nvContentPartPr>
              <p14:xfrm>
                <a:off x="9490899" y="2347842"/>
                <a:ext cx="268560" cy="105120"/>
              </p14:xfrm>
            </p:contentPart>
          </mc:Choice>
          <mc:Fallback xmlns="">
            <p:pic>
              <p:nvPicPr>
                <p:cNvPr id="223" name="Freihand 222">
                  <a:extLst>
                    <a:ext uri="{FF2B5EF4-FFF2-40B4-BE49-F238E27FC236}">
                      <a16:creationId xmlns:a16="http://schemas.microsoft.com/office/drawing/2014/main" id="{B85B2BE8-A924-432D-8F3F-DAAFB251AB66}"/>
                    </a:ext>
                  </a:extLst>
                </p:cNvPr>
                <p:cNvPicPr/>
                <p:nvPr/>
              </p:nvPicPr>
              <p:blipFill>
                <a:blip r:embed="rId366"/>
                <a:stretch>
                  <a:fillRect/>
                </a:stretch>
              </p:blipFill>
              <p:spPr>
                <a:xfrm>
                  <a:off x="9486579" y="2343522"/>
                  <a:ext cx="277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4" name="Freihand 223">
                  <a:extLst>
                    <a:ext uri="{FF2B5EF4-FFF2-40B4-BE49-F238E27FC236}">
                      <a16:creationId xmlns:a16="http://schemas.microsoft.com/office/drawing/2014/main" id="{D9D4B10E-6EDD-42A4-997F-95A789435D8B}"/>
                    </a:ext>
                  </a:extLst>
                </p14:cNvPr>
                <p14:cNvContentPartPr/>
                <p14:nvPr/>
              </p14:nvContentPartPr>
              <p14:xfrm>
                <a:off x="9732099" y="2326242"/>
                <a:ext cx="117720" cy="122400"/>
              </p14:xfrm>
            </p:contentPart>
          </mc:Choice>
          <mc:Fallback xmlns="">
            <p:pic>
              <p:nvPicPr>
                <p:cNvPr id="224" name="Freihand 223">
                  <a:extLst>
                    <a:ext uri="{FF2B5EF4-FFF2-40B4-BE49-F238E27FC236}">
                      <a16:creationId xmlns:a16="http://schemas.microsoft.com/office/drawing/2014/main" id="{D9D4B10E-6EDD-42A4-997F-95A789435D8B}"/>
                    </a:ext>
                  </a:extLst>
                </p:cNvPr>
                <p:cNvPicPr/>
                <p:nvPr/>
              </p:nvPicPr>
              <p:blipFill>
                <a:blip r:embed="rId368"/>
                <a:stretch>
                  <a:fillRect/>
                </a:stretch>
              </p:blipFill>
              <p:spPr>
                <a:xfrm>
                  <a:off x="9727779" y="2321922"/>
                  <a:ext cx="126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5" name="Freihand 224">
                  <a:extLst>
                    <a:ext uri="{FF2B5EF4-FFF2-40B4-BE49-F238E27FC236}">
                      <a16:creationId xmlns:a16="http://schemas.microsoft.com/office/drawing/2014/main" id="{41A627B5-1AA7-4807-B466-5A50D22ACB0A}"/>
                    </a:ext>
                  </a:extLst>
                </p14:cNvPr>
                <p14:cNvContentPartPr/>
                <p14:nvPr/>
              </p14:nvContentPartPr>
              <p14:xfrm>
                <a:off x="9895179" y="2204562"/>
                <a:ext cx="135360" cy="188280"/>
              </p14:xfrm>
            </p:contentPart>
          </mc:Choice>
          <mc:Fallback xmlns="">
            <p:pic>
              <p:nvPicPr>
                <p:cNvPr id="225" name="Freihand 224">
                  <a:extLst>
                    <a:ext uri="{FF2B5EF4-FFF2-40B4-BE49-F238E27FC236}">
                      <a16:creationId xmlns:a16="http://schemas.microsoft.com/office/drawing/2014/main" id="{41A627B5-1AA7-4807-B466-5A50D22ACB0A}"/>
                    </a:ext>
                  </a:extLst>
                </p:cNvPr>
                <p:cNvPicPr/>
                <p:nvPr/>
              </p:nvPicPr>
              <p:blipFill>
                <a:blip r:embed="rId370"/>
                <a:stretch>
                  <a:fillRect/>
                </a:stretch>
              </p:blipFill>
              <p:spPr>
                <a:xfrm>
                  <a:off x="9890859" y="2200242"/>
                  <a:ext cx="144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6" name="Freihand 225">
                  <a:extLst>
                    <a:ext uri="{FF2B5EF4-FFF2-40B4-BE49-F238E27FC236}">
                      <a16:creationId xmlns:a16="http://schemas.microsoft.com/office/drawing/2014/main" id="{D74C0C93-4623-4F21-8D57-018483613186}"/>
                    </a:ext>
                  </a:extLst>
                </p14:cNvPr>
                <p14:cNvContentPartPr/>
                <p14:nvPr/>
              </p14:nvContentPartPr>
              <p14:xfrm>
                <a:off x="9954579" y="2295282"/>
                <a:ext cx="312480" cy="53640"/>
              </p14:xfrm>
            </p:contentPart>
          </mc:Choice>
          <mc:Fallback xmlns="">
            <p:pic>
              <p:nvPicPr>
                <p:cNvPr id="226" name="Freihand 225">
                  <a:extLst>
                    <a:ext uri="{FF2B5EF4-FFF2-40B4-BE49-F238E27FC236}">
                      <a16:creationId xmlns:a16="http://schemas.microsoft.com/office/drawing/2014/main" id="{D74C0C93-4623-4F21-8D57-018483613186}"/>
                    </a:ext>
                  </a:extLst>
                </p:cNvPr>
                <p:cNvPicPr/>
                <p:nvPr/>
              </p:nvPicPr>
              <p:blipFill>
                <a:blip r:embed="rId372"/>
                <a:stretch>
                  <a:fillRect/>
                </a:stretch>
              </p:blipFill>
              <p:spPr>
                <a:xfrm>
                  <a:off x="9950259" y="2290962"/>
                  <a:ext cx="321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7" name="Freihand 226">
                  <a:extLst>
                    <a:ext uri="{FF2B5EF4-FFF2-40B4-BE49-F238E27FC236}">
                      <a16:creationId xmlns:a16="http://schemas.microsoft.com/office/drawing/2014/main" id="{E755B025-3548-49AB-818D-20A65112F13D}"/>
                    </a:ext>
                  </a:extLst>
                </p14:cNvPr>
                <p14:cNvContentPartPr/>
                <p14:nvPr/>
              </p14:nvContentPartPr>
              <p14:xfrm>
                <a:off x="10299819" y="2116362"/>
                <a:ext cx="83880" cy="205560"/>
              </p14:xfrm>
            </p:contentPart>
          </mc:Choice>
          <mc:Fallback xmlns="">
            <p:pic>
              <p:nvPicPr>
                <p:cNvPr id="227" name="Freihand 226">
                  <a:extLst>
                    <a:ext uri="{FF2B5EF4-FFF2-40B4-BE49-F238E27FC236}">
                      <a16:creationId xmlns:a16="http://schemas.microsoft.com/office/drawing/2014/main" id="{E755B025-3548-49AB-818D-20A65112F13D}"/>
                    </a:ext>
                  </a:extLst>
                </p:cNvPr>
                <p:cNvPicPr/>
                <p:nvPr/>
              </p:nvPicPr>
              <p:blipFill>
                <a:blip r:embed="rId374"/>
                <a:stretch>
                  <a:fillRect/>
                </a:stretch>
              </p:blipFill>
              <p:spPr>
                <a:xfrm>
                  <a:off x="10295499" y="2112042"/>
                  <a:ext cx="925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8" name="Freihand 227">
                  <a:extLst>
                    <a:ext uri="{FF2B5EF4-FFF2-40B4-BE49-F238E27FC236}">
                      <a16:creationId xmlns:a16="http://schemas.microsoft.com/office/drawing/2014/main" id="{152E0772-F1D6-4C29-94F9-278CC4F80905}"/>
                    </a:ext>
                  </a:extLst>
                </p14:cNvPr>
                <p14:cNvContentPartPr/>
                <p14:nvPr/>
              </p14:nvContentPartPr>
              <p14:xfrm>
                <a:off x="10408899" y="2234802"/>
                <a:ext cx="33480" cy="68400"/>
              </p14:xfrm>
            </p:contentPart>
          </mc:Choice>
          <mc:Fallback xmlns="">
            <p:pic>
              <p:nvPicPr>
                <p:cNvPr id="228" name="Freihand 227">
                  <a:extLst>
                    <a:ext uri="{FF2B5EF4-FFF2-40B4-BE49-F238E27FC236}">
                      <a16:creationId xmlns:a16="http://schemas.microsoft.com/office/drawing/2014/main" id="{152E0772-F1D6-4C29-94F9-278CC4F80905}"/>
                    </a:ext>
                  </a:extLst>
                </p:cNvPr>
                <p:cNvPicPr/>
                <p:nvPr/>
              </p:nvPicPr>
              <p:blipFill>
                <a:blip r:embed="rId376"/>
                <a:stretch>
                  <a:fillRect/>
                </a:stretch>
              </p:blipFill>
              <p:spPr>
                <a:xfrm>
                  <a:off x="10404579" y="2230482"/>
                  <a:ext cx="42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9" name="Freihand 228">
                  <a:extLst>
                    <a:ext uri="{FF2B5EF4-FFF2-40B4-BE49-F238E27FC236}">
                      <a16:creationId xmlns:a16="http://schemas.microsoft.com/office/drawing/2014/main" id="{4DCF8589-1280-45D4-B456-4CEBF4E008A2}"/>
                    </a:ext>
                  </a:extLst>
                </p14:cNvPr>
                <p14:cNvContentPartPr/>
                <p14:nvPr/>
              </p14:nvContentPartPr>
              <p14:xfrm>
                <a:off x="10456059" y="2103762"/>
                <a:ext cx="5400" cy="19800"/>
              </p14:xfrm>
            </p:contentPart>
          </mc:Choice>
          <mc:Fallback xmlns="">
            <p:pic>
              <p:nvPicPr>
                <p:cNvPr id="229" name="Freihand 228">
                  <a:extLst>
                    <a:ext uri="{FF2B5EF4-FFF2-40B4-BE49-F238E27FC236}">
                      <a16:creationId xmlns:a16="http://schemas.microsoft.com/office/drawing/2014/main" id="{4DCF8589-1280-45D4-B456-4CEBF4E008A2}"/>
                    </a:ext>
                  </a:extLst>
                </p:cNvPr>
                <p:cNvPicPr/>
                <p:nvPr/>
              </p:nvPicPr>
              <p:blipFill>
                <a:blip r:embed="rId378"/>
                <a:stretch>
                  <a:fillRect/>
                </a:stretch>
              </p:blipFill>
              <p:spPr>
                <a:xfrm>
                  <a:off x="10451739" y="2099442"/>
                  <a:ext cx="14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0" name="Freihand 229">
                  <a:extLst>
                    <a:ext uri="{FF2B5EF4-FFF2-40B4-BE49-F238E27FC236}">
                      <a16:creationId xmlns:a16="http://schemas.microsoft.com/office/drawing/2014/main" id="{0A624248-2B1C-4FAF-B3AC-36F4162661F1}"/>
                    </a:ext>
                  </a:extLst>
                </p14:cNvPr>
                <p14:cNvContentPartPr/>
                <p14:nvPr/>
              </p14:nvContentPartPr>
              <p14:xfrm>
                <a:off x="10481979" y="2121042"/>
                <a:ext cx="129960" cy="165600"/>
              </p14:xfrm>
            </p:contentPart>
          </mc:Choice>
          <mc:Fallback xmlns="">
            <p:pic>
              <p:nvPicPr>
                <p:cNvPr id="230" name="Freihand 229">
                  <a:extLst>
                    <a:ext uri="{FF2B5EF4-FFF2-40B4-BE49-F238E27FC236}">
                      <a16:creationId xmlns:a16="http://schemas.microsoft.com/office/drawing/2014/main" id="{0A624248-2B1C-4FAF-B3AC-36F4162661F1}"/>
                    </a:ext>
                  </a:extLst>
                </p:cNvPr>
                <p:cNvPicPr/>
                <p:nvPr/>
              </p:nvPicPr>
              <p:blipFill>
                <a:blip r:embed="rId380"/>
                <a:stretch>
                  <a:fillRect/>
                </a:stretch>
              </p:blipFill>
              <p:spPr>
                <a:xfrm>
                  <a:off x="10477659" y="2116722"/>
                  <a:ext cx="138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1" name="Freihand 230">
                  <a:extLst>
                    <a:ext uri="{FF2B5EF4-FFF2-40B4-BE49-F238E27FC236}">
                      <a16:creationId xmlns:a16="http://schemas.microsoft.com/office/drawing/2014/main" id="{23AD4D29-1DCD-4B4A-B1A2-62F8A2140000}"/>
                    </a:ext>
                  </a:extLst>
                </p14:cNvPr>
                <p14:cNvContentPartPr/>
                <p14:nvPr/>
              </p14:nvContentPartPr>
              <p14:xfrm>
                <a:off x="10600419" y="2064162"/>
                <a:ext cx="318600" cy="182880"/>
              </p14:xfrm>
            </p:contentPart>
          </mc:Choice>
          <mc:Fallback xmlns="">
            <p:pic>
              <p:nvPicPr>
                <p:cNvPr id="231" name="Freihand 230">
                  <a:extLst>
                    <a:ext uri="{FF2B5EF4-FFF2-40B4-BE49-F238E27FC236}">
                      <a16:creationId xmlns:a16="http://schemas.microsoft.com/office/drawing/2014/main" id="{23AD4D29-1DCD-4B4A-B1A2-62F8A2140000}"/>
                    </a:ext>
                  </a:extLst>
                </p:cNvPr>
                <p:cNvPicPr/>
                <p:nvPr/>
              </p:nvPicPr>
              <p:blipFill>
                <a:blip r:embed="rId382"/>
                <a:stretch>
                  <a:fillRect/>
                </a:stretch>
              </p:blipFill>
              <p:spPr>
                <a:xfrm>
                  <a:off x="10596099" y="2059842"/>
                  <a:ext cx="327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2" name="Freihand 231">
                  <a:extLst>
                    <a:ext uri="{FF2B5EF4-FFF2-40B4-BE49-F238E27FC236}">
                      <a16:creationId xmlns:a16="http://schemas.microsoft.com/office/drawing/2014/main" id="{D74956A4-5EFB-4DC3-8CCA-88D278D36051}"/>
                    </a:ext>
                  </a:extLst>
                </p14:cNvPr>
                <p14:cNvContentPartPr/>
                <p14:nvPr/>
              </p14:nvContentPartPr>
              <p14:xfrm>
                <a:off x="10919739" y="2061282"/>
                <a:ext cx="19440" cy="52200"/>
              </p14:xfrm>
            </p:contentPart>
          </mc:Choice>
          <mc:Fallback xmlns="">
            <p:pic>
              <p:nvPicPr>
                <p:cNvPr id="232" name="Freihand 231">
                  <a:extLst>
                    <a:ext uri="{FF2B5EF4-FFF2-40B4-BE49-F238E27FC236}">
                      <a16:creationId xmlns:a16="http://schemas.microsoft.com/office/drawing/2014/main" id="{D74956A4-5EFB-4DC3-8CCA-88D278D36051}"/>
                    </a:ext>
                  </a:extLst>
                </p:cNvPr>
                <p:cNvPicPr/>
                <p:nvPr/>
              </p:nvPicPr>
              <p:blipFill>
                <a:blip r:embed="rId384"/>
                <a:stretch>
                  <a:fillRect/>
                </a:stretch>
              </p:blipFill>
              <p:spPr>
                <a:xfrm>
                  <a:off x="10915419" y="2056962"/>
                  <a:ext cx="28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3" name="Freihand 232">
                  <a:extLst>
                    <a:ext uri="{FF2B5EF4-FFF2-40B4-BE49-F238E27FC236}">
                      <a16:creationId xmlns:a16="http://schemas.microsoft.com/office/drawing/2014/main" id="{BE0B8255-8C9F-4254-AC17-4E14CA96A673}"/>
                    </a:ext>
                  </a:extLst>
                </p14:cNvPr>
                <p14:cNvContentPartPr/>
                <p14:nvPr/>
              </p14:nvContentPartPr>
              <p14:xfrm>
                <a:off x="10927659" y="2127522"/>
                <a:ext cx="253440" cy="84960"/>
              </p14:xfrm>
            </p:contentPart>
          </mc:Choice>
          <mc:Fallback xmlns="">
            <p:pic>
              <p:nvPicPr>
                <p:cNvPr id="233" name="Freihand 232">
                  <a:extLst>
                    <a:ext uri="{FF2B5EF4-FFF2-40B4-BE49-F238E27FC236}">
                      <a16:creationId xmlns:a16="http://schemas.microsoft.com/office/drawing/2014/main" id="{BE0B8255-8C9F-4254-AC17-4E14CA96A673}"/>
                    </a:ext>
                  </a:extLst>
                </p:cNvPr>
                <p:cNvPicPr/>
                <p:nvPr/>
              </p:nvPicPr>
              <p:blipFill>
                <a:blip r:embed="rId386"/>
                <a:stretch>
                  <a:fillRect/>
                </a:stretch>
              </p:blipFill>
              <p:spPr>
                <a:xfrm>
                  <a:off x="10923339" y="2123202"/>
                  <a:ext cx="262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4" name="Freihand 233">
                  <a:extLst>
                    <a:ext uri="{FF2B5EF4-FFF2-40B4-BE49-F238E27FC236}">
                      <a16:creationId xmlns:a16="http://schemas.microsoft.com/office/drawing/2014/main" id="{92EFAD08-7156-4E58-9739-6B864969EA8B}"/>
                    </a:ext>
                  </a:extLst>
                </p14:cNvPr>
                <p14:cNvContentPartPr/>
                <p14:nvPr/>
              </p14:nvContentPartPr>
              <p14:xfrm>
                <a:off x="11219979" y="2047242"/>
                <a:ext cx="311400" cy="119160"/>
              </p14:xfrm>
            </p:contentPart>
          </mc:Choice>
          <mc:Fallback xmlns="">
            <p:pic>
              <p:nvPicPr>
                <p:cNvPr id="234" name="Freihand 233">
                  <a:extLst>
                    <a:ext uri="{FF2B5EF4-FFF2-40B4-BE49-F238E27FC236}">
                      <a16:creationId xmlns:a16="http://schemas.microsoft.com/office/drawing/2014/main" id="{92EFAD08-7156-4E58-9739-6B864969EA8B}"/>
                    </a:ext>
                  </a:extLst>
                </p:cNvPr>
                <p:cNvPicPr/>
                <p:nvPr/>
              </p:nvPicPr>
              <p:blipFill>
                <a:blip r:embed="rId388"/>
                <a:stretch>
                  <a:fillRect/>
                </a:stretch>
              </p:blipFill>
              <p:spPr>
                <a:xfrm>
                  <a:off x="11215659" y="2042922"/>
                  <a:ext cx="320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8" name="Freihand 237">
                  <a:extLst>
                    <a:ext uri="{FF2B5EF4-FFF2-40B4-BE49-F238E27FC236}">
                      <a16:creationId xmlns:a16="http://schemas.microsoft.com/office/drawing/2014/main" id="{C17EE7A3-E3A8-4BF6-A471-A1ACFA0F0FC4}"/>
                    </a:ext>
                  </a:extLst>
                </p14:cNvPr>
                <p14:cNvContentPartPr/>
                <p14:nvPr/>
              </p14:nvContentPartPr>
              <p14:xfrm>
                <a:off x="7785579" y="2997642"/>
                <a:ext cx="97920" cy="93240"/>
              </p14:xfrm>
            </p:contentPart>
          </mc:Choice>
          <mc:Fallback xmlns="">
            <p:pic>
              <p:nvPicPr>
                <p:cNvPr id="238" name="Freihand 237">
                  <a:extLst>
                    <a:ext uri="{FF2B5EF4-FFF2-40B4-BE49-F238E27FC236}">
                      <a16:creationId xmlns:a16="http://schemas.microsoft.com/office/drawing/2014/main" id="{C17EE7A3-E3A8-4BF6-A471-A1ACFA0F0FC4}"/>
                    </a:ext>
                  </a:extLst>
                </p:cNvPr>
                <p:cNvPicPr/>
                <p:nvPr/>
              </p:nvPicPr>
              <p:blipFill>
                <a:blip r:embed="rId390"/>
                <a:stretch>
                  <a:fillRect/>
                </a:stretch>
              </p:blipFill>
              <p:spPr>
                <a:xfrm>
                  <a:off x="7781259" y="2993322"/>
                  <a:ext cx="106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9" name="Freihand 238">
                  <a:extLst>
                    <a:ext uri="{FF2B5EF4-FFF2-40B4-BE49-F238E27FC236}">
                      <a16:creationId xmlns:a16="http://schemas.microsoft.com/office/drawing/2014/main" id="{9C092F44-17DB-41C0-AF5C-BBFD47C970BE}"/>
                    </a:ext>
                  </a:extLst>
                </p14:cNvPr>
                <p14:cNvContentPartPr/>
                <p14:nvPr/>
              </p14:nvContentPartPr>
              <p14:xfrm>
                <a:off x="7799619" y="2878842"/>
                <a:ext cx="30240" cy="25200"/>
              </p14:xfrm>
            </p:contentPart>
          </mc:Choice>
          <mc:Fallback xmlns="">
            <p:pic>
              <p:nvPicPr>
                <p:cNvPr id="239" name="Freihand 238">
                  <a:extLst>
                    <a:ext uri="{FF2B5EF4-FFF2-40B4-BE49-F238E27FC236}">
                      <a16:creationId xmlns:a16="http://schemas.microsoft.com/office/drawing/2014/main" id="{9C092F44-17DB-41C0-AF5C-BBFD47C970BE}"/>
                    </a:ext>
                  </a:extLst>
                </p:cNvPr>
                <p:cNvPicPr/>
                <p:nvPr/>
              </p:nvPicPr>
              <p:blipFill>
                <a:blip r:embed="rId392"/>
                <a:stretch>
                  <a:fillRect/>
                </a:stretch>
              </p:blipFill>
              <p:spPr>
                <a:xfrm>
                  <a:off x="7795299" y="2874522"/>
                  <a:ext cx="38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0" name="Freihand 239">
                  <a:extLst>
                    <a:ext uri="{FF2B5EF4-FFF2-40B4-BE49-F238E27FC236}">
                      <a16:creationId xmlns:a16="http://schemas.microsoft.com/office/drawing/2014/main" id="{49CB5879-6B34-4840-9156-B931E16B4ECE}"/>
                    </a:ext>
                  </a:extLst>
                </p14:cNvPr>
                <p14:cNvContentPartPr/>
                <p14:nvPr/>
              </p14:nvContentPartPr>
              <p14:xfrm>
                <a:off x="7960899" y="3035802"/>
                <a:ext cx="21240" cy="106560"/>
              </p14:xfrm>
            </p:contentPart>
          </mc:Choice>
          <mc:Fallback xmlns="">
            <p:pic>
              <p:nvPicPr>
                <p:cNvPr id="240" name="Freihand 239">
                  <a:extLst>
                    <a:ext uri="{FF2B5EF4-FFF2-40B4-BE49-F238E27FC236}">
                      <a16:creationId xmlns:a16="http://schemas.microsoft.com/office/drawing/2014/main" id="{49CB5879-6B34-4840-9156-B931E16B4ECE}"/>
                    </a:ext>
                  </a:extLst>
                </p:cNvPr>
                <p:cNvPicPr/>
                <p:nvPr/>
              </p:nvPicPr>
              <p:blipFill>
                <a:blip r:embed="rId394"/>
                <a:stretch>
                  <a:fillRect/>
                </a:stretch>
              </p:blipFill>
              <p:spPr>
                <a:xfrm>
                  <a:off x="7956579" y="3031482"/>
                  <a:ext cx="29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1" name="Freihand 240">
                  <a:extLst>
                    <a:ext uri="{FF2B5EF4-FFF2-40B4-BE49-F238E27FC236}">
                      <a16:creationId xmlns:a16="http://schemas.microsoft.com/office/drawing/2014/main" id="{44009D63-120E-45DF-B239-F4E11A1A5A62}"/>
                    </a:ext>
                  </a:extLst>
                </p14:cNvPr>
                <p14:cNvContentPartPr/>
                <p14:nvPr/>
              </p14:nvContentPartPr>
              <p14:xfrm>
                <a:off x="8053419" y="2936802"/>
                <a:ext cx="143280" cy="167760"/>
              </p14:xfrm>
            </p:contentPart>
          </mc:Choice>
          <mc:Fallback xmlns="">
            <p:pic>
              <p:nvPicPr>
                <p:cNvPr id="241" name="Freihand 240">
                  <a:extLst>
                    <a:ext uri="{FF2B5EF4-FFF2-40B4-BE49-F238E27FC236}">
                      <a16:creationId xmlns:a16="http://schemas.microsoft.com/office/drawing/2014/main" id="{44009D63-120E-45DF-B239-F4E11A1A5A62}"/>
                    </a:ext>
                  </a:extLst>
                </p:cNvPr>
                <p:cNvPicPr/>
                <p:nvPr/>
              </p:nvPicPr>
              <p:blipFill>
                <a:blip r:embed="rId396"/>
                <a:stretch>
                  <a:fillRect/>
                </a:stretch>
              </p:blipFill>
              <p:spPr>
                <a:xfrm>
                  <a:off x="8049099" y="2932482"/>
                  <a:ext cx="1519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2" name="Freihand 241">
                  <a:extLst>
                    <a:ext uri="{FF2B5EF4-FFF2-40B4-BE49-F238E27FC236}">
                      <a16:creationId xmlns:a16="http://schemas.microsoft.com/office/drawing/2014/main" id="{F6E2E4F2-62E7-412F-8031-8977766A0256}"/>
                    </a:ext>
                  </a:extLst>
                </p14:cNvPr>
                <p14:cNvContentPartPr/>
                <p14:nvPr/>
              </p14:nvContentPartPr>
              <p14:xfrm>
                <a:off x="8189139" y="2840322"/>
                <a:ext cx="112320" cy="328320"/>
              </p14:xfrm>
            </p:contentPart>
          </mc:Choice>
          <mc:Fallback xmlns="">
            <p:pic>
              <p:nvPicPr>
                <p:cNvPr id="242" name="Freihand 241">
                  <a:extLst>
                    <a:ext uri="{FF2B5EF4-FFF2-40B4-BE49-F238E27FC236}">
                      <a16:creationId xmlns:a16="http://schemas.microsoft.com/office/drawing/2014/main" id="{F6E2E4F2-62E7-412F-8031-8977766A0256}"/>
                    </a:ext>
                  </a:extLst>
                </p:cNvPr>
                <p:cNvPicPr/>
                <p:nvPr/>
              </p:nvPicPr>
              <p:blipFill>
                <a:blip r:embed="rId398"/>
                <a:stretch>
                  <a:fillRect/>
                </a:stretch>
              </p:blipFill>
              <p:spPr>
                <a:xfrm>
                  <a:off x="8184819" y="2836002"/>
                  <a:ext cx="12096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3" name="Freihand 242">
                  <a:extLst>
                    <a:ext uri="{FF2B5EF4-FFF2-40B4-BE49-F238E27FC236}">
                      <a16:creationId xmlns:a16="http://schemas.microsoft.com/office/drawing/2014/main" id="{78111479-6021-430E-83DE-9175B3F9B8D2}"/>
                    </a:ext>
                  </a:extLst>
                </p14:cNvPr>
                <p14:cNvContentPartPr/>
                <p14:nvPr/>
              </p14:nvContentPartPr>
              <p14:xfrm>
                <a:off x="7536459" y="2883162"/>
                <a:ext cx="168480" cy="376200"/>
              </p14:xfrm>
            </p:contentPart>
          </mc:Choice>
          <mc:Fallback xmlns="">
            <p:pic>
              <p:nvPicPr>
                <p:cNvPr id="243" name="Freihand 242">
                  <a:extLst>
                    <a:ext uri="{FF2B5EF4-FFF2-40B4-BE49-F238E27FC236}">
                      <a16:creationId xmlns:a16="http://schemas.microsoft.com/office/drawing/2014/main" id="{78111479-6021-430E-83DE-9175B3F9B8D2}"/>
                    </a:ext>
                  </a:extLst>
                </p:cNvPr>
                <p:cNvPicPr/>
                <p:nvPr/>
              </p:nvPicPr>
              <p:blipFill>
                <a:blip r:embed="rId400"/>
                <a:stretch>
                  <a:fillRect/>
                </a:stretch>
              </p:blipFill>
              <p:spPr>
                <a:xfrm>
                  <a:off x="7532139" y="2878842"/>
                  <a:ext cx="17712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4" name="Freihand 243">
                  <a:extLst>
                    <a:ext uri="{FF2B5EF4-FFF2-40B4-BE49-F238E27FC236}">
                      <a16:creationId xmlns:a16="http://schemas.microsoft.com/office/drawing/2014/main" id="{A8AB415C-7556-47D7-8732-62AD9BD528A1}"/>
                    </a:ext>
                  </a:extLst>
                </p14:cNvPr>
                <p14:cNvContentPartPr/>
                <p14:nvPr/>
              </p14:nvContentPartPr>
              <p14:xfrm>
                <a:off x="7933539" y="2953362"/>
                <a:ext cx="25920" cy="38880"/>
              </p14:xfrm>
            </p:contentPart>
          </mc:Choice>
          <mc:Fallback xmlns="">
            <p:pic>
              <p:nvPicPr>
                <p:cNvPr id="244" name="Freihand 243">
                  <a:extLst>
                    <a:ext uri="{FF2B5EF4-FFF2-40B4-BE49-F238E27FC236}">
                      <a16:creationId xmlns:a16="http://schemas.microsoft.com/office/drawing/2014/main" id="{A8AB415C-7556-47D7-8732-62AD9BD528A1}"/>
                    </a:ext>
                  </a:extLst>
                </p:cNvPr>
                <p:cNvPicPr/>
                <p:nvPr/>
              </p:nvPicPr>
              <p:blipFill>
                <a:blip r:embed="rId402"/>
                <a:stretch>
                  <a:fillRect/>
                </a:stretch>
              </p:blipFill>
              <p:spPr>
                <a:xfrm>
                  <a:off x="7929219" y="2949042"/>
                  <a:ext cx="34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6" name="Freihand 245">
                  <a:extLst>
                    <a:ext uri="{FF2B5EF4-FFF2-40B4-BE49-F238E27FC236}">
                      <a16:creationId xmlns:a16="http://schemas.microsoft.com/office/drawing/2014/main" id="{B3E38DBA-A23E-452C-A88C-77077291CF1A}"/>
                    </a:ext>
                  </a:extLst>
                </p14:cNvPr>
                <p14:cNvContentPartPr/>
                <p14:nvPr/>
              </p14:nvContentPartPr>
              <p14:xfrm>
                <a:off x="8531859" y="2805042"/>
                <a:ext cx="197640" cy="320400"/>
              </p14:xfrm>
            </p:contentPart>
          </mc:Choice>
          <mc:Fallback xmlns="">
            <p:pic>
              <p:nvPicPr>
                <p:cNvPr id="246" name="Freihand 245">
                  <a:extLst>
                    <a:ext uri="{FF2B5EF4-FFF2-40B4-BE49-F238E27FC236}">
                      <a16:creationId xmlns:a16="http://schemas.microsoft.com/office/drawing/2014/main" id="{B3E38DBA-A23E-452C-A88C-77077291CF1A}"/>
                    </a:ext>
                  </a:extLst>
                </p:cNvPr>
                <p:cNvPicPr/>
                <p:nvPr/>
              </p:nvPicPr>
              <p:blipFill>
                <a:blip r:embed="rId404"/>
                <a:stretch>
                  <a:fillRect/>
                </a:stretch>
              </p:blipFill>
              <p:spPr>
                <a:xfrm>
                  <a:off x="8527539" y="2800722"/>
                  <a:ext cx="2062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7" name="Freihand 246">
                  <a:extLst>
                    <a:ext uri="{FF2B5EF4-FFF2-40B4-BE49-F238E27FC236}">
                      <a16:creationId xmlns:a16="http://schemas.microsoft.com/office/drawing/2014/main" id="{827EBAD1-D7DB-4328-BAD6-11A48AE979A1}"/>
                    </a:ext>
                  </a:extLst>
                </p14:cNvPr>
                <p14:cNvContentPartPr/>
                <p14:nvPr/>
              </p14:nvContentPartPr>
              <p14:xfrm>
                <a:off x="8729859" y="2850402"/>
                <a:ext cx="239400" cy="166680"/>
              </p14:xfrm>
            </p:contentPart>
          </mc:Choice>
          <mc:Fallback xmlns="">
            <p:pic>
              <p:nvPicPr>
                <p:cNvPr id="247" name="Freihand 246">
                  <a:extLst>
                    <a:ext uri="{FF2B5EF4-FFF2-40B4-BE49-F238E27FC236}">
                      <a16:creationId xmlns:a16="http://schemas.microsoft.com/office/drawing/2014/main" id="{827EBAD1-D7DB-4328-BAD6-11A48AE979A1}"/>
                    </a:ext>
                  </a:extLst>
                </p:cNvPr>
                <p:cNvPicPr/>
                <p:nvPr/>
              </p:nvPicPr>
              <p:blipFill>
                <a:blip r:embed="rId406"/>
                <a:stretch>
                  <a:fillRect/>
                </a:stretch>
              </p:blipFill>
              <p:spPr>
                <a:xfrm>
                  <a:off x="8725539" y="2846082"/>
                  <a:ext cx="248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8" name="Freihand 247">
                  <a:extLst>
                    <a:ext uri="{FF2B5EF4-FFF2-40B4-BE49-F238E27FC236}">
                      <a16:creationId xmlns:a16="http://schemas.microsoft.com/office/drawing/2014/main" id="{8D1ADCF1-C338-4218-B33F-3054BA90512E}"/>
                    </a:ext>
                  </a:extLst>
                </p14:cNvPr>
                <p14:cNvContentPartPr/>
                <p14:nvPr/>
              </p14:nvContentPartPr>
              <p14:xfrm>
                <a:off x="8850459" y="2755362"/>
                <a:ext cx="70560" cy="6840"/>
              </p14:xfrm>
            </p:contentPart>
          </mc:Choice>
          <mc:Fallback xmlns="">
            <p:pic>
              <p:nvPicPr>
                <p:cNvPr id="248" name="Freihand 247">
                  <a:extLst>
                    <a:ext uri="{FF2B5EF4-FFF2-40B4-BE49-F238E27FC236}">
                      <a16:creationId xmlns:a16="http://schemas.microsoft.com/office/drawing/2014/main" id="{8D1ADCF1-C338-4218-B33F-3054BA90512E}"/>
                    </a:ext>
                  </a:extLst>
                </p:cNvPr>
                <p:cNvPicPr/>
                <p:nvPr/>
              </p:nvPicPr>
              <p:blipFill>
                <a:blip r:embed="rId408"/>
                <a:stretch>
                  <a:fillRect/>
                </a:stretch>
              </p:blipFill>
              <p:spPr>
                <a:xfrm>
                  <a:off x="8846139" y="2751042"/>
                  <a:ext cx="79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9" name="Freihand 248">
                  <a:extLst>
                    <a:ext uri="{FF2B5EF4-FFF2-40B4-BE49-F238E27FC236}">
                      <a16:creationId xmlns:a16="http://schemas.microsoft.com/office/drawing/2014/main" id="{117774D6-AB8A-4F88-9582-2CB9ECFCEFF6}"/>
                    </a:ext>
                  </a:extLst>
                </p14:cNvPr>
                <p14:cNvContentPartPr/>
                <p14:nvPr/>
              </p14:nvContentPartPr>
              <p14:xfrm>
                <a:off x="9204699" y="2917002"/>
                <a:ext cx="14400" cy="25200"/>
              </p14:xfrm>
            </p:contentPart>
          </mc:Choice>
          <mc:Fallback xmlns="">
            <p:pic>
              <p:nvPicPr>
                <p:cNvPr id="249" name="Freihand 248">
                  <a:extLst>
                    <a:ext uri="{FF2B5EF4-FFF2-40B4-BE49-F238E27FC236}">
                      <a16:creationId xmlns:a16="http://schemas.microsoft.com/office/drawing/2014/main" id="{117774D6-AB8A-4F88-9582-2CB9ECFCEFF6}"/>
                    </a:ext>
                  </a:extLst>
                </p:cNvPr>
                <p:cNvPicPr/>
                <p:nvPr/>
              </p:nvPicPr>
              <p:blipFill>
                <a:blip r:embed="rId410"/>
                <a:stretch>
                  <a:fillRect/>
                </a:stretch>
              </p:blipFill>
              <p:spPr>
                <a:xfrm>
                  <a:off x="9200379" y="2912682"/>
                  <a:ext cx="23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0" name="Freihand 249">
                  <a:extLst>
                    <a:ext uri="{FF2B5EF4-FFF2-40B4-BE49-F238E27FC236}">
                      <a16:creationId xmlns:a16="http://schemas.microsoft.com/office/drawing/2014/main" id="{E0A3A503-DB30-4E9B-A6C5-EF9634A02479}"/>
                    </a:ext>
                  </a:extLst>
                </p14:cNvPr>
                <p14:cNvContentPartPr/>
                <p14:nvPr/>
              </p14:nvContentPartPr>
              <p14:xfrm>
                <a:off x="9130179" y="2740242"/>
                <a:ext cx="367200" cy="209520"/>
              </p14:xfrm>
            </p:contentPart>
          </mc:Choice>
          <mc:Fallback xmlns="">
            <p:pic>
              <p:nvPicPr>
                <p:cNvPr id="250" name="Freihand 249">
                  <a:extLst>
                    <a:ext uri="{FF2B5EF4-FFF2-40B4-BE49-F238E27FC236}">
                      <a16:creationId xmlns:a16="http://schemas.microsoft.com/office/drawing/2014/main" id="{E0A3A503-DB30-4E9B-A6C5-EF9634A02479}"/>
                    </a:ext>
                  </a:extLst>
                </p:cNvPr>
                <p:cNvPicPr/>
                <p:nvPr/>
              </p:nvPicPr>
              <p:blipFill>
                <a:blip r:embed="rId412"/>
                <a:stretch>
                  <a:fillRect/>
                </a:stretch>
              </p:blipFill>
              <p:spPr>
                <a:xfrm>
                  <a:off x="9125859" y="2735922"/>
                  <a:ext cx="3758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1" name="Freihand 250">
                  <a:extLst>
                    <a:ext uri="{FF2B5EF4-FFF2-40B4-BE49-F238E27FC236}">
                      <a16:creationId xmlns:a16="http://schemas.microsoft.com/office/drawing/2014/main" id="{B99C16DB-B82B-43AB-9917-7E32A8EA5B2F}"/>
                    </a:ext>
                  </a:extLst>
                </p14:cNvPr>
                <p14:cNvContentPartPr/>
                <p14:nvPr/>
              </p14:nvContentPartPr>
              <p14:xfrm>
                <a:off x="9418179" y="2691642"/>
                <a:ext cx="21960" cy="12960"/>
              </p14:xfrm>
            </p:contentPart>
          </mc:Choice>
          <mc:Fallback xmlns="">
            <p:pic>
              <p:nvPicPr>
                <p:cNvPr id="251" name="Freihand 250">
                  <a:extLst>
                    <a:ext uri="{FF2B5EF4-FFF2-40B4-BE49-F238E27FC236}">
                      <a16:creationId xmlns:a16="http://schemas.microsoft.com/office/drawing/2014/main" id="{B99C16DB-B82B-43AB-9917-7E32A8EA5B2F}"/>
                    </a:ext>
                  </a:extLst>
                </p:cNvPr>
                <p:cNvPicPr/>
                <p:nvPr/>
              </p:nvPicPr>
              <p:blipFill>
                <a:blip r:embed="rId414"/>
                <a:stretch>
                  <a:fillRect/>
                </a:stretch>
              </p:blipFill>
              <p:spPr>
                <a:xfrm>
                  <a:off x="9413859" y="2687322"/>
                  <a:ext cx="30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2" name="Freihand 251">
                  <a:extLst>
                    <a:ext uri="{FF2B5EF4-FFF2-40B4-BE49-F238E27FC236}">
                      <a16:creationId xmlns:a16="http://schemas.microsoft.com/office/drawing/2014/main" id="{595EA6E3-2179-4431-9405-5563CEBF1015}"/>
                    </a:ext>
                  </a:extLst>
                </p14:cNvPr>
                <p14:cNvContentPartPr/>
                <p14:nvPr/>
              </p14:nvContentPartPr>
              <p14:xfrm>
                <a:off x="9667659" y="2636202"/>
                <a:ext cx="301320" cy="210960"/>
              </p14:xfrm>
            </p:contentPart>
          </mc:Choice>
          <mc:Fallback xmlns="">
            <p:pic>
              <p:nvPicPr>
                <p:cNvPr id="252" name="Freihand 251">
                  <a:extLst>
                    <a:ext uri="{FF2B5EF4-FFF2-40B4-BE49-F238E27FC236}">
                      <a16:creationId xmlns:a16="http://schemas.microsoft.com/office/drawing/2014/main" id="{595EA6E3-2179-4431-9405-5563CEBF1015}"/>
                    </a:ext>
                  </a:extLst>
                </p:cNvPr>
                <p:cNvPicPr/>
                <p:nvPr/>
              </p:nvPicPr>
              <p:blipFill>
                <a:blip r:embed="rId416"/>
                <a:stretch>
                  <a:fillRect/>
                </a:stretch>
              </p:blipFill>
              <p:spPr>
                <a:xfrm>
                  <a:off x="9663339" y="2631882"/>
                  <a:ext cx="309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3" name="Freihand 252">
                  <a:extLst>
                    <a:ext uri="{FF2B5EF4-FFF2-40B4-BE49-F238E27FC236}">
                      <a16:creationId xmlns:a16="http://schemas.microsoft.com/office/drawing/2014/main" id="{D431F6FB-84F5-4587-9D38-02B5D65E30F7}"/>
                    </a:ext>
                  </a:extLst>
                </p14:cNvPr>
                <p14:cNvContentPartPr/>
                <p14:nvPr/>
              </p14:nvContentPartPr>
              <p14:xfrm>
                <a:off x="10124499" y="2552682"/>
                <a:ext cx="168120" cy="219600"/>
              </p14:xfrm>
            </p:contentPart>
          </mc:Choice>
          <mc:Fallback xmlns="">
            <p:pic>
              <p:nvPicPr>
                <p:cNvPr id="253" name="Freihand 252">
                  <a:extLst>
                    <a:ext uri="{FF2B5EF4-FFF2-40B4-BE49-F238E27FC236}">
                      <a16:creationId xmlns:a16="http://schemas.microsoft.com/office/drawing/2014/main" id="{D431F6FB-84F5-4587-9D38-02B5D65E30F7}"/>
                    </a:ext>
                  </a:extLst>
                </p:cNvPr>
                <p:cNvPicPr/>
                <p:nvPr/>
              </p:nvPicPr>
              <p:blipFill>
                <a:blip r:embed="rId418"/>
                <a:stretch>
                  <a:fillRect/>
                </a:stretch>
              </p:blipFill>
              <p:spPr>
                <a:xfrm>
                  <a:off x="10120179" y="2548362"/>
                  <a:ext cx="1767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4" name="Freihand 253">
                  <a:extLst>
                    <a:ext uri="{FF2B5EF4-FFF2-40B4-BE49-F238E27FC236}">
                      <a16:creationId xmlns:a16="http://schemas.microsoft.com/office/drawing/2014/main" id="{52E6DE09-F49C-4228-B972-2948301703E9}"/>
                    </a:ext>
                  </a:extLst>
                </p14:cNvPr>
                <p14:cNvContentPartPr/>
                <p14:nvPr/>
              </p14:nvContentPartPr>
              <p14:xfrm>
                <a:off x="10292259" y="2505882"/>
                <a:ext cx="473400" cy="213480"/>
              </p14:xfrm>
            </p:contentPart>
          </mc:Choice>
          <mc:Fallback xmlns="">
            <p:pic>
              <p:nvPicPr>
                <p:cNvPr id="254" name="Freihand 253">
                  <a:extLst>
                    <a:ext uri="{FF2B5EF4-FFF2-40B4-BE49-F238E27FC236}">
                      <a16:creationId xmlns:a16="http://schemas.microsoft.com/office/drawing/2014/main" id="{52E6DE09-F49C-4228-B972-2948301703E9}"/>
                    </a:ext>
                  </a:extLst>
                </p:cNvPr>
                <p:cNvPicPr/>
                <p:nvPr/>
              </p:nvPicPr>
              <p:blipFill>
                <a:blip r:embed="rId420"/>
                <a:stretch>
                  <a:fillRect/>
                </a:stretch>
              </p:blipFill>
              <p:spPr>
                <a:xfrm>
                  <a:off x="10287939" y="2501562"/>
                  <a:ext cx="482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5" name="Freihand 254">
                  <a:extLst>
                    <a:ext uri="{FF2B5EF4-FFF2-40B4-BE49-F238E27FC236}">
                      <a16:creationId xmlns:a16="http://schemas.microsoft.com/office/drawing/2014/main" id="{77542516-42F0-49CF-BD4E-80BAE78F77F8}"/>
                    </a:ext>
                  </a:extLst>
                </p14:cNvPr>
                <p14:cNvContentPartPr/>
                <p14:nvPr/>
              </p14:nvContentPartPr>
              <p14:xfrm>
                <a:off x="10292979" y="2432802"/>
                <a:ext cx="36000" cy="15840"/>
              </p14:xfrm>
            </p:contentPart>
          </mc:Choice>
          <mc:Fallback xmlns="">
            <p:pic>
              <p:nvPicPr>
                <p:cNvPr id="255" name="Freihand 254">
                  <a:extLst>
                    <a:ext uri="{FF2B5EF4-FFF2-40B4-BE49-F238E27FC236}">
                      <a16:creationId xmlns:a16="http://schemas.microsoft.com/office/drawing/2014/main" id="{77542516-42F0-49CF-BD4E-80BAE78F77F8}"/>
                    </a:ext>
                  </a:extLst>
                </p:cNvPr>
                <p:cNvPicPr/>
                <p:nvPr/>
              </p:nvPicPr>
              <p:blipFill>
                <a:blip r:embed="rId422"/>
                <a:stretch>
                  <a:fillRect/>
                </a:stretch>
              </p:blipFill>
              <p:spPr>
                <a:xfrm>
                  <a:off x="10288659" y="2428482"/>
                  <a:ext cx="44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6" name="Freihand 255">
                  <a:extLst>
                    <a:ext uri="{FF2B5EF4-FFF2-40B4-BE49-F238E27FC236}">
                      <a16:creationId xmlns:a16="http://schemas.microsoft.com/office/drawing/2014/main" id="{828214CA-52FA-4141-A2DF-D1EEA68460D6}"/>
                    </a:ext>
                  </a:extLst>
                </p14:cNvPr>
                <p14:cNvContentPartPr/>
                <p14:nvPr/>
              </p14:nvContentPartPr>
              <p14:xfrm>
                <a:off x="10744779" y="2482842"/>
                <a:ext cx="255240" cy="179280"/>
              </p14:xfrm>
            </p:contentPart>
          </mc:Choice>
          <mc:Fallback xmlns="">
            <p:pic>
              <p:nvPicPr>
                <p:cNvPr id="256" name="Freihand 255">
                  <a:extLst>
                    <a:ext uri="{FF2B5EF4-FFF2-40B4-BE49-F238E27FC236}">
                      <a16:creationId xmlns:a16="http://schemas.microsoft.com/office/drawing/2014/main" id="{828214CA-52FA-4141-A2DF-D1EEA68460D6}"/>
                    </a:ext>
                  </a:extLst>
                </p:cNvPr>
                <p:cNvPicPr/>
                <p:nvPr/>
              </p:nvPicPr>
              <p:blipFill>
                <a:blip r:embed="rId424"/>
                <a:stretch>
                  <a:fillRect/>
                </a:stretch>
              </p:blipFill>
              <p:spPr>
                <a:xfrm>
                  <a:off x="10740459" y="2478522"/>
                  <a:ext cx="263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Freihand 256">
                  <a:extLst>
                    <a:ext uri="{FF2B5EF4-FFF2-40B4-BE49-F238E27FC236}">
                      <a16:creationId xmlns:a16="http://schemas.microsoft.com/office/drawing/2014/main" id="{BEC307F5-3161-490E-9390-A0A66FF5DFE0}"/>
                    </a:ext>
                  </a:extLst>
                </p14:cNvPr>
                <p14:cNvContentPartPr/>
                <p14:nvPr/>
              </p14:nvContentPartPr>
              <p14:xfrm>
                <a:off x="10970499" y="2419482"/>
                <a:ext cx="120600" cy="210960"/>
              </p14:xfrm>
            </p:contentPart>
          </mc:Choice>
          <mc:Fallback xmlns="">
            <p:pic>
              <p:nvPicPr>
                <p:cNvPr id="257" name="Freihand 256">
                  <a:extLst>
                    <a:ext uri="{FF2B5EF4-FFF2-40B4-BE49-F238E27FC236}">
                      <a16:creationId xmlns:a16="http://schemas.microsoft.com/office/drawing/2014/main" id="{BEC307F5-3161-490E-9390-A0A66FF5DFE0}"/>
                    </a:ext>
                  </a:extLst>
                </p:cNvPr>
                <p:cNvPicPr/>
                <p:nvPr/>
              </p:nvPicPr>
              <p:blipFill>
                <a:blip r:embed="rId426"/>
                <a:stretch>
                  <a:fillRect/>
                </a:stretch>
              </p:blipFill>
              <p:spPr>
                <a:xfrm>
                  <a:off x="10966179" y="2415162"/>
                  <a:ext cx="129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Freihand 257">
                  <a:extLst>
                    <a:ext uri="{FF2B5EF4-FFF2-40B4-BE49-F238E27FC236}">
                      <a16:creationId xmlns:a16="http://schemas.microsoft.com/office/drawing/2014/main" id="{669082BF-5BF5-4AD4-90F4-228EA8B819BD}"/>
                    </a:ext>
                  </a:extLst>
                </p14:cNvPr>
                <p14:cNvContentPartPr/>
                <p14:nvPr/>
              </p14:nvContentPartPr>
              <p14:xfrm>
                <a:off x="11043579" y="2598402"/>
                <a:ext cx="71640" cy="54000"/>
              </p14:xfrm>
            </p:contentPart>
          </mc:Choice>
          <mc:Fallback xmlns="">
            <p:pic>
              <p:nvPicPr>
                <p:cNvPr id="258" name="Freihand 257">
                  <a:extLst>
                    <a:ext uri="{FF2B5EF4-FFF2-40B4-BE49-F238E27FC236}">
                      <a16:creationId xmlns:a16="http://schemas.microsoft.com/office/drawing/2014/main" id="{669082BF-5BF5-4AD4-90F4-228EA8B819BD}"/>
                    </a:ext>
                  </a:extLst>
                </p:cNvPr>
                <p:cNvPicPr/>
                <p:nvPr/>
              </p:nvPicPr>
              <p:blipFill>
                <a:blip r:embed="rId428"/>
                <a:stretch>
                  <a:fillRect/>
                </a:stretch>
              </p:blipFill>
              <p:spPr>
                <a:xfrm>
                  <a:off x="11039259" y="2594082"/>
                  <a:ext cx="80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9" name="Freihand 258">
                  <a:extLst>
                    <a:ext uri="{FF2B5EF4-FFF2-40B4-BE49-F238E27FC236}">
                      <a16:creationId xmlns:a16="http://schemas.microsoft.com/office/drawing/2014/main" id="{B9890CBE-F68A-43D2-B918-D1FE24143D91}"/>
                    </a:ext>
                  </a:extLst>
                </p14:cNvPr>
                <p14:cNvContentPartPr/>
                <p14:nvPr/>
              </p14:nvContentPartPr>
              <p14:xfrm>
                <a:off x="11119539" y="2396442"/>
                <a:ext cx="132480" cy="245520"/>
              </p14:xfrm>
            </p:contentPart>
          </mc:Choice>
          <mc:Fallback xmlns="">
            <p:pic>
              <p:nvPicPr>
                <p:cNvPr id="259" name="Freihand 258">
                  <a:extLst>
                    <a:ext uri="{FF2B5EF4-FFF2-40B4-BE49-F238E27FC236}">
                      <a16:creationId xmlns:a16="http://schemas.microsoft.com/office/drawing/2014/main" id="{B9890CBE-F68A-43D2-B918-D1FE24143D91}"/>
                    </a:ext>
                  </a:extLst>
                </p:cNvPr>
                <p:cNvPicPr/>
                <p:nvPr/>
              </p:nvPicPr>
              <p:blipFill>
                <a:blip r:embed="rId430"/>
                <a:stretch>
                  <a:fillRect/>
                </a:stretch>
              </p:blipFill>
              <p:spPr>
                <a:xfrm>
                  <a:off x="11115219" y="2392122"/>
                  <a:ext cx="141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0" name="Freihand 259">
                  <a:extLst>
                    <a:ext uri="{FF2B5EF4-FFF2-40B4-BE49-F238E27FC236}">
                      <a16:creationId xmlns:a16="http://schemas.microsoft.com/office/drawing/2014/main" id="{296B3B17-14BA-4261-A21B-43EAB3ABC606}"/>
                    </a:ext>
                  </a:extLst>
                </p14:cNvPr>
                <p14:cNvContentPartPr/>
                <p14:nvPr/>
              </p14:nvContentPartPr>
              <p14:xfrm>
                <a:off x="9829659" y="3131562"/>
                <a:ext cx="373320" cy="162000"/>
              </p14:xfrm>
            </p:contentPart>
          </mc:Choice>
          <mc:Fallback xmlns="">
            <p:pic>
              <p:nvPicPr>
                <p:cNvPr id="260" name="Freihand 259">
                  <a:extLst>
                    <a:ext uri="{FF2B5EF4-FFF2-40B4-BE49-F238E27FC236}">
                      <a16:creationId xmlns:a16="http://schemas.microsoft.com/office/drawing/2014/main" id="{296B3B17-14BA-4261-A21B-43EAB3ABC606}"/>
                    </a:ext>
                  </a:extLst>
                </p:cNvPr>
                <p:cNvPicPr/>
                <p:nvPr/>
              </p:nvPicPr>
              <p:blipFill>
                <a:blip r:embed="rId432"/>
                <a:stretch>
                  <a:fillRect/>
                </a:stretch>
              </p:blipFill>
              <p:spPr>
                <a:xfrm>
                  <a:off x="9825339" y="3127242"/>
                  <a:ext cx="381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1" name="Freihand 260">
                  <a:extLst>
                    <a:ext uri="{FF2B5EF4-FFF2-40B4-BE49-F238E27FC236}">
                      <a16:creationId xmlns:a16="http://schemas.microsoft.com/office/drawing/2014/main" id="{52D8124D-7AD8-47CA-8748-396934123472}"/>
                    </a:ext>
                  </a:extLst>
                </p14:cNvPr>
                <p14:cNvContentPartPr/>
                <p14:nvPr/>
              </p14:nvContentPartPr>
              <p14:xfrm>
                <a:off x="10155819" y="2997642"/>
                <a:ext cx="26640" cy="28080"/>
              </p14:xfrm>
            </p:contentPart>
          </mc:Choice>
          <mc:Fallback xmlns="">
            <p:pic>
              <p:nvPicPr>
                <p:cNvPr id="261" name="Freihand 260">
                  <a:extLst>
                    <a:ext uri="{FF2B5EF4-FFF2-40B4-BE49-F238E27FC236}">
                      <a16:creationId xmlns:a16="http://schemas.microsoft.com/office/drawing/2014/main" id="{52D8124D-7AD8-47CA-8748-396934123472}"/>
                    </a:ext>
                  </a:extLst>
                </p:cNvPr>
                <p:cNvPicPr/>
                <p:nvPr/>
              </p:nvPicPr>
              <p:blipFill>
                <a:blip r:embed="rId434"/>
                <a:stretch>
                  <a:fillRect/>
                </a:stretch>
              </p:blipFill>
              <p:spPr>
                <a:xfrm>
                  <a:off x="10151499" y="2993322"/>
                  <a:ext cx="35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 name="Freihand 261">
                  <a:extLst>
                    <a:ext uri="{FF2B5EF4-FFF2-40B4-BE49-F238E27FC236}">
                      <a16:creationId xmlns:a16="http://schemas.microsoft.com/office/drawing/2014/main" id="{A12A6FE2-4B25-41AD-B6A3-1D317AB72A3D}"/>
                    </a:ext>
                  </a:extLst>
                </p14:cNvPr>
                <p14:cNvContentPartPr/>
                <p14:nvPr/>
              </p14:nvContentPartPr>
              <p14:xfrm>
                <a:off x="10341939" y="3000882"/>
                <a:ext cx="210600" cy="164520"/>
              </p14:xfrm>
            </p:contentPart>
          </mc:Choice>
          <mc:Fallback xmlns="">
            <p:pic>
              <p:nvPicPr>
                <p:cNvPr id="262" name="Freihand 261">
                  <a:extLst>
                    <a:ext uri="{FF2B5EF4-FFF2-40B4-BE49-F238E27FC236}">
                      <a16:creationId xmlns:a16="http://schemas.microsoft.com/office/drawing/2014/main" id="{A12A6FE2-4B25-41AD-B6A3-1D317AB72A3D}"/>
                    </a:ext>
                  </a:extLst>
                </p:cNvPr>
                <p:cNvPicPr/>
                <p:nvPr/>
              </p:nvPicPr>
              <p:blipFill>
                <a:blip r:embed="rId436"/>
                <a:stretch>
                  <a:fillRect/>
                </a:stretch>
              </p:blipFill>
              <p:spPr>
                <a:xfrm>
                  <a:off x="10337619" y="2996562"/>
                  <a:ext cx="219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3" name="Freihand 262">
                  <a:extLst>
                    <a:ext uri="{FF2B5EF4-FFF2-40B4-BE49-F238E27FC236}">
                      <a16:creationId xmlns:a16="http://schemas.microsoft.com/office/drawing/2014/main" id="{94265F8C-DA6F-473D-BFE2-0512CEABD1E9}"/>
                    </a:ext>
                  </a:extLst>
                </p14:cNvPr>
                <p14:cNvContentPartPr/>
                <p14:nvPr/>
              </p14:nvContentPartPr>
              <p14:xfrm>
                <a:off x="10584219" y="2961642"/>
                <a:ext cx="126000" cy="195480"/>
              </p14:xfrm>
            </p:contentPart>
          </mc:Choice>
          <mc:Fallback xmlns="">
            <p:pic>
              <p:nvPicPr>
                <p:cNvPr id="263" name="Freihand 262">
                  <a:extLst>
                    <a:ext uri="{FF2B5EF4-FFF2-40B4-BE49-F238E27FC236}">
                      <a16:creationId xmlns:a16="http://schemas.microsoft.com/office/drawing/2014/main" id="{94265F8C-DA6F-473D-BFE2-0512CEABD1E9}"/>
                    </a:ext>
                  </a:extLst>
                </p:cNvPr>
                <p:cNvPicPr/>
                <p:nvPr/>
              </p:nvPicPr>
              <p:blipFill>
                <a:blip r:embed="rId438"/>
                <a:stretch>
                  <a:fillRect/>
                </a:stretch>
              </p:blipFill>
              <p:spPr>
                <a:xfrm>
                  <a:off x="10579899" y="2957322"/>
                  <a:ext cx="134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6" name="Freihand 265">
                  <a:extLst>
                    <a:ext uri="{FF2B5EF4-FFF2-40B4-BE49-F238E27FC236}">
                      <a16:creationId xmlns:a16="http://schemas.microsoft.com/office/drawing/2014/main" id="{36865F9B-7860-4E9F-9316-F3F8A06E96F2}"/>
                    </a:ext>
                  </a:extLst>
                </p14:cNvPr>
                <p14:cNvContentPartPr/>
                <p14:nvPr/>
              </p14:nvContentPartPr>
              <p14:xfrm>
                <a:off x="10947459" y="2971362"/>
                <a:ext cx="34920" cy="124920"/>
              </p14:xfrm>
            </p:contentPart>
          </mc:Choice>
          <mc:Fallback xmlns="">
            <p:pic>
              <p:nvPicPr>
                <p:cNvPr id="266" name="Freihand 265">
                  <a:extLst>
                    <a:ext uri="{FF2B5EF4-FFF2-40B4-BE49-F238E27FC236}">
                      <a16:creationId xmlns:a16="http://schemas.microsoft.com/office/drawing/2014/main" id="{36865F9B-7860-4E9F-9316-F3F8A06E96F2}"/>
                    </a:ext>
                  </a:extLst>
                </p:cNvPr>
                <p:cNvPicPr/>
                <p:nvPr/>
              </p:nvPicPr>
              <p:blipFill>
                <a:blip r:embed="rId440"/>
                <a:stretch>
                  <a:fillRect/>
                </a:stretch>
              </p:blipFill>
              <p:spPr>
                <a:xfrm>
                  <a:off x="10942779" y="2967042"/>
                  <a:ext cx="43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7" name="Freihand 266">
                  <a:extLst>
                    <a:ext uri="{FF2B5EF4-FFF2-40B4-BE49-F238E27FC236}">
                      <a16:creationId xmlns:a16="http://schemas.microsoft.com/office/drawing/2014/main" id="{A4988528-1179-4EFC-9925-C776F43A809D}"/>
                    </a:ext>
                  </a:extLst>
                </p14:cNvPr>
                <p14:cNvContentPartPr/>
                <p14:nvPr/>
              </p14:nvContentPartPr>
              <p14:xfrm>
                <a:off x="10951779" y="2901882"/>
                <a:ext cx="92160" cy="27720"/>
              </p14:xfrm>
            </p:contentPart>
          </mc:Choice>
          <mc:Fallback xmlns="">
            <p:pic>
              <p:nvPicPr>
                <p:cNvPr id="267" name="Freihand 266">
                  <a:extLst>
                    <a:ext uri="{FF2B5EF4-FFF2-40B4-BE49-F238E27FC236}">
                      <a16:creationId xmlns:a16="http://schemas.microsoft.com/office/drawing/2014/main" id="{A4988528-1179-4EFC-9925-C776F43A809D}"/>
                    </a:ext>
                  </a:extLst>
                </p:cNvPr>
                <p:cNvPicPr/>
                <p:nvPr/>
              </p:nvPicPr>
              <p:blipFill>
                <a:blip r:embed="rId442"/>
                <a:stretch>
                  <a:fillRect/>
                </a:stretch>
              </p:blipFill>
              <p:spPr>
                <a:xfrm>
                  <a:off x="10947459" y="2897562"/>
                  <a:ext cx="100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8" name="Freihand 267">
                  <a:extLst>
                    <a:ext uri="{FF2B5EF4-FFF2-40B4-BE49-F238E27FC236}">
                      <a16:creationId xmlns:a16="http://schemas.microsoft.com/office/drawing/2014/main" id="{E8EC1CB9-9409-4862-A8F4-090E89954E1D}"/>
                    </a:ext>
                  </a:extLst>
                </p14:cNvPr>
                <p14:cNvContentPartPr/>
                <p14:nvPr/>
              </p14:nvContentPartPr>
              <p14:xfrm>
                <a:off x="11017299" y="2943642"/>
                <a:ext cx="203760" cy="162000"/>
              </p14:xfrm>
            </p:contentPart>
          </mc:Choice>
          <mc:Fallback xmlns="">
            <p:pic>
              <p:nvPicPr>
                <p:cNvPr id="268" name="Freihand 267">
                  <a:extLst>
                    <a:ext uri="{FF2B5EF4-FFF2-40B4-BE49-F238E27FC236}">
                      <a16:creationId xmlns:a16="http://schemas.microsoft.com/office/drawing/2014/main" id="{E8EC1CB9-9409-4862-A8F4-090E89954E1D}"/>
                    </a:ext>
                  </a:extLst>
                </p:cNvPr>
                <p:cNvPicPr/>
                <p:nvPr/>
              </p:nvPicPr>
              <p:blipFill>
                <a:blip r:embed="rId444"/>
                <a:stretch>
                  <a:fillRect/>
                </a:stretch>
              </p:blipFill>
              <p:spPr>
                <a:xfrm>
                  <a:off x="11012979" y="2939322"/>
                  <a:ext cx="212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9" name="Freihand 268">
                  <a:extLst>
                    <a:ext uri="{FF2B5EF4-FFF2-40B4-BE49-F238E27FC236}">
                      <a16:creationId xmlns:a16="http://schemas.microsoft.com/office/drawing/2014/main" id="{665E3966-1406-4A3E-B5E5-EFF5E137E159}"/>
                    </a:ext>
                  </a:extLst>
                </p14:cNvPr>
                <p14:cNvContentPartPr/>
                <p14:nvPr/>
              </p14:nvContentPartPr>
              <p14:xfrm>
                <a:off x="11132859" y="2777322"/>
                <a:ext cx="286920" cy="314280"/>
              </p14:xfrm>
            </p:contentPart>
          </mc:Choice>
          <mc:Fallback xmlns="">
            <p:pic>
              <p:nvPicPr>
                <p:cNvPr id="269" name="Freihand 268">
                  <a:extLst>
                    <a:ext uri="{FF2B5EF4-FFF2-40B4-BE49-F238E27FC236}">
                      <a16:creationId xmlns:a16="http://schemas.microsoft.com/office/drawing/2014/main" id="{665E3966-1406-4A3E-B5E5-EFF5E137E159}"/>
                    </a:ext>
                  </a:extLst>
                </p:cNvPr>
                <p:cNvPicPr/>
                <p:nvPr/>
              </p:nvPicPr>
              <p:blipFill>
                <a:blip r:embed="rId446"/>
                <a:stretch>
                  <a:fillRect/>
                </a:stretch>
              </p:blipFill>
              <p:spPr>
                <a:xfrm>
                  <a:off x="11128539" y="2773002"/>
                  <a:ext cx="2955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0" name="Freihand 269">
                  <a:extLst>
                    <a:ext uri="{FF2B5EF4-FFF2-40B4-BE49-F238E27FC236}">
                      <a16:creationId xmlns:a16="http://schemas.microsoft.com/office/drawing/2014/main" id="{200E187B-E27A-41C7-8245-30CF12C844F5}"/>
                    </a:ext>
                  </a:extLst>
                </p14:cNvPr>
                <p14:cNvContentPartPr/>
                <p14:nvPr/>
              </p14:nvContentPartPr>
              <p14:xfrm>
                <a:off x="10027659" y="3152082"/>
                <a:ext cx="1752480" cy="409680"/>
              </p14:xfrm>
            </p:contentPart>
          </mc:Choice>
          <mc:Fallback xmlns="">
            <p:pic>
              <p:nvPicPr>
                <p:cNvPr id="270" name="Freihand 269">
                  <a:extLst>
                    <a:ext uri="{FF2B5EF4-FFF2-40B4-BE49-F238E27FC236}">
                      <a16:creationId xmlns:a16="http://schemas.microsoft.com/office/drawing/2014/main" id="{200E187B-E27A-41C7-8245-30CF12C844F5}"/>
                    </a:ext>
                  </a:extLst>
                </p:cNvPr>
                <p:cNvPicPr/>
                <p:nvPr/>
              </p:nvPicPr>
              <p:blipFill>
                <a:blip r:embed="rId448"/>
                <a:stretch>
                  <a:fillRect/>
                </a:stretch>
              </p:blipFill>
              <p:spPr>
                <a:xfrm>
                  <a:off x="10023339" y="3147762"/>
                  <a:ext cx="176112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2" name="Freihand 271">
                  <a:extLst>
                    <a:ext uri="{FF2B5EF4-FFF2-40B4-BE49-F238E27FC236}">
                      <a16:creationId xmlns:a16="http://schemas.microsoft.com/office/drawing/2014/main" id="{24CCA710-C7B7-4EE0-B09C-893709B2C9DA}"/>
                    </a:ext>
                  </a:extLst>
                </p14:cNvPr>
                <p14:cNvContentPartPr/>
                <p14:nvPr/>
              </p14:nvContentPartPr>
              <p14:xfrm>
                <a:off x="4693179" y="4496322"/>
                <a:ext cx="3814560" cy="1986840"/>
              </p14:xfrm>
            </p:contentPart>
          </mc:Choice>
          <mc:Fallback xmlns="">
            <p:pic>
              <p:nvPicPr>
                <p:cNvPr id="272" name="Freihand 271">
                  <a:extLst>
                    <a:ext uri="{FF2B5EF4-FFF2-40B4-BE49-F238E27FC236}">
                      <a16:creationId xmlns:a16="http://schemas.microsoft.com/office/drawing/2014/main" id="{24CCA710-C7B7-4EE0-B09C-893709B2C9DA}"/>
                    </a:ext>
                  </a:extLst>
                </p:cNvPr>
                <p:cNvPicPr/>
                <p:nvPr/>
              </p:nvPicPr>
              <p:blipFill>
                <a:blip r:embed="rId450"/>
                <a:stretch>
                  <a:fillRect/>
                </a:stretch>
              </p:blipFill>
              <p:spPr>
                <a:xfrm>
                  <a:off x="4688859" y="4492002"/>
                  <a:ext cx="3823200" cy="19954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3" name="Freihand 272">
                  <a:extLst>
                    <a:ext uri="{FF2B5EF4-FFF2-40B4-BE49-F238E27FC236}">
                      <a16:creationId xmlns:a16="http://schemas.microsoft.com/office/drawing/2014/main" id="{CABC18B2-0C78-4365-B430-0BF12B349337}"/>
                    </a:ext>
                  </a:extLst>
                </p14:cNvPr>
                <p14:cNvContentPartPr/>
                <p14:nvPr/>
              </p14:nvContentPartPr>
              <p14:xfrm>
                <a:off x="6865419" y="3416682"/>
                <a:ext cx="1118160" cy="1296720"/>
              </p14:xfrm>
            </p:contentPart>
          </mc:Choice>
          <mc:Fallback xmlns="">
            <p:pic>
              <p:nvPicPr>
                <p:cNvPr id="273" name="Freihand 272">
                  <a:extLst>
                    <a:ext uri="{FF2B5EF4-FFF2-40B4-BE49-F238E27FC236}">
                      <a16:creationId xmlns:a16="http://schemas.microsoft.com/office/drawing/2014/main" id="{CABC18B2-0C78-4365-B430-0BF12B349337}"/>
                    </a:ext>
                  </a:extLst>
                </p:cNvPr>
                <p:cNvPicPr/>
                <p:nvPr/>
              </p:nvPicPr>
              <p:blipFill>
                <a:blip r:embed="rId452"/>
                <a:stretch>
                  <a:fillRect/>
                </a:stretch>
              </p:blipFill>
              <p:spPr>
                <a:xfrm>
                  <a:off x="6861099" y="3412362"/>
                  <a:ext cx="1126800" cy="13053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4" name="Freihand 273">
                  <a:extLst>
                    <a:ext uri="{FF2B5EF4-FFF2-40B4-BE49-F238E27FC236}">
                      <a16:creationId xmlns:a16="http://schemas.microsoft.com/office/drawing/2014/main" id="{AB5ADE1F-1D12-48C4-8567-F09C96F01C22}"/>
                    </a:ext>
                  </a:extLst>
                </p14:cNvPr>
                <p14:cNvContentPartPr/>
                <p14:nvPr/>
              </p14:nvContentPartPr>
              <p14:xfrm>
                <a:off x="7718979" y="3207162"/>
                <a:ext cx="363240" cy="520200"/>
              </p14:xfrm>
            </p:contentPart>
          </mc:Choice>
          <mc:Fallback xmlns="">
            <p:pic>
              <p:nvPicPr>
                <p:cNvPr id="274" name="Freihand 273">
                  <a:extLst>
                    <a:ext uri="{FF2B5EF4-FFF2-40B4-BE49-F238E27FC236}">
                      <a16:creationId xmlns:a16="http://schemas.microsoft.com/office/drawing/2014/main" id="{AB5ADE1F-1D12-48C4-8567-F09C96F01C22}"/>
                    </a:ext>
                  </a:extLst>
                </p:cNvPr>
                <p:cNvPicPr/>
                <p:nvPr/>
              </p:nvPicPr>
              <p:blipFill>
                <a:blip r:embed="rId454"/>
                <a:stretch>
                  <a:fillRect/>
                </a:stretch>
              </p:blipFill>
              <p:spPr>
                <a:xfrm>
                  <a:off x="7714659" y="3202842"/>
                  <a:ext cx="371880" cy="52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5">
            <p14:nvContentPartPr>
              <p14:cNvPr id="5" name="Freihand 4">
                <a:extLst>
                  <a:ext uri="{FF2B5EF4-FFF2-40B4-BE49-F238E27FC236}">
                    <a16:creationId xmlns:a16="http://schemas.microsoft.com/office/drawing/2014/main" id="{66693602-44A6-43E5-B865-DEC6C1847791}"/>
                  </a:ext>
                </a:extLst>
              </p14:cNvPr>
              <p14:cNvContentPartPr/>
              <p14:nvPr/>
            </p14:nvContentPartPr>
            <p14:xfrm>
              <a:off x="247179" y="1959042"/>
              <a:ext cx="410040" cy="1354680"/>
            </p14:xfrm>
          </p:contentPart>
        </mc:Choice>
        <mc:Fallback>
          <p:pic>
            <p:nvPicPr>
              <p:cNvPr id="5" name="Freihand 4">
                <a:extLst>
                  <a:ext uri="{FF2B5EF4-FFF2-40B4-BE49-F238E27FC236}">
                    <a16:creationId xmlns:a16="http://schemas.microsoft.com/office/drawing/2014/main" id="{66693602-44A6-43E5-B865-DEC6C1847791}"/>
                  </a:ext>
                </a:extLst>
              </p:cNvPr>
              <p:cNvPicPr/>
              <p:nvPr/>
            </p:nvPicPr>
            <p:blipFill>
              <a:blip r:embed="rId456"/>
              <a:stretch>
                <a:fillRect/>
              </a:stretch>
            </p:blipFill>
            <p:spPr>
              <a:xfrm>
                <a:off x="242859" y="1954722"/>
                <a:ext cx="418680" cy="13633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43" name="Freihand 42">
                <a:extLst>
                  <a:ext uri="{FF2B5EF4-FFF2-40B4-BE49-F238E27FC236}">
                    <a16:creationId xmlns:a16="http://schemas.microsoft.com/office/drawing/2014/main" id="{28F39004-259C-4A1B-872F-21AEF63BEEB9}"/>
                  </a:ext>
                </a:extLst>
              </p14:cNvPr>
              <p14:cNvContentPartPr/>
              <p14:nvPr/>
            </p14:nvContentPartPr>
            <p14:xfrm>
              <a:off x="3471339" y="655122"/>
              <a:ext cx="1049040" cy="721440"/>
            </p14:xfrm>
          </p:contentPart>
        </mc:Choice>
        <mc:Fallback>
          <p:pic>
            <p:nvPicPr>
              <p:cNvPr id="43" name="Freihand 42">
                <a:extLst>
                  <a:ext uri="{FF2B5EF4-FFF2-40B4-BE49-F238E27FC236}">
                    <a16:creationId xmlns:a16="http://schemas.microsoft.com/office/drawing/2014/main" id="{28F39004-259C-4A1B-872F-21AEF63BEEB9}"/>
                  </a:ext>
                </a:extLst>
              </p:cNvPr>
              <p:cNvPicPr/>
              <p:nvPr/>
            </p:nvPicPr>
            <p:blipFill>
              <a:blip r:embed="rId458"/>
              <a:stretch>
                <a:fillRect/>
              </a:stretch>
            </p:blipFill>
            <p:spPr>
              <a:xfrm>
                <a:off x="3467019" y="650802"/>
                <a:ext cx="105768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80" name="Freihand 79">
                <a:extLst>
                  <a:ext uri="{FF2B5EF4-FFF2-40B4-BE49-F238E27FC236}">
                    <a16:creationId xmlns:a16="http://schemas.microsoft.com/office/drawing/2014/main" id="{4D5F469E-053F-40D2-92A7-A776507C934E}"/>
                  </a:ext>
                </a:extLst>
              </p14:cNvPr>
              <p14:cNvContentPartPr/>
              <p14:nvPr/>
            </p14:nvContentPartPr>
            <p14:xfrm>
              <a:off x="1996419" y="2473122"/>
              <a:ext cx="37440" cy="25560"/>
            </p14:xfrm>
          </p:contentPart>
        </mc:Choice>
        <mc:Fallback>
          <p:pic>
            <p:nvPicPr>
              <p:cNvPr id="80" name="Freihand 79">
                <a:extLst>
                  <a:ext uri="{FF2B5EF4-FFF2-40B4-BE49-F238E27FC236}">
                    <a16:creationId xmlns:a16="http://schemas.microsoft.com/office/drawing/2014/main" id="{4D5F469E-053F-40D2-92A7-A776507C934E}"/>
                  </a:ext>
                </a:extLst>
              </p:cNvPr>
              <p:cNvPicPr/>
              <p:nvPr/>
            </p:nvPicPr>
            <p:blipFill>
              <a:blip r:embed="rId460"/>
              <a:stretch>
                <a:fillRect/>
              </a:stretch>
            </p:blipFill>
            <p:spPr>
              <a:xfrm>
                <a:off x="1992099" y="2468802"/>
                <a:ext cx="46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11" name="Freihand 110">
                <a:extLst>
                  <a:ext uri="{FF2B5EF4-FFF2-40B4-BE49-F238E27FC236}">
                    <a16:creationId xmlns:a16="http://schemas.microsoft.com/office/drawing/2014/main" id="{BDFFA2FC-EF00-4134-A384-7282BFB3E685}"/>
                  </a:ext>
                </a:extLst>
              </p14:cNvPr>
              <p14:cNvContentPartPr/>
              <p14:nvPr/>
            </p14:nvContentPartPr>
            <p14:xfrm>
              <a:off x="2879499" y="1886322"/>
              <a:ext cx="20880" cy="18000"/>
            </p14:xfrm>
          </p:contentPart>
        </mc:Choice>
        <mc:Fallback>
          <p:pic>
            <p:nvPicPr>
              <p:cNvPr id="111" name="Freihand 110">
                <a:extLst>
                  <a:ext uri="{FF2B5EF4-FFF2-40B4-BE49-F238E27FC236}">
                    <a16:creationId xmlns:a16="http://schemas.microsoft.com/office/drawing/2014/main" id="{BDFFA2FC-EF00-4134-A384-7282BFB3E685}"/>
                  </a:ext>
                </a:extLst>
              </p:cNvPr>
              <p:cNvPicPr/>
              <p:nvPr/>
            </p:nvPicPr>
            <p:blipFill>
              <a:blip r:embed="rId462"/>
              <a:stretch>
                <a:fillRect/>
              </a:stretch>
            </p:blipFill>
            <p:spPr>
              <a:xfrm>
                <a:off x="2875179" y="1882002"/>
                <a:ext cx="295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13" name="Freihand 112">
                <a:extLst>
                  <a:ext uri="{FF2B5EF4-FFF2-40B4-BE49-F238E27FC236}">
                    <a16:creationId xmlns:a16="http://schemas.microsoft.com/office/drawing/2014/main" id="{93BA3FAF-DCC5-4331-89ED-D8414DBE1C9D}"/>
                  </a:ext>
                </a:extLst>
              </p14:cNvPr>
              <p14:cNvContentPartPr/>
              <p14:nvPr/>
            </p14:nvContentPartPr>
            <p14:xfrm>
              <a:off x="3472059" y="1528122"/>
              <a:ext cx="360" cy="360"/>
            </p14:xfrm>
          </p:contentPart>
        </mc:Choice>
        <mc:Fallback>
          <p:pic>
            <p:nvPicPr>
              <p:cNvPr id="113" name="Freihand 112">
                <a:extLst>
                  <a:ext uri="{FF2B5EF4-FFF2-40B4-BE49-F238E27FC236}">
                    <a16:creationId xmlns:a16="http://schemas.microsoft.com/office/drawing/2014/main" id="{93BA3FAF-DCC5-4331-89ED-D8414DBE1C9D}"/>
                  </a:ext>
                </a:extLst>
              </p:cNvPr>
              <p:cNvPicPr/>
              <p:nvPr/>
            </p:nvPicPr>
            <p:blipFill>
              <a:blip r:embed="rId464"/>
              <a:stretch>
                <a:fillRect/>
              </a:stretch>
            </p:blipFill>
            <p:spPr>
              <a:xfrm>
                <a:off x="3467739" y="152380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35" name="Freihand 234">
                <a:extLst>
                  <a:ext uri="{FF2B5EF4-FFF2-40B4-BE49-F238E27FC236}">
                    <a16:creationId xmlns:a16="http://schemas.microsoft.com/office/drawing/2014/main" id="{C2B60B80-EAC5-43CC-A3E3-53B7142143B8}"/>
                  </a:ext>
                </a:extLst>
              </p14:cNvPr>
              <p14:cNvContentPartPr/>
              <p14:nvPr/>
            </p14:nvContentPartPr>
            <p14:xfrm>
              <a:off x="1147539" y="567282"/>
              <a:ext cx="3635640" cy="3228840"/>
            </p14:xfrm>
          </p:contentPart>
        </mc:Choice>
        <mc:Fallback>
          <p:pic>
            <p:nvPicPr>
              <p:cNvPr id="235" name="Freihand 234">
                <a:extLst>
                  <a:ext uri="{FF2B5EF4-FFF2-40B4-BE49-F238E27FC236}">
                    <a16:creationId xmlns:a16="http://schemas.microsoft.com/office/drawing/2014/main" id="{C2B60B80-EAC5-43CC-A3E3-53B7142143B8}"/>
                  </a:ext>
                </a:extLst>
              </p:cNvPr>
              <p:cNvPicPr/>
              <p:nvPr/>
            </p:nvPicPr>
            <p:blipFill>
              <a:blip r:embed="rId466"/>
              <a:stretch>
                <a:fillRect/>
              </a:stretch>
            </p:blipFill>
            <p:spPr>
              <a:xfrm>
                <a:off x="1143219" y="562962"/>
                <a:ext cx="3644280" cy="3237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37" name="Freihand 236">
                <a:extLst>
                  <a:ext uri="{FF2B5EF4-FFF2-40B4-BE49-F238E27FC236}">
                    <a16:creationId xmlns:a16="http://schemas.microsoft.com/office/drawing/2014/main" id="{D81045C0-89C1-49AB-B154-1E5183FFAD15}"/>
                  </a:ext>
                </a:extLst>
              </p14:cNvPr>
              <p14:cNvContentPartPr/>
              <p14:nvPr/>
            </p14:nvContentPartPr>
            <p14:xfrm>
              <a:off x="1416819" y="4213002"/>
              <a:ext cx="2688120" cy="1931400"/>
            </p14:xfrm>
          </p:contentPart>
        </mc:Choice>
        <mc:Fallback>
          <p:pic>
            <p:nvPicPr>
              <p:cNvPr id="237" name="Freihand 236">
                <a:extLst>
                  <a:ext uri="{FF2B5EF4-FFF2-40B4-BE49-F238E27FC236}">
                    <a16:creationId xmlns:a16="http://schemas.microsoft.com/office/drawing/2014/main" id="{D81045C0-89C1-49AB-B154-1E5183FFAD15}"/>
                  </a:ext>
                </a:extLst>
              </p:cNvPr>
              <p:cNvPicPr/>
              <p:nvPr/>
            </p:nvPicPr>
            <p:blipFill>
              <a:blip r:embed="rId468"/>
              <a:stretch>
                <a:fillRect/>
              </a:stretch>
            </p:blipFill>
            <p:spPr>
              <a:xfrm>
                <a:off x="1412499" y="4208682"/>
                <a:ext cx="2696760" cy="1940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65" name="Freihand 264">
                <a:extLst>
                  <a:ext uri="{FF2B5EF4-FFF2-40B4-BE49-F238E27FC236}">
                    <a16:creationId xmlns:a16="http://schemas.microsoft.com/office/drawing/2014/main" id="{0D10D7C1-F4AA-43E8-8509-1362144A1CA9}"/>
                  </a:ext>
                </a:extLst>
              </p14:cNvPr>
              <p14:cNvContentPartPr/>
              <p14:nvPr/>
            </p14:nvContentPartPr>
            <p14:xfrm>
              <a:off x="3514899" y="1481682"/>
              <a:ext cx="38880" cy="32760"/>
            </p14:xfrm>
          </p:contentPart>
        </mc:Choice>
        <mc:Fallback>
          <p:pic>
            <p:nvPicPr>
              <p:cNvPr id="265" name="Freihand 264">
                <a:extLst>
                  <a:ext uri="{FF2B5EF4-FFF2-40B4-BE49-F238E27FC236}">
                    <a16:creationId xmlns:a16="http://schemas.microsoft.com/office/drawing/2014/main" id="{0D10D7C1-F4AA-43E8-8509-1362144A1CA9}"/>
                  </a:ext>
                </a:extLst>
              </p:cNvPr>
              <p:cNvPicPr/>
              <p:nvPr/>
            </p:nvPicPr>
            <p:blipFill>
              <a:blip r:embed="rId470"/>
              <a:stretch>
                <a:fillRect/>
              </a:stretch>
            </p:blipFill>
            <p:spPr>
              <a:xfrm>
                <a:off x="3510579" y="1477362"/>
                <a:ext cx="47520" cy="41400"/>
              </a:xfrm>
              <a:prstGeom prst="rect">
                <a:avLst/>
              </a:prstGeom>
            </p:spPr>
          </p:pic>
        </mc:Fallback>
      </mc:AlternateContent>
      <p:grpSp>
        <p:nvGrpSpPr>
          <p:cNvPr id="278" name="Gruppieren 277">
            <a:extLst>
              <a:ext uri="{FF2B5EF4-FFF2-40B4-BE49-F238E27FC236}">
                <a16:creationId xmlns:a16="http://schemas.microsoft.com/office/drawing/2014/main" id="{BBECA8DD-FD3C-482C-BA14-EBC32526AD9D}"/>
              </a:ext>
            </a:extLst>
          </p:cNvPr>
          <p:cNvGrpSpPr/>
          <p:nvPr/>
        </p:nvGrpSpPr>
        <p:grpSpPr>
          <a:xfrm>
            <a:off x="2858619" y="1875162"/>
            <a:ext cx="61560" cy="65880"/>
            <a:chOff x="2858619" y="1875162"/>
            <a:chExt cx="61560" cy="65880"/>
          </a:xfrm>
        </p:grpSpPr>
        <mc:AlternateContent xmlns:mc="http://schemas.openxmlformats.org/markup-compatibility/2006">
          <mc:Choice xmlns:p14="http://schemas.microsoft.com/office/powerpoint/2010/main" Requires="p14">
            <p:contentPart p14:bwMode="auto" r:id="rId471">
              <p14:nvContentPartPr>
                <p14:cNvPr id="264" name="Freihand 263">
                  <a:extLst>
                    <a:ext uri="{FF2B5EF4-FFF2-40B4-BE49-F238E27FC236}">
                      <a16:creationId xmlns:a16="http://schemas.microsoft.com/office/drawing/2014/main" id="{54FC6406-05E9-4A19-BA5C-B37ACB6F5C9C}"/>
                    </a:ext>
                  </a:extLst>
                </p14:cNvPr>
                <p14:cNvContentPartPr/>
                <p14:nvPr/>
              </p14:nvContentPartPr>
              <p14:xfrm>
                <a:off x="2858619" y="1875162"/>
                <a:ext cx="61560" cy="65880"/>
              </p14:xfrm>
            </p:contentPart>
          </mc:Choice>
          <mc:Fallback>
            <p:pic>
              <p:nvPicPr>
                <p:cNvPr id="264" name="Freihand 263">
                  <a:extLst>
                    <a:ext uri="{FF2B5EF4-FFF2-40B4-BE49-F238E27FC236}">
                      <a16:creationId xmlns:a16="http://schemas.microsoft.com/office/drawing/2014/main" id="{54FC6406-05E9-4A19-BA5C-B37ACB6F5C9C}"/>
                    </a:ext>
                  </a:extLst>
                </p:cNvPr>
                <p:cNvPicPr/>
                <p:nvPr/>
              </p:nvPicPr>
              <p:blipFill>
                <a:blip r:embed="rId472"/>
                <a:stretch>
                  <a:fillRect/>
                </a:stretch>
              </p:blipFill>
              <p:spPr>
                <a:xfrm>
                  <a:off x="2854299" y="1870842"/>
                  <a:ext cx="70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1" name="Freihand 270">
                  <a:extLst>
                    <a:ext uri="{FF2B5EF4-FFF2-40B4-BE49-F238E27FC236}">
                      <a16:creationId xmlns:a16="http://schemas.microsoft.com/office/drawing/2014/main" id="{8DE04A3D-AEF0-44F1-9F26-3DFC27223D67}"/>
                    </a:ext>
                  </a:extLst>
                </p14:cNvPr>
                <p14:cNvContentPartPr/>
                <p14:nvPr/>
              </p14:nvContentPartPr>
              <p14:xfrm>
                <a:off x="2899299" y="1921962"/>
                <a:ext cx="360" cy="360"/>
              </p14:xfrm>
            </p:contentPart>
          </mc:Choice>
          <mc:Fallback>
            <p:pic>
              <p:nvPicPr>
                <p:cNvPr id="271" name="Freihand 270">
                  <a:extLst>
                    <a:ext uri="{FF2B5EF4-FFF2-40B4-BE49-F238E27FC236}">
                      <a16:creationId xmlns:a16="http://schemas.microsoft.com/office/drawing/2014/main" id="{8DE04A3D-AEF0-44F1-9F26-3DFC27223D67}"/>
                    </a:ext>
                  </a:extLst>
                </p:cNvPr>
                <p:cNvPicPr/>
                <p:nvPr/>
              </p:nvPicPr>
              <p:blipFill>
                <a:blip r:embed="rId464"/>
                <a:stretch>
                  <a:fillRect/>
                </a:stretch>
              </p:blipFill>
              <p:spPr>
                <a:xfrm>
                  <a:off x="2894979" y="1917642"/>
                  <a:ext cx="9000" cy="9000"/>
                </a:xfrm>
                <a:prstGeom prst="rect">
                  <a:avLst/>
                </a:prstGeom>
              </p:spPr>
            </p:pic>
          </mc:Fallback>
        </mc:AlternateContent>
      </p:grpSp>
      <p:grpSp>
        <p:nvGrpSpPr>
          <p:cNvPr id="277" name="Gruppieren 276">
            <a:extLst>
              <a:ext uri="{FF2B5EF4-FFF2-40B4-BE49-F238E27FC236}">
                <a16:creationId xmlns:a16="http://schemas.microsoft.com/office/drawing/2014/main" id="{FE1CFB69-5E4E-4174-B762-82F30DAF5A33}"/>
              </a:ext>
            </a:extLst>
          </p:cNvPr>
          <p:cNvGrpSpPr/>
          <p:nvPr/>
        </p:nvGrpSpPr>
        <p:grpSpPr>
          <a:xfrm>
            <a:off x="1987059" y="2393202"/>
            <a:ext cx="93240" cy="72720"/>
            <a:chOff x="1987059" y="2393202"/>
            <a:chExt cx="93240" cy="72720"/>
          </a:xfrm>
        </p:grpSpPr>
        <mc:AlternateContent xmlns:mc="http://schemas.openxmlformats.org/markup-compatibility/2006">
          <mc:Choice xmlns:p14="http://schemas.microsoft.com/office/powerpoint/2010/main" Requires="p14">
            <p:contentPart p14:bwMode="auto" r:id="rId474">
              <p14:nvContentPartPr>
                <p14:cNvPr id="245" name="Freihand 244">
                  <a:extLst>
                    <a:ext uri="{FF2B5EF4-FFF2-40B4-BE49-F238E27FC236}">
                      <a16:creationId xmlns:a16="http://schemas.microsoft.com/office/drawing/2014/main" id="{7C766076-F831-429D-A507-78CA2AEF3C4A}"/>
                    </a:ext>
                  </a:extLst>
                </p14:cNvPr>
                <p14:cNvContentPartPr/>
                <p14:nvPr/>
              </p14:nvContentPartPr>
              <p14:xfrm>
                <a:off x="1987059" y="2393202"/>
                <a:ext cx="65880" cy="72720"/>
              </p14:xfrm>
            </p:contentPart>
          </mc:Choice>
          <mc:Fallback>
            <p:pic>
              <p:nvPicPr>
                <p:cNvPr id="245" name="Freihand 244">
                  <a:extLst>
                    <a:ext uri="{FF2B5EF4-FFF2-40B4-BE49-F238E27FC236}">
                      <a16:creationId xmlns:a16="http://schemas.microsoft.com/office/drawing/2014/main" id="{7C766076-F831-429D-A507-78CA2AEF3C4A}"/>
                    </a:ext>
                  </a:extLst>
                </p:cNvPr>
                <p:cNvPicPr/>
                <p:nvPr/>
              </p:nvPicPr>
              <p:blipFill>
                <a:blip r:embed="rId475"/>
                <a:stretch>
                  <a:fillRect/>
                </a:stretch>
              </p:blipFill>
              <p:spPr>
                <a:xfrm>
                  <a:off x="1982739" y="2388882"/>
                  <a:ext cx="74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6" name="Freihand 275">
                  <a:extLst>
                    <a:ext uri="{FF2B5EF4-FFF2-40B4-BE49-F238E27FC236}">
                      <a16:creationId xmlns:a16="http://schemas.microsoft.com/office/drawing/2014/main" id="{42663908-E6E9-4A5D-B1EE-850A69C4DAE3}"/>
                    </a:ext>
                  </a:extLst>
                </p14:cNvPr>
                <p14:cNvContentPartPr/>
                <p14:nvPr/>
              </p14:nvContentPartPr>
              <p14:xfrm>
                <a:off x="2053299" y="2426682"/>
                <a:ext cx="27000" cy="5040"/>
              </p14:xfrm>
            </p:contentPart>
          </mc:Choice>
          <mc:Fallback>
            <p:pic>
              <p:nvPicPr>
                <p:cNvPr id="276" name="Freihand 275">
                  <a:extLst>
                    <a:ext uri="{FF2B5EF4-FFF2-40B4-BE49-F238E27FC236}">
                      <a16:creationId xmlns:a16="http://schemas.microsoft.com/office/drawing/2014/main" id="{42663908-E6E9-4A5D-B1EE-850A69C4DAE3}"/>
                    </a:ext>
                  </a:extLst>
                </p:cNvPr>
                <p:cNvPicPr/>
                <p:nvPr/>
              </p:nvPicPr>
              <p:blipFill>
                <a:blip r:embed="rId477"/>
                <a:stretch>
                  <a:fillRect/>
                </a:stretch>
              </p:blipFill>
              <p:spPr>
                <a:xfrm>
                  <a:off x="2048979" y="2422362"/>
                  <a:ext cx="35640" cy="13680"/>
                </a:xfrm>
                <a:prstGeom prst="rect">
                  <a:avLst/>
                </a:prstGeom>
              </p:spPr>
            </p:pic>
          </mc:Fallback>
        </mc:AlternateContent>
      </p:grpSp>
      <p:grpSp>
        <p:nvGrpSpPr>
          <p:cNvPr id="280" name="Gruppieren 279">
            <a:extLst>
              <a:ext uri="{FF2B5EF4-FFF2-40B4-BE49-F238E27FC236}">
                <a16:creationId xmlns:a16="http://schemas.microsoft.com/office/drawing/2014/main" id="{99FB8212-F135-4276-BCEF-88DF7A645E42}"/>
              </a:ext>
            </a:extLst>
          </p:cNvPr>
          <p:cNvGrpSpPr/>
          <p:nvPr/>
        </p:nvGrpSpPr>
        <p:grpSpPr>
          <a:xfrm>
            <a:off x="1109739" y="3090882"/>
            <a:ext cx="3351240" cy="3205440"/>
            <a:chOff x="1109739" y="3090882"/>
            <a:chExt cx="3351240" cy="3205440"/>
          </a:xfrm>
        </p:grpSpPr>
        <mc:AlternateContent xmlns:mc="http://schemas.openxmlformats.org/markup-compatibility/2006">
          <mc:Choice xmlns:p14="http://schemas.microsoft.com/office/powerpoint/2010/main" Requires="p14">
            <p:contentPart p14:bwMode="auto" r:id="rId478">
              <p14:nvContentPartPr>
                <p14:cNvPr id="15" name="Freihand 14">
                  <a:extLst>
                    <a:ext uri="{FF2B5EF4-FFF2-40B4-BE49-F238E27FC236}">
                      <a16:creationId xmlns:a16="http://schemas.microsoft.com/office/drawing/2014/main" id="{B2C1B04F-4699-4A87-9AB4-DFF7B22C79D0}"/>
                    </a:ext>
                  </a:extLst>
                </p14:cNvPr>
                <p14:cNvContentPartPr/>
                <p14:nvPr/>
              </p14:nvContentPartPr>
              <p14:xfrm>
                <a:off x="1510059" y="3128322"/>
                <a:ext cx="804960" cy="727920"/>
              </p14:xfrm>
            </p:contentPart>
          </mc:Choice>
          <mc:Fallback>
            <p:pic>
              <p:nvPicPr>
                <p:cNvPr id="15" name="Freihand 14">
                  <a:extLst>
                    <a:ext uri="{FF2B5EF4-FFF2-40B4-BE49-F238E27FC236}">
                      <a16:creationId xmlns:a16="http://schemas.microsoft.com/office/drawing/2014/main" id="{B2C1B04F-4699-4A87-9AB4-DFF7B22C79D0}"/>
                    </a:ext>
                  </a:extLst>
                </p:cNvPr>
                <p:cNvPicPr/>
                <p:nvPr/>
              </p:nvPicPr>
              <p:blipFill>
                <a:blip r:embed="rId479"/>
                <a:stretch>
                  <a:fillRect/>
                </a:stretch>
              </p:blipFill>
              <p:spPr>
                <a:xfrm>
                  <a:off x="1505739" y="3124002"/>
                  <a:ext cx="813600" cy="7365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2" name="Freihand 21">
                  <a:extLst>
                    <a:ext uri="{FF2B5EF4-FFF2-40B4-BE49-F238E27FC236}">
                      <a16:creationId xmlns:a16="http://schemas.microsoft.com/office/drawing/2014/main" id="{0E0C169D-20FF-4A33-9AA9-09124D178D64}"/>
                    </a:ext>
                  </a:extLst>
                </p14:cNvPr>
                <p14:cNvContentPartPr/>
                <p14:nvPr/>
              </p14:nvContentPartPr>
              <p14:xfrm>
                <a:off x="2505459" y="3110322"/>
                <a:ext cx="856080" cy="748800"/>
              </p14:xfrm>
            </p:contentPart>
          </mc:Choice>
          <mc:Fallback>
            <p:pic>
              <p:nvPicPr>
                <p:cNvPr id="22" name="Freihand 21">
                  <a:extLst>
                    <a:ext uri="{FF2B5EF4-FFF2-40B4-BE49-F238E27FC236}">
                      <a16:creationId xmlns:a16="http://schemas.microsoft.com/office/drawing/2014/main" id="{0E0C169D-20FF-4A33-9AA9-09124D178D64}"/>
                    </a:ext>
                  </a:extLst>
                </p:cNvPr>
                <p:cNvPicPr/>
                <p:nvPr/>
              </p:nvPicPr>
              <p:blipFill>
                <a:blip r:embed="rId481"/>
                <a:stretch>
                  <a:fillRect/>
                </a:stretch>
              </p:blipFill>
              <p:spPr>
                <a:xfrm>
                  <a:off x="2501139" y="3106002"/>
                  <a:ext cx="864720" cy="7574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 name="Freihand 29">
                  <a:extLst>
                    <a:ext uri="{FF2B5EF4-FFF2-40B4-BE49-F238E27FC236}">
                      <a16:creationId xmlns:a16="http://schemas.microsoft.com/office/drawing/2014/main" id="{B7CE590E-2DE1-4542-B718-9ACB495B3C03}"/>
                    </a:ext>
                  </a:extLst>
                </p14:cNvPr>
                <p14:cNvContentPartPr/>
                <p14:nvPr/>
              </p14:nvContentPartPr>
              <p14:xfrm>
                <a:off x="3368379" y="3090882"/>
                <a:ext cx="778680" cy="732600"/>
              </p14:xfrm>
            </p:contentPart>
          </mc:Choice>
          <mc:Fallback>
            <p:pic>
              <p:nvPicPr>
                <p:cNvPr id="30" name="Freihand 29">
                  <a:extLst>
                    <a:ext uri="{FF2B5EF4-FFF2-40B4-BE49-F238E27FC236}">
                      <a16:creationId xmlns:a16="http://schemas.microsoft.com/office/drawing/2014/main" id="{B7CE590E-2DE1-4542-B718-9ACB495B3C03}"/>
                    </a:ext>
                  </a:extLst>
                </p:cNvPr>
                <p:cNvPicPr/>
                <p:nvPr/>
              </p:nvPicPr>
              <p:blipFill>
                <a:blip r:embed="rId483"/>
                <a:stretch>
                  <a:fillRect/>
                </a:stretch>
              </p:blipFill>
              <p:spPr>
                <a:xfrm>
                  <a:off x="3364059" y="3086562"/>
                  <a:ext cx="787320" cy="7412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9" name="Freihand 278">
                  <a:extLst>
                    <a:ext uri="{FF2B5EF4-FFF2-40B4-BE49-F238E27FC236}">
                      <a16:creationId xmlns:a16="http://schemas.microsoft.com/office/drawing/2014/main" id="{2BAD1C20-DB7A-4A71-948F-5FEB940B59DB}"/>
                    </a:ext>
                  </a:extLst>
                </p14:cNvPr>
                <p14:cNvContentPartPr/>
                <p14:nvPr/>
              </p14:nvContentPartPr>
              <p14:xfrm>
                <a:off x="1109739" y="3983322"/>
                <a:ext cx="3351240" cy="2313000"/>
              </p14:xfrm>
            </p:contentPart>
          </mc:Choice>
          <mc:Fallback>
            <p:pic>
              <p:nvPicPr>
                <p:cNvPr id="279" name="Freihand 278">
                  <a:extLst>
                    <a:ext uri="{FF2B5EF4-FFF2-40B4-BE49-F238E27FC236}">
                      <a16:creationId xmlns:a16="http://schemas.microsoft.com/office/drawing/2014/main" id="{2BAD1C20-DB7A-4A71-948F-5FEB940B59DB}"/>
                    </a:ext>
                  </a:extLst>
                </p:cNvPr>
                <p:cNvPicPr/>
                <p:nvPr/>
              </p:nvPicPr>
              <p:blipFill>
                <a:blip r:embed="rId485"/>
                <a:stretch>
                  <a:fillRect/>
                </a:stretch>
              </p:blipFill>
              <p:spPr>
                <a:xfrm>
                  <a:off x="1105419" y="3979002"/>
                  <a:ext cx="3359880" cy="2321640"/>
                </a:xfrm>
                <a:prstGeom prst="rect">
                  <a:avLst/>
                </a:prstGeom>
              </p:spPr>
            </p:pic>
          </mc:Fallback>
        </mc:AlternateContent>
      </p:grpSp>
      <p:grpSp>
        <p:nvGrpSpPr>
          <p:cNvPr id="294" name="Gruppieren 293">
            <a:extLst>
              <a:ext uri="{FF2B5EF4-FFF2-40B4-BE49-F238E27FC236}">
                <a16:creationId xmlns:a16="http://schemas.microsoft.com/office/drawing/2014/main" id="{542FF76E-4DC4-4F5A-A502-537F62419B81}"/>
              </a:ext>
            </a:extLst>
          </p:cNvPr>
          <p:cNvGrpSpPr/>
          <p:nvPr/>
        </p:nvGrpSpPr>
        <p:grpSpPr>
          <a:xfrm>
            <a:off x="3589059" y="371802"/>
            <a:ext cx="2997360" cy="996840"/>
            <a:chOff x="3589059" y="371802"/>
            <a:chExt cx="2997360" cy="996840"/>
          </a:xfrm>
        </p:grpSpPr>
        <mc:AlternateContent xmlns:mc="http://schemas.openxmlformats.org/markup-compatibility/2006">
          <mc:Choice xmlns:p14="http://schemas.microsoft.com/office/powerpoint/2010/main" Requires="p14">
            <p:contentPart p14:bwMode="auto" r:id="rId486">
              <p14:nvContentPartPr>
                <p14:cNvPr id="281" name="Freihand 280">
                  <a:extLst>
                    <a:ext uri="{FF2B5EF4-FFF2-40B4-BE49-F238E27FC236}">
                      <a16:creationId xmlns:a16="http://schemas.microsoft.com/office/drawing/2014/main" id="{65D97A53-C773-4D8E-8DCC-800B4D37FD21}"/>
                    </a:ext>
                  </a:extLst>
                </p14:cNvPr>
                <p14:cNvContentPartPr/>
                <p14:nvPr/>
              </p14:nvContentPartPr>
              <p14:xfrm>
                <a:off x="3589059" y="704442"/>
                <a:ext cx="889920" cy="664200"/>
              </p14:xfrm>
            </p:contentPart>
          </mc:Choice>
          <mc:Fallback>
            <p:pic>
              <p:nvPicPr>
                <p:cNvPr id="281" name="Freihand 280">
                  <a:extLst>
                    <a:ext uri="{FF2B5EF4-FFF2-40B4-BE49-F238E27FC236}">
                      <a16:creationId xmlns:a16="http://schemas.microsoft.com/office/drawing/2014/main" id="{65D97A53-C773-4D8E-8DCC-800B4D37FD21}"/>
                    </a:ext>
                  </a:extLst>
                </p:cNvPr>
                <p:cNvPicPr/>
                <p:nvPr/>
              </p:nvPicPr>
              <p:blipFill>
                <a:blip r:embed="rId487"/>
                <a:stretch>
                  <a:fillRect/>
                </a:stretch>
              </p:blipFill>
              <p:spPr>
                <a:xfrm>
                  <a:off x="3584739" y="700122"/>
                  <a:ext cx="898560" cy="6728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82" name="Freihand 281">
                  <a:extLst>
                    <a:ext uri="{FF2B5EF4-FFF2-40B4-BE49-F238E27FC236}">
                      <a16:creationId xmlns:a16="http://schemas.microsoft.com/office/drawing/2014/main" id="{52A3E54F-E25D-408A-8F6E-F87EDE551CF9}"/>
                    </a:ext>
                  </a:extLst>
                </p14:cNvPr>
                <p14:cNvContentPartPr/>
                <p14:nvPr/>
              </p14:nvContentPartPr>
              <p14:xfrm>
                <a:off x="4637019" y="789402"/>
                <a:ext cx="315720" cy="53640"/>
              </p14:xfrm>
            </p:contentPart>
          </mc:Choice>
          <mc:Fallback>
            <p:pic>
              <p:nvPicPr>
                <p:cNvPr id="282" name="Freihand 281">
                  <a:extLst>
                    <a:ext uri="{FF2B5EF4-FFF2-40B4-BE49-F238E27FC236}">
                      <a16:creationId xmlns:a16="http://schemas.microsoft.com/office/drawing/2014/main" id="{52A3E54F-E25D-408A-8F6E-F87EDE551CF9}"/>
                    </a:ext>
                  </a:extLst>
                </p:cNvPr>
                <p:cNvPicPr/>
                <p:nvPr/>
              </p:nvPicPr>
              <p:blipFill>
                <a:blip r:embed="rId489"/>
                <a:stretch>
                  <a:fillRect/>
                </a:stretch>
              </p:blipFill>
              <p:spPr>
                <a:xfrm>
                  <a:off x="4632699" y="785082"/>
                  <a:ext cx="324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83" name="Freihand 282">
                  <a:extLst>
                    <a:ext uri="{FF2B5EF4-FFF2-40B4-BE49-F238E27FC236}">
                      <a16:creationId xmlns:a16="http://schemas.microsoft.com/office/drawing/2014/main" id="{00377DB4-A58F-4B15-BE84-9A64A52B1FCC}"/>
                    </a:ext>
                  </a:extLst>
                </p14:cNvPr>
                <p14:cNvContentPartPr/>
                <p14:nvPr/>
              </p14:nvContentPartPr>
              <p14:xfrm>
                <a:off x="4662939" y="847722"/>
                <a:ext cx="299880" cy="72360"/>
              </p14:xfrm>
            </p:contentPart>
          </mc:Choice>
          <mc:Fallback>
            <p:pic>
              <p:nvPicPr>
                <p:cNvPr id="283" name="Freihand 282">
                  <a:extLst>
                    <a:ext uri="{FF2B5EF4-FFF2-40B4-BE49-F238E27FC236}">
                      <a16:creationId xmlns:a16="http://schemas.microsoft.com/office/drawing/2014/main" id="{00377DB4-A58F-4B15-BE84-9A64A52B1FCC}"/>
                    </a:ext>
                  </a:extLst>
                </p:cNvPr>
                <p:cNvPicPr/>
                <p:nvPr/>
              </p:nvPicPr>
              <p:blipFill>
                <a:blip r:embed="rId491"/>
                <a:stretch>
                  <a:fillRect/>
                </a:stretch>
              </p:blipFill>
              <p:spPr>
                <a:xfrm>
                  <a:off x="4658619" y="843402"/>
                  <a:ext cx="308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84" name="Freihand 283">
                  <a:extLst>
                    <a:ext uri="{FF2B5EF4-FFF2-40B4-BE49-F238E27FC236}">
                      <a16:creationId xmlns:a16="http://schemas.microsoft.com/office/drawing/2014/main" id="{A5FB87BF-CADE-4B3E-AAF9-B3A5405CAC9B}"/>
                    </a:ext>
                  </a:extLst>
                </p14:cNvPr>
                <p14:cNvContentPartPr/>
                <p14:nvPr/>
              </p14:nvContentPartPr>
              <p14:xfrm>
                <a:off x="4862379" y="741882"/>
                <a:ext cx="278640" cy="177480"/>
              </p14:xfrm>
            </p:contentPart>
          </mc:Choice>
          <mc:Fallback>
            <p:pic>
              <p:nvPicPr>
                <p:cNvPr id="284" name="Freihand 283">
                  <a:extLst>
                    <a:ext uri="{FF2B5EF4-FFF2-40B4-BE49-F238E27FC236}">
                      <a16:creationId xmlns:a16="http://schemas.microsoft.com/office/drawing/2014/main" id="{A5FB87BF-CADE-4B3E-AAF9-B3A5405CAC9B}"/>
                    </a:ext>
                  </a:extLst>
                </p:cNvPr>
                <p:cNvPicPr/>
                <p:nvPr/>
              </p:nvPicPr>
              <p:blipFill>
                <a:blip r:embed="rId493"/>
                <a:stretch>
                  <a:fillRect/>
                </a:stretch>
              </p:blipFill>
              <p:spPr>
                <a:xfrm>
                  <a:off x="4858059" y="737562"/>
                  <a:ext cx="287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85" name="Freihand 284">
                  <a:extLst>
                    <a:ext uri="{FF2B5EF4-FFF2-40B4-BE49-F238E27FC236}">
                      <a16:creationId xmlns:a16="http://schemas.microsoft.com/office/drawing/2014/main" id="{5BA1E839-8CD2-448C-81FE-3F17AE7A7B3A}"/>
                    </a:ext>
                  </a:extLst>
                </p14:cNvPr>
                <p14:cNvContentPartPr/>
                <p14:nvPr/>
              </p14:nvContentPartPr>
              <p14:xfrm>
                <a:off x="5442699" y="691482"/>
                <a:ext cx="31680" cy="231120"/>
              </p14:xfrm>
            </p:contentPart>
          </mc:Choice>
          <mc:Fallback>
            <p:pic>
              <p:nvPicPr>
                <p:cNvPr id="285" name="Freihand 284">
                  <a:extLst>
                    <a:ext uri="{FF2B5EF4-FFF2-40B4-BE49-F238E27FC236}">
                      <a16:creationId xmlns:a16="http://schemas.microsoft.com/office/drawing/2014/main" id="{5BA1E839-8CD2-448C-81FE-3F17AE7A7B3A}"/>
                    </a:ext>
                  </a:extLst>
                </p:cNvPr>
                <p:cNvPicPr/>
                <p:nvPr/>
              </p:nvPicPr>
              <p:blipFill>
                <a:blip r:embed="rId495"/>
                <a:stretch>
                  <a:fillRect/>
                </a:stretch>
              </p:blipFill>
              <p:spPr>
                <a:xfrm>
                  <a:off x="5438379" y="687162"/>
                  <a:ext cx="403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86" name="Freihand 285">
                  <a:extLst>
                    <a:ext uri="{FF2B5EF4-FFF2-40B4-BE49-F238E27FC236}">
                      <a16:creationId xmlns:a16="http://schemas.microsoft.com/office/drawing/2014/main" id="{356FFE68-FF6D-4C2B-914C-5B8A1E40ED12}"/>
                    </a:ext>
                  </a:extLst>
                </p14:cNvPr>
                <p14:cNvContentPartPr/>
                <p14:nvPr/>
              </p14:nvContentPartPr>
              <p14:xfrm>
                <a:off x="5307699" y="869682"/>
                <a:ext cx="316440" cy="74880"/>
              </p14:xfrm>
            </p:contentPart>
          </mc:Choice>
          <mc:Fallback>
            <p:pic>
              <p:nvPicPr>
                <p:cNvPr id="286" name="Freihand 285">
                  <a:extLst>
                    <a:ext uri="{FF2B5EF4-FFF2-40B4-BE49-F238E27FC236}">
                      <a16:creationId xmlns:a16="http://schemas.microsoft.com/office/drawing/2014/main" id="{356FFE68-FF6D-4C2B-914C-5B8A1E40ED12}"/>
                    </a:ext>
                  </a:extLst>
                </p:cNvPr>
                <p:cNvPicPr/>
                <p:nvPr/>
              </p:nvPicPr>
              <p:blipFill>
                <a:blip r:embed="rId497"/>
                <a:stretch>
                  <a:fillRect/>
                </a:stretch>
              </p:blipFill>
              <p:spPr>
                <a:xfrm>
                  <a:off x="5303379" y="865362"/>
                  <a:ext cx="325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87" name="Freihand 286">
                  <a:extLst>
                    <a:ext uri="{FF2B5EF4-FFF2-40B4-BE49-F238E27FC236}">
                      <a16:creationId xmlns:a16="http://schemas.microsoft.com/office/drawing/2014/main" id="{613D90E5-C63C-4626-A2FF-2F8F696A32D6}"/>
                    </a:ext>
                  </a:extLst>
                </p14:cNvPr>
                <p14:cNvContentPartPr/>
                <p14:nvPr/>
              </p14:nvContentPartPr>
              <p14:xfrm>
                <a:off x="5323179" y="661962"/>
                <a:ext cx="236160" cy="42120"/>
              </p14:xfrm>
            </p:contentPart>
          </mc:Choice>
          <mc:Fallback>
            <p:pic>
              <p:nvPicPr>
                <p:cNvPr id="287" name="Freihand 286">
                  <a:extLst>
                    <a:ext uri="{FF2B5EF4-FFF2-40B4-BE49-F238E27FC236}">
                      <a16:creationId xmlns:a16="http://schemas.microsoft.com/office/drawing/2014/main" id="{613D90E5-C63C-4626-A2FF-2F8F696A32D6}"/>
                    </a:ext>
                  </a:extLst>
                </p:cNvPr>
                <p:cNvPicPr/>
                <p:nvPr/>
              </p:nvPicPr>
              <p:blipFill>
                <a:blip r:embed="rId499"/>
                <a:stretch>
                  <a:fillRect/>
                </a:stretch>
              </p:blipFill>
              <p:spPr>
                <a:xfrm>
                  <a:off x="5318859" y="657642"/>
                  <a:ext cx="244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88" name="Freihand 287">
                  <a:extLst>
                    <a:ext uri="{FF2B5EF4-FFF2-40B4-BE49-F238E27FC236}">
                      <a16:creationId xmlns:a16="http://schemas.microsoft.com/office/drawing/2014/main" id="{87F41EF7-AAC4-4966-B71B-4BD718021C2D}"/>
                    </a:ext>
                  </a:extLst>
                </p14:cNvPr>
                <p14:cNvContentPartPr/>
                <p14:nvPr/>
              </p14:nvContentPartPr>
              <p14:xfrm>
                <a:off x="5718819" y="754122"/>
                <a:ext cx="313920" cy="54000"/>
              </p14:xfrm>
            </p:contentPart>
          </mc:Choice>
          <mc:Fallback>
            <p:pic>
              <p:nvPicPr>
                <p:cNvPr id="288" name="Freihand 287">
                  <a:extLst>
                    <a:ext uri="{FF2B5EF4-FFF2-40B4-BE49-F238E27FC236}">
                      <a16:creationId xmlns:a16="http://schemas.microsoft.com/office/drawing/2014/main" id="{87F41EF7-AAC4-4966-B71B-4BD718021C2D}"/>
                    </a:ext>
                  </a:extLst>
                </p:cNvPr>
                <p:cNvPicPr/>
                <p:nvPr/>
              </p:nvPicPr>
              <p:blipFill>
                <a:blip r:embed="rId501"/>
                <a:stretch>
                  <a:fillRect/>
                </a:stretch>
              </p:blipFill>
              <p:spPr>
                <a:xfrm>
                  <a:off x="5714499" y="749802"/>
                  <a:ext cx="322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89" name="Freihand 288">
                  <a:extLst>
                    <a:ext uri="{FF2B5EF4-FFF2-40B4-BE49-F238E27FC236}">
                      <a16:creationId xmlns:a16="http://schemas.microsoft.com/office/drawing/2014/main" id="{F047E15F-644F-46A9-A45F-ADC5D840D438}"/>
                    </a:ext>
                  </a:extLst>
                </p14:cNvPr>
                <p14:cNvContentPartPr/>
                <p14:nvPr/>
              </p14:nvContentPartPr>
              <p14:xfrm>
                <a:off x="5773539" y="803082"/>
                <a:ext cx="292320" cy="51840"/>
              </p14:xfrm>
            </p:contentPart>
          </mc:Choice>
          <mc:Fallback>
            <p:pic>
              <p:nvPicPr>
                <p:cNvPr id="289" name="Freihand 288">
                  <a:extLst>
                    <a:ext uri="{FF2B5EF4-FFF2-40B4-BE49-F238E27FC236}">
                      <a16:creationId xmlns:a16="http://schemas.microsoft.com/office/drawing/2014/main" id="{F047E15F-644F-46A9-A45F-ADC5D840D438}"/>
                    </a:ext>
                  </a:extLst>
                </p:cNvPr>
                <p:cNvPicPr/>
                <p:nvPr/>
              </p:nvPicPr>
              <p:blipFill>
                <a:blip r:embed="rId503"/>
                <a:stretch>
                  <a:fillRect/>
                </a:stretch>
              </p:blipFill>
              <p:spPr>
                <a:xfrm>
                  <a:off x="5769219" y="798762"/>
                  <a:ext cx="300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90" name="Freihand 289">
                  <a:extLst>
                    <a:ext uri="{FF2B5EF4-FFF2-40B4-BE49-F238E27FC236}">
                      <a16:creationId xmlns:a16="http://schemas.microsoft.com/office/drawing/2014/main" id="{0E5BAE1E-5667-48AD-8841-99256CDD27E9}"/>
                    </a:ext>
                  </a:extLst>
                </p14:cNvPr>
                <p14:cNvContentPartPr/>
                <p14:nvPr/>
              </p14:nvContentPartPr>
              <p14:xfrm>
                <a:off x="6122739" y="588162"/>
                <a:ext cx="258480" cy="247320"/>
              </p14:xfrm>
            </p:contentPart>
          </mc:Choice>
          <mc:Fallback>
            <p:pic>
              <p:nvPicPr>
                <p:cNvPr id="290" name="Freihand 289">
                  <a:extLst>
                    <a:ext uri="{FF2B5EF4-FFF2-40B4-BE49-F238E27FC236}">
                      <a16:creationId xmlns:a16="http://schemas.microsoft.com/office/drawing/2014/main" id="{0E5BAE1E-5667-48AD-8841-99256CDD27E9}"/>
                    </a:ext>
                  </a:extLst>
                </p:cNvPr>
                <p:cNvPicPr/>
                <p:nvPr/>
              </p:nvPicPr>
              <p:blipFill>
                <a:blip r:embed="rId505"/>
                <a:stretch>
                  <a:fillRect/>
                </a:stretch>
              </p:blipFill>
              <p:spPr>
                <a:xfrm>
                  <a:off x="6118419" y="583842"/>
                  <a:ext cx="267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1" name="Freihand 290">
                  <a:extLst>
                    <a:ext uri="{FF2B5EF4-FFF2-40B4-BE49-F238E27FC236}">
                      <a16:creationId xmlns:a16="http://schemas.microsoft.com/office/drawing/2014/main" id="{5B60C502-03CF-4FA0-B4E6-F56651FB4A12}"/>
                    </a:ext>
                  </a:extLst>
                </p14:cNvPr>
                <p14:cNvContentPartPr/>
                <p14:nvPr/>
              </p14:nvContentPartPr>
              <p14:xfrm>
                <a:off x="5230299" y="569802"/>
                <a:ext cx="44640" cy="594000"/>
              </p14:xfrm>
            </p:contentPart>
          </mc:Choice>
          <mc:Fallback>
            <p:pic>
              <p:nvPicPr>
                <p:cNvPr id="291" name="Freihand 290">
                  <a:extLst>
                    <a:ext uri="{FF2B5EF4-FFF2-40B4-BE49-F238E27FC236}">
                      <a16:creationId xmlns:a16="http://schemas.microsoft.com/office/drawing/2014/main" id="{5B60C502-03CF-4FA0-B4E6-F56651FB4A12}"/>
                    </a:ext>
                  </a:extLst>
                </p:cNvPr>
                <p:cNvPicPr/>
                <p:nvPr/>
              </p:nvPicPr>
              <p:blipFill>
                <a:blip r:embed="rId507"/>
                <a:stretch>
                  <a:fillRect/>
                </a:stretch>
              </p:blipFill>
              <p:spPr>
                <a:xfrm>
                  <a:off x="5225979" y="565482"/>
                  <a:ext cx="5328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2" name="Freihand 291">
                  <a:extLst>
                    <a:ext uri="{FF2B5EF4-FFF2-40B4-BE49-F238E27FC236}">
                      <a16:creationId xmlns:a16="http://schemas.microsoft.com/office/drawing/2014/main" id="{374D766A-46A5-44B8-B32F-2801D1A92243}"/>
                    </a:ext>
                  </a:extLst>
                </p14:cNvPr>
                <p14:cNvContentPartPr/>
                <p14:nvPr/>
              </p14:nvContentPartPr>
              <p14:xfrm>
                <a:off x="5299059" y="371802"/>
                <a:ext cx="1287360" cy="623520"/>
              </p14:xfrm>
            </p:contentPart>
          </mc:Choice>
          <mc:Fallback>
            <p:pic>
              <p:nvPicPr>
                <p:cNvPr id="292" name="Freihand 291">
                  <a:extLst>
                    <a:ext uri="{FF2B5EF4-FFF2-40B4-BE49-F238E27FC236}">
                      <a16:creationId xmlns:a16="http://schemas.microsoft.com/office/drawing/2014/main" id="{374D766A-46A5-44B8-B32F-2801D1A92243}"/>
                    </a:ext>
                  </a:extLst>
                </p:cNvPr>
                <p:cNvPicPr/>
                <p:nvPr/>
              </p:nvPicPr>
              <p:blipFill>
                <a:blip r:embed="rId509"/>
                <a:stretch>
                  <a:fillRect/>
                </a:stretch>
              </p:blipFill>
              <p:spPr>
                <a:xfrm>
                  <a:off x="5294739" y="367482"/>
                  <a:ext cx="129600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93" name="Freihand 292">
                  <a:extLst>
                    <a:ext uri="{FF2B5EF4-FFF2-40B4-BE49-F238E27FC236}">
                      <a16:creationId xmlns:a16="http://schemas.microsoft.com/office/drawing/2014/main" id="{33B6917A-5E31-423E-AA2C-08CD67E9DC5E}"/>
                    </a:ext>
                  </a:extLst>
                </p14:cNvPr>
                <p14:cNvContentPartPr/>
                <p14:nvPr/>
              </p14:nvContentPartPr>
              <p14:xfrm>
                <a:off x="5218419" y="920082"/>
                <a:ext cx="1322280" cy="208080"/>
              </p14:xfrm>
            </p:contentPart>
          </mc:Choice>
          <mc:Fallback>
            <p:pic>
              <p:nvPicPr>
                <p:cNvPr id="293" name="Freihand 292">
                  <a:extLst>
                    <a:ext uri="{FF2B5EF4-FFF2-40B4-BE49-F238E27FC236}">
                      <a16:creationId xmlns:a16="http://schemas.microsoft.com/office/drawing/2014/main" id="{33B6917A-5E31-423E-AA2C-08CD67E9DC5E}"/>
                    </a:ext>
                  </a:extLst>
                </p:cNvPr>
                <p:cNvPicPr/>
                <p:nvPr/>
              </p:nvPicPr>
              <p:blipFill>
                <a:blip r:embed="rId511"/>
                <a:stretch>
                  <a:fillRect/>
                </a:stretch>
              </p:blipFill>
              <p:spPr>
                <a:xfrm>
                  <a:off x="5214099" y="915762"/>
                  <a:ext cx="1330920" cy="21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2">
            <p14:nvContentPartPr>
              <p14:cNvPr id="319" name="Freihand 318">
                <a:extLst>
                  <a:ext uri="{FF2B5EF4-FFF2-40B4-BE49-F238E27FC236}">
                    <a16:creationId xmlns:a16="http://schemas.microsoft.com/office/drawing/2014/main" id="{2F8F3755-D5CA-4A82-A308-3B110AB354E8}"/>
                  </a:ext>
                </a:extLst>
              </p14:cNvPr>
              <p14:cNvContentPartPr/>
              <p14:nvPr/>
            </p14:nvContentPartPr>
            <p14:xfrm>
              <a:off x="941259" y="1496802"/>
              <a:ext cx="3180240" cy="1152720"/>
            </p14:xfrm>
          </p:contentPart>
        </mc:Choice>
        <mc:Fallback>
          <p:pic>
            <p:nvPicPr>
              <p:cNvPr id="319" name="Freihand 318">
                <a:extLst>
                  <a:ext uri="{FF2B5EF4-FFF2-40B4-BE49-F238E27FC236}">
                    <a16:creationId xmlns:a16="http://schemas.microsoft.com/office/drawing/2014/main" id="{2F8F3755-D5CA-4A82-A308-3B110AB354E8}"/>
                  </a:ext>
                </a:extLst>
              </p:cNvPr>
              <p:cNvPicPr/>
              <p:nvPr/>
            </p:nvPicPr>
            <p:blipFill>
              <a:blip r:embed="rId513"/>
              <a:stretch>
                <a:fillRect/>
              </a:stretch>
            </p:blipFill>
            <p:spPr>
              <a:xfrm>
                <a:off x="936939" y="1492482"/>
                <a:ext cx="3188880" cy="1161360"/>
              </a:xfrm>
              <a:prstGeom prst="rect">
                <a:avLst/>
              </a:prstGeom>
            </p:spPr>
          </p:pic>
        </mc:Fallback>
      </mc:AlternateContent>
      <p:grpSp>
        <p:nvGrpSpPr>
          <p:cNvPr id="321" name="Gruppieren 320">
            <a:extLst>
              <a:ext uri="{FF2B5EF4-FFF2-40B4-BE49-F238E27FC236}">
                <a16:creationId xmlns:a16="http://schemas.microsoft.com/office/drawing/2014/main" id="{6CF64D8D-8961-497F-90BD-32EA98ADB135}"/>
              </a:ext>
            </a:extLst>
          </p:cNvPr>
          <p:cNvGrpSpPr/>
          <p:nvPr/>
        </p:nvGrpSpPr>
        <p:grpSpPr>
          <a:xfrm>
            <a:off x="4753659" y="1082802"/>
            <a:ext cx="2032560" cy="338400"/>
            <a:chOff x="4753659" y="1082802"/>
            <a:chExt cx="2032560" cy="338400"/>
          </a:xfrm>
        </p:grpSpPr>
        <mc:AlternateContent xmlns:mc="http://schemas.openxmlformats.org/markup-compatibility/2006">
          <mc:Choice xmlns:p14="http://schemas.microsoft.com/office/powerpoint/2010/main" Requires="p14">
            <p:contentPart p14:bwMode="auto" r:id="rId514">
              <p14:nvContentPartPr>
                <p14:cNvPr id="295" name="Freihand 294">
                  <a:extLst>
                    <a:ext uri="{FF2B5EF4-FFF2-40B4-BE49-F238E27FC236}">
                      <a16:creationId xmlns:a16="http://schemas.microsoft.com/office/drawing/2014/main" id="{F6FD2E6C-ED5B-40D3-80C4-84BBEF6EF830}"/>
                    </a:ext>
                  </a:extLst>
                </p14:cNvPr>
                <p14:cNvContentPartPr/>
                <p14:nvPr/>
              </p14:nvContentPartPr>
              <p14:xfrm>
                <a:off x="4753659" y="1343442"/>
                <a:ext cx="150840" cy="15120"/>
              </p14:xfrm>
            </p:contentPart>
          </mc:Choice>
          <mc:Fallback>
            <p:pic>
              <p:nvPicPr>
                <p:cNvPr id="295" name="Freihand 294">
                  <a:extLst>
                    <a:ext uri="{FF2B5EF4-FFF2-40B4-BE49-F238E27FC236}">
                      <a16:creationId xmlns:a16="http://schemas.microsoft.com/office/drawing/2014/main" id="{F6FD2E6C-ED5B-40D3-80C4-84BBEF6EF830}"/>
                    </a:ext>
                  </a:extLst>
                </p:cNvPr>
                <p:cNvPicPr/>
                <p:nvPr/>
              </p:nvPicPr>
              <p:blipFill>
                <a:blip r:embed="rId515"/>
                <a:stretch>
                  <a:fillRect/>
                </a:stretch>
              </p:blipFill>
              <p:spPr>
                <a:xfrm>
                  <a:off x="4749339" y="1339122"/>
                  <a:ext cx="159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96" name="Freihand 295">
                  <a:extLst>
                    <a:ext uri="{FF2B5EF4-FFF2-40B4-BE49-F238E27FC236}">
                      <a16:creationId xmlns:a16="http://schemas.microsoft.com/office/drawing/2014/main" id="{E7139918-9B6F-4F50-9493-14AEC2F7D15D}"/>
                    </a:ext>
                  </a:extLst>
                </p14:cNvPr>
                <p14:cNvContentPartPr/>
                <p14:nvPr/>
              </p14:nvContentPartPr>
              <p14:xfrm>
                <a:off x="4781019" y="1372602"/>
                <a:ext cx="109440" cy="14760"/>
              </p14:xfrm>
            </p:contentPart>
          </mc:Choice>
          <mc:Fallback>
            <p:pic>
              <p:nvPicPr>
                <p:cNvPr id="296" name="Freihand 295">
                  <a:extLst>
                    <a:ext uri="{FF2B5EF4-FFF2-40B4-BE49-F238E27FC236}">
                      <a16:creationId xmlns:a16="http://schemas.microsoft.com/office/drawing/2014/main" id="{E7139918-9B6F-4F50-9493-14AEC2F7D15D}"/>
                    </a:ext>
                  </a:extLst>
                </p:cNvPr>
                <p:cNvPicPr/>
                <p:nvPr/>
              </p:nvPicPr>
              <p:blipFill>
                <a:blip r:embed="rId517"/>
                <a:stretch>
                  <a:fillRect/>
                </a:stretch>
              </p:blipFill>
              <p:spPr>
                <a:xfrm>
                  <a:off x="4776699" y="1368282"/>
                  <a:ext cx="118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97" name="Freihand 296">
                  <a:extLst>
                    <a:ext uri="{FF2B5EF4-FFF2-40B4-BE49-F238E27FC236}">
                      <a16:creationId xmlns:a16="http://schemas.microsoft.com/office/drawing/2014/main" id="{96F3676A-3E77-411B-AB11-487107F45B1D}"/>
                    </a:ext>
                  </a:extLst>
                </p14:cNvPr>
                <p14:cNvContentPartPr/>
                <p14:nvPr/>
              </p14:nvContentPartPr>
              <p14:xfrm>
                <a:off x="5085939" y="1283322"/>
                <a:ext cx="43560" cy="137880"/>
              </p14:xfrm>
            </p:contentPart>
          </mc:Choice>
          <mc:Fallback>
            <p:pic>
              <p:nvPicPr>
                <p:cNvPr id="297" name="Freihand 296">
                  <a:extLst>
                    <a:ext uri="{FF2B5EF4-FFF2-40B4-BE49-F238E27FC236}">
                      <a16:creationId xmlns:a16="http://schemas.microsoft.com/office/drawing/2014/main" id="{96F3676A-3E77-411B-AB11-487107F45B1D}"/>
                    </a:ext>
                  </a:extLst>
                </p:cNvPr>
                <p:cNvPicPr/>
                <p:nvPr/>
              </p:nvPicPr>
              <p:blipFill>
                <a:blip r:embed="rId519"/>
                <a:stretch>
                  <a:fillRect/>
                </a:stretch>
              </p:blipFill>
              <p:spPr>
                <a:xfrm>
                  <a:off x="5081619" y="1279002"/>
                  <a:ext cx="52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98" name="Freihand 297">
                  <a:extLst>
                    <a:ext uri="{FF2B5EF4-FFF2-40B4-BE49-F238E27FC236}">
                      <a16:creationId xmlns:a16="http://schemas.microsoft.com/office/drawing/2014/main" id="{8E4AF06E-D6F5-4AAA-8BFA-909452340ABA}"/>
                    </a:ext>
                  </a:extLst>
                </p14:cNvPr>
                <p14:cNvContentPartPr/>
                <p14:nvPr/>
              </p14:nvContentPartPr>
              <p14:xfrm>
                <a:off x="5015379" y="1260642"/>
                <a:ext cx="178200" cy="145800"/>
              </p14:xfrm>
            </p:contentPart>
          </mc:Choice>
          <mc:Fallback>
            <p:pic>
              <p:nvPicPr>
                <p:cNvPr id="298" name="Freihand 297">
                  <a:extLst>
                    <a:ext uri="{FF2B5EF4-FFF2-40B4-BE49-F238E27FC236}">
                      <a16:creationId xmlns:a16="http://schemas.microsoft.com/office/drawing/2014/main" id="{8E4AF06E-D6F5-4AAA-8BFA-909452340ABA}"/>
                    </a:ext>
                  </a:extLst>
                </p:cNvPr>
                <p:cNvPicPr/>
                <p:nvPr/>
              </p:nvPicPr>
              <p:blipFill>
                <a:blip r:embed="rId521"/>
                <a:stretch>
                  <a:fillRect/>
                </a:stretch>
              </p:blipFill>
              <p:spPr>
                <a:xfrm>
                  <a:off x="5011059" y="1256322"/>
                  <a:ext cx="186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0" name="Freihand 299">
                  <a:extLst>
                    <a:ext uri="{FF2B5EF4-FFF2-40B4-BE49-F238E27FC236}">
                      <a16:creationId xmlns:a16="http://schemas.microsoft.com/office/drawing/2014/main" id="{9B02EFB6-BFC1-40D2-B622-C1694D35B695}"/>
                    </a:ext>
                  </a:extLst>
                </p14:cNvPr>
                <p14:cNvContentPartPr/>
                <p14:nvPr/>
              </p14:nvContentPartPr>
              <p14:xfrm>
                <a:off x="5106099" y="1249842"/>
                <a:ext cx="172080" cy="160920"/>
              </p14:xfrm>
            </p:contentPart>
          </mc:Choice>
          <mc:Fallback>
            <p:pic>
              <p:nvPicPr>
                <p:cNvPr id="300" name="Freihand 299">
                  <a:extLst>
                    <a:ext uri="{FF2B5EF4-FFF2-40B4-BE49-F238E27FC236}">
                      <a16:creationId xmlns:a16="http://schemas.microsoft.com/office/drawing/2014/main" id="{9B02EFB6-BFC1-40D2-B622-C1694D35B695}"/>
                    </a:ext>
                  </a:extLst>
                </p:cNvPr>
                <p:cNvPicPr/>
                <p:nvPr/>
              </p:nvPicPr>
              <p:blipFill>
                <a:blip r:embed="rId523"/>
                <a:stretch>
                  <a:fillRect/>
                </a:stretch>
              </p:blipFill>
              <p:spPr>
                <a:xfrm>
                  <a:off x="5101779" y="1245522"/>
                  <a:ext cx="180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01" name="Freihand 300">
                  <a:extLst>
                    <a:ext uri="{FF2B5EF4-FFF2-40B4-BE49-F238E27FC236}">
                      <a16:creationId xmlns:a16="http://schemas.microsoft.com/office/drawing/2014/main" id="{1CE09F20-58DE-48C5-9B6F-07A26A4AB1C7}"/>
                    </a:ext>
                  </a:extLst>
                </p14:cNvPr>
                <p14:cNvContentPartPr/>
                <p14:nvPr/>
              </p14:nvContentPartPr>
              <p14:xfrm>
                <a:off x="5523339" y="1291962"/>
                <a:ext cx="13680" cy="91440"/>
              </p14:xfrm>
            </p:contentPart>
          </mc:Choice>
          <mc:Fallback>
            <p:pic>
              <p:nvPicPr>
                <p:cNvPr id="301" name="Freihand 300">
                  <a:extLst>
                    <a:ext uri="{FF2B5EF4-FFF2-40B4-BE49-F238E27FC236}">
                      <a16:creationId xmlns:a16="http://schemas.microsoft.com/office/drawing/2014/main" id="{1CE09F20-58DE-48C5-9B6F-07A26A4AB1C7}"/>
                    </a:ext>
                  </a:extLst>
                </p:cNvPr>
                <p:cNvPicPr/>
                <p:nvPr/>
              </p:nvPicPr>
              <p:blipFill>
                <a:blip r:embed="rId525"/>
                <a:stretch>
                  <a:fillRect/>
                </a:stretch>
              </p:blipFill>
              <p:spPr>
                <a:xfrm>
                  <a:off x="5519019" y="1287642"/>
                  <a:ext cx="22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02" name="Freihand 301">
                  <a:extLst>
                    <a:ext uri="{FF2B5EF4-FFF2-40B4-BE49-F238E27FC236}">
                      <a16:creationId xmlns:a16="http://schemas.microsoft.com/office/drawing/2014/main" id="{2F4F27F1-6642-4C83-A076-11D47BD4AEDA}"/>
                    </a:ext>
                  </a:extLst>
                </p14:cNvPr>
                <p14:cNvContentPartPr/>
                <p14:nvPr/>
              </p14:nvContentPartPr>
              <p14:xfrm>
                <a:off x="5465379" y="1330122"/>
                <a:ext cx="116280" cy="5040"/>
              </p14:xfrm>
            </p:contentPart>
          </mc:Choice>
          <mc:Fallback>
            <p:pic>
              <p:nvPicPr>
                <p:cNvPr id="302" name="Freihand 301">
                  <a:extLst>
                    <a:ext uri="{FF2B5EF4-FFF2-40B4-BE49-F238E27FC236}">
                      <a16:creationId xmlns:a16="http://schemas.microsoft.com/office/drawing/2014/main" id="{2F4F27F1-6642-4C83-A076-11D47BD4AEDA}"/>
                    </a:ext>
                  </a:extLst>
                </p:cNvPr>
                <p:cNvPicPr/>
                <p:nvPr/>
              </p:nvPicPr>
              <p:blipFill>
                <a:blip r:embed="rId527"/>
                <a:stretch>
                  <a:fillRect/>
                </a:stretch>
              </p:blipFill>
              <p:spPr>
                <a:xfrm>
                  <a:off x="5461059" y="1325802"/>
                  <a:ext cx="124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03" name="Freihand 302">
                  <a:extLst>
                    <a:ext uri="{FF2B5EF4-FFF2-40B4-BE49-F238E27FC236}">
                      <a16:creationId xmlns:a16="http://schemas.microsoft.com/office/drawing/2014/main" id="{BC01026B-EC15-4946-89F0-955FBF10EB55}"/>
                    </a:ext>
                  </a:extLst>
                </p14:cNvPr>
                <p14:cNvContentPartPr/>
                <p14:nvPr/>
              </p14:nvContentPartPr>
              <p14:xfrm>
                <a:off x="5792619" y="1243002"/>
                <a:ext cx="8640" cy="137160"/>
              </p14:xfrm>
            </p:contentPart>
          </mc:Choice>
          <mc:Fallback>
            <p:pic>
              <p:nvPicPr>
                <p:cNvPr id="303" name="Freihand 302">
                  <a:extLst>
                    <a:ext uri="{FF2B5EF4-FFF2-40B4-BE49-F238E27FC236}">
                      <a16:creationId xmlns:a16="http://schemas.microsoft.com/office/drawing/2014/main" id="{BC01026B-EC15-4946-89F0-955FBF10EB55}"/>
                    </a:ext>
                  </a:extLst>
                </p:cNvPr>
                <p:cNvPicPr/>
                <p:nvPr/>
              </p:nvPicPr>
              <p:blipFill>
                <a:blip r:embed="rId529"/>
                <a:stretch>
                  <a:fillRect/>
                </a:stretch>
              </p:blipFill>
              <p:spPr>
                <a:xfrm>
                  <a:off x="5788299" y="1238682"/>
                  <a:ext cx="17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04" name="Freihand 303">
                  <a:extLst>
                    <a:ext uri="{FF2B5EF4-FFF2-40B4-BE49-F238E27FC236}">
                      <a16:creationId xmlns:a16="http://schemas.microsoft.com/office/drawing/2014/main" id="{E9757874-00A6-4AFA-9130-507F8692B42E}"/>
                    </a:ext>
                  </a:extLst>
                </p14:cNvPr>
                <p14:cNvContentPartPr/>
                <p14:nvPr/>
              </p14:nvContentPartPr>
              <p14:xfrm>
                <a:off x="5699019" y="1234002"/>
                <a:ext cx="210600" cy="139320"/>
              </p14:xfrm>
            </p:contentPart>
          </mc:Choice>
          <mc:Fallback>
            <p:pic>
              <p:nvPicPr>
                <p:cNvPr id="304" name="Freihand 303">
                  <a:extLst>
                    <a:ext uri="{FF2B5EF4-FFF2-40B4-BE49-F238E27FC236}">
                      <a16:creationId xmlns:a16="http://schemas.microsoft.com/office/drawing/2014/main" id="{E9757874-00A6-4AFA-9130-507F8692B42E}"/>
                    </a:ext>
                  </a:extLst>
                </p:cNvPr>
                <p:cNvPicPr/>
                <p:nvPr/>
              </p:nvPicPr>
              <p:blipFill>
                <a:blip r:embed="rId531"/>
                <a:stretch>
                  <a:fillRect/>
                </a:stretch>
              </p:blipFill>
              <p:spPr>
                <a:xfrm>
                  <a:off x="5694699" y="1229682"/>
                  <a:ext cx="219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05" name="Freihand 304">
                  <a:extLst>
                    <a:ext uri="{FF2B5EF4-FFF2-40B4-BE49-F238E27FC236}">
                      <a16:creationId xmlns:a16="http://schemas.microsoft.com/office/drawing/2014/main" id="{E9190DDA-9475-44A7-B036-7798D204A81E}"/>
                    </a:ext>
                  </a:extLst>
                </p14:cNvPr>
                <p14:cNvContentPartPr/>
                <p14:nvPr/>
              </p14:nvContentPartPr>
              <p14:xfrm>
                <a:off x="5939859" y="1183962"/>
                <a:ext cx="66240" cy="176040"/>
              </p14:xfrm>
            </p:contentPart>
          </mc:Choice>
          <mc:Fallback>
            <p:pic>
              <p:nvPicPr>
                <p:cNvPr id="305" name="Freihand 304">
                  <a:extLst>
                    <a:ext uri="{FF2B5EF4-FFF2-40B4-BE49-F238E27FC236}">
                      <a16:creationId xmlns:a16="http://schemas.microsoft.com/office/drawing/2014/main" id="{E9190DDA-9475-44A7-B036-7798D204A81E}"/>
                    </a:ext>
                  </a:extLst>
                </p:cNvPr>
                <p:cNvPicPr/>
                <p:nvPr/>
              </p:nvPicPr>
              <p:blipFill>
                <a:blip r:embed="rId533"/>
                <a:stretch>
                  <a:fillRect/>
                </a:stretch>
              </p:blipFill>
              <p:spPr>
                <a:xfrm>
                  <a:off x="5935539" y="1179642"/>
                  <a:ext cx="74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06" name="Freihand 305">
                  <a:extLst>
                    <a:ext uri="{FF2B5EF4-FFF2-40B4-BE49-F238E27FC236}">
                      <a16:creationId xmlns:a16="http://schemas.microsoft.com/office/drawing/2014/main" id="{08DCF5DE-7CBA-4646-BF6D-0746A93D6F43}"/>
                    </a:ext>
                  </a:extLst>
                </p14:cNvPr>
                <p14:cNvContentPartPr/>
                <p14:nvPr/>
              </p14:nvContentPartPr>
              <p14:xfrm>
                <a:off x="6027339" y="1205922"/>
                <a:ext cx="154440" cy="96480"/>
              </p14:xfrm>
            </p:contentPart>
          </mc:Choice>
          <mc:Fallback>
            <p:pic>
              <p:nvPicPr>
                <p:cNvPr id="306" name="Freihand 305">
                  <a:extLst>
                    <a:ext uri="{FF2B5EF4-FFF2-40B4-BE49-F238E27FC236}">
                      <a16:creationId xmlns:a16="http://schemas.microsoft.com/office/drawing/2014/main" id="{08DCF5DE-7CBA-4646-BF6D-0746A93D6F43}"/>
                    </a:ext>
                  </a:extLst>
                </p:cNvPr>
                <p:cNvPicPr/>
                <p:nvPr/>
              </p:nvPicPr>
              <p:blipFill>
                <a:blip r:embed="rId535"/>
                <a:stretch>
                  <a:fillRect/>
                </a:stretch>
              </p:blipFill>
              <p:spPr>
                <a:xfrm>
                  <a:off x="6023019" y="1201602"/>
                  <a:ext cx="163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08" name="Freihand 307">
                  <a:extLst>
                    <a:ext uri="{FF2B5EF4-FFF2-40B4-BE49-F238E27FC236}">
                      <a16:creationId xmlns:a16="http://schemas.microsoft.com/office/drawing/2014/main" id="{83EF5929-9564-4F61-987D-77625657342C}"/>
                    </a:ext>
                  </a:extLst>
                </p14:cNvPr>
                <p14:cNvContentPartPr/>
                <p14:nvPr/>
              </p14:nvContentPartPr>
              <p14:xfrm>
                <a:off x="6027339" y="1238322"/>
                <a:ext cx="6840" cy="21600"/>
              </p14:xfrm>
            </p:contentPart>
          </mc:Choice>
          <mc:Fallback>
            <p:pic>
              <p:nvPicPr>
                <p:cNvPr id="308" name="Freihand 307">
                  <a:extLst>
                    <a:ext uri="{FF2B5EF4-FFF2-40B4-BE49-F238E27FC236}">
                      <a16:creationId xmlns:a16="http://schemas.microsoft.com/office/drawing/2014/main" id="{83EF5929-9564-4F61-987D-77625657342C}"/>
                    </a:ext>
                  </a:extLst>
                </p:cNvPr>
                <p:cNvPicPr/>
                <p:nvPr/>
              </p:nvPicPr>
              <p:blipFill>
                <a:blip r:embed="rId537"/>
                <a:stretch>
                  <a:fillRect/>
                </a:stretch>
              </p:blipFill>
              <p:spPr>
                <a:xfrm>
                  <a:off x="6023019" y="1234002"/>
                  <a:ext cx="15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09" name="Freihand 308">
                  <a:extLst>
                    <a:ext uri="{FF2B5EF4-FFF2-40B4-BE49-F238E27FC236}">
                      <a16:creationId xmlns:a16="http://schemas.microsoft.com/office/drawing/2014/main" id="{6E44226D-7531-4A5C-8381-4084FC40F2B8}"/>
                    </a:ext>
                  </a:extLst>
                </p14:cNvPr>
                <p14:cNvContentPartPr/>
                <p14:nvPr/>
              </p14:nvContentPartPr>
              <p14:xfrm>
                <a:off x="6015099" y="1238322"/>
                <a:ext cx="18720" cy="24840"/>
              </p14:xfrm>
            </p:contentPart>
          </mc:Choice>
          <mc:Fallback>
            <p:pic>
              <p:nvPicPr>
                <p:cNvPr id="309" name="Freihand 308">
                  <a:extLst>
                    <a:ext uri="{FF2B5EF4-FFF2-40B4-BE49-F238E27FC236}">
                      <a16:creationId xmlns:a16="http://schemas.microsoft.com/office/drawing/2014/main" id="{6E44226D-7531-4A5C-8381-4084FC40F2B8}"/>
                    </a:ext>
                  </a:extLst>
                </p:cNvPr>
                <p:cNvPicPr/>
                <p:nvPr/>
              </p:nvPicPr>
              <p:blipFill>
                <a:blip r:embed="rId539"/>
                <a:stretch>
                  <a:fillRect/>
                </a:stretch>
              </p:blipFill>
              <p:spPr>
                <a:xfrm>
                  <a:off x="6010779" y="1234002"/>
                  <a:ext cx="27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10" name="Freihand 309">
                  <a:extLst>
                    <a:ext uri="{FF2B5EF4-FFF2-40B4-BE49-F238E27FC236}">
                      <a16:creationId xmlns:a16="http://schemas.microsoft.com/office/drawing/2014/main" id="{545508F1-3EAE-4241-BC26-192C36E9FE29}"/>
                    </a:ext>
                  </a:extLst>
                </p14:cNvPr>
                <p14:cNvContentPartPr/>
                <p14:nvPr/>
              </p14:nvContentPartPr>
              <p14:xfrm>
                <a:off x="6030219" y="1194402"/>
                <a:ext cx="149400" cy="116280"/>
              </p14:xfrm>
            </p:contentPart>
          </mc:Choice>
          <mc:Fallback>
            <p:pic>
              <p:nvPicPr>
                <p:cNvPr id="310" name="Freihand 309">
                  <a:extLst>
                    <a:ext uri="{FF2B5EF4-FFF2-40B4-BE49-F238E27FC236}">
                      <a16:creationId xmlns:a16="http://schemas.microsoft.com/office/drawing/2014/main" id="{545508F1-3EAE-4241-BC26-192C36E9FE29}"/>
                    </a:ext>
                  </a:extLst>
                </p:cNvPr>
                <p:cNvPicPr/>
                <p:nvPr/>
              </p:nvPicPr>
              <p:blipFill>
                <a:blip r:embed="rId541"/>
                <a:stretch>
                  <a:fillRect/>
                </a:stretch>
              </p:blipFill>
              <p:spPr>
                <a:xfrm>
                  <a:off x="6025899" y="1190082"/>
                  <a:ext cx="158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11" name="Freihand 310">
                  <a:extLst>
                    <a:ext uri="{FF2B5EF4-FFF2-40B4-BE49-F238E27FC236}">
                      <a16:creationId xmlns:a16="http://schemas.microsoft.com/office/drawing/2014/main" id="{64D0D5AF-C736-4E92-9C43-0E89104964D9}"/>
                    </a:ext>
                  </a:extLst>
                </p14:cNvPr>
                <p14:cNvContentPartPr/>
                <p14:nvPr/>
              </p14:nvContentPartPr>
              <p14:xfrm>
                <a:off x="6136059" y="1101522"/>
                <a:ext cx="12600" cy="30600"/>
              </p14:xfrm>
            </p:contentPart>
          </mc:Choice>
          <mc:Fallback>
            <p:pic>
              <p:nvPicPr>
                <p:cNvPr id="311" name="Freihand 310">
                  <a:extLst>
                    <a:ext uri="{FF2B5EF4-FFF2-40B4-BE49-F238E27FC236}">
                      <a16:creationId xmlns:a16="http://schemas.microsoft.com/office/drawing/2014/main" id="{64D0D5AF-C736-4E92-9C43-0E89104964D9}"/>
                    </a:ext>
                  </a:extLst>
                </p:cNvPr>
                <p:cNvPicPr/>
                <p:nvPr/>
              </p:nvPicPr>
              <p:blipFill>
                <a:blip r:embed="rId543"/>
                <a:stretch>
                  <a:fillRect/>
                </a:stretch>
              </p:blipFill>
              <p:spPr>
                <a:xfrm>
                  <a:off x="6131739" y="1097202"/>
                  <a:ext cx="21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12" name="Freihand 311">
                  <a:extLst>
                    <a:ext uri="{FF2B5EF4-FFF2-40B4-BE49-F238E27FC236}">
                      <a16:creationId xmlns:a16="http://schemas.microsoft.com/office/drawing/2014/main" id="{87A4A75C-27DC-416B-8F6A-38C92669E5F5}"/>
                    </a:ext>
                  </a:extLst>
                </p14:cNvPr>
                <p14:cNvContentPartPr/>
                <p14:nvPr/>
              </p14:nvContentPartPr>
              <p14:xfrm>
                <a:off x="6155859" y="1274322"/>
                <a:ext cx="89280" cy="92880"/>
              </p14:xfrm>
            </p:contentPart>
          </mc:Choice>
          <mc:Fallback>
            <p:pic>
              <p:nvPicPr>
                <p:cNvPr id="312" name="Freihand 311">
                  <a:extLst>
                    <a:ext uri="{FF2B5EF4-FFF2-40B4-BE49-F238E27FC236}">
                      <a16:creationId xmlns:a16="http://schemas.microsoft.com/office/drawing/2014/main" id="{87A4A75C-27DC-416B-8F6A-38C92669E5F5}"/>
                    </a:ext>
                  </a:extLst>
                </p:cNvPr>
                <p:cNvPicPr/>
                <p:nvPr/>
              </p:nvPicPr>
              <p:blipFill>
                <a:blip r:embed="rId545"/>
                <a:stretch>
                  <a:fillRect/>
                </a:stretch>
              </p:blipFill>
              <p:spPr>
                <a:xfrm>
                  <a:off x="6151539" y="1270002"/>
                  <a:ext cx="97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14" name="Freihand 313">
                  <a:extLst>
                    <a:ext uri="{FF2B5EF4-FFF2-40B4-BE49-F238E27FC236}">
                      <a16:creationId xmlns:a16="http://schemas.microsoft.com/office/drawing/2014/main" id="{9FD04856-33FD-4441-9631-46321D31ECEF}"/>
                    </a:ext>
                  </a:extLst>
                </p14:cNvPr>
                <p14:cNvContentPartPr/>
                <p14:nvPr/>
              </p14:nvContentPartPr>
              <p14:xfrm>
                <a:off x="6255939" y="1151922"/>
                <a:ext cx="114120" cy="205560"/>
              </p14:xfrm>
            </p:contentPart>
          </mc:Choice>
          <mc:Fallback>
            <p:pic>
              <p:nvPicPr>
                <p:cNvPr id="314" name="Freihand 313">
                  <a:extLst>
                    <a:ext uri="{FF2B5EF4-FFF2-40B4-BE49-F238E27FC236}">
                      <a16:creationId xmlns:a16="http://schemas.microsoft.com/office/drawing/2014/main" id="{9FD04856-33FD-4441-9631-46321D31ECEF}"/>
                    </a:ext>
                  </a:extLst>
                </p:cNvPr>
                <p:cNvPicPr/>
                <p:nvPr/>
              </p:nvPicPr>
              <p:blipFill>
                <a:blip r:embed="rId547"/>
                <a:stretch>
                  <a:fillRect/>
                </a:stretch>
              </p:blipFill>
              <p:spPr>
                <a:xfrm>
                  <a:off x="6251619" y="1147602"/>
                  <a:ext cx="1227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15" name="Freihand 314">
                  <a:extLst>
                    <a:ext uri="{FF2B5EF4-FFF2-40B4-BE49-F238E27FC236}">
                      <a16:creationId xmlns:a16="http://schemas.microsoft.com/office/drawing/2014/main" id="{646A8EAD-C491-45F2-AA7A-C811F012DED4}"/>
                    </a:ext>
                  </a:extLst>
                </p14:cNvPr>
                <p14:cNvContentPartPr/>
                <p14:nvPr/>
              </p14:nvContentPartPr>
              <p14:xfrm>
                <a:off x="6505059" y="1168482"/>
                <a:ext cx="11160" cy="142200"/>
              </p14:xfrm>
            </p:contentPart>
          </mc:Choice>
          <mc:Fallback>
            <p:pic>
              <p:nvPicPr>
                <p:cNvPr id="315" name="Freihand 314">
                  <a:extLst>
                    <a:ext uri="{FF2B5EF4-FFF2-40B4-BE49-F238E27FC236}">
                      <a16:creationId xmlns:a16="http://schemas.microsoft.com/office/drawing/2014/main" id="{646A8EAD-C491-45F2-AA7A-C811F012DED4}"/>
                    </a:ext>
                  </a:extLst>
                </p:cNvPr>
                <p:cNvPicPr/>
                <p:nvPr/>
              </p:nvPicPr>
              <p:blipFill>
                <a:blip r:embed="rId549"/>
                <a:stretch>
                  <a:fillRect/>
                </a:stretch>
              </p:blipFill>
              <p:spPr>
                <a:xfrm>
                  <a:off x="6500739" y="1164162"/>
                  <a:ext cx="19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16" name="Freihand 315">
                  <a:extLst>
                    <a:ext uri="{FF2B5EF4-FFF2-40B4-BE49-F238E27FC236}">
                      <a16:creationId xmlns:a16="http://schemas.microsoft.com/office/drawing/2014/main" id="{836CD312-E863-422F-B614-529E0F877D63}"/>
                    </a:ext>
                  </a:extLst>
                </p14:cNvPr>
                <p14:cNvContentPartPr/>
                <p14:nvPr/>
              </p14:nvContentPartPr>
              <p14:xfrm>
                <a:off x="6445659" y="1199082"/>
                <a:ext cx="115560" cy="37800"/>
              </p14:xfrm>
            </p:contentPart>
          </mc:Choice>
          <mc:Fallback>
            <p:pic>
              <p:nvPicPr>
                <p:cNvPr id="316" name="Freihand 315">
                  <a:extLst>
                    <a:ext uri="{FF2B5EF4-FFF2-40B4-BE49-F238E27FC236}">
                      <a16:creationId xmlns:a16="http://schemas.microsoft.com/office/drawing/2014/main" id="{836CD312-E863-422F-B614-529E0F877D63}"/>
                    </a:ext>
                  </a:extLst>
                </p:cNvPr>
                <p:cNvPicPr/>
                <p:nvPr/>
              </p:nvPicPr>
              <p:blipFill>
                <a:blip r:embed="rId551"/>
                <a:stretch>
                  <a:fillRect/>
                </a:stretch>
              </p:blipFill>
              <p:spPr>
                <a:xfrm>
                  <a:off x="6441339" y="1194762"/>
                  <a:ext cx="124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17" name="Freihand 316">
                  <a:extLst>
                    <a:ext uri="{FF2B5EF4-FFF2-40B4-BE49-F238E27FC236}">
                      <a16:creationId xmlns:a16="http://schemas.microsoft.com/office/drawing/2014/main" id="{E0BFBBF9-3531-483B-AFF0-9FAD58AE6E39}"/>
                    </a:ext>
                  </a:extLst>
                </p14:cNvPr>
                <p14:cNvContentPartPr/>
                <p14:nvPr/>
              </p14:nvContentPartPr>
              <p14:xfrm>
                <a:off x="6621339" y="1082802"/>
                <a:ext cx="164880" cy="224280"/>
              </p14:xfrm>
            </p:contentPart>
          </mc:Choice>
          <mc:Fallback>
            <p:pic>
              <p:nvPicPr>
                <p:cNvPr id="317" name="Freihand 316">
                  <a:extLst>
                    <a:ext uri="{FF2B5EF4-FFF2-40B4-BE49-F238E27FC236}">
                      <a16:creationId xmlns:a16="http://schemas.microsoft.com/office/drawing/2014/main" id="{E0BFBBF9-3531-483B-AFF0-9FAD58AE6E39}"/>
                    </a:ext>
                  </a:extLst>
                </p:cNvPr>
                <p:cNvPicPr/>
                <p:nvPr/>
              </p:nvPicPr>
              <p:blipFill>
                <a:blip r:embed="rId553"/>
                <a:stretch>
                  <a:fillRect/>
                </a:stretch>
              </p:blipFill>
              <p:spPr>
                <a:xfrm>
                  <a:off x="6617019" y="1078482"/>
                  <a:ext cx="1735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0" name="Freihand 319">
                  <a:extLst>
                    <a:ext uri="{FF2B5EF4-FFF2-40B4-BE49-F238E27FC236}">
                      <a16:creationId xmlns:a16="http://schemas.microsoft.com/office/drawing/2014/main" id="{FA1E1A89-8B5D-4FDE-99F0-B547AC4E1F90}"/>
                    </a:ext>
                  </a:extLst>
                </p14:cNvPr>
                <p14:cNvContentPartPr/>
                <p14:nvPr/>
              </p14:nvContentPartPr>
              <p14:xfrm>
                <a:off x="6040659" y="1387362"/>
                <a:ext cx="193680" cy="31320"/>
              </p14:xfrm>
            </p:contentPart>
          </mc:Choice>
          <mc:Fallback>
            <p:pic>
              <p:nvPicPr>
                <p:cNvPr id="320" name="Freihand 319">
                  <a:extLst>
                    <a:ext uri="{FF2B5EF4-FFF2-40B4-BE49-F238E27FC236}">
                      <a16:creationId xmlns:a16="http://schemas.microsoft.com/office/drawing/2014/main" id="{FA1E1A89-8B5D-4FDE-99F0-B547AC4E1F90}"/>
                    </a:ext>
                  </a:extLst>
                </p:cNvPr>
                <p:cNvPicPr/>
                <p:nvPr/>
              </p:nvPicPr>
              <p:blipFill>
                <a:blip r:embed="rId555"/>
                <a:stretch>
                  <a:fillRect/>
                </a:stretch>
              </p:blipFill>
              <p:spPr>
                <a:xfrm>
                  <a:off x="6036339" y="1383042"/>
                  <a:ext cx="202320" cy="39960"/>
                </a:xfrm>
                <a:prstGeom prst="rect">
                  <a:avLst/>
                </a:prstGeom>
              </p:spPr>
            </p:pic>
          </mc:Fallback>
        </mc:AlternateContent>
      </p:gr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733DD91-6CDC-4B6A-9D6A-2AF981CD6B03}"/>
                  </a:ext>
                </a:extLst>
              </p14:cNvPr>
              <p14:cNvContentPartPr/>
              <p14:nvPr/>
            </p14:nvContentPartPr>
            <p14:xfrm>
              <a:off x="407379" y="1098908"/>
              <a:ext cx="2598480" cy="115920"/>
            </p14:xfrm>
          </p:contentPart>
        </mc:Choice>
        <mc:Fallback>
          <p:pic>
            <p:nvPicPr>
              <p:cNvPr id="2" name="Freihand 1">
                <a:extLst>
                  <a:ext uri="{FF2B5EF4-FFF2-40B4-BE49-F238E27FC236}">
                    <a16:creationId xmlns:a16="http://schemas.microsoft.com/office/drawing/2014/main" id="{C733DD91-6CDC-4B6A-9D6A-2AF981CD6B03}"/>
                  </a:ext>
                </a:extLst>
              </p:cNvPr>
              <p:cNvPicPr/>
              <p:nvPr/>
            </p:nvPicPr>
            <p:blipFill>
              <a:blip r:embed="rId5"/>
              <a:stretch>
                <a:fillRect/>
              </a:stretch>
            </p:blipFill>
            <p:spPr>
              <a:xfrm>
                <a:off x="403059" y="1094588"/>
                <a:ext cx="2607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EF339F1-2A5F-466D-A4B7-52BC6EF448AE}"/>
                  </a:ext>
                </a:extLst>
              </p14:cNvPr>
              <p14:cNvContentPartPr/>
              <p14:nvPr/>
            </p14:nvContentPartPr>
            <p14:xfrm>
              <a:off x="491619" y="3826988"/>
              <a:ext cx="3009240" cy="126360"/>
            </p14:xfrm>
          </p:contentPart>
        </mc:Choice>
        <mc:Fallback>
          <p:pic>
            <p:nvPicPr>
              <p:cNvPr id="3" name="Freihand 2">
                <a:extLst>
                  <a:ext uri="{FF2B5EF4-FFF2-40B4-BE49-F238E27FC236}">
                    <a16:creationId xmlns:a16="http://schemas.microsoft.com/office/drawing/2014/main" id="{0EF339F1-2A5F-466D-A4B7-52BC6EF448AE}"/>
                  </a:ext>
                </a:extLst>
              </p:cNvPr>
              <p:cNvPicPr/>
              <p:nvPr/>
            </p:nvPicPr>
            <p:blipFill>
              <a:blip r:embed="rId7"/>
              <a:stretch>
                <a:fillRect/>
              </a:stretch>
            </p:blipFill>
            <p:spPr>
              <a:xfrm>
                <a:off x="487299" y="3822668"/>
                <a:ext cx="30178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Freihand 27">
                <a:extLst>
                  <a:ext uri="{FF2B5EF4-FFF2-40B4-BE49-F238E27FC236}">
                    <a16:creationId xmlns:a16="http://schemas.microsoft.com/office/drawing/2014/main" id="{82318415-73F5-4155-8AB4-9ACE8222B47C}"/>
                  </a:ext>
                </a:extLst>
              </p14:cNvPr>
              <p14:cNvContentPartPr/>
              <p14:nvPr/>
            </p14:nvContentPartPr>
            <p14:xfrm>
              <a:off x="1425099" y="1529468"/>
              <a:ext cx="308520" cy="474480"/>
            </p14:xfrm>
          </p:contentPart>
        </mc:Choice>
        <mc:Fallback>
          <p:pic>
            <p:nvPicPr>
              <p:cNvPr id="28" name="Freihand 27">
                <a:extLst>
                  <a:ext uri="{FF2B5EF4-FFF2-40B4-BE49-F238E27FC236}">
                    <a16:creationId xmlns:a16="http://schemas.microsoft.com/office/drawing/2014/main" id="{82318415-73F5-4155-8AB4-9ACE8222B47C}"/>
                  </a:ext>
                </a:extLst>
              </p:cNvPr>
              <p:cNvPicPr/>
              <p:nvPr/>
            </p:nvPicPr>
            <p:blipFill>
              <a:blip r:embed="rId9"/>
              <a:stretch>
                <a:fillRect/>
              </a:stretch>
            </p:blipFill>
            <p:spPr>
              <a:xfrm>
                <a:off x="1420779" y="1525148"/>
                <a:ext cx="31716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9" name="Freihand 28">
                <a:extLst>
                  <a:ext uri="{FF2B5EF4-FFF2-40B4-BE49-F238E27FC236}">
                    <a16:creationId xmlns:a16="http://schemas.microsoft.com/office/drawing/2014/main" id="{752D9C34-9092-4A0F-8957-370EEE92BED4}"/>
                  </a:ext>
                </a:extLst>
              </p14:cNvPr>
              <p14:cNvContentPartPr/>
              <p14:nvPr/>
            </p14:nvContentPartPr>
            <p14:xfrm>
              <a:off x="1462539" y="1568708"/>
              <a:ext cx="308160" cy="424080"/>
            </p14:xfrm>
          </p:contentPart>
        </mc:Choice>
        <mc:Fallback>
          <p:pic>
            <p:nvPicPr>
              <p:cNvPr id="29" name="Freihand 28">
                <a:extLst>
                  <a:ext uri="{FF2B5EF4-FFF2-40B4-BE49-F238E27FC236}">
                    <a16:creationId xmlns:a16="http://schemas.microsoft.com/office/drawing/2014/main" id="{752D9C34-9092-4A0F-8957-370EEE92BED4}"/>
                  </a:ext>
                </a:extLst>
              </p:cNvPr>
              <p:cNvPicPr/>
              <p:nvPr/>
            </p:nvPicPr>
            <p:blipFill>
              <a:blip r:embed="rId11"/>
              <a:stretch>
                <a:fillRect/>
              </a:stretch>
            </p:blipFill>
            <p:spPr>
              <a:xfrm>
                <a:off x="1458219" y="1564388"/>
                <a:ext cx="3168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0" name="Freihand 29">
                <a:extLst>
                  <a:ext uri="{FF2B5EF4-FFF2-40B4-BE49-F238E27FC236}">
                    <a16:creationId xmlns:a16="http://schemas.microsoft.com/office/drawing/2014/main" id="{7BF15F83-5F04-4041-9748-04EE6DDEA963}"/>
                  </a:ext>
                </a:extLst>
              </p14:cNvPr>
              <p14:cNvContentPartPr/>
              <p14:nvPr/>
            </p14:nvContentPartPr>
            <p14:xfrm>
              <a:off x="1756299" y="2752748"/>
              <a:ext cx="1611360" cy="578520"/>
            </p14:xfrm>
          </p:contentPart>
        </mc:Choice>
        <mc:Fallback>
          <p:pic>
            <p:nvPicPr>
              <p:cNvPr id="30" name="Freihand 29">
                <a:extLst>
                  <a:ext uri="{FF2B5EF4-FFF2-40B4-BE49-F238E27FC236}">
                    <a16:creationId xmlns:a16="http://schemas.microsoft.com/office/drawing/2014/main" id="{7BF15F83-5F04-4041-9748-04EE6DDEA963}"/>
                  </a:ext>
                </a:extLst>
              </p:cNvPr>
              <p:cNvPicPr/>
              <p:nvPr/>
            </p:nvPicPr>
            <p:blipFill>
              <a:blip r:embed="rId13"/>
              <a:stretch>
                <a:fillRect/>
              </a:stretch>
            </p:blipFill>
            <p:spPr>
              <a:xfrm>
                <a:off x="1751979" y="2748428"/>
                <a:ext cx="1620000" cy="587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1" name="Freihand 30">
                <a:extLst>
                  <a:ext uri="{FF2B5EF4-FFF2-40B4-BE49-F238E27FC236}">
                    <a16:creationId xmlns:a16="http://schemas.microsoft.com/office/drawing/2014/main" id="{880278FC-1A64-4A31-8BE5-3CC2AE04AC5C}"/>
                  </a:ext>
                </a:extLst>
              </p14:cNvPr>
              <p14:cNvContentPartPr/>
              <p14:nvPr/>
            </p14:nvContentPartPr>
            <p14:xfrm>
              <a:off x="1913979" y="2581748"/>
              <a:ext cx="1318320" cy="964800"/>
            </p14:xfrm>
          </p:contentPart>
        </mc:Choice>
        <mc:Fallback>
          <p:pic>
            <p:nvPicPr>
              <p:cNvPr id="31" name="Freihand 30">
                <a:extLst>
                  <a:ext uri="{FF2B5EF4-FFF2-40B4-BE49-F238E27FC236}">
                    <a16:creationId xmlns:a16="http://schemas.microsoft.com/office/drawing/2014/main" id="{880278FC-1A64-4A31-8BE5-3CC2AE04AC5C}"/>
                  </a:ext>
                </a:extLst>
              </p:cNvPr>
              <p:cNvPicPr/>
              <p:nvPr/>
            </p:nvPicPr>
            <p:blipFill>
              <a:blip r:embed="rId15"/>
              <a:stretch>
                <a:fillRect/>
              </a:stretch>
            </p:blipFill>
            <p:spPr>
              <a:xfrm>
                <a:off x="1909659" y="2577428"/>
                <a:ext cx="1326960" cy="973440"/>
              </a:xfrm>
              <a:prstGeom prst="rect">
                <a:avLst/>
              </a:prstGeom>
            </p:spPr>
          </p:pic>
        </mc:Fallback>
      </mc:AlternateContent>
      <p:grpSp>
        <p:nvGrpSpPr>
          <p:cNvPr id="33" name="Gruppieren 32">
            <a:extLst>
              <a:ext uri="{FF2B5EF4-FFF2-40B4-BE49-F238E27FC236}">
                <a16:creationId xmlns:a16="http://schemas.microsoft.com/office/drawing/2014/main" id="{8789B41A-8FC2-40C6-808A-309243113A68}"/>
              </a:ext>
            </a:extLst>
          </p:cNvPr>
          <p:cNvGrpSpPr/>
          <p:nvPr/>
        </p:nvGrpSpPr>
        <p:grpSpPr>
          <a:xfrm>
            <a:off x="1037379" y="610028"/>
            <a:ext cx="5916960" cy="1263240"/>
            <a:chOff x="1037379" y="610028"/>
            <a:chExt cx="5916960" cy="1263240"/>
          </a:xfrm>
        </p:grpSpPr>
        <mc:AlternateContent xmlns:mc="http://schemas.openxmlformats.org/markup-compatibility/2006">
          <mc:Choice xmlns:p14="http://schemas.microsoft.com/office/powerpoint/2010/main" Requires="p14">
            <p:contentPart p14:bwMode="auto" r:id="rId16">
              <p14:nvContentPartPr>
                <p14:cNvPr id="4" name="Freihand 3">
                  <a:extLst>
                    <a:ext uri="{FF2B5EF4-FFF2-40B4-BE49-F238E27FC236}">
                      <a16:creationId xmlns:a16="http://schemas.microsoft.com/office/drawing/2014/main" id="{6B5B9618-5603-4B7C-9281-FB212AA45049}"/>
                    </a:ext>
                  </a:extLst>
                </p14:cNvPr>
                <p14:cNvContentPartPr/>
                <p14:nvPr/>
              </p14:nvContentPartPr>
              <p14:xfrm>
                <a:off x="1613739" y="1319588"/>
                <a:ext cx="16200" cy="41400"/>
              </p14:xfrm>
            </p:contentPart>
          </mc:Choice>
          <mc:Fallback>
            <p:pic>
              <p:nvPicPr>
                <p:cNvPr id="4" name="Freihand 3">
                  <a:extLst>
                    <a:ext uri="{FF2B5EF4-FFF2-40B4-BE49-F238E27FC236}">
                      <a16:creationId xmlns:a16="http://schemas.microsoft.com/office/drawing/2014/main" id="{6B5B9618-5603-4B7C-9281-FB212AA45049}"/>
                    </a:ext>
                  </a:extLst>
                </p:cNvPr>
                <p:cNvPicPr/>
                <p:nvPr/>
              </p:nvPicPr>
              <p:blipFill>
                <a:blip r:embed="rId17"/>
                <a:stretch>
                  <a:fillRect/>
                </a:stretch>
              </p:blipFill>
              <p:spPr>
                <a:xfrm>
                  <a:off x="1609419" y="1315268"/>
                  <a:ext cx="248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Freihand 4">
                  <a:extLst>
                    <a:ext uri="{FF2B5EF4-FFF2-40B4-BE49-F238E27FC236}">
                      <a16:creationId xmlns:a16="http://schemas.microsoft.com/office/drawing/2014/main" id="{20521379-ECC8-4C17-8412-25E4F0596362}"/>
                    </a:ext>
                  </a:extLst>
                </p14:cNvPr>
                <p14:cNvContentPartPr/>
                <p14:nvPr/>
              </p14:nvContentPartPr>
              <p14:xfrm>
                <a:off x="1483419" y="1210148"/>
                <a:ext cx="326880" cy="368280"/>
              </p14:xfrm>
            </p:contentPart>
          </mc:Choice>
          <mc:Fallback>
            <p:pic>
              <p:nvPicPr>
                <p:cNvPr id="5" name="Freihand 4">
                  <a:extLst>
                    <a:ext uri="{FF2B5EF4-FFF2-40B4-BE49-F238E27FC236}">
                      <a16:creationId xmlns:a16="http://schemas.microsoft.com/office/drawing/2014/main" id="{20521379-ECC8-4C17-8412-25E4F0596362}"/>
                    </a:ext>
                  </a:extLst>
                </p:cNvPr>
                <p:cNvPicPr/>
                <p:nvPr/>
              </p:nvPicPr>
              <p:blipFill>
                <a:blip r:embed="rId19"/>
                <a:stretch>
                  <a:fillRect/>
                </a:stretch>
              </p:blipFill>
              <p:spPr>
                <a:xfrm>
                  <a:off x="1479099" y="1205828"/>
                  <a:ext cx="33552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B5A60E17-8B9E-43C1-A448-58E1EF3CB3BC}"/>
                    </a:ext>
                  </a:extLst>
                </p14:cNvPr>
                <p14:cNvContentPartPr/>
                <p14:nvPr/>
              </p14:nvContentPartPr>
              <p14:xfrm>
                <a:off x="1890219" y="1105748"/>
                <a:ext cx="826560" cy="278640"/>
              </p14:xfrm>
            </p:contentPart>
          </mc:Choice>
          <mc:Fallback>
            <p:pic>
              <p:nvPicPr>
                <p:cNvPr id="10" name="Freihand 9">
                  <a:extLst>
                    <a:ext uri="{FF2B5EF4-FFF2-40B4-BE49-F238E27FC236}">
                      <a16:creationId xmlns:a16="http://schemas.microsoft.com/office/drawing/2014/main" id="{B5A60E17-8B9E-43C1-A448-58E1EF3CB3BC}"/>
                    </a:ext>
                  </a:extLst>
                </p:cNvPr>
                <p:cNvPicPr/>
                <p:nvPr/>
              </p:nvPicPr>
              <p:blipFill>
                <a:blip r:embed="rId21"/>
                <a:stretch>
                  <a:fillRect/>
                </a:stretch>
              </p:blipFill>
              <p:spPr>
                <a:xfrm>
                  <a:off x="1885899" y="1101428"/>
                  <a:ext cx="8352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D069B0CE-5FB1-43A2-B9C7-C3272B5D13AC}"/>
                    </a:ext>
                  </a:extLst>
                </p14:cNvPr>
                <p14:cNvContentPartPr/>
                <p14:nvPr/>
              </p14:nvContentPartPr>
              <p14:xfrm>
                <a:off x="1825419" y="1219868"/>
                <a:ext cx="316800" cy="258480"/>
              </p14:xfrm>
            </p:contentPart>
          </mc:Choice>
          <mc:Fallback>
            <p:pic>
              <p:nvPicPr>
                <p:cNvPr id="11" name="Freihand 10">
                  <a:extLst>
                    <a:ext uri="{FF2B5EF4-FFF2-40B4-BE49-F238E27FC236}">
                      <a16:creationId xmlns:a16="http://schemas.microsoft.com/office/drawing/2014/main" id="{D069B0CE-5FB1-43A2-B9C7-C3272B5D13AC}"/>
                    </a:ext>
                  </a:extLst>
                </p:cNvPr>
                <p:cNvPicPr/>
                <p:nvPr/>
              </p:nvPicPr>
              <p:blipFill>
                <a:blip r:embed="rId23"/>
                <a:stretch>
                  <a:fillRect/>
                </a:stretch>
              </p:blipFill>
              <p:spPr>
                <a:xfrm>
                  <a:off x="1821099" y="1215548"/>
                  <a:ext cx="3254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B861A54C-3ADE-41FB-965E-065E46C4388C}"/>
                    </a:ext>
                  </a:extLst>
                </p14:cNvPr>
                <p14:cNvContentPartPr/>
                <p14:nvPr/>
              </p14:nvContentPartPr>
              <p14:xfrm>
                <a:off x="2920539" y="993428"/>
                <a:ext cx="146160" cy="167400"/>
              </p14:xfrm>
            </p:contentPart>
          </mc:Choice>
          <mc:Fallback>
            <p:pic>
              <p:nvPicPr>
                <p:cNvPr id="13" name="Freihand 12">
                  <a:extLst>
                    <a:ext uri="{FF2B5EF4-FFF2-40B4-BE49-F238E27FC236}">
                      <a16:creationId xmlns:a16="http://schemas.microsoft.com/office/drawing/2014/main" id="{B861A54C-3ADE-41FB-965E-065E46C4388C}"/>
                    </a:ext>
                  </a:extLst>
                </p:cNvPr>
                <p:cNvPicPr/>
                <p:nvPr/>
              </p:nvPicPr>
              <p:blipFill>
                <a:blip r:embed="rId25"/>
                <a:stretch>
                  <a:fillRect/>
                </a:stretch>
              </p:blipFill>
              <p:spPr>
                <a:xfrm>
                  <a:off x="2916219" y="989108"/>
                  <a:ext cx="154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FE782780-DBD4-44A9-BEDB-FC539709E83C}"/>
                    </a:ext>
                  </a:extLst>
                </p14:cNvPr>
                <p14:cNvContentPartPr/>
                <p14:nvPr/>
              </p14:nvContentPartPr>
              <p14:xfrm>
                <a:off x="3099099" y="971108"/>
                <a:ext cx="330480" cy="93240"/>
              </p14:xfrm>
            </p:contentPart>
          </mc:Choice>
          <mc:Fallback>
            <p:pic>
              <p:nvPicPr>
                <p:cNvPr id="14" name="Freihand 13">
                  <a:extLst>
                    <a:ext uri="{FF2B5EF4-FFF2-40B4-BE49-F238E27FC236}">
                      <a16:creationId xmlns:a16="http://schemas.microsoft.com/office/drawing/2014/main" id="{FE782780-DBD4-44A9-BEDB-FC539709E83C}"/>
                    </a:ext>
                  </a:extLst>
                </p:cNvPr>
                <p:cNvPicPr/>
                <p:nvPr/>
              </p:nvPicPr>
              <p:blipFill>
                <a:blip r:embed="rId27"/>
                <a:stretch>
                  <a:fillRect/>
                </a:stretch>
              </p:blipFill>
              <p:spPr>
                <a:xfrm>
                  <a:off x="3094779" y="966788"/>
                  <a:ext cx="339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620A8675-D4DE-47EA-BDC0-043824DF9284}"/>
                    </a:ext>
                  </a:extLst>
                </p14:cNvPr>
                <p14:cNvContentPartPr/>
                <p14:nvPr/>
              </p14:nvContentPartPr>
              <p14:xfrm>
                <a:off x="3494379" y="937268"/>
                <a:ext cx="195840" cy="60480"/>
              </p14:xfrm>
            </p:contentPart>
          </mc:Choice>
          <mc:Fallback>
            <p:pic>
              <p:nvPicPr>
                <p:cNvPr id="15" name="Freihand 14">
                  <a:extLst>
                    <a:ext uri="{FF2B5EF4-FFF2-40B4-BE49-F238E27FC236}">
                      <a16:creationId xmlns:a16="http://schemas.microsoft.com/office/drawing/2014/main" id="{620A8675-D4DE-47EA-BDC0-043824DF9284}"/>
                    </a:ext>
                  </a:extLst>
                </p:cNvPr>
                <p:cNvPicPr/>
                <p:nvPr/>
              </p:nvPicPr>
              <p:blipFill>
                <a:blip r:embed="rId29"/>
                <a:stretch>
                  <a:fillRect/>
                </a:stretch>
              </p:blipFill>
              <p:spPr>
                <a:xfrm>
                  <a:off x="3490059" y="932948"/>
                  <a:ext cx="204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409E34BF-1529-4CB5-ADE8-F838BC87B9F5}"/>
                    </a:ext>
                  </a:extLst>
                </p14:cNvPr>
                <p14:cNvContentPartPr/>
                <p14:nvPr/>
              </p14:nvContentPartPr>
              <p14:xfrm>
                <a:off x="3690219" y="862388"/>
                <a:ext cx="7920" cy="8640"/>
              </p14:xfrm>
            </p:contentPart>
          </mc:Choice>
          <mc:Fallback>
            <p:pic>
              <p:nvPicPr>
                <p:cNvPr id="16" name="Freihand 15">
                  <a:extLst>
                    <a:ext uri="{FF2B5EF4-FFF2-40B4-BE49-F238E27FC236}">
                      <a16:creationId xmlns:a16="http://schemas.microsoft.com/office/drawing/2014/main" id="{409E34BF-1529-4CB5-ADE8-F838BC87B9F5}"/>
                    </a:ext>
                  </a:extLst>
                </p:cNvPr>
                <p:cNvPicPr/>
                <p:nvPr/>
              </p:nvPicPr>
              <p:blipFill>
                <a:blip r:embed="rId31"/>
                <a:stretch>
                  <a:fillRect/>
                </a:stretch>
              </p:blipFill>
              <p:spPr>
                <a:xfrm>
                  <a:off x="3685899" y="858068"/>
                  <a:ext cx="16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141F876A-3D21-4DF5-BF03-141023041D8E}"/>
                    </a:ext>
                  </a:extLst>
                </p14:cNvPr>
                <p14:cNvContentPartPr/>
                <p14:nvPr/>
              </p14:nvContentPartPr>
              <p14:xfrm>
                <a:off x="3733419" y="783908"/>
                <a:ext cx="341280" cy="178920"/>
              </p14:xfrm>
            </p:contentPart>
          </mc:Choice>
          <mc:Fallback>
            <p:pic>
              <p:nvPicPr>
                <p:cNvPr id="17" name="Freihand 16">
                  <a:extLst>
                    <a:ext uri="{FF2B5EF4-FFF2-40B4-BE49-F238E27FC236}">
                      <a16:creationId xmlns:a16="http://schemas.microsoft.com/office/drawing/2014/main" id="{141F876A-3D21-4DF5-BF03-141023041D8E}"/>
                    </a:ext>
                  </a:extLst>
                </p:cNvPr>
                <p:cNvPicPr/>
                <p:nvPr/>
              </p:nvPicPr>
              <p:blipFill>
                <a:blip r:embed="rId33"/>
                <a:stretch>
                  <a:fillRect/>
                </a:stretch>
              </p:blipFill>
              <p:spPr>
                <a:xfrm>
                  <a:off x="3729099" y="779588"/>
                  <a:ext cx="349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Freihand 17">
                  <a:extLst>
                    <a:ext uri="{FF2B5EF4-FFF2-40B4-BE49-F238E27FC236}">
                      <a16:creationId xmlns:a16="http://schemas.microsoft.com/office/drawing/2014/main" id="{86AC2D54-4934-44F6-9731-2F9AC124162E}"/>
                    </a:ext>
                  </a:extLst>
                </p14:cNvPr>
                <p14:cNvContentPartPr/>
                <p14:nvPr/>
              </p14:nvContentPartPr>
              <p14:xfrm>
                <a:off x="4221219" y="715148"/>
                <a:ext cx="187200" cy="242640"/>
              </p14:xfrm>
            </p:contentPart>
          </mc:Choice>
          <mc:Fallback>
            <p:pic>
              <p:nvPicPr>
                <p:cNvPr id="18" name="Freihand 17">
                  <a:extLst>
                    <a:ext uri="{FF2B5EF4-FFF2-40B4-BE49-F238E27FC236}">
                      <a16:creationId xmlns:a16="http://schemas.microsoft.com/office/drawing/2014/main" id="{86AC2D54-4934-44F6-9731-2F9AC124162E}"/>
                    </a:ext>
                  </a:extLst>
                </p:cNvPr>
                <p:cNvPicPr/>
                <p:nvPr/>
              </p:nvPicPr>
              <p:blipFill>
                <a:blip r:embed="rId35"/>
                <a:stretch>
                  <a:fillRect/>
                </a:stretch>
              </p:blipFill>
              <p:spPr>
                <a:xfrm>
                  <a:off x="4216899" y="710828"/>
                  <a:ext cx="1958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412B9383-A3EE-4EB1-9DBA-9381304EAA02}"/>
                    </a:ext>
                  </a:extLst>
                </p14:cNvPr>
                <p14:cNvContentPartPr/>
                <p14:nvPr/>
              </p14:nvContentPartPr>
              <p14:xfrm>
                <a:off x="4450899" y="723788"/>
                <a:ext cx="222840" cy="189360"/>
              </p14:xfrm>
            </p:contentPart>
          </mc:Choice>
          <mc:Fallback>
            <p:pic>
              <p:nvPicPr>
                <p:cNvPr id="19" name="Freihand 18">
                  <a:extLst>
                    <a:ext uri="{FF2B5EF4-FFF2-40B4-BE49-F238E27FC236}">
                      <a16:creationId xmlns:a16="http://schemas.microsoft.com/office/drawing/2014/main" id="{412B9383-A3EE-4EB1-9DBA-9381304EAA02}"/>
                    </a:ext>
                  </a:extLst>
                </p:cNvPr>
                <p:cNvPicPr/>
                <p:nvPr/>
              </p:nvPicPr>
              <p:blipFill>
                <a:blip r:embed="rId37"/>
                <a:stretch>
                  <a:fillRect/>
                </a:stretch>
              </p:blipFill>
              <p:spPr>
                <a:xfrm>
                  <a:off x="4446579" y="719468"/>
                  <a:ext cx="2314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19A0FED2-1B6A-41D1-A672-470AA8E9EE14}"/>
                    </a:ext>
                  </a:extLst>
                </p14:cNvPr>
                <p14:cNvContentPartPr/>
                <p14:nvPr/>
              </p14:nvContentPartPr>
              <p14:xfrm>
                <a:off x="4680219" y="702188"/>
                <a:ext cx="166680" cy="164160"/>
              </p14:xfrm>
            </p:contentPart>
          </mc:Choice>
          <mc:Fallback>
            <p:pic>
              <p:nvPicPr>
                <p:cNvPr id="20" name="Freihand 19">
                  <a:extLst>
                    <a:ext uri="{FF2B5EF4-FFF2-40B4-BE49-F238E27FC236}">
                      <a16:creationId xmlns:a16="http://schemas.microsoft.com/office/drawing/2014/main" id="{19A0FED2-1B6A-41D1-A672-470AA8E9EE14}"/>
                    </a:ext>
                  </a:extLst>
                </p:cNvPr>
                <p:cNvPicPr/>
                <p:nvPr/>
              </p:nvPicPr>
              <p:blipFill>
                <a:blip r:embed="rId39"/>
                <a:stretch>
                  <a:fillRect/>
                </a:stretch>
              </p:blipFill>
              <p:spPr>
                <a:xfrm>
                  <a:off x="4675899" y="697868"/>
                  <a:ext cx="175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14CFA9C4-3181-4A40-88CF-A53C08B8C94D}"/>
                    </a:ext>
                  </a:extLst>
                </p14:cNvPr>
                <p14:cNvContentPartPr/>
                <p14:nvPr/>
              </p14:nvContentPartPr>
              <p14:xfrm>
                <a:off x="4891539" y="791468"/>
                <a:ext cx="212040" cy="112320"/>
              </p14:xfrm>
            </p:contentPart>
          </mc:Choice>
          <mc:Fallback>
            <p:pic>
              <p:nvPicPr>
                <p:cNvPr id="21" name="Freihand 20">
                  <a:extLst>
                    <a:ext uri="{FF2B5EF4-FFF2-40B4-BE49-F238E27FC236}">
                      <a16:creationId xmlns:a16="http://schemas.microsoft.com/office/drawing/2014/main" id="{14CFA9C4-3181-4A40-88CF-A53C08B8C94D}"/>
                    </a:ext>
                  </a:extLst>
                </p:cNvPr>
                <p:cNvPicPr/>
                <p:nvPr/>
              </p:nvPicPr>
              <p:blipFill>
                <a:blip r:embed="rId41"/>
                <a:stretch>
                  <a:fillRect/>
                </a:stretch>
              </p:blipFill>
              <p:spPr>
                <a:xfrm>
                  <a:off x="4887219" y="787148"/>
                  <a:ext cx="220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7C6E12E0-4C71-411F-9A67-69D1ED939581}"/>
                    </a:ext>
                  </a:extLst>
                </p14:cNvPr>
                <p14:cNvContentPartPr/>
                <p14:nvPr/>
              </p14:nvContentPartPr>
              <p14:xfrm>
                <a:off x="5147139" y="787508"/>
                <a:ext cx="325440" cy="88560"/>
              </p14:xfrm>
            </p:contentPart>
          </mc:Choice>
          <mc:Fallback>
            <p:pic>
              <p:nvPicPr>
                <p:cNvPr id="22" name="Freihand 21">
                  <a:extLst>
                    <a:ext uri="{FF2B5EF4-FFF2-40B4-BE49-F238E27FC236}">
                      <a16:creationId xmlns:a16="http://schemas.microsoft.com/office/drawing/2014/main" id="{7C6E12E0-4C71-411F-9A67-69D1ED939581}"/>
                    </a:ext>
                  </a:extLst>
                </p:cNvPr>
                <p:cNvPicPr/>
                <p:nvPr/>
              </p:nvPicPr>
              <p:blipFill>
                <a:blip r:embed="rId43"/>
                <a:stretch>
                  <a:fillRect/>
                </a:stretch>
              </p:blipFill>
              <p:spPr>
                <a:xfrm>
                  <a:off x="5142819" y="783188"/>
                  <a:ext cx="3340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3" name="Freihand 22">
                  <a:extLst>
                    <a:ext uri="{FF2B5EF4-FFF2-40B4-BE49-F238E27FC236}">
                      <a16:creationId xmlns:a16="http://schemas.microsoft.com/office/drawing/2014/main" id="{0F4221F0-8689-4C29-A707-849C2C831B39}"/>
                    </a:ext>
                  </a:extLst>
                </p14:cNvPr>
                <p14:cNvContentPartPr/>
                <p14:nvPr/>
              </p14:nvContentPartPr>
              <p14:xfrm>
                <a:off x="5450259" y="766628"/>
                <a:ext cx="347760" cy="358200"/>
              </p14:xfrm>
            </p:contentPart>
          </mc:Choice>
          <mc:Fallback>
            <p:pic>
              <p:nvPicPr>
                <p:cNvPr id="23" name="Freihand 22">
                  <a:extLst>
                    <a:ext uri="{FF2B5EF4-FFF2-40B4-BE49-F238E27FC236}">
                      <a16:creationId xmlns:a16="http://schemas.microsoft.com/office/drawing/2014/main" id="{0F4221F0-8689-4C29-A707-849C2C831B39}"/>
                    </a:ext>
                  </a:extLst>
                </p:cNvPr>
                <p:cNvPicPr/>
                <p:nvPr/>
              </p:nvPicPr>
              <p:blipFill>
                <a:blip r:embed="rId45"/>
                <a:stretch>
                  <a:fillRect/>
                </a:stretch>
              </p:blipFill>
              <p:spPr>
                <a:xfrm>
                  <a:off x="5445939" y="762308"/>
                  <a:ext cx="35640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4" name="Freihand 23">
                  <a:extLst>
                    <a:ext uri="{FF2B5EF4-FFF2-40B4-BE49-F238E27FC236}">
                      <a16:creationId xmlns:a16="http://schemas.microsoft.com/office/drawing/2014/main" id="{D9099F95-BA04-4476-9DCA-450ECE9DA218}"/>
                    </a:ext>
                  </a:extLst>
                </p14:cNvPr>
                <p14:cNvContentPartPr/>
                <p14:nvPr/>
              </p14:nvContentPartPr>
              <p14:xfrm>
                <a:off x="5656179" y="752228"/>
                <a:ext cx="236160" cy="126720"/>
              </p14:xfrm>
            </p:contentPart>
          </mc:Choice>
          <mc:Fallback>
            <p:pic>
              <p:nvPicPr>
                <p:cNvPr id="24" name="Freihand 23">
                  <a:extLst>
                    <a:ext uri="{FF2B5EF4-FFF2-40B4-BE49-F238E27FC236}">
                      <a16:creationId xmlns:a16="http://schemas.microsoft.com/office/drawing/2014/main" id="{D9099F95-BA04-4476-9DCA-450ECE9DA218}"/>
                    </a:ext>
                  </a:extLst>
                </p:cNvPr>
                <p:cNvPicPr/>
                <p:nvPr/>
              </p:nvPicPr>
              <p:blipFill>
                <a:blip r:embed="rId47"/>
                <a:stretch>
                  <a:fillRect/>
                </a:stretch>
              </p:blipFill>
              <p:spPr>
                <a:xfrm>
                  <a:off x="5651859" y="747908"/>
                  <a:ext cx="244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5" name="Freihand 24">
                  <a:extLst>
                    <a:ext uri="{FF2B5EF4-FFF2-40B4-BE49-F238E27FC236}">
                      <a16:creationId xmlns:a16="http://schemas.microsoft.com/office/drawing/2014/main" id="{FE692B5F-445D-4052-BB17-771045761A0A}"/>
                    </a:ext>
                  </a:extLst>
                </p14:cNvPr>
                <p14:cNvContentPartPr/>
                <p14:nvPr/>
              </p14:nvContentPartPr>
              <p14:xfrm>
                <a:off x="6089979" y="610028"/>
                <a:ext cx="235440" cy="239400"/>
              </p14:xfrm>
            </p:contentPart>
          </mc:Choice>
          <mc:Fallback>
            <p:pic>
              <p:nvPicPr>
                <p:cNvPr id="25" name="Freihand 24">
                  <a:extLst>
                    <a:ext uri="{FF2B5EF4-FFF2-40B4-BE49-F238E27FC236}">
                      <a16:creationId xmlns:a16="http://schemas.microsoft.com/office/drawing/2014/main" id="{FE692B5F-445D-4052-BB17-771045761A0A}"/>
                    </a:ext>
                  </a:extLst>
                </p:cNvPr>
                <p:cNvPicPr/>
                <p:nvPr/>
              </p:nvPicPr>
              <p:blipFill>
                <a:blip r:embed="rId49"/>
                <a:stretch>
                  <a:fillRect/>
                </a:stretch>
              </p:blipFill>
              <p:spPr>
                <a:xfrm>
                  <a:off x="6085659" y="605708"/>
                  <a:ext cx="2440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Freihand 25">
                  <a:extLst>
                    <a:ext uri="{FF2B5EF4-FFF2-40B4-BE49-F238E27FC236}">
                      <a16:creationId xmlns:a16="http://schemas.microsoft.com/office/drawing/2014/main" id="{E9F1B885-5220-4495-916E-1CEA031973A3}"/>
                    </a:ext>
                  </a:extLst>
                </p14:cNvPr>
                <p14:cNvContentPartPr/>
                <p14:nvPr/>
              </p14:nvContentPartPr>
              <p14:xfrm>
                <a:off x="3988659" y="822788"/>
                <a:ext cx="2965680" cy="281520"/>
              </p14:xfrm>
            </p:contentPart>
          </mc:Choice>
          <mc:Fallback>
            <p:pic>
              <p:nvPicPr>
                <p:cNvPr id="26" name="Freihand 25">
                  <a:extLst>
                    <a:ext uri="{FF2B5EF4-FFF2-40B4-BE49-F238E27FC236}">
                      <a16:creationId xmlns:a16="http://schemas.microsoft.com/office/drawing/2014/main" id="{E9F1B885-5220-4495-916E-1CEA031973A3}"/>
                    </a:ext>
                  </a:extLst>
                </p:cNvPr>
                <p:cNvPicPr/>
                <p:nvPr/>
              </p:nvPicPr>
              <p:blipFill>
                <a:blip r:embed="rId51"/>
                <a:stretch>
                  <a:fillRect/>
                </a:stretch>
              </p:blipFill>
              <p:spPr>
                <a:xfrm>
                  <a:off x="3984339" y="818468"/>
                  <a:ext cx="29743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309D47C5-DDD2-4A14-83C1-C76F90EA89A7}"/>
                    </a:ext>
                  </a:extLst>
                </p14:cNvPr>
                <p14:cNvContentPartPr/>
                <p14:nvPr/>
              </p14:nvContentPartPr>
              <p14:xfrm>
                <a:off x="1037379" y="1184948"/>
                <a:ext cx="398880" cy="688320"/>
              </p14:xfrm>
            </p:contentPart>
          </mc:Choice>
          <mc:Fallback>
            <p:pic>
              <p:nvPicPr>
                <p:cNvPr id="32" name="Freihand 31">
                  <a:extLst>
                    <a:ext uri="{FF2B5EF4-FFF2-40B4-BE49-F238E27FC236}">
                      <a16:creationId xmlns:a16="http://schemas.microsoft.com/office/drawing/2014/main" id="{309D47C5-DDD2-4A14-83C1-C76F90EA89A7}"/>
                    </a:ext>
                  </a:extLst>
                </p:cNvPr>
                <p:cNvPicPr/>
                <p:nvPr/>
              </p:nvPicPr>
              <p:blipFill>
                <a:blip r:embed="rId53"/>
                <a:stretch>
                  <a:fillRect/>
                </a:stretch>
              </p:blipFill>
              <p:spPr>
                <a:xfrm>
                  <a:off x="1033059" y="1180628"/>
                  <a:ext cx="407520" cy="69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D868F7DD-551D-4FCB-921F-F1CF90F2061C}"/>
                  </a:ext>
                </a:extLst>
              </p14:cNvPr>
              <p14:cNvContentPartPr/>
              <p14:nvPr/>
            </p14:nvContentPartPr>
            <p14:xfrm>
              <a:off x="1053579" y="5896988"/>
              <a:ext cx="2043720" cy="87840"/>
            </p14:xfrm>
          </p:contentPart>
        </mc:Choice>
        <mc:Fallback>
          <p:pic>
            <p:nvPicPr>
              <p:cNvPr id="34" name="Freihand 33">
                <a:extLst>
                  <a:ext uri="{FF2B5EF4-FFF2-40B4-BE49-F238E27FC236}">
                    <a16:creationId xmlns:a16="http://schemas.microsoft.com/office/drawing/2014/main" id="{D868F7DD-551D-4FCB-921F-F1CF90F2061C}"/>
                  </a:ext>
                </a:extLst>
              </p:cNvPr>
              <p:cNvPicPr/>
              <p:nvPr/>
            </p:nvPicPr>
            <p:blipFill>
              <a:blip r:embed="rId55"/>
              <a:stretch>
                <a:fillRect/>
              </a:stretch>
            </p:blipFill>
            <p:spPr>
              <a:xfrm>
                <a:off x="1049259" y="5892668"/>
                <a:ext cx="2052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5E813984-BC60-47FE-B9CF-A02EE4D179A3}"/>
                  </a:ext>
                </a:extLst>
              </p14:cNvPr>
              <p14:cNvContentPartPr/>
              <p14:nvPr/>
            </p14:nvContentPartPr>
            <p14:xfrm>
              <a:off x="45219" y="4577588"/>
              <a:ext cx="2403360" cy="587520"/>
            </p14:xfrm>
          </p:contentPart>
        </mc:Choice>
        <mc:Fallback>
          <p:pic>
            <p:nvPicPr>
              <p:cNvPr id="40" name="Freihand 39">
                <a:extLst>
                  <a:ext uri="{FF2B5EF4-FFF2-40B4-BE49-F238E27FC236}">
                    <a16:creationId xmlns:a16="http://schemas.microsoft.com/office/drawing/2014/main" id="{5E813984-BC60-47FE-B9CF-A02EE4D179A3}"/>
                  </a:ext>
                </a:extLst>
              </p:cNvPr>
              <p:cNvPicPr/>
              <p:nvPr/>
            </p:nvPicPr>
            <p:blipFill>
              <a:blip r:embed="rId57"/>
              <a:stretch>
                <a:fillRect/>
              </a:stretch>
            </p:blipFill>
            <p:spPr>
              <a:xfrm>
                <a:off x="40899" y="4573268"/>
                <a:ext cx="241200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94938F99-E1F4-4C5C-A650-CBE7405C8A25}"/>
                  </a:ext>
                </a:extLst>
              </p14:cNvPr>
              <p14:cNvContentPartPr/>
              <p14:nvPr/>
            </p14:nvContentPartPr>
            <p14:xfrm>
              <a:off x="1768179" y="5810588"/>
              <a:ext cx="952560" cy="40680"/>
            </p14:xfrm>
          </p:contentPart>
        </mc:Choice>
        <mc:Fallback>
          <p:pic>
            <p:nvPicPr>
              <p:cNvPr id="41" name="Freihand 40">
                <a:extLst>
                  <a:ext uri="{FF2B5EF4-FFF2-40B4-BE49-F238E27FC236}">
                    <a16:creationId xmlns:a16="http://schemas.microsoft.com/office/drawing/2014/main" id="{94938F99-E1F4-4C5C-A650-CBE7405C8A25}"/>
                  </a:ext>
                </a:extLst>
              </p:cNvPr>
              <p:cNvPicPr/>
              <p:nvPr/>
            </p:nvPicPr>
            <p:blipFill>
              <a:blip r:embed="rId59"/>
              <a:stretch>
                <a:fillRect/>
              </a:stretch>
            </p:blipFill>
            <p:spPr>
              <a:xfrm>
                <a:off x="1763859" y="5806268"/>
                <a:ext cx="961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B4622C4E-5C4C-41C3-83E0-82D30A38FBBA}"/>
                  </a:ext>
                </a:extLst>
              </p14:cNvPr>
              <p14:cNvContentPartPr/>
              <p14:nvPr/>
            </p14:nvContentPartPr>
            <p14:xfrm>
              <a:off x="1456419" y="5311268"/>
              <a:ext cx="32760" cy="165600"/>
            </p14:xfrm>
          </p:contentPart>
        </mc:Choice>
        <mc:Fallback>
          <p:pic>
            <p:nvPicPr>
              <p:cNvPr id="35" name="Freihand 34">
                <a:extLst>
                  <a:ext uri="{FF2B5EF4-FFF2-40B4-BE49-F238E27FC236}">
                    <a16:creationId xmlns:a16="http://schemas.microsoft.com/office/drawing/2014/main" id="{B4622C4E-5C4C-41C3-83E0-82D30A38FBBA}"/>
                  </a:ext>
                </a:extLst>
              </p:cNvPr>
              <p:cNvPicPr/>
              <p:nvPr/>
            </p:nvPicPr>
            <p:blipFill>
              <a:blip r:embed="rId61"/>
              <a:stretch>
                <a:fillRect/>
              </a:stretch>
            </p:blipFill>
            <p:spPr>
              <a:xfrm>
                <a:off x="1452099" y="5306948"/>
                <a:ext cx="41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50D718F4-8641-4339-BDCA-4345F4B4DA5C}"/>
                  </a:ext>
                </a:extLst>
              </p14:cNvPr>
              <p14:cNvContentPartPr/>
              <p14:nvPr/>
            </p14:nvContentPartPr>
            <p14:xfrm>
              <a:off x="1372179" y="5368508"/>
              <a:ext cx="167400" cy="38520"/>
            </p14:xfrm>
          </p:contentPart>
        </mc:Choice>
        <mc:Fallback>
          <p:pic>
            <p:nvPicPr>
              <p:cNvPr id="36" name="Freihand 35">
                <a:extLst>
                  <a:ext uri="{FF2B5EF4-FFF2-40B4-BE49-F238E27FC236}">
                    <a16:creationId xmlns:a16="http://schemas.microsoft.com/office/drawing/2014/main" id="{50D718F4-8641-4339-BDCA-4345F4B4DA5C}"/>
                  </a:ext>
                </a:extLst>
              </p:cNvPr>
              <p:cNvPicPr/>
              <p:nvPr/>
            </p:nvPicPr>
            <p:blipFill>
              <a:blip r:embed="rId63"/>
              <a:stretch>
                <a:fillRect/>
              </a:stretch>
            </p:blipFill>
            <p:spPr>
              <a:xfrm>
                <a:off x="1367859" y="5364188"/>
                <a:ext cx="176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6572934F-DC72-470C-A321-88866E283E7F}"/>
                  </a:ext>
                </a:extLst>
              </p14:cNvPr>
              <p14:cNvContentPartPr/>
              <p14:nvPr/>
            </p14:nvContentPartPr>
            <p14:xfrm>
              <a:off x="1603299" y="5367068"/>
              <a:ext cx="99720" cy="15480"/>
            </p14:xfrm>
          </p:contentPart>
        </mc:Choice>
        <mc:Fallback>
          <p:pic>
            <p:nvPicPr>
              <p:cNvPr id="38" name="Freihand 37">
                <a:extLst>
                  <a:ext uri="{FF2B5EF4-FFF2-40B4-BE49-F238E27FC236}">
                    <a16:creationId xmlns:a16="http://schemas.microsoft.com/office/drawing/2014/main" id="{6572934F-DC72-470C-A321-88866E283E7F}"/>
                  </a:ext>
                </a:extLst>
              </p:cNvPr>
              <p:cNvPicPr/>
              <p:nvPr/>
            </p:nvPicPr>
            <p:blipFill>
              <a:blip r:embed="rId65"/>
              <a:stretch>
                <a:fillRect/>
              </a:stretch>
            </p:blipFill>
            <p:spPr>
              <a:xfrm>
                <a:off x="1598979" y="5362748"/>
                <a:ext cx="108360" cy="24120"/>
              </a:xfrm>
              <a:prstGeom prst="rect">
                <a:avLst/>
              </a:prstGeom>
            </p:spPr>
          </p:pic>
        </mc:Fallback>
      </mc:AlternateContent>
      <p:grpSp>
        <p:nvGrpSpPr>
          <p:cNvPr id="116" name="Gruppieren 115">
            <a:extLst>
              <a:ext uri="{FF2B5EF4-FFF2-40B4-BE49-F238E27FC236}">
                <a16:creationId xmlns:a16="http://schemas.microsoft.com/office/drawing/2014/main" id="{83F44DF4-BC14-4F6C-A9A1-8240D539B4CD}"/>
              </a:ext>
            </a:extLst>
          </p:cNvPr>
          <p:cNvGrpSpPr/>
          <p:nvPr/>
        </p:nvGrpSpPr>
        <p:grpSpPr>
          <a:xfrm>
            <a:off x="1809219" y="5384708"/>
            <a:ext cx="6712200" cy="1410120"/>
            <a:chOff x="1809219" y="5384708"/>
            <a:chExt cx="6712200" cy="1410120"/>
          </a:xfrm>
        </p:grpSpPr>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23E30C97-029D-4A6E-BB92-AE8DED624F95}"/>
                    </a:ext>
                  </a:extLst>
                </p14:cNvPr>
                <p14:cNvContentPartPr/>
                <p14:nvPr/>
              </p14:nvContentPartPr>
              <p14:xfrm>
                <a:off x="1809219" y="5409188"/>
                <a:ext cx="170640" cy="421560"/>
              </p14:xfrm>
            </p:contentPart>
          </mc:Choice>
          <mc:Fallback>
            <p:pic>
              <p:nvPicPr>
                <p:cNvPr id="42" name="Freihand 41">
                  <a:extLst>
                    <a:ext uri="{FF2B5EF4-FFF2-40B4-BE49-F238E27FC236}">
                      <a16:creationId xmlns:a16="http://schemas.microsoft.com/office/drawing/2014/main" id="{23E30C97-029D-4A6E-BB92-AE8DED624F95}"/>
                    </a:ext>
                  </a:extLst>
                </p:cNvPr>
                <p:cNvPicPr/>
                <p:nvPr/>
              </p:nvPicPr>
              <p:blipFill>
                <a:blip r:embed="rId67"/>
                <a:stretch>
                  <a:fillRect/>
                </a:stretch>
              </p:blipFill>
              <p:spPr>
                <a:xfrm>
                  <a:off x="1804899" y="5404868"/>
                  <a:ext cx="17928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A3622C36-BB46-4048-8DB4-53E6D93BA45F}"/>
                    </a:ext>
                  </a:extLst>
                </p14:cNvPr>
                <p14:cNvContentPartPr/>
                <p14:nvPr/>
              </p14:nvContentPartPr>
              <p14:xfrm>
                <a:off x="2292699" y="5384708"/>
                <a:ext cx="209160" cy="492480"/>
              </p14:xfrm>
            </p:contentPart>
          </mc:Choice>
          <mc:Fallback>
            <p:pic>
              <p:nvPicPr>
                <p:cNvPr id="43" name="Freihand 42">
                  <a:extLst>
                    <a:ext uri="{FF2B5EF4-FFF2-40B4-BE49-F238E27FC236}">
                      <a16:creationId xmlns:a16="http://schemas.microsoft.com/office/drawing/2014/main" id="{A3622C36-BB46-4048-8DB4-53E6D93BA45F}"/>
                    </a:ext>
                  </a:extLst>
                </p:cNvPr>
                <p:cNvPicPr/>
                <p:nvPr/>
              </p:nvPicPr>
              <p:blipFill>
                <a:blip r:embed="rId69"/>
                <a:stretch>
                  <a:fillRect/>
                </a:stretch>
              </p:blipFill>
              <p:spPr>
                <a:xfrm>
                  <a:off x="2288379" y="5380388"/>
                  <a:ext cx="21780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9AD4E118-3206-45FD-84A3-F8891F8AA249}"/>
                    </a:ext>
                  </a:extLst>
                </p14:cNvPr>
                <p14:cNvContentPartPr/>
                <p14:nvPr/>
              </p14:nvContentPartPr>
              <p14:xfrm>
                <a:off x="1818939" y="5885828"/>
                <a:ext cx="559440" cy="291600"/>
              </p14:xfrm>
            </p:contentPart>
          </mc:Choice>
          <mc:Fallback>
            <p:pic>
              <p:nvPicPr>
                <p:cNvPr id="44" name="Freihand 43">
                  <a:extLst>
                    <a:ext uri="{FF2B5EF4-FFF2-40B4-BE49-F238E27FC236}">
                      <a16:creationId xmlns:a16="http://schemas.microsoft.com/office/drawing/2014/main" id="{9AD4E118-3206-45FD-84A3-F8891F8AA249}"/>
                    </a:ext>
                  </a:extLst>
                </p:cNvPr>
                <p:cNvPicPr/>
                <p:nvPr/>
              </p:nvPicPr>
              <p:blipFill>
                <a:blip r:embed="rId71"/>
                <a:stretch>
                  <a:fillRect/>
                </a:stretch>
              </p:blipFill>
              <p:spPr>
                <a:xfrm>
                  <a:off x="1814619" y="5881508"/>
                  <a:ext cx="5680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981C799B-F4A5-4DE2-B521-603F15CFD37E}"/>
                    </a:ext>
                  </a:extLst>
                </p14:cNvPr>
                <p14:cNvContentPartPr/>
                <p14:nvPr/>
              </p14:nvContentPartPr>
              <p14:xfrm>
                <a:off x="2081379" y="6240428"/>
                <a:ext cx="182520" cy="171000"/>
              </p14:xfrm>
            </p:contentPart>
          </mc:Choice>
          <mc:Fallback>
            <p:pic>
              <p:nvPicPr>
                <p:cNvPr id="46" name="Freihand 45">
                  <a:extLst>
                    <a:ext uri="{FF2B5EF4-FFF2-40B4-BE49-F238E27FC236}">
                      <a16:creationId xmlns:a16="http://schemas.microsoft.com/office/drawing/2014/main" id="{981C799B-F4A5-4DE2-B521-603F15CFD37E}"/>
                    </a:ext>
                  </a:extLst>
                </p:cNvPr>
                <p:cNvPicPr/>
                <p:nvPr/>
              </p:nvPicPr>
              <p:blipFill>
                <a:blip r:embed="rId73"/>
                <a:stretch>
                  <a:fillRect/>
                </a:stretch>
              </p:blipFill>
              <p:spPr>
                <a:xfrm>
                  <a:off x="2077059" y="6236108"/>
                  <a:ext cx="191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47C3CF2B-ABC0-4310-B081-162459F50F96}"/>
                    </a:ext>
                  </a:extLst>
                </p14:cNvPr>
                <p14:cNvContentPartPr/>
                <p14:nvPr/>
              </p14:nvContentPartPr>
              <p14:xfrm>
                <a:off x="2248059" y="6323588"/>
                <a:ext cx="79920" cy="118800"/>
              </p14:xfrm>
            </p:contentPart>
          </mc:Choice>
          <mc:Fallback>
            <p:pic>
              <p:nvPicPr>
                <p:cNvPr id="47" name="Freihand 46">
                  <a:extLst>
                    <a:ext uri="{FF2B5EF4-FFF2-40B4-BE49-F238E27FC236}">
                      <a16:creationId xmlns:a16="http://schemas.microsoft.com/office/drawing/2014/main" id="{47C3CF2B-ABC0-4310-B081-162459F50F96}"/>
                    </a:ext>
                  </a:extLst>
                </p:cNvPr>
                <p:cNvPicPr/>
                <p:nvPr/>
              </p:nvPicPr>
              <p:blipFill>
                <a:blip r:embed="rId75"/>
                <a:stretch>
                  <a:fillRect/>
                </a:stretch>
              </p:blipFill>
              <p:spPr>
                <a:xfrm>
                  <a:off x="2243739" y="6319268"/>
                  <a:ext cx="88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B9F47FF6-9273-494F-952B-2A71117719E0}"/>
                    </a:ext>
                  </a:extLst>
                </p14:cNvPr>
                <p14:cNvContentPartPr/>
                <p14:nvPr/>
              </p14:nvContentPartPr>
              <p14:xfrm>
                <a:off x="2497899" y="6186068"/>
                <a:ext cx="171360" cy="354960"/>
              </p14:xfrm>
            </p:contentPart>
          </mc:Choice>
          <mc:Fallback>
            <p:pic>
              <p:nvPicPr>
                <p:cNvPr id="48" name="Freihand 47">
                  <a:extLst>
                    <a:ext uri="{FF2B5EF4-FFF2-40B4-BE49-F238E27FC236}">
                      <a16:creationId xmlns:a16="http://schemas.microsoft.com/office/drawing/2014/main" id="{B9F47FF6-9273-494F-952B-2A71117719E0}"/>
                    </a:ext>
                  </a:extLst>
                </p:cNvPr>
                <p:cNvPicPr/>
                <p:nvPr/>
              </p:nvPicPr>
              <p:blipFill>
                <a:blip r:embed="rId77"/>
                <a:stretch>
                  <a:fillRect/>
                </a:stretch>
              </p:blipFill>
              <p:spPr>
                <a:xfrm>
                  <a:off x="2493579" y="6181748"/>
                  <a:ext cx="18000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79D72813-F4AF-4488-99CC-212AAFD89AC2}"/>
                    </a:ext>
                  </a:extLst>
                </p14:cNvPr>
                <p14:cNvContentPartPr/>
                <p14:nvPr/>
              </p14:nvContentPartPr>
              <p14:xfrm>
                <a:off x="2613819" y="6254468"/>
                <a:ext cx="306360" cy="153720"/>
              </p14:xfrm>
            </p:contentPart>
          </mc:Choice>
          <mc:Fallback>
            <p:pic>
              <p:nvPicPr>
                <p:cNvPr id="50" name="Freihand 49">
                  <a:extLst>
                    <a:ext uri="{FF2B5EF4-FFF2-40B4-BE49-F238E27FC236}">
                      <a16:creationId xmlns:a16="http://schemas.microsoft.com/office/drawing/2014/main" id="{79D72813-F4AF-4488-99CC-212AAFD89AC2}"/>
                    </a:ext>
                  </a:extLst>
                </p:cNvPr>
                <p:cNvPicPr/>
                <p:nvPr/>
              </p:nvPicPr>
              <p:blipFill>
                <a:blip r:embed="rId79"/>
                <a:stretch>
                  <a:fillRect/>
                </a:stretch>
              </p:blipFill>
              <p:spPr>
                <a:xfrm>
                  <a:off x="2609499" y="6250148"/>
                  <a:ext cx="315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10A72996-7E28-44F5-8EE1-CD073FF41339}"/>
                    </a:ext>
                  </a:extLst>
                </p14:cNvPr>
                <p14:cNvContentPartPr/>
                <p14:nvPr/>
              </p14:nvContentPartPr>
              <p14:xfrm>
                <a:off x="2943219" y="6177788"/>
                <a:ext cx="162360" cy="198360"/>
              </p14:xfrm>
            </p:contentPart>
          </mc:Choice>
          <mc:Fallback>
            <p:pic>
              <p:nvPicPr>
                <p:cNvPr id="51" name="Freihand 50">
                  <a:extLst>
                    <a:ext uri="{FF2B5EF4-FFF2-40B4-BE49-F238E27FC236}">
                      <a16:creationId xmlns:a16="http://schemas.microsoft.com/office/drawing/2014/main" id="{10A72996-7E28-44F5-8EE1-CD073FF41339}"/>
                    </a:ext>
                  </a:extLst>
                </p:cNvPr>
                <p:cNvPicPr/>
                <p:nvPr/>
              </p:nvPicPr>
              <p:blipFill>
                <a:blip r:embed="rId81"/>
                <a:stretch>
                  <a:fillRect/>
                </a:stretch>
              </p:blipFill>
              <p:spPr>
                <a:xfrm>
                  <a:off x="2938899" y="6173468"/>
                  <a:ext cx="1710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AA594B2A-BFD2-4FF9-A425-F01CADFFD325}"/>
                    </a:ext>
                  </a:extLst>
                </p14:cNvPr>
                <p14:cNvContentPartPr/>
                <p14:nvPr/>
              </p14:nvContentPartPr>
              <p14:xfrm>
                <a:off x="3278019" y="6202268"/>
                <a:ext cx="44280" cy="230040"/>
              </p14:xfrm>
            </p:contentPart>
          </mc:Choice>
          <mc:Fallback>
            <p:pic>
              <p:nvPicPr>
                <p:cNvPr id="52" name="Freihand 51">
                  <a:extLst>
                    <a:ext uri="{FF2B5EF4-FFF2-40B4-BE49-F238E27FC236}">
                      <a16:creationId xmlns:a16="http://schemas.microsoft.com/office/drawing/2014/main" id="{AA594B2A-BFD2-4FF9-A425-F01CADFFD325}"/>
                    </a:ext>
                  </a:extLst>
                </p:cNvPr>
                <p:cNvPicPr/>
                <p:nvPr/>
              </p:nvPicPr>
              <p:blipFill>
                <a:blip r:embed="rId83"/>
                <a:stretch>
                  <a:fillRect/>
                </a:stretch>
              </p:blipFill>
              <p:spPr>
                <a:xfrm>
                  <a:off x="3273699" y="6197948"/>
                  <a:ext cx="529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374A5332-5D07-4659-92B2-34F83D0D891C}"/>
                    </a:ext>
                  </a:extLst>
                </p14:cNvPr>
                <p14:cNvContentPartPr/>
                <p14:nvPr/>
              </p14:nvContentPartPr>
              <p14:xfrm>
                <a:off x="3194499" y="6151148"/>
                <a:ext cx="214200" cy="161280"/>
              </p14:xfrm>
            </p:contentPart>
          </mc:Choice>
          <mc:Fallback>
            <p:pic>
              <p:nvPicPr>
                <p:cNvPr id="53" name="Freihand 52">
                  <a:extLst>
                    <a:ext uri="{FF2B5EF4-FFF2-40B4-BE49-F238E27FC236}">
                      <a16:creationId xmlns:a16="http://schemas.microsoft.com/office/drawing/2014/main" id="{374A5332-5D07-4659-92B2-34F83D0D891C}"/>
                    </a:ext>
                  </a:extLst>
                </p:cNvPr>
                <p:cNvPicPr/>
                <p:nvPr/>
              </p:nvPicPr>
              <p:blipFill>
                <a:blip r:embed="rId85"/>
                <a:stretch>
                  <a:fillRect/>
                </a:stretch>
              </p:blipFill>
              <p:spPr>
                <a:xfrm>
                  <a:off x="3190179" y="6146828"/>
                  <a:ext cx="222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855B8382-B760-4588-B0AE-4DFD831A0B44}"/>
                    </a:ext>
                  </a:extLst>
                </p14:cNvPr>
                <p14:cNvContentPartPr/>
                <p14:nvPr/>
              </p14:nvContentPartPr>
              <p14:xfrm>
                <a:off x="3381339" y="6307748"/>
                <a:ext cx="209880" cy="66240"/>
              </p14:xfrm>
            </p:contentPart>
          </mc:Choice>
          <mc:Fallback>
            <p:pic>
              <p:nvPicPr>
                <p:cNvPr id="54" name="Freihand 53">
                  <a:extLst>
                    <a:ext uri="{FF2B5EF4-FFF2-40B4-BE49-F238E27FC236}">
                      <a16:creationId xmlns:a16="http://schemas.microsoft.com/office/drawing/2014/main" id="{855B8382-B760-4588-B0AE-4DFD831A0B44}"/>
                    </a:ext>
                  </a:extLst>
                </p:cNvPr>
                <p:cNvPicPr/>
                <p:nvPr/>
              </p:nvPicPr>
              <p:blipFill>
                <a:blip r:embed="rId87"/>
                <a:stretch>
                  <a:fillRect/>
                </a:stretch>
              </p:blipFill>
              <p:spPr>
                <a:xfrm>
                  <a:off x="3377019" y="6303428"/>
                  <a:ext cx="218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86B1A992-6196-4A50-AAEC-D146DA5046DB}"/>
                    </a:ext>
                  </a:extLst>
                </p14:cNvPr>
                <p14:cNvContentPartPr/>
                <p14:nvPr/>
              </p14:nvContentPartPr>
              <p14:xfrm>
                <a:off x="3585099" y="6288668"/>
                <a:ext cx="147240" cy="82080"/>
              </p14:xfrm>
            </p:contentPart>
          </mc:Choice>
          <mc:Fallback>
            <p:pic>
              <p:nvPicPr>
                <p:cNvPr id="55" name="Freihand 54">
                  <a:extLst>
                    <a:ext uri="{FF2B5EF4-FFF2-40B4-BE49-F238E27FC236}">
                      <a16:creationId xmlns:a16="http://schemas.microsoft.com/office/drawing/2014/main" id="{86B1A992-6196-4A50-AAEC-D146DA5046DB}"/>
                    </a:ext>
                  </a:extLst>
                </p:cNvPr>
                <p:cNvPicPr/>
                <p:nvPr/>
              </p:nvPicPr>
              <p:blipFill>
                <a:blip r:embed="rId89"/>
                <a:stretch>
                  <a:fillRect/>
                </a:stretch>
              </p:blipFill>
              <p:spPr>
                <a:xfrm>
                  <a:off x="3580779" y="6284348"/>
                  <a:ext cx="155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5149DAAD-801D-4DDB-B171-FC6A50E3C849}"/>
                    </a:ext>
                  </a:extLst>
                </p14:cNvPr>
                <p14:cNvContentPartPr/>
                <p14:nvPr/>
              </p14:nvContentPartPr>
              <p14:xfrm>
                <a:off x="3764019" y="6275348"/>
                <a:ext cx="195840" cy="98280"/>
              </p14:xfrm>
            </p:contentPart>
          </mc:Choice>
          <mc:Fallback>
            <p:pic>
              <p:nvPicPr>
                <p:cNvPr id="56" name="Freihand 55">
                  <a:extLst>
                    <a:ext uri="{FF2B5EF4-FFF2-40B4-BE49-F238E27FC236}">
                      <a16:creationId xmlns:a16="http://schemas.microsoft.com/office/drawing/2014/main" id="{5149DAAD-801D-4DDB-B171-FC6A50E3C849}"/>
                    </a:ext>
                  </a:extLst>
                </p:cNvPr>
                <p:cNvPicPr/>
                <p:nvPr/>
              </p:nvPicPr>
              <p:blipFill>
                <a:blip r:embed="rId91"/>
                <a:stretch>
                  <a:fillRect/>
                </a:stretch>
              </p:blipFill>
              <p:spPr>
                <a:xfrm>
                  <a:off x="3759699" y="6271028"/>
                  <a:ext cx="204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B2C76C8F-0F05-4B08-9FE0-C5106763D992}"/>
                    </a:ext>
                  </a:extLst>
                </p14:cNvPr>
                <p14:cNvContentPartPr/>
                <p14:nvPr/>
              </p14:nvContentPartPr>
              <p14:xfrm>
                <a:off x="4030059" y="6292268"/>
                <a:ext cx="95400" cy="98640"/>
              </p14:xfrm>
            </p:contentPart>
          </mc:Choice>
          <mc:Fallback>
            <p:pic>
              <p:nvPicPr>
                <p:cNvPr id="57" name="Freihand 56">
                  <a:extLst>
                    <a:ext uri="{FF2B5EF4-FFF2-40B4-BE49-F238E27FC236}">
                      <a16:creationId xmlns:a16="http://schemas.microsoft.com/office/drawing/2014/main" id="{B2C76C8F-0F05-4B08-9FE0-C5106763D992}"/>
                    </a:ext>
                  </a:extLst>
                </p:cNvPr>
                <p:cNvPicPr/>
                <p:nvPr/>
              </p:nvPicPr>
              <p:blipFill>
                <a:blip r:embed="rId93"/>
                <a:stretch>
                  <a:fillRect/>
                </a:stretch>
              </p:blipFill>
              <p:spPr>
                <a:xfrm>
                  <a:off x="4025739" y="6287948"/>
                  <a:ext cx="104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60EB4F51-937C-4062-9648-C7F2A2169E5D}"/>
                    </a:ext>
                  </a:extLst>
                </p14:cNvPr>
                <p14:cNvContentPartPr/>
                <p14:nvPr/>
              </p14:nvContentPartPr>
              <p14:xfrm>
                <a:off x="4167219" y="6148268"/>
                <a:ext cx="288360" cy="221760"/>
              </p14:xfrm>
            </p:contentPart>
          </mc:Choice>
          <mc:Fallback>
            <p:pic>
              <p:nvPicPr>
                <p:cNvPr id="58" name="Freihand 57">
                  <a:extLst>
                    <a:ext uri="{FF2B5EF4-FFF2-40B4-BE49-F238E27FC236}">
                      <a16:creationId xmlns:a16="http://schemas.microsoft.com/office/drawing/2014/main" id="{60EB4F51-937C-4062-9648-C7F2A2169E5D}"/>
                    </a:ext>
                  </a:extLst>
                </p:cNvPr>
                <p:cNvPicPr/>
                <p:nvPr/>
              </p:nvPicPr>
              <p:blipFill>
                <a:blip r:embed="rId95"/>
                <a:stretch>
                  <a:fillRect/>
                </a:stretch>
              </p:blipFill>
              <p:spPr>
                <a:xfrm>
                  <a:off x="4162899" y="6143948"/>
                  <a:ext cx="2970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B88FCC60-3567-4B0E-8A72-88B4B7C96971}"/>
                    </a:ext>
                  </a:extLst>
                </p14:cNvPr>
                <p14:cNvContentPartPr/>
                <p14:nvPr/>
              </p14:nvContentPartPr>
              <p14:xfrm>
                <a:off x="4607499" y="6261668"/>
                <a:ext cx="262800" cy="18000"/>
              </p14:xfrm>
            </p:contentPart>
          </mc:Choice>
          <mc:Fallback>
            <p:pic>
              <p:nvPicPr>
                <p:cNvPr id="60" name="Freihand 59">
                  <a:extLst>
                    <a:ext uri="{FF2B5EF4-FFF2-40B4-BE49-F238E27FC236}">
                      <a16:creationId xmlns:a16="http://schemas.microsoft.com/office/drawing/2014/main" id="{B88FCC60-3567-4B0E-8A72-88B4B7C96971}"/>
                    </a:ext>
                  </a:extLst>
                </p:cNvPr>
                <p:cNvPicPr/>
                <p:nvPr/>
              </p:nvPicPr>
              <p:blipFill>
                <a:blip r:embed="rId97"/>
                <a:stretch>
                  <a:fillRect/>
                </a:stretch>
              </p:blipFill>
              <p:spPr>
                <a:xfrm>
                  <a:off x="4603179" y="6257348"/>
                  <a:ext cx="271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9FA95018-54A3-43AB-B047-EF00DA21C3AF}"/>
                    </a:ext>
                  </a:extLst>
                </p14:cNvPr>
                <p14:cNvContentPartPr/>
                <p14:nvPr/>
              </p14:nvContentPartPr>
              <p14:xfrm>
                <a:off x="4793619" y="6208388"/>
                <a:ext cx="222120" cy="189360"/>
              </p14:xfrm>
            </p:contentPart>
          </mc:Choice>
          <mc:Fallback>
            <p:pic>
              <p:nvPicPr>
                <p:cNvPr id="61" name="Freihand 60">
                  <a:extLst>
                    <a:ext uri="{FF2B5EF4-FFF2-40B4-BE49-F238E27FC236}">
                      <a16:creationId xmlns:a16="http://schemas.microsoft.com/office/drawing/2014/main" id="{9FA95018-54A3-43AB-B047-EF00DA21C3AF}"/>
                    </a:ext>
                  </a:extLst>
                </p:cNvPr>
                <p:cNvPicPr/>
                <p:nvPr/>
              </p:nvPicPr>
              <p:blipFill>
                <a:blip r:embed="rId99"/>
                <a:stretch>
                  <a:fillRect/>
                </a:stretch>
              </p:blipFill>
              <p:spPr>
                <a:xfrm>
                  <a:off x="4789299" y="6204068"/>
                  <a:ext cx="230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14C9C9C9-85C7-490F-991A-4F970A115CE1}"/>
                    </a:ext>
                  </a:extLst>
                </p14:cNvPr>
                <p14:cNvContentPartPr/>
                <p14:nvPr/>
              </p14:nvContentPartPr>
              <p14:xfrm>
                <a:off x="5165859" y="6142868"/>
                <a:ext cx="187200" cy="146880"/>
              </p14:xfrm>
            </p:contentPart>
          </mc:Choice>
          <mc:Fallback>
            <p:pic>
              <p:nvPicPr>
                <p:cNvPr id="63" name="Freihand 62">
                  <a:extLst>
                    <a:ext uri="{FF2B5EF4-FFF2-40B4-BE49-F238E27FC236}">
                      <a16:creationId xmlns:a16="http://schemas.microsoft.com/office/drawing/2014/main" id="{14C9C9C9-85C7-490F-991A-4F970A115CE1}"/>
                    </a:ext>
                  </a:extLst>
                </p:cNvPr>
                <p:cNvPicPr/>
                <p:nvPr/>
              </p:nvPicPr>
              <p:blipFill>
                <a:blip r:embed="rId101"/>
                <a:stretch>
                  <a:fillRect/>
                </a:stretch>
              </p:blipFill>
              <p:spPr>
                <a:xfrm>
                  <a:off x="5161539" y="6138548"/>
                  <a:ext cx="195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0BB3787A-B941-4AA2-89EA-B24062AA584A}"/>
                    </a:ext>
                  </a:extLst>
                </p14:cNvPr>
                <p14:cNvContentPartPr/>
                <p14:nvPr/>
              </p14:nvContentPartPr>
              <p14:xfrm>
                <a:off x="5299779" y="6136748"/>
                <a:ext cx="191160" cy="191160"/>
              </p14:xfrm>
            </p:contentPart>
          </mc:Choice>
          <mc:Fallback>
            <p:pic>
              <p:nvPicPr>
                <p:cNvPr id="64" name="Freihand 63">
                  <a:extLst>
                    <a:ext uri="{FF2B5EF4-FFF2-40B4-BE49-F238E27FC236}">
                      <a16:creationId xmlns:a16="http://schemas.microsoft.com/office/drawing/2014/main" id="{0BB3787A-B941-4AA2-89EA-B24062AA584A}"/>
                    </a:ext>
                  </a:extLst>
                </p:cNvPr>
                <p:cNvPicPr/>
                <p:nvPr/>
              </p:nvPicPr>
              <p:blipFill>
                <a:blip r:embed="rId103"/>
                <a:stretch>
                  <a:fillRect/>
                </a:stretch>
              </p:blipFill>
              <p:spPr>
                <a:xfrm>
                  <a:off x="5295459" y="6132428"/>
                  <a:ext cx="199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ADCBA9CD-979E-44C2-ACFF-0148C0233F0D}"/>
                    </a:ext>
                  </a:extLst>
                </p14:cNvPr>
                <p14:cNvContentPartPr/>
                <p14:nvPr/>
              </p14:nvContentPartPr>
              <p14:xfrm>
                <a:off x="5493459" y="6157628"/>
                <a:ext cx="168120" cy="79560"/>
              </p14:xfrm>
            </p:contentPart>
          </mc:Choice>
          <mc:Fallback>
            <p:pic>
              <p:nvPicPr>
                <p:cNvPr id="65" name="Freihand 64">
                  <a:extLst>
                    <a:ext uri="{FF2B5EF4-FFF2-40B4-BE49-F238E27FC236}">
                      <a16:creationId xmlns:a16="http://schemas.microsoft.com/office/drawing/2014/main" id="{ADCBA9CD-979E-44C2-ACFF-0148C0233F0D}"/>
                    </a:ext>
                  </a:extLst>
                </p:cNvPr>
                <p:cNvPicPr/>
                <p:nvPr/>
              </p:nvPicPr>
              <p:blipFill>
                <a:blip r:embed="rId105"/>
                <a:stretch>
                  <a:fillRect/>
                </a:stretch>
              </p:blipFill>
              <p:spPr>
                <a:xfrm>
                  <a:off x="5489139" y="6153308"/>
                  <a:ext cx="176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52A454E1-D4C5-4735-8985-E097C3992B3B}"/>
                    </a:ext>
                  </a:extLst>
                </p14:cNvPr>
                <p14:cNvContentPartPr/>
                <p14:nvPr/>
              </p14:nvContentPartPr>
              <p14:xfrm>
                <a:off x="5634939" y="6115508"/>
                <a:ext cx="412920" cy="264600"/>
              </p14:xfrm>
            </p:contentPart>
          </mc:Choice>
          <mc:Fallback>
            <p:pic>
              <p:nvPicPr>
                <p:cNvPr id="66" name="Freihand 65">
                  <a:extLst>
                    <a:ext uri="{FF2B5EF4-FFF2-40B4-BE49-F238E27FC236}">
                      <a16:creationId xmlns:a16="http://schemas.microsoft.com/office/drawing/2014/main" id="{52A454E1-D4C5-4735-8985-E097C3992B3B}"/>
                    </a:ext>
                  </a:extLst>
                </p:cNvPr>
                <p:cNvPicPr/>
                <p:nvPr/>
              </p:nvPicPr>
              <p:blipFill>
                <a:blip r:embed="rId107"/>
                <a:stretch>
                  <a:fillRect/>
                </a:stretch>
              </p:blipFill>
              <p:spPr>
                <a:xfrm>
                  <a:off x="5630619" y="6111188"/>
                  <a:ext cx="4215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DDB2AA4B-3EDD-4E95-9FE1-4228618BE4EA}"/>
                    </a:ext>
                  </a:extLst>
                </p14:cNvPr>
                <p14:cNvContentPartPr/>
                <p14:nvPr/>
              </p14:nvContentPartPr>
              <p14:xfrm>
                <a:off x="6064779" y="6137108"/>
                <a:ext cx="132120" cy="114120"/>
              </p14:xfrm>
            </p:contentPart>
          </mc:Choice>
          <mc:Fallback>
            <p:pic>
              <p:nvPicPr>
                <p:cNvPr id="67" name="Freihand 66">
                  <a:extLst>
                    <a:ext uri="{FF2B5EF4-FFF2-40B4-BE49-F238E27FC236}">
                      <a16:creationId xmlns:a16="http://schemas.microsoft.com/office/drawing/2014/main" id="{DDB2AA4B-3EDD-4E95-9FE1-4228618BE4EA}"/>
                    </a:ext>
                  </a:extLst>
                </p:cNvPr>
                <p:cNvPicPr/>
                <p:nvPr/>
              </p:nvPicPr>
              <p:blipFill>
                <a:blip r:embed="rId109"/>
                <a:stretch>
                  <a:fillRect/>
                </a:stretch>
              </p:blipFill>
              <p:spPr>
                <a:xfrm>
                  <a:off x="6060459" y="6132788"/>
                  <a:ext cx="140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94BBB6DC-A425-4FC8-8DE8-79C32A1D46E6}"/>
                    </a:ext>
                  </a:extLst>
                </p14:cNvPr>
                <p14:cNvContentPartPr/>
                <p14:nvPr/>
              </p14:nvContentPartPr>
              <p14:xfrm>
                <a:off x="6389499" y="6005708"/>
                <a:ext cx="203040" cy="194760"/>
              </p14:xfrm>
            </p:contentPart>
          </mc:Choice>
          <mc:Fallback>
            <p:pic>
              <p:nvPicPr>
                <p:cNvPr id="68" name="Freihand 67">
                  <a:extLst>
                    <a:ext uri="{FF2B5EF4-FFF2-40B4-BE49-F238E27FC236}">
                      <a16:creationId xmlns:a16="http://schemas.microsoft.com/office/drawing/2014/main" id="{94BBB6DC-A425-4FC8-8DE8-79C32A1D46E6}"/>
                    </a:ext>
                  </a:extLst>
                </p:cNvPr>
                <p:cNvPicPr/>
                <p:nvPr/>
              </p:nvPicPr>
              <p:blipFill>
                <a:blip r:embed="rId111"/>
                <a:stretch>
                  <a:fillRect/>
                </a:stretch>
              </p:blipFill>
              <p:spPr>
                <a:xfrm>
                  <a:off x="6385179" y="6001388"/>
                  <a:ext cx="211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C1862C4D-B478-4BB8-8C18-73B9C898914F}"/>
                    </a:ext>
                  </a:extLst>
                </p14:cNvPr>
                <p14:cNvContentPartPr/>
                <p14:nvPr/>
              </p14:nvContentPartPr>
              <p14:xfrm>
                <a:off x="6518379" y="6082388"/>
                <a:ext cx="281880" cy="105120"/>
              </p14:xfrm>
            </p:contentPart>
          </mc:Choice>
          <mc:Fallback>
            <p:pic>
              <p:nvPicPr>
                <p:cNvPr id="69" name="Freihand 68">
                  <a:extLst>
                    <a:ext uri="{FF2B5EF4-FFF2-40B4-BE49-F238E27FC236}">
                      <a16:creationId xmlns:a16="http://schemas.microsoft.com/office/drawing/2014/main" id="{C1862C4D-B478-4BB8-8C18-73B9C898914F}"/>
                    </a:ext>
                  </a:extLst>
                </p:cNvPr>
                <p:cNvPicPr/>
                <p:nvPr/>
              </p:nvPicPr>
              <p:blipFill>
                <a:blip r:embed="rId113"/>
                <a:stretch>
                  <a:fillRect/>
                </a:stretch>
              </p:blipFill>
              <p:spPr>
                <a:xfrm>
                  <a:off x="6514059" y="6078068"/>
                  <a:ext cx="290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B9B8C7C6-2B2B-4EB2-9586-76A2FF40C3AF}"/>
                    </a:ext>
                  </a:extLst>
                </p14:cNvPr>
                <p14:cNvContentPartPr/>
                <p14:nvPr/>
              </p14:nvContentPartPr>
              <p14:xfrm>
                <a:off x="6794859" y="5983748"/>
                <a:ext cx="40680" cy="95040"/>
              </p14:xfrm>
            </p:contentPart>
          </mc:Choice>
          <mc:Fallback>
            <p:pic>
              <p:nvPicPr>
                <p:cNvPr id="70" name="Freihand 69">
                  <a:extLst>
                    <a:ext uri="{FF2B5EF4-FFF2-40B4-BE49-F238E27FC236}">
                      <a16:creationId xmlns:a16="http://schemas.microsoft.com/office/drawing/2014/main" id="{B9B8C7C6-2B2B-4EB2-9586-76A2FF40C3AF}"/>
                    </a:ext>
                  </a:extLst>
                </p:cNvPr>
                <p:cNvPicPr/>
                <p:nvPr/>
              </p:nvPicPr>
              <p:blipFill>
                <a:blip r:embed="rId115"/>
                <a:stretch>
                  <a:fillRect/>
                </a:stretch>
              </p:blipFill>
              <p:spPr>
                <a:xfrm>
                  <a:off x="6790539" y="5979428"/>
                  <a:ext cx="49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14CC6C0C-0884-4E3C-992B-B6DAA6A77828}"/>
                    </a:ext>
                  </a:extLst>
                </p14:cNvPr>
                <p14:cNvContentPartPr/>
                <p14:nvPr/>
              </p14:nvContentPartPr>
              <p14:xfrm>
                <a:off x="6835179" y="6068708"/>
                <a:ext cx="138240" cy="93240"/>
              </p14:xfrm>
            </p:contentPart>
          </mc:Choice>
          <mc:Fallback>
            <p:pic>
              <p:nvPicPr>
                <p:cNvPr id="71" name="Freihand 70">
                  <a:extLst>
                    <a:ext uri="{FF2B5EF4-FFF2-40B4-BE49-F238E27FC236}">
                      <a16:creationId xmlns:a16="http://schemas.microsoft.com/office/drawing/2014/main" id="{14CC6C0C-0884-4E3C-992B-B6DAA6A77828}"/>
                    </a:ext>
                  </a:extLst>
                </p:cNvPr>
                <p:cNvPicPr/>
                <p:nvPr/>
              </p:nvPicPr>
              <p:blipFill>
                <a:blip r:embed="rId117"/>
                <a:stretch>
                  <a:fillRect/>
                </a:stretch>
              </p:blipFill>
              <p:spPr>
                <a:xfrm>
                  <a:off x="6830859" y="6064388"/>
                  <a:ext cx="146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1DA6CEE5-CCAF-4369-89C2-A46BE8549996}"/>
                    </a:ext>
                  </a:extLst>
                </p14:cNvPr>
                <p14:cNvContentPartPr/>
                <p14:nvPr/>
              </p14:nvContentPartPr>
              <p14:xfrm>
                <a:off x="7018419" y="5935868"/>
                <a:ext cx="141120" cy="234720"/>
              </p14:xfrm>
            </p:contentPart>
          </mc:Choice>
          <mc:Fallback>
            <p:pic>
              <p:nvPicPr>
                <p:cNvPr id="72" name="Freihand 71">
                  <a:extLst>
                    <a:ext uri="{FF2B5EF4-FFF2-40B4-BE49-F238E27FC236}">
                      <a16:creationId xmlns:a16="http://schemas.microsoft.com/office/drawing/2014/main" id="{1DA6CEE5-CCAF-4369-89C2-A46BE8549996}"/>
                    </a:ext>
                  </a:extLst>
                </p:cNvPr>
                <p:cNvPicPr/>
                <p:nvPr/>
              </p:nvPicPr>
              <p:blipFill>
                <a:blip r:embed="rId119"/>
                <a:stretch>
                  <a:fillRect/>
                </a:stretch>
              </p:blipFill>
              <p:spPr>
                <a:xfrm>
                  <a:off x="7014099" y="5931548"/>
                  <a:ext cx="1497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A6F5815E-645B-4D7B-9072-275363108F5B}"/>
                    </a:ext>
                  </a:extLst>
                </p14:cNvPr>
                <p14:cNvContentPartPr/>
                <p14:nvPr/>
              </p14:nvContentPartPr>
              <p14:xfrm>
                <a:off x="7173579" y="5986268"/>
                <a:ext cx="46800" cy="147960"/>
              </p14:xfrm>
            </p:contentPart>
          </mc:Choice>
          <mc:Fallback>
            <p:pic>
              <p:nvPicPr>
                <p:cNvPr id="73" name="Freihand 72">
                  <a:extLst>
                    <a:ext uri="{FF2B5EF4-FFF2-40B4-BE49-F238E27FC236}">
                      <a16:creationId xmlns:a16="http://schemas.microsoft.com/office/drawing/2014/main" id="{A6F5815E-645B-4D7B-9072-275363108F5B}"/>
                    </a:ext>
                  </a:extLst>
                </p:cNvPr>
                <p:cNvPicPr/>
                <p:nvPr/>
              </p:nvPicPr>
              <p:blipFill>
                <a:blip r:embed="rId121"/>
                <a:stretch>
                  <a:fillRect/>
                </a:stretch>
              </p:blipFill>
              <p:spPr>
                <a:xfrm>
                  <a:off x="7169259" y="5981948"/>
                  <a:ext cx="55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DE2C50B5-A434-45CE-82C5-BBFEC5D95C39}"/>
                    </a:ext>
                  </a:extLst>
                </p14:cNvPr>
                <p14:cNvContentPartPr/>
                <p14:nvPr/>
              </p14:nvContentPartPr>
              <p14:xfrm>
                <a:off x="7234779" y="6053948"/>
                <a:ext cx="140760" cy="86040"/>
              </p14:xfrm>
            </p:contentPart>
          </mc:Choice>
          <mc:Fallback>
            <p:pic>
              <p:nvPicPr>
                <p:cNvPr id="74" name="Freihand 73">
                  <a:extLst>
                    <a:ext uri="{FF2B5EF4-FFF2-40B4-BE49-F238E27FC236}">
                      <a16:creationId xmlns:a16="http://schemas.microsoft.com/office/drawing/2014/main" id="{DE2C50B5-A434-45CE-82C5-BBFEC5D95C39}"/>
                    </a:ext>
                  </a:extLst>
                </p:cNvPr>
                <p:cNvPicPr/>
                <p:nvPr/>
              </p:nvPicPr>
              <p:blipFill>
                <a:blip r:embed="rId123"/>
                <a:stretch>
                  <a:fillRect/>
                </a:stretch>
              </p:blipFill>
              <p:spPr>
                <a:xfrm>
                  <a:off x="7230459" y="6049628"/>
                  <a:ext cx="149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2462B89F-0544-4B29-AA90-3C9CF3C49CED}"/>
                    </a:ext>
                  </a:extLst>
                </p14:cNvPr>
                <p14:cNvContentPartPr/>
                <p14:nvPr/>
              </p14:nvContentPartPr>
              <p14:xfrm>
                <a:off x="7501899" y="5916428"/>
                <a:ext cx="98640" cy="219240"/>
              </p14:xfrm>
            </p:contentPart>
          </mc:Choice>
          <mc:Fallback>
            <p:pic>
              <p:nvPicPr>
                <p:cNvPr id="75" name="Freihand 74">
                  <a:extLst>
                    <a:ext uri="{FF2B5EF4-FFF2-40B4-BE49-F238E27FC236}">
                      <a16:creationId xmlns:a16="http://schemas.microsoft.com/office/drawing/2014/main" id="{2462B89F-0544-4B29-AA90-3C9CF3C49CED}"/>
                    </a:ext>
                  </a:extLst>
                </p:cNvPr>
                <p:cNvPicPr/>
                <p:nvPr/>
              </p:nvPicPr>
              <p:blipFill>
                <a:blip r:embed="rId125"/>
                <a:stretch>
                  <a:fillRect/>
                </a:stretch>
              </p:blipFill>
              <p:spPr>
                <a:xfrm>
                  <a:off x="7497579" y="5912108"/>
                  <a:ext cx="1072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C4A4B372-7EF9-4082-A950-133CF6AE0196}"/>
                    </a:ext>
                  </a:extLst>
                </p14:cNvPr>
                <p14:cNvContentPartPr/>
                <p14:nvPr/>
              </p14:nvContentPartPr>
              <p14:xfrm>
                <a:off x="7643379" y="5993828"/>
                <a:ext cx="140760" cy="123840"/>
              </p14:xfrm>
            </p:contentPart>
          </mc:Choice>
          <mc:Fallback>
            <p:pic>
              <p:nvPicPr>
                <p:cNvPr id="76" name="Freihand 75">
                  <a:extLst>
                    <a:ext uri="{FF2B5EF4-FFF2-40B4-BE49-F238E27FC236}">
                      <a16:creationId xmlns:a16="http://schemas.microsoft.com/office/drawing/2014/main" id="{C4A4B372-7EF9-4082-A950-133CF6AE0196}"/>
                    </a:ext>
                  </a:extLst>
                </p:cNvPr>
                <p:cNvPicPr/>
                <p:nvPr/>
              </p:nvPicPr>
              <p:blipFill>
                <a:blip r:embed="rId127"/>
                <a:stretch>
                  <a:fillRect/>
                </a:stretch>
              </p:blipFill>
              <p:spPr>
                <a:xfrm>
                  <a:off x="7639059" y="5989508"/>
                  <a:ext cx="149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AB8752E6-B823-4EC7-B4B4-9DDA51B2CE7B}"/>
                    </a:ext>
                  </a:extLst>
                </p14:cNvPr>
                <p14:cNvContentPartPr/>
                <p14:nvPr/>
              </p14:nvContentPartPr>
              <p14:xfrm>
                <a:off x="7788819" y="5903108"/>
                <a:ext cx="247680" cy="338040"/>
              </p14:xfrm>
            </p:contentPart>
          </mc:Choice>
          <mc:Fallback>
            <p:pic>
              <p:nvPicPr>
                <p:cNvPr id="77" name="Freihand 76">
                  <a:extLst>
                    <a:ext uri="{FF2B5EF4-FFF2-40B4-BE49-F238E27FC236}">
                      <a16:creationId xmlns:a16="http://schemas.microsoft.com/office/drawing/2014/main" id="{AB8752E6-B823-4EC7-B4B4-9DDA51B2CE7B}"/>
                    </a:ext>
                  </a:extLst>
                </p:cNvPr>
                <p:cNvPicPr/>
                <p:nvPr/>
              </p:nvPicPr>
              <p:blipFill>
                <a:blip r:embed="rId129"/>
                <a:stretch>
                  <a:fillRect/>
                </a:stretch>
              </p:blipFill>
              <p:spPr>
                <a:xfrm>
                  <a:off x="7784499" y="5898788"/>
                  <a:ext cx="2563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98CEA978-B7C5-4A4C-8196-3DDBF6D8B783}"/>
                    </a:ext>
                  </a:extLst>
                </p14:cNvPr>
                <p14:cNvContentPartPr/>
                <p14:nvPr/>
              </p14:nvContentPartPr>
              <p14:xfrm>
                <a:off x="8084379" y="6070508"/>
                <a:ext cx="360" cy="360"/>
              </p14:xfrm>
            </p:contentPart>
          </mc:Choice>
          <mc:Fallback>
            <p:pic>
              <p:nvPicPr>
                <p:cNvPr id="78" name="Freihand 77">
                  <a:extLst>
                    <a:ext uri="{FF2B5EF4-FFF2-40B4-BE49-F238E27FC236}">
                      <a16:creationId xmlns:a16="http://schemas.microsoft.com/office/drawing/2014/main" id="{98CEA978-B7C5-4A4C-8196-3DDBF6D8B783}"/>
                    </a:ext>
                  </a:extLst>
                </p:cNvPr>
                <p:cNvPicPr/>
                <p:nvPr/>
              </p:nvPicPr>
              <p:blipFill>
                <a:blip r:embed="rId131"/>
                <a:stretch>
                  <a:fillRect/>
                </a:stretch>
              </p:blipFill>
              <p:spPr>
                <a:xfrm>
                  <a:off x="8080059" y="60661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5D00F275-D1DD-453D-AB3A-3C83C9DD3C5A}"/>
                    </a:ext>
                  </a:extLst>
                </p14:cNvPr>
                <p14:cNvContentPartPr/>
                <p14:nvPr/>
              </p14:nvContentPartPr>
              <p14:xfrm>
                <a:off x="7610619" y="6287948"/>
                <a:ext cx="111600" cy="101520"/>
              </p14:xfrm>
            </p:contentPart>
          </mc:Choice>
          <mc:Fallback>
            <p:pic>
              <p:nvPicPr>
                <p:cNvPr id="81" name="Freihand 80">
                  <a:extLst>
                    <a:ext uri="{FF2B5EF4-FFF2-40B4-BE49-F238E27FC236}">
                      <a16:creationId xmlns:a16="http://schemas.microsoft.com/office/drawing/2014/main" id="{5D00F275-D1DD-453D-AB3A-3C83C9DD3C5A}"/>
                    </a:ext>
                  </a:extLst>
                </p:cNvPr>
                <p:cNvPicPr/>
                <p:nvPr/>
              </p:nvPicPr>
              <p:blipFill>
                <a:blip r:embed="rId133"/>
                <a:stretch>
                  <a:fillRect/>
                </a:stretch>
              </p:blipFill>
              <p:spPr>
                <a:xfrm>
                  <a:off x="7606299" y="6283628"/>
                  <a:ext cx="120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Freihand 81">
                  <a:extLst>
                    <a:ext uri="{FF2B5EF4-FFF2-40B4-BE49-F238E27FC236}">
                      <a16:creationId xmlns:a16="http://schemas.microsoft.com/office/drawing/2014/main" id="{B3BD15FB-468B-4095-A949-DAA0C05997BE}"/>
                    </a:ext>
                  </a:extLst>
                </p14:cNvPr>
                <p14:cNvContentPartPr/>
                <p14:nvPr/>
              </p14:nvContentPartPr>
              <p14:xfrm>
                <a:off x="7735899" y="6340868"/>
                <a:ext cx="52560" cy="36000"/>
              </p14:xfrm>
            </p:contentPart>
          </mc:Choice>
          <mc:Fallback>
            <p:pic>
              <p:nvPicPr>
                <p:cNvPr id="82" name="Freihand 81">
                  <a:extLst>
                    <a:ext uri="{FF2B5EF4-FFF2-40B4-BE49-F238E27FC236}">
                      <a16:creationId xmlns:a16="http://schemas.microsoft.com/office/drawing/2014/main" id="{B3BD15FB-468B-4095-A949-DAA0C05997BE}"/>
                    </a:ext>
                  </a:extLst>
                </p:cNvPr>
                <p:cNvPicPr/>
                <p:nvPr/>
              </p:nvPicPr>
              <p:blipFill>
                <a:blip r:embed="rId135"/>
                <a:stretch>
                  <a:fillRect/>
                </a:stretch>
              </p:blipFill>
              <p:spPr>
                <a:xfrm>
                  <a:off x="7731579" y="6336548"/>
                  <a:ext cx="612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Freihand 82">
                  <a:extLst>
                    <a:ext uri="{FF2B5EF4-FFF2-40B4-BE49-F238E27FC236}">
                      <a16:creationId xmlns:a16="http://schemas.microsoft.com/office/drawing/2014/main" id="{3C759158-4AD7-4E89-91EF-4B7BDB28D8C2}"/>
                    </a:ext>
                  </a:extLst>
                </p14:cNvPr>
                <p14:cNvContentPartPr/>
                <p14:nvPr/>
              </p14:nvContentPartPr>
              <p14:xfrm>
                <a:off x="7774419" y="6350228"/>
                <a:ext cx="116280" cy="132480"/>
              </p14:xfrm>
            </p:contentPart>
          </mc:Choice>
          <mc:Fallback>
            <p:pic>
              <p:nvPicPr>
                <p:cNvPr id="83" name="Freihand 82">
                  <a:extLst>
                    <a:ext uri="{FF2B5EF4-FFF2-40B4-BE49-F238E27FC236}">
                      <a16:creationId xmlns:a16="http://schemas.microsoft.com/office/drawing/2014/main" id="{3C759158-4AD7-4E89-91EF-4B7BDB28D8C2}"/>
                    </a:ext>
                  </a:extLst>
                </p:cNvPr>
                <p:cNvPicPr/>
                <p:nvPr/>
              </p:nvPicPr>
              <p:blipFill>
                <a:blip r:embed="rId137"/>
                <a:stretch>
                  <a:fillRect/>
                </a:stretch>
              </p:blipFill>
              <p:spPr>
                <a:xfrm>
                  <a:off x="7770099" y="6345908"/>
                  <a:ext cx="124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Freihand 83">
                  <a:extLst>
                    <a:ext uri="{FF2B5EF4-FFF2-40B4-BE49-F238E27FC236}">
                      <a16:creationId xmlns:a16="http://schemas.microsoft.com/office/drawing/2014/main" id="{3E71272C-CA00-4917-8ACB-57AB0F3E8B9E}"/>
                    </a:ext>
                  </a:extLst>
                </p14:cNvPr>
                <p14:cNvContentPartPr/>
                <p14:nvPr/>
              </p14:nvContentPartPr>
              <p14:xfrm>
                <a:off x="8015259" y="6296948"/>
                <a:ext cx="79920" cy="95400"/>
              </p14:xfrm>
            </p:contentPart>
          </mc:Choice>
          <mc:Fallback>
            <p:pic>
              <p:nvPicPr>
                <p:cNvPr id="84" name="Freihand 83">
                  <a:extLst>
                    <a:ext uri="{FF2B5EF4-FFF2-40B4-BE49-F238E27FC236}">
                      <a16:creationId xmlns:a16="http://schemas.microsoft.com/office/drawing/2014/main" id="{3E71272C-CA00-4917-8ACB-57AB0F3E8B9E}"/>
                    </a:ext>
                  </a:extLst>
                </p:cNvPr>
                <p:cNvPicPr/>
                <p:nvPr/>
              </p:nvPicPr>
              <p:blipFill>
                <a:blip r:embed="rId139"/>
                <a:stretch>
                  <a:fillRect/>
                </a:stretch>
              </p:blipFill>
              <p:spPr>
                <a:xfrm>
                  <a:off x="8010939" y="6292628"/>
                  <a:ext cx="88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Freihand 84">
                  <a:extLst>
                    <a:ext uri="{FF2B5EF4-FFF2-40B4-BE49-F238E27FC236}">
                      <a16:creationId xmlns:a16="http://schemas.microsoft.com/office/drawing/2014/main" id="{39FF72E6-4DC8-4D2C-91EE-F7DC5F34CB76}"/>
                    </a:ext>
                  </a:extLst>
                </p14:cNvPr>
                <p14:cNvContentPartPr/>
                <p14:nvPr/>
              </p14:nvContentPartPr>
              <p14:xfrm>
                <a:off x="8077539" y="6205148"/>
                <a:ext cx="19440" cy="19080"/>
              </p14:xfrm>
            </p:contentPart>
          </mc:Choice>
          <mc:Fallback>
            <p:pic>
              <p:nvPicPr>
                <p:cNvPr id="85" name="Freihand 84">
                  <a:extLst>
                    <a:ext uri="{FF2B5EF4-FFF2-40B4-BE49-F238E27FC236}">
                      <a16:creationId xmlns:a16="http://schemas.microsoft.com/office/drawing/2014/main" id="{39FF72E6-4DC8-4D2C-91EE-F7DC5F34CB76}"/>
                    </a:ext>
                  </a:extLst>
                </p:cNvPr>
                <p:cNvPicPr/>
                <p:nvPr/>
              </p:nvPicPr>
              <p:blipFill>
                <a:blip r:embed="rId141"/>
                <a:stretch>
                  <a:fillRect/>
                </a:stretch>
              </p:blipFill>
              <p:spPr>
                <a:xfrm>
                  <a:off x="8073219" y="6200828"/>
                  <a:ext cx="28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Freihand 85">
                  <a:extLst>
                    <a:ext uri="{FF2B5EF4-FFF2-40B4-BE49-F238E27FC236}">
                      <a16:creationId xmlns:a16="http://schemas.microsoft.com/office/drawing/2014/main" id="{622999E0-1AE8-4E42-BD4F-423E8101B3B2}"/>
                    </a:ext>
                  </a:extLst>
                </p14:cNvPr>
                <p14:cNvContentPartPr/>
                <p14:nvPr/>
              </p14:nvContentPartPr>
              <p14:xfrm>
                <a:off x="8096979" y="6278588"/>
                <a:ext cx="78480" cy="171720"/>
              </p14:xfrm>
            </p:contentPart>
          </mc:Choice>
          <mc:Fallback>
            <p:pic>
              <p:nvPicPr>
                <p:cNvPr id="86" name="Freihand 85">
                  <a:extLst>
                    <a:ext uri="{FF2B5EF4-FFF2-40B4-BE49-F238E27FC236}">
                      <a16:creationId xmlns:a16="http://schemas.microsoft.com/office/drawing/2014/main" id="{622999E0-1AE8-4E42-BD4F-423E8101B3B2}"/>
                    </a:ext>
                  </a:extLst>
                </p:cNvPr>
                <p:cNvPicPr/>
                <p:nvPr/>
              </p:nvPicPr>
              <p:blipFill>
                <a:blip r:embed="rId143"/>
                <a:stretch>
                  <a:fillRect/>
                </a:stretch>
              </p:blipFill>
              <p:spPr>
                <a:xfrm>
                  <a:off x="8092659" y="6274268"/>
                  <a:ext cx="87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E4B8831D-D919-41FD-B01D-882AD63D4A9C}"/>
                    </a:ext>
                  </a:extLst>
                </p14:cNvPr>
                <p14:cNvContentPartPr/>
                <p14:nvPr/>
              </p14:nvContentPartPr>
              <p14:xfrm>
                <a:off x="8164659" y="5916788"/>
                <a:ext cx="274320" cy="684720"/>
              </p14:xfrm>
            </p:contentPart>
          </mc:Choice>
          <mc:Fallback>
            <p:pic>
              <p:nvPicPr>
                <p:cNvPr id="88" name="Freihand 87">
                  <a:extLst>
                    <a:ext uri="{FF2B5EF4-FFF2-40B4-BE49-F238E27FC236}">
                      <a16:creationId xmlns:a16="http://schemas.microsoft.com/office/drawing/2014/main" id="{E4B8831D-D919-41FD-B01D-882AD63D4A9C}"/>
                    </a:ext>
                  </a:extLst>
                </p:cNvPr>
                <p:cNvPicPr/>
                <p:nvPr/>
              </p:nvPicPr>
              <p:blipFill>
                <a:blip r:embed="rId145"/>
                <a:stretch>
                  <a:fillRect/>
                </a:stretch>
              </p:blipFill>
              <p:spPr>
                <a:xfrm>
                  <a:off x="8160339" y="5912468"/>
                  <a:ext cx="28296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0F616DC9-E019-41AC-B8AB-FA6237C5E825}"/>
                    </a:ext>
                  </a:extLst>
                </p14:cNvPr>
                <p14:cNvContentPartPr/>
                <p14:nvPr/>
              </p14:nvContentPartPr>
              <p14:xfrm>
                <a:off x="3231939" y="6611228"/>
                <a:ext cx="289080" cy="87840"/>
              </p14:xfrm>
            </p:contentPart>
          </mc:Choice>
          <mc:Fallback>
            <p:pic>
              <p:nvPicPr>
                <p:cNvPr id="90" name="Freihand 89">
                  <a:extLst>
                    <a:ext uri="{FF2B5EF4-FFF2-40B4-BE49-F238E27FC236}">
                      <a16:creationId xmlns:a16="http://schemas.microsoft.com/office/drawing/2014/main" id="{0F616DC9-E019-41AC-B8AB-FA6237C5E825}"/>
                    </a:ext>
                  </a:extLst>
                </p:cNvPr>
                <p:cNvPicPr/>
                <p:nvPr/>
              </p:nvPicPr>
              <p:blipFill>
                <a:blip r:embed="rId147"/>
                <a:stretch>
                  <a:fillRect/>
                </a:stretch>
              </p:blipFill>
              <p:spPr>
                <a:xfrm>
                  <a:off x="3227619" y="6606908"/>
                  <a:ext cx="297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6681BD12-A46B-49BB-A940-AD0B3C2A2395}"/>
                    </a:ext>
                  </a:extLst>
                </p14:cNvPr>
                <p14:cNvContentPartPr/>
                <p14:nvPr/>
              </p14:nvContentPartPr>
              <p14:xfrm>
                <a:off x="3518859" y="6548228"/>
                <a:ext cx="93960" cy="162720"/>
              </p14:xfrm>
            </p:contentPart>
          </mc:Choice>
          <mc:Fallback>
            <p:pic>
              <p:nvPicPr>
                <p:cNvPr id="91" name="Freihand 90">
                  <a:extLst>
                    <a:ext uri="{FF2B5EF4-FFF2-40B4-BE49-F238E27FC236}">
                      <a16:creationId xmlns:a16="http://schemas.microsoft.com/office/drawing/2014/main" id="{6681BD12-A46B-49BB-A940-AD0B3C2A2395}"/>
                    </a:ext>
                  </a:extLst>
                </p:cNvPr>
                <p:cNvPicPr/>
                <p:nvPr/>
              </p:nvPicPr>
              <p:blipFill>
                <a:blip r:embed="rId149"/>
                <a:stretch>
                  <a:fillRect/>
                </a:stretch>
              </p:blipFill>
              <p:spPr>
                <a:xfrm>
                  <a:off x="3514539" y="6543908"/>
                  <a:ext cx="102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C5BE7635-4B45-4497-B2E9-A05188707426}"/>
                    </a:ext>
                  </a:extLst>
                </p14:cNvPr>
                <p14:cNvContentPartPr/>
                <p14:nvPr/>
              </p14:nvContentPartPr>
              <p14:xfrm>
                <a:off x="3714699" y="6533468"/>
                <a:ext cx="130320" cy="181440"/>
              </p14:xfrm>
            </p:contentPart>
          </mc:Choice>
          <mc:Fallback>
            <p:pic>
              <p:nvPicPr>
                <p:cNvPr id="92" name="Freihand 91">
                  <a:extLst>
                    <a:ext uri="{FF2B5EF4-FFF2-40B4-BE49-F238E27FC236}">
                      <a16:creationId xmlns:a16="http://schemas.microsoft.com/office/drawing/2014/main" id="{C5BE7635-4B45-4497-B2E9-A05188707426}"/>
                    </a:ext>
                  </a:extLst>
                </p:cNvPr>
                <p:cNvPicPr/>
                <p:nvPr/>
              </p:nvPicPr>
              <p:blipFill>
                <a:blip r:embed="rId151"/>
                <a:stretch>
                  <a:fillRect/>
                </a:stretch>
              </p:blipFill>
              <p:spPr>
                <a:xfrm>
                  <a:off x="3710379" y="6529148"/>
                  <a:ext cx="1389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754FE39B-2380-4124-9E30-B046C237D8D6}"/>
                    </a:ext>
                  </a:extLst>
                </p14:cNvPr>
                <p14:cNvContentPartPr/>
                <p14:nvPr/>
              </p14:nvContentPartPr>
              <p14:xfrm>
                <a:off x="3840699" y="6514748"/>
                <a:ext cx="190080" cy="167400"/>
              </p14:xfrm>
            </p:contentPart>
          </mc:Choice>
          <mc:Fallback>
            <p:pic>
              <p:nvPicPr>
                <p:cNvPr id="93" name="Freihand 92">
                  <a:extLst>
                    <a:ext uri="{FF2B5EF4-FFF2-40B4-BE49-F238E27FC236}">
                      <a16:creationId xmlns:a16="http://schemas.microsoft.com/office/drawing/2014/main" id="{754FE39B-2380-4124-9E30-B046C237D8D6}"/>
                    </a:ext>
                  </a:extLst>
                </p:cNvPr>
                <p:cNvPicPr/>
                <p:nvPr/>
              </p:nvPicPr>
              <p:blipFill>
                <a:blip r:embed="rId153"/>
                <a:stretch>
                  <a:fillRect/>
                </a:stretch>
              </p:blipFill>
              <p:spPr>
                <a:xfrm>
                  <a:off x="3836379" y="6510428"/>
                  <a:ext cx="198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4" name="Freihand 93">
                  <a:extLst>
                    <a:ext uri="{FF2B5EF4-FFF2-40B4-BE49-F238E27FC236}">
                      <a16:creationId xmlns:a16="http://schemas.microsoft.com/office/drawing/2014/main" id="{3CAE65C8-3A17-43A4-AFAB-B6700C4CF481}"/>
                    </a:ext>
                  </a:extLst>
                </p14:cNvPr>
                <p14:cNvContentPartPr/>
                <p14:nvPr/>
              </p14:nvContentPartPr>
              <p14:xfrm>
                <a:off x="3976059" y="6434108"/>
                <a:ext cx="197640" cy="251640"/>
              </p14:xfrm>
            </p:contentPart>
          </mc:Choice>
          <mc:Fallback>
            <p:pic>
              <p:nvPicPr>
                <p:cNvPr id="94" name="Freihand 93">
                  <a:extLst>
                    <a:ext uri="{FF2B5EF4-FFF2-40B4-BE49-F238E27FC236}">
                      <a16:creationId xmlns:a16="http://schemas.microsoft.com/office/drawing/2014/main" id="{3CAE65C8-3A17-43A4-AFAB-B6700C4CF481}"/>
                    </a:ext>
                  </a:extLst>
                </p:cNvPr>
                <p:cNvPicPr/>
                <p:nvPr/>
              </p:nvPicPr>
              <p:blipFill>
                <a:blip r:embed="rId155"/>
                <a:stretch>
                  <a:fillRect/>
                </a:stretch>
              </p:blipFill>
              <p:spPr>
                <a:xfrm>
                  <a:off x="3971739" y="6429788"/>
                  <a:ext cx="2062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12708F7E-C07C-44C8-9BAB-359493EDD1B4}"/>
                    </a:ext>
                  </a:extLst>
                </p14:cNvPr>
                <p14:cNvContentPartPr/>
                <p14:nvPr/>
              </p14:nvContentPartPr>
              <p14:xfrm>
                <a:off x="3894699" y="6501068"/>
                <a:ext cx="188280" cy="20880"/>
              </p14:xfrm>
            </p:contentPart>
          </mc:Choice>
          <mc:Fallback>
            <p:pic>
              <p:nvPicPr>
                <p:cNvPr id="95" name="Freihand 94">
                  <a:extLst>
                    <a:ext uri="{FF2B5EF4-FFF2-40B4-BE49-F238E27FC236}">
                      <a16:creationId xmlns:a16="http://schemas.microsoft.com/office/drawing/2014/main" id="{12708F7E-C07C-44C8-9BAB-359493EDD1B4}"/>
                    </a:ext>
                  </a:extLst>
                </p:cNvPr>
                <p:cNvPicPr/>
                <p:nvPr/>
              </p:nvPicPr>
              <p:blipFill>
                <a:blip r:embed="rId157"/>
                <a:stretch>
                  <a:fillRect/>
                </a:stretch>
              </p:blipFill>
              <p:spPr>
                <a:xfrm>
                  <a:off x="3890379" y="6496748"/>
                  <a:ext cx="196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D3555641-11DC-4D94-97AB-00464F3474CD}"/>
                    </a:ext>
                  </a:extLst>
                </p14:cNvPr>
                <p14:cNvContentPartPr/>
                <p14:nvPr/>
              </p14:nvContentPartPr>
              <p14:xfrm>
                <a:off x="4144899" y="6512588"/>
                <a:ext cx="240480" cy="101160"/>
              </p14:xfrm>
            </p:contentPart>
          </mc:Choice>
          <mc:Fallback>
            <p:pic>
              <p:nvPicPr>
                <p:cNvPr id="96" name="Freihand 95">
                  <a:extLst>
                    <a:ext uri="{FF2B5EF4-FFF2-40B4-BE49-F238E27FC236}">
                      <a16:creationId xmlns:a16="http://schemas.microsoft.com/office/drawing/2014/main" id="{D3555641-11DC-4D94-97AB-00464F3474CD}"/>
                    </a:ext>
                  </a:extLst>
                </p:cNvPr>
                <p:cNvPicPr/>
                <p:nvPr/>
              </p:nvPicPr>
              <p:blipFill>
                <a:blip r:embed="rId159"/>
                <a:stretch>
                  <a:fillRect/>
                </a:stretch>
              </p:blipFill>
              <p:spPr>
                <a:xfrm>
                  <a:off x="4140579" y="6508268"/>
                  <a:ext cx="249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74065591-C48C-4D0C-AEE3-9AE8F8AAC441}"/>
                    </a:ext>
                  </a:extLst>
                </p14:cNvPr>
                <p14:cNvContentPartPr/>
                <p14:nvPr/>
              </p14:nvContentPartPr>
              <p14:xfrm>
                <a:off x="4537659" y="6473348"/>
                <a:ext cx="379800" cy="135000"/>
              </p14:xfrm>
            </p:contentPart>
          </mc:Choice>
          <mc:Fallback>
            <p:pic>
              <p:nvPicPr>
                <p:cNvPr id="97" name="Freihand 96">
                  <a:extLst>
                    <a:ext uri="{FF2B5EF4-FFF2-40B4-BE49-F238E27FC236}">
                      <a16:creationId xmlns:a16="http://schemas.microsoft.com/office/drawing/2014/main" id="{74065591-C48C-4D0C-AEE3-9AE8F8AAC441}"/>
                    </a:ext>
                  </a:extLst>
                </p:cNvPr>
                <p:cNvPicPr/>
                <p:nvPr/>
              </p:nvPicPr>
              <p:blipFill>
                <a:blip r:embed="rId161"/>
                <a:stretch>
                  <a:fillRect/>
                </a:stretch>
              </p:blipFill>
              <p:spPr>
                <a:xfrm>
                  <a:off x="4533339" y="6469028"/>
                  <a:ext cx="3884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70A923ED-4BBB-4682-ADA0-FC5E072F5F46}"/>
                    </a:ext>
                  </a:extLst>
                </p14:cNvPr>
                <p14:cNvContentPartPr/>
                <p14:nvPr/>
              </p14:nvContentPartPr>
              <p14:xfrm>
                <a:off x="4828179" y="6408908"/>
                <a:ext cx="45000" cy="21960"/>
              </p14:xfrm>
            </p:contentPart>
          </mc:Choice>
          <mc:Fallback>
            <p:pic>
              <p:nvPicPr>
                <p:cNvPr id="98" name="Freihand 97">
                  <a:extLst>
                    <a:ext uri="{FF2B5EF4-FFF2-40B4-BE49-F238E27FC236}">
                      <a16:creationId xmlns:a16="http://schemas.microsoft.com/office/drawing/2014/main" id="{70A923ED-4BBB-4682-ADA0-FC5E072F5F46}"/>
                    </a:ext>
                  </a:extLst>
                </p:cNvPr>
                <p:cNvPicPr/>
                <p:nvPr/>
              </p:nvPicPr>
              <p:blipFill>
                <a:blip r:embed="rId163"/>
                <a:stretch>
                  <a:fillRect/>
                </a:stretch>
              </p:blipFill>
              <p:spPr>
                <a:xfrm>
                  <a:off x="4823859" y="6404588"/>
                  <a:ext cx="53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9" name="Freihand 98">
                  <a:extLst>
                    <a:ext uri="{FF2B5EF4-FFF2-40B4-BE49-F238E27FC236}">
                      <a16:creationId xmlns:a16="http://schemas.microsoft.com/office/drawing/2014/main" id="{B1C7E934-9B0C-47D8-A2BE-1B17C952E47F}"/>
                    </a:ext>
                  </a:extLst>
                </p14:cNvPr>
                <p14:cNvContentPartPr/>
                <p14:nvPr/>
              </p14:nvContentPartPr>
              <p14:xfrm>
                <a:off x="5094219" y="6436628"/>
                <a:ext cx="31320" cy="197640"/>
              </p14:xfrm>
            </p:contentPart>
          </mc:Choice>
          <mc:Fallback>
            <p:pic>
              <p:nvPicPr>
                <p:cNvPr id="99" name="Freihand 98">
                  <a:extLst>
                    <a:ext uri="{FF2B5EF4-FFF2-40B4-BE49-F238E27FC236}">
                      <a16:creationId xmlns:a16="http://schemas.microsoft.com/office/drawing/2014/main" id="{B1C7E934-9B0C-47D8-A2BE-1B17C952E47F}"/>
                    </a:ext>
                  </a:extLst>
                </p:cNvPr>
                <p:cNvPicPr/>
                <p:nvPr/>
              </p:nvPicPr>
              <p:blipFill>
                <a:blip r:embed="rId165"/>
                <a:stretch>
                  <a:fillRect/>
                </a:stretch>
              </p:blipFill>
              <p:spPr>
                <a:xfrm>
                  <a:off x="5089899" y="6432308"/>
                  <a:ext cx="399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0" name="Freihand 99">
                  <a:extLst>
                    <a:ext uri="{FF2B5EF4-FFF2-40B4-BE49-F238E27FC236}">
                      <a16:creationId xmlns:a16="http://schemas.microsoft.com/office/drawing/2014/main" id="{E94F3381-BA8A-42BB-9A06-5576028CDB73}"/>
                    </a:ext>
                  </a:extLst>
                </p14:cNvPr>
                <p14:cNvContentPartPr/>
                <p14:nvPr/>
              </p14:nvContentPartPr>
              <p14:xfrm>
                <a:off x="5039499" y="6401348"/>
                <a:ext cx="234360" cy="187200"/>
              </p14:xfrm>
            </p:contentPart>
          </mc:Choice>
          <mc:Fallback>
            <p:pic>
              <p:nvPicPr>
                <p:cNvPr id="100" name="Freihand 99">
                  <a:extLst>
                    <a:ext uri="{FF2B5EF4-FFF2-40B4-BE49-F238E27FC236}">
                      <a16:creationId xmlns:a16="http://schemas.microsoft.com/office/drawing/2014/main" id="{E94F3381-BA8A-42BB-9A06-5576028CDB73}"/>
                    </a:ext>
                  </a:extLst>
                </p:cNvPr>
                <p:cNvPicPr/>
                <p:nvPr/>
              </p:nvPicPr>
              <p:blipFill>
                <a:blip r:embed="rId167"/>
                <a:stretch>
                  <a:fillRect/>
                </a:stretch>
              </p:blipFill>
              <p:spPr>
                <a:xfrm>
                  <a:off x="5035179" y="6397028"/>
                  <a:ext cx="243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1" name="Freihand 100">
                  <a:extLst>
                    <a:ext uri="{FF2B5EF4-FFF2-40B4-BE49-F238E27FC236}">
                      <a16:creationId xmlns:a16="http://schemas.microsoft.com/office/drawing/2014/main" id="{FFBF8E85-3554-4632-8E6F-B5D068ABE90A}"/>
                    </a:ext>
                  </a:extLst>
                </p14:cNvPr>
                <p14:cNvContentPartPr/>
                <p14:nvPr/>
              </p14:nvContentPartPr>
              <p14:xfrm>
                <a:off x="5236059" y="6498908"/>
                <a:ext cx="166320" cy="95040"/>
              </p14:xfrm>
            </p:contentPart>
          </mc:Choice>
          <mc:Fallback>
            <p:pic>
              <p:nvPicPr>
                <p:cNvPr id="101" name="Freihand 100">
                  <a:extLst>
                    <a:ext uri="{FF2B5EF4-FFF2-40B4-BE49-F238E27FC236}">
                      <a16:creationId xmlns:a16="http://schemas.microsoft.com/office/drawing/2014/main" id="{FFBF8E85-3554-4632-8E6F-B5D068ABE90A}"/>
                    </a:ext>
                  </a:extLst>
                </p:cNvPr>
                <p:cNvPicPr/>
                <p:nvPr/>
              </p:nvPicPr>
              <p:blipFill>
                <a:blip r:embed="rId169"/>
                <a:stretch>
                  <a:fillRect/>
                </a:stretch>
              </p:blipFill>
              <p:spPr>
                <a:xfrm>
                  <a:off x="5231739" y="6494588"/>
                  <a:ext cx="174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2" name="Freihand 101">
                  <a:extLst>
                    <a:ext uri="{FF2B5EF4-FFF2-40B4-BE49-F238E27FC236}">
                      <a16:creationId xmlns:a16="http://schemas.microsoft.com/office/drawing/2014/main" id="{B90E905C-45C0-451C-A197-58839E0A3FD4}"/>
                    </a:ext>
                  </a:extLst>
                </p14:cNvPr>
                <p14:cNvContentPartPr/>
                <p14:nvPr/>
              </p14:nvContentPartPr>
              <p14:xfrm>
                <a:off x="5407779" y="6389828"/>
                <a:ext cx="316440" cy="180000"/>
              </p14:xfrm>
            </p:contentPart>
          </mc:Choice>
          <mc:Fallback>
            <p:pic>
              <p:nvPicPr>
                <p:cNvPr id="102" name="Freihand 101">
                  <a:extLst>
                    <a:ext uri="{FF2B5EF4-FFF2-40B4-BE49-F238E27FC236}">
                      <a16:creationId xmlns:a16="http://schemas.microsoft.com/office/drawing/2014/main" id="{B90E905C-45C0-451C-A197-58839E0A3FD4}"/>
                    </a:ext>
                  </a:extLst>
                </p:cNvPr>
                <p:cNvPicPr/>
                <p:nvPr/>
              </p:nvPicPr>
              <p:blipFill>
                <a:blip r:embed="rId171"/>
                <a:stretch>
                  <a:fillRect/>
                </a:stretch>
              </p:blipFill>
              <p:spPr>
                <a:xfrm>
                  <a:off x="5403459" y="6385508"/>
                  <a:ext cx="325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 name="Freihand 102">
                  <a:extLst>
                    <a:ext uri="{FF2B5EF4-FFF2-40B4-BE49-F238E27FC236}">
                      <a16:creationId xmlns:a16="http://schemas.microsoft.com/office/drawing/2014/main" id="{46571060-EC8B-4FE3-955F-C7E3D0E7F615}"/>
                    </a:ext>
                  </a:extLst>
                </p14:cNvPr>
                <p14:cNvContentPartPr/>
                <p14:nvPr/>
              </p14:nvContentPartPr>
              <p14:xfrm>
                <a:off x="5772459" y="6484508"/>
                <a:ext cx="253440" cy="94320"/>
              </p14:xfrm>
            </p:contentPart>
          </mc:Choice>
          <mc:Fallback>
            <p:pic>
              <p:nvPicPr>
                <p:cNvPr id="103" name="Freihand 102">
                  <a:extLst>
                    <a:ext uri="{FF2B5EF4-FFF2-40B4-BE49-F238E27FC236}">
                      <a16:creationId xmlns:a16="http://schemas.microsoft.com/office/drawing/2014/main" id="{46571060-EC8B-4FE3-955F-C7E3D0E7F615}"/>
                    </a:ext>
                  </a:extLst>
                </p:cNvPr>
                <p:cNvPicPr/>
                <p:nvPr/>
              </p:nvPicPr>
              <p:blipFill>
                <a:blip r:embed="rId173"/>
                <a:stretch>
                  <a:fillRect/>
                </a:stretch>
              </p:blipFill>
              <p:spPr>
                <a:xfrm>
                  <a:off x="5768139" y="6480188"/>
                  <a:ext cx="262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Freihand 103">
                  <a:extLst>
                    <a:ext uri="{FF2B5EF4-FFF2-40B4-BE49-F238E27FC236}">
                      <a16:creationId xmlns:a16="http://schemas.microsoft.com/office/drawing/2014/main" id="{43B02CB7-B455-4190-B9BB-6BE67CA30ECF}"/>
                    </a:ext>
                  </a:extLst>
                </p14:cNvPr>
                <p14:cNvContentPartPr/>
                <p14:nvPr/>
              </p14:nvContentPartPr>
              <p14:xfrm>
                <a:off x="6025179" y="6393788"/>
                <a:ext cx="128880" cy="163080"/>
              </p14:xfrm>
            </p:contentPart>
          </mc:Choice>
          <mc:Fallback>
            <p:pic>
              <p:nvPicPr>
                <p:cNvPr id="104" name="Freihand 103">
                  <a:extLst>
                    <a:ext uri="{FF2B5EF4-FFF2-40B4-BE49-F238E27FC236}">
                      <a16:creationId xmlns:a16="http://schemas.microsoft.com/office/drawing/2014/main" id="{43B02CB7-B455-4190-B9BB-6BE67CA30ECF}"/>
                    </a:ext>
                  </a:extLst>
                </p:cNvPr>
                <p:cNvPicPr/>
                <p:nvPr/>
              </p:nvPicPr>
              <p:blipFill>
                <a:blip r:embed="rId175"/>
                <a:stretch>
                  <a:fillRect/>
                </a:stretch>
              </p:blipFill>
              <p:spPr>
                <a:xfrm>
                  <a:off x="6020859" y="6389468"/>
                  <a:ext cx="137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5" name="Freihand 104">
                  <a:extLst>
                    <a:ext uri="{FF2B5EF4-FFF2-40B4-BE49-F238E27FC236}">
                      <a16:creationId xmlns:a16="http://schemas.microsoft.com/office/drawing/2014/main" id="{D88F47C3-8A60-4E47-A8A4-25D927692B0D}"/>
                    </a:ext>
                  </a:extLst>
                </p14:cNvPr>
                <p14:cNvContentPartPr/>
                <p14:nvPr/>
              </p14:nvContentPartPr>
              <p14:xfrm>
                <a:off x="6169539" y="6470828"/>
                <a:ext cx="114120" cy="88200"/>
              </p14:xfrm>
            </p:contentPart>
          </mc:Choice>
          <mc:Fallback>
            <p:pic>
              <p:nvPicPr>
                <p:cNvPr id="105" name="Freihand 104">
                  <a:extLst>
                    <a:ext uri="{FF2B5EF4-FFF2-40B4-BE49-F238E27FC236}">
                      <a16:creationId xmlns:a16="http://schemas.microsoft.com/office/drawing/2014/main" id="{D88F47C3-8A60-4E47-A8A4-25D927692B0D}"/>
                    </a:ext>
                  </a:extLst>
                </p:cNvPr>
                <p:cNvPicPr/>
                <p:nvPr/>
              </p:nvPicPr>
              <p:blipFill>
                <a:blip r:embed="rId177"/>
                <a:stretch>
                  <a:fillRect/>
                </a:stretch>
              </p:blipFill>
              <p:spPr>
                <a:xfrm>
                  <a:off x="6165219" y="6466508"/>
                  <a:ext cx="122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 name="Freihand 105">
                  <a:extLst>
                    <a:ext uri="{FF2B5EF4-FFF2-40B4-BE49-F238E27FC236}">
                      <a16:creationId xmlns:a16="http://schemas.microsoft.com/office/drawing/2014/main" id="{7B187A41-E503-4D2A-8EE8-2DF537E6A313}"/>
                    </a:ext>
                  </a:extLst>
                </p14:cNvPr>
                <p14:cNvContentPartPr/>
                <p14:nvPr/>
              </p14:nvContentPartPr>
              <p14:xfrm>
                <a:off x="6321819" y="6397028"/>
                <a:ext cx="195480" cy="145800"/>
              </p14:xfrm>
            </p:contentPart>
          </mc:Choice>
          <mc:Fallback>
            <p:pic>
              <p:nvPicPr>
                <p:cNvPr id="106" name="Freihand 105">
                  <a:extLst>
                    <a:ext uri="{FF2B5EF4-FFF2-40B4-BE49-F238E27FC236}">
                      <a16:creationId xmlns:a16="http://schemas.microsoft.com/office/drawing/2014/main" id="{7B187A41-E503-4D2A-8EE8-2DF537E6A313}"/>
                    </a:ext>
                  </a:extLst>
                </p:cNvPr>
                <p:cNvPicPr/>
                <p:nvPr/>
              </p:nvPicPr>
              <p:blipFill>
                <a:blip r:embed="rId179"/>
                <a:stretch>
                  <a:fillRect/>
                </a:stretch>
              </p:blipFill>
              <p:spPr>
                <a:xfrm>
                  <a:off x="6317499" y="6392708"/>
                  <a:ext cx="204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7" name="Freihand 106">
                  <a:extLst>
                    <a:ext uri="{FF2B5EF4-FFF2-40B4-BE49-F238E27FC236}">
                      <a16:creationId xmlns:a16="http://schemas.microsoft.com/office/drawing/2014/main" id="{E9A95AB9-049F-48DF-92D3-1F83EF75E099}"/>
                    </a:ext>
                  </a:extLst>
                </p14:cNvPr>
                <p14:cNvContentPartPr/>
                <p14:nvPr/>
              </p14:nvContentPartPr>
              <p14:xfrm>
                <a:off x="6552939" y="6497468"/>
                <a:ext cx="20880" cy="47160"/>
              </p14:xfrm>
            </p:contentPart>
          </mc:Choice>
          <mc:Fallback>
            <p:pic>
              <p:nvPicPr>
                <p:cNvPr id="107" name="Freihand 106">
                  <a:extLst>
                    <a:ext uri="{FF2B5EF4-FFF2-40B4-BE49-F238E27FC236}">
                      <a16:creationId xmlns:a16="http://schemas.microsoft.com/office/drawing/2014/main" id="{E9A95AB9-049F-48DF-92D3-1F83EF75E099}"/>
                    </a:ext>
                  </a:extLst>
                </p:cNvPr>
                <p:cNvPicPr/>
                <p:nvPr/>
              </p:nvPicPr>
              <p:blipFill>
                <a:blip r:embed="rId181"/>
                <a:stretch>
                  <a:fillRect/>
                </a:stretch>
              </p:blipFill>
              <p:spPr>
                <a:xfrm>
                  <a:off x="6548619" y="6493148"/>
                  <a:ext cx="29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8" name="Freihand 107">
                  <a:extLst>
                    <a:ext uri="{FF2B5EF4-FFF2-40B4-BE49-F238E27FC236}">
                      <a16:creationId xmlns:a16="http://schemas.microsoft.com/office/drawing/2014/main" id="{8CDDB0C5-9A43-4636-846D-1C6FF745D295}"/>
                    </a:ext>
                  </a:extLst>
                </p14:cNvPr>
                <p14:cNvContentPartPr/>
                <p14:nvPr/>
              </p14:nvContentPartPr>
              <p14:xfrm>
                <a:off x="6767499" y="6493868"/>
                <a:ext cx="326880" cy="106560"/>
              </p14:xfrm>
            </p:contentPart>
          </mc:Choice>
          <mc:Fallback>
            <p:pic>
              <p:nvPicPr>
                <p:cNvPr id="108" name="Freihand 107">
                  <a:extLst>
                    <a:ext uri="{FF2B5EF4-FFF2-40B4-BE49-F238E27FC236}">
                      <a16:creationId xmlns:a16="http://schemas.microsoft.com/office/drawing/2014/main" id="{8CDDB0C5-9A43-4636-846D-1C6FF745D295}"/>
                    </a:ext>
                  </a:extLst>
                </p:cNvPr>
                <p:cNvPicPr/>
                <p:nvPr/>
              </p:nvPicPr>
              <p:blipFill>
                <a:blip r:embed="rId183"/>
                <a:stretch>
                  <a:fillRect/>
                </a:stretch>
              </p:blipFill>
              <p:spPr>
                <a:xfrm>
                  <a:off x="6763179" y="6489548"/>
                  <a:ext cx="335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9" name="Freihand 108">
                  <a:extLst>
                    <a:ext uri="{FF2B5EF4-FFF2-40B4-BE49-F238E27FC236}">
                      <a16:creationId xmlns:a16="http://schemas.microsoft.com/office/drawing/2014/main" id="{8FAE2D13-492A-4C16-B035-651846A4CCFC}"/>
                    </a:ext>
                  </a:extLst>
                </p14:cNvPr>
                <p14:cNvContentPartPr/>
                <p14:nvPr/>
              </p14:nvContentPartPr>
              <p14:xfrm>
                <a:off x="7233699" y="6477668"/>
                <a:ext cx="194400" cy="209520"/>
              </p14:xfrm>
            </p:contentPart>
          </mc:Choice>
          <mc:Fallback>
            <p:pic>
              <p:nvPicPr>
                <p:cNvPr id="109" name="Freihand 108">
                  <a:extLst>
                    <a:ext uri="{FF2B5EF4-FFF2-40B4-BE49-F238E27FC236}">
                      <a16:creationId xmlns:a16="http://schemas.microsoft.com/office/drawing/2014/main" id="{8FAE2D13-492A-4C16-B035-651846A4CCFC}"/>
                    </a:ext>
                  </a:extLst>
                </p:cNvPr>
                <p:cNvPicPr/>
                <p:nvPr/>
              </p:nvPicPr>
              <p:blipFill>
                <a:blip r:embed="rId185"/>
                <a:stretch>
                  <a:fillRect/>
                </a:stretch>
              </p:blipFill>
              <p:spPr>
                <a:xfrm>
                  <a:off x="7229379" y="6473348"/>
                  <a:ext cx="2030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0" name="Freihand 109">
                  <a:extLst>
                    <a:ext uri="{FF2B5EF4-FFF2-40B4-BE49-F238E27FC236}">
                      <a16:creationId xmlns:a16="http://schemas.microsoft.com/office/drawing/2014/main" id="{9BD008A0-4A7E-421E-A4B2-C6230848A3F6}"/>
                    </a:ext>
                  </a:extLst>
                </p14:cNvPr>
                <p14:cNvContentPartPr/>
                <p14:nvPr/>
              </p14:nvContentPartPr>
              <p14:xfrm>
                <a:off x="7467699" y="6518708"/>
                <a:ext cx="223920" cy="153360"/>
              </p14:xfrm>
            </p:contentPart>
          </mc:Choice>
          <mc:Fallback>
            <p:pic>
              <p:nvPicPr>
                <p:cNvPr id="110" name="Freihand 109">
                  <a:extLst>
                    <a:ext uri="{FF2B5EF4-FFF2-40B4-BE49-F238E27FC236}">
                      <a16:creationId xmlns:a16="http://schemas.microsoft.com/office/drawing/2014/main" id="{9BD008A0-4A7E-421E-A4B2-C6230848A3F6}"/>
                    </a:ext>
                  </a:extLst>
                </p:cNvPr>
                <p:cNvPicPr/>
                <p:nvPr/>
              </p:nvPicPr>
              <p:blipFill>
                <a:blip r:embed="rId187"/>
                <a:stretch>
                  <a:fillRect/>
                </a:stretch>
              </p:blipFill>
              <p:spPr>
                <a:xfrm>
                  <a:off x="7463379" y="6514388"/>
                  <a:ext cx="232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1" name="Freihand 110">
                  <a:extLst>
                    <a:ext uri="{FF2B5EF4-FFF2-40B4-BE49-F238E27FC236}">
                      <a16:creationId xmlns:a16="http://schemas.microsoft.com/office/drawing/2014/main" id="{FA7A18CA-9725-4D4E-AB3E-5FDB86C7093B}"/>
                    </a:ext>
                  </a:extLst>
                </p14:cNvPr>
                <p14:cNvContentPartPr/>
                <p14:nvPr/>
              </p14:nvContentPartPr>
              <p14:xfrm>
                <a:off x="7634379" y="6524828"/>
                <a:ext cx="179640" cy="141480"/>
              </p14:xfrm>
            </p:contentPart>
          </mc:Choice>
          <mc:Fallback>
            <p:pic>
              <p:nvPicPr>
                <p:cNvPr id="111" name="Freihand 110">
                  <a:extLst>
                    <a:ext uri="{FF2B5EF4-FFF2-40B4-BE49-F238E27FC236}">
                      <a16:creationId xmlns:a16="http://schemas.microsoft.com/office/drawing/2014/main" id="{FA7A18CA-9725-4D4E-AB3E-5FDB86C7093B}"/>
                    </a:ext>
                  </a:extLst>
                </p:cNvPr>
                <p:cNvPicPr/>
                <p:nvPr/>
              </p:nvPicPr>
              <p:blipFill>
                <a:blip r:embed="rId189"/>
                <a:stretch>
                  <a:fillRect/>
                </a:stretch>
              </p:blipFill>
              <p:spPr>
                <a:xfrm>
                  <a:off x="7630059" y="6520508"/>
                  <a:ext cx="188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2" name="Freihand 111">
                  <a:extLst>
                    <a:ext uri="{FF2B5EF4-FFF2-40B4-BE49-F238E27FC236}">
                      <a16:creationId xmlns:a16="http://schemas.microsoft.com/office/drawing/2014/main" id="{CD327A77-6999-4521-B18E-370D2D3A09C7}"/>
                    </a:ext>
                  </a:extLst>
                </p14:cNvPr>
                <p14:cNvContentPartPr/>
                <p14:nvPr/>
              </p14:nvContentPartPr>
              <p14:xfrm>
                <a:off x="7844979" y="6574148"/>
                <a:ext cx="225360" cy="125640"/>
              </p14:xfrm>
            </p:contentPart>
          </mc:Choice>
          <mc:Fallback>
            <p:pic>
              <p:nvPicPr>
                <p:cNvPr id="112" name="Freihand 111">
                  <a:extLst>
                    <a:ext uri="{FF2B5EF4-FFF2-40B4-BE49-F238E27FC236}">
                      <a16:creationId xmlns:a16="http://schemas.microsoft.com/office/drawing/2014/main" id="{CD327A77-6999-4521-B18E-370D2D3A09C7}"/>
                    </a:ext>
                  </a:extLst>
                </p:cNvPr>
                <p:cNvPicPr/>
                <p:nvPr/>
              </p:nvPicPr>
              <p:blipFill>
                <a:blip r:embed="rId191"/>
                <a:stretch>
                  <a:fillRect/>
                </a:stretch>
              </p:blipFill>
              <p:spPr>
                <a:xfrm>
                  <a:off x="7840659" y="6569828"/>
                  <a:ext cx="234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3" name="Freihand 112">
                  <a:extLst>
                    <a:ext uri="{FF2B5EF4-FFF2-40B4-BE49-F238E27FC236}">
                      <a16:creationId xmlns:a16="http://schemas.microsoft.com/office/drawing/2014/main" id="{4D46BD2A-A12F-4689-9A29-C108A76D2FC3}"/>
                    </a:ext>
                  </a:extLst>
                </p14:cNvPr>
                <p14:cNvContentPartPr/>
                <p14:nvPr/>
              </p14:nvContentPartPr>
              <p14:xfrm>
                <a:off x="8036499" y="6541028"/>
                <a:ext cx="231480" cy="162360"/>
              </p14:xfrm>
            </p:contentPart>
          </mc:Choice>
          <mc:Fallback>
            <p:pic>
              <p:nvPicPr>
                <p:cNvPr id="113" name="Freihand 112">
                  <a:extLst>
                    <a:ext uri="{FF2B5EF4-FFF2-40B4-BE49-F238E27FC236}">
                      <a16:creationId xmlns:a16="http://schemas.microsoft.com/office/drawing/2014/main" id="{4D46BD2A-A12F-4689-9A29-C108A76D2FC3}"/>
                    </a:ext>
                  </a:extLst>
                </p:cNvPr>
                <p:cNvPicPr/>
                <p:nvPr/>
              </p:nvPicPr>
              <p:blipFill>
                <a:blip r:embed="rId193"/>
                <a:stretch>
                  <a:fillRect/>
                </a:stretch>
              </p:blipFill>
              <p:spPr>
                <a:xfrm>
                  <a:off x="8032179" y="6536708"/>
                  <a:ext cx="240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4" name="Freihand 113">
                  <a:extLst>
                    <a:ext uri="{FF2B5EF4-FFF2-40B4-BE49-F238E27FC236}">
                      <a16:creationId xmlns:a16="http://schemas.microsoft.com/office/drawing/2014/main" id="{C04A9466-1FEA-4987-ACDC-DC9EC35ED2D2}"/>
                    </a:ext>
                  </a:extLst>
                </p14:cNvPr>
                <p14:cNvContentPartPr/>
                <p14:nvPr/>
              </p14:nvContentPartPr>
              <p14:xfrm>
                <a:off x="8207499" y="6527348"/>
                <a:ext cx="227880" cy="168840"/>
              </p14:xfrm>
            </p:contentPart>
          </mc:Choice>
          <mc:Fallback>
            <p:pic>
              <p:nvPicPr>
                <p:cNvPr id="114" name="Freihand 113">
                  <a:extLst>
                    <a:ext uri="{FF2B5EF4-FFF2-40B4-BE49-F238E27FC236}">
                      <a16:creationId xmlns:a16="http://schemas.microsoft.com/office/drawing/2014/main" id="{C04A9466-1FEA-4987-ACDC-DC9EC35ED2D2}"/>
                    </a:ext>
                  </a:extLst>
                </p:cNvPr>
                <p:cNvPicPr/>
                <p:nvPr/>
              </p:nvPicPr>
              <p:blipFill>
                <a:blip r:embed="rId195"/>
                <a:stretch>
                  <a:fillRect/>
                </a:stretch>
              </p:blipFill>
              <p:spPr>
                <a:xfrm>
                  <a:off x="8203179" y="6523028"/>
                  <a:ext cx="236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5" name="Freihand 114">
                  <a:extLst>
                    <a:ext uri="{FF2B5EF4-FFF2-40B4-BE49-F238E27FC236}">
                      <a16:creationId xmlns:a16="http://schemas.microsoft.com/office/drawing/2014/main" id="{481CBFEF-2F6B-408B-99FC-710034EA8A7E}"/>
                    </a:ext>
                  </a:extLst>
                </p14:cNvPr>
                <p14:cNvContentPartPr/>
                <p14:nvPr/>
              </p14:nvContentPartPr>
              <p14:xfrm>
                <a:off x="7068099" y="6747308"/>
                <a:ext cx="1453320" cy="47520"/>
              </p14:xfrm>
            </p:contentPart>
          </mc:Choice>
          <mc:Fallback>
            <p:pic>
              <p:nvPicPr>
                <p:cNvPr id="115" name="Freihand 114">
                  <a:extLst>
                    <a:ext uri="{FF2B5EF4-FFF2-40B4-BE49-F238E27FC236}">
                      <a16:creationId xmlns:a16="http://schemas.microsoft.com/office/drawing/2014/main" id="{481CBFEF-2F6B-408B-99FC-710034EA8A7E}"/>
                    </a:ext>
                  </a:extLst>
                </p:cNvPr>
                <p:cNvPicPr/>
                <p:nvPr/>
              </p:nvPicPr>
              <p:blipFill>
                <a:blip r:embed="rId197"/>
                <a:stretch>
                  <a:fillRect/>
                </a:stretch>
              </p:blipFill>
              <p:spPr>
                <a:xfrm>
                  <a:off x="7063779" y="6742988"/>
                  <a:ext cx="1461960" cy="56160"/>
                </a:xfrm>
                <a:prstGeom prst="rect">
                  <a:avLst/>
                </a:prstGeom>
              </p:spPr>
            </p:pic>
          </mc:Fallback>
        </mc:AlternateContent>
      </p:grpSp>
      <p:grpSp>
        <p:nvGrpSpPr>
          <p:cNvPr id="120" name="Gruppieren 119">
            <a:extLst>
              <a:ext uri="{FF2B5EF4-FFF2-40B4-BE49-F238E27FC236}">
                <a16:creationId xmlns:a16="http://schemas.microsoft.com/office/drawing/2014/main" id="{65781F65-8090-401B-A4FF-7DDA0C4C95BD}"/>
              </a:ext>
            </a:extLst>
          </p:cNvPr>
          <p:cNvGrpSpPr/>
          <p:nvPr/>
        </p:nvGrpSpPr>
        <p:grpSpPr>
          <a:xfrm>
            <a:off x="4157139" y="5275628"/>
            <a:ext cx="723960" cy="600120"/>
            <a:chOff x="4157139" y="5275628"/>
            <a:chExt cx="723960" cy="600120"/>
          </a:xfrm>
        </p:grpSpPr>
        <mc:AlternateContent xmlns:mc="http://schemas.openxmlformats.org/markup-compatibility/2006">
          <mc:Choice xmlns:p14="http://schemas.microsoft.com/office/powerpoint/2010/main" Requires="p14">
            <p:contentPart p14:bwMode="auto" r:id="rId198">
              <p14:nvContentPartPr>
                <p14:cNvPr id="117" name="Freihand 116">
                  <a:extLst>
                    <a:ext uri="{FF2B5EF4-FFF2-40B4-BE49-F238E27FC236}">
                      <a16:creationId xmlns:a16="http://schemas.microsoft.com/office/drawing/2014/main" id="{3BDED27E-9C76-451A-94DC-445B5B7B32AA}"/>
                    </a:ext>
                  </a:extLst>
                </p14:cNvPr>
                <p14:cNvContentPartPr/>
                <p14:nvPr/>
              </p14:nvContentPartPr>
              <p14:xfrm>
                <a:off x="4475019" y="5417108"/>
                <a:ext cx="360" cy="360"/>
              </p14:xfrm>
            </p:contentPart>
          </mc:Choice>
          <mc:Fallback>
            <p:pic>
              <p:nvPicPr>
                <p:cNvPr id="117" name="Freihand 116">
                  <a:extLst>
                    <a:ext uri="{FF2B5EF4-FFF2-40B4-BE49-F238E27FC236}">
                      <a16:creationId xmlns:a16="http://schemas.microsoft.com/office/drawing/2014/main" id="{3BDED27E-9C76-451A-94DC-445B5B7B32AA}"/>
                    </a:ext>
                  </a:extLst>
                </p:cNvPr>
                <p:cNvPicPr/>
                <p:nvPr/>
              </p:nvPicPr>
              <p:blipFill>
                <a:blip r:embed="rId131"/>
                <a:stretch>
                  <a:fillRect/>
                </a:stretch>
              </p:blipFill>
              <p:spPr>
                <a:xfrm>
                  <a:off x="4470699" y="54127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8" name="Freihand 117">
                  <a:extLst>
                    <a:ext uri="{FF2B5EF4-FFF2-40B4-BE49-F238E27FC236}">
                      <a16:creationId xmlns:a16="http://schemas.microsoft.com/office/drawing/2014/main" id="{5D071419-AAAD-426C-8448-C7578458A736}"/>
                    </a:ext>
                  </a:extLst>
                </p14:cNvPr>
                <p14:cNvContentPartPr/>
                <p14:nvPr/>
              </p14:nvContentPartPr>
              <p14:xfrm>
                <a:off x="4517859" y="5359868"/>
                <a:ext cx="43200" cy="25920"/>
              </p14:xfrm>
            </p:contentPart>
          </mc:Choice>
          <mc:Fallback>
            <p:pic>
              <p:nvPicPr>
                <p:cNvPr id="118" name="Freihand 117">
                  <a:extLst>
                    <a:ext uri="{FF2B5EF4-FFF2-40B4-BE49-F238E27FC236}">
                      <a16:creationId xmlns:a16="http://schemas.microsoft.com/office/drawing/2014/main" id="{5D071419-AAAD-426C-8448-C7578458A736}"/>
                    </a:ext>
                  </a:extLst>
                </p:cNvPr>
                <p:cNvPicPr/>
                <p:nvPr/>
              </p:nvPicPr>
              <p:blipFill>
                <a:blip r:embed="rId200"/>
                <a:stretch>
                  <a:fillRect/>
                </a:stretch>
              </p:blipFill>
              <p:spPr>
                <a:xfrm>
                  <a:off x="4513539" y="5355548"/>
                  <a:ext cx="51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19EC847E-F4BA-497D-B311-99528E070FED}"/>
                    </a:ext>
                  </a:extLst>
                </p14:cNvPr>
                <p14:cNvContentPartPr/>
                <p14:nvPr/>
              </p14:nvContentPartPr>
              <p14:xfrm>
                <a:off x="4157139" y="5275628"/>
                <a:ext cx="723960" cy="600120"/>
              </p14:xfrm>
            </p:contentPart>
          </mc:Choice>
          <mc:Fallback>
            <p:pic>
              <p:nvPicPr>
                <p:cNvPr id="119" name="Freihand 118">
                  <a:extLst>
                    <a:ext uri="{FF2B5EF4-FFF2-40B4-BE49-F238E27FC236}">
                      <a16:creationId xmlns:a16="http://schemas.microsoft.com/office/drawing/2014/main" id="{19EC847E-F4BA-497D-B311-99528E070FED}"/>
                    </a:ext>
                  </a:extLst>
                </p:cNvPr>
                <p:cNvPicPr/>
                <p:nvPr/>
              </p:nvPicPr>
              <p:blipFill>
                <a:blip r:embed="rId202"/>
                <a:stretch>
                  <a:fillRect/>
                </a:stretch>
              </p:blipFill>
              <p:spPr>
                <a:xfrm>
                  <a:off x="4152819" y="5271308"/>
                  <a:ext cx="732600" cy="60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3">
            <p14:nvContentPartPr>
              <p14:cNvPr id="121" name="Freihand 120">
                <a:extLst>
                  <a:ext uri="{FF2B5EF4-FFF2-40B4-BE49-F238E27FC236}">
                    <a16:creationId xmlns:a16="http://schemas.microsoft.com/office/drawing/2014/main" id="{34DDFC3E-1028-4567-BF2F-A82C311F21D3}"/>
                  </a:ext>
                </a:extLst>
              </p14:cNvPr>
              <p14:cNvContentPartPr/>
              <p14:nvPr/>
            </p14:nvContentPartPr>
            <p14:xfrm>
              <a:off x="5537739" y="5318828"/>
              <a:ext cx="662040" cy="556200"/>
            </p14:xfrm>
          </p:contentPart>
        </mc:Choice>
        <mc:Fallback>
          <p:pic>
            <p:nvPicPr>
              <p:cNvPr id="121" name="Freihand 120">
                <a:extLst>
                  <a:ext uri="{FF2B5EF4-FFF2-40B4-BE49-F238E27FC236}">
                    <a16:creationId xmlns:a16="http://schemas.microsoft.com/office/drawing/2014/main" id="{34DDFC3E-1028-4567-BF2F-A82C311F21D3}"/>
                  </a:ext>
                </a:extLst>
              </p:cNvPr>
              <p:cNvPicPr/>
              <p:nvPr/>
            </p:nvPicPr>
            <p:blipFill>
              <a:blip r:embed="rId204"/>
              <a:stretch>
                <a:fillRect/>
              </a:stretch>
            </p:blipFill>
            <p:spPr>
              <a:xfrm>
                <a:off x="5533419" y="5314508"/>
                <a:ext cx="670680" cy="564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B085DC61-5DEE-4E3A-8958-1AE8B730571B}"/>
                  </a:ext>
                </a:extLst>
              </p14:cNvPr>
              <p14:cNvContentPartPr/>
              <p14:nvPr/>
            </p14:nvContentPartPr>
            <p14:xfrm>
              <a:off x="4267299" y="5784308"/>
              <a:ext cx="247680" cy="47880"/>
            </p14:xfrm>
          </p:contentPart>
        </mc:Choice>
        <mc:Fallback>
          <p:pic>
            <p:nvPicPr>
              <p:cNvPr id="122" name="Freihand 121">
                <a:extLst>
                  <a:ext uri="{FF2B5EF4-FFF2-40B4-BE49-F238E27FC236}">
                    <a16:creationId xmlns:a16="http://schemas.microsoft.com/office/drawing/2014/main" id="{B085DC61-5DEE-4E3A-8958-1AE8B730571B}"/>
                  </a:ext>
                </a:extLst>
              </p:cNvPr>
              <p:cNvPicPr/>
              <p:nvPr/>
            </p:nvPicPr>
            <p:blipFill>
              <a:blip r:embed="rId206"/>
              <a:stretch>
                <a:fillRect/>
              </a:stretch>
            </p:blipFill>
            <p:spPr>
              <a:xfrm>
                <a:off x="4262979" y="5779988"/>
                <a:ext cx="256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026EEE30-8CC8-482A-AE77-89F407ED8D6F}"/>
                  </a:ext>
                </a:extLst>
              </p14:cNvPr>
              <p14:cNvContentPartPr/>
              <p14:nvPr/>
            </p14:nvContentPartPr>
            <p14:xfrm>
              <a:off x="5700819" y="5772788"/>
              <a:ext cx="305640" cy="69840"/>
            </p14:xfrm>
          </p:contentPart>
        </mc:Choice>
        <mc:Fallback>
          <p:pic>
            <p:nvPicPr>
              <p:cNvPr id="123" name="Freihand 122">
                <a:extLst>
                  <a:ext uri="{FF2B5EF4-FFF2-40B4-BE49-F238E27FC236}">
                    <a16:creationId xmlns:a16="http://schemas.microsoft.com/office/drawing/2014/main" id="{026EEE30-8CC8-482A-AE77-89F407ED8D6F}"/>
                  </a:ext>
                </a:extLst>
              </p:cNvPr>
              <p:cNvPicPr/>
              <p:nvPr/>
            </p:nvPicPr>
            <p:blipFill>
              <a:blip r:embed="rId208"/>
              <a:stretch>
                <a:fillRect/>
              </a:stretch>
            </p:blipFill>
            <p:spPr>
              <a:xfrm>
                <a:off x="5696499" y="5768468"/>
                <a:ext cx="314280" cy="7848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grpSp>
        <p:nvGrpSpPr>
          <p:cNvPr id="15" name="Gruppieren 14">
            <a:extLst>
              <a:ext uri="{FF2B5EF4-FFF2-40B4-BE49-F238E27FC236}">
                <a16:creationId xmlns:a16="http://schemas.microsoft.com/office/drawing/2014/main" id="{48931524-213B-42FA-BE15-418C60E47697}"/>
              </a:ext>
            </a:extLst>
          </p:cNvPr>
          <p:cNvGrpSpPr/>
          <p:nvPr/>
        </p:nvGrpSpPr>
        <p:grpSpPr>
          <a:xfrm>
            <a:off x="177699" y="3566708"/>
            <a:ext cx="1311120" cy="1148760"/>
            <a:chOff x="177699" y="3566708"/>
            <a:chExt cx="1311120" cy="114876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F5719402-ABFA-4D39-9902-7415DDC8B789}"/>
                    </a:ext>
                  </a:extLst>
                </p14:cNvPr>
                <p14:cNvContentPartPr/>
                <p14:nvPr/>
              </p14:nvContentPartPr>
              <p14:xfrm>
                <a:off x="358779" y="3677948"/>
                <a:ext cx="138960" cy="754920"/>
              </p14:xfrm>
            </p:contentPart>
          </mc:Choice>
          <mc:Fallback>
            <p:pic>
              <p:nvPicPr>
                <p:cNvPr id="2" name="Freihand 1">
                  <a:extLst>
                    <a:ext uri="{FF2B5EF4-FFF2-40B4-BE49-F238E27FC236}">
                      <a16:creationId xmlns:a16="http://schemas.microsoft.com/office/drawing/2014/main" id="{F5719402-ABFA-4D39-9902-7415DDC8B789}"/>
                    </a:ext>
                  </a:extLst>
                </p:cNvPr>
                <p:cNvPicPr/>
                <p:nvPr/>
              </p:nvPicPr>
              <p:blipFill>
                <a:blip r:embed="rId6"/>
                <a:stretch>
                  <a:fillRect/>
                </a:stretch>
              </p:blipFill>
              <p:spPr>
                <a:xfrm>
                  <a:off x="354459" y="3673628"/>
                  <a:ext cx="14760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4FFB5041-BACB-4EDF-A5EE-99A984F62CE4}"/>
                    </a:ext>
                  </a:extLst>
                </p14:cNvPr>
                <p14:cNvContentPartPr/>
                <p14:nvPr/>
              </p14:nvContentPartPr>
              <p14:xfrm>
                <a:off x="369219" y="4385348"/>
                <a:ext cx="887760" cy="38880"/>
              </p14:xfrm>
            </p:contentPart>
          </mc:Choice>
          <mc:Fallback>
            <p:pic>
              <p:nvPicPr>
                <p:cNvPr id="3" name="Freihand 2">
                  <a:extLst>
                    <a:ext uri="{FF2B5EF4-FFF2-40B4-BE49-F238E27FC236}">
                      <a16:creationId xmlns:a16="http://schemas.microsoft.com/office/drawing/2014/main" id="{4FFB5041-BACB-4EDF-A5EE-99A984F62CE4}"/>
                    </a:ext>
                  </a:extLst>
                </p:cNvPr>
                <p:cNvPicPr/>
                <p:nvPr/>
              </p:nvPicPr>
              <p:blipFill>
                <a:blip r:embed="rId8"/>
                <a:stretch>
                  <a:fillRect/>
                </a:stretch>
              </p:blipFill>
              <p:spPr>
                <a:xfrm>
                  <a:off x="364899" y="4381028"/>
                  <a:ext cx="8964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48EE86AE-B4DE-42FB-A682-1CC4A7915994}"/>
                    </a:ext>
                  </a:extLst>
                </p14:cNvPr>
                <p14:cNvContentPartPr/>
                <p14:nvPr/>
              </p14:nvContentPartPr>
              <p14:xfrm>
                <a:off x="1192539" y="4299668"/>
                <a:ext cx="163800" cy="193680"/>
              </p14:xfrm>
            </p:contentPart>
          </mc:Choice>
          <mc:Fallback>
            <p:pic>
              <p:nvPicPr>
                <p:cNvPr id="4" name="Freihand 3">
                  <a:extLst>
                    <a:ext uri="{FF2B5EF4-FFF2-40B4-BE49-F238E27FC236}">
                      <a16:creationId xmlns:a16="http://schemas.microsoft.com/office/drawing/2014/main" id="{48EE86AE-B4DE-42FB-A682-1CC4A7915994}"/>
                    </a:ext>
                  </a:extLst>
                </p:cNvPr>
                <p:cNvPicPr/>
                <p:nvPr/>
              </p:nvPicPr>
              <p:blipFill>
                <a:blip r:embed="rId10"/>
                <a:stretch>
                  <a:fillRect/>
                </a:stretch>
              </p:blipFill>
              <p:spPr>
                <a:xfrm>
                  <a:off x="1188219" y="4295348"/>
                  <a:ext cx="172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4A5FF063-9A42-4489-99D7-CF4CA733E62D}"/>
                    </a:ext>
                  </a:extLst>
                </p14:cNvPr>
                <p14:cNvContentPartPr/>
                <p14:nvPr/>
              </p14:nvContentPartPr>
              <p14:xfrm>
                <a:off x="340059" y="3566708"/>
                <a:ext cx="236160" cy="189360"/>
              </p14:xfrm>
            </p:contentPart>
          </mc:Choice>
          <mc:Fallback>
            <p:pic>
              <p:nvPicPr>
                <p:cNvPr id="5" name="Freihand 4">
                  <a:extLst>
                    <a:ext uri="{FF2B5EF4-FFF2-40B4-BE49-F238E27FC236}">
                      <a16:creationId xmlns:a16="http://schemas.microsoft.com/office/drawing/2014/main" id="{4A5FF063-9A42-4489-99D7-CF4CA733E62D}"/>
                    </a:ext>
                  </a:extLst>
                </p:cNvPr>
                <p:cNvPicPr/>
                <p:nvPr/>
              </p:nvPicPr>
              <p:blipFill>
                <a:blip r:embed="rId12"/>
                <a:stretch>
                  <a:fillRect/>
                </a:stretch>
              </p:blipFill>
              <p:spPr>
                <a:xfrm>
                  <a:off x="335739" y="3562388"/>
                  <a:ext cx="2448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AE3F6918-6232-4464-8402-EE03A45E9F3E}"/>
                    </a:ext>
                  </a:extLst>
                </p14:cNvPr>
                <p14:cNvContentPartPr/>
                <p14:nvPr/>
              </p14:nvContentPartPr>
              <p14:xfrm>
                <a:off x="177699" y="3597308"/>
                <a:ext cx="98640" cy="243360"/>
              </p14:xfrm>
            </p:contentPart>
          </mc:Choice>
          <mc:Fallback>
            <p:pic>
              <p:nvPicPr>
                <p:cNvPr id="6" name="Freihand 5">
                  <a:extLst>
                    <a:ext uri="{FF2B5EF4-FFF2-40B4-BE49-F238E27FC236}">
                      <a16:creationId xmlns:a16="http://schemas.microsoft.com/office/drawing/2014/main" id="{AE3F6918-6232-4464-8402-EE03A45E9F3E}"/>
                    </a:ext>
                  </a:extLst>
                </p:cNvPr>
                <p:cNvPicPr/>
                <p:nvPr/>
              </p:nvPicPr>
              <p:blipFill>
                <a:blip r:embed="rId14"/>
                <a:stretch>
                  <a:fillRect/>
                </a:stretch>
              </p:blipFill>
              <p:spPr>
                <a:xfrm>
                  <a:off x="173379" y="3592988"/>
                  <a:ext cx="1072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7AC87D8B-90F5-449B-89BD-6D440712A8D7}"/>
                    </a:ext>
                  </a:extLst>
                </p14:cNvPr>
                <p14:cNvContentPartPr/>
                <p14:nvPr/>
              </p14:nvContentPartPr>
              <p14:xfrm>
                <a:off x="1092459" y="4536548"/>
                <a:ext cx="157680" cy="178920"/>
              </p14:xfrm>
            </p:contentPart>
          </mc:Choice>
          <mc:Fallback>
            <p:pic>
              <p:nvPicPr>
                <p:cNvPr id="7" name="Freihand 6">
                  <a:extLst>
                    <a:ext uri="{FF2B5EF4-FFF2-40B4-BE49-F238E27FC236}">
                      <a16:creationId xmlns:a16="http://schemas.microsoft.com/office/drawing/2014/main" id="{7AC87D8B-90F5-449B-89BD-6D440712A8D7}"/>
                    </a:ext>
                  </a:extLst>
                </p:cNvPr>
                <p:cNvPicPr/>
                <p:nvPr/>
              </p:nvPicPr>
              <p:blipFill>
                <a:blip r:embed="rId16"/>
                <a:stretch>
                  <a:fillRect/>
                </a:stretch>
              </p:blipFill>
              <p:spPr>
                <a:xfrm>
                  <a:off x="1088139" y="4532228"/>
                  <a:ext cx="1663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41B241E9-B43C-46C4-8C85-884FFE5EBEE6}"/>
                    </a:ext>
                  </a:extLst>
                </p14:cNvPr>
                <p14:cNvContentPartPr/>
                <p14:nvPr/>
              </p14:nvContentPartPr>
              <p14:xfrm>
                <a:off x="1142139" y="4557788"/>
                <a:ext cx="108000" cy="105840"/>
              </p14:xfrm>
            </p:contentPart>
          </mc:Choice>
          <mc:Fallback>
            <p:pic>
              <p:nvPicPr>
                <p:cNvPr id="8" name="Freihand 7">
                  <a:extLst>
                    <a:ext uri="{FF2B5EF4-FFF2-40B4-BE49-F238E27FC236}">
                      <a16:creationId xmlns:a16="http://schemas.microsoft.com/office/drawing/2014/main" id="{41B241E9-B43C-46C4-8C85-884FFE5EBEE6}"/>
                    </a:ext>
                  </a:extLst>
                </p:cNvPr>
                <p:cNvPicPr/>
                <p:nvPr/>
              </p:nvPicPr>
              <p:blipFill>
                <a:blip r:embed="rId18"/>
                <a:stretch>
                  <a:fillRect/>
                </a:stretch>
              </p:blipFill>
              <p:spPr>
                <a:xfrm>
                  <a:off x="1137819" y="4553468"/>
                  <a:ext cx="116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BB4E6AA2-2347-427F-84D1-0357FBF7207A}"/>
                    </a:ext>
                  </a:extLst>
                </p14:cNvPr>
                <p14:cNvContentPartPr/>
                <p14:nvPr/>
              </p14:nvContentPartPr>
              <p14:xfrm>
                <a:off x="535539" y="3708908"/>
                <a:ext cx="768240" cy="477000"/>
              </p14:xfrm>
            </p:contentPart>
          </mc:Choice>
          <mc:Fallback>
            <p:pic>
              <p:nvPicPr>
                <p:cNvPr id="9" name="Freihand 8">
                  <a:extLst>
                    <a:ext uri="{FF2B5EF4-FFF2-40B4-BE49-F238E27FC236}">
                      <a16:creationId xmlns:a16="http://schemas.microsoft.com/office/drawing/2014/main" id="{BB4E6AA2-2347-427F-84D1-0357FBF7207A}"/>
                    </a:ext>
                  </a:extLst>
                </p:cNvPr>
                <p:cNvPicPr/>
                <p:nvPr/>
              </p:nvPicPr>
              <p:blipFill>
                <a:blip r:embed="rId20"/>
                <a:stretch>
                  <a:fillRect/>
                </a:stretch>
              </p:blipFill>
              <p:spPr>
                <a:xfrm>
                  <a:off x="531219" y="3704588"/>
                  <a:ext cx="776880" cy="485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482F7C19-8C7E-492B-9227-D2210F65EFA6}"/>
                    </a:ext>
                  </a:extLst>
                </p14:cNvPr>
                <p14:cNvContentPartPr/>
                <p14:nvPr/>
              </p14:nvContentPartPr>
              <p14:xfrm>
                <a:off x="750459" y="3648788"/>
                <a:ext cx="420120" cy="536040"/>
              </p14:xfrm>
            </p:contentPart>
          </mc:Choice>
          <mc:Fallback>
            <p:pic>
              <p:nvPicPr>
                <p:cNvPr id="10" name="Freihand 9">
                  <a:extLst>
                    <a:ext uri="{FF2B5EF4-FFF2-40B4-BE49-F238E27FC236}">
                      <a16:creationId xmlns:a16="http://schemas.microsoft.com/office/drawing/2014/main" id="{482F7C19-8C7E-492B-9227-D2210F65EFA6}"/>
                    </a:ext>
                  </a:extLst>
                </p:cNvPr>
                <p:cNvPicPr/>
                <p:nvPr/>
              </p:nvPicPr>
              <p:blipFill>
                <a:blip r:embed="rId22"/>
                <a:stretch>
                  <a:fillRect/>
                </a:stretch>
              </p:blipFill>
              <p:spPr>
                <a:xfrm>
                  <a:off x="746139" y="3644468"/>
                  <a:ext cx="428760" cy="544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35420CC6-E77D-43D0-BF11-60C8C11949CA}"/>
                    </a:ext>
                  </a:extLst>
                </p14:cNvPr>
                <p14:cNvContentPartPr/>
                <p14:nvPr/>
              </p14:nvContentPartPr>
              <p14:xfrm>
                <a:off x="1382619" y="3598388"/>
                <a:ext cx="88920" cy="141120"/>
              </p14:xfrm>
            </p:contentPart>
          </mc:Choice>
          <mc:Fallback>
            <p:pic>
              <p:nvPicPr>
                <p:cNvPr id="11" name="Freihand 10">
                  <a:extLst>
                    <a:ext uri="{FF2B5EF4-FFF2-40B4-BE49-F238E27FC236}">
                      <a16:creationId xmlns:a16="http://schemas.microsoft.com/office/drawing/2014/main" id="{35420CC6-E77D-43D0-BF11-60C8C11949CA}"/>
                    </a:ext>
                  </a:extLst>
                </p:cNvPr>
                <p:cNvPicPr/>
                <p:nvPr/>
              </p:nvPicPr>
              <p:blipFill>
                <a:blip r:embed="rId24"/>
                <a:stretch>
                  <a:fillRect/>
                </a:stretch>
              </p:blipFill>
              <p:spPr>
                <a:xfrm>
                  <a:off x="1378299" y="3594068"/>
                  <a:ext cx="97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3C5F474A-7AF6-4B92-8E60-2BB590C651C2}"/>
                    </a:ext>
                  </a:extLst>
                </p14:cNvPr>
                <p14:cNvContentPartPr/>
                <p14:nvPr/>
              </p14:nvContentPartPr>
              <p14:xfrm>
                <a:off x="1424379" y="3610988"/>
                <a:ext cx="64440" cy="153720"/>
              </p14:xfrm>
            </p:contentPart>
          </mc:Choice>
          <mc:Fallback>
            <p:pic>
              <p:nvPicPr>
                <p:cNvPr id="12" name="Freihand 11">
                  <a:extLst>
                    <a:ext uri="{FF2B5EF4-FFF2-40B4-BE49-F238E27FC236}">
                      <a16:creationId xmlns:a16="http://schemas.microsoft.com/office/drawing/2014/main" id="{3C5F474A-7AF6-4B92-8E60-2BB590C651C2}"/>
                    </a:ext>
                  </a:extLst>
                </p:cNvPr>
                <p:cNvPicPr/>
                <p:nvPr/>
              </p:nvPicPr>
              <p:blipFill>
                <a:blip r:embed="rId26"/>
                <a:stretch>
                  <a:fillRect/>
                </a:stretch>
              </p:blipFill>
              <p:spPr>
                <a:xfrm>
                  <a:off x="1420059" y="3606668"/>
                  <a:ext cx="73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CABB6804-E239-4E5F-B792-F6287123CCD8}"/>
                    </a:ext>
                  </a:extLst>
                </p14:cNvPr>
                <p14:cNvContentPartPr/>
                <p14:nvPr/>
              </p14:nvContentPartPr>
              <p14:xfrm>
                <a:off x="1270659" y="4104548"/>
                <a:ext cx="12600" cy="124200"/>
              </p14:xfrm>
            </p:contentPart>
          </mc:Choice>
          <mc:Fallback>
            <p:pic>
              <p:nvPicPr>
                <p:cNvPr id="13" name="Freihand 12">
                  <a:extLst>
                    <a:ext uri="{FF2B5EF4-FFF2-40B4-BE49-F238E27FC236}">
                      <a16:creationId xmlns:a16="http://schemas.microsoft.com/office/drawing/2014/main" id="{CABB6804-E239-4E5F-B792-F6287123CCD8}"/>
                    </a:ext>
                  </a:extLst>
                </p:cNvPr>
                <p:cNvPicPr/>
                <p:nvPr/>
              </p:nvPicPr>
              <p:blipFill>
                <a:blip r:embed="rId28"/>
                <a:stretch>
                  <a:fillRect/>
                </a:stretch>
              </p:blipFill>
              <p:spPr>
                <a:xfrm>
                  <a:off x="1266339" y="4100228"/>
                  <a:ext cx="21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4" name="Freihand 13">
                  <a:extLst>
                    <a:ext uri="{FF2B5EF4-FFF2-40B4-BE49-F238E27FC236}">
                      <a16:creationId xmlns:a16="http://schemas.microsoft.com/office/drawing/2014/main" id="{087097AF-86B4-47B7-83CA-FE74592E39D3}"/>
                    </a:ext>
                  </a:extLst>
                </p14:cNvPr>
                <p14:cNvContentPartPr/>
                <p14:nvPr/>
              </p14:nvContentPartPr>
              <p14:xfrm>
                <a:off x="1262019" y="4068188"/>
                <a:ext cx="125640" cy="134280"/>
              </p14:xfrm>
            </p:contentPart>
          </mc:Choice>
          <mc:Fallback>
            <p:pic>
              <p:nvPicPr>
                <p:cNvPr id="14" name="Freihand 13">
                  <a:extLst>
                    <a:ext uri="{FF2B5EF4-FFF2-40B4-BE49-F238E27FC236}">
                      <a16:creationId xmlns:a16="http://schemas.microsoft.com/office/drawing/2014/main" id="{087097AF-86B4-47B7-83CA-FE74592E39D3}"/>
                    </a:ext>
                  </a:extLst>
                </p:cNvPr>
                <p:cNvPicPr/>
                <p:nvPr/>
              </p:nvPicPr>
              <p:blipFill>
                <a:blip r:embed="rId30"/>
                <a:stretch>
                  <a:fillRect/>
                </a:stretch>
              </p:blipFill>
              <p:spPr>
                <a:xfrm>
                  <a:off x="1257699" y="4063868"/>
                  <a:ext cx="13428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8A5067BD-9FC2-44FE-BF46-16F9AA7C32B2}"/>
                  </a:ext>
                </a:extLst>
              </p14:cNvPr>
              <p14:cNvContentPartPr/>
              <p14:nvPr/>
            </p14:nvContentPartPr>
            <p14:xfrm>
              <a:off x="5619" y="571148"/>
              <a:ext cx="199440" cy="45000"/>
            </p14:xfrm>
          </p:contentPart>
        </mc:Choice>
        <mc:Fallback>
          <p:pic>
            <p:nvPicPr>
              <p:cNvPr id="16" name="Freihand 15">
                <a:extLst>
                  <a:ext uri="{FF2B5EF4-FFF2-40B4-BE49-F238E27FC236}">
                    <a16:creationId xmlns:a16="http://schemas.microsoft.com/office/drawing/2014/main" id="{8A5067BD-9FC2-44FE-BF46-16F9AA7C32B2}"/>
                  </a:ext>
                </a:extLst>
              </p:cNvPr>
              <p:cNvPicPr/>
              <p:nvPr/>
            </p:nvPicPr>
            <p:blipFill>
              <a:blip r:embed="rId32"/>
              <a:stretch>
                <a:fillRect/>
              </a:stretch>
            </p:blipFill>
            <p:spPr>
              <a:xfrm>
                <a:off x="1299" y="566828"/>
                <a:ext cx="208080" cy="53640"/>
              </a:xfrm>
              <a:prstGeom prst="rect">
                <a:avLst/>
              </a:prstGeom>
            </p:spPr>
          </p:pic>
        </mc:Fallback>
      </mc:AlternateContent>
      <p:grpSp>
        <p:nvGrpSpPr>
          <p:cNvPr id="19" name="Gruppieren 18">
            <a:extLst>
              <a:ext uri="{FF2B5EF4-FFF2-40B4-BE49-F238E27FC236}">
                <a16:creationId xmlns:a16="http://schemas.microsoft.com/office/drawing/2014/main" id="{376902E8-F23F-4732-8565-E7B22C3A1A5C}"/>
              </a:ext>
            </a:extLst>
          </p:cNvPr>
          <p:cNvGrpSpPr/>
          <p:nvPr/>
        </p:nvGrpSpPr>
        <p:grpSpPr>
          <a:xfrm>
            <a:off x="4037259" y="3365468"/>
            <a:ext cx="114480" cy="102240"/>
            <a:chOff x="4037259" y="3365468"/>
            <a:chExt cx="114480" cy="102240"/>
          </a:xfrm>
        </p:grpSpPr>
        <mc:AlternateContent xmlns:mc="http://schemas.openxmlformats.org/markup-compatibility/2006">
          <mc:Choice xmlns:p14="http://schemas.microsoft.com/office/powerpoint/2010/main" Requires="p14">
            <p:contentPart p14:bwMode="auto" r:id="rId33">
              <p14:nvContentPartPr>
                <p14:cNvPr id="17" name="Freihand 16">
                  <a:extLst>
                    <a:ext uri="{FF2B5EF4-FFF2-40B4-BE49-F238E27FC236}">
                      <a16:creationId xmlns:a16="http://schemas.microsoft.com/office/drawing/2014/main" id="{3B0371E4-3AFA-4B5F-9CAA-9E77251033E9}"/>
                    </a:ext>
                  </a:extLst>
                </p14:cNvPr>
                <p14:cNvContentPartPr/>
                <p14:nvPr/>
              </p14:nvContentPartPr>
              <p14:xfrm>
                <a:off x="4089099" y="3404708"/>
                <a:ext cx="26640" cy="61920"/>
              </p14:xfrm>
            </p:contentPart>
          </mc:Choice>
          <mc:Fallback>
            <p:pic>
              <p:nvPicPr>
                <p:cNvPr id="17" name="Freihand 16">
                  <a:extLst>
                    <a:ext uri="{FF2B5EF4-FFF2-40B4-BE49-F238E27FC236}">
                      <a16:creationId xmlns:a16="http://schemas.microsoft.com/office/drawing/2014/main" id="{3B0371E4-3AFA-4B5F-9CAA-9E77251033E9}"/>
                    </a:ext>
                  </a:extLst>
                </p:cNvPr>
                <p:cNvPicPr/>
                <p:nvPr/>
              </p:nvPicPr>
              <p:blipFill>
                <a:blip r:embed="rId34"/>
                <a:stretch>
                  <a:fillRect/>
                </a:stretch>
              </p:blipFill>
              <p:spPr>
                <a:xfrm>
                  <a:off x="4084779" y="3400388"/>
                  <a:ext cx="35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8" name="Freihand 17">
                  <a:extLst>
                    <a:ext uri="{FF2B5EF4-FFF2-40B4-BE49-F238E27FC236}">
                      <a16:creationId xmlns:a16="http://schemas.microsoft.com/office/drawing/2014/main" id="{7C9B07F8-843B-4D0F-A4FE-D3AB4984FB0A}"/>
                    </a:ext>
                  </a:extLst>
                </p14:cNvPr>
                <p14:cNvContentPartPr/>
                <p14:nvPr/>
              </p14:nvContentPartPr>
              <p14:xfrm>
                <a:off x="4037259" y="3365468"/>
                <a:ext cx="114480" cy="102240"/>
              </p14:xfrm>
            </p:contentPart>
          </mc:Choice>
          <mc:Fallback>
            <p:pic>
              <p:nvPicPr>
                <p:cNvPr id="18" name="Freihand 17">
                  <a:extLst>
                    <a:ext uri="{FF2B5EF4-FFF2-40B4-BE49-F238E27FC236}">
                      <a16:creationId xmlns:a16="http://schemas.microsoft.com/office/drawing/2014/main" id="{7C9B07F8-843B-4D0F-A4FE-D3AB4984FB0A}"/>
                    </a:ext>
                  </a:extLst>
                </p:cNvPr>
                <p:cNvPicPr/>
                <p:nvPr/>
              </p:nvPicPr>
              <p:blipFill>
                <a:blip r:embed="rId36"/>
                <a:stretch>
                  <a:fillRect/>
                </a:stretch>
              </p:blipFill>
              <p:spPr>
                <a:xfrm>
                  <a:off x="4032939" y="3361148"/>
                  <a:ext cx="123120" cy="110880"/>
                </a:xfrm>
                <a:prstGeom prst="rect">
                  <a:avLst/>
                </a:prstGeom>
              </p:spPr>
            </p:pic>
          </mc:Fallback>
        </mc:AlternateContent>
      </p:grpSp>
      <p:grpSp>
        <p:nvGrpSpPr>
          <p:cNvPr id="40" name="Gruppieren 39">
            <a:extLst>
              <a:ext uri="{FF2B5EF4-FFF2-40B4-BE49-F238E27FC236}">
                <a16:creationId xmlns:a16="http://schemas.microsoft.com/office/drawing/2014/main" id="{CF4897A2-3362-43E1-8C92-281C56515612}"/>
              </a:ext>
            </a:extLst>
          </p:cNvPr>
          <p:cNvGrpSpPr/>
          <p:nvPr/>
        </p:nvGrpSpPr>
        <p:grpSpPr>
          <a:xfrm>
            <a:off x="3290259" y="3657788"/>
            <a:ext cx="1804320" cy="461160"/>
            <a:chOff x="3290259" y="3657788"/>
            <a:chExt cx="1804320" cy="461160"/>
          </a:xfrm>
        </p:grpSpPr>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F0EE0A7A-FA92-4243-848D-79D410AD267D}"/>
                    </a:ext>
                  </a:extLst>
                </p14:cNvPr>
                <p14:cNvContentPartPr/>
                <p14:nvPr/>
              </p14:nvContentPartPr>
              <p14:xfrm>
                <a:off x="3926019" y="3657788"/>
                <a:ext cx="225000" cy="36360"/>
              </p14:xfrm>
            </p:contentPart>
          </mc:Choice>
          <mc:Fallback>
            <p:pic>
              <p:nvPicPr>
                <p:cNvPr id="20" name="Freihand 19">
                  <a:extLst>
                    <a:ext uri="{FF2B5EF4-FFF2-40B4-BE49-F238E27FC236}">
                      <a16:creationId xmlns:a16="http://schemas.microsoft.com/office/drawing/2014/main" id="{F0EE0A7A-FA92-4243-848D-79D410AD267D}"/>
                    </a:ext>
                  </a:extLst>
                </p:cNvPr>
                <p:cNvPicPr/>
                <p:nvPr/>
              </p:nvPicPr>
              <p:blipFill>
                <a:blip r:embed="rId38"/>
                <a:stretch>
                  <a:fillRect/>
                </a:stretch>
              </p:blipFill>
              <p:spPr>
                <a:xfrm>
                  <a:off x="3921699" y="3653468"/>
                  <a:ext cx="2336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4AB322F5-B8E9-4228-A5E6-4C8FEA159326}"/>
                    </a:ext>
                  </a:extLst>
                </p14:cNvPr>
                <p14:cNvContentPartPr/>
                <p14:nvPr/>
              </p14:nvContentPartPr>
              <p14:xfrm>
                <a:off x="4286379" y="3683348"/>
                <a:ext cx="268920" cy="20520"/>
              </p14:xfrm>
            </p:contentPart>
          </mc:Choice>
          <mc:Fallback>
            <p:pic>
              <p:nvPicPr>
                <p:cNvPr id="21" name="Freihand 20">
                  <a:extLst>
                    <a:ext uri="{FF2B5EF4-FFF2-40B4-BE49-F238E27FC236}">
                      <a16:creationId xmlns:a16="http://schemas.microsoft.com/office/drawing/2014/main" id="{4AB322F5-B8E9-4228-A5E6-4C8FEA159326}"/>
                    </a:ext>
                  </a:extLst>
                </p:cNvPr>
                <p:cNvPicPr/>
                <p:nvPr/>
              </p:nvPicPr>
              <p:blipFill>
                <a:blip r:embed="rId40"/>
                <a:stretch>
                  <a:fillRect/>
                </a:stretch>
              </p:blipFill>
              <p:spPr>
                <a:xfrm>
                  <a:off x="4282059" y="3679028"/>
                  <a:ext cx="277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CBA44E85-B092-4BB2-9514-5932C63DBB01}"/>
                    </a:ext>
                  </a:extLst>
                </p14:cNvPr>
                <p14:cNvContentPartPr/>
                <p14:nvPr/>
              </p14:nvContentPartPr>
              <p14:xfrm>
                <a:off x="3839259" y="3763628"/>
                <a:ext cx="72360" cy="86040"/>
              </p14:xfrm>
            </p:contentPart>
          </mc:Choice>
          <mc:Fallback>
            <p:pic>
              <p:nvPicPr>
                <p:cNvPr id="23" name="Freihand 22">
                  <a:extLst>
                    <a:ext uri="{FF2B5EF4-FFF2-40B4-BE49-F238E27FC236}">
                      <a16:creationId xmlns:a16="http://schemas.microsoft.com/office/drawing/2014/main" id="{CBA44E85-B092-4BB2-9514-5932C63DBB01}"/>
                    </a:ext>
                  </a:extLst>
                </p:cNvPr>
                <p:cNvPicPr/>
                <p:nvPr/>
              </p:nvPicPr>
              <p:blipFill>
                <a:blip r:embed="rId42"/>
                <a:stretch>
                  <a:fillRect/>
                </a:stretch>
              </p:blipFill>
              <p:spPr>
                <a:xfrm>
                  <a:off x="3834939" y="3759308"/>
                  <a:ext cx="81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46A70036-3CF4-4764-9B1F-0A03843C8E79}"/>
                    </a:ext>
                  </a:extLst>
                </p14:cNvPr>
                <p14:cNvContentPartPr/>
                <p14:nvPr/>
              </p14:nvContentPartPr>
              <p14:xfrm>
                <a:off x="3835659" y="3728348"/>
                <a:ext cx="121680" cy="95040"/>
              </p14:xfrm>
            </p:contentPart>
          </mc:Choice>
          <mc:Fallback>
            <p:pic>
              <p:nvPicPr>
                <p:cNvPr id="24" name="Freihand 23">
                  <a:extLst>
                    <a:ext uri="{FF2B5EF4-FFF2-40B4-BE49-F238E27FC236}">
                      <a16:creationId xmlns:a16="http://schemas.microsoft.com/office/drawing/2014/main" id="{46A70036-3CF4-4764-9B1F-0A03843C8E79}"/>
                    </a:ext>
                  </a:extLst>
                </p:cNvPr>
                <p:cNvPicPr/>
                <p:nvPr/>
              </p:nvPicPr>
              <p:blipFill>
                <a:blip r:embed="rId44"/>
                <a:stretch>
                  <a:fillRect/>
                </a:stretch>
              </p:blipFill>
              <p:spPr>
                <a:xfrm>
                  <a:off x="3831339" y="3724028"/>
                  <a:ext cx="130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0BC4AE92-C492-46EE-9987-126A86431EB9}"/>
                    </a:ext>
                  </a:extLst>
                </p14:cNvPr>
                <p14:cNvContentPartPr/>
                <p14:nvPr/>
              </p14:nvContentPartPr>
              <p14:xfrm>
                <a:off x="3811539" y="3769388"/>
                <a:ext cx="105480" cy="68760"/>
              </p14:xfrm>
            </p:contentPart>
          </mc:Choice>
          <mc:Fallback>
            <p:pic>
              <p:nvPicPr>
                <p:cNvPr id="26" name="Freihand 25">
                  <a:extLst>
                    <a:ext uri="{FF2B5EF4-FFF2-40B4-BE49-F238E27FC236}">
                      <a16:creationId xmlns:a16="http://schemas.microsoft.com/office/drawing/2014/main" id="{0BC4AE92-C492-46EE-9987-126A86431EB9}"/>
                    </a:ext>
                  </a:extLst>
                </p:cNvPr>
                <p:cNvPicPr/>
                <p:nvPr/>
              </p:nvPicPr>
              <p:blipFill>
                <a:blip r:embed="rId46"/>
                <a:stretch>
                  <a:fillRect/>
                </a:stretch>
              </p:blipFill>
              <p:spPr>
                <a:xfrm>
                  <a:off x="3807219" y="3765068"/>
                  <a:ext cx="114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E4DFF2AC-2900-4B71-8DF9-974B03BBE248}"/>
                    </a:ext>
                  </a:extLst>
                </p14:cNvPr>
                <p14:cNvContentPartPr/>
                <p14:nvPr/>
              </p14:nvContentPartPr>
              <p14:xfrm>
                <a:off x="3797859" y="3698108"/>
                <a:ext cx="139320" cy="106560"/>
              </p14:xfrm>
            </p:contentPart>
          </mc:Choice>
          <mc:Fallback>
            <p:pic>
              <p:nvPicPr>
                <p:cNvPr id="27" name="Freihand 26">
                  <a:extLst>
                    <a:ext uri="{FF2B5EF4-FFF2-40B4-BE49-F238E27FC236}">
                      <a16:creationId xmlns:a16="http://schemas.microsoft.com/office/drawing/2014/main" id="{E4DFF2AC-2900-4B71-8DF9-974B03BBE248}"/>
                    </a:ext>
                  </a:extLst>
                </p:cNvPr>
                <p:cNvPicPr/>
                <p:nvPr/>
              </p:nvPicPr>
              <p:blipFill>
                <a:blip r:embed="rId48"/>
                <a:stretch>
                  <a:fillRect/>
                </a:stretch>
              </p:blipFill>
              <p:spPr>
                <a:xfrm>
                  <a:off x="3793539" y="3693788"/>
                  <a:ext cx="147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5D8C7DF8-266B-441C-AAE3-8B636A55B469}"/>
                    </a:ext>
                  </a:extLst>
                </p14:cNvPr>
                <p14:cNvContentPartPr/>
                <p14:nvPr/>
              </p14:nvContentPartPr>
              <p14:xfrm>
                <a:off x="3290259" y="3892148"/>
                <a:ext cx="105480" cy="160200"/>
              </p14:xfrm>
            </p:contentPart>
          </mc:Choice>
          <mc:Fallback>
            <p:pic>
              <p:nvPicPr>
                <p:cNvPr id="29" name="Freihand 28">
                  <a:extLst>
                    <a:ext uri="{FF2B5EF4-FFF2-40B4-BE49-F238E27FC236}">
                      <a16:creationId xmlns:a16="http://schemas.microsoft.com/office/drawing/2014/main" id="{5D8C7DF8-266B-441C-AAE3-8B636A55B469}"/>
                    </a:ext>
                  </a:extLst>
                </p:cNvPr>
                <p:cNvPicPr/>
                <p:nvPr/>
              </p:nvPicPr>
              <p:blipFill>
                <a:blip r:embed="rId50"/>
                <a:stretch>
                  <a:fillRect/>
                </a:stretch>
              </p:blipFill>
              <p:spPr>
                <a:xfrm>
                  <a:off x="3285939" y="3887828"/>
                  <a:ext cx="114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315A3995-C176-4467-8016-CC5F0B89465C}"/>
                    </a:ext>
                  </a:extLst>
                </p14:cNvPr>
                <p14:cNvContentPartPr/>
                <p14:nvPr/>
              </p14:nvContentPartPr>
              <p14:xfrm>
                <a:off x="3405819" y="3942188"/>
                <a:ext cx="97920" cy="63360"/>
              </p14:xfrm>
            </p:contentPart>
          </mc:Choice>
          <mc:Fallback>
            <p:pic>
              <p:nvPicPr>
                <p:cNvPr id="30" name="Freihand 29">
                  <a:extLst>
                    <a:ext uri="{FF2B5EF4-FFF2-40B4-BE49-F238E27FC236}">
                      <a16:creationId xmlns:a16="http://schemas.microsoft.com/office/drawing/2014/main" id="{315A3995-C176-4467-8016-CC5F0B89465C}"/>
                    </a:ext>
                  </a:extLst>
                </p:cNvPr>
                <p:cNvPicPr/>
                <p:nvPr/>
              </p:nvPicPr>
              <p:blipFill>
                <a:blip r:embed="rId52"/>
                <a:stretch>
                  <a:fillRect/>
                </a:stretch>
              </p:blipFill>
              <p:spPr>
                <a:xfrm>
                  <a:off x="3401499" y="3937868"/>
                  <a:ext cx="106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38DE9ACA-F926-41AE-92B6-D3EEFD89D098}"/>
                    </a:ext>
                  </a:extLst>
                </p14:cNvPr>
                <p14:cNvContentPartPr/>
                <p14:nvPr/>
              </p14:nvContentPartPr>
              <p14:xfrm>
                <a:off x="3491499" y="3857228"/>
                <a:ext cx="93960" cy="159840"/>
              </p14:xfrm>
            </p:contentPart>
          </mc:Choice>
          <mc:Fallback>
            <p:pic>
              <p:nvPicPr>
                <p:cNvPr id="31" name="Freihand 30">
                  <a:extLst>
                    <a:ext uri="{FF2B5EF4-FFF2-40B4-BE49-F238E27FC236}">
                      <a16:creationId xmlns:a16="http://schemas.microsoft.com/office/drawing/2014/main" id="{38DE9ACA-F926-41AE-92B6-D3EEFD89D098}"/>
                    </a:ext>
                  </a:extLst>
                </p:cNvPr>
                <p:cNvPicPr/>
                <p:nvPr/>
              </p:nvPicPr>
              <p:blipFill>
                <a:blip r:embed="rId54"/>
                <a:stretch>
                  <a:fillRect/>
                </a:stretch>
              </p:blipFill>
              <p:spPr>
                <a:xfrm>
                  <a:off x="3487179" y="3852908"/>
                  <a:ext cx="1026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DE9C6719-1854-426E-BC98-60685BF352AB}"/>
                    </a:ext>
                  </a:extLst>
                </p14:cNvPr>
                <p14:cNvContentPartPr/>
                <p14:nvPr/>
              </p14:nvContentPartPr>
              <p14:xfrm>
                <a:off x="3568539" y="3860828"/>
                <a:ext cx="163440" cy="206640"/>
              </p14:xfrm>
            </p:contentPart>
          </mc:Choice>
          <mc:Fallback>
            <p:pic>
              <p:nvPicPr>
                <p:cNvPr id="32" name="Freihand 31">
                  <a:extLst>
                    <a:ext uri="{FF2B5EF4-FFF2-40B4-BE49-F238E27FC236}">
                      <a16:creationId xmlns:a16="http://schemas.microsoft.com/office/drawing/2014/main" id="{DE9C6719-1854-426E-BC98-60685BF352AB}"/>
                    </a:ext>
                  </a:extLst>
                </p:cNvPr>
                <p:cNvPicPr/>
                <p:nvPr/>
              </p:nvPicPr>
              <p:blipFill>
                <a:blip r:embed="rId56"/>
                <a:stretch>
                  <a:fillRect/>
                </a:stretch>
              </p:blipFill>
              <p:spPr>
                <a:xfrm>
                  <a:off x="3564219" y="3856508"/>
                  <a:ext cx="1720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5E3E4497-F023-4563-BD8C-B96A7117C570}"/>
                    </a:ext>
                  </a:extLst>
                </p14:cNvPr>
                <p14:cNvContentPartPr/>
                <p14:nvPr/>
              </p14:nvContentPartPr>
              <p14:xfrm>
                <a:off x="3692019" y="3886028"/>
                <a:ext cx="231120" cy="232920"/>
              </p14:xfrm>
            </p:contentPart>
          </mc:Choice>
          <mc:Fallback>
            <p:pic>
              <p:nvPicPr>
                <p:cNvPr id="33" name="Freihand 32">
                  <a:extLst>
                    <a:ext uri="{FF2B5EF4-FFF2-40B4-BE49-F238E27FC236}">
                      <a16:creationId xmlns:a16="http://schemas.microsoft.com/office/drawing/2014/main" id="{5E3E4497-F023-4563-BD8C-B96A7117C570}"/>
                    </a:ext>
                  </a:extLst>
                </p:cNvPr>
                <p:cNvPicPr/>
                <p:nvPr/>
              </p:nvPicPr>
              <p:blipFill>
                <a:blip r:embed="rId58"/>
                <a:stretch>
                  <a:fillRect/>
                </a:stretch>
              </p:blipFill>
              <p:spPr>
                <a:xfrm>
                  <a:off x="3687699" y="3881708"/>
                  <a:ext cx="2397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4A4C32AE-2818-4DF6-AFF7-03B9CFE8676B}"/>
                    </a:ext>
                  </a:extLst>
                </p14:cNvPr>
                <p14:cNvContentPartPr/>
                <p14:nvPr/>
              </p14:nvContentPartPr>
              <p14:xfrm>
                <a:off x="4470699" y="3774068"/>
                <a:ext cx="56880" cy="104760"/>
              </p14:xfrm>
            </p:contentPart>
          </mc:Choice>
          <mc:Fallback>
            <p:pic>
              <p:nvPicPr>
                <p:cNvPr id="34" name="Freihand 33">
                  <a:extLst>
                    <a:ext uri="{FF2B5EF4-FFF2-40B4-BE49-F238E27FC236}">
                      <a16:creationId xmlns:a16="http://schemas.microsoft.com/office/drawing/2014/main" id="{4A4C32AE-2818-4DF6-AFF7-03B9CFE8676B}"/>
                    </a:ext>
                  </a:extLst>
                </p:cNvPr>
                <p:cNvPicPr/>
                <p:nvPr/>
              </p:nvPicPr>
              <p:blipFill>
                <a:blip r:embed="rId60"/>
                <a:stretch>
                  <a:fillRect/>
                </a:stretch>
              </p:blipFill>
              <p:spPr>
                <a:xfrm>
                  <a:off x="4466379" y="3769748"/>
                  <a:ext cx="65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12EDBD8F-12F5-4F49-92BC-BA6D96810095}"/>
                    </a:ext>
                  </a:extLst>
                </p14:cNvPr>
                <p14:cNvContentPartPr/>
                <p14:nvPr/>
              </p14:nvContentPartPr>
              <p14:xfrm>
                <a:off x="4368099" y="3705668"/>
                <a:ext cx="161640" cy="98640"/>
              </p14:xfrm>
            </p:contentPart>
          </mc:Choice>
          <mc:Fallback>
            <p:pic>
              <p:nvPicPr>
                <p:cNvPr id="35" name="Freihand 34">
                  <a:extLst>
                    <a:ext uri="{FF2B5EF4-FFF2-40B4-BE49-F238E27FC236}">
                      <a16:creationId xmlns:a16="http://schemas.microsoft.com/office/drawing/2014/main" id="{12EDBD8F-12F5-4F49-92BC-BA6D96810095}"/>
                    </a:ext>
                  </a:extLst>
                </p:cNvPr>
                <p:cNvPicPr/>
                <p:nvPr/>
              </p:nvPicPr>
              <p:blipFill>
                <a:blip r:embed="rId62"/>
                <a:stretch>
                  <a:fillRect/>
                </a:stretch>
              </p:blipFill>
              <p:spPr>
                <a:xfrm>
                  <a:off x="4363779" y="3701348"/>
                  <a:ext cx="170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38102673-86AD-4C27-B485-F76098C74AD3}"/>
                    </a:ext>
                  </a:extLst>
                </p14:cNvPr>
                <p14:cNvContentPartPr/>
                <p14:nvPr/>
              </p14:nvContentPartPr>
              <p14:xfrm>
                <a:off x="4314459" y="3839588"/>
                <a:ext cx="262440" cy="190080"/>
              </p14:xfrm>
            </p:contentPart>
          </mc:Choice>
          <mc:Fallback>
            <p:pic>
              <p:nvPicPr>
                <p:cNvPr id="36" name="Freihand 35">
                  <a:extLst>
                    <a:ext uri="{FF2B5EF4-FFF2-40B4-BE49-F238E27FC236}">
                      <a16:creationId xmlns:a16="http://schemas.microsoft.com/office/drawing/2014/main" id="{38102673-86AD-4C27-B485-F76098C74AD3}"/>
                    </a:ext>
                  </a:extLst>
                </p:cNvPr>
                <p:cNvPicPr/>
                <p:nvPr/>
              </p:nvPicPr>
              <p:blipFill>
                <a:blip r:embed="rId64"/>
                <a:stretch>
                  <a:fillRect/>
                </a:stretch>
              </p:blipFill>
              <p:spPr>
                <a:xfrm>
                  <a:off x="4310139" y="3835268"/>
                  <a:ext cx="2710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C823CE1E-B331-4115-B558-0BEAA7A28650}"/>
                    </a:ext>
                  </a:extLst>
                </p14:cNvPr>
                <p14:cNvContentPartPr/>
                <p14:nvPr/>
              </p14:nvContentPartPr>
              <p14:xfrm>
                <a:off x="4568259" y="3890348"/>
                <a:ext cx="153360" cy="220320"/>
              </p14:xfrm>
            </p:contentPart>
          </mc:Choice>
          <mc:Fallback>
            <p:pic>
              <p:nvPicPr>
                <p:cNvPr id="37" name="Freihand 36">
                  <a:extLst>
                    <a:ext uri="{FF2B5EF4-FFF2-40B4-BE49-F238E27FC236}">
                      <a16:creationId xmlns:a16="http://schemas.microsoft.com/office/drawing/2014/main" id="{C823CE1E-B331-4115-B558-0BEAA7A28650}"/>
                    </a:ext>
                  </a:extLst>
                </p:cNvPr>
                <p:cNvPicPr/>
                <p:nvPr/>
              </p:nvPicPr>
              <p:blipFill>
                <a:blip r:embed="rId66"/>
                <a:stretch>
                  <a:fillRect/>
                </a:stretch>
              </p:blipFill>
              <p:spPr>
                <a:xfrm>
                  <a:off x="4563939" y="3886028"/>
                  <a:ext cx="162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3153F919-1CF4-4D17-90B8-5F34107FB71A}"/>
                    </a:ext>
                  </a:extLst>
                </p14:cNvPr>
                <p14:cNvContentPartPr/>
                <p14:nvPr/>
              </p14:nvContentPartPr>
              <p14:xfrm>
                <a:off x="4727019" y="3810788"/>
                <a:ext cx="86040" cy="166320"/>
              </p14:xfrm>
            </p:contentPart>
          </mc:Choice>
          <mc:Fallback>
            <p:pic>
              <p:nvPicPr>
                <p:cNvPr id="38" name="Freihand 37">
                  <a:extLst>
                    <a:ext uri="{FF2B5EF4-FFF2-40B4-BE49-F238E27FC236}">
                      <a16:creationId xmlns:a16="http://schemas.microsoft.com/office/drawing/2014/main" id="{3153F919-1CF4-4D17-90B8-5F34107FB71A}"/>
                    </a:ext>
                  </a:extLst>
                </p:cNvPr>
                <p:cNvPicPr/>
                <p:nvPr/>
              </p:nvPicPr>
              <p:blipFill>
                <a:blip r:embed="rId68"/>
                <a:stretch>
                  <a:fillRect/>
                </a:stretch>
              </p:blipFill>
              <p:spPr>
                <a:xfrm>
                  <a:off x="4722699" y="3806468"/>
                  <a:ext cx="946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A0519FDB-95A4-479E-93D4-AE01FA106600}"/>
                    </a:ext>
                  </a:extLst>
                </p14:cNvPr>
                <p14:cNvContentPartPr/>
                <p14:nvPr/>
              </p14:nvContentPartPr>
              <p14:xfrm>
                <a:off x="4826739" y="3780908"/>
                <a:ext cx="267840" cy="173880"/>
              </p14:xfrm>
            </p:contentPart>
          </mc:Choice>
          <mc:Fallback>
            <p:pic>
              <p:nvPicPr>
                <p:cNvPr id="39" name="Freihand 38">
                  <a:extLst>
                    <a:ext uri="{FF2B5EF4-FFF2-40B4-BE49-F238E27FC236}">
                      <a16:creationId xmlns:a16="http://schemas.microsoft.com/office/drawing/2014/main" id="{A0519FDB-95A4-479E-93D4-AE01FA106600}"/>
                    </a:ext>
                  </a:extLst>
                </p:cNvPr>
                <p:cNvPicPr/>
                <p:nvPr/>
              </p:nvPicPr>
              <p:blipFill>
                <a:blip r:embed="rId70"/>
                <a:stretch>
                  <a:fillRect/>
                </a:stretch>
              </p:blipFill>
              <p:spPr>
                <a:xfrm>
                  <a:off x="4822419" y="3776588"/>
                  <a:ext cx="276480" cy="18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5F1F7BCC-5F2B-49DF-BAA5-14E3340A1A52}"/>
                  </a:ext>
                </a:extLst>
              </p14:cNvPr>
              <p14:cNvContentPartPr/>
              <p14:nvPr/>
            </p14:nvContentPartPr>
            <p14:xfrm>
              <a:off x="4197099" y="3299588"/>
              <a:ext cx="464040" cy="374400"/>
            </p14:xfrm>
          </p:contentPart>
        </mc:Choice>
        <mc:Fallback>
          <p:pic>
            <p:nvPicPr>
              <p:cNvPr id="41" name="Freihand 40">
                <a:extLst>
                  <a:ext uri="{FF2B5EF4-FFF2-40B4-BE49-F238E27FC236}">
                    <a16:creationId xmlns:a16="http://schemas.microsoft.com/office/drawing/2014/main" id="{5F1F7BCC-5F2B-49DF-BAA5-14E3340A1A52}"/>
                  </a:ext>
                </a:extLst>
              </p:cNvPr>
              <p:cNvPicPr/>
              <p:nvPr/>
            </p:nvPicPr>
            <p:blipFill>
              <a:blip r:embed="rId72"/>
              <a:stretch>
                <a:fillRect/>
              </a:stretch>
            </p:blipFill>
            <p:spPr>
              <a:xfrm>
                <a:off x="4192779" y="3295268"/>
                <a:ext cx="47268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2" name="Freihand 61">
                <a:extLst>
                  <a:ext uri="{FF2B5EF4-FFF2-40B4-BE49-F238E27FC236}">
                    <a16:creationId xmlns:a16="http://schemas.microsoft.com/office/drawing/2014/main" id="{BB48E456-9127-481A-AD1F-CE11124A8123}"/>
                  </a:ext>
                </a:extLst>
              </p14:cNvPr>
              <p14:cNvContentPartPr/>
              <p14:nvPr/>
            </p14:nvContentPartPr>
            <p14:xfrm>
              <a:off x="914619" y="1292228"/>
              <a:ext cx="6120" cy="19800"/>
            </p14:xfrm>
          </p:contentPart>
        </mc:Choice>
        <mc:Fallback>
          <p:pic>
            <p:nvPicPr>
              <p:cNvPr id="62" name="Freihand 61">
                <a:extLst>
                  <a:ext uri="{FF2B5EF4-FFF2-40B4-BE49-F238E27FC236}">
                    <a16:creationId xmlns:a16="http://schemas.microsoft.com/office/drawing/2014/main" id="{BB48E456-9127-481A-AD1F-CE11124A8123}"/>
                  </a:ext>
                </a:extLst>
              </p:cNvPr>
              <p:cNvPicPr/>
              <p:nvPr/>
            </p:nvPicPr>
            <p:blipFill>
              <a:blip r:embed="rId74"/>
              <a:stretch>
                <a:fillRect/>
              </a:stretch>
            </p:blipFill>
            <p:spPr>
              <a:xfrm>
                <a:off x="910299" y="1287908"/>
                <a:ext cx="14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7" name="Freihand 66">
                <a:extLst>
                  <a:ext uri="{FF2B5EF4-FFF2-40B4-BE49-F238E27FC236}">
                    <a16:creationId xmlns:a16="http://schemas.microsoft.com/office/drawing/2014/main" id="{0730B933-13C9-4A71-9F8D-3867D7DD5312}"/>
                  </a:ext>
                </a:extLst>
              </p14:cNvPr>
              <p14:cNvContentPartPr/>
              <p14:nvPr/>
            </p14:nvContentPartPr>
            <p14:xfrm>
              <a:off x="2045019" y="3128228"/>
              <a:ext cx="35280" cy="250920"/>
            </p14:xfrm>
          </p:contentPart>
        </mc:Choice>
        <mc:Fallback>
          <p:pic>
            <p:nvPicPr>
              <p:cNvPr id="67" name="Freihand 66">
                <a:extLst>
                  <a:ext uri="{FF2B5EF4-FFF2-40B4-BE49-F238E27FC236}">
                    <a16:creationId xmlns:a16="http://schemas.microsoft.com/office/drawing/2014/main" id="{0730B933-13C9-4A71-9F8D-3867D7DD5312}"/>
                  </a:ext>
                </a:extLst>
              </p:cNvPr>
              <p:cNvPicPr/>
              <p:nvPr/>
            </p:nvPicPr>
            <p:blipFill>
              <a:blip r:embed="rId76"/>
              <a:stretch>
                <a:fillRect/>
              </a:stretch>
            </p:blipFill>
            <p:spPr>
              <a:xfrm>
                <a:off x="2040699" y="3123908"/>
                <a:ext cx="439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5" name="Freihand 74">
                <a:extLst>
                  <a:ext uri="{FF2B5EF4-FFF2-40B4-BE49-F238E27FC236}">
                    <a16:creationId xmlns:a16="http://schemas.microsoft.com/office/drawing/2014/main" id="{2B5BEEB8-215B-413A-BDD6-AB006AAABB10}"/>
                  </a:ext>
                </a:extLst>
              </p14:cNvPr>
              <p14:cNvContentPartPr/>
              <p14:nvPr/>
            </p14:nvContentPartPr>
            <p14:xfrm>
              <a:off x="2246979" y="61388"/>
              <a:ext cx="236160" cy="32040"/>
            </p14:xfrm>
          </p:contentPart>
        </mc:Choice>
        <mc:Fallback>
          <p:pic>
            <p:nvPicPr>
              <p:cNvPr id="75" name="Freihand 74">
                <a:extLst>
                  <a:ext uri="{FF2B5EF4-FFF2-40B4-BE49-F238E27FC236}">
                    <a16:creationId xmlns:a16="http://schemas.microsoft.com/office/drawing/2014/main" id="{2B5BEEB8-215B-413A-BDD6-AB006AAABB10}"/>
                  </a:ext>
                </a:extLst>
              </p:cNvPr>
              <p:cNvPicPr/>
              <p:nvPr/>
            </p:nvPicPr>
            <p:blipFill>
              <a:blip r:embed="rId78"/>
              <a:stretch>
                <a:fillRect/>
              </a:stretch>
            </p:blipFill>
            <p:spPr>
              <a:xfrm>
                <a:off x="2242659" y="57068"/>
                <a:ext cx="244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77" name="Freihand 176">
                <a:extLst>
                  <a:ext uri="{FF2B5EF4-FFF2-40B4-BE49-F238E27FC236}">
                    <a16:creationId xmlns:a16="http://schemas.microsoft.com/office/drawing/2014/main" id="{51EE2953-A966-4549-BED1-5883AEA053E2}"/>
                  </a:ext>
                </a:extLst>
              </p14:cNvPr>
              <p14:cNvContentPartPr/>
              <p14:nvPr/>
            </p14:nvContentPartPr>
            <p14:xfrm>
              <a:off x="4157139" y="4168628"/>
              <a:ext cx="360" cy="360"/>
            </p14:xfrm>
          </p:contentPart>
        </mc:Choice>
        <mc:Fallback>
          <p:pic>
            <p:nvPicPr>
              <p:cNvPr id="177" name="Freihand 176">
                <a:extLst>
                  <a:ext uri="{FF2B5EF4-FFF2-40B4-BE49-F238E27FC236}">
                    <a16:creationId xmlns:a16="http://schemas.microsoft.com/office/drawing/2014/main" id="{51EE2953-A966-4549-BED1-5883AEA053E2}"/>
                  </a:ext>
                </a:extLst>
              </p:cNvPr>
              <p:cNvPicPr/>
              <p:nvPr/>
            </p:nvPicPr>
            <p:blipFill>
              <a:blip r:embed="rId80"/>
              <a:stretch>
                <a:fillRect/>
              </a:stretch>
            </p:blipFill>
            <p:spPr>
              <a:xfrm>
                <a:off x="4152819" y="41643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88" name="Freihand 187">
                <a:extLst>
                  <a:ext uri="{FF2B5EF4-FFF2-40B4-BE49-F238E27FC236}">
                    <a16:creationId xmlns:a16="http://schemas.microsoft.com/office/drawing/2014/main" id="{B3C012A8-0326-4CED-B81B-F4FDC12CDB50}"/>
                  </a:ext>
                </a:extLst>
              </p14:cNvPr>
              <p14:cNvContentPartPr/>
              <p14:nvPr/>
            </p14:nvContentPartPr>
            <p14:xfrm>
              <a:off x="627339" y="752588"/>
              <a:ext cx="3461400" cy="2107440"/>
            </p14:xfrm>
          </p:contentPart>
        </mc:Choice>
        <mc:Fallback>
          <p:pic>
            <p:nvPicPr>
              <p:cNvPr id="188" name="Freihand 187">
                <a:extLst>
                  <a:ext uri="{FF2B5EF4-FFF2-40B4-BE49-F238E27FC236}">
                    <a16:creationId xmlns:a16="http://schemas.microsoft.com/office/drawing/2014/main" id="{B3C012A8-0326-4CED-B81B-F4FDC12CDB50}"/>
                  </a:ext>
                </a:extLst>
              </p:cNvPr>
              <p:cNvPicPr/>
              <p:nvPr/>
            </p:nvPicPr>
            <p:blipFill>
              <a:blip r:embed="rId82"/>
              <a:stretch>
                <a:fillRect/>
              </a:stretch>
            </p:blipFill>
            <p:spPr>
              <a:xfrm>
                <a:off x="623019" y="748268"/>
                <a:ext cx="3470040" cy="2116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21" name="Freihand 120">
                <a:extLst>
                  <a:ext uri="{FF2B5EF4-FFF2-40B4-BE49-F238E27FC236}">
                    <a16:creationId xmlns:a16="http://schemas.microsoft.com/office/drawing/2014/main" id="{A2790F35-321E-471B-B6F6-8D8B4069F745}"/>
                  </a:ext>
                </a:extLst>
              </p14:cNvPr>
              <p14:cNvContentPartPr/>
              <p14:nvPr/>
            </p14:nvContentPartPr>
            <p14:xfrm>
              <a:off x="348699" y="4869188"/>
              <a:ext cx="184320" cy="129600"/>
            </p14:xfrm>
          </p:contentPart>
        </mc:Choice>
        <mc:Fallback>
          <p:pic>
            <p:nvPicPr>
              <p:cNvPr id="121" name="Freihand 120">
                <a:extLst>
                  <a:ext uri="{FF2B5EF4-FFF2-40B4-BE49-F238E27FC236}">
                    <a16:creationId xmlns:a16="http://schemas.microsoft.com/office/drawing/2014/main" id="{A2790F35-321E-471B-B6F6-8D8B4069F745}"/>
                  </a:ext>
                </a:extLst>
              </p:cNvPr>
              <p:cNvPicPr/>
              <p:nvPr/>
            </p:nvPicPr>
            <p:blipFill>
              <a:blip r:embed="rId84"/>
              <a:stretch>
                <a:fillRect/>
              </a:stretch>
            </p:blipFill>
            <p:spPr>
              <a:xfrm>
                <a:off x="344379" y="4864868"/>
                <a:ext cx="192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22" name="Freihand 121">
                <a:extLst>
                  <a:ext uri="{FF2B5EF4-FFF2-40B4-BE49-F238E27FC236}">
                    <a16:creationId xmlns:a16="http://schemas.microsoft.com/office/drawing/2014/main" id="{8AE9C17C-0AE1-45C2-B7B1-BB242D66E2C3}"/>
                  </a:ext>
                </a:extLst>
              </p14:cNvPr>
              <p14:cNvContentPartPr/>
              <p14:nvPr/>
            </p14:nvContentPartPr>
            <p14:xfrm>
              <a:off x="588459" y="4886108"/>
              <a:ext cx="20880" cy="83160"/>
            </p14:xfrm>
          </p:contentPart>
        </mc:Choice>
        <mc:Fallback>
          <p:pic>
            <p:nvPicPr>
              <p:cNvPr id="122" name="Freihand 121">
                <a:extLst>
                  <a:ext uri="{FF2B5EF4-FFF2-40B4-BE49-F238E27FC236}">
                    <a16:creationId xmlns:a16="http://schemas.microsoft.com/office/drawing/2014/main" id="{8AE9C17C-0AE1-45C2-B7B1-BB242D66E2C3}"/>
                  </a:ext>
                </a:extLst>
              </p:cNvPr>
              <p:cNvPicPr/>
              <p:nvPr/>
            </p:nvPicPr>
            <p:blipFill>
              <a:blip r:embed="rId86"/>
              <a:stretch>
                <a:fillRect/>
              </a:stretch>
            </p:blipFill>
            <p:spPr>
              <a:xfrm>
                <a:off x="584139" y="4881788"/>
                <a:ext cx="29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23" name="Freihand 122">
                <a:extLst>
                  <a:ext uri="{FF2B5EF4-FFF2-40B4-BE49-F238E27FC236}">
                    <a16:creationId xmlns:a16="http://schemas.microsoft.com/office/drawing/2014/main" id="{C65FE88E-4355-4CD2-951C-C0284A84FFE1}"/>
                  </a:ext>
                </a:extLst>
              </p14:cNvPr>
              <p14:cNvContentPartPr/>
              <p14:nvPr/>
            </p14:nvContentPartPr>
            <p14:xfrm>
              <a:off x="631299" y="4872068"/>
              <a:ext cx="92160" cy="81720"/>
            </p14:xfrm>
          </p:contentPart>
        </mc:Choice>
        <mc:Fallback>
          <p:pic>
            <p:nvPicPr>
              <p:cNvPr id="123" name="Freihand 122">
                <a:extLst>
                  <a:ext uri="{FF2B5EF4-FFF2-40B4-BE49-F238E27FC236}">
                    <a16:creationId xmlns:a16="http://schemas.microsoft.com/office/drawing/2014/main" id="{C65FE88E-4355-4CD2-951C-C0284A84FFE1}"/>
                  </a:ext>
                </a:extLst>
              </p:cNvPr>
              <p:cNvPicPr/>
              <p:nvPr/>
            </p:nvPicPr>
            <p:blipFill>
              <a:blip r:embed="rId88"/>
              <a:stretch>
                <a:fillRect/>
              </a:stretch>
            </p:blipFill>
            <p:spPr>
              <a:xfrm>
                <a:off x="626979" y="4867748"/>
                <a:ext cx="100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24" name="Freihand 123">
                <a:extLst>
                  <a:ext uri="{FF2B5EF4-FFF2-40B4-BE49-F238E27FC236}">
                    <a16:creationId xmlns:a16="http://schemas.microsoft.com/office/drawing/2014/main" id="{35C06856-AA93-4D3B-BEBB-AEE4D5836F61}"/>
                  </a:ext>
                </a:extLst>
              </p14:cNvPr>
              <p14:cNvContentPartPr/>
              <p14:nvPr/>
            </p14:nvContentPartPr>
            <p14:xfrm>
              <a:off x="641379" y="4784228"/>
              <a:ext cx="36720" cy="19080"/>
            </p14:xfrm>
          </p:contentPart>
        </mc:Choice>
        <mc:Fallback>
          <p:pic>
            <p:nvPicPr>
              <p:cNvPr id="124" name="Freihand 123">
                <a:extLst>
                  <a:ext uri="{FF2B5EF4-FFF2-40B4-BE49-F238E27FC236}">
                    <a16:creationId xmlns:a16="http://schemas.microsoft.com/office/drawing/2014/main" id="{35C06856-AA93-4D3B-BEBB-AEE4D5836F61}"/>
                  </a:ext>
                </a:extLst>
              </p:cNvPr>
              <p:cNvPicPr/>
              <p:nvPr/>
            </p:nvPicPr>
            <p:blipFill>
              <a:blip r:embed="rId90"/>
              <a:stretch>
                <a:fillRect/>
              </a:stretch>
            </p:blipFill>
            <p:spPr>
              <a:xfrm>
                <a:off x="637059" y="4779908"/>
                <a:ext cx="45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25" name="Freihand 124">
                <a:extLst>
                  <a:ext uri="{FF2B5EF4-FFF2-40B4-BE49-F238E27FC236}">
                    <a16:creationId xmlns:a16="http://schemas.microsoft.com/office/drawing/2014/main" id="{49C434EE-2C84-4CF9-9F2D-341C45F856F7}"/>
                  </a:ext>
                </a:extLst>
              </p14:cNvPr>
              <p14:cNvContentPartPr/>
              <p14:nvPr/>
            </p14:nvContentPartPr>
            <p14:xfrm>
              <a:off x="872139" y="4834268"/>
              <a:ext cx="99720" cy="109800"/>
            </p14:xfrm>
          </p:contentPart>
        </mc:Choice>
        <mc:Fallback>
          <p:pic>
            <p:nvPicPr>
              <p:cNvPr id="125" name="Freihand 124">
                <a:extLst>
                  <a:ext uri="{FF2B5EF4-FFF2-40B4-BE49-F238E27FC236}">
                    <a16:creationId xmlns:a16="http://schemas.microsoft.com/office/drawing/2014/main" id="{49C434EE-2C84-4CF9-9F2D-341C45F856F7}"/>
                  </a:ext>
                </a:extLst>
              </p:cNvPr>
              <p:cNvPicPr/>
              <p:nvPr/>
            </p:nvPicPr>
            <p:blipFill>
              <a:blip r:embed="rId92"/>
              <a:stretch>
                <a:fillRect/>
              </a:stretch>
            </p:blipFill>
            <p:spPr>
              <a:xfrm>
                <a:off x="867819" y="4829948"/>
                <a:ext cx="108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6" name="Freihand 125">
                <a:extLst>
                  <a:ext uri="{FF2B5EF4-FFF2-40B4-BE49-F238E27FC236}">
                    <a16:creationId xmlns:a16="http://schemas.microsoft.com/office/drawing/2014/main" id="{B6CC6162-E542-410C-BBDF-9FB116C090D7}"/>
                  </a:ext>
                </a:extLst>
              </p14:cNvPr>
              <p14:cNvContentPartPr/>
              <p14:nvPr/>
            </p14:nvContentPartPr>
            <p14:xfrm>
              <a:off x="1010739" y="4840388"/>
              <a:ext cx="24480" cy="91440"/>
            </p14:xfrm>
          </p:contentPart>
        </mc:Choice>
        <mc:Fallback>
          <p:pic>
            <p:nvPicPr>
              <p:cNvPr id="126" name="Freihand 125">
                <a:extLst>
                  <a:ext uri="{FF2B5EF4-FFF2-40B4-BE49-F238E27FC236}">
                    <a16:creationId xmlns:a16="http://schemas.microsoft.com/office/drawing/2014/main" id="{B6CC6162-E542-410C-BBDF-9FB116C090D7}"/>
                  </a:ext>
                </a:extLst>
              </p:cNvPr>
              <p:cNvPicPr/>
              <p:nvPr/>
            </p:nvPicPr>
            <p:blipFill>
              <a:blip r:embed="rId94"/>
              <a:stretch>
                <a:fillRect/>
              </a:stretch>
            </p:blipFill>
            <p:spPr>
              <a:xfrm>
                <a:off x="1006419" y="4836068"/>
                <a:ext cx="33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7" name="Freihand 126">
                <a:extLst>
                  <a:ext uri="{FF2B5EF4-FFF2-40B4-BE49-F238E27FC236}">
                    <a16:creationId xmlns:a16="http://schemas.microsoft.com/office/drawing/2014/main" id="{CBED2E5D-9505-444D-9ADC-BB6B8FEFD3B9}"/>
                  </a:ext>
                </a:extLst>
              </p14:cNvPr>
              <p14:cNvContentPartPr/>
              <p14:nvPr/>
            </p14:nvContentPartPr>
            <p14:xfrm>
              <a:off x="1048539" y="4730948"/>
              <a:ext cx="266040" cy="181080"/>
            </p14:xfrm>
          </p:contentPart>
        </mc:Choice>
        <mc:Fallback>
          <p:pic>
            <p:nvPicPr>
              <p:cNvPr id="127" name="Freihand 126">
                <a:extLst>
                  <a:ext uri="{FF2B5EF4-FFF2-40B4-BE49-F238E27FC236}">
                    <a16:creationId xmlns:a16="http://schemas.microsoft.com/office/drawing/2014/main" id="{CBED2E5D-9505-444D-9ADC-BB6B8FEFD3B9}"/>
                  </a:ext>
                </a:extLst>
              </p:cNvPr>
              <p:cNvPicPr/>
              <p:nvPr/>
            </p:nvPicPr>
            <p:blipFill>
              <a:blip r:embed="rId96"/>
              <a:stretch>
                <a:fillRect/>
              </a:stretch>
            </p:blipFill>
            <p:spPr>
              <a:xfrm>
                <a:off x="1044219" y="4726628"/>
                <a:ext cx="274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8" name="Freihand 127">
                <a:extLst>
                  <a:ext uri="{FF2B5EF4-FFF2-40B4-BE49-F238E27FC236}">
                    <a16:creationId xmlns:a16="http://schemas.microsoft.com/office/drawing/2014/main" id="{FEEB11D7-0E4C-4B62-83E9-53370428D8F8}"/>
                  </a:ext>
                </a:extLst>
              </p14:cNvPr>
              <p14:cNvContentPartPr/>
              <p14:nvPr/>
            </p14:nvContentPartPr>
            <p14:xfrm>
              <a:off x="1072659" y="4697828"/>
              <a:ext cx="360" cy="360"/>
            </p14:xfrm>
          </p:contentPart>
        </mc:Choice>
        <mc:Fallback>
          <p:pic>
            <p:nvPicPr>
              <p:cNvPr id="128" name="Freihand 127">
                <a:extLst>
                  <a:ext uri="{FF2B5EF4-FFF2-40B4-BE49-F238E27FC236}">
                    <a16:creationId xmlns:a16="http://schemas.microsoft.com/office/drawing/2014/main" id="{FEEB11D7-0E4C-4B62-83E9-53370428D8F8}"/>
                  </a:ext>
                </a:extLst>
              </p:cNvPr>
              <p:cNvPicPr/>
              <p:nvPr/>
            </p:nvPicPr>
            <p:blipFill>
              <a:blip r:embed="rId80"/>
              <a:stretch>
                <a:fillRect/>
              </a:stretch>
            </p:blipFill>
            <p:spPr>
              <a:xfrm>
                <a:off x="1068339" y="46935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0" name="Freihand 129">
                <a:extLst>
                  <a:ext uri="{FF2B5EF4-FFF2-40B4-BE49-F238E27FC236}">
                    <a16:creationId xmlns:a16="http://schemas.microsoft.com/office/drawing/2014/main" id="{DBA8B6D2-AF74-4AA6-9DB8-95F1D9EE4BF2}"/>
                  </a:ext>
                </a:extLst>
              </p14:cNvPr>
              <p14:cNvContentPartPr/>
              <p14:nvPr/>
            </p14:nvContentPartPr>
            <p14:xfrm>
              <a:off x="1482339" y="4759028"/>
              <a:ext cx="111240" cy="135000"/>
            </p14:xfrm>
          </p:contentPart>
        </mc:Choice>
        <mc:Fallback>
          <p:pic>
            <p:nvPicPr>
              <p:cNvPr id="130" name="Freihand 129">
                <a:extLst>
                  <a:ext uri="{FF2B5EF4-FFF2-40B4-BE49-F238E27FC236}">
                    <a16:creationId xmlns:a16="http://schemas.microsoft.com/office/drawing/2014/main" id="{DBA8B6D2-AF74-4AA6-9DB8-95F1D9EE4BF2}"/>
                  </a:ext>
                </a:extLst>
              </p:cNvPr>
              <p:cNvPicPr/>
              <p:nvPr/>
            </p:nvPicPr>
            <p:blipFill>
              <a:blip r:embed="rId99"/>
              <a:stretch>
                <a:fillRect/>
              </a:stretch>
            </p:blipFill>
            <p:spPr>
              <a:xfrm>
                <a:off x="1478019" y="4754708"/>
                <a:ext cx="119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1" name="Freihand 130">
                <a:extLst>
                  <a:ext uri="{FF2B5EF4-FFF2-40B4-BE49-F238E27FC236}">
                    <a16:creationId xmlns:a16="http://schemas.microsoft.com/office/drawing/2014/main" id="{3E394758-5A9A-42B9-83D4-1DC4876E1C08}"/>
                  </a:ext>
                </a:extLst>
              </p14:cNvPr>
              <p14:cNvContentPartPr/>
              <p14:nvPr/>
            </p14:nvContentPartPr>
            <p14:xfrm>
              <a:off x="1624539" y="4705028"/>
              <a:ext cx="15480" cy="101160"/>
            </p14:xfrm>
          </p:contentPart>
        </mc:Choice>
        <mc:Fallback>
          <p:pic>
            <p:nvPicPr>
              <p:cNvPr id="131" name="Freihand 130">
                <a:extLst>
                  <a:ext uri="{FF2B5EF4-FFF2-40B4-BE49-F238E27FC236}">
                    <a16:creationId xmlns:a16="http://schemas.microsoft.com/office/drawing/2014/main" id="{3E394758-5A9A-42B9-83D4-1DC4876E1C08}"/>
                  </a:ext>
                </a:extLst>
              </p:cNvPr>
              <p:cNvPicPr/>
              <p:nvPr/>
            </p:nvPicPr>
            <p:blipFill>
              <a:blip r:embed="rId101"/>
              <a:stretch>
                <a:fillRect/>
              </a:stretch>
            </p:blipFill>
            <p:spPr>
              <a:xfrm>
                <a:off x="1620219" y="4700708"/>
                <a:ext cx="24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32" name="Freihand 131">
                <a:extLst>
                  <a:ext uri="{FF2B5EF4-FFF2-40B4-BE49-F238E27FC236}">
                    <a16:creationId xmlns:a16="http://schemas.microsoft.com/office/drawing/2014/main" id="{E4A181C3-B09D-471F-AD67-A762CE868D73}"/>
                  </a:ext>
                </a:extLst>
              </p14:cNvPr>
              <p14:cNvContentPartPr/>
              <p14:nvPr/>
            </p14:nvContentPartPr>
            <p14:xfrm>
              <a:off x="1546059" y="4690628"/>
              <a:ext cx="168120" cy="101520"/>
            </p14:xfrm>
          </p:contentPart>
        </mc:Choice>
        <mc:Fallback>
          <p:pic>
            <p:nvPicPr>
              <p:cNvPr id="132" name="Freihand 131">
                <a:extLst>
                  <a:ext uri="{FF2B5EF4-FFF2-40B4-BE49-F238E27FC236}">
                    <a16:creationId xmlns:a16="http://schemas.microsoft.com/office/drawing/2014/main" id="{E4A181C3-B09D-471F-AD67-A762CE868D73}"/>
                  </a:ext>
                </a:extLst>
              </p:cNvPr>
              <p:cNvPicPr/>
              <p:nvPr/>
            </p:nvPicPr>
            <p:blipFill>
              <a:blip r:embed="rId103"/>
              <a:stretch>
                <a:fillRect/>
              </a:stretch>
            </p:blipFill>
            <p:spPr>
              <a:xfrm>
                <a:off x="1541739" y="4686308"/>
                <a:ext cx="176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3" name="Freihand 132">
                <a:extLst>
                  <a:ext uri="{FF2B5EF4-FFF2-40B4-BE49-F238E27FC236}">
                    <a16:creationId xmlns:a16="http://schemas.microsoft.com/office/drawing/2014/main" id="{C85B2372-C184-4351-B192-D0DE66AE2473}"/>
                  </a:ext>
                </a:extLst>
              </p14:cNvPr>
              <p14:cNvContentPartPr/>
              <p14:nvPr/>
            </p14:nvContentPartPr>
            <p14:xfrm>
              <a:off x="1853499" y="4784588"/>
              <a:ext cx="275400" cy="90720"/>
            </p14:xfrm>
          </p:contentPart>
        </mc:Choice>
        <mc:Fallback>
          <p:pic>
            <p:nvPicPr>
              <p:cNvPr id="133" name="Freihand 132">
                <a:extLst>
                  <a:ext uri="{FF2B5EF4-FFF2-40B4-BE49-F238E27FC236}">
                    <a16:creationId xmlns:a16="http://schemas.microsoft.com/office/drawing/2014/main" id="{C85B2372-C184-4351-B192-D0DE66AE2473}"/>
                  </a:ext>
                </a:extLst>
              </p:cNvPr>
              <p:cNvPicPr/>
              <p:nvPr/>
            </p:nvPicPr>
            <p:blipFill>
              <a:blip r:embed="rId105"/>
              <a:stretch>
                <a:fillRect/>
              </a:stretch>
            </p:blipFill>
            <p:spPr>
              <a:xfrm>
                <a:off x="1849179" y="4780268"/>
                <a:ext cx="2840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4" name="Freihand 133">
                <a:extLst>
                  <a:ext uri="{FF2B5EF4-FFF2-40B4-BE49-F238E27FC236}">
                    <a16:creationId xmlns:a16="http://schemas.microsoft.com/office/drawing/2014/main" id="{4715E061-3AA5-4DBE-8D9C-4426B3249B64}"/>
                  </a:ext>
                </a:extLst>
              </p14:cNvPr>
              <p14:cNvContentPartPr/>
              <p14:nvPr/>
            </p14:nvContentPartPr>
            <p14:xfrm>
              <a:off x="2141499" y="4784228"/>
              <a:ext cx="114120" cy="107640"/>
            </p14:xfrm>
          </p:contentPart>
        </mc:Choice>
        <mc:Fallback>
          <p:pic>
            <p:nvPicPr>
              <p:cNvPr id="134" name="Freihand 133">
                <a:extLst>
                  <a:ext uri="{FF2B5EF4-FFF2-40B4-BE49-F238E27FC236}">
                    <a16:creationId xmlns:a16="http://schemas.microsoft.com/office/drawing/2014/main" id="{4715E061-3AA5-4DBE-8D9C-4426B3249B64}"/>
                  </a:ext>
                </a:extLst>
              </p:cNvPr>
              <p:cNvPicPr/>
              <p:nvPr/>
            </p:nvPicPr>
            <p:blipFill>
              <a:blip r:embed="rId107"/>
              <a:stretch>
                <a:fillRect/>
              </a:stretch>
            </p:blipFill>
            <p:spPr>
              <a:xfrm>
                <a:off x="2137179" y="4779908"/>
                <a:ext cx="122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6" name="Freihand 135">
                <a:extLst>
                  <a:ext uri="{FF2B5EF4-FFF2-40B4-BE49-F238E27FC236}">
                    <a16:creationId xmlns:a16="http://schemas.microsoft.com/office/drawing/2014/main" id="{94D79E40-E134-4656-8C9C-FFC287FF7A45}"/>
                  </a:ext>
                </a:extLst>
              </p14:cNvPr>
              <p14:cNvContentPartPr/>
              <p14:nvPr/>
            </p14:nvContentPartPr>
            <p14:xfrm>
              <a:off x="2329059" y="4870268"/>
              <a:ext cx="23400" cy="110160"/>
            </p14:xfrm>
          </p:contentPart>
        </mc:Choice>
        <mc:Fallback>
          <p:pic>
            <p:nvPicPr>
              <p:cNvPr id="136" name="Freihand 135">
                <a:extLst>
                  <a:ext uri="{FF2B5EF4-FFF2-40B4-BE49-F238E27FC236}">
                    <a16:creationId xmlns:a16="http://schemas.microsoft.com/office/drawing/2014/main" id="{94D79E40-E134-4656-8C9C-FFC287FF7A45}"/>
                  </a:ext>
                </a:extLst>
              </p:cNvPr>
              <p:cNvPicPr/>
              <p:nvPr/>
            </p:nvPicPr>
            <p:blipFill>
              <a:blip r:embed="rId109"/>
              <a:stretch>
                <a:fillRect/>
              </a:stretch>
            </p:blipFill>
            <p:spPr>
              <a:xfrm>
                <a:off x="2324739" y="4865948"/>
                <a:ext cx="32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37" name="Freihand 136">
                <a:extLst>
                  <a:ext uri="{FF2B5EF4-FFF2-40B4-BE49-F238E27FC236}">
                    <a16:creationId xmlns:a16="http://schemas.microsoft.com/office/drawing/2014/main" id="{A6856CA6-81B4-4B2F-A96C-BA747A165612}"/>
                  </a:ext>
                </a:extLst>
              </p14:cNvPr>
              <p14:cNvContentPartPr/>
              <p14:nvPr/>
            </p14:nvContentPartPr>
            <p14:xfrm>
              <a:off x="2436339" y="4780268"/>
              <a:ext cx="395280" cy="114840"/>
            </p14:xfrm>
          </p:contentPart>
        </mc:Choice>
        <mc:Fallback>
          <p:pic>
            <p:nvPicPr>
              <p:cNvPr id="137" name="Freihand 136">
                <a:extLst>
                  <a:ext uri="{FF2B5EF4-FFF2-40B4-BE49-F238E27FC236}">
                    <a16:creationId xmlns:a16="http://schemas.microsoft.com/office/drawing/2014/main" id="{A6856CA6-81B4-4B2F-A96C-BA747A165612}"/>
                  </a:ext>
                </a:extLst>
              </p:cNvPr>
              <p:cNvPicPr/>
              <p:nvPr/>
            </p:nvPicPr>
            <p:blipFill>
              <a:blip r:embed="rId111"/>
              <a:stretch>
                <a:fillRect/>
              </a:stretch>
            </p:blipFill>
            <p:spPr>
              <a:xfrm>
                <a:off x="2432019" y="4775948"/>
                <a:ext cx="403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8" name="Freihand 137">
                <a:extLst>
                  <a:ext uri="{FF2B5EF4-FFF2-40B4-BE49-F238E27FC236}">
                    <a16:creationId xmlns:a16="http://schemas.microsoft.com/office/drawing/2014/main" id="{E59EE8CD-AF2B-4122-92B7-6EF9562444E5}"/>
                  </a:ext>
                </a:extLst>
              </p14:cNvPr>
              <p14:cNvContentPartPr/>
              <p14:nvPr/>
            </p14:nvContentPartPr>
            <p14:xfrm>
              <a:off x="2851419" y="4789628"/>
              <a:ext cx="99000" cy="58320"/>
            </p14:xfrm>
          </p:contentPart>
        </mc:Choice>
        <mc:Fallback>
          <p:pic>
            <p:nvPicPr>
              <p:cNvPr id="138" name="Freihand 137">
                <a:extLst>
                  <a:ext uri="{FF2B5EF4-FFF2-40B4-BE49-F238E27FC236}">
                    <a16:creationId xmlns:a16="http://schemas.microsoft.com/office/drawing/2014/main" id="{E59EE8CD-AF2B-4122-92B7-6EF9562444E5}"/>
                  </a:ext>
                </a:extLst>
              </p:cNvPr>
              <p:cNvPicPr/>
              <p:nvPr/>
            </p:nvPicPr>
            <p:blipFill>
              <a:blip r:embed="rId113"/>
              <a:stretch>
                <a:fillRect/>
              </a:stretch>
            </p:blipFill>
            <p:spPr>
              <a:xfrm>
                <a:off x="2847099" y="4785308"/>
                <a:ext cx="107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9" name="Freihand 138">
                <a:extLst>
                  <a:ext uri="{FF2B5EF4-FFF2-40B4-BE49-F238E27FC236}">
                    <a16:creationId xmlns:a16="http://schemas.microsoft.com/office/drawing/2014/main" id="{2584840A-5ACC-416D-BB4B-14F4D5E8F1C7}"/>
                  </a:ext>
                </a:extLst>
              </p14:cNvPr>
              <p14:cNvContentPartPr/>
              <p14:nvPr/>
            </p14:nvContentPartPr>
            <p14:xfrm>
              <a:off x="3101619" y="4764068"/>
              <a:ext cx="393120" cy="105840"/>
            </p14:xfrm>
          </p:contentPart>
        </mc:Choice>
        <mc:Fallback>
          <p:pic>
            <p:nvPicPr>
              <p:cNvPr id="139" name="Freihand 138">
                <a:extLst>
                  <a:ext uri="{FF2B5EF4-FFF2-40B4-BE49-F238E27FC236}">
                    <a16:creationId xmlns:a16="http://schemas.microsoft.com/office/drawing/2014/main" id="{2584840A-5ACC-416D-BB4B-14F4D5E8F1C7}"/>
                  </a:ext>
                </a:extLst>
              </p:cNvPr>
              <p:cNvPicPr/>
              <p:nvPr/>
            </p:nvPicPr>
            <p:blipFill>
              <a:blip r:embed="rId115"/>
              <a:stretch>
                <a:fillRect/>
              </a:stretch>
            </p:blipFill>
            <p:spPr>
              <a:xfrm>
                <a:off x="3097299" y="4759748"/>
                <a:ext cx="401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0" name="Freihand 139">
                <a:extLst>
                  <a:ext uri="{FF2B5EF4-FFF2-40B4-BE49-F238E27FC236}">
                    <a16:creationId xmlns:a16="http://schemas.microsoft.com/office/drawing/2014/main" id="{8C02D649-F286-417F-AD5E-7A317FF1292F}"/>
                  </a:ext>
                </a:extLst>
              </p14:cNvPr>
              <p14:cNvContentPartPr/>
              <p14:nvPr/>
            </p14:nvContentPartPr>
            <p14:xfrm>
              <a:off x="3413019" y="4687388"/>
              <a:ext cx="38520" cy="16200"/>
            </p14:xfrm>
          </p:contentPart>
        </mc:Choice>
        <mc:Fallback>
          <p:pic>
            <p:nvPicPr>
              <p:cNvPr id="140" name="Freihand 139">
                <a:extLst>
                  <a:ext uri="{FF2B5EF4-FFF2-40B4-BE49-F238E27FC236}">
                    <a16:creationId xmlns:a16="http://schemas.microsoft.com/office/drawing/2014/main" id="{8C02D649-F286-417F-AD5E-7A317FF1292F}"/>
                  </a:ext>
                </a:extLst>
              </p:cNvPr>
              <p:cNvPicPr/>
              <p:nvPr/>
            </p:nvPicPr>
            <p:blipFill>
              <a:blip r:embed="rId117"/>
              <a:stretch>
                <a:fillRect/>
              </a:stretch>
            </p:blipFill>
            <p:spPr>
              <a:xfrm>
                <a:off x="3408699" y="4683068"/>
                <a:ext cx="471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9" name="Freihand 148">
                <a:extLst>
                  <a:ext uri="{FF2B5EF4-FFF2-40B4-BE49-F238E27FC236}">
                    <a16:creationId xmlns:a16="http://schemas.microsoft.com/office/drawing/2014/main" id="{67000695-FCB1-47C9-BA03-129363A1376C}"/>
                  </a:ext>
                </a:extLst>
              </p14:cNvPr>
              <p14:cNvContentPartPr/>
              <p14:nvPr/>
            </p14:nvContentPartPr>
            <p14:xfrm>
              <a:off x="4477539" y="4647788"/>
              <a:ext cx="137520" cy="228240"/>
            </p14:xfrm>
          </p:contentPart>
        </mc:Choice>
        <mc:Fallback>
          <p:pic>
            <p:nvPicPr>
              <p:cNvPr id="149" name="Freihand 148">
                <a:extLst>
                  <a:ext uri="{FF2B5EF4-FFF2-40B4-BE49-F238E27FC236}">
                    <a16:creationId xmlns:a16="http://schemas.microsoft.com/office/drawing/2014/main" id="{67000695-FCB1-47C9-BA03-129363A1376C}"/>
                  </a:ext>
                </a:extLst>
              </p:cNvPr>
              <p:cNvPicPr/>
              <p:nvPr/>
            </p:nvPicPr>
            <p:blipFill>
              <a:blip r:embed="rId119"/>
              <a:stretch>
                <a:fillRect/>
              </a:stretch>
            </p:blipFill>
            <p:spPr>
              <a:xfrm>
                <a:off x="4473219" y="4643468"/>
                <a:ext cx="1461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50" name="Freihand 149">
                <a:extLst>
                  <a:ext uri="{FF2B5EF4-FFF2-40B4-BE49-F238E27FC236}">
                    <a16:creationId xmlns:a16="http://schemas.microsoft.com/office/drawing/2014/main" id="{AF534013-E008-451D-818F-2E2FC6CE99F2}"/>
                  </a:ext>
                </a:extLst>
              </p14:cNvPr>
              <p14:cNvContentPartPr/>
              <p14:nvPr/>
            </p14:nvContentPartPr>
            <p14:xfrm>
              <a:off x="4581579" y="4683788"/>
              <a:ext cx="48960" cy="30600"/>
            </p14:xfrm>
          </p:contentPart>
        </mc:Choice>
        <mc:Fallback>
          <p:pic>
            <p:nvPicPr>
              <p:cNvPr id="150" name="Freihand 149">
                <a:extLst>
                  <a:ext uri="{FF2B5EF4-FFF2-40B4-BE49-F238E27FC236}">
                    <a16:creationId xmlns:a16="http://schemas.microsoft.com/office/drawing/2014/main" id="{AF534013-E008-451D-818F-2E2FC6CE99F2}"/>
                  </a:ext>
                </a:extLst>
              </p:cNvPr>
              <p:cNvPicPr/>
              <p:nvPr/>
            </p:nvPicPr>
            <p:blipFill>
              <a:blip r:embed="rId121"/>
              <a:stretch>
                <a:fillRect/>
              </a:stretch>
            </p:blipFill>
            <p:spPr>
              <a:xfrm>
                <a:off x="4577259" y="4679468"/>
                <a:ext cx="57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51" name="Freihand 150">
                <a:extLst>
                  <a:ext uri="{FF2B5EF4-FFF2-40B4-BE49-F238E27FC236}">
                    <a16:creationId xmlns:a16="http://schemas.microsoft.com/office/drawing/2014/main" id="{0474EA2F-8E21-4971-B644-0CABAE1F547D}"/>
                  </a:ext>
                </a:extLst>
              </p14:cNvPr>
              <p14:cNvContentPartPr/>
              <p14:nvPr/>
            </p14:nvContentPartPr>
            <p14:xfrm>
              <a:off x="4615059" y="4717268"/>
              <a:ext cx="145080" cy="141840"/>
            </p14:xfrm>
          </p:contentPart>
        </mc:Choice>
        <mc:Fallback>
          <p:pic>
            <p:nvPicPr>
              <p:cNvPr id="151" name="Freihand 150">
                <a:extLst>
                  <a:ext uri="{FF2B5EF4-FFF2-40B4-BE49-F238E27FC236}">
                    <a16:creationId xmlns:a16="http://schemas.microsoft.com/office/drawing/2014/main" id="{0474EA2F-8E21-4971-B644-0CABAE1F547D}"/>
                  </a:ext>
                </a:extLst>
              </p:cNvPr>
              <p:cNvPicPr/>
              <p:nvPr/>
            </p:nvPicPr>
            <p:blipFill>
              <a:blip r:embed="rId123"/>
              <a:stretch>
                <a:fillRect/>
              </a:stretch>
            </p:blipFill>
            <p:spPr>
              <a:xfrm>
                <a:off x="4610739" y="4712948"/>
                <a:ext cx="153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52" name="Freihand 151">
                <a:extLst>
                  <a:ext uri="{FF2B5EF4-FFF2-40B4-BE49-F238E27FC236}">
                    <a16:creationId xmlns:a16="http://schemas.microsoft.com/office/drawing/2014/main" id="{99B7B45E-3FA6-46A9-B269-589F9EE1A8F0}"/>
                  </a:ext>
                </a:extLst>
              </p14:cNvPr>
              <p14:cNvContentPartPr/>
              <p14:nvPr/>
            </p14:nvContentPartPr>
            <p14:xfrm>
              <a:off x="4789299" y="4710068"/>
              <a:ext cx="4680" cy="84960"/>
            </p14:xfrm>
          </p:contentPart>
        </mc:Choice>
        <mc:Fallback>
          <p:pic>
            <p:nvPicPr>
              <p:cNvPr id="152" name="Freihand 151">
                <a:extLst>
                  <a:ext uri="{FF2B5EF4-FFF2-40B4-BE49-F238E27FC236}">
                    <a16:creationId xmlns:a16="http://schemas.microsoft.com/office/drawing/2014/main" id="{99B7B45E-3FA6-46A9-B269-589F9EE1A8F0}"/>
                  </a:ext>
                </a:extLst>
              </p:cNvPr>
              <p:cNvPicPr/>
              <p:nvPr/>
            </p:nvPicPr>
            <p:blipFill>
              <a:blip r:embed="rId125"/>
              <a:stretch>
                <a:fillRect/>
              </a:stretch>
            </p:blipFill>
            <p:spPr>
              <a:xfrm>
                <a:off x="4784979" y="4705748"/>
                <a:ext cx="13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53" name="Freihand 152">
                <a:extLst>
                  <a:ext uri="{FF2B5EF4-FFF2-40B4-BE49-F238E27FC236}">
                    <a16:creationId xmlns:a16="http://schemas.microsoft.com/office/drawing/2014/main" id="{1FAF91BC-3FDE-4B1C-82F0-942D3A9CEE18}"/>
                  </a:ext>
                </a:extLst>
              </p14:cNvPr>
              <p14:cNvContentPartPr/>
              <p14:nvPr/>
            </p14:nvContentPartPr>
            <p14:xfrm>
              <a:off x="4768779" y="4703228"/>
              <a:ext cx="145800" cy="104040"/>
            </p14:xfrm>
          </p:contentPart>
        </mc:Choice>
        <mc:Fallback>
          <p:pic>
            <p:nvPicPr>
              <p:cNvPr id="153" name="Freihand 152">
                <a:extLst>
                  <a:ext uri="{FF2B5EF4-FFF2-40B4-BE49-F238E27FC236}">
                    <a16:creationId xmlns:a16="http://schemas.microsoft.com/office/drawing/2014/main" id="{1FAF91BC-3FDE-4B1C-82F0-942D3A9CEE18}"/>
                  </a:ext>
                </a:extLst>
              </p:cNvPr>
              <p:cNvPicPr/>
              <p:nvPr/>
            </p:nvPicPr>
            <p:blipFill>
              <a:blip r:embed="rId127"/>
              <a:stretch>
                <a:fillRect/>
              </a:stretch>
            </p:blipFill>
            <p:spPr>
              <a:xfrm>
                <a:off x="4764459" y="4698908"/>
                <a:ext cx="154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54" name="Freihand 153">
                <a:extLst>
                  <a:ext uri="{FF2B5EF4-FFF2-40B4-BE49-F238E27FC236}">
                    <a16:creationId xmlns:a16="http://schemas.microsoft.com/office/drawing/2014/main" id="{E5304C44-BBEB-4134-8CB8-F87B1E0F5544}"/>
                  </a:ext>
                </a:extLst>
              </p14:cNvPr>
              <p14:cNvContentPartPr/>
              <p14:nvPr/>
            </p14:nvContentPartPr>
            <p14:xfrm>
              <a:off x="4907019" y="4684148"/>
              <a:ext cx="160200" cy="119520"/>
            </p14:xfrm>
          </p:contentPart>
        </mc:Choice>
        <mc:Fallback>
          <p:pic>
            <p:nvPicPr>
              <p:cNvPr id="154" name="Freihand 153">
                <a:extLst>
                  <a:ext uri="{FF2B5EF4-FFF2-40B4-BE49-F238E27FC236}">
                    <a16:creationId xmlns:a16="http://schemas.microsoft.com/office/drawing/2014/main" id="{E5304C44-BBEB-4134-8CB8-F87B1E0F5544}"/>
                  </a:ext>
                </a:extLst>
              </p:cNvPr>
              <p:cNvPicPr/>
              <p:nvPr/>
            </p:nvPicPr>
            <p:blipFill>
              <a:blip r:embed="rId129"/>
              <a:stretch>
                <a:fillRect/>
              </a:stretch>
            </p:blipFill>
            <p:spPr>
              <a:xfrm>
                <a:off x="4902699" y="4679828"/>
                <a:ext cx="168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55" name="Freihand 154">
                <a:extLst>
                  <a:ext uri="{FF2B5EF4-FFF2-40B4-BE49-F238E27FC236}">
                    <a16:creationId xmlns:a16="http://schemas.microsoft.com/office/drawing/2014/main" id="{943C5F3B-6E44-45A3-9CD3-95B6A5DAAB76}"/>
                  </a:ext>
                </a:extLst>
              </p14:cNvPr>
              <p14:cNvContentPartPr/>
              <p14:nvPr/>
            </p14:nvContentPartPr>
            <p14:xfrm>
              <a:off x="4769499" y="4582988"/>
              <a:ext cx="20880" cy="9000"/>
            </p14:xfrm>
          </p:contentPart>
        </mc:Choice>
        <mc:Fallback>
          <p:pic>
            <p:nvPicPr>
              <p:cNvPr id="155" name="Freihand 154">
                <a:extLst>
                  <a:ext uri="{FF2B5EF4-FFF2-40B4-BE49-F238E27FC236}">
                    <a16:creationId xmlns:a16="http://schemas.microsoft.com/office/drawing/2014/main" id="{943C5F3B-6E44-45A3-9CD3-95B6A5DAAB76}"/>
                  </a:ext>
                </a:extLst>
              </p:cNvPr>
              <p:cNvPicPr/>
              <p:nvPr/>
            </p:nvPicPr>
            <p:blipFill>
              <a:blip r:embed="rId131"/>
              <a:stretch>
                <a:fillRect/>
              </a:stretch>
            </p:blipFill>
            <p:spPr>
              <a:xfrm>
                <a:off x="4765179" y="4578668"/>
                <a:ext cx="29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6" name="Freihand 105">
                <a:extLst>
                  <a:ext uri="{FF2B5EF4-FFF2-40B4-BE49-F238E27FC236}">
                    <a16:creationId xmlns:a16="http://schemas.microsoft.com/office/drawing/2014/main" id="{1C64B01A-4477-4021-8DBE-7406E4519FBC}"/>
                  </a:ext>
                </a:extLst>
              </p14:cNvPr>
              <p14:cNvContentPartPr/>
              <p14:nvPr/>
            </p14:nvContentPartPr>
            <p14:xfrm>
              <a:off x="3306819" y="4255028"/>
              <a:ext cx="146880" cy="242640"/>
            </p14:xfrm>
          </p:contentPart>
        </mc:Choice>
        <mc:Fallback>
          <p:pic>
            <p:nvPicPr>
              <p:cNvPr id="106" name="Freihand 105">
                <a:extLst>
                  <a:ext uri="{FF2B5EF4-FFF2-40B4-BE49-F238E27FC236}">
                    <a16:creationId xmlns:a16="http://schemas.microsoft.com/office/drawing/2014/main" id="{1C64B01A-4477-4021-8DBE-7406E4519FBC}"/>
                  </a:ext>
                </a:extLst>
              </p:cNvPr>
              <p:cNvPicPr/>
              <p:nvPr/>
            </p:nvPicPr>
            <p:blipFill>
              <a:blip r:embed="rId133"/>
              <a:stretch>
                <a:fillRect/>
              </a:stretch>
            </p:blipFill>
            <p:spPr>
              <a:xfrm>
                <a:off x="3302499" y="4250708"/>
                <a:ext cx="1555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7" name="Freihand 106">
                <a:extLst>
                  <a:ext uri="{FF2B5EF4-FFF2-40B4-BE49-F238E27FC236}">
                    <a16:creationId xmlns:a16="http://schemas.microsoft.com/office/drawing/2014/main" id="{C36CB6DA-13C7-4C6E-8D58-4342D128D1DC}"/>
                  </a:ext>
                </a:extLst>
              </p14:cNvPr>
              <p14:cNvContentPartPr/>
              <p14:nvPr/>
            </p14:nvContentPartPr>
            <p14:xfrm>
              <a:off x="3514179" y="4191308"/>
              <a:ext cx="23760" cy="90720"/>
            </p14:xfrm>
          </p:contentPart>
        </mc:Choice>
        <mc:Fallback>
          <p:pic>
            <p:nvPicPr>
              <p:cNvPr id="107" name="Freihand 106">
                <a:extLst>
                  <a:ext uri="{FF2B5EF4-FFF2-40B4-BE49-F238E27FC236}">
                    <a16:creationId xmlns:a16="http://schemas.microsoft.com/office/drawing/2014/main" id="{C36CB6DA-13C7-4C6E-8D58-4342D128D1DC}"/>
                  </a:ext>
                </a:extLst>
              </p:cNvPr>
              <p:cNvPicPr/>
              <p:nvPr/>
            </p:nvPicPr>
            <p:blipFill>
              <a:blip r:embed="rId135"/>
              <a:stretch>
                <a:fillRect/>
              </a:stretch>
            </p:blipFill>
            <p:spPr>
              <a:xfrm>
                <a:off x="3509859" y="4186988"/>
                <a:ext cx="32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8" name="Freihand 107">
                <a:extLst>
                  <a:ext uri="{FF2B5EF4-FFF2-40B4-BE49-F238E27FC236}">
                    <a16:creationId xmlns:a16="http://schemas.microsoft.com/office/drawing/2014/main" id="{35A4BAE8-0ADB-4E7E-9197-94339DA1ED50}"/>
                  </a:ext>
                </a:extLst>
              </p14:cNvPr>
              <p14:cNvContentPartPr/>
              <p14:nvPr/>
            </p14:nvContentPartPr>
            <p14:xfrm>
              <a:off x="3452979" y="4169348"/>
              <a:ext cx="142920" cy="101160"/>
            </p14:xfrm>
          </p:contentPart>
        </mc:Choice>
        <mc:Fallback>
          <p:pic>
            <p:nvPicPr>
              <p:cNvPr id="108" name="Freihand 107">
                <a:extLst>
                  <a:ext uri="{FF2B5EF4-FFF2-40B4-BE49-F238E27FC236}">
                    <a16:creationId xmlns:a16="http://schemas.microsoft.com/office/drawing/2014/main" id="{35A4BAE8-0ADB-4E7E-9197-94339DA1ED50}"/>
                  </a:ext>
                </a:extLst>
              </p:cNvPr>
              <p:cNvPicPr/>
              <p:nvPr/>
            </p:nvPicPr>
            <p:blipFill>
              <a:blip r:embed="rId137"/>
              <a:stretch>
                <a:fillRect/>
              </a:stretch>
            </p:blipFill>
            <p:spPr>
              <a:xfrm>
                <a:off x="3448659" y="4165028"/>
                <a:ext cx="151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9" name="Freihand 108">
                <a:extLst>
                  <a:ext uri="{FF2B5EF4-FFF2-40B4-BE49-F238E27FC236}">
                    <a16:creationId xmlns:a16="http://schemas.microsoft.com/office/drawing/2014/main" id="{A262392E-B709-492C-8A50-344F0D0296F1}"/>
                  </a:ext>
                </a:extLst>
              </p14:cNvPr>
              <p14:cNvContentPartPr/>
              <p14:nvPr/>
            </p14:nvContentPartPr>
            <p14:xfrm>
              <a:off x="3620379" y="4230548"/>
              <a:ext cx="119520" cy="279000"/>
            </p14:xfrm>
          </p:contentPart>
        </mc:Choice>
        <mc:Fallback>
          <p:pic>
            <p:nvPicPr>
              <p:cNvPr id="109" name="Freihand 108">
                <a:extLst>
                  <a:ext uri="{FF2B5EF4-FFF2-40B4-BE49-F238E27FC236}">
                    <a16:creationId xmlns:a16="http://schemas.microsoft.com/office/drawing/2014/main" id="{A262392E-B709-492C-8A50-344F0D0296F1}"/>
                  </a:ext>
                </a:extLst>
              </p:cNvPr>
              <p:cNvPicPr/>
              <p:nvPr/>
            </p:nvPicPr>
            <p:blipFill>
              <a:blip r:embed="rId139"/>
              <a:stretch>
                <a:fillRect/>
              </a:stretch>
            </p:blipFill>
            <p:spPr>
              <a:xfrm>
                <a:off x="3616059" y="4226228"/>
                <a:ext cx="1281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1" name="Freihand 110">
                <a:extLst>
                  <a:ext uri="{FF2B5EF4-FFF2-40B4-BE49-F238E27FC236}">
                    <a16:creationId xmlns:a16="http://schemas.microsoft.com/office/drawing/2014/main" id="{23E0E78A-0C82-44DA-8836-F33A9DEF935D}"/>
                  </a:ext>
                </a:extLst>
              </p14:cNvPr>
              <p14:cNvContentPartPr/>
              <p14:nvPr/>
            </p14:nvContentPartPr>
            <p14:xfrm>
              <a:off x="3807939" y="4346468"/>
              <a:ext cx="107280" cy="75240"/>
            </p14:xfrm>
          </p:contentPart>
        </mc:Choice>
        <mc:Fallback>
          <p:pic>
            <p:nvPicPr>
              <p:cNvPr id="111" name="Freihand 110">
                <a:extLst>
                  <a:ext uri="{FF2B5EF4-FFF2-40B4-BE49-F238E27FC236}">
                    <a16:creationId xmlns:a16="http://schemas.microsoft.com/office/drawing/2014/main" id="{23E0E78A-0C82-44DA-8836-F33A9DEF935D}"/>
                  </a:ext>
                </a:extLst>
              </p:cNvPr>
              <p:cNvPicPr/>
              <p:nvPr/>
            </p:nvPicPr>
            <p:blipFill>
              <a:blip r:embed="rId141"/>
              <a:stretch>
                <a:fillRect/>
              </a:stretch>
            </p:blipFill>
            <p:spPr>
              <a:xfrm>
                <a:off x="3803619" y="4342148"/>
                <a:ext cx="115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2" name="Freihand 111">
                <a:extLst>
                  <a:ext uri="{FF2B5EF4-FFF2-40B4-BE49-F238E27FC236}">
                    <a16:creationId xmlns:a16="http://schemas.microsoft.com/office/drawing/2014/main" id="{9F99C9D5-60C5-498A-A157-E6D14468AD8E}"/>
                  </a:ext>
                </a:extLst>
              </p14:cNvPr>
              <p14:cNvContentPartPr/>
              <p14:nvPr/>
            </p14:nvContentPartPr>
            <p14:xfrm>
              <a:off x="3857259" y="4341788"/>
              <a:ext cx="96480" cy="226440"/>
            </p14:xfrm>
          </p:contentPart>
        </mc:Choice>
        <mc:Fallback>
          <p:pic>
            <p:nvPicPr>
              <p:cNvPr id="112" name="Freihand 111">
                <a:extLst>
                  <a:ext uri="{FF2B5EF4-FFF2-40B4-BE49-F238E27FC236}">
                    <a16:creationId xmlns:a16="http://schemas.microsoft.com/office/drawing/2014/main" id="{9F99C9D5-60C5-498A-A157-E6D14468AD8E}"/>
                  </a:ext>
                </a:extLst>
              </p:cNvPr>
              <p:cNvPicPr/>
              <p:nvPr/>
            </p:nvPicPr>
            <p:blipFill>
              <a:blip r:embed="rId143"/>
              <a:stretch>
                <a:fillRect/>
              </a:stretch>
            </p:blipFill>
            <p:spPr>
              <a:xfrm>
                <a:off x="3852939" y="4337468"/>
                <a:ext cx="105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3" name="Freihand 112">
                <a:extLst>
                  <a:ext uri="{FF2B5EF4-FFF2-40B4-BE49-F238E27FC236}">
                    <a16:creationId xmlns:a16="http://schemas.microsoft.com/office/drawing/2014/main" id="{212C7A09-0CF6-48E1-BBF5-34A90A49363D}"/>
                  </a:ext>
                </a:extLst>
              </p14:cNvPr>
              <p14:cNvContentPartPr/>
              <p14:nvPr/>
            </p14:nvContentPartPr>
            <p14:xfrm>
              <a:off x="4071459" y="4345388"/>
              <a:ext cx="81360" cy="97920"/>
            </p14:xfrm>
          </p:contentPart>
        </mc:Choice>
        <mc:Fallback>
          <p:pic>
            <p:nvPicPr>
              <p:cNvPr id="113" name="Freihand 112">
                <a:extLst>
                  <a:ext uri="{FF2B5EF4-FFF2-40B4-BE49-F238E27FC236}">
                    <a16:creationId xmlns:a16="http://schemas.microsoft.com/office/drawing/2014/main" id="{212C7A09-0CF6-48E1-BBF5-34A90A49363D}"/>
                  </a:ext>
                </a:extLst>
              </p:cNvPr>
              <p:cNvPicPr/>
              <p:nvPr/>
            </p:nvPicPr>
            <p:blipFill>
              <a:blip r:embed="rId145"/>
              <a:stretch>
                <a:fillRect/>
              </a:stretch>
            </p:blipFill>
            <p:spPr>
              <a:xfrm>
                <a:off x="4067139" y="4341068"/>
                <a:ext cx="90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7" name="Freihand 116">
                <a:extLst>
                  <a:ext uri="{FF2B5EF4-FFF2-40B4-BE49-F238E27FC236}">
                    <a16:creationId xmlns:a16="http://schemas.microsoft.com/office/drawing/2014/main" id="{0B2B1988-5902-407B-96ED-6416636B36D1}"/>
                  </a:ext>
                </a:extLst>
              </p14:cNvPr>
              <p14:cNvContentPartPr/>
              <p14:nvPr/>
            </p14:nvContentPartPr>
            <p14:xfrm>
              <a:off x="3850059" y="4161068"/>
              <a:ext cx="19440" cy="119520"/>
            </p14:xfrm>
          </p:contentPart>
        </mc:Choice>
        <mc:Fallback>
          <p:pic>
            <p:nvPicPr>
              <p:cNvPr id="117" name="Freihand 116">
                <a:extLst>
                  <a:ext uri="{FF2B5EF4-FFF2-40B4-BE49-F238E27FC236}">
                    <a16:creationId xmlns:a16="http://schemas.microsoft.com/office/drawing/2014/main" id="{0B2B1988-5902-407B-96ED-6416636B36D1}"/>
                  </a:ext>
                </a:extLst>
              </p:cNvPr>
              <p:cNvPicPr/>
              <p:nvPr/>
            </p:nvPicPr>
            <p:blipFill>
              <a:blip r:embed="rId147"/>
              <a:stretch>
                <a:fillRect/>
              </a:stretch>
            </p:blipFill>
            <p:spPr>
              <a:xfrm>
                <a:off x="3845739" y="4156748"/>
                <a:ext cx="28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8" name="Freihand 117">
                <a:extLst>
                  <a:ext uri="{FF2B5EF4-FFF2-40B4-BE49-F238E27FC236}">
                    <a16:creationId xmlns:a16="http://schemas.microsoft.com/office/drawing/2014/main" id="{3656F05A-8153-4FF9-A5C4-807CEF52B567}"/>
                  </a:ext>
                </a:extLst>
              </p14:cNvPr>
              <p14:cNvContentPartPr/>
              <p14:nvPr/>
            </p14:nvContentPartPr>
            <p14:xfrm>
              <a:off x="3825939" y="4189148"/>
              <a:ext cx="119520" cy="20160"/>
            </p14:xfrm>
          </p:contentPart>
        </mc:Choice>
        <mc:Fallback>
          <p:pic>
            <p:nvPicPr>
              <p:cNvPr id="118" name="Freihand 117">
                <a:extLst>
                  <a:ext uri="{FF2B5EF4-FFF2-40B4-BE49-F238E27FC236}">
                    <a16:creationId xmlns:a16="http://schemas.microsoft.com/office/drawing/2014/main" id="{3656F05A-8153-4FF9-A5C4-807CEF52B567}"/>
                  </a:ext>
                </a:extLst>
              </p:cNvPr>
              <p:cNvPicPr/>
              <p:nvPr/>
            </p:nvPicPr>
            <p:blipFill>
              <a:blip r:embed="rId149"/>
              <a:stretch>
                <a:fillRect/>
              </a:stretch>
            </p:blipFill>
            <p:spPr>
              <a:xfrm>
                <a:off x="3821619" y="4184828"/>
                <a:ext cx="128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9" name="Freihand 118">
                <a:extLst>
                  <a:ext uri="{FF2B5EF4-FFF2-40B4-BE49-F238E27FC236}">
                    <a16:creationId xmlns:a16="http://schemas.microsoft.com/office/drawing/2014/main" id="{9A3760C7-D277-40B9-8F22-3664AD2488F0}"/>
                  </a:ext>
                </a:extLst>
              </p14:cNvPr>
              <p14:cNvContentPartPr/>
              <p14:nvPr/>
            </p14:nvContentPartPr>
            <p14:xfrm>
              <a:off x="4070019" y="4119308"/>
              <a:ext cx="116280" cy="10080"/>
            </p14:xfrm>
          </p:contentPart>
        </mc:Choice>
        <mc:Fallback>
          <p:pic>
            <p:nvPicPr>
              <p:cNvPr id="119" name="Freihand 118">
                <a:extLst>
                  <a:ext uri="{FF2B5EF4-FFF2-40B4-BE49-F238E27FC236}">
                    <a16:creationId xmlns:a16="http://schemas.microsoft.com/office/drawing/2014/main" id="{9A3760C7-D277-40B9-8F22-3664AD2488F0}"/>
                  </a:ext>
                </a:extLst>
              </p:cNvPr>
              <p:cNvPicPr/>
              <p:nvPr/>
            </p:nvPicPr>
            <p:blipFill>
              <a:blip r:embed="rId151"/>
              <a:stretch>
                <a:fillRect/>
              </a:stretch>
            </p:blipFill>
            <p:spPr>
              <a:xfrm>
                <a:off x="4065699" y="4114988"/>
                <a:ext cx="124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85" name="Freihand 184">
                <a:extLst>
                  <a:ext uri="{FF2B5EF4-FFF2-40B4-BE49-F238E27FC236}">
                    <a16:creationId xmlns:a16="http://schemas.microsoft.com/office/drawing/2014/main" id="{9B8B6617-940B-4B8C-BED3-748D477FF67C}"/>
                  </a:ext>
                </a:extLst>
              </p14:cNvPr>
              <p14:cNvContentPartPr/>
              <p14:nvPr/>
            </p14:nvContentPartPr>
            <p14:xfrm>
              <a:off x="4199259" y="4267268"/>
              <a:ext cx="109800" cy="251280"/>
            </p14:xfrm>
          </p:contentPart>
        </mc:Choice>
        <mc:Fallback>
          <p:pic>
            <p:nvPicPr>
              <p:cNvPr id="185" name="Freihand 184">
                <a:extLst>
                  <a:ext uri="{FF2B5EF4-FFF2-40B4-BE49-F238E27FC236}">
                    <a16:creationId xmlns:a16="http://schemas.microsoft.com/office/drawing/2014/main" id="{9B8B6617-940B-4B8C-BED3-748D477FF67C}"/>
                  </a:ext>
                </a:extLst>
              </p:cNvPr>
              <p:cNvPicPr/>
              <p:nvPr/>
            </p:nvPicPr>
            <p:blipFill>
              <a:blip r:embed="rId153"/>
              <a:stretch>
                <a:fillRect/>
              </a:stretch>
            </p:blipFill>
            <p:spPr>
              <a:xfrm>
                <a:off x="4194939" y="4262948"/>
                <a:ext cx="1184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86" name="Freihand 185">
                <a:extLst>
                  <a:ext uri="{FF2B5EF4-FFF2-40B4-BE49-F238E27FC236}">
                    <a16:creationId xmlns:a16="http://schemas.microsoft.com/office/drawing/2014/main" id="{18E373DA-F4B4-4F42-9465-AE4285F85E65}"/>
                  </a:ext>
                </a:extLst>
              </p14:cNvPr>
              <p14:cNvContentPartPr/>
              <p14:nvPr/>
            </p14:nvContentPartPr>
            <p14:xfrm>
              <a:off x="4092699" y="4237388"/>
              <a:ext cx="20160" cy="18360"/>
            </p14:xfrm>
          </p:contentPart>
        </mc:Choice>
        <mc:Fallback>
          <p:pic>
            <p:nvPicPr>
              <p:cNvPr id="186" name="Freihand 185">
                <a:extLst>
                  <a:ext uri="{FF2B5EF4-FFF2-40B4-BE49-F238E27FC236}">
                    <a16:creationId xmlns:a16="http://schemas.microsoft.com/office/drawing/2014/main" id="{18E373DA-F4B4-4F42-9465-AE4285F85E65}"/>
                  </a:ext>
                </a:extLst>
              </p:cNvPr>
              <p:cNvPicPr/>
              <p:nvPr/>
            </p:nvPicPr>
            <p:blipFill>
              <a:blip r:embed="rId155"/>
              <a:stretch>
                <a:fillRect/>
              </a:stretch>
            </p:blipFill>
            <p:spPr>
              <a:xfrm>
                <a:off x="4088379" y="4233068"/>
                <a:ext cx="28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89" name="Freihand 188">
                <a:extLst>
                  <a:ext uri="{FF2B5EF4-FFF2-40B4-BE49-F238E27FC236}">
                    <a16:creationId xmlns:a16="http://schemas.microsoft.com/office/drawing/2014/main" id="{B5691E82-4610-4E4C-8162-792711B68D0A}"/>
                  </a:ext>
                </a:extLst>
              </p14:cNvPr>
              <p14:cNvContentPartPr/>
              <p14:nvPr/>
            </p14:nvContentPartPr>
            <p14:xfrm>
              <a:off x="161859" y="3447908"/>
              <a:ext cx="1545120" cy="960120"/>
            </p14:xfrm>
          </p:contentPart>
        </mc:Choice>
        <mc:Fallback>
          <p:pic>
            <p:nvPicPr>
              <p:cNvPr id="189" name="Freihand 188">
                <a:extLst>
                  <a:ext uri="{FF2B5EF4-FFF2-40B4-BE49-F238E27FC236}">
                    <a16:creationId xmlns:a16="http://schemas.microsoft.com/office/drawing/2014/main" id="{B5691E82-4610-4E4C-8162-792711B68D0A}"/>
                  </a:ext>
                </a:extLst>
              </p:cNvPr>
              <p:cNvPicPr/>
              <p:nvPr/>
            </p:nvPicPr>
            <p:blipFill>
              <a:blip r:embed="rId157"/>
              <a:stretch>
                <a:fillRect/>
              </a:stretch>
            </p:blipFill>
            <p:spPr>
              <a:xfrm>
                <a:off x="157539" y="3443588"/>
                <a:ext cx="1553760" cy="968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25" name="Freihand 224">
                <a:extLst>
                  <a:ext uri="{FF2B5EF4-FFF2-40B4-BE49-F238E27FC236}">
                    <a16:creationId xmlns:a16="http://schemas.microsoft.com/office/drawing/2014/main" id="{4F585EF1-8F31-4F58-A70B-591763B2CC60}"/>
                  </a:ext>
                </a:extLst>
              </p14:cNvPr>
              <p14:cNvContentPartPr/>
              <p14:nvPr/>
            </p14:nvContentPartPr>
            <p14:xfrm>
              <a:off x="415659" y="2031308"/>
              <a:ext cx="180720" cy="22680"/>
            </p14:xfrm>
          </p:contentPart>
        </mc:Choice>
        <mc:Fallback>
          <p:pic>
            <p:nvPicPr>
              <p:cNvPr id="225" name="Freihand 224">
                <a:extLst>
                  <a:ext uri="{FF2B5EF4-FFF2-40B4-BE49-F238E27FC236}">
                    <a16:creationId xmlns:a16="http://schemas.microsoft.com/office/drawing/2014/main" id="{4F585EF1-8F31-4F58-A70B-591763B2CC60}"/>
                  </a:ext>
                </a:extLst>
              </p:cNvPr>
              <p:cNvPicPr/>
              <p:nvPr/>
            </p:nvPicPr>
            <p:blipFill>
              <a:blip r:embed="rId159"/>
              <a:stretch>
                <a:fillRect/>
              </a:stretch>
            </p:blipFill>
            <p:spPr>
              <a:xfrm>
                <a:off x="411339" y="2026988"/>
                <a:ext cx="1893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26" name="Freihand 225">
                <a:extLst>
                  <a:ext uri="{FF2B5EF4-FFF2-40B4-BE49-F238E27FC236}">
                    <a16:creationId xmlns:a16="http://schemas.microsoft.com/office/drawing/2014/main" id="{C8B439EB-4D25-4F54-B677-3723002570DC}"/>
                  </a:ext>
                </a:extLst>
              </p14:cNvPr>
              <p14:cNvContentPartPr/>
              <p14:nvPr/>
            </p14:nvContentPartPr>
            <p14:xfrm>
              <a:off x="916419" y="1997828"/>
              <a:ext cx="527760" cy="14760"/>
            </p14:xfrm>
          </p:contentPart>
        </mc:Choice>
        <mc:Fallback>
          <p:pic>
            <p:nvPicPr>
              <p:cNvPr id="226" name="Freihand 225">
                <a:extLst>
                  <a:ext uri="{FF2B5EF4-FFF2-40B4-BE49-F238E27FC236}">
                    <a16:creationId xmlns:a16="http://schemas.microsoft.com/office/drawing/2014/main" id="{C8B439EB-4D25-4F54-B677-3723002570DC}"/>
                  </a:ext>
                </a:extLst>
              </p:cNvPr>
              <p:cNvPicPr/>
              <p:nvPr/>
            </p:nvPicPr>
            <p:blipFill>
              <a:blip r:embed="rId161"/>
              <a:stretch>
                <a:fillRect/>
              </a:stretch>
            </p:blipFill>
            <p:spPr>
              <a:xfrm>
                <a:off x="912099" y="1993508"/>
                <a:ext cx="536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27" name="Freihand 226">
                <a:extLst>
                  <a:ext uri="{FF2B5EF4-FFF2-40B4-BE49-F238E27FC236}">
                    <a16:creationId xmlns:a16="http://schemas.microsoft.com/office/drawing/2014/main" id="{63679968-2156-4D1D-A0C8-63BA7B313F69}"/>
                  </a:ext>
                </a:extLst>
              </p14:cNvPr>
              <p14:cNvContentPartPr/>
              <p14:nvPr/>
            </p14:nvContentPartPr>
            <p14:xfrm>
              <a:off x="1678539" y="1982348"/>
              <a:ext cx="150840" cy="14400"/>
            </p14:xfrm>
          </p:contentPart>
        </mc:Choice>
        <mc:Fallback>
          <p:pic>
            <p:nvPicPr>
              <p:cNvPr id="227" name="Freihand 226">
                <a:extLst>
                  <a:ext uri="{FF2B5EF4-FFF2-40B4-BE49-F238E27FC236}">
                    <a16:creationId xmlns:a16="http://schemas.microsoft.com/office/drawing/2014/main" id="{63679968-2156-4D1D-A0C8-63BA7B313F69}"/>
                  </a:ext>
                </a:extLst>
              </p:cNvPr>
              <p:cNvPicPr/>
              <p:nvPr/>
            </p:nvPicPr>
            <p:blipFill>
              <a:blip r:embed="rId163"/>
              <a:stretch>
                <a:fillRect/>
              </a:stretch>
            </p:blipFill>
            <p:spPr>
              <a:xfrm>
                <a:off x="1674219" y="1978028"/>
                <a:ext cx="159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32" name="Freihand 231">
                <a:extLst>
                  <a:ext uri="{FF2B5EF4-FFF2-40B4-BE49-F238E27FC236}">
                    <a16:creationId xmlns:a16="http://schemas.microsoft.com/office/drawing/2014/main" id="{4E9AA431-BBB2-4492-8003-A470EA0291B8}"/>
                  </a:ext>
                </a:extLst>
              </p14:cNvPr>
              <p14:cNvContentPartPr/>
              <p14:nvPr/>
            </p14:nvContentPartPr>
            <p14:xfrm>
              <a:off x="6395979" y="3150908"/>
              <a:ext cx="34920" cy="235800"/>
            </p14:xfrm>
          </p:contentPart>
        </mc:Choice>
        <mc:Fallback>
          <p:pic>
            <p:nvPicPr>
              <p:cNvPr id="232" name="Freihand 231">
                <a:extLst>
                  <a:ext uri="{FF2B5EF4-FFF2-40B4-BE49-F238E27FC236}">
                    <a16:creationId xmlns:a16="http://schemas.microsoft.com/office/drawing/2014/main" id="{4E9AA431-BBB2-4492-8003-A470EA0291B8}"/>
                  </a:ext>
                </a:extLst>
              </p:cNvPr>
              <p:cNvPicPr/>
              <p:nvPr/>
            </p:nvPicPr>
            <p:blipFill>
              <a:blip r:embed="rId165"/>
              <a:stretch>
                <a:fillRect/>
              </a:stretch>
            </p:blipFill>
            <p:spPr>
              <a:xfrm>
                <a:off x="6391659" y="3146588"/>
                <a:ext cx="43560" cy="244440"/>
              </a:xfrm>
              <a:prstGeom prst="rect">
                <a:avLst/>
              </a:prstGeom>
            </p:spPr>
          </p:pic>
        </mc:Fallback>
      </mc:AlternateContent>
      <p:grpSp>
        <p:nvGrpSpPr>
          <p:cNvPr id="236" name="Gruppieren 235">
            <a:extLst>
              <a:ext uri="{FF2B5EF4-FFF2-40B4-BE49-F238E27FC236}">
                <a16:creationId xmlns:a16="http://schemas.microsoft.com/office/drawing/2014/main" id="{20EEA582-EDBA-43C0-9ACB-1896B68EF945}"/>
              </a:ext>
            </a:extLst>
          </p:cNvPr>
          <p:cNvGrpSpPr/>
          <p:nvPr/>
        </p:nvGrpSpPr>
        <p:grpSpPr>
          <a:xfrm>
            <a:off x="6328659" y="3540068"/>
            <a:ext cx="202320" cy="243000"/>
            <a:chOff x="6328659" y="3540068"/>
            <a:chExt cx="202320" cy="243000"/>
          </a:xfrm>
        </p:grpSpPr>
        <mc:AlternateContent xmlns:mc="http://schemas.openxmlformats.org/markup-compatibility/2006">
          <mc:Choice xmlns:p14="http://schemas.microsoft.com/office/powerpoint/2010/main" Requires="p14">
            <p:contentPart p14:bwMode="auto" r:id="rId166">
              <p14:nvContentPartPr>
                <p14:cNvPr id="233" name="Freihand 232">
                  <a:extLst>
                    <a:ext uri="{FF2B5EF4-FFF2-40B4-BE49-F238E27FC236}">
                      <a16:creationId xmlns:a16="http://schemas.microsoft.com/office/drawing/2014/main" id="{7BEB1726-516F-4B63-990E-4FBED057B111}"/>
                    </a:ext>
                  </a:extLst>
                </p14:cNvPr>
                <p14:cNvContentPartPr/>
                <p14:nvPr/>
              </p14:nvContentPartPr>
              <p14:xfrm>
                <a:off x="6328659" y="3540068"/>
                <a:ext cx="103680" cy="84600"/>
              </p14:xfrm>
            </p:contentPart>
          </mc:Choice>
          <mc:Fallback>
            <p:pic>
              <p:nvPicPr>
                <p:cNvPr id="233" name="Freihand 232">
                  <a:extLst>
                    <a:ext uri="{FF2B5EF4-FFF2-40B4-BE49-F238E27FC236}">
                      <a16:creationId xmlns:a16="http://schemas.microsoft.com/office/drawing/2014/main" id="{7BEB1726-516F-4B63-990E-4FBED057B111}"/>
                    </a:ext>
                  </a:extLst>
                </p:cNvPr>
                <p:cNvPicPr/>
                <p:nvPr/>
              </p:nvPicPr>
              <p:blipFill>
                <a:blip r:embed="rId167"/>
                <a:stretch>
                  <a:fillRect/>
                </a:stretch>
              </p:blipFill>
              <p:spPr>
                <a:xfrm>
                  <a:off x="6324339" y="3535748"/>
                  <a:ext cx="112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34" name="Freihand 233">
                  <a:extLst>
                    <a:ext uri="{FF2B5EF4-FFF2-40B4-BE49-F238E27FC236}">
                      <a16:creationId xmlns:a16="http://schemas.microsoft.com/office/drawing/2014/main" id="{A3DC81FF-1B50-44E1-8BDF-2EABFF661F74}"/>
                    </a:ext>
                  </a:extLst>
                </p14:cNvPr>
                <p14:cNvContentPartPr/>
                <p14:nvPr/>
              </p14:nvContentPartPr>
              <p14:xfrm>
                <a:off x="6384099" y="3540068"/>
                <a:ext cx="82080" cy="203760"/>
              </p14:xfrm>
            </p:contentPart>
          </mc:Choice>
          <mc:Fallback>
            <p:pic>
              <p:nvPicPr>
                <p:cNvPr id="234" name="Freihand 233">
                  <a:extLst>
                    <a:ext uri="{FF2B5EF4-FFF2-40B4-BE49-F238E27FC236}">
                      <a16:creationId xmlns:a16="http://schemas.microsoft.com/office/drawing/2014/main" id="{A3DC81FF-1B50-44E1-8BDF-2EABFF661F74}"/>
                    </a:ext>
                  </a:extLst>
                </p:cNvPr>
                <p:cNvPicPr/>
                <p:nvPr/>
              </p:nvPicPr>
              <p:blipFill>
                <a:blip r:embed="rId169"/>
                <a:stretch>
                  <a:fillRect/>
                </a:stretch>
              </p:blipFill>
              <p:spPr>
                <a:xfrm>
                  <a:off x="6379779" y="3535748"/>
                  <a:ext cx="907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35" name="Freihand 234">
                  <a:extLst>
                    <a:ext uri="{FF2B5EF4-FFF2-40B4-BE49-F238E27FC236}">
                      <a16:creationId xmlns:a16="http://schemas.microsoft.com/office/drawing/2014/main" id="{88A8E454-2C60-4E73-98E9-EC134FC545B8}"/>
                    </a:ext>
                  </a:extLst>
                </p14:cNvPr>
                <p14:cNvContentPartPr/>
                <p14:nvPr/>
              </p14:nvContentPartPr>
              <p14:xfrm>
                <a:off x="6451419" y="3633308"/>
                <a:ext cx="79560" cy="149760"/>
              </p14:xfrm>
            </p:contentPart>
          </mc:Choice>
          <mc:Fallback>
            <p:pic>
              <p:nvPicPr>
                <p:cNvPr id="235" name="Freihand 234">
                  <a:extLst>
                    <a:ext uri="{FF2B5EF4-FFF2-40B4-BE49-F238E27FC236}">
                      <a16:creationId xmlns:a16="http://schemas.microsoft.com/office/drawing/2014/main" id="{88A8E454-2C60-4E73-98E9-EC134FC545B8}"/>
                    </a:ext>
                  </a:extLst>
                </p:cNvPr>
                <p:cNvPicPr/>
                <p:nvPr/>
              </p:nvPicPr>
              <p:blipFill>
                <a:blip r:embed="rId171"/>
                <a:stretch>
                  <a:fillRect/>
                </a:stretch>
              </p:blipFill>
              <p:spPr>
                <a:xfrm>
                  <a:off x="6447099" y="3628988"/>
                  <a:ext cx="88200" cy="158400"/>
                </a:xfrm>
                <a:prstGeom prst="rect">
                  <a:avLst/>
                </a:prstGeom>
              </p:spPr>
            </p:pic>
          </mc:Fallback>
        </mc:AlternateContent>
      </p:grpSp>
      <p:grpSp>
        <p:nvGrpSpPr>
          <p:cNvPr id="240" name="Gruppieren 239">
            <a:extLst>
              <a:ext uri="{FF2B5EF4-FFF2-40B4-BE49-F238E27FC236}">
                <a16:creationId xmlns:a16="http://schemas.microsoft.com/office/drawing/2014/main" id="{90B19B69-A323-46D3-A9D1-09B1078D57A3}"/>
              </a:ext>
            </a:extLst>
          </p:cNvPr>
          <p:cNvGrpSpPr/>
          <p:nvPr/>
        </p:nvGrpSpPr>
        <p:grpSpPr>
          <a:xfrm>
            <a:off x="71859" y="1929428"/>
            <a:ext cx="141840" cy="279000"/>
            <a:chOff x="71859" y="1929428"/>
            <a:chExt cx="141840" cy="279000"/>
          </a:xfrm>
        </p:grpSpPr>
        <mc:AlternateContent xmlns:mc="http://schemas.openxmlformats.org/markup-compatibility/2006">
          <mc:Choice xmlns:p14="http://schemas.microsoft.com/office/powerpoint/2010/main" Requires="p14">
            <p:contentPart p14:bwMode="auto" r:id="rId172">
              <p14:nvContentPartPr>
                <p14:cNvPr id="237" name="Freihand 236">
                  <a:extLst>
                    <a:ext uri="{FF2B5EF4-FFF2-40B4-BE49-F238E27FC236}">
                      <a16:creationId xmlns:a16="http://schemas.microsoft.com/office/drawing/2014/main" id="{07399BC6-64CB-49AA-8A45-A198173E5D14}"/>
                    </a:ext>
                  </a:extLst>
                </p14:cNvPr>
                <p14:cNvContentPartPr/>
                <p14:nvPr/>
              </p14:nvContentPartPr>
              <p14:xfrm>
                <a:off x="71859" y="2022308"/>
                <a:ext cx="70920" cy="122760"/>
              </p14:xfrm>
            </p:contentPart>
          </mc:Choice>
          <mc:Fallback>
            <p:pic>
              <p:nvPicPr>
                <p:cNvPr id="237" name="Freihand 236">
                  <a:extLst>
                    <a:ext uri="{FF2B5EF4-FFF2-40B4-BE49-F238E27FC236}">
                      <a16:creationId xmlns:a16="http://schemas.microsoft.com/office/drawing/2014/main" id="{07399BC6-64CB-49AA-8A45-A198173E5D14}"/>
                    </a:ext>
                  </a:extLst>
                </p:cNvPr>
                <p:cNvPicPr/>
                <p:nvPr/>
              </p:nvPicPr>
              <p:blipFill>
                <a:blip r:embed="rId173"/>
                <a:stretch>
                  <a:fillRect/>
                </a:stretch>
              </p:blipFill>
              <p:spPr>
                <a:xfrm>
                  <a:off x="67539" y="2017988"/>
                  <a:ext cx="79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38" name="Freihand 237">
                  <a:extLst>
                    <a:ext uri="{FF2B5EF4-FFF2-40B4-BE49-F238E27FC236}">
                      <a16:creationId xmlns:a16="http://schemas.microsoft.com/office/drawing/2014/main" id="{BE7F4175-AEBE-4D39-8FAC-4940F8C80466}"/>
                    </a:ext>
                  </a:extLst>
                </p14:cNvPr>
                <p14:cNvContentPartPr/>
                <p14:nvPr/>
              </p14:nvContentPartPr>
              <p14:xfrm>
                <a:off x="95259" y="1929428"/>
                <a:ext cx="36000" cy="20160"/>
              </p14:xfrm>
            </p:contentPart>
          </mc:Choice>
          <mc:Fallback>
            <p:pic>
              <p:nvPicPr>
                <p:cNvPr id="238" name="Freihand 237">
                  <a:extLst>
                    <a:ext uri="{FF2B5EF4-FFF2-40B4-BE49-F238E27FC236}">
                      <a16:creationId xmlns:a16="http://schemas.microsoft.com/office/drawing/2014/main" id="{BE7F4175-AEBE-4D39-8FAC-4940F8C80466}"/>
                    </a:ext>
                  </a:extLst>
                </p:cNvPr>
                <p:cNvPicPr/>
                <p:nvPr/>
              </p:nvPicPr>
              <p:blipFill>
                <a:blip r:embed="rId175"/>
                <a:stretch>
                  <a:fillRect/>
                </a:stretch>
              </p:blipFill>
              <p:spPr>
                <a:xfrm>
                  <a:off x="90939" y="1925108"/>
                  <a:ext cx="446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39" name="Freihand 238">
                  <a:extLst>
                    <a:ext uri="{FF2B5EF4-FFF2-40B4-BE49-F238E27FC236}">
                      <a16:creationId xmlns:a16="http://schemas.microsoft.com/office/drawing/2014/main" id="{F46B89CB-246C-415B-973C-6A83E8C2D7FE}"/>
                    </a:ext>
                  </a:extLst>
                </p14:cNvPr>
                <p14:cNvContentPartPr/>
                <p14:nvPr/>
              </p14:nvContentPartPr>
              <p14:xfrm>
                <a:off x="130179" y="2084588"/>
                <a:ext cx="83520" cy="123840"/>
              </p14:xfrm>
            </p:contentPart>
          </mc:Choice>
          <mc:Fallback>
            <p:pic>
              <p:nvPicPr>
                <p:cNvPr id="239" name="Freihand 238">
                  <a:extLst>
                    <a:ext uri="{FF2B5EF4-FFF2-40B4-BE49-F238E27FC236}">
                      <a16:creationId xmlns:a16="http://schemas.microsoft.com/office/drawing/2014/main" id="{F46B89CB-246C-415B-973C-6A83E8C2D7FE}"/>
                    </a:ext>
                  </a:extLst>
                </p:cNvPr>
                <p:cNvPicPr/>
                <p:nvPr/>
              </p:nvPicPr>
              <p:blipFill>
                <a:blip r:embed="rId177"/>
                <a:stretch>
                  <a:fillRect/>
                </a:stretch>
              </p:blipFill>
              <p:spPr>
                <a:xfrm>
                  <a:off x="125859" y="2080268"/>
                  <a:ext cx="92160" cy="132480"/>
                </a:xfrm>
                <a:prstGeom prst="rect">
                  <a:avLst/>
                </a:prstGeom>
              </p:spPr>
            </p:pic>
          </mc:Fallback>
        </mc:AlternateContent>
      </p:grpSp>
      <p:grpSp>
        <p:nvGrpSpPr>
          <p:cNvPr id="248" name="Gruppieren 247">
            <a:extLst>
              <a:ext uri="{FF2B5EF4-FFF2-40B4-BE49-F238E27FC236}">
                <a16:creationId xmlns:a16="http://schemas.microsoft.com/office/drawing/2014/main" id="{508CDBC6-1BA1-469A-8DB9-81EB8D45DA30}"/>
              </a:ext>
            </a:extLst>
          </p:cNvPr>
          <p:cNvGrpSpPr/>
          <p:nvPr/>
        </p:nvGrpSpPr>
        <p:grpSpPr>
          <a:xfrm>
            <a:off x="2028099" y="40508"/>
            <a:ext cx="2781000" cy="3394800"/>
            <a:chOff x="2028099" y="40508"/>
            <a:chExt cx="2781000" cy="3394800"/>
          </a:xfrm>
        </p:grpSpPr>
        <mc:AlternateContent xmlns:mc="http://schemas.openxmlformats.org/markup-compatibility/2006">
          <mc:Choice xmlns:p14="http://schemas.microsoft.com/office/powerpoint/2010/main" Requires="p14">
            <p:contentPart p14:bwMode="auto" r:id="rId178">
              <p14:nvContentPartPr>
                <p14:cNvPr id="68" name="Freihand 67">
                  <a:extLst>
                    <a:ext uri="{FF2B5EF4-FFF2-40B4-BE49-F238E27FC236}">
                      <a16:creationId xmlns:a16="http://schemas.microsoft.com/office/drawing/2014/main" id="{5ED4E791-F740-4F3B-AA07-7E27C4843C4E}"/>
                    </a:ext>
                  </a:extLst>
                </p14:cNvPr>
                <p14:cNvContentPartPr/>
                <p14:nvPr/>
              </p14:nvContentPartPr>
              <p14:xfrm>
                <a:off x="2028099" y="194588"/>
                <a:ext cx="150480" cy="3240720"/>
              </p14:xfrm>
            </p:contentPart>
          </mc:Choice>
          <mc:Fallback>
            <p:pic>
              <p:nvPicPr>
                <p:cNvPr id="68" name="Freihand 67">
                  <a:extLst>
                    <a:ext uri="{FF2B5EF4-FFF2-40B4-BE49-F238E27FC236}">
                      <a16:creationId xmlns:a16="http://schemas.microsoft.com/office/drawing/2014/main" id="{5ED4E791-F740-4F3B-AA07-7E27C4843C4E}"/>
                    </a:ext>
                  </a:extLst>
                </p:cNvPr>
                <p:cNvPicPr/>
                <p:nvPr/>
              </p:nvPicPr>
              <p:blipFill>
                <a:blip r:embed="rId179"/>
                <a:stretch>
                  <a:fillRect/>
                </a:stretch>
              </p:blipFill>
              <p:spPr>
                <a:xfrm>
                  <a:off x="2023779" y="190268"/>
                  <a:ext cx="159120" cy="3249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69" name="Freihand 68">
                  <a:extLst>
                    <a:ext uri="{FF2B5EF4-FFF2-40B4-BE49-F238E27FC236}">
                      <a16:creationId xmlns:a16="http://schemas.microsoft.com/office/drawing/2014/main" id="{D2423D50-9F8E-4B82-9026-AFE2CC0D8FC5}"/>
                    </a:ext>
                  </a:extLst>
                </p14:cNvPr>
                <p14:cNvContentPartPr/>
                <p14:nvPr/>
              </p14:nvContentPartPr>
              <p14:xfrm>
                <a:off x="2329779" y="79028"/>
                <a:ext cx="138240" cy="177120"/>
              </p14:xfrm>
            </p:contentPart>
          </mc:Choice>
          <mc:Fallback>
            <p:pic>
              <p:nvPicPr>
                <p:cNvPr id="69" name="Freihand 68">
                  <a:extLst>
                    <a:ext uri="{FF2B5EF4-FFF2-40B4-BE49-F238E27FC236}">
                      <a16:creationId xmlns:a16="http://schemas.microsoft.com/office/drawing/2014/main" id="{D2423D50-9F8E-4B82-9026-AFE2CC0D8FC5}"/>
                    </a:ext>
                  </a:extLst>
                </p:cNvPr>
                <p:cNvPicPr/>
                <p:nvPr/>
              </p:nvPicPr>
              <p:blipFill>
                <a:blip r:embed="rId181"/>
                <a:stretch>
                  <a:fillRect/>
                </a:stretch>
              </p:blipFill>
              <p:spPr>
                <a:xfrm>
                  <a:off x="2325459" y="74708"/>
                  <a:ext cx="146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71" name="Freihand 70">
                  <a:extLst>
                    <a:ext uri="{FF2B5EF4-FFF2-40B4-BE49-F238E27FC236}">
                      <a16:creationId xmlns:a16="http://schemas.microsoft.com/office/drawing/2014/main" id="{ABDB3014-0A64-4599-81DF-F719B3C9454B}"/>
                    </a:ext>
                  </a:extLst>
                </p14:cNvPr>
                <p14:cNvContentPartPr/>
                <p14:nvPr/>
              </p14:nvContentPartPr>
              <p14:xfrm>
                <a:off x="2236899" y="289988"/>
                <a:ext cx="304560" cy="40320"/>
              </p14:xfrm>
            </p:contentPart>
          </mc:Choice>
          <mc:Fallback>
            <p:pic>
              <p:nvPicPr>
                <p:cNvPr id="71" name="Freihand 70">
                  <a:extLst>
                    <a:ext uri="{FF2B5EF4-FFF2-40B4-BE49-F238E27FC236}">
                      <a16:creationId xmlns:a16="http://schemas.microsoft.com/office/drawing/2014/main" id="{ABDB3014-0A64-4599-81DF-F719B3C9454B}"/>
                    </a:ext>
                  </a:extLst>
                </p:cNvPr>
                <p:cNvPicPr/>
                <p:nvPr/>
              </p:nvPicPr>
              <p:blipFill>
                <a:blip r:embed="rId183"/>
                <a:stretch>
                  <a:fillRect/>
                </a:stretch>
              </p:blipFill>
              <p:spPr>
                <a:xfrm>
                  <a:off x="2232579" y="285668"/>
                  <a:ext cx="313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2" name="Freihand 71">
                  <a:extLst>
                    <a:ext uri="{FF2B5EF4-FFF2-40B4-BE49-F238E27FC236}">
                      <a16:creationId xmlns:a16="http://schemas.microsoft.com/office/drawing/2014/main" id="{63145C32-B062-42B8-8247-7E1E021BDB5E}"/>
                    </a:ext>
                  </a:extLst>
                </p14:cNvPr>
                <p14:cNvContentPartPr/>
                <p14:nvPr/>
              </p14:nvContentPartPr>
              <p14:xfrm>
                <a:off x="2366139" y="356948"/>
                <a:ext cx="25920" cy="183240"/>
              </p14:xfrm>
            </p:contentPart>
          </mc:Choice>
          <mc:Fallback>
            <p:pic>
              <p:nvPicPr>
                <p:cNvPr id="72" name="Freihand 71">
                  <a:extLst>
                    <a:ext uri="{FF2B5EF4-FFF2-40B4-BE49-F238E27FC236}">
                      <a16:creationId xmlns:a16="http://schemas.microsoft.com/office/drawing/2014/main" id="{63145C32-B062-42B8-8247-7E1E021BDB5E}"/>
                    </a:ext>
                  </a:extLst>
                </p:cNvPr>
                <p:cNvPicPr/>
                <p:nvPr/>
              </p:nvPicPr>
              <p:blipFill>
                <a:blip r:embed="rId185"/>
                <a:stretch>
                  <a:fillRect/>
                </a:stretch>
              </p:blipFill>
              <p:spPr>
                <a:xfrm>
                  <a:off x="2361819" y="352628"/>
                  <a:ext cx="34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73" name="Freihand 72">
                  <a:extLst>
                    <a:ext uri="{FF2B5EF4-FFF2-40B4-BE49-F238E27FC236}">
                      <a16:creationId xmlns:a16="http://schemas.microsoft.com/office/drawing/2014/main" id="{850CEA9A-962E-448C-9E13-EAA768B75567}"/>
                    </a:ext>
                  </a:extLst>
                </p14:cNvPr>
                <p14:cNvContentPartPr/>
                <p14:nvPr/>
              </p14:nvContentPartPr>
              <p14:xfrm>
                <a:off x="2279019" y="333908"/>
                <a:ext cx="191160" cy="132480"/>
              </p14:xfrm>
            </p:contentPart>
          </mc:Choice>
          <mc:Fallback>
            <p:pic>
              <p:nvPicPr>
                <p:cNvPr id="73" name="Freihand 72">
                  <a:extLst>
                    <a:ext uri="{FF2B5EF4-FFF2-40B4-BE49-F238E27FC236}">
                      <a16:creationId xmlns:a16="http://schemas.microsoft.com/office/drawing/2014/main" id="{850CEA9A-962E-448C-9E13-EAA768B75567}"/>
                    </a:ext>
                  </a:extLst>
                </p:cNvPr>
                <p:cNvPicPr/>
                <p:nvPr/>
              </p:nvPicPr>
              <p:blipFill>
                <a:blip r:embed="rId187"/>
                <a:stretch>
                  <a:fillRect/>
                </a:stretch>
              </p:blipFill>
              <p:spPr>
                <a:xfrm>
                  <a:off x="2274699" y="329588"/>
                  <a:ext cx="199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77" name="Freihand 76">
                  <a:extLst>
                    <a:ext uri="{FF2B5EF4-FFF2-40B4-BE49-F238E27FC236}">
                      <a16:creationId xmlns:a16="http://schemas.microsoft.com/office/drawing/2014/main" id="{83B71CE9-1E60-4949-932A-C0FC36FD03B5}"/>
                    </a:ext>
                  </a:extLst>
                </p14:cNvPr>
                <p14:cNvContentPartPr/>
                <p14:nvPr/>
              </p14:nvContentPartPr>
              <p14:xfrm>
                <a:off x="2674659" y="82268"/>
                <a:ext cx="92520" cy="111600"/>
              </p14:xfrm>
            </p:contentPart>
          </mc:Choice>
          <mc:Fallback>
            <p:pic>
              <p:nvPicPr>
                <p:cNvPr id="77" name="Freihand 76">
                  <a:extLst>
                    <a:ext uri="{FF2B5EF4-FFF2-40B4-BE49-F238E27FC236}">
                      <a16:creationId xmlns:a16="http://schemas.microsoft.com/office/drawing/2014/main" id="{83B71CE9-1E60-4949-932A-C0FC36FD03B5}"/>
                    </a:ext>
                  </a:extLst>
                </p:cNvPr>
                <p:cNvPicPr/>
                <p:nvPr/>
              </p:nvPicPr>
              <p:blipFill>
                <a:blip r:embed="rId189"/>
                <a:stretch>
                  <a:fillRect/>
                </a:stretch>
              </p:blipFill>
              <p:spPr>
                <a:xfrm>
                  <a:off x="2670339" y="77948"/>
                  <a:ext cx="101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78" name="Freihand 77">
                  <a:extLst>
                    <a:ext uri="{FF2B5EF4-FFF2-40B4-BE49-F238E27FC236}">
                      <a16:creationId xmlns:a16="http://schemas.microsoft.com/office/drawing/2014/main" id="{FDE97982-66A0-4B51-84B0-B683CB360AA4}"/>
                    </a:ext>
                  </a:extLst>
                </p14:cNvPr>
                <p14:cNvContentPartPr/>
                <p14:nvPr/>
              </p14:nvContentPartPr>
              <p14:xfrm>
                <a:off x="2646939" y="126908"/>
                <a:ext cx="135360" cy="15840"/>
              </p14:xfrm>
            </p:contentPart>
          </mc:Choice>
          <mc:Fallback>
            <p:pic>
              <p:nvPicPr>
                <p:cNvPr id="78" name="Freihand 77">
                  <a:extLst>
                    <a:ext uri="{FF2B5EF4-FFF2-40B4-BE49-F238E27FC236}">
                      <a16:creationId xmlns:a16="http://schemas.microsoft.com/office/drawing/2014/main" id="{FDE97982-66A0-4B51-84B0-B683CB360AA4}"/>
                    </a:ext>
                  </a:extLst>
                </p:cNvPr>
                <p:cNvPicPr/>
                <p:nvPr/>
              </p:nvPicPr>
              <p:blipFill>
                <a:blip r:embed="rId191"/>
                <a:stretch>
                  <a:fillRect/>
                </a:stretch>
              </p:blipFill>
              <p:spPr>
                <a:xfrm>
                  <a:off x="2642619" y="122588"/>
                  <a:ext cx="1440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79" name="Freihand 78">
                  <a:extLst>
                    <a:ext uri="{FF2B5EF4-FFF2-40B4-BE49-F238E27FC236}">
                      <a16:creationId xmlns:a16="http://schemas.microsoft.com/office/drawing/2014/main" id="{17ACB398-626D-4C1D-82BB-2A5B4F8E4C0C}"/>
                    </a:ext>
                  </a:extLst>
                </p14:cNvPr>
                <p14:cNvContentPartPr/>
                <p14:nvPr/>
              </p14:nvContentPartPr>
              <p14:xfrm>
                <a:off x="2851779" y="73628"/>
                <a:ext cx="22680" cy="103680"/>
              </p14:xfrm>
            </p:contentPart>
          </mc:Choice>
          <mc:Fallback>
            <p:pic>
              <p:nvPicPr>
                <p:cNvPr id="79" name="Freihand 78">
                  <a:extLst>
                    <a:ext uri="{FF2B5EF4-FFF2-40B4-BE49-F238E27FC236}">
                      <a16:creationId xmlns:a16="http://schemas.microsoft.com/office/drawing/2014/main" id="{17ACB398-626D-4C1D-82BB-2A5B4F8E4C0C}"/>
                    </a:ext>
                  </a:extLst>
                </p:cNvPr>
                <p:cNvPicPr/>
                <p:nvPr/>
              </p:nvPicPr>
              <p:blipFill>
                <a:blip r:embed="rId193"/>
                <a:stretch>
                  <a:fillRect/>
                </a:stretch>
              </p:blipFill>
              <p:spPr>
                <a:xfrm>
                  <a:off x="2847459" y="69308"/>
                  <a:ext cx="31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80" name="Freihand 79">
                  <a:extLst>
                    <a:ext uri="{FF2B5EF4-FFF2-40B4-BE49-F238E27FC236}">
                      <a16:creationId xmlns:a16="http://schemas.microsoft.com/office/drawing/2014/main" id="{DD9947D1-0F29-4938-94E2-235A28FBA3CE}"/>
                    </a:ext>
                  </a:extLst>
                </p14:cNvPr>
                <p14:cNvContentPartPr/>
                <p14:nvPr/>
              </p14:nvContentPartPr>
              <p14:xfrm>
                <a:off x="2809659" y="68588"/>
                <a:ext cx="120240" cy="128880"/>
              </p14:xfrm>
            </p:contentPart>
          </mc:Choice>
          <mc:Fallback>
            <p:pic>
              <p:nvPicPr>
                <p:cNvPr id="80" name="Freihand 79">
                  <a:extLst>
                    <a:ext uri="{FF2B5EF4-FFF2-40B4-BE49-F238E27FC236}">
                      <a16:creationId xmlns:a16="http://schemas.microsoft.com/office/drawing/2014/main" id="{DD9947D1-0F29-4938-94E2-235A28FBA3CE}"/>
                    </a:ext>
                  </a:extLst>
                </p:cNvPr>
                <p:cNvPicPr/>
                <p:nvPr/>
              </p:nvPicPr>
              <p:blipFill>
                <a:blip r:embed="rId195"/>
                <a:stretch>
                  <a:fillRect/>
                </a:stretch>
              </p:blipFill>
              <p:spPr>
                <a:xfrm>
                  <a:off x="2805339" y="64268"/>
                  <a:ext cx="128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82" name="Freihand 81">
                  <a:extLst>
                    <a:ext uri="{FF2B5EF4-FFF2-40B4-BE49-F238E27FC236}">
                      <a16:creationId xmlns:a16="http://schemas.microsoft.com/office/drawing/2014/main" id="{822C1F95-E029-4CD4-A7F4-A46DBB85DA84}"/>
                    </a:ext>
                  </a:extLst>
                </p14:cNvPr>
                <p14:cNvContentPartPr/>
                <p14:nvPr/>
              </p14:nvContentPartPr>
              <p14:xfrm>
                <a:off x="3026379" y="127988"/>
                <a:ext cx="77040" cy="70920"/>
              </p14:xfrm>
            </p:contentPart>
          </mc:Choice>
          <mc:Fallback>
            <p:pic>
              <p:nvPicPr>
                <p:cNvPr id="82" name="Freihand 81">
                  <a:extLst>
                    <a:ext uri="{FF2B5EF4-FFF2-40B4-BE49-F238E27FC236}">
                      <a16:creationId xmlns:a16="http://schemas.microsoft.com/office/drawing/2014/main" id="{822C1F95-E029-4CD4-A7F4-A46DBB85DA84}"/>
                    </a:ext>
                  </a:extLst>
                </p:cNvPr>
                <p:cNvPicPr/>
                <p:nvPr/>
              </p:nvPicPr>
              <p:blipFill>
                <a:blip r:embed="rId197"/>
                <a:stretch>
                  <a:fillRect/>
                </a:stretch>
              </p:blipFill>
              <p:spPr>
                <a:xfrm>
                  <a:off x="3022059" y="123668"/>
                  <a:ext cx="856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83" name="Freihand 82">
                  <a:extLst>
                    <a:ext uri="{FF2B5EF4-FFF2-40B4-BE49-F238E27FC236}">
                      <a16:creationId xmlns:a16="http://schemas.microsoft.com/office/drawing/2014/main" id="{4A9F7C53-1366-43F4-BB71-AE550DA8ADB4}"/>
                    </a:ext>
                  </a:extLst>
                </p14:cNvPr>
                <p14:cNvContentPartPr/>
                <p14:nvPr/>
              </p14:nvContentPartPr>
              <p14:xfrm>
                <a:off x="3128259" y="111068"/>
                <a:ext cx="89280" cy="76680"/>
              </p14:xfrm>
            </p:contentPart>
          </mc:Choice>
          <mc:Fallback>
            <p:pic>
              <p:nvPicPr>
                <p:cNvPr id="83" name="Freihand 82">
                  <a:extLst>
                    <a:ext uri="{FF2B5EF4-FFF2-40B4-BE49-F238E27FC236}">
                      <a16:creationId xmlns:a16="http://schemas.microsoft.com/office/drawing/2014/main" id="{4A9F7C53-1366-43F4-BB71-AE550DA8ADB4}"/>
                    </a:ext>
                  </a:extLst>
                </p:cNvPr>
                <p:cNvPicPr/>
                <p:nvPr/>
              </p:nvPicPr>
              <p:blipFill>
                <a:blip r:embed="rId199"/>
                <a:stretch>
                  <a:fillRect/>
                </a:stretch>
              </p:blipFill>
              <p:spPr>
                <a:xfrm>
                  <a:off x="3123939" y="106748"/>
                  <a:ext cx="97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84" name="Freihand 83">
                  <a:extLst>
                    <a:ext uri="{FF2B5EF4-FFF2-40B4-BE49-F238E27FC236}">
                      <a16:creationId xmlns:a16="http://schemas.microsoft.com/office/drawing/2014/main" id="{1A797F9F-F61D-4DCE-A680-55E5A61824C0}"/>
                    </a:ext>
                  </a:extLst>
                </p14:cNvPr>
                <p14:cNvContentPartPr/>
                <p14:nvPr/>
              </p14:nvContentPartPr>
              <p14:xfrm>
                <a:off x="3206019" y="59948"/>
                <a:ext cx="131040" cy="108720"/>
              </p14:xfrm>
            </p:contentPart>
          </mc:Choice>
          <mc:Fallback>
            <p:pic>
              <p:nvPicPr>
                <p:cNvPr id="84" name="Freihand 83">
                  <a:extLst>
                    <a:ext uri="{FF2B5EF4-FFF2-40B4-BE49-F238E27FC236}">
                      <a16:creationId xmlns:a16="http://schemas.microsoft.com/office/drawing/2014/main" id="{1A797F9F-F61D-4DCE-A680-55E5A61824C0}"/>
                    </a:ext>
                  </a:extLst>
                </p:cNvPr>
                <p:cNvPicPr/>
                <p:nvPr/>
              </p:nvPicPr>
              <p:blipFill>
                <a:blip r:embed="rId201"/>
                <a:stretch>
                  <a:fillRect/>
                </a:stretch>
              </p:blipFill>
              <p:spPr>
                <a:xfrm>
                  <a:off x="3201699" y="55628"/>
                  <a:ext cx="139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85" name="Freihand 84">
                  <a:extLst>
                    <a:ext uri="{FF2B5EF4-FFF2-40B4-BE49-F238E27FC236}">
                      <a16:creationId xmlns:a16="http://schemas.microsoft.com/office/drawing/2014/main" id="{1525DA22-2D7E-4543-A1D6-BCC89ECDA94C}"/>
                    </a:ext>
                  </a:extLst>
                </p14:cNvPr>
                <p14:cNvContentPartPr/>
                <p14:nvPr/>
              </p14:nvContentPartPr>
              <p14:xfrm>
                <a:off x="3170019" y="79388"/>
                <a:ext cx="127080" cy="22680"/>
              </p14:xfrm>
            </p:contentPart>
          </mc:Choice>
          <mc:Fallback>
            <p:pic>
              <p:nvPicPr>
                <p:cNvPr id="85" name="Freihand 84">
                  <a:extLst>
                    <a:ext uri="{FF2B5EF4-FFF2-40B4-BE49-F238E27FC236}">
                      <a16:creationId xmlns:a16="http://schemas.microsoft.com/office/drawing/2014/main" id="{1525DA22-2D7E-4543-A1D6-BCC89ECDA94C}"/>
                    </a:ext>
                  </a:extLst>
                </p:cNvPr>
                <p:cNvPicPr/>
                <p:nvPr/>
              </p:nvPicPr>
              <p:blipFill>
                <a:blip r:embed="rId203"/>
                <a:stretch>
                  <a:fillRect/>
                </a:stretch>
              </p:blipFill>
              <p:spPr>
                <a:xfrm>
                  <a:off x="3165699" y="75068"/>
                  <a:ext cx="135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86" name="Freihand 85">
                  <a:extLst>
                    <a:ext uri="{FF2B5EF4-FFF2-40B4-BE49-F238E27FC236}">
                      <a16:creationId xmlns:a16="http://schemas.microsoft.com/office/drawing/2014/main" id="{97E31B7D-AB05-4271-AC87-727B7895BDB9}"/>
                    </a:ext>
                  </a:extLst>
                </p14:cNvPr>
                <p14:cNvContentPartPr/>
                <p14:nvPr/>
              </p14:nvContentPartPr>
              <p14:xfrm>
                <a:off x="3371619" y="51668"/>
                <a:ext cx="8640" cy="127440"/>
              </p14:xfrm>
            </p:contentPart>
          </mc:Choice>
          <mc:Fallback>
            <p:pic>
              <p:nvPicPr>
                <p:cNvPr id="86" name="Freihand 85">
                  <a:extLst>
                    <a:ext uri="{FF2B5EF4-FFF2-40B4-BE49-F238E27FC236}">
                      <a16:creationId xmlns:a16="http://schemas.microsoft.com/office/drawing/2014/main" id="{97E31B7D-AB05-4271-AC87-727B7895BDB9}"/>
                    </a:ext>
                  </a:extLst>
                </p:cNvPr>
                <p:cNvPicPr/>
                <p:nvPr/>
              </p:nvPicPr>
              <p:blipFill>
                <a:blip r:embed="rId205"/>
                <a:stretch>
                  <a:fillRect/>
                </a:stretch>
              </p:blipFill>
              <p:spPr>
                <a:xfrm>
                  <a:off x="3367299" y="47348"/>
                  <a:ext cx="17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87" name="Freihand 86">
                  <a:extLst>
                    <a:ext uri="{FF2B5EF4-FFF2-40B4-BE49-F238E27FC236}">
                      <a16:creationId xmlns:a16="http://schemas.microsoft.com/office/drawing/2014/main" id="{9CD17108-A153-4506-8B97-970A6D0D9049}"/>
                    </a:ext>
                  </a:extLst>
                </p14:cNvPr>
                <p14:cNvContentPartPr/>
                <p14:nvPr/>
              </p14:nvContentPartPr>
              <p14:xfrm>
                <a:off x="3311139" y="103508"/>
                <a:ext cx="114480" cy="22680"/>
              </p14:xfrm>
            </p:contentPart>
          </mc:Choice>
          <mc:Fallback>
            <p:pic>
              <p:nvPicPr>
                <p:cNvPr id="87" name="Freihand 86">
                  <a:extLst>
                    <a:ext uri="{FF2B5EF4-FFF2-40B4-BE49-F238E27FC236}">
                      <a16:creationId xmlns:a16="http://schemas.microsoft.com/office/drawing/2014/main" id="{9CD17108-A153-4506-8B97-970A6D0D9049}"/>
                    </a:ext>
                  </a:extLst>
                </p:cNvPr>
                <p:cNvPicPr/>
                <p:nvPr/>
              </p:nvPicPr>
              <p:blipFill>
                <a:blip r:embed="rId207"/>
                <a:stretch>
                  <a:fillRect/>
                </a:stretch>
              </p:blipFill>
              <p:spPr>
                <a:xfrm>
                  <a:off x="3306819" y="99188"/>
                  <a:ext cx="123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88" name="Freihand 87">
                  <a:extLst>
                    <a:ext uri="{FF2B5EF4-FFF2-40B4-BE49-F238E27FC236}">
                      <a16:creationId xmlns:a16="http://schemas.microsoft.com/office/drawing/2014/main" id="{FB9AAEDF-6C13-45F8-BD58-91EE398C4BA1}"/>
                    </a:ext>
                  </a:extLst>
                </p14:cNvPr>
                <p14:cNvContentPartPr/>
                <p14:nvPr/>
              </p14:nvContentPartPr>
              <p14:xfrm>
                <a:off x="3478539" y="113228"/>
                <a:ext cx="97920" cy="38520"/>
              </p14:xfrm>
            </p:contentPart>
          </mc:Choice>
          <mc:Fallback>
            <p:pic>
              <p:nvPicPr>
                <p:cNvPr id="88" name="Freihand 87">
                  <a:extLst>
                    <a:ext uri="{FF2B5EF4-FFF2-40B4-BE49-F238E27FC236}">
                      <a16:creationId xmlns:a16="http://schemas.microsoft.com/office/drawing/2014/main" id="{FB9AAEDF-6C13-45F8-BD58-91EE398C4BA1}"/>
                    </a:ext>
                  </a:extLst>
                </p:cNvPr>
                <p:cNvPicPr/>
                <p:nvPr/>
              </p:nvPicPr>
              <p:blipFill>
                <a:blip r:embed="rId209"/>
                <a:stretch>
                  <a:fillRect/>
                </a:stretch>
              </p:blipFill>
              <p:spPr>
                <a:xfrm>
                  <a:off x="3474219" y="108908"/>
                  <a:ext cx="106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89" name="Freihand 88">
                  <a:extLst>
                    <a:ext uri="{FF2B5EF4-FFF2-40B4-BE49-F238E27FC236}">
                      <a16:creationId xmlns:a16="http://schemas.microsoft.com/office/drawing/2014/main" id="{2328F96B-FD57-484A-98A6-2492B6C45A4C}"/>
                    </a:ext>
                  </a:extLst>
                </p14:cNvPr>
                <p14:cNvContentPartPr/>
                <p14:nvPr/>
              </p14:nvContentPartPr>
              <p14:xfrm>
                <a:off x="3570339" y="96308"/>
                <a:ext cx="263160" cy="50040"/>
              </p14:xfrm>
            </p:contentPart>
          </mc:Choice>
          <mc:Fallback>
            <p:pic>
              <p:nvPicPr>
                <p:cNvPr id="89" name="Freihand 88">
                  <a:extLst>
                    <a:ext uri="{FF2B5EF4-FFF2-40B4-BE49-F238E27FC236}">
                      <a16:creationId xmlns:a16="http://schemas.microsoft.com/office/drawing/2014/main" id="{2328F96B-FD57-484A-98A6-2492B6C45A4C}"/>
                    </a:ext>
                  </a:extLst>
                </p:cNvPr>
                <p:cNvPicPr/>
                <p:nvPr/>
              </p:nvPicPr>
              <p:blipFill>
                <a:blip r:embed="rId211"/>
                <a:stretch>
                  <a:fillRect/>
                </a:stretch>
              </p:blipFill>
              <p:spPr>
                <a:xfrm>
                  <a:off x="3566019" y="91988"/>
                  <a:ext cx="271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90" name="Freihand 89">
                  <a:extLst>
                    <a:ext uri="{FF2B5EF4-FFF2-40B4-BE49-F238E27FC236}">
                      <a16:creationId xmlns:a16="http://schemas.microsoft.com/office/drawing/2014/main" id="{D4CCCEDE-DDF5-4DFE-89E3-5F9103877C38}"/>
                    </a:ext>
                  </a:extLst>
                </p14:cNvPr>
                <p14:cNvContentPartPr/>
                <p14:nvPr/>
              </p14:nvContentPartPr>
              <p14:xfrm>
                <a:off x="3862299" y="89108"/>
                <a:ext cx="1800" cy="10080"/>
              </p14:xfrm>
            </p:contentPart>
          </mc:Choice>
          <mc:Fallback>
            <p:pic>
              <p:nvPicPr>
                <p:cNvPr id="90" name="Freihand 89">
                  <a:extLst>
                    <a:ext uri="{FF2B5EF4-FFF2-40B4-BE49-F238E27FC236}">
                      <a16:creationId xmlns:a16="http://schemas.microsoft.com/office/drawing/2014/main" id="{D4CCCEDE-DDF5-4DFE-89E3-5F9103877C38}"/>
                    </a:ext>
                  </a:extLst>
                </p:cNvPr>
                <p:cNvPicPr/>
                <p:nvPr/>
              </p:nvPicPr>
              <p:blipFill>
                <a:blip r:embed="rId213"/>
                <a:stretch>
                  <a:fillRect/>
                </a:stretch>
              </p:blipFill>
              <p:spPr>
                <a:xfrm>
                  <a:off x="3857979" y="84788"/>
                  <a:ext cx="10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91" name="Freihand 90">
                  <a:extLst>
                    <a:ext uri="{FF2B5EF4-FFF2-40B4-BE49-F238E27FC236}">
                      <a16:creationId xmlns:a16="http://schemas.microsoft.com/office/drawing/2014/main" id="{94980008-D629-4255-808F-09DE2C043DC3}"/>
                    </a:ext>
                  </a:extLst>
                </p14:cNvPr>
                <p14:cNvContentPartPr/>
                <p14:nvPr/>
              </p14:nvContentPartPr>
              <p14:xfrm>
                <a:off x="3880659" y="101708"/>
                <a:ext cx="68040" cy="55800"/>
              </p14:xfrm>
            </p:contentPart>
          </mc:Choice>
          <mc:Fallback>
            <p:pic>
              <p:nvPicPr>
                <p:cNvPr id="91" name="Freihand 90">
                  <a:extLst>
                    <a:ext uri="{FF2B5EF4-FFF2-40B4-BE49-F238E27FC236}">
                      <a16:creationId xmlns:a16="http://schemas.microsoft.com/office/drawing/2014/main" id="{94980008-D629-4255-808F-09DE2C043DC3}"/>
                    </a:ext>
                  </a:extLst>
                </p:cNvPr>
                <p:cNvPicPr/>
                <p:nvPr/>
              </p:nvPicPr>
              <p:blipFill>
                <a:blip r:embed="rId215"/>
                <a:stretch>
                  <a:fillRect/>
                </a:stretch>
              </p:blipFill>
              <p:spPr>
                <a:xfrm>
                  <a:off x="3876339" y="97388"/>
                  <a:ext cx="766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92" name="Freihand 91">
                  <a:extLst>
                    <a:ext uri="{FF2B5EF4-FFF2-40B4-BE49-F238E27FC236}">
                      <a16:creationId xmlns:a16="http://schemas.microsoft.com/office/drawing/2014/main" id="{E87FCB2C-EAC3-4949-B60F-13E2B3236DA9}"/>
                    </a:ext>
                  </a:extLst>
                </p14:cNvPr>
                <p14:cNvContentPartPr/>
                <p14:nvPr/>
              </p14:nvContentPartPr>
              <p14:xfrm>
                <a:off x="3970659" y="66788"/>
                <a:ext cx="210600" cy="101520"/>
              </p14:xfrm>
            </p:contentPart>
          </mc:Choice>
          <mc:Fallback>
            <p:pic>
              <p:nvPicPr>
                <p:cNvPr id="92" name="Freihand 91">
                  <a:extLst>
                    <a:ext uri="{FF2B5EF4-FFF2-40B4-BE49-F238E27FC236}">
                      <a16:creationId xmlns:a16="http://schemas.microsoft.com/office/drawing/2014/main" id="{E87FCB2C-EAC3-4949-B60F-13E2B3236DA9}"/>
                    </a:ext>
                  </a:extLst>
                </p:cNvPr>
                <p:cNvPicPr/>
                <p:nvPr/>
              </p:nvPicPr>
              <p:blipFill>
                <a:blip r:embed="rId217"/>
                <a:stretch>
                  <a:fillRect/>
                </a:stretch>
              </p:blipFill>
              <p:spPr>
                <a:xfrm>
                  <a:off x="3966339" y="62468"/>
                  <a:ext cx="2192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93" name="Freihand 92">
                  <a:extLst>
                    <a:ext uri="{FF2B5EF4-FFF2-40B4-BE49-F238E27FC236}">
                      <a16:creationId xmlns:a16="http://schemas.microsoft.com/office/drawing/2014/main" id="{2AD013CF-6D50-418C-8404-423BE84CD3F6}"/>
                    </a:ext>
                  </a:extLst>
                </p14:cNvPr>
                <p14:cNvContentPartPr/>
                <p14:nvPr/>
              </p14:nvContentPartPr>
              <p14:xfrm>
                <a:off x="3989739" y="40508"/>
                <a:ext cx="360" cy="360"/>
              </p14:xfrm>
            </p:contentPart>
          </mc:Choice>
          <mc:Fallback>
            <p:pic>
              <p:nvPicPr>
                <p:cNvPr id="93" name="Freihand 92">
                  <a:extLst>
                    <a:ext uri="{FF2B5EF4-FFF2-40B4-BE49-F238E27FC236}">
                      <a16:creationId xmlns:a16="http://schemas.microsoft.com/office/drawing/2014/main" id="{2AD013CF-6D50-418C-8404-423BE84CD3F6}"/>
                    </a:ext>
                  </a:extLst>
                </p:cNvPr>
                <p:cNvPicPr/>
                <p:nvPr/>
              </p:nvPicPr>
              <p:blipFill>
                <a:blip r:embed="rId80"/>
                <a:stretch>
                  <a:fillRect/>
                </a:stretch>
              </p:blipFill>
              <p:spPr>
                <a:xfrm>
                  <a:off x="3985419" y="361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94" name="Freihand 93">
                  <a:extLst>
                    <a:ext uri="{FF2B5EF4-FFF2-40B4-BE49-F238E27FC236}">
                      <a16:creationId xmlns:a16="http://schemas.microsoft.com/office/drawing/2014/main" id="{53010B1A-97DA-4644-896C-E5612BE426F7}"/>
                    </a:ext>
                  </a:extLst>
                </p14:cNvPr>
                <p14:cNvContentPartPr/>
                <p14:nvPr/>
              </p14:nvContentPartPr>
              <p14:xfrm>
                <a:off x="2702379" y="254348"/>
                <a:ext cx="137880" cy="149040"/>
              </p14:xfrm>
            </p:contentPart>
          </mc:Choice>
          <mc:Fallback>
            <p:pic>
              <p:nvPicPr>
                <p:cNvPr id="94" name="Freihand 93">
                  <a:extLst>
                    <a:ext uri="{FF2B5EF4-FFF2-40B4-BE49-F238E27FC236}">
                      <a16:creationId xmlns:a16="http://schemas.microsoft.com/office/drawing/2014/main" id="{53010B1A-97DA-4644-896C-E5612BE426F7}"/>
                    </a:ext>
                  </a:extLst>
                </p:cNvPr>
                <p:cNvPicPr/>
                <p:nvPr/>
              </p:nvPicPr>
              <p:blipFill>
                <a:blip r:embed="rId220"/>
                <a:stretch>
                  <a:fillRect/>
                </a:stretch>
              </p:blipFill>
              <p:spPr>
                <a:xfrm>
                  <a:off x="2698059" y="250028"/>
                  <a:ext cx="146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95" name="Freihand 94">
                  <a:extLst>
                    <a:ext uri="{FF2B5EF4-FFF2-40B4-BE49-F238E27FC236}">
                      <a16:creationId xmlns:a16="http://schemas.microsoft.com/office/drawing/2014/main" id="{909EF26A-EA70-4424-B34F-70D8447A9970}"/>
                    </a:ext>
                  </a:extLst>
                </p14:cNvPr>
                <p14:cNvContentPartPr/>
                <p14:nvPr/>
              </p14:nvContentPartPr>
              <p14:xfrm>
                <a:off x="2861859" y="235988"/>
                <a:ext cx="143640" cy="121320"/>
              </p14:xfrm>
            </p:contentPart>
          </mc:Choice>
          <mc:Fallback>
            <p:pic>
              <p:nvPicPr>
                <p:cNvPr id="95" name="Freihand 94">
                  <a:extLst>
                    <a:ext uri="{FF2B5EF4-FFF2-40B4-BE49-F238E27FC236}">
                      <a16:creationId xmlns:a16="http://schemas.microsoft.com/office/drawing/2014/main" id="{909EF26A-EA70-4424-B34F-70D8447A9970}"/>
                    </a:ext>
                  </a:extLst>
                </p:cNvPr>
                <p:cNvPicPr/>
                <p:nvPr/>
              </p:nvPicPr>
              <p:blipFill>
                <a:blip r:embed="rId222"/>
                <a:stretch>
                  <a:fillRect/>
                </a:stretch>
              </p:blipFill>
              <p:spPr>
                <a:xfrm>
                  <a:off x="2857539" y="231668"/>
                  <a:ext cx="152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96" name="Freihand 95">
                  <a:extLst>
                    <a:ext uri="{FF2B5EF4-FFF2-40B4-BE49-F238E27FC236}">
                      <a16:creationId xmlns:a16="http://schemas.microsoft.com/office/drawing/2014/main" id="{EEB6D643-FE38-4BB1-84BB-F44E069EB826}"/>
                    </a:ext>
                  </a:extLst>
                </p14:cNvPr>
                <p14:cNvContentPartPr/>
                <p14:nvPr/>
              </p14:nvContentPartPr>
              <p14:xfrm>
                <a:off x="2999739" y="233828"/>
                <a:ext cx="328680" cy="138240"/>
              </p14:xfrm>
            </p:contentPart>
          </mc:Choice>
          <mc:Fallback>
            <p:pic>
              <p:nvPicPr>
                <p:cNvPr id="96" name="Freihand 95">
                  <a:extLst>
                    <a:ext uri="{FF2B5EF4-FFF2-40B4-BE49-F238E27FC236}">
                      <a16:creationId xmlns:a16="http://schemas.microsoft.com/office/drawing/2014/main" id="{EEB6D643-FE38-4BB1-84BB-F44E069EB826}"/>
                    </a:ext>
                  </a:extLst>
                </p:cNvPr>
                <p:cNvPicPr/>
                <p:nvPr/>
              </p:nvPicPr>
              <p:blipFill>
                <a:blip r:embed="rId224"/>
                <a:stretch>
                  <a:fillRect/>
                </a:stretch>
              </p:blipFill>
              <p:spPr>
                <a:xfrm>
                  <a:off x="2995419" y="229508"/>
                  <a:ext cx="337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97" name="Freihand 96">
                  <a:extLst>
                    <a:ext uri="{FF2B5EF4-FFF2-40B4-BE49-F238E27FC236}">
                      <a16:creationId xmlns:a16="http://schemas.microsoft.com/office/drawing/2014/main" id="{2622B205-5F27-497F-94EC-D9D8E788B6D8}"/>
                    </a:ext>
                  </a:extLst>
                </p14:cNvPr>
                <p14:cNvContentPartPr/>
                <p14:nvPr/>
              </p14:nvContentPartPr>
              <p14:xfrm>
                <a:off x="3323019" y="291068"/>
                <a:ext cx="271800" cy="171360"/>
              </p14:xfrm>
            </p:contentPart>
          </mc:Choice>
          <mc:Fallback>
            <p:pic>
              <p:nvPicPr>
                <p:cNvPr id="97" name="Freihand 96">
                  <a:extLst>
                    <a:ext uri="{FF2B5EF4-FFF2-40B4-BE49-F238E27FC236}">
                      <a16:creationId xmlns:a16="http://schemas.microsoft.com/office/drawing/2014/main" id="{2622B205-5F27-497F-94EC-D9D8E788B6D8}"/>
                    </a:ext>
                  </a:extLst>
                </p:cNvPr>
                <p:cNvPicPr/>
                <p:nvPr/>
              </p:nvPicPr>
              <p:blipFill>
                <a:blip r:embed="rId226"/>
                <a:stretch>
                  <a:fillRect/>
                </a:stretch>
              </p:blipFill>
              <p:spPr>
                <a:xfrm>
                  <a:off x="3318699" y="286748"/>
                  <a:ext cx="280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99" name="Freihand 98">
                  <a:extLst>
                    <a:ext uri="{FF2B5EF4-FFF2-40B4-BE49-F238E27FC236}">
                      <a16:creationId xmlns:a16="http://schemas.microsoft.com/office/drawing/2014/main" id="{70A218D2-40D0-4F2F-875A-C2496AAE2CA6}"/>
                    </a:ext>
                  </a:extLst>
                </p14:cNvPr>
                <p14:cNvContentPartPr/>
                <p14:nvPr/>
              </p14:nvContentPartPr>
              <p14:xfrm>
                <a:off x="3695979" y="226628"/>
                <a:ext cx="258120" cy="236520"/>
              </p14:xfrm>
            </p:contentPart>
          </mc:Choice>
          <mc:Fallback>
            <p:pic>
              <p:nvPicPr>
                <p:cNvPr id="99" name="Freihand 98">
                  <a:extLst>
                    <a:ext uri="{FF2B5EF4-FFF2-40B4-BE49-F238E27FC236}">
                      <a16:creationId xmlns:a16="http://schemas.microsoft.com/office/drawing/2014/main" id="{70A218D2-40D0-4F2F-875A-C2496AAE2CA6}"/>
                    </a:ext>
                  </a:extLst>
                </p:cNvPr>
                <p:cNvPicPr/>
                <p:nvPr/>
              </p:nvPicPr>
              <p:blipFill>
                <a:blip r:embed="rId228"/>
                <a:stretch>
                  <a:fillRect/>
                </a:stretch>
              </p:blipFill>
              <p:spPr>
                <a:xfrm>
                  <a:off x="3691659" y="222308"/>
                  <a:ext cx="2667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00" name="Freihand 99">
                  <a:extLst>
                    <a:ext uri="{FF2B5EF4-FFF2-40B4-BE49-F238E27FC236}">
                      <a16:creationId xmlns:a16="http://schemas.microsoft.com/office/drawing/2014/main" id="{57596401-F4DD-4544-9A81-75FA74659F55}"/>
                    </a:ext>
                  </a:extLst>
                </p14:cNvPr>
                <p14:cNvContentPartPr/>
                <p14:nvPr/>
              </p14:nvContentPartPr>
              <p14:xfrm>
                <a:off x="4035459" y="221588"/>
                <a:ext cx="91080" cy="132120"/>
              </p14:xfrm>
            </p:contentPart>
          </mc:Choice>
          <mc:Fallback>
            <p:pic>
              <p:nvPicPr>
                <p:cNvPr id="100" name="Freihand 99">
                  <a:extLst>
                    <a:ext uri="{FF2B5EF4-FFF2-40B4-BE49-F238E27FC236}">
                      <a16:creationId xmlns:a16="http://schemas.microsoft.com/office/drawing/2014/main" id="{57596401-F4DD-4544-9A81-75FA74659F55}"/>
                    </a:ext>
                  </a:extLst>
                </p:cNvPr>
                <p:cNvPicPr/>
                <p:nvPr/>
              </p:nvPicPr>
              <p:blipFill>
                <a:blip r:embed="rId230"/>
                <a:stretch>
                  <a:fillRect/>
                </a:stretch>
              </p:blipFill>
              <p:spPr>
                <a:xfrm>
                  <a:off x="4031139" y="217268"/>
                  <a:ext cx="997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01" name="Freihand 100">
                  <a:extLst>
                    <a:ext uri="{FF2B5EF4-FFF2-40B4-BE49-F238E27FC236}">
                      <a16:creationId xmlns:a16="http://schemas.microsoft.com/office/drawing/2014/main" id="{5E2AE101-447F-402D-8F20-988359C8E361}"/>
                    </a:ext>
                  </a:extLst>
                </p14:cNvPr>
                <p14:cNvContentPartPr/>
                <p14:nvPr/>
              </p14:nvContentPartPr>
              <p14:xfrm>
                <a:off x="4170459" y="265868"/>
                <a:ext cx="74880" cy="6120"/>
              </p14:xfrm>
            </p:contentPart>
          </mc:Choice>
          <mc:Fallback>
            <p:pic>
              <p:nvPicPr>
                <p:cNvPr id="101" name="Freihand 100">
                  <a:extLst>
                    <a:ext uri="{FF2B5EF4-FFF2-40B4-BE49-F238E27FC236}">
                      <a16:creationId xmlns:a16="http://schemas.microsoft.com/office/drawing/2014/main" id="{5E2AE101-447F-402D-8F20-988359C8E361}"/>
                    </a:ext>
                  </a:extLst>
                </p:cNvPr>
                <p:cNvPicPr/>
                <p:nvPr/>
              </p:nvPicPr>
              <p:blipFill>
                <a:blip r:embed="rId232"/>
                <a:stretch>
                  <a:fillRect/>
                </a:stretch>
              </p:blipFill>
              <p:spPr>
                <a:xfrm>
                  <a:off x="4166139" y="261548"/>
                  <a:ext cx="835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02" name="Freihand 101">
                  <a:extLst>
                    <a:ext uri="{FF2B5EF4-FFF2-40B4-BE49-F238E27FC236}">
                      <a16:creationId xmlns:a16="http://schemas.microsoft.com/office/drawing/2014/main" id="{BA4CF679-B406-4A3F-BDE8-AF0988A599DF}"/>
                    </a:ext>
                  </a:extLst>
                </p14:cNvPr>
                <p14:cNvContentPartPr/>
                <p14:nvPr/>
              </p14:nvContentPartPr>
              <p14:xfrm>
                <a:off x="4161459" y="291428"/>
                <a:ext cx="123840" cy="16200"/>
              </p14:xfrm>
            </p:contentPart>
          </mc:Choice>
          <mc:Fallback>
            <p:pic>
              <p:nvPicPr>
                <p:cNvPr id="102" name="Freihand 101">
                  <a:extLst>
                    <a:ext uri="{FF2B5EF4-FFF2-40B4-BE49-F238E27FC236}">
                      <a16:creationId xmlns:a16="http://schemas.microsoft.com/office/drawing/2014/main" id="{BA4CF679-B406-4A3F-BDE8-AF0988A599DF}"/>
                    </a:ext>
                  </a:extLst>
                </p:cNvPr>
                <p:cNvPicPr/>
                <p:nvPr/>
              </p:nvPicPr>
              <p:blipFill>
                <a:blip r:embed="rId234"/>
                <a:stretch>
                  <a:fillRect/>
                </a:stretch>
              </p:blipFill>
              <p:spPr>
                <a:xfrm>
                  <a:off x="4157139" y="287108"/>
                  <a:ext cx="1324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03" name="Freihand 102">
                  <a:extLst>
                    <a:ext uri="{FF2B5EF4-FFF2-40B4-BE49-F238E27FC236}">
                      <a16:creationId xmlns:a16="http://schemas.microsoft.com/office/drawing/2014/main" id="{786202E5-2CBE-48EE-8C60-89EABAFD461A}"/>
                    </a:ext>
                  </a:extLst>
                </p14:cNvPr>
                <p14:cNvContentPartPr/>
                <p14:nvPr/>
              </p14:nvContentPartPr>
              <p14:xfrm>
                <a:off x="4322379" y="200348"/>
                <a:ext cx="99000" cy="131040"/>
              </p14:xfrm>
            </p:contentPart>
          </mc:Choice>
          <mc:Fallback>
            <p:pic>
              <p:nvPicPr>
                <p:cNvPr id="103" name="Freihand 102">
                  <a:extLst>
                    <a:ext uri="{FF2B5EF4-FFF2-40B4-BE49-F238E27FC236}">
                      <a16:creationId xmlns:a16="http://schemas.microsoft.com/office/drawing/2014/main" id="{786202E5-2CBE-48EE-8C60-89EABAFD461A}"/>
                    </a:ext>
                  </a:extLst>
                </p:cNvPr>
                <p:cNvPicPr/>
                <p:nvPr/>
              </p:nvPicPr>
              <p:blipFill>
                <a:blip r:embed="rId236"/>
                <a:stretch>
                  <a:fillRect/>
                </a:stretch>
              </p:blipFill>
              <p:spPr>
                <a:xfrm>
                  <a:off x="4318059" y="196028"/>
                  <a:ext cx="107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04" name="Freihand 103">
                  <a:extLst>
                    <a:ext uri="{FF2B5EF4-FFF2-40B4-BE49-F238E27FC236}">
                      <a16:creationId xmlns:a16="http://schemas.microsoft.com/office/drawing/2014/main" id="{15C61CF0-173A-4FEE-88A0-00C3C13D775C}"/>
                    </a:ext>
                  </a:extLst>
                </p14:cNvPr>
                <p14:cNvContentPartPr/>
                <p14:nvPr/>
              </p14:nvContentPartPr>
              <p14:xfrm>
                <a:off x="4271979" y="154268"/>
                <a:ext cx="188280" cy="20160"/>
              </p14:xfrm>
            </p:contentPart>
          </mc:Choice>
          <mc:Fallback>
            <p:pic>
              <p:nvPicPr>
                <p:cNvPr id="104" name="Freihand 103">
                  <a:extLst>
                    <a:ext uri="{FF2B5EF4-FFF2-40B4-BE49-F238E27FC236}">
                      <a16:creationId xmlns:a16="http://schemas.microsoft.com/office/drawing/2014/main" id="{15C61CF0-173A-4FEE-88A0-00C3C13D775C}"/>
                    </a:ext>
                  </a:extLst>
                </p:cNvPr>
                <p:cNvPicPr/>
                <p:nvPr/>
              </p:nvPicPr>
              <p:blipFill>
                <a:blip r:embed="rId238"/>
                <a:stretch>
                  <a:fillRect/>
                </a:stretch>
              </p:blipFill>
              <p:spPr>
                <a:xfrm>
                  <a:off x="4267659" y="149948"/>
                  <a:ext cx="196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2" name="Freihand 201">
                  <a:extLst>
                    <a:ext uri="{FF2B5EF4-FFF2-40B4-BE49-F238E27FC236}">
                      <a16:creationId xmlns:a16="http://schemas.microsoft.com/office/drawing/2014/main" id="{A5CB841C-489F-464D-A3A9-A2DDC38B27D1}"/>
                    </a:ext>
                  </a:extLst>
                </p14:cNvPr>
                <p14:cNvContentPartPr/>
                <p14:nvPr/>
              </p14:nvContentPartPr>
              <p14:xfrm>
                <a:off x="2220699" y="643148"/>
                <a:ext cx="1139760" cy="1248480"/>
              </p14:xfrm>
            </p:contentPart>
          </mc:Choice>
          <mc:Fallback>
            <p:pic>
              <p:nvPicPr>
                <p:cNvPr id="202" name="Freihand 201">
                  <a:extLst>
                    <a:ext uri="{FF2B5EF4-FFF2-40B4-BE49-F238E27FC236}">
                      <a16:creationId xmlns:a16="http://schemas.microsoft.com/office/drawing/2014/main" id="{A5CB841C-489F-464D-A3A9-A2DDC38B27D1}"/>
                    </a:ext>
                  </a:extLst>
                </p:cNvPr>
                <p:cNvPicPr/>
                <p:nvPr/>
              </p:nvPicPr>
              <p:blipFill>
                <a:blip r:embed="rId240"/>
                <a:stretch>
                  <a:fillRect/>
                </a:stretch>
              </p:blipFill>
              <p:spPr>
                <a:xfrm>
                  <a:off x="2216379" y="638828"/>
                  <a:ext cx="1148400" cy="12571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3" name="Freihand 202">
                  <a:extLst>
                    <a:ext uri="{FF2B5EF4-FFF2-40B4-BE49-F238E27FC236}">
                      <a16:creationId xmlns:a16="http://schemas.microsoft.com/office/drawing/2014/main" id="{D7D930C4-1EB9-4137-83A9-E7E815DD0342}"/>
                    </a:ext>
                  </a:extLst>
                </p14:cNvPr>
                <p14:cNvContentPartPr/>
                <p14:nvPr/>
              </p14:nvContentPartPr>
              <p14:xfrm>
                <a:off x="2223939" y="1682828"/>
                <a:ext cx="178920" cy="220680"/>
              </p14:xfrm>
            </p:contentPart>
          </mc:Choice>
          <mc:Fallback>
            <p:pic>
              <p:nvPicPr>
                <p:cNvPr id="203" name="Freihand 202">
                  <a:extLst>
                    <a:ext uri="{FF2B5EF4-FFF2-40B4-BE49-F238E27FC236}">
                      <a16:creationId xmlns:a16="http://schemas.microsoft.com/office/drawing/2014/main" id="{D7D930C4-1EB9-4137-83A9-E7E815DD0342}"/>
                    </a:ext>
                  </a:extLst>
                </p:cNvPr>
                <p:cNvPicPr/>
                <p:nvPr/>
              </p:nvPicPr>
              <p:blipFill>
                <a:blip r:embed="rId242"/>
                <a:stretch>
                  <a:fillRect/>
                </a:stretch>
              </p:blipFill>
              <p:spPr>
                <a:xfrm>
                  <a:off x="2219619" y="1678508"/>
                  <a:ext cx="1875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4" name="Freihand 203">
                  <a:extLst>
                    <a:ext uri="{FF2B5EF4-FFF2-40B4-BE49-F238E27FC236}">
                      <a16:creationId xmlns:a16="http://schemas.microsoft.com/office/drawing/2014/main" id="{6D29579B-661C-4372-8876-1746E07EF9B9}"/>
                    </a:ext>
                  </a:extLst>
                </p14:cNvPr>
                <p14:cNvContentPartPr/>
                <p14:nvPr/>
              </p14:nvContentPartPr>
              <p14:xfrm>
                <a:off x="3087219" y="443708"/>
                <a:ext cx="142560" cy="163800"/>
              </p14:xfrm>
            </p:contentPart>
          </mc:Choice>
          <mc:Fallback>
            <p:pic>
              <p:nvPicPr>
                <p:cNvPr id="204" name="Freihand 203">
                  <a:extLst>
                    <a:ext uri="{FF2B5EF4-FFF2-40B4-BE49-F238E27FC236}">
                      <a16:creationId xmlns:a16="http://schemas.microsoft.com/office/drawing/2014/main" id="{6D29579B-661C-4372-8876-1746E07EF9B9}"/>
                    </a:ext>
                  </a:extLst>
                </p:cNvPr>
                <p:cNvPicPr/>
                <p:nvPr/>
              </p:nvPicPr>
              <p:blipFill>
                <a:blip r:embed="rId244"/>
                <a:stretch>
                  <a:fillRect/>
                </a:stretch>
              </p:blipFill>
              <p:spPr>
                <a:xfrm>
                  <a:off x="3082899" y="439388"/>
                  <a:ext cx="151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5" name="Freihand 204">
                  <a:extLst>
                    <a:ext uri="{FF2B5EF4-FFF2-40B4-BE49-F238E27FC236}">
                      <a16:creationId xmlns:a16="http://schemas.microsoft.com/office/drawing/2014/main" id="{D21F126A-5CCE-4379-9A4B-F90B6975E9BB}"/>
                    </a:ext>
                  </a:extLst>
                </p14:cNvPr>
                <p14:cNvContentPartPr/>
                <p14:nvPr/>
              </p14:nvContentPartPr>
              <p14:xfrm>
                <a:off x="3248499" y="402308"/>
                <a:ext cx="121680" cy="164160"/>
              </p14:xfrm>
            </p:contentPart>
          </mc:Choice>
          <mc:Fallback>
            <p:pic>
              <p:nvPicPr>
                <p:cNvPr id="205" name="Freihand 204">
                  <a:extLst>
                    <a:ext uri="{FF2B5EF4-FFF2-40B4-BE49-F238E27FC236}">
                      <a16:creationId xmlns:a16="http://schemas.microsoft.com/office/drawing/2014/main" id="{D21F126A-5CCE-4379-9A4B-F90B6975E9BB}"/>
                    </a:ext>
                  </a:extLst>
                </p:cNvPr>
                <p:cNvPicPr/>
                <p:nvPr/>
              </p:nvPicPr>
              <p:blipFill>
                <a:blip r:embed="rId246"/>
                <a:stretch>
                  <a:fillRect/>
                </a:stretch>
              </p:blipFill>
              <p:spPr>
                <a:xfrm>
                  <a:off x="3244179" y="397988"/>
                  <a:ext cx="130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06" name="Freihand 205">
                  <a:extLst>
                    <a:ext uri="{FF2B5EF4-FFF2-40B4-BE49-F238E27FC236}">
                      <a16:creationId xmlns:a16="http://schemas.microsoft.com/office/drawing/2014/main" id="{7D1691CE-02CB-405F-B0F0-31A4EF966B87}"/>
                    </a:ext>
                  </a:extLst>
                </p14:cNvPr>
                <p14:cNvContentPartPr/>
                <p14:nvPr/>
              </p14:nvContentPartPr>
              <p14:xfrm>
                <a:off x="3383859" y="391508"/>
                <a:ext cx="79920" cy="144360"/>
              </p14:xfrm>
            </p:contentPart>
          </mc:Choice>
          <mc:Fallback>
            <p:pic>
              <p:nvPicPr>
                <p:cNvPr id="206" name="Freihand 205">
                  <a:extLst>
                    <a:ext uri="{FF2B5EF4-FFF2-40B4-BE49-F238E27FC236}">
                      <a16:creationId xmlns:a16="http://schemas.microsoft.com/office/drawing/2014/main" id="{7D1691CE-02CB-405F-B0F0-31A4EF966B87}"/>
                    </a:ext>
                  </a:extLst>
                </p:cNvPr>
                <p:cNvPicPr/>
                <p:nvPr/>
              </p:nvPicPr>
              <p:blipFill>
                <a:blip r:embed="rId248"/>
                <a:stretch>
                  <a:fillRect/>
                </a:stretch>
              </p:blipFill>
              <p:spPr>
                <a:xfrm>
                  <a:off x="3379539" y="387188"/>
                  <a:ext cx="88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07" name="Freihand 206">
                  <a:extLst>
                    <a:ext uri="{FF2B5EF4-FFF2-40B4-BE49-F238E27FC236}">
                      <a16:creationId xmlns:a16="http://schemas.microsoft.com/office/drawing/2014/main" id="{93EFFEC8-3098-4A8A-8193-E9524929CA63}"/>
                    </a:ext>
                  </a:extLst>
                </p14:cNvPr>
                <p14:cNvContentPartPr/>
                <p14:nvPr/>
              </p14:nvContentPartPr>
              <p14:xfrm>
                <a:off x="3449379" y="481868"/>
                <a:ext cx="147960" cy="35640"/>
              </p14:xfrm>
            </p:contentPart>
          </mc:Choice>
          <mc:Fallback>
            <p:pic>
              <p:nvPicPr>
                <p:cNvPr id="207" name="Freihand 206">
                  <a:extLst>
                    <a:ext uri="{FF2B5EF4-FFF2-40B4-BE49-F238E27FC236}">
                      <a16:creationId xmlns:a16="http://schemas.microsoft.com/office/drawing/2014/main" id="{93EFFEC8-3098-4A8A-8193-E9524929CA63}"/>
                    </a:ext>
                  </a:extLst>
                </p:cNvPr>
                <p:cNvPicPr/>
                <p:nvPr/>
              </p:nvPicPr>
              <p:blipFill>
                <a:blip r:embed="rId250"/>
                <a:stretch>
                  <a:fillRect/>
                </a:stretch>
              </p:blipFill>
              <p:spPr>
                <a:xfrm>
                  <a:off x="3445059" y="477548"/>
                  <a:ext cx="156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8" name="Freihand 207">
                  <a:extLst>
                    <a:ext uri="{FF2B5EF4-FFF2-40B4-BE49-F238E27FC236}">
                      <a16:creationId xmlns:a16="http://schemas.microsoft.com/office/drawing/2014/main" id="{39904530-C504-451E-9F75-F036C8240442}"/>
                    </a:ext>
                  </a:extLst>
                </p14:cNvPr>
                <p14:cNvContentPartPr/>
                <p14:nvPr/>
              </p14:nvContentPartPr>
              <p14:xfrm>
                <a:off x="3611379" y="480428"/>
                <a:ext cx="90720" cy="47160"/>
              </p14:xfrm>
            </p:contentPart>
          </mc:Choice>
          <mc:Fallback>
            <p:pic>
              <p:nvPicPr>
                <p:cNvPr id="208" name="Freihand 207">
                  <a:extLst>
                    <a:ext uri="{FF2B5EF4-FFF2-40B4-BE49-F238E27FC236}">
                      <a16:creationId xmlns:a16="http://schemas.microsoft.com/office/drawing/2014/main" id="{39904530-C504-451E-9F75-F036C8240442}"/>
                    </a:ext>
                  </a:extLst>
                </p:cNvPr>
                <p:cNvPicPr/>
                <p:nvPr/>
              </p:nvPicPr>
              <p:blipFill>
                <a:blip r:embed="rId252"/>
                <a:stretch>
                  <a:fillRect/>
                </a:stretch>
              </p:blipFill>
              <p:spPr>
                <a:xfrm>
                  <a:off x="3607059" y="476108"/>
                  <a:ext cx="99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9" name="Freihand 208">
                  <a:extLst>
                    <a:ext uri="{FF2B5EF4-FFF2-40B4-BE49-F238E27FC236}">
                      <a16:creationId xmlns:a16="http://schemas.microsoft.com/office/drawing/2014/main" id="{A9937104-B89A-43F9-85AE-817BD20C1347}"/>
                    </a:ext>
                  </a:extLst>
                </p14:cNvPr>
                <p14:cNvContentPartPr/>
                <p14:nvPr/>
              </p14:nvContentPartPr>
              <p14:xfrm>
                <a:off x="3705699" y="407348"/>
                <a:ext cx="59040" cy="126720"/>
              </p14:xfrm>
            </p:contentPart>
          </mc:Choice>
          <mc:Fallback>
            <p:pic>
              <p:nvPicPr>
                <p:cNvPr id="209" name="Freihand 208">
                  <a:extLst>
                    <a:ext uri="{FF2B5EF4-FFF2-40B4-BE49-F238E27FC236}">
                      <a16:creationId xmlns:a16="http://schemas.microsoft.com/office/drawing/2014/main" id="{A9937104-B89A-43F9-85AE-817BD20C1347}"/>
                    </a:ext>
                  </a:extLst>
                </p:cNvPr>
                <p:cNvPicPr/>
                <p:nvPr/>
              </p:nvPicPr>
              <p:blipFill>
                <a:blip r:embed="rId254"/>
                <a:stretch>
                  <a:fillRect/>
                </a:stretch>
              </p:blipFill>
              <p:spPr>
                <a:xfrm>
                  <a:off x="3701379" y="403028"/>
                  <a:ext cx="67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0" name="Freihand 209">
                  <a:extLst>
                    <a:ext uri="{FF2B5EF4-FFF2-40B4-BE49-F238E27FC236}">
                      <a16:creationId xmlns:a16="http://schemas.microsoft.com/office/drawing/2014/main" id="{3F19FB1E-65CB-4407-9484-A4E24B2B53C0}"/>
                    </a:ext>
                  </a:extLst>
                </p14:cNvPr>
                <p14:cNvContentPartPr/>
                <p14:nvPr/>
              </p14:nvContentPartPr>
              <p14:xfrm>
                <a:off x="3735219" y="419588"/>
                <a:ext cx="83880" cy="114840"/>
              </p14:xfrm>
            </p:contentPart>
          </mc:Choice>
          <mc:Fallback>
            <p:pic>
              <p:nvPicPr>
                <p:cNvPr id="210" name="Freihand 209">
                  <a:extLst>
                    <a:ext uri="{FF2B5EF4-FFF2-40B4-BE49-F238E27FC236}">
                      <a16:creationId xmlns:a16="http://schemas.microsoft.com/office/drawing/2014/main" id="{3F19FB1E-65CB-4407-9484-A4E24B2B53C0}"/>
                    </a:ext>
                  </a:extLst>
                </p:cNvPr>
                <p:cNvPicPr/>
                <p:nvPr/>
              </p:nvPicPr>
              <p:blipFill>
                <a:blip r:embed="rId256"/>
                <a:stretch>
                  <a:fillRect/>
                </a:stretch>
              </p:blipFill>
              <p:spPr>
                <a:xfrm>
                  <a:off x="3730899" y="415268"/>
                  <a:ext cx="92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1" name="Freihand 210">
                  <a:extLst>
                    <a:ext uri="{FF2B5EF4-FFF2-40B4-BE49-F238E27FC236}">
                      <a16:creationId xmlns:a16="http://schemas.microsoft.com/office/drawing/2014/main" id="{ED48FB2E-C890-4531-BCDF-5B2280237DE6}"/>
                    </a:ext>
                  </a:extLst>
                </p14:cNvPr>
                <p14:cNvContentPartPr/>
                <p14:nvPr/>
              </p14:nvContentPartPr>
              <p14:xfrm>
                <a:off x="3778059" y="468188"/>
                <a:ext cx="58320" cy="21600"/>
              </p14:xfrm>
            </p:contentPart>
          </mc:Choice>
          <mc:Fallback>
            <p:pic>
              <p:nvPicPr>
                <p:cNvPr id="211" name="Freihand 210">
                  <a:extLst>
                    <a:ext uri="{FF2B5EF4-FFF2-40B4-BE49-F238E27FC236}">
                      <a16:creationId xmlns:a16="http://schemas.microsoft.com/office/drawing/2014/main" id="{ED48FB2E-C890-4531-BCDF-5B2280237DE6}"/>
                    </a:ext>
                  </a:extLst>
                </p:cNvPr>
                <p:cNvPicPr/>
                <p:nvPr/>
              </p:nvPicPr>
              <p:blipFill>
                <a:blip r:embed="rId258"/>
                <a:stretch>
                  <a:fillRect/>
                </a:stretch>
              </p:blipFill>
              <p:spPr>
                <a:xfrm>
                  <a:off x="3773739" y="463868"/>
                  <a:ext cx="66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2" name="Freihand 211">
                  <a:extLst>
                    <a:ext uri="{FF2B5EF4-FFF2-40B4-BE49-F238E27FC236}">
                      <a16:creationId xmlns:a16="http://schemas.microsoft.com/office/drawing/2014/main" id="{057BD494-00E5-4DB1-99D5-A80D5BA7A4E5}"/>
                    </a:ext>
                  </a:extLst>
                </p14:cNvPr>
                <p14:cNvContentPartPr/>
                <p14:nvPr/>
              </p14:nvContentPartPr>
              <p14:xfrm>
                <a:off x="3866979" y="466388"/>
                <a:ext cx="70200" cy="195120"/>
              </p14:xfrm>
            </p:contentPart>
          </mc:Choice>
          <mc:Fallback>
            <p:pic>
              <p:nvPicPr>
                <p:cNvPr id="212" name="Freihand 211">
                  <a:extLst>
                    <a:ext uri="{FF2B5EF4-FFF2-40B4-BE49-F238E27FC236}">
                      <a16:creationId xmlns:a16="http://schemas.microsoft.com/office/drawing/2014/main" id="{057BD494-00E5-4DB1-99D5-A80D5BA7A4E5}"/>
                    </a:ext>
                  </a:extLst>
                </p:cNvPr>
                <p:cNvPicPr/>
                <p:nvPr/>
              </p:nvPicPr>
              <p:blipFill>
                <a:blip r:embed="rId260"/>
                <a:stretch>
                  <a:fillRect/>
                </a:stretch>
              </p:blipFill>
              <p:spPr>
                <a:xfrm>
                  <a:off x="3862659" y="462068"/>
                  <a:ext cx="78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13" name="Freihand 212">
                  <a:extLst>
                    <a:ext uri="{FF2B5EF4-FFF2-40B4-BE49-F238E27FC236}">
                      <a16:creationId xmlns:a16="http://schemas.microsoft.com/office/drawing/2014/main" id="{AE8C3053-4A91-4BCA-9F84-53C25B27581F}"/>
                    </a:ext>
                  </a:extLst>
                </p14:cNvPr>
                <p14:cNvContentPartPr/>
                <p14:nvPr/>
              </p14:nvContentPartPr>
              <p14:xfrm>
                <a:off x="3960939" y="369188"/>
                <a:ext cx="39600" cy="160920"/>
              </p14:xfrm>
            </p:contentPart>
          </mc:Choice>
          <mc:Fallback>
            <p:pic>
              <p:nvPicPr>
                <p:cNvPr id="213" name="Freihand 212">
                  <a:extLst>
                    <a:ext uri="{FF2B5EF4-FFF2-40B4-BE49-F238E27FC236}">
                      <a16:creationId xmlns:a16="http://schemas.microsoft.com/office/drawing/2014/main" id="{AE8C3053-4A91-4BCA-9F84-53C25B27581F}"/>
                    </a:ext>
                  </a:extLst>
                </p:cNvPr>
                <p:cNvPicPr/>
                <p:nvPr/>
              </p:nvPicPr>
              <p:blipFill>
                <a:blip r:embed="rId262"/>
                <a:stretch>
                  <a:fillRect/>
                </a:stretch>
              </p:blipFill>
              <p:spPr>
                <a:xfrm>
                  <a:off x="3956619" y="364868"/>
                  <a:ext cx="48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14" name="Freihand 213">
                  <a:extLst>
                    <a:ext uri="{FF2B5EF4-FFF2-40B4-BE49-F238E27FC236}">
                      <a16:creationId xmlns:a16="http://schemas.microsoft.com/office/drawing/2014/main" id="{B130A1C0-40CD-43F0-A7BF-88D5636FB777}"/>
                    </a:ext>
                  </a:extLst>
                </p14:cNvPr>
                <p14:cNvContentPartPr/>
                <p14:nvPr/>
              </p14:nvContentPartPr>
              <p14:xfrm>
                <a:off x="4024659" y="447308"/>
                <a:ext cx="143280" cy="69120"/>
              </p14:xfrm>
            </p:contentPart>
          </mc:Choice>
          <mc:Fallback>
            <p:pic>
              <p:nvPicPr>
                <p:cNvPr id="214" name="Freihand 213">
                  <a:extLst>
                    <a:ext uri="{FF2B5EF4-FFF2-40B4-BE49-F238E27FC236}">
                      <a16:creationId xmlns:a16="http://schemas.microsoft.com/office/drawing/2014/main" id="{B130A1C0-40CD-43F0-A7BF-88D5636FB777}"/>
                    </a:ext>
                  </a:extLst>
                </p:cNvPr>
                <p:cNvPicPr/>
                <p:nvPr/>
              </p:nvPicPr>
              <p:blipFill>
                <a:blip r:embed="rId264"/>
                <a:stretch>
                  <a:fillRect/>
                </a:stretch>
              </p:blipFill>
              <p:spPr>
                <a:xfrm>
                  <a:off x="4020339" y="442988"/>
                  <a:ext cx="151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5" name="Freihand 214">
                  <a:extLst>
                    <a:ext uri="{FF2B5EF4-FFF2-40B4-BE49-F238E27FC236}">
                      <a16:creationId xmlns:a16="http://schemas.microsoft.com/office/drawing/2014/main" id="{8769E3DD-74F1-4F0D-990D-66CE860C508A}"/>
                    </a:ext>
                  </a:extLst>
                </p14:cNvPr>
                <p14:cNvContentPartPr/>
                <p14:nvPr/>
              </p14:nvContentPartPr>
              <p14:xfrm>
                <a:off x="4146339" y="399428"/>
                <a:ext cx="18720" cy="32400"/>
              </p14:xfrm>
            </p:contentPart>
          </mc:Choice>
          <mc:Fallback>
            <p:pic>
              <p:nvPicPr>
                <p:cNvPr id="215" name="Freihand 214">
                  <a:extLst>
                    <a:ext uri="{FF2B5EF4-FFF2-40B4-BE49-F238E27FC236}">
                      <a16:creationId xmlns:a16="http://schemas.microsoft.com/office/drawing/2014/main" id="{8769E3DD-74F1-4F0D-990D-66CE860C508A}"/>
                    </a:ext>
                  </a:extLst>
                </p:cNvPr>
                <p:cNvPicPr/>
                <p:nvPr/>
              </p:nvPicPr>
              <p:blipFill>
                <a:blip r:embed="rId266"/>
                <a:stretch>
                  <a:fillRect/>
                </a:stretch>
              </p:blipFill>
              <p:spPr>
                <a:xfrm>
                  <a:off x="4142019" y="395108"/>
                  <a:ext cx="273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6" name="Freihand 215">
                  <a:extLst>
                    <a:ext uri="{FF2B5EF4-FFF2-40B4-BE49-F238E27FC236}">
                      <a16:creationId xmlns:a16="http://schemas.microsoft.com/office/drawing/2014/main" id="{9FBC501B-40FA-493F-A9D5-A5E043C8D6B2}"/>
                    </a:ext>
                  </a:extLst>
                </p14:cNvPr>
                <p14:cNvContentPartPr/>
                <p14:nvPr/>
              </p14:nvContentPartPr>
              <p14:xfrm>
                <a:off x="4168659" y="369188"/>
                <a:ext cx="102960" cy="146160"/>
              </p14:xfrm>
            </p:contentPart>
          </mc:Choice>
          <mc:Fallback>
            <p:pic>
              <p:nvPicPr>
                <p:cNvPr id="216" name="Freihand 215">
                  <a:extLst>
                    <a:ext uri="{FF2B5EF4-FFF2-40B4-BE49-F238E27FC236}">
                      <a16:creationId xmlns:a16="http://schemas.microsoft.com/office/drawing/2014/main" id="{9FBC501B-40FA-493F-A9D5-A5E043C8D6B2}"/>
                    </a:ext>
                  </a:extLst>
                </p:cNvPr>
                <p:cNvPicPr/>
                <p:nvPr/>
              </p:nvPicPr>
              <p:blipFill>
                <a:blip r:embed="rId268"/>
                <a:stretch>
                  <a:fillRect/>
                </a:stretch>
              </p:blipFill>
              <p:spPr>
                <a:xfrm>
                  <a:off x="4164339" y="364868"/>
                  <a:ext cx="111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7" name="Freihand 216">
                  <a:extLst>
                    <a:ext uri="{FF2B5EF4-FFF2-40B4-BE49-F238E27FC236}">
                      <a16:creationId xmlns:a16="http://schemas.microsoft.com/office/drawing/2014/main" id="{A7FE14EF-76F9-4EA9-85FF-B7F0CEDF5F21}"/>
                    </a:ext>
                  </a:extLst>
                </p14:cNvPr>
                <p14:cNvContentPartPr/>
                <p14:nvPr/>
              </p14:nvContentPartPr>
              <p14:xfrm>
                <a:off x="4264419" y="421388"/>
                <a:ext cx="74880" cy="202680"/>
              </p14:xfrm>
            </p:contentPart>
          </mc:Choice>
          <mc:Fallback>
            <p:pic>
              <p:nvPicPr>
                <p:cNvPr id="217" name="Freihand 216">
                  <a:extLst>
                    <a:ext uri="{FF2B5EF4-FFF2-40B4-BE49-F238E27FC236}">
                      <a16:creationId xmlns:a16="http://schemas.microsoft.com/office/drawing/2014/main" id="{A7FE14EF-76F9-4EA9-85FF-B7F0CEDF5F21}"/>
                    </a:ext>
                  </a:extLst>
                </p:cNvPr>
                <p:cNvPicPr/>
                <p:nvPr/>
              </p:nvPicPr>
              <p:blipFill>
                <a:blip r:embed="rId270"/>
                <a:stretch>
                  <a:fillRect/>
                </a:stretch>
              </p:blipFill>
              <p:spPr>
                <a:xfrm>
                  <a:off x="4260099" y="417068"/>
                  <a:ext cx="835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9" name="Freihand 218">
                  <a:extLst>
                    <a:ext uri="{FF2B5EF4-FFF2-40B4-BE49-F238E27FC236}">
                      <a16:creationId xmlns:a16="http://schemas.microsoft.com/office/drawing/2014/main" id="{C7161F32-D3C2-4067-B0AD-E15D2367157F}"/>
                    </a:ext>
                  </a:extLst>
                </p14:cNvPr>
                <p14:cNvContentPartPr/>
                <p14:nvPr/>
              </p14:nvContentPartPr>
              <p14:xfrm>
                <a:off x="4380699" y="428228"/>
                <a:ext cx="88920" cy="65160"/>
              </p14:xfrm>
            </p:contentPart>
          </mc:Choice>
          <mc:Fallback>
            <p:pic>
              <p:nvPicPr>
                <p:cNvPr id="219" name="Freihand 218">
                  <a:extLst>
                    <a:ext uri="{FF2B5EF4-FFF2-40B4-BE49-F238E27FC236}">
                      <a16:creationId xmlns:a16="http://schemas.microsoft.com/office/drawing/2014/main" id="{C7161F32-D3C2-4067-B0AD-E15D2367157F}"/>
                    </a:ext>
                  </a:extLst>
                </p:cNvPr>
                <p:cNvPicPr/>
                <p:nvPr/>
              </p:nvPicPr>
              <p:blipFill>
                <a:blip r:embed="rId272"/>
                <a:stretch>
                  <a:fillRect/>
                </a:stretch>
              </p:blipFill>
              <p:spPr>
                <a:xfrm>
                  <a:off x="4376379" y="423908"/>
                  <a:ext cx="97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20" name="Freihand 219">
                  <a:extLst>
                    <a:ext uri="{FF2B5EF4-FFF2-40B4-BE49-F238E27FC236}">
                      <a16:creationId xmlns:a16="http://schemas.microsoft.com/office/drawing/2014/main" id="{11979A8A-0748-4236-B4E9-AF163FDAFD48}"/>
                    </a:ext>
                  </a:extLst>
                </p14:cNvPr>
                <p14:cNvContentPartPr/>
                <p14:nvPr/>
              </p14:nvContentPartPr>
              <p14:xfrm>
                <a:off x="4452699" y="372428"/>
                <a:ext cx="6120" cy="15840"/>
              </p14:xfrm>
            </p:contentPart>
          </mc:Choice>
          <mc:Fallback>
            <p:pic>
              <p:nvPicPr>
                <p:cNvPr id="220" name="Freihand 219">
                  <a:extLst>
                    <a:ext uri="{FF2B5EF4-FFF2-40B4-BE49-F238E27FC236}">
                      <a16:creationId xmlns:a16="http://schemas.microsoft.com/office/drawing/2014/main" id="{11979A8A-0748-4236-B4E9-AF163FDAFD48}"/>
                    </a:ext>
                  </a:extLst>
                </p:cNvPr>
                <p:cNvPicPr/>
                <p:nvPr/>
              </p:nvPicPr>
              <p:blipFill>
                <a:blip r:embed="rId274"/>
                <a:stretch>
                  <a:fillRect/>
                </a:stretch>
              </p:blipFill>
              <p:spPr>
                <a:xfrm>
                  <a:off x="4448379" y="368108"/>
                  <a:ext cx="14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1" name="Freihand 220">
                  <a:extLst>
                    <a:ext uri="{FF2B5EF4-FFF2-40B4-BE49-F238E27FC236}">
                      <a16:creationId xmlns:a16="http://schemas.microsoft.com/office/drawing/2014/main" id="{F0E19A7F-E109-4DAE-BDF9-CB92AB8CABDD}"/>
                    </a:ext>
                  </a:extLst>
                </p14:cNvPr>
                <p14:cNvContentPartPr/>
                <p14:nvPr/>
              </p14:nvContentPartPr>
              <p14:xfrm>
                <a:off x="4468899" y="431828"/>
                <a:ext cx="12240" cy="74880"/>
              </p14:xfrm>
            </p:contentPart>
          </mc:Choice>
          <mc:Fallback>
            <p:pic>
              <p:nvPicPr>
                <p:cNvPr id="221" name="Freihand 220">
                  <a:extLst>
                    <a:ext uri="{FF2B5EF4-FFF2-40B4-BE49-F238E27FC236}">
                      <a16:creationId xmlns:a16="http://schemas.microsoft.com/office/drawing/2014/main" id="{F0E19A7F-E109-4DAE-BDF9-CB92AB8CABDD}"/>
                    </a:ext>
                  </a:extLst>
                </p:cNvPr>
                <p:cNvPicPr/>
                <p:nvPr/>
              </p:nvPicPr>
              <p:blipFill>
                <a:blip r:embed="rId276"/>
                <a:stretch>
                  <a:fillRect/>
                </a:stretch>
              </p:blipFill>
              <p:spPr>
                <a:xfrm>
                  <a:off x="4464579" y="427508"/>
                  <a:ext cx="20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2" name="Freihand 221">
                  <a:extLst>
                    <a:ext uri="{FF2B5EF4-FFF2-40B4-BE49-F238E27FC236}">
                      <a16:creationId xmlns:a16="http://schemas.microsoft.com/office/drawing/2014/main" id="{74A31D10-0692-4A6E-BE98-5D91F0C5F724}"/>
                    </a:ext>
                  </a:extLst>
                </p14:cNvPr>
                <p14:cNvContentPartPr/>
                <p14:nvPr/>
              </p14:nvContentPartPr>
              <p14:xfrm>
                <a:off x="4501299" y="337868"/>
                <a:ext cx="86040" cy="153000"/>
              </p14:xfrm>
            </p:contentPart>
          </mc:Choice>
          <mc:Fallback>
            <p:pic>
              <p:nvPicPr>
                <p:cNvPr id="222" name="Freihand 221">
                  <a:extLst>
                    <a:ext uri="{FF2B5EF4-FFF2-40B4-BE49-F238E27FC236}">
                      <a16:creationId xmlns:a16="http://schemas.microsoft.com/office/drawing/2014/main" id="{74A31D10-0692-4A6E-BE98-5D91F0C5F724}"/>
                    </a:ext>
                  </a:extLst>
                </p:cNvPr>
                <p:cNvPicPr/>
                <p:nvPr/>
              </p:nvPicPr>
              <p:blipFill>
                <a:blip r:embed="rId278"/>
                <a:stretch>
                  <a:fillRect/>
                </a:stretch>
              </p:blipFill>
              <p:spPr>
                <a:xfrm>
                  <a:off x="4496979" y="333548"/>
                  <a:ext cx="946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23" name="Freihand 222">
                  <a:extLst>
                    <a:ext uri="{FF2B5EF4-FFF2-40B4-BE49-F238E27FC236}">
                      <a16:creationId xmlns:a16="http://schemas.microsoft.com/office/drawing/2014/main" id="{CA76E6BF-55FA-4AEF-98C1-6C6DF2023C11}"/>
                    </a:ext>
                  </a:extLst>
                </p14:cNvPr>
                <p14:cNvContentPartPr/>
                <p14:nvPr/>
              </p14:nvContentPartPr>
              <p14:xfrm>
                <a:off x="4584459" y="310148"/>
                <a:ext cx="70920" cy="185760"/>
              </p14:xfrm>
            </p:contentPart>
          </mc:Choice>
          <mc:Fallback>
            <p:pic>
              <p:nvPicPr>
                <p:cNvPr id="223" name="Freihand 222">
                  <a:extLst>
                    <a:ext uri="{FF2B5EF4-FFF2-40B4-BE49-F238E27FC236}">
                      <a16:creationId xmlns:a16="http://schemas.microsoft.com/office/drawing/2014/main" id="{CA76E6BF-55FA-4AEF-98C1-6C6DF2023C11}"/>
                    </a:ext>
                  </a:extLst>
                </p:cNvPr>
                <p:cNvPicPr/>
                <p:nvPr/>
              </p:nvPicPr>
              <p:blipFill>
                <a:blip r:embed="rId280"/>
                <a:stretch>
                  <a:fillRect/>
                </a:stretch>
              </p:blipFill>
              <p:spPr>
                <a:xfrm>
                  <a:off x="4580139" y="305828"/>
                  <a:ext cx="79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28" name="Freihand 227">
                  <a:extLst>
                    <a:ext uri="{FF2B5EF4-FFF2-40B4-BE49-F238E27FC236}">
                      <a16:creationId xmlns:a16="http://schemas.microsoft.com/office/drawing/2014/main" id="{B98444D6-205F-4ED8-908A-C6733BCFD755}"/>
                    </a:ext>
                  </a:extLst>
                </p14:cNvPr>
                <p14:cNvContentPartPr/>
                <p14:nvPr/>
              </p14:nvContentPartPr>
              <p14:xfrm>
                <a:off x="2074899" y="1971908"/>
                <a:ext cx="87120" cy="18720"/>
              </p14:xfrm>
            </p:contentPart>
          </mc:Choice>
          <mc:Fallback>
            <p:pic>
              <p:nvPicPr>
                <p:cNvPr id="228" name="Freihand 227">
                  <a:extLst>
                    <a:ext uri="{FF2B5EF4-FFF2-40B4-BE49-F238E27FC236}">
                      <a16:creationId xmlns:a16="http://schemas.microsoft.com/office/drawing/2014/main" id="{B98444D6-205F-4ED8-908A-C6733BCFD755}"/>
                    </a:ext>
                  </a:extLst>
                </p:cNvPr>
                <p:cNvPicPr/>
                <p:nvPr/>
              </p:nvPicPr>
              <p:blipFill>
                <a:blip r:embed="rId282"/>
                <a:stretch>
                  <a:fillRect/>
                </a:stretch>
              </p:blipFill>
              <p:spPr>
                <a:xfrm>
                  <a:off x="2070579" y="1967588"/>
                  <a:ext cx="95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0" name="Freihand 189">
                  <a:extLst>
                    <a:ext uri="{FF2B5EF4-FFF2-40B4-BE49-F238E27FC236}">
                      <a16:creationId xmlns:a16="http://schemas.microsoft.com/office/drawing/2014/main" id="{FF0674E7-D296-4CF7-8BA7-ED1654366347}"/>
                    </a:ext>
                  </a:extLst>
                </p14:cNvPr>
                <p14:cNvContentPartPr/>
                <p14:nvPr/>
              </p14:nvContentPartPr>
              <p14:xfrm>
                <a:off x="4160739" y="2730788"/>
                <a:ext cx="99720" cy="178920"/>
              </p14:xfrm>
            </p:contentPart>
          </mc:Choice>
          <mc:Fallback>
            <p:pic>
              <p:nvPicPr>
                <p:cNvPr id="190" name="Freihand 189">
                  <a:extLst>
                    <a:ext uri="{FF2B5EF4-FFF2-40B4-BE49-F238E27FC236}">
                      <a16:creationId xmlns:a16="http://schemas.microsoft.com/office/drawing/2014/main" id="{FF0674E7-D296-4CF7-8BA7-ED1654366347}"/>
                    </a:ext>
                  </a:extLst>
                </p:cNvPr>
                <p:cNvPicPr/>
                <p:nvPr/>
              </p:nvPicPr>
              <p:blipFill>
                <a:blip r:embed="rId284"/>
                <a:stretch>
                  <a:fillRect/>
                </a:stretch>
              </p:blipFill>
              <p:spPr>
                <a:xfrm>
                  <a:off x="4156419" y="2726468"/>
                  <a:ext cx="108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1" name="Freihand 190">
                  <a:extLst>
                    <a:ext uri="{FF2B5EF4-FFF2-40B4-BE49-F238E27FC236}">
                      <a16:creationId xmlns:a16="http://schemas.microsoft.com/office/drawing/2014/main" id="{C78E8386-2ADF-48BB-B488-51BB7F223E5A}"/>
                    </a:ext>
                  </a:extLst>
                </p14:cNvPr>
                <p14:cNvContentPartPr/>
                <p14:nvPr/>
              </p14:nvContentPartPr>
              <p14:xfrm>
                <a:off x="4253979" y="2654468"/>
                <a:ext cx="22680" cy="90000"/>
              </p14:xfrm>
            </p:contentPart>
          </mc:Choice>
          <mc:Fallback>
            <p:pic>
              <p:nvPicPr>
                <p:cNvPr id="191" name="Freihand 190">
                  <a:extLst>
                    <a:ext uri="{FF2B5EF4-FFF2-40B4-BE49-F238E27FC236}">
                      <a16:creationId xmlns:a16="http://schemas.microsoft.com/office/drawing/2014/main" id="{C78E8386-2ADF-48BB-B488-51BB7F223E5A}"/>
                    </a:ext>
                  </a:extLst>
                </p:cNvPr>
                <p:cNvPicPr/>
                <p:nvPr/>
              </p:nvPicPr>
              <p:blipFill>
                <a:blip r:embed="rId286"/>
                <a:stretch>
                  <a:fillRect/>
                </a:stretch>
              </p:blipFill>
              <p:spPr>
                <a:xfrm>
                  <a:off x="4249659" y="2650148"/>
                  <a:ext cx="31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2" name="Freihand 191">
                  <a:extLst>
                    <a:ext uri="{FF2B5EF4-FFF2-40B4-BE49-F238E27FC236}">
                      <a16:creationId xmlns:a16="http://schemas.microsoft.com/office/drawing/2014/main" id="{A9A37F1B-E75C-4634-A814-B48876FBDB11}"/>
                    </a:ext>
                  </a:extLst>
                </p14:cNvPr>
                <p14:cNvContentPartPr/>
                <p14:nvPr/>
              </p14:nvContentPartPr>
              <p14:xfrm>
                <a:off x="4191699" y="2633588"/>
                <a:ext cx="126360" cy="102240"/>
              </p14:xfrm>
            </p:contentPart>
          </mc:Choice>
          <mc:Fallback>
            <p:pic>
              <p:nvPicPr>
                <p:cNvPr id="192" name="Freihand 191">
                  <a:extLst>
                    <a:ext uri="{FF2B5EF4-FFF2-40B4-BE49-F238E27FC236}">
                      <a16:creationId xmlns:a16="http://schemas.microsoft.com/office/drawing/2014/main" id="{A9A37F1B-E75C-4634-A814-B48876FBDB11}"/>
                    </a:ext>
                  </a:extLst>
                </p:cNvPr>
                <p:cNvPicPr/>
                <p:nvPr/>
              </p:nvPicPr>
              <p:blipFill>
                <a:blip r:embed="rId288"/>
                <a:stretch>
                  <a:fillRect/>
                </a:stretch>
              </p:blipFill>
              <p:spPr>
                <a:xfrm>
                  <a:off x="4187379" y="2629268"/>
                  <a:ext cx="135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3" name="Freihand 192">
                  <a:extLst>
                    <a:ext uri="{FF2B5EF4-FFF2-40B4-BE49-F238E27FC236}">
                      <a16:creationId xmlns:a16="http://schemas.microsoft.com/office/drawing/2014/main" id="{2276E643-73AE-4BDA-8356-9507B534CF77}"/>
                    </a:ext>
                  </a:extLst>
                </p14:cNvPr>
                <p14:cNvContentPartPr/>
                <p14:nvPr/>
              </p14:nvContentPartPr>
              <p14:xfrm>
                <a:off x="4316619" y="2672108"/>
                <a:ext cx="86760" cy="175680"/>
              </p14:xfrm>
            </p:contentPart>
          </mc:Choice>
          <mc:Fallback>
            <p:pic>
              <p:nvPicPr>
                <p:cNvPr id="193" name="Freihand 192">
                  <a:extLst>
                    <a:ext uri="{FF2B5EF4-FFF2-40B4-BE49-F238E27FC236}">
                      <a16:creationId xmlns:a16="http://schemas.microsoft.com/office/drawing/2014/main" id="{2276E643-73AE-4BDA-8356-9507B534CF77}"/>
                    </a:ext>
                  </a:extLst>
                </p:cNvPr>
                <p:cNvPicPr/>
                <p:nvPr/>
              </p:nvPicPr>
              <p:blipFill>
                <a:blip r:embed="rId290"/>
                <a:stretch>
                  <a:fillRect/>
                </a:stretch>
              </p:blipFill>
              <p:spPr>
                <a:xfrm>
                  <a:off x="4312299" y="2667788"/>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4" name="Freihand 193">
                  <a:extLst>
                    <a:ext uri="{FF2B5EF4-FFF2-40B4-BE49-F238E27FC236}">
                      <a16:creationId xmlns:a16="http://schemas.microsoft.com/office/drawing/2014/main" id="{FC1C43C6-65D8-4CAC-97F1-D92C05B54BE9}"/>
                    </a:ext>
                  </a:extLst>
                </p14:cNvPr>
                <p14:cNvContentPartPr/>
                <p14:nvPr/>
              </p14:nvContentPartPr>
              <p14:xfrm>
                <a:off x="4399419" y="2767868"/>
                <a:ext cx="62280" cy="39240"/>
              </p14:xfrm>
            </p:contentPart>
          </mc:Choice>
          <mc:Fallback>
            <p:pic>
              <p:nvPicPr>
                <p:cNvPr id="194" name="Freihand 193">
                  <a:extLst>
                    <a:ext uri="{FF2B5EF4-FFF2-40B4-BE49-F238E27FC236}">
                      <a16:creationId xmlns:a16="http://schemas.microsoft.com/office/drawing/2014/main" id="{FC1C43C6-65D8-4CAC-97F1-D92C05B54BE9}"/>
                    </a:ext>
                  </a:extLst>
                </p:cNvPr>
                <p:cNvPicPr/>
                <p:nvPr/>
              </p:nvPicPr>
              <p:blipFill>
                <a:blip r:embed="rId292"/>
                <a:stretch>
                  <a:fillRect/>
                </a:stretch>
              </p:blipFill>
              <p:spPr>
                <a:xfrm>
                  <a:off x="4395099" y="2763548"/>
                  <a:ext cx="70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5" name="Freihand 194">
                  <a:extLst>
                    <a:ext uri="{FF2B5EF4-FFF2-40B4-BE49-F238E27FC236}">
                      <a16:creationId xmlns:a16="http://schemas.microsoft.com/office/drawing/2014/main" id="{6381CCA7-7537-4701-A169-41347AE59A9D}"/>
                    </a:ext>
                  </a:extLst>
                </p14:cNvPr>
                <p14:cNvContentPartPr/>
                <p14:nvPr/>
              </p14:nvContentPartPr>
              <p14:xfrm>
                <a:off x="4421379" y="2762468"/>
                <a:ext cx="45720" cy="117720"/>
              </p14:xfrm>
            </p:contentPart>
          </mc:Choice>
          <mc:Fallback>
            <p:pic>
              <p:nvPicPr>
                <p:cNvPr id="195" name="Freihand 194">
                  <a:extLst>
                    <a:ext uri="{FF2B5EF4-FFF2-40B4-BE49-F238E27FC236}">
                      <a16:creationId xmlns:a16="http://schemas.microsoft.com/office/drawing/2014/main" id="{6381CCA7-7537-4701-A169-41347AE59A9D}"/>
                    </a:ext>
                  </a:extLst>
                </p:cNvPr>
                <p:cNvPicPr/>
                <p:nvPr/>
              </p:nvPicPr>
              <p:blipFill>
                <a:blip r:embed="rId294"/>
                <a:stretch>
                  <a:fillRect/>
                </a:stretch>
              </p:blipFill>
              <p:spPr>
                <a:xfrm>
                  <a:off x="4417059" y="2758148"/>
                  <a:ext cx="54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6" name="Freihand 195">
                  <a:extLst>
                    <a:ext uri="{FF2B5EF4-FFF2-40B4-BE49-F238E27FC236}">
                      <a16:creationId xmlns:a16="http://schemas.microsoft.com/office/drawing/2014/main" id="{50384173-2FC3-4A16-ADF8-D510D74E643C}"/>
                    </a:ext>
                  </a:extLst>
                </p14:cNvPr>
                <p14:cNvContentPartPr/>
                <p14:nvPr/>
              </p14:nvContentPartPr>
              <p14:xfrm>
                <a:off x="4446579" y="2810348"/>
                <a:ext cx="70560" cy="108360"/>
              </p14:xfrm>
            </p:contentPart>
          </mc:Choice>
          <mc:Fallback>
            <p:pic>
              <p:nvPicPr>
                <p:cNvPr id="196" name="Freihand 195">
                  <a:extLst>
                    <a:ext uri="{FF2B5EF4-FFF2-40B4-BE49-F238E27FC236}">
                      <a16:creationId xmlns:a16="http://schemas.microsoft.com/office/drawing/2014/main" id="{50384173-2FC3-4A16-ADF8-D510D74E643C}"/>
                    </a:ext>
                  </a:extLst>
                </p:cNvPr>
                <p:cNvPicPr/>
                <p:nvPr/>
              </p:nvPicPr>
              <p:blipFill>
                <a:blip r:embed="rId296"/>
                <a:stretch>
                  <a:fillRect/>
                </a:stretch>
              </p:blipFill>
              <p:spPr>
                <a:xfrm>
                  <a:off x="4442259" y="2806028"/>
                  <a:ext cx="79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7" name="Freihand 196">
                  <a:extLst>
                    <a:ext uri="{FF2B5EF4-FFF2-40B4-BE49-F238E27FC236}">
                      <a16:creationId xmlns:a16="http://schemas.microsoft.com/office/drawing/2014/main" id="{4AC36AAB-D2FE-4C5B-A740-FD1D987C2341}"/>
                    </a:ext>
                  </a:extLst>
                </p14:cNvPr>
                <p14:cNvContentPartPr/>
                <p14:nvPr/>
              </p14:nvContentPartPr>
              <p14:xfrm>
                <a:off x="4548459" y="2827268"/>
                <a:ext cx="14400" cy="91800"/>
              </p14:xfrm>
            </p:contentPart>
          </mc:Choice>
          <mc:Fallback>
            <p:pic>
              <p:nvPicPr>
                <p:cNvPr id="197" name="Freihand 196">
                  <a:extLst>
                    <a:ext uri="{FF2B5EF4-FFF2-40B4-BE49-F238E27FC236}">
                      <a16:creationId xmlns:a16="http://schemas.microsoft.com/office/drawing/2014/main" id="{4AC36AAB-D2FE-4C5B-A740-FD1D987C2341}"/>
                    </a:ext>
                  </a:extLst>
                </p:cNvPr>
                <p:cNvPicPr/>
                <p:nvPr/>
              </p:nvPicPr>
              <p:blipFill>
                <a:blip r:embed="rId298"/>
                <a:stretch>
                  <a:fillRect/>
                </a:stretch>
              </p:blipFill>
              <p:spPr>
                <a:xfrm>
                  <a:off x="4544139" y="2822948"/>
                  <a:ext cx="23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8" name="Freihand 197">
                  <a:extLst>
                    <a:ext uri="{FF2B5EF4-FFF2-40B4-BE49-F238E27FC236}">
                      <a16:creationId xmlns:a16="http://schemas.microsoft.com/office/drawing/2014/main" id="{4CC95725-79A5-4A52-9833-570F68D84278}"/>
                    </a:ext>
                  </a:extLst>
                </p14:cNvPr>
                <p14:cNvContentPartPr/>
                <p14:nvPr/>
              </p14:nvContentPartPr>
              <p14:xfrm>
                <a:off x="4614339" y="2724308"/>
                <a:ext cx="72720" cy="99360"/>
              </p14:xfrm>
            </p:contentPart>
          </mc:Choice>
          <mc:Fallback>
            <p:pic>
              <p:nvPicPr>
                <p:cNvPr id="198" name="Freihand 197">
                  <a:extLst>
                    <a:ext uri="{FF2B5EF4-FFF2-40B4-BE49-F238E27FC236}">
                      <a16:creationId xmlns:a16="http://schemas.microsoft.com/office/drawing/2014/main" id="{4CC95725-79A5-4A52-9833-570F68D84278}"/>
                    </a:ext>
                  </a:extLst>
                </p:cNvPr>
                <p:cNvPicPr/>
                <p:nvPr/>
              </p:nvPicPr>
              <p:blipFill>
                <a:blip r:embed="rId300"/>
                <a:stretch>
                  <a:fillRect/>
                </a:stretch>
              </p:blipFill>
              <p:spPr>
                <a:xfrm>
                  <a:off x="4610019" y="2719988"/>
                  <a:ext cx="81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9" name="Freihand 198">
                  <a:extLst>
                    <a:ext uri="{FF2B5EF4-FFF2-40B4-BE49-F238E27FC236}">
                      <a16:creationId xmlns:a16="http://schemas.microsoft.com/office/drawing/2014/main" id="{C014BFB3-D9D0-45A0-81B2-7499EEBA022F}"/>
                    </a:ext>
                  </a:extLst>
                </p14:cNvPr>
                <p14:cNvContentPartPr/>
                <p14:nvPr/>
              </p14:nvContentPartPr>
              <p14:xfrm>
                <a:off x="4612539" y="2643668"/>
                <a:ext cx="11880" cy="1080"/>
              </p14:xfrm>
            </p:contentPart>
          </mc:Choice>
          <mc:Fallback>
            <p:pic>
              <p:nvPicPr>
                <p:cNvPr id="199" name="Freihand 198">
                  <a:extLst>
                    <a:ext uri="{FF2B5EF4-FFF2-40B4-BE49-F238E27FC236}">
                      <a16:creationId xmlns:a16="http://schemas.microsoft.com/office/drawing/2014/main" id="{C014BFB3-D9D0-45A0-81B2-7499EEBA022F}"/>
                    </a:ext>
                  </a:extLst>
                </p:cNvPr>
                <p:cNvPicPr/>
                <p:nvPr/>
              </p:nvPicPr>
              <p:blipFill>
                <a:blip r:embed="rId302"/>
                <a:stretch>
                  <a:fillRect/>
                </a:stretch>
              </p:blipFill>
              <p:spPr>
                <a:xfrm>
                  <a:off x="4608219" y="2639348"/>
                  <a:ext cx="205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00" name="Freihand 199">
                  <a:extLst>
                    <a:ext uri="{FF2B5EF4-FFF2-40B4-BE49-F238E27FC236}">
                      <a16:creationId xmlns:a16="http://schemas.microsoft.com/office/drawing/2014/main" id="{DA3F930C-16A4-4C25-A34C-8CBB5CE506C2}"/>
                    </a:ext>
                  </a:extLst>
                </p14:cNvPr>
                <p14:cNvContentPartPr/>
                <p14:nvPr/>
              </p14:nvContentPartPr>
              <p14:xfrm>
                <a:off x="4624059" y="2634668"/>
                <a:ext cx="116280" cy="368640"/>
              </p14:xfrm>
            </p:contentPart>
          </mc:Choice>
          <mc:Fallback>
            <p:pic>
              <p:nvPicPr>
                <p:cNvPr id="200" name="Freihand 199">
                  <a:extLst>
                    <a:ext uri="{FF2B5EF4-FFF2-40B4-BE49-F238E27FC236}">
                      <a16:creationId xmlns:a16="http://schemas.microsoft.com/office/drawing/2014/main" id="{DA3F930C-16A4-4C25-A34C-8CBB5CE506C2}"/>
                    </a:ext>
                  </a:extLst>
                </p:cNvPr>
                <p:cNvPicPr/>
                <p:nvPr/>
              </p:nvPicPr>
              <p:blipFill>
                <a:blip r:embed="rId304"/>
                <a:stretch>
                  <a:fillRect/>
                </a:stretch>
              </p:blipFill>
              <p:spPr>
                <a:xfrm>
                  <a:off x="4619739" y="2630348"/>
                  <a:ext cx="12492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30" name="Freihand 229">
                  <a:extLst>
                    <a:ext uri="{FF2B5EF4-FFF2-40B4-BE49-F238E27FC236}">
                      <a16:creationId xmlns:a16="http://schemas.microsoft.com/office/drawing/2014/main" id="{16884DDE-AB14-449F-8A04-7803528B02A3}"/>
                    </a:ext>
                  </a:extLst>
                </p14:cNvPr>
                <p14:cNvContentPartPr/>
                <p14:nvPr/>
              </p14:nvContentPartPr>
              <p14:xfrm>
                <a:off x="4327059" y="2718908"/>
                <a:ext cx="196560" cy="250920"/>
              </p14:xfrm>
            </p:contentPart>
          </mc:Choice>
          <mc:Fallback>
            <p:pic>
              <p:nvPicPr>
                <p:cNvPr id="230" name="Freihand 229">
                  <a:extLst>
                    <a:ext uri="{FF2B5EF4-FFF2-40B4-BE49-F238E27FC236}">
                      <a16:creationId xmlns:a16="http://schemas.microsoft.com/office/drawing/2014/main" id="{16884DDE-AB14-449F-8A04-7803528B02A3}"/>
                    </a:ext>
                  </a:extLst>
                </p:cNvPr>
                <p:cNvPicPr/>
                <p:nvPr/>
              </p:nvPicPr>
              <p:blipFill>
                <a:blip r:embed="rId306"/>
                <a:stretch>
                  <a:fillRect/>
                </a:stretch>
              </p:blipFill>
              <p:spPr>
                <a:xfrm>
                  <a:off x="4322739" y="2714588"/>
                  <a:ext cx="2052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41" name="Freihand 240">
                  <a:extLst>
                    <a:ext uri="{FF2B5EF4-FFF2-40B4-BE49-F238E27FC236}">
                      <a16:creationId xmlns:a16="http://schemas.microsoft.com/office/drawing/2014/main" id="{AB925164-BD46-4B52-8BD8-8277EDE8D9A8}"/>
                    </a:ext>
                  </a:extLst>
                </p14:cNvPr>
                <p14:cNvContentPartPr/>
                <p14:nvPr/>
              </p14:nvContentPartPr>
              <p14:xfrm>
                <a:off x="2099019" y="1996028"/>
                <a:ext cx="161640" cy="1800"/>
              </p14:xfrm>
            </p:contentPart>
          </mc:Choice>
          <mc:Fallback>
            <p:pic>
              <p:nvPicPr>
                <p:cNvPr id="241" name="Freihand 240">
                  <a:extLst>
                    <a:ext uri="{FF2B5EF4-FFF2-40B4-BE49-F238E27FC236}">
                      <a16:creationId xmlns:a16="http://schemas.microsoft.com/office/drawing/2014/main" id="{AB925164-BD46-4B52-8BD8-8277EDE8D9A8}"/>
                    </a:ext>
                  </a:extLst>
                </p:cNvPr>
                <p:cNvPicPr/>
                <p:nvPr/>
              </p:nvPicPr>
              <p:blipFill>
                <a:blip r:embed="rId308"/>
                <a:stretch>
                  <a:fillRect/>
                </a:stretch>
              </p:blipFill>
              <p:spPr>
                <a:xfrm>
                  <a:off x="2094699" y="1991708"/>
                  <a:ext cx="1702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42" name="Freihand 241">
                  <a:extLst>
                    <a:ext uri="{FF2B5EF4-FFF2-40B4-BE49-F238E27FC236}">
                      <a16:creationId xmlns:a16="http://schemas.microsoft.com/office/drawing/2014/main" id="{D3F52BD7-8660-4975-AC37-AF0FBE1AF9F7}"/>
                    </a:ext>
                  </a:extLst>
                </p14:cNvPr>
                <p14:cNvContentPartPr/>
                <p14:nvPr/>
              </p14:nvContentPartPr>
              <p14:xfrm>
                <a:off x="2555499" y="1980908"/>
                <a:ext cx="636120" cy="15480"/>
              </p14:xfrm>
            </p:contentPart>
          </mc:Choice>
          <mc:Fallback>
            <p:pic>
              <p:nvPicPr>
                <p:cNvPr id="242" name="Freihand 241">
                  <a:extLst>
                    <a:ext uri="{FF2B5EF4-FFF2-40B4-BE49-F238E27FC236}">
                      <a16:creationId xmlns:a16="http://schemas.microsoft.com/office/drawing/2014/main" id="{D3F52BD7-8660-4975-AC37-AF0FBE1AF9F7}"/>
                    </a:ext>
                  </a:extLst>
                </p:cNvPr>
                <p:cNvPicPr/>
                <p:nvPr/>
              </p:nvPicPr>
              <p:blipFill>
                <a:blip r:embed="rId310"/>
                <a:stretch>
                  <a:fillRect/>
                </a:stretch>
              </p:blipFill>
              <p:spPr>
                <a:xfrm>
                  <a:off x="2551179" y="1976588"/>
                  <a:ext cx="644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43" name="Freihand 242">
                  <a:extLst>
                    <a:ext uri="{FF2B5EF4-FFF2-40B4-BE49-F238E27FC236}">
                      <a16:creationId xmlns:a16="http://schemas.microsoft.com/office/drawing/2014/main" id="{374492CF-AD9A-4FCE-A8FD-50D294F02365}"/>
                    </a:ext>
                  </a:extLst>
                </p14:cNvPr>
                <p14:cNvContentPartPr/>
                <p14:nvPr/>
              </p14:nvContentPartPr>
              <p14:xfrm>
                <a:off x="3274779" y="1984868"/>
                <a:ext cx="812160" cy="17640"/>
              </p14:xfrm>
            </p:contentPart>
          </mc:Choice>
          <mc:Fallback>
            <p:pic>
              <p:nvPicPr>
                <p:cNvPr id="243" name="Freihand 242">
                  <a:extLst>
                    <a:ext uri="{FF2B5EF4-FFF2-40B4-BE49-F238E27FC236}">
                      <a16:creationId xmlns:a16="http://schemas.microsoft.com/office/drawing/2014/main" id="{374492CF-AD9A-4FCE-A8FD-50D294F02365}"/>
                    </a:ext>
                  </a:extLst>
                </p:cNvPr>
                <p:cNvPicPr/>
                <p:nvPr/>
              </p:nvPicPr>
              <p:blipFill>
                <a:blip r:embed="rId312"/>
                <a:stretch>
                  <a:fillRect/>
                </a:stretch>
              </p:blipFill>
              <p:spPr>
                <a:xfrm>
                  <a:off x="3270459" y="1980548"/>
                  <a:ext cx="820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44" name="Freihand 243">
                  <a:extLst>
                    <a:ext uri="{FF2B5EF4-FFF2-40B4-BE49-F238E27FC236}">
                      <a16:creationId xmlns:a16="http://schemas.microsoft.com/office/drawing/2014/main" id="{888F6620-350F-4A44-9A83-C66700358A68}"/>
                    </a:ext>
                  </a:extLst>
                </p14:cNvPr>
                <p14:cNvContentPartPr/>
                <p14:nvPr/>
              </p14:nvContentPartPr>
              <p14:xfrm>
                <a:off x="4421379" y="2029508"/>
                <a:ext cx="360" cy="360"/>
              </p14:xfrm>
            </p:contentPart>
          </mc:Choice>
          <mc:Fallback>
            <p:pic>
              <p:nvPicPr>
                <p:cNvPr id="244" name="Freihand 243">
                  <a:extLst>
                    <a:ext uri="{FF2B5EF4-FFF2-40B4-BE49-F238E27FC236}">
                      <a16:creationId xmlns:a16="http://schemas.microsoft.com/office/drawing/2014/main" id="{888F6620-350F-4A44-9A83-C66700358A68}"/>
                    </a:ext>
                  </a:extLst>
                </p:cNvPr>
                <p:cNvPicPr/>
                <p:nvPr/>
              </p:nvPicPr>
              <p:blipFill>
                <a:blip r:embed="rId80"/>
                <a:stretch>
                  <a:fillRect/>
                </a:stretch>
              </p:blipFill>
              <p:spPr>
                <a:xfrm>
                  <a:off x="4417059" y="202518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45" name="Freihand 244">
                  <a:extLst>
                    <a:ext uri="{FF2B5EF4-FFF2-40B4-BE49-F238E27FC236}">
                      <a16:creationId xmlns:a16="http://schemas.microsoft.com/office/drawing/2014/main" id="{D4E2BEA7-CBA9-4364-973D-066A73A8D746}"/>
                    </a:ext>
                  </a:extLst>
                </p14:cNvPr>
                <p14:cNvContentPartPr/>
                <p14:nvPr/>
              </p14:nvContentPartPr>
              <p14:xfrm>
                <a:off x="4629819" y="2010068"/>
                <a:ext cx="167760" cy="7200"/>
              </p14:xfrm>
            </p:contentPart>
          </mc:Choice>
          <mc:Fallback>
            <p:pic>
              <p:nvPicPr>
                <p:cNvPr id="245" name="Freihand 244">
                  <a:extLst>
                    <a:ext uri="{FF2B5EF4-FFF2-40B4-BE49-F238E27FC236}">
                      <a16:creationId xmlns:a16="http://schemas.microsoft.com/office/drawing/2014/main" id="{D4E2BEA7-CBA9-4364-973D-066A73A8D746}"/>
                    </a:ext>
                  </a:extLst>
                </p:cNvPr>
                <p:cNvPicPr/>
                <p:nvPr/>
              </p:nvPicPr>
              <p:blipFill>
                <a:blip r:embed="rId315"/>
                <a:stretch>
                  <a:fillRect/>
                </a:stretch>
              </p:blipFill>
              <p:spPr>
                <a:xfrm>
                  <a:off x="4625499" y="2005748"/>
                  <a:ext cx="176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46" name="Freihand 245">
                  <a:extLst>
                    <a:ext uri="{FF2B5EF4-FFF2-40B4-BE49-F238E27FC236}">
                      <a16:creationId xmlns:a16="http://schemas.microsoft.com/office/drawing/2014/main" id="{FA65E30A-65DD-4E11-AA4E-B12518938D0F}"/>
                    </a:ext>
                  </a:extLst>
                </p14:cNvPr>
                <p14:cNvContentPartPr/>
                <p14:nvPr/>
              </p14:nvContentPartPr>
              <p14:xfrm>
                <a:off x="4647099" y="352628"/>
                <a:ext cx="37800" cy="31680"/>
              </p14:xfrm>
            </p:contentPart>
          </mc:Choice>
          <mc:Fallback>
            <p:pic>
              <p:nvPicPr>
                <p:cNvPr id="246" name="Freihand 245">
                  <a:extLst>
                    <a:ext uri="{FF2B5EF4-FFF2-40B4-BE49-F238E27FC236}">
                      <a16:creationId xmlns:a16="http://schemas.microsoft.com/office/drawing/2014/main" id="{FA65E30A-65DD-4E11-AA4E-B12518938D0F}"/>
                    </a:ext>
                  </a:extLst>
                </p:cNvPr>
                <p:cNvPicPr/>
                <p:nvPr/>
              </p:nvPicPr>
              <p:blipFill>
                <a:blip r:embed="rId317"/>
                <a:stretch>
                  <a:fillRect/>
                </a:stretch>
              </p:blipFill>
              <p:spPr>
                <a:xfrm>
                  <a:off x="4642779" y="348308"/>
                  <a:ext cx="46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47" name="Freihand 246">
                  <a:extLst>
                    <a:ext uri="{FF2B5EF4-FFF2-40B4-BE49-F238E27FC236}">
                      <a16:creationId xmlns:a16="http://schemas.microsoft.com/office/drawing/2014/main" id="{C40A873E-ACEF-4402-8165-F465EA1F66DD}"/>
                    </a:ext>
                  </a:extLst>
                </p14:cNvPr>
                <p14:cNvContentPartPr/>
                <p14:nvPr/>
              </p14:nvContentPartPr>
              <p14:xfrm>
                <a:off x="4581219" y="271268"/>
                <a:ext cx="227880" cy="264960"/>
              </p14:xfrm>
            </p:contentPart>
          </mc:Choice>
          <mc:Fallback>
            <p:pic>
              <p:nvPicPr>
                <p:cNvPr id="247" name="Freihand 246">
                  <a:extLst>
                    <a:ext uri="{FF2B5EF4-FFF2-40B4-BE49-F238E27FC236}">
                      <a16:creationId xmlns:a16="http://schemas.microsoft.com/office/drawing/2014/main" id="{C40A873E-ACEF-4402-8165-F465EA1F66DD}"/>
                    </a:ext>
                  </a:extLst>
                </p:cNvPr>
                <p:cNvPicPr/>
                <p:nvPr/>
              </p:nvPicPr>
              <p:blipFill>
                <a:blip r:embed="rId319"/>
                <a:stretch>
                  <a:fillRect/>
                </a:stretch>
              </p:blipFill>
              <p:spPr>
                <a:xfrm>
                  <a:off x="4576899" y="266948"/>
                  <a:ext cx="236520" cy="273600"/>
                </a:xfrm>
                <a:prstGeom prst="rect">
                  <a:avLst/>
                </a:prstGeom>
              </p:spPr>
            </p:pic>
          </mc:Fallback>
        </mc:AlternateContent>
      </p:grpSp>
      <p:grpSp>
        <p:nvGrpSpPr>
          <p:cNvPr id="253" name="Gruppieren 252">
            <a:extLst>
              <a:ext uri="{FF2B5EF4-FFF2-40B4-BE49-F238E27FC236}">
                <a16:creationId xmlns:a16="http://schemas.microsoft.com/office/drawing/2014/main" id="{4DC94FE9-DE37-49CC-AB8C-23B5209A2B22}"/>
              </a:ext>
            </a:extLst>
          </p:cNvPr>
          <p:cNvGrpSpPr/>
          <p:nvPr/>
        </p:nvGrpSpPr>
        <p:grpSpPr>
          <a:xfrm>
            <a:off x="4635219" y="1875068"/>
            <a:ext cx="163800" cy="285480"/>
            <a:chOff x="4635219" y="1875068"/>
            <a:chExt cx="163800" cy="285480"/>
          </a:xfrm>
        </p:grpSpPr>
        <mc:AlternateContent xmlns:mc="http://schemas.openxmlformats.org/markup-compatibility/2006">
          <mc:Choice xmlns:p14="http://schemas.microsoft.com/office/powerpoint/2010/main" Requires="p14">
            <p:contentPart p14:bwMode="auto" r:id="rId320">
              <p14:nvContentPartPr>
                <p14:cNvPr id="249" name="Freihand 248">
                  <a:extLst>
                    <a:ext uri="{FF2B5EF4-FFF2-40B4-BE49-F238E27FC236}">
                      <a16:creationId xmlns:a16="http://schemas.microsoft.com/office/drawing/2014/main" id="{BFC554E4-1D82-4A1A-A34F-AE7E4C1DD2BC}"/>
                    </a:ext>
                  </a:extLst>
                </p14:cNvPr>
                <p14:cNvContentPartPr/>
                <p14:nvPr/>
              </p14:nvContentPartPr>
              <p14:xfrm>
                <a:off x="4635219" y="1944548"/>
                <a:ext cx="80280" cy="127800"/>
              </p14:xfrm>
            </p:contentPart>
          </mc:Choice>
          <mc:Fallback>
            <p:pic>
              <p:nvPicPr>
                <p:cNvPr id="249" name="Freihand 248">
                  <a:extLst>
                    <a:ext uri="{FF2B5EF4-FFF2-40B4-BE49-F238E27FC236}">
                      <a16:creationId xmlns:a16="http://schemas.microsoft.com/office/drawing/2014/main" id="{BFC554E4-1D82-4A1A-A34F-AE7E4C1DD2BC}"/>
                    </a:ext>
                  </a:extLst>
                </p:cNvPr>
                <p:cNvPicPr/>
                <p:nvPr/>
              </p:nvPicPr>
              <p:blipFill>
                <a:blip r:embed="rId321"/>
                <a:stretch>
                  <a:fillRect/>
                </a:stretch>
              </p:blipFill>
              <p:spPr>
                <a:xfrm>
                  <a:off x="4630899" y="1940228"/>
                  <a:ext cx="88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0" name="Freihand 249">
                  <a:extLst>
                    <a:ext uri="{FF2B5EF4-FFF2-40B4-BE49-F238E27FC236}">
                      <a16:creationId xmlns:a16="http://schemas.microsoft.com/office/drawing/2014/main" id="{11BFC909-FE2C-4E57-897C-638C9B0E6223}"/>
                    </a:ext>
                  </a:extLst>
                </p14:cNvPr>
                <p14:cNvContentPartPr/>
                <p14:nvPr/>
              </p14:nvContentPartPr>
              <p14:xfrm>
                <a:off x="4667979" y="1875068"/>
                <a:ext cx="31680" cy="40320"/>
              </p14:xfrm>
            </p:contentPart>
          </mc:Choice>
          <mc:Fallback>
            <p:pic>
              <p:nvPicPr>
                <p:cNvPr id="250" name="Freihand 249">
                  <a:extLst>
                    <a:ext uri="{FF2B5EF4-FFF2-40B4-BE49-F238E27FC236}">
                      <a16:creationId xmlns:a16="http://schemas.microsoft.com/office/drawing/2014/main" id="{11BFC909-FE2C-4E57-897C-638C9B0E6223}"/>
                    </a:ext>
                  </a:extLst>
                </p:cNvPr>
                <p:cNvPicPr/>
                <p:nvPr/>
              </p:nvPicPr>
              <p:blipFill>
                <a:blip r:embed="rId323"/>
                <a:stretch>
                  <a:fillRect/>
                </a:stretch>
              </p:blipFill>
              <p:spPr>
                <a:xfrm>
                  <a:off x="4663659" y="1870748"/>
                  <a:ext cx="40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1" name="Freihand 250">
                  <a:extLst>
                    <a:ext uri="{FF2B5EF4-FFF2-40B4-BE49-F238E27FC236}">
                      <a16:creationId xmlns:a16="http://schemas.microsoft.com/office/drawing/2014/main" id="{9D871C1A-8D94-4E1E-B948-797CAA5340D1}"/>
                    </a:ext>
                  </a:extLst>
                </p14:cNvPr>
                <p14:cNvContentPartPr/>
                <p14:nvPr/>
              </p14:nvContentPartPr>
              <p14:xfrm>
                <a:off x="4709379" y="2049668"/>
                <a:ext cx="89640" cy="110880"/>
              </p14:xfrm>
            </p:contentPart>
          </mc:Choice>
          <mc:Fallback>
            <p:pic>
              <p:nvPicPr>
                <p:cNvPr id="251" name="Freihand 250">
                  <a:extLst>
                    <a:ext uri="{FF2B5EF4-FFF2-40B4-BE49-F238E27FC236}">
                      <a16:creationId xmlns:a16="http://schemas.microsoft.com/office/drawing/2014/main" id="{9D871C1A-8D94-4E1E-B948-797CAA5340D1}"/>
                    </a:ext>
                  </a:extLst>
                </p:cNvPr>
                <p:cNvPicPr/>
                <p:nvPr/>
              </p:nvPicPr>
              <p:blipFill>
                <a:blip r:embed="rId325"/>
                <a:stretch>
                  <a:fillRect/>
                </a:stretch>
              </p:blipFill>
              <p:spPr>
                <a:xfrm>
                  <a:off x="4705059" y="2045348"/>
                  <a:ext cx="9828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6">
            <p14:nvContentPartPr>
              <p14:cNvPr id="252" name="Freihand 251">
                <a:extLst>
                  <a:ext uri="{FF2B5EF4-FFF2-40B4-BE49-F238E27FC236}">
                    <a16:creationId xmlns:a16="http://schemas.microsoft.com/office/drawing/2014/main" id="{17E317DF-95DC-4736-B51C-69396C0C72CD}"/>
                  </a:ext>
                </a:extLst>
              </p14:cNvPr>
              <p14:cNvContentPartPr/>
              <p14:nvPr/>
            </p14:nvContentPartPr>
            <p14:xfrm>
              <a:off x="6389139" y="3240188"/>
              <a:ext cx="360" cy="360"/>
            </p14:xfrm>
          </p:contentPart>
        </mc:Choice>
        <mc:Fallback>
          <p:pic>
            <p:nvPicPr>
              <p:cNvPr id="252" name="Freihand 251">
                <a:extLst>
                  <a:ext uri="{FF2B5EF4-FFF2-40B4-BE49-F238E27FC236}">
                    <a16:creationId xmlns:a16="http://schemas.microsoft.com/office/drawing/2014/main" id="{17E317DF-95DC-4736-B51C-69396C0C72CD}"/>
                  </a:ext>
                </a:extLst>
              </p:cNvPr>
              <p:cNvPicPr/>
              <p:nvPr/>
            </p:nvPicPr>
            <p:blipFill>
              <a:blip r:embed="rId80"/>
              <a:stretch>
                <a:fillRect/>
              </a:stretch>
            </p:blipFill>
            <p:spPr>
              <a:xfrm>
                <a:off x="6384819" y="32358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54" name="Freihand 253">
                <a:extLst>
                  <a:ext uri="{FF2B5EF4-FFF2-40B4-BE49-F238E27FC236}">
                    <a16:creationId xmlns:a16="http://schemas.microsoft.com/office/drawing/2014/main" id="{D5E0FFC7-5254-4849-9313-0EFE1442A37D}"/>
                  </a:ext>
                </a:extLst>
              </p14:cNvPr>
              <p14:cNvContentPartPr/>
              <p14:nvPr/>
            </p14:nvContentPartPr>
            <p14:xfrm>
              <a:off x="6346299" y="2052908"/>
              <a:ext cx="39600" cy="39600"/>
            </p14:xfrm>
          </p:contentPart>
        </mc:Choice>
        <mc:Fallback>
          <p:pic>
            <p:nvPicPr>
              <p:cNvPr id="254" name="Freihand 253">
                <a:extLst>
                  <a:ext uri="{FF2B5EF4-FFF2-40B4-BE49-F238E27FC236}">
                    <a16:creationId xmlns:a16="http://schemas.microsoft.com/office/drawing/2014/main" id="{D5E0FFC7-5254-4849-9313-0EFE1442A37D}"/>
                  </a:ext>
                </a:extLst>
              </p:cNvPr>
              <p:cNvPicPr/>
              <p:nvPr/>
            </p:nvPicPr>
            <p:blipFill>
              <a:blip r:embed="rId328"/>
              <a:stretch>
                <a:fillRect/>
              </a:stretch>
            </p:blipFill>
            <p:spPr>
              <a:xfrm>
                <a:off x="6341979" y="2048588"/>
                <a:ext cx="48240" cy="48240"/>
              </a:xfrm>
              <a:prstGeom prst="rect">
                <a:avLst/>
              </a:prstGeom>
            </p:spPr>
          </p:pic>
        </mc:Fallback>
      </mc:AlternateContent>
      <p:grpSp>
        <p:nvGrpSpPr>
          <p:cNvPr id="256" name="Gruppieren 255">
            <a:extLst>
              <a:ext uri="{FF2B5EF4-FFF2-40B4-BE49-F238E27FC236}">
                <a16:creationId xmlns:a16="http://schemas.microsoft.com/office/drawing/2014/main" id="{26684593-ED0F-4D24-9204-CE0A712C84C5}"/>
              </a:ext>
            </a:extLst>
          </p:cNvPr>
          <p:cNvGrpSpPr/>
          <p:nvPr/>
        </p:nvGrpSpPr>
        <p:grpSpPr>
          <a:xfrm>
            <a:off x="3688779" y="4761188"/>
            <a:ext cx="687600" cy="253440"/>
            <a:chOff x="3688779" y="4761188"/>
            <a:chExt cx="687600" cy="253440"/>
          </a:xfrm>
        </p:grpSpPr>
        <mc:AlternateContent xmlns:mc="http://schemas.openxmlformats.org/markup-compatibility/2006">
          <mc:Choice xmlns:p14="http://schemas.microsoft.com/office/powerpoint/2010/main" Requires="p14">
            <p:contentPart p14:bwMode="auto" r:id="rId329">
              <p14:nvContentPartPr>
                <p14:cNvPr id="141" name="Freihand 140">
                  <a:extLst>
                    <a:ext uri="{FF2B5EF4-FFF2-40B4-BE49-F238E27FC236}">
                      <a16:creationId xmlns:a16="http://schemas.microsoft.com/office/drawing/2014/main" id="{536E3421-DC78-4E24-BF76-1E1807FE5CE9}"/>
                    </a:ext>
                  </a:extLst>
                </p14:cNvPr>
                <p14:cNvContentPartPr/>
                <p14:nvPr/>
              </p14:nvContentPartPr>
              <p14:xfrm>
                <a:off x="3688779" y="4779548"/>
                <a:ext cx="79920" cy="68760"/>
              </p14:xfrm>
            </p:contentPart>
          </mc:Choice>
          <mc:Fallback>
            <p:pic>
              <p:nvPicPr>
                <p:cNvPr id="141" name="Freihand 140">
                  <a:extLst>
                    <a:ext uri="{FF2B5EF4-FFF2-40B4-BE49-F238E27FC236}">
                      <a16:creationId xmlns:a16="http://schemas.microsoft.com/office/drawing/2014/main" id="{536E3421-DC78-4E24-BF76-1E1807FE5CE9}"/>
                    </a:ext>
                  </a:extLst>
                </p:cNvPr>
                <p:cNvPicPr/>
                <p:nvPr/>
              </p:nvPicPr>
              <p:blipFill>
                <a:blip r:embed="rId330"/>
                <a:stretch>
                  <a:fillRect/>
                </a:stretch>
              </p:blipFill>
              <p:spPr>
                <a:xfrm>
                  <a:off x="3684459" y="4775228"/>
                  <a:ext cx="88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42" name="Freihand 141">
                  <a:extLst>
                    <a:ext uri="{FF2B5EF4-FFF2-40B4-BE49-F238E27FC236}">
                      <a16:creationId xmlns:a16="http://schemas.microsoft.com/office/drawing/2014/main" id="{906DA60F-C183-4073-8354-FFDA05A8FF91}"/>
                    </a:ext>
                  </a:extLst>
                </p14:cNvPr>
                <p14:cNvContentPartPr/>
                <p14:nvPr/>
              </p14:nvContentPartPr>
              <p14:xfrm>
                <a:off x="3726939" y="4773068"/>
                <a:ext cx="88200" cy="189360"/>
              </p14:xfrm>
            </p:contentPart>
          </mc:Choice>
          <mc:Fallback>
            <p:pic>
              <p:nvPicPr>
                <p:cNvPr id="142" name="Freihand 141">
                  <a:extLst>
                    <a:ext uri="{FF2B5EF4-FFF2-40B4-BE49-F238E27FC236}">
                      <a16:creationId xmlns:a16="http://schemas.microsoft.com/office/drawing/2014/main" id="{906DA60F-C183-4073-8354-FFDA05A8FF91}"/>
                    </a:ext>
                  </a:extLst>
                </p:cNvPr>
                <p:cNvPicPr/>
                <p:nvPr/>
              </p:nvPicPr>
              <p:blipFill>
                <a:blip r:embed="rId332"/>
                <a:stretch>
                  <a:fillRect/>
                </a:stretch>
              </p:blipFill>
              <p:spPr>
                <a:xfrm>
                  <a:off x="3722619" y="4768748"/>
                  <a:ext cx="96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3" name="Freihand 142">
                  <a:extLst>
                    <a:ext uri="{FF2B5EF4-FFF2-40B4-BE49-F238E27FC236}">
                      <a16:creationId xmlns:a16="http://schemas.microsoft.com/office/drawing/2014/main" id="{C522A06B-32A9-479A-9571-C309815DDCCA}"/>
                    </a:ext>
                  </a:extLst>
                </p14:cNvPr>
                <p14:cNvContentPartPr/>
                <p14:nvPr/>
              </p14:nvContentPartPr>
              <p14:xfrm>
                <a:off x="3862299" y="4817708"/>
                <a:ext cx="158400" cy="5040"/>
              </p14:xfrm>
            </p:contentPart>
          </mc:Choice>
          <mc:Fallback>
            <p:pic>
              <p:nvPicPr>
                <p:cNvPr id="143" name="Freihand 142">
                  <a:extLst>
                    <a:ext uri="{FF2B5EF4-FFF2-40B4-BE49-F238E27FC236}">
                      <a16:creationId xmlns:a16="http://schemas.microsoft.com/office/drawing/2014/main" id="{C522A06B-32A9-479A-9571-C309815DDCCA}"/>
                    </a:ext>
                  </a:extLst>
                </p:cNvPr>
                <p:cNvPicPr/>
                <p:nvPr/>
              </p:nvPicPr>
              <p:blipFill>
                <a:blip r:embed="rId334"/>
                <a:stretch>
                  <a:fillRect/>
                </a:stretch>
              </p:blipFill>
              <p:spPr>
                <a:xfrm>
                  <a:off x="3857979" y="4813388"/>
                  <a:ext cx="167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4" name="Freihand 143">
                  <a:extLst>
                    <a:ext uri="{FF2B5EF4-FFF2-40B4-BE49-F238E27FC236}">
                      <a16:creationId xmlns:a16="http://schemas.microsoft.com/office/drawing/2014/main" id="{718A988B-DA70-4353-939F-A52E64EAD87D}"/>
                    </a:ext>
                  </a:extLst>
                </p14:cNvPr>
                <p14:cNvContentPartPr/>
                <p14:nvPr/>
              </p14:nvContentPartPr>
              <p14:xfrm>
                <a:off x="3845019" y="4862348"/>
                <a:ext cx="195480" cy="9360"/>
              </p14:xfrm>
            </p:contentPart>
          </mc:Choice>
          <mc:Fallback>
            <p:pic>
              <p:nvPicPr>
                <p:cNvPr id="144" name="Freihand 143">
                  <a:extLst>
                    <a:ext uri="{FF2B5EF4-FFF2-40B4-BE49-F238E27FC236}">
                      <a16:creationId xmlns:a16="http://schemas.microsoft.com/office/drawing/2014/main" id="{718A988B-DA70-4353-939F-A52E64EAD87D}"/>
                    </a:ext>
                  </a:extLst>
                </p:cNvPr>
                <p:cNvPicPr/>
                <p:nvPr/>
              </p:nvPicPr>
              <p:blipFill>
                <a:blip r:embed="rId336"/>
                <a:stretch>
                  <a:fillRect/>
                </a:stretch>
              </p:blipFill>
              <p:spPr>
                <a:xfrm>
                  <a:off x="3840699" y="4858028"/>
                  <a:ext cx="204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45" name="Freihand 144">
                  <a:extLst>
                    <a:ext uri="{FF2B5EF4-FFF2-40B4-BE49-F238E27FC236}">
                      <a16:creationId xmlns:a16="http://schemas.microsoft.com/office/drawing/2014/main" id="{9FE7F839-FF34-4BE5-B6AB-0402B0214CD0}"/>
                    </a:ext>
                  </a:extLst>
                </p14:cNvPr>
                <p14:cNvContentPartPr/>
                <p14:nvPr/>
              </p14:nvContentPartPr>
              <p14:xfrm>
                <a:off x="4068939" y="4761188"/>
                <a:ext cx="120960" cy="188640"/>
              </p14:xfrm>
            </p:contentPart>
          </mc:Choice>
          <mc:Fallback>
            <p:pic>
              <p:nvPicPr>
                <p:cNvPr id="145" name="Freihand 144">
                  <a:extLst>
                    <a:ext uri="{FF2B5EF4-FFF2-40B4-BE49-F238E27FC236}">
                      <a16:creationId xmlns:a16="http://schemas.microsoft.com/office/drawing/2014/main" id="{9FE7F839-FF34-4BE5-B6AB-0402B0214CD0}"/>
                    </a:ext>
                  </a:extLst>
                </p:cNvPr>
                <p:cNvPicPr/>
                <p:nvPr/>
              </p:nvPicPr>
              <p:blipFill>
                <a:blip r:embed="rId338"/>
                <a:stretch>
                  <a:fillRect/>
                </a:stretch>
              </p:blipFill>
              <p:spPr>
                <a:xfrm>
                  <a:off x="4064619" y="4756868"/>
                  <a:ext cx="129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46" name="Freihand 145">
                  <a:extLst>
                    <a:ext uri="{FF2B5EF4-FFF2-40B4-BE49-F238E27FC236}">
                      <a16:creationId xmlns:a16="http://schemas.microsoft.com/office/drawing/2014/main" id="{61FEABB6-0DBA-44ED-A635-677938AFE25E}"/>
                    </a:ext>
                  </a:extLst>
                </p14:cNvPr>
                <p14:cNvContentPartPr/>
                <p14:nvPr/>
              </p14:nvContentPartPr>
              <p14:xfrm>
                <a:off x="4165419" y="4839308"/>
                <a:ext cx="119520" cy="123840"/>
              </p14:xfrm>
            </p:contentPart>
          </mc:Choice>
          <mc:Fallback>
            <p:pic>
              <p:nvPicPr>
                <p:cNvPr id="146" name="Freihand 145">
                  <a:extLst>
                    <a:ext uri="{FF2B5EF4-FFF2-40B4-BE49-F238E27FC236}">
                      <a16:creationId xmlns:a16="http://schemas.microsoft.com/office/drawing/2014/main" id="{61FEABB6-0DBA-44ED-A635-677938AFE25E}"/>
                    </a:ext>
                  </a:extLst>
                </p:cNvPr>
                <p:cNvPicPr/>
                <p:nvPr/>
              </p:nvPicPr>
              <p:blipFill>
                <a:blip r:embed="rId340"/>
                <a:stretch>
                  <a:fillRect/>
                </a:stretch>
              </p:blipFill>
              <p:spPr>
                <a:xfrm>
                  <a:off x="4161099" y="4834988"/>
                  <a:ext cx="128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55" name="Freihand 254">
                  <a:extLst>
                    <a:ext uri="{FF2B5EF4-FFF2-40B4-BE49-F238E27FC236}">
                      <a16:creationId xmlns:a16="http://schemas.microsoft.com/office/drawing/2014/main" id="{1932B353-8A87-4136-A7E3-63FB908A994D}"/>
                    </a:ext>
                  </a:extLst>
                </p14:cNvPr>
                <p14:cNvContentPartPr/>
                <p14:nvPr/>
              </p14:nvContentPartPr>
              <p14:xfrm>
                <a:off x="4092699" y="4993388"/>
                <a:ext cx="283680" cy="21240"/>
              </p14:xfrm>
            </p:contentPart>
          </mc:Choice>
          <mc:Fallback>
            <p:pic>
              <p:nvPicPr>
                <p:cNvPr id="255" name="Freihand 254">
                  <a:extLst>
                    <a:ext uri="{FF2B5EF4-FFF2-40B4-BE49-F238E27FC236}">
                      <a16:creationId xmlns:a16="http://schemas.microsoft.com/office/drawing/2014/main" id="{1932B353-8A87-4136-A7E3-63FB908A994D}"/>
                    </a:ext>
                  </a:extLst>
                </p:cNvPr>
                <p:cNvPicPr/>
                <p:nvPr/>
              </p:nvPicPr>
              <p:blipFill>
                <a:blip r:embed="rId342"/>
                <a:stretch>
                  <a:fillRect/>
                </a:stretch>
              </p:blipFill>
              <p:spPr>
                <a:xfrm>
                  <a:off x="4088379" y="4989068"/>
                  <a:ext cx="292320" cy="29880"/>
                </a:xfrm>
                <a:prstGeom prst="rect">
                  <a:avLst/>
                </a:prstGeom>
              </p:spPr>
            </p:pic>
          </mc:Fallback>
        </mc:AlternateContent>
      </p:grpSp>
      <p:grpSp>
        <p:nvGrpSpPr>
          <p:cNvPr id="268" name="Gruppieren 267">
            <a:extLst>
              <a:ext uri="{FF2B5EF4-FFF2-40B4-BE49-F238E27FC236}">
                <a16:creationId xmlns:a16="http://schemas.microsoft.com/office/drawing/2014/main" id="{2F190182-AFE8-4BC7-B833-FE79053026AC}"/>
              </a:ext>
            </a:extLst>
          </p:cNvPr>
          <p:cNvGrpSpPr/>
          <p:nvPr/>
        </p:nvGrpSpPr>
        <p:grpSpPr>
          <a:xfrm>
            <a:off x="403419" y="5194988"/>
            <a:ext cx="1488960" cy="309600"/>
            <a:chOff x="403419" y="5194988"/>
            <a:chExt cx="1488960" cy="309600"/>
          </a:xfrm>
        </p:grpSpPr>
        <mc:AlternateContent xmlns:mc="http://schemas.openxmlformats.org/markup-compatibility/2006">
          <mc:Choice xmlns:p14="http://schemas.microsoft.com/office/powerpoint/2010/main" Requires="p14">
            <p:contentPart p14:bwMode="auto" r:id="rId343">
              <p14:nvContentPartPr>
                <p14:cNvPr id="257" name="Freihand 256">
                  <a:extLst>
                    <a:ext uri="{FF2B5EF4-FFF2-40B4-BE49-F238E27FC236}">
                      <a16:creationId xmlns:a16="http://schemas.microsoft.com/office/drawing/2014/main" id="{8E155B79-1B09-4E8B-B772-22932AC02DA3}"/>
                    </a:ext>
                  </a:extLst>
                </p14:cNvPr>
                <p14:cNvContentPartPr/>
                <p14:nvPr/>
              </p14:nvContentPartPr>
              <p14:xfrm>
                <a:off x="403419" y="5243948"/>
                <a:ext cx="101880" cy="162720"/>
              </p14:xfrm>
            </p:contentPart>
          </mc:Choice>
          <mc:Fallback>
            <p:pic>
              <p:nvPicPr>
                <p:cNvPr id="257" name="Freihand 256">
                  <a:extLst>
                    <a:ext uri="{FF2B5EF4-FFF2-40B4-BE49-F238E27FC236}">
                      <a16:creationId xmlns:a16="http://schemas.microsoft.com/office/drawing/2014/main" id="{8E155B79-1B09-4E8B-B772-22932AC02DA3}"/>
                    </a:ext>
                  </a:extLst>
                </p:cNvPr>
                <p:cNvPicPr/>
                <p:nvPr/>
              </p:nvPicPr>
              <p:blipFill>
                <a:blip r:embed="rId344"/>
                <a:stretch>
                  <a:fillRect/>
                </a:stretch>
              </p:blipFill>
              <p:spPr>
                <a:xfrm>
                  <a:off x="399099" y="5239628"/>
                  <a:ext cx="110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58" name="Freihand 257">
                  <a:extLst>
                    <a:ext uri="{FF2B5EF4-FFF2-40B4-BE49-F238E27FC236}">
                      <a16:creationId xmlns:a16="http://schemas.microsoft.com/office/drawing/2014/main" id="{D7141E7D-AAE7-46A0-BEC7-8702E9CCAAA7}"/>
                    </a:ext>
                  </a:extLst>
                </p14:cNvPr>
                <p14:cNvContentPartPr/>
                <p14:nvPr/>
              </p14:nvContentPartPr>
              <p14:xfrm>
                <a:off x="551379" y="5267708"/>
                <a:ext cx="176760" cy="100800"/>
              </p14:xfrm>
            </p:contentPart>
          </mc:Choice>
          <mc:Fallback>
            <p:pic>
              <p:nvPicPr>
                <p:cNvPr id="258" name="Freihand 257">
                  <a:extLst>
                    <a:ext uri="{FF2B5EF4-FFF2-40B4-BE49-F238E27FC236}">
                      <a16:creationId xmlns:a16="http://schemas.microsoft.com/office/drawing/2014/main" id="{D7141E7D-AAE7-46A0-BEC7-8702E9CCAAA7}"/>
                    </a:ext>
                  </a:extLst>
                </p:cNvPr>
                <p:cNvPicPr/>
                <p:nvPr/>
              </p:nvPicPr>
              <p:blipFill>
                <a:blip r:embed="rId346"/>
                <a:stretch>
                  <a:fillRect/>
                </a:stretch>
              </p:blipFill>
              <p:spPr>
                <a:xfrm>
                  <a:off x="547059" y="5263388"/>
                  <a:ext cx="185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59" name="Freihand 258">
                  <a:extLst>
                    <a:ext uri="{FF2B5EF4-FFF2-40B4-BE49-F238E27FC236}">
                      <a16:creationId xmlns:a16="http://schemas.microsoft.com/office/drawing/2014/main" id="{403109F4-BEE8-49B6-B61A-EEFB045A5C80}"/>
                    </a:ext>
                  </a:extLst>
                </p14:cNvPr>
                <p14:cNvContentPartPr/>
                <p14:nvPr/>
              </p14:nvContentPartPr>
              <p14:xfrm>
                <a:off x="687099" y="5194988"/>
                <a:ext cx="360" cy="360"/>
              </p14:xfrm>
            </p:contentPart>
          </mc:Choice>
          <mc:Fallback>
            <p:pic>
              <p:nvPicPr>
                <p:cNvPr id="259" name="Freihand 258">
                  <a:extLst>
                    <a:ext uri="{FF2B5EF4-FFF2-40B4-BE49-F238E27FC236}">
                      <a16:creationId xmlns:a16="http://schemas.microsoft.com/office/drawing/2014/main" id="{403109F4-BEE8-49B6-B61A-EEFB045A5C80}"/>
                    </a:ext>
                  </a:extLst>
                </p:cNvPr>
                <p:cNvPicPr/>
                <p:nvPr/>
              </p:nvPicPr>
              <p:blipFill>
                <a:blip r:embed="rId348"/>
                <a:stretch>
                  <a:fillRect/>
                </a:stretch>
              </p:blipFill>
              <p:spPr>
                <a:xfrm>
                  <a:off x="682779" y="51906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60" name="Freihand 259">
                  <a:extLst>
                    <a:ext uri="{FF2B5EF4-FFF2-40B4-BE49-F238E27FC236}">
                      <a16:creationId xmlns:a16="http://schemas.microsoft.com/office/drawing/2014/main" id="{8B475EE5-6B87-4EA8-8F46-0D0164485F0B}"/>
                    </a:ext>
                  </a:extLst>
                </p14:cNvPr>
                <p14:cNvContentPartPr/>
                <p14:nvPr/>
              </p14:nvContentPartPr>
              <p14:xfrm>
                <a:off x="915339" y="5264828"/>
                <a:ext cx="108000" cy="81720"/>
              </p14:xfrm>
            </p:contentPart>
          </mc:Choice>
          <mc:Fallback>
            <p:pic>
              <p:nvPicPr>
                <p:cNvPr id="260" name="Freihand 259">
                  <a:extLst>
                    <a:ext uri="{FF2B5EF4-FFF2-40B4-BE49-F238E27FC236}">
                      <a16:creationId xmlns:a16="http://schemas.microsoft.com/office/drawing/2014/main" id="{8B475EE5-6B87-4EA8-8F46-0D0164485F0B}"/>
                    </a:ext>
                  </a:extLst>
                </p:cNvPr>
                <p:cNvPicPr/>
                <p:nvPr/>
              </p:nvPicPr>
              <p:blipFill>
                <a:blip r:embed="rId350"/>
                <a:stretch>
                  <a:fillRect/>
                </a:stretch>
              </p:blipFill>
              <p:spPr>
                <a:xfrm>
                  <a:off x="911019" y="5260508"/>
                  <a:ext cx="116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61" name="Freihand 260">
                  <a:extLst>
                    <a:ext uri="{FF2B5EF4-FFF2-40B4-BE49-F238E27FC236}">
                      <a16:creationId xmlns:a16="http://schemas.microsoft.com/office/drawing/2014/main" id="{48A2F1FD-3973-404F-A0A6-C9A0197A876F}"/>
                    </a:ext>
                  </a:extLst>
                </p14:cNvPr>
                <p14:cNvContentPartPr/>
                <p14:nvPr/>
              </p14:nvContentPartPr>
              <p14:xfrm>
                <a:off x="961779" y="5269508"/>
                <a:ext cx="74880" cy="177120"/>
              </p14:xfrm>
            </p:contentPart>
          </mc:Choice>
          <mc:Fallback>
            <p:pic>
              <p:nvPicPr>
                <p:cNvPr id="261" name="Freihand 260">
                  <a:extLst>
                    <a:ext uri="{FF2B5EF4-FFF2-40B4-BE49-F238E27FC236}">
                      <a16:creationId xmlns:a16="http://schemas.microsoft.com/office/drawing/2014/main" id="{48A2F1FD-3973-404F-A0A6-C9A0197A876F}"/>
                    </a:ext>
                  </a:extLst>
                </p:cNvPr>
                <p:cNvPicPr/>
                <p:nvPr/>
              </p:nvPicPr>
              <p:blipFill>
                <a:blip r:embed="rId352"/>
                <a:stretch>
                  <a:fillRect/>
                </a:stretch>
              </p:blipFill>
              <p:spPr>
                <a:xfrm>
                  <a:off x="957459" y="5265188"/>
                  <a:ext cx="83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62" name="Freihand 261">
                  <a:extLst>
                    <a:ext uri="{FF2B5EF4-FFF2-40B4-BE49-F238E27FC236}">
                      <a16:creationId xmlns:a16="http://schemas.microsoft.com/office/drawing/2014/main" id="{427423AC-9508-43EB-8A59-D638DDD1807D}"/>
                    </a:ext>
                  </a:extLst>
                </p14:cNvPr>
                <p14:cNvContentPartPr/>
                <p14:nvPr/>
              </p14:nvContentPartPr>
              <p14:xfrm>
                <a:off x="1036299" y="5350508"/>
                <a:ext cx="111240" cy="114480"/>
              </p14:xfrm>
            </p:contentPart>
          </mc:Choice>
          <mc:Fallback>
            <p:pic>
              <p:nvPicPr>
                <p:cNvPr id="262" name="Freihand 261">
                  <a:extLst>
                    <a:ext uri="{FF2B5EF4-FFF2-40B4-BE49-F238E27FC236}">
                      <a16:creationId xmlns:a16="http://schemas.microsoft.com/office/drawing/2014/main" id="{427423AC-9508-43EB-8A59-D638DDD1807D}"/>
                    </a:ext>
                  </a:extLst>
                </p:cNvPr>
                <p:cNvPicPr/>
                <p:nvPr/>
              </p:nvPicPr>
              <p:blipFill>
                <a:blip r:embed="rId354"/>
                <a:stretch>
                  <a:fillRect/>
                </a:stretch>
              </p:blipFill>
              <p:spPr>
                <a:xfrm>
                  <a:off x="1031979" y="5346188"/>
                  <a:ext cx="119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64" name="Freihand 263">
                  <a:extLst>
                    <a:ext uri="{FF2B5EF4-FFF2-40B4-BE49-F238E27FC236}">
                      <a16:creationId xmlns:a16="http://schemas.microsoft.com/office/drawing/2014/main" id="{AB3953D2-2970-413B-BA5D-1060951B2661}"/>
                    </a:ext>
                  </a:extLst>
                </p14:cNvPr>
                <p14:cNvContentPartPr/>
                <p14:nvPr/>
              </p14:nvContentPartPr>
              <p14:xfrm>
                <a:off x="1262019" y="5248628"/>
                <a:ext cx="194760" cy="114120"/>
              </p14:xfrm>
            </p:contentPart>
          </mc:Choice>
          <mc:Fallback>
            <p:pic>
              <p:nvPicPr>
                <p:cNvPr id="264" name="Freihand 263">
                  <a:extLst>
                    <a:ext uri="{FF2B5EF4-FFF2-40B4-BE49-F238E27FC236}">
                      <a16:creationId xmlns:a16="http://schemas.microsoft.com/office/drawing/2014/main" id="{AB3953D2-2970-413B-BA5D-1060951B2661}"/>
                    </a:ext>
                  </a:extLst>
                </p:cNvPr>
                <p:cNvPicPr/>
                <p:nvPr/>
              </p:nvPicPr>
              <p:blipFill>
                <a:blip r:embed="rId356"/>
                <a:stretch>
                  <a:fillRect/>
                </a:stretch>
              </p:blipFill>
              <p:spPr>
                <a:xfrm>
                  <a:off x="1257699" y="5244308"/>
                  <a:ext cx="203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65" name="Freihand 264">
                  <a:extLst>
                    <a:ext uri="{FF2B5EF4-FFF2-40B4-BE49-F238E27FC236}">
                      <a16:creationId xmlns:a16="http://schemas.microsoft.com/office/drawing/2014/main" id="{76D3975F-B845-4DE8-BE14-B96491BA3601}"/>
                    </a:ext>
                  </a:extLst>
                </p14:cNvPr>
                <p14:cNvContentPartPr/>
                <p14:nvPr/>
              </p14:nvContentPartPr>
              <p14:xfrm>
                <a:off x="1594659" y="5245388"/>
                <a:ext cx="153360" cy="91800"/>
              </p14:xfrm>
            </p:contentPart>
          </mc:Choice>
          <mc:Fallback>
            <p:pic>
              <p:nvPicPr>
                <p:cNvPr id="265" name="Freihand 264">
                  <a:extLst>
                    <a:ext uri="{FF2B5EF4-FFF2-40B4-BE49-F238E27FC236}">
                      <a16:creationId xmlns:a16="http://schemas.microsoft.com/office/drawing/2014/main" id="{76D3975F-B845-4DE8-BE14-B96491BA3601}"/>
                    </a:ext>
                  </a:extLst>
                </p:cNvPr>
                <p:cNvPicPr/>
                <p:nvPr/>
              </p:nvPicPr>
              <p:blipFill>
                <a:blip r:embed="rId358"/>
                <a:stretch>
                  <a:fillRect/>
                </a:stretch>
              </p:blipFill>
              <p:spPr>
                <a:xfrm>
                  <a:off x="1590339" y="5241068"/>
                  <a:ext cx="162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66" name="Freihand 265">
                  <a:extLst>
                    <a:ext uri="{FF2B5EF4-FFF2-40B4-BE49-F238E27FC236}">
                      <a16:creationId xmlns:a16="http://schemas.microsoft.com/office/drawing/2014/main" id="{5CC29A60-F3A2-428A-A440-98A486594A6F}"/>
                    </a:ext>
                  </a:extLst>
                </p14:cNvPr>
                <p14:cNvContentPartPr/>
                <p14:nvPr/>
              </p14:nvContentPartPr>
              <p14:xfrm>
                <a:off x="1656939" y="5242508"/>
                <a:ext cx="128520" cy="254160"/>
              </p14:xfrm>
            </p:contentPart>
          </mc:Choice>
          <mc:Fallback>
            <p:pic>
              <p:nvPicPr>
                <p:cNvPr id="266" name="Freihand 265">
                  <a:extLst>
                    <a:ext uri="{FF2B5EF4-FFF2-40B4-BE49-F238E27FC236}">
                      <a16:creationId xmlns:a16="http://schemas.microsoft.com/office/drawing/2014/main" id="{5CC29A60-F3A2-428A-A440-98A486594A6F}"/>
                    </a:ext>
                  </a:extLst>
                </p:cNvPr>
                <p:cNvPicPr/>
                <p:nvPr/>
              </p:nvPicPr>
              <p:blipFill>
                <a:blip r:embed="rId360"/>
                <a:stretch>
                  <a:fillRect/>
                </a:stretch>
              </p:blipFill>
              <p:spPr>
                <a:xfrm>
                  <a:off x="1652619" y="5238188"/>
                  <a:ext cx="1371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67" name="Freihand 266">
                  <a:extLst>
                    <a:ext uri="{FF2B5EF4-FFF2-40B4-BE49-F238E27FC236}">
                      <a16:creationId xmlns:a16="http://schemas.microsoft.com/office/drawing/2014/main" id="{18888E09-B879-40DB-90BE-187BD3C94386}"/>
                    </a:ext>
                  </a:extLst>
                </p14:cNvPr>
                <p14:cNvContentPartPr/>
                <p14:nvPr/>
              </p14:nvContentPartPr>
              <p14:xfrm>
                <a:off x="1770339" y="5346548"/>
                <a:ext cx="122040" cy="158040"/>
              </p14:xfrm>
            </p:contentPart>
          </mc:Choice>
          <mc:Fallback>
            <p:pic>
              <p:nvPicPr>
                <p:cNvPr id="267" name="Freihand 266">
                  <a:extLst>
                    <a:ext uri="{FF2B5EF4-FFF2-40B4-BE49-F238E27FC236}">
                      <a16:creationId xmlns:a16="http://schemas.microsoft.com/office/drawing/2014/main" id="{18888E09-B879-40DB-90BE-187BD3C94386}"/>
                    </a:ext>
                  </a:extLst>
                </p:cNvPr>
                <p:cNvPicPr/>
                <p:nvPr/>
              </p:nvPicPr>
              <p:blipFill>
                <a:blip r:embed="rId362"/>
                <a:stretch>
                  <a:fillRect/>
                </a:stretch>
              </p:blipFill>
              <p:spPr>
                <a:xfrm>
                  <a:off x="1766019" y="5342228"/>
                  <a:ext cx="130680" cy="16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3">
            <p14:nvContentPartPr>
              <p14:cNvPr id="269" name="Freihand 268">
                <a:extLst>
                  <a:ext uri="{FF2B5EF4-FFF2-40B4-BE49-F238E27FC236}">
                    <a16:creationId xmlns:a16="http://schemas.microsoft.com/office/drawing/2014/main" id="{8746112C-DAA2-451B-80A6-63E5EF9D295C}"/>
                  </a:ext>
                </a:extLst>
              </p14:cNvPr>
              <p14:cNvContentPartPr/>
              <p14:nvPr/>
            </p14:nvContentPartPr>
            <p14:xfrm>
              <a:off x="1723179" y="3643028"/>
              <a:ext cx="1204200" cy="36720"/>
            </p14:xfrm>
          </p:contentPart>
        </mc:Choice>
        <mc:Fallback>
          <p:pic>
            <p:nvPicPr>
              <p:cNvPr id="269" name="Freihand 268">
                <a:extLst>
                  <a:ext uri="{FF2B5EF4-FFF2-40B4-BE49-F238E27FC236}">
                    <a16:creationId xmlns:a16="http://schemas.microsoft.com/office/drawing/2014/main" id="{8746112C-DAA2-451B-80A6-63E5EF9D295C}"/>
                  </a:ext>
                </a:extLst>
              </p:cNvPr>
              <p:cNvPicPr/>
              <p:nvPr/>
            </p:nvPicPr>
            <p:blipFill>
              <a:blip r:embed="rId364"/>
              <a:stretch>
                <a:fillRect/>
              </a:stretch>
            </p:blipFill>
            <p:spPr>
              <a:xfrm>
                <a:off x="1718859" y="3638708"/>
                <a:ext cx="1212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70" name="Freihand 269">
                <a:extLst>
                  <a:ext uri="{FF2B5EF4-FFF2-40B4-BE49-F238E27FC236}">
                    <a16:creationId xmlns:a16="http://schemas.microsoft.com/office/drawing/2014/main" id="{E4C4B016-D4E4-4043-BD35-E7542745C28E}"/>
                  </a:ext>
                </a:extLst>
              </p14:cNvPr>
              <p14:cNvContentPartPr/>
              <p14:nvPr/>
            </p14:nvContentPartPr>
            <p14:xfrm>
              <a:off x="3755379" y="4535828"/>
              <a:ext cx="176760" cy="32040"/>
            </p14:xfrm>
          </p:contentPart>
        </mc:Choice>
        <mc:Fallback>
          <p:pic>
            <p:nvPicPr>
              <p:cNvPr id="270" name="Freihand 269">
                <a:extLst>
                  <a:ext uri="{FF2B5EF4-FFF2-40B4-BE49-F238E27FC236}">
                    <a16:creationId xmlns:a16="http://schemas.microsoft.com/office/drawing/2014/main" id="{E4C4B016-D4E4-4043-BD35-E7542745C28E}"/>
                  </a:ext>
                </a:extLst>
              </p:cNvPr>
              <p:cNvPicPr/>
              <p:nvPr/>
            </p:nvPicPr>
            <p:blipFill>
              <a:blip r:embed="rId366"/>
              <a:stretch>
                <a:fillRect/>
              </a:stretch>
            </p:blipFill>
            <p:spPr>
              <a:xfrm>
                <a:off x="3751059" y="4531508"/>
                <a:ext cx="185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71" name="Freihand 270">
                <a:extLst>
                  <a:ext uri="{FF2B5EF4-FFF2-40B4-BE49-F238E27FC236}">
                    <a16:creationId xmlns:a16="http://schemas.microsoft.com/office/drawing/2014/main" id="{373542C3-AB06-4E77-ABD3-0D960F2FC9D2}"/>
                  </a:ext>
                </a:extLst>
              </p14:cNvPr>
              <p14:cNvContentPartPr/>
              <p14:nvPr/>
            </p14:nvContentPartPr>
            <p14:xfrm>
              <a:off x="3774819" y="4059188"/>
              <a:ext cx="205560" cy="261360"/>
            </p14:xfrm>
          </p:contentPart>
        </mc:Choice>
        <mc:Fallback>
          <p:pic>
            <p:nvPicPr>
              <p:cNvPr id="271" name="Freihand 270">
                <a:extLst>
                  <a:ext uri="{FF2B5EF4-FFF2-40B4-BE49-F238E27FC236}">
                    <a16:creationId xmlns:a16="http://schemas.microsoft.com/office/drawing/2014/main" id="{373542C3-AB06-4E77-ABD3-0D960F2FC9D2}"/>
                  </a:ext>
                </a:extLst>
              </p:cNvPr>
              <p:cNvPicPr/>
              <p:nvPr/>
            </p:nvPicPr>
            <p:blipFill>
              <a:blip r:embed="rId368"/>
              <a:stretch>
                <a:fillRect/>
              </a:stretch>
            </p:blipFill>
            <p:spPr>
              <a:xfrm>
                <a:off x="3770499" y="4054868"/>
                <a:ext cx="2142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72" name="Freihand 271">
                <a:extLst>
                  <a:ext uri="{FF2B5EF4-FFF2-40B4-BE49-F238E27FC236}">
                    <a16:creationId xmlns:a16="http://schemas.microsoft.com/office/drawing/2014/main" id="{A8B3DDFB-A544-46AE-8F44-C6DFD39B3304}"/>
                  </a:ext>
                </a:extLst>
              </p14:cNvPr>
              <p14:cNvContentPartPr/>
              <p14:nvPr/>
            </p14:nvContentPartPr>
            <p14:xfrm>
              <a:off x="2085339" y="1971908"/>
              <a:ext cx="41760" cy="35640"/>
            </p14:xfrm>
          </p:contentPart>
        </mc:Choice>
        <mc:Fallback>
          <p:pic>
            <p:nvPicPr>
              <p:cNvPr id="272" name="Freihand 271">
                <a:extLst>
                  <a:ext uri="{FF2B5EF4-FFF2-40B4-BE49-F238E27FC236}">
                    <a16:creationId xmlns:a16="http://schemas.microsoft.com/office/drawing/2014/main" id="{A8B3DDFB-A544-46AE-8F44-C6DFD39B3304}"/>
                  </a:ext>
                </a:extLst>
              </p:cNvPr>
              <p:cNvPicPr/>
              <p:nvPr/>
            </p:nvPicPr>
            <p:blipFill>
              <a:blip r:embed="rId370"/>
              <a:stretch>
                <a:fillRect/>
              </a:stretch>
            </p:blipFill>
            <p:spPr>
              <a:xfrm>
                <a:off x="2081019" y="1967588"/>
                <a:ext cx="50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73" name="Freihand 272">
                <a:extLst>
                  <a:ext uri="{FF2B5EF4-FFF2-40B4-BE49-F238E27FC236}">
                    <a16:creationId xmlns:a16="http://schemas.microsoft.com/office/drawing/2014/main" id="{C7242919-4BF5-419B-9DD2-F9D572CDAF6C}"/>
                  </a:ext>
                </a:extLst>
              </p14:cNvPr>
              <p14:cNvContentPartPr/>
              <p14:nvPr/>
            </p14:nvContentPartPr>
            <p14:xfrm>
              <a:off x="2700219" y="1965068"/>
              <a:ext cx="19440" cy="18000"/>
            </p14:xfrm>
          </p:contentPart>
        </mc:Choice>
        <mc:Fallback>
          <p:pic>
            <p:nvPicPr>
              <p:cNvPr id="273" name="Freihand 272">
                <a:extLst>
                  <a:ext uri="{FF2B5EF4-FFF2-40B4-BE49-F238E27FC236}">
                    <a16:creationId xmlns:a16="http://schemas.microsoft.com/office/drawing/2014/main" id="{C7242919-4BF5-419B-9DD2-F9D572CDAF6C}"/>
                  </a:ext>
                </a:extLst>
              </p:cNvPr>
              <p:cNvPicPr/>
              <p:nvPr/>
            </p:nvPicPr>
            <p:blipFill>
              <a:blip r:embed="rId372"/>
              <a:stretch>
                <a:fillRect/>
              </a:stretch>
            </p:blipFill>
            <p:spPr>
              <a:xfrm>
                <a:off x="2695899" y="1960748"/>
                <a:ext cx="28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74" name="Freihand 273">
                <a:extLst>
                  <a:ext uri="{FF2B5EF4-FFF2-40B4-BE49-F238E27FC236}">
                    <a16:creationId xmlns:a16="http://schemas.microsoft.com/office/drawing/2014/main" id="{22A6E84E-5EC4-493E-942C-5A0AEF1B156C}"/>
                  </a:ext>
                </a:extLst>
              </p14:cNvPr>
              <p14:cNvContentPartPr/>
              <p14:nvPr/>
            </p14:nvContentPartPr>
            <p14:xfrm>
              <a:off x="1013979" y="414548"/>
              <a:ext cx="3308400" cy="2154960"/>
            </p14:xfrm>
          </p:contentPart>
        </mc:Choice>
        <mc:Fallback>
          <p:pic>
            <p:nvPicPr>
              <p:cNvPr id="274" name="Freihand 273">
                <a:extLst>
                  <a:ext uri="{FF2B5EF4-FFF2-40B4-BE49-F238E27FC236}">
                    <a16:creationId xmlns:a16="http://schemas.microsoft.com/office/drawing/2014/main" id="{22A6E84E-5EC4-493E-942C-5A0AEF1B156C}"/>
                  </a:ext>
                </a:extLst>
              </p:cNvPr>
              <p:cNvPicPr/>
              <p:nvPr/>
            </p:nvPicPr>
            <p:blipFill>
              <a:blip r:embed="rId374"/>
              <a:stretch>
                <a:fillRect/>
              </a:stretch>
            </p:blipFill>
            <p:spPr>
              <a:xfrm>
                <a:off x="1009659" y="410228"/>
                <a:ext cx="3317040" cy="2163600"/>
              </a:xfrm>
              <a:prstGeom prst="rect">
                <a:avLst/>
              </a:prstGeom>
            </p:spPr>
          </p:pic>
        </mc:Fallback>
      </mc:AlternateContent>
      <p:grpSp>
        <p:nvGrpSpPr>
          <p:cNvPr id="285" name="Gruppieren 284">
            <a:extLst>
              <a:ext uri="{FF2B5EF4-FFF2-40B4-BE49-F238E27FC236}">
                <a16:creationId xmlns:a16="http://schemas.microsoft.com/office/drawing/2014/main" id="{22C03347-357F-42F4-AA69-AD2FE902D5FF}"/>
              </a:ext>
            </a:extLst>
          </p:cNvPr>
          <p:cNvGrpSpPr/>
          <p:nvPr/>
        </p:nvGrpSpPr>
        <p:grpSpPr>
          <a:xfrm>
            <a:off x="4364139" y="2303828"/>
            <a:ext cx="419400" cy="295920"/>
            <a:chOff x="4364139" y="2303828"/>
            <a:chExt cx="419400" cy="295920"/>
          </a:xfrm>
        </p:grpSpPr>
        <mc:AlternateContent xmlns:mc="http://schemas.openxmlformats.org/markup-compatibility/2006">
          <mc:Choice xmlns:p14="http://schemas.microsoft.com/office/powerpoint/2010/main" Requires="p14">
            <p:contentPart p14:bwMode="auto" r:id="rId375">
              <p14:nvContentPartPr>
                <p14:cNvPr id="275" name="Freihand 274">
                  <a:extLst>
                    <a:ext uri="{FF2B5EF4-FFF2-40B4-BE49-F238E27FC236}">
                      <a16:creationId xmlns:a16="http://schemas.microsoft.com/office/drawing/2014/main" id="{B6484B68-DE52-4CD5-9964-D1194BD87F3C}"/>
                    </a:ext>
                  </a:extLst>
                </p14:cNvPr>
                <p14:cNvContentPartPr/>
                <p14:nvPr/>
              </p14:nvContentPartPr>
              <p14:xfrm>
                <a:off x="4364139" y="2426588"/>
                <a:ext cx="104760" cy="91080"/>
              </p14:xfrm>
            </p:contentPart>
          </mc:Choice>
          <mc:Fallback>
            <p:pic>
              <p:nvPicPr>
                <p:cNvPr id="275" name="Freihand 274">
                  <a:extLst>
                    <a:ext uri="{FF2B5EF4-FFF2-40B4-BE49-F238E27FC236}">
                      <a16:creationId xmlns:a16="http://schemas.microsoft.com/office/drawing/2014/main" id="{B6484B68-DE52-4CD5-9964-D1194BD87F3C}"/>
                    </a:ext>
                  </a:extLst>
                </p:cNvPr>
                <p:cNvPicPr/>
                <p:nvPr/>
              </p:nvPicPr>
              <p:blipFill>
                <a:blip r:embed="rId376"/>
                <a:stretch>
                  <a:fillRect/>
                </a:stretch>
              </p:blipFill>
              <p:spPr>
                <a:xfrm>
                  <a:off x="4359819" y="2422268"/>
                  <a:ext cx="113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76" name="Freihand 275">
                  <a:extLst>
                    <a:ext uri="{FF2B5EF4-FFF2-40B4-BE49-F238E27FC236}">
                      <a16:creationId xmlns:a16="http://schemas.microsoft.com/office/drawing/2014/main" id="{CF3756AA-F993-46A0-B307-CA28B4D3D6F6}"/>
                    </a:ext>
                  </a:extLst>
                </p14:cNvPr>
                <p14:cNvContentPartPr/>
                <p14:nvPr/>
              </p14:nvContentPartPr>
              <p14:xfrm>
                <a:off x="4471779" y="2323628"/>
                <a:ext cx="6120" cy="79200"/>
              </p14:xfrm>
            </p:contentPart>
          </mc:Choice>
          <mc:Fallback>
            <p:pic>
              <p:nvPicPr>
                <p:cNvPr id="276" name="Freihand 275">
                  <a:extLst>
                    <a:ext uri="{FF2B5EF4-FFF2-40B4-BE49-F238E27FC236}">
                      <a16:creationId xmlns:a16="http://schemas.microsoft.com/office/drawing/2014/main" id="{CF3756AA-F993-46A0-B307-CA28B4D3D6F6}"/>
                    </a:ext>
                  </a:extLst>
                </p:cNvPr>
                <p:cNvPicPr/>
                <p:nvPr/>
              </p:nvPicPr>
              <p:blipFill>
                <a:blip r:embed="rId378"/>
                <a:stretch>
                  <a:fillRect/>
                </a:stretch>
              </p:blipFill>
              <p:spPr>
                <a:xfrm>
                  <a:off x="4467459" y="2319308"/>
                  <a:ext cx="14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77" name="Freihand 276">
                  <a:extLst>
                    <a:ext uri="{FF2B5EF4-FFF2-40B4-BE49-F238E27FC236}">
                      <a16:creationId xmlns:a16="http://schemas.microsoft.com/office/drawing/2014/main" id="{B9F4A869-39A6-4CD8-BD5C-B7B3923F602A}"/>
                    </a:ext>
                  </a:extLst>
                </p14:cNvPr>
                <p14:cNvContentPartPr/>
                <p14:nvPr/>
              </p14:nvContentPartPr>
              <p14:xfrm>
                <a:off x="4392939" y="2303828"/>
                <a:ext cx="122760" cy="88560"/>
              </p14:xfrm>
            </p:contentPart>
          </mc:Choice>
          <mc:Fallback>
            <p:pic>
              <p:nvPicPr>
                <p:cNvPr id="277" name="Freihand 276">
                  <a:extLst>
                    <a:ext uri="{FF2B5EF4-FFF2-40B4-BE49-F238E27FC236}">
                      <a16:creationId xmlns:a16="http://schemas.microsoft.com/office/drawing/2014/main" id="{B9F4A869-39A6-4CD8-BD5C-B7B3923F602A}"/>
                    </a:ext>
                  </a:extLst>
                </p:cNvPr>
                <p:cNvPicPr/>
                <p:nvPr/>
              </p:nvPicPr>
              <p:blipFill>
                <a:blip r:embed="rId380"/>
                <a:stretch>
                  <a:fillRect/>
                </a:stretch>
              </p:blipFill>
              <p:spPr>
                <a:xfrm>
                  <a:off x="4388619" y="2299508"/>
                  <a:ext cx="131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78" name="Freihand 277">
                  <a:extLst>
                    <a:ext uri="{FF2B5EF4-FFF2-40B4-BE49-F238E27FC236}">
                      <a16:creationId xmlns:a16="http://schemas.microsoft.com/office/drawing/2014/main" id="{16F56960-16C0-4EB0-9021-B099C9B07AC7}"/>
                    </a:ext>
                  </a:extLst>
                </p14:cNvPr>
                <p14:cNvContentPartPr/>
                <p14:nvPr/>
              </p14:nvContentPartPr>
              <p14:xfrm>
                <a:off x="4503819" y="2323988"/>
                <a:ext cx="73080" cy="176760"/>
              </p14:xfrm>
            </p:contentPart>
          </mc:Choice>
          <mc:Fallback>
            <p:pic>
              <p:nvPicPr>
                <p:cNvPr id="278" name="Freihand 277">
                  <a:extLst>
                    <a:ext uri="{FF2B5EF4-FFF2-40B4-BE49-F238E27FC236}">
                      <a16:creationId xmlns:a16="http://schemas.microsoft.com/office/drawing/2014/main" id="{16F56960-16C0-4EB0-9021-B099C9B07AC7}"/>
                    </a:ext>
                  </a:extLst>
                </p:cNvPr>
                <p:cNvPicPr/>
                <p:nvPr/>
              </p:nvPicPr>
              <p:blipFill>
                <a:blip r:embed="rId382"/>
                <a:stretch>
                  <a:fillRect/>
                </a:stretch>
              </p:blipFill>
              <p:spPr>
                <a:xfrm>
                  <a:off x="4499499" y="2319668"/>
                  <a:ext cx="81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79" name="Freihand 278">
                  <a:extLst>
                    <a:ext uri="{FF2B5EF4-FFF2-40B4-BE49-F238E27FC236}">
                      <a16:creationId xmlns:a16="http://schemas.microsoft.com/office/drawing/2014/main" id="{CEF435D9-85FD-4735-8B9F-13A0FE645388}"/>
                    </a:ext>
                  </a:extLst>
                </p14:cNvPr>
                <p14:cNvContentPartPr/>
                <p14:nvPr/>
              </p14:nvContentPartPr>
              <p14:xfrm>
                <a:off x="4562499" y="2424428"/>
                <a:ext cx="62280" cy="82080"/>
              </p14:xfrm>
            </p:contentPart>
          </mc:Choice>
          <mc:Fallback>
            <p:pic>
              <p:nvPicPr>
                <p:cNvPr id="279" name="Freihand 278">
                  <a:extLst>
                    <a:ext uri="{FF2B5EF4-FFF2-40B4-BE49-F238E27FC236}">
                      <a16:creationId xmlns:a16="http://schemas.microsoft.com/office/drawing/2014/main" id="{CEF435D9-85FD-4735-8B9F-13A0FE645388}"/>
                    </a:ext>
                  </a:extLst>
                </p:cNvPr>
                <p:cNvPicPr/>
                <p:nvPr/>
              </p:nvPicPr>
              <p:blipFill>
                <a:blip r:embed="rId384"/>
                <a:stretch>
                  <a:fillRect/>
                </a:stretch>
              </p:blipFill>
              <p:spPr>
                <a:xfrm>
                  <a:off x="4558179" y="2420108"/>
                  <a:ext cx="70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80" name="Freihand 279">
                  <a:extLst>
                    <a:ext uri="{FF2B5EF4-FFF2-40B4-BE49-F238E27FC236}">
                      <a16:creationId xmlns:a16="http://schemas.microsoft.com/office/drawing/2014/main" id="{F40D13D9-1170-417F-BD97-09D16DCF0020}"/>
                    </a:ext>
                  </a:extLst>
                </p14:cNvPr>
                <p14:cNvContentPartPr/>
                <p14:nvPr/>
              </p14:nvContentPartPr>
              <p14:xfrm>
                <a:off x="4597059" y="2476268"/>
                <a:ext cx="83520" cy="65160"/>
              </p14:xfrm>
            </p:contentPart>
          </mc:Choice>
          <mc:Fallback>
            <p:pic>
              <p:nvPicPr>
                <p:cNvPr id="280" name="Freihand 279">
                  <a:extLst>
                    <a:ext uri="{FF2B5EF4-FFF2-40B4-BE49-F238E27FC236}">
                      <a16:creationId xmlns:a16="http://schemas.microsoft.com/office/drawing/2014/main" id="{F40D13D9-1170-417F-BD97-09D16DCF0020}"/>
                    </a:ext>
                  </a:extLst>
                </p:cNvPr>
                <p:cNvPicPr/>
                <p:nvPr/>
              </p:nvPicPr>
              <p:blipFill>
                <a:blip r:embed="rId386"/>
                <a:stretch>
                  <a:fillRect/>
                </a:stretch>
              </p:blipFill>
              <p:spPr>
                <a:xfrm>
                  <a:off x="4592739" y="2471948"/>
                  <a:ext cx="92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81" name="Freihand 280">
                  <a:extLst>
                    <a:ext uri="{FF2B5EF4-FFF2-40B4-BE49-F238E27FC236}">
                      <a16:creationId xmlns:a16="http://schemas.microsoft.com/office/drawing/2014/main" id="{A08F4211-29A3-4CAE-984E-95E172545E52}"/>
                    </a:ext>
                  </a:extLst>
                </p14:cNvPr>
                <p14:cNvContentPartPr/>
                <p14:nvPr/>
              </p14:nvContentPartPr>
              <p14:xfrm>
                <a:off x="4680939" y="2457548"/>
                <a:ext cx="4680" cy="77760"/>
              </p14:xfrm>
            </p:contentPart>
          </mc:Choice>
          <mc:Fallback>
            <p:pic>
              <p:nvPicPr>
                <p:cNvPr id="281" name="Freihand 280">
                  <a:extLst>
                    <a:ext uri="{FF2B5EF4-FFF2-40B4-BE49-F238E27FC236}">
                      <a16:creationId xmlns:a16="http://schemas.microsoft.com/office/drawing/2014/main" id="{A08F4211-29A3-4CAE-984E-95E172545E52}"/>
                    </a:ext>
                  </a:extLst>
                </p:cNvPr>
                <p:cNvPicPr/>
                <p:nvPr/>
              </p:nvPicPr>
              <p:blipFill>
                <a:blip r:embed="rId388"/>
                <a:stretch>
                  <a:fillRect/>
                </a:stretch>
              </p:blipFill>
              <p:spPr>
                <a:xfrm>
                  <a:off x="4676619" y="2453228"/>
                  <a:ext cx="13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82" name="Freihand 281">
                  <a:extLst>
                    <a:ext uri="{FF2B5EF4-FFF2-40B4-BE49-F238E27FC236}">
                      <a16:creationId xmlns:a16="http://schemas.microsoft.com/office/drawing/2014/main" id="{92C06CA2-1200-45C5-B8EB-E505FDE3DEAF}"/>
                    </a:ext>
                  </a:extLst>
                </p14:cNvPr>
                <p14:cNvContentPartPr/>
                <p14:nvPr/>
              </p14:nvContentPartPr>
              <p14:xfrm>
                <a:off x="4707579" y="2399948"/>
                <a:ext cx="62640" cy="83880"/>
              </p14:xfrm>
            </p:contentPart>
          </mc:Choice>
          <mc:Fallback>
            <p:pic>
              <p:nvPicPr>
                <p:cNvPr id="282" name="Freihand 281">
                  <a:extLst>
                    <a:ext uri="{FF2B5EF4-FFF2-40B4-BE49-F238E27FC236}">
                      <a16:creationId xmlns:a16="http://schemas.microsoft.com/office/drawing/2014/main" id="{92C06CA2-1200-45C5-B8EB-E505FDE3DEAF}"/>
                    </a:ext>
                  </a:extLst>
                </p:cNvPr>
                <p:cNvPicPr/>
                <p:nvPr/>
              </p:nvPicPr>
              <p:blipFill>
                <a:blip r:embed="rId390"/>
                <a:stretch>
                  <a:fillRect/>
                </a:stretch>
              </p:blipFill>
              <p:spPr>
                <a:xfrm>
                  <a:off x="4703259" y="2395628"/>
                  <a:ext cx="712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83" name="Freihand 282">
                  <a:extLst>
                    <a:ext uri="{FF2B5EF4-FFF2-40B4-BE49-F238E27FC236}">
                      <a16:creationId xmlns:a16="http://schemas.microsoft.com/office/drawing/2014/main" id="{5C9B6978-B0F2-4044-BE87-B73DE774FE9E}"/>
                    </a:ext>
                  </a:extLst>
                </p14:cNvPr>
                <p14:cNvContentPartPr/>
                <p14:nvPr/>
              </p14:nvContentPartPr>
              <p14:xfrm>
                <a:off x="4713339" y="2332988"/>
                <a:ext cx="24480" cy="6480"/>
              </p14:xfrm>
            </p:contentPart>
          </mc:Choice>
          <mc:Fallback>
            <p:pic>
              <p:nvPicPr>
                <p:cNvPr id="283" name="Freihand 282">
                  <a:extLst>
                    <a:ext uri="{FF2B5EF4-FFF2-40B4-BE49-F238E27FC236}">
                      <a16:creationId xmlns:a16="http://schemas.microsoft.com/office/drawing/2014/main" id="{5C9B6978-B0F2-4044-BE87-B73DE774FE9E}"/>
                    </a:ext>
                  </a:extLst>
                </p:cNvPr>
                <p:cNvPicPr/>
                <p:nvPr/>
              </p:nvPicPr>
              <p:blipFill>
                <a:blip r:embed="rId392"/>
                <a:stretch>
                  <a:fillRect/>
                </a:stretch>
              </p:blipFill>
              <p:spPr>
                <a:xfrm>
                  <a:off x="4709019" y="2328668"/>
                  <a:ext cx="331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84" name="Freihand 283">
                  <a:extLst>
                    <a:ext uri="{FF2B5EF4-FFF2-40B4-BE49-F238E27FC236}">
                      <a16:creationId xmlns:a16="http://schemas.microsoft.com/office/drawing/2014/main" id="{03518F27-196C-4240-88D1-7ABFCF2644CC}"/>
                    </a:ext>
                  </a:extLst>
                </p14:cNvPr>
                <p14:cNvContentPartPr/>
                <p14:nvPr/>
              </p14:nvContentPartPr>
              <p14:xfrm>
                <a:off x="4709379" y="2323988"/>
                <a:ext cx="74160" cy="275760"/>
              </p14:xfrm>
            </p:contentPart>
          </mc:Choice>
          <mc:Fallback>
            <p:pic>
              <p:nvPicPr>
                <p:cNvPr id="284" name="Freihand 283">
                  <a:extLst>
                    <a:ext uri="{FF2B5EF4-FFF2-40B4-BE49-F238E27FC236}">
                      <a16:creationId xmlns:a16="http://schemas.microsoft.com/office/drawing/2014/main" id="{03518F27-196C-4240-88D1-7ABFCF2644CC}"/>
                    </a:ext>
                  </a:extLst>
                </p:cNvPr>
                <p:cNvPicPr/>
                <p:nvPr/>
              </p:nvPicPr>
              <p:blipFill>
                <a:blip r:embed="rId394"/>
                <a:stretch>
                  <a:fillRect/>
                </a:stretch>
              </p:blipFill>
              <p:spPr>
                <a:xfrm>
                  <a:off x="4705059" y="2319668"/>
                  <a:ext cx="82800" cy="28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5">
            <p14:nvContentPartPr>
              <p14:cNvPr id="286" name="Freihand 285">
                <a:extLst>
                  <a:ext uri="{FF2B5EF4-FFF2-40B4-BE49-F238E27FC236}">
                    <a16:creationId xmlns:a16="http://schemas.microsoft.com/office/drawing/2014/main" id="{A54173FE-1AE4-438D-9E83-A31662A2B28C}"/>
                  </a:ext>
                </a:extLst>
              </p14:cNvPr>
              <p14:cNvContentPartPr/>
              <p14:nvPr/>
            </p14:nvContentPartPr>
            <p14:xfrm>
              <a:off x="863139" y="5614028"/>
              <a:ext cx="1015200" cy="48240"/>
            </p14:xfrm>
          </p:contentPart>
        </mc:Choice>
        <mc:Fallback>
          <p:pic>
            <p:nvPicPr>
              <p:cNvPr id="286" name="Freihand 285">
                <a:extLst>
                  <a:ext uri="{FF2B5EF4-FFF2-40B4-BE49-F238E27FC236}">
                    <a16:creationId xmlns:a16="http://schemas.microsoft.com/office/drawing/2014/main" id="{A54173FE-1AE4-438D-9E83-A31662A2B28C}"/>
                  </a:ext>
                </a:extLst>
              </p:cNvPr>
              <p:cNvPicPr/>
              <p:nvPr/>
            </p:nvPicPr>
            <p:blipFill>
              <a:blip r:embed="rId396"/>
              <a:stretch>
                <a:fillRect/>
              </a:stretch>
            </p:blipFill>
            <p:spPr>
              <a:xfrm>
                <a:off x="858819" y="5609708"/>
                <a:ext cx="10238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87" name="Freihand 286">
                <a:extLst>
                  <a:ext uri="{FF2B5EF4-FFF2-40B4-BE49-F238E27FC236}">
                    <a16:creationId xmlns:a16="http://schemas.microsoft.com/office/drawing/2014/main" id="{394EC7A0-F53E-4C1B-A147-1041BAF4C010}"/>
                  </a:ext>
                </a:extLst>
              </p14:cNvPr>
              <p14:cNvContentPartPr/>
              <p14:nvPr/>
            </p14:nvContentPartPr>
            <p14:xfrm>
              <a:off x="7367259" y="3150188"/>
              <a:ext cx="28080" cy="196920"/>
            </p14:xfrm>
          </p:contentPart>
        </mc:Choice>
        <mc:Fallback>
          <p:pic>
            <p:nvPicPr>
              <p:cNvPr id="287" name="Freihand 286">
                <a:extLst>
                  <a:ext uri="{FF2B5EF4-FFF2-40B4-BE49-F238E27FC236}">
                    <a16:creationId xmlns:a16="http://schemas.microsoft.com/office/drawing/2014/main" id="{394EC7A0-F53E-4C1B-A147-1041BAF4C010}"/>
                  </a:ext>
                </a:extLst>
              </p:cNvPr>
              <p:cNvPicPr/>
              <p:nvPr/>
            </p:nvPicPr>
            <p:blipFill>
              <a:blip r:embed="rId398"/>
              <a:stretch>
                <a:fillRect/>
              </a:stretch>
            </p:blipFill>
            <p:spPr>
              <a:xfrm>
                <a:off x="7362939" y="3145868"/>
                <a:ext cx="36720" cy="205560"/>
              </a:xfrm>
              <a:prstGeom prst="rect">
                <a:avLst/>
              </a:prstGeom>
            </p:spPr>
          </p:pic>
        </mc:Fallback>
      </mc:AlternateContent>
      <p:grpSp>
        <p:nvGrpSpPr>
          <p:cNvPr id="291" name="Gruppieren 290">
            <a:extLst>
              <a:ext uri="{FF2B5EF4-FFF2-40B4-BE49-F238E27FC236}">
                <a16:creationId xmlns:a16="http://schemas.microsoft.com/office/drawing/2014/main" id="{2790D029-29C9-4EFD-AB1F-DC4F5ECA7F52}"/>
              </a:ext>
            </a:extLst>
          </p:cNvPr>
          <p:cNvGrpSpPr/>
          <p:nvPr/>
        </p:nvGrpSpPr>
        <p:grpSpPr>
          <a:xfrm>
            <a:off x="7321899" y="3543308"/>
            <a:ext cx="231120" cy="267480"/>
            <a:chOff x="7321899" y="3543308"/>
            <a:chExt cx="231120" cy="267480"/>
          </a:xfrm>
        </p:grpSpPr>
        <mc:AlternateContent xmlns:mc="http://schemas.openxmlformats.org/markup-compatibility/2006">
          <mc:Choice xmlns:p14="http://schemas.microsoft.com/office/powerpoint/2010/main" Requires="p14">
            <p:contentPart p14:bwMode="auto" r:id="rId399">
              <p14:nvContentPartPr>
                <p14:cNvPr id="288" name="Freihand 287">
                  <a:extLst>
                    <a:ext uri="{FF2B5EF4-FFF2-40B4-BE49-F238E27FC236}">
                      <a16:creationId xmlns:a16="http://schemas.microsoft.com/office/drawing/2014/main" id="{CCC54FB9-BA9A-44DA-B656-9EC4213C9179}"/>
                    </a:ext>
                  </a:extLst>
                </p14:cNvPr>
                <p14:cNvContentPartPr/>
                <p14:nvPr/>
              </p14:nvContentPartPr>
              <p14:xfrm>
                <a:off x="7321899" y="3543308"/>
                <a:ext cx="93240" cy="67680"/>
              </p14:xfrm>
            </p:contentPart>
          </mc:Choice>
          <mc:Fallback>
            <p:pic>
              <p:nvPicPr>
                <p:cNvPr id="288" name="Freihand 287">
                  <a:extLst>
                    <a:ext uri="{FF2B5EF4-FFF2-40B4-BE49-F238E27FC236}">
                      <a16:creationId xmlns:a16="http://schemas.microsoft.com/office/drawing/2014/main" id="{CCC54FB9-BA9A-44DA-B656-9EC4213C9179}"/>
                    </a:ext>
                  </a:extLst>
                </p:cNvPr>
                <p:cNvPicPr/>
                <p:nvPr/>
              </p:nvPicPr>
              <p:blipFill>
                <a:blip r:embed="rId400"/>
                <a:stretch>
                  <a:fillRect/>
                </a:stretch>
              </p:blipFill>
              <p:spPr>
                <a:xfrm>
                  <a:off x="7317579" y="3538988"/>
                  <a:ext cx="101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89" name="Freihand 288">
                  <a:extLst>
                    <a:ext uri="{FF2B5EF4-FFF2-40B4-BE49-F238E27FC236}">
                      <a16:creationId xmlns:a16="http://schemas.microsoft.com/office/drawing/2014/main" id="{CC1E63D9-C702-4C3F-8C27-CCD42DC1CF14}"/>
                    </a:ext>
                  </a:extLst>
                </p14:cNvPr>
                <p14:cNvContentPartPr/>
                <p14:nvPr/>
              </p14:nvContentPartPr>
              <p14:xfrm>
                <a:off x="7373379" y="3550148"/>
                <a:ext cx="49320" cy="180000"/>
              </p14:xfrm>
            </p:contentPart>
          </mc:Choice>
          <mc:Fallback>
            <p:pic>
              <p:nvPicPr>
                <p:cNvPr id="289" name="Freihand 288">
                  <a:extLst>
                    <a:ext uri="{FF2B5EF4-FFF2-40B4-BE49-F238E27FC236}">
                      <a16:creationId xmlns:a16="http://schemas.microsoft.com/office/drawing/2014/main" id="{CC1E63D9-C702-4C3F-8C27-CCD42DC1CF14}"/>
                    </a:ext>
                  </a:extLst>
                </p:cNvPr>
                <p:cNvPicPr/>
                <p:nvPr/>
              </p:nvPicPr>
              <p:blipFill>
                <a:blip r:embed="rId402"/>
                <a:stretch>
                  <a:fillRect/>
                </a:stretch>
              </p:blipFill>
              <p:spPr>
                <a:xfrm>
                  <a:off x="7369059" y="3545828"/>
                  <a:ext cx="57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90" name="Freihand 289">
                  <a:extLst>
                    <a:ext uri="{FF2B5EF4-FFF2-40B4-BE49-F238E27FC236}">
                      <a16:creationId xmlns:a16="http://schemas.microsoft.com/office/drawing/2014/main" id="{898A6A98-1B68-42D7-954C-1320600954FD}"/>
                    </a:ext>
                  </a:extLst>
                </p14:cNvPr>
                <p14:cNvContentPartPr/>
                <p14:nvPr/>
              </p14:nvContentPartPr>
              <p14:xfrm>
                <a:off x="7437819" y="3671828"/>
                <a:ext cx="115200" cy="138960"/>
              </p14:xfrm>
            </p:contentPart>
          </mc:Choice>
          <mc:Fallback>
            <p:pic>
              <p:nvPicPr>
                <p:cNvPr id="290" name="Freihand 289">
                  <a:extLst>
                    <a:ext uri="{FF2B5EF4-FFF2-40B4-BE49-F238E27FC236}">
                      <a16:creationId xmlns:a16="http://schemas.microsoft.com/office/drawing/2014/main" id="{898A6A98-1B68-42D7-954C-1320600954FD}"/>
                    </a:ext>
                  </a:extLst>
                </p:cNvPr>
                <p:cNvPicPr/>
                <p:nvPr/>
              </p:nvPicPr>
              <p:blipFill>
                <a:blip r:embed="rId404"/>
                <a:stretch>
                  <a:fillRect/>
                </a:stretch>
              </p:blipFill>
              <p:spPr>
                <a:xfrm>
                  <a:off x="7433499" y="3667508"/>
                  <a:ext cx="123840" cy="147600"/>
                </a:xfrm>
                <a:prstGeom prst="rect">
                  <a:avLst/>
                </a:prstGeom>
              </p:spPr>
            </p:pic>
          </mc:Fallback>
        </mc:AlternateContent>
      </p:grpSp>
      <p:grpSp>
        <p:nvGrpSpPr>
          <p:cNvPr id="299" name="Gruppieren 298">
            <a:extLst>
              <a:ext uri="{FF2B5EF4-FFF2-40B4-BE49-F238E27FC236}">
                <a16:creationId xmlns:a16="http://schemas.microsoft.com/office/drawing/2014/main" id="{71DCD013-27BB-467C-A2E0-F2659E4ABB57}"/>
              </a:ext>
            </a:extLst>
          </p:cNvPr>
          <p:cNvGrpSpPr/>
          <p:nvPr/>
        </p:nvGrpSpPr>
        <p:grpSpPr>
          <a:xfrm>
            <a:off x="1011459" y="1474028"/>
            <a:ext cx="1150560" cy="32760"/>
            <a:chOff x="1011459" y="1474028"/>
            <a:chExt cx="1150560" cy="32760"/>
          </a:xfrm>
        </p:grpSpPr>
        <mc:AlternateContent xmlns:mc="http://schemas.openxmlformats.org/markup-compatibility/2006">
          <mc:Choice xmlns:p14="http://schemas.microsoft.com/office/powerpoint/2010/main" Requires="p14">
            <p:contentPart p14:bwMode="auto" r:id="rId405">
              <p14:nvContentPartPr>
                <p14:cNvPr id="293" name="Freihand 292">
                  <a:extLst>
                    <a:ext uri="{FF2B5EF4-FFF2-40B4-BE49-F238E27FC236}">
                      <a16:creationId xmlns:a16="http://schemas.microsoft.com/office/drawing/2014/main" id="{ACB40CFE-4B35-4296-AF67-E483FA174C46}"/>
                    </a:ext>
                  </a:extLst>
                </p14:cNvPr>
                <p14:cNvContentPartPr/>
                <p14:nvPr/>
              </p14:nvContentPartPr>
              <p14:xfrm>
                <a:off x="1011459" y="1474028"/>
                <a:ext cx="270000" cy="13680"/>
              </p14:xfrm>
            </p:contentPart>
          </mc:Choice>
          <mc:Fallback>
            <p:pic>
              <p:nvPicPr>
                <p:cNvPr id="293" name="Freihand 292">
                  <a:extLst>
                    <a:ext uri="{FF2B5EF4-FFF2-40B4-BE49-F238E27FC236}">
                      <a16:creationId xmlns:a16="http://schemas.microsoft.com/office/drawing/2014/main" id="{ACB40CFE-4B35-4296-AF67-E483FA174C46}"/>
                    </a:ext>
                  </a:extLst>
                </p:cNvPr>
                <p:cNvPicPr/>
                <p:nvPr/>
              </p:nvPicPr>
              <p:blipFill>
                <a:blip r:embed="rId406"/>
                <a:stretch>
                  <a:fillRect/>
                </a:stretch>
              </p:blipFill>
              <p:spPr>
                <a:xfrm>
                  <a:off x="1007139" y="1469708"/>
                  <a:ext cx="278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94" name="Freihand 293">
                  <a:extLst>
                    <a:ext uri="{FF2B5EF4-FFF2-40B4-BE49-F238E27FC236}">
                      <a16:creationId xmlns:a16="http://schemas.microsoft.com/office/drawing/2014/main" id="{15E44321-3DD3-40E2-B01D-6E2E69706B67}"/>
                    </a:ext>
                  </a:extLst>
                </p14:cNvPr>
                <p14:cNvContentPartPr/>
                <p14:nvPr/>
              </p14:nvContentPartPr>
              <p14:xfrm>
                <a:off x="1499619" y="1481588"/>
                <a:ext cx="662400" cy="25200"/>
              </p14:xfrm>
            </p:contentPart>
          </mc:Choice>
          <mc:Fallback>
            <p:pic>
              <p:nvPicPr>
                <p:cNvPr id="294" name="Freihand 293">
                  <a:extLst>
                    <a:ext uri="{FF2B5EF4-FFF2-40B4-BE49-F238E27FC236}">
                      <a16:creationId xmlns:a16="http://schemas.microsoft.com/office/drawing/2014/main" id="{15E44321-3DD3-40E2-B01D-6E2E69706B67}"/>
                    </a:ext>
                  </a:extLst>
                </p:cNvPr>
                <p:cNvPicPr/>
                <p:nvPr/>
              </p:nvPicPr>
              <p:blipFill>
                <a:blip r:embed="rId408"/>
                <a:stretch>
                  <a:fillRect/>
                </a:stretch>
              </p:blipFill>
              <p:spPr>
                <a:xfrm>
                  <a:off x="1495299" y="1477268"/>
                  <a:ext cx="671040" cy="33840"/>
                </a:xfrm>
                <a:prstGeom prst="rect">
                  <a:avLst/>
                </a:prstGeom>
              </p:spPr>
            </p:pic>
          </mc:Fallback>
        </mc:AlternateContent>
      </p:grpSp>
      <p:grpSp>
        <p:nvGrpSpPr>
          <p:cNvPr id="298" name="Gruppieren 297">
            <a:extLst>
              <a:ext uri="{FF2B5EF4-FFF2-40B4-BE49-F238E27FC236}">
                <a16:creationId xmlns:a16="http://schemas.microsoft.com/office/drawing/2014/main" id="{0AB25881-850F-42A4-83CD-FC441244F0FB}"/>
              </a:ext>
            </a:extLst>
          </p:cNvPr>
          <p:cNvGrpSpPr/>
          <p:nvPr/>
        </p:nvGrpSpPr>
        <p:grpSpPr>
          <a:xfrm>
            <a:off x="90219" y="1325348"/>
            <a:ext cx="678240" cy="294840"/>
            <a:chOff x="90219" y="1325348"/>
            <a:chExt cx="678240" cy="294840"/>
          </a:xfrm>
        </p:grpSpPr>
        <mc:AlternateContent xmlns:mc="http://schemas.openxmlformats.org/markup-compatibility/2006">
          <mc:Choice xmlns:p14="http://schemas.microsoft.com/office/powerpoint/2010/main" Requires="p14">
            <p:contentPart p14:bwMode="auto" r:id="rId409">
              <p14:nvContentPartPr>
                <p14:cNvPr id="292" name="Freihand 291">
                  <a:extLst>
                    <a:ext uri="{FF2B5EF4-FFF2-40B4-BE49-F238E27FC236}">
                      <a16:creationId xmlns:a16="http://schemas.microsoft.com/office/drawing/2014/main" id="{B2A07BAD-3B94-4962-BA48-0CB75854513F}"/>
                    </a:ext>
                  </a:extLst>
                </p14:cNvPr>
                <p14:cNvContentPartPr/>
                <p14:nvPr/>
              </p14:nvContentPartPr>
              <p14:xfrm>
                <a:off x="383259" y="1470068"/>
                <a:ext cx="385200" cy="14760"/>
              </p14:xfrm>
            </p:contentPart>
          </mc:Choice>
          <mc:Fallback>
            <p:pic>
              <p:nvPicPr>
                <p:cNvPr id="292" name="Freihand 291">
                  <a:extLst>
                    <a:ext uri="{FF2B5EF4-FFF2-40B4-BE49-F238E27FC236}">
                      <a16:creationId xmlns:a16="http://schemas.microsoft.com/office/drawing/2014/main" id="{B2A07BAD-3B94-4962-BA48-0CB75854513F}"/>
                    </a:ext>
                  </a:extLst>
                </p:cNvPr>
                <p:cNvPicPr/>
                <p:nvPr/>
              </p:nvPicPr>
              <p:blipFill>
                <a:blip r:embed="rId410"/>
                <a:stretch>
                  <a:fillRect/>
                </a:stretch>
              </p:blipFill>
              <p:spPr>
                <a:xfrm>
                  <a:off x="378939" y="1465748"/>
                  <a:ext cx="3938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95" name="Freihand 294">
                  <a:extLst>
                    <a:ext uri="{FF2B5EF4-FFF2-40B4-BE49-F238E27FC236}">
                      <a16:creationId xmlns:a16="http://schemas.microsoft.com/office/drawing/2014/main" id="{B357B741-2647-4161-8C43-8BBC8E1466DB}"/>
                    </a:ext>
                  </a:extLst>
                </p14:cNvPr>
                <p14:cNvContentPartPr/>
                <p14:nvPr/>
              </p14:nvContentPartPr>
              <p14:xfrm>
                <a:off x="90939" y="1401668"/>
                <a:ext cx="64080" cy="120240"/>
              </p14:xfrm>
            </p:contentPart>
          </mc:Choice>
          <mc:Fallback>
            <p:pic>
              <p:nvPicPr>
                <p:cNvPr id="295" name="Freihand 294">
                  <a:extLst>
                    <a:ext uri="{FF2B5EF4-FFF2-40B4-BE49-F238E27FC236}">
                      <a16:creationId xmlns:a16="http://schemas.microsoft.com/office/drawing/2014/main" id="{B357B741-2647-4161-8C43-8BBC8E1466DB}"/>
                    </a:ext>
                  </a:extLst>
                </p:cNvPr>
                <p:cNvPicPr/>
                <p:nvPr/>
              </p:nvPicPr>
              <p:blipFill>
                <a:blip r:embed="rId412"/>
                <a:stretch>
                  <a:fillRect/>
                </a:stretch>
              </p:blipFill>
              <p:spPr>
                <a:xfrm>
                  <a:off x="86619" y="1397348"/>
                  <a:ext cx="72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96" name="Freihand 295">
                  <a:extLst>
                    <a:ext uri="{FF2B5EF4-FFF2-40B4-BE49-F238E27FC236}">
                      <a16:creationId xmlns:a16="http://schemas.microsoft.com/office/drawing/2014/main" id="{8BEAA564-7892-450E-A31D-F2FCC753E22F}"/>
                    </a:ext>
                  </a:extLst>
                </p14:cNvPr>
                <p14:cNvContentPartPr/>
                <p14:nvPr/>
              </p14:nvContentPartPr>
              <p14:xfrm>
                <a:off x="90219" y="1325348"/>
                <a:ext cx="69120" cy="23760"/>
              </p14:xfrm>
            </p:contentPart>
          </mc:Choice>
          <mc:Fallback>
            <p:pic>
              <p:nvPicPr>
                <p:cNvPr id="296" name="Freihand 295">
                  <a:extLst>
                    <a:ext uri="{FF2B5EF4-FFF2-40B4-BE49-F238E27FC236}">
                      <a16:creationId xmlns:a16="http://schemas.microsoft.com/office/drawing/2014/main" id="{8BEAA564-7892-450E-A31D-F2FCC753E22F}"/>
                    </a:ext>
                  </a:extLst>
                </p:cNvPr>
                <p:cNvPicPr/>
                <p:nvPr/>
              </p:nvPicPr>
              <p:blipFill>
                <a:blip r:embed="rId414"/>
                <a:stretch>
                  <a:fillRect/>
                </a:stretch>
              </p:blipFill>
              <p:spPr>
                <a:xfrm>
                  <a:off x="85899" y="1321028"/>
                  <a:ext cx="77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97" name="Freihand 296">
                  <a:extLst>
                    <a:ext uri="{FF2B5EF4-FFF2-40B4-BE49-F238E27FC236}">
                      <a16:creationId xmlns:a16="http://schemas.microsoft.com/office/drawing/2014/main" id="{64AC9833-68CA-4BE1-95F0-BB352977A4BA}"/>
                    </a:ext>
                  </a:extLst>
                </p14:cNvPr>
                <p14:cNvContentPartPr/>
                <p14:nvPr/>
              </p14:nvContentPartPr>
              <p14:xfrm>
                <a:off x="187059" y="1486988"/>
                <a:ext cx="93240" cy="133200"/>
              </p14:xfrm>
            </p:contentPart>
          </mc:Choice>
          <mc:Fallback>
            <p:pic>
              <p:nvPicPr>
                <p:cNvPr id="297" name="Freihand 296">
                  <a:extLst>
                    <a:ext uri="{FF2B5EF4-FFF2-40B4-BE49-F238E27FC236}">
                      <a16:creationId xmlns:a16="http://schemas.microsoft.com/office/drawing/2014/main" id="{64AC9833-68CA-4BE1-95F0-BB352977A4BA}"/>
                    </a:ext>
                  </a:extLst>
                </p:cNvPr>
                <p:cNvPicPr/>
                <p:nvPr/>
              </p:nvPicPr>
              <p:blipFill>
                <a:blip r:embed="rId416"/>
                <a:stretch>
                  <a:fillRect/>
                </a:stretch>
              </p:blipFill>
              <p:spPr>
                <a:xfrm>
                  <a:off x="182739" y="1482668"/>
                  <a:ext cx="101880" cy="14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7">
            <p14:nvContentPartPr>
              <p14:cNvPr id="300" name="Freihand 299">
                <a:extLst>
                  <a:ext uri="{FF2B5EF4-FFF2-40B4-BE49-F238E27FC236}">
                    <a16:creationId xmlns:a16="http://schemas.microsoft.com/office/drawing/2014/main" id="{E65DF355-4A9B-424F-82F9-B9EC1864BB69}"/>
                  </a:ext>
                </a:extLst>
              </p14:cNvPr>
              <p14:cNvContentPartPr/>
              <p14:nvPr/>
            </p14:nvContentPartPr>
            <p14:xfrm>
              <a:off x="2213859" y="1518668"/>
              <a:ext cx="306720" cy="11880"/>
            </p14:xfrm>
          </p:contentPart>
        </mc:Choice>
        <mc:Fallback>
          <p:pic>
            <p:nvPicPr>
              <p:cNvPr id="300" name="Freihand 299">
                <a:extLst>
                  <a:ext uri="{FF2B5EF4-FFF2-40B4-BE49-F238E27FC236}">
                    <a16:creationId xmlns:a16="http://schemas.microsoft.com/office/drawing/2014/main" id="{E65DF355-4A9B-424F-82F9-B9EC1864BB69}"/>
                  </a:ext>
                </a:extLst>
              </p:cNvPr>
              <p:cNvPicPr/>
              <p:nvPr/>
            </p:nvPicPr>
            <p:blipFill>
              <a:blip r:embed="rId418"/>
              <a:stretch>
                <a:fillRect/>
              </a:stretch>
            </p:blipFill>
            <p:spPr>
              <a:xfrm>
                <a:off x="2209539" y="1514348"/>
                <a:ext cx="315360" cy="20520"/>
              </a:xfrm>
              <a:prstGeom prst="rect">
                <a:avLst/>
              </a:prstGeom>
            </p:spPr>
          </p:pic>
        </mc:Fallback>
      </mc:AlternateContent>
      <p:grpSp>
        <p:nvGrpSpPr>
          <p:cNvPr id="305" name="Gruppieren 304">
            <a:extLst>
              <a:ext uri="{FF2B5EF4-FFF2-40B4-BE49-F238E27FC236}">
                <a16:creationId xmlns:a16="http://schemas.microsoft.com/office/drawing/2014/main" id="{5D85F585-8F4E-4F47-9DEF-D095949C03CC}"/>
              </a:ext>
            </a:extLst>
          </p:cNvPr>
          <p:cNvGrpSpPr/>
          <p:nvPr/>
        </p:nvGrpSpPr>
        <p:grpSpPr>
          <a:xfrm>
            <a:off x="2792379" y="1473308"/>
            <a:ext cx="1971000" cy="50400"/>
            <a:chOff x="2792379" y="1473308"/>
            <a:chExt cx="1971000" cy="50400"/>
          </a:xfrm>
        </p:grpSpPr>
        <mc:AlternateContent xmlns:mc="http://schemas.openxmlformats.org/markup-compatibility/2006">
          <mc:Choice xmlns:p14="http://schemas.microsoft.com/office/powerpoint/2010/main" Requires="p14">
            <p:contentPart p14:bwMode="auto" r:id="rId419">
              <p14:nvContentPartPr>
                <p14:cNvPr id="301" name="Freihand 300">
                  <a:extLst>
                    <a:ext uri="{FF2B5EF4-FFF2-40B4-BE49-F238E27FC236}">
                      <a16:creationId xmlns:a16="http://schemas.microsoft.com/office/drawing/2014/main" id="{FA48352A-476E-4BAC-9541-7767F7F49AF5}"/>
                    </a:ext>
                  </a:extLst>
                </p14:cNvPr>
                <p14:cNvContentPartPr/>
                <p14:nvPr/>
              </p14:nvContentPartPr>
              <p14:xfrm>
                <a:off x="2792379" y="1487348"/>
                <a:ext cx="1255680" cy="36360"/>
              </p14:xfrm>
            </p:contentPart>
          </mc:Choice>
          <mc:Fallback>
            <p:pic>
              <p:nvPicPr>
                <p:cNvPr id="301" name="Freihand 300">
                  <a:extLst>
                    <a:ext uri="{FF2B5EF4-FFF2-40B4-BE49-F238E27FC236}">
                      <a16:creationId xmlns:a16="http://schemas.microsoft.com/office/drawing/2014/main" id="{FA48352A-476E-4BAC-9541-7767F7F49AF5}"/>
                    </a:ext>
                  </a:extLst>
                </p:cNvPr>
                <p:cNvPicPr/>
                <p:nvPr/>
              </p:nvPicPr>
              <p:blipFill>
                <a:blip r:embed="rId420"/>
                <a:stretch>
                  <a:fillRect/>
                </a:stretch>
              </p:blipFill>
              <p:spPr>
                <a:xfrm>
                  <a:off x="2788059" y="1483028"/>
                  <a:ext cx="1264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02" name="Freihand 301">
                  <a:extLst>
                    <a:ext uri="{FF2B5EF4-FFF2-40B4-BE49-F238E27FC236}">
                      <a16:creationId xmlns:a16="http://schemas.microsoft.com/office/drawing/2014/main" id="{A133C7E2-4DFC-4B84-93BC-54C4BAEE08AD}"/>
                    </a:ext>
                  </a:extLst>
                </p14:cNvPr>
                <p14:cNvContentPartPr/>
                <p14:nvPr/>
              </p14:nvContentPartPr>
              <p14:xfrm>
                <a:off x="4234899" y="1486988"/>
                <a:ext cx="184320" cy="360"/>
              </p14:xfrm>
            </p:contentPart>
          </mc:Choice>
          <mc:Fallback>
            <p:pic>
              <p:nvPicPr>
                <p:cNvPr id="302" name="Freihand 301">
                  <a:extLst>
                    <a:ext uri="{FF2B5EF4-FFF2-40B4-BE49-F238E27FC236}">
                      <a16:creationId xmlns:a16="http://schemas.microsoft.com/office/drawing/2014/main" id="{A133C7E2-4DFC-4B84-93BC-54C4BAEE08AD}"/>
                    </a:ext>
                  </a:extLst>
                </p:cNvPr>
                <p:cNvPicPr/>
                <p:nvPr/>
              </p:nvPicPr>
              <p:blipFill>
                <a:blip r:embed="rId422"/>
                <a:stretch>
                  <a:fillRect/>
                </a:stretch>
              </p:blipFill>
              <p:spPr>
                <a:xfrm>
                  <a:off x="4230579" y="1482668"/>
                  <a:ext cx="1929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03" name="Freihand 302">
                  <a:extLst>
                    <a:ext uri="{FF2B5EF4-FFF2-40B4-BE49-F238E27FC236}">
                      <a16:creationId xmlns:a16="http://schemas.microsoft.com/office/drawing/2014/main" id="{827D2343-8734-429C-A6B1-40E91CF6EEED}"/>
                    </a:ext>
                  </a:extLst>
                </p14:cNvPr>
                <p14:cNvContentPartPr/>
                <p14:nvPr/>
              </p14:nvContentPartPr>
              <p14:xfrm>
                <a:off x="4508139" y="1473308"/>
                <a:ext cx="255240" cy="11520"/>
              </p14:xfrm>
            </p:contentPart>
          </mc:Choice>
          <mc:Fallback>
            <p:pic>
              <p:nvPicPr>
                <p:cNvPr id="303" name="Freihand 302">
                  <a:extLst>
                    <a:ext uri="{FF2B5EF4-FFF2-40B4-BE49-F238E27FC236}">
                      <a16:creationId xmlns:a16="http://schemas.microsoft.com/office/drawing/2014/main" id="{827D2343-8734-429C-A6B1-40E91CF6EEED}"/>
                    </a:ext>
                  </a:extLst>
                </p:cNvPr>
                <p:cNvPicPr/>
                <p:nvPr/>
              </p:nvPicPr>
              <p:blipFill>
                <a:blip r:embed="rId424"/>
                <a:stretch>
                  <a:fillRect/>
                </a:stretch>
              </p:blipFill>
              <p:spPr>
                <a:xfrm>
                  <a:off x="4503819" y="1468988"/>
                  <a:ext cx="263880" cy="2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5">
            <p14:nvContentPartPr>
              <p14:cNvPr id="306" name="Freihand 305">
                <a:extLst>
                  <a:ext uri="{FF2B5EF4-FFF2-40B4-BE49-F238E27FC236}">
                    <a16:creationId xmlns:a16="http://schemas.microsoft.com/office/drawing/2014/main" id="{A55F46E7-C2BB-4C32-8A3A-1A380923EE4E}"/>
                  </a:ext>
                </a:extLst>
              </p14:cNvPr>
              <p14:cNvContentPartPr/>
              <p14:nvPr/>
            </p14:nvContentPartPr>
            <p14:xfrm>
              <a:off x="7180059" y="1542068"/>
              <a:ext cx="46800" cy="58320"/>
            </p14:xfrm>
          </p:contentPart>
        </mc:Choice>
        <mc:Fallback>
          <p:pic>
            <p:nvPicPr>
              <p:cNvPr id="306" name="Freihand 305">
                <a:extLst>
                  <a:ext uri="{FF2B5EF4-FFF2-40B4-BE49-F238E27FC236}">
                    <a16:creationId xmlns:a16="http://schemas.microsoft.com/office/drawing/2014/main" id="{A55F46E7-C2BB-4C32-8A3A-1A380923EE4E}"/>
                  </a:ext>
                </a:extLst>
              </p:cNvPr>
              <p:cNvPicPr/>
              <p:nvPr/>
            </p:nvPicPr>
            <p:blipFill>
              <a:blip r:embed="rId426"/>
              <a:stretch>
                <a:fillRect/>
              </a:stretch>
            </p:blipFill>
            <p:spPr>
              <a:xfrm>
                <a:off x="7175739" y="1537748"/>
                <a:ext cx="55440" cy="66960"/>
              </a:xfrm>
              <a:prstGeom prst="rect">
                <a:avLst/>
              </a:prstGeom>
            </p:spPr>
          </p:pic>
        </mc:Fallback>
      </mc:AlternateContent>
      <p:grpSp>
        <p:nvGrpSpPr>
          <p:cNvPr id="317" name="Gruppieren 316">
            <a:extLst>
              <a:ext uri="{FF2B5EF4-FFF2-40B4-BE49-F238E27FC236}">
                <a16:creationId xmlns:a16="http://schemas.microsoft.com/office/drawing/2014/main" id="{ADFCFFE2-A974-4C99-A5BD-7D5F806E273A}"/>
              </a:ext>
            </a:extLst>
          </p:cNvPr>
          <p:cNvGrpSpPr/>
          <p:nvPr/>
        </p:nvGrpSpPr>
        <p:grpSpPr>
          <a:xfrm>
            <a:off x="332499" y="5835068"/>
            <a:ext cx="355320" cy="222840"/>
            <a:chOff x="332499" y="5835068"/>
            <a:chExt cx="355320" cy="222840"/>
          </a:xfrm>
        </p:grpSpPr>
        <mc:AlternateContent xmlns:mc="http://schemas.openxmlformats.org/markup-compatibility/2006">
          <mc:Choice xmlns:p14="http://schemas.microsoft.com/office/powerpoint/2010/main" Requires="p14">
            <p:contentPart p14:bwMode="auto" r:id="rId427">
              <p14:nvContentPartPr>
                <p14:cNvPr id="307" name="Freihand 306">
                  <a:extLst>
                    <a:ext uri="{FF2B5EF4-FFF2-40B4-BE49-F238E27FC236}">
                      <a16:creationId xmlns:a16="http://schemas.microsoft.com/office/drawing/2014/main" id="{5EE4AE43-9B42-42EE-84F5-538C21AA8C27}"/>
                    </a:ext>
                  </a:extLst>
                </p14:cNvPr>
                <p14:cNvContentPartPr/>
                <p14:nvPr/>
              </p14:nvContentPartPr>
              <p14:xfrm>
                <a:off x="332499" y="5856668"/>
                <a:ext cx="164160" cy="201240"/>
              </p14:xfrm>
            </p:contentPart>
          </mc:Choice>
          <mc:Fallback>
            <p:pic>
              <p:nvPicPr>
                <p:cNvPr id="307" name="Freihand 306">
                  <a:extLst>
                    <a:ext uri="{FF2B5EF4-FFF2-40B4-BE49-F238E27FC236}">
                      <a16:creationId xmlns:a16="http://schemas.microsoft.com/office/drawing/2014/main" id="{5EE4AE43-9B42-42EE-84F5-538C21AA8C27}"/>
                    </a:ext>
                  </a:extLst>
                </p:cNvPr>
                <p:cNvPicPr/>
                <p:nvPr/>
              </p:nvPicPr>
              <p:blipFill>
                <a:blip r:embed="rId428"/>
                <a:stretch>
                  <a:fillRect/>
                </a:stretch>
              </p:blipFill>
              <p:spPr>
                <a:xfrm>
                  <a:off x="328179" y="5852348"/>
                  <a:ext cx="1728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08" name="Freihand 307">
                  <a:extLst>
                    <a:ext uri="{FF2B5EF4-FFF2-40B4-BE49-F238E27FC236}">
                      <a16:creationId xmlns:a16="http://schemas.microsoft.com/office/drawing/2014/main" id="{30F8CA11-7F10-45DF-8CF5-805FA14E26B1}"/>
                    </a:ext>
                  </a:extLst>
                </p14:cNvPr>
                <p14:cNvContentPartPr/>
                <p14:nvPr/>
              </p14:nvContentPartPr>
              <p14:xfrm>
                <a:off x="503859" y="5880428"/>
                <a:ext cx="183960" cy="125280"/>
              </p14:xfrm>
            </p:contentPart>
          </mc:Choice>
          <mc:Fallback>
            <p:pic>
              <p:nvPicPr>
                <p:cNvPr id="308" name="Freihand 307">
                  <a:extLst>
                    <a:ext uri="{FF2B5EF4-FFF2-40B4-BE49-F238E27FC236}">
                      <a16:creationId xmlns:a16="http://schemas.microsoft.com/office/drawing/2014/main" id="{30F8CA11-7F10-45DF-8CF5-805FA14E26B1}"/>
                    </a:ext>
                  </a:extLst>
                </p:cNvPr>
                <p:cNvPicPr/>
                <p:nvPr/>
              </p:nvPicPr>
              <p:blipFill>
                <a:blip r:embed="rId430"/>
                <a:stretch>
                  <a:fillRect/>
                </a:stretch>
              </p:blipFill>
              <p:spPr>
                <a:xfrm>
                  <a:off x="499539" y="5876108"/>
                  <a:ext cx="192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09" name="Freihand 308">
                  <a:extLst>
                    <a:ext uri="{FF2B5EF4-FFF2-40B4-BE49-F238E27FC236}">
                      <a16:creationId xmlns:a16="http://schemas.microsoft.com/office/drawing/2014/main" id="{4A0A00F2-DB9F-462A-A809-8D9F703A8BA0}"/>
                    </a:ext>
                  </a:extLst>
                </p14:cNvPr>
                <p14:cNvContentPartPr/>
                <p14:nvPr/>
              </p14:nvContentPartPr>
              <p14:xfrm>
                <a:off x="678819" y="5835068"/>
                <a:ext cx="360" cy="360"/>
              </p14:xfrm>
            </p:contentPart>
          </mc:Choice>
          <mc:Fallback>
            <p:pic>
              <p:nvPicPr>
                <p:cNvPr id="309" name="Freihand 308">
                  <a:extLst>
                    <a:ext uri="{FF2B5EF4-FFF2-40B4-BE49-F238E27FC236}">
                      <a16:creationId xmlns:a16="http://schemas.microsoft.com/office/drawing/2014/main" id="{4A0A00F2-DB9F-462A-A809-8D9F703A8BA0}"/>
                    </a:ext>
                  </a:extLst>
                </p:cNvPr>
                <p:cNvPicPr/>
                <p:nvPr/>
              </p:nvPicPr>
              <p:blipFill>
                <a:blip r:embed="rId432"/>
                <a:stretch>
                  <a:fillRect/>
                </a:stretch>
              </p:blipFill>
              <p:spPr>
                <a:xfrm>
                  <a:off x="674499" y="5830748"/>
                  <a:ext cx="9000" cy="9000"/>
                </a:xfrm>
                <a:prstGeom prst="rect">
                  <a:avLst/>
                </a:prstGeom>
              </p:spPr>
            </p:pic>
          </mc:Fallback>
        </mc:AlternateContent>
      </p:grpSp>
      <p:grpSp>
        <p:nvGrpSpPr>
          <p:cNvPr id="316" name="Gruppieren 315">
            <a:extLst>
              <a:ext uri="{FF2B5EF4-FFF2-40B4-BE49-F238E27FC236}">
                <a16:creationId xmlns:a16="http://schemas.microsoft.com/office/drawing/2014/main" id="{AB69F58E-5F3E-4606-B998-F7FB16957265}"/>
              </a:ext>
            </a:extLst>
          </p:cNvPr>
          <p:cNvGrpSpPr/>
          <p:nvPr/>
        </p:nvGrpSpPr>
        <p:grpSpPr>
          <a:xfrm>
            <a:off x="901659" y="5871068"/>
            <a:ext cx="1002600" cy="347760"/>
            <a:chOff x="901659" y="5871068"/>
            <a:chExt cx="1002600" cy="347760"/>
          </a:xfrm>
        </p:grpSpPr>
        <mc:AlternateContent xmlns:mc="http://schemas.openxmlformats.org/markup-compatibility/2006">
          <mc:Choice xmlns:p14="http://schemas.microsoft.com/office/powerpoint/2010/main" Requires="p14">
            <p:contentPart p14:bwMode="auto" r:id="rId433">
              <p14:nvContentPartPr>
                <p14:cNvPr id="310" name="Freihand 309">
                  <a:extLst>
                    <a:ext uri="{FF2B5EF4-FFF2-40B4-BE49-F238E27FC236}">
                      <a16:creationId xmlns:a16="http://schemas.microsoft.com/office/drawing/2014/main" id="{8F5109BF-01F2-45A3-817B-0A4A888DE8F1}"/>
                    </a:ext>
                  </a:extLst>
                </p14:cNvPr>
                <p14:cNvContentPartPr/>
                <p14:nvPr/>
              </p14:nvContentPartPr>
              <p14:xfrm>
                <a:off x="901659" y="5893028"/>
                <a:ext cx="115560" cy="172080"/>
              </p14:xfrm>
            </p:contentPart>
          </mc:Choice>
          <mc:Fallback>
            <p:pic>
              <p:nvPicPr>
                <p:cNvPr id="310" name="Freihand 309">
                  <a:extLst>
                    <a:ext uri="{FF2B5EF4-FFF2-40B4-BE49-F238E27FC236}">
                      <a16:creationId xmlns:a16="http://schemas.microsoft.com/office/drawing/2014/main" id="{8F5109BF-01F2-45A3-817B-0A4A888DE8F1}"/>
                    </a:ext>
                  </a:extLst>
                </p:cNvPr>
                <p:cNvPicPr/>
                <p:nvPr/>
              </p:nvPicPr>
              <p:blipFill>
                <a:blip r:embed="rId434"/>
                <a:stretch>
                  <a:fillRect/>
                </a:stretch>
              </p:blipFill>
              <p:spPr>
                <a:xfrm>
                  <a:off x="897339" y="5888708"/>
                  <a:ext cx="124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11" name="Freihand 310">
                  <a:extLst>
                    <a:ext uri="{FF2B5EF4-FFF2-40B4-BE49-F238E27FC236}">
                      <a16:creationId xmlns:a16="http://schemas.microsoft.com/office/drawing/2014/main" id="{7B17CFE5-13CF-4117-973F-9F77AFBC2DD4}"/>
                    </a:ext>
                  </a:extLst>
                </p14:cNvPr>
                <p14:cNvContentPartPr/>
                <p14:nvPr/>
              </p14:nvContentPartPr>
              <p14:xfrm>
                <a:off x="1032339" y="5959628"/>
                <a:ext cx="119160" cy="169560"/>
              </p14:xfrm>
            </p:contentPart>
          </mc:Choice>
          <mc:Fallback>
            <p:pic>
              <p:nvPicPr>
                <p:cNvPr id="311" name="Freihand 310">
                  <a:extLst>
                    <a:ext uri="{FF2B5EF4-FFF2-40B4-BE49-F238E27FC236}">
                      <a16:creationId xmlns:a16="http://schemas.microsoft.com/office/drawing/2014/main" id="{7B17CFE5-13CF-4117-973F-9F77AFBC2DD4}"/>
                    </a:ext>
                  </a:extLst>
                </p:cNvPr>
                <p:cNvPicPr/>
                <p:nvPr/>
              </p:nvPicPr>
              <p:blipFill>
                <a:blip r:embed="rId436"/>
                <a:stretch>
                  <a:fillRect/>
                </a:stretch>
              </p:blipFill>
              <p:spPr>
                <a:xfrm>
                  <a:off x="1028019" y="5955308"/>
                  <a:ext cx="127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12" name="Freihand 311">
                  <a:extLst>
                    <a:ext uri="{FF2B5EF4-FFF2-40B4-BE49-F238E27FC236}">
                      <a16:creationId xmlns:a16="http://schemas.microsoft.com/office/drawing/2014/main" id="{27081971-6386-46DF-A147-0F905E4DB2D9}"/>
                    </a:ext>
                  </a:extLst>
                </p14:cNvPr>
                <p14:cNvContentPartPr/>
                <p14:nvPr/>
              </p14:nvContentPartPr>
              <p14:xfrm>
                <a:off x="1283259" y="5871788"/>
                <a:ext cx="173520" cy="144000"/>
              </p14:xfrm>
            </p:contentPart>
          </mc:Choice>
          <mc:Fallback>
            <p:pic>
              <p:nvPicPr>
                <p:cNvPr id="312" name="Freihand 311">
                  <a:extLst>
                    <a:ext uri="{FF2B5EF4-FFF2-40B4-BE49-F238E27FC236}">
                      <a16:creationId xmlns:a16="http://schemas.microsoft.com/office/drawing/2014/main" id="{27081971-6386-46DF-A147-0F905E4DB2D9}"/>
                    </a:ext>
                  </a:extLst>
                </p:cNvPr>
                <p:cNvPicPr/>
                <p:nvPr/>
              </p:nvPicPr>
              <p:blipFill>
                <a:blip r:embed="rId438"/>
                <a:stretch>
                  <a:fillRect/>
                </a:stretch>
              </p:blipFill>
              <p:spPr>
                <a:xfrm>
                  <a:off x="1278939" y="5867468"/>
                  <a:ext cx="182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13" name="Freihand 312">
                  <a:extLst>
                    <a:ext uri="{FF2B5EF4-FFF2-40B4-BE49-F238E27FC236}">
                      <a16:creationId xmlns:a16="http://schemas.microsoft.com/office/drawing/2014/main" id="{230BC2B0-A2FA-4DD1-98DC-1E89F6984B2A}"/>
                    </a:ext>
                  </a:extLst>
                </p14:cNvPr>
                <p14:cNvContentPartPr/>
                <p14:nvPr/>
              </p14:nvContentPartPr>
              <p14:xfrm>
                <a:off x="1567659" y="5911388"/>
                <a:ext cx="151200" cy="57600"/>
              </p14:xfrm>
            </p:contentPart>
          </mc:Choice>
          <mc:Fallback>
            <p:pic>
              <p:nvPicPr>
                <p:cNvPr id="313" name="Freihand 312">
                  <a:extLst>
                    <a:ext uri="{FF2B5EF4-FFF2-40B4-BE49-F238E27FC236}">
                      <a16:creationId xmlns:a16="http://schemas.microsoft.com/office/drawing/2014/main" id="{230BC2B0-A2FA-4DD1-98DC-1E89F6984B2A}"/>
                    </a:ext>
                  </a:extLst>
                </p:cNvPr>
                <p:cNvPicPr/>
                <p:nvPr/>
              </p:nvPicPr>
              <p:blipFill>
                <a:blip r:embed="rId440"/>
                <a:stretch>
                  <a:fillRect/>
                </a:stretch>
              </p:blipFill>
              <p:spPr>
                <a:xfrm>
                  <a:off x="1563339" y="5907068"/>
                  <a:ext cx="159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14" name="Freihand 313">
                  <a:extLst>
                    <a:ext uri="{FF2B5EF4-FFF2-40B4-BE49-F238E27FC236}">
                      <a16:creationId xmlns:a16="http://schemas.microsoft.com/office/drawing/2014/main" id="{24FA9BDC-FCD9-47E7-A57D-77A9ACFDF78D}"/>
                    </a:ext>
                  </a:extLst>
                </p14:cNvPr>
                <p14:cNvContentPartPr/>
                <p14:nvPr/>
              </p14:nvContentPartPr>
              <p14:xfrm>
                <a:off x="1660899" y="5871068"/>
                <a:ext cx="101160" cy="234000"/>
              </p14:xfrm>
            </p:contentPart>
          </mc:Choice>
          <mc:Fallback>
            <p:pic>
              <p:nvPicPr>
                <p:cNvPr id="314" name="Freihand 313">
                  <a:extLst>
                    <a:ext uri="{FF2B5EF4-FFF2-40B4-BE49-F238E27FC236}">
                      <a16:creationId xmlns:a16="http://schemas.microsoft.com/office/drawing/2014/main" id="{24FA9BDC-FCD9-47E7-A57D-77A9ACFDF78D}"/>
                    </a:ext>
                  </a:extLst>
                </p:cNvPr>
                <p:cNvPicPr/>
                <p:nvPr/>
              </p:nvPicPr>
              <p:blipFill>
                <a:blip r:embed="rId442"/>
                <a:stretch>
                  <a:fillRect/>
                </a:stretch>
              </p:blipFill>
              <p:spPr>
                <a:xfrm>
                  <a:off x="1656579" y="5866748"/>
                  <a:ext cx="1098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15" name="Freihand 314">
                  <a:extLst>
                    <a:ext uri="{FF2B5EF4-FFF2-40B4-BE49-F238E27FC236}">
                      <a16:creationId xmlns:a16="http://schemas.microsoft.com/office/drawing/2014/main" id="{B90459F9-75E3-46C2-A29C-88ED73AC16EF}"/>
                    </a:ext>
                  </a:extLst>
                </p14:cNvPr>
                <p14:cNvContentPartPr/>
                <p14:nvPr/>
              </p14:nvContentPartPr>
              <p14:xfrm>
                <a:off x="1768179" y="6008228"/>
                <a:ext cx="136080" cy="210600"/>
              </p14:xfrm>
            </p:contentPart>
          </mc:Choice>
          <mc:Fallback>
            <p:pic>
              <p:nvPicPr>
                <p:cNvPr id="315" name="Freihand 314">
                  <a:extLst>
                    <a:ext uri="{FF2B5EF4-FFF2-40B4-BE49-F238E27FC236}">
                      <a16:creationId xmlns:a16="http://schemas.microsoft.com/office/drawing/2014/main" id="{B90459F9-75E3-46C2-A29C-88ED73AC16EF}"/>
                    </a:ext>
                  </a:extLst>
                </p:cNvPr>
                <p:cNvPicPr/>
                <p:nvPr/>
              </p:nvPicPr>
              <p:blipFill>
                <a:blip r:embed="rId444"/>
                <a:stretch>
                  <a:fillRect/>
                </a:stretch>
              </p:blipFill>
              <p:spPr>
                <a:xfrm>
                  <a:off x="1763859" y="6003908"/>
                  <a:ext cx="144720" cy="219240"/>
                </a:xfrm>
                <a:prstGeom prst="rect">
                  <a:avLst/>
                </a:prstGeom>
              </p:spPr>
            </p:pic>
          </mc:Fallback>
        </mc:AlternateContent>
      </p:grpSp>
      <p:grpSp>
        <p:nvGrpSpPr>
          <p:cNvPr id="335" name="Gruppieren 334">
            <a:extLst>
              <a:ext uri="{FF2B5EF4-FFF2-40B4-BE49-F238E27FC236}">
                <a16:creationId xmlns:a16="http://schemas.microsoft.com/office/drawing/2014/main" id="{1854DE66-9942-4F16-8564-B09B8F34E4E4}"/>
              </a:ext>
            </a:extLst>
          </p:cNvPr>
          <p:cNvGrpSpPr/>
          <p:nvPr/>
        </p:nvGrpSpPr>
        <p:grpSpPr>
          <a:xfrm>
            <a:off x="445899" y="1178108"/>
            <a:ext cx="3879360" cy="2053440"/>
            <a:chOff x="445899" y="1178108"/>
            <a:chExt cx="3879360" cy="2053440"/>
          </a:xfrm>
        </p:grpSpPr>
        <mc:AlternateContent xmlns:mc="http://schemas.openxmlformats.org/markup-compatibility/2006">
          <mc:Choice xmlns:p14="http://schemas.microsoft.com/office/powerpoint/2010/main" Requires="p14">
            <p:contentPart p14:bwMode="auto" r:id="rId445">
              <p14:nvContentPartPr>
                <p14:cNvPr id="318" name="Freihand 317">
                  <a:extLst>
                    <a:ext uri="{FF2B5EF4-FFF2-40B4-BE49-F238E27FC236}">
                      <a16:creationId xmlns:a16="http://schemas.microsoft.com/office/drawing/2014/main" id="{B61A35CE-E93F-49E8-BB49-E7D299CA8F8A}"/>
                    </a:ext>
                  </a:extLst>
                </p14:cNvPr>
                <p14:cNvContentPartPr/>
                <p14:nvPr/>
              </p14:nvContentPartPr>
              <p14:xfrm>
                <a:off x="445899" y="1178108"/>
                <a:ext cx="3052800" cy="1996560"/>
              </p14:xfrm>
            </p:contentPart>
          </mc:Choice>
          <mc:Fallback>
            <p:pic>
              <p:nvPicPr>
                <p:cNvPr id="318" name="Freihand 317">
                  <a:extLst>
                    <a:ext uri="{FF2B5EF4-FFF2-40B4-BE49-F238E27FC236}">
                      <a16:creationId xmlns:a16="http://schemas.microsoft.com/office/drawing/2014/main" id="{B61A35CE-E93F-49E8-BB49-E7D299CA8F8A}"/>
                    </a:ext>
                  </a:extLst>
                </p:cNvPr>
                <p:cNvPicPr/>
                <p:nvPr/>
              </p:nvPicPr>
              <p:blipFill>
                <a:blip r:embed="rId446"/>
                <a:stretch>
                  <a:fillRect/>
                </a:stretch>
              </p:blipFill>
              <p:spPr>
                <a:xfrm>
                  <a:off x="441579" y="1173788"/>
                  <a:ext cx="3061440" cy="20052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19" name="Freihand 318">
                  <a:extLst>
                    <a:ext uri="{FF2B5EF4-FFF2-40B4-BE49-F238E27FC236}">
                      <a16:creationId xmlns:a16="http://schemas.microsoft.com/office/drawing/2014/main" id="{5ED7ACE2-3B2E-4D16-933C-31AC0A017B63}"/>
                    </a:ext>
                  </a:extLst>
                </p14:cNvPr>
                <p14:cNvContentPartPr/>
                <p14:nvPr/>
              </p14:nvContentPartPr>
              <p14:xfrm>
                <a:off x="3555219" y="3016628"/>
                <a:ext cx="159480" cy="130680"/>
              </p14:xfrm>
            </p:contentPart>
          </mc:Choice>
          <mc:Fallback>
            <p:pic>
              <p:nvPicPr>
                <p:cNvPr id="319" name="Freihand 318">
                  <a:extLst>
                    <a:ext uri="{FF2B5EF4-FFF2-40B4-BE49-F238E27FC236}">
                      <a16:creationId xmlns:a16="http://schemas.microsoft.com/office/drawing/2014/main" id="{5ED7ACE2-3B2E-4D16-933C-31AC0A017B63}"/>
                    </a:ext>
                  </a:extLst>
                </p:cNvPr>
                <p:cNvPicPr/>
                <p:nvPr/>
              </p:nvPicPr>
              <p:blipFill>
                <a:blip r:embed="rId448"/>
                <a:stretch>
                  <a:fillRect/>
                </a:stretch>
              </p:blipFill>
              <p:spPr>
                <a:xfrm>
                  <a:off x="3550899" y="3012308"/>
                  <a:ext cx="168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21" name="Freihand 320">
                  <a:extLst>
                    <a:ext uri="{FF2B5EF4-FFF2-40B4-BE49-F238E27FC236}">
                      <a16:creationId xmlns:a16="http://schemas.microsoft.com/office/drawing/2014/main" id="{E206A901-ADC0-4389-94FA-150F0D24BF77}"/>
                    </a:ext>
                  </a:extLst>
                </p14:cNvPr>
                <p14:cNvContentPartPr/>
                <p14:nvPr/>
              </p14:nvContentPartPr>
              <p14:xfrm>
                <a:off x="3683739" y="2910068"/>
                <a:ext cx="6840" cy="88200"/>
              </p14:xfrm>
            </p:contentPart>
          </mc:Choice>
          <mc:Fallback>
            <p:pic>
              <p:nvPicPr>
                <p:cNvPr id="321" name="Freihand 320">
                  <a:extLst>
                    <a:ext uri="{FF2B5EF4-FFF2-40B4-BE49-F238E27FC236}">
                      <a16:creationId xmlns:a16="http://schemas.microsoft.com/office/drawing/2014/main" id="{E206A901-ADC0-4389-94FA-150F0D24BF77}"/>
                    </a:ext>
                  </a:extLst>
                </p:cNvPr>
                <p:cNvPicPr/>
                <p:nvPr/>
              </p:nvPicPr>
              <p:blipFill>
                <a:blip r:embed="rId450"/>
                <a:stretch>
                  <a:fillRect/>
                </a:stretch>
              </p:blipFill>
              <p:spPr>
                <a:xfrm>
                  <a:off x="3679419" y="2905748"/>
                  <a:ext cx="15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22" name="Freihand 321">
                  <a:extLst>
                    <a:ext uri="{FF2B5EF4-FFF2-40B4-BE49-F238E27FC236}">
                      <a16:creationId xmlns:a16="http://schemas.microsoft.com/office/drawing/2014/main" id="{737F815E-8BE2-4479-894F-969591A0BA75}"/>
                    </a:ext>
                  </a:extLst>
                </p14:cNvPr>
                <p14:cNvContentPartPr/>
                <p14:nvPr/>
              </p14:nvContentPartPr>
              <p14:xfrm>
                <a:off x="3624339" y="2900708"/>
                <a:ext cx="142200" cy="104760"/>
              </p14:xfrm>
            </p:contentPart>
          </mc:Choice>
          <mc:Fallback>
            <p:pic>
              <p:nvPicPr>
                <p:cNvPr id="322" name="Freihand 321">
                  <a:extLst>
                    <a:ext uri="{FF2B5EF4-FFF2-40B4-BE49-F238E27FC236}">
                      <a16:creationId xmlns:a16="http://schemas.microsoft.com/office/drawing/2014/main" id="{737F815E-8BE2-4479-894F-969591A0BA75}"/>
                    </a:ext>
                  </a:extLst>
                </p:cNvPr>
                <p:cNvPicPr/>
                <p:nvPr/>
              </p:nvPicPr>
              <p:blipFill>
                <a:blip r:embed="rId452"/>
                <a:stretch>
                  <a:fillRect/>
                </a:stretch>
              </p:blipFill>
              <p:spPr>
                <a:xfrm>
                  <a:off x="3620019" y="2896388"/>
                  <a:ext cx="150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23" name="Freihand 322">
                  <a:extLst>
                    <a:ext uri="{FF2B5EF4-FFF2-40B4-BE49-F238E27FC236}">
                      <a16:creationId xmlns:a16="http://schemas.microsoft.com/office/drawing/2014/main" id="{1D6ECF4D-D392-4047-83B9-15C8FE94B30C}"/>
                    </a:ext>
                  </a:extLst>
                </p14:cNvPr>
                <p14:cNvContentPartPr/>
                <p14:nvPr/>
              </p14:nvContentPartPr>
              <p14:xfrm>
                <a:off x="3785619" y="2933108"/>
                <a:ext cx="69120" cy="157320"/>
              </p14:xfrm>
            </p:contentPart>
          </mc:Choice>
          <mc:Fallback>
            <p:pic>
              <p:nvPicPr>
                <p:cNvPr id="323" name="Freihand 322">
                  <a:extLst>
                    <a:ext uri="{FF2B5EF4-FFF2-40B4-BE49-F238E27FC236}">
                      <a16:creationId xmlns:a16="http://schemas.microsoft.com/office/drawing/2014/main" id="{1D6ECF4D-D392-4047-83B9-15C8FE94B30C}"/>
                    </a:ext>
                  </a:extLst>
                </p:cNvPr>
                <p:cNvPicPr/>
                <p:nvPr/>
              </p:nvPicPr>
              <p:blipFill>
                <a:blip r:embed="rId454"/>
                <a:stretch>
                  <a:fillRect/>
                </a:stretch>
              </p:blipFill>
              <p:spPr>
                <a:xfrm>
                  <a:off x="3781299" y="2928788"/>
                  <a:ext cx="77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24" name="Freihand 323">
                  <a:extLst>
                    <a:ext uri="{FF2B5EF4-FFF2-40B4-BE49-F238E27FC236}">
                      <a16:creationId xmlns:a16="http://schemas.microsoft.com/office/drawing/2014/main" id="{E698861C-E1ED-4216-9528-F1DB21D501F4}"/>
                    </a:ext>
                  </a:extLst>
                </p14:cNvPr>
                <p14:cNvContentPartPr/>
                <p14:nvPr/>
              </p14:nvContentPartPr>
              <p14:xfrm>
                <a:off x="3877419" y="3015188"/>
                <a:ext cx="76680" cy="122400"/>
              </p14:xfrm>
            </p:contentPart>
          </mc:Choice>
          <mc:Fallback>
            <p:pic>
              <p:nvPicPr>
                <p:cNvPr id="324" name="Freihand 323">
                  <a:extLst>
                    <a:ext uri="{FF2B5EF4-FFF2-40B4-BE49-F238E27FC236}">
                      <a16:creationId xmlns:a16="http://schemas.microsoft.com/office/drawing/2014/main" id="{E698861C-E1ED-4216-9528-F1DB21D501F4}"/>
                    </a:ext>
                  </a:extLst>
                </p:cNvPr>
                <p:cNvPicPr/>
                <p:nvPr/>
              </p:nvPicPr>
              <p:blipFill>
                <a:blip r:embed="rId456"/>
                <a:stretch>
                  <a:fillRect/>
                </a:stretch>
              </p:blipFill>
              <p:spPr>
                <a:xfrm>
                  <a:off x="3873099" y="3010868"/>
                  <a:ext cx="853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25" name="Freihand 324">
                  <a:extLst>
                    <a:ext uri="{FF2B5EF4-FFF2-40B4-BE49-F238E27FC236}">
                      <a16:creationId xmlns:a16="http://schemas.microsoft.com/office/drawing/2014/main" id="{E9300643-2469-43D2-A491-98315154D24B}"/>
                    </a:ext>
                  </a:extLst>
                </p14:cNvPr>
                <p14:cNvContentPartPr/>
                <p14:nvPr/>
              </p14:nvContentPartPr>
              <p14:xfrm>
                <a:off x="3951939" y="3083228"/>
                <a:ext cx="82440" cy="113760"/>
              </p14:xfrm>
            </p:contentPart>
          </mc:Choice>
          <mc:Fallback>
            <p:pic>
              <p:nvPicPr>
                <p:cNvPr id="325" name="Freihand 324">
                  <a:extLst>
                    <a:ext uri="{FF2B5EF4-FFF2-40B4-BE49-F238E27FC236}">
                      <a16:creationId xmlns:a16="http://schemas.microsoft.com/office/drawing/2014/main" id="{E9300643-2469-43D2-A491-98315154D24B}"/>
                    </a:ext>
                  </a:extLst>
                </p:cNvPr>
                <p:cNvPicPr/>
                <p:nvPr/>
              </p:nvPicPr>
              <p:blipFill>
                <a:blip r:embed="rId458"/>
                <a:stretch>
                  <a:fillRect/>
                </a:stretch>
              </p:blipFill>
              <p:spPr>
                <a:xfrm>
                  <a:off x="3947619" y="3078908"/>
                  <a:ext cx="91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27" name="Freihand 326">
                  <a:extLst>
                    <a:ext uri="{FF2B5EF4-FFF2-40B4-BE49-F238E27FC236}">
                      <a16:creationId xmlns:a16="http://schemas.microsoft.com/office/drawing/2014/main" id="{CEB80DDA-A97F-4B3E-8A4E-0D852979790E}"/>
                    </a:ext>
                  </a:extLst>
                </p14:cNvPr>
                <p14:cNvContentPartPr/>
                <p14:nvPr/>
              </p14:nvContentPartPr>
              <p14:xfrm>
                <a:off x="4012419" y="2930948"/>
                <a:ext cx="16200" cy="56520"/>
              </p14:xfrm>
            </p:contentPart>
          </mc:Choice>
          <mc:Fallback>
            <p:pic>
              <p:nvPicPr>
                <p:cNvPr id="327" name="Freihand 326">
                  <a:extLst>
                    <a:ext uri="{FF2B5EF4-FFF2-40B4-BE49-F238E27FC236}">
                      <a16:creationId xmlns:a16="http://schemas.microsoft.com/office/drawing/2014/main" id="{CEB80DDA-A97F-4B3E-8A4E-0D852979790E}"/>
                    </a:ext>
                  </a:extLst>
                </p:cNvPr>
                <p:cNvPicPr/>
                <p:nvPr/>
              </p:nvPicPr>
              <p:blipFill>
                <a:blip r:embed="rId460"/>
                <a:stretch>
                  <a:fillRect/>
                </a:stretch>
              </p:blipFill>
              <p:spPr>
                <a:xfrm>
                  <a:off x="4008099" y="2926628"/>
                  <a:ext cx="24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29" name="Freihand 328">
                  <a:extLst>
                    <a:ext uri="{FF2B5EF4-FFF2-40B4-BE49-F238E27FC236}">
                      <a16:creationId xmlns:a16="http://schemas.microsoft.com/office/drawing/2014/main" id="{85C3375C-A8CE-44AF-938D-2FBF37B6909A}"/>
                    </a:ext>
                  </a:extLst>
                </p14:cNvPr>
                <p14:cNvContentPartPr/>
                <p14:nvPr/>
              </p14:nvContentPartPr>
              <p14:xfrm>
                <a:off x="4000539" y="2974148"/>
                <a:ext cx="21960" cy="38520"/>
              </p14:xfrm>
            </p:contentPart>
          </mc:Choice>
          <mc:Fallback>
            <p:pic>
              <p:nvPicPr>
                <p:cNvPr id="329" name="Freihand 328">
                  <a:extLst>
                    <a:ext uri="{FF2B5EF4-FFF2-40B4-BE49-F238E27FC236}">
                      <a16:creationId xmlns:a16="http://schemas.microsoft.com/office/drawing/2014/main" id="{85C3375C-A8CE-44AF-938D-2FBF37B6909A}"/>
                    </a:ext>
                  </a:extLst>
                </p:cNvPr>
                <p:cNvPicPr/>
                <p:nvPr/>
              </p:nvPicPr>
              <p:blipFill>
                <a:blip r:embed="rId462"/>
                <a:stretch>
                  <a:fillRect/>
                </a:stretch>
              </p:blipFill>
              <p:spPr>
                <a:xfrm>
                  <a:off x="3996219" y="2969828"/>
                  <a:ext cx="306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30" name="Freihand 329">
                  <a:extLst>
                    <a:ext uri="{FF2B5EF4-FFF2-40B4-BE49-F238E27FC236}">
                      <a16:creationId xmlns:a16="http://schemas.microsoft.com/office/drawing/2014/main" id="{1ACD5AA5-C6F1-4EC4-8F08-E7FB85C52A82}"/>
                    </a:ext>
                  </a:extLst>
                </p14:cNvPr>
                <p14:cNvContentPartPr/>
                <p14:nvPr/>
              </p14:nvContentPartPr>
              <p14:xfrm>
                <a:off x="4104939" y="3067028"/>
                <a:ext cx="20880" cy="120600"/>
              </p14:xfrm>
            </p:contentPart>
          </mc:Choice>
          <mc:Fallback>
            <p:pic>
              <p:nvPicPr>
                <p:cNvPr id="330" name="Freihand 329">
                  <a:extLst>
                    <a:ext uri="{FF2B5EF4-FFF2-40B4-BE49-F238E27FC236}">
                      <a16:creationId xmlns:a16="http://schemas.microsoft.com/office/drawing/2014/main" id="{1ACD5AA5-C6F1-4EC4-8F08-E7FB85C52A82}"/>
                    </a:ext>
                  </a:extLst>
                </p:cNvPr>
                <p:cNvPicPr/>
                <p:nvPr/>
              </p:nvPicPr>
              <p:blipFill>
                <a:blip r:embed="rId464"/>
                <a:stretch>
                  <a:fillRect/>
                </a:stretch>
              </p:blipFill>
              <p:spPr>
                <a:xfrm>
                  <a:off x="4100619" y="3062708"/>
                  <a:ext cx="29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31" name="Freihand 330">
                  <a:extLst>
                    <a:ext uri="{FF2B5EF4-FFF2-40B4-BE49-F238E27FC236}">
                      <a16:creationId xmlns:a16="http://schemas.microsoft.com/office/drawing/2014/main" id="{0F8D9186-AB5E-466B-B745-510222442CCA}"/>
                    </a:ext>
                  </a:extLst>
                </p14:cNvPr>
                <p14:cNvContentPartPr/>
                <p14:nvPr/>
              </p14:nvContentPartPr>
              <p14:xfrm>
                <a:off x="4185219" y="3018428"/>
                <a:ext cx="71280" cy="90000"/>
              </p14:xfrm>
            </p:contentPart>
          </mc:Choice>
          <mc:Fallback>
            <p:pic>
              <p:nvPicPr>
                <p:cNvPr id="331" name="Freihand 330">
                  <a:extLst>
                    <a:ext uri="{FF2B5EF4-FFF2-40B4-BE49-F238E27FC236}">
                      <a16:creationId xmlns:a16="http://schemas.microsoft.com/office/drawing/2014/main" id="{0F8D9186-AB5E-466B-B745-510222442CCA}"/>
                    </a:ext>
                  </a:extLst>
                </p:cNvPr>
                <p:cNvPicPr/>
                <p:nvPr/>
              </p:nvPicPr>
              <p:blipFill>
                <a:blip r:embed="rId466"/>
                <a:stretch>
                  <a:fillRect/>
                </a:stretch>
              </p:blipFill>
              <p:spPr>
                <a:xfrm>
                  <a:off x="4180899" y="3014108"/>
                  <a:ext cx="79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32" name="Freihand 331">
                  <a:extLst>
                    <a:ext uri="{FF2B5EF4-FFF2-40B4-BE49-F238E27FC236}">
                      <a16:creationId xmlns:a16="http://schemas.microsoft.com/office/drawing/2014/main" id="{6FF8DC92-D8B9-4A9E-81BD-AE2EACE1D092}"/>
                    </a:ext>
                  </a:extLst>
                </p14:cNvPr>
                <p14:cNvContentPartPr/>
                <p14:nvPr/>
              </p14:nvContentPartPr>
              <p14:xfrm>
                <a:off x="4161099" y="2962628"/>
                <a:ext cx="20160" cy="9000"/>
              </p14:xfrm>
            </p:contentPart>
          </mc:Choice>
          <mc:Fallback>
            <p:pic>
              <p:nvPicPr>
                <p:cNvPr id="332" name="Freihand 331">
                  <a:extLst>
                    <a:ext uri="{FF2B5EF4-FFF2-40B4-BE49-F238E27FC236}">
                      <a16:creationId xmlns:a16="http://schemas.microsoft.com/office/drawing/2014/main" id="{6FF8DC92-D8B9-4A9E-81BD-AE2EACE1D092}"/>
                    </a:ext>
                  </a:extLst>
                </p:cNvPr>
                <p:cNvPicPr/>
                <p:nvPr/>
              </p:nvPicPr>
              <p:blipFill>
                <a:blip r:embed="rId468"/>
                <a:stretch>
                  <a:fillRect/>
                </a:stretch>
              </p:blipFill>
              <p:spPr>
                <a:xfrm>
                  <a:off x="4156779" y="2958308"/>
                  <a:ext cx="28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34" name="Freihand 333">
                  <a:extLst>
                    <a:ext uri="{FF2B5EF4-FFF2-40B4-BE49-F238E27FC236}">
                      <a16:creationId xmlns:a16="http://schemas.microsoft.com/office/drawing/2014/main" id="{5F65ABE2-E34F-4844-B814-CB0CEAC0F7C0}"/>
                    </a:ext>
                  </a:extLst>
                </p14:cNvPr>
                <p14:cNvContentPartPr/>
                <p14:nvPr/>
              </p14:nvContentPartPr>
              <p14:xfrm>
                <a:off x="4230939" y="2966948"/>
                <a:ext cx="94320" cy="264600"/>
              </p14:xfrm>
            </p:contentPart>
          </mc:Choice>
          <mc:Fallback>
            <p:pic>
              <p:nvPicPr>
                <p:cNvPr id="334" name="Freihand 333">
                  <a:extLst>
                    <a:ext uri="{FF2B5EF4-FFF2-40B4-BE49-F238E27FC236}">
                      <a16:creationId xmlns:a16="http://schemas.microsoft.com/office/drawing/2014/main" id="{5F65ABE2-E34F-4844-B814-CB0CEAC0F7C0}"/>
                    </a:ext>
                  </a:extLst>
                </p:cNvPr>
                <p:cNvPicPr/>
                <p:nvPr/>
              </p:nvPicPr>
              <p:blipFill>
                <a:blip r:embed="rId470"/>
                <a:stretch>
                  <a:fillRect/>
                </a:stretch>
              </p:blipFill>
              <p:spPr>
                <a:xfrm>
                  <a:off x="4226619" y="2962628"/>
                  <a:ext cx="102960" cy="27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1">
            <p14:nvContentPartPr>
              <p14:cNvPr id="337" name="Freihand 336">
                <a:extLst>
                  <a:ext uri="{FF2B5EF4-FFF2-40B4-BE49-F238E27FC236}">
                    <a16:creationId xmlns:a16="http://schemas.microsoft.com/office/drawing/2014/main" id="{FE71C8F4-8056-4999-87A5-D7AD68EFF40A}"/>
                  </a:ext>
                </a:extLst>
              </p14:cNvPr>
              <p14:cNvContentPartPr/>
              <p14:nvPr/>
            </p14:nvContentPartPr>
            <p14:xfrm>
              <a:off x="1007139" y="2535308"/>
              <a:ext cx="222120" cy="11160"/>
            </p14:xfrm>
          </p:contentPart>
        </mc:Choice>
        <mc:Fallback>
          <p:pic>
            <p:nvPicPr>
              <p:cNvPr id="337" name="Freihand 336">
                <a:extLst>
                  <a:ext uri="{FF2B5EF4-FFF2-40B4-BE49-F238E27FC236}">
                    <a16:creationId xmlns:a16="http://schemas.microsoft.com/office/drawing/2014/main" id="{FE71C8F4-8056-4999-87A5-D7AD68EFF40A}"/>
                  </a:ext>
                </a:extLst>
              </p:cNvPr>
              <p:cNvPicPr/>
              <p:nvPr/>
            </p:nvPicPr>
            <p:blipFill>
              <a:blip r:embed="rId472"/>
              <a:stretch>
                <a:fillRect/>
              </a:stretch>
            </p:blipFill>
            <p:spPr>
              <a:xfrm>
                <a:off x="1002819" y="2530988"/>
                <a:ext cx="230760" cy="19800"/>
              </a:xfrm>
              <a:prstGeom prst="rect">
                <a:avLst/>
              </a:prstGeom>
            </p:spPr>
          </p:pic>
        </mc:Fallback>
      </mc:AlternateContent>
      <p:grpSp>
        <p:nvGrpSpPr>
          <p:cNvPr id="346" name="Gruppieren 345">
            <a:extLst>
              <a:ext uri="{FF2B5EF4-FFF2-40B4-BE49-F238E27FC236}">
                <a16:creationId xmlns:a16="http://schemas.microsoft.com/office/drawing/2014/main" id="{A482A0D5-0286-466D-9C9C-905A8917A376}"/>
              </a:ext>
            </a:extLst>
          </p:cNvPr>
          <p:cNvGrpSpPr/>
          <p:nvPr/>
        </p:nvGrpSpPr>
        <p:grpSpPr>
          <a:xfrm>
            <a:off x="107499" y="2518028"/>
            <a:ext cx="632880" cy="313200"/>
            <a:chOff x="107499" y="2518028"/>
            <a:chExt cx="632880" cy="313200"/>
          </a:xfrm>
        </p:grpSpPr>
        <mc:AlternateContent xmlns:mc="http://schemas.openxmlformats.org/markup-compatibility/2006">
          <mc:Choice xmlns:p14="http://schemas.microsoft.com/office/powerpoint/2010/main" Requires="p14">
            <p:contentPart p14:bwMode="auto" r:id="rId473">
              <p14:nvContentPartPr>
                <p14:cNvPr id="336" name="Freihand 335">
                  <a:extLst>
                    <a:ext uri="{FF2B5EF4-FFF2-40B4-BE49-F238E27FC236}">
                      <a16:creationId xmlns:a16="http://schemas.microsoft.com/office/drawing/2014/main" id="{469F098A-DD94-4AB5-A59A-6DE348D0086F}"/>
                    </a:ext>
                  </a:extLst>
                </p14:cNvPr>
                <p14:cNvContentPartPr/>
                <p14:nvPr/>
              </p14:nvContentPartPr>
              <p14:xfrm>
                <a:off x="475779" y="2573468"/>
                <a:ext cx="264600" cy="25200"/>
              </p14:xfrm>
            </p:contentPart>
          </mc:Choice>
          <mc:Fallback>
            <p:pic>
              <p:nvPicPr>
                <p:cNvPr id="336" name="Freihand 335">
                  <a:extLst>
                    <a:ext uri="{FF2B5EF4-FFF2-40B4-BE49-F238E27FC236}">
                      <a16:creationId xmlns:a16="http://schemas.microsoft.com/office/drawing/2014/main" id="{469F098A-DD94-4AB5-A59A-6DE348D0086F}"/>
                    </a:ext>
                  </a:extLst>
                </p:cNvPr>
                <p:cNvPicPr/>
                <p:nvPr/>
              </p:nvPicPr>
              <p:blipFill>
                <a:blip r:embed="rId474"/>
                <a:stretch>
                  <a:fillRect/>
                </a:stretch>
              </p:blipFill>
              <p:spPr>
                <a:xfrm>
                  <a:off x="471459" y="2569148"/>
                  <a:ext cx="273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39" name="Freihand 338">
                  <a:extLst>
                    <a:ext uri="{FF2B5EF4-FFF2-40B4-BE49-F238E27FC236}">
                      <a16:creationId xmlns:a16="http://schemas.microsoft.com/office/drawing/2014/main" id="{6BD181FA-80CA-40D6-9FB7-A368C9670085}"/>
                    </a:ext>
                  </a:extLst>
                </p14:cNvPr>
                <p14:cNvContentPartPr/>
                <p14:nvPr/>
              </p14:nvContentPartPr>
              <p14:xfrm>
                <a:off x="108939" y="2565908"/>
                <a:ext cx="72720" cy="153720"/>
              </p14:xfrm>
            </p:contentPart>
          </mc:Choice>
          <mc:Fallback>
            <p:pic>
              <p:nvPicPr>
                <p:cNvPr id="339" name="Freihand 338">
                  <a:extLst>
                    <a:ext uri="{FF2B5EF4-FFF2-40B4-BE49-F238E27FC236}">
                      <a16:creationId xmlns:a16="http://schemas.microsoft.com/office/drawing/2014/main" id="{6BD181FA-80CA-40D6-9FB7-A368C9670085}"/>
                    </a:ext>
                  </a:extLst>
                </p:cNvPr>
                <p:cNvPicPr/>
                <p:nvPr/>
              </p:nvPicPr>
              <p:blipFill>
                <a:blip r:embed="rId476"/>
                <a:stretch>
                  <a:fillRect/>
                </a:stretch>
              </p:blipFill>
              <p:spPr>
                <a:xfrm>
                  <a:off x="104619" y="2561588"/>
                  <a:ext cx="81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40" name="Freihand 339">
                  <a:extLst>
                    <a:ext uri="{FF2B5EF4-FFF2-40B4-BE49-F238E27FC236}">
                      <a16:creationId xmlns:a16="http://schemas.microsoft.com/office/drawing/2014/main" id="{47C6EF1F-8946-43E8-8D3C-808773255AD7}"/>
                    </a:ext>
                  </a:extLst>
                </p14:cNvPr>
                <p14:cNvContentPartPr/>
                <p14:nvPr/>
              </p14:nvContentPartPr>
              <p14:xfrm>
                <a:off x="107499" y="2518028"/>
                <a:ext cx="34200" cy="10080"/>
              </p14:xfrm>
            </p:contentPart>
          </mc:Choice>
          <mc:Fallback>
            <p:pic>
              <p:nvPicPr>
                <p:cNvPr id="340" name="Freihand 339">
                  <a:extLst>
                    <a:ext uri="{FF2B5EF4-FFF2-40B4-BE49-F238E27FC236}">
                      <a16:creationId xmlns:a16="http://schemas.microsoft.com/office/drawing/2014/main" id="{47C6EF1F-8946-43E8-8D3C-808773255AD7}"/>
                    </a:ext>
                  </a:extLst>
                </p:cNvPr>
                <p:cNvPicPr/>
                <p:nvPr/>
              </p:nvPicPr>
              <p:blipFill>
                <a:blip r:embed="rId478"/>
                <a:stretch>
                  <a:fillRect/>
                </a:stretch>
              </p:blipFill>
              <p:spPr>
                <a:xfrm>
                  <a:off x="103179" y="2513708"/>
                  <a:ext cx="428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41" name="Freihand 340">
                  <a:extLst>
                    <a:ext uri="{FF2B5EF4-FFF2-40B4-BE49-F238E27FC236}">
                      <a16:creationId xmlns:a16="http://schemas.microsoft.com/office/drawing/2014/main" id="{E28C7D0A-318C-4421-9AB4-AEFE5AE839C0}"/>
                    </a:ext>
                  </a:extLst>
                </p14:cNvPr>
                <p14:cNvContentPartPr/>
                <p14:nvPr/>
              </p14:nvContentPartPr>
              <p14:xfrm>
                <a:off x="187059" y="2640068"/>
                <a:ext cx="153000" cy="191160"/>
              </p14:xfrm>
            </p:contentPart>
          </mc:Choice>
          <mc:Fallback>
            <p:pic>
              <p:nvPicPr>
                <p:cNvPr id="341" name="Freihand 340">
                  <a:extLst>
                    <a:ext uri="{FF2B5EF4-FFF2-40B4-BE49-F238E27FC236}">
                      <a16:creationId xmlns:a16="http://schemas.microsoft.com/office/drawing/2014/main" id="{E28C7D0A-318C-4421-9AB4-AEFE5AE839C0}"/>
                    </a:ext>
                  </a:extLst>
                </p:cNvPr>
                <p:cNvPicPr/>
                <p:nvPr/>
              </p:nvPicPr>
              <p:blipFill>
                <a:blip r:embed="rId480"/>
                <a:stretch>
                  <a:fillRect/>
                </a:stretch>
              </p:blipFill>
              <p:spPr>
                <a:xfrm>
                  <a:off x="182739" y="2635748"/>
                  <a:ext cx="161640" cy="199800"/>
                </a:xfrm>
                <a:prstGeom prst="rect">
                  <a:avLst/>
                </a:prstGeom>
              </p:spPr>
            </p:pic>
          </mc:Fallback>
        </mc:AlternateContent>
      </p:grpSp>
      <p:grpSp>
        <p:nvGrpSpPr>
          <p:cNvPr id="345" name="Gruppieren 344">
            <a:extLst>
              <a:ext uri="{FF2B5EF4-FFF2-40B4-BE49-F238E27FC236}">
                <a16:creationId xmlns:a16="http://schemas.microsoft.com/office/drawing/2014/main" id="{AE86F370-291A-452A-94FE-97CFE3C877EA}"/>
              </a:ext>
            </a:extLst>
          </p:cNvPr>
          <p:cNvGrpSpPr/>
          <p:nvPr/>
        </p:nvGrpSpPr>
        <p:grpSpPr>
          <a:xfrm>
            <a:off x="1521219" y="2541428"/>
            <a:ext cx="2493360" cy="105480"/>
            <a:chOff x="1521219" y="2541428"/>
            <a:chExt cx="2493360" cy="105480"/>
          </a:xfrm>
        </p:grpSpPr>
        <mc:AlternateContent xmlns:mc="http://schemas.openxmlformats.org/markup-compatibility/2006">
          <mc:Choice xmlns:p14="http://schemas.microsoft.com/office/powerpoint/2010/main" Requires="p14">
            <p:contentPart p14:bwMode="auto" r:id="rId481">
              <p14:nvContentPartPr>
                <p14:cNvPr id="338" name="Freihand 337">
                  <a:extLst>
                    <a:ext uri="{FF2B5EF4-FFF2-40B4-BE49-F238E27FC236}">
                      <a16:creationId xmlns:a16="http://schemas.microsoft.com/office/drawing/2014/main" id="{5A444885-375A-40B2-94AE-82B91A635C8F}"/>
                    </a:ext>
                  </a:extLst>
                </p14:cNvPr>
                <p14:cNvContentPartPr/>
                <p14:nvPr/>
              </p14:nvContentPartPr>
              <p14:xfrm>
                <a:off x="1521219" y="2541428"/>
                <a:ext cx="549000" cy="30960"/>
              </p14:xfrm>
            </p:contentPart>
          </mc:Choice>
          <mc:Fallback>
            <p:pic>
              <p:nvPicPr>
                <p:cNvPr id="338" name="Freihand 337">
                  <a:extLst>
                    <a:ext uri="{FF2B5EF4-FFF2-40B4-BE49-F238E27FC236}">
                      <a16:creationId xmlns:a16="http://schemas.microsoft.com/office/drawing/2014/main" id="{5A444885-375A-40B2-94AE-82B91A635C8F}"/>
                    </a:ext>
                  </a:extLst>
                </p:cNvPr>
                <p:cNvPicPr/>
                <p:nvPr/>
              </p:nvPicPr>
              <p:blipFill>
                <a:blip r:embed="rId482"/>
                <a:stretch>
                  <a:fillRect/>
                </a:stretch>
              </p:blipFill>
              <p:spPr>
                <a:xfrm>
                  <a:off x="1516899" y="2537108"/>
                  <a:ext cx="5576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42" name="Freihand 341">
                  <a:extLst>
                    <a:ext uri="{FF2B5EF4-FFF2-40B4-BE49-F238E27FC236}">
                      <a16:creationId xmlns:a16="http://schemas.microsoft.com/office/drawing/2014/main" id="{027CF0F1-DFFE-4FF5-860E-0D6DC86E1888}"/>
                    </a:ext>
                  </a:extLst>
                </p14:cNvPr>
                <p14:cNvContentPartPr/>
                <p14:nvPr/>
              </p14:nvContentPartPr>
              <p14:xfrm>
                <a:off x="2109459" y="2611268"/>
                <a:ext cx="334800" cy="35640"/>
              </p14:xfrm>
            </p:contentPart>
          </mc:Choice>
          <mc:Fallback>
            <p:pic>
              <p:nvPicPr>
                <p:cNvPr id="342" name="Freihand 341">
                  <a:extLst>
                    <a:ext uri="{FF2B5EF4-FFF2-40B4-BE49-F238E27FC236}">
                      <a16:creationId xmlns:a16="http://schemas.microsoft.com/office/drawing/2014/main" id="{027CF0F1-DFFE-4FF5-860E-0D6DC86E1888}"/>
                    </a:ext>
                  </a:extLst>
                </p:cNvPr>
                <p:cNvPicPr/>
                <p:nvPr/>
              </p:nvPicPr>
              <p:blipFill>
                <a:blip r:embed="rId484"/>
                <a:stretch>
                  <a:fillRect/>
                </a:stretch>
              </p:blipFill>
              <p:spPr>
                <a:xfrm>
                  <a:off x="2105139" y="2606948"/>
                  <a:ext cx="343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43" name="Freihand 342">
                  <a:extLst>
                    <a:ext uri="{FF2B5EF4-FFF2-40B4-BE49-F238E27FC236}">
                      <a16:creationId xmlns:a16="http://schemas.microsoft.com/office/drawing/2014/main" id="{C498CD57-2D75-439E-8924-E3BDB98D4D18}"/>
                    </a:ext>
                  </a:extLst>
                </p14:cNvPr>
                <p14:cNvContentPartPr/>
                <p14:nvPr/>
              </p14:nvContentPartPr>
              <p14:xfrm>
                <a:off x="2567379" y="2572028"/>
                <a:ext cx="1447200" cy="35280"/>
              </p14:xfrm>
            </p:contentPart>
          </mc:Choice>
          <mc:Fallback>
            <p:pic>
              <p:nvPicPr>
                <p:cNvPr id="343" name="Freihand 342">
                  <a:extLst>
                    <a:ext uri="{FF2B5EF4-FFF2-40B4-BE49-F238E27FC236}">
                      <a16:creationId xmlns:a16="http://schemas.microsoft.com/office/drawing/2014/main" id="{C498CD57-2D75-439E-8924-E3BDB98D4D18}"/>
                    </a:ext>
                  </a:extLst>
                </p:cNvPr>
                <p:cNvPicPr/>
                <p:nvPr/>
              </p:nvPicPr>
              <p:blipFill>
                <a:blip r:embed="rId486"/>
                <a:stretch>
                  <a:fillRect/>
                </a:stretch>
              </p:blipFill>
              <p:spPr>
                <a:xfrm>
                  <a:off x="2563059" y="2567708"/>
                  <a:ext cx="1455840" cy="4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7">
            <p14:nvContentPartPr>
              <p14:cNvPr id="344" name="Freihand 343">
                <a:extLst>
                  <a:ext uri="{FF2B5EF4-FFF2-40B4-BE49-F238E27FC236}">
                    <a16:creationId xmlns:a16="http://schemas.microsoft.com/office/drawing/2014/main" id="{5944EFDE-CFD5-4DBE-87BE-BA7FDB0EC3E2}"/>
                  </a:ext>
                </a:extLst>
              </p14:cNvPr>
              <p14:cNvContentPartPr/>
              <p14:nvPr/>
            </p14:nvContentPartPr>
            <p14:xfrm>
              <a:off x="4266219" y="2613788"/>
              <a:ext cx="593280" cy="38160"/>
            </p14:xfrm>
          </p:contentPart>
        </mc:Choice>
        <mc:Fallback>
          <p:pic>
            <p:nvPicPr>
              <p:cNvPr id="344" name="Freihand 343">
                <a:extLst>
                  <a:ext uri="{FF2B5EF4-FFF2-40B4-BE49-F238E27FC236}">
                    <a16:creationId xmlns:a16="http://schemas.microsoft.com/office/drawing/2014/main" id="{5944EFDE-CFD5-4DBE-87BE-BA7FDB0EC3E2}"/>
                  </a:ext>
                </a:extLst>
              </p:cNvPr>
              <p:cNvPicPr/>
              <p:nvPr/>
            </p:nvPicPr>
            <p:blipFill>
              <a:blip r:embed="rId488"/>
              <a:stretch>
                <a:fillRect/>
              </a:stretch>
            </p:blipFill>
            <p:spPr>
              <a:xfrm>
                <a:off x="4261899" y="2609468"/>
                <a:ext cx="601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47" name="Freihand 346">
                <a:extLst>
                  <a:ext uri="{FF2B5EF4-FFF2-40B4-BE49-F238E27FC236}">
                    <a16:creationId xmlns:a16="http://schemas.microsoft.com/office/drawing/2014/main" id="{A78C064D-36CB-42CC-8B74-430A08B796AD}"/>
                  </a:ext>
                </a:extLst>
              </p14:cNvPr>
              <p14:cNvContentPartPr/>
              <p14:nvPr/>
            </p14:nvContentPartPr>
            <p14:xfrm>
              <a:off x="5655819" y="3133268"/>
              <a:ext cx="30240" cy="219600"/>
            </p14:xfrm>
          </p:contentPart>
        </mc:Choice>
        <mc:Fallback>
          <p:pic>
            <p:nvPicPr>
              <p:cNvPr id="347" name="Freihand 346">
                <a:extLst>
                  <a:ext uri="{FF2B5EF4-FFF2-40B4-BE49-F238E27FC236}">
                    <a16:creationId xmlns:a16="http://schemas.microsoft.com/office/drawing/2014/main" id="{A78C064D-36CB-42CC-8B74-430A08B796AD}"/>
                  </a:ext>
                </a:extLst>
              </p:cNvPr>
              <p:cNvPicPr/>
              <p:nvPr/>
            </p:nvPicPr>
            <p:blipFill>
              <a:blip r:embed="rId490"/>
              <a:stretch>
                <a:fillRect/>
              </a:stretch>
            </p:blipFill>
            <p:spPr>
              <a:xfrm>
                <a:off x="5651499" y="3128948"/>
                <a:ext cx="38880" cy="228240"/>
              </a:xfrm>
              <a:prstGeom prst="rect">
                <a:avLst/>
              </a:prstGeom>
            </p:spPr>
          </p:pic>
        </mc:Fallback>
      </mc:AlternateContent>
      <p:grpSp>
        <p:nvGrpSpPr>
          <p:cNvPr id="353" name="Gruppieren 352">
            <a:extLst>
              <a:ext uri="{FF2B5EF4-FFF2-40B4-BE49-F238E27FC236}">
                <a16:creationId xmlns:a16="http://schemas.microsoft.com/office/drawing/2014/main" id="{868A9EEE-0D32-475A-8444-8CA4B49EF52E}"/>
              </a:ext>
            </a:extLst>
          </p:cNvPr>
          <p:cNvGrpSpPr/>
          <p:nvPr/>
        </p:nvGrpSpPr>
        <p:grpSpPr>
          <a:xfrm>
            <a:off x="5542779" y="3528548"/>
            <a:ext cx="255960" cy="309600"/>
            <a:chOff x="5542779" y="3528548"/>
            <a:chExt cx="255960" cy="309600"/>
          </a:xfrm>
        </p:grpSpPr>
        <mc:AlternateContent xmlns:mc="http://schemas.openxmlformats.org/markup-compatibility/2006">
          <mc:Choice xmlns:p14="http://schemas.microsoft.com/office/powerpoint/2010/main" Requires="p14">
            <p:contentPart p14:bwMode="auto" r:id="rId491">
              <p14:nvContentPartPr>
                <p14:cNvPr id="348" name="Freihand 347">
                  <a:extLst>
                    <a:ext uri="{FF2B5EF4-FFF2-40B4-BE49-F238E27FC236}">
                      <a16:creationId xmlns:a16="http://schemas.microsoft.com/office/drawing/2014/main" id="{091CDFF3-CC6C-47B2-807B-4ACA3B2BE229}"/>
                    </a:ext>
                  </a:extLst>
                </p14:cNvPr>
                <p14:cNvContentPartPr/>
                <p14:nvPr/>
              </p14:nvContentPartPr>
              <p14:xfrm>
                <a:off x="5542779" y="3528548"/>
                <a:ext cx="120240" cy="51840"/>
              </p14:xfrm>
            </p:contentPart>
          </mc:Choice>
          <mc:Fallback>
            <p:pic>
              <p:nvPicPr>
                <p:cNvPr id="348" name="Freihand 347">
                  <a:extLst>
                    <a:ext uri="{FF2B5EF4-FFF2-40B4-BE49-F238E27FC236}">
                      <a16:creationId xmlns:a16="http://schemas.microsoft.com/office/drawing/2014/main" id="{091CDFF3-CC6C-47B2-807B-4ACA3B2BE229}"/>
                    </a:ext>
                  </a:extLst>
                </p:cNvPr>
                <p:cNvPicPr/>
                <p:nvPr/>
              </p:nvPicPr>
              <p:blipFill>
                <a:blip r:embed="rId492"/>
                <a:stretch>
                  <a:fillRect/>
                </a:stretch>
              </p:blipFill>
              <p:spPr>
                <a:xfrm>
                  <a:off x="5538459" y="3524228"/>
                  <a:ext cx="128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49" name="Freihand 348">
                  <a:extLst>
                    <a:ext uri="{FF2B5EF4-FFF2-40B4-BE49-F238E27FC236}">
                      <a16:creationId xmlns:a16="http://schemas.microsoft.com/office/drawing/2014/main" id="{BAB26F16-6B92-49E8-8C90-5D105C91BE90}"/>
                    </a:ext>
                  </a:extLst>
                </p14:cNvPr>
                <p14:cNvContentPartPr/>
                <p14:nvPr/>
              </p14:nvContentPartPr>
              <p14:xfrm>
                <a:off x="5636739" y="3529628"/>
                <a:ext cx="36000" cy="120960"/>
              </p14:xfrm>
            </p:contentPart>
          </mc:Choice>
          <mc:Fallback>
            <p:pic>
              <p:nvPicPr>
                <p:cNvPr id="349" name="Freihand 348">
                  <a:extLst>
                    <a:ext uri="{FF2B5EF4-FFF2-40B4-BE49-F238E27FC236}">
                      <a16:creationId xmlns:a16="http://schemas.microsoft.com/office/drawing/2014/main" id="{BAB26F16-6B92-49E8-8C90-5D105C91BE90}"/>
                    </a:ext>
                  </a:extLst>
                </p:cNvPr>
                <p:cNvPicPr/>
                <p:nvPr/>
              </p:nvPicPr>
              <p:blipFill>
                <a:blip r:embed="rId494"/>
                <a:stretch>
                  <a:fillRect/>
                </a:stretch>
              </p:blipFill>
              <p:spPr>
                <a:xfrm>
                  <a:off x="5632419" y="3525308"/>
                  <a:ext cx="44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51" name="Freihand 350">
                  <a:extLst>
                    <a:ext uri="{FF2B5EF4-FFF2-40B4-BE49-F238E27FC236}">
                      <a16:creationId xmlns:a16="http://schemas.microsoft.com/office/drawing/2014/main" id="{AA364816-9EFD-4B4E-9C7A-888A3FD03492}"/>
                    </a:ext>
                  </a:extLst>
                </p14:cNvPr>
                <p14:cNvContentPartPr/>
                <p14:nvPr/>
              </p14:nvContentPartPr>
              <p14:xfrm>
                <a:off x="5635299" y="3703868"/>
                <a:ext cx="163440" cy="134280"/>
              </p14:xfrm>
            </p:contentPart>
          </mc:Choice>
          <mc:Fallback>
            <p:pic>
              <p:nvPicPr>
                <p:cNvPr id="351" name="Freihand 350">
                  <a:extLst>
                    <a:ext uri="{FF2B5EF4-FFF2-40B4-BE49-F238E27FC236}">
                      <a16:creationId xmlns:a16="http://schemas.microsoft.com/office/drawing/2014/main" id="{AA364816-9EFD-4B4E-9C7A-888A3FD03492}"/>
                    </a:ext>
                  </a:extLst>
                </p:cNvPr>
                <p:cNvPicPr/>
                <p:nvPr/>
              </p:nvPicPr>
              <p:blipFill>
                <a:blip r:embed="rId496"/>
                <a:stretch>
                  <a:fillRect/>
                </a:stretch>
              </p:blipFill>
              <p:spPr>
                <a:xfrm>
                  <a:off x="5630979" y="3699548"/>
                  <a:ext cx="172080" cy="14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7">
            <p14:nvContentPartPr>
              <p14:cNvPr id="352" name="Freihand 351">
                <a:extLst>
                  <a:ext uri="{FF2B5EF4-FFF2-40B4-BE49-F238E27FC236}">
                    <a16:creationId xmlns:a16="http://schemas.microsoft.com/office/drawing/2014/main" id="{105FD224-0FEB-4177-BE5B-DDAC408CCFD2}"/>
                  </a:ext>
                </a:extLst>
              </p14:cNvPr>
              <p14:cNvContentPartPr/>
              <p14:nvPr/>
            </p14:nvContentPartPr>
            <p14:xfrm>
              <a:off x="5614419" y="2642228"/>
              <a:ext cx="49680" cy="46080"/>
            </p14:xfrm>
          </p:contentPart>
        </mc:Choice>
        <mc:Fallback>
          <p:pic>
            <p:nvPicPr>
              <p:cNvPr id="352" name="Freihand 351">
                <a:extLst>
                  <a:ext uri="{FF2B5EF4-FFF2-40B4-BE49-F238E27FC236}">
                    <a16:creationId xmlns:a16="http://schemas.microsoft.com/office/drawing/2014/main" id="{105FD224-0FEB-4177-BE5B-DDAC408CCFD2}"/>
                  </a:ext>
                </a:extLst>
              </p:cNvPr>
              <p:cNvPicPr/>
              <p:nvPr/>
            </p:nvPicPr>
            <p:blipFill>
              <a:blip r:embed="rId498"/>
              <a:stretch>
                <a:fillRect/>
              </a:stretch>
            </p:blipFill>
            <p:spPr>
              <a:xfrm>
                <a:off x="5610099" y="2637908"/>
                <a:ext cx="58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54" name="Freihand 353">
                <a:extLst>
                  <a:ext uri="{FF2B5EF4-FFF2-40B4-BE49-F238E27FC236}">
                    <a16:creationId xmlns:a16="http://schemas.microsoft.com/office/drawing/2014/main" id="{8ABD5171-7E6F-4750-9C55-A9A383A259CB}"/>
                  </a:ext>
                </a:extLst>
              </p14:cNvPr>
              <p14:cNvContentPartPr/>
              <p14:nvPr/>
            </p14:nvContentPartPr>
            <p14:xfrm>
              <a:off x="5224539" y="1039508"/>
              <a:ext cx="2656440" cy="1936440"/>
            </p14:xfrm>
          </p:contentPart>
        </mc:Choice>
        <mc:Fallback>
          <p:pic>
            <p:nvPicPr>
              <p:cNvPr id="354" name="Freihand 353">
                <a:extLst>
                  <a:ext uri="{FF2B5EF4-FFF2-40B4-BE49-F238E27FC236}">
                    <a16:creationId xmlns:a16="http://schemas.microsoft.com/office/drawing/2014/main" id="{8ABD5171-7E6F-4750-9C55-A9A383A259CB}"/>
                  </a:ext>
                </a:extLst>
              </p:cNvPr>
              <p:cNvPicPr/>
              <p:nvPr/>
            </p:nvPicPr>
            <p:blipFill>
              <a:blip r:embed="rId500"/>
              <a:stretch>
                <a:fillRect/>
              </a:stretch>
            </p:blipFill>
            <p:spPr>
              <a:xfrm>
                <a:off x="5220219" y="1035188"/>
                <a:ext cx="2665080" cy="1945080"/>
              </a:xfrm>
              <a:prstGeom prst="rect">
                <a:avLst/>
              </a:prstGeom>
            </p:spPr>
          </p:pic>
        </mc:Fallback>
      </mc:AlternateContent>
      <p:grpSp>
        <p:nvGrpSpPr>
          <p:cNvPr id="383" name="Gruppieren 382">
            <a:extLst>
              <a:ext uri="{FF2B5EF4-FFF2-40B4-BE49-F238E27FC236}">
                <a16:creationId xmlns:a16="http://schemas.microsoft.com/office/drawing/2014/main" id="{F984B389-1167-4077-839E-55C60C851378}"/>
              </a:ext>
            </a:extLst>
          </p:cNvPr>
          <p:cNvGrpSpPr/>
          <p:nvPr/>
        </p:nvGrpSpPr>
        <p:grpSpPr>
          <a:xfrm>
            <a:off x="8110299" y="779588"/>
            <a:ext cx="2408040" cy="988920"/>
            <a:chOff x="8110299" y="779588"/>
            <a:chExt cx="2408040" cy="988920"/>
          </a:xfrm>
        </p:grpSpPr>
        <mc:AlternateContent xmlns:mc="http://schemas.openxmlformats.org/markup-compatibility/2006">
          <mc:Choice xmlns:p14="http://schemas.microsoft.com/office/powerpoint/2010/main" Requires="p14">
            <p:contentPart p14:bwMode="auto" r:id="rId501">
              <p14:nvContentPartPr>
                <p14:cNvPr id="355" name="Freihand 354">
                  <a:extLst>
                    <a:ext uri="{FF2B5EF4-FFF2-40B4-BE49-F238E27FC236}">
                      <a16:creationId xmlns:a16="http://schemas.microsoft.com/office/drawing/2014/main" id="{A046BA92-CAE7-4EA9-ADBB-FBC6A737EA3B}"/>
                    </a:ext>
                  </a:extLst>
                </p14:cNvPr>
                <p14:cNvContentPartPr/>
                <p14:nvPr/>
              </p14:nvContentPartPr>
              <p14:xfrm>
                <a:off x="8110299" y="794708"/>
                <a:ext cx="130680" cy="183600"/>
              </p14:xfrm>
            </p:contentPart>
          </mc:Choice>
          <mc:Fallback>
            <p:pic>
              <p:nvPicPr>
                <p:cNvPr id="355" name="Freihand 354">
                  <a:extLst>
                    <a:ext uri="{FF2B5EF4-FFF2-40B4-BE49-F238E27FC236}">
                      <a16:creationId xmlns:a16="http://schemas.microsoft.com/office/drawing/2014/main" id="{A046BA92-CAE7-4EA9-ADBB-FBC6A737EA3B}"/>
                    </a:ext>
                  </a:extLst>
                </p:cNvPr>
                <p:cNvPicPr/>
                <p:nvPr/>
              </p:nvPicPr>
              <p:blipFill>
                <a:blip r:embed="rId502"/>
                <a:stretch>
                  <a:fillRect/>
                </a:stretch>
              </p:blipFill>
              <p:spPr>
                <a:xfrm>
                  <a:off x="8105979" y="790388"/>
                  <a:ext cx="1393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56" name="Freihand 355">
                  <a:extLst>
                    <a:ext uri="{FF2B5EF4-FFF2-40B4-BE49-F238E27FC236}">
                      <a16:creationId xmlns:a16="http://schemas.microsoft.com/office/drawing/2014/main" id="{F3F2A327-5FA3-4738-BE00-AB7E90E44C1E}"/>
                    </a:ext>
                  </a:extLst>
                </p14:cNvPr>
                <p14:cNvContentPartPr/>
                <p14:nvPr/>
              </p14:nvContentPartPr>
              <p14:xfrm>
                <a:off x="8275179" y="779588"/>
                <a:ext cx="127800" cy="172800"/>
              </p14:xfrm>
            </p:contentPart>
          </mc:Choice>
          <mc:Fallback>
            <p:pic>
              <p:nvPicPr>
                <p:cNvPr id="356" name="Freihand 355">
                  <a:extLst>
                    <a:ext uri="{FF2B5EF4-FFF2-40B4-BE49-F238E27FC236}">
                      <a16:creationId xmlns:a16="http://schemas.microsoft.com/office/drawing/2014/main" id="{F3F2A327-5FA3-4738-BE00-AB7E90E44C1E}"/>
                    </a:ext>
                  </a:extLst>
                </p:cNvPr>
                <p:cNvPicPr/>
                <p:nvPr/>
              </p:nvPicPr>
              <p:blipFill>
                <a:blip r:embed="rId504"/>
                <a:stretch>
                  <a:fillRect/>
                </a:stretch>
              </p:blipFill>
              <p:spPr>
                <a:xfrm>
                  <a:off x="8270859" y="775268"/>
                  <a:ext cx="136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57" name="Freihand 356">
                  <a:extLst>
                    <a:ext uri="{FF2B5EF4-FFF2-40B4-BE49-F238E27FC236}">
                      <a16:creationId xmlns:a16="http://schemas.microsoft.com/office/drawing/2014/main" id="{41687495-3010-42D3-B4DC-4A2C59B31FD4}"/>
                    </a:ext>
                  </a:extLst>
                </p14:cNvPr>
                <p14:cNvContentPartPr/>
                <p14:nvPr/>
              </p14:nvContentPartPr>
              <p14:xfrm>
                <a:off x="8471379" y="871748"/>
                <a:ext cx="125280" cy="14400"/>
              </p14:xfrm>
            </p:contentPart>
          </mc:Choice>
          <mc:Fallback>
            <p:pic>
              <p:nvPicPr>
                <p:cNvPr id="357" name="Freihand 356">
                  <a:extLst>
                    <a:ext uri="{FF2B5EF4-FFF2-40B4-BE49-F238E27FC236}">
                      <a16:creationId xmlns:a16="http://schemas.microsoft.com/office/drawing/2014/main" id="{41687495-3010-42D3-B4DC-4A2C59B31FD4}"/>
                    </a:ext>
                  </a:extLst>
                </p:cNvPr>
                <p:cNvPicPr/>
                <p:nvPr/>
              </p:nvPicPr>
              <p:blipFill>
                <a:blip r:embed="rId506"/>
                <a:stretch>
                  <a:fillRect/>
                </a:stretch>
              </p:blipFill>
              <p:spPr>
                <a:xfrm>
                  <a:off x="8467059" y="867428"/>
                  <a:ext cx="1339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58" name="Freihand 357">
                  <a:extLst>
                    <a:ext uri="{FF2B5EF4-FFF2-40B4-BE49-F238E27FC236}">
                      <a16:creationId xmlns:a16="http://schemas.microsoft.com/office/drawing/2014/main" id="{77BF322A-A1FF-491F-AD7D-92B7DE031B76}"/>
                    </a:ext>
                  </a:extLst>
                </p14:cNvPr>
                <p14:cNvContentPartPr/>
                <p14:nvPr/>
              </p14:nvContentPartPr>
              <p14:xfrm>
                <a:off x="8625099" y="784628"/>
                <a:ext cx="117720" cy="132480"/>
              </p14:xfrm>
            </p:contentPart>
          </mc:Choice>
          <mc:Fallback>
            <p:pic>
              <p:nvPicPr>
                <p:cNvPr id="358" name="Freihand 357">
                  <a:extLst>
                    <a:ext uri="{FF2B5EF4-FFF2-40B4-BE49-F238E27FC236}">
                      <a16:creationId xmlns:a16="http://schemas.microsoft.com/office/drawing/2014/main" id="{77BF322A-A1FF-491F-AD7D-92B7DE031B76}"/>
                    </a:ext>
                  </a:extLst>
                </p:cNvPr>
                <p:cNvPicPr/>
                <p:nvPr/>
              </p:nvPicPr>
              <p:blipFill>
                <a:blip r:embed="rId508"/>
                <a:stretch>
                  <a:fillRect/>
                </a:stretch>
              </p:blipFill>
              <p:spPr>
                <a:xfrm>
                  <a:off x="8620779" y="780308"/>
                  <a:ext cx="126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59" name="Freihand 358">
                  <a:extLst>
                    <a:ext uri="{FF2B5EF4-FFF2-40B4-BE49-F238E27FC236}">
                      <a16:creationId xmlns:a16="http://schemas.microsoft.com/office/drawing/2014/main" id="{3A092E44-6DB1-401F-A000-F4E19F9461BE}"/>
                    </a:ext>
                  </a:extLst>
                </p14:cNvPr>
                <p14:cNvContentPartPr/>
                <p14:nvPr/>
              </p14:nvContentPartPr>
              <p14:xfrm>
                <a:off x="8674419" y="868508"/>
                <a:ext cx="76680" cy="52560"/>
              </p14:xfrm>
            </p:contentPart>
          </mc:Choice>
          <mc:Fallback>
            <p:pic>
              <p:nvPicPr>
                <p:cNvPr id="359" name="Freihand 358">
                  <a:extLst>
                    <a:ext uri="{FF2B5EF4-FFF2-40B4-BE49-F238E27FC236}">
                      <a16:creationId xmlns:a16="http://schemas.microsoft.com/office/drawing/2014/main" id="{3A092E44-6DB1-401F-A000-F4E19F9461BE}"/>
                    </a:ext>
                  </a:extLst>
                </p:cNvPr>
                <p:cNvPicPr/>
                <p:nvPr/>
              </p:nvPicPr>
              <p:blipFill>
                <a:blip r:embed="rId510"/>
                <a:stretch>
                  <a:fillRect/>
                </a:stretch>
              </p:blipFill>
              <p:spPr>
                <a:xfrm>
                  <a:off x="8670099" y="864188"/>
                  <a:ext cx="85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60" name="Freihand 359">
                  <a:extLst>
                    <a:ext uri="{FF2B5EF4-FFF2-40B4-BE49-F238E27FC236}">
                      <a16:creationId xmlns:a16="http://schemas.microsoft.com/office/drawing/2014/main" id="{34965712-B73A-48A0-8F5A-C91D19AA9346}"/>
                    </a:ext>
                  </a:extLst>
                </p14:cNvPr>
                <p14:cNvContentPartPr/>
                <p14:nvPr/>
              </p14:nvContentPartPr>
              <p14:xfrm>
                <a:off x="8748579" y="861308"/>
                <a:ext cx="404280" cy="79200"/>
              </p14:xfrm>
            </p:contentPart>
          </mc:Choice>
          <mc:Fallback>
            <p:pic>
              <p:nvPicPr>
                <p:cNvPr id="360" name="Freihand 359">
                  <a:extLst>
                    <a:ext uri="{FF2B5EF4-FFF2-40B4-BE49-F238E27FC236}">
                      <a16:creationId xmlns:a16="http://schemas.microsoft.com/office/drawing/2014/main" id="{34965712-B73A-48A0-8F5A-C91D19AA9346}"/>
                    </a:ext>
                  </a:extLst>
                </p:cNvPr>
                <p:cNvPicPr/>
                <p:nvPr/>
              </p:nvPicPr>
              <p:blipFill>
                <a:blip r:embed="rId512"/>
                <a:stretch>
                  <a:fillRect/>
                </a:stretch>
              </p:blipFill>
              <p:spPr>
                <a:xfrm>
                  <a:off x="8744259" y="856988"/>
                  <a:ext cx="412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62" name="Freihand 361">
                  <a:extLst>
                    <a:ext uri="{FF2B5EF4-FFF2-40B4-BE49-F238E27FC236}">
                      <a16:creationId xmlns:a16="http://schemas.microsoft.com/office/drawing/2014/main" id="{EA35CCAA-F9DA-4E30-A6F7-0B0493E97CDE}"/>
                    </a:ext>
                  </a:extLst>
                </p14:cNvPr>
                <p14:cNvContentPartPr/>
                <p14:nvPr/>
              </p14:nvContentPartPr>
              <p14:xfrm>
                <a:off x="8654259" y="1098908"/>
                <a:ext cx="11160" cy="164520"/>
              </p14:xfrm>
            </p:contentPart>
          </mc:Choice>
          <mc:Fallback>
            <p:pic>
              <p:nvPicPr>
                <p:cNvPr id="362" name="Freihand 361">
                  <a:extLst>
                    <a:ext uri="{FF2B5EF4-FFF2-40B4-BE49-F238E27FC236}">
                      <a16:creationId xmlns:a16="http://schemas.microsoft.com/office/drawing/2014/main" id="{EA35CCAA-F9DA-4E30-A6F7-0B0493E97CDE}"/>
                    </a:ext>
                  </a:extLst>
                </p:cNvPr>
                <p:cNvPicPr/>
                <p:nvPr/>
              </p:nvPicPr>
              <p:blipFill>
                <a:blip r:embed="rId514"/>
                <a:stretch>
                  <a:fillRect/>
                </a:stretch>
              </p:blipFill>
              <p:spPr>
                <a:xfrm>
                  <a:off x="8649939" y="1094588"/>
                  <a:ext cx="19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63" name="Freihand 362">
                  <a:extLst>
                    <a:ext uri="{FF2B5EF4-FFF2-40B4-BE49-F238E27FC236}">
                      <a16:creationId xmlns:a16="http://schemas.microsoft.com/office/drawing/2014/main" id="{A157A7B6-7D32-485D-AB9C-26E8E885BB76}"/>
                    </a:ext>
                  </a:extLst>
                </p14:cNvPr>
                <p14:cNvContentPartPr/>
                <p14:nvPr/>
              </p14:nvContentPartPr>
              <p14:xfrm>
                <a:off x="8665059" y="1099628"/>
                <a:ext cx="171720" cy="117360"/>
              </p14:xfrm>
            </p:contentPart>
          </mc:Choice>
          <mc:Fallback>
            <p:pic>
              <p:nvPicPr>
                <p:cNvPr id="363" name="Freihand 362">
                  <a:extLst>
                    <a:ext uri="{FF2B5EF4-FFF2-40B4-BE49-F238E27FC236}">
                      <a16:creationId xmlns:a16="http://schemas.microsoft.com/office/drawing/2014/main" id="{A157A7B6-7D32-485D-AB9C-26E8E885BB76}"/>
                    </a:ext>
                  </a:extLst>
                </p:cNvPr>
                <p:cNvPicPr/>
                <p:nvPr/>
              </p:nvPicPr>
              <p:blipFill>
                <a:blip r:embed="rId516"/>
                <a:stretch>
                  <a:fillRect/>
                </a:stretch>
              </p:blipFill>
              <p:spPr>
                <a:xfrm>
                  <a:off x="8660739" y="1095308"/>
                  <a:ext cx="180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64" name="Freihand 363">
                  <a:extLst>
                    <a:ext uri="{FF2B5EF4-FFF2-40B4-BE49-F238E27FC236}">
                      <a16:creationId xmlns:a16="http://schemas.microsoft.com/office/drawing/2014/main" id="{8B247935-1C8D-4FF4-9F15-048768DBE76E}"/>
                    </a:ext>
                  </a:extLst>
                </p14:cNvPr>
                <p14:cNvContentPartPr/>
                <p14:nvPr/>
              </p14:nvContentPartPr>
              <p14:xfrm>
                <a:off x="8809059" y="1112228"/>
                <a:ext cx="123480" cy="250560"/>
              </p14:xfrm>
            </p:contentPart>
          </mc:Choice>
          <mc:Fallback>
            <p:pic>
              <p:nvPicPr>
                <p:cNvPr id="364" name="Freihand 363">
                  <a:extLst>
                    <a:ext uri="{FF2B5EF4-FFF2-40B4-BE49-F238E27FC236}">
                      <a16:creationId xmlns:a16="http://schemas.microsoft.com/office/drawing/2014/main" id="{8B247935-1C8D-4FF4-9F15-048768DBE76E}"/>
                    </a:ext>
                  </a:extLst>
                </p:cNvPr>
                <p:cNvPicPr/>
                <p:nvPr/>
              </p:nvPicPr>
              <p:blipFill>
                <a:blip r:embed="rId518"/>
                <a:stretch>
                  <a:fillRect/>
                </a:stretch>
              </p:blipFill>
              <p:spPr>
                <a:xfrm>
                  <a:off x="8804739" y="1107908"/>
                  <a:ext cx="1321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65" name="Freihand 364">
                  <a:extLst>
                    <a:ext uri="{FF2B5EF4-FFF2-40B4-BE49-F238E27FC236}">
                      <a16:creationId xmlns:a16="http://schemas.microsoft.com/office/drawing/2014/main" id="{10A319E7-8740-463E-8A98-3A7B6889EBE5}"/>
                    </a:ext>
                  </a:extLst>
                </p14:cNvPr>
                <p14:cNvContentPartPr/>
                <p14:nvPr/>
              </p14:nvContentPartPr>
              <p14:xfrm>
                <a:off x="8944059" y="1110788"/>
                <a:ext cx="115200" cy="97560"/>
              </p14:xfrm>
            </p:contentPart>
          </mc:Choice>
          <mc:Fallback>
            <p:pic>
              <p:nvPicPr>
                <p:cNvPr id="365" name="Freihand 364">
                  <a:extLst>
                    <a:ext uri="{FF2B5EF4-FFF2-40B4-BE49-F238E27FC236}">
                      <a16:creationId xmlns:a16="http://schemas.microsoft.com/office/drawing/2014/main" id="{10A319E7-8740-463E-8A98-3A7B6889EBE5}"/>
                    </a:ext>
                  </a:extLst>
                </p:cNvPr>
                <p:cNvPicPr/>
                <p:nvPr/>
              </p:nvPicPr>
              <p:blipFill>
                <a:blip r:embed="rId520"/>
                <a:stretch>
                  <a:fillRect/>
                </a:stretch>
              </p:blipFill>
              <p:spPr>
                <a:xfrm>
                  <a:off x="8939739" y="1106468"/>
                  <a:ext cx="123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66" name="Freihand 365">
                  <a:extLst>
                    <a:ext uri="{FF2B5EF4-FFF2-40B4-BE49-F238E27FC236}">
                      <a16:creationId xmlns:a16="http://schemas.microsoft.com/office/drawing/2014/main" id="{EE81AB57-2EA5-470F-8E2E-945DD22F577E}"/>
                    </a:ext>
                  </a:extLst>
                </p14:cNvPr>
                <p14:cNvContentPartPr/>
                <p14:nvPr/>
              </p14:nvContentPartPr>
              <p14:xfrm>
                <a:off x="9050979" y="1106108"/>
                <a:ext cx="109800" cy="111240"/>
              </p14:xfrm>
            </p:contentPart>
          </mc:Choice>
          <mc:Fallback>
            <p:pic>
              <p:nvPicPr>
                <p:cNvPr id="366" name="Freihand 365">
                  <a:extLst>
                    <a:ext uri="{FF2B5EF4-FFF2-40B4-BE49-F238E27FC236}">
                      <a16:creationId xmlns:a16="http://schemas.microsoft.com/office/drawing/2014/main" id="{EE81AB57-2EA5-470F-8E2E-945DD22F577E}"/>
                    </a:ext>
                  </a:extLst>
                </p:cNvPr>
                <p:cNvPicPr/>
                <p:nvPr/>
              </p:nvPicPr>
              <p:blipFill>
                <a:blip r:embed="rId522"/>
                <a:stretch>
                  <a:fillRect/>
                </a:stretch>
              </p:blipFill>
              <p:spPr>
                <a:xfrm>
                  <a:off x="9046659" y="1101788"/>
                  <a:ext cx="1184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67" name="Freihand 366">
                  <a:extLst>
                    <a:ext uri="{FF2B5EF4-FFF2-40B4-BE49-F238E27FC236}">
                      <a16:creationId xmlns:a16="http://schemas.microsoft.com/office/drawing/2014/main" id="{BF3FC560-47A0-46FB-A790-AAD2DBFC6931}"/>
                    </a:ext>
                  </a:extLst>
                </p14:cNvPr>
                <p14:cNvContentPartPr/>
                <p14:nvPr/>
              </p14:nvContentPartPr>
              <p14:xfrm>
                <a:off x="9145299" y="1067228"/>
                <a:ext cx="123120" cy="169200"/>
              </p14:xfrm>
            </p:contentPart>
          </mc:Choice>
          <mc:Fallback>
            <p:pic>
              <p:nvPicPr>
                <p:cNvPr id="367" name="Freihand 366">
                  <a:extLst>
                    <a:ext uri="{FF2B5EF4-FFF2-40B4-BE49-F238E27FC236}">
                      <a16:creationId xmlns:a16="http://schemas.microsoft.com/office/drawing/2014/main" id="{BF3FC560-47A0-46FB-A790-AAD2DBFC6931}"/>
                    </a:ext>
                  </a:extLst>
                </p:cNvPr>
                <p:cNvPicPr/>
                <p:nvPr/>
              </p:nvPicPr>
              <p:blipFill>
                <a:blip r:embed="rId524"/>
                <a:stretch>
                  <a:fillRect/>
                </a:stretch>
              </p:blipFill>
              <p:spPr>
                <a:xfrm>
                  <a:off x="9140979" y="1062908"/>
                  <a:ext cx="131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68" name="Freihand 367">
                  <a:extLst>
                    <a:ext uri="{FF2B5EF4-FFF2-40B4-BE49-F238E27FC236}">
                      <a16:creationId xmlns:a16="http://schemas.microsoft.com/office/drawing/2014/main" id="{3C60CE2B-01C2-422A-8C2E-233C0E5D4769}"/>
                    </a:ext>
                  </a:extLst>
                </p14:cNvPr>
                <p14:cNvContentPartPr/>
                <p14:nvPr/>
              </p14:nvContentPartPr>
              <p14:xfrm>
                <a:off x="9288939" y="1000628"/>
                <a:ext cx="591480" cy="193680"/>
              </p14:xfrm>
            </p:contentPart>
          </mc:Choice>
          <mc:Fallback>
            <p:pic>
              <p:nvPicPr>
                <p:cNvPr id="368" name="Freihand 367">
                  <a:extLst>
                    <a:ext uri="{FF2B5EF4-FFF2-40B4-BE49-F238E27FC236}">
                      <a16:creationId xmlns:a16="http://schemas.microsoft.com/office/drawing/2014/main" id="{3C60CE2B-01C2-422A-8C2E-233C0E5D4769}"/>
                    </a:ext>
                  </a:extLst>
                </p:cNvPr>
                <p:cNvPicPr/>
                <p:nvPr/>
              </p:nvPicPr>
              <p:blipFill>
                <a:blip r:embed="rId526"/>
                <a:stretch>
                  <a:fillRect/>
                </a:stretch>
              </p:blipFill>
              <p:spPr>
                <a:xfrm>
                  <a:off x="9284619" y="996308"/>
                  <a:ext cx="6001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69" name="Freihand 368">
                  <a:extLst>
                    <a:ext uri="{FF2B5EF4-FFF2-40B4-BE49-F238E27FC236}">
                      <a16:creationId xmlns:a16="http://schemas.microsoft.com/office/drawing/2014/main" id="{6CE53130-C3E8-44CA-9B01-D82CD2004884}"/>
                    </a:ext>
                  </a:extLst>
                </p14:cNvPr>
                <p14:cNvContentPartPr/>
                <p14:nvPr/>
              </p14:nvContentPartPr>
              <p14:xfrm>
                <a:off x="9833619" y="1003868"/>
                <a:ext cx="83880" cy="194400"/>
              </p14:xfrm>
            </p:contentPart>
          </mc:Choice>
          <mc:Fallback>
            <p:pic>
              <p:nvPicPr>
                <p:cNvPr id="369" name="Freihand 368">
                  <a:extLst>
                    <a:ext uri="{FF2B5EF4-FFF2-40B4-BE49-F238E27FC236}">
                      <a16:creationId xmlns:a16="http://schemas.microsoft.com/office/drawing/2014/main" id="{6CE53130-C3E8-44CA-9B01-D82CD2004884}"/>
                    </a:ext>
                  </a:extLst>
                </p:cNvPr>
                <p:cNvPicPr/>
                <p:nvPr/>
              </p:nvPicPr>
              <p:blipFill>
                <a:blip r:embed="rId528"/>
                <a:stretch>
                  <a:fillRect/>
                </a:stretch>
              </p:blipFill>
              <p:spPr>
                <a:xfrm>
                  <a:off x="9829299" y="999548"/>
                  <a:ext cx="92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70" name="Freihand 369">
                  <a:extLst>
                    <a:ext uri="{FF2B5EF4-FFF2-40B4-BE49-F238E27FC236}">
                      <a16:creationId xmlns:a16="http://schemas.microsoft.com/office/drawing/2014/main" id="{A48935A8-3AF2-494E-B04F-B700F74E83C6}"/>
                    </a:ext>
                  </a:extLst>
                </p14:cNvPr>
                <p14:cNvContentPartPr/>
                <p14:nvPr/>
              </p14:nvContentPartPr>
              <p14:xfrm>
                <a:off x="9722739" y="975428"/>
                <a:ext cx="360" cy="360"/>
              </p14:xfrm>
            </p:contentPart>
          </mc:Choice>
          <mc:Fallback>
            <p:pic>
              <p:nvPicPr>
                <p:cNvPr id="370" name="Freihand 369">
                  <a:extLst>
                    <a:ext uri="{FF2B5EF4-FFF2-40B4-BE49-F238E27FC236}">
                      <a16:creationId xmlns:a16="http://schemas.microsoft.com/office/drawing/2014/main" id="{A48935A8-3AF2-494E-B04F-B700F74E83C6}"/>
                    </a:ext>
                  </a:extLst>
                </p:cNvPr>
                <p:cNvPicPr/>
                <p:nvPr/>
              </p:nvPicPr>
              <p:blipFill>
                <a:blip r:embed="rId530"/>
                <a:stretch>
                  <a:fillRect/>
                </a:stretch>
              </p:blipFill>
              <p:spPr>
                <a:xfrm>
                  <a:off x="9718419" y="9711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71" name="Freihand 370">
                  <a:extLst>
                    <a:ext uri="{FF2B5EF4-FFF2-40B4-BE49-F238E27FC236}">
                      <a16:creationId xmlns:a16="http://schemas.microsoft.com/office/drawing/2014/main" id="{910F5306-7402-4322-834D-D64ADB148571}"/>
                    </a:ext>
                  </a:extLst>
                </p14:cNvPr>
                <p14:cNvContentPartPr/>
                <p14:nvPr/>
              </p14:nvContentPartPr>
              <p14:xfrm>
                <a:off x="9037659" y="1002788"/>
                <a:ext cx="74160" cy="17280"/>
              </p14:xfrm>
            </p:contentPart>
          </mc:Choice>
          <mc:Fallback>
            <p:pic>
              <p:nvPicPr>
                <p:cNvPr id="371" name="Freihand 370">
                  <a:extLst>
                    <a:ext uri="{FF2B5EF4-FFF2-40B4-BE49-F238E27FC236}">
                      <a16:creationId xmlns:a16="http://schemas.microsoft.com/office/drawing/2014/main" id="{910F5306-7402-4322-834D-D64ADB148571}"/>
                    </a:ext>
                  </a:extLst>
                </p:cNvPr>
                <p:cNvPicPr/>
                <p:nvPr/>
              </p:nvPicPr>
              <p:blipFill>
                <a:blip r:embed="rId532"/>
                <a:stretch>
                  <a:fillRect/>
                </a:stretch>
              </p:blipFill>
              <p:spPr>
                <a:xfrm>
                  <a:off x="9033339" y="998468"/>
                  <a:ext cx="82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72" name="Freihand 371">
                  <a:extLst>
                    <a:ext uri="{FF2B5EF4-FFF2-40B4-BE49-F238E27FC236}">
                      <a16:creationId xmlns:a16="http://schemas.microsoft.com/office/drawing/2014/main" id="{F9F92AA0-66EA-4217-97AA-2DCB3CA1180D}"/>
                    </a:ext>
                  </a:extLst>
                </p14:cNvPr>
                <p14:cNvContentPartPr/>
                <p14:nvPr/>
              </p14:nvContentPartPr>
              <p14:xfrm>
                <a:off x="10048179" y="1064708"/>
                <a:ext cx="135000" cy="118440"/>
              </p14:xfrm>
            </p:contentPart>
          </mc:Choice>
          <mc:Fallback>
            <p:pic>
              <p:nvPicPr>
                <p:cNvPr id="372" name="Freihand 371">
                  <a:extLst>
                    <a:ext uri="{FF2B5EF4-FFF2-40B4-BE49-F238E27FC236}">
                      <a16:creationId xmlns:a16="http://schemas.microsoft.com/office/drawing/2014/main" id="{F9F92AA0-66EA-4217-97AA-2DCB3CA1180D}"/>
                    </a:ext>
                  </a:extLst>
                </p:cNvPr>
                <p:cNvPicPr/>
                <p:nvPr/>
              </p:nvPicPr>
              <p:blipFill>
                <a:blip r:embed="rId534"/>
                <a:stretch>
                  <a:fillRect/>
                </a:stretch>
              </p:blipFill>
              <p:spPr>
                <a:xfrm>
                  <a:off x="10043859" y="1060388"/>
                  <a:ext cx="143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73" name="Freihand 372">
                  <a:extLst>
                    <a:ext uri="{FF2B5EF4-FFF2-40B4-BE49-F238E27FC236}">
                      <a16:creationId xmlns:a16="http://schemas.microsoft.com/office/drawing/2014/main" id="{17217F88-F3A3-4D26-994E-CC4BE6236DA8}"/>
                    </a:ext>
                  </a:extLst>
                </p14:cNvPr>
                <p14:cNvContentPartPr/>
                <p14:nvPr/>
              </p14:nvContentPartPr>
              <p14:xfrm>
                <a:off x="10245459" y="975788"/>
                <a:ext cx="122040" cy="201240"/>
              </p14:xfrm>
            </p:contentPart>
          </mc:Choice>
          <mc:Fallback>
            <p:pic>
              <p:nvPicPr>
                <p:cNvPr id="373" name="Freihand 372">
                  <a:extLst>
                    <a:ext uri="{FF2B5EF4-FFF2-40B4-BE49-F238E27FC236}">
                      <a16:creationId xmlns:a16="http://schemas.microsoft.com/office/drawing/2014/main" id="{17217F88-F3A3-4D26-994E-CC4BE6236DA8}"/>
                    </a:ext>
                  </a:extLst>
                </p:cNvPr>
                <p:cNvPicPr/>
                <p:nvPr/>
              </p:nvPicPr>
              <p:blipFill>
                <a:blip r:embed="rId536"/>
                <a:stretch>
                  <a:fillRect/>
                </a:stretch>
              </p:blipFill>
              <p:spPr>
                <a:xfrm>
                  <a:off x="10241139" y="971468"/>
                  <a:ext cx="1306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74" name="Freihand 373">
                  <a:extLst>
                    <a:ext uri="{FF2B5EF4-FFF2-40B4-BE49-F238E27FC236}">
                      <a16:creationId xmlns:a16="http://schemas.microsoft.com/office/drawing/2014/main" id="{CE770D7E-070D-4607-B899-B512A3717BB7}"/>
                    </a:ext>
                  </a:extLst>
                </p14:cNvPr>
                <p14:cNvContentPartPr/>
                <p14:nvPr/>
              </p14:nvContentPartPr>
              <p14:xfrm>
                <a:off x="10407819" y="1037348"/>
                <a:ext cx="110520" cy="126000"/>
              </p14:xfrm>
            </p:contentPart>
          </mc:Choice>
          <mc:Fallback>
            <p:pic>
              <p:nvPicPr>
                <p:cNvPr id="374" name="Freihand 373">
                  <a:extLst>
                    <a:ext uri="{FF2B5EF4-FFF2-40B4-BE49-F238E27FC236}">
                      <a16:creationId xmlns:a16="http://schemas.microsoft.com/office/drawing/2014/main" id="{CE770D7E-070D-4607-B899-B512A3717BB7}"/>
                    </a:ext>
                  </a:extLst>
                </p:cNvPr>
                <p:cNvPicPr/>
                <p:nvPr/>
              </p:nvPicPr>
              <p:blipFill>
                <a:blip r:embed="rId538"/>
                <a:stretch>
                  <a:fillRect/>
                </a:stretch>
              </p:blipFill>
              <p:spPr>
                <a:xfrm>
                  <a:off x="10403499" y="1033028"/>
                  <a:ext cx="119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75" name="Freihand 374">
                  <a:extLst>
                    <a:ext uri="{FF2B5EF4-FFF2-40B4-BE49-F238E27FC236}">
                      <a16:creationId xmlns:a16="http://schemas.microsoft.com/office/drawing/2014/main" id="{1664C0F7-1DDF-48D9-9752-311C3A9C76C1}"/>
                    </a:ext>
                  </a:extLst>
                </p14:cNvPr>
                <p14:cNvContentPartPr/>
                <p14:nvPr/>
              </p14:nvContentPartPr>
              <p14:xfrm>
                <a:off x="9449859" y="1466108"/>
                <a:ext cx="194760" cy="117720"/>
              </p14:xfrm>
            </p:contentPart>
          </mc:Choice>
          <mc:Fallback>
            <p:pic>
              <p:nvPicPr>
                <p:cNvPr id="375" name="Freihand 374">
                  <a:extLst>
                    <a:ext uri="{FF2B5EF4-FFF2-40B4-BE49-F238E27FC236}">
                      <a16:creationId xmlns:a16="http://schemas.microsoft.com/office/drawing/2014/main" id="{1664C0F7-1DDF-48D9-9752-311C3A9C76C1}"/>
                    </a:ext>
                  </a:extLst>
                </p:cNvPr>
                <p:cNvPicPr/>
                <p:nvPr/>
              </p:nvPicPr>
              <p:blipFill>
                <a:blip r:embed="rId540"/>
                <a:stretch>
                  <a:fillRect/>
                </a:stretch>
              </p:blipFill>
              <p:spPr>
                <a:xfrm>
                  <a:off x="9445539" y="1461788"/>
                  <a:ext cx="203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76" name="Freihand 375">
                  <a:extLst>
                    <a:ext uri="{FF2B5EF4-FFF2-40B4-BE49-F238E27FC236}">
                      <a16:creationId xmlns:a16="http://schemas.microsoft.com/office/drawing/2014/main" id="{EFAB38E6-DDAA-4E12-BD82-730FD181206E}"/>
                    </a:ext>
                  </a:extLst>
                </p14:cNvPr>
                <p14:cNvContentPartPr/>
                <p14:nvPr/>
              </p14:nvContentPartPr>
              <p14:xfrm>
                <a:off x="9657939" y="1507868"/>
                <a:ext cx="78840" cy="73080"/>
              </p14:xfrm>
            </p:contentPart>
          </mc:Choice>
          <mc:Fallback>
            <p:pic>
              <p:nvPicPr>
                <p:cNvPr id="376" name="Freihand 375">
                  <a:extLst>
                    <a:ext uri="{FF2B5EF4-FFF2-40B4-BE49-F238E27FC236}">
                      <a16:creationId xmlns:a16="http://schemas.microsoft.com/office/drawing/2014/main" id="{EFAB38E6-DDAA-4E12-BD82-730FD181206E}"/>
                    </a:ext>
                  </a:extLst>
                </p:cNvPr>
                <p:cNvPicPr/>
                <p:nvPr/>
              </p:nvPicPr>
              <p:blipFill>
                <a:blip r:embed="rId542"/>
                <a:stretch>
                  <a:fillRect/>
                </a:stretch>
              </p:blipFill>
              <p:spPr>
                <a:xfrm>
                  <a:off x="9653619" y="1503548"/>
                  <a:ext cx="87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77" name="Freihand 376">
                  <a:extLst>
                    <a:ext uri="{FF2B5EF4-FFF2-40B4-BE49-F238E27FC236}">
                      <a16:creationId xmlns:a16="http://schemas.microsoft.com/office/drawing/2014/main" id="{9F363D04-1FD1-4D32-B8D0-43CC89C4E0F1}"/>
                    </a:ext>
                  </a:extLst>
                </p14:cNvPr>
                <p14:cNvContentPartPr/>
                <p14:nvPr/>
              </p14:nvContentPartPr>
              <p14:xfrm>
                <a:off x="9726699" y="1427948"/>
                <a:ext cx="265680" cy="340560"/>
              </p14:xfrm>
            </p:contentPart>
          </mc:Choice>
          <mc:Fallback>
            <p:pic>
              <p:nvPicPr>
                <p:cNvPr id="377" name="Freihand 376">
                  <a:extLst>
                    <a:ext uri="{FF2B5EF4-FFF2-40B4-BE49-F238E27FC236}">
                      <a16:creationId xmlns:a16="http://schemas.microsoft.com/office/drawing/2014/main" id="{9F363D04-1FD1-4D32-B8D0-43CC89C4E0F1}"/>
                    </a:ext>
                  </a:extLst>
                </p:cNvPr>
                <p:cNvPicPr/>
                <p:nvPr/>
              </p:nvPicPr>
              <p:blipFill>
                <a:blip r:embed="rId544"/>
                <a:stretch>
                  <a:fillRect/>
                </a:stretch>
              </p:blipFill>
              <p:spPr>
                <a:xfrm>
                  <a:off x="9722379" y="1423628"/>
                  <a:ext cx="27432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78" name="Freihand 377">
                  <a:extLst>
                    <a:ext uri="{FF2B5EF4-FFF2-40B4-BE49-F238E27FC236}">
                      <a16:creationId xmlns:a16="http://schemas.microsoft.com/office/drawing/2014/main" id="{3E7E5994-DDE2-43E6-B00F-5AD43BAEB857}"/>
                    </a:ext>
                  </a:extLst>
                </p14:cNvPr>
                <p14:cNvContentPartPr/>
                <p14:nvPr/>
              </p14:nvContentPartPr>
              <p14:xfrm>
                <a:off x="9977619" y="1402028"/>
                <a:ext cx="16920" cy="55080"/>
              </p14:xfrm>
            </p:contentPart>
          </mc:Choice>
          <mc:Fallback>
            <p:pic>
              <p:nvPicPr>
                <p:cNvPr id="378" name="Freihand 377">
                  <a:extLst>
                    <a:ext uri="{FF2B5EF4-FFF2-40B4-BE49-F238E27FC236}">
                      <a16:creationId xmlns:a16="http://schemas.microsoft.com/office/drawing/2014/main" id="{3E7E5994-DDE2-43E6-B00F-5AD43BAEB857}"/>
                    </a:ext>
                  </a:extLst>
                </p:cNvPr>
                <p:cNvPicPr/>
                <p:nvPr/>
              </p:nvPicPr>
              <p:blipFill>
                <a:blip r:embed="rId546"/>
                <a:stretch>
                  <a:fillRect/>
                </a:stretch>
              </p:blipFill>
              <p:spPr>
                <a:xfrm>
                  <a:off x="9973299" y="1397708"/>
                  <a:ext cx="25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79" name="Freihand 378">
                  <a:extLst>
                    <a:ext uri="{FF2B5EF4-FFF2-40B4-BE49-F238E27FC236}">
                      <a16:creationId xmlns:a16="http://schemas.microsoft.com/office/drawing/2014/main" id="{F61C863A-F7B5-40EE-8CCE-B9CC8471CAEF}"/>
                    </a:ext>
                  </a:extLst>
                </p14:cNvPr>
                <p14:cNvContentPartPr/>
                <p14:nvPr/>
              </p14:nvContentPartPr>
              <p14:xfrm>
                <a:off x="10053579" y="1381508"/>
                <a:ext cx="154080" cy="168480"/>
              </p14:xfrm>
            </p:contentPart>
          </mc:Choice>
          <mc:Fallback>
            <p:pic>
              <p:nvPicPr>
                <p:cNvPr id="379" name="Freihand 378">
                  <a:extLst>
                    <a:ext uri="{FF2B5EF4-FFF2-40B4-BE49-F238E27FC236}">
                      <a16:creationId xmlns:a16="http://schemas.microsoft.com/office/drawing/2014/main" id="{F61C863A-F7B5-40EE-8CCE-B9CC8471CAEF}"/>
                    </a:ext>
                  </a:extLst>
                </p:cNvPr>
                <p:cNvPicPr/>
                <p:nvPr/>
              </p:nvPicPr>
              <p:blipFill>
                <a:blip r:embed="rId548"/>
                <a:stretch>
                  <a:fillRect/>
                </a:stretch>
              </p:blipFill>
              <p:spPr>
                <a:xfrm>
                  <a:off x="10049259" y="1377188"/>
                  <a:ext cx="162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80" name="Freihand 379">
                  <a:extLst>
                    <a:ext uri="{FF2B5EF4-FFF2-40B4-BE49-F238E27FC236}">
                      <a16:creationId xmlns:a16="http://schemas.microsoft.com/office/drawing/2014/main" id="{45C95B3A-CB9D-4F90-8107-A8696E7A5615}"/>
                    </a:ext>
                  </a:extLst>
                </p14:cNvPr>
                <p14:cNvContentPartPr/>
                <p14:nvPr/>
              </p14:nvContentPartPr>
              <p14:xfrm>
                <a:off x="9579459" y="1345868"/>
                <a:ext cx="187200" cy="4680"/>
              </p14:xfrm>
            </p:contentPart>
          </mc:Choice>
          <mc:Fallback>
            <p:pic>
              <p:nvPicPr>
                <p:cNvPr id="380" name="Freihand 379">
                  <a:extLst>
                    <a:ext uri="{FF2B5EF4-FFF2-40B4-BE49-F238E27FC236}">
                      <a16:creationId xmlns:a16="http://schemas.microsoft.com/office/drawing/2014/main" id="{45C95B3A-CB9D-4F90-8107-A8696E7A5615}"/>
                    </a:ext>
                  </a:extLst>
                </p:cNvPr>
                <p:cNvPicPr/>
                <p:nvPr/>
              </p:nvPicPr>
              <p:blipFill>
                <a:blip r:embed="rId550"/>
                <a:stretch>
                  <a:fillRect/>
                </a:stretch>
              </p:blipFill>
              <p:spPr>
                <a:xfrm>
                  <a:off x="9575139" y="1341548"/>
                  <a:ext cx="1958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81" name="Freihand 380">
                  <a:extLst>
                    <a:ext uri="{FF2B5EF4-FFF2-40B4-BE49-F238E27FC236}">
                      <a16:creationId xmlns:a16="http://schemas.microsoft.com/office/drawing/2014/main" id="{F042EDC1-F8E9-484B-8B9A-EF1861AB75D2}"/>
                    </a:ext>
                  </a:extLst>
                </p14:cNvPr>
                <p14:cNvContentPartPr/>
                <p14:nvPr/>
              </p14:nvContentPartPr>
              <p14:xfrm>
                <a:off x="10226739" y="1423988"/>
                <a:ext cx="271800" cy="122040"/>
              </p14:xfrm>
            </p:contentPart>
          </mc:Choice>
          <mc:Fallback>
            <p:pic>
              <p:nvPicPr>
                <p:cNvPr id="381" name="Freihand 380">
                  <a:extLst>
                    <a:ext uri="{FF2B5EF4-FFF2-40B4-BE49-F238E27FC236}">
                      <a16:creationId xmlns:a16="http://schemas.microsoft.com/office/drawing/2014/main" id="{F042EDC1-F8E9-484B-8B9A-EF1861AB75D2}"/>
                    </a:ext>
                  </a:extLst>
                </p:cNvPr>
                <p:cNvPicPr/>
                <p:nvPr/>
              </p:nvPicPr>
              <p:blipFill>
                <a:blip r:embed="rId552"/>
                <a:stretch>
                  <a:fillRect/>
                </a:stretch>
              </p:blipFill>
              <p:spPr>
                <a:xfrm>
                  <a:off x="10222419" y="1419668"/>
                  <a:ext cx="280440" cy="130680"/>
                </a:xfrm>
                <a:prstGeom prst="rect">
                  <a:avLst/>
                </a:prstGeom>
              </p:spPr>
            </p:pic>
          </mc:Fallback>
        </mc:AlternateContent>
      </p:grpSp>
      <p:grpSp>
        <p:nvGrpSpPr>
          <p:cNvPr id="411" name="Gruppieren 410">
            <a:extLst>
              <a:ext uri="{FF2B5EF4-FFF2-40B4-BE49-F238E27FC236}">
                <a16:creationId xmlns:a16="http://schemas.microsoft.com/office/drawing/2014/main" id="{FD3E8F4C-B031-4BA7-A36A-DF4E7890EF89}"/>
              </a:ext>
            </a:extLst>
          </p:cNvPr>
          <p:cNvGrpSpPr/>
          <p:nvPr/>
        </p:nvGrpSpPr>
        <p:grpSpPr>
          <a:xfrm>
            <a:off x="10713459" y="1343348"/>
            <a:ext cx="1408320" cy="200880"/>
            <a:chOff x="10713459" y="1343348"/>
            <a:chExt cx="1408320" cy="200880"/>
          </a:xfrm>
        </p:grpSpPr>
        <mc:AlternateContent xmlns:mc="http://schemas.openxmlformats.org/markup-compatibility/2006">
          <mc:Choice xmlns:p14="http://schemas.microsoft.com/office/powerpoint/2010/main" Requires="p14">
            <p:contentPart p14:bwMode="auto" r:id="rId553">
              <p14:nvContentPartPr>
                <p14:cNvPr id="384" name="Freihand 383">
                  <a:extLst>
                    <a:ext uri="{FF2B5EF4-FFF2-40B4-BE49-F238E27FC236}">
                      <a16:creationId xmlns:a16="http://schemas.microsoft.com/office/drawing/2014/main" id="{32E0F541-C8C2-44CB-A8D7-1A2710BB4E2E}"/>
                    </a:ext>
                  </a:extLst>
                </p14:cNvPr>
                <p14:cNvContentPartPr/>
                <p14:nvPr/>
              </p14:nvContentPartPr>
              <p14:xfrm>
                <a:off x="10713459" y="1374668"/>
                <a:ext cx="203760" cy="169560"/>
              </p14:xfrm>
            </p:contentPart>
          </mc:Choice>
          <mc:Fallback>
            <p:pic>
              <p:nvPicPr>
                <p:cNvPr id="384" name="Freihand 383">
                  <a:extLst>
                    <a:ext uri="{FF2B5EF4-FFF2-40B4-BE49-F238E27FC236}">
                      <a16:creationId xmlns:a16="http://schemas.microsoft.com/office/drawing/2014/main" id="{32E0F541-C8C2-44CB-A8D7-1A2710BB4E2E}"/>
                    </a:ext>
                  </a:extLst>
                </p:cNvPr>
                <p:cNvPicPr/>
                <p:nvPr/>
              </p:nvPicPr>
              <p:blipFill>
                <a:blip r:embed="rId554"/>
                <a:stretch>
                  <a:fillRect/>
                </a:stretch>
              </p:blipFill>
              <p:spPr>
                <a:xfrm>
                  <a:off x="10709139" y="1370348"/>
                  <a:ext cx="2124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85" name="Freihand 384">
                  <a:extLst>
                    <a:ext uri="{FF2B5EF4-FFF2-40B4-BE49-F238E27FC236}">
                      <a16:creationId xmlns:a16="http://schemas.microsoft.com/office/drawing/2014/main" id="{285EF46C-53B9-4D18-83E3-FF265DBAEC08}"/>
                    </a:ext>
                  </a:extLst>
                </p14:cNvPr>
                <p14:cNvContentPartPr/>
                <p14:nvPr/>
              </p14:nvContentPartPr>
              <p14:xfrm>
                <a:off x="10755579" y="1459268"/>
                <a:ext cx="173520" cy="2520"/>
              </p14:xfrm>
            </p:contentPart>
          </mc:Choice>
          <mc:Fallback>
            <p:pic>
              <p:nvPicPr>
                <p:cNvPr id="385" name="Freihand 384">
                  <a:extLst>
                    <a:ext uri="{FF2B5EF4-FFF2-40B4-BE49-F238E27FC236}">
                      <a16:creationId xmlns:a16="http://schemas.microsoft.com/office/drawing/2014/main" id="{285EF46C-53B9-4D18-83E3-FF265DBAEC08}"/>
                    </a:ext>
                  </a:extLst>
                </p:cNvPr>
                <p:cNvPicPr/>
                <p:nvPr/>
              </p:nvPicPr>
              <p:blipFill>
                <a:blip r:embed="rId556"/>
                <a:stretch>
                  <a:fillRect/>
                </a:stretch>
              </p:blipFill>
              <p:spPr>
                <a:xfrm>
                  <a:off x="10751259" y="1454948"/>
                  <a:ext cx="1821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86" name="Freihand 385">
                  <a:extLst>
                    <a:ext uri="{FF2B5EF4-FFF2-40B4-BE49-F238E27FC236}">
                      <a16:creationId xmlns:a16="http://schemas.microsoft.com/office/drawing/2014/main" id="{CFC7B185-BFCF-447E-A7EA-AB13250DB454}"/>
                    </a:ext>
                  </a:extLst>
                </p14:cNvPr>
                <p14:cNvContentPartPr/>
                <p14:nvPr/>
              </p14:nvContentPartPr>
              <p14:xfrm>
                <a:off x="10937739" y="1359548"/>
                <a:ext cx="144720" cy="146160"/>
              </p14:xfrm>
            </p:contentPart>
          </mc:Choice>
          <mc:Fallback>
            <p:pic>
              <p:nvPicPr>
                <p:cNvPr id="386" name="Freihand 385">
                  <a:extLst>
                    <a:ext uri="{FF2B5EF4-FFF2-40B4-BE49-F238E27FC236}">
                      <a16:creationId xmlns:a16="http://schemas.microsoft.com/office/drawing/2014/main" id="{CFC7B185-BFCF-447E-A7EA-AB13250DB454}"/>
                    </a:ext>
                  </a:extLst>
                </p:cNvPr>
                <p:cNvPicPr/>
                <p:nvPr/>
              </p:nvPicPr>
              <p:blipFill>
                <a:blip r:embed="rId558"/>
                <a:stretch>
                  <a:fillRect/>
                </a:stretch>
              </p:blipFill>
              <p:spPr>
                <a:xfrm>
                  <a:off x="10933419" y="1355228"/>
                  <a:ext cx="153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87" name="Freihand 386">
                  <a:extLst>
                    <a:ext uri="{FF2B5EF4-FFF2-40B4-BE49-F238E27FC236}">
                      <a16:creationId xmlns:a16="http://schemas.microsoft.com/office/drawing/2014/main" id="{075A95EF-D94D-4360-9D60-519CE0F7E175}"/>
                    </a:ext>
                  </a:extLst>
                </p14:cNvPr>
                <p14:cNvContentPartPr/>
                <p14:nvPr/>
              </p14:nvContentPartPr>
              <p14:xfrm>
                <a:off x="11106219" y="1427588"/>
                <a:ext cx="120600" cy="103680"/>
              </p14:xfrm>
            </p:contentPart>
          </mc:Choice>
          <mc:Fallback>
            <p:pic>
              <p:nvPicPr>
                <p:cNvPr id="387" name="Freihand 386">
                  <a:extLst>
                    <a:ext uri="{FF2B5EF4-FFF2-40B4-BE49-F238E27FC236}">
                      <a16:creationId xmlns:a16="http://schemas.microsoft.com/office/drawing/2014/main" id="{075A95EF-D94D-4360-9D60-519CE0F7E175}"/>
                    </a:ext>
                  </a:extLst>
                </p:cNvPr>
                <p:cNvPicPr/>
                <p:nvPr/>
              </p:nvPicPr>
              <p:blipFill>
                <a:blip r:embed="rId560"/>
                <a:stretch>
                  <a:fillRect/>
                </a:stretch>
              </p:blipFill>
              <p:spPr>
                <a:xfrm>
                  <a:off x="11101899" y="1423268"/>
                  <a:ext cx="129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88" name="Freihand 387">
                  <a:extLst>
                    <a:ext uri="{FF2B5EF4-FFF2-40B4-BE49-F238E27FC236}">
                      <a16:creationId xmlns:a16="http://schemas.microsoft.com/office/drawing/2014/main" id="{F2D274B3-2426-4205-AACA-B0086725BA2E}"/>
                    </a:ext>
                  </a:extLst>
                </p14:cNvPr>
                <p14:cNvContentPartPr/>
                <p14:nvPr/>
              </p14:nvContentPartPr>
              <p14:xfrm>
                <a:off x="11283699" y="1455668"/>
                <a:ext cx="105480" cy="9360"/>
              </p14:xfrm>
            </p:contentPart>
          </mc:Choice>
          <mc:Fallback>
            <p:pic>
              <p:nvPicPr>
                <p:cNvPr id="388" name="Freihand 387">
                  <a:extLst>
                    <a:ext uri="{FF2B5EF4-FFF2-40B4-BE49-F238E27FC236}">
                      <a16:creationId xmlns:a16="http://schemas.microsoft.com/office/drawing/2014/main" id="{F2D274B3-2426-4205-AACA-B0086725BA2E}"/>
                    </a:ext>
                  </a:extLst>
                </p:cNvPr>
                <p:cNvPicPr/>
                <p:nvPr/>
              </p:nvPicPr>
              <p:blipFill>
                <a:blip r:embed="rId562"/>
                <a:stretch>
                  <a:fillRect/>
                </a:stretch>
              </p:blipFill>
              <p:spPr>
                <a:xfrm>
                  <a:off x="11279379" y="1451348"/>
                  <a:ext cx="114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89" name="Freihand 388">
                  <a:extLst>
                    <a:ext uri="{FF2B5EF4-FFF2-40B4-BE49-F238E27FC236}">
                      <a16:creationId xmlns:a16="http://schemas.microsoft.com/office/drawing/2014/main" id="{3187250E-8D16-4D9D-B71E-5CE611F98A4F}"/>
                    </a:ext>
                  </a:extLst>
                </p14:cNvPr>
                <p14:cNvContentPartPr/>
                <p14:nvPr/>
              </p14:nvContentPartPr>
              <p14:xfrm>
                <a:off x="11441739" y="1379708"/>
                <a:ext cx="11160" cy="124920"/>
              </p14:xfrm>
            </p:contentPart>
          </mc:Choice>
          <mc:Fallback>
            <p:pic>
              <p:nvPicPr>
                <p:cNvPr id="389" name="Freihand 388">
                  <a:extLst>
                    <a:ext uri="{FF2B5EF4-FFF2-40B4-BE49-F238E27FC236}">
                      <a16:creationId xmlns:a16="http://schemas.microsoft.com/office/drawing/2014/main" id="{3187250E-8D16-4D9D-B71E-5CE611F98A4F}"/>
                    </a:ext>
                  </a:extLst>
                </p:cNvPr>
                <p:cNvPicPr/>
                <p:nvPr/>
              </p:nvPicPr>
              <p:blipFill>
                <a:blip r:embed="rId564"/>
                <a:stretch>
                  <a:fillRect/>
                </a:stretch>
              </p:blipFill>
              <p:spPr>
                <a:xfrm>
                  <a:off x="11437419" y="1375388"/>
                  <a:ext cx="19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90" name="Freihand 389">
                  <a:extLst>
                    <a:ext uri="{FF2B5EF4-FFF2-40B4-BE49-F238E27FC236}">
                      <a16:creationId xmlns:a16="http://schemas.microsoft.com/office/drawing/2014/main" id="{8E468540-C0FC-42CF-A87D-33BC176F246B}"/>
                    </a:ext>
                  </a:extLst>
                </p14:cNvPr>
                <p14:cNvContentPartPr/>
                <p14:nvPr/>
              </p14:nvContentPartPr>
              <p14:xfrm>
                <a:off x="11433459" y="1369988"/>
                <a:ext cx="121320" cy="20160"/>
              </p14:xfrm>
            </p:contentPart>
          </mc:Choice>
          <mc:Fallback>
            <p:pic>
              <p:nvPicPr>
                <p:cNvPr id="390" name="Freihand 389">
                  <a:extLst>
                    <a:ext uri="{FF2B5EF4-FFF2-40B4-BE49-F238E27FC236}">
                      <a16:creationId xmlns:a16="http://schemas.microsoft.com/office/drawing/2014/main" id="{8E468540-C0FC-42CF-A87D-33BC176F246B}"/>
                    </a:ext>
                  </a:extLst>
                </p:cNvPr>
                <p:cNvPicPr/>
                <p:nvPr/>
              </p:nvPicPr>
              <p:blipFill>
                <a:blip r:embed="rId566"/>
                <a:stretch>
                  <a:fillRect/>
                </a:stretch>
              </p:blipFill>
              <p:spPr>
                <a:xfrm>
                  <a:off x="11429139" y="1365668"/>
                  <a:ext cx="1299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91" name="Freihand 390">
                  <a:extLst>
                    <a:ext uri="{FF2B5EF4-FFF2-40B4-BE49-F238E27FC236}">
                      <a16:creationId xmlns:a16="http://schemas.microsoft.com/office/drawing/2014/main" id="{5DB910DE-D56F-4780-B4D4-4644A8026B0D}"/>
                    </a:ext>
                  </a:extLst>
                </p14:cNvPr>
                <p14:cNvContentPartPr/>
                <p14:nvPr/>
              </p14:nvContentPartPr>
              <p14:xfrm>
                <a:off x="11411139" y="1414268"/>
                <a:ext cx="123480" cy="93240"/>
              </p14:xfrm>
            </p:contentPart>
          </mc:Choice>
          <mc:Fallback>
            <p:pic>
              <p:nvPicPr>
                <p:cNvPr id="391" name="Freihand 390">
                  <a:extLst>
                    <a:ext uri="{FF2B5EF4-FFF2-40B4-BE49-F238E27FC236}">
                      <a16:creationId xmlns:a16="http://schemas.microsoft.com/office/drawing/2014/main" id="{5DB910DE-D56F-4780-B4D4-4644A8026B0D}"/>
                    </a:ext>
                  </a:extLst>
                </p:cNvPr>
                <p:cNvPicPr/>
                <p:nvPr/>
              </p:nvPicPr>
              <p:blipFill>
                <a:blip r:embed="rId568"/>
                <a:stretch>
                  <a:fillRect/>
                </a:stretch>
              </p:blipFill>
              <p:spPr>
                <a:xfrm>
                  <a:off x="11406819" y="1409948"/>
                  <a:ext cx="132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92" name="Freihand 391">
                  <a:extLst>
                    <a:ext uri="{FF2B5EF4-FFF2-40B4-BE49-F238E27FC236}">
                      <a16:creationId xmlns:a16="http://schemas.microsoft.com/office/drawing/2014/main" id="{4BC921BF-48CA-47BF-B73F-C59CA81BCFD4}"/>
                    </a:ext>
                  </a:extLst>
                </p14:cNvPr>
                <p14:cNvContentPartPr/>
                <p14:nvPr/>
              </p14:nvContentPartPr>
              <p14:xfrm>
                <a:off x="11547579" y="1450268"/>
                <a:ext cx="23400" cy="67680"/>
              </p14:xfrm>
            </p:contentPart>
          </mc:Choice>
          <mc:Fallback>
            <p:pic>
              <p:nvPicPr>
                <p:cNvPr id="392" name="Freihand 391">
                  <a:extLst>
                    <a:ext uri="{FF2B5EF4-FFF2-40B4-BE49-F238E27FC236}">
                      <a16:creationId xmlns:a16="http://schemas.microsoft.com/office/drawing/2014/main" id="{4BC921BF-48CA-47BF-B73F-C59CA81BCFD4}"/>
                    </a:ext>
                  </a:extLst>
                </p:cNvPr>
                <p:cNvPicPr/>
                <p:nvPr/>
              </p:nvPicPr>
              <p:blipFill>
                <a:blip r:embed="rId570"/>
                <a:stretch>
                  <a:fillRect/>
                </a:stretch>
              </p:blipFill>
              <p:spPr>
                <a:xfrm>
                  <a:off x="11543259" y="1445948"/>
                  <a:ext cx="32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93" name="Freihand 392">
                  <a:extLst>
                    <a:ext uri="{FF2B5EF4-FFF2-40B4-BE49-F238E27FC236}">
                      <a16:creationId xmlns:a16="http://schemas.microsoft.com/office/drawing/2014/main" id="{C9645AE6-F0EF-4BA1-B4B2-D8EBBD34B9A3}"/>
                    </a:ext>
                  </a:extLst>
                </p14:cNvPr>
                <p14:cNvContentPartPr/>
                <p14:nvPr/>
              </p14:nvContentPartPr>
              <p14:xfrm>
                <a:off x="11584299" y="1358108"/>
                <a:ext cx="75240" cy="150480"/>
              </p14:xfrm>
            </p:contentPart>
          </mc:Choice>
          <mc:Fallback>
            <p:pic>
              <p:nvPicPr>
                <p:cNvPr id="393" name="Freihand 392">
                  <a:extLst>
                    <a:ext uri="{FF2B5EF4-FFF2-40B4-BE49-F238E27FC236}">
                      <a16:creationId xmlns:a16="http://schemas.microsoft.com/office/drawing/2014/main" id="{C9645AE6-F0EF-4BA1-B4B2-D8EBBD34B9A3}"/>
                    </a:ext>
                  </a:extLst>
                </p:cNvPr>
                <p:cNvPicPr/>
                <p:nvPr/>
              </p:nvPicPr>
              <p:blipFill>
                <a:blip r:embed="rId572"/>
                <a:stretch>
                  <a:fillRect/>
                </a:stretch>
              </p:blipFill>
              <p:spPr>
                <a:xfrm>
                  <a:off x="11579979" y="1353788"/>
                  <a:ext cx="838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94" name="Freihand 393">
                  <a:extLst>
                    <a:ext uri="{FF2B5EF4-FFF2-40B4-BE49-F238E27FC236}">
                      <a16:creationId xmlns:a16="http://schemas.microsoft.com/office/drawing/2014/main" id="{9EE21A18-248D-4586-9A34-8BFA53CB6BEC}"/>
                    </a:ext>
                  </a:extLst>
                </p14:cNvPr>
                <p14:cNvContentPartPr/>
                <p14:nvPr/>
              </p14:nvContentPartPr>
              <p14:xfrm>
                <a:off x="11653059" y="1343348"/>
                <a:ext cx="99360" cy="172800"/>
              </p14:xfrm>
            </p:contentPart>
          </mc:Choice>
          <mc:Fallback>
            <p:pic>
              <p:nvPicPr>
                <p:cNvPr id="394" name="Freihand 393">
                  <a:extLst>
                    <a:ext uri="{FF2B5EF4-FFF2-40B4-BE49-F238E27FC236}">
                      <a16:creationId xmlns:a16="http://schemas.microsoft.com/office/drawing/2014/main" id="{9EE21A18-248D-4586-9A34-8BFA53CB6BEC}"/>
                    </a:ext>
                  </a:extLst>
                </p:cNvPr>
                <p:cNvPicPr/>
                <p:nvPr/>
              </p:nvPicPr>
              <p:blipFill>
                <a:blip r:embed="rId574"/>
                <a:stretch>
                  <a:fillRect/>
                </a:stretch>
              </p:blipFill>
              <p:spPr>
                <a:xfrm>
                  <a:off x="11648739" y="1339028"/>
                  <a:ext cx="108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95" name="Freihand 394">
                  <a:extLst>
                    <a:ext uri="{FF2B5EF4-FFF2-40B4-BE49-F238E27FC236}">
                      <a16:creationId xmlns:a16="http://schemas.microsoft.com/office/drawing/2014/main" id="{545D296E-DE0D-46CC-B9DD-3F8E12F31E0F}"/>
                    </a:ext>
                  </a:extLst>
                </p14:cNvPr>
                <p14:cNvContentPartPr/>
                <p14:nvPr/>
              </p14:nvContentPartPr>
              <p14:xfrm>
                <a:off x="11718939" y="1457828"/>
                <a:ext cx="124200" cy="57240"/>
              </p14:xfrm>
            </p:contentPart>
          </mc:Choice>
          <mc:Fallback>
            <p:pic>
              <p:nvPicPr>
                <p:cNvPr id="395" name="Freihand 394">
                  <a:extLst>
                    <a:ext uri="{FF2B5EF4-FFF2-40B4-BE49-F238E27FC236}">
                      <a16:creationId xmlns:a16="http://schemas.microsoft.com/office/drawing/2014/main" id="{545D296E-DE0D-46CC-B9DD-3F8E12F31E0F}"/>
                    </a:ext>
                  </a:extLst>
                </p:cNvPr>
                <p:cNvPicPr/>
                <p:nvPr/>
              </p:nvPicPr>
              <p:blipFill>
                <a:blip r:embed="rId576"/>
                <a:stretch>
                  <a:fillRect/>
                </a:stretch>
              </p:blipFill>
              <p:spPr>
                <a:xfrm>
                  <a:off x="11714619" y="1453508"/>
                  <a:ext cx="132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96" name="Freihand 395">
                  <a:extLst>
                    <a:ext uri="{FF2B5EF4-FFF2-40B4-BE49-F238E27FC236}">
                      <a16:creationId xmlns:a16="http://schemas.microsoft.com/office/drawing/2014/main" id="{676A1559-89E4-495A-BEB3-06A2AA3F9182}"/>
                    </a:ext>
                  </a:extLst>
                </p14:cNvPr>
                <p14:cNvContentPartPr/>
                <p14:nvPr/>
              </p14:nvContentPartPr>
              <p14:xfrm>
                <a:off x="11858259" y="1453148"/>
                <a:ext cx="96840" cy="74160"/>
              </p14:xfrm>
            </p:contentPart>
          </mc:Choice>
          <mc:Fallback>
            <p:pic>
              <p:nvPicPr>
                <p:cNvPr id="396" name="Freihand 395">
                  <a:extLst>
                    <a:ext uri="{FF2B5EF4-FFF2-40B4-BE49-F238E27FC236}">
                      <a16:creationId xmlns:a16="http://schemas.microsoft.com/office/drawing/2014/main" id="{676A1559-89E4-495A-BEB3-06A2AA3F9182}"/>
                    </a:ext>
                  </a:extLst>
                </p:cNvPr>
                <p:cNvPicPr/>
                <p:nvPr/>
              </p:nvPicPr>
              <p:blipFill>
                <a:blip r:embed="rId578"/>
                <a:stretch>
                  <a:fillRect/>
                </a:stretch>
              </p:blipFill>
              <p:spPr>
                <a:xfrm>
                  <a:off x="11853939" y="1448828"/>
                  <a:ext cx="105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97" name="Freihand 396">
                  <a:extLst>
                    <a:ext uri="{FF2B5EF4-FFF2-40B4-BE49-F238E27FC236}">
                      <a16:creationId xmlns:a16="http://schemas.microsoft.com/office/drawing/2014/main" id="{BB8AE58A-BA89-480C-9BEA-95F959C4634E}"/>
                    </a:ext>
                  </a:extLst>
                </p14:cNvPr>
                <p14:cNvContentPartPr/>
                <p14:nvPr/>
              </p14:nvContentPartPr>
              <p14:xfrm>
                <a:off x="11976699" y="1463228"/>
                <a:ext cx="78840" cy="69840"/>
              </p14:xfrm>
            </p:contentPart>
          </mc:Choice>
          <mc:Fallback>
            <p:pic>
              <p:nvPicPr>
                <p:cNvPr id="397" name="Freihand 396">
                  <a:extLst>
                    <a:ext uri="{FF2B5EF4-FFF2-40B4-BE49-F238E27FC236}">
                      <a16:creationId xmlns:a16="http://schemas.microsoft.com/office/drawing/2014/main" id="{BB8AE58A-BA89-480C-9BEA-95F959C4634E}"/>
                    </a:ext>
                  </a:extLst>
                </p:cNvPr>
                <p:cNvPicPr/>
                <p:nvPr/>
              </p:nvPicPr>
              <p:blipFill>
                <a:blip r:embed="rId580"/>
                <a:stretch>
                  <a:fillRect/>
                </a:stretch>
              </p:blipFill>
              <p:spPr>
                <a:xfrm>
                  <a:off x="11972379" y="1458908"/>
                  <a:ext cx="87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98" name="Freihand 397">
                  <a:extLst>
                    <a:ext uri="{FF2B5EF4-FFF2-40B4-BE49-F238E27FC236}">
                      <a16:creationId xmlns:a16="http://schemas.microsoft.com/office/drawing/2014/main" id="{F24C3745-B046-4972-A98F-21D872A70879}"/>
                    </a:ext>
                  </a:extLst>
                </p14:cNvPr>
                <p14:cNvContentPartPr/>
                <p14:nvPr/>
              </p14:nvContentPartPr>
              <p14:xfrm>
                <a:off x="12029979" y="1461788"/>
                <a:ext cx="55440" cy="68040"/>
              </p14:xfrm>
            </p:contentPart>
          </mc:Choice>
          <mc:Fallback>
            <p:pic>
              <p:nvPicPr>
                <p:cNvPr id="398" name="Freihand 397">
                  <a:extLst>
                    <a:ext uri="{FF2B5EF4-FFF2-40B4-BE49-F238E27FC236}">
                      <a16:creationId xmlns:a16="http://schemas.microsoft.com/office/drawing/2014/main" id="{F24C3745-B046-4972-A98F-21D872A70879}"/>
                    </a:ext>
                  </a:extLst>
                </p:cNvPr>
                <p:cNvPicPr/>
                <p:nvPr/>
              </p:nvPicPr>
              <p:blipFill>
                <a:blip r:embed="rId582"/>
                <a:stretch>
                  <a:fillRect/>
                </a:stretch>
              </p:blipFill>
              <p:spPr>
                <a:xfrm>
                  <a:off x="12025659" y="1457468"/>
                  <a:ext cx="64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99" name="Freihand 398">
                  <a:extLst>
                    <a:ext uri="{FF2B5EF4-FFF2-40B4-BE49-F238E27FC236}">
                      <a16:creationId xmlns:a16="http://schemas.microsoft.com/office/drawing/2014/main" id="{62378444-8975-4CB0-8BD0-2F78E13A42D5}"/>
                    </a:ext>
                  </a:extLst>
                </p14:cNvPr>
                <p14:cNvContentPartPr/>
                <p14:nvPr/>
              </p14:nvContentPartPr>
              <p14:xfrm>
                <a:off x="12085059" y="1504268"/>
                <a:ext cx="36720" cy="8280"/>
              </p14:xfrm>
            </p:contentPart>
          </mc:Choice>
          <mc:Fallback>
            <p:pic>
              <p:nvPicPr>
                <p:cNvPr id="399" name="Freihand 398">
                  <a:extLst>
                    <a:ext uri="{FF2B5EF4-FFF2-40B4-BE49-F238E27FC236}">
                      <a16:creationId xmlns:a16="http://schemas.microsoft.com/office/drawing/2014/main" id="{62378444-8975-4CB0-8BD0-2F78E13A42D5}"/>
                    </a:ext>
                  </a:extLst>
                </p:cNvPr>
                <p:cNvPicPr/>
                <p:nvPr/>
              </p:nvPicPr>
              <p:blipFill>
                <a:blip r:embed="rId584"/>
                <a:stretch>
                  <a:fillRect/>
                </a:stretch>
              </p:blipFill>
              <p:spPr>
                <a:xfrm>
                  <a:off x="12080739" y="1499948"/>
                  <a:ext cx="45360" cy="16920"/>
                </a:xfrm>
                <a:prstGeom prst="rect">
                  <a:avLst/>
                </a:prstGeom>
              </p:spPr>
            </p:pic>
          </mc:Fallback>
        </mc:AlternateContent>
      </p:grpSp>
      <p:grpSp>
        <p:nvGrpSpPr>
          <p:cNvPr id="436" name="Gruppieren 435">
            <a:extLst>
              <a:ext uri="{FF2B5EF4-FFF2-40B4-BE49-F238E27FC236}">
                <a16:creationId xmlns:a16="http://schemas.microsoft.com/office/drawing/2014/main" id="{B6622C7C-D1F8-4314-BDAA-EE474C929C51}"/>
              </a:ext>
            </a:extLst>
          </p:cNvPr>
          <p:cNvGrpSpPr/>
          <p:nvPr/>
        </p:nvGrpSpPr>
        <p:grpSpPr>
          <a:xfrm>
            <a:off x="9597099" y="2016188"/>
            <a:ext cx="1124640" cy="225360"/>
            <a:chOff x="9597099" y="2016188"/>
            <a:chExt cx="1124640" cy="225360"/>
          </a:xfrm>
        </p:grpSpPr>
        <mc:AlternateContent xmlns:mc="http://schemas.openxmlformats.org/markup-compatibility/2006">
          <mc:Choice xmlns:p14="http://schemas.microsoft.com/office/powerpoint/2010/main" Requires="p14">
            <p:contentPart p14:bwMode="auto" r:id="rId585">
              <p14:nvContentPartPr>
                <p14:cNvPr id="412" name="Freihand 411">
                  <a:extLst>
                    <a:ext uri="{FF2B5EF4-FFF2-40B4-BE49-F238E27FC236}">
                      <a16:creationId xmlns:a16="http://schemas.microsoft.com/office/drawing/2014/main" id="{69F44BC4-AB4C-43D4-B947-2C5EF7CF51BF}"/>
                    </a:ext>
                  </a:extLst>
                </p14:cNvPr>
                <p14:cNvContentPartPr/>
                <p14:nvPr/>
              </p14:nvContentPartPr>
              <p14:xfrm>
                <a:off x="9597099" y="2034548"/>
                <a:ext cx="78840" cy="207000"/>
              </p14:xfrm>
            </p:contentPart>
          </mc:Choice>
          <mc:Fallback>
            <p:pic>
              <p:nvPicPr>
                <p:cNvPr id="412" name="Freihand 411">
                  <a:extLst>
                    <a:ext uri="{FF2B5EF4-FFF2-40B4-BE49-F238E27FC236}">
                      <a16:creationId xmlns:a16="http://schemas.microsoft.com/office/drawing/2014/main" id="{69F44BC4-AB4C-43D4-B947-2C5EF7CF51BF}"/>
                    </a:ext>
                  </a:extLst>
                </p:cNvPr>
                <p:cNvPicPr/>
                <p:nvPr/>
              </p:nvPicPr>
              <p:blipFill>
                <a:blip r:embed="rId586"/>
                <a:stretch>
                  <a:fillRect/>
                </a:stretch>
              </p:blipFill>
              <p:spPr>
                <a:xfrm>
                  <a:off x="9592779" y="2030228"/>
                  <a:ext cx="87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13" name="Freihand 412">
                  <a:extLst>
                    <a:ext uri="{FF2B5EF4-FFF2-40B4-BE49-F238E27FC236}">
                      <a16:creationId xmlns:a16="http://schemas.microsoft.com/office/drawing/2014/main" id="{4368E20D-FAE4-499E-98EF-277C26BC0C32}"/>
                    </a:ext>
                  </a:extLst>
                </p14:cNvPr>
                <p14:cNvContentPartPr/>
                <p14:nvPr/>
              </p14:nvContentPartPr>
              <p14:xfrm>
                <a:off x="9720579" y="2113748"/>
                <a:ext cx="168840" cy="87480"/>
              </p14:xfrm>
            </p:contentPart>
          </mc:Choice>
          <mc:Fallback>
            <p:pic>
              <p:nvPicPr>
                <p:cNvPr id="413" name="Freihand 412">
                  <a:extLst>
                    <a:ext uri="{FF2B5EF4-FFF2-40B4-BE49-F238E27FC236}">
                      <a16:creationId xmlns:a16="http://schemas.microsoft.com/office/drawing/2014/main" id="{4368E20D-FAE4-499E-98EF-277C26BC0C32}"/>
                    </a:ext>
                  </a:extLst>
                </p:cNvPr>
                <p:cNvPicPr/>
                <p:nvPr/>
              </p:nvPicPr>
              <p:blipFill>
                <a:blip r:embed="rId588"/>
                <a:stretch>
                  <a:fillRect/>
                </a:stretch>
              </p:blipFill>
              <p:spPr>
                <a:xfrm>
                  <a:off x="9716259" y="2109428"/>
                  <a:ext cx="177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14" name="Freihand 413">
                  <a:extLst>
                    <a:ext uri="{FF2B5EF4-FFF2-40B4-BE49-F238E27FC236}">
                      <a16:creationId xmlns:a16="http://schemas.microsoft.com/office/drawing/2014/main" id="{65B080FE-BE07-44A3-8981-F5CB21D2100F}"/>
                    </a:ext>
                  </a:extLst>
                </p14:cNvPr>
                <p14:cNvContentPartPr/>
                <p14:nvPr/>
              </p14:nvContentPartPr>
              <p14:xfrm>
                <a:off x="9850899" y="2016188"/>
                <a:ext cx="14400" cy="28800"/>
              </p14:xfrm>
            </p:contentPart>
          </mc:Choice>
          <mc:Fallback>
            <p:pic>
              <p:nvPicPr>
                <p:cNvPr id="414" name="Freihand 413">
                  <a:extLst>
                    <a:ext uri="{FF2B5EF4-FFF2-40B4-BE49-F238E27FC236}">
                      <a16:creationId xmlns:a16="http://schemas.microsoft.com/office/drawing/2014/main" id="{65B080FE-BE07-44A3-8981-F5CB21D2100F}"/>
                    </a:ext>
                  </a:extLst>
                </p:cNvPr>
                <p:cNvPicPr/>
                <p:nvPr/>
              </p:nvPicPr>
              <p:blipFill>
                <a:blip r:embed="rId590"/>
                <a:stretch>
                  <a:fillRect/>
                </a:stretch>
              </p:blipFill>
              <p:spPr>
                <a:xfrm>
                  <a:off x="9846579" y="2011868"/>
                  <a:ext cx="23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15" name="Freihand 414">
                  <a:extLst>
                    <a:ext uri="{FF2B5EF4-FFF2-40B4-BE49-F238E27FC236}">
                      <a16:creationId xmlns:a16="http://schemas.microsoft.com/office/drawing/2014/main" id="{0B406DE1-D3A8-492D-B90C-1FF87C149075}"/>
                    </a:ext>
                  </a:extLst>
                </p14:cNvPr>
                <p14:cNvContentPartPr/>
                <p14:nvPr/>
              </p14:nvContentPartPr>
              <p14:xfrm>
                <a:off x="10043499" y="2042828"/>
                <a:ext cx="151920" cy="150480"/>
              </p14:xfrm>
            </p:contentPart>
          </mc:Choice>
          <mc:Fallback>
            <p:pic>
              <p:nvPicPr>
                <p:cNvPr id="415" name="Freihand 414">
                  <a:extLst>
                    <a:ext uri="{FF2B5EF4-FFF2-40B4-BE49-F238E27FC236}">
                      <a16:creationId xmlns:a16="http://schemas.microsoft.com/office/drawing/2014/main" id="{0B406DE1-D3A8-492D-B90C-1FF87C149075}"/>
                    </a:ext>
                  </a:extLst>
                </p:cNvPr>
                <p:cNvPicPr/>
                <p:nvPr/>
              </p:nvPicPr>
              <p:blipFill>
                <a:blip r:embed="rId592"/>
                <a:stretch>
                  <a:fillRect/>
                </a:stretch>
              </p:blipFill>
              <p:spPr>
                <a:xfrm>
                  <a:off x="10039179" y="2038508"/>
                  <a:ext cx="160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16" name="Freihand 415">
                  <a:extLst>
                    <a:ext uri="{FF2B5EF4-FFF2-40B4-BE49-F238E27FC236}">
                      <a16:creationId xmlns:a16="http://schemas.microsoft.com/office/drawing/2014/main" id="{2F768A16-F151-4029-B1B8-F71C54419D82}"/>
                    </a:ext>
                  </a:extLst>
                </p14:cNvPr>
                <p14:cNvContentPartPr/>
                <p14:nvPr/>
              </p14:nvContentPartPr>
              <p14:xfrm>
                <a:off x="10224219" y="2112308"/>
                <a:ext cx="234720" cy="104400"/>
              </p14:xfrm>
            </p:contentPart>
          </mc:Choice>
          <mc:Fallback>
            <p:pic>
              <p:nvPicPr>
                <p:cNvPr id="416" name="Freihand 415">
                  <a:extLst>
                    <a:ext uri="{FF2B5EF4-FFF2-40B4-BE49-F238E27FC236}">
                      <a16:creationId xmlns:a16="http://schemas.microsoft.com/office/drawing/2014/main" id="{2F768A16-F151-4029-B1B8-F71C54419D82}"/>
                    </a:ext>
                  </a:extLst>
                </p:cNvPr>
                <p:cNvPicPr/>
                <p:nvPr/>
              </p:nvPicPr>
              <p:blipFill>
                <a:blip r:embed="rId594"/>
                <a:stretch>
                  <a:fillRect/>
                </a:stretch>
              </p:blipFill>
              <p:spPr>
                <a:xfrm>
                  <a:off x="10219899" y="2107988"/>
                  <a:ext cx="243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17" name="Freihand 416">
                  <a:extLst>
                    <a:ext uri="{FF2B5EF4-FFF2-40B4-BE49-F238E27FC236}">
                      <a16:creationId xmlns:a16="http://schemas.microsoft.com/office/drawing/2014/main" id="{BEC8226F-C2F2-4E22-A528-E828084B387F}"/>
                    </a:ext>
                  </a:extLst>
                </p14:cNvPr>
                <p14:cNvContentPartPr/>
                <p14:nvPr/>
              </p14:nvContentPartPr>
              <p14:xfrm>
                <a:off x="10504659" y="2094308"/>
                <a:ext cx="217080" cy="98640"/>
              </p14:xfrm>
            </p:contentPart>
          </mc:Choice>
          <mc:Fallback>
            <p:pic>
              <p:nvPicPr>
                <p:cNvPr id="417" name="Freihand 416">
                  <a:extLst>
                    <a:ext uri="{FF2B5EF4-FFF2-40B4-BE49-F238E27FC236}">
                      <a16:creationId xmlns:a16="http://schemas.microsoft.com/office/drawing/2014/main" id="{BEC8226F-C2F2-4E22-A528-E828084B387F}"/>
                    </a:ext>
                  </a:extLst>
                </p:cNvPr>
                <p:cNvPicPr/>
                <p:nvPr/>
              </p:nvPicPr>
              <p:blipFill>
                <a:blip r:embed="rId596"/>
                <a:stretch>
                  <a:fillRect/>
                </a:stretch>
              </p:blipFill>
              <p:spPr>
                <a:xfrm>
                  <a:off x="10500339" y="2089988"/>
                  <a:ext cx="22572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7">
            <p14:nvContentPartPr>
              <p14:cNvPr id="418" name="Freihand 417">
                <a:extLst>
                  <a:ext uri="{FF2B5EF4-FFF2-40B4-BE49-F238E27FC236}">
                    <a16:creationId xmlns:a16="http://schemas.microsoft.com/office/drawing/2014/main" id="{9DA51892-7B89-4BE6-8BCE-D67CEAA36EC4}"/>
                  </a:ext>
                </a:extLst>
              </p14:cNvPr>
              <p14:cNvContentPartPr/>
              <p14:nvPr/>
            </p14:nvContentPartPr>
            <p14:xfrm>
              <a:off x="10909299" y="2073428"/>
              <a:ext cx="297000" cy="110160"/>
            </p14:xfrm>
          </p:contentPart>
        </mc:Choice>
        <mc:Fallback>
          <p:pic>
            <p:nvPicPr>
              <p:cNvPr id="418" name="Freihand 417">
                <a:extLst>
                  <a:ext uri="{FF2B5EF4-FFF2-40B4-BE49-F238E27FC236}">
                    <a16:creationId xmlns:a16="http://schemas.microsoft.com/office/drawing/2014/main" id="{9DA51892-7B89-4BE6-8BCE-D67CEAA36EC4}"/>
                  </a:ext>
                </a:extLst>
              </p:cNvPr>
              <p:cNvPicPr/>
              <p:nvPr/>
            </p:nvPicPr>
            <p:blipFill>
              <a:blip r:embed="rId598"/>
              <a:stretch>
                <a:fillRect/>
              </a:stretch>
            </p:blipFill>
            <p:spPr>
              <a:xfrm>
                <a:off x="10904979" y="2069108"/>
                <a:ext cx="305640" cy="118800"/>
              </a:xfrm>
              <a:prstGeom prst="rect">
                <a:avLst/>
              </a:prstGeom>
            </p:spPr>
          </p:pic>
        </mc:Fallback>
      </mc:AlternateContent>
      <p:grpSp>
        <p:nvGrpSpPr>
          <p:cNvPr id="443" name="Gruppieren 442">
            <a:extLst>
              <a:ext uri="{FF2B5EF4-FFF2-40B4-BE49-F238E27FC236}">
                <a16:creationId xmlns:a16="http://schemas.microsoft.com/office/drawing/2014/main" id="{3DAEB672-86B4-42C0-8210-82346072E41C}"/>
              </a:ext>
            </a:extLst>
          </p:cNvPr>
          <p:cNvGrpSpPr/>
          <p:nvPr/>
        </p:nvGrpSpPr>
        <p:grpSpPr>
          <a:xfrm>
            <a:off x="9481539" y="2398508"/>
            <a:ext cx="1959840" cy="867960"/>
            <a:chOff x="9481539" y="2398508"/>
            <a:chExt cx="1959840" cy="867960"/>
          </a:xfrm>
        </p:grpSpPr>
        <mc:AlternateContent xmlns:mc="http://schemas.openxmlformats.org/markup-compatibility/2006">
          <mc:Choice xmlns:p14="http://schemas.microsoft.com/office/powerpoint/2010/main" Requires="p14">
            <p:contentPart p14:bwMode="auto" r:id="rId599">
              <p14:nvContentPartPr>
                <p14:cNvPr id="419" name="Freihand 418">
                  <a:extLst>
                    <a:ext uri="{FF2B5EF4-FFF2-40B4-BE49-F238E27FC236}">
                      <a16:creationId xmlns:a16="http://schemas.microsoft.com/office/drawing/2014/main" id="{175E99E7-4A94-4A73-A5E8-33C06C952EB7}"/>
                    </a:ext>
                  </a:extLst>
                </p14:cNvPr>
                <p14:cNvContentPartPr/>
                <p14:nvPr/>
              </p14:nvContentPartPr>
              <p14:xfrm>
                <a:off x="9562539" y="2439188"/>
                <a:ext cx="180720" cy="242640"/>
              </p14:xfrm>
            </p:contentPart>
          </mc:Choice>
          <mc:Fallback>
            <p:pic>
              <p:nvPicPr>
                <p:cNvPr id="419" name="Freihand 418">
                  <a:extLst>
                    <a:ext uri="{FF2B5EF4-FFF2-40B4-BE49-F238E27FC236}">
                      <a16:creationId xmlns:a16="http://schemas.microsoft.com/office/drawing/2014/main" id="{175E99E7-4A94-4A73-A5E8-33C06C952EB7}"/>
                    </a:ext>
                  </a:extLst>
                </p:cNvPr>
                <p:cNvPicPr/>
                <p:nvPr/>
              </p:nvPicPr>
              <p:blipFill>
                <a:blip r:embed="rId600"/>
                <a:stretch>
                  <a:fillRect/>
                </a:stretch>
              </p:blipFill>
              <p:spPr>
                <a:xfrm>
                  <a:off x="9558219" y="2434868"/>
                  <a:ext cx="189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20" name="Freihand 419">
                  <a:extLst>
                    <a:ext uri="{FF2B5EF4-FFF2-40B4-BE49-F238E27FC236}">
                      <a16:creationId xmlns:a16="http://schemas.microsoft.com/office/drawing/2014/main" id="{D4A682F6-79B3-4014-A0E2-54BBBE80EC81}"/>
                    </a:ext>
                  </a:extLst>
                </p14:cNvPr>
                <p14:cNvContentPartPr/>
                <p14:nvPr/>
              </p14:nvContentPartPr>
              <p14:xfrm>
                <a:off x="9764139" y="2440268"/>
                <a:ext cx="236520" cy="197280"/>
              </p14:xfrm>
            </p:contentPart>
          </mc:Choice>
          <mc:Fallback>
            <p:pic>
              <p:nvPicPr>
                <p:cNvPr id="420" name="Freihand 419">
                  <a:extLst>
                    <a:ext uri="{FF2B5EF4-FFF2-40B4-BE49-F238E27FC236}">
                      <a16:creationId xmlns:a16="http://schemas.microsoft.com/office/drawing/2014/main" id="{D4A682F6-79B3-4014-A0E2-54BBBE80EC81}"/>
                    </a:ext>
                  </a:extLst>
                </p:cNvPr>
                <p:cNvPicPr/>
                <p:nvPr/>
              </p:nvPicPr>
              <p:blipFill>
                <a:blip r:embed="rId602"/>
                <a:stretch>
                  <a:fillRect/>
                </a:stretch>
              </p:blipFill>
              <p:spPr>
                <a:xfrm>
                  <a:off x="9759819" y="2435948"/>
                  <a:ext cx="2451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21" name="Freihand 420">
                  <a:extLst>
                    <a:ext uri="{FF2B5EF4-FFF2-40B4-BE49-F238E27FC236}">
                      <a16:creationId xmlns:a16="http://schemas.microsoft.com/office/drawing/2014/main" id="{28806BC7-24DE-45B3-AB17-C8E99B2B77AD}"/>
                    </a:ext>
                  </a:extLst>
                </p14:cNvPr>
                <p14:cNvContentPartPr/>
                <p14:nvPr/>
              </p14:nvContentPartPr>
              <p14:xfrm>
                <a:off x="9979059" y="2440268"/>
                <a:ext cx="189000" cy="191160"/>
              </p14:xfrm>
            </p:contentPart>
          </mc:Choice>
          <mc:Fallback>
            <p:pic>
              <p:nvPicPr>
                <p:cNvPr id="421" name="Freihand 420">
                  <a:extLst>
                    <a:ext uri="{FF2B5EF4-FFF2-40B4-BE49-F238E27FC236}">
                      <a16:creationId xmlns:a16="http://schemas.microsoft.com/office/drawing/2014/main" id="{28806BC7-24DE-45B3-AB17-C8E99B2B77AD}"/>
                    </a:ext>
                  </a:extLst>
                </p:cNvPr>
                <p:cNvPicPr/>
                <p:nvPr/>
              </p:nvPicPr>
              <p:blipFill>
                <a:blip r:embed="rId604"/>
                <a:stretch>
                  <a:fillRect/>
                </a:stretch>
              </p:blipFill>
              <p:spPr>
                <a:xfrm>
                  <a:off x="9974739" y="2435948"/>
                  <a:ext cx="197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22" name="Freihand 421">
                  <a:extLst>
                    <a:ext uri="{FF2B5EF4-FFF2-40B4-BE49-F238E27FC236}">
                      <a16:creationId xmlns:a16="http://schemas.microsoft.com/office/drawing/2014/main" id="{874AF15C-403B-4617-B651-CB1F76896E01}"/>
                    </a:ext>
                  </a:extLst>
                </p14:cNvPr>
                <p14:cNvContentPartPr/>
                <p14:nvPr/>
              </p14:nvContentPartPr>
              <p14:xfrm>
                <a:off x="10229619" y="2521628"/>
                <a:ext cx="159840" cy="124920"/>
              </p14:xfrm>
            </p:contentPart>
          </mc:Choice>
          <mc:Fallback>
            <p:pic>
              <p:nvPicPr>
                <p:cNvPr id="422" name="Freihand 421">
                  <a:extLst>
                    <a:ext uri="{FF2B5EF4-FFF2-40B4-BE49-F238E27FC236}">
                      <a16:creationId xmlns:a16="http://schemas.microsoft.com/office/drawing/2014/main" id="{874AF15C-403B-4617-B651-CB1F76896E01}"/>
                    </a:ext>
                  </a:extLst>
                </p:cNvPr>
                <p:cNvPicPr/>
                <p:nvPr/>
              </p:nvPicPr>
              <p:blipFill>
                <a:blip r:embed="rId606"/>
                <a:stretch>
                  <a:fillRect/>
                </a:stretch>
              </p:blipFill>
              <p:spPr>
                <a:xfrm>
                  <a:off x="10225299" y="2517308"/>
                  <a:ext cx="168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23" name="Freihand 422">
                  <a:extLst>
                    <a:ext uri="{FF2B5EF4-FFF2-40B4-BE49-F238E27FC236}">
                      <a16:creationId xmlns:a16="http://schemas.microsoft.com/office/drawing/2014/main" id="{276B196E-8A41-4F4B-B409-5D61423C0D56}"/>
                    </a:ext>
                  </a:extLst>
                </p14:cNvPr>
                <p14:cNvContentPartPr/>
                <p14:nvPr/>
              </p14:nvContentPartPr>
              <p14:xfrm>
                <a:off x="10416099" y="2433788"/>
                <a:ext cx="195120" cy="187560"/>
              </p14:xfrm>
            </p:contentPart>
          </mc:Choice>
          <mc:Fallback>
            <p:pic>
              <p:nvPicPr>
                <p:cNvPr id="423" name="Freihand 422">
                  <a:extLst>
                    <a:ext uri="{FF2B5EF4-FFF2-40B4-BE49-F238E27FC236}">
                      <a16:creationId xmlns:a16="http://schemas.microsoft.com/office/drawing/2014/main" id="{276B196E-8A41-4F4B-B409-5D61423C0D56}"/>
                    </a:ext>
                  </a:extLst>
                </p:cNvPr>
                <p:cNvPicPr/>
                <p:nvPr/>
              </p:nvPicPr>
              <p:blipFill>
                <a:blip r:embed="rId608"/>
                <a:stretch>
                  <a:fillRect/>
                </a:stretch>
              </p:blipFill>
              <p:spPr>
                <a:xfrm>
                  <a:off x="10411779" y="2429468"/>
                  <a:ext cx="203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24" name="Freihand 423">
                  <a:extLst>
                    <a:ext uri="{FF2B5EF4-FFF2-40B4-BE49-F238E27FC236}">
                      <a16:creationId xmlns:a16="http://schemas.microsoft.com/office/drawing/2014/main" id="{0E890AEF-83D0-4868-88B0-EA40D9ACE8FA}"/>
                    </a:ext>
                  </a:extLst>
                </p14:cNvPr>
                <p14:cNvContentPartPr/>
                <p14:nvPr/>
              </p14:nvContentPartPr>
              <p14:xfrm>
                <a:off x="10590339" y="2398508"/>
                <a:ext cx="134280" cy="239760"/>
              </p14:xfrm>
            </p:contentPart>
          </mc:Choice>
          <mc:Fallback>
            <p:pic>
              <p:nvPicPr>
                <p:cNvPr id="424" name="Freihand 423">
                  <a:extLst>
                    <a:ext uri="{FF2B5EF4-FFF2-40B4-BE49-F238E27FC236}">
                      <a16:creationId xmlns:a16="http://schemas.microsoft.com/office/drawing/2014/main" id="{0E890AEF-83D0-4868-88B0-EA40D9ACE8FA}"/>
                    </a:ext>
                  </a:extLst>
                </p:cNvPr>
                <p:cNvPicPr/>
                <p:nvPr/>
              </p:nvPicPr>
              <p:blipFill>
                <a:blip r:embed="rId610"/>
                <a:stretch>
                  <a:fillRect/>
                </a:stretch>
              </p:blipFill>
              <p:spPr>
                <a:xfrm>
                  <a:off x="10586019" y="2394188"/>
                  <a:ext cx="1429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25" name="Freihand 424">
                  <a:extLst>
                    <a:ext uri="{FF2B5EF4-FFF2-40B4-BE49-F238E27FC236}">
                      <a16:creationId xmlns:a16="http://schemas.microsoft.com/office/drawing/2014/main" id="{A24AFF95-5F2B-4A94-8F92-8ACDB3F07F9A}"/>
                    </a:ext>
                  </a:extLst>
                </p14:cNvPr>
                <p14:cNvContentPartPr/>
                <p14:nvPr/>
              </p14:nvContentPartPr>
              <p14:xfrm>
                <a:off x="10844139" y="2499308"/>
                <a:ext cx="286560" cy="98640"/>
              </p14:xfrm>
            </p:contentPart>
          </mc:Choice>
          <mc:Fallback>
            <p:pic>
              <p:nvPicPr>
                <p:cNvPr id="425" name="Freihand 424">
                  <a:extLst>
                    <a:ext uri="{FF2B5EF4-FFF2-40B4-BE49-F238E27FC236}">
                      <a16:creationId xmlns:a16="http://schemas.microsoft.com/office/drawing/2014/main" id="{A24AFF95-5F2B-4A94-8F92-8ACDB3F07F9A}"/>
                    </a:ext>
                  </a:extLst>
                </p:cNvPr>
                <p:cNvPicPr/>
                <p:nvPr/>
              </p:nvPicPr>
              <p:blipFill>
                <a:blip r:embed="rId612"/>
                <a:stretch>
                  <a:fillRect/>
                </a:stretch>
              </p:blipFill>
              <p:spPr>
                <a:xfrm>
                  <a:off x="10839819" y="2494988"/>
                  <a:ext cx="295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26" name="Freihand 425">
                  <a:extLst>
                    <a:ext uri="{FF2B5EF4-FFF2-40B4-BE49-F238E27FC236}">
                      <a16:creationId xmlns:a16="http://schemas.microsoft.com/office/drawing/2014/main" id="{D07ABEFB-9D03-4A1D-B76A-C44C66DCDD34}"/>
                    </a:ext>
                  </a:extLst>
                </p14:cNvPr>
                <p14:cNvContentPartPr/>
                <p14:nvPr/>
              </p14:nvContentPartPr>
              <p14:xfrm>
                <a:off x="11107299" y="2402828"/>
                <a:ext cx="360" cy="360"/>
              </p14:xfrm>
            </p:contentPart>
          </mc:Choice>
          <mc:Fallback>
            <p:pic>
              <p:nvPicPr>
                <p:cNvPr id="426" name="Freihand 425">
                  <a:extLst>
                    <a:ext uri="{FF2B5EF4-FFF2-40B4-BE49-F238E27FC236}">
                      <a16:creationId xmlns:a16="http://schemas.microsoft.com/office/drawing/2014/main" id="{D07ABEFB-9D03-4A1D-B76A-C44C66DCDD34}"/>
                    </a:ext>
                  </a:extLst>
                </p:cNvPr>
                <p:cNvPicPr/>
                <p:nvPr/>
              </p:nvPicPr>
              <p:blipFill>
                <a:blip r:embed="rId530"/>
                <a:stretch>
                  <a:fillRect/>
                </a:stretch>
              </p:blipFill>
              <p:spPr>
                <a:xfrm>
                  <a:off x="11102979" y="23985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27" name="Freihand 426">
                  <a:extLst>
                    <a:ext uri="{FF2B5EF4-FFF2-40B4-BE49-F238E27FC236}">
                      <a16:creationId xmlns:a16="http://schemas.microsoft.com/office/drawing/2014/main" id="{4D4017D2-1363-4CB4-B8CC-6F6ED72010A4}"/>
                    </a:ext>
                  </a:extLst>
                </p14:cNvPr>
                <p14:cNvContentPartPr/>
                <p14:nvPr/>
              </p14:nvContentPartPr>
              <p14:xfrm>
                <a:off x="9651099" y="2843828"/>
                <a:ext cx="138240" cy="265680"/>
              </p14:xfrm>
            </p:contentPart>
          </mc:Choice>
          <mc:Fallback>
            <p:pic>
              <p:nvPicPr>
                <p:cNvPr id="427" name="Freihand 426">
                  <a:extLst>
                    <a:ext uri="{FF2B5EF4-FFF2-40B4-BE49-F238E27FC236}">
                      <a16:creationId xmlns:a16="http://schemas.microsoft.com/office/drawing/2014/main" id="{4D4017D2-1363-4CB4-B8CC-6F6ED72010A4}"/>
                    </a:ext>
                  </a:extLst>
                </p:cNvPr>
                <p:cNvPicPr/>
                <p:nvPr/>
              </p:nvPicPr>
              <p:blipFill>
                <a:blip r:embed="rId615"/>
                <a:stretch>
                  <a:fillRect/>
                </a:stretch>
              </p:blipFill>
              <p:spPr>
                <a:xfrm>
                  <a:off x="9646779" y="2839508"/>
                  <a:ext cx="14688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428" name="Freihand 427">
                  <a:extLst>
                    <a:ext uri="{FF2B5EF4-FFF2-40B4-BE49-F238E27FC236}">
                      <a16:creationId xmlns:a16="http://schemas.microsoft.com/office/drawing/2014/main" id="{65BC23A9-0175-4503-B0B2-EAD6EA9D259B}"/>
                    </a:ext>
                  </a:extLst>
                </p14:cNvPr>
                <p14:cNvContentPartPr/>
                <p14:nvPr/>
              </p14:nvContentPartPr>
              <p14:xfrm>
                <a:off x="9822819" y="2844908"/>
                <a:ext cx="14760" cy="205920"/>
              </p14:xfrm>
            </p:contentPart>
          </mc:Choice>
          <mc:Fallback>
            <p:pic>
              <p:nvPicPr>
                <p:cNvPr id="428" name="Freihand 427">
                  <a:extLst>
                    <a:ext uri="{FF2B5EF4-FFF2-40B4-BE49-F238E27FC236}">
                      <a16:creationId xmlns:a16="http://schemas.microsoft.com/office/drawing/2014/main" id="{65BC23A9-0175-4503-B0B2-EAD6EA9D259B}"/>
                    </a:ext>
                  </a:extLst>
                </p:cNvPr>
                <p:cNvPicPr/>
                <p:nvPr/>
              </p:nvPicPr>
              <p:blipFill>
                <a:blip r:embed="rId617"/>
                <a:stretch>
                  <a:fillRect/>
                </a:stretch>
              </p:blipFill>
              <p:spPr>
                <a:xfrm>
                  <a:off x="9818499" y="2840588"/>
                  <a:ext cx="23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29" name="Freihand 428">
                  <a:extLst>
                    <a:ext uri="{FF2B5EF4-FFF2-40B4-BE49-F238E27FC236}">
                      <a16:creationId xmlns:a16="http://schemas.microsoft.com/office/drawing/2014/main" id="{4E2A9CEA-9C73-4954-8BD5-B107A447AA84}"/>
                    </a:ext>
                  </a:extLst>
                </p14:cNvPr>
                <p14:cNvContentPartPr/>
                <p14:nvPr/>
              </p14:nvContentPartPr>
              <p14:xfrm>
                <a:off x="9871779" y="2943188"/>
                <a:ext cx="192960" cy="125280"/>
              </p14:xfrm>
            </p:contentPart>
          </mc:Choice>
          <mc:Fallback>
            <p:pic>
              <p:nvPicPr>
                <p:cNvPr id="429" name="Freihand 428">
                  <a:extLst>
                    <a:ext uri="{FF2B5EF4-FFF2-40B4-BE49-F238E27FC236}">
                      <a16:creationId xmlns:a16="http://schemas.microsoft.com/office/drawing/2014/main" id="{4E2A9CEA-9C73-4954-8BD5-B107A447AA84}"/>
                    </a:ext>
                  </a:extLst>
                </p:cNvPr>
                <p:cNvPicPr/>
                <p:nvPr/>
              </p:nvPicPr>
              <p:blipFill>
                <a:blip r:embed="rId619"/>
                <a:stretch>
                  <a:fillRect/>
                </a:stretch>
              </p:blipFill>
              <p:spPr>
                <a:xfrm>
                  <a:off x="9867459" y="2938868"/>
                  <a:ext cx="201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30" name="Freihand 429">
                  <a:extLst>
                    <a:ext uri="{FF2B5EF4-FFF2-40B4-BE49-F238E27FC236}">
                      <a16:creationId xmlns:a16="http://schemas.microsoft.com/office/drawing/2014/main" id="{38EEC42E-BA88-45C5-B4F4-8CEA1522B24D}"/>
                    </a:ext>
                  </a:extLst>
                </p14:cNvPr>
                <p14:cNvContentPartPr/>
                <p14:nvPr/>
              </p14:nvContentPartPr>
              <p14:xfrm>
                <a:off x="10038819" y="2886308"/>
                <a:ext cx="21960" cy="51840"/>
              </p14:xfrm>
            </p:contentPart>
          </mc:Choice>
          <mc:Fallback>
            <p:pic>
              <p:nvPicPr>
                <p:cNvPr id="430" name="Freihand 429">
                  <a:extLst>
                    <a:ext uri="{FF2B5EF4-FFF2-40B4-BE49-F238E27FC236}">
                      <a16:creationId xmlns:a16="http://schemas.microsoft.com/office/drawing/2014/main" id="{38EEC42E-BA88-45C5-B4F4-8CEA1522B24D}"/>
                    </a:ext>
                  </a:extLst>
                </p:cNvPr>
                <p:cNvPicPr/>
                <p:nvPr/>
              </p:nvPicPr>
              <p:blipFill>
                <a:blip r:embed="rId621"/>
                <a:stretch>
                  <a:fillRect/>
                </a:stretch>
              </p:blipFill>
              <p:spPr>
                <a:xfrm>
                  <a:off x="10034499" y="2881988"/>
                  <a:ext cx="30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31" name="Freihand 430">
                  <a:extLst>
                    <a:ext uri="{FF2B5EF4-FFF2-40B4-BE49-F238E27FC236}">
                      <a16:creationId xmlns:a16="http://schemas.microsoft.com/office/drawing/2014/main" id="{EFB5F6E0-99B3-4E8D-BA35-58065B798551}"/>
                    </a:ext>
                  </a:extLst>
                </p14:cNvPr>
                <p14:cNvContentPartPr/>
                <p14:nvPr/>
              </p14:nvContentPartPr>
              <p14:xfrm>
                <a:off x="10060419" y="2852108"/>
                <a:ext cx="178920" cy="187200"/>
              </p14:xfrm>
            </p:contentPart>
          </mc:Choice>
          <mc:Fallback>
            <p:pic>
              <p:nvPicPr>
                <p:cNvPr id="431" name="Freihand 430">
                  <a:extLst>
                    <a:ext uri="{FF2B5EF4-FFF2-40B4-BE49-F238E27FC236}">
                      <a16:creationId xmlns:a16="http://schemas.microsoft.com/office/drawing/2014/main" id="{EFB5F6E0-99B3-4E8D-BA35-58065B798551}"/>
                    </a:ext>
                  </a:extLst>
                </p:cNvPr>
                <p:cNvPicPr/>
                <p:nvPr/>
              </p:nvPicPr>
              <p:blipFill>
                <a:blip r:embed="rId623"/>
                <a:stretch>
                  <a:fillRect/>
                </a:stretch>
              </p:blipFill>
              <p:spPr>
                <a:xfrm>
                  <a:off x="10056099" y="2847788"/>
                  <a:ext cx="1875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32" name="Freihand 431">
                  <a:extLst>
                    <a:ext uri="{FF2B5EF4-FFF2-40B4-BE49-F238E27FC236}">
                      <a16:creationId xmlns:a16="http://schemas.microsoft.com/office/drawing/2014/main" id="{570C429B-3FA2-4C3C-88FD-45F480142502}"/>
                    </a:ext>
                  </a:extLst>
                </p14:cNvPr>
                <p14:cNvContentPartPr/>
                <p14:nvPr/>
              </p14:nvContentPartPr>
              <p14:xfrm>
                <a:off x="10292259" y="2928428"/>
                <a:ext cx="394200" cy="293760"/>
              </p14:xfrm>
            </p:contentPart>
          </mc:Choice>
          <mc:Fallback>
            <p:pic>
              <p:nvPicPr>
                <p:cNvPr id="432" name="Freihand 431">
                  <a:extLst>
                    <a:ext uri="{FF2B5EF4-FFF2-40B4-BE49-F238E27FC236}">
                      <a16:creationId xmlns:a16="http://schemas.microsoft.com/office/drawing/2014/main" id="{570C429B-3FA2-4C3C-88FD-45F480142502}"/>
                    </a:ext>
                  </a:extLst>
                </p:cNvPr>
                <p:cNvPicPr/>
                <p:nvPr/>
              </p:nvPicPr>
              <p:blipFill>
                <a:blip r:embed="rId625"/>
                <a:stretch>
                  <a:fillRect/>
                </a:stretch>
              </p:blipFill>
              <p:spPr>
                <a:xfrm>
                  <a:off x="10287939" y="2924108"/>
                  <a:ext cx="4028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33" name="Freihand 432">
                  <a:extLst>
                    <a:ext uri="{FF2B5EF4-FFF2-40B4-BE49-F238E27FC236}">
                      <a16:creationId xmlns:a16="http://schemas.microsoft.com/office/drawing/2014/main" id="{3B6DC51F-D805-4705-9D14-ECE53673A8F7}"/>
                    </a:ext>
                  </a:extLst>
                </p14:cNvPr>
                <p14:cNvContentPartPr/>
                <p14:nvPr/>
              </p14:nvContentPartPr>
              <p14:xfrm>
                <a:off x="10691859" y="2860748"/>
                <a:ext cx="10440" cy="43560"/>
              </p14:xfrm>
            </p:contentPart>
          </mc:Choice>
          <mc:Fallback>
            <p:pic>
              <p:nvPicPr>
                <p:cNvPr id="433" name="Freihand 432">
                  <a:extLst>
                    <a:ext uri="{FF2B5EF4-FFF2-40B4-BE49-F238E27FC236}">
                      <a16:creationId xmlns:a16="http://schemas.microsoft.com/office/drawing/2014/main" id="{3B6DC51F-D805-4705-9D14-ECE53673A8F7}"/>
                    </a:ext>
                  </a:extLst>
                </p:cNvPr>
                <p:cNvPicPr/>
                <p:nvPr/>
              </p:nvPicPr>
              <p:blipFill>
                <a:blip r:embed="rId627"/>
                <a:stretch>
                  <a:fillRect/>
                </a:stretch>
              </p:blipFill>
              <p:spPr>
                <a:xfrm>
                  <a:off x="10687539" y="2856428"/>
                  <a:ext cx="190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37" name="Freihand 436">
                  <a:extLst>
                    <a:ext uri="{FF2B5EF4-FFF2-40B4-BE49-F238E27FC236}">
                      <a16:creationId xmlns:a16="http://schemas.microsoft.com/office/drawing/2014/main" id="{90B5CFE2-3DE1-43CD-AD84-D0180F400F55}"/>
                    </a:ext>
                  </a:extLst>
                </p14:cNvPr>
                <p14:cNvContentPartPr/>
                <p14:nvPr/>
              </p14:nvContentPartPr>
              <p14:xfrm>
                <a:off x="10738659" y="2782988"/>
                <a:ext cx="293040" cy="234000"/>
              </p14:xfrm>
            </p:contentPart>
          </mc:Choice>
          <mc:Fallback>
            <p:pic>
              <p:nvPicPr>
                <p:cNvPr id="437" name="Freihand 436">
                  <a:extLst>
                    <a:ext uri="{FF2B5EF4-FFF2-40B4-BE49-F238E27FC236}">
                      <a16:creationId xmlns:a16="http://schemas.microsoft.com/office/drawing/2014/main" id="{90B5CFE2-3DE1-43CD-AD84-D0180F400F55}"/>
                    </a:ext>
                  </a:extLst>
                </p:cNvPr>
                <p:cNvPicPr/>
                <p:nvPr/>
              </p:nvPicPr>
              <p:blipFill>
                <a:blip r:embed="rId629"/>
                <a:stretch>
                  <a:fillRect/>
                </a:stretch>
              </p:blipFill>
              <p:spPr>
                <a:xfrm>
                  <a:off x="10734339" y="2778668"/>
                  <a:ext cx="3016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38" name="Freihand 437">
                  <a:extLst>
                    <a:ext uri="{FF2B5EF4-FFF2-40B4-BE49-F238E27FC236}">
                      <a16:creationId xmlns:a16="http://schemas.microsoft.com/office/drawing/2014/main" id="{B13CFCCD-BF80-452C-BD3A-055CB3D54E00}"/>
                    </a:ext>
                  </a:extLst>
                </p14:cNvPr>
                <p14:cNvContentPartPr/>
                <p14:nvPr/>
              </p14:nvContentPartPr>
              <p14:xfrm>
                <a:off x="11114139" y="2819708"/>
                <a:ext cx="35280" cy="198000"/>
              </p14:xfrm>
            </p:contentPart>
          </mc:Choice>
          <mc:Fallback>
            <p:pic>
              <p:nvPicPr>
                <p:cNvPr id="438" name="Freihand 437">
                  <a:extLst>
                    <a:ext uri="{FF2B5EF4-FFF2-40B4-BE49-F238E27FC236}">
                      <a16:creationId xmlns:a16="http://schemas.microsoft.com/office/drawing/2014/main" id="{B13CFCCD-BF80-452C-BD3A-055CB3D54E00}"/>
                    </a:ext>
                  </a:extLst>
                </p:cNvPr>
                <p:cNvPicPr/>
                <p:nvPr/>
              </p:nvPicPr>
              <p:blipFill>
                <a:blip r:embed="rId631"/>
                <a:stretch>
                  <a:fillRect/>
                </a:stretch>
              </p:blipFill>
              <p:spPr>
                <a:xfrm>
                  <a:off x="11109819" y="2815388"/>
                  <a:ext cx="439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39" name="Freihand 438">
                  <a:extLst>
                    <a:ext uri="{FF2B5EF4-FFF2-40B4-BE49-F238E27FC236}">
                      <a16:creationId xmlns:a16="http://schemas.microsoft.com/office/drawing/2014/main" id="{30D46A4E-CFEA-4858-93F3-B7B881652B87}"/>
                    </a:ext>
                  </a:extLst>
                </p14:cNvPr>
                <p14:cNvContentPartPr/>
                <p14:nvPr/>
              </p14:nvContentPartPr>
              <p14:xfrm>
                <a:off x="11168499" y="2896748"/>
                <a:ext cx="136800" cy="112320"/>
              </p14:xfrm>
            </p:contentPart>
          </mc:Choice>
          <mc:Fallback>
            <p:pic>
              <p:nvPicPr>
                <p:cNvPr id="439" name="Freihand 438">
                  <a:extLst>
                    <a:ext uri="{FF2B5EF4-FFF2-40B4-BE49-F238E27FC236}">
                      <a16:creationId xmlns:a16="http://schemas.microsoft.com/office/drawing/2014/main" id="{30D46A4E-CFEA-4858-93F3-B7B881652B87}"/>
                    </a:ext>
                  </a:extLst>
                </p:cNvPr>
                <p:cNvPicPr/>
                <p:nvPr/>
              </p:nvPicPr>
              <p:blipFill>
                <a:blip r:embed="rId633"/>
                <a:stretch>
                  <a:fillRect/>
                </a:stretch>
              </p:blipFill>
              <p:spPr>
                <a:xfrm>
                  <a:off x="11164179" y="2892428"/>
                  <a:ext cx="145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40" name="Freihand 439">
                  <a:extLst>
                    <a:ext uri="{FF2B5EF4-FFF2-40B4-BE49-F238E27FC236}">
                      <a16:creationId xmlns:a16="http://schemas.microsoft.com/office/drawing/2014/main" id="{C2968DDE-D56E-4669-BD7D-6C47EDAA6F94}"/>
                    </a:ext>
                  </a:extLst>
                </p14:cNvPr>
                <p14:cNvContentPartPr/>
                <p14:nvPr/>
              </p14:nvContentPartPr>
              <p14:xfrm>
                <a:off x="11262099" y="2777948"/>
                <a:ext cx="179280" cy="200520"/>
              </p14:xfrm>
            </p:contentPart>
          </mc:Choice>
          <mc:Fallback>
            <p:pic>
              <p:nvPicPr>
                <p:cNvPr id="440" name="Freihand 439">
                  <a:extLst>
                    <a:ext uri="{FF2B5EF4-FFF2-40B4-BE49-F238E27FC236}">
                      <a16:creationId xmlns:a16="http://schemas.microsoft.com/office/drawing/2014/main" id="{C2968DDE-D56E-4669-BD7D-6C47EDAA6F94}"/>
                    </a:ext>
                  </a:extLst>
                </p:cNvPr>
                <p:cNvPicPr/>
                <p:nvPr/>
              </p:nvPicPr>
              <p:blipFill>
                <a:blip r:embed="rId635"/>
                <a:stretch>
                  <a:fillRect/>
                </a:stretch>
              </p:blipFill>
              <p:spPr>
                <a:xfrm>
                  <a:off x="11257779" y="2773628"/>
                  <a:ext cx="1879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41" name="Freihand 440">
                  <a:extLst>
                    <a:ext uri="{FF2B5EF4-FFF2-40B4-BE49-F238E27FC236}">
                      <a16:creationId xmlns:a16="http://schemas.microsoft.com/office/drawing/2014/main" id="{7496ACC1-ECFD-4BD5-8BF2-546F8DCFC131}"/>
                    </a:ext>
                  </a:extLst>
                </p14:cNvPr>
                <p14:cNvContentPartPr/>
                <p14:nvPr/>
              </p14:nvContentPartPr>
              <p14:xfrm>
                <a:off x="9481539" y="2658428"/>
                <a:ext cx="1357560" cy="77760"/>
              </p14:xfrm>
            </p:contentPart>
          </mc:Choice>
          <mc:Fallback>
            <p:pic>
              <p:nvPicPr>
                <p:cNvPr id="441" name="Freihand 440">
                  <a:extLst>
                    <a:ext uri="{FF2B5EF4-FFF2-40B4-BE49-F238E27FC236}">
                      <a16:creationId xmlns:a16="http://schemas.microsoft.com/office/drawing/2014/main" id="{7496ACC1-ECFD-4BD5-8BF2-546F8DCFC131}"/>
                    </a:ext>
                  </a:extLst>
                </p:cNvPr>
                <p:cNvPicPr/>
                <p:nvPr/>
              </p:nvPicPr>
              <p:blipFill>
                <a:blip r:embed="rId637"/>
                <a:stretch>
                  <a:fillRect/>
                </a:stretch>
              </p:blipFill>
              <p:spPr>
                <a:xfrm>
                  <a:off x="9477219" y="2654108"/>
                  <a:ext cx="1366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42" name="Freihand 441">
                  <a:extLst>
                    <a:ext uri="{FF2B5EF4-FFF2-40B4-BE49-F238E27FC236}">
                      <a16:creationId xmlns:a16="http://schemas.microsoft.com/office/drawing/2014/main" id="{6CC45738-08DE-41DE-8CE8-17E92129CDC4}"/>
                    </a:ext>
                  </a:extLst>
                </p14:cNvPr>
                <p14:cNvContentPartPr/>
                <p14:nvPr/>
              </p14:nvContentPartPr>
              <p14:xfrm>
                <a:off x="9509619" y="3124988"/>
                <a:ext cx="1621080" cy="141480"/>
              </p14:xfrm>
            </p:contentPart>
          </mc:Choice>
          <mc:Fallback>
            <p:pic>
              <p:nvPicPr>
                <p:cNvPr id="442" name="Freihand 441">
                  <a:extLst>
                    <a:ext uri="{FF2B5EF4-FFF2-40B4-BE49-F238E27FC236}">
                      <a16:creationId xmlns:a16="http://schemas.microsoft.com/office/drawing/2014/main" id="{6CC45738-08DE-41DE-8CE8-17E92129CDC4}"/>
                    </a:ext>
                  </a:extLst>
                </p:cNvPr>
                <p:cNvPicPr/>
                <p:nvPr/>
              </p:nvPicPr>
              <p:blipFill>
                <a:blip r:embed="rId639"/>
                <a:stretch>
                  <a:fillRect/>
                </a:stretch>
              </p:blipFill>
              <p:spPr>
                <a:xfrm>
                  <a:off x="9505299" y="3120668"/>
                  <a:ext cx="1629720" cy="150120"/>
                </a:xfrm>
                <a:prstGeom prst="rect">
                  <a:avLst/>
                </a:prstGeom>
              </p:spPr>
            </p:pic>
          </mc:Fallback>
        </mc:AlternateContent>
      </p:grpSp>
      <p:grpSp>
        <p:nvGrpSpPr>
          <p:cNvPr id="445" name="Gruppieren 444">
            <a:extLst>
              <a:ext uri="{FF2B5EF4-FFF2-40B4-BE49-F238E27FC236}">
                <a16:creationId xmlns:a16="http://schemas.microsoft.com/office/drawing/2014/main" id="{3BCD1F04-10CB-4DEE-B4DF-88A3FD14A20C}"/>
              </a:ext>
            </a:extLst>
          </p:cNvPr>
          <p:cNvGrpSpPr/>
          <p:nvPr/>
        </p:nvGrpSpPr>
        <p:grpSpPr>
          <a:xfrm>
            <a:off x="10751619" y="1639628"/>
            <a:ext cx="1476720" cy="265680"/>
            <a:chOff x="10751619" y="1639628"/>
            <a:chExt cx="1476720" cy="265680"/>
          </a:xfrm>
        </p:grpSpPr>
        <mc:AlternateContent xmlns:mc="http://schemas.openxmlformats.org/markup-compatibility/2006">
          <mc:Choice xmlns:p14="http://schemas.microsoft.com/office/powerpoint/2010/main" Requires="p14">
            <p:contentPart p14:bwMode="auto" r:id="rId640">
              <p14:nvContentPartPr>
                <p14:cNvPr id="400" name="Freihand 399">
                  <a:extLst>
                    <a:ext uri="{FF2B5EF4-FFF2-40B4-BE49-F238E27FC236}">
                      <a16:creationId xmlns:a16="http://schemas.microsoft.com/office/drawing/2014/main" id="{15AB5522-B13C-4BC9-8229-CF441BDF1A53}"/>
                    </a:ext>
                  </a:extLst>
                </p14:cNvPr>
                <p14:cNvContentPartPr/>
                <p14:nvPr/>
              </p14:nvContentPartPr>
              <p14:xfrm>
                <a:off x="10751619" y="1683188"/>
                <a:ext cx="183960" cy="179640"/>
              </p14:xfrm>
            </p:contentPart>
          </mc:Choice>
          <mc:Fallback>
            <p:pic>
              <p:nvPicPr>
                <p:cNvPr id="400" name="Freihand 399">
                  <a:extLst>
                    <a:ext uri="{FF2B5EF4-FFF2-40B4-BE49-F238E27FC236}">
                      <a16:creationId xmlns:a16="http://schemas.microsoft.com/office/drawing/2014/main" id="{15AB5522-B13C-4BC9-8229-CF441BDF1A53}"/>
                    </a:ext>
                  </a:extLst>
                </p:cNvPr>
                <p:cNvPicPr/>
                <p:nvPr/>
              </p:nvPicPr>
              <p:blipFill>
                <a:blip r:embed="rId641"/>
                <a:stretch>
                  <a:fillRect/>
                </a:stretch>
              </p:blipFill>
              <p:spPr>
                <a:xfrm>
                  <a:off x="10747299" y="1678868"/>
                  <a:ext cx="1926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1" name="Freihand 400">
                  <a:extLst>
                    <a:ext uri="{FF2B5EF4-FFF2-40B4-BE49-F238E27FC236}">
                      <a16:creationId xmlns:a16="http://schemas.microsoft.com/office/drawing/2014/main" id="{2D8A569E-8CBA-4226-9A70-103DFB926784}"/>
                    </a:ext>
                  </a:extLst>
                </p14:cNvPr>
                <p14:cNvContentPartPr/>
                <p14:nvPr/>
              </p14:nvContentPartPr>
              <p14:xfrm>
                <a:off x="10835139" y="1810628"/>
                <a:ext cx="83880" cy="51840"/>
              </p14:xfrm>
            </p:contentPart>
          </mc:Choice>
          <mc:Fallback>
            <p:pic>
              <p:nvPicPr>
                <p:cNvPr id="401" name="Freihand 400">
                  <a:extLst>
                    <a:ext uri="{FF2B5EF4-FFF2-40B4-BE49-F238E27FC236}">
                      <a16:creationId xmlns:a16="http://schemas.microsoft.com/office/drawing/2014/main" id="{2D8A569E-8CBA-4226-9A70-103DFB926784}"/>
                    </a:ext>
                  </a:extLst>
                </p:cNvPr>
                <p:cNvPicPr/>
                <p:nvPr/>
              </p:nvPicPr>
              <p:blipFill>
                <a:blip r:embed="rId643"/>
                <a:stretch>
                  <a:fillRect/>
                </a:stretch>
              </p:blipFill>
              <p:spPr>
                <a:xfrm>
                  <a:off x="10830819" y="1806308"/>
                  <a:ext cx="92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2" name="Freihand 401">
                  <a:extLst>
                    <a:ext uri="{FF2B5EF4-FFF2-40B4-BE49-F238E27FC236}">
                      <a16:creationId xmlns:a16="http://schemas.microsoft.com/office/drawing/2014/main" id="{F3B24E76-240B-4A80-8A42-AEA829173E86}"/>
                    </a:ext>
                  </a:extLst>
                </p14:cNvPr>
                <p14:cNvContentPartPr/>
                <p14:nvPr/>
              </p14:nvContentPartPr>
              <p14:xfrm>
                <a:off x="10907859" y="1797308"/>
                <a:ext cx="304560" cy="70560"/>
              </p14:xfrm>
            </p:contentPart>
          </mc:Choice>
          <mc:Fallback>
            <p:pic>
              <p:nvPicPr>
                <p:cNvPr id="402" name="Freihand 401">
                  <a:extLst>
                    <a:ext uri="{FF2B5EF4-FFF2-40B4-BE49-F238E27FC236}">
                      <a16:creationId xmlns:a16="http://schemas.microsoft.com/office/drawing/2014/main" id="{F3B24E76-240B-4A80-8A42-AEA829173E86}"/>
                    </a:ext>
                  </a:extLst>
                </p:cNvPr>
                <p:cNvPicPr/>
                <p:nvPr/>
              </p:nvPicPr>
              <p:blipFill>
                <a:blip r:embed="rId645"/>
                <a:stretch>
                  <a:fillRect/>
                </a:stretch>
              </p:blipFill>
              <p:spPr>
                <a:xfrm>
                  <a:off x="10903539" y="1792988"/>
                  <a:ext cx="313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03" name="Freihand 402">
                  <a:extLst>
                    <a:ext uri="{FF2B5EF4-FFF2-40B4-BE49-F238E27FC236}">
                      <a16:creationId xmlns:a16="http://schemas.microsoft.com/office/drawing/2014/main" id="{377C43CE-3841-4121-99DF-D82A899CE5F0}"/>
                    </a:ext>
                  </a:extLst>
                </p14:cNvPr>
                <p14:cNvContentPartPr/>
                <p14:nvPr/>
              </p14:nvContentPartPr>
              <p14:xfrm>
                <a:off x="11242659" y="1789028"/>
                <a:ext cx="7200" cy="116280"/>
              </p14:xfrm>
            </p:contentPart>
          </mc:Choice>
          <mc:Fallback>
            <p:pic>
              <p:nvPicPr>
                <p:cNvPr id="403" name="Freihand 402">
                  <a:extLst>
                    <a:ext uri="{FF2B5EF4-FFF2-40B4-BE49-F238E27FC236}">
                      <a16:creationId xmlns:a16="http://schemas.microsoft.com/office/drawing/2014/main" id="{377C43CE-3841-4121-99DF-D82A899CE5F0}"/>
                    </a:ext>
                  </a:extLst>
                </p:cNvPr>
                <p:cNvPicPr/>
                <p:nvPr/>
              </p:nvPicPr>
              <p:blipFill>
                <a:blip r:embed="rId647"/>
                <a:stretch>
                  <a:fillRect/>
                </a:stretch>
              </p:blipFill>
              <p:spPr>
                <a:xfrm>
                  <a:off x="11238339" y="1784708"/>
                  <a:ext cx="15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04" name="Freihand 403">
                  <a:extLst>
                    <a:ext uri="{FF2B5EF4-FFF2-40B4-BE49-F238E27FC236}">
                      <a16:creationId xmlns:a16="http://schemas.microsoft.com/office/drawing/2014/main" id="{DB0DD216-B789-4292-9EAA-378AFDDEC86A}"/>
                    </a:ext>
                  </a:extLst>
                </p14:cNvPr>
                <p14:cNvContentPartPr/>
                <p14:nvPr/>
              </p14:nvContentPartPr>
              <p14:xfrm>
                <a:off x="11223939" y="1685348"/>
                <a:ext cx="96840" cy="203760"/>
              </p14:xfrm>
            </p:contentPart>
          </mc:Choice>
          <mc:Fallback>
            <p:pic>
              <p:nvPicPr>
                <p:cNvPr id="404" name="Freihand 403">
                  <a:extLst>
                    <a:ext uri="{FF2B5EF4-FFF2-40B4-BE49-F238E27FC236}">
                      <a16:creationId xmlns:a16="http://schemas.microsoft.com/office/drawing/2014/main" id="{DB0DD216-B789-4292-9EAA-378AFDDEC86A}"/>
                    </a:ext>
                  </a:extLst>
                </p:cNvPr>
                <p:cNvPicPr/>
                <p:nvPr/>
              </p:nvPicPr>
              <p:blipFill>
                <a:blip r:embed="rId649"/>
                <a:stretch>
                  <a:fillRect/>
                </a:stretch>
              </p:blipFill>
              <p:spPr>
                <a:xfrm>
                  <a:off x="11219619" y="1681028"/>
                  <a:ext cx="1054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5" name="Freihand 404">
                  <a:extLst>
                    <a:ext uri="{FF2B5EF4-FFF2-40B4-BE49-F238E27FC236}">
                      <a16:creationId xmlns:a16="http://schemas.microsoft.com/office/drawing/2014/main" id="{2E117689-4438-471A-9CBF-EC6D2368B2EA}"/>
                    </a:ext>
                  </a:extLst>
                </p14:cNvPr>
                <p14:cNvContentPartPr/>
                <p14:nvPr/>
              </p14:nvContentPartPr>
              <p14:xfrm>
                <a:off x="11342379" y="1722428"/>
                <a:ext cx="29160" cy="147600"/>
              </p14:xfrm>
            </p:contentPart>
          </mc:Choice>
          <mc:Fallback>
            <p:pic>
              <p:nvPicPr>
                <p:cNvPr id="405" name="Freihand 404">
                  <a:extLst>
                    <a:ext uri="{FF2B5EF4-FFF2-40B4-BE49-F238E27FC236}">
                      <a16:creationId xmlns:a16="http://schemas.microsoft.com/office/drawing/2014/main" id="{2E117689-4438-471A-9CBF-EC6D2368B2EA}"/>
                    </a:ext>
                  </a:extLst>
                </p:cNvPr>
                <p:cNvPicPr/>
                <p:nvPr/>
              </p:nvPicPr>
              <p:blipFill>
                <a:blip r:embed="rId651"/>
                <a:stretch>
                  <a:fillRect/>
                </a:stretch>
              </p:blipFill>
              <p:spPr>
                <a:xfrm>
                  <a:off x="11338059" y="1718108"/>
                  <a:ext cx="378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6" name="Freihand 405">
                  <a:extLst>
                    <a:ext uri="{FF2B5EF4-FFF2-40B4-BE49-F238E27FC236}">
                      <a16:creationId xmlns:a16="http://schemas.microsoft.com/office/drawing/2014/main" id="{7B2503F4-64D0-4408-9BE9-CA90716741CB}"/>
                    </a:ext>
                  </a:extLst>
                </p14:cNvPr>
                <p14:cNvContentPartPr/>
                <p14:nvPr/>
              </p14:nvContentPartPr>
              <p14:xfrm>
                <a:off x="11358939" y="1736828"/>
                <a:ext cx="87120" cy="123120"/>
              </p14:xfrm>
            </p:contentPart>
          </mc:Choice>
          <mc:Fallback>
            <p:pic>
              <p:nvPicPr>
                <p:cNvPr id="406" name="Freihand 405">
                  <a:extLst>
                    <a:ext uri="{FF2B5EF4-FFF2-40B4-BE49-F238E27FC236}">
                      <a16:creationId xmlns:a16="http://schemas.microsoft.com/office/drawing/2014/main" id="{7B2503F4-64D0-4408-9BE9-CA90716741CB}"/>
                    </a:ext>
                  </a:extLst>
                </p:cNvPr>
                <p:cNvPicPr/>
                <p:nvPr/>
              </p:nvPicPr>
              <p:blipFill>
                <a:blip r:embed="rId653"/>
                <a:stretch>
                  <a:fillRect/>
                </a:stretch>
              </p:blipFill>
              <p:spPr>
                <a:xfrm>
                  <a:off x="11354619" y="1732508"/>
                  <a:ext cx="95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7" name="Freihand 406">
                  <a:extLst>
                    <a:ext uri="{FF2B5EF4-FFF2-40B4-BE49-F238E27FC236}">
                      <a16:creationId xmlns:a16="http://schemas.microsoft.com/office/drawing/2014/main" id="{059F8B49-A61D-4938-A033-9448F46C6E27}"/>
                    </a:ext>
                  </a:extLst>
                </p14:cNvPr>
                <p14:cNvContentPartPr/>
                <p14:nvPr/>
              </p14:nvContentPartPr>
              <p14:xfrm>
                <a:off x="11477379" y="1675988"/>
                <a:ext cx="244080" cy="183240"/>
              </p14:xfrm>
            </p:contentPart>
          </mc:Choice>
          <mc:Fallback>
            <p:pic>
              <p:nvPicPr>
                <p:cNvPr id="407" name="Freihand 406">
                  <a:extLst>
                    <a:ext uri="{FF2B5EF4-FFF2-40B4-BE49-F238E27FC236}">
                      <a16:creationId xmlns:a16="http://schemas.microsoft.com/office/drawing/2014/main" id="{059F8B49-A61D-4938-A033-9448F46C6E27}"/>
                    </a:ext>
                  </a:extLst>
                </p:cNvPr>
                <p:cNvPicPr/>
                <p:nvPr/>
              </p:nvPicPr>
              <p:blipFill>
                <a:blip r:embed="rId655"/>
                <a:stretch>
                  <a:fillRect/>
                </a:stretch>
              </p:blipFill>
              <p:spPr>
                <a:xfrm>
                  <a:off x="11473059" y="1671668"/>
                  <a:ext cx="2527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08" name="Freihand 407">
                  <a:extLst>
                    <a:ext uri="{FF2B5EF4-FFF2-40B4-BE49-F238E27FC236}">
                      <a16:creationId xmlns:a16="http://schemas.microsoft.com/office/drawing/2014/main" id="{CA4BBE90-E57D-496A-B09B-667454C5CC6C}"/>
                    </a:ext>
                  </a:extLst>
                </p14:cNvPr>
                <p14:cNvContentPartPr/>
                <p14:nvPr/>
              </p14:nvContentPartPr>
              <p14:xfrm>
                <a:off x="11694819" y="1684628"/>
                <a:ext cx="21240" cy="60480"/>
              </p14:xfrm>
            </p:contentPart>
          </mc:Choice>
          <mc:Fallback>
            <p:pic>
              <p:nvPicPr>
                <p:cNvPr id="408" name="Freihand 407">
                  <a:extLst>
                    <a:ext uri="{FF2B5EF4-FFF2-40B4-BE49-F238E27FC236}">
                      <a16:creationId xmlns:a16="http://schemas.microsoft.com/office/drawing/2014/main" id="{CA4BBE90-E57D-496A-B09B-667454C5CC6C}"/>
                    </a:ext>
                  </a:extLst>
                </p:cNvPr>
                <p:cNvPicPr/>
                <p:nvPr/>
              </p:nvPicPr>
              <p:blipFill>
                <a:blip r:embed="rId657"/>
                <a:stretch>
                  <a:fillRect/>
                </a:stretch>
              </p:blipFill>
              <p:spPr>
                <a:xfrm>
                  <a:off x="11690499" y="1680308"/>
                  <a:ext cx="29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9" name="Freihand 408">
                  <a:extLst>
                    <a:ext uri="{FF2B5EF4-FFF2-40B4-BE49-F238E27FC236}">
                      <a16:creationId xmlns:a16="http://schemas.microsoft.com/office/drawing/2014/main" id="{5AD763D9-27F0-44FF-A0D4-66A8BC6F3C76}"/>
                    </a:ext>
                  </a:extLst>
                </p14:cNvPr>
                <p14:cNvContentPartPr/>
                <p14:nvPr/>
              </p14:nvContentPartPr>
              <p14:xfrm>
                <a:off x="11731179" y="1765628"/>
                <a:ext cx="197640" cy="120600"/>
              </p14:xfrm>
            </p:contentPart>
          </mc:Choice>
          <mc:Fallback>
            <p:pic>
              <p:nvPicPr>
                <p:cNvPr id="409" name="Freihand 408">
                  <a:extLst>
                    <a:ext uri="{FF2B5EF4-FFF2-40B4-BE49-F238E27FC236}">
                      <a16:creationId xmlns:a16="http://schemas.microsoft.com/office/drawing/2014/main" id="{5AD763D9-27F0-44FF-A0D4-66A8BC6F3C76}"/>
                    </a:ext>
                  </a:extLst>
                </p:cNvPr>
                <p:cNvPicPr/>
                <p:nvPr/>
              </p:nvPicPr>
              <p:blipFill>
                <a:blip r:embed="rId659"/>
                <a:stretch>
                  <a:fillRect/>
                </a:stretch>
              </p:blipFill>
              <p:spPr>
                <a:xfrm>
                  <a:off x="11726859" y="1761308"/>
                  <a:ext cx="206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44" name="Freihand 443">
                  <a:extLst>
                    <a:ext uri="{FF2B5EF4-FFF2-40B4-BE49-F238E27FC236}">
                      <a16:creationId xmlns:a16="http://schemas.microsoft.com/office/drawing/2014/main" id="{B8A97B18-93DD-4652-8458-5BEE6C8C7BCC}"/>
                    </a:ext>
                  </a:extLst>
                </p14:cNvPr>
                <p14:cNvContentPartPr/>
                <p14:nvPr/>
              </p14:nvContentPartPr>
              <p14:xfrm>
                <a:off x="10771419" y="1639628"/>
                <a:ext cx="1456920" cy="59040"/>
              </p14:xfrm>
            </p:contentPart>
          </mc:Choice>
          <mc:Fallback>
            <p:pic>
              <p:nvPicPr>
                <p:cNvPr id="444" name="Freihand 443">
                  <a:extLst>
                    <a:ext uri="{FF2B5EF4-FFF2-40B4-BE49-F238E27FC236}">
                      <a16:creationId xmlns:a16="http://schemas.microsoft.com/office/drawing/2014/main" id="{B8A97B18-93DD-4652-8458-5BEE6C8C7BCC}"/>
                    </a:ext>
                  </a:extLst>
                </p:cNvPr>
                <p:cNvPicPr/>
                <p:nvPr/>
              </p:nvPicPr>
              <p:blipFill>
                <a:blip r:embed="rId661"/>
                <a:stretch>
                  <a:fillRect/>
                </a:stretch>
              </p:blipFill>
              <p:spPr>
                <a:xfrm>
                  <a:off x="10767099" y="1635308"/>
                  <a:ext cx="1465560" cy="676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9AF3387-D3D9-4666-B404-394CF90CDB49}"/>
                  </a:ext>
                </a:extLst>
              </p14:cNvPr>
              <p14:cNvContentPartPr/>
              <p14:nvPr/>
            </p14:nvContentPartPr>
            <p14:xfrm>
              <a:off x="6132819" y="899108"/>
              <a:ext cx="1896120" cy="701280"/>
            </p14:xfrm>
          </p:contentPart>
        </mc:Choice>
        <mc:Fallback>
          <p:pic>
            <p:nvPicPr>
              <p:cNvPr id="3" name="Freihand 2">
                <a:extLst>
                  <a:ext uri="{FF2B5EF4-FFF2-40B4-BE49-F238E27FC236}">
                    <a16:creationId xmlns:a16="http://schemas.microsoft.com/office/drawing/2014/main" id="{49AF3387-D3D9-4666-B404-394CF90CDB49}"/>
                  </a:ext>
                </a:extLst>
              </p:cNvPr>
              <p:cNvPicPr/>
              <p:nvPr/>
            </p:nvPicPr>
            <p:blipFill>
              <a:blip r:embed="rId5"/>
              <a:stretch>
                <a:fillRect/>
              </a:stretch>
            </p:blipFill>
            <p:spPr>
              <a:xfrm>
                <a:off x="6128499" y="894788"/>
                <a:ext cx="1904760" cy="709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EE65A717-3E7E-45B8-8F31-B986DE8DF37D}"/>
                  </a:ext>
                </a:extLst>
              </p14:cNvPr>
              <p14:cNvContentPartPr/>
              <p14:nvPr/>
            </p14:nvContentPartPr>
            <p14:xfrm>
              <a:off x="5737539" y="3061268"/>
              <a:ext cx="1774440" cy="747000"/>
            </p14:xfrm>
          </p:contentPart>
        </mc:Choice>
        <mc:Fallback>
          <p:pic>
            <p:nvPicPr>
              <p:cNvPr id="5" name="Freihand 4">
                <a:extLst>
                  <a:ext uri="{FF2B5EF4-FFF2-40B4-BE49-F238E27FC236}">
                    <a16:creationId xmlns:a16="http://schemas.microsoft.com/office/drawing/2014/main" id="{EE65A717-3E7E-45B8-8F31-B986DE8DF37D}"/>
                  </a:ext>
                </a:extLst>
              </p:cNvPr>
              <p:cNvPicPr/>
              <p:nvPr/>
            </p:nvPicPr>
            <p:blipFill>
              <a:blip r:embed="rId7"/>
              <a:stretch>
                <a:fillRect/>
              </a:stretch>
            </p:blipFill>
            <p:spPr>
              <a:xfrm>
                <a:off x="5733219" y="3056948"/>
                <a:ext cx="1783080" cy="755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3CCC461-642C-4435-8D4C-328F06692118}"/>
                  </a:ext>
                </a:extLst>
              </p14:cNvPr>
              <p14:cNvContentPartPr/>
              <p14:nvPr/>
            </p14:nvContentPartPr>
            <p14:xfrm>
              <a:off x="7568859" y="4737068"/>
              <a:ext cx="387720" cy="343440"/>
            </p14:xfrm>
          </p:contentPart>
        </mc:Choice>
        <mc:Fallback>
          <p:pic>
            <p:nvPicPr>
              <p:cNvPr id="7" name="Freihand 6">
                <a:extLst>
                  <a:ext uri="{FF2B5EF4-FFF2-40B4-BE49-F238E27FC236}">
                    <a16:creationId xmlns:a16="http://schemas.microsoft.com/office/drawing/2014/main" id="{03CCC461-642C-4435-8D4C-328F06692118}"/>
                  </a:ext>
                </a:extLst>
              </p:cNvPr>
              <p:cNvPicPr/>
              <p:nvPr/>
            </p:nvPicPr>
            <p:blipFill>
              <a:blip r:embed="rId9"/>
              <a:stretch>
                <a:fillRect/>
              </a:stretch>
            </p:blipFill>
            <p:spPr>
              <a:xfrm>
                <a:off x="7564539" y="4732748"/>
                <a:ext cx="39636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1E89BF9B-9F33-41A0-918D-EFD660CE256F}"/>
                  </a:ext>
                </a:extLst>
              </p14:cNvPr>
              <p14:cNvContentPartPr/>
              <p14:nvPr/>
            </p14:nvContentPartPr>
            <p14:xfrm>
              <a:off x="1832259" y="1088108"/>
              <a:ext cx="370440" cy="381960"/>
            </p14:xfrm>
          </p:contentPart>
        </mc:Choice>
        <mc:Fallback>
          <p:pic>
            <p:nvPicPr>
              <p:cNvPr id="15" name="Freihand 14">
                <a:extLst>
                  <a:ext uri="{FF2B5EF4-FFF2-40B4-BE49-F238E27FC236}">
                    <a16:creationId xmlns:a16="http://schemas.microsoft.com/office/drawing/2014/main" id="{1E89BF9B-9F33-41A0-918D-EFD660CE256F}"/>
                  </a:ext>
                </a:extLst>
              </p:cNvPr>
              <p:cNvPicPr/>
              <p:nvPr/>
            </p:nvPicPr>
            <p:blipFill>
              <a:blip r:embed="rId11"/>
              <a:stretch>
                <a:fillRect/>
              </a:stretch>
            </p:blipFill>
            <p:spPr>
              <a:xfrm>
                <a:off x="1827939" y="1083788"/>
                <a:ext cx="379080" cy="390600"/>
              </a:xfrm>
              <a:prstGeom prst="rect">
                <a:avLst/>
              </a:prstGeom>
            </p:spPr>
          </p:pic>
        </mc:Fallback>
      </mc:AlternateContent>
      <p:grpSp>
        <p:nvGrpSpPr>
          <p:cNvPr id="23" name="Gruppieren 22">
            <a:extLst>
              <a:ext uri="{FF2B5EF4-FFF2-40B4-BE49-F238E27FC236}">
                <a16:creationId xmlns:a16="http://schemas.microsoft.com/office/drawing/2014/main" id="{26F1D900-811F-4B69-9AA9-B4B1849924AB}"/>
              </a:ext>
            </a:extLst>
          </p:cNvPr>
          <p:cNvGrpSpPr/>
          <p:nvPr/>
        </p:nvGrpSpPr>
        <p:grpSpPr>
          <a:xfrm>
            <a:off x="4799739" y="2635028"/>
            <a:ext cx="279000" cy="523440"/>
            <a:chOff x="4799739" y="2635028"/>
            <a:chExt cx="279000" cy="523440"/>
          </a:xfrm>
        </p:grpSpPr>
        <mc:AlternateContent xmlns:mc="http://schemas.openxmlformats.org/markup-compatibility/2006">
          <mc:Choice xmlns:p14="http://schemas.microsoft.com/office/powerpoint/2010/main" Requires="p14">
            <p:contentPart p14:bwMode="auto" r:id="rId12">
              <p14:nvContentPartPr>
                <p14:cNvPr id="17" name="Freihand 16">
                  <a:extLst>
                    <a:ext uri="{FF2B5EF4-FFF2-40B4-BE49-F238E27FC236}">
                      <a16:creationId xmlns:a16="http://schemas.microsoft.com/office/drawing/2014/main" id="{01CEBCCA-8B88-4BC6-A6F8-CBCBCDBCCD1F}"/>
                    </a:ext>
                  </a:extLst>
                </p14:cNvPr>
                <p14:cNvContentPartPr/>
                <p14:nvPr/>
              </p14:nvContentPartPr>
              <p14:xfrm>
                <a:off x="4981539" y="2795228"/>
                <a:ext cx="4320" cy="29160"/>
              </p14:xfrm>
            </p:contentPart>
          </mc:Choice>
          <mc:Fallback>
            <p:pic>
              <p:nvPicPr>
                <p:cNvPr id="17" name="Freihand 16">
                  <a:extLst>
                    <a:ext uri="{FF2B5EF4-FFF2-40B4-BE49-F238E27FC236}">
                      <a16:creationId xmlns:a16="http://schemas.microsoft.com/office/drawing/2014/main" id="{01CEBCCA-8B88-4BC6-A6F8-CBCBCDBCCD1F}"/>
                    </a:ext>
                  </a:extLst>
                </p:cNvPr>
                <p:cNvPicPr/>
                <p:nvPr/>
              </p:nvPicPr>
              <p:blipFill>
                <a:blip r:embed="rId13"/>
                <a:stretch>
                  <a:fillRect/>
                </a:stretch>
              </p:blipFill>
              <p:spPr>
                <a:xfrm>
                  <a:off x="4977219" y="2790908"/>
                  <a:ext cx="12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FAE1167A-E753-4CEE-8993-B982A8111C4F}"/>
                    </a:ext>
                  </a:extLst>
                </p14:cNvPr>
                <p14:cNvContentPartPr/>
                <p14:nvPr/>
              </p14:nvContentPartPr>
              <p14:xfrm>
                <a:off x="4799739" y="2635028"/>
                <a:ext cx="279000" cy="523440"/>
              </p14:xfrm>
            </p:contentPart>
          </mc:Choice>
          <mc:Fallback>
            <p:pic>
              <p:nvPicPr>
                <p:cNvPr id="18" name="Freihand 17">
                  <a:extLst>
                    <a:ext uri="{FF2B5EF4-FFF2-40B4-BE49-F238E27FC236}">
                      <a16:creationId xmlns:a16="http://schemas.microsoft.com/office/drawing/2014/main" id="{FAE1167A-E753-4CEE-8993-B982A8111C4F}"/>
                    </a:ext>
                  </a:extLst>
                </p:cNvPr>
                <p:cNvPicPr/>
                <p:nvPr/>
              </p:nvPicPr>
              <p:blipFill>
                <a:blip r:embed="rId15"/>
                <a:stretch>
                  <a:fillRect/>
                </a:stretch>
              </p:blipFill>
              <p:spPr>
                <a:xfrm>
                  <a:off x="4795419" y="2630708"/>
                  <a:ext cx="287640" cy="53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26" name="Freihand 25">
                <a:extLst>
                  <a:ext uri="{FF2B5EF4-FFF2-40B4-BE49-F238E27FC236}">
                    <a16:creationId xmlns:a16="http://schemas.microsoft.com/office/drawing/2014/main" id="{6E0AC683-1FB3-46EB-B9AF-B9234AD74F5D}"/>
                  </a:ext>
                </a:extLst>
              </p14:cNvPr>
              <p14:cNvContentPartPr/>
              <p14:nvPr/>
            </p14:nvContentPartPr>
            <p14:xfrm>
              <a:off x="1084179" y="6544628"/>
              <a:ext cx="7423920" cy="139680"/>
            </p14:xfrm>
          </p:contentPart>
        </mc:Choice>
        <mc:Fallback>
          <p:pic>
            <p:nvPicPr>
              <p:cNvPr id="26" name="Freihand 25">
                <a:extLst>
                  <a:ext uri="{FF2B5EF4-FFF2-40B4-BE49-F238E27FC236}">
                    <a16:creationId xmlns:a16="http://schemas.microsoft.com/office/drawing/2014/main" id="{6E0AC683-1FB3-46EB-B9AF-B9234AD74F5D}"/>
                  </a:ext>
                </a:extLst>
              </p:cNvPr>
              <p:cNvPicPr/>
              <p:nvPr/>
            </p:nvPicPr>
            <p:blipFill>
              <a:blip r:embed="rId17"/>
              <a:stretch>
                <a:fillRect/>
              </a:stretch>
            </p:blipFill>
            <p:spPr>
              <a:xfrm>
                <a:off x="1079859" y="6540308"/>
                <a:ext cx="7432560" cy="14832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37653" y="0"/>
            <a:ext cx="256743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301772F1-3273-47B5-B3BB-B558C19DD410}"/>
                  </a:ext>
                </a:extLst>
              </p14:cNvPr>
              <p14:cNvContentPartPr/>
              <p14:nvPr/>
            </p14:nvContentPartPr>
            <p14:xfrm>
              <a:off x="3306459" y="846188"/>
              <a:ext cx="2880" cy="17280"/>
            </p14:xfrm>
          </p:contentPart>
        </mc:Choice>
        <mc:Fallback>
          <p:pic>
            <p:nvPicPr>
              <p:cNvPr id="5" name="Freihand 4">
                <a:extLst>
                  <a:ext uri="{FF2B5EF4-FFF2-40B4-BE49-F238E27FC236}">
                    <a16:creationId xmlns:a16="http://schemas.microsoft.com/office/drawing/2014/main" id="{301772F1-3273-47B5-B3BB-B558C19DD410}"/>
                  </a:ext>
                </a:extLst>
              </p:cNvPr>
              <p:cNvPicPr/>
              <p:nvPr/>
            </p:nvPicPr>
            <p:blipFill>
              <a:blip r:embed="rId3"/>
              <a:stretch>
                <a:fillRect/>
              </a:stretch>
            </p:blipFill>
            <p:spPr>
              <a:xfrm>
                <a:off x="3302139" y="841868"/>
                <a:ext cx="11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D189514D-68E5-4BDD-898D-B070056F1FD0}"/>
                  </a:ext>
                </a:extLst>
              </p14:cNvPr>
              <p14:cNvContentPartPr/>
              <p14:nvPr/>
            </p14:nvContentPartPr>
            <p14:xfrm>
              <a:off x="4124019" y="106748"/>
              <a:ext cx="12960" cy="111960"/>
            </p14:xfrm>
          </p:contentPart>
        </mc:Choice>
        <mc:Fallback>
          <p:pic>
            <p:nvPicPr>
              <p:cNvPr id="6" name="Freihand 5">
                <a:extLst>
                  <a:ext uri="{FF2B5EF4-FFF2-40B4-BE49-F238E27FC236}">
                    <a16:creationId xmlns:a16="http://schemas.microsoft.com/office/drawing/2014/main" id="{D189514D-68E5-4BDD-898D-B070056F1FD0}"/>
                  </a:ext>
                </a:extLst>
              </p:cNvPr>
              <p:cNvPicPr/>
              <p:nvPr/>
            </p:nvPicPr>
            <p:blipFill>
              <a:blip r:embed="rId5"/>
              <a:stretch>
                <a:fillRect/>
              </a:stretch>
            </p:blipFill>
            <p:spPr>
              <a:xfrm>
                <a:off x="4119699" y="102428"/>
                <a:ext cx="21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2B144705-35D2-48C2-BD8E-05AF0EB93137}"/>
                  </a:ext>
                </a:extLst>
              </p14:cNvPr>
              <p14:cNvContentPartPr/>
              <p14:nvPr/>
            </p14:nvContentPartPr>
            <p14:xfrm>
              <a:off x="4033659" y="227348"/>
              <a:ext cx="194040" cy="29520"/>
            </p14:xfrm>
          </p:contentPart>
        </mc:Choice>
        <mc:Fallback>
          <p:pic>
            <p:nvPicPr>
              <p:cNvPr id="7" name="Freihand 6">
                <a:extLst>
                  <a:ext uri="{FF2B5EF4-FFF2-40B4-BE49-F238E27FC236}">
                    <a16:creationId xmlns:a16="http://schemas.microsoft.com/office/drawing/2014/main" id="{2B144705-35D2-48C2-BD8E-05AF0EB93137}"/>
                  </a:ext>
                </a:extLst>
              </p:cNvPr>
              <p:cNvPicPr/>
              <p:nvPr/>
            </p:nvPicPr>
            <p:blipFill>
              <a:blip r:embed="rId7"/>
              <a:stretch>
                <a:fillRect/>
              </a:stretch>
            </p:blipFill>
            <p:spPr>
              <a:xfrm>
                <a:off x="4029339" y="223028"/>
                <a:ext cx="202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374DCC08-9EA8-4E8B-B80E-490D96449736}"/>
                  </a:ext>
                </a:extLst>
              </p14:cNvPr>
              <p14:cNvContentPartPr/>
              <p14:nvPr/>
            </p14:nvContentPartPr>
            <p14:xfrm>
              <a:off x="4042299" y="84428"/>
              <a:ext cx="180720" cy="28080"/>
            </p14:xfrm>
          </p:contentPart>
        </mc:Choice>
        <mc:Fallback>
          <p:pic>
            <p:nvPicPr>
              <p:cNvPr id="8" name="Freihand 7">
                <a:extLst>
                  <a:ext uri="{FF2B5EF4-FFF2-40B4-BE49-F238E27FC236}">
                    <a16:creationId xmlns:a16="http://schemas.microsoft.com/office/drawing/2014/main" id="{374DCC08-9EA8-4E8B-B80E-490D96449736}"/>
                  </a:ext>
                </a:extLst>
              </p:cNvPr>
              <p:cNvPicPr/>
              <p:nvPr/>
            </p:nvPicPr>
            <p:blipFill>
              <a:blip r:embed="rId9"/>
              <a:stretch>
                <a:fillRect/>
              </a:stretch>
            </p:blipFill>
            <p:spPr>
              <a:xfrm>
                <a:off x="4037979" y="80108"/>
                <a:ext cx="189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ECA016C7-A4DC-4850-BD5C-E8D04A3AD8DD}"/>
                  </a:ext>
                </a:extLst>
              </p14:cNvPr>
              <p14:cNvContentPartPr/>
              <p14:nvPr/>
            </p14:nvContentPartPr>
            <p14:xfrm>
              <a:off x="4266219" y="80468"/>
              <a:ext cx="113400" cy="152640"/>
            </p14:xfrm>
          </p:contentPart>
        </mc:Choice>
        <mc:Fallback>
          <p:pic>
            <p:nvPicPr>
              <p:cNvPr id="9" name="Freihand 8">
                <a:extLst>
                  <a:ext uri="{FF2B5EF4-FFF2-40B4-BE49-F238E27FC236}">
                    <a16:creationId xmlns:a16="http://schemas.microsoft.com/office/drawing/2014/main" id="{ECA016C7-A4DC-4850-BD5C-E8D04A3AD8DD}"/>
                  </a:ext>
                </a:extLst>
              </p:cNvPr>
              <p:cNvPicPr/>
              <p:nvPr/>
            </p:nvPicPr>
            <p:blipFill>
              <a:blip r:embed="rId11"/>
              <a:stretch>
                <a:fillRect/>
              </a:stretch>
            </p:blipFill>
            <p:spPr>
              <a:xfrm>
                <a:off x="4261899" y="76148"/>
                <a:ext cx="122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33E02181-D53A-440D-8AE3-0C5371473256}"/>
                  </a:ext>
                </a:extLst>
              </p14:cNvPr>
              <p14:cNvContentPartPr/>
              <p14:nvPr/>
            </p14:nvContentPartPr>
            <p14:xfrm>
              <a:off x="4453419" y="165428"/>
              <a:ext cx="150840" cy="14760"/>
            </p14:xfrm>
          </p:contentPart>
        </mc:Choice>
        <mc:Fallback>
          <p:pic>
            <p:nvPicPr>
              <p:cNvPr id="10" name="Freihand 9">
                <a:extLst>
                  <a:ext uri="{FF2B5EF4-FFF2-40B4-BE49-F238E27FC236}">
                    <a16:creationId xmlns:a16="http://schemas.microsoft.com/office/drawing/2014/main" id="{33E02181-D53A-440D-8AE3-0C5371473256}"/>
                  </a:ext>
                </a:extLst>
              </p:cNvPr>
              <p:cNvPicPr/>
              <p:nvPr/>
            </p:nvPicPr>
            <p:blipFill>
              <a:blip r:embed="rId13"/>
              <a:stretch>
                <a:fillRect/>
              </a:stretch>
            </p:blipFill>
            <p:spPr>
              <a:xfrm>
                <a:off x="4449099" y="161108"/>
                <a:ext cx="1594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6D0CA267-F88C-44CF-9CEB-089CCE678925}"/>
                  </a:ext>
                </a:extLst>
              </p14:cNvPr>
              <p14:cNvContentPartPr/>
              <p14:nvPr/>
            </p14:nvContentPartPr>
            <p14:xfrm>
              <a:off x="4694979" y="71108"/>
              <a:ext cx="137880" cy="135720"/>
            </p14:xfrm>
          </p:contentPart>
        </mc:Choice>
        <mc:Fallback>
          <p:pic>
            <p:nvPicPr>
              <p:cNvPr id="12" name="Freihand 11">
                <a:extLst>
                  <a:ext uri="{FF2B5EF4-FFF2-40B4-BE49-F238E27FC236}">
                    <a16:creationId xmlns:a16="http://schemas.microsoft.com/office/drawing/2014/main" id="{6D0CA267-F88C-44CF-9CEB-089CCE678925}"/>
                  </a:ext>
                </a:extLst>
              </p:cNvPr>
              <p:cNvPicPr/>
              <p:nvPr/>
            </p:nvPicPr>
            <p:blipFill>
              <a:blip r:embed="rId15"/>
              <a:stretch>
                <a:fillRect/>
              </a:stretch>
            </p:blipFill>
            <p:spPr>
              <a:xfrm>
                <a:off x="4690659" y="66788"/>
                <a:ext cx="146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1AB68838-445C-4882-9AB6-FA01D7C89551}"/>
                  </a:ext>
                </a:extLst>
              </p14:cNvPr>
              <p14:cNvContentPartPr/>
              <p14:nvPr/>
            </p14:nvContentPartPr>
            <p14:xfrm>
              <a:off x="4752939" y="130148"/>
              <a:ext cx="542520" cy="109800"/>
            </p14:xfrm>
          </p:contentPart>
        </mc:Choice>
        <mc:Fallback>
          <p:pic>
            <p:nvPicPr>
              <p:cNvPr id="13" name="Freihand 12">
                <a:extLst>
                  <a:ext uri="{FF2B5EF4-FFF2-40B4-BE49-F238E27FC236}">
                    <a16:creationId xmlns:a16="http://schemas.microsoft.com/office/drawing/2014/main" id="{1AB68838-445C-4882-9AB6-FA01D7C89551}"/>
                  </a:ext>
                </a:extLst>
              </p:cNvPr>
              <p:cNvPicPr/>
              <p:nvPr/>
            </p:nvPicPr>
            <p:blipFill>
              <a:blip r:embed="rId17"/>
              <a:stretch>
                <a:fillRect/>
              </a:stretch>
            </p:blipFill>
            <p:spPr>
              <a:xfrm>
                <a:off x="4748619" y="125828"/>
                <a:ext cx="551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0FD5D7E2-BA98-4153-80E2-BFB350607A95}"/>
                  </a:ext>
                </a:extLst>
              </p14:cNvPr>
              <p14:cNvContentPartPr/>
              <p14:nvPr/>
            </p14:nvContentPartPr>
            <p14:xfrm>
              <a:off x="5335059" y="148148"/>
              <a:ext cx="17640" cy="7920"/>
            </p14:xfrm>
          </p:contentPart>
        </mc:Choice>
        <mc:Fallback>
          <p:pic>
            <p:nvPicPr>
              <p:cNvPr id="14" name="Freihand 13">
                <a:extLst>
                  <a:ext uri="{FF2B5EF4-FFF2-40B4-BE49-F238E27FC236}">
                    <a16:creationId xmlns:a16="http://schemas.microsoft.com/office/drawing/2014/main" id="{0FD5D7E2-BA98-4153-80E2-BFB350607A95}"/>
                  </a:ext>
                </a:extLst>
              </p:cNvPr>
              <p:cNvPicPr/>
              <p:nvPr/>
            </p:nvPicPr>
            <p:blipFill>
              <a:blip r:embed="rId19"/>
              <a:stretch>
                <a:fillRect/>
              </a:stretch>
            </p:blipFill>
            <p:spPr>
              <a:xfrm>
                <a:off x="5330739" y="143828"/>
                <a:ext cx="26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6CDFFF2F-E2F1-4BA1-A376-C505FD0BB3BE}"/>
                  </a:ext>
                </a:extLst>
              </p14:cNvPr>
              <p14:cNvContentPartPr/>
              <p14:nvPr/>
            </p14:nvContentPartPr>
            <p14:xfrm>
              <a:off x="5337939" y="230948"/>
              <a:ext cx="8640" cy="6120"/>
            </p14:xfrm>
          </p:contentPart>
        </mc:Choice>
        <mc:Fallback>
          <p:pic>
            <p:nvPicPr>
              <p:cNvPr id="15" name="Freihand 14">
                <a:extLst>
                  <a:ext uri="{FF2B5EF4-FFF2-40B4-BE49-F238E27FC236}">
                    <a16:creationId xmlns:a16="http://schemas.microsoft.com/office/drawing/2014/main" id="{6CDFFF2F-E2F1-4BA1-A376-C505FD0BB3BE}"/>
                  </a:ext>
                </a:extLst>
              </p:cNvPr>
              <p:cNvPicPr/>
              <p:nvPr/>
            </p:nvPicPr>
            <p:blipFill>
              <a:blip r:embed="rId21"/>
              <a:stretch>
                <a:fillRect/>
              </a:stretch>
            </p:blipFill>
            <p:spPr>
              <a:xfrm>
                <a:off x="5333619" y="226628"/>
                <a:ext cx="17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BEE202E8-5B77-49C8-B8E5-D472BF91EF41}"/>
                  </a:ext>
                </a:extLst>
              </p14:cNvPr>
              <p14:cNvContentPartPr/>
              <p14:nvPr/>
            </p14:nvContentPartPr>
            <p14:xfrm>
              <a:off x="3646659" y="377828"/>
              <a:ext cx="148320" cy="202680"/>
            </p14:xfrm>
          </p:contentPart>
        </mc:Choice>
        <mc:Fallback>
          <p:pic>
            <p:nvPicPr>
              <p:cNvPr id="17" name="Freihand 16">
                <a:extLst>
                  <a:ext uri="{FF2B5EF4-FFF2-40B4-BE49-F238E27FC236}">
                    <a16:creationId xmlns:a16="http://schemas.microsoft.com/office/drawing/2014/main" id="{BEE202E8-5B77-49C8-B8E5-D472BF91EF41}"/>
                  </a:ext>
                </a:extLst>
              </p:cNvPr>
              <p:cNvPicPr/>
              <p:nvPr/>
            </p:nvPicPr>
            <p:blipFill>
              <a:blip r:embed="rId23"/>
              <a:stretch>
                <a:fillRect/>
              </a:stretch>
            </p:blipFill>
            <p:spPr>
              <a:xfrm>
                <a:off x="3642339" y="373508"/>
                <a:ext cx="1569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56FAF841-EDAD-496E-BF51-EEF4065A01D5}"/>
                  </a:ext>
                </a:extLst>
              </p14:cNvPr>
              <p14:cNvContentPartPr/>
              <p14:nvPr/>
            </p14:nvContentPartPr>
            <p14:xfrm>
              <a:off x="3838179" y="391868"/>
              <a:ext cx="105120" cy="171000"/>
            </p14:xfrm>
          </p:contentPart>
        </mc:Choice>
        <mc:Fallback>
          <p:pic>
            <p:nvPicPr>
              <p:cNvPr id="18" name="Freihand 17">
                <a:extLst>
                  <a:ext uri="{FF2B5EF4-FFF2-40B4-BE49-F238E27FC236}">
                    <a16:creationId xmlns:a16="http://schemas.microsoft.com/office/drawing/2014/main" id="{56FAF841-EDAD-496E-BF51-EEF4065A01D5}"/>
                  </a:ext>
                </a:extLst>
              </p:cNvPr>
              <p:cNvPicPr/>
              <p:nvPr/>
            </p:nvPicPr>
            <p:blipFill>
              <a:blip r:embed="rId25"/>
              <a:stretch>
                <a:fillRect/>
              </a:stretch>
            </p:blipFill>
            <p:spPr>
              <a:xfrm>
                <a:off x="3833859" y="387548"/>
                <a:ext cx="113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0B08B91A-5DB8-4BBB-BE31-7794A15A8A81}"/>
                  </a:ext>
                </a:extLst>
              </p14:cNvPr>
              <p14:cNvContentPartPr/>
              <p14:nvPr/>
            </p14:nvContentPartPr>
            <p14:xfrm>
              <a:off x="3991539" y="454508"/>
              <a:ext cx="89640" cy="7560"/>
            </p14:xfrm>
          </p:contentPart>
        </mc:Choice>
        <mc:Fallback>
          <p:pic>
            <p:nvPicPr>
              <p:cNvPr id="19" name="Freihand 18">
                <a:extLst>
                  <a:ext uri="{FF2B5EF4-FFF2-40B4-BE49-F238E27FC236}">
                    <a16:creationId xmlns:a16="http://schemas.microsoft.com/office/drawing/2014/main" id="{0B08B91A-5DB8-4BBB-BE31-7794A15A8A81}"/>
                  </a:ext>
                </a:extLst>
              </p:cNvPr>
              <p:cNvPicPr/>
              <p:nvPr/>
            </p:nvPicPr>
            <p:blipFill>
              <a:blip r:embed="rId27"/>
              <a:stretch>
                <a:fillRect/>
              </a:stretch>
            </p:blipFill>
            <p:spPr>
              <a:xfrm>
                <a:off x="3987219" y="450188"/>
                <a:ext cx="98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7F2F9637-7582-4CF2-9452-6941DD4AEF38}"/>
                  </a:ext>
                </a:extLst>
              </p14:cNvPr>
              <p14:cNvContentPartPr/>
              <p14:nvPr/>
            </p14:nvContentPartPr>
            <p14:xfrm>
              <a:off x="4179459" y="379268"/>
              <a:ext cx="10440" cy="124920"/>
            </p14:xfrm>
          </p:contentPart>
        </mc:Choice>
        <mc:Fallback>
          <p:pic>
            <p:nvPicPr>
              <p:cNvPr id="20" name="Freihand 19">
                <a:extLst>
                  <a:ext uri="{FF2B5EF4-FFF2-40B4-BE49-F238E27FC236}">
                    <a16:creationId xmlns:a16="http://schemas.microsoft.com/office/drawing/2014/main" id="{7F2F9637-7582-4CF2-9452-6941DD4AEF38}"/>
                  </a:ext>
                </a:extLst>
              </p:cNvPr>
              <p:cNvPicPr/>
              <p:nvPr/>
            </p:nvPicPr>
            <p:blipFill>
              <a:blip r:embed="rId29"/>
              <a:stretch>
                <a:fillRect/>
              </a:stretch>
            </p:blipFill>
            <p:spPr>
              <a:xfrm>
                <a:off x="4175139" y="374948"/>
                <a:ext cx="19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F3D41CC4-CF67-4581-AE82-642C5B10FE79}"/>
                  </a:ext>
                </a:extLst>
              </p14:cNvPr>
              <p14:cNvContentPartPr/>
              <p14:nvPr/>
            </p14:nvContentPartPr>
            <p14:xfrm>
              <a:off x="4116819" y="352268"/>
              <a:ext cx="151200" cy="171360"/>
            </p14:xfrm>
          </p:contentPart>
        </mc:Choice>
        <mc:Fallback>
          <p:pic>
            <p:nvPicPr>
              <p:cNvPr id="21" name="Freihand 20">
                <a:extLst>
                  <a:ext uri="{FF2B5EF4-FFF2-40B4-BE49-F238E27FC236}">
                    <a16:creationId xmlns:a16="http://schemas.microsoft.com/office/drawing/2014/main" id="{F3D41CC4-CF67-4581-AE82-642C5B10FE79}"/>
                  </a:ext>
                </a:extLst>
              </p:cNvPr>
              <p:cNvPicPr/>
              <p:nvPr/>
            </p:nvPicPr>
            <p:blipFill>
              <a:blip r:embed="rId31"/>
              <a:stretch>
                <a:fillRect/>
              </a:stretch>
            </p:blipFill>
            <p:spPr>
              <a:xfrm>
                <a:off x="4112499" y="347948"/>
                <a:ext cx="159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319F8642-6680-4C9B-988E-F3E3C54E4A20}"/>
                  </a:ext>
                </a:extLst>
              </p14:cNvPr>
              <p14:cNvContentPartPr/>
              <p14:nvPr/>
            </p14:nvContentPartPr>
            <p14:xfrm>
              <a:off x="4264059" y="439028"/>
              <a:ext cx="101160" cy="51120"/>
            </p14:xfrm>
          </p:contentPart>
        </mc:Choice>
        <mc:Fallback>
          <p:pic>
            <p:nvPicPr>
              <p:cNvPr id="22" name="Freihand 21">
                <a:extLst>
                  <a:ext uri="{FF2B5EF4-FFF2-40B4-BE49-F238E27FC236}">
                    <a16:creationId xmlns:a16="http://schemas.microsoft.com/office/drawing/2014/main" id="{319F8642-6680-4C9B-988E-F3E3C54E4A20}"/>
                  </a:ext>
                </a:extLst>
              </p:cNvPr>
              <p:cNvPicPr/>
              <p:nvPr/>
            </p:nvPicPr>
            <p:blipFill>
              <a:blip r:embed="rId33"/>
              <a:stretch>
                <a:fillRect/>
              </a:stretch>
            </p:blipFill>
            <p:spPr>
              <a:xfrm>
                <a:off x="4259739" y="434708"/>
                <a:ext cx="1098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53608A69-9D05-4B29-BA08-5FAAB414D74A}"/>
                  </a:ext>
                </a:extLst>
              </p14:cNvPr>
              <p14:cNvContentPartPr/>
              <p14:nvPr/>
            </p14:nvContentPartPr>
            <p14:xfrm>
              <a:off x="4358019" y="373868"/>
              <a:ext cx="101520" cy="134280"/>
            </p14:xfrm>
          </p:contentPart>
        </mc:Choice>
        <mc:Fallback>
          <p:pic>
            <p:nvPicPr>
              <p:cNvPr id="23" name="Freihand 22">
                <a:extLst>
                  <a:ext uri="{FF2B5EF4-FFF2-40B4-BE49-F238E27FC236}">
                    <a16:creationId xmlns:a16="http://schemas.microsoft.com/office/drawing/2014/main" id="{53608A69-9D05-4B29-BA08-5FAAB414D74A}"/>
                  </a:ext>
                </a:extLst>
              </p:cNvPr>
              <p:cNvPicPr/>
              <p:nvPr/>
            </p:nvPicPr>
            <p:blipFill>
              <a:blip r:embed="rId35"/>
              <a:stretch>
                <a:fillRect/>
              </a:stretch>
            </p:blipFill>
            <p:spPr>
              <a:xfrm>
                <a:off x="4353699" y="369548"/>
                <a:ext cx="110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468E149B-0A8B-49F1-ABF9-F1D3F7D0EADA}"/>
                  </a:ext>
                </a:extLst>
              </p14:cNvPr>
              <p14:cNvContentPartPr/>
              <p14:nvPr/>
            </p14:nvContentPartPr>
            <p14:xfrm>
              <a:off x="4491579" y="468188"/>
              <a:ext cx="10080" cy="30600"/>
            </p14:xfrm>
          </p:contentPart>
        </mc:Choice>
        <mc:Fallback>
          <p:pic>
            <p:nvPicPr>
              <p:cNvPr id="24" name="Freihand 23">
                <a:extLst>
                  <a:ext uri="{FF2B5EF4-FFF2-40B4-BE49-F238E27FC236}">
                    <a16:creationId xmlns:a16="http://schemas.microsoft.com/office/drawing/2014/main" id="{468E149B-0A8B-49F1-ABF9-F1D3F7D0EADA}"/>
                  </a:ext>
                </a:extLst>
              </p:cNvPr>
              <p:cNvPicPr/>
              <p:nvPr/>
            </p:nvPicPr>
            <p:blipFill>
              <a:blip r:embed="rId37"/>
              <a:stretch>
                <a:fillRect/>
              </a:stretch>
            </p:blipFill>
            <p:spPr>
              <a:xfrm>
                <a:off x="4487259" y="463868"/>
                <a:ext cx="18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Freihand 32">
                <a:extLst>
                  <a:ext uri="{FF2B5EF4-FFF2-40B4-BE49-F238E27FC236}">
                    <a16:creationId xmlns:a16="http://schemas.microsoft.com/office/drawing/2014/main" id="{62870680-C85B-4BB6-A9D7-1AB8D6F02943}"/>
                  </a:ext>
                </a:extLst>
              </p14:cNvPr>
              <p14:cNvContentPartPr/>
              <p14:nvPr/>
            </p14:nvContentPartPr>
            <p14:xfrm>
              <a:off x="4489059" y="397988"/>
              <a:ext cx="1080" cy="17280"/>
            </p14:xfrm>
          </p:contentPart>
        </mc:Choice>
        <mc:Fallback>
          <p:pic>
            <p:nvPicPr>
              <p:cNvPr id="33" name="Freihand 32">
                <a:extLst>
                  <a:ext uri="{FF2B5EF4-FFF2-40B4-BE49-F238E27FC236}">
                    <a16:creationId xmlns:a16="http://schemas.microsoft.com/office/drawing/2014/main" id="{62870680-C85B-4BB6-A9D7-1AB8D6F02943}"/>
                  </a:ext>
                </a:extLst>
              </p:cNvPr>
              <p:cNvPicPr/>
              <p:nvPr/>
            </p:nvPicPr>
            <p:blipFill>
              <a:blip r:embed="rId3"/>
              <a:stretch>
                <a:fillRect/>
              </a:stretch>
            </p:blipFill>
            <p:spPr>
              <a:xfrm>
                <a:off x="4484739" y="393668"/>
                <a:ext cx="9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037398FD-DC58-43AA-AFE2-F38E9D574CE1}"/>
                  </a:ext>
                </a:extLst>
              </p14:cNvPr>
              <p14:cNvContentPartPr/>
              <p14:nvPr/>
            </p14:nvContentPartPr>
            <p14:xfrm>
              <a:off x="4152819" y="245708"/>
              <a:ext cx="988560" cy="54000"/>
            </p14:xfrm>
          </p:contentPart>
        </mc:Choice>
        <mc:Fallback>
          <p:pic>
            <p:nvPicPr>
              <p:cNvPr id="36" name="Freihand 35">
                <a:extLst>
                  <a:ext uri="{FF2B5EF4-FFF2-40B4-BE49-F238E27FC236}">
                    <a16:creationId xmlns:a16="http://schemas.microsoft.com/office/drawing/2014/main" id="{037398FD-DC58-43AA-AFE2-F38E9D574CE1}"/>
                  </a:ext>
                </a:extLst>
              </p:cNvPr>
              <p:cNvPicPr/>
              <p:nvPr/>
            </p:nvPicPr>
            <p:blipFill>
              <a:blip r:embed="rId40"/>
              <a:stretch>
                <a:fillRect/>
              </a:stretch>
            </p:blipFill>
            <p:spPr>
              <a:xfrm>
                <a:off x="4148499" y="241388"/>
                <a:ext cx="997200" cy="62640"/>
              </a:xfrm>
              <a:prstGeom prst="rect">
                <a:avLst/>
              </a:prstGeom>
            </p:spPr>
          </p:pic>
        </mc:Fallback>
      </mc:AlternateContent>
      <p:grpSp>
        <p:nvGrpSpPr>
          <p:cNvPr id="45" name="Gruppieren 44">
            <a:extLst>
              <a:ext uri="{FF2B5EF4-FFF2-40B4-BE49-F238E27FC236}">
                <a16:creationId xmlns:a16="http://schemas.microsoft.com/office/drawing/2014/main" id="{82853AFF-C9A2-4941-888D-BCD1863B0978}"/>
              </a:ext>
            </a:extLst>
          </p:cNvPr>
          <p:cNvGrpSpPr/>
          <p:nvPr/>
        </p:nvGrpSpPr>
        <p:grpSpPr>
          <a:xfrm>
            <a:off x="4685259" y="333548"/>
            <a:ext cx="794520" cy="299520"/>
            <a:chOff x="4685259" y="333548"/>
            <a:chExt cx="794520" cy="299520"/>
          </a:xfrm>
        </p:grpSpPr>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F40477C6-5965-46EA-8199-3A0E2ADA2610}"/>
                    </a:ext>
                  </a:extLst>
                </p14:cNvPr>
                <p14:cNvContentPartPr/>
                <p14:nvPr/>
              </p14:nvContentPartPr>
              <p14:xfrm>
                <a:off x="4685259" y="405908"/>
                <a:ext cx="129240" cy="64440"/>
              </p14:xfrm>
            </p:contentPart>
          </mc:Choice>
          <mc:Fallback>
            <p:pic>
              <p:nvPicPr>
                <p:cNvPr id="26" name="Freihand 25">
                  <a:extLst>
                    <a:ext uri="{FF2B5EF4-FFF2-40B4-BE49-F238E27FC236}">
                      <a16:creationId xmlns:a16="http://schemas.microsoft.com/office/drawing/2014/main" id="{F40477C6-5965-46EA-8199-3A0E2ADA2610}"/>
                    </a:ext>
                  </a:extLst>
                </p:cNvPr>
                <p:cNvPicPr/>
                <p:nvPr/>
              </p:nvPicPr>
              <p:blipFill>
                <a:blip r:embed="rId42"/>
                <a:stretch>
                  <a:fillRect/>
                </a:stretch>
              </p:blipFill>
              <p:spPr>
                <a:xfrm>
                  <a:off x="4680939" y="401588"/>
                  <a:ext cx="137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430C2D0B-53CD-4396-82A1-8187031A55E2}"/>
                    </a:ext>
                  </a:extLst>
                </p14:cNvPr>
                <p14:cNvContentPartPr/>
                <p14:nvPr/>
              </p14:nvContentPartPr>
              <p14:xfrm>
                <a:off x="4759779" y="381068"/>
                <a:ext cx="90720" cy="224280"/>
              </p14:xfrm>
            </p:contentPart>
          </mc:Choice>
          <mc:Fallback>
            <p:pic>
              <p:nvPicPr>
                <p:cNvPr id="27" name="Freihand 26">
                  <a:extLst>
                    <a:ext uri="{FF2B5EF4-FFF2-40B4-BE49-F238E27FC236}">
                      <a16:creationId xmlns:a16="http://schemas.microsoft.com/office/drawing/2014/main" id="{430C2D0B-53CD-4396-82A1-8187031A55E2}"/>
                    </a:ext>
                  </a:extLst>
                </p:cNvPr>
                <p:cNvPicPr/>
                <p:nvPr/>
              </p:nvPicPr>
              <p:blipFill>
                <a:blip r:embed="rId44"/>
                <a:stretch>
                  <a:fillRect/>
                </a:stretch>
              </p:blipFill>
              <p:spPr>
                <a:xfrm>
                  <a:off x="4755459" y="376748"/>
                  <a:ext cx="993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F1FC512D-7D55-475D-B10F-D9735BF14E70}"/>
                    </a:ext>
                  </a:extLst>
                </p14:cNvPr>
                <p14:cNvContentPartPr/>
                <p14:nvPr/>
              </p14:nvContentPartPr>
              <p14:xfrm>
                <a:off x="4936899" y="443348"/>
                <a:ext cx="125280" cy="17280"/>
              </p14:xfrm>
            </p:contentPart>
          </mc:Choice>
          <mc:Fallback>
            <p:pic>
              <p:nvPicPr>
                <p:cNvPr id="28" name="Freihand 27">
                  <a:extLst>
                    <a:ext uri="{FF2B5EF4-FFF2-40B4-BE49-F238E27FC236}">
                      <a16:creationId xmlns:a16="http://schemas.microsoft.com/office/drawing/2014/main" id="{F1FC512D-7D55-475D-B10F-D9735BF14E70}"/>
                    </a:ext>
                  </a:extLst>
                </p:cNvPr>
                <p:cNvPicPr/>
                <p:nvPr/>
              </p:nvPicPr>
              <p:blipFill>
                <a:blip r:embed="rId46"/>
                <a:stretch>
                  <a:fillRect/>
                </a:stretch>
              </p:blipFill>
              <p:spPr>
                <a:xfrm>
                  <a:off x="4932579" y="439028"/>
                  <a:ext cx="1339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EF86A9F0-0117-4A3D-89FA-CD1B0FEF73C0}"/>
                    </a:ext>
                  </a:extLst>
                </p14:cNvPr>
                <p14:cNvContentPartPr/>
                <p14:nvPr/>
              </p14:nvContentPartPr>
              <p14:xfrm>
                <a:off x="4932579" y="491948"/>
                <a:ext cx="160200" cy="6840"/>
              </p14:xfrm>
            </p:contentPart>
          </mc:Choice>
          <mc:Fallback>
            <p:pic>
              <p:nvPicPr>
                <p:cNvPr id="29" name="Freihand 28">
                  <a:extLst>
                    <a:ext uri="{FF2B5EF4-FFF2-40B4-BE49-F238E27FC236}">
                      <a16:creationId xmlns:a16="http://schemas.microsoft.com/office/drawing/2014/main" id="{EF86A9F0-0117-4A3D-89FA-CD1B0FEF73C0}"/>
                    </a:ext>
                  </a:extLst>
                </p:cNvPr>
                <p:cNvPicPr/>
                <p:nvPr/>
              </p:nvPicPr>
              <p:blipFill>
                <a:blip r:embed="rId48"/>
                <a:stretch>
                  <a:fillRect/>
                </a:stretch>
              </p:blipFill>
              <p:spPr>
                <a:xfrm>
                  <a:off x="4928259" y="487628"/>
                  <a:ext cx="168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B09160B3-B1A4-442A-B2F8-8DF22CD07DE4}"/>
                    </a:ext>
                  </a:extLst>
                </p14:cNvPr>
                <p14:cNvContentPartPr/>
                <p14:nvPr/>
              </p14:nvContentPartPr>
              <p14:xfrm>
                <a:off x="5146779" y="406628"/>
                <a:ext cx="111240" cy="158400"/>
              </p14:xfrm>
            </p:contentPart>
          </mc:Choice>
          <mc:Fallback>
            <p:pic>
              <p:nvPicPr>
                <p:cNvPr id="30" name="Freihand 29">
                  <a:extLst>
                    <a:ext uri="{FF2B5EF4-FFF2-40B4-BE49-F238E27FC236}">
                      <a16:creationId xmlns:a16="http://schemas.microsoft.com/office/drawing/2014/main" id="{B09160B3-B1A4-442A-B2F8-8DF22CD07DE4}"/>
                    </a:ext>
                  </a:extLst>
                </p:cNvPr>
                <p:cNvPicPr/>
                <p:nvPr/>
              </p:nvPicPr>
              <p:blipFill>
                <a:blip r:embed="rId50"/>
                <a:stretch>
                  <a:fillRect/>
                </a:stretch>
              </p:blipFill>
              <p:spPr>
                <a:xfrm>
                  <a:off x="5142459" y="402308"/>
                  <a:ext cx="1198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6C0BF824-FF90-4959-9192-7545307A0CD3}"/>
                    </a:ext>
                  </a:extLst>
                </p14:cNvPr>
                <p14:cNvContentPartPr/>
                <p14:nvPr/>
              </p14:nvContentPartPr>
              <p14:xfrm>
                <a:off x="5310939" y="350108"/>
                <a:ext cx="22680" cy="93600"/>
              </p14:xfrm>
            </p:contentPart>
          </mc:Choice>
          <mc:Fallback>
            <p:pic>
              <p:nvPicPr>
                <p:cNvPr id="31" name="Freihand 30">
                  <a:extLst>
                    <a:ext uri="{FF2B5EF4-FFF2-40B4-BE49-F238E27FC236}">
                      <a16:creationId xmlns:a16="http://schemas.microsoft.com/office/drawing/2014/main" id="{6C0BF824-FF90-4959-9192-7545307A0CD3}"/>
                    </a:ext>
                  </a:extLst>
                </p:cNvPr>
                <p:cNvPicPr/>
                <p:nvPr/>
              </p:nvPicPr>
              <p:blipFill>
                <a:blip r:embed="rId52"/>
                <a:stretch>
                  <a:fillRect/>
                </a:stretch>
              </p:blipFill>
              <p:spPr>
                <a:xfrm>
                  <a:off x="5306619" y="345788"/>
                  <a:ext cx="31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BEBAD8B6-2368-4FF2-81D8-89626A22F279}"/>
                    </a:ext>
                  </a:extLst>
                </p14:cNvPr>
                <p14:cNvContentPartPr/>
                <p14:nvPr/>
              </p14:nvContentPartPr>
              <p14:xfrm>
                <a:off x="5258379" y="333548"/>
                <a:ext cx="116280" cy="115560"/>
              </p14:xfrm>
            </p:contentPart>
          </mc:Choice>
          <mc:Fallback>
            <p:pic>
              <p:nvPicPr>
                <p:cNvPr id="32" name="Freihand 31">
                  <a:extLst>
                    <a:ext uri="{FF2B5EF4-FFF2-40B4-BE49-F238E27FC236}">
                      <a16:creationId xmlns:a16="http://schemas.microsoft.com/office/drawing/2014/main" id="{BEBAD8B6-2368-4FF2-81D8-89626A22F279}"/>
                    </a:ext>
                  </a:extLst>
                </p:cNvPr>
                <p:cNvPicPr/>
                <p:nvPr/>
              </p:nvPicPr>
              <p:blipFill>
                <a:blip r:embed="rId54"/>
                <a:stretch>
                  <a:fillRect/>
                </a:stretch>
              </p:blipFill>
              <p:spPr>
                <a:xfrm>
                  <a:off x="5254059" y="329228"/>
                  <a:ext cx="1249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E2D2C350-B231-4993-9F8D-295325C2C96B}"/>
                    </a:ext>
                  </a:extLst>
                </p14:cNvPr>
                <p14:cNvContentPartPr/>
                <p14:nvPr/>
              </p14:nvContentPartPr>
              <p14:xfrm>
                <a:off x="5151819" y="501668"/>
                <a:ext cx="327960" cy="131400"/>
              </p14:xfrm>
            </p:contentPart>
          </mc:Choice>
          <mc:Fallback>
            <p:pic>
              <p:nvPicPr>
                <p:cNvPr id="44" name="Freihand 43">
                  <a:extLst>
                    <a:ext uri="{FF2B5EF4-FFF2-40B4-BE49-F238E27FC236}">
                      <a16:creationId xmlns:a16="http://schemas.microsoft.com/office/drawing/2014/main" id="{E2D2C350-B231-4993-9F8D-295325C2C96B}"/>
                    </a:ext>
                  </a:extLst>
                </p:cNvPr>
                <p:cNvPicPr/>
                <p:nvPr/>
              </p:nvPicPr>
              <p:blipFill>
                <a:blip r:embed="rId56"/>
                <a:stretch>
                  <a:fillRect/>
                </a:stretch>
              </p:blipFill>
              <p:spPr>
                <a:xfrm>
                  <a:off x="5147499" y="497348"/>
                  <a:ext cx="336600" cy="14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53" name="Freihand 52">
                <a:extLst>
                  <a:ext uri="{FF2B5EF4-FFF2-40B4-BE49-F238E27FC236}">
                    <a16:creationId xmlns:a16="http://schemas.microsoft.com/office/drawing/2014/main" id="{AF2F9749-5F0D-463C-8FCC-40B47D290994}"/>
                  </a:ext>
                </a:extLst>
              </p14:cNvPr>
              <p14:cNvContentPartPr/>
              <p14:nvPr/>
            </p14:nvContentPartPr>
            <p14:xfrm>
              <a:off x="185979" y="1109348"/>
              <a:ext cx="603000" cy="33120"/>
            </p14:xfrm>
          </p:contentPart>
        </mc:Choice>
        <mc:Fallback>
          <p:pic>
            <p:nvPicPr>
              <p:cNvPr id="53" name="Freihand 52">
                <a:extLst>
                  <a:ext uri="{FF2B5EF4-FFF2-40B4-BE49-F238E27FC236}">
                    <a16:creationId xmlns:a16="http://schemas.microsoft.com/office/drawing/2014/main" id="{AF2F9749-5F0D-463C-8FCC-40B47D290994}"/>
                  </a:ext>
                </a:extLst>
              </p:cNvPr>
              <p:cNvPicPr/>
              <p:nvPr/>
            </p:nvPicPr>
            <p:blipFill>
              <a:blip r:embed="rId58"/>
              <a:stretch>
                <a:fillRect/>
              </a:stretch>
            </p:blipFill>
            <p:spPr>
              <a:xfrm>
                <a:off x="181659" y="1105028"/>
                <a:ext cx="611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090E9557-FD9D-4DBA-B84C-A6ACE9593F30}"/>
                  </a:ext>
                </a:extLst>
              </p14:cNvPr>
              <p14:cNvContentPartPr/>
              <p14:nvPr/>
            </p14:nvContentPartPr>
            <p14:xfrm>
              <a:off x="2172459" y="1078028"/>
              <a:ext cx="966600" cy="30600"/>
            </p14:xfrm>
          </p:contentPart>
        </mc:Choice>
        <mc:Fallback>
          <p:pic>
            <p:nvPicPr>
              <p:cNvPr id="54" name="Freihand 53">
                <a:extLst>
                  <a:ext uri="{FF2B5EF4-FFF2-40B4-BE49-F238E27FC236}">
                    <a16:creationId xmlns:a16="http://schemas.microsoft.com/office/drawing/2014/main" id="{090E9557-FD9D-4DBA-B84C-A6ACE9593F30}"/>
                  </a:ext>
                </a:extLst>
              </p:cNvPr>
              <p:cNvPicPr/>
              <p:nvPr/>
            </p:nvPicPr>
            <p:blipFill>
              <a:blip r:embed="rId60"/>
              <a:stretch>
                <a:fillRect/>
              </a:stretch>
            </p:blipFill>
            <p:spPr>
              <a:xfrm>
                <a:off x="2168139" y="1073708"/>
                <a:ext cx="975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5" name="Freihand 54">
                <a:extLst>
                  <a:ext uri="{FF2B5EF4-FFF2-40B4-BE49-F238E27FC236}">
                    <a16:creationId xmlns:a16="http://schemas.microsoft.com/office/drawing/2014/main" id="{B4C1E9BA-EF51-4E45-A7B3-17B1D09AA030}"/>
                  </a:ext>
                </a:extLst>
              </p14:cNvPr>
              <p14:cNvContentPartPr/>
              <p14:nvPr/>
            </p14:nvContentPartPr>
            <p14:xfrm>
              <a:off x="298659" y="1853828"/>
              <a:ext cx="246240" cy="20160"/>
            </p14:xfrm>
          </p:contentPart>
        </mc:Choice>
        <mc:Fallback>
          <p:pic>
            <p:nvPicPr>
              <p:cNvPr id="55" name="Freihand 54">
                <a:extLst>
                  <a:ext uri="{FF2B5EF4-FFF2-40B4-BE49-F238E27FC236}">
                    <a16:creationId xmlns:a16="http://schemas.microsoft.com/office/drawing/2014/main" id="{B4C1E9BA-EF51-4E45-A7B3-17B1D09AA030}"/>
                  </a:ext>
                </a:extLst>
              </p:cNvPr>
              <p:cNvPicPr/>
              <p:nvPr/>
            </p:nvPicPr>
            <p:blipFill>
              <a:blip r:embed="rId62"/>
              <a:stretch>
                <a:fillRect/>
              </a:stretch>
            </p:blipFill>
            <p:spPr>
              <a:xfrm>
                <a:off x="294339" y="1849508"/>
                <a:ext cx="254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7E92449D-8375-4465-9DE4-CF4442B2B05A}"/>
                  </a:ext>
                </a:extLst>
              </p14:cNvPr>
              <p14:cNvContentPartPr/>
              <p14:nvPr/>
            </p14:nvContentPartPr>
            <p14:xfrm>
              <a:off x="1707339" y="1802708"/>
              <a:ext cx="838080" cy="39600"/>
            </p14:xfrm>
          </p:contentPart>
        </mc:Choice>
        <mc:Fallback>
          <p:pic>
            <p:nvPicPr>
              <p:cNvPr id="56" name="Freihand 55">
                <a:extLst>
                  <a:ext uri="{FF2B5EF4-FFF2-40B4-BE49-F238E27FC236}">
                    <a16:creationId xmlns:a16="http://schemas.microsoft.com/office/drawing/2014/main" id="{7E92449D-8375-4465-9DE4-CF4442B2B05A}"/>
                  </a:ext>
                </a:extLst>
              </p:cNvPr>
              <p:cNvPicPr/>
              <p:nvPr/>
            </p:nvPicPr>
            <p:blipFill>
              <a:blip r:embed="rId64"/>
              <a:stretch>
                <a:fillRect/>
              </a:stretch>
            </p:blipFill>
            <p:spPr>
              <a:xfrm>
                <a:off x="1703019" y="1798388"/>
                <a:ext cx="8467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7" name="Freihand 56">
                <a:extLst>
                  <a:ext uri="{FF2B5EF4-FFF2-40B4-BE49-F238E27FC236}">
                    <a16:creationId xmlns:a16="http://schemas.microsoft.com/office/drawing/2014/main" id="{0028A891-7CDE-4506-8E86-3D43DDDCBDA2}"/>
                  </a:ext>
                </a:extLst>
              </p14:cNvPr>
              <p14:cNvContentPartPr/>
              <p14:nvPr/>
            </p14:nvContentPartPr>
            <p14:xfrm>
              <a:off x="227019" y="2558348"/>
              <a:ext cx="652680" cy="44640"/>
            </p14:xfrm>
          </p:contentPart>
        </mc:Choice>
        <mc:Fallback>
          <p:pic>
            <p:nvPicPr>
              <p:cNvPr id="57" name="Freihand 56">
                <a:extLst>
                  <a:ext uri="{FF2B5EF4-FFF2-40B4-BE49-F238E27FC236}">
                    <a16:creationId xmlns:a16="http://schemas.microsoft.com/office/drawing/2014/main" id="{0028A891-7CDE-4506-8E86-3D43DDDCBDA2}"/>
                  </a:ext>
                </a:extLst>
              </p:cNvPr>
              <p:cNvPicPr/>
              <p:nvPr/>
            </p:nvPicPr>
            <p:blipFill>
              <a:blip r:embed="rId66"/>
              <a:stretch>
                <a:fillRect/>
              </a:stretch>
            </p:blipFill>
            <p:spPr>
              <a:xfrm>
                <a:off x="222699" y="2554028"/>
                <a:ext cx="661320" cy="53280"/>
              </a:xfrm>
              <a:prstGeom prst="rect">
                <a:avLst/>
              </a:prstGeom>
            </p:spPr>
          </p:pic>
        </mc:Fallback>
      </mc:AlternateContent>
      <p:grpSp>
        <p:nvGrpSpPr>
          <p:cNvPr id="134" name="Gruppieren 133">
            <a:extLst>
              <a:ext uri="{FF2B5EF4-FFF2-40B4-BE49-F238E27FC236}">
                <a16:creationId xmlns:a16="http://schemas.microsoft.com/office/drawing/2014/main" id="{3C6F81AF-A065-4FA1-BF5E-5C61E6F790CA}"/>
              </a:ext>
            </a:extLst>
          </p:cNvPr>
          <p:cNvGrpSpPr/>
          <p:nvPr/>
        </p:nvGrpSpPr>
        <p:grpSpPr>
          <a:xfrm>
            <a:off x="3663939" y="781028"/>
            <a:ext cx="2739240" cy="1050480"/>
            <a:chOff x="3663939" y="781028"/>
            <a:chExt cx="2739240" cy="1050480"/>
          </a:xfrm>
        </p:grpSpPr>
        <mc:AlternateContent xmlns:mc="http://schemas.openxmlformats.org/markup-compatibility/2006">
          <mc:Choice xmlns:p14="http://schemas.microsoft.com/office/powerpoint/2010/main" Requires="p14">
            <p:contentPart p14:bwMode="auto" r:id="rId67">
              <p14:nvContentPartPr>
                <p14:cNvPr id="99" name="Freihand 98">
                  <a:extLst>
                    <a:ext uri="{FF2B5EF4-FFF2-40B4-BE49-F238E27FC236}">
                      <a16:creationId xmlns:a16="http://schemas.microsoft.com/office/drawing/2014/main" id="{742C9513-3F56-4CEF-B80E-BDD6CD0ED577}"/>
                    </a:ext>
                  </a:extLst>
                </p14:cNvPr>
                <p14:cNvContentPartPr/>
                <p14:nvPr/>
              </p14:nvContentPartPr>
              <p14:xfrm>
                <a:off x="3663939" y="1644668"/>
                <a:ext cx="86400" cy="186840"/>
              </p14:xfrm>
            </p:contentPart>
          </mc:Choice>
          <mc:Fallback>
            <p:pic>
              <p:nvPicPr>
                <p:cNvPr id="99" name="Freihand 98">
                  <a:extLst>
                    <a:ext uri="{FF2B5EF4-FFF2-40B4-BE49-F238E27FC236}">
                      <a16:creationId xmlns:a16="http://schemas.microsoft.com/office/drawing/2014/main" id="{742C9513-3F56-4CEF-B80E-BDD6CD0ED577}"/>
                    </a:ext>
                  </a:extLst>
                </p:cNvPr>
                <p:cNvPicPr/>
                <p:nvPr/>
              </p:nvPicPr>
              <p:blipFill>
                <a:blip r:embed="rId68"/>
                <a:stretch>
                  <a:fillRect/>
                </a:stretch>
              </p:blipFill>
              <p:spPr>
                <a:xfrm>
                  <a:off x="3659619" y="1640348"/>
                  <a:ext cx="95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A20519D7-64AA-455E-8E75-A08830DC8BE0}"/>
                    </a:ext>
                  </a:extLst>
                </p14:cNvPr>
                <p14:cNvContentPartPr/>
                <p14:nvPr/>
              </p14:nvContentPartPr>
              <p14:xfrm>
                <a:off x="3769779" y="845468"/>
                <a:ext cx="91440" cy="78480"/>
              </p14:xfrm>
            </p:contentPart>
          </mc:Choice>
          <mc:Fallback>
            <p:pic>
              <p:nvPicPr>
                <p:cNvPr id="38" name="Freihand 37">
                  <a:extLst>
                    <a:ext uri="{FF2B5EF4-FFF2-40B4-BE49-F238E27FC236}">
                      <a16:creationId xmlns:a16="http://schemas.microsoft.com/office/drawing/2014/main" id="{A20519D7-64AA-455E-8E75-A08830DC8BE0}"/>
                    </a:ext>
                  </a:extLst>
                </p:cNvPr>
                <p:cNvPicPr/>
                <p:nvPr/>
              </p:nvPicPr>
              <p:blipFill>
                <a:blip r:embed="rId70"/>
                <a:stretch>
                  <a:fillRect/>
                </a:stretch>
              </p:blipFill>
              <p:spPr>
                <a:xfrm>
                  <a:off x="3765459" y="841148"/>
                  <a:ext cx="100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5AF595EC-91BC-4311-A1EE-FB81DD120B3D}"/>
                    </a:ext>
                  </a:extLst>
                </p14:cNvPr>
                <p14:cNvContentPartPr/>
                <p14:nvPr/>
              </p14:nvContentPartPr>
              <p14:xfrm>
                <a:off x="3832779" y="836828"/>
                <a:ext cx="81360" cy="201600"/>
              </p14:xfrm>
            </p:contentPart>
          </mc:Choice>
          <mc:Fallback>
            <p:pic>
              <p:nvPicPr>
                <p:cNvPr id="39" name="Freihand 38">
                  <a:extLst>
                    <a:ext uri="{FF2B5EF4-FFF2-40B4-BE49-F238E27FC236}">
                      <a16:creationId xmlns:a16="http://schemas.microsoft.com/office/drawing/2014/main" id="{5AF595EC-91BC-4311-A1EE-FB81DD120B3D}"/>
                    </a:ext>
                  </a:extLst>
                </p:cNvPr>
                <p:cNvPicPr/>
                <p:nvPr/>
              </p:nvPicPr>
              <p:blipFill>
                <a:blip r:embed="rId72"/>
                <a:stretch>
                  <a:fillRect/>
                </a:stretch>
              </p:blipFill>
              <p:spPr>
                <a:xfrm>
                  <a:off x="3828459" y="832508"/>
                  <a:ext cx="900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CED1FB54-989B-4A2E-AA39-A58AC1C08BD2}"/>
                    </a:ext>
                  </a:extLst>
                </p14:cNvPr>
                <p14:cNvContentPartPr/>
                <p14:nvPr/>
              </p14:nvContentPartPr>
              <p14:xfrm>
                <a:off x="4084419" y="875348"/>
                <a:ext cx="143640" cy="12240"/>
              </p14:xfrm>
            </p:contentPart>
          </mc:Choice>
          <mc:Fallback>
            <p:pic>
              <p:nvPicPr>
                <p:cNvPr id="41" name="Freihand 40">
                  <a:extLst>
                    <a:ext uri="{FF2B5EF4-FFF2-40B4-BE49-F238E27FC236}">
                      <a16:creationId xmlns:a16="http://schemas.microsoft.com/office/drawing/2014/main" id="{CED1FB54-989B-4A2E-AA39-A58AC1C08BD2}"/>
                    </a:ext>
                  </a:extLst>
                </p:cNvPr>
                <p:cNvPicPr/>
                <p:nvPr/>
              </p:nvPicPr>
              <p:blipFill>
                <a:blip r:embed="rId74"/>
                <a:stretch>
                  <a:fillRect/>
                </a:stretch>
              </p:blipFill>
              <p:spPr>
                <a:xfrm>
                  <a:off x="4080099" y="871028"/>
                  <a:ext cx="1522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BBAF53FA-D0F4-475B-BA24-27B4088778C3}"/>
                    </a:ext>
                  </a:extLst>
                </p14:cNvPr>
                <p14:cNvContentPartPr/>
                <p14:nvPr/>
              </p14:nvContentPartPr>
              <p14:xfrm>
                <a:off x="4083699" y="927548"/>
                <a:ext cx="176760" cy="8640"/>
              </p14:xfrm>
            </p:contentPart>
          </mc:Choice>
          <mc:Fallback>
            <p:pic>
              <p:nvPicPr>
                <p:cNvPr id="42" name="Freihand 41">
                  <a:extLst>
                    <a:ext uri="{FF2B5EF4-FFF2-40B4-BE49-F238E27FC236}">
                      <a16:creationId xmlns:a16="http://schemas.microsoft.com/office/drawing/2014/main" id="{BBAF53FA-D0F4-475B-BA24-27B4088778C3}"/>
                    </a:ext>
                  </a:extLst>
                </p:cNvPr>
                <p:cNvPicPr/>
                <p:nvPr/>
              </p:nvPicPr>
              <p:blipFill>
                <a:blip r:embed="rId76"/>
                <a:stretch>
                  <a:fillRect/>
                </a:stretch>
              </p:blipFill>
              <p:spPr>
                <a:xfrm>
                  <a:off x="4079379" y="923228"/>
                  <a:ext cx="1854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FA5C363F-144F-427D-9E78-BC18839CBAB7}"/>
                    </a:ext>
                  </a:extLst>
                </p14:cNvPr>
                <p14:cNvContentPartPr/>
                <p14:nvPr/>
              </p14:nvContentPartPr>
              <p14:xfrm>
                <a:off x="4415619" y="840428"/>
                <a:ext cx="124200" cy="76680"/>
              </p14:xfrm>
            </p:contentPart>
          </mc:Choice>
          <mc:Fallback>
            <p:pic>
              <p:nvPicPr>
                <p:cNvPr id="46" name="Freihand 45">
                  <a:extLst>
                    <a:ext uri="{FF2B5EF4-FFF2-40B4-BE49-F238E27FC236}">
                      <a16:creationId xmlns:a16="http://schemas.microsoft.com/office/drawing/2014/main" id="{FA5C363F-144F-427D-9E78-BC18839CBAB7}"/>
                    </a:ext>
                  </a:extLst>
                </p:cNvPr>
                <p:cNvPicPr/>
                <p:nvPr/>
              </p:nvPicPr>
              <p:blipFill>
                <a:blip r:embed="rId78"/>
                <a:stretch>
                  <a:fillRect/>
                </a:stretch>
              </p:blipFill>
              <p:spPr>
                <a:xfrm>
                  <a:off x="4411299" y="836108"/>
                  <a:ext cx="132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874F548C-6F4E-481F-9776-E83BADEE9FC2}"/>
                    </a:ext>
                  </a:extLst>
                </p14:cNvPr>
                <p14:cNvContentPartPr/>
                <p14:nvPr/>
              </p14:nvContentPartPr>
              <p14:xfrm>
                <a:off x="4619739" y="831788"/>
                <a:ext cx="17640" cy="93240"/>
              </p14:xfrm>
            </p:contentPart>
          </mc:Choice>
          <mc:Fallback>
            <p:pic>
              <p:nvPicPr>
                <p:cNvPr id="47" name="Freihand 46">
                  <a:extLst>
                    <a:ext uri="{FF2B5EF4-FFF2-40B4-BE49-F238E27FC236}">
                      <a16:creationId xmlns:a16="http://schemas.microsoft.com/office/drawing/2014/main" id="{874F548C-6F4E-481F-9776-E83BADEE9FC2}"/>
                    </a:ext>
                  </a:extLst>
                </p:cNvPr>
                <p:cNvPicPr/>
                <p:nvPr/>
              </p:nvPicPr>
              <p:blipFill>
                <a:blip r:embed="rId80"/>
                <a:stretch>
                  <a:fillRect/>
                </a:stretch>
              </p:blipFill>
              <p:spPr>
                <a:xfrm>
                  <a:off x="4615419" y="827468"/>
                  <a:ext cx="26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74F4C5C7-65DE-4930-9619-DFAADCBF7489}"/>
                    </a:ext>
                  </a:extLst>
                </p14:cNvPr>
                <p14:cNvContentPartPr/>
                <p14:nvPr/>
              </p14:nvContentPartPr>
              <p14:xfrm>
                <a:off x="4569339" y="834308"/>
                <a:ext cx="228960" cy="80640"/>
              </p14:xfrm>
            </p:contentPart>
          </mc:Choice>
          <mc:Fallback>
            <p:pic>
              <p:nvPicPr>
                <p:cNvPr id="48" name="Freihand 47">
                  <a:extLst>
                    <a:ext uri="{FF2B5EF4-FFF2-40B4-BE49-F238E27FC236}">
                      <a16:creationId xmlns:a16="http://schemas.microsoft.com/office/drawing/2014/main" id="{74F4C5C7-65DE-4930-9619-DFAADCBF7489}"/>
                    </a:ext>
                  </a:extLst>
                </p:cNvPr>
                <p:cNvPicPr/>
                <p:nvPr/>
              </p:nvPicPr>
              <p:blipFill>
                <a:blip r:embed="rId82"/>
                <a:stretch>
                  <a:fillRect/>
                </a:stretch>
              </p:blipFill>
              <p:spPr>
                <a:xfrm>
                  <a:off x="4565019" y="829988"/>
                  <a:ext cx="237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9A185F1E-0DE0-42A6-ACB3-F6172D8C6DDE}"/>
                    </a:ext>
                  </a:extLst>
                </p14:cNvPr>
                <p14:cNvContentPartPr/>
                <p14:nvPr/>
              </p14:nvContentPartPr>
              <p14:xfrm>
                <a:off x="4719099" y="811268"/>
                <a:ext cx="137520" cy="104400"/>
              </p14:xfrm>
            </p:contentPart>
          </mc:Choice>
          <mc:Fallback>
            <p:pic>
              <p:nvPicPr>
                <p:cNvPr id="49" name="Freihand 48">
                  <a:extLst>
                    <a:ext uri="{FF2B5EF4-FFF2-40B4-BE49-F238E27FC236}">
                      <a16:creationId xmlns:a16="http://schemas.microsoft.com/office/drawing/2014/main" id="{9A185F1E-0DE0-42A6-ACB3-F6172D8C6DDE}"/>
                    </a:ext>
                  </a:extLst>
                </p:cNvPr>
                <p:cNvPicPr/>
                <p:nvPr/>
              </p:nvPicPr>
              <p:blipFill>
                <a:blip r:embed="rId84"/>
                <a:stretch>
                  <a:fillRect/>
                </a:stretch>
              </p:blipFill>
              <p:spPr>
                <a:xfrm>
                  <a:off x="4714779" y="806948"/>
                  <a:ext cx="146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20BA9767-0C0D-4BB7-882B-D1D285FB1D71}"/>
                    </a:ext>
                  </a:extLst>
                </p14:cNvPr>
                <p14:cNvContentPartPr/>
                <p14:nvPr/>
              </p14:nvContentPartPr>
              <p14:xfrm>
                <a:off x="4926099" y="824588"/>
                <a:ext cx="113040" cy="85680"/>
              </p14:xfrm>
            </p:contentPart>
          </mc:Choice>
          <mc:Fallback>
            <p:pic>
              <p:nvPicPr>
                <p:cNvPr id="50" name="Freihand 49">
                  <a:extLst>
                    <a:ext uri="{FF2B5EF4-FFF2-40B4-BE49-F238E27FC236}">
                      <a16:creationId xmlns:a16="http://schemas.microsoft.com/office/drawing/2014/main" id="{20BA9767-0C0D-4BB7-882B-D1D285FB1D71}"/>
                    </a:ext>
                  </a:extLst>
                </p:cNvPr>
                <p:cNvPicPr/>
                <p:nvPr/>
              </p:nvPicPr>
              <p:blipFill>
                <a:blip r:embed="rId86"/>
                <a:stretch>
                  <a:fillRect/>
                </a:stretch>
              </p:blipFill>
              <p:spPr>
                <a:xfrm>
                  <a:off x="4921779" y="820268"/>
                  <a:ext cx="121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B9690DF2-56C1-4843-88EB-519202027EC4}"/>
                    </a:ext>
                  </a:extLst>
                </p14:cNvPr>
                <p14:cNvContentPartPr/>
                <p14:nvPr/>
              </p14:nvContentPartPr>
              <p14:xfrm>
                <a:off x="5137779" y="781028"/>
                <a:ext cx="133560" cy="173520"/>
              </p14:xfrm>
            </p:contentPart>
          </mc:Choice>
          <mc:Fallback>
            <p:pic>
              <p:nvPicPr>
                <p:cNvPr id="51" name="Freihand 50">
                  <a:extLst>
                    <a:ext uri="{FF2B5EF4-FFF2-40B4-BE49-F238E27FC236}">
                      <a16:creationId xmlns:a16="http://schemas.microsoft.com/office/drawing/2014/main" id="{B9690DF2-56C1-4843-88EB-519202027EC4}"/>
                    </a:ext>
                  </a:extLst>
                </p:cNvPr>
                <p:cNvPicPr/>
                <p:nvPr/>
              </p:nvPicPr>
              <p:blipFill>
                <a:blip r:embed="rId88"/>
                <a:stretch>
                  <a:fillRect/>
                </a:stretch>
              </p:blipFill>
              <p:spPr>
                <a:xfrm>
                  <a:off x="5133459" y="776708"/>
                  <a:ext cx="142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8" name="Freihand 57">
                  <a:extLst>
                    <a:ext uri="{FF2B5EF4-FFF2-40B4-BE49-F238E27FC236}">
                      <a16:creationId xmlns:a16="http://schemas.microsoft.com/office/drawing/2014/main" id="{1F8F9792-A6DC-4CA8-8C2C-D6864AD20688}"/>
                    </a:ext>
                  </a:extLst>
                </p14:cNvPr>
                <p14:cNvContentPartPr/>
                <p14:nvPr/>
              </p14:nvContentPartPr>
              <p14:xfrm>
                <a:off x="3664659" y="1253708"/>
                <a:ext cx="97200" cy="77760"/>
              </p14:xfrm>
            </p:contentPart>
          </mc:Choice>
          <mc:Fallback>
            <p:pic>
              <p:nvPicPr>
                <p:cNvPr id="58" name="Freihand 57">
                  <a:extLst>
                    <a:ext uri="{FF2B5EF4-FFF2-40B4-BE49-F238E27FC236}">
                      <a16:creationId xmlns:a16="http://schemas.microsoft.com/office/drawing/2014/main" id="{1F8F9792-A6DC-4CA8-8C2C-D6864AD20688}"/>
                    </a:ext>
                  </a:extLst>
                </p:cNvPr>
                <p:cNvPicPr/>
                <p:nvPr/>
              </p:nvPicPr>
              <p:blipFill>
                <a:blip r:embed="rId90"/>
                <a:stretch>
                  <a:fillRect/>
                </a:stretch>
              </p:blipFill>
              <p:spPr>
                <a:xfrm>
                  <a:off x="3660339" y="1249388"/>
                  <a:ext cx="105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9" name="Freihand 58">
                  <a:extLst>
                    <a:ext uri="{FF2B5EF4-FFF2-40B4-BE49-F238E27FC236}">
                      <a16:creationId xmlns:a16="http://schemas.microsoft.com/office/drawing/2014/main" id="{AC8C3989-93C2-4EF5-AFB3-61689486D46C}"/>
                    </a:ext>
                  </a:extLst>
                </p14:cNvPr>
                <p14:cNvContentPartPr/>
                <p14:nvPr/>
              </p14:nvContentPartPr>
              <p14:xfrm>
                <a:off x="3717579" y="1259108"/>
                <a:ext cx="65520" cy="172080"/>
              </p14:xfrm>
            </p:contentPart>
          </mc:Choice>
          <mc:Fallback>
            <p:pic>
              <p:nvPicPr>
                <p:cNvPr id="59" name="Freihand 58">
                  <a:extLst>
                    <a:ext uri="{FF2B5EF4-FFF2-40B4-BE49-F238E27FC236}">
                      <a16:creationId xmlns:a16="http://schemas.microsoft.com/office/drawing/2014/main" id="{AC8C3989-93C2-4EF5-AFB3-61689486D46C}"/>
                    </a:ext>
                  </a:extLst>
                </p:cNvPr>
                <p:cNvPicPr/>
                <p:nvPr/>
              </p:nvPicPr>
              <p:blipFill>
                <a:blip r:embed="rId92"/>
                <a:stretch>
                  <a:fillRect/>
                </a:stretch>
              </p:blipFill>
              <p:spPr>
                <a:xfrm>
                  <a:off x="3713259" y="1254788"/>
                  <a:ext cx="74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ACD8A9E2-BDE3-4AF9-9B3B-773180069046}"/>
                    </a:ext>
                  </a:extLst>
                </p14:cNvPr>
                <p14:cNvContentPartPr/>
                <p14:nvPr/>
              </p14:nvContentPartPr>
              <p14:xfrm>
                <a:off x="3864819" y="1257668"/>
                <a:ext cx="129240" cy="44280"/>
              </p14:xfrm>
            </p:contentPart>
          </mc:Choice>
          <mc:Fallback>
            <p:pic>
              <p:nvPicPr>
                <p:cNvPr id="60" name="Freihand 59">
                  <a:extLst>
                    <a:ext uri="{FF2B5EF4-FFF2-40B4-BE49-F238E27FC236}">
                      <a16:creationId xmlns:a16="http://schemas.microsoft.com/office/drawing/2014/main" id="{ACD8A9E2-BDE3-4AF9-9B3B-773180069046}"/>
                    </a:ext>
                  </a:extLst>
                </p:cNvPr>
                <p:cNvPicPr/>
                <p:nvPr/>
              </p:nvPicPr>
              <p:blipFill>
                <a:blip r:embed="rId94"/>
                <a:stretch>
                  <a:fillRect/>
                </a:stretch>
              </p:blipFill>
              <p:spPr>
                <a:xfrm>
                  <a:off x="3860499" y="1253348"/>
                  <a:ext cx="137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BA156876-8E4F-4783-965C-069013824B67}"/>
                    </a:ext>
                  </a:extLst>
                </p14:cNvPr>
                <p14:cNvContentPartPr/>
                <p14:nvPr/>
              </p14:nvContentPartPr>
              <p14:xfrm>
                <a:off x="4073259" y="1206548"/>
                <a:ext cx="92520" cy="99720"/>
              </p14:xfrm>
            </p:contentPart>
          </mc:Choice>
          <mc:Fallback>
            <p:pic>
              <p:nvPicPr>
                <p:cNvPr id="62" name="Freihand 61">
                  <a:extLst>
                    <a:ext uri="{FF2B5EF4-FFF2-40B4-BE49-F238E27FC236}">
                      <a16:creationId xmlns:a16="http://schemas.microsoft.com/office/drawing/2014/main" id="{BA156876-8E4F-4783-965C-069013824B67}"/>
                    </a:ext>
                  </a:extLst>
                </p:cNvPr>
                <p:cNvPicPr/>
                <p:nvPr/>
              </p:nvPicPr>
              <p:blipFill>
                <a:blip r:embed="rId96"/>
                <a:stretch>
                  <a:fillRect/>
                </a:stretch>
              </p:blipFill>
              <p:spPr>
                <a:xfrm>
                  <a:off x="4068939" y="1202228"/>
                  <a:ext cx="101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0B1A8E6E-C36E-43EA-A8C1-262E7944A060}"/>
                    </a:ext>
                  </a:extLst>
                </p14:cNvPr>
                <p14:cNvContentPartPr/>
                <p14:nvPr/>
              </p14:nvContentPartPr>
              <p14:xfrm>
                <a:off x="4099179" y="1177028"/>
                <a:ext cx="113040" cy="12240"/>
              </p14:xfrm>
            </p:contentPart>
          </mc:Choice>
          <mc:Fallback>
            <p:pic>
              <p:nvPicPr>
                <p:cNvPr id="63" name="Freihand 62">
                  <a:extLst>
                    <a:ext uri="{FF2B5EF4-FFF2-40B4-BE49-F238E27FC236}">
                      <a16:creationId xmlns:a16="http://schemas.microsoft.com/office/drawing/2014/main" id="{0B1A8E6E-C36E-43EA-A8C1-262E7944A060}"/>
                    </a:ext>
                  </a:extLst>
                </p:cNvPr>
                <p:cNvPicPr/>
                <p:nvPr/>
              </p:nvPicPr>
              <p:blipFill>
                <a:blip r:embed="rId98"/>
                <a:stretch>
                  <a:fillRect/>
                </a:stretch>
              </p:blipFill>
              <p:spPr>
                <a:xfrm>
                  <a:off x="4094859" y="1172708"/>
                  <a:ext cx="121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38D77E35-5A42-43F0-A721-4191BFB04850}"/>
                    </a:ext>
                  </a:extLst>
                </p14:cNvPr>
                <p14:cNvContentPartPr/>
                <p14:nvPr/>
              </p14:nvContentPartPr>
              <p14:xfrm>
                <a:off x="4215819" y="1185668"/>
                <a:ext cx="127080" cy="106200"/>
              </p14:xfrm>
            </p:contentPart>
          </mc:Choice>
          <mc:Fallback>
            <p:pic>
              <p:nvPicPr>
                <p:cNvPr id="64" name="Freihand 63">
                  <a:extLst>
                    <a:ext uri="{FF2B5EF4-FFF2-40B4-BE49-F238E27FC236}">
                      <a16:creationId xmlns:a16="http://schemas.microsoft.com/office/drawing/2014/main" id="{38D77E35-5A42-43F0-A721-4191BFB04850}"/>
                    </a:ext>
                  </a:extLst>
                </p:cNvPr>
                <p:cNvPicPr/>
                <p:nvPr/>
              </p:nvPicPr>
              <p:blipFill>
                <a:blip r:embed="rId100"/>
                <a:stretch>
                  <a:fillRect/>
                </a:stretch>
              </p:blipFill>
              <p:spPr>
                <a:xfrm>
                  <a:off x="4211499" y="1181348"/>
                  <a:ext cx="135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AB6ACC34-009A-4A0F-87D4-303E7A3F464B}"/>
                    </a:ext>
                  </a:extLst>
                </p14:cNvPr>
                <p14:cNvContentPartPr/>
                <p14:nvPr/>
              </p14:nvContentPartPr>
              <p14:xfrm>
                <a:off x="4399419" y="1207268"/>
                <a:ext cx="27720" cy="104040"/>
              </p14:xfrm>
            </p:contentPart>
          </mc:Choice>
          <mc:Fallback>
            <p:pic>
              <p:nvPicPr>
                <p:cNvPr id="65" name="Freihand 64">
                  <a:extLst>
                    <a:ext uri="{FF2B5EF4-FFF2-40B4-BE49-F238E27FC236}">
                      <a16:creationId xmlns:a16="http://schemas.microsoft.com/office/drawing/2014/main" id="{AB6ACC34-009A-4A0F-87D4-303E7A3F464B}"/>
                    </a:ext>
                  </a:extLst>
                </p:cNvPr>
                <p:cNvPicPr/>
                <p:nvPr/>
              </p:nvPicPr>
              <p:blipFill>
                <a:blip r:embed="rId102"/>
                <a:stretch>
                  <a:fillRect/>
                </a:stretch>
              </p:blipFill>
              <p:spPr>
                <a:xfrm>
                  <a:off x="4395099" y="1202948"/>
                  <a:ext cx="36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06F7C666-12A4-4246-BF61-ACC73A3A4D9C}"/>
                    </a:ext>
                  </a:extLst>
                </p14:cNvPr>
                <p14:cNvContentPartPr/>
                <p14:nvPr/>
              </p14:nvContentPartPr>
              <p14:xfrm>
                <a:off x="4363059" y="1248308"/>
                <a:ext cx="101160" cy="10440"/>
              </p14:xfrm>
            </p:contentPart>
          </mc:Choice>
          <mc:Fallback>
            <p:pic>
              <p:nvPicPr>
                <p:cNvPr id="66" name="Freihand 65">
                  <a:extLst>
                    <a:ext uri="{FF2B5EF4-FFF2-40B4-BE49-F238E27FC236}">
                      <a16:creationId xmlns:a16="http://schemas.microsoft.com/office/drawing/2014/main" id="{06F7C666-12A4-4246-BF61-ACC73A3A4D9C}"/>
                    </a:ext>
                  </a:extLst>
                </p:cNvPr>
                <p:cNvPicPr/>
                <p:nvPr/>
              </p:nvPicPr>
              <p:blipFill>
                <a:blip r:embed="rId104"/>
                <a:stretch>
                  <a:fillRect/>
                </a:stretch>
              </p:blipFill>
              <p:spPr>
                <a:xfrm>
                  <a:off x="4358739" y="1243988"/>
                  <a:ext cx="109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4B887229-7BB5-4100-9D72-B2B1A8E69590}"/>
                    </a:ext>
                  </a:extLst>
                </p14:cNvPr>
                <p14:cNvContentPartPr/>
                <p14:nvPr/>
              </p14:nvContentPartPr>
              <p14:xfrm>
                <a:off x="4480779" y="1212308"/>
                <a:ext cx="78120" cy="123120"/>
              </p14:xfrm>
            </p:contentPart>
          </mc:Choice>
          <mc:Fallback>
            <p:pic>
              <p:nvPicPr>
                <p:cNvPr id="67" name="Freihand 66">
                  <a:extLst>
                    <a:ext uri="{FF2B5EF4-FFF2-40B4-BE49-F238E27FC236}">
                      <a16:creationId xmlns:a16="http://schemas.microsoft.com/office/drawing/2014/main" id="{4B887229-7BB5-4100-9D72-B2B1A8E69590}"/>
                    </a:ext>
                  </a:extLst>
                </p:cNvPr>
                <p:cNvPicPr/>
                <p:nvPr/>
              </p:nvPicPr>
              <p:blipFill>
                <a:blip r:embed="rId106"/>
                <a:stretch>
                  <a:fillRect/>
                </a:stretch>
              </p:blipFill>
              <p:spPr>
                <a:xfrm>
                  <a:off x="4476459" y="1207988"/>
                  <a:ext cx="86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B71DA79D-6CD9-4FA8-8F53-C5A7B3D90ABC}"/>
                    </a:ext>
                  </a:extLst>
                </p14:cNvPr>
                <p14:cNvContentPartPr/>
                <p14:nvPr/>
              </p14:nvContentPartPr>
              <p14:xfrm>
                <a:off x="4578699" y="1200428"/>
                <a:ext cx="104040" cy="132840"/>
              </p14:xfrm>
            </p:contentPart>
          </mc:Choice>
          <mc:Fallback>
            <p:pic>
              <p:nvPicPr>
                <p:cNvPr id="68" name="Freihand 67">
                  <a:extLst>
                    <a:ext uri="{FF2B5EF4-FFF2-40B4-BE49-F238E27FC236}">
                      <a16:creationId xmlns:a16="http://schemas.microsoft.com/office/drawing/2014/main" id="{B71DA79D-6CD9-4FA8-8F53-C5A7B3D90ABC}"/>
                    </a:ext>
                  </a:extLst>
                </p:cNvPr>
                <p:cNvPicPr/>
                <p:nvPr/>
              </p:nvPicPr>
              <p:blipFill>
                <a:blip r:embed="rId108"/>
                <a:stretch>
                  <a:fillRect/>
                </a:stretch>
              </p:blipFill>
              <p:spPr>
                <a:xfrm>
                  <a:off x="4574379" y="1196108"/>
                  <a:ext cx="112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B4437E5D-0E3E-4D13-B16B-88BE188DFAF0}"/>
                    </a:ext>
                  </a:extLst>
                </p14:cNvPr>
                <p14:cNvContentPartPr/>
                <p14:nvPr/>
              </p14:nvContentPartPr>
              <p14:xfrm>
                <a:off x="4714419" y="1211588"/>
                <a:ext cx="63720" cy="66240"/>
              </p14:xfrm>
            </p:contentPart>
          </mc:Choice>
          <mc:Fallback>
            <p:pic>
              <p:nvPicPr>
                <p:cNvPr id="69" name="Freihand 68">
                  <a:extLst>
                    <a:ext uri="{FF2B5EF4-FFF2-40B4-BE49-F238E27FC236}">
                      <a16:creationId xmlns:a16="http://schemas.microsoft.com/office/drawing/2014/main" id="{B4437E5D-0E3E-4D13-B16B-88BE188DFAF0}"/>
                    </a:ext>
                  </a:extLst>
                </p:cNvPr>
                <p:cNvPicPr/>
                <p:nvPr/>
              </p:nvPicPr>
              <p:blipFill>
                <a:blip r:embed="rId110"/>
                <a:stretch>
                  <a:fillRect/>
                </a:stretch>
              </p:blipFill>
              <p:spPr>
                <a:xfrm>
                  <a:off x="4710099" y="1207268"/>
                  <a:ext cx="72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8AF4E83F-F5CC-48EB-8969-2209D4C02FD0}"/>
                    </a:ext>
                  </a:extLst>
                </p14:cNvPr>
                <p14:cNvContentPartPr/>
                <p14:nvPr/>
              </p14:nvContentPartPr>
              <p14:xfrm>
                <a:off x="4742859" y="1220948"/>
                <a:ext cx="51840" cy="142200"/>
              </p14:xfrm>
            </p:contentPart>
          </mc:Choice>
          <mc:Fallback>
            <p:pic>
              <p:nvPicPr>
                <p:cNvPr id="70" name="Freihand 69">
                  <a:extLst>
                    <a:ext uri="{FF2B5EF4-FFF2-40B4-BE49-F238E27FC236}">
                      <a16:creationId xmlns:a16="http://schemas.microsoft.com/office/drawing/2014/main" id="{8AF4E83F-F5CC-48EB-8969-2209D4C02FD0}"/>
                    </a:ext>
                  </a:extLst>
                </p:cNvPr>
                <p:cNvPicPr/>
                <p:nvPr/>
              </p:nvPicPr>
              <p:blipFill>
                <a:blip r:embed="rId112"/>
                <a:stretch>
                  <a:fillRect/>
                </a:stretch>
              </p:blipFill>
              <p:spPr>
                <a:xfrm>
                  <a:off x="4738539" y="1216628"/>
                  <a:ext cx="60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09CCEBE7-65D4-42F7-8C08-DF00FC788588}"/>
                    </a:ext>
                  </a:extLst>
                </p14:cNvPr>
                <p14:cNvContentPartPr/>
                <p14:nvPr/>
              </p14:nvContentPartPr>
              <p14:xfrm>
                <a:off x="4092699" y="1104668"/>
                <a:ext cx="636120" cy="51120"/>
              </p14:xfrm>
            </p:contentPart>
          </mc:Choice>
          <mc:Fallback>
            <p:pic>
              <p:nvPicPr>
                <p:cNvPr id="71" name="Freihand 70">
                  <a:extLst>
                    <a:ext uri="{FF2B5EF4-FFF2-40B4-BE49-F238E27FC236}">
                      <a16:creationId xmlns:a16="http://schemas.microsoft.com/office/drawing/2014/main" id="{09CCEBE7-65D4-42F7-8C08-DF00FC788588}"/>
                    </a:ext>
                  </a:extLst>
                </p:cNvPr>
                <p:cNvPicPr/>
                <p:nvPr/>
              </p:nvPicPr>
              <p:blipFill>
                <a:blip r:embed="rId114"/>
                <a:stretch>
                  <a:fillRect/>
                </a:stretch>
              </p:blipFill>
              <p:spPr>
                <a:xfrm>
                  <a:off x="4088379" y="1100348"/>
                  <a:ext cx="644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47052738-BB95-4996-A28E-71F3C5F155C9}"/>
                    </a:ext>
                  </a:extLst>
                </p14:cNvPr>
                <p14:cNvContentPartPr/>
                <p14:nvPr/>
              </p14:nvContentPartPr>
              <p14:xfrm>
                <a:off x="4420299" y="980108"/>
                <a:ext cx="70920" cy="92520"/>
              </p14:xfrm>
            </p:contentPart>
          </mc:Choice>
          <mc:Fallback>
            <p:pic>
              <p:nvPicPr>
                <p:cNvPr id="72" name="Freihand 71">
                  <a:extLst>
                    <a:ext uri="{FF2B5EF4-FFF2-40B4-BE49-F238E27FC236}">
                      <a16:creationId xmlns:a16="http://schemas.microsoft.com/office/drawing/2014/main" id="{47052738-BB95-4996-A28E-71F3C5F155C9}"/>
                    </a:ext>
                  </a:extLst>
                </p:cNvPr>
                <p:cNvPicPr/>
                <p:nvPr/>
              </p:nvPicPr>
              <p:blipFill>
                <a:blip r:embed="rId116"/>
                <a:stretch>
                  <a:fillRect/>
                </a:stretch>
              </p:blipFill>
              <p:spPr>
                <a:xfrm>
                  <a:off x="4415979" y="975788"/>
                  <a:ext cx="79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E373899C-ADFA-4C3E-A121-5E93F3DE4BDF}"/>
                    </a:ext>
                  </a:extLst>
                </p14:cNvPr>
                <p14:cNvContentPartPr/>
                <p14:nvPr/>
              </p14:nvContentPartPr>
              <p14:xfrm>
                <a:off x="4355859" y="927188"/>
                <a:ext cx="158400" cy="100080"/>
              </p14:xfrm>
            </p:contentPart>
          </mc:Choice>
          <mc:Fallback>
            <p:pic>
              <p:nvPicPr>
                <p:cNvPr id="73" name="Freihand 72">
                  <a:extLst>
                    <a:ext uri="{FF2B5EF4-FFF2-40B4-BE49-F238E27FC236}">
                      <a16:creationId xmlns:a16="http://schemas.microsoft.com/office/drawing/2014/main" id="{E373899C-ADFA-4C3E-A121-5E93F3DE4BDF}"/>
                    </a:ext>
                  </a:extLst>
                </p:cNvPr>
                <p:cNvPicPr/>
                <p:nvPr/>
              </p:nvPicPr>
              <p:blipFill>
                <a:blip r:embed="rId118"/>
                <a:stretch>
                  <a:fillRect/>
                </a:stretch>
              </p:blipFill>
              <p:spPr>
                <a:xfrm>
                  <a:off x="4351539" y="922868"/>
                  <a:ext cx="167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522ACAD0-2126-4872-81A3-A28B72D311C3}"/>
                    </a:ext>
                  </a:extLst>
                </p14:cNvPr>
                <p14:cNvContentPartPr/>
                <p14:nvPr/>
              </p14:nvContentPartPr>
              <p14:xfrm>
                <a:off x="4869939" y="1206908"/>
                <a:ext cx="14400" cy="82440"/>
              </p14:xfrm>
            </p:contentPart>
          </mc:Choice>
          <mc:Fallback>
            <p:pic>
              <p:nvPicPr>
                <p:cNvPr id="75" name="Freihand 74">
                  <a:extLst>
                    <a:ext uri="{FF2B5EF4-FFF2-40B4-BE49-F238E27FC236}">
                      <a16:creationId xmlns:a16="http://schemas.microsoft.com/office/drawing/2014/main" id="{522ACAD0-2126-4872-81A3-A28B72D311C3}"/>
                    </a:ext>
                  </a:extLst>
                </p:cNvPr>
                <p:cNvPicPr/>
                <p:nvPr/>
              </p:nvPicPr>
              <p:blipFill>
                <a:blip r:embed="rId120"/>
                <a:stretch>
                  <a:fillRect/>
                </a:stretch>
              </p:blipFill>
              <p:spPr>
                <a:xfrm>
                  <a:off x="4865619" y="1202588"/>
                  <a:ext cx="23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483F5210-9894-4F22-BA37-9D66AAC9FC3F}"/>
                    </a:ext>
                  </a:extLst>
                </p14:cNvPr>
                <p14:cNvContentPartPr/>
                <p14:nvPr/>
              </p14:nvContentPartPr>
              <p14:xfrm>
                <a:off x="4842219" y="1239308"/>
                <a:ext cx="115560" cy="12600"/>
              </p14:xfrm>
            </p:contentPart>
          </mc:Choice>
          <mc:Fallback>
            <p:pic>
              <p:nvPicPr>
                <p:cNvPr id="76" name="Freihand 75">
                  <a:extLst>
                    <a:ext uri="{FF2B5EF4-FFF2-40B4-BE49-F238E27FC236}">
                      <a16:creationId xmlns:a16="http://schemas.microsoft.com/office/drawing/2014/main" id="{483F5210-9894-4F22-BA37-9D66AAC9FC3F}"/>
                    </a:ext>
                  </a:extLst>
                </p:cNvPr>
                <p:cNvPicPr/>
                <p:nvPr/>
              </p:nvPicPr>
              <p:blipFill>
                <a:blip r:embed="rId122"/>
                <a:stretch>
                  <a:fillRect/>
                </a:stretch>
              </p:blipFill>
              <p:spPr>
                <a:xfrm>
                  <a:off x="4837899" y="1234988"/>
                  <a:ext cx="124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D4AE4478-FB85-4E25-BCCB-D12F54C9FEFA}"/>
                    </a:ext>
                  </a:extLst>
                </p14:cNvPr>
                <p14:cNvContentPartPr/>
                <p14:nvPr/>
              </p14:nvContentPartPr>
              <p14:xfrm>
                <a:off x="4964979" y="1169108"/>
                <a:ext cx="101880" cy="126720"/>
              </p14:xfrm>
            </p:contentPart>
          </mc:Choice>
          <mc:Fallback>
            <p:pic>
              <p:nvPicPr>
                <p:cNvPr id="77" name="Freihand 76">
                  <a:extLst>
                    <a:ext uri="{FF2B5EF4-FFF2-40B4-BE49-F238E27FC236}">
                      <a16:creationId xmlns:a16="http://schemas.microsoft.com/office/drawing/2014/main" id="{D4AE4478-FB85-4E25-BCCB-D12F54C9FEFA}"/>
                    </a:ext>
                  </a:extLst>
                </p:cNvPr>
                <p:cNvPicPr/>
                <p:nvPr/>
              </p:nvPicPr>
              <p:blipFill>
                <a:blip r:embed="rId124"/>
                <a:stretch>
                  <a:fillRect/>
                </a:stretch>
              </p:blipFill>
              <p:spPr>
                <a:xfrm>
                  <a:off x="4960659" y="1164788"/>
                  <a:ext cx="110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004964D3-8C89-4D72-8604-387293B5E3E3}"/>
                    </a:ext>
                  </a:extLst>
                </p14:cNvPr>
                <p14:cNvContentPartPr/>
                <p14:nvPr/>
              </p14:nvContentPartPr>
              <p14:xfrm>
                <a:off x="5123379" y="1169108"/>
                <a:ext cx="102960" cy="96480"/>
              </p14:xfrm>
            </p:contentPart>
          </mc:Choice>
          <mc:Fallback>
            <p:pic>
              <p:nvPicPr>
                <p:cNvPr id="78" name="Freihand 77">
                  <a:extLst>
                    <a:ext uri="{FF2B5EF4-FFF2-40B4-BE49-F238E27FC236}">
                      <a16:creationId xmlns:a16="http://schemas.microsoft.com/office/drawing/2014/main" id="{004964D3-8C89-4D72-8604-387293B5E3E3}"/>
                    </a:ext>
                  </a:extLst>
                </p:cNvPr>
                <p:cNvPicPr/>
                <p:nvPr/>
              </p:nvPicPr>
              <p:blipFill>
                <a:blip r:embed="rId126"/>
                <a:stretch>
                  <a:fillRect/>
                </a:stretch>
              </p:blipFill>
              <p:spPr>
                <a:xfrm>
                  <a:off x="5119059" y="1164788"/>
                  <a:ext cx="111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C912EA07-3105-4745-B258-5D6B504EE680}"/>
                    </a:ext>
                  </a:extLst>
                </p14:cNvPr>
                <p14:cNvContentPartPr/>
                <p14:nvPr/>
              </p14:nvContentPartPr>
              <p14:xfrm>
                <a:off x="5262699" y="1204028"/>
                <a:ext cx="83880" cy="17280"/>
              </p14:xfrm>
            </p:contentPart>
          </mc:Choice>
          <mc:Fallback>
            <p:pic>
              <p:nvPicPr>
                <p:cNvPr id="79" name="Freihand 78">
                  <a:extLst>
                    <a:ext uri="{FF2B5EF4-FFF2-40B4-BE49-F238E27FC236}">
                      <a16:creationId xmlns:a16="http://schemas.microsoft.com/office/drawing/2014/main" id="{C912EA07-3105-4745-B258-5D6B504EE680}"/>
                    </a:ext>
                  </a:extLst>
                </p:cNvPr>
                <p:cNvPicPr/>
                <p:nvPr/>
              </p:nvPicPr>
              <p:blipFill>
                <a:blip r:embed="rId128"/>
                <a:stretch>
                  <a:fillRect/>
                </a:stretch>
              </p:blipFill>
              <p:spPr>
                <a:xfrm>
                  <a:off x="5258379" y="1199708"/>
                  <a:ext cx="92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0" name="Freihand 79">
                  <a:extLst>
                    <a:ext uri="{FF2B5EF4-FFF2-40B4-BE49-F238E27FC236}">
                      <a16:creationId xmlns:a16="http://schemas.microsoft.com/office/drawing/2014/main" id="{EB237B08-AA58-4EB3-9325-508D73A10E51}"/>
                    </a:ext>
                  </a:extLst>
                </p14:cNvPr>
                <p14:cNvContentPartPr/>
                <p14:nvPr/>
              </p14:nvContentPartPr>
              <p14:xfrm>
                <a:off x="5383659" y="1156508"/>
                <a:ext cx="120240" cy="113400"/>
              </p14:xfrm>
            </p:contentPart>
          </mc:Choice>
          <mc:Fallback>
            <p:pic>
              <p:nvPicPr>
                <p:cNvPr id="80" name="Freihand 79">
                  <a:extLst>
                    <a:ext uri="{FF2B5EF4-FFF2-40B4-BE49-F238E27FC236}">
                      <a16:creationId xmlns:a16="http://schemas.microsoft.com/office/drawing/2014/main" id="{EB237B08-AA58-4EB3-9325-508D73A10E51}"/>
                    </a:ext>
                  </a:extLst>
                </p:cNvPr>
                <p:cNvPicPr/>
                <p:nvPr/>
              </p:nvPicPr>
              <p:blipFill>
                <a:blip r:embed="rId130"/>
                <a:stretch>
                  <a:fillRect/>
                </a:stretch>
              </p:blipFill>
              <p:spPr>
                <a:xfrm>
                  <a:off x="5379339" y="1152188"/>
                  <a:ext cx="128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7F49B7AD-E10E-4DED-AC64-A869C8C97661}"/>
                    </a:ext>
                  </a:extLst>
                </p14:cNvPr>
                <p14:cNvContentPartPr/>
                <p14:nvPr/>
              </p14:nvContentPartPr>
              <p14:xfrm>
                <a:off x="5512539" y="1166948"/>
                <a:ext cx="122400" cy="75600"/>
              </p14:xfrm>
            </p:contentPart>
          </mc:Choice>
          <mc:Fallback>
            <p:pic>
              <p:nvPicPr>
                <p:cNvPr id="81" name="Freihand 80">
                  <a:extLst>
                    <a:ext uri="{FF2B5EF4-FFF2-40B4-BE49-F238E27FC236}">
                      <a16:creationId xmlns:a16="http://schemas.microsoft.com/office/drawing/2014/main" id="{7F49B7AD-E10E-4DED-AC64-A869C8C97661}"/>
                    </a:ext>
                  </a:extLst>
                </p:cNvPr>
                <p:cNvPicPr/>
                <p:nvPr/>
              </p:nvPicPr>
              <p:blipFill>
                <a:blip r:embed="rId132"/>
                <a:stretch>
                  <a:fillRect/>
                </a:stretch>
              </p:blipFill>
              <p:spPr>
                <a:xfrm>
                  <a:off x="5508219" y="1162628"/>
                  <a:ext cx="131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D0F0A21F-54B8-4A5C-9FA6-18789AAB5D06}"/>
                    </a:ext>
                  </a:extLst>
                </p14:cNvPr>
                <p14:cNvContentPartPr/>
                <p14:nvPr/>
              </p14:nvContentPartPr>
              <p14:xfrm>
                <a:off x="5648979" y="1166228"/>
                <a:ext cx="121680" cy="83880"/>
              </p14:xfrm>
            </p:contentPart>
          </mc:Choice>
          <mc:Fallback>
            <p:pic>
              <p:nvPicPr>
                <p:cNvPr id="82" name="Freihand 81">
                  <a:extLst>
                    <a:ext uri="{FF2B5EF4-FFF2-40B4-BE49-F238E27FC236}">
                      <a16:creationId xmlns:a16="http://schemas.microsoft.com/office/drawing/2014/main" id="{D0F0A21F-54B8-4A5C-9FA6-18789AAB5D06}"/>
                    </a:ext>
                  </a:extLst>
                </p:cNvPr>
                <p:cNvPicPr/>
                <p:nvPr/>
              </p:nvPicPr>
              <p:blipFill>
                <a:blip r:embed="rId134"/>
                <a:stretch>
                  <a:fillRect/>
                </a:stretch>
              </p:blipFill>
              <p:spPr>
                <a:xfrm>
                  <a:off x="5644659" y="1161908"/>
                  <a:ext cx="130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88159F25-A6D2-4BA9-8396-E446804AEC50}"/>
                    </a:ext>
                  </a:extLst>
                </p14:cNvPr>
                <p14:cNvContentPartPr/>
                <p14:nvPr/>
              </p14:nvContentPartPr>
              <p14:xfrm>
                <a:off x="5805579" y="1072988"/>
                <a:ext cx="94680" cy="164880"/>
              </p14:xfrm>
            </p:contentPart>
          </mc:Choice>
          <mc:Fallback>
            <p:pic>
              <p:nvPicPr>
                <p:cNvPr id="83" name="Freihand 82">
                  <a:extLst>
                    <a:ext uri="{FF2B5EF4-FFF2-40B4-BE49-F238E27FC236}">
                      <a16:creationId xmlns:a16="http://schemas.microsoft.com/office/drawing/2014/main" id="{88159F25-A6D2-4BA9-8396-E446804AEC50}"/>
                    </a:ext>
                  </a:extLst>
                </p:cNvPr>
                <p:cNvPicPr/>
                <p:nvPr/>
              </p:nvPicPr>
              <p:blipFill>
                <a:blip r:embed="rId136"/>
                <a:stretch>
                  <a:fillRect/>
                </a:stretch>
              </p:blipFill>
              <p:spPr>
                <a:xfrm>
                  <a:off x="5801259" y="1068668"/>
                  <a:ext cx="103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7F875B4A-479D-4AC5-97C2-DD51876CAF4A}"/>
                    </a:ext>
                  </a:extLst>
                </p14:cNvPr>
                <p14:cNvContentPartPr/>
                <p14:nvPr/>
              </p14:nvContentPartPr>
              <p14:xfrm>
                <a:off x="4990539" y="1045268"/>
                <a:ext cx="762120" cy="102240"/>
              </p14:xfrm>
            </p:contentPart>
          </mc:Choice>
          <mc:Fallback>
            <p:pic>
              <p:nvPicPr>
                <p:cNvPr id="85" name="Freihand 84">
                  <a:extLst>
                    <a:ext uri="{FF2B5EF4-FFF2-40B4-BE49-F238E27FC236}">
                      <a16:creationId xmlns:a16="http://schemas.microsoft.com/office/drawing/2014/main" id="{7F875B4A-479D-4AC5-97C2-DD51876CAF4A}"/>
                    </a:ext>
                  </a:extLst>
                </p:cNvPr>
                <p:cNvPicPr/>
                <p:nvPr/>
              </p:nvPicPr>
              <p:blipFill>
                <a:blip r:embed="rId138"/>
                <a:stretch>
                  <a:fillRect/>
                </a:stretch>
              </p:blipFill>
              <p:spPr>
                <a:xfrm>
                  <a:off x="4986219" y="1040948"/>
                  <a:ext cx="770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20FB9CAB-9169-449E-A003-C33D091AFFCD}"/>
                    </a:ext>
                  </a:extLst>
                </p14:cNvPr>
                <p14:cNvContentPartPr/>
                <p14:nvPr/>
              </p14:nvContentPartPr>
              <p14:xfrm>
                <a:off x="4800459" y="966428"/>
                <a:ext cx="453600" cy="114480"/>
              </p14:xfrm>
            </p:contentPart>
          </mc:Choice>
          <mc:Fallback>
            <p:pic>
              <p:nvPicPr>
                <p:cNvPr id="86" name="Freihand 85">
                  <a:extLst>
                    <a:ext uri="{FF2B5EF4-FFF2-40B4-BE49-F238E27FC236}">
                      <a16:creationId xmlns:a16="http://schemas.microsoft.com/office/drawing/2014/main" id="{20FB9CAB-9169-449E-A003-C33D091AFFCD}"/>
                    </a:ext>
                  </a:extLst>
                </p:cNvPr>
                <p:cNvPicPr/>
                <p:nvPr/>
              </p:nvPicPr>
              <p:blipFill>
                <a:blip r:embed="rId140"/>
                <a:stretch>
                  <a:fillRect/>
                </a:stretch>
              </p:blipFill>
              <p:spPr>
                <a:xfrm>
                  <a:off x="4796139" y="962108"/>
                  <a:ext cx="462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BBDEB117-0B72-4033-A48F-9C1E9FAEFF4D}"/>
                    </a:ext>
                  </a:extLst>
                </p14:cNvPr>
                <p14:cNvContentPartPr/>
                <p14:nvPr/>
              </p14:nvContentPartPr>
              <p14:xfrm>
                <a:off x="4740699" y="952028"/>
                <a:ext cx="140400" cy="60120"/>
              </p14:xfrm>
            </p:contentPart>
          </mc:Choice>
          <mc:Fallback>
            <p:pic>
              <p:nvPicPr>
                <p:cNvPr id="87" name="Freihand 86">
                  <a:extLst>
                    <a:ext uri="{FF2B5EF4-FFF2-40B4-BE49-F238E27FC236}">
                      <a16:creationId xmlns:a16="http://schemas.microsoft.com/office/drawing/2014/main" id="{BBDEB117-0B72-4033-A48F-9C1E9FAEFF4D}"/>
                    </a:ext>
                  </a:extLst>
                </p:cNvPr>
                <p:cNvPicPr/>
                <p:nvPr/>
              </p:nvPicPr>
              <p:blipFill>
                <a:blip r:embed="rId142"/>
                <a:stretch>
                  <a:fillRect/>
                </a:stretch>
              </p:blipFill>
              <p:spPr>
                <a:xfrm>
                  <a:off x="4736379" y="947708"/>
                  <a:ext cx="149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D8A5D29B-9A10-4B87-A62E-FF9D362CE7E3}"/>
                    </a:ext>
                  </a:extLst>
                </p14:cNvPr>
                <p14:cNvContentPartPr/>
                <p14:nvPr/>
              </p14:nvContentPartPr>
              <p14:xfrm>
                <a:off x="6012579" y="1138148"/>
                <a:ext cx="20160" cy="122400"/>
              </p14:xfrm>
            </p:contentPart>
          </mc:Choice>
          <mc:Fallback>
            <p:pic>
              <p:nvPicPr>
                <p:cNvPr id="88" name="Freihand 87">
                  <a:extLst>
                    <a:ext uri="{FF2B5EF4-FFF2-40B4-BE49-F238E27FC236}">
                      <a16:creationId xmlns:a16="http://schemas.microsoft.com/office/drawing/2014/main" id="{D8A5D29B-9A10-4B87-A62E-FF9D362CE7E3}"/>
                    </a:ext>
                  </a:extLst>
                </p:cNvPr>
                <p:cNvPicPr/>
                <p:nvPr/>
              </p:nvPicPr>
              <p:blipFill>
                <a:blip r:embed="rId144"/>
                <a:stretch>
                  <a:fillRect/>
                </a:stretch>
              </p:blipFill>
              <p:spPr>
                <a:xfrm>
                  <a:off x="6008259" y="1133828"/>
                  <a:ext cx="288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4E889327-41D3-4A97-9D6A-346C091B52ED}"/>
                    </a:ext>
                  </a:extLst>
                </p14:cNvPr>
                <p14:cNvContentPartPr/>
                <p14:nvPr/>
              </p14:nvContentPartPr>
              <p14:xfrm>
                <a:off x="5983779" y="1205468"/>
                <a:ext cx="102240" cy="3600"/>
              </p14:xfrm>
            </p:contentPart>
          </mc:Choice>
          <mc:Fallback>
            <p:pic>
              <p:nvPicPr>
                <p:cNvPr id="89" name="Freihand 88">
                  <a:extLst>
                    <a:ext uri="{FF2B5EF4-FFF2-40B4-BE49-F238E27FC236}">
                      <a16:creationId xmlns:a16="http://schemas.microsoft.com/office/drawing/2014/main" id="{4E889327-41D3-4A97-9D6A-346C091B52ED}"/>
                    </a:ext>
                  </a:extLst>
                </p:cNvPr>
                <p:cNvPicPr/>
                <p:nvPr/>
              </p:nvPicPr>
              <p:blipFill>
                <a:blip r:embed="rId146"/>
                <a:stretch>
                  <a:fillRect/>
                </a:stretch>
              </p:blipFill>
              <p:spPr>
                <a:xfrm>
                  <a:off x="5979459" y="1201148"/>
                  <a:ext cx="110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0" name="Freihand 89">
                  <a:extLst>
                    <a:ext uri="{FF2B5EF4-FFF2-40B4-BE49-F238E27FC236}">
                      <a16:creationId xmlns:a16="http://schemas.microsoft.com/office/drawing/2014/main" id="{FE707743-E192-4A13-994E-6111B3995C4E}"/>
                    </a:ext>
                  </a:extLst>
                </p14:cNvPr>
                <p14:cNvContentPartPr/>
                <p14:nvPr/>
              </p14:nvContentPartPr>
              <p14:xfrm>
                <a:off x="6149739" y="1141388"/>
                <a:ext cx="103320" cy="111960"/>
              </p14:xfrm>
            </p:contentPart>
          </mc:Choice>
          <mc:Fallback>
            <p:pic>
              <p:nvPicPr>
                <p:cNvPr id="90" name="Freihand 89">
                  <a:extLst>
                    <a:ext uri="{FF2B5EF4-FFF2-40B4-BE49-F238E27FC236}">
                      <a16:creationId xmlns:a16="http://schemas.microsoft.com/office/drawing/2014/main" id="{FE707743-E192-4A13-994E-6111B3995C4E}"/>
                    </a:ext>
                  </a:extLst>
                </p:cNvPr>
                <p:cNvPicPr/>
                <p:nvPr/>
              </p:nvPicPr>
              <p:blipFill>
                <a:blip r:embed="rId148"/>
                <a:stretch>
                  <a:fillRect/>
                </a:stretch>
              </p:blipFill>
              <p:spPr>
                <a:xfrm>
                  <a:off x="6145419" y="1137068"/>
                  <a:ext cx="1119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1" name="Freihand 90">
                  <a:extLst>
                    <a:ext uri="{FF2B5EF4-FFF2-40B4-BE49-F238E27FC236}">
                      <a16:creationId xmlns:a16="http://schemas.microsoft.com/office/drawing/2014/main" id="{A65C57F4-D82B-46FE-AEF3-B98CB6FADEF4}"/>
                    </a:ext>
                  </a:extLst>
                </p14:cNvPr>
                <p14:cNvContentPartPr/>
                <p14:nvPr/>
              </p14:nvContentPartPr>
              <p14:xfrm>
                <a:off x="6276819" y="1151468"/>
                <a:ext cx="109800" cy="89640"/>
              </p14:xfrm>
            </p:contentPart>
          </mc:Choice>
          <mc:Fallback>
            <p:pic>
              <p:nvPicPr>
                <p:cNvPr id="91" name="Freihand 90">
                  <a:extLst>
                    <a:ext uri="{FF2B5EF4-FFF2-40B4-BE49-F238E27FC236}">
                      <a16:creationId xmlns:a16="http://schemas.microsoft.com/office/drawing/2014/main" id="{A65C57F4-D82B-46FE-AEF3-B98CB6FADEF4}"/>
                    </a:ext>
                  </a:extLst>
                </p:cNvPr>
                <p:cNvPicPr/>
                <p:nvPr/>
              </p:nvPicPr>
              <p:blipFill>
                <a:blip r:embed="rId150"/>
                <a:stretch>
                  <a:fillRect/>
                </a:stretch>
              </p:blipFill>
              <p:spPr>
                <a:xfrm>
                  <a:off x="6272499" y="1147148"/>
                  <a:ext cx="118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2" name="Freihand 91">
                  <a:extLst>
                    <a:ext uri="{FF2B5EF4-FFF2-40B4-BE49-F238E27FC236}">
                      <a16:creationId xmlns:a16="http://schemas.microsoft.com/office/drawing/2014/main" id="{6F4707FA-D695-4FA7-AC4B-EC9F0E037A5E}"/>
                    </a:ext>
                  </a:extLst>
                </p14:cNvPr>
                <p14:cNvContentPartPr/>
                <p14:nvPr/>
              </p14:nvContentPartPr>
              <p14:xfrm>
                <a:off x="6007899" y="1051388"/>
                <a:ext cx="395280" cy="58320"/>
              </p14:xfrm>
            </p:contentPart>
          </mc:Choice>
          <mc:Fallback>
            <p:pic>
              <p:nvPicPr>
                <p:cNvPr id="92" name="Freihand 91">
                  <a:extLst>
                    <a:ext uri="{FF2B5EF4-FFF2-40B4-BE49-F238E27FC236}">
                      <a16:creationId xmlns:a16="http://schemas.microsoft.com/office/drawing/2014/main" id="{6F4707FA-D695-4FA7-AC4B-EC9F0E037A5E}"/>
                    </a:ext>
                  </a:extLst>
                </p:cNvPr>
                <p:cNvPicPr/>
                <p:nvPr/>
              </p:nvPicPr>
              <p:blipFill>
                <a:blip r:embed="rId152"/>
                <a:stretch>
                  <a:fillRect/>
                </a:stretch>
              </p:blipFill>
              <p:spPr>
                <a:xfrm>
                  <a:off x="6003579" y="1047068"/>
                  <a:ext cx="403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3" name="Freihand 92">
                  <a:extLst>
                    <a:ext uri="{FF2B5EF4-FFF2-40B4-BE49-F238E27FC236}">
                      <a16:creationId xmlns:a16="http://schemas.microsoft.com/office/drawing/2014/main" id="{FA2DEDC2-626F-4982-96E8-4D82E6A9EBFB}"/>
                    </a:ext>
                  </a:extLst>
                </p14:cNvPr>
                <p14:cNvContentPartPr/>
                <p14:nvPr/>
              </p14:nvContentPartPr>
              <p14:xfrm>
                <a:off x="5354499" y="855548"/>
                <a:ext cx="815400" cy="179280"/>
              </p14:xfrm>
            </p:contentPart>
          </mc:Choice>
          <mc:Fallback>
            <p:pic>
              <p:nvPicPr>
                <p:cNvPr id="93" name="Freihand 92">
                  <a:extLst>
                    <a:ext uri="{FF2B5EF4-FFF2-40B4-BE49-F238E27FC236}">
                      <a16:creationId xmlns:a16="http://schemas.microsoft.com/office/drawing/2014/main" id="{FA2DEDC2-626F-4982-96E8-4D82E6A9EBFB}"/>
                    </a:ext>
                  </a:extLst>
                </p:cNvPr>
                <p:cNvPicPr/>
                <p:nvPr/>
              </p:nvPicPr>
              <p:blipFill>
                <a:blip r:embed="rId154"/>
                <a:stretch>
                  <a:fillRect/>
                </a:stretch>
              </p:blipFill>
              <p:spPr>
                <a:xfrm>
                  <a:off x="5350179" y="851228"/>
                  <a:ext cx="824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4" name="Freihand 93">
                  <a:extLst>
                    <a:ext uri="{FF2B5EF4-FFF2-40B4-BE49-F238E27FC236}">
                      <a16:creationId xmlns:a16="http://schemas.microsoft.com/office/drawing/2014/main" id="{3C50ED0C-E1B1-4919-9870-5040E308378B}"/>
                    </a:ext>
                  </a:extLst>
                </p14:cNvPr>
                <p14:cNvContentPartPr/>
                <p14:nvPr/>
              </p14:nvContentPartPr>
              <p14:xfrm>
                <a:off x="5269899" y="801908"/>
                <a:ext cx="275400" cy="101880"/>
              </p14:xfrm>
            </p:contentPart>
          </mc:Choice>
          <mc:Fallback>
            <p:pic>
              <p:nvPicPr>
                <p:cNvPr id="94" name="Freihand 93">
                  <a:extLst>
                    <a:ext uri="{FF2B5EF4-FFF2-40B4-BE49-F238E27FC236}">
                      <a16:creationId xmlns:a16="http://schemas.microsoft.com/office/drawing/2014/main" id="{3C50ED0C-E1B1-4919-9870-5040E308378B}"/>
                    </a:ext>
                  </a:extLst>
                </p:cNvPr>
                <p:cNvPicPr/>
                <p:nvPr/>
              </p:nvPicPr>
              <p:blipFill>
                <a:blip r:embed="rId156"/>
                <a:stretch>
                  <a:fillRect/>
                </a:stretch>
              </p:blipFill>
              <p:spPr>
                <a:xfrm>
                  <a:off x="5265579" y="797588"/>
                  <a:ext cx="284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3C56A7FF-B8C2-4ADA-A07D-85EA0670E752}"/>
                    </a:ext>
                  </a:extLst>
                </p14:cNvPr>
                <p14:cNvContentPartPr/>
                <p14:nvPr/>
              </p14:nvContentPartPr>
              <p14:xfrm>
                <a:off x="4108179" y="1354868"/>
                <a:ext cx="234720" cy="9000"/>
              </p14:xfrm>
            </p:contentPart>
          </mc:Choice>
          <mc:Fallback>
            <p:pic>
              <p:nvPicPr>
                <p:cNvPr id="101" name="Freihand 100">
                  <a:extLst>
                    <a:ext uri="{FF2B5EF4-FFF2-40B4-BE49-F238E27FC236}">
                      <a16:creationId xmlns:a16="http://schemas.microsoft.com/office/drawing/2014/main" id="{3C56A7FF-B8C2-4ADA-A07D-85EA0670E752}"/>
                    </a:ext>
                  </a:extLst>
                </p:cNvPr>
                <p:cNvPicPr/>
                <p:nvPr/>
              </p:nvPicPr>
              <p:blipFill>
                <a:blip r:embed="rId158"/>
                <a:stretch>
                  <a:fillRect/>
                </a:stretch>
              </p:blipFill>
              <p:spPr>
                <a:xfrm>
                  <a:off x="4103859" y="1350548"/>
                  <a:ext cx="243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2" name="Freihand 101">
                  <a:extLst>
                    <a:ext uri="{FF2B5EF4-FFF2-40B4-BE49-F238E27FC236}">
                      <a16:creationId xmlns:a16="http://schemas.microsoft.com/office/drawing/2014/main" id="{8ACF2C72-8E05-43AC-9B60-205B0A57FB17}"/>
                    </a:ext>
                  </a:extLst>
                </p14:cNvPr>
                <p14:cNvContentPartPr/>
                <p14:nvPr/>
              </p14:nvContentPartPr>
              <p14:xfrm>
                <a:off x="5007819" y="1337948"/>
                <a:ext cx="180720" cy="17280"/>
              </p14:xfrm>
            </p:contentPart>
          </mc:Choice>
          <mc:Fallback>
            <p:pic>
              <p:nvPicPr>
                <p:cNvPr id="102" name="Freihand 101">
                  <a:extLst>
                    <a:ext uri="{FF2B5EF4-FFF2-40B4-BE49-F238E27FC236}">
                      <a16:creationId xmlns:a16="http://schemas.microsoft.com/office/drawing/2014/main" id="{8ACF2C72-8E05-43AC-9B60-205B0A57FB17}"/>
                    </a:ext>
                  </a:extLst>
                </p:cNvPr>
                <p:cNvPicPr/>
                <p:nvPr/>
              </p:nvPicPr>
              <p:blipFill>
                <a:blip r:embed="rId160"/>
                <a:stretch>
                  <a:fillRect/>
                </a:stretch>
              </p:blipFill>
              <p:spPr>
                <a:xfrm>
                  <a:off x="5003499" y="1333628"/>
                  <a:ext cx="1893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 name="Freihand 102">
                  <a:extLst>
                    <a:ext uri="{FF2B5EF4-FFF2-40B4-BE49-F238E27FC236}">
                      <a16:creationId xmlns:a16="http://schemas.microsoft.com/office/drawing/2014/main" id="{D0B57919-5858-4879-82EF-3AB79FA11752}"/>
                    </a:ext>
                  </a:extLst>
                </p14:cNvPr>
                <p14:cNvContentPartPr/>
                <p14:nvPr/>
              </p14:nvContentPartPr>
              <p14:xfrm>
                <a:off x="6171699" y="1286468"/>
                <a:ext cx="151920" cy="12240"/>
              </p14:xfrm>
            </p:contentPart>
          </mc:Choice>
          <mc:Fallback>
            <p:pic>
              <p:nvPicPr>
                <p:cNvPr id="103" name="Freihand 102">
                  <a:extLst>
                    <a:ext uri="{FF2B5EF4-FFF2-40B4-BE49-F238E27FC236}">
                      <a16:creationId xmlns:a16="http://schemas.microsoft.com/office/drawing/2014/main" id="{D0B57919-5858-4879-82EF-3AB79FA11752}"/>
                    </a:ext>
                  </a:extLst>
                </p:cNvPr>
                <p:cNvPicPr/>
                <p:nvPr/>
              </p:nvPicPr>
              <p:blipFill>
                <a:blip r:embed="rId162"/>
                <a:stretch>
                  <a:fillRect/>
                </a:stretch>
              </p:blipFill>
              <p:spPr>
                <a:xfrm>
                  <a:off x="6167379" y="1282148"/>
                  <a:ext cx="160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DB738A8A-FBA1-4C4E-A128-A6775AFCF68F}"/>
                    </a:ext>
                  </a:extLst>
                </p14:cNvPr>
                <p14:cNvContentPartPr/>
                <p14:nvPr/>
              </p14:nvContentPartPr>
              <p14:xfrm>
                <a:off x="3867339" y="1628468"/>
                <a:ext cx="173520" cy="25200"/>
              </p14:xfrm>
            </p:contentPart>
          </mc:Choice>
          <mc:Fallback>
            <p:pic>
              <p:nvPicPr>
                <p:cNvPr id="96" name="Freihand 95">
                  <a:extLst>
                    <a:ext uri="{FF2B5EF4-FFF2-40B4-BE49-F238E27FC236}">
                      <a16:creationId xmlns:a16="http://schemas.microsoft.com/office/drawing/2014/main" id="{DB738A8A-FBA1-4C4E-A128-A6775AFCF68F}"/>
                    </a:ext>
                  </a:extLst>
                </p:cNvPr>
                <p:cNvPicPr/>
                <p:nvPr/>
              </p:nvPicPr>
              <p:blipFill>
                <a:blip r:embed="rId164"/>
                <a:stretch>
                  <a:fillRect/>
                </a:stretch>
              </p:blipFill>
              <p:spPr>
                <a:xfrm>
                  <a:off x="3863019" y="1624148"/>
                  <a:ext cx="182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F77B07D8-F652-42E8-85A0-FE9150D93307}"/>
                    </a:ext>
                  </a:extLst>
                </p14:cNvPr>
                <p14:cNvContentPartPr/>
                <p14:nvPr/>
              </p14:nvContentPartPr>
              <p14:xfrm>
                <a:off x="3901179" y="1681028"/>
                <a:ext cx="154080" cy="9360"/>
              </p14:xfrm>
            </p:contentPart>
          </mc:Choice>
          <mc:Fallback>
            <p:pic>
              <p:nvPicPr>
                <p:cNvPr id="97" name="Freihand 96">
                  <a:extLst>
                    <a:ext uri="{FF2B5EF4-FFF2-40B4-BE49-F238E27FC236}">
                      <a16:creationId xmlns:a16="http://schemas.microsoft.com/office/drawing/2014/main" id="{F77B07D8-F652-42E8-85A0-FE9150D93307}"/>
                    </a:ext>
                  </a:extLst>
                </p:cNvPr>
                <p:cNvPicPr/>
                <p:nvPr/>
              </p:nvPicPr>
              <p:blipFill>
                <a:blip r:embed="rId166"/>
                <a:stretch>
                  <a:fillRect/>
                </a:stretch>
              </p:blipFill>
              <p:spPr>
                <a:xfrm>
                  <a:off x="3896859" y="1676708"/>
                  <a:ext cx="162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B6CEDF62-6FE4-4C1F-880B-8D859291D9EA}"/>
                    </a:ext>
                  </a:extLst>
                </p14:cNvPr>
                <p14:cNvContentPartPr/>
                <p14:nvPr/>
              </p14:nvContentPartPr>
              <p14:xfrm>
                <a:off x="4153179" y="1587068"/>
                <a:ext cx="133920" cy="107280"/>
              </p14:xfrm>
            </p:contentPart>
          </mc:Choice>
          <mc:Fallback>
            <p:pic>
              <p:nvPicPr>
                <p:cNvPr id="105" name="Freihand 104">
                  <a:extLst>
                    <a:ext uri="{FF2B5EF4-FFF2-40B4-BE49-F238E27FC236}">
                      <a16:creationId xmlns:a16="http://schemas.microsoft.com/office/drawing/2014/main" id="{B6CEDF62-6FE4-4C1F-880B-8D859291D9EA}"/>
                    </a:ext>
                  </a:extLst>
                </p:cNvPr>
                <p:cNvPicPr/>
                <p:nvPr/>
              </p:nvPicPr>
              <p:blipFill>
                <a:blip r:embed="rId168"/>
                <a:stretch>
                  <a:fillRect/>
                </a:stretch>
              </p:blipFill>
              <p:spPr>
                <a:xfrm>
                  <a:off x="4148859" y="1582748"/>
                  <a:ext cx="142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FC51951F-8C6D-44F2-A1C3-7B1D5B58D526}"/>
                    </a:ext>
                  </a:extLst>
                </p14:cNvPr>
                <p14:cNvContentPartPr/>
                <p14:nvPr/>
              </p14:nvContentPartPr>
              <p14:xfrm>
                <a:off x="4334259" y="1610468"/>
                <a:ext cx="88560" cy="71280"/>
              </p14:xfrm>
            </p:contentPart>
          </mc:Choice>
          <mc:Fallback>
            <p:pic>
              <p:nvPicPr>
                <p:cNvPr id="106" name="Freihand 105">
                  <a:extLst>
                    <a:ext uri="{FF2B5EF4-FFF2-40B4-BE49-F238E27FC236}">
                      <a16:creationId xmlns:a16="http://schemas.microsoft.com/office/drawing/2014/main" id="{FC51951F-8C6D-44F2-A1C3-7B1D5B58D526}"/>
                    </a:ext>
                  </a:extLst>
                </p:cNvPr>
                <p:cNvPicPr/>
                <p:nvPr/>
              </p:nvPicPr>
              <p:blipFill>
                <a:blip r:embed="rId170"/>
                <a:stretch>
                  <a:fillRect/>
                </a:stretch>
              </p:blipFill>
              <p:spPr>
                <a:xfrm>
                  <a:off x="4329939" y="1606148"/>
                  <a:ext cx="97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07E32B17-4BCD-4DB8-A72E-7D1358DD0188}"/>
                    </a:ext>
                  </a:extLst>
                </p14:cNvPr>
                <p14:cNvContentPartPr/>
                <p14:nvPr/>
              </p14:nvContentPartPr>
              <p14:xfrm>
                <a:off x="4445499" y="1600028"/>
                <a:ext cx="101880" cy="74160"/>
              </p14:xfrm>
            </p:contentPart>
          </mc:Choice>
          <mc:Fallback>
            <p:pic>
              <p:nvPicPr>
                <p:cNvPr id="107" name="Freihand 106">
                  <a:extLst>
                    <a:ext uri="{FF2B5EF4-FFF2-40B4-BE49-F238E27FC236}">
                      <a16:creationId xmlns:a16="http://schemas.microsoft.com/office/drawing/2014/main" id="{07E32B17-4BCD-4DB8-A72E-7D1358DD0188}"/>
                    </a:ext>
                  </a:extLst>
                </p:cNvPr>
                <p:cNvPicPr/>
                <p:nvPr/>
              </p:nvPicPr>
              <p:blipFill>
                <a:blip r:embed="rId172"/>
                <a:stretch>
                  <a:fillRect/>
                </a:stretch>
              </p:blipFill>
              <p:spPr>
                <a:xfrm>
                  <a:off x="4441179" y="1595708"/>
                  <a:ext cx="110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9" name="Freihand 108">
                  <a:extLst>
                    <a:ext uri="{FF2B5EF4-FFF2-40B4-BE49-F238E27FC236}">
                      <a16:creationId xmlns:a16="http://schemas.microsoft.com/office/drawing/2014/main" id="{FF5D0062-7C38-4A14-8A20-C3DC485C6299}"/>
                    </a:ext>
                  </a:extLst>
                </p14:cNvPr>
                <p14:cNvContentPartPr/>
                <p14:nvPr/>
              </p14:nvContentPartPr>
              <p14:xfrm>
                <a:off x="4699299" y="1627388"/>
                <a:ext cx="18360" cy="76680"/>
              </p14:xfrm>
            </p:contentPart>
          </mc:Choice>
          <mc:Fallback>
            <p:pic>
              <p:nvPicPr>
                <p:cNvPr id="109" name="Freihand 108">
                  <a:extLst>
                    <a:ext uri="{FF2B5EF4-FFF2-40B4-BE49-F238E27FC236}">
                      <a16:creationId xmlns:a16="http://schemas.microsoft.com/office/drawing/2014/main" id="{FF5D0062-7C38-4A14-8A20-C3DC485C6299}"/>
                    </a:ext>
                  </a:extLst>
                </p:cNvPr>
                <p:cNvPicPr/>
                <p:nvPr/>
              </p:nvPicPr>
              <p:blipFill>
                <a:blip r:embed="rId174"/>
                <a:stretch>
                  <a:fillRect/>
                </a:stretch>
              </p:blipFill>
              <p:spPr>
                <a:xfrm>
                  <a:off x="4694979" y="1623068"/>
                  <a:ext cx="27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0" name="Freihand 109">
                  <a:extLst>
                    <a:ext uri="{FF2B5EF4-FFF2-40B4-BE49-F238E27FC236}">
                      <a16:creationId xmlns:a16="http://schemas.microsoft.com/office/drawing/2014/main" id="{59DB2296-6607-4824-9387-1A40099FEDD0}"/>
                    </a:ext>
                  </a:extLst>
                </p14:cNvPr>
                <p14:cNvContentPartPr/>
                <p14:nvPr/>
              </p14:nvContentPartPr>
              <p14:xfrm>
                <a:off x="4667979" y="1652228"/>
                <a:ext cx="109800" cy="8640"/>
              </p14:xfrm>
            </p:contentPart>
          </mc:Choice>
          <mc:Fallback>
            <p:pic>
              <p:nvPicPr>
                <p:cNvPr id="110" name="Freihand 109">
                  <a:extLst>
                    <a:ext uri="{FF2B5EF4-FFF2-40B4-BE49-F238E27FC236}">
                      <a16:creationId xmlns:a16="http://schemas.microsoft.com/office/drawing/2014/main" id="{59DB2296-6607-4824-9387-1A40099FEDD0}"/>
                    </a:ext>
                  </a:extLst>
                </p:cNvPr>
                <p:cNvPicPr/>
                <p:nvPr/>
              </p:nvPicPr>
              <p:blipFill>
                <a:blip r:embed="rId176"/>
                <a:stretch>
                  <a:fillRect/>
                </a:stretch>
              </p:blipFill>
              <p:spPr>
                <a:xfrm>
                  <a:off x="4663659" y="1647908"/>
                  <a:ext cx="1184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1" name="Freihand 110">
                  <a:extLst>
                    <a:ext uri="{FF2B5EF4-FFF2-40B4-BE49-F238E27FC236}">
                      <a16:creationId xmlns:a16="http://schemas.microsoft.com/office/drawing/2014/main" id="{6E1EDCFD-F1B6-45A3-852C-CF43DCA901F5}"/>
                    </a:ext>
                  </a:extLst>
                </p14:cNvPr>
                <p14:cNvContentPartPr/>
                <p14:nvPr/>
              </p14:nvContentPartPr>
              <p14:xfrm>
                <a:off x="4837539" y="1584548"/>
                <a:ext cx="89640" cy="91080"/>
              </p14:xfrm>
            </p:contentPart>
          </mc:Choice>
          <mc:Fallback>
            <p:pic>
              <p:nvPicPr>
                <p:cNvPr id="111" name="Freihand 110">
                  <a:extLst>
                    <a:ext uri="{FF2B5EF4-FFF2-40B4-BE49-F238E27FC236}">
                      <a16:creationId xmlns:a16="http://schemas.microsoft.com/office/drawing/2014/main" id="{6E1EDCFD-F1B6-45A3-852C-CF43DCA901F5}"/>
                    </a:ext>
                  </a:extLst>
                </p:cNvPr>
                <p:cNvPicPr/>
                <p:nvPr/>
              </p:nvPicPr>
              <p:blipFill>
                <a:blip r:embed="rId178"/>
                <a:stretch>
                  <a:fillRect/>
                </a:stretch>
              </p:blipFill>
              <p:spPr>
                <a:xfrm>
                  <a:off x="4833219" y="1580228"/>
                  <a:ext cx="98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2" name="Freihand 111">
                  <a:extLst>
                    <a:ext uri="{FF2B5EF4-FFF2-40B4-BE49-F238E27FC236}">
                      <a16:creationId xmlns:a16="http://schemas.microsoft.com/office/drawing/2014/main" id="{3A231A08-43B6-4288-8017-32AB710CD821}"/>
                    </a:ext>
                  </a:extLst>
                </p14:cNvPr>
                <p14:cNvContentPartPr/>
                <p14:nvPr/>
              </p14:nvContentPartPr>
              <p14:xfrm>
                <a:off x="4956699" y="1665548"/>
                <a:ext cx="18360" cy="63000"/>
              </p14:xfrm>
            </p:contentPart>
          </mc:Choice>
          <mc:Fallback>
            <p:pic>
              <p:nvPicPr>
                <p:cNvPr id="112" name="Freihand 111">
                  <a:extLst>
                    <a:ext uri="{FF2B5EF4-FFF2-40B4-BE49-F238E27FC236}">
                      <a16:creationId xmlns:a16="http://schemas.microsoft.com/office/drawing/2014/main" id="{3A231A08-43B6-4288-8017-32AB710CD821}"/>
                    </a:ext>
                  </a:extLst>
                </p:cNvPr>
                <p:cNvPicPr/>
                <p:nvPr/>
              </p:nvPicPr>
              <p:blipFill>
                <a:blip r:embed="rId180"/>
                <a:stretch>
                  <a:fillRect/>
                </a:stretch>
              </p:blipFill>
              <p:spPr>
                <a:xfrm>
                  <a:off x="4952379" y="1661228"/>
                  <a:ext cx="27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3" name="Freihand 112">
                  <a:extLst>
                    <a:ext uri="{FF2B5EF4-FFF2-40B4-BE49-F238E27FC236}">
                      <a16:creationId xmlns:a16="http://schemas.microsoft.com/office/drawing/2014/main" id="{33235FC2-71AF-4C84-9E3B-B259E4E10555}"/>
                    </a:ext>
                  </a:extLst>
                </p14:cNvPr>
                <p14:cNvContentPartPr/>
                <p14:nvPr/>
              </p14:nvContentPartPr>
              <p14:xfrm>
                <a:off x="5006019" y="1578428"/>
                <a:ext cx="106560" cy="112680"/>
              </p14:xfrm>
            </p:contentPart>
          </mc:Choice>
          <mc:Fallback>
            <p:pic>
              <p:nvPicPr>
                <p:cNvPr id="113" name="Freihand 112">
                  <a:extLst>
                    <a:ext uri="{FF2B5EF4-FFF2-40B4-BE49-F238E27FC236}">
                      <a16:creationId xmlns:a16="http://schemas.microsoft.com/office/drawing/2014/main" id="{33235FC2-71AF-4C84-9E3B-B259E4E10555}"/>
                    </a:ext>
                  </a:extLst>
                </p:cNvPr>
                <p:cNvPicPr/>
                <p:nvPr/>
              </p:nvPicPr>
              <p:blipFill>
                <a:blip r:embed="rId182"/>
                <a:stretch>
                  <a:fillRect/>
                </a:stretch>
              </p:blipFill>
              <p:spPr>
                <a:xfrm>
                  <a:off x="5001699" y="1574108"/>
                  <a:ext cx="115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4" name="Freihand 113">
                  <a:extLst>
                    <a:ext uri="{FF2B5EF4-FFF2-40B4-BE49-F238E27FC236}">
                      <a16:creationId xmlns:a16="http://schemas.microsoft.com/office/drawing/2014/main" id="{46B0DD80-418F-405E-937A-A8F5674EF3C8}"/>
                    </a:ext>
                  </a:extLst>
                </p14:cNvPr>
                <p14:cNvContentPartPr/>
                <p14:nvPr/>
              </p14:nvContentPartPr>
              <p14:xfrm>
                <a:off x="5172699" y="1618388"/>
                <a:ext cx="81360" cy="9360"/>
              </p14:xfrm>
            </p:contentPart>
          </mc:Choice>
          <mc:Fallback>
            <p:pic>
              <p:nvPicPr>
                <p:cNvPr id="114" name="Freihand 113">
                  <a:extLst>
                    <a:ext uri="{FF2B5EF4-FFF2-40B4-BE49-F238E27FC236}">
                      <a16:creationId xmlns:a16="http://schemas.microsoft.com/office/drawing/2014/main" id="{46B0DD80-418F-405E-937A-A8F5674EF3C8}"/>
                    </a:ext>
                  </a:extLst>
                </p:cNvPr>
                <p:cNvPicPr/>
                <p:nvPr/>
              </p:nvPicPr>
              <p:blipFill>
                <a:blip r:embed="rId184"/>
                <a:stretch>
                  <a:fillRect/>
                </a:stretch>
              </p:blipFill>
              <p:spPr>
                <a:xfrm>
                  <a:off x="5168379" y="1614068"/>
                  <a:ext cx="90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 name="Freihand 114">
                  <a:extLst>
                    <a:ext uri="{FF2B5EF4-FFF2-40B4-BE49-F238E27FC236}">
                      <a16:creationId xmlns:a16="http://schemas.microsoft.com/office/drawing/2014/main" id="{B8445C7C-F764-44FF-A4CC-D695324C14F7}"/>
                    </a:ext>
                  </a:extLst>
                </p14:cNvPr>
                <p14:cNvContentPartPr/>
                <p14:nvPr/>
              </p14:nvContentPartPr>
              <p14:xfrm>
                <a:off x="5297619" y="1601828"/>
                <a:ext cx="102240" cy="22680"/>
              </p14:xfrm>
            </p:contentPart>
          </mc:Choice>
          <mc:Fallback>
            <p:pic>
              <p:nvPicPr>
                <p:cNvPr id="115" name="Freihand 114">
                  <a:extLst>
                    <a:ext uri="{FF2B5EF4-FFF2-40B4-BE49-F238E27FC236}">
                      <a16:creationId xmlns:a16="http://schemas.microsoft.com/office/drawing/2014/main" id="{B8445C7C-F764-44FF-A4CC-D695324C14F7}"/>
                    </a:ext>
                  </a:extLst>
                </p:cNvPr>
                <p:cNvPicPr/>
                <p:nvPr/>
              </p:nvPicPr>
              <p:blipFill>
                <a:blip r:embed="rId186"/>
                <a:stretch>
                  <a:fillRect/>
                </a:stretch>
              </p:blipFill>
              <p:spPr>
                <a:xfrm>
                  <a:off x="5293299" y="1597508"/>
                  <a:ext cx="110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ED2BDA28-DE60-4C29-A40A-3D3F07812BCA}"/>
                    </a:ext>
                  </a:extLst>
                </p14:cNvPr>
                <p14:cNvContentPartPr/>
                <p14:nvPr/>
              </p14:nvContentPartPr>
              <p14:xfrm>
                <a:off x="5358099" y="1598588"/>
                <a:ext cx="50760" cy="121680"/>
              </p14:xfrm>
            </p:contentPart>
          </mc:Choice>
          <mc:Fallback>
            <p:pic>
              <p:nvPicPr>
                <p:cNvPr id="116" name="Freihand 115">
                  <a:extLst>
                    <a:ext uri="{FF2B5EF4-FFF2-40B4-BE49-F238E27FC236}">
                      <a16:creationId xmlns:a16="http://schemas.microsoft.com/office/drawing/2014/main" id="{ED2BDA28-DE60-4C29-A40A-3D3F07812BCA}"/>
                    </a:ext>
                  </a:extLst>
                </p:cNvPr>
                <p:cNvPicPr/>
                <p:nvPr/>
              </p:nvPicPr>
              <p:blipFill>
                <a:blip r:embed="rId188"/>
                <a:stretch>
                  <a:fillRect/>
                </a:stretch>
              </p:blipFill>
              <p:spPr>
                <a:xfrm>
                  <a:off x="5353779" y="1594268"/>
                  <a:ext cx="594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C9FCB25F-2FAC-4778-BBCA-34AF1B17948F}"/>
                    </a:ext>
                  </a:extLst>
                </p14:cNvPr>
                <p14:cNvContentPartPr/>
                <p14:nvPr/>
              </p14:nvContentPartPr>
              <p14:xfrm>
                <a:off x="5520819" y="1572668"/>
                <a:ext cx="127080" cy="29520"/>
              </p14:xfrm>
            </p:contentPart>
          </mc:Choice>
          <mc:Fallback>
            <p:pic>
              <p:nvPicPr>
                <p:cNvPr id="117" name="Freihand 116">
                  <a:extLst>
                    <a:ext uri="{FF2B5EF4-FFF2-40B4-BE49-F238E27FC236}">
                      <a16:creationId xmlns:a16="http://schemas.microsoft.com/office/drawing/2014/main" id="{C9FCB25F-2FAC-4778-BBCA-34AF1B17948F}"/>
                    </a:ext>
                  </a:extLst>
                </p:cNvPr>
                <p:cNvPicPr/>
                <p:nvPr/>
              </p:nvPicPr>
              <p:blipFill>
                <a:blip r:embed="rId190"/>
                <a:stretch>
                  <a:fillRect/>
                </a:stretch>
              </p:blipFill>
              <p:spPr>
                <a:xfrm>
                  <a:off x="5516499" y="1568348"/>
                  <a:ext cx="135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BC9C1B0E-0132-48B9-A2EC-85AB4D3159F9}"/>
                    </a:ext>
                  </a:extLst>
                </p14:cNvPr>
                <p14:cNvContentPartPr/>
                <p14:nvPr/>
              </p14:nvContentPartPr>
              <p14:xfrm>
                <a:off x="5671659" y="1528028"/>
                <a:ext cx="88920" cy="111240"/>
              </p14:xfrm>
            </p:contentPart>
          </mc:Choice>
          <mc:Fallback>
            <p:pic>
              <p:nvPicPr>
                <p:cNvPr id="118" name="Freihand 117">
                  <a:extLst>
                    <a:ext uri="{FF2B5EF4-FFF2-40B4-BE49-F238E27FC236}">
                      <a16:creationId xmlns:a16="http://schemas.microsoft.com/office/drawing/2014/main" id="{BC9C1B0E-0132-48B9-A2EC-85AB4D3159F9}"/>
                    </a:ext>
                  </a:extLst>
                </p:cNvPr>
                <p:cNvPicPr/>
                <p:nvPr/>
              </p:nvPicPr>
              <p:blipFill>
                <a:blip r:embed="rId192"/>
                <a:stretch>
                  <a:fillRect/>
                </a:stretch>
              </p:blipFill>
              <p:spPr>
                <a:xfrm>
                  <a:off x="5667339" y="1523708"/>
                  <a:ext cx="97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301795A4-5835-44D3-AAA2-E6090CD0243E}"/>
                    </a:ext>
                  </a:extLst>
                </p14:cNvPr>
                <p14:cNvContentPartPr/>
                <p14:nvPr/>
              </p14:nvContentPartPr>
              <p14:xfrm>
                <a:off x="5791539" y="1523708"/>
                <a:ext cx="93240" cy="88200"/>
              </p14:xfrm>
            </p:contentPart>
          </mc:Choice>
          <mc:Fallback>
            <p:pic>
              <p:nvPicPr>
                <p:cNvPr id="119" name="Freihand 118">
                  <a:extLst>
                    <a:ext uri="{FF2B5EF4-FFF2-40B4-BE49-F238E27FC236}">
                      <a16:creationId xmlns:a16="http://schemas.microsoft.com/office/drawing/2014/main" id="{301795A4-5835-44D3-AAA2-E6090CD0243E}"/>
                    </a:ext>
                  </a:extLst>
                </p:cNvPr>
                <p:cNvPicPr/>
                <p:nvPr/>
              </p:nvPicPr>
              <p:blipFill>
                <a:blip r:embed="rId194"/>
                <a:stretch>
                  <a:fillRect/>
                </a:stretch>
              </p:blipFill>
              <p:spPr>
                <a:xfrm>
                  <a:off x="5787219" y="1519388"/>
                  <a:ext cx="101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Freihand 119">
                  <a:extLst>
                    <a:ext uri="{FF2B5EF4-FFF2-40B4-BE49-F238E27FC236}">
                      <a16:creationId xmlns:a16="http://schemas.microsoft.com/office/drawing/2014/main" id="{E50ACE13-4BFC-40B7-89E5-9670297C5207}"/>
                    </a:ext>
                  </a:extLst>
                </p14:cNvPr>
                <p14:cNvContentPartPr/>
                <p14:nvPr/>
              </p14:nvContentPartPr>
              <p14:xfrm>
                <a:off x="5902419" y="1533068"/>
                <a:ext cx="88920" cy="72000"/>
              </p14:xfrm>
            </p:contentPart>
          </mc:Choice>
          <mc:Fallback>
            <p:pic>
              <p:nvPicPr>
                <p:cNvPr id="120" name="Freihand 119">
                  <a:extLst>
                    <a:ext uri="{FF2B5EF4-FFF2-40B4-BE49-F238E27FC236}">
                      <a16:creationId xmlns:a16="http://schemas.microsoft.com/office/drawing/2014/main" id="{E50ACE13-4BFC-40B7-89E5-9670297C5207}"/>
                    </a:ext>
                  </a:extLst>
                </p:cNvPr>
                <p:cNvPicPr/>
                <p:nvPr/>
              </p:nvPicPr>
              <p:blipFill>
                <a:blip r:embed="rId196"/>
                <a:stretch>
                  <a:fillRect/>
                </a:stretch>
              </p:blipFill>
              <p:spPr>
                <a:xfrm>
                  <a:off x="5898099" y="1528748"/>
                  <a:ext cx="97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1" name="Freihand 120">
                  <a:extLst>
                    <a:ext uri="{FF2B5EF4-FFF2-40B4-BE49-F238E27FC236}">
                      <a16:creationId xmlns:a16="http://schemas.microsoft.com/office/drawing/2014/main" id="{18E507E7-7681-423B-B096-85D574125538}"/>
                    </a:ext>
                  </a:extLst>
                </p14:cNvPr>
                <p14:cNvContentPartPr/>
                <p14:nvPr/>
              </p14:nvContentPartPr>
              <p14:xfrm>
                <a:off x="6044979" y="1550708"/>
                <a:ext cx="112680" cy="66960"/>
              </p14:xfrm>
            </p:contentPart>
          </mc:Choice>
          <mc:Fallback>
            <p:pic>
              <p:nvPicPr>
                <p:cNvPr id="121" name="Freihand 120">
                  <a:extLst>
                    <a:ext uri="{FF2B5EF4-FFF2-40B4-BE49-F238E27FC236}">
                      <a16:creationId xmlns:a16="http://schemas.microsoft.com/office/drawing/2014/main" id="{18E507E7-7681-423B-B096-85D574125538}"/>
                    </a:ext>
                  </a:extLst>
                </p:cNvPr>
                <p:cNvPicPr/>
                <p:nvPr/>
              </p:nvPicPr>
              <p:blipFill>
                <a:blip r:embed="rId198"/>
                <a:stretch>
                  <a:fillRect/>
                </a:stretch>
              </p:blipFill>
              <p:spPr>
                <a:xfrm>
                  <a:off x="6040659" y="1546388"/>
                  <a:ext cx="121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2" name="Freihand 121">
                  <a:extLst>
                    <a:ext uri="{FF2B5EF4-FFF2-40B4-BE49-F238E27FC236}">
                      <a16:creationId xmlns:a16="http://schemas.microsoft.com/office/drawing/2014/main" id="{53E51B19-2861-46DE-9ED8-43181DF902CF}"/>
                    </a:ext>
                  </a:extLst>
                </p14:cNvPr>
                <p14:cNvContentPartPr/>
                <p14:nvPr/>
              </p14:nvContentPartPr>
              <p14:xfrm>
                <a:off x="6070539" y="1441628"/>
                <a:ext cx="36720" cy="30960"/>
              </p14:xfrm>
            </p:contentPart>
          </mc:Choice>
          <mc:Fallback>
            <p:pic>
              <p:nvPicPr>
                <p:cNvPr id="122" name="Freihand 121">
                  <a:extLst>
                    <a:ext uri="{FF2B5EF4-FFF2-40B4-BE49-F238E27FC236}">
                      <a16:creationId xmlns:a16="http://schemas.microsoft.com/office/drawing/2014/main" id="{53E51B19-2861-46DE-9ED8-43181DF902CF}"/>
                    </a:ext>
                  </a:extLst>
                </p:cNvPr>
                <p:cNvPicPr/>
                <p:nvPr/>
              </p:nvPicPr>
              <p:blipFill>
                <a:blip r:embed="rId200"/>
                <a:stretch>
                  <a:fillRect/>
                </a:stretch>
              </p:blipFill>
              <p:spPr>
                <a:xfrm>
                  <a:off x="6066219" y="1437308"/>
                  <a:ext cx="45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4" name="Freihand 123">
                  <a:extLst>
                    <a:ext uri="{FF2B5EF4-FFF2-40B4-BE49-F238E27FC236}">
                      <a16:creationId xmlns:a16="http://schemas.microsoft.com/office/drawing/2014/main" id="{643EB7E0-CF7E-4E3E-A2D7-DD0A11B8FC7F}"/>
                    </a:ext>
                  </a:extLst>
                </p14:cNvPr>
                <p14:cNvContentPartPr/>
                <p14:nvPr/>
              </p14:nvContentPartPr>
              <p14:xfrm>
                <a:off x="4444779" y="1368188"/>
                <a:ext cx="1752120" cy="226800"/>
              </p14:xfrm>
            </p:contentPart>
          </mc:Choice>
          <mc:Fallback>
            <p:pic>
              <p:nvPicPr>
                <p:cNvPr id="124" name="Freihand 123">
                  <a:extLst>
                    <a:ext uri="{FF2B5EF4-FFF2-40B4-BE49-F238E27FC236}">
                      <a16:creationId xmlns:a16="http://schemas.microsoft.com/office/drawing/2014/main" id="{643EB7E0-CF7E-4E3E-A2D7-DD0A11B8FC7F}"/>
                    </a:ext>
                  </a:extLst>
                </p:cNvPr>
                <p:cNvPicPr/>
                <p:nvPr/>
              </p:nvPicPr>
              <p:blipFill>
                <a:blip r:embed="rId202"/>
                <a:stretch>
                  <a:fillRect/>
                </a:stretch>
              </p:blipFill>
              <p:spPr>
                <a:xfrm>
                  <a:off x="4440459" y="1363868"/>
                  <a:ext cx="17607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5" name="Freihand 124">
                  <a:extLst>
                    <a:ext uri="{FF2B5EF4-FFF2-40B4-BE49-F238E27FC236}">
                      <a16:creationId xmlns:a16="http://schemas.microsoft.com/office/drawing/2014/main" id="{AD01A67F-4E11-4C37-BE22-ACD7380B93B8}"/>
                    </a:ext>
                  </a:extLst>
                </p14:cNvPr>
                <p14:cNvContentPartPr/>
                <p14:nvPr/>
              </p14:nvContentPartPr>
              <p14:xfrm>
                <a:off x="4464219" y="1381148"/>
                <a:ext cx="574920" cy="190800"/>
              </p14:xfrm>
            </p:contentPart>
          </mc:Choice>
          <mc:Fallback>
            <p:pic>
              <p:nvPicPr>
                <p:cNvPr id="125" name="Freihand 124">
                  <a:extLst>
                    <a:ext uri="{FF2B5EF4-FFF2-40B4-BE49-F238E27FC236}">
                      <a16:creationId xmlns:a16="http://schemas.microsoft.com/office/drawing/2014/main" id="{AD01A67F-4E11-4C37-BE22-ACD7380B93B8}"/>
                    </a:ext>
                  </a:extLst>
                </p:cNvPr>
                <p:cNvPicPr/>
                <p:nvPr/>
              </p:nvPicPr>
              <p:blipFill>
                <a:blip r:embed="rId204"/>
                <a:stretch>
                  <a:fillRect/>
                </a:stretch>
              </p:blipFill>
              <p:spPr>
                <a:xfrm>
                  <a:off x="4459899" y="1376828"/>
                  <a:ext cx="583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6" name="Freihand 125">
                  <a:extLst>
                    <a:ext uri="{FF2B5EF4-FFF2-40B4-BE49-F238E27FC236}">
                      <a16:creationId xmlns:a16="http://schemas.microsoft.com/office/drawing/2014/main" id="{E03CB107-AAA3-4382-9815-9C7AA3C62A4D}"/>
                    </a:ext>
                  </a:extLst>
                </p14:cNvPr>
                <p14:cNvContentPartPr/>
                <p14:nvPr/>
              </p14:nvContentPartPr>
              <p14:xfrm>
                <a:off x="4184499" y="1403468"/>
                <a:ext cx="237240" cy="191520"/>
              </p14:xfrm>
            </p:contentPart>
          </mc:Choice>
          <mc:Fallback>
            <p:pic>
              <p:nvPicPr>
                <p:cNvPr id="126" name="Freihand 125">
                  <a:extLst>
                    <a:ext uri="{FF2B5EF4-FFF2-40B4-BE49-F238E27FC236}">
                      <a16:creationId xmlns:a16="http://schemas.microsoft.com/office/drawing/2014/main" id="{E03CB107-AAA3-4382-9815-9C7AA3C62A4D}"/>
                    </a:ext>
                  </a:extLst>
                </p:cNvPr>
                <p:cNvPicPr/>
                <p:nvPr/>
              </p:nvPicPr>
              <p:blipFill>
                <a:blip r:embed="rId206"/>
                <a:stretch>
                  <a:fillRect/>
                </a:stretch>
              </p:blipFill>
              <p:spPr>
                <a:xfrm>
                  <a:off x="4180179" y="1399148"/>
                  <a:ext cx="2458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8" name="Freihand 127">
                  <a:extLst>
                    <a:ext uri="{FF2B5EF4-FFF2-40B4-BE49-F238E27FC236}">
                      <a16:creationId xmlns:a16="http://schemas.microsoft.com/office/drawing/2014/main" id="{38F4D524-87B6-413E-88ED-640078DB1504}"/>
                    </a:ext>
                  </a:extLst>
                </p14:cNvPr>
                <p14:cNvContentPartPr/>
                <p14:nvPr/>
              </p14:nvContentPartPr>
              <p14:xfrm>
                <a:off x="4628019" y="1358108"/>
                <a:ext cx="339480" cy="172080"/>
              </p14:xfrm>
            </p:contentPart>
          </mc:Choice>
          <mc:Fallback>
            <p:pic>
              <p:nvPicPr>
                <p:cNvPr id="128" name="Freihand 127">
                  <a:extLst>
                    <a:ext uri="{FF2B5EF4-FFF2-40B4-BE49-F238E27FC236}">
                      <a16:creationId xmlns:a16="http://schemas.microsoft.com/office/drawing/2014/main" id="{38F4D524-87B6-413E-88ED-640078DB1504}"/>
                    </a:ext>
                  </a:extLst>
                </p:cNvPr>
                <p:cNvPicPr/>
                <p:nvPr/>
              </p:nvPicPr>
              <p:blipFill>
                <a:blip r:embed="rId208"/>
                <a:stretch>
                  <a:fillRect/>
                </a:stretch>
              </p:blipFill>
              <p:spPr>
                <a:xfrm>
                  <a:off x="4623699" y="1353788"/>
                  <a:ext cx="348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0" name="Freihand 129">
                  <a:extLst>
                    <a:ext uri="{FF2B5EF4-FFF2-40B4-BE49-F238E27FC236}">
                      <a16:creationId xmlns:a16="http://schemas.microsoft.com/office/drawing/2014/main" id="{1ED4B3C1-6E3D-4789-A2C2-DA0FB12DEE06}"/>
                    </a:ext>
                  </a:extLst>
                </p14:cNvPr>
                <p14:cNvContentPartPr/>
                <p14:nvPr/>
              </p14:nvContentPartPr>
              <p14:xfrm>
                <a:off x="5166939" y="1614068"/>
                <a:ext cx="75600" cy="47160"/>
              </p14:xfrm>
            </p:contentPart>
          </mc:Choice>
          <mc:Fallback>
            <p:pic>
              <p:nvPicPr>
                <p:cNvPr id="130" name="Freihand 129">
                  <a:extLst>
                    <a:ext uri="{FF2B5EF4-FFF2-40B4-BE49-F238E27FC236}">
                      <a16:creationId xmlns:a16="http://schemas.microsoft.com/office/drawing/2014/main" id="{1ED4B3C1-6E3D-4789-A2C2-DA0FB12DEE06}"/>
                    </a:ext>
                  </a:extLst>
                </p:cNvPr>
                <p:cNvPicPr/>
                <p:nvPr/>
              </p:nvPicPr>
              <p:blipFill>
                <a:blip r:embed="rId210"/>
                <a:stretch>
                  <a:fillRect/>
                </a:stretch>
              </p:blipFill>
              <p:spPr>
                <a:xfrm>
                  <a:off x="5162619" y="1609748"/>
                  <a:ext cx="84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2" name="Freihand 131">
                  <a:extLst>
                    <a:ext uri="{FF2B5EF4-FFF2-40B4-BE49-F238E27FC236}">
                      <a16:creationId xmlns:a16="http://schemas.microsoft.com/office/drawing/2014/main" id="{4784C4F0-A7C3-4124-A799-890D4E57438C}"/>
                    </a:ext>
                  </a:extLst>
                </p14:cNvPr>
                <p14:cNvContentPartPr/>
                <p14:nvPr/>
              </p14:nvContentPartPr>
              <p14:xfrm>
                <a:off x="5640339" y="1341188"/>
                <a:ext cx="120240" cy="150120"/>
              </p14:xfrm>
            </p:contentPart>
          </mc:Choice>
          <mc:Fallback>
            <p:pic>
              <p:nvPicPr>
                <p:cNvPr id="132" name="Freihand 131">
                  <a:extLst>
                    <a:ext uri="{FF2B5EF4-FFF2-40B4-BE49-F238E27FC236}">
                      <a16:creationId xmlns:a16="http://schemas.microsoft.com/office/drawing/2014/main" id="{4784C4F0-A7C3-4124-A799-890D4E57438C}"/>
                    </a:ext>
                  </a:extLst>
                </p:cNvPr>
                <p:cNvPicPr/>
                <p:nvPr/>
              </p:nvPicPr>
              <p:blipFill>
                <a:blip r:embed="rId212"/>
                <a:stretch>
                  <a:fillRect/>
                </a:stretch>
              </p:blipFill>
              <p:spPr>
                <a:xfrm>
                  <a:off x="5636019" y="1336868"/>
                  <a:ext cx="1288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3" name="Freihand 132">
                  <a:extLst>
                    <a:ext uri="{FF2B5EF4-FFF2-40B4-BE49-F238E27FC236}">
                      <a16:creationId xmlns:a16="http://schemas.microsoft.com/office/drawing/2014/main" id="{7127F0FD-8766-431A-AD55-131FE1C29DD8}"/>
                    </a:ext>
                  </a:extLst>
                </p14:cNvPr>
                <p14:cNvContentPartPr/>
                <p14:nvPr/>
              </p14:nvContentPartPr>
              <p14:xfrm>
                <a:off x="5639619" y="1424348"/>
                <a:ext cx="171720" cy="73080"/>
              </p14:xfrm>
            </p:contentPart>
          </mc:Choice>
          <mc:Fallback>
            <p:pic>
              <p:nvPicPr>
                <p:cNvPr id="133" name="Freihand 132">
                  <a:extLst>
                    <a:ext uri="{FF2B5EF4-FFF2-40B4-BE49-F238E27FC236}">
                      <a16:creationId xmlns:a16="http://schemas.microsoft.com/office/drawing/2014/main" id="{7127F0FD-8766-431A-AD55-131FE1C29DD8}"/>
                    </a:ext>
                  </a:extLst>
                </p:cNvPr>
                <p:cNvPicPr/>
                <p:nvPr/>
              </p:nvPicPr>
              <p:blipFill>
                <a:blip r:embed="rId214"/>
                <a:stretch>
                  <a:fillRect/>
                </a:stretch>
              </p:blipFill>
              <p:spPr>
                <a:xfrm>
                  <a:off x="5635299" y="1420028"/>
                  <a:ext cx="180360" cy="81720"/>
                </a:xfrm>
                <a:prstGeom prst="rect">
                  <a:avLst/>
                </a:prstGeom>
              </p:spPr>
            </p:pic>
          </mc:Fallback>
        </mc:AlternateContent>
      </p:grpSp>
      <p:grpSp>
        <p:nvGrpSpPr>
          <p:cNvPr id="149" name="Gruppieren 148">
            <a:extLst>
              <a:ext uri="{FF2B5EF4-FFF2-40B4-BE49-F238E27FC236}">
                <a16:creationId xmlns:a16="http://schemas.microsoft.com/office/drawing/2014/main" id="{33714369-2D90-46E2-9160-F8942FE85AAB}"/>
              </a:ext>
            </a:extLst>
          </p:cNvPr>
          <p:cNvGrpSpPr/>
          <p:nvPr/>
        </p:nvGrpSpPr>
        <p:grpSpPr>
          <a:xfrm>
            <a:off x="9679899" y="2492468"/>
            <a:ext cx="1931040" cy="1671480"/>
            <a:chOff x="9679899" y="2492468"/>
            <a:chExt cx="1931040" cy="1671480"/>
          </a:xfrm>
        </p:grpSpPr>
        <mc:AlternateContent xmlns:mc="http://schemas.openxmlformats.org/markup-compatibility/2006">
          <mc:Choice xmlns:p14="http://schemas.microsoft.com/office/powerpoint/2010/main" Requires="p14">
            <p:contentPart p14:bwMode="auto" r:id="rId215">
              <p14:nvContentPartPr>
                <p14:cNvPr id="135" name="Freihand 134">
                  <a:extLst>
                    <a:ext uri="{FF2B5EF4-FFF2-40B4-BE49-F238E27FC236}">
                      <a16:creationId xmlns:a16="http://schemas.microsoft.com/office/drawing/2014/main" id="{F9AA5B1B-11BB-4C38-B341-2DFBB44109DB}"/>
                    </a:ext>
                  </a:extLst>
                </p14:cNvPr>
                <p14:cNvContentPartPr/>
                <p14:nvPr/>
              </p14:nvContentPartPr>
              <p14:xfrm>
                <a:off x="9876819" y="2781548"/>
                <a:ext cx="1591920" cy="1046520"/>
              </p14:xfrm>
            </p:contentPart>
          </mc:Choice>
          <mc:Fallback>
            <p:pic>
              <p:nvPicPr>
                <p:cNvPr id="135" name="Freihand 134">
                  <a:extLst>
                    <a:ext uri="{FF2B5EF4-FFF2-40B4-BE49-F238E27FC236}">
                      <a16:creationId xmlns:a16="http://schemas.microsoft.com/office/drawing/2014/main" id="{F9AA5B1B-11BB-4C38-B341-2DFBB44109DB}"/>
                    </a:ext>
                  </a:extLst>
                </p:cNvPr>
                <p:cNvPicPr/>
                <p:nvPr/>
              </p:nvPicPr>
              <p:blipFill>
                <a:blip r:embed="rId216"/>
                <a:stretch>
                  <a:fillRect/>
                </a:stretch>
              </p:blipFill>
              <p:spPr>
                <a:xfrm>
                  <a:off x="9872499" y="2777228"/>
                  <a:ext cx="1600560" cy="1055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6" name="Freihand 135">
                  <a:extLst>
                    <a:ext uri="{FF2B5EF4-FFF2-40B4-BE49-F238E27FC236}">
                      <a16:creationId xmlns:a16="http://schemas.microsoft.com/office/drawing/2014/main" id="{1532F53A-980A-455D-82C7-803A521950BE}"/>
                    </a:ext>
                  </a:extLst>
                </p14:cNvPr>
                <p14:cNvContentPartPr/>
                <p14:nvPr/>
              </p14:nvContentPartPr>
              <p14:xfrm>
                <a:off x="11450019" y="3703868"/>
                <a:ext cx="160920" cy="203400"/>
              </p14:xfrm>
            </p:contentPart>
          </mc:Choice>
          <mc:Fallback>
            <p:pic>
              <p:nvPicPr>
                <p:cNvPr id="136" name="Freihand 135">
                  <a:extLst>
                    <a:ext uri="{FF2B5EF4-FFF2-40B4-BE49-F238E27FC236}">
                      <a16:creationId xmlns:a16="http://schemas.microsoft.com/office/drawing/2014/main" id="{1532F53A-980A-455D-82C7-803A521950BE}"/>
                    </a:ext>
                  </a:extLst>
                </p:cNvPr>
                <p:cNvPicPr/>
                <p:nvPr/>
              </p:nvPicPr>
              <p:blipFill>
                <a:blip r:embed="rId218"/>
                <a:stretch>
                  <a:fillRect/>
                </a:stretch>
              </p:blipFill>
              <p:spPr>
                <a:xfrm>
                  <a:off x="11445699" y="3699548"/>
                  <a:ext cx="1695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 name="Freihand 137">
                  <a:extLst>
                    <a:ext uri="{FF2B5EF4-FFF2-40B4-BE49-F238E27FC236}">
                      <a16:creationId xmlns:a16="http://schemas.microsoft.com/office/drawing/2014/main" id="{AD54047E-3823-44A3-9D89-3CC3AC4CB36D}"/>
                    </a:ext>
                  </a:extLst>
                </p14:cNvPr>
                <p14:cNvContentPartPr/>
                <p14:nvPr/>
              </p14:nvContentPartPr>
              <p14:xfrm>
                <a:off x="9876819" y="2561948"/>
                <a:ext cx="237240" cy="207000"/>
              </p14:xfrm>
            </p:contentPart>
          </mc:Choice>
          <mc:Fallback>
            <p:pic>
              <p:nvPicPr>
                <p:cNvPr id="138" name="Freihand 137">
                  <a:extLst>
                    <a:ext uri="{FF2B5EF4-FFF2-40B4-BE49-F238E27FC236}">
                      <a16:creationId xmlns:a16="http://schemas.microsoft.com/office/drawing/2014/main" id="{AD54047E-3823-44A3-9D89-3CC3AC4CB36D}"/>
                    </a:ext>
                  </a:extLst>
                </p:cNvPr>
                <p:cNvPicPr/>
                <p:nvPr/>
              </p:nvPicPr>
              <p:blipFill>
                <a:blip r:embed="rId220"/>
                <a:stretch>
                  <a:fillRect/>
                </a:stretch>
              </p:blipFill>
              <p:spPr>
                <a:xfrm>
                  <a:off x="9872499" y="2557628"/>
                  <a:ext cx="245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0" name="Freihand 139">
                  <a:extLst>
                    <a:ext uri="{FF2B5EF4-FFF2-40B4-BE49-F238E27FC236}">
                      <a16:creationId xmlns:a16="http://schemas.microsoft.com/office/drawing/2014/main" id="{43474EE1-9E0E-4AAD-9923-25D5C7D20F94}"/>
                    </a:ext>
                  </a:extLst>
                </p14:cNvPr>
                <p14:cNvContentPartPr/>
                <p14:nvPr/>
              </p14:nvContentPartPr>
              <p14:xfrm>
                <a:off x="9679899" y="2602988"/>
                <a:ext cx="89640" cy="101520"/>
              </p14:xfrm>
            </p:contentPart>
          </mc:Choice>
          <mc:Fallback>
            <p:pic>
              <p:nvPicPr>
                <p:cNvPr id="140" name="Freihand 139">
                  <a:extLst>
                    <a:ext uri="{FF2B5EF4-FFF2-40B4-BE49-F238E27FC236}">
                      <a16:creationId xmlns:a16="http://schemas.microsoft.com/office/drawing/2014/main" id="{43474EE1-9E0E-4AAD-9923-25D5C7D20F94}"/>
                    </a:ext>
                  </a:extLst>
                </p:cNvPr>
                <p:cNvPicPr/>
                <p:nvPr/>
              </p:nvPicPr>
              <p:blipFill>
                <a:blip r:embed="rId222"/>
                <a:stretch>
                  <a:fillRect/>
                </a:stretch>
              </p:blipFill>
              <p:spPr>
                <a:xfrm>
                  <a:off x="9675579" y="2598668"/>
                  <a:ext cx="98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1" name="Freihand 140">
                  <a:extLst>
                    <a:ext uri="{FF2B5EF4-FFF2-40B4-BE49-F238E27FC236}">
                      <a16:creationId xmlns:a16="http://schemas.microsoft.com/office/drawing/2014/main" id="{5FD543A6-03CA-401A-9841-0AF1B5F99D67}"/>
                    </a:ext>
                  </a:extLst>
                </p14:cNvPr>
                <p14:cNvContentPartPr/>
                <p14:nvPr/>
              </p14:nvContentPartPr>
              <p14:xfrm>
                <a:off x="9712299" y="2492468"/>
                <a:ext cx="8640" cy="14040"/>
              </p14:xfrm>
            </p:contentPart>
          </mc:Choice>
          <mc:Fallback>
            <p:pic>
              <p:nvPicPr>
                <p:cNvPr id="141" name="Freihand 140">
                  <a:extLst>
                    <a:ext uri="{FF2B5EF4-FFF2-40B4-BE49-F238E27FC236}">
                      <a16:creationId xmlns:a16="http://schemas.microsoft.com/office/drawing/2014/main" id="{5FD543A6-03CA-401A-9841-0AF1B5F99D67}"/>
                    </a:ext>
                  </a:extLst>
                </p:cNvPr>
                <p:cNvPicPr/>
                <p:nvPr/>
              </p:nvPicPr>
              <p:blipFill>
                <a:blip r:embed="rId224"/>
                <a:stretch>
                  <a:fillRect/>
                </a:stretch>
              </p:blipFill>
              <p:spPr>
                <a:xfrm>
                  <a:off x="9707979" y="2488148"/>
                  <a:ext cx="172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2" name="Freihand 141">
                  <a:extLst>
                    <a:ext uri="{FF2B5EF4-FFF2-40B4-BE49-F238E27FC236}">
                      <a16:creationId xmlns:a16="http://schemas.microsoft.com/office/drawing/2014/main" id="{A0EEA289-C4C1-4800-9BA3-9398536E87D9}"/>
                    </a:ext>
                  </a:extLst>
                </p14:cNvPr>
                <p14:cNvContentPartPr/>
                <p14:nvPr/>
              </p14:nvContentPartPr>
              <p14:xfrm>
                <a:off x="11402139" y="3988268"/>
                <a:ext cx="120240" cy="46800"/>
              </p14:xfrm>
            </p:contentPart>
          </mc:Choice>
          <mc:Fallback>
            <p:pic>
              <p:nvPicPr>
                <p:cNvPr id="142" name="Freihand 141">
                  <a:extLst>
                    <a:ext uri="{FF2B5EF4-FFF2-40B4-BE49-F238E27FC236}">
                      <a16:creationId xmlns:a16="http://schemas.microsoft.com/office/drawing/2014/main" id="{A0EEA289-C4C1-4800-9BA3-9398536E87D9}"/>
                    </a:ext>
                  </a:extLst>
                </p:cNvPr>
                <p:cNvPicPr/>
                <p:nvPr/>
              </p:nvPicPr>
              <p:blipFill>
                <a:blip r:embed="rId226"/>
                <a:stretch>
                  <a:fillRect/>
                </a:stretch>
              </p:blipFill>
              <p:spPr>
                <a:xfrm>
                  <a:off x="11397819" y="3983948"/>
                  <a:ext cx="128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3" name="Freihand 142">
                  <a:extLst>
                    <a:ext uri="{FF2B5EF4-FFF2-40B4-BE49-F238E27FC236}">
                      <a16:creationId xmlns:a16="http://schemas.microsoft.com/office/drawing/2014/main" id="{25416AEA-2E08-4412-8AB4-C16DBD386946}"/>
                    </a:ext>
                  </a:extLst>
                </p14:cNvPr>
                <p14:cNvContentPartPr/>
                <p14:nvPr/>
              </p14:nvContentPartPr>
              <p14:xfrm>
                <a:off x="11464779" y="3984308"/>
                <a:ext cx="105480" cy="179640"/>
              </p14:xfrm>
            </p:contentPart>
          </mc:Choice>
          <mc:Fallback>
            <p:pic>
              <p:nvPicPr>
                <p:cNvPr id="143" name="Freihand 142">
                  <a:extLst>
                    <a:ext uri="{FF2B5EF4-FFF2-40B4-BE49-F238E27FC236}">
                      <a16:creationId xmlns:a16="http://schemas.microsoft.com/office/drawing/2014/main" id="{25416AEA-2E08-4412-8AB4-C16DBD386946}"/>
                    </a:ext>
                  </a:extLst>
                </p:cNvPr>
                <p:cNvPicPr/>
                <p:nvPr/>
              </p:nvPicPr>
              <p:blipFill>
                <a:blip r:embed="rId228"/>
                <a:stretch>
                  <a:fillRect/>
                </a:stretch>
              </p:blipFill>
              <p:spPr>
                <a:xfrm>
                  <a:off x="11460459" y="3979988"/>
                  <a:ext cx="114120" cy="188280"/>
                </a:xfrm>
                <a:prstGeom prst="rect">
                  <a:avLst/>
                </a:prstGeom>
              </p:spPr>
            </p:pic>
          </mc:Fallback>
        </mc:AlternateContent>
      </p:grpSp>
      <p:grpSp>
        <p:nvGrpSpPr>
          <p:cNvPr id="163" name="Gruppieren 162">
            <a:extLst>
              <a:ext uri="{FF2B5EF4-FFF2-40B4-BE49-F238E27FC236}">
                <a16:creationId xmlns:a16="http://schemas.microsoft.com/office/drawing/2014/main" id="{398E6E02-861F-4AB9-8731-CF413E79879C}"/>
              </a:ext>
            </a:extLst>
          </p:cNvPr>
          <p:cNvGrpSpPr/>
          <p:nvPr/>
        </p:nvGrpSpPr>
        <p:grpSpPr>
          <a:xfrm>
            <a:off x="6413259" y="1441628"/>
            <a:ext cx="507960" cy="226080"/>
            <a:chOff x="6413259" y="1441628"/>
            <a:chExt cx="507960" cy="226080"/>
          </a:xfrm>
        </p:grpSpPr>
        <mc:AlternateContent xmlns:mc="http://schemas.openxmlformats.org/markup-compatibility/2006">
          <mc:Choice xmlns:p14="http://schemas.microsoft.com/office/powerpoint/2010/main" Requires="p14">
            <p:contentPart p14:bwMode="auto" r:id="rId229">
              <p14:nvContentPartPr>
                <p14:cNvPr id="150" name="Freihand 149">
                  <a:extLst>
                    <a:ext uri="{FF2B5EF4-FFF2-40B4-BE49-F238E27FC236}">
                      <a16:creationId xmlns:a16="http://schemas.microsoft.com/office/drawing/2014/main" id="{2C5B321C-CF6F-487B-85C1-55F30074D19D}"/>
                    </a:ext>
                  </a:extLst>
                </p14:cNvPr>
                <p14:cNvContentPartPr/>
                <p14:nvPr/>
              </p14:nvContentPartPr>
              <p14:xfrm>
                <a:off x="6413259" y="1441628"/>
                <a:ext cx="8280" cy="225720"/>
              </p14:xfrm>
            </p:contentPart>
          </mc:Choice>
          <mc:Fallback>
            <p:pic>
              <p:nvPicPr>
                <p:cNvPr id="150" name="Freihand 149">
                  <a:extLst>
                    <a:ext uri="{FF2B5EF4-FFF2-40B4-BE49-F238E27FC236}">
                      <a16:creationId xmlns:a16="http://schemas.microsoft.com/office/drawing/2014/main" id="{2C5B321C-CF6F-487B-85C1-55F30074D19D}"/>
                    </a:ext>
                  </a:extLst>
                </p:cNvPr>
                <p:cNvPicPr/>
                <p:nvPr/>
              </p:nvPicPr>
              <p:blipFill>
                <a:blip r:embed="rId230"/>
                <a:stretch>
                  <a:fillRect/>
                </a:stretch>
              </p:blipFill>
              <p:spPr>
                <a:xfrm>
                  <a:off x="6408939" y="1437308"/>
                  <a:ext cx="16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3" name="Freihand 152">
                  <a:extLst>
                    <a:ext uri="{FF2B5EF4-FFF2-40B4-BE49-F238E27FC236}">
                      <a16:creationId xmlns:a16="http://schemas.microsoft.com/office/drawing/2014/main" id="{2E1159C0-5F81-4EF2-875E-14521F8D2148}"/>
                    </a:ext>
                  </a:extLst>
                </p14:cNvPr>
                <p14:cNvContentPartPr/>
                <p14:nvPr/>
              </p14:nvContentPartPr>
              <p14:xfrm>
                <a:off x="6660219" y="1504268"/>
                <a:ext cx="83520" cy="67320"/>
              </p14:xfrm>
            </p:contentPart>
          </mc:Choice>
          <mc:Fallback>
            <p:pic>
              <p:nvPicPr>
                <p:cNvPr id="153" name="Freihand 152">
                  <a:extLst>
                    <a:ext uri="{FF2B5EF4-FFF2-40B4-BE49-F238E27FC236}">
                      <a16:creationId xmlns:a16="http://schemas.microsoft.com/office/drawing/2014/main" id="{2E1159C0-5F81-4EF2-875E-14521F8D2148}"/>
                    </a:ext>
                  </a:extLst>
                </p:cNvPr>
                <p:cNvPicPr/>
                <p:nvPr/>
              </p:nvPicPr>
              <p:blipFill>
                <a:blip r:embed="rId232"/>
                <a:stretch>
                  <a:fillRect/>
                </a:stretch>
              </p:blipFill>
              <p:spPr>
                <a:xfrm>
                  <a:off x="6655899" y="1499948"/>
                  <a:ext cx="92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4" name="Freihand 153">
                  <a:extLst>
                    <a:ext uri="{FF2B5EF4-FFF2-40B4-BE49-F238E27FC236}">
                      <a16:creationId xmlns:a16="http://schemas.microsoft.com/office/drawing/2014/main" id="{E2958CFC-F453-446E-9E02-39B35CE02966}"/>
                    </a:ext>
                  </a:extLst>
                </p14:cNvPr>
                <p14:cNvContentPartPr/>
                <p14:nvPr/>
              </p14:nvContentPartPr>
              <p14:xfrm>
                <a:off x="6715299" y="1593908"/>
                <a:ext cx="22680" cy="63360"/>
              </p14:xfrm>
            </p:contentPart>
          </mc:Choice>
          <mc:Fallback>
            <p:pic>
              <p:nvPicPr>
                <p:cNvPr id="154" name="Freihand 153">
                  <a:extLst>
                    <a:ext uri="{FF2B5EF4-FFF2-40B4-BE49-F238E27FC236}">
                      <a16:creationId xmlns:a16="http://schemas.microsoft.com/office/drawing/2014/main" id="{E2958CFC-F453-446E-9E02-39B35CE02966}"/>
                    </a:ext>
                  </a:extLst>
                </p:cNvPr>
                <p:cNvPicPr/>
                <p:nvPr/>
              </p:nvPicPr>
              <p:blipFill>
                <a:blip r:embed="rId234"/>
                <a:stretch>
                  <a:fillRect/>
                </a:stretch>
              </p:blipFill>
              <p:spPr>
                <a:xfrm>
                  <a:off x="6710979" y="1589588"/>
                  <a:ext cx="31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5" name="Freihand 154">
                  <a:extLst>
                    <a:ext uri="{FF2B5EF4-FFF2-40B4-BE49-F238E27FC236}">
                      <a16:creationId xmlns:a16="http://schemas.microsoft.com/office/drawing/2014/main" id="{5A0F1915-C3B3-4CEC-85C3-C50ADC2605AB}"/>
                    </a:ext>
                  </a:extLst>
                </p14:cNvPr>
                <p14:cNvContentPartPr/>
                <p14:nvPr/>
              </p14:nvContentPartPr>
              <p14:xfrm>
                <a:off x="6770019" y="1499228"/>
                <a:ext cx="66960" cy="102960"/>
              </p14:xfrm>
            </p:contentPart>
          </mc:Choice>
          <mc:Fallback>
            <p:pic>
              <p:nvPicPr>
                <p:cNvPr id="155" name="Freihand 154">
                  <a:extLst>
                    <a:ext uri="{FF2B5EF4-FFF2-40B4-BE49-F238E27FC236}">
                      <a16:creationId xmlns:a16="http://schemas.microsoft.com/office/drawing/2014/main" id="{5A0F1915-C3B3-4CEC-85C3-C50ADC2605AB}"/>
                    </a:ext>
                  </a:extLst>
                </p:cNvPr>
                <p:cNvPicPr/>
                <p:nvPr/>
              </p:nvPicPr>
              <p:blipFill>
                <a:blip r:embed="rId236"/>
                <a:stretch>
                  <a:fillRect/>
                </a:stretch>
              </p:blipFill>
              <p:spPr>
                <a:xfrm>
                  <a:off x="6765699" y="1494908"/>
                  <a:ext cx="75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6" name="Freihand 155">
                  <a:extLst>
                    <a:ext uri="{FF2B5EF4-FFF2-40B4-BE49-F238E27FC236}">
                      <a16:creationId xmlns:a16="http://schemas.microsoft.com/office/drawing/2014/main" id="{DED2887B-C996-421E-8B2D-6C2C172EA2C8}"/>
                    </a:ext>
                  </a:extLst>
                </p14:cNvPr>
                <p14:cNvContentPartPr/>
                <p14:nvPr/>
              </p14:nvContentPartPr>
              <p14:xfrm>
                <a:off x="6877659" y="1535948"/>
                <a:ext cx="43560" cy="131760"/>
              </p14:xfrm>
            </p:contentPart>
          </mc:Choice>
          <mc:Fallback>
            <p:pic>
              <p:nvPicPr>
                <p:cNvPr id="156" name="Freihand 155">
                  <a:extLst>
                    <a:ext uri="{FF2B5EF4-FFF2-40B4-BE49-F238E27FC236}">
                      <a16:creationId xmlns:a16="http://schemas.microsoft.com/office/drawing/2014/main" id="{DED2887B-C996-421E-8B2D-6C2C172EA2C8}"/>
                    </a:ext>
                  </a:extLst>
                </p:cNvPr>
                <p:cNvPicPr/>
                <p:nvPr/>
              </p:nvPicPr>
              <p:blipFill>
                <a:blip r:embed="rId238"/>
                <a:stretch>
                  <a:fillRect/>
                </a:stretch>
              </p:blipFill>
              <p:spPr>
                <a:xfrm>
                  <a:off x="6873339" y="1531628"/>
                  <a:ext cx="52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2" name="Freihand 161">
                  <a:extLst>
                    <a:ext uri="{FF2B5EF4-FFF2-40B4-BE49-F238E27FC236}">
                      <a16:creationId xmlns:a16="http://schemas.microsoft.com/office/drawing/2014/main" id="{80F757DC-CACF-4ED8-B3A2-6DF6C8BD6488}"/>
                    </a:ext>
                  </a:extLst>
                </p14:cNvPr>
                <p14:cNvContentPartPr/>
                <p14:nvPr/>
              </p14:nvContentPartPr>
              <p14:xfrm>
                <a:off x="6485979" y="1549268"/>
                <a:ext cx="71640" cy="16200"/>
              </p14:xfrm>
            </p:contentPart>
          </mc:Choice>
          <mc:Fallback>
            <p:pic>
              <p:nvPicPr>
                <p:cNvPr id="162" name="Freihand 161">
                  <a:extLst>
                    <a:ext uri="{FF2B5EF4-FFF2-40B4-BE49-F238E27FC236}">
                      <a16:creationId xmlns:a16="http://schemas.microsoft.com/office/drawing/2014/main" id="{80F757DC-CACF-4ED8-B3A2-6DF6C8BD6488}"/>
                    </a:ext>
                  </a:extLst>
                </p:cNvPr>
                <p:cNvPicPr/>
                <p:nvPr/>
              </p:nvPicPr>
              <p:blipFill>
                <a:blip r:embed="rId240"/>
                <a:stretch>
                  <a:fillRect/>
                </a:stretch>
              </p:blipFill>
              <p:spPr>
                <a:xfrm>
                  <a:off x="6481659" y="1544948"/>
                  <a:ext cx="80280" cy="2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1">
            <p14:nvContentPartPr>
              <p14:cNvPr id="231" name="Freihand 230">
                <a:extLst>
                  <a:ext uri="{FF2B5EF4-FFF2-40B4-BE49-F238E27FC236}">
                    <a16:creationId xmlns:a16="http://schemas.microsoft.com/office/drawing/2014/main" id="{4854F4C7-CC18-4EB3-B18D-F1650D8F1A00}"/>
                  </a:ext>
                </a:extLst>
              </p14:cNvPr>
              <p14:cNvContentPartPr/>
              <p14:nvPr/>
            </p14:nvContentPartPr>
            <p14:xfrm>
              <a:off x="6740139" y="791468"/>
              <a:ext cx="360" cy="360"/>
            </p14:xfrm>
          </p:contentPart>
        </mc:Choice>
        <mc:Fallback>
          <p:pic>
            <p:nvPicPr>
              <p:cNvPr id="231" name="Freihand 230">
                <a:extLst>
                  <a:ext uri="{FF2B5EF4-FFF2-40B4-BE49-F238E27FC236}">
                    <a16:creationId xmlns:a16="http://schemas.microsoft.com/office/drawing/2014/main" id="{4854F4C7-CC18-4EB3-B18D-F1650D8F1A00}"/>
                  </a:ext>
                </a:extLst>
              </p:cNvPr>
              <p:cNvPicPr/>
              <p:nvPr/>
            </p:nvPicPr>
            <p:blipFill>
              <a:blip r:embed="rId242"/>
              <a:stretch>
                <a:fillRect/>
              </a:stretch>
            </p:blipFill>
            <p:spPr>
              <a:xfrm>
                <a:off x="6735819" y="787148"/>
                <a:ext cx="9000" cy="9000"/>
              </a:xfrm>
              <a:prstGeom prst="rect">
                <a:avLst/>
              </a:prstGeom>
            </p:spPr>
          </p:pic>
        </mc:Fallback>
      </mc:AlternateContent>
      <p:grpSp>
        <p:nvGrpSpPr>
          <p:cNvPr id="283" name="Gruppieren 282">
            <a:extLst>
              <a:ext uri="{FF2B5EF4-FFF2-40B4-BE49-F238E27FC236}">
                <a16:creationId xmlns:a16="http://schemas.microsoft.com/office/drawing/2014/main" id="{EA8FD28E-B91A-4104-A952-FDB4D01DD3DF}"/>
              </a:ext>
            </a:extLst>
          </p:cNvPr>
          <p:cNvGrpSpPr/>
          <p:nvPr/>
        </p:nvGrpSpPr>
        <p:grpSpPr>
          <a:xfrm>
            <a:off x="9088059" y="27908"/>
            <a:ext cx="1125720" cy="214560"/>
            <a:chOff x="9088059" y="27908"/>
            <a:chExt cx="1125720" cy="214560"/>
          </a:xfrm>
        </p:grpSpPr>
        <mc:AlternateContent xmlns:mc="http://schemas.openxmlformats.org/markup-compatibility/2006">
          <mc:Choice xmlns:p14="http://schemas.microsoft.com/office/powerpoint/2010/main" Requires="p14">
            <p:contentPart p14:bwMode="auto" r:id="rId243">
              <p14:nvContentPartPr>
                <p14:cNvPr id="253" name="Freihand 252">
                  <a:extLst>
                    <a:ext uri="{FF2B5EF4-FFF2-40B4-BE49-F238E27FC236}">
                      <a16:creationId xmlns:a16="http://schemas.microsoft.com/office/drawing/2014/main" id="{D6AA8D31-0724-4C6C-A17F-A790C671F775}"/>
                    </a:ext>
                  </a:extLst>
                </p14:cNvPr>
                <p14:cNvContentPartPr/>
                <p14:nvPr/>
              </p14:nvContentPartPr>
              <p14:xfrm>
                <a:off x="9088059" y="74348"/>
                <a:ext cx="149760" cy="168120"/>
              </p14:xfrm>
            </p:contentPart>
          </mc:Choice>
          <mc:Fallback>
            <p:pic>
              <p:nvPicPr>
                <p:cNvPr id="253" name="Freihand 252">
                  <a:extLst>
                    <a:ext uri="{FF2B5EF4-FFF2-40B4-BE49-F238E27FC236}">
                      <a16:creationId xmlns:a16="http://schemas.microsoft.com/office/drawing/2014/main" id="{D6AA8D31-0724-4C6C-A17F-A790C671F775}"/>
                    </a:ext>
                  </a:extLst>
                </p:cNvPr>
                <p:cNvPicPr/>
                <p:nvPr/>
              </p:nvPicPr>
              <p:blipFill>
                <a:blip r:embed="rId244"/>
                <a:stretch>
                  <a:fillRect/>
                </a:stretch>
              </p:blipFill>
              <p:spPr>
                <a:xfrm>
                  <a:off x="9083739" y="70028"/>
                  <a:ext cx="1584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54" name="Freihand 253">
                  <a:extLst>
                    <a:ext uri="{FF2B5EF4-FFF2-40B4-BE49-F238E27FC236}">
                      <a16:creationId xmlns:a16="http://schemas.microsoft.com/office/drawing/2014/main" id="{9662F73D-1E5E-4FEE-AA10-3CC717703E7C}"/>
                    </a:ext>
                  </a:extLst>
                </p14:cNvPr>
                <p14:cNvContentPartPr/>
                <p14:nvPr/>
              </p14:nvContentPartPr>
              <p14:xfrm>
                <a:off x="9273099" y="118988"/>
                <a:ext cx="160200" cy="70560"/>
              </p14:xfrm>
            </p:contentPart>
          </mc:Choice>
          <mc:Fallback>
            <p:pic>
              <p:nvPicPr>
                <p:cNvPr id="254" name="Freihand 253">
                  <a:extLst>
                    <a:ext uri="{FF2B5EF4-FFF2-40B4-BE49-F238E27FC236}">
                      <a16:creationId xmlns:a16="http://schemas.microsoft.com/office/drawing/2014/main" id="{9662F73D-1E5E-4FEE-AA10-3CC717703E7C}"/>
                    </a:ext>
                  </a:extLst>
                </p:cNvPr>
                <p:cNvPicPr/>
                <p:nvPr/>
              </p:nvPicPr>
              <p:blipFill>
                <a:blip r:embed="rId246"/>
                <a:stretch>
                  <a:fillRect/>
                </a:stretch>
              </p:blipFill>
              <p:spPr>
                <a:xfrm>
                  <a:off x="9268779" y="114668"/>
                  <a:ext cx="168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55" name="Freihand 254">
                  <a:extLst>
                    <a:ext uri="{FF2B5EF4-FFF2-40B4-BE49-F238E27FC236}">
                      <a16:creationId xmlns:a16="http://schemas.microsoft.com/office/drawing/2014/main" id="{73786968-EBFB-4873-A353-6F02D9A5E195}"/>
                    </a:ext>
                  </a:extLst>
                </p14:cNvPr>
                <p14:cNvContentPartPr/>
                <p14:nvPr/>
              </p14:nvContentPartPr>
              <p14:xfrm>
                <a:off x="9491979" y="97748"/>
                <a:ext cx="107280" cy="84600"/>
              </p14:xfrm>
            </p:contentPart>
          </mc:Choice>
          <mc:Fallback>
            <p:pic>
              <p:nvPicPr>
                <p:cNvPr id="255" name="Freihand 254">
                  <a:extLst>
                    <a:ext uri="{FF2B5EF4-FFF2-40B4-BE49-F238E27FC236}">
                      <a16:creationId xmlns:a16="http://schemas.microsoft.com/office/drawing/2014/main" id="{73786968-EBFB-4873-A353-6F02D9A5E195}"/>
                    </a:ext>
                  </a:extLst>
                </p:cNvPr>
                <p:cNvPicPr/>
                <p:nvPr/>
              </p:nvPicPr>
              <p:blipFill>
                <a:blip r:embed="rId248"/>
                <a:stretch>
                  <a:fillRect/>
                </a:stretch>
              </p:blipFill>
              <p:spPr>
                <a:xfrm>
                  <a:off x="9487659" y="93428"/>
                  <a:ext cx="115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56" name="Freihand 255">
                  <a:extLst>
                    <a:ext uri="{FF2B5EF4-FFF2-40B4-BE49-F238E27FC236}">
                      <a16:creationId xmlns:a16="http://schemas.microsoft.com/office/drawing/2014/main" id="{1E07C9B0-6508-4F91-A1DA-81ED07B37FCB}"/>
                    </a:ext>
                  </a:extLst>
                </p14:cNvPr>
                <p14:cNvContentPartPr/>
                <p14:nvPr/>
              </p14:nvContentPartPr>
              <p14:xfrm>
                <a:off x="9617259" y="108908"/>
                <a:ext cx="70200" cy="77760"/>
              </p14:xfrm>
            </p:contentPart>
          </mc:Choice>
          <mc:Fallback>
            <p:pic>
              <p:nvPicPr>
                <p:cNvPr id="256" name="Freihand 255">
                  <a:extLst>
                    <a:ext uri="{FF2B5EF4-FFF2-40B4-BE49-F238E27FC236}">
                      <a16:creationId xmlns:a16="http://schemas.microsoft.com/office/drawing/2014/main" id="{1E07C9B0-6508-4F91-A1DA-81ED07B37FCB}"/>
                    </a:ext>
                  </a:extLst>
                </p:cNvPr>
                <p:cNvPicPr/>
                <p:nvPr/>
              </p:nvPicPr>
              <p:blipFill>
                <a:blip r:embed="rId250"/>
                <a:stretch>
                  <a:fillRect/>
                </a:stretch>
              </p:blipFill>
              <p:spPr>
                <a:xfrm>
                  <a:off x="9612939" y="104588"/>
                  <a:ext cx="78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57" name="Freihand 256">
                  <a:extLst>
                    <a:ext uri="{FF2B5EF4-FFF2-40B4-BE49-F238E27FC236}">
                      <a16:creationId xmlns:a16="http://schemas.microsoft.com/office/drawing/2014/main" id="{4A3FE714-50E3-4FAC-B9F8-3712B96BC358}"/>
                    </a:ext>
                  </a:extLst>
                </p14:cNvPr>
                <p14:cNvContentPartPr/>
                <p14:nvPr/>
              </p14:nvContentPartPr>
              <p14:xfrm>
                <a:off x="9703659" y="112868"/>
                <a:ext cx="88200" cy="95760"/>
              </p14:xfrm>
            </p:contentPart>
          </mc:Choice>
          <mc:Fallback>
            <p:pic>
              <p:nvPicPr>
                <p:cNvPr id="257" name="Freihand 256">
                  <a:extLst>
                    <a:ext uri="{FF2B5EF4-FFF2-40B4-BE49-F238E27FC236}">
                      <a16:creationId xmlns:a16="http://schemas.microsoft.com/office/drawing/2014/main" id="{4A3FE714-50E3-4FAC-B9F8-3712B96BC358}"/>
                    </a:ext>
                  </a:extLst>
                </p:cNvPr>
                <p:cNvPicPr/>
                <p:nvPr/>
              </p:nvPicPr>
              <p:blipFill>
                <a:blip r:embed="rId252"/>
                <a:stretch>
                  <a:fillRect/>
                </a:stretch>
              </p:blipFill>
              <p:spPr>
                <a:xfrm>
                  <a:off x="9699339" y="108548"/>
                  <a:ext cx="96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58" name="Freihand 257">
                  <a:extLst>
                    <a:ext uri="{FF2B5EF4-FFF2-40B4-BE49-F238E27FC236}">
                      <a16:creationId xmlns:a16="http://schemas.microsoft.com/office/drawing/2014/main" id="{0F4E5504-CF33-4D84-80EA-CFE859B2E65F}"/>
                    </a:ext>
                  </a:extLst>
                </p14:cNvPr>
                <p14:cNvContentPartPr/>
                <p14:nvPr/>
              </p14:nvContentPartPr>
              <p14:xfrm>
                <a:off x="9819579" y="73628"/>
                <a:ext cx="144720" cy="116640"/>
              </p14:xfrm>
            </p:contentPart>
          </mc:Choice>
          <mc:Fallback>
            <p:pic>
              <p:nvPicPr>
                <p:cNvPr id="258" name="Freihand 257">
                  <a:extLst>
                    <a:ext uri="{FF2B5EF4-FFF2-40B4-BE49-F238E27FC236}">
                      <a16:creationId xmlns:a16="http://schemas.microsoft.com/office/drawing/2014/main" id="{0F4E5504-CF33-4D84-80EA-CFE859B2E65F}"/>
                    </a:ext>
                  </a:extLst>
                </p:cNvPr>
                <p:cNvPicPr/>
                <p:nvPr/>
              </p:nvPicPr>
              <p:blipFill>
                <a:blip r:embed="rId254"/>
                <a:stretch>
                  <a:fillRect/>
                </a:stretch>
              </p:blipFill>
              <p:spPr>
                <a:xfrm>
                  <a:off x="9815259" y="69308"/>
                  <a:ext cx="153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59" name="Freihand 258">
                  <a:extLst>
                    <a:ext uri="{FF2B5EF4-FFF2-40B4-BE49-F238E27FC236}">
                      <a16:creationId xmlns:a16="http://schemas.microsoft.com/office/drawing/2014/main" id="{1C6C7D8F-EE23-4A48-A5C8-7A8193510D67}"/>
                    </a:ext>
                  </a:extLst>
                </p14:cNvPr>
                <p14:cNvContentPartPr/>
                <p14:nvPr/>
              </p14:nvContentPartPr>
              <p14:xfrm>
                <a:off x="9808779" y="62468"/>
                <a:ext cx="169200" cy="119880"/>
              </p14:xfrm>
            </p:contentPart>
          </mc:Choice>
          <mc:Fallback>
            <p:pic>
              <p:nvPicPr>
                <p:cNvPr id="259" name="Freihand 258">
                  <a:extLst>
                    <a:ext uri="{FF2B5EF4-FFF2-40B4-BE49-F238E27FC236}">
                      <a16:creationId xmlns:a16="http://schemas.microsoft.com/office/drawing/2014/main" id="{1C6C7D8F-EE23-4A48-A5C8-7A8193510D67}"/>
                    </a:ext>
                  </a:extLst>
                </p:cNvPr>
                <p:cNvPicPr/>
                <p:nvPr/>
              </p:nvPicPr>
              <p:blipFill>
                <a:blip r:embed="rId256"/>
                <a:stretch>
                  <a:fillRect/>
                </a:stretch>
              </p:blipFill>
              <p:spPr>
                <a:xfrm>
                  <a:off x="9804459" y="58148"/>
                  <a:ext cx="177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60" name="Freihand 259">
                  <a:extLst>
                    <a:ext uri="{FF2B5EF4-FFF2-40B4-BE49-F238E27FC236}">
                      <a16:creationId xmlns:a16="http://schemas.microsoft.com/office/drawing/2014/main" id="{E6BBA31B-7CA9-4128-B15C-584C2322C4BE}"/>
                    </a:ext>
                  </a:extLst>
                </p14:cNvPr>
                <p14:cNvContentPartPr/>
                <p14:nvPr/>
              </p14:nvContentPartPr>
              <p14:xfrm>
                <a:off x="10004979" y="103148"/>
                <a:ext cx="45720" cy="100800"/>
              </p14:xfrm>
            </p:contentPart>
          </mc:Choice>
          <mc:Fallback>
            <p:pic>
              <p:nvPicPr>
                <p:cNvPr id="260" name="Freihand 259">
                  <a:extLst>
                    <a:ext uri="{FF2B5EF4-FFF2-40B4-BE49-F238E27FC236}">
                      <a16:creationId xmlns:a16="http://schemas.microsoft.com/office/drawing/2014/main" id="{E6BBA31B-7CA9-4128-B15C-584C2322C4BE}"/>
                    </a:ext>
                  </a:extLst>
                </p:cNvPr>
                <p:cNvPicPr/>
                <p:nvPr/>
              </p:nvPicPr>
              <p:blipFill>
                <a:blip r:embed="rId258"/>
                <a:stretch>
                  <a:fillRect/>
                </a:stretch>
              </p:blipFill>
              <p:spPr>
                <a:xfrm>
                  <a:off x="10000659" y="98828"/>
                  <a:ext cx="54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61" name="Freihand 260">
                  <a:extLst>
                    <a:ext uri="{FF2B5EF4-FFF2-40B4-BE49-F238E27FC236}">
                      <a16:creationId xmlns:a16="http://schemas.microsoft.com/office/drawing/2014/main" id="{E2C48842-5872-427A-9B76-705A620BB487}"/>
                    </a:ext>
                  </a:extLst>
                </p14:cNvPr>
                <p14:cNvContentPartPr/>
                <p14:nvPr/>
              </p14:nvContentPartPr>
              <p14:xfrm>
                <a:off x="10066179" y="88748"/>
                <a:ext cx="147600" cy="121680"/>
              </p14:xfrm>
            </p:contentPart>
          </mc:Choice>
          <mc:Fallback>
            <p:pic>
              <p:nvPicPr>
                <p:cNvPr id="261" name="Freihand 260">
                  <a:extLst>
                    <a:ext uri="{FF2B5EF4-FFF2-40B4-BE49-F238E27FC236}">
                      <a16:creationId xmlns:a16="http://schemas.microsoft.com/office/drawing/2014/main" id="{E2C48842-5872-427A-9B76-705A620BB487}"/>
                    </a:ext>
                  </a:extLst>
                </p:cNvPr>
                <p:cNvPicPr/>
                <p:nvPr/>
              </p:nvPicPr>
              <p:blipFill>
                <a:blip r:embed="rId260"/>
                <a:stretch>
                  <a:fillRect/>
                </a:stretch>
              </p:blipFill>
              <p:spPr>
                <a:xfrm>
                  <a:off x="10061859" y="84428"/>
                  <a:ext cx="156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62" name="Freihand 261">
                  <a:extLst>
                    <a:ext uri="{FF2B5EF4-FFF2-40B4-BE49-F238E27FC236}">
                      <a16:creationId xmlns:a16="http://schemas.microsoft.com/office/drawing/2014/main" id="{9FA3FBBA-3F3C-433E-A66D-C3880B61FA2E}"/>
                    </a:ext>
                  </a:extLst>
                </p14:cNvPr>
                <p14:cNvContentPartPr/>
                <p14:nvPr/>
              </p14:nvContentPartPr>
              <p14:xfrm>
                <a:off x="9770619" y="27908"/>
                <a:ext cx="32760" cy="5760"/>
              </p14:xfrm>
            </p:contentPart>
          </mc:Choice>
          <mc:Fallback>
            <p:pic>
              <p:nvPicPr>
                <p:cNvPr id="262" name="Freihand 261">
                  <a:extLst>
                    <a:ext uri="{FF2B5EF4-FFF2-40B4-BE49-F238E27FC236}">
                      <a16:creationId xmlns:a16="http://schemas.microsoft.com/office/drawing/2014/main" id="{9FA3FBBA-3F3C-433E-A66D-C3880B61FA2E}"/>
                    </a:ext>
                  </a:extLst>
                </p:cNvPr>
                <p:cNvPicPr/>
                <p:nvPr/>
              </p:nvPicPr>
              <p:blipFill>
                <a:blip r:embed="rId262"/>
                <a:stretch>
                  <a:fillRect/>
                </a:stretch>
              </p:blipFill>
              <p:spPr>
                <a:xfrm>
                  <a:off x="9766299" y="23588"/>
                  <a:ext cx="41400" cy="14400"/>
                </a:xfrm>
                <a:prstGeom prst="rect">
                  <a:avLst/>
                </a:prstGeom>
              </p:spPr>
            </p:pic>
          </mc:Fallback>
        </mc:AlternateContent>
      </p:grpSp>
      <p:grpSp>
        <p:nvGrpSpPr>
          <p:cNvPr id="282" name="Gruppieren 281">
            <a:extLst>
              <a:ext uri="{FF2B5EF4-FFF2-40B4-BE49-F238E27FC236}">
                <a16:creationId xmlns:a16="http://schemas.microsoft.com/office/drawing/2014/main" id="{F403E7B6-46C6-42ED-A1A4-3012E9D2A44B}"/>
              </a:ext>
            </a:extLst>
          </p:cNvPr>
          <p:cNvGrpSpPr/>
          <p:nvPr/>
        </p:nvGrpSpPr>
        <p:grpSpPr>
          <a:xfrm>
            <a:off x="10402059" y="74708"/>
            <a:ext cx="1684800" cy="248760"/>
            <a:chOff x="10402059" y="74708"/>
            <a:chExt cx="1684800" cy="248760"/>
          </a:xfrm>
        </p:grpSpPr>
        <mc:AlternateContent xmlns:mc="http://schemas.openxmlformats.org/markup-compatibility/2006">
          <mc:Choice xmlns:p14="http://schemas.microsoft.com/office/powerpoint/2010/main" Requires="p14">
            <p:contentPart p14:bwMode="auto" r:id="rId263">
              <p14:nvContentPartPr>
                <p14:cNvPr id="263" name="Freihand 262">
                  <a:extLst>
                    <a:ext uri="{FF2B5EF4-FFF2-40B4-BE49-F238E27FC236}">
                      <a16:creationId xmlns:a16="http://schemas.microsoft.com/office/drawing/2014/main" id="{6A6D959C-AE71-4844-88B9-CD8263360F1B}"/>
                    </a:ext>
                  </a:extLst>
                </p14:cNvPr>
                <p14:cNvContentPartPr/>
                <p14:nvPr/>
              </p14:nvContentPartPr>
              <p14:xfrm>
                <a:off x="10402059" y="129788"/>
                <a:ext cx="119880" cy="81360"/>
              </p14:xfrm>
            </p:contentPart>
          </mc:Choice>
          <mc:Fallback>
            <p:pic>
              <p:nvPicPr>
                <p:cNvPr id="263" name="Freihand 262">
                  <a:extLst>
                    <a:ext uri="{FF2B5EF4-FFF2-40B4-BE49-F238E27FC236}">
                      <a16:creationId xmlns:a16="http://schemas.microsoft.com/office/drawing/2014/main" id="{6A6D959C-AE71-4844-88B9-CD8263360F1B}"/>
                    </a:ext>
                  </a:extLst>
                </p:cNvPr>
                <p:cNvPicPr/>
                <p:nvPr/>
              </p:nvPicPr>
              <p:blipFill>
                <a:blip r:embed="rId264"/>
                <a:stretch>
                  <a:fillRect/>
                </a:stretch>
              </p:blipFill>
              <p:spPr>
                <a:xfrm>
                  <a:off x="10397739" y="125468"/>
                  <a:ext cx="128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64" name="Freihand 263">
                  <a:extLst>
                    <a:ext uri="{FF2B5EF4-FFF2-40B4-BE49-F238E27FC236}">
                      <a16:creationId xmlns:a16="http://schemas.microsoft.com/office/drawing/2014/main" id="{5C3B1466-2CF0-4B22-9A74-ADB33C0FEEE9}"/>
                    </a:ext>
                  </a:extLst>
                </p14:cNvPr>
                <p14:cNvContentPartPr/>
                <p14:nvPr/>
              </p14:nvContentPartPr>
              <p14:xfrm>
                <a:off x="10629219" y="150308"/>
                <a:ext cx="13680" cy="19800"/>
              </p14:xfrm>
            </p:contentPart>
          </mc:Choice>
          <mc:Fallback>
            <p:pic>
              <p:nvPicPr>
                <p:cNvPr id="264" name="Freihand 263">
                  <a:extLst>
                    <a:ext uri="{FF2B5EF4-FFF2-40B4-BE49-F238E27FC236}">
                      <a16:creationId xmlns:a16="http://schemas.microsoft.com/office/drawing/2014/main" id="{5C3B1466-2CF0-4B22-9A74-ADB33C0FEEE9}"/>
                    </a:ext>
                  </a:extLst>
                </p:cNvPr>
                <p:cNvPicPr/>
                <p:nvPr/>
              </p:nvPicPr>
              <p:blipFill>
                <a:blip r:embed="rId266"/>
                <a:stretch>
                  <a:fillRect/>
                </a:stretch>
              </p:blipFill>
              <p:spPr>
                <a:xfrm>
                  <a:off x="10624899" y="145988"/>
                  <a:ext cx="22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65" name="Freihand 264">
                  <a:extLst>
                    <a:ext uri="{FF2B5EF4-FFF2-40B4-BE49-F238E27FC236}">
                      <a16:creationId xmlns:a16="http://schemas.microsoft.com/office/drawing/2014/main" id="{38D5D482-DF26-4A8B-9198-226B9E8B8293}"/>
                    </a:ext>
                  </a:extLst>
                </p14:cNvPr>
                <p14:cNvContentPartPr/>
                <p14:nvPr/>
              </p14:nvContentPartPr>
              <p14:xfrm>
                <a:off x="10633179" y="198908"/>
                <a:ext cx="6840" cy="4680"/>
              </p14:xfrm>
            </p:contentPart>
          </mc:Choice>
          <mc:Fallback>
            <p:pic>
              <p:nvPicPr>
                <p:cNvPr id="265" name="Freihand 264">
                  <a:extLst>
                    <a:ext uri="{FF2B5EF4-FFF2-40B4-BE49-F238E27FC236}">
                      <a16:creationId xmlns:a16="http://schemas.microsoft.com/office/drawing/2014/main" id="{38D5D482-DF26-4A8B-9198-226B9E8B8293}"/>
                    </a:ext>
                  </a:extLst>
                </p:cNvPr>
                <p:cNvPicPr/>
                <p:nvPr/>
              </p:nvPicPr>
              <p:blipFill>
                <a:blip r:embed="rId268"/>
                <a:stretch>
                  <a:fillRect/>
                </a:stretch>
              </p:blipFill>
              <p:spPr>
                <a:xfrm>
                  <a:off x="10628859" y="194588"/>
                  <a:ext cx="154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66" name="Freihand 265">
                  <a:extLst>
                    <a:ext uri="{FF2B5EF4-FFF2-40B4-BE49-F238E27FC236}">
                      <a16:creationId xmlns:a16="http://schemas.microsoft.com/office/drawing/2014/main" id="{13FCD7E6-B58B-47FF-AE1F-F85CFE5666F4}"/>
                    </a:ext>
                  </a:extLst>
                </p14:cNvPr>
                <p14:cNvContentPartPr/>
                <p14:nvPr/>
              </p14:nvContentPartPr>
              <p14:xfrm>
                <a:off x="10712019" y="77228"/>
                <a:ext cx="92880" cy="140400"/>
              </p14:xfrm>
            </p:contentPart>
          </mc:Choice>
          <mc:Fallback>
            <p:pic>
              <p:nvPicPr>
                <p:cNvPr id="266" name="Freihand 265">
                  <a:extLst>
                    <a:ext uri="{FF2B5EF4-FFF2-40B4-BE49-F238E27FC236}">
                      <a16:creationId xmlns:a16="http://schemas.microsoft.com/office/drawing/2014/main" id="{13FCD7E6-B58B-47FF-AE1F-F85CFE5666F4}"/>
                    </a:ext>
                  </a:extLst>
                </p:cNvPr>
                <p:cNvPicPr/>
                <p:nvPr/>
              </p:nvPicPr>
              <p:blipFill>
                <a:blip r:embed="rId270"/>
                <a:stretch>
                  <a:fillRect/>
                </a:stretch>
              </p:blipFill>
              <p:spPr>
                <a:xfrm>
                  <a:off x="10707699" y="72908"/>
                  <a:ext cx="101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67" name="Freihand 266">
                  <a:extLst>
                    <a:ext uri="{FF2B5EF4-FFF2-40B4-BE49-F238E27FC236}">
                      <a16:creationId xmlns:a16="http://schemas.microsoft.com/office/drawing/2014/main" id="{AF5A6BD1-7158-496A-817E-2D634801379F}"/>
                    </a:ext>
                  </a:extLst>
                </p14:cNvPr>
                <p14:cNvContentPartPr/>
                <p14:nvPr/>
              </p14:nvContentPartPr>
              <p14:xfrm>
                <a:off x="10865019" y="92348"/>
                <a:ext cx="72000" cy="107280"/>
              </p14:xfrm>
            </p:contentPart>
          </mc:Choice>
          <mc:Fallback>
            <p:pic>
              <p:nvPicPr>
                <p:cNvPr id="267" name="Freihand 266">
                  <a:extLst>
                    <a:ext uri="{FF2B5EF4-FFF2-40B4-BE49-F238E27FC236}">
                      <a16:creationId xmlns:a16="http://schemas.microsoft.com/office/drawing/2014/main" id="{AF5A6BD1-7158-496A-817E-2D634801379F}"/>
                    </a:ext>
                  </a:extLst>
                </p:cNvPr>
                <p:cNvPicPr/>
                <p:nvPr/>
              </p:nvPicPr>
              <p:blipFill>
                <a:blip r:embed="rId272"/>
                <a:stretch>
                  <a:fillRect/>
                </a:stretch>
              </p:blipFill>
              <p:spPr>
                <a:xfrm>
                  <a:off x="10860699" y="88028"/>
                  <a:ext cx="80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68" name="Freihand 267">
                  <a:extLst>
                    <a:ext uri="{FF2B5EF4-FFF2-40B4-BE49-F238E27FC236}">
                      <a16:creationId xmlns:a16="http://schemas.microsoft.com/office/drawing/2014/main" id="{1F3826CF-CBC6-49D0-B01F-F789A36FFE31}"/>
                    </a:ext>
                  </a:extLst>
                </p14:cNvPr>
                <p14:cNvContentPartPr/>
                <p14:nvPr/>
              </p14:nvContentPartPr>
              <p14:xfrm>
                <a:off x="11016219" y="123668"/>
                <a:ext cx="10080" cy="14760"/>
              </p14:xfrm>
            </p:contentPart>
          </mc:Choice>
          <mc:Fallback>
            <p:pic>
              <p:nvPicPr>
                <p:cNvPr id="268" name="Freihand 267">
                  <a:extLst>
                    <a:ext uri="{FF2B5EF4-FFF2-40B4-BE49-F238E27FC236}">
                      <a16:creationId xmlns:a16="http://schemas.microsoft.com/office/drawing/2014/main" id="{1F3826CF-CBC6-49D0-B01F-F789A36FFE31}"/>
                    </a:ext>
                  </a:extLst>
                </p:cNvPr>
                <p:cNvPicPr/>
                <p:nvPr/>
              </p:nvPicPr>
              <p:blipFill>
                <a:blip r:embed="rId224"/>
                <a:stretch>
                  <a:fillRect/>
                </a:stretch>
              </p:blipFill>
              <p:spPr>
                <a:xfrm>
                  <a:off x="11011899" y="119348"/>
                  <a:ext cx="18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69" name="Freihand 268">
                  <a:extLst>
                    <a:ext uri="{FF2B5EF4-FFF2-40B4-BE49-F238E27FC236}">
                      <a16:creationId xmlns:a16="http://schemas.microsoft.com/office/drawing/2014/main" id="{7BF31CE0-105A-4B93-8E9A-0EF2C1C79C88}"/>
                    </a:ext>
                  </a:extLst>
                </p14:cNvPr>
                <p14:cNvContentPartPr/>
                <p14:nvPr/>
              </p14:nvContentPartPr>
              <p14:xfrm>
                <a:off x="11025579" y="120428"/>
                <a:ext cx="148320" cy="62280"/>
              </p14:xfrm>
            </p:contentPart>
          </mc:Choice>
          <mc:Fallback>
            <p:pic>
              <p:nvPicPr>
                <p:cNvPr id="269" name="Freihand 268">
                  <a:extLst>
                    <a:ext uri="{FF2B5EF4-FFF2-40B4-BE49-F238E27FC236}">
                      <a16:creationId xmlns:a16="http://schemas.microsoft.com/office/drawing/2014/main" id="{7BF31CE0-105A-4B93-8E9A-0EF2C1C79C88}"/>
                    </a:ext>
                  </a:extLst>
                </p:cNvPr>
                <p:cNvPicPr/>
                <p:nvPr/>
              </p:nvPicPr>
              <p:blipFill>
                <a:blip r:embed="rId275"/>
                <a:stretch>
                  <a:fillRect/>
                </a:stretch>
              </p:blipFill>
              <p:spPr>
                <a:xfrm>
                  <a:off x="11021259" y="116108"/>
                  <a:ext cx="1569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70" name="Freihand 269">
                  <a:extLst>
                    <a:ext uri="{FF2B5EF4-FFF2-40B4-BE49-F238E27FC236}">
                      <a16:creationId xmlns:a16="http://schemas.microsoft.com/office/drawing/2014/main" id="{18F5914E-90D4-437D-9BA5-DA1896DBF3F1}"/>
                    </a:ext>
                  </a:extLst>
                </p14:cNvPr>
                <p14:cNvContentPartPr/>
                <p14:nvPr/>
              </p14:nvContentPartPr>
              <p14:xfrm>
                <a:off x="11155539" y="74708"/>
                <a:ext cx="90720" cy="151560"/>
              </p14:xfrm>
            </p:contentPart>
          </mc:Choice>
          <mc:Fallback>
            <p:pic>
              <p:nvPicPr>
                <p:cNvPr id="270" name="Freihand 269">
                  <a:extLst>
                    <a:ext uri="{FF2B5EF4-FFF2-40B4-BE49-F238E27FC236}">
                      <a16:creationId xmlns:a16="http://schemas.microsoft.com/office/drawing/2014/main" id="{18F5914E-90D4-437D-9BA5-DA1896DBF3F1}"/>
                    </a:ext>
                  </a:extLst>
                </p:cNvPr>
                <p:cNvPicPr/>
                <p:nvPr/>
              </p:nvPicPr>
              <p:blipFill>
                <a:blip r:embed="rId277"/>
                <a:stretch>
                  <a:fillRect/>
                </a:stretch>
              </p:blipFill>
              <p:spPr>
                <a:xfrm>
                  <a:off x="11151219" y="70388"/>
                  <a:ext cx="99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71" name="Freihand 270">
                  <a:extLst>
                    <a:ext uri="{FF2B5EF4-FFF2-40B4-BE49-F238E27FC236}">
                      <a16:creationId xmlns:a16="http://schemas.microsoft.com/office/drawing/2014/main" id="{0EAAE24E-F11E-454B-90DA-D946A8A7CA4B}"/>
                    </a:ext>
                  </a:extLst>
                </p14:cNvPr>
                <p14:cNvContentPartPr/>
                <p14:nvPr/>
              </p14:nvContentPartPr>
              <p14:xfrm>
                <a:off x="11273619" y="174068"/>
                <a:ext cx="179280" cy="11520"/>
              </p14:xfrm>
            </p:contentPart>
          </mc:Choice>
          <mc:Fallback>
            <p:pic>
              <p:nvPicPr>
                <p:cNvPr id="271" name="Freihand 270">
                  <a:extLst>
                    <a:ext uri="{FF2B5EF4-FFF2-40B4-BE49-F238E27FC236}">
                      <a16:creationId xmlns:a16="http://schemas.microsoft.com/office/drawing/2014/main" id="{0EAAE24E-F11E-454B-90DA-D946A8A7CA4B}"/>
                    </a:ext>
                  </a:extLst>
                </p:cNvPr>
                <p:cNvPicPr/>
                <p:nvPr/>
              </p:nvPicPr>
              <p:blipFill>
                <a:blip r:embed="rId279"/>
                <a:stretch>
                  <a:fillRect/>
                </a:stretch>
              </p:blipFill>
              <p:spPr>
                <a:xfrm>
                  <a:off x="11269299" y="169748"/>
                  <a:ext cx="1879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72" name="Freihand 271">
                  <a:extLst>
                    <a:ext uri="{FF2B5EF4-FFF2-40B4-BE49-F238E27FC236}">
                      <a16:creationId xmlns:a16="http://schemas.microsoft.com/office/drawing/2014/main" id="{8E146923-1879-4A23-99EB-388D6968C164}"/>
                    </a:ext>
                  </a:extLst>
                </p14:cNvPr>
                <p14:cNvContentPartPr/>
                <p14:nvPr/>
              </p14:nvContentPartPr>
              <p14:xfrm>
                <a:off x="11292699" y="199988"/>
                <a:ext cx="177480" cy="26640"/>
              </p14:xfrm>
            </p:contentPart>
          </mc:Choice>
          <mc:Fallback>
            <p:pic>
              <p:nvPicPr>
                <p:cNvPr id="272" name="Freihand 271">
                  <a:extLst>
                    <a:ext uri="{FF2B5EF4-FFF2-40B4-BE49-F238E27FC236}">
                      <a16:creationId xmlns:a16="http://schemas.microsoft.com/office/drawing/2014/main" id="{8E146923-1879-4A23-99EB-388D6968C164}"/>
                    </a:ext>
                  </a:extLst>
                </p:cNvPr>
                <p:cNvPicPr/>
                <p:nvPr/>
              </p:nvPicPr>
              <p:blipFill>
                <a:blip r:embed="rId281"/>
                <a:stretch>
                  <a:fillRect/>
                </a:stretch>
              </p:blipFill>
              <p:spPr>
                <a:xfrm>
                  <a:off x="11288379" y="195668"/>
                  <a:ext cx="186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73" name="Freihand 272">
                  <a:extLst>
                    <a:ext uri="{FF2B5EF4-FFF2-40B4-BE49-F238E27FC236}">
                      <a16:creationId xmlns:a16="http://schemas.microsoft.com/office/drawing/2014/main" id="{F22DE64F-091A-46D2-B915-96DE25C44456}"/>
                    </a:ext>
                  </a:extLst>
                </p14:cNvPr>
                <p14:cNvContentPartPr/>
                <p14:nvPr/>
              </p14:nvContentPartPr>
              <p14:xfrm>
                <a:off x="11306019" y="74708"/>
                <a:ext cx="146880" cy="248760"/>
              </p14:xfrm>
            </p:contentPart>
          </mc:Choice>
          <mc:Fallback>
            <p:pic>
              <p:nvPicPr>
                <p:cNvPr id="273" name="Freihand 272">
                  <a:extLst>
                    <a:ext uri="{FF2B5EF4-FFF2-40B4-BE49-F238E27FC236}">
                      <a16:creationId xmlns:a16="http://schemas.microsoft.com/office/drawing/2014/main" id="{F22DE64F-091A-46D2-B915-96DE25C44456}"/>
                    </a:ext>
                  </a:extLst>
                </p:cNvPr>
                <p:cNvPicPr/>
                <p:nvPr/>
              </p:nvPicPr>
              <p:blipFill>
                <a:blip r:embed="rId283"/>
                <a:stretch>
                  <a:fillRect/>
                </a:stretch>
              </p:blipFill>
              <p:spPr>
                <a:xfrm>
                  <a:off x="11301699" y="70388"/>
                  <a:ext cx="1555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74" name="Freihand 273">
                  <a:extLst>
                    <a:ext uri="{FF2B5EF4-FFF2-40B4-BE49-F238E27FC236}">
                      <a16:creationId xmlns:a16="http://schemas.microsoft.com/office/drawing/2014/main" id="{4E93855E-F05F-4DB2-A198-FCDE04CFCE88}"/>
                    </a:ext>
                  </a:extLst>
                </p14:cNvPr>
                <p14:cNvContentPartPr/>
                <p14:nvPr/>
              </p14:nvContentPartPr>
              <p14:xfrm>
                <a:off x="11568459" y="156068"/>
                <a:ext cx="73080" cy="88920"/>
              </p14:xfrm>
            </p:contentPart>
          </mc:Choice>
          <mc:Fallback>
            <p:pic>
              <p:nvPicPr>
                <p:cNvPr id="274" name="Freihand 273">
                  <a:extLst>
                    <a:ext uri="{FF2B5EF4-FFF2-40B4-BE49-F238E27FC236}">
                      <a16:creationId xmlns:a16="http://schemas.microsoft.com/office/drawing/2014/main" id="{4E93855E-F05F-4DB2-A198-FCDE04CFCE88}"/>
                    </a:ext>
                  </a:extLst>
                </p:cNvPr>
                <p:cNvPicPr/>
                <p:nvPr/>
              </p:nvPicPr>
              <p:blipFill>
                <a:blip r:embed="rId285"/>
                <a:stretch>
                  <a:fillRect/>
                </a:stretch>
              </p:blipFill>
              <p:spPr>
                <a:xfrm>
                  <a:off x="11564139" y="151748"/>
                  <a:ext cx="81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75" name="Freihand 274">
                  <a:extLst>
                    <a:ext uri="{FF2B5EF4-FFF2-40B4-BE49-F238E27FC236}">
                      <a16:creationId xmlns:a16="http://schemas.microsoft.com/office/drawing/2014/main" id="{B2AC3BEB-6C1C-4D8F-86EE-AD31BDD1DD0C}"/>
                    </a:ext>
                  </a:extLst>
                </p14:cNvPr>
                <p14:cNvContentPartPr/>
                <p14:nvPr/>
              </p14:nvContentPartPr>
              <p14:xfrm>
                <a:off x="11703459" y="158588"/>
                <a:ext cx="360" cy="360"/>
              </p14:xfrm>
            </p:contentPart>
          </mc:Choice>
          <mc:Fallback>
            <p:pic>
              <p:nvPicPr>
                <p:cNvPr id="275" name="Freihand 274">
                  <a:extLst>
                    <a:ext uri="{FF2B5EF4-FFF2-40B4-BE49-F238E27FC236}">
                      <a16:creationId xmlns:a16="http://schemas.microsoft.com/office/drawing/2014/main" id="{B2AC3BEB-6C1C-4D8F-86EE-AD31BDD1DD0C}"/>
                    </a:ext>
                  </a:extLst>
                </p:cNvPr>
                <p:cNvPicPr/>
                <p:nvPr/>
              </p:nvPicPr>
              <p:blipFill>
                <a:blip r:embed="rId242"/>
                <a:stretch>
                  <a:fillRect/>
                </a:stretch>
              </p:blipFill>
              <p:spPr>
                <a:xfrm>
                  <a:off x="11699139" y="1542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76" name="Freihand 275">
                  <a:extLst>
                    <a:ext uri="{FF2B5EF4-FFF2-40B4-BE49-F238E27FC236}">
                      <a16:creationId xmlns:a16="http://schemas.microsoft.com/office/drawing/2014/main" id="{430743FA-7157-4694-9C5E-43F9F4F7FA4A}"/>
                    </a:ext>
                  </a:extLst>
                </p14:cNvPr>
                <p14:cNvContentPartPr/>
                <p14:nvPr/>
              </p14:nvContentPartPr>
              <p14:xfrm>
                <a:off x="11712459" y="210788"/>
                <a:ext cx="7200" cy="7560"/>
              </p14:xfrm>
            </p:contentPart>
          </mc:Choice>
          <mc:Fallback>
            <p:pic>
              <p:nvPicPr>
                <p:cNvPr id="276" name="Freihand 275">
                  <a:extLst>
                    <a:ext uri="{FF2B5EF4-FFF2-40B4-BE49-F238E27FC236}">
                      <a16:creationId xmlns:a16="http://schemas.microsoft.com/office/drawing/2014/main" id="{430743FA-7157-4694-9C5E-43F9F4F7FA4A}"/>
                    </a:ext>
                  </a:extLst>
                </p:cNvPr>
                <p:cNvPicPr/>
                <p:nvPr/>
              </p:nvPicPr>
              <p:blipFill>
                <a:blip r:embed="rId21"/>
                <a:stretch>
                  <a:fillRect/>
                </a:stretch>
              </p:blipFill>
              <p:spPr>
                <a:xfrm>
                  <a:off x="11708139" y="206468"/>
                  <a:ext cx="158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77" name="Freihand 276">
                  <a:extLst>
                    <a:ext uri="{FF2B5EF4-FFF2-40B4-BE49-F238E27FC236}">
                      <a16:creationId xmlns:a16="http://schemas.microsoft.com/office/drawing/2014/main" id="{2C2A741D-0C5D-43D6-A0E5-AA91AE3E78AA}"/>
                    </a:ext>
                  </a:extLst>
                </p14:cNvPr>
                <p14:cNvContentPartPr/>
                <p14:nvPr/>
              </p14:nvContentPartPr>
              <p14:xfrm>
                <a:off x="11750259" y="162548"/>
                <a:ext cx="83880" cy="50400"/>
              </p14:xfrm>
            </p:contentPart>
          </mc:Choice>
          <mc:Fallback>
            <p:pic>
              <p:nvPicPr>
                <p:cNvPr id="277" name="Freihand 276">
                  <a:extLst>
                    <a:ext uri="{FF2B5EF4-FFF2-40B4-BE49-F238E27FC236}">
                      <a16:creationId xmlns:a16="http://schemas.microsoft.com/office/drawing/2014/main" id="{2C2A741D-0C5D-43D6-A0E5-AA91AE3E78AA}"/>
                    </a:ext>
                  </a:extLst>
                </p:cNvPr>
                <p:cNvPicPr/>
                <p:nvPr/>
              </p:nvPicPr>
              <p:blipFill>
                <a:blip r:embed="rId289"/>
                <a:stretch>
                  <a:fillRect/>
                </a:stretch>
              </p:blipFill>
              <p:spPr>
                <a:xfrm>
                  <a:off x="11745939" y="158228"/>
                  <a:ext cx="92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78" name="Freihand 277">
                  <a:extLst>
                    <a:ext uri="{FF2B5EF4-FFF2-40B4-BE49-F238E27FC236}">
                      <a16:creationId xmlns:a16="http://schemas.microsoft.com/office/drawing/2014/main" id="{7EE77F56-722F-4A9B-9773-CFB0150D841E}"/>
                    </a:ext>
                  </a:extLst>
                </p14:cNvPr>
                <p14:cNvContentPartPr/>
                <p14:nvPr/>
              </p14:nvContentPartPr>
              <p14:xfrm>
                <a:off x="11779419" y="98108"/>
                <a:ext cx="105840" cy="191520"/>
              </p14:xfrm>
            </p:contentPart>
          </mc:Choice>
          <mc:Fallback>
            <p:pic>
              <p:nvPicPr>
                <p:cNvPr id="278" name="Freihand 277">
                  <a:extLst>
                    <a:ext uri="{FF2B5EF4-FFF2-40B4-BE49-F238E27FC236}">
                      <a16:creationId xmlns:a16="http://schemas.microsoft.com/office/drawing/2014/main" id="{7EE77F56-722F-4A9B-9773-CFB0150D841E}"/>
                    </a:ext>
                  </a:extLst>
                </p:cNvPr>
                <p:cNvPicPr/>
                <p:nvPr/>
              </p:nvPicPr>
              <p:blipFill>
                <a:blip r:embed="rId291"/>
                <a:stretch>
                  <a:fillRect/>
                </a:stretch>
              </p:blipFill>
              <p:spPr>
                <a:xfrm>
                  <a:off x="11775099" y="93788"/>
                  <a:ext cx="1144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79" name="Freihand 278">
                  <a:extLst>
                    <a:ext uri="{FF2B5EF4-FFF2-40B4-BE49-F238E27FC236}">
                      <a16:creationId xmlns:a16="http://schemas.microsoft.com/office/drawing/2014/main" id="{A7B5F083-C384-494A-90DC-9C7DDE67CF76}"/>
                    </a:ext>
                  </a:extLst>
                </p14:cNvPr>
                <p14:cNvContentPartPr/>
                <p14:nvPr/>
              </p14:nvContentPartPr>
              <p14:xfrm>
                <a:off x="11489979" y="100628"/>
                <a:ext cx="102960" cy="181440"/>
              </p14:xfrm>
            </p:contentPart>
          </mc:Choice>
          <mc:Fallback>
            <p:pic>
              <p:nvPicPr>
                <p:cNvPr id="279" name="Freihand 278">
                  <a:extLst>
                    <a:ext uri="{FF2B5EF4-FFF2-40B4-BE49-F238E27FC236}">
                      <a16:creationId xmlns:a16="http://schemas.microsoft.com/office/drawing/2014/main" id="{A7B5F083-C384-494A-90DC-9C7DDE67CF76}"/>
                    </a:ext>
                  </a:extLst>
                </p:cNvPr>
                <p:cNvPicPr/>
                <p:nvPr/>
              </p:nvPicPr>
              <p:blipFill>
                <a:blip r:embed="rId293"/>
                <a:stretch>
                  <a:fillRect/>
                </a:stretch>
              </p:blipFill>
              <p:spPr>
                <a:xfrm>
                  <a:off x="11485659" y="96308"/>
                  <a:ext cx="1116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80" name="Freihand 279">
                  <a:extLst>
                    <a:ext uri="{FF2B5EF4-FFF2-40B4-BE49-F238E27FC236}">
                      <a16:creationId xmlns:a16="http://schemas.microsoft.com/office/drawing/2014/main" id="{853C0439-0D20-48FF-B203-D192E1F448B9}"/>
                    </a:ext>
                  </a:extLst>
                </p14:cNvPr>
                <p14:cNvContentPartPr/>
                <p14:nvPr/>
              </p14:nvContentPartPr>
              <p14:xfrm>
                <a:off x="11941059" y="160748"/>
                <a:ext cx="14400" cy="54000"/>
              </p14:xfrm>
            </p:contentPart>
          </mc:Choice>
          <mc:Fallback>
            <p:pic>
              <p:nvPicPr>
                <p:cNvPr id="280" name="Freihand 279">
                  <a:extLst>
                    <a:ext uri="{FF2B5EF4-FFF2-40B4-BE49-F238E27FC236}">
                      <a16:creationId xmlns:a16="http://schemas.microsoft.com/office/drawing/2014/main" id="{853C0439-0D20-48FF-B203-D192E1F448B9}"/>
                    </a:ext>
                  </a:extLst>
                </p:cNvPr>
                <p:cNvPicPr/>
                <p:nvPr/>
              </p:nvPicPr>
              <p:blipFill>
                <a:blip r:embed="rId295"/>
                <a:stretch>
                  <a:fillRect/>
                </a:stretch>
              </p:blipFill>
              <p:spPr>
                <a:xfrm>
                  <a:off x="11936739" y="156428"/>
                  <a:ext cx="23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81" name="Freihand 280">
                  <a:extLst>
                    <a:ext uri="{FF2B5EF4-FFF2-40B4-BE49-F238E27FC236}">
                      <a16:creationId xmlns:a16="http://schemas.microsoft.com/office/drawing/2014/main" id="{F28ADE00-7F6E-4FDB-9164-33503E6E5980}"/>
                    </a:ext>
                  </a:extLst>
                </p14:cNvPr>
                <p14:cNvContentPartPr/>
                <p14:nvPr/>
              </p14:nvContentPartPr>
              <p14:xfrm>
                <a:off x="11973819" y="147428"/>
                <a:ext cx="113040" cy="74880"/>
              </p14:xfrm>
            </p:contentPart>
          </mc:Choice>
          <mc:Fallback>
            <p:pic>
              <p:nvPicPr>
                <p:cNvPr id="281" name="Freihand 280">
                  <a:extLst>
                    <a:ext uri="{FF2B5EF4-FFF2-40B4-BE49-F238E27FC236}">
                      <a16:creationId xmlns:a16="http://schemas.microsoft.com/office/drawing/2014/main" id="{F28ADE00-7F6E-4FDB-9164-33503E6E5980}"/>
                    </a:ext>
                  </a:extLst>
                </p:cNvPr>
                <p:cNvPicPr/>
                <p:nvPr/>
              </p:nvPicPr>
              <p:blipFill>
                <a:blip r:embed="rId297"/>
                <a:stretch>
                  <a:fillRect/>
                </a:stretch>
              </p:blipFill>
              <p:spPr>
                <a:xfrm>
                  <a:off x="11969499" y="143108"/>
                  <a:ext cx="121680" cy="83520"/>
                </a:xfrm>
                <a:prstGeom prst="rect">
                  <a:avLst/>
                </a:prstGeom>
              </p:spPr>
            </p:pic>
          </mc:Fallback>
        </mc:AlternateContent>
      </p:grpSp>
      <p:grpSp>
        <p:nvGrpSpPr>
          <p:cNvPr id="285" name="Gruppieren 284">
            <a:extLst>
              <a:ext uri="{FF2B5EF4-FFF2-40B4-BE49-F238E27FC236}">
                <a16:creationId xmlns:a16="http://schemas.microsoft.com/office/drawing/2014/main" id="{EABB40C0-BABF-41C0-8278-8E15FF5C071D}"/>
              </a:ext>
            </a:extLst>
          </p:cNvPr>
          <p:cNvGrpSpPr/>
          <p:nvPr/>
        </p:nvGrpSpPr>
        <p:grpSpPr>
          <a:xfrm>
            <a:off x="6346659" y="-36172"/>
            <a:ext cx="2340360" cy="718920"/>
            <a:chOff x="6346659" y="-36172"/>
            <a:chExt cx="2340360" cy="718920"/>
          </a:xfrm>
        </p:grpSpPr>
        <mc:AlternateContent xmlns:mc="http://schemas.openxmlformats.org/markup-compatibility/2006">
          <mc:Choice xmlns:p14="http://schemas.microsoft.com/office/powerpoint/2010/main" Requires="p14">
            <p:contentPart p14:bwMode="auto" r:id="rId298">
              <p14:nvContentPartPr>
                <p14:cNvPr id="232" name="Freihand 231">
                  <a:extLst>
                    <a:ext uri="{FF2B5EF4-FFF2-40B4-BE49-F238E27FC236}">
                      <a16:creationId xmlns:a16="http://schemas.microsoft.com/office/drawing/2014/main" id="{AFA909CD-81FB-4FBA-99D5-1F3AB13C792C}"/>
                    </a:ext>
                  </a:extLst>
                </p14:cNvPr>
                <p14:cNvContentPartPr/>
                <p14:nvPr/>
              </p14:nvContentPartPr>
              <p14:xfrm>
                <a:off x="6531339" y="94508"/>
                <a:ext cx="126360" cy="123840"/>
              </p14:xfrm>
            </p:contentPart>
          </mc:Choice>
          <mc:Fallback>
            <p:pic>
              <p:nvPicPr>
                <p:cNvPr id="232" name="Freihand 231">
                  <a:extLst>
                    <a:ext uri="{FF2B5EF4-FFF2-40B4-BE49-F238E27FC236}">
                      <a16:creationId xmlns:a16="http://schemas.microsoft.com/office/drawing/2014/main" id="{AFA909CD-81FB-4FBA-99D5-1F3AB13C792C}"/>
                    </a:ext>
                  </a:extLst>
                </p:cNvPr>
                <p:cNvPicPr/>
                <p:nvPr/>
              </p:nvPicPr>
              <p:blipFill>
                <a:blip r:embed="rId299"/>
                <a:stretch>
                  <a:fillRect/>
                </a:stretch>
              </p:blipFill>
              <p:spPr>
                <a:xfrm>
                  <a:off x="6527019" y="90188"/>
                  <a:ext cx="135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3" name="Freihand 232">
                  <a:extLst>
                    <a:ext uri="{FF2B5EF4-FFF2-40B4-BE49-F238E27FC236}">
                      <a16:creationId xmlns:a16="http://schemas.microsoft.com/office/drawing/2014/main" id="{D632F29A-D29F-4B65-830B-11030645F66D}"/>
                    </a:ext>
                  </a:extLst>
                </p14:cNvPr>
                <p14:cNvContentPartPr/>
                <p14:nvPr/>
              </p14:nvContentPartPr>
              <p14:xfrm>
                <a:off x="6472659" y="270188"/>
                <a:ext cx="246240" cy="22680"/>
              </p14:xfrm>
            </p:contentPart>
          </mc:Choice>
          <mc:Fallback>
            <p:pic>
              <p:nvPicPr>
                <p:cNvPr id="233" name="Freihand 232">
                  <a:extLst>
                    <a:ext uri="{FF2B5EF4-FFF2-40B4-BE49-F238E27FC236}">
                      <a16:creationId xmlns:a16="http://schemas.microsoft.com/office/drawing/2014/main" id="{D632F29A-D29F-4B65-830B-11030645F66D}"/>
                    </a:ext>
                  </a:extLst>
                </p:cNvPr>
                <p:cNvPicPr/>
                <p:nvPr/>
              </p:nvPicPr>
              <p:blipFill>
                <a:blip r:embed="rId301"/>
                <a:stretch>
                  <a:fillRect/>
                </a:stretch>
              </p:blipFill>
              <p:spPr>
                <a:xfrm>
                  <a:off x="6468339" y="265868"/>
                  <a:ext cx="254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34" name="Freihand 233">
                  <a:extLst>
                    <a:ext uri="{FF2B5EF4-FFF2-40B4-BE49-F238E27FC236}">
                      <a16:creationId xmlns:a16="http://schemas.microsoft.com/office/drawing/2014/main" id="{C806B45C-36F9-43FE-AE3B-ADCFDD3FBEB8}"/>
                    </a:ext>
                  </a:extLst>
                </p14:cNvPr>
                <p14:cNvContentPartPr/>
                <p14:nvPr/>
              </p14:nvContentPartPr>
              <p14:xfrm>
                <a:off x="6465819" y="350828"/>
                <a:ext cx="100440" cy="135360"/>
              </p14:xfrm>
            </p:contentPart>
          </mc:Choice>
          <mc:Fallback>
            <p:pic>
              <p:nvPicPr>
                <p:cNvPr id="234" name="Freihand 233">
                  <a:extLst>
                    <a:ext uri="{FF2B5EF4-FFF2-40B4-BE49-F238E27FC236}">
                      <a16:creationId xmlns:a16="http://schemas.microsoft.com/office/drawing/2014/main" id="{C806B45C-36F9-43FE-AE3B-ADCFDD3FBEB8}"/>
                    </a:ext>
                  </a:extLst>
                </p:cNvPr>
                <p:cNvPicPr/>
                <p:nvPr/>
              </p:nvPicPr>
              <p:blipFill>
                <a:blip r:embed="rId303"/>
                <a:stretch>
                  <a:fillRect/>
                </a:stretch>
              </p:blipFill>
              <p:spPr>
                <a:xfrm>
                  <a:off x="6461499" y="346508"/>
                  <a:ext cx="109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5" name="Freihand 234">
                  <a:extLst>
                    <a:ext uri="{FF2B5EF4-FFF2-40B4-BE49-F238E27FC236}">
                      <a16:creationId xmlns:a16="http://schemas.microsoft.com/office/drawing/2014/main" id="{5A6542A7-CD2F-4CF2-83EB-79E6AAE87167}"/>
                    </a:ext>
                  </a:extLst>
                </p14:cNvPr>
                <p14:cNvContentPartPr/>
                <p14:nvPr/>
              </p14:nvContentPartPr>
              <p14:xfrm>
                <a:off x="6597579" y="432548"/>
                <a:ext cx="32040" cy="104760"/>
              </p14:xfrm>
            </p:contentPart>
          </mc:Choice>
          <mc:Fallback>
            <p:pic>
              <p:nvPicPr>
                <p:cNvPr id="235" name="Freihand 234">
                  <a:extLst>
                    <a:ext uri="{FF2B5EF4-FFF2-40B4-BE49-F238E27FC236}">
                      <a16:creationId xmlns:a16="http://schemas.microsoft.com/office/drawing/2014/main" id="{5A6542A7-CD2F-4CF2-83EB-79E6AAE87167}"/>
                    </a:ext>
                  </a:extLst>
                </p:cNvPr>
                <p:cNvPicPr/>
                <p:nvPr/>
              </p:nvPicPr>
              <p:blipFill>
                <a:blip r:embed="rId305"/>
                <a:stretch>
                  <a:fillRect/>
                </a:stretch>
              </p:blipFill>
              <p:spPr>
                <a:xfrm>
                  <a:off x="6593259" y="428228"/>
                  <a:ext cx="40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6" name="Freihand 235">
                  <a:extLst>
                    <a:ext uri="{FF2B5EF4-FFF2-40B4-BE49-F238E27FC236}">
                      <a16:creationId xmlns:a16="http://schemas.microsoft.com/office/drawing/2014/main" id="{88F86374-ABA7-432C-925A-F101B10E3E46}"/>
                    </a:ext>
                  </a:extLst>
                </p14:cNvPr>
                <p14:cNvContentPartPr/>
                <p14:nvPr/>
              </p14:nvContentPartPr>
              <p14:xfrm>
                <a:off x="6668139" y="345788"/>
                <a:ext cx="134280" cy="99720"/>
              </p14:xfrm>
            </p:contentPart>
          </mc:Choice>
          <mc:Fallback>
            <p:pic>
              <p:nvPicPr>
                <p:cNvPr id="236" name="Freihand 235">
                  <a:extLst>
                    <a:ext uri="{FF2B5EF4-FFF2-40B4-BE49-F238E27FC236}">
                      <a16:creationId xmlns:a16="http://schemas.microsoft.com/office/drawing/2014/main" id="{88F86374-ABA7-432C-925A-F101B10E3E46}"/>
                    </a:ext>
                  </a:extLst>
                </p:cNvPr>
                <p:cNvPicPr/>
                <p:nvPr/>
              </p:nvPicPr>
              <p:blipFill>
                <a:blip r:embed="rId307"/>
                <a:stretch>
                  <a:fillRect/>
                </a:stretch>
              </p:blipFill>
              <p:spPr>
                <a:xfrm>
                  <a:off x="6663819" y="341468"/>
                  <a:ext cx="142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7" name="Freihand 236">
                  <a:extLst>
                    <a:ext uri="{FF2B5EF4-FFF2-40B4-BE49-F238E27FC236}">
                      <a16:creationId xmlns:a16="http://schemas.microsoft.com/office/drawing/2014/main" id="{98CA063A-5B5C-46D0-8C81-D8EB7126C101}"/>
                    </a:ext>
                  </a:extLst>
                </p14:cNvPr>
                <p14:cNvContentPartPr/>
                <p14:nvPr/>
              </p14:nvContentPartPr>
              <p14:xfrm>
                <a:off x="7023819" y="273788"/>
                <a:ext cx="151920" cy="15480"/>
              </p14:xfrm>
            </p:contentPart>
          </mc:Choice>
          <mc:Fallback>
            <p:pic>
              <p:nvPicPr>
                <p:cNvPr id="237" name="Freihand 236">
                  <a:extLst>
                    <a:ext uri="{FF2B5EF4-FFF2-40B4-BE49-F238E27FC236}">
                      <a16:creationId xmlns:a16="http://schemas.microsoft.com/office/drawing/2014/main" id="{98CA063A-5B5C-46D0-8C81-D8EB7126C101}"/>
                    </a:ext>
                  </a:extLst>
                </p:cNvPr>
                <p:cNvPicPr/>
                <p:nvPr/>
              </p:nvPicPr>
              <p:blipFill>
                <a:blip r:embed="rId309"/>
                <a:stretch>
                  <a:fillRect/>
                </a:stretch>
              </p:blipFill>
              <p:spPr>
                <a:xfrm>
                  <a:off x="7019499" y="269468"/>
                  <a:ext cx="160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8" name="Freihand 237">
                  <a:extLst>
                    <a:ext uri="{FF2B5EF4-FFF2-40B4-BE49-F238E27FC236}">
                      <a16:creationId xmlns:a16="http://schemas.microsoft.com/office/drawing/2014/main" id="{71109312-CA0E-4E13-A202-73739E7D55F3}"/>
                    </a:ext>
                  </a:extLst>
                </p14:cNvPr>
                <p14:cNvContentPartPr/>
                <p14:nvPr/>
              </p14:nvContentPartPr>
              <p14:xfrm>
                <a:off x="7029939" y="335348"/>
                <a:ext cx="174240" cy="8280"/>
              </p14:xfrm>
            </p:contentPart>
          </mc:Choice>
          <mc:Fallback>
            <p:pic>
              <p:nvPicPr>
                <p:cNvPr id="238" name="Freihand 237">
                  <a:extLst>
                    <a:ext uri="{FF2B5EF4-FFF2-40B4-BE49-F238E27FC236}">
                      <a16:creationId xmlns:a16="http://schemas.microsoft.com/office/drawing/2014/main" id="{71109312-CA0E-4E13-A202-73739E7D55F3}"/>
                    </a:ext>
                  </a:extLst>
                </p:cNvPr>
                <p:cNvPicPr/>
                <p:nvPr/>
              </p:nvPicPr>
              <p:blipFill>
                <a:blip r:embed="rId311"/>
                <a:stretch>
                  <a:fillRect/>
                </a:stretch>
              </p:blipFill>
              <p:spPr>
                <a:xfrm>
                  <a:off x="7025619" y="331028"/>
                  <a:ext cx="182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9" name="Freihand 238">
                  <a:extLst>
                    <a:ext uri="{FF2B5EF4-FFF2-40B4-BE49-F238E27FC236}">
                      <a16:creationId xmlns:a16="http://schemas.microsoft.com/office/drawing/2014/main" id="{9B60DF97-DFAA-43CD-9A9D-6507D286AFC9}"/>
                    </a:ext>
                  </a:extLst>
                </p14:cNvPr>
                <p14:cNvContentPartPr/>
                <p14:nvPr/>
              </p14:nvContentPartPr>
              <p14:xfrm>
                <a:off x="7470939" y="84068"/>
                <a:ext cx="109800" cy="102600"/>
              </p14:xfrm>
            </p:contentPart>
          </mc:Choice>
          <mc:Fallback>
            <p:pic>
              <p:nvPicPr>
                <p:cNvPr id="239" name="Freihand 238">
                  <a:extLst>
                    <a:ext uri="{FF2B5EF4-FFF2-40B4-BE49-F238E27FC236}">
                      <a16:creationId xmlns:a16="http://schemas.microsoft.com/office/drawing/2014/main" id="{9B60DF97-DFAA-43CD-9A9D-6507D286AFC9}"/>
                    </a:ext>
                  </a:extLst>
                </p:cNvPr>
                <p:cNvPicPr/>
                <p:nvPr/>
              </p:nvPicPr>
              <p:blipFill>
                <a:blip r:embed="rId313"/>
                <a:stretch>
                  <a:fillRect/>
                </a:stretch>
              </p:blipFill>
              <p:spPr>
                <a:xfrm>
                  <a:off x="7466619" y="79748"/>
                  <a:ext cx="1184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40" name="Freihand 239">
                  <a:extLst>
                    <a:ext uri="{FF2B5EF4-FFF2-40B4-BE49-F238E27FC236}">
                      <a16:creationId xmlns:a16="http://schemas.microsoft.com/office/drawing/2014/main" id="{A7D5DE89-3276-43F8-8897-0A6CF9EAF736}"/>
                    </a:ext>
                  </a:extLst>
                </p14:cNvPr>
                <p14:cNvContentPartPr/>
                <p14:nvPr/>
              </p14:nvContentPartPr>
              <p14:xfrm>
                <a:off x="7243779" y="212228"/>
                <a:ext cx="867240" cy="87480"/>
              </p14:xfrm>
            </p:contentPart>
          </mc:Choice>
          <mc:Fallback>
            <p:pic>
              <p:nvPicPr>
                <p:cNvPr id="240" name="Freihand 239">
                  <a:extLst>
                    <a:ext uri="{FF2B5EF4-FFF2-40B4-BE49-F238E27FC236}">
                      <a16:creationId xmlns:a16="http://schemas.microsoft.com/office/drawing/2014/main" id="{A7D5DE89-3276-43F8-8897-0A6CF9EAF736}"/>
                    </a:ext>
                  </a:extLst>
                </p:cNvPr>
                <p:cNvPicPr/>
                <p:nvPr/>
              </p:nvPicPr>
              <p:blipFill>
                <a:blip r:embed="rId315"/>
                <a:stretch>
                  <a:fillRect/>
                </a:stretch>
              </p:blipFill>
              <p:spPr>
                <a:xfrm>
                  <a:off x="7239459" y="207908"/>
                  <a:ext cx="875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41" name="Freihand 240">
                  <a:extLst>
                    <a:ext uri="{FF2B5EF4-FFF2-40B4-BE49-F238E27FC236}">
                      <a16:creationId xmlns:a16="http://schemas.microsoft.com/office/drawing/2014/main" id="{B4606DBA-E741-4F5D-A7B6-26E99C1B8955}"/>
                    </a:ext>
                  </a:extLst>
                </p14:cNvPr>
                <p14:cNvContentPartPr/>
                <p14:nvPr/>
              </p14:nvContentPartPr>
              <p14:xfrm>
                <a:off x="7509099" y="316268"/>
                <a:ext cx="107280" cy="76680"/>
              </p14:xfrm>
            </p:contentPart>
          </mc:Choice>
          <mc:Fallback>
            <p:pic>
              <p:nvPicPr>
                <p:cNvPr id="241" name="Freihand 240">
                  <a:extLst>
                    <a:ext uri="{FF2B5EF4-FFF2-40B4-BE49-F238E27FC236}">
                      <a16:creationId xmlns:a16="http://schemas.microsoft.com/office/drawing/2014/main" id="{B4606DBA-E741-4F5D-A7B6-26E99C1B8955}"/>
                    </a:ext>
                  </a:extLst>
                </p:cNvPr>
                <p:cNvPicPr/>
                <p:nvPr/>
              </p:nvPicPr>
              <p:blipFill>
                <a:blip r:embed="rId317"/>
                <a:stretch>
                  <a:fillRect/>
                </a:stretch>
              </p:blipFill>
              <p:spPr>
                <a:xfrm>
                  <a:off x="7504779" y="311948"/>
                  <a:ext cx="115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42" name="Freihand 241">
                  <a:extLst>
                    <a:ext uri="{FF2B5EF4-FFF2-40B4-BE49-F238E27FC236}">
                      <a16:creationId xmlns:a16="http://schemas.microsoft.com/office/drawing/2014/main" id="{9AEBDBA6-A887-4DF7-A0A3-14143A7804BB}"/>
                    </a:ext>
                  </a:extLst>
                </p14:cNvPr>
                <p14:cNvContentPartPr/>
                <p14:nvPr/>
              </p14:nvContentPartPr>
              <p14:xfrm>
                <a:off x="7447899" y="419948"/>
                <a:ext cx="285480" cy="46800"/>
              </p14:xfrm>
            </p:contentPart>
          </mc:Choice>
          <mc:Fallback>
            <p:pic>
              <p:nvPicPr>
                <p:cNvPr id="242" name="Freihand 241">
                  <a:extLst>
                    <a:ext uri="{FF2B5EF4-FFF2-40B4-BE49-F238E27FC236}">
                      <a16:creationId xmlns:a16="http://schemas.microsoft.com/office/drawing/2014/main" id="{9AEBDBA6-A887-4DF7-A0A3-14143A7804BB}"/>
                    </a:ext>
                  </a:extLst>
                </p:cNvPr>
                <p:cNvPicPr/>
                <p:nvPr/>
              </p:nvPicPr>
              <p:blipFill>
                <a:blip r:embed="rId319"/>
                <a:stretch>
                  <a:fillRect/>
                </a:stretch>
              </p:blipFill>
              <p:spPr>
                <a:xfrm>
                  <a:off x="7443579" y="415628"/>
                  <a:ext cx="2941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43" name="Freihand 242">
                  <a:extLst>
                    <a:ext uri="{FF2B5EF4-FFF2-40B4-BE49-F238E27FC236}">
                      <a16:creationId xmlns:a16="http://schemas.microsoft.com/office/drawing/2014/main" id="{25870778-632D-4845-99F6-6223DB53358F}"/>
                    </a:ext>
                  </a:extLst>
                </p14:cNvPr>
                <p14:cNvContentPartPr/>
                <p14:nvPr/>
              </p14:nvContentPartPr>
              <p14:xfrm>
                <a:off x="7560939" y="515348"/>
                <a:ext cx="76680" cy="85320"/>
              </p14:xfrm>
            </p:contentPart>
          </mc:Choice>
          <mc:Fallback>
            <p:pic>
              <p:nvPicPr>
                <p:cNvPr id="243" name="Freihand 242">
                  <a:extLst>
                    <a:ext uri="{FF2B5EF4-FFF2-40B4-BE49-F238E27FC236}">
                      <a16:creationId xmlns:a16="http://schemas.microsoft.com/office/drawing/2014/main" id="{25870778-632D-4845-99F6-6223DB53358F}"/>
                    </a:ext>
                  </a:extLst>
                </p:cNvPr>
                <p:cNvPicPr/>
                <p:nvPr/>
              </p:nvPicPr>
              <p:blipFill>
                <a:blip r:embed="rId321"/>
                <a:stretch>
                  <a:fillRect/>
                </a:stretch>
              </p:blipFill>
              <p:spPr>
                <a:xfrm>
                  <a:off x="7556619" y="511028"/>
                  <a:ext cx="853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4" name="Freihand 243">
                  <a:extLst>
                    <a:ext uri="{FF2B5EF4-FFF2-40B4-BE49-F238E27FC236}">
                      <a16:creationId xmlns:a16="http://schemas.microsoft.com/office/drawing/2014/main" id="{7ACBFDBC-07FA-484C-A2BB-C10738D558FB}"/>
                    </a:ext>
                  </a:extLst>
                </p14:cNvPr>
                <p14:cNvContentPartPr/>
                <p14:nvPr/>
              </p14:nvContentPartPr>
              <p14:xfrm>
                <a:off x="7554459" y="494108"/>
                <a:ext cx="121320" cy="12240"/>
              </p14:xfrm>
            </p:contentPart>
          </mc:Choice>
          <mc:Fallback>
            <p:pic>
              <p:nvPicPr>
                <p:cNvPr id="244" name="Freihand 243">
                  <a:extLst>
                    <a:ext uri="{FF2B5EF4-FFF2-40B4-BE49-F238E27FC236}">
                      <a16:creationId xmlns:a16="http://schemas.microsoft.com/office/drawing/2014/main" id="{7ACBFDBC-07FA-484C-A2BB-C10738D558FB}"/>
                    </a:ext>
                  </a:extLst>
                </p:cNvPr>
                <p:cNvPicPr/>
                <p:nvPr/>
              </p:nvPicPr>
              <p:blipFill>
                <a:blip r:embed="rId323"/>
                <a:stretch>
                  <a:fillRect/>
                </a:stretch>
              </p:blipFill>
              <p:spPr>
                <a:xfrm>
                  <a:off x="7550139" y="489788"/>
                  <a:ext cx="129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7" name="Freihand 246">
                  <a:extLst>
                    <a:ext uri="{FF2B5EF4-FFF2-40B4-BE49-F238E27FC236}">
                      <a16:creationId xmlns:a16="http://schemas.microsoft.com/office/drawing/2014/main" id="{AB549F5E-0AF1-4A7E-BEAE-31893CB52F98}"/>
                    </a:ext>
                  </a:extLst>
                </p14:cNvPr>
                <p14:cNvContentPartPr/>
                <p14:nvPr/>
              </p14:nvContentPartPr>
              <p14:xfrm>
                <a:off x="8249619" y="190628"/>
                <a:ext cx="118800" cy="22320"/>
              </p14:xfrm>
            </p:contentPart>
          </mc:Choice>
          <mc:Fallback>
            <p:pic>
              <p:nvPicPr>
                <p:cNvPr id="247" name="Freihand 246">
                  <a:extLst>
                    <a:ext uri="{FF2B5EF4-FFF2-40B4-BE49-F238E27FC236}">
                      <a16:creationId xmlns:a16="http://schemas.microsoft.com/office/drawing/2014/main" id="{AB549F5E-0AF1-4A7E-BEAE-31893CB52F98}"/>
                    </a:ext>
                  </a:extLst>
                </p:cNvPr>
                <p:cNvPicPr/>
                <p:nvPr/>
              </p:nvPicPr>
              <p:blipFill>
                <a:blip r:embed="rId325"/>
                <a:stretch>
                  <a:fillRect/>
                </a:stretch>
              </p:blipFill>
              <p:spPr>
                <a:xfrm>
                  <a:off x="8245299" y="186308"/>
                  <a:ext cx="127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8" name="Freihand 247">
                  <a:extLst>
                    <a:ext uri="{FF2B5EF4-FFF2-40B4-BE49-F238E27FC236}">
                      <a16:creationId xmlns:a16="http://schemas.microsoft.com/office/drawing/2014/main" id="{30208528-50A3-4CD1-A7C5-232590F4E7BE}"/>
                    </a:ext>
                  </a:extLst>
                </p14:cNvPr>
                <p14:cNvContentPartPr/>
                <p14:nvPr/>
              </p14:nvContentPartPr>
              <p14:xfrm>
                <a:off x="8280219" y="250028"/>
                <a:ext cx="90360" cy="2520"/>
              </p14:xfrm>
            </p:contentPart>
          </mc:Choice>
          <mc:Fallback>
            <p:pic>
              <p:nvPicPr>
                <p:cNvPr id="248" name="Freihand 247">
                  <a:extLst>
                    <a:ext uri="{FF2B5EF4-FFF2-40B4-BE49-F238E27FC236}">
                      <a16:creationId xmlns:a16="http://schemas.microsoft.com/office/drawing/2014/main" id="{30208528-50A3-4CD1-A7C5-232590F4E7BE}"/>
                    </a:ext>
                  </a:extLst>
                </p:cNvPr>
                <p:cNvPicPr/>
                <p:nvPr/>
              </p:nvPicPr>
              <p:blipFill>
                <a:blip r:embed="rId327"/>
                <a:stretch>
                  <a:fillRect/>
                </a:stretch>
              </p:blipFill>
              <p:spPr>
                <a:xfrm>
                  <a:off x="8275899" y="245708"/>
                  <a:ext cx="99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50" name="Freihand 249">
                  <a:extLst>
                    <a:ext uri="{FF2B5EF4-FFF2-40B4-BE49-F238E27FC236}">
                      <a16:creationId xmlns:a16="http://schemas.microsoft.com/office/drawing/2014/main" id="{E5F3431D-EBCD-4323-AC81-97D142CBC3FC}"/>
                    </a:ext>
                  </a:extLst>
                </p14:cNvPr>
                <p14:cNvContentPartPr/>
                <p14:nvPr/>
              </p14:nvContentPartPr>
              <p14:xfrm>
                <a:off x="8499459" y="143828"/>
                <a:ext cx="108000" cy="123120"/>
              </p14:xfrm>
            </p:contentPart>
          </mc:Choice>
          <mc:Fallback>
            <p:pic>
              <p:nvPicPr>
                <p:cNvPr id="250" name="Freihand 249">
                  <a:extLst>
                    <a:ext uri="{FF2B5EF4-FFF2-40B4-BE49-F238E27FC236}">
                      <a16:creationId xmlns:a16="http://schemas.microsoft.com/office/drawing/2014/main" id="{E5F3431D-EBCD-4323-AC81-97D142CBC3FC}"/>
                    </a:ext>
                  </a:extLst>
                </p:cNvPr>
                <p:cNvPicPr/>
                <p:nvPr/>
              </p:nvPicPr>
              <p:blipFill>
                <a:blip r:embed="rId329"/>
                <a:stretch>
                  <a:fillRect/>
                </a:stretch>
              </p:blipFill>
              <p:spPr>
                <a:xfrm>
                  <a:off x="8495139" y="139508"/>
                  <a:ext cx="116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51" name="Freihand 250">
                  <a:extLst>
                    <a:ext uri="{FF2B5EF4-FFF2-40B4-BE49-F238E27FC236}">
                      <a16:creationId xmlns:a16="http://schemas.microsoft.com/office/drawing/2014/main" id="{7770A005-62EC-44D3-9F97-0A5D9C939F98}"/>
                    </a:ext>
                  </a:extLst>
                </p14:cNvPr>
                <p14:cNvContentPartPr/>
                <p14:nvPr/>
              </p14:nvContentPartPr>
              <p14:xfrm>
                <a:off x="8517819" y="92348"/>
                <a:ext cx="169200" cy="38160"/>
              </p14:xfrm>
            </p:contentPart>
          </mc:Choice>
          <mc:Fallback>
            <p:pic>
              <p:nvPicPr>
                <p:cNvPr id="251" name="Freihand 250">
                  <a:extLst>
                    <a:ext uri="{FF2B5EF4-FFF2-40B4-BE49-F238E27FC236}">
                      <a16:creationId xmlns:a16="http://schemas.microsoft.com/office/drawing/2014/main" id="{7770A005-62EC-44D3-9F97-0A5D9C939F98}"/>
                    </a:ext>
                  </a:extLst>
                </p:cNvPr>
                <p:cNvPicPr/>
                <p:nvPr/>
              </p:nvPicPr>
              <p:blipFill>
                <a:blip r:embed="rId331"/>
                <a:stretch>
                  <a:fillRect/>
                </a:stretch>
              </p:blipFill>
              <p:spPr>
                <a:xfrm>
                  <a:off x="8513499" y="88028"/>
                  <a:ext cx="1778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84" name="Freihand 283">
                  <a:extLst>
                    <a:ext uri="{FF2B5EF4-FFF2-40B4-BE49-F238E27FC236}">
                      <a16:creationId xmlns:a16="http://schemas.microsoft.com/office/drawing/2014/main" id="{6DA06A94-D9AA-4232-8CE6-A95CBC93E89C}"/>
                    </a:ext>
                  </a:extLst>
                </p14:cNvPr>
                <p14:cNvContentPartPr/>
                <p14:nvPr/>
              </p14:nvContentPartPr>
              <p14:xfrm>
                <a:off x="6346659" y="-36172"/>
                <a:ext cx="537480" cy="718920"/>
              </p14:xfrm>
            </p:contentPart>
          </mc:Choice>
          <mc:Fallback>
            <p:pic>
              <p:nvPicPr>
                <p:cNvPr id="284" name="Freihand 283">
                  <a:extLst>
                    <a:ext uri="{FF2B5EF4-FFF2-40B4-BE49-F238E27FC236}">
                      <a16:creationId xmlns:a16="http://schemas.microsoft.com/office/drawing/2014/main" id="{6DA06A94-D9AA-4232-8CE6-A95CBC93E89C}"/>
                    </a:ext>
                  </a:extLst>
                </p:cNvPr>
                <p:cNvPicPr/>
                <p:nvPr/>
              </p:nvPicPr>
              <p:blipFill>
                <a:blip r:embed="rId333"/>
                <a:stretch>
                  <a:fillRect/>
                </a:stretch>
              </p:blipFill>
              <p:spPr>
                <a:xfrm>
                  <a:off x="6342339" y="-40492"/>
                  <a:ext cx="546120" cy="72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4">
            <p14:nvContentPartPr>
              <p14:cNvPr id="286" name="Freihand 285">
                <a:extLst>
                  <a:ext uri="{FF2B5EF4-FFF2-40B4-BE49-F238E27FC236}">
                    <a16:creationId xmlns:a16="http://schemas.microsoft.com/office/drawing/2014/main" id="{444A6D22-5936-4691-B9F1-1C457FE678BE}"/>
                  </a:ext>
                </a:extLst>
              </p14:cNvPr>
              <p14:cNvContentPartPr/>
              <p14:nvPr/>
            </p14:nvContentPartPr>
            <p14:xfrm>
              <a:off x="3457299" y="2843045"/>
              <a:ext cx="230760" cy="25560"/>
            </p14:xfrm>
          </p:contentPart>
        </mc:Choice>
        <mc:Fallback>
          <p:pic>
            <p:nvPicPr>
              <p:cNvPr id="286" name="Freihand 285">
                <a:extLst>
                  <a:ext uri="{FF2B5EF4-FFF2-40B4-BE49-F238E27FC236}">
                    <a16:creationId xmlns:a16="http://schemas.microsoft.com/office/drawing/2014/main" id="{444A6D22-5936-4691-B9F1-1C457FE678BE}"/>
                  </a:ext>
                </a:extLst>
              </p:cNvPr>
              <p:cNvPicPr/>
              <p:nvPr/>
            </p:nvPicPr>
            <p:blipFill>
              <a:blip r:embed="rId335"/>
              <a:stretch>
                <a:fillRect/>
              </a:stretch>
            </p:blipFill>
            <p:spPr>
              <a:xfrm>
                <a:off x="3452979" y="2838725"/>
                <a:ext cx="239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87" name="Freihand 286">
                <a:extLst>
                  <a:ext uri="{FF2B5EF4-FFF2-40B4-BE49-F238E27FC236}">
                    <a16:creationId xmlns:a16="http://schemas.microsoft.com/office/drawing/2014/main" id="{6121563F-2756-4CD7-8B13-BFC8E4095A57}"/>
                  </a:ext>
                </a:extLst>
              </p14:cNvPr>
              <p14:cNvContentPartPr/>
              <p14:nvPr/>
            </p14:nvContentPartPr>
            <p14:xfrm>
              <a:off x="9878259" y="3785525"/>
              <a:ext cx="35280" cy="130680"/>
            </p14:xfrm>
          </p:contentPart>
        </mc:Choice>
        <mc:Fallback>
          <p:pic>
            <p:nvPicPr>
              <p:cNvPr id="287" name="Freihand 286">
                <a:extLst>
                  <a:ext uri="{FF2B5EF4-FFF2-40B4-BE49-F238E27FC236}">
                    <a16:creationId xmlns:a16="http://schemas.microsoft.com/office/drawing/2014/main" id="{6121563F-2756-4CD7-8B13-BFC8E4095A57}"/>
                  </a:ext>
                </a:extLst>
              </p:cNvPr>
              <p:cNvPicPr/>
              <p:nvPr/>
            </p:nvPicPr>
            <p:blipFill>
              <a:blip r:embed="rId337"/>
              <a:stretch>
                <a:fillRect/>
              </a:stretch>
            </p:blipFill>
            <p:spPr>
              <a:xfrm>
                <a:off x="9873939" y="3781205"/>
                <a:ext cx="43920" cy="139320"/>
              </a:xfrm>
              <a:prstGeom prst="rect">
                <a:avLst/>
              </a:prstGeom>
            </p:spPr>
          </p:pic>
        </mc:Fallback>
      </mc:AlternateContent>
      <p:grpSp>
        <p:nvGrpSpPr>
          <p:cNvPr id="331" name="Gruppieren 330">
            <a:extLst>
              <a:ext uri="{FF2B5EF4-FFF2-40B4-BE49-F238E27FC236}">
                <a16:creationId xmlns:a16="http://schemas.microsoft.com/office/drawing/2014/main" id="{76673F60-39F9-4D5C-BC77-FA99F408FF5D}"/>
              </a:ext>
            </a:extLst>
          </p:cNvPr>
          <p:cNvGrpSpPr/>
          <p:nvPr/>
        </p:nvGrpSpPr>
        <p:grpSpPr>
          <a:xfrm>
            <a:off x="9478659" y="2857805"/>
            <a:ext cx="1623600" cy="1244880"/>
            <a:chOff x="9478659" y="2857805"/>
            <a:chExt cx="1623600" cy="1244880"/>
          </a:xfrm>
        </p:grpSpPr>
        <mc:AlternateContent xmlns:mc="http://schemas.openxmlformats.org/markup-compatibility/2006">
          <mc:Choice xmlns:p14="http://schemas.microsoft.com/office/powerpoint/2010/main" Requires="p14">
            <p:contentPart p14:bwMode="auto" r:id="rId338">
              <p14:nvContentPartPr>
                <p14:cNvPr id="288" name="Freihand 287">
                  <a:extLst>
                    <a:ext uri="{FF2B5EF4-FFF2-40B4-BE49-F238E27FC236}">
                      <a16:creationId xmlns:a16="http://schemas.microsoft.com/office/drawing/2014/main" id="{FB08EAC4-CD82-4320-A970-24376A6C8D40}"/>
                    </a:ext>
                  </a:extLst>
                </p14:cNvPr>
                <p14:cNvContentPartPr/>
                <p14:nvPr/>
              </p14:nvContentPartPr>
              <p14:xfrm>
                <a:off x="9881139" y="2979485"/>
                <a:ext cx="210600" cy="14400"/>
              </p14:xfrm>
            </p:contentPart>
          </mc:Choice>
          <mc:Fallback>
            <p:pic>
              <p:nvPicPr>
                <p:cNvPr id="288" name="Freihand 287">
                  <a:extLst>
                    <a:ext uri="{FF2B5EF4-FFF2-40B4-BE49-F238E27FC236}">
                      <a16:creationId xmlns:a16="http://schemas.microsoft.com/office/drawing/2014/main" id="{FB08EAC4-CD82-4320-A970-24376A6C8D40}"/>
                    </a:ext>
                  </a:extLst>
                </p:cNvPr>
                <p:cNvPicPr/>
                <p:nvPr/>
              </p:nvPicPr>
              <p:blipFill>
                <a:blip r:embed="rId339"/>
                <a:stretch>
                  <a:fillRect/>
                </a:stretch>
              </p:blipFill>
              <p:spPr>
                <a:xfrm>
                  <a:off x="9876819" y="2975165"/>
                  <a:ext cx="2192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90" name="Freihand 289">
                  <a:extLst>
                    <a:ext uri="{FF2B5EF4-FFF2-40B4-BE49-F238E27FC236}">
                      <a16:creationId xmlns:a16="http://schemas.microsoft.com/office/drawing/2014/main" id="{9CBBCACC-7B8A-4413-8274-83D419B29D40}"/>
                    </a:ext>
                  </a:extLst>
                </p14:cNvPr>
                <p14:cNvContentPartPr/>
                <p14:nvPr/>
              </p14:nvContentPartPr>
              <p14:xfrm>
                <a:off x="9845859" y="3800645"/>
                <a:ext cx="16200" cy="228600"/>
              </p14:xfrm>
            </p:contentPart>
          </mc:Choice>
          <mc:Fallback>
            <p:pic>
              <p:nvPicPr>
                <p:cNvPr id="290" name="Freihand 289">
                  <a:extLst>
                    <a:ext uri="{FF2B5EF4-FFF2-40B4-BE49-F238E27FC236}">
                      <a16:creationId xmlns:a16="http://schemas.microsoft.com/office/drawing/2014/main" id="{9CBBCACC-7B8A-4413-8274-83D419B29D40}"/>
                    </a:ext>
                  </a:extLst>
                </p:cNvPr>
                <p:cNvPicPr/>
                <p:nvPr/>
              </p:nvPicPr>
              <p:blipFill>
                <a:blip r:embed="rId341"/>
                <a:stretch>
                  <a:fillRect/>
                </a:stretch>
              </p:blipFill>
              <p:spPr>
                <a:xfrm>
                  <a:off x="9841539" y="3796325"/>
                  <a:ext cx="248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00" name="Freihand 299">
                  <a:extLst>
                    <a:ext uri="{FF2B5EF4-FFF2-40B4-BE49-F238E27FC236}">
                      <a16:creationId xmlns:a16="http://schemas.microsoft.com/office/drawing/2014/main" id="{057C422C-C39A-4BA8-9A6F-70EB2F9F654F}"/>
                    </a:ext>
                  </a:extLst>
                </p14:cNvPr>
                <p14:cNvContentPartPr/>
                <p14:nvPr/>
              </p14:nvContentPartPr>
              <p14:xfrm>
                <a:off x="10961139" y="3722525"/>
                <a:ext cx="18720" cy="186480"/>
              </p14:xfrm>
            </p:contentPart>
          </mc:Choice>
          <mc:Fallback>
            <p:pic>
              <p:nvPicPr>
                <p:cNvPr id="300" name="Freihand 299">
                  <a:extLst>
                    <a:ext uri="{FF2B5EF4-FFF2-40B4-BE49-F238E27FC236}">
                      <a16:creationId xmlns:a16="http://schemas.microsoft.com/office/drawing/2014/main" id="{057C422C-C39A-4BA8-9A6F-70EB2F9F654F}"/>
                    </a:ext>
                  </a:extLst>
                </p:cNvPr>
                <p:cNvPicPr/>
                <p:nvPr/>
              </p:nvPicPr>
              <p:blipFill>
                <a:blip r:embed="rId343"/>
                <a:stretch>
                  <a:fillRect/>
                </a:stretch>
              </p:blipFill>
              <p:spPr>
                <a:xfrm>
                  <a:off x="10956819" y="3718205"/>
                  <a:ext cx="27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01" name="Freihand 300">
                  <a:extLst>
                    <a:ext uri="{FF2B5EF4-FFF2-40B4-BE49-F238E27FC236}">
                      <a16:creationId xmlns:a16="http://schemas.microsoft.com/office/drawing/2014/main" id="{FC3D706C-02BF-4579-BB7E-809BD372AA59}"/>
                    </a:ext>
                  </a:extLst>
                </p14:cNvPr>
                <p14:cNvContentPartPr/>
                <p14:nvPr/>
              </p14:nvContentPartPr>
              <p14:xfrm>
                <a:off x="10775739" y="4018085"/>
                <a:ext cx="89280" cy="84600"/>
              </p14:xfrm>
            </p:contentPart>
          </mc:Choice>
          <mc:Fallback>
            <p:pic>
              <p:nvPicPr>
                <p:cNvPr id="301" name="Freihand 300">
                  <a:extLst>
                    <a:ext uri="{FF2B5EF4-FFF2-40B4-BE49-F238E27FC236}">
                      <a16:creationId xmlns:a16="http://schemas.microsoft.com/office/drawing/2014/main" id="{FC3D706C-02BF-4579-BB7E-809BD372AA59}"/>
                    </a:ext>
                  </a:extLst>
                </p:cNvPr>
                <p:cNvPicPr/>
                <p:nvPr/>
              </p:nvPicPr>
              <p:blipFill>
                <a:blip r:embed="rId345"/>
                <a:stretch>
                  <a:fillRect/>
                </a:stretch>
              </p:blipFill>
              <p:spPr>
                <a:xfrm>
                  <a:off x="10771419" y="4013765"/>
                  <a:ext cx="97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302" name="Freihand 301">
                  <a:extLst>
                    <a:ext uri="{FF2B5EF4-FFF2-40B4-BE49-F238E27FC236}">
                      <a16:creationId xmlns:a16="http://schemas.microsoft.com/office/drawing/2014/main" id="{76DB162B-8DA6-4495-84C8-6B5AA6A37E21}"/>
                    </a:ext>
                  </a:extLst>
                </p14:cNvPr>
                <p14:cNvContentPartPr/>
                <p14:nvPr/>
              </p14:nvContentPartPr>
              <p14:xfrm>
                <a:off x="10798779" y="3984245"/>
                <a:ext cx="96480" cy="28440"/>
              </p14:xfrm>
            </p:contentPart>
          </mc:Choice>
          <mc:Fallback>
            <p:pic>
              <p:nvPicPr>
                <p:cNvPr id="302" name="Freihand 301">
                  <a:extLst>
                    <a:ext uri="{FF2B5EF4-FFF2-40B4-BE49-F238E27FC236}">
                      <a16:creationId xmlns:a16="http://schemas.microsoft.com/office/drawing/2014/main" id="{76DB162B-8DA6-4495-84C8-6B5AA6A37E21}"/>
                    </a:ext>
                  </a:extLst>
                </p:cNvPr>
                <p:cNvPicPr/>
                <p:nvPr/>
              </p:nvPicPr>
              <p:blipFill>
                <a:blip r:embed="rId347"/>
                <a:stretch>
                  <a:fillRect/>
                </a:stretch>
              </p:blipFill>
              <p:spPr>
                <a:xfrm>
                  <a:off x="10794459" y="3979925"/>
                  <a:ext cx="105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303" name="Freihand 302">
                  <a:extLst>
                    <a:ext uri="{FF2B5EF4-FFF2-40B4-BE49-F238E27FC236}">
                      <a16:creationId xmlns:a16="http://schemas.microsoft.com/office/drawing/2014/main" id="{615C5151-42D2-494E-A7DA-4AADB308633E}"/>
                    </a:ext>
                  </a:extLst>
                </p14:cNvPr>
                <p14:cNvContentPartPr/>
                <p14:nvPr/>
              </p14:nvContentPartPr>
              <p14:xfrm>
                <a:off x="10911459" y="4001165"/>
                <a:ext cx="81000" cy="83880"/>
              </p14:xfrm>
            </p:contentPart>
          </mc:Choice>
          <mc:Fallback>
            <p:pic>
              <p:nvPicPr>
                <p:cNvPr id="303" name="Freihand 302">
                  <a:extLst>
                    <a:ext uri="{FF2B5EF4-FFF2-40B4-BE49-F238E27FC236}">
                      <a16:creationId xmlns:a16="http://schemas.microsoft.com/office/drawing/2014/main" id="{615C5151-42D2-494E-A7DA-4AADB308633E}"/>
                    </a:ext>
                  </a:extLst>
                </p:cNvPr>
                <p:cNvPicPr/>
                <p:nvPr/>
              </p:nvPicPr>
              <p:blipFill>
                <a:blip r:embed="rId349"/>
                <a:stretch>
                  <a:fillRect/>
                </a:stretch>
              </p:blipFill>
              <p:spPr>
                <a:xfrm>
                  <a:off x="10907139" y="3996845"/>
                  <a:ext cx="89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304" name="Freihand 303">
                  <a:extLst>
                    <a:ext uri="{FF2B5EF4-FFF2-40B4-BE49-F238E27FC236}">
                      <a16:creationId xmlns:a16="http://schemas.microsoft.com/office/drawing/2014/main" id="{5BF96A8E-5F5C-45F0-9B9B-81CB999C3DD4}"/>
                    </a:ext>
                  </a:extLst>
                </p14:cNvPr>
                <p14:cNvContentPartPr/>
                <p14:nvPr/>
              </p14:nvContentPartPr>
              <p14:xfrm>
                <a:off x="11020539" y="3987845"/>
                <a:ext cx="81720" cy="86400"/>
              </p14:xfrm>
            </p:contentPart>
          </mc:Choice>
          <mc:Fallback>
            <p:pic>
              <p:nvPicPr>
                <p:cNvPr id="304" name="Freihand 303">
                  <a:extLst>
                    <a:ext uri="{FF2B5EF4-FFF2-40B4-BE49-F238E27FC236}">
                      <a16:creationId xmlns:a16="http://schemas.microsoft.com/office/drawing/2014/main" id="{5BF96A8E-5F5C-45F0-9B9B-81CB999C3DD4}"/>
                    </a:ext>
                  </a:extLst>
                </p:cNvPr>
                <p:cNvPicPr/>
                <p:nvPr/>
              </p:nvPicPr>
              <p:blipFill>
                <a:blip r:embed="rId351"/>
                <a:stretch>
                  <a:fillRect/>
                </a:stretch>
              </p:blipFill>
              <p:spPr>
                <a:xfrm>
                  <a:off x="11016219" y="3983525"/>
                  <a:ext cx="90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306" name="Freihand 305">
                  <a:extLst>
                    <a:ext uri="{FF2B5EF4-FFF2-40B4-BE49-F238E27FC236}">
                      <a16:creationId xmlns:a16="http://schemas.microsoft.com/office/drawing/2014/main" id="{52248264-D13F-4D41-93F5-4AA8E87C8781}"/>
                    </a:ext>
                  </a:extLst>
                </p14:cNvPr>
                <p14:cNvContentPartPr/>
                <p14:nvPr/>
              </p14:nvContentPartPr>
              <p14:xfrm>
                <a:off x="9478659" y="2927645"/>
                <a:ext cx="105840" cy="133560"/>
              </p14:xfrm>
            </p:contentPart>
          </mc:Choice>
          <mc:Fallback>
            <p:pic>
              <p:nvPicPr>
                <p:cNvPr id="306" name="Freihand 305">
                  <a:extLst>
                    <a:ext uri="{FF2B5EF4-FFF2-40B4-BE49-F238E27FC236}">
                      <a16:creationId xmlns:a16="http://schemas.microsoft.com/office/drawing/2014/main" id="{52248264-D13F-4D41-93F5-4AA8E87C8781}"/>
                    </a:ext>
                  </a:extLst>
                </p:cNvPr>
                <p:cNvPicPr/>
                <p:nvPr/>
              </p:nvPicPr>
              <p:blipFill>
                <a:blip r:embed="rId353"/>
                <a:stretch>
                  <a:fillRect/>
                </a:stretch>
              </p:blipFill>
              <p:spPr>
                <a:xfrm>
                  <a:off x="9474339" y="2923325"/>
                  <a:ext cx="114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307" name="Freihand 306">
                  <a:extLst>
                    <a:ext uri="{FF2B5EF4-FFF2-40B4-BE49-F238E27FC236}">
                      <a16:creationId xmlns:a16="http://schemas.microsoft.com/office/drawing/2014/main" id="{5FD56A2E-2142-4CE0-B083-12B47663CDA3}"/>
                    </a:ext>
                  </a:extLst>
                </p14:cNvPr>
                <p14:cNvContentPartPr/>
                <p14:nvPr/>
              </p14:nvContentPartPr>
              <p14:xfrm>
                <a:off x="9579819" y="2916485"/>
                <a:ext cx="84600" cy="120240"/>
              </p14:xfrm>
            </p:contentPart>
          </mc:Choice>
          <mc:Fallback>
            <p:pic>
              <p:nvPicPr>
                <p:cNvPr id="307" name="Freihand 306">
                  <a:extLst>
                    <a:ext uri="{FF2B5EF4-FFF2-40B4-BE49-F238E27FC236}">
                      <a16:creationId xmlns:a16="http://schemas.microsoft.com/office/drawing/2014/main" id="{5FD56A2E-2142-4CE0-B083-12B47663CDA3}"/>
                    </a:ext>
                  </a:extLst>
                </p:cNvPr>
                <p:cNvPicPr/>
                <p:nvPr/>
              </p:nvPicPr>
              <p:blipFill>
                <a:blip r:embed="rId355"/>
                <a:stretch>
                  <a:fillRect/>
                </a:stretch>
              </p:blipFill>
              <p:spPr>
                <a:xfrm>
                  <a:off x="9575499" y="2912165"/>
                  <a:ext cx="93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308" name="Freihand 307">
                  <a:extLst>
                    <a:ext uri="{FF2B5EF4-FFF2-40B4-BE49-F238E27FC236}">
                      <a16:creationId xmlns:a16="http://schemas.microsoft.com/office/drawing/2014/main" id="{6844A127-EF49-4522-B745-82BCA42C84E4}"/>
                    </a:ext>
                  </a:extLst>
                </p14:cNvPr>
                <p14:cNvContentPartPr/>
                <p14:nvPr/>
              </p14:nvContentPartPr>
              <p14:xfrm>
                <a:off x="9675579" y="3003965"/>
                <a:ext cx="11160" cy="88560"/>
              </p14:xfrm>
            </p:contentPart>
          </mc:Choice>
          <mc:Fallback>
            <p:pic>
              <p:nvPicPr>
                <p:cNvPr id="308" name="Freihand 307">
                  <a:extLst>
                    <a:ext uri="{FF2B5EF4-FFF2-40B4-BE49-F238E27FC236}">
                      <a16:creationId xmlns:a16="http://schemas.microsoft.com/office/drawing/2014/main" id="{6844A127-EF49-4522-B745-82BCA42C84E4}"/>
                    </a:ext>
                  </a:extLst>
                </p:cNvPr>
                <p:cNvPicPr/>
                <p:nvPr/>
              </p:nvPicPr>
              <p:blipFill>
                <a:blip r:embed="rId357"/>
                <a:stretch>
                  <a:fillRect/>
                </a:stretch>
              </p:blipFill>
              <p:spPr>
                <a:xfrm>
                  <a:off x="9671259" y="2999645"/>
                  <a:ext cx="19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309" name="Freihand 308">
                  <a:extLst>
                    <a:ext uri="{FF2B5EF4-FFF2-40B4-BE49-F238E27FC236}">
                      <a16:creationId xmlns:a16="http://schemas.microsoft.com/office/drawing/2014/main" id="{AD68045E-807B-4D9D-BF45-FEFD7279A69B}"/>
                    </a:ext>
                  </a:extLst>
                </p14:cNvPr>
                <p14:cNvContentPartPr/>
                <p14:nvPr/>
              </p14:nvContentPartPr>
              <p14:xfrm>
                <a:off x="9698619" y="2904605"/>
                <a:ext cx="85320" cy="104400"/>
              </p14:xfrm>
            </p:contentPart>
          </mc:Choice>
          <mc:Fallback>
            <p:pic>
              <p:nvPicPr>
                <p:cNvPr id="309" name="Freihand 308">
                  <a:extLst>
                    <a:ext uri="{FF2B5EF4-FFF2-40B4-BE49-F238E27FC236}">
                      <a16:creationId xmlns:a16="http://schemas.microsoft.com/office/drawing/2014/main" id="{AD68045E-807B-4D9D-BF45-FEFD7279A69B}"/>
                    </a:ext>
                  </a:extLst>
                </p:cNvPr>
                <p:cNvPicPr/>
                <p:nvPr/>
              </p:nvPicPr>
              <p:blipFill>
                <a:blip r:embed="rId359"/>
                <a:stretch>
                  <a:fillRect/>
                </a:stretch>
              </p:blipFill>
              <p:spPr>
                <a:xfrm>
                  <a:off x="9694299" y="2900285"/>
                  <a:ext cx="93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310" name="Freihand 309">
                  <a:extLst>
                    <a:ext uri="{FF2B5EF4-FFF2-40B4-BE49-F238E27FC236}">
                      <a16:creationId xmlns:a16="http://schemas.microsoft.com/office/drawing/2014/main" id="{0D8C9FF9-B883-4716-A319-770860938402}"/>
                    </a:ext>
                  </a:extLst>
                </p14:cNvPr>
                <p14:cNvContentPartPr/>
                <p14:nvPr/>
              </p14:nvContentPartPr>
              <p14:xfrm>
                <a:off x="9684579" y="2871485"/>
                <a:ext cx="101160" cy="10080"/>
              </p14:xfrm>
            </p:contentPart>
          </mc:Choice>
          <mc:Fallback>
            <p:pic>
              <p:nvPicPr>
                <p:cNvPr id="310" name="Freihand 309">
                  <a:extLst>
                    <a:ext uri="{FF2B5EF4-FFF2-40B4-BE49-F238E27FC236}">
                      <a16:creationId xmlns:a16="http://schemas.microsoft.com/office/drawing/2014/main" id="{0D8C9FF9-B883-4716-A319-770860938402}"/>
                    </a:ext>
                  </a:extLst>
                </p:cNvPr>
                <p:cNvPicPr/>
                <p:nvPr/>
              </p:nvPicPr>
              <p:blipFill>
                <a:blip r:embed="rId361"/>
                <a:stretch>
                  <a:fillRect/>
                </a:stretch>
              </p:blipFill>
              <p:spPr>
                <a:xfrm>
                  <a:off x="9680259" y="2867165"/>
                  <a:ext cx="109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11" name="Freihand 310">
                  <a:extLst>
                    <a:ext uri="{FF2B5EF4-FFF2-40B4-BE49-F238E27FC236}">
                      <a16:creationId xmlns:a16="http://schemas.microsoft.com/office/drawing/2014/main" id="{06372D11-EAAA-4616-995E-3E83823B02A0}"/>
                    </a:ext>
                  </a:extLst>
                </p14:cNvPr>
                <p14:cNvContentPartPr/>
                <p14:nvPr/>
              </p14:nvContentPartPr>
              <p14:xfrm>
                <a:off x="9779259" y="2857805"/>
                <a:ext cx="102960" cy="170640"/>
              </p14:xfrm>
            </p:contentPart>
          </mc:Choice>
          <mc:Fallback>
            <p:pic>
              <p:nvPicPr>
                <p:cNvPr id="311" name="Freihand 310">
                  <a:extLst>
                    <a:ext uri="{FF2B5EF4-FFF2-40B4-BE49-F238E27FC236}">
                      <a16:creationId xmlns:a16="http://schemas.microsoft.com/office/drawing/2014/main" id="{06372D11-EAAA-4616-995E-3E83823B02A0}"/>
                    </a:ext>
                  </a:extLst>
                </p:cNvPr>
                <p:cNvPicPr/>
                <p:nvPr/>
              </p:nvPicPr>
              <p:blipFill>
                <a:blip r:embed="rId363"/>
                <a:stretch>
                  <a:fillRect/>
                </a:stretch>
              </p:blipFill>
              <p:spPr>
                <a:xfrm>
                  <a:off x="9774939" y="2853485"/>
                  <a:ext cx="111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12" name="Freihand 311">
                  <a:extLst>
                    <a:ext uri="{FF2B5EF4-FFF2-40B4-BE49-F238E27FC236}">
                      <a16:creationId xmlns:a16="http://schemas.microsoft.com/office/drawing/2014/main" id="{01582FFF-A26A-4841-ACD4-58F67339AB5A}"/>
                    </a:ext>
                  </a:extLst>
                </p14:cNvPr>
                <p14:cNvContentPartPr/>
                <p14:nvPr/>
              </p14:nvContentPartPr>
              <p14:xfrm>
                <a:off x="9842619" y="2999285"/>
                <a:ext cx="58320" cy="41040"/>
              </p14:xfrm>
            </p:contentPart>
          </mc:Choice>
          <mc:Fallback>
            <p:pic>
              <p:nvPicPr>
                <p:cNvPr id="312" name="Freihand 311">
                  <a:extLst>
                    <a:ext uri="{FF2B5EF4-FFF2-40B4-BE49-F238E27FC236}">
                      <a16:creationId xmlns:a16="http://schemas.microsoft.com/office/drawing/2014/main" id="{01582FFF-A26A-4841-ACD4-58F67339AB5A}"/>
                    </a:ext>
                  </a:extLst>
                </p:cNvPr>
                <p:cNvPicPr/>
                <p:nvPr/>
              </p:nvPicPr>
              <p:blipFill>
                <a:blip r:embed="rId365"/>
                <a:stretch>
                  <a:fillRect/>
                </a:stretch>
              </p:blipFill>
              <p:spPr>
                <a:xfrm>
                  <a:off x="9838299" y="2994965"/>
                  <a:ext cx="66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30" name="Freihand 329">
                  <a:extLst>
                    <a:ext uri="{FF2B5EF4-FFF2-40B4-BE49-F238E27FC236}">
                      <a16:creationId xmlns:a16="http://schemas.microsoft.com/office/drawing/2014/main" id="{A2D42184-802E-40D5-AB4A-AFB733FD62D5}"/>
                    </a:ext>
                  </a:extLst>
                </p14:cNvPr>
                <p14:cNvContentPartPr/>
                <p14:nvPr/>
              </p14:nvContentPartPr>
              <p14:xfrm>
                <a:off x="9963219" y="2991365"/>
                <a:ext cx="1014480" cy="785160"/>
              </p14:xfrm>
            </p:contentPart>
          </mc:Choice>
          <mc:Fallback>
            <p:pic>
              <p:nvPicPr>
                <p:cNvPr id="330" name="Freihand 329">
                  <a:extLst>
                    <a:ext uri="{FF2B5EF4-FFF2-40B4-BE49-F238E27FC236}">
                      <a16:creationId xmlns:a16="http://schemas.microsoft.com/office/drawing/2014/main" id="{A2D42184-802E-40D5-AB4A-AFB733FD62D5}"/>
                    </a:ext>
                  </a:extLst>
                </p:cNvPr>
                <p:cNvPicPr/>
                <p:nvPr/>
              </p:nvPicPr>
              <p:blipFill>
                <a:blip r:embed="rId367"/>
                <a:stretch>
                  <a:fillRect/>
                </a:stretch>
              </p:blipFill>
              <p:spPr>
                <a:xfrm>
                  <a:off x="9958899" y="2987045"/>
                  <a:ext cx="1023120" cy="793800"/>
                </a:xfrm>
                <a:prstGeom prst="rect">
                  <a:avLst/>
                </a:prstGeom>
              </p:spPr>
            </p:pic>
          </mc:Fallback>
        </mc:AlternateContent>
      </p:grpSp>
      <p:grpSp>
        <p:nvGrpSpPr>
          <p:cNvPr id="345" name="Gruppieren 344">
            <a:extLst>
              <a:ext uri="{FF2B5EF4-FFF2-40B4-BE49-F238E27FC236}">
                <a16:creationId xmlns:a16="http://schemas.microsoft.com/office/drawing/2014/main" id="{B58AB0F2-06CD-4250-BE10-A6B389CF59C5}"/>
              </a:ext>
            </a:extLst>
          </p:cNvPr>
          <p:cNvGrpSpPr/>
          <p:nvPr/>
        </p:nvGrpSpPr>
        <p:grpSpPr>
          <a:xfrm>
            <a:off x="3119979" y="1901708"/>
            <a:ext cx="3773520" cy="1088217"/>
            <a:chOff x="3119979" y="1901708"/>
            <a:chExt cx="3773520" cy="1088217"/>
          </a:xfrm>
        </p:grpSpPr>
        <mc:AlternateContent xmlns:mc="http://schemas.openxmlformats.org/markup-compatibility/2006">
          <mc:Choice xmlns:p14="http://schemas.microsoft.com/office/powerpoint/2010/main" Requires="p14">
            <p:contentPart p14:bwMode="auto" r:id="rId368">
              <p14:nvContentPartPr>
                <p14:cNvPr id="201" name="Freihand 200">
                  <a:extLst>
                    <a:ext uri="{FF2B5EF4-FFF2-40B4-BE49-F238E27FC236}">
                      <a16:creationId xmlns:a16="http://schemas.microsoft.com/office/drawing/2014/main" id="{A8AE7642-40D9-4872-8F46-11AD6B46BECE}"/>
                    </a:ext>
                  </a:extLst>
                </p14:cNvPr>
                <p14:cNvContentPartPr/>
                <p14:nvPr/>
              </p14:nvContentPartPr>
              <p14:xfrm>
                <a:off x="5700459" y="2176028"/>
                <a:ext cx="9360" cy="217440"/>
              </p14:xfrm>
            </p:contentPart>
          </mc:Choice>
          <mc:Fallback>
            <p:pic>
              <p:nvPicPr>
                <p:cNvPr id="201" name="Freihand 200">
                  <a:extLst>
                    <a:ext uri="{FF2B5EF4-FFF2-40B4-BE49-F238E27FC236}">
                      <a16:creationId xmlns:a16="http://schemas.microsoft.com/office/drawing/2014/main" id="{A8AE7642-40D9-4872-8F46-11AD6B46BECE}"/>
                    </a:ext>
                  </a:extLst>
                </p:cNvPr>
                <p:cNvPicPr/>
                <p:nvPr/>
              </p:nvPicPr>
              <p:blipFill>
                <a:blip r:embed="rId369"/>
                <a:stretch>
                  <a:fillRect/>
                </a:stretch>
              </p:blipFill>
              <p:spPr>
                <a:xfrm>
                  <a:off x="5696139" y="2171708"/>
                  <a:ext cx="180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2" name="Freihand 201">
                  <a:extLst>
                    <a:ext uri="{FF2B5EF4-FFF2-40B4-BE49-F238E27FC236}">
                      <a16:creationId xmlns:a16="http://schemas.microsoft.com/office/drawing/2014/main" id="{59F01C79-A257-4885-8EB3-6C13C663B83C}"/>
                    </a:ext>
                  </a:extLst>
                </p14:cNvPr>
                <p14:cNvContentPartPr/>
                <p14:nvPr/>
              </p14:nvContentPartPr>
              <p14:xfrm>
                <a:off x="5813859" y="2232188"/>
                <a:ext cx="360" cy="360"/>
              </p14:xfrm>
            </p:contentPart>
          </mc:Choice>
          <mc:Fallback>
            <p:pic>
              <p:nvPicPr>
                <p:cNvPr id="202" name="Freihand 201">
                  <a:extLst>
                    <a:ext uri="{FF2B5EF4-FFF2-40B4-BE49-F238E27FC236}">
                      <a16:creationId xmlns:a16="http://schemas.microsoft.com/office/drawing/2014/main" id="{59F01C79-A257-4885-8EB3-6C13C663B83C}"/>
                    </a:ext>
                  </a:extLst>
                </p:cNvPr>
                <p:cNvPicPr/>
                <p:nvPr/>
              </p:nvPicPr>
              <p:blipFill>
                <a:blip r:embed="rId242"/>
                <a:stretch>
                  <a:fillRect/>
                </a:stretch>
              </p:blipFill>
              <p:spPr>
                <a:xfrm>
                  <a:off x="5809539" y="22278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03" name="Freihand 202">
                  <a:extLst>
                    <a:ext uri="{FF2B5EF4-FFF2-40B4-BE49-F238E27FC236}">
                      <a16:creationId xmlns:a16="http://schemas.microsoft.com/office/drawing/2014/main" id="{213D8B5E-ACEF-495F-B56F-201A8E9101C6}"/>
                    </a:ext>
                  </a:extLst>
                </p14:cNvPr>
                <p14:cNvContentPartPr/>
                <p14:nvPr/>
              </p14:nvContentPartPr>
              <p14:xfrm>
                <a:off x="5828979" y="2300948"/>
                <a:ext cx="6120" cy="4320"/>
              </p14:xfrm>
            </p:contentPart>
          </mc:Choice>
          <mc:Fallback>
            <p:pic>
              <p:nvPicPr>
                <p:cNvPr id="203" name="Freihand 202">
                  <a:extLst>
                    <a:ext uri="{FF2B5EF4-FFF2-40B4-BE49-F238E27FC236}">
                      <a16:creationId xmlns:a16="http://schemas.microsoft.com/office/drawing/2014/main" id="{213D8B5E-ACEF-495F-B56F-201A8E9101C6}"/>
                    </a:ext>
                  </a:extLst>
                </p:cNvPr>
                <p:cNvPicPr/>
                <p:nvPr/>
              </p:nvPicPr>
              <p:blipFill>
                <a:blip r:embed="rId372"/>
                <a:stretch>
                  <a:fillRect/>
                </a:stretch>
              </p:blipFill>
              <p:spPr>
                <a:xfrm>
                  <a:off x="5824659" y="2296628"/>
                  <a:ext cx="147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04" name="Freihand 203">
                  <a:extLst>
                    <a:ext uri="{FF2B5EF4-FFF2-40B4-BE49-F238E27FC236}">
                      <a16:creationId xmlns:a16="http://schemas.microsoft.com/office/drawing/2014/main" id="{2CACECB0-0F29-44E8-AB2B-714E1FC9C931}"/>
                    </a:ext>
                  </a:extLst>
                </p14:cNvPr>
                <p14:cNvContentPartPr/>
                <p14:nvPr/>
              </p14:nvContentPartPr>
              <p14:xfrm>
                <a:off x="5946339" y="2099708"/>
                <a:ext cx="136800" cy="129600"/>
              </p14:xfrm>
            </p:contentPart>
          </mc:Choice>
          <mc:Fallback>
            <p:pic>
              <p:nvPicPr>
                <p:cNvPr id="204" name="Freihand 203">
                  <a:extLst>
                    <a:ext uri="{FF2B5EF4-FFF2-40B4-BE49-F238E27FC236}">
                      <a16:creationId xmlns:a16="http://schemas.microsoft.com/office/drawing/2014/main" id="{2CACECB0-0F29-44E8-AB2B-714E1FC9C931}"/>
                    </a:ext>
                  </a:extLst>
                </p:cNvPr>
                <p:cNvPicPr/>
                <p:nvPr/>
              </p:nvPicPr>
              <p:blipFill>
                <a:blip r:embed="rId374"/>
                <a:stretch>
                  <a:fillRect/>
                </a:stretch>
              </p:blipFill>
              <p:spPr>
                <a:xfrm>
                  <a:off x="5942019" y="2095388"/>
                  <a:ext cx="1454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05" name="Freihand 204">
                  <a:extLst>
                    <a:ext uri="{FF2B5EF4-FFF2-40B4-BE49-F238E27FC236}">
                      <a16:creationId xmlns:a16="http://schemas.microsoft.com/office/drawing/2014/main" id="{DE56EDAA-280A-4AD5-9FCD-3ABF54F0F1AB}"/>
                    </a:ext>
                  </a:extLst>
                </p14:cNvPr>
                <p14:cNvContentPartPr/>
                <p14:nvPr/>
              </p14:nvContentPartPr>
              <p14:xfrm>
                <a:off x="5931579" y="2259908"/>
                <a:ext cx="206280" cy="12240"/>
              </p14:xfrm>
            </p:contentPart>
          </mc:Choice>
          <mc:Fallback>
            <p:pic>
              <p:nvPicPr>
                <p:cNvPr id="205" name="Freihand 204">
                  <a:extLst>
                    <a:ext uri="{FF2B5EF4-FFF2-40B4-BE49-F238E27FC236}">
                      <a16:creationId xmlns:a16="http://schemas.microsoft.com/office/drawing/2014/main" id="{DE56EDAA-280A-4AD5-9FCD-3ABF54F0F1AB}"/>
                    </a:ext>
                  </a:extLst>
                </p:cNvPr>
                <p:cNvPicPr/>
                <p:nvPr/>
              </p:nvPicPr>
              <p:blipFill>
                <a:blip r:embed="rId376"/>
                <a:stretch>
                  <a:fillRect/>
                </a:stretch>
              </p:blipFill>
              <p:spPr>
                <a:xfrm>
                  <a:off x="5927259" y="2255588"/>
                  <a:ext cx="2149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06" name="Freihand 205">
                  <a:extLst>
                    <a:ext uri="{FF2B5EF4-FFF2-40B4-BE49-F238E27FC236}">
                      <a16:creationId xmlns:a16="http://schemas.microsoft.com/office/drawing/2014/main" id="{0B753075-E5EB-475D-BF33-BDEC8FE77F40}"/>
                    </a:ext>
                  </a:extLst>
                </p14:cNvPr>
                <p14:cNvContentPartPr/>
                <p14:nvPr/>
              </p14:nvContentPartPr>
              <p14:xfrm>
                <a:off x="5860299" y="2359988"/>
                <a:ext cx="102960" cy="108000"/>
              </p14:xfrm>
            </p:contentPart>
          </mc:Choice>
          <mc:Fallback>
            <p:pic>
              <p:nvPicPr>
                <p:cNvPr id="206" name="Freihand 205">
                  <a:extLst>
                    <a:ext uri="{FF2B5EF4-FFF2-40B4-BE49-F238E27FC236}">
                      <a16:creationId xmlns:a16="http://schemas.microsoft.com/office/drawing/2014/main" id="{0B753075-E5EB-475D-BF33-BDEC8FE77F40}"/>
                    </a:ext>
                  </a:extLst>
                </p:cNvPr>
                <p:cNvPicPr/>
                <p:nvPr/>
              </p:nvPicPr>
              <p:blipFill>
                <a:blip r:embed="rId378"/>
                <a:stretch>
                  <a:fillRect/>
                </a:stretch>
              </p:blipFill>
              <p:spPr>
                <a:xfrm>
                  <a:off x="5855979" y="2355668"/>
                  <a:ext cx="1116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07" name="Freihand 206">
                  <a:extLst>
                    <a:ext uri="{FF2B5EF4-FFF2-40B4-BE49-F238E27FC236}">
                      <a16:creationId xmlns:a16="http://schemas.microsoft.com/office/drawing/2014/main" id="{BF4D77B1-1922-4E57-A97F-DB0A0630F4EA}"/>
                    </a:ext>
                  </a:extLst>
                </p14:cNvPr>
                <p14:cNvContentPartPr/>
                <p14:nvPr/>
              </p14:nvContentPartPr>
              <p14:xfrm>
                <a:off x="5983779" y="2394908"/>
                <a:ext cx="76320" cy="19440"/>
              </p14:xfrm>
            </p:contentPart>
          </mc:Choice>
          <mc:Fallback>
            <p:pic>
              <p:nvPicPr>
                <p:cNvPr id="207" name="Freihand 206">
                  <a:extLst>
                    <a:ext uri="{FF2B5EF4-FFF2-40B4-BE49-F238E27FC236}">
                      <a16:creationId xmlns:a16="http://schemas.microsoft.com/office/drawing/2014/main" id="{BF4D77B1-1922-4E57-A97F-DB0A0630F4EA}"/>
                    </a:ext>
                  </a:extLst>
                </p:cNvPr>
                <p:cNvPicPr/>
                <p:nvPr/>
              </p:nvPicPr>
              <p:blipFill>
                <a:blip r:embed="rId380"/>
                <a:stretch>
                  <a:fillRect/>
                </a:stretch>
              </p:blipFill>
              <p:spPr>
                <a:xfrm>
                  <a:off x="5979459" y="2390588"/>
                  <a:ext cx="84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08" name="Freihand 207">
                  <a:extLst>
                    <a:ext uri="{FF2B5EF4-FFF2-40B4-BE49-F238E27FC236}">
                      <a16:creationId xmlns:a16="http://schemas.microsoft.com/office/drawing/2014/main" id="{19566CEE-B788-41C7-905C-05D5B3D1C120}"/>
                    </a:ext>
                  </a:extLst>
                </p14:cNvPr>
                <p14:cNvContentPartPr/>
                <p14:nvPr/>
              </p14:nvContentPartPr>
              <p14:xfrm>
                <a:off x="6075579" y="2349548"/>
                <a:ext cx="114840" cy="118800"/>
              </p14:xfrm>
            </p:contentPart>
          </mc:Choice>
          <mc:Fallback>
            <p:pic>
              <p:nvPicPr>
                <p:cNvPr id="208" name="Freihand 207">
                  <a:extLst>
                    <a:ext uri="{FF2B5EF4-FFF2-40B4-BE49-F238E27FC236}">
                      <a16:creationId xmlns:a16="http://schemas.microsoft.com/office/drawing/2014/main" id="{19566CEE-B788-41C7-905C-05D5B3D1C120}"/>
                    </a:ext>
                  </a:extLst>
                </p:cNvPr>
                <p:cNvPicPr/>
                <p:nvPr/>
              </p:nvPicPr>
              <p:blipFill>
                <a:blip r:embed="rId382"/>
                <a:stretch>
                  <a:fillRect/>
                </a:stretch>
              </p:blipFill>
              <p:spPr>
                <a:xfrm>
                  <a:off x="6071259" y="2345228"/>
                  <a:ext cx="123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09" name="Freihand 208">
                  <a:extLst>
                    <a:ext uri="{FF2B5EF4-FFF2-40B4-BE49-F238E27FC236}">
                      <a16:creationId xmlns:a16="http://schemas.microsoft.com/office/drawing/2014/main" id="{92D0C7A7-A150-4B7B-BC2E-AB68B964EDD8}"/>
                    </a:ext>
                  </a:extLst>
                </p14:cNvPr>
                <p14:cNvContentPartPr/>
                <p14:nvPr/>
              </p14:nvContentPartPr>
              <p14:xfrm>
                <a:off x="6163419" y="2455028"/>
                <a:ext cx="21240" cy="53640"/>
              </p14:xfrm>
            </p:contentPart>
          </mc:Choice>
          <mc:Fallback>
            <p:pic>
              <p:nvPicPr>
                <p:cNvPr id="209" name="Freihand 208">
                  <a:extLst>
                    <a:ext uri="{FF2B5EF4-FFF2-40B4-BE49-F238E27FC236}">
                      <a16:creationId xmlns:a16="http://schemas.microsoft.com/office/drawing/2014/main" id="{92D0C7A7-A150-4B7B-BC2E-AB68B964EDD8}"/>
                    </a:ext>
                  </a:extLst>
                </p:cNvPr>
                <p:cNvPicPr/>
                <p:nvPr/>
              </p:nvPicPr>
              <p:blipFill>
                <a:blip r:embed="rId384"/>
                <a:stretch>
                  <a:fillRect/>
                </a:stretch>
              </p:blipFill>
              <p:spPr>
                <a:xfrm>
                  <a:off x="6159099" y="2450708"/>
                  <a:ext cx="29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10" name="Freihand 209">
                  <a:extLst>
                    <a:ext uri="{FF2B5EF4-FFF2-40B4-BE49-F238E27FC236}">
                      <a16:creationId xmlns:a16="http://schemas.microsoft.com/office/drawing/2014/main" id="{986638D1-1F9A-41EB-9071-48E543B79765}"/>
                    </a:ext>
                  </a:extLst>
                </p14:cNvPr>
                <p14:cNvContentPartPr/>
                <p14:nvPr/>
              </p14:nvContentPartPr>
              <p14:xfrm>
                <a:off x="6205179" y="2369708"/>
                <a:ext cx="155520" cy="105120"/>
              </p14:xfrm>
            </p:contentPart>
          </mc:Choice>
          <mc:Fallback>
            <p:pic>
              <p:nvPicPr>
                <p:cNvPr id="210" name="Freihand 209">
                  <a:extLst>
                    <a:ext uri="{FF2B5EF4-FFF2-40B4-BE49-F238E27FC236}">
                      <a16:creationId xmlns:a16="http://schemas.microsoft.com/office/drawing/2014/main" id="{986638D1-1F9A-41EB-9071-48E543B79765}"/>
                    </a:ext>
                  </a:extLst>
                </p:cNvPr>
                <p:cNvPicPr/>
                <p:nvPr/>
              </p:nvPicPr>
              <p:blipFill>
                <a:blip r:embed="rId386"/>
                <a:stretch>
                  <a:fillRect/>
                </a:stretch>
              </p:blipFill>
              <p:spPr>
                <a:xfrm>
                  <a:off x="6200859" y="2365388"/>
                  <a:ext cx="164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58" name="Freihand 157">
                  <a:extLst>
                    <a:ext uri="{FF2B5EF4-FFF2-40B4-BE49-F238E27FC236}">
                      <a16:creationId xmlns:a16="http://schemas.microsoft.com/office/drawing/2014/main" id="{2EBEFAFB-3B08-4277-85A7-DB4AB77CA11D}"/>
                    </a:ext>
                  </a:extLst>
                </p14:cNvPr>
                <p14:cNvContentPartPr/>
                <p14:nvPr/>
              </p14:nvContentPartPr>
              <p14:xfrm>
                <a:off x="3145179" y="2019068"/>
                <a:ext cx="75600" cy="64440"/>
              </p14:xfrm>
            </p:contentPart>
          </mc:Choice>
          <mc:Fallback>
            <p:pic>
              <p:nvPicPr>
                <p:cNvPr id="158" name="Freihand 157">
                  <a:extLst>
                    <a:ext uri="{FF2B5EF4-FFF2-40B4-BE49-F238E27FC236}">
                      <a16:creationId xmlns:a16="http://schemas.microsoft.com/office/drawing/2014/main" id="{2EBEFAFB-3B08-4277-85A7-DB4AB77CA11D}"/>
                    </a:ext>
                  </a:extLst>
                </p:cNvPr>
                <p:cNvPicPr/>
                <p:nvPr/>
              </p:nvPicPr>
              <p:blipFill>
                <a:blip r:embed="rId388"/>
                <a:stretch>
                  <a:fillRect/>
                </a:stretch>
              </p:blipFill>
              <p:spPr>
                <a:xfrm>
                  <a:off x="3140859" y="2014748"/>
                  <a:ext cx="84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59" name="Freihand 158">
                  <a:extLst>
                    <a:ext uri="{FF2B5EF4-FFF2-40B4-BE49-F238E27FC236}">
                      <a16:creationId xmlns:a16="http://schemas.microsoft.com/office/drawing/2014/main" id="{155173E6-F483-492C-9C30-6ACA83489DED}"/>
                    </a:ext>
                  </a:extLst>
                </p14:cNvPr>
                <p14:cNvContentPartPr/>
                <p14:nvPr/>
              </p14:nvContentPartPr>
              <p14:xfrm>
                <a:off x="3177219" y="2040308"/>
                <a:ext cx="55800" cy="134640"/>
              </p14:xfrm>
            </p:contentPart>
          </mc:Choice>
          <mc:Fallback>
            <p:pic>
              <p:nvPicPr>
                <p:cNvPr id="159" name="Freihand 158">
                  <a:extLst>
                    <a:ext uri="{FF2B5EF4-FFF2-40B4-BE49-F238E27FC236}">
                      <a16:creationId xmlns:a16="http://schemas.microsoft.com/office/drawing/2014/main" id="{155173E6-F483-492C-9C30-6ACA83489DED}"/>
                    </a:ext>
                  </a:extLst>
                </p:cNvPr>
                <p:cNvPicPr/>
                <p:nvPr/>
              </p:nvPicPr>
              <p:blipFill>
                <a:blip r:embed="rId390"/>
                <a:stretch>
                  <a:fillRect/>
                </a:stretch>
              </p:blipFill>
              <p:spPr>
                <a:xfrm>
                  <a:off x="3172899" y="2035988"/>
                  <a:ext cx="64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60" name="Freihand 159">
                  <a:extLst>
                    <a:ext uri="{FF2B5EF4-FFF2-40B4-BE49-F238E27FC236}">
                      <a16:creationId xmlns:a16="http://schemas.microsoft.com/office/drawing/2014/main" id="{12FD1AC0-548B-49DB-8C6A-2700C5885909}"/>
                    </a:ext>
                  </a:extLst>
                </p14:cNvPr>
                <p14:cNvContentPartPr/>
                <p14:nvPr/>
              </p14:nvContentPartPr>
              <p14:xfrm>
                <a:off x="3274779" y="2089268"/>
                <a:ext cx="81360" cy="9360"/>
              </p14:xfrm>
            </p:contentPart>
          </mc:Choice>
          <mc:Fallback>
            <p:pic>
              <p:nvPicPr>
                <p:cNvPr id="160" name="Freihand 159">
                  <a:extLst>
                    <a:ext uri="{FF2B5EF4-FFF2-40B4-BE49-F238E27FC236}">
                      <a16:creationId xmlns:a16="http://schemas.microsoft.com/office/drawing/2014/main" id="{12FD1AC0-548B-49DB-8C6A-2700C5885909}"/>
                    </a:ext>
                  </a:extLst>
                </p:cNvPr>
                <p:cNvPicPr/>
                <p:nvPr/>
              </p:nvPicPr>
              <p:blipFill>
                <a:blip r:embed="rId392"/>
                <a:stretch>
                  <a:fillRect/>
                </a:stretch>
              </p:blipFill>
              <p:spPr>
                <a:xfrm>
                  <a:off x="3270459" y="2084948"/>
                  <a:ext cx="90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4" name="Freihand 163">
                  <a:extLst>
                    <a:ext uri="{FF2B5EF4-FFF2-40B4-BE49-F238E27FC236}">
                      <a16:creationId xmlns:a16="http://schemas.microsoft.com/office/drawing/2014/main" id="{67E22FC4-BD80-47E2-8211-26F7E4F1BF18}"/>
                    </a:ext>
                  </a:extLst>
                </p14:cNvPr>
                <p14:cNvContentPartPr/>
                <p14:nvPr/>
              </p14:nvContentPartPr>
              <p14:xfrm>
                <a:off x="3440739" y="2020148"/>
                <a:ext cx="68760" cy="77040"/>
              </p14:xfrm>
            </p:contentPart>
          </mc:Choice>
          <mc:Fallback>
            <p:pic>
              <p:nvPicPr>
                <p:cNvPr id="164" name="Freihand 163">
                  <a:extLst>
                    <a:ext uri="{FF2B5EF4-FFF2-40B4-BE49-F238E27FC236}">
                      <a16:creationId xmlns:a16="http://schemas.microsoft.com/office/drawing/2014/main" id="{67E22FC4-BD80-47E2-8211-26F7E4F1BF18}"/>
                    </a:ext>
                  </a:extLst>
                </p:cNvPr>
                <p:cNvPicPr/>
                <p:nvPr/>
              </p:nvPicPr>
              <p:blipFill>
                <a:blip r:embed="rId394"/>
                <a:stretch>
                  <a:fillRect/>
                </a:stretch>
              </p:blipFill>
              <p:spPr>
                <a:xfrm>
                  <a:off x="3436419" y="2015828"/>
                  <a:ext cx="77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5" name="Freihand 164">
                  <a:extLst>
                    <a:ext uri="{FF2B5EF4-FFF2-40B4-BE49-F238E27FC236}">
                      <a16:creationId xmlns:a16="http://schemas.microsoft.com/office/drawing/2014/main" id="{1E2D5E8B-8967-4FA9-BB9C-B47077FD94E1}"/>
                    </a:ext>
                  </a:extLst>
                </p14:cNvPr>
                <p14:cNvContentPartPr/>
                <p14:nvPr/>
              </p14:nvContentPartPr>
              <p14:xfrm>
                <a:off x="3505899" y="2096468"/>
                <a:ext cx="23400" cy="67680"/>
              </p14:xfrm>
            </p:contentPart>
          </mc:Choice>
          <mc:Fallback>
            <p:pic>
              <p:nvPicPr>
                <p:cNvPr id="165" name="Freihand 164">
                  <a:extLst>
                    <a:ext uri="{FF2B5EF4-FFF2-40B4-BE49-F238E27FC236}">
                      <a16:creationId xmlns:a16="http://schemas.microsoft.com/office/drawing/2014/main" id="{1E2D5E8B-8967-4FA9-BB9C-B47077FD94E1}"/>
                    </a:ext>
                  </a:extLst>
                </p:cNvPr>
                <p:cNvPicPr/>
                <p:nvPr/>
              </p:nvPicPr>
              <p:blipFill>
                <a:blip r:embed="rId396"/>
                <a:stretch>
                  <a:fillRect/>
                </a:stretch>
              </p:blipFill>
              <p:spPr>
                <a:xfrm>
                  <a:off x="3501579" y="2092148"/>
                  <a:ext cx="32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66" name="Freihand 165">
                  <a:extLst>
                    <a:ext uri="{FF2B5EF4-FFF2-40B4-BE49-F238E27FC236}">
                      <a16:creationId xmlns:a16="http://schemas.microsoft.com/office/drawing/2014/main" id="{79EC4E8A-05BA-4793-BFEE-5BF0D067F4C4}"/>
                    </a:ext>
                  </a:extLst>
                </p14:cNvPr>
                <p14:cNvContentPartPr/>
                <p14:nvPr/>
              </p14:nvContentPartPr>
              <p14:xfrm>
                <a:off x="3571419" y="1995308"/>
                <a:ext cx="90000" cy="135720"/>
              </p14:xfrm>
            </p:contentPart>
          </mc:Choice>
          <mc:Fallback>
            <p:pic>
              <p:nvPicPr>
                <p:cNvPr id="166" name="Freihand 165">
                  <a:extLst>
                    <a:ext uri="{FF2B5EF4-FFF2-40B4-BE49-F238E27FC236}">
                      <a16:creationId xmlns:a16="http://schemas.microsoft.com/office/drawing/2014/main" id="{79EC4E8A-05BA-4793-BFEE-5BF0D067F4C4}"/>
                    </a:ext>
                  </a:extLst>
                </p:cNvPr>
                <p:cNvPicPr/>
                <p:nvPr/>
              </p:nvPicPr>
              <p:blipFill>
                <a:blip r:embed="rId398"/>
                <a:stretch>
                  <a:fillRect/>
                </a:stretch>
              </p:blipFill>
              <p:spPr>
                <a:xfrm>
                  <a:off x="3567099" y="1990988"/>
                  <a:ext cx="98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67" name="Freihand 166">
                  <a:extLst>
                    <a:ext uri="{FF2B5EF4-FFF2-40B4-BE49-F238E27FC236}">
                      <a16:creationId xmlns:a16="http://schemas.microsoft.com/office/drawing/2014/main" id="{D583A49C-5811-4546-A9A5-3081F1ECC4CF}"/>
                    </a:ext>
                  </a:extLst>
                </p14:cNvPr>
                <p14:cNvContentPartPr/>
                <p14:nvPr/>
              </p14:nvContentPartPr>
              <p14:xfrm>
                <a:off x="3693819" y="2041748"/>
                <a:ext cx="69840" cy="131400"/>
              </p14:xfrm>
            </p:contentPart>
          </mc:Choice>
          <mc:Fallback>
            <p:pic>
              <p:nvPicPr>
                <p:cNvPr id="167" name="Freihand 166">
                  <a:extLst>
                    <a:ext uri="{FF2B5EF4-FFF2-40B4-BE49-F238E27FC236}">
                      <a16:creationId xmlns:a16="http://schemas.microsoft.com/office/drawing/2014/main" id="{D583A49C-5811-4546-A9A5-3081F1ECC4CF}"/>
                    </a:ext>
                  </a:extLst>
                </p:cNvPr>
                <p:cNvPicPr/>
                <p:nvPr/>
              </p:nvPicPr>
              <p:blipFill>
                <a:blip r:embed="rId400"/>
                <a:stretch>
                  <a:fillRect/>
                </a:stretch>
              </p:blipFill>
              <p:spPr>
                <a:xfrm>
                  <a:off x="3689499" y="2037428"/>
                  <a:ext cx="78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69" name="Freihand 168">
                  <a:extLst>
                    <a:ext uri="{FF2B5EF4-FFF2-40B4-BE49-F238E27FC236}">
                      <a16:creationId xmlns:a16="http://schemas.microsoft.com/office/drawing/2014/main" id="{BB38AB9A-25E2-411E-8C2F-3169CEA4A84D}"/>
                    </a:ext>
                  </a:extLst>
                </p14:cNvPr>
                <p14:cNvContentPartPr/>
                <p14:nvPr/>
              </p14:nvContentPartPr>
              <p14:xfrm>
                <a:off x="3936819" y="2034548"/>
                <a:ext cx="97200" cy="5760"/>
              </p14:xfrm>
            </p:contentPart>
          </mc:Choice>
          <mc:Fallback>
            <p:pic>
              <p:nvPicPr>
                <p:cNvPr id="169" name="Freihand 168">
                  <a:extLst>
                    <a:ext uri="{FF2B5EF4-FFF2-40B4-BE49-F238E27FC236}">
                      <a16:creationId xmlns:a16="http://schemas.microsoft.com/office/drawing/2014/main" id="{BB38AB9A-25E2-411E-8C2F-3169CEA4A84D}"/>
                    </a:ext>
                  </a:extLst>
                </p:cNvPr>
                <p:cNvPicPr/>
                <p:nvPr/>
              </p:nvPicPr>
              <p:blipFill>
                <a:blip r:embed="rId402"/>
                <a:stretch>
                  <a:fillRect/>
                </a:stretch>
              </p:blipFill>
              <p:spPr>
                <a:xfrm>
                  <a:off x="3932499" y="2030228"/>
                  <a:ext cx="1058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0" name="Freihand 169">
                  <a:extLst>
                    <a:ext uri="{FF2B5EF4-FFF2-40B4-BE49-F238E27FC236}">
                      <a16:creationId xmlns:a16="http://schemas.microsoft.com/office/drawing/2014/main" id="{3724DB78-F894-457D-84AC-54A60B79BE81}"/>
                    </a:ext>
                  </a:extLst>
                </p14:cNvPr>
                <p14:cNvContentPartPr/>
                <p14:nvPr/>
              </p14:nvContentPartPr>
              <p14:xfrm>
                <a:off x="3969219" y="2064788"/>
                <a:ext cx="91440" cy="6840"/>
              </p14:xfrm>
            </p:contentPart>
          </mc:Choice>
          <mc:Fallback>
            <p:pic>
              <p:nvPicPr>
                <p:cNvPr id="170" name="Freihand 169">
                  <a:extLst>
                    <a:ext uri="{FF2B5EF4-FFF2-40B4-BE49-F238E27FC236}">
                      <a16:creationId xmlns:a16="http://schemas.microsoft.com/office/drawing/2014/main" id="{3724DB78-F894-457D-84AC-54A60B79BE81}"/>
                    </a:ext>
                  </a:extLst>
                </p:cNvPr>
                <p:cNvPicPr/>
                <p:nvPr/>
              </p:nvPicPr>
              <p:blipFill>
                <a:blip r:embed="rId404"/>
                <a:stretch>
                  <a:fillRect/>
                </a:stretch>
              </p:blipFill>
              <p:spPr>
                <a:xfrm>
                  <a:off x="3964899" y="2060468"/>
                  <a:ext cx="1000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71" name="Freihand 170">
                  <a:extLst>
                    <a:ext uri="{FF2B5EF4-FFF2-40B4-BE49-F238E27FC236}">
                      <a16:creationId xmlns:a16="http://schemas.microsoft.com/office/drawing/2014/main" id="{C642D5D0-FBF7-47CA-BA8A-39487C568EC4}"/>
                    </a:ext>
                  </a:extLst>
                </p14:cNvPr>
                <p14:cNvContentPartPr/>
                <p14:nvPr/>
              </p14:nvContentPartPr>
              <p14:xfrm>
                <a:off x="4151379" y="2003228"/>
                <a:ext cx="150840" cy="84240"/>
              </p14:xfrm>
            </p:contentPart>
          </mc:Choice>
          <mc:Fallback>
            <p:pic>
              <p:nvPicPr>
                <p:cNvPr id="171" name="Freihand 170">
                  <a:extLst>
                    <a:ext uri="{FF2B5EF4-FFF2-40B4-BE49-F238E27FC236}">
                      <a16:creationId xmlns:a16="http://schemas.microsoft.com/office/drawing/2014/main" id="{C642D5D0-FBF7-47CA-BA8A-39487C568EC4}"/>
                    </a:ext>
                  </a:extLst>
                </p:cNvPr>
                <p:cNvPicPr/>
                <p:nvPr/>
              </p:nvPicPr>
              <p:blipFill>
                <a:blip r:embed="rId406"/>
                <a:stretch>
                  <a:fillRect/>
                </a:stretch>
              </p:blipFill>
              <p:spPr>
                <a:xfrm>
                  <a:off x="4147059" y="1998908"/>
                  <a:ext cx="159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72" name="Freihand 171">
                  <a:extLst>
                    <a:ext uri="{FF2B5EF4-FFF2-40B4-BE49-F238E27FC236}">
                      <a16:creationId xmlns:a16="http://schemas.microsoft.com/office/drawing/2014/main" id="{0E996A7F-087A-4B61-A94D-AC65CBFC80F8}"/>
                    </a:ext>
                  </a:extLst>
                </p14:cNvPr>
                <p14:cNvContentPartPr/>
                <p14:nvPr/>
              </p14:nvContentPartPr>
              <p14:xfrm>
                <a:off x="4348299" y="2007188"/>
                <a:ext cx="73440" cy="60480"/>
              </p14:xfrm>
            </p:contentPart>
          </mc:Choice>
          <mc:Fallback>
            <p:pic>
              <p:nvPicPr>
                <p:cNvPr id="172" name="Freihand 171">
                  <a:extLst>
                    <a:ext uri="{FF2B5EF4-FFF2-40B4-BE49-F238E27FC236}">
                      <a16:creationId xmlns:a16="http://schemas.microsoft.com/office/drawing/2014/main" id="{0E996A7F-087A-4B61-A94D-AC65CBFC80F8}"/>
                    </a:ext>
                  </a:extLst>
                </p:cNvPr>
                <p:cNvPicPr/>
                <p:nvPr/>
              </p:nvPicPr>
              <p:blipFill>
                <a:blip r:embed="rId408"/>
                <a:stretch>
                  <a:fillRect/>
                </a:stretch>
              </p:blipFill>
              <p:spPr>
                <a:xfrm>
                  <a:off x="4343979" y="2002868"/>
                  <a:ext cx="82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73" name="Freihand 172">
                  <a:extLst>
                    <a:ext uri="{FF2B5EF4-FFF2-40B4-BE49-F238E27FC236}">
                      <a16:creationId xmlns:a16="http://schemas.microsoft.com/office/drawing/2014/main" id="{D89333B1-47FA-463B-9666-502CEF23154C}"/>
                    </a:ext>
                  </a:extLst>
                </p14:cNvPr>
                <p14:cNvContentPartPr/>
                <p14:nvPr/>
              </p14:nvContentPartPr>
              <p14:xfrm>
                <a:off x="4461699" y="2008988"/>
                <a:ext cx="84960" cy="57960"/>
              </p14:xfrm>
            </p:contentPart>
          </mc:Choice>
          <mc:Fallback>
            <p:pic>
              <p:nvPicPr>
                <p:cNvPr id="173" name="Freihand 172">
                  <a:extLst>
                    <a:ext uri="{FF2B5EF4-FFF2-40B4-BE49-F238E27FC236}">
                      <a16:creationId xmlns:a16="http://schemas.microsoft.com/office/drawing/2014/main" id="{D89333B1-47FA-463B-9666-502CEF23154C}"/>
                    </a:ext>
                  </a:extLst>
                </p:cNvPr>
                <p:cNvPicPr/>
                <p:nvPr/>
              </p:nvPicPr>
              <p:blipFill>
                <a:blip r:embed="rId410"/>
                <a:stretch>
                  <a:fillRect/>
                </a:stretch>
              </p:blipFill>
              <p:spPr>
                <a:xfrm>
                  <a:off x="4457379" y="2004668"/>
                  <a:ext cx="93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74" name="Freihand 173">
                  <a:extLst>
                    <a:ext uri="{FF2B5EF4-FFF2-40B4-BE49-F238E27FC236}">
                      <a16:creationId xmlns:a16="http://schemas.microsoft.com/office/drawing/2014/main" id="{10F4445D-E201-46F0-8CEE-0F72F47A7D8C}"/>
                    </a:ext>
                  </a:extLst>
                </p14:cNvPr>
                <p14:cNvContentPartPr/>
                <p14:nvPr/>
              </p14:nvContentPartPr>
              <p14:xfrm>
                <a:off x="4662579" y="2029508"/>
                <a:ext cx="129600" cy="15120"/>
              </p14:xfrm>
            </p:contentPart>
          </mc:Choice>
          <mc:Fallback>
            <p:pic>
              <p:nvPicPr>
                <p:cNvPr id="174" name="Freihand 173">
                  <a:extLst>
                    <a:ext uri="{FF2B5EF4-FFF2-40B4-BE49-F238E27FC236}">
                      <a16:creationId xmlns:a16="http://schemas.microsoft.com/office/drawing/2014/main" id="{10F4445D-E201-46F0-8CEE-0F72F47A7D8C}"/>
                    </a:ext>
                  </a:extLst>
                </p:cNvPr>
                <p:cNvPicPr/>
                <p:nvPr/>
              </p:nvPicPr>
              <p:blipFill>
                <a:blip r:embed="rId412"/>
                <a:stretch>
                  <a:fillRect/>
                </a:stretch>
              </p:blipFill>
              <p:spPr>
                <a:xfrm>
                  <a:off x="4658259" y="2025188"/>
                  <a:ext cx="138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75" name="Freihand 174">
                  <a:extLst>
                    <a:ext uri="{FF2B5EF4-FFF2-40B4-BE49-F238E27FC236}">
                      <a16:creationId xmlns:a16="http://schemas.microsoft.com/office/drawing/2014/main" id="{58A41C39-7849-4A0C-BC3D-08B68E8F126C}"/>
                    </a:ext>
                  </a:extLst>
                </p14:cNvPr>
                <p14:cNvContentPartPr/>
                <p14:nvPr/>
              </p14:nvContentPartPr>
              <p14:xfrm>
                <a:off x="4896939" y="1948508"/>
                <a:ext cx="115920" cy="128160"/>
              </p14:xfrm>
            </p:contentPart>
          </mc:Choice>
          <mc:Fallback>
            <p:pic>
              <p:nvPicPr>
                <p:cNvPr id="175" name="Freihand 174">
                  <a:extLst>
                    <a:ext uri="{FF2B5EF4-FFF2-40B4-BE49-F238E27FC236}">
                      <a16:creationId xmlns:a16="http://schemas.microsoft.com/office/drawing/2014/main" id="{58A41C39-7849-4A0C-BC3D-08B68E8F126C}"/>
                    </a:ext>
                  </a:extLst>
                </p:cNvPr>
                <p:cNvPicPr/>
                <p:nvPr/>
              </p:nvPicPr>
              <p:blipFill>
                <a:blip r:embed="rId414"/>
                <a:stretch>
                  <a:fillRect/>
                </a:stretch>
              </p:blipFill>
              <p:spPr>
                <a:xfrm>
                  <a:off x="4892619" y="1944188"/>
                  <a:ext cx="124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76" name="Freihand 175">
                  <a:extLst>
                    <a:ext uri="{FF2B5EF4-FFF2-40B4-BE49-F238E27FC236}">
                      <a16:creationId xmlns:a16="http://schemas.microsoft.com/office/drawing/2014/main" id="{200F0B8B-0C51-48B5-887A-75B4B4146DED}"/>
                    </a:ext>
                  </a:extLst>
                </p14:cNvPr>
                <p14:cNvContentPartPr/>
                <p14:nvPr/>
              </p14:nvContentPartPr>
              <p14:xfrm>
                <a:off x="5037699" y="1966508"/>
                <a:ext cx="103320" cy="79200"/>
              </p14:xfrm>
            </p:contentPart>
          </mc:Choice>
          <mc:Fallback>
            <p:pic>
              <p:nvPicPr>
                <p:cNvPr id="176" name="Freihand 175">
                  <a:extLst>
                    <a:ext uri="{FF2B5EF4-FFF2-40B4-BE49-F238E27FC236}">
                      <a16:creationId xmlns:a16="http://schemas.microsoft.com/office/drawing/2014/main" id="{200F0B8B-0C51-48B5-887A-75B4B4146DED}"/>
                    </a:ext>
                  </a:extLst>
                </p:cNvPr>
                <p:cNvPicPr/>
                <p:nvPr/>
              </p:nvPicPr>
              <p:blipFill>
                <a:blip r:embed="rId416"/>
                <a:stretch>
                  <a:fillRect/>
                </a:stretch>
              </p:blipFill>
              <p:spPr>
                <a:xfrm>
                  <a:off x="5033379" y="1962188"/>
                  <a:ext cx="1119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7" name="Freihand 176">
                  <a:extLst>
                    <a:ext uri="{FF2B5EF4-FFF2-40B4-BE49-F238E27FC236}">
                      <a16:creationId xmlns:a16="http://schemas.microsoft.com/office/drawing/2014/main" id="{9E779C6D-8279-4863-98FE-13A9A944892C}"/>
                    </a:ext>
                  </a:extLst>
                </p14:cNvPr>
                <p14:cNvContentPartPr/>
                <p14:nvPr/>
              </p14:nvContentPartPr>
              <p14:xfrm>
                <a:off x="5155779" y="1969028"/>
                <a:ext cx="103320" cy="56880"/>
              </p14:xfrm>
            </p:contentPart>
          </mc:Choice>
          <mc:Fallback>
            <p:pic>
              <p:nvPicPr>
                <p:cNvPr id="177" name="Freihand 176">
                  <a:extLst>
                    <a:ext uri="{FF2B5EF4-FFF2-40B4-BE49-F238E27FC236}">
                      <a16:creationId xmlns:a16="http://schemas.microsoft.com/office/drawing/2014/main" id="{9E779C6D-8279-4863-98FE-13A9A944892C}"/>
                    </a:ext>
                  </a:extLst>
                </p:cNvPr>
                <p:cNvPicPr/>
                <p:nvPr/>
              </p:nvPicPr>
              <p:blipFill>
                <a:blip r:embed="rId418"/>
                <a:stretch>
                  <a:fillRect/>
                </a:stretch>
              </p:blipFill>
              <p:spPr>
                <a:xfrm>
                  <a:off x="5151459" y="1964708"/>
                  <a:ext cx="111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8" name="Freihand 177">
                  <a:extLst>
                    <a:ext uri="{FF2B5EF4-FFF2-40B4-BE49-F238E27FC236}">
                      <a16:creationId xmlns:a16="http://schemas.microsoft.com/office/drawing/2014/main" id="{F29C71E2-D6D4-4EC9-9F5B-DCD111B7935A}"/>
                    </a:ext>
                  </a:extLst>
                </p14:cNvPr>
                <p14:cNvContentPartPr/>
                <p14:nvPr/>
              </p14:nvContentPartPr>
              <p14:xfrm>
                <a:off x="5337219" y="1988468"/>
                <a:ext cx="68040" cy="42840"/>
              </p14:xfrm>
            </p:contentPart>
          </mc:Choice>
          <mc:Fallback>
            <p:pic>
              <p:nvPicPr>
                <p:cNvPr id="178" name="Freihand 177">
                  <a:extLst>
                    <a:ext uri="{FF2B5EF4-FFF2-40B4-BE49-F238E27FC236}">
                      <a16:creationId xmlns:a16="http://schemas.microsoft.com/office/drawing/2014/main" id="{F29C71E2-D6D4-4EC9-9F5B-DCD111B7935A}"/>
                    </a:ext>
                  </a:extLst>
                </p:cNvPr>
                <p:cNvPicPr/>
                <p:nvPr/>
              </p:nvPicPr>
              <p:blipFill>
                <a:blip r:embed="rId420"/>
                <a:stretch>
                  <a:fillRect/>
                </a:stretch>
              </p:blipFill>
              <p:spPr>
                <a:xfrm>
                  <a:off x="5332899" y="1984148"/>
                  <a:ext cx="76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9" name="Freihand 178">
                  <a:extLst>
                    <a:ext uri="{FF2B5EF4-FFF2-40B4-BE49-F238E27FC236}">
                      <a16:creationId xmlns:a16="http://schemas.microsoft.com/office/drawing/2014/main" id="{15BA2405-BC28-4CDD-9E0F-89A0235EC4C9}"/>
                    </a:ext>
                  </a:extLst>
                </p14:cNvPr>
                <p14:cNvContentPartPr/>
                <p14:nvPr/>
              </p14:nvContentPartPr>
              <p14:xfrm>
                <a:off x="5346219" y="1901708"/>
                <a:ext cx="17640" cy="12600"/>
              </p14:xfrm>
            </p:contentPart>
          </mc:Choice>
          <mc:Fallback>
            <p:pic>
              <p:nvPicPr>
                <p:cNvPr id="179" name="Freihand 178">
                  <a:extLst>
                    <a:ext uri="{FF2B5EF4-FFF2-40B4-BE49-F238E27FC236}">
                      <a16:creationId xmlns:a16="http://schemas.microsoft.com/office/drawing/2014/main" id="{15BA2405-BC28-4CDD-9E0F-89A0235EC4C9}"/>
                    </a:ext>
                  </a:extLst>
                </p:cNvPr>
                <p:cNvPicPr/>
                <p:nvPr/>
              </p:nvPicPr>
              <p:blipFill>
                <a:blip r:embed="rId422"/>
                <a:stretch>
                  <a:fillRect/>
                </a:stretch>
              </p:blipFill>
              <p:spPr>
                <a:xfrm>
                  <a:off x="5341899" y="1897388"/>
                  <a:ext cx="26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81" name="Freihand 180">
                  <a:extLst>
                    <a:ext uri="{FF2B5EF4-FFF2-40B4-BE49-F238E27FC236}">
                      <a16:creationId xmlns:a16="http://schemas.microsoft.com/office/drawing/2014/main" id="{B1661054-D2FD-4D8A-BBFD-EF5C7DD3A0F7}"/>
                    </a:ext>
                  </a:extLst>
                </p14:cNvPr>
                <p14:cNvContentPartPr/>
                <p14:nvPr/>
              </p14:nvContentPartPr>
              <p14:xfrm>
                <a:off x="3119979" y="2320028"/>
                <a:ext cx="99000" cy="60840"/>
              </p14:xfrm>
            </p:contentPart>
          </mc:Choice>
          <mc:Fallback>
            <p:pic>
              <p:nvPicPr>
                <p:cNvPr id="181" name="Freihand 180">
                  <a:extLst>
                    <a:ext uri="{FF2B5EF4-FFF2-40B4-BE49-F238E27FC236}">
                      <a16:creationId xmlns:a16="http://schemas.microsoft.com/office/drawing/2014/main" id="{B1661054-D2FD-4D8A-BBFD-EF5C7DD3A0F7}"/>
                    </a:ext>
                  </a:extLst>
                </p:cNvPr>
                <p:cNvPicPr/>
                <p:nvPr/>
              </p:nvPicPr>
              <p:blipFill>
                <a:blip r:embed="rId424"/>
                <a:stretch>
                  <a:fillRect/>
                </a:stretch>
              </p:blipFill>
              <p:spPr>
                <a:xfrm>
                  <a:off x="3115659" y="2315708"/>
                  <a:ext cx="107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82" name="Freihand 181">
                  <a:extLst>
                    <a:ext uri="{FF2B5EF4-FFF2-40B4-BE49-F238E27FC236}">
                      <a16:creationId xmlns:a16="http://schemas.microsoft.com/office/drawing/2014/main" id="{B1884CDE-F16C-4D18-8E43-20430FDBDED3}"/>
                    </a:ext>
                  </a:extLst>
                </p14:cNvPr>
                <p14:cNvContentPartPr/>
                <p14:nvPr/>
              </p14:nvContentPartPr>
              <p14:xfrm>
                <a:off x="3205299" y="2322908"/>
                <a:ext cx="39960" cy="130680"/>
              </p14:xfrm>
            </p:contentPart>
          </mc:Choice>
          <mc:Fallback>
            <p:pic>
              <p:nvPicPr>
                <p:cNvPr id="182" name="Freihand 181">
                  <a:extLst>
                    <a:ext uri="{FF2B5EF4-FFF2-40B4-BE49-F238E27FC236}">
                      <a16:creationId xmlns:a16="http://schemas.microsoft.com/office/drawing/2014/main" id="{B1884CDE-F16C-4D18-8E43-20430FDBDED3}"/>
                    </a:ext>
                  </a:extLst>
                </p:cNvPr>
                <p:cNvPicPr/>
                <p:nvPr/>
              </p:nvPicPr>
              <p:blipFill>
                <a:blip r:embed="rId426"/>
                <a:stretch>
                  <a:fillRect/>
                </a:stretch>
              </p:blipFill>
              <p:spPr>
                <a:xfrm>
                  <a:off x="3200979" y="2318588"/>
                  <a:ext cx="48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83" name="Freihand 182">
                  <a:extLst>
                    <a:ext uri="{FF2B5EF4-FFF2-40B4-BE49-F238E27FC236}">
                      <a16:creationId xmlns:a16="http://schemas.microsoft.com/office/drawing/2014/main" id="{E58A74E2-AA17-4A17-A0B6-681D774569B3}"/>
                    </a:ext>
                  </a:extLst>
                </p14:cNvPr>
                <p14:cNvContentPartPr/>
                <p14:nvPr/>
              </p14:nvContentPartPr>
              <p14:xfrm>
                <a:off x="3265779" y="2273228"/>
                <a:ext cx="64800" cy="142920"/>
              </p14:xfrm>
            </p:contentPart>
          </mc:Choice>
          <mc:Fallback>
            <p:pic>
              <p:nvPicPr>
                <p:cNvPr id="183" name="Freihand 182">
                  <a:extLst>
                    <a:ext uri="{FF2B5EF4-FFF2-40B4-BE49-F238E27FC236}">
                      <a16:creationId xmlns:a16="http://schemas.microsoft.com/office/drawing/2014/main" id="{E58A74E2-AA17-4A17-A0B6-681D774569B3}"/>
                    </a:ext>
                  </a:extLst>
                </p:cNvPr>
                <p:cNvPicPr/>
                <p:nvPr/>
              </p:nvPicPr>
              <p:blipFill>
                <a:blip r:embed="rId428"/>
                <a:stretch>
                  <a:fillRect/>
                </a:stretch>
              </p:blipFill>
              <p:spPr>
                <a:xfrm>
                  <a:off x="3261459" y="2268908"/>
                  <a:ext cx="73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84" name="Freihand 183">
                  <a:extLst>
                    <a:ext uri="{FF2B5EF4-FFF2-40B4-BE49-F238E27FC236}">
                      <a16:creationId xmlns:a16="http://schemas.microsoft.com/office/drawing/2014/main" id="{3BCF5D7B-C9FE-46A5-A53C-5BC9E5E7C728}"/>
                    </a:ext>
                  </a:extLst>
                </p14:cNvPr>
                <p14:cNvContentPartPr/>
                <p14:nvPr/>
              </p14:nvContentPartPr>
              <p14:xfrm>
                <a:off x="3363339" y="2303828"/>
                <a:ext cx="80280" cy="80640"/>
              </p14:xfrm>
            </p:contentPart>
          </mc:Choice>
          <mc:Fallback>
            <p:pic>
              <p:nvPicPr>
                <p:cNvPr id="184" name="Freihand 183">
                  <a:extLst>
                    <a:ext uri="{FF2B5EF4-FFF2-40B4-BE49-F238E27FC236}">
                      <a16:creationId xmlns:a16="http://schemas.microsoft.com/office/drawing/2014/main" id="{3BCF5D7B-C9FE-46A5-A53C-5BC9E5E7C728}"/>
                    </a:ext>
                  </a:extLst>
                </p:cNvPr>
                <p:cNvPicPr/>
                <p:nvPr/>
              </p:nvPicPr>
              <p:blipFill>
                <a:blip r:embed="rId430"/>
                <a:stretch>
                  <a:fillRect/>
                </a:stretch>
              </p:blipFill>
              <p:spPr>
                <a:xfrm>
                  <a:off x="3359019" y="2299508"/>
                  <a:ext cx="88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85" name="Freihand 184">
                  <a:extLst>
                    <a:ext uri="{FF2B5EF4-FFF2-40B4-BE49-F238E27FC236}">
                      <a16:creationId xmlns:a16="http://schemas.microsoft.com/office/drawing/2014/main" id="{08628AD4-70B4-4B54-A19D-710355A6E34A}"/>
                    </a:ext>
                  </a:extLst>
                </p14:cNvPr>
                <p14:cNvContentPartPr/>
                <p14:nvPr/>
              </p14:nvContentPartPr>
              <p14:xfrm>
                <a:off x="3510579" y="2357108"/>
                <a:ext cx="55800" cy="5040"/>
              </p14:xfrm>
            </p:contentPart>
          </mc:Choice>
          <mc:Fallback>
            <p:pic>
              <p:nvPicPr>
                <p:cNvPr id="185" name="Freihand 184">
                  <a:extLst>
                    <a:ext uri="{FF2B5EF4-FFF2-40B4-BE49-F238E27FC236}">
                      <a16:creationId xmlns:a16="http://schemas.microsoft.com/office/drawing/2014/main" id="{08628AD4-70B4-4B54-A19D-710355A6E34A}"/>
                    </a:ext>
                  </a:extLst>
                </p:cNvPr>
                <p:cNvPicPr/>
                <p:nvPr/>
              </p:nvPicPr>
              <p:blipFill>
                <a:blip r:embed="rId432"/>
                <a:stretch>
                  <a:fillRect/>
                </a:stretch>
              </p:blipFill>
              <p:spPr>
                <a:xfrm>
                  <a:off x="3506259" y="2352788"/>
                  <a:ext cx="64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86" name="Freihand 185">
                  <a:extLst>
                    <a:ext uri="{FF2B5EF4-FFF2-40B4-BE49-F238E27FC236}">
                      <a16:creationId xmlns:a16="http://schemas.microsoft.com/office/drawing/2014/main" id="{2BD66BDF-9979-4C0D-95B5-B21CDBC1B6BB}"/>
                    </a:ext>
                  </a:extLst>
                </p14:cNvPr>
                <p14:cNvContentPartPr/>
                <p14:nvPr/>
              </p14:nvContentPartPr>
              <p14:xfrm>
                <a:off x="3603819" y="2325428"/>
                <a:ext cx="81720" cy="120240"/>
              </p14:xfrm>
            </p:contentPart>
          </mc:Choice>
          <mc:Fallback>
            <p:pic>
              <p:nvPicPr>
                <p:cNvPr id="186" name="Freihand 185">
                  <a:extLst>
                    <a:ext uri="{FF2B5EF4-FFF2-40B4-BE49-F238E27FC236}">
                      <a16:creationId xmlns:a16="http://schemas.microsoft.com/office/drawing/2014/main" id="{2BD66BDF-9979-4C0D-95B5-B21CDBC1B6BB}"/>
                    </a:ext>
                  </a:extLst>
                </p:cNvPr>
                <p:cNvPicPr/>
                <p:nvPr/>
              </p:nvPicPr>
              <p:blipFill>
                <a:blip r:embed="rId434"/>
                <a:stretch>
                  <a:fillRect/>
                </a:stretch>
              </p:blipFill>
              <p:spPr>
                <a:xfrm>
                  <a:off x="3599499" y="2321108"/>
                  <a:ext cx="90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87" name="Freihand 186">
                  <a:extLst>
                    <a:ext uri="{FF2B5EF4-FFF2-40B4-BE49-F238E27FC236}">
                      <a16:creationId xmlns:a16="http://schemas.microsoft.com/office/drawing/2014/main" id="{C846D196-AEE7-4AAE-9932-D7A046AD0A35}"/>
                    </a:ext>
                  </a:extLst>
                </p14:cNvPr>
                <p14:cNvContentPartPr/>
                <p14:nvPr/>
              </p14:nvContentPartPr>
              <p14:xfrm>
                <a:off x="3734859" y="2284388"/>
                <a:ext cx="92880" cy="122040"/>
              </p14:xfrm>
            </p:contentPart>
          </mc:Choice>
          <mc:Fallback>
            <p:pic>
              <p:nvPicPr>
                <p:cNvPr id="187" name="Freihand 186">
                  <a:extLst>
                    <a:ext uri="{FF2B5EF4-FFF2-40B4-BE49-F238E27FC236}">
                      <a16:creationId xmlns:a16="http://schemas.microsoft.com/office/drawing/2014/main" id="{C846D196-AEE7-4AAE-9932-D7A046AD0A35}"/>
                    </a:ext>
                  </a:extLst>
                </p:cNvPr>
                <p:cNvPicPr/>
                <p:nvPr/>
              </p:nvPicPr>
              <p:blipFill>
                <a:blip r:embed="rId436"/>
                <a:stretch>
                  <a:fillRect/>
                </a:stretch>
              </p:blipFill>
              <p:spPr>
                <a:xfrm>
                  <a:off x="3730539" y="2280068"/>
                  <a:ext cx="101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88" name="Freihand 187">
                  <a:extLst>
                    <a:ext uri="{FF2B5EF4-FFF2-40B4-BE49-F238E27FC236}">
                      <a16:creationId xmlns:a16="http://schemas.microsoft.com/office/drawing/2014/main" id="{96212EEE-36D4-4E31-B825-D07F5A9BEEFE}"/>
                    </a:ext>
                  </a:extLst>
                </p14:cNvPr>
                <p14:cNvContentPartPr/>
                <p14:nvPr/>
              </p14:nvContentPartPr>
              <p14:xfrm>
                <a:off x="3795699" y="2274668"/>
                <a:ext cx="108000" cy="180000"/>
              </p14:xfrm>
            </p:contentPart>
          </mc:Choice>
          <mc:Fallback>
            <p:pic>
              <p:nvPicPr>
                <p:cNvPr id="188" name="Freihand 187">
                  <a:extLst>
                    <a:ext uri="{FF2B5EF4-FFF2-40B4-BE49-F238E27FC236}">
                      <a16:creationId xmlns:a16="http://schemas.microsoft.com/office/drawing/2014/main" id="{96212EEE-36D4-4E31-B825-D07F5A9BEEFE}"/>
                    </a:ext>
                  </a:extLst>
                </p:cNvPr>
                <p:cNvPicPr/>
                <p:nvPr/>
              </p:nvPicPr>
              <p:blipFill>
                <a:blip r:embed="rId438"/>
                <a:stretch>
                  <a:fillRect/>
                </a:stretch>
              </p:blipFill>
              <p:spPr>
                <a:xfrm>
                  <a:off x="3791379" y="2270348"/>
                  <a:ext cx="116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90" name="Freihand 189">
                  <a:extLst>
                    <a:ext uri="{FF2B5EF4-FFF2-40B4-BE49-F238E27FC236}">
                      <a16:creationId xmlns:a16="http://schemas.microsoft.com/office/drawing/2014/main" id="{634EDB0D-08AE-44C8-8563-2D6541624EDD}"/>
                    </a:ext>
                  </a:extLst>
                </p14:cNvPr>
                <p14:cNvContentPartPr/>
                <p14:nvPr/>
              </p14:nvContentPartPr>
              <p14:xfrm>
                <a:off x="4025739" y="2375468"/>
                <a:ext cx="101160" cy="4680"/>
              </p14:xfrm>
            </p:contentPart>
          </mc:Choice>
          <mc:Fallback>
            <p:pic>
              <p:nvPicPr>
                <p:cNvPr id="190" name="Freihand 189">
                  <a:extLst>
                    <a:ext uri="{FF2B5EF4-FFF2-40B4-BE49-F238E27FC236}">
                      <a16:creationId xmlns:a16="http://schemas.microsoft.com/office/drawing/2014/main" id="{634EDB0D-08AE-44C8-8563-2D6541624EDD}"/>
                    </a:ext>
                  </a:extLst>
                </p:cNvPr>
                <p:cNvPicPr/>
                <p:nvPr/>
              </p:nvPicPr>
              <p:blipFill>
                <a:blip r:embed="rId440"/>
                <a:stretch>
                  <a:fillRect/>
                </a:stretch>
              </p:blipFill>
              <p:spPr>
                <a:xfrm>
                  <a:off x="4021419" y="2371148"/>
                  <a:ext cx="109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91" name="Freihand 190">
                  <a:extLst>
                    <a:ext uri="{FF2B5EF4-FFF2-40B4-BE49-F238E27FC236}">
                      <a16:creationId xmlns:a16="http://schemas.microsoft.com/office/drawing/2014/main" id="{30833BBB-96BD-4240-AD49-87524AD3735E}"/>
                    </a:ext>
                  </a:extLst>
                </p14:cNvPr>
                <p14:cNvContentPartPr/>
                <p14:nvPr/>
              </p14:nvContentPartPr>
              <p14:xfrm>
                <a:off x="4036539" y="2406068"/>
                <a:ext cx="112320" cy="2160"/>
              </p14:xfrm>
            </p:contentPart>
          </mc:Choice>
          <mc:Fallback>
            <p:pic>
              <p:nvPicPr>
                <p:cNvPr id="191" name="Freihand 190">
                  <a:extLst>
                    <a:ext uri="{FF2B5EF4-FFF2-40B4-BE49-F238E27FC236}">
                      <a16:creationId xmlns:a16="http://schemas.microsoft.com/office/drawing/2014/main" id="{30833BBB-96BD-4240-AD49-87524AD3735E}"/>
                    </a:ext>
                  </a:extLst>
                </p:cNvPr>
                <p:cNvPicPr/>
                <p:nvPr/>
              </p:nvPicPr>
              <p:blipFill>
                <a:blip r:embed="rId442"/>
                <a:stretch>
                  <a:fillRect/>
                </a:stretch>
              </p:blipFill>
              <p:spPr>
                <a:xfrm>
                  <a:off x="4032219" y="2401748"/>
                  <a:ext cx="1209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92" name="Freihand 191">
                  <a:extLst>
                    <a:ext uri="{FF2B5EF4-FFF2-40B4-BE49-F238E27FC236}">
                      <a16:creationId xmlns:a16="http://schemas.microsoft.com/office/drawing/2014/main" id="{01F5980E-FFA4-484C-BB6C-F71766CA4C6F}"/>
                    </a:ext>
                  </a:extLst>
                </p14:cNvPr>
                <p14:cNvContentPartPr/>
                <p14:nvPr/>
              </p14:nvContentPartPr>
              <p14:xfrm>
                <a:off x="4246059" y="2321108"/>
                <a:ext cx="108000" cy="95400"/>
              </p14:xfrm>
            </p:contentPart>
          </mc:Choice>
          <mc:Fallback>
            <p:pic>
              <p:nvPicPr>
                <p:cNvPr id="192" name="Freihand 191">
                  <a:extLst>
                    <a:ext uri="{FF2B5EF4-FFF2-40B4-BE49-F238E27FC236}">
                      <a16:creationId xmlns:a16="http://schemas.microsoft.com/office/drawing/2014/main" id="{01F5980E-FFA4-484C-BB6C-F71766CA4C6F}"/>
                    </a:ext>
                  </a:extLst>
                </p:cNvPr>
                <p:cNvPicPr/>
                <p:nvPr/>
              </p:nvPicPr>
              <p:blipFill>
                <a:blip r:embed="rId444"/>
                <a:stretch>
                  <a:fillRect/>
                </a:stretch>
              </p:blipFill>
              <p:spPr>
                <a:xfrm>
                  <a:off x="4241739" y="2316788"/>
                  <a:ext cx="116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93" name="Freihand 192">
                  <a:extLst>
                    <a:ext uri="{FF2B5EF4-FFF2-40B4-BE49-F238E27FC236}">
                      <a16:creationId xmlns:a16="http://schemas.microsoft.com/office/drawing/2014/main" id="{EE4A1D2B-C189-4759-96F0-4185340C87A6}"/>
                    </a:ext>
                  </a:extLst>
                </p14:cNvPr>
                <p14:cNvContentPartPr/>
                <p14:nvPr/>
              </p14:nvContentPartPr>
              <p14:xfrm>
                <a:off x="4392939" y="2327948"/>
                <a:ext cx="83880" cy="55080"/>
              </p14:xfrm>
            </p:contentPart>
          </mc:Choice>
          <mc:Fallback>
            <p:pic>
              <p:nvPicPr>
                <p:cNvPr id="193" name="Freihand 192">
                  <a:extLst>
                    <a:ext uri="{FF2B5EF4-FFF2-40B4-BE49-F238E27FC236}">
                      <a16:creationId xmlns:a16="http://schemas.microsoft.com/office/drawing/2014/main" id="{EE4A1D2B-C189-4759-96F0-4185340C87A6}"/>
                    </a:ext>
                  </a:extLst>
                </p:cNvPr>
                <p:cNvPicPr/>
                <p:nvPr/>
              </p:nvPicPr>
              <p:blipFill>
                <a:blip r:embed="rId446"/>
                <a:stretch>
                  <a:fillRect/>
                </a:stretch>
              </p:blipFill>
              <p:spPr>
                <a:xfrm>
                  <a:off x="4388619" y="2323628"/>
                  <a:ext cx="92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94" name="Freihand 193">
                  <a:extLst>
                    <a:ext uri="{FF2B5EF4-FFF2-40B4-BE49-F238E27FC236}">
                      <a16:creationId xmlns:a16="http://schemas.microsoft.com/office/drawing/2014/main" id="{7317A896-C30B-43F7-AAE8-FC797FCB2DD2}"/>
                    </a:ext>
                  </a:extLst>
                </p14:cNvPr>
                <p14:cNvContentPartPr/>
                <p14:nvPr/>
              </p14:nvContentPartPr>
              <p14:xfrm>
                <a:off x="4495539" y="2321828"/>
                <a:ext cx="78840" cy="58320"/>
              </p14:xfrm>
            </p:contentPart>
          </mc:Choice>
          <mc:Fallback>
            <p:pic>
              <p:nvPicPr>
                <p:cNvPr id="194" name="Freihand 193">
                  <a:extLst>
                    <a:ext uri="{FF2B5EF4-FFF2-40B4-BE49-F238E27FC236}">
                      <a16:creationId xmlns:a16="http://schemas.microsoft.com/office/drawing/2014/main" id="{7317A896-C30B-43F7-AAE8-FC797FCB2DD2}"/>
                    </a:ext>
                  </a:extLst>
                </p:cNvPr>
                <p:cNvPicPr/>
                <p:nvPr/>
              </p:nvPicPr>
              <p:blipFill>
                <a:blip r:embed="rId448"/>
                <a:stretch>
                  <a:fillRect/>
                </a:stretch>
              </p:blipFill>
              <p:spPr>
                <a:xfrm>
                  <a:off x="4491219" y="2317508"/>
                  <a:ext cx="87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95" name="Freihand 194">
                  <a:extLst>
                    <a:ext uri="{FF2B5EF4-FFF2-40B4-BE49-F238E27FC236}">
                      <a16:creationId xmlns:a16="http://schemas.microsoft.com/office/drawing/2014/main" id="{FDCD42CC-A664-4A4C-949E-52E8924D1DE9}"/>
                    </a:ext>
                  </a:extLst>
                </p14:cNvPr>
                <p14:cNvContentPartPr/>
                <p14:nvPr/>
              </p14:nvContentPartPr>
              <p14:xfrm>
                <a:off x="4709379" y="2340548"/>
                <a:ext cx="125280" cy="15480"/>
              </p14:xfrm>
            </p:contentPart>
          </mc:Choice>
          <mc:Fallback>
            <p:pic>
              <p:nvPicPr>
                <p:cNvPr id="195" name="Freihand 194">
                  <a:extLst>
                    <a:ext uri="{FF2B5EF4-FFF2-40B4-BE49-F238E27FC236}">
                      <a16:creationId xmlns:a16="http://schemas.microsoft.com/office/drawing/2014/main" id="{FDCD42CC-A664-4A4C-949E-52E8924D1DE9}"/>
                    </a:ext>
                  </a:extLst>
                </p:cNvPr>
                <p:cNvPicPr/>
                <p:nvPr/>
              </p:nvPicPr>
              <p:blipFill>
                <a:blip r:embed="rId450"/>
                <a:stretch>
                  <a:fillRect/>
                </a:stretch>
              </p:blipFill>
              <p:spPr>
                <a:xfrm>
                  <a:off x="4705059" y="2336228"/>
                  <a:ext cx="133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96" name="Freihand 195">
                  <a:extLst>
                    <a:ext uri="{FF2B5EF4-FFF2-40B4-BE49-F238E27FC236}">
                      <a16:creationId xmlns:a16="http://schemas.microsoft.com/office/drawing/2014/main" id="{16F6791A-8E21-473A-980D-20592D4BB5EB}"/>
                    </a:ext>
                  </a:extLst>
                </p14:cNvPr>
                <p14:cNvContentPartPr/>
                <p14:nvPr/>
              </p14:nvContentPartPr>
              <p14:xfrm>
                <a:off x="4883979" y="2288708"/>
                <a:ext cx="96480" cy="98280"/>
              </p14:xfrm>
            </p:contentPart>
          </mc:Choice>
          <mc:Fallback>
            <p:pic>
              <p:nvPicPr>
                <p:cNvPr id="196" name="Freihand 195">
                  <a:extLst>
                    <a:ext uri="{FF2B5EF4-FFF2-40B4-BE49-F238E27FC236}">
                      <a16:creationId xmlns:a16="http://schemas.microsoft.com/office/drawing/2014/main" id="{16F6791A-8E21-473A-980D-20592D4BB5EB}"/>
                    </a:ext>
                  </a:extLst>
                </p:cNvPr>
                <p:cNvPicPr/>
                <p:nvPr/>
              </p:nvPicPr>
              <p:blipFill>
                <a:blip r:embed="rId452"/>
                <a:stretch>
                  <a:fillRect/>
                </a:stretch>
              </p:blipFill>
              <p:spPr>
                <a:xfrm>
                  <a:off x="4879659" y="2284388"/>
                  <a:ext cx="1051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97" name="Freihand 196">
                  <a:extLst>
                    <a:ext uri="{FF2B5EF4-FFF2-40B4-BE49-F238E27FC236}">
                      <a16:creationId xmlns:a16="http://schemas.microsoft.com/office/drawing/2014/main" id="{A0FDE472-13E8-4C8F-954D-421A4A9C7829}"/>
                    </a:ext>
                  </a:extLst>
                </p14:cNvPr>
                <p14:cNvContentPartPr/>
                <p14:nvPr/>
              </p14:nvContentPartPr>
              <p14:xfrm>
                <a:off x="5022579" y="2285108"/>
                <a:ext cx="84600" cy="77040"/>
              </p14:xfrm>
            </p:contentPart>
          </mc:Choice>
          <mc:Fallback>
            <p:pic>
              <p:nvPicPr>
                <p:cNvPr id="197" name="Freihand 196">
                  <a:extLst>
                    <a:ext uri="{FF2B5EF4-FFF2-40B4-BE49-F238E27FC236}">
                      <a16:creationId xmlns:a16="http://schemas.microsoft.com/office/drawing/2014/main" id="{A0FDE472-13E8-4C8F-954D-421A4A9C7829}"/>
                    </a:ext>
                  </a:extLst>
                </p:cNvPr>
                <p:cNvPicPr/>
                <p:nvPr/>
              </p:nvPicPr>
              <p:blipFill>
                <a:blip r:embed="rId454"/>
                <a:stretch>
                  <a:fillRect/>
                </a:stretch>
              </p:blipFill>
              <p:spPr>
                <a:xfrm>
                  <a:off x="5018259" y="2280788"/>
                  <a:ext cx="93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98" name="Freihand 197">
                  <a:extLst>
                    <a:ext uri="{FF2B5EF4-FFF2-40B4-BE49-F238E27FC236}">
                      <a16:creationId xmlns:a16="http://schemas.microsoft.com/office/drawing/2014/main" id="{643C5244-90F1-4EA2-AB7A-428C243C6B4E}"/>
                    </a:ext>
                  </a:extLst>
                </p14:cNvPr>
                <p14:cNvContentPartPr/>
                <p14:nvPr/>
              </p14:nvContentPartPr>
              <p14:xfrm>
                <a:off x="5165859" y="2276108"/>
                <a:ext cx="81360" cy="64080"/>
              </p14:xfrm>
            </p:contentPart>
          </mc:Choice>
          <mc:Fallback>
            <p:pic>
              <p:nvPicPr>
                <p:cNvPr id="198" name="Freihand 197">
                  <a:extLst>
                    <a:ext uri="{FF2B5EF4-FFF2-40B4-BE49-F238E27FC236}">
                      <a16:creationId xmlns:a16="http://schemas.microsoft.com/office/drawing/2014/main" id="{643C5244-90F1-4EA2-AB7A-428C243C6B4E}"/>
                    </a:ext>
                  </a:extLst>
                </p:cNvPr>
                <p:cNvPicPr/>
                <p:nvPr/>
              </p:nvPicPr>
              <p:blipFill>
                <a:blip r:embed="rId456"/>
                <a:stretch>
                  <a:fillRect/>
                </a:stretch>
              </p:blipFill>
              <p:spPr>
                <a:xfrm>
                  <a:off x="5161539" y="2271788"/>
                  <a:ext cx="90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99" name="Freihand 198">
                  <a:extLst>
                    <a:ext uri="{FF2B5EF4-FFF2-40B4-BE49-F238E27FC236}">
                      <a16:creationId xmlns:a16="http://schemas.microsoft.com/office/drawing/2014/main" id="{4E771C9F-1534-4182-94CA-AC3001C3709B}"/>
                    </a:ext>
                  </a:extLst>
                </p14:cNvPr>
                <p14:cNvContentPartPr/>
                <p14:nvPr/>
              </p14:nvContentPartPr>
              <p14:xfrm>
                <a:off x="5303019" y="2198348"/>
                <a:ext cx="82800" cy="141840"/>
              </p14:xfrm>
            </p:contentPart>
          </mc:Choice>
          <mc:Fallback>
            <p:pic>
              <p:nvPicPr>
                <p:cNvPr id="199" name="Freihand 198">
                  <a:extLst>
                    <a:ext uri="{FF2B5EF4-FFF2-40B4-BE49-F238E27FC236}">
                      <a16:creationId xmlns:a16="http://schemas.microsoft.com/office/drawing/2014/main" id="{4E771C9F-1534-4182-94CA-AC3001C3709B}"/>
                    </a:ext>
                  </a:extLst>
                </p:cNvPr>
                <p:cNvPicPr/>
                <p:nvPr/>
              </p:nvPicPr>
              <p:blipFill>
                <a:blip r:embed="rId458"/>
                <a:stretch>
                  <a:fillRect/>
                </a:stretch>
              </p:blipFill>
              <p:spPr>
                <a:xfrm>
                  <a:off x="5298699" y="2194028"/>
                  <a:ext cx="91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12" name="Freihand 211">
                  <a:extLst>
                    <a:ext uri="{FF2B5EF4-FFF2-40B4-BE49-F238E27FC236}">
                      <a16:creationId xmlns:a16="http://schemas.microsoft.com/office/drawing/2014/main" id="{BB786597-FAF3-4542-846D-B4709AE15D6D}"/>
                    </a:ext>
                  </a:extLst>
                </p14:cNvPr>
                <p14:cNvContentPartPr/>
                <p14:nvPr/>
              </p14:nvContentPartPr>
              <p14:xfrm>
                <a:off x="3484299" y="2672468"/>
                <a:ext cx="109440" cy="35280"/>
              </p14:xfrm>
            </p:contentPart>
          </mc:Choice>
          <mc:Fallback>
            <p:pic>
              <p:nvPicPr>
                <p:cNvPr id="212" name="Freihand 211">
                  <a:extLst>
                    <a:ext uri="{FF2B5EF4-FFF2-40B4-BE49-F238E27FC236}">
                      <a16:creationId xmlns:a16="http://schemas.microsoft.com/office/drawing/2014/main" id="{BB786597-FAF3-4542-846D-B4709AE15D6D}"/>
                    </a:ext>
                  </a:extLst>
                </p:cNvPr>
                <p:cNvPicPr/>
                <p:nvPr/>
              </p:nvPicPr>
              <p:blipFill>
                <a:blip r:embed="rId460"/>
                <a:stretch>
                  <a:fillRect/>
                </a:stretch>
              </p:blipFill>
              <p:spPr>
                <a:xfrm>
                  <a:off x="3479979" y="2668148"/>
                  <a:ext cx="118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13" name="Freihand 212">
                  <a:extLst>
                    <a:ext uri="{FF2B5EF4-FFF2-40B4-BE49-F238E27FC236}">
                      <a16:creationId xmlns:a16="http://schemas.microsoft.com/office/drawing/2014/main" id="{62B69C02-12AE-49DD-A3C6-6A63D589C0CA}"/>
                    </a:ext>
                  </a:extLst>
                </p14:cNvPr>
                <p14:cNvContentPartPr/>
                <p14:nvPr/>
              </p14:nvContentPartPr>
              <p14:xfrm>
                <a:off x="3571059" y="2646908"/>
                <a:ext cx="62640" cy="166320"/>
              </p14:xfrm>
            </p:contentPart>
          </mc:Choice>
          <mc:Fallback>
            <p:pic>
              <p:nvPicPr>
                <p:cNvPr id="213" name="Freihand 212">
                  <a:extLst>
                    <a:ext uri="{FF2B5EF4-FFF2-40B4-BE49-F238E27FC236}">
                      <a16:creationId xmlns:a16="http://schemas.microsoft.com/office/drawing/2014/main" id="{62B69C02-12AE-49DD-A3C6-6A63D589C0CA}"/>
                    </a:ext>
                  </a:extLst>
                </p:cNvPr>
                <p:cNvPicPr/>
                <p:nvPr/>
              </p:nvPicPr>
              <p:blipFill>
                <a:blip r:embed="rId462"/>
                <a:stretch>
                  <a:fillRect/>
                </a:stretch>
              </p:blipFill>
              <p:spPr>
                <a:xfrm>
                  <a:off x="3566739" y="2642588"/>
                  <a:ext cx="71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14" name="Freihand 213">
                  <a:extLst>
                    <a:ext uri="{FF2B5EF4-FFF2-40B4-BE49-F238E27FC236}">
                      <a16:creationId xmlns:a16="http://schemas.microsoft.com/office/drawing/2014/main" id="{701B3B83-1884-4BCF-A067-8BD3840B25F5}"/>
                    </a:ext>
                  </a:extLst>
                </p14:cNvPr>
                <p14:cNvContentPartPr/>
                <p14:nvPr/>
              </p14:nvContentPartPr>
              <p14:xfrm>
                <a:off x="4030419" y="2655548"/>
                <a:ext cx="107280" cy="13680"/>
              </p14:xfrm>
            </p:contentPart>
          </mc:Choice>
          <mc:Fallback>
            <p:pic>
              <p:nvPicPr>
                <p:cNvPr id="214" name="Freihand 213">
                  <a:extLst>
                    <a:ext uri="{FF2B5EF4-FFF2-40B4-BE49-F238E27FC236}">
                      <a16:creationId xmlns:a16="http://schemas.microsoft.com/office/drawing/2014/main" id="{701B3B83-1884-4BCF-A067-8BD3840B25F5}"/>
                    </a:ext>
                  </a:extLst>
                </p:cNvPr>
                <p:cNvPicPr/>
                <p:nvPr/>
              </p:nvPicPr>
              <p:blipFill>
                <a:blip r:embed="rId464"/>
                <a:stretch>
                  <a:fillRect/>
                </a:stretch>
              </p:blipFill>
              <p:spPr>
                <a:xfrm>
                  <a:off x="4026099" y="2651228"/>
                  <a:ext cx="1159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15" name="Freihand 214">
                  <a:extLst>
                    <a:ext uri="{FF2B5EF4-FFF2-40B4-BE49-F238E27FC236}">
                      <a16:creationId xmlns:a16="http://schemas.microsoft.com/office/drawing/2014/main" id="{C4DC9BEC-29DD-491B-9347-C6BBE7A6122C}"/>
                    </a:ext>
                  </a:extLst>
                </p14:cNvPr>
                <p14:cNvContentPartPr/>
                <p14:nvPr/>
              </p14:nvContentPartPr>
              <p14:xfrm>
                <a:off x="4036539" y="2709908"/>
                <a:ext cx="122040" cy="9720"/>
              </p14:xfrm>
            </p:contentPart>
          </mc:Choice>
          <mc:Fallback>
            <p:pic>
              <p:nvPicPr>
                <p:cNvPr id="215" name="Freihand 214">
                  <a:extLst>
                    <a:ext uri="{FF2B5EF4-FFF2-40B4-BE49-F238E27FC236}">
                      <a16:creationId xmlns:a16="http://schemas.microsoft.com/office/drawing/2014/main" id="{C4DC9BEC-29DD-491B-9347-C6BBE7A6122C}"/>
                    </a:ext>
                  </a:extLst>
                </p:cNvPr>
                <p:cNvPicPr/>
                <p:nvPr/>
              </p:nvPicPr>
              <p:blipFill>
                <a:blip r:embed="rId466"/>
                <a:stretch>
                  <a:fillRect/>
                </a:stretch>
              </p:blipFill>
              <p:spPr>
                <a:xfrm>
                  <a:off x="4032219" y="2705588"/>
                  <a:ext cx="130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18" name="Freihand 217">
                  <a:extLst>
                    <a:ext uri="{FF2B5EF4-FFF2-40B4-BE49-F238E27FC236}">
                      <a16:creationId xmlns:a16="http://schemas.microsoft.com/office/drawing/2014/main" id="{BD2C4CCE-E1E4-420E-BE5A-2DDD77BF33B7}"/>
                    </a:ext>
                  </a:extLst>
                </p14:cNvPr>
                <p14:cNvContentPartPr/>
                <p14:nvPr/>
              </p14:nvContentPartPr>
              <p14:xfrm>
                <a:off x="4285299" y="2612348"/>
                <a:ext cx="91800" cy="112680"/>
              </p14:xfrm>
            </p:contentPart>
          </mc:Choice>
          <mc:Fallback>
            <p:pic>
              <p:nvPicPr>
                <p:cNvPr id="218" name="Freihand 217">
                  <a:extLst>
                    <a:ext uri="{FF2B5EF4-FFF2-40B4-BE49-F238E27FC236}">
                      <a16:creationId xmlns:a16="http://schemas.microsoft.com/office/drawing/2014/main" id="{BD2C4CCE-E1E4-420E-BE5A-2DDD77BF33B7}"/>
                    </a:ext>
                  </a:extLst>
                </p:cNvPr>
                <p:cNvPicPr/>
                <p:nvPr/>
              </p:nvPicPr>
              <p:blipFill>
                <a:blip r:embed="rId468"/>
                <a:stretch>
                  <a:fillRect/>
                </a:stretch>
              </p:blipFill>
              <p:spPr>
                <a:xfrm>
                  <a:off x="4280979" y="2608028"/>
                  <a:ext cx="100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19" name="Freihand 218">
                  <a:extLst>
                    <a:ext uri="{FF2B5EF4-FFF2-40B4-BE49-F238E27FC236}">
                      <a16:creationId xmlns:a16="http://schemas.microsoft.com/office/drawing/2014/main" id="{D464DD14-5D4A-4701-8B2C-91EB7A7DB312}"/>
                    </a:ext>
                  </a:extLst>
                </p14:cNvPr>
                <p14:cNvContentPartPr/>
                <p14:nvPr/>
              </p14:nvContentPartPr>
              <p14:xfrm>
                <a:off x="4352619" y="2602268"/>
                <a:ext cx="100440" cy="12960"/>
              </p14:xfrm>
            </p:contentPart>
          </mc:Choice>
          <mc:Fallback>
            <p:pic>
              <p:nvPicPr>
                <p:cNvPr id="219" name="Freihand 218">
                  <a:extLst>
                    <a:ext uri="{FF2B5EF4-FFF2-40B4-BE49-F238E27FC236}">
                      <a16:creationId xmlns:a16="http://schemas.microsoft.com/office/drawing/2014/main" id="{D464DD14-5D4A-4701-8B2C-91EB7A7DB312}"/>
                    </a:ext>
                  </a:extLst>
                </p:cNvPr>
                <p:cNvPicPr/>
                <p:nvPr/>
              </p:nvPicPr>
              <p:blipFill>
                <a:blip r:embed="rId470"/>
                <a:stretch>
                  <a:fillRect/>
                </a:stretch>
              </p:blipFill>
              <p:spPr>
                <a:xfrm>
                  <a:off x="4348299" y="2597948"/>
                  <a:ext cx="109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20" name="Freihand 219">
                  <a:extLst>
                    <a:ext uri="{FF2B5EF4-FFF2-40B4-BE49-F238E27FC236}">
                      <a16:creationId xmlns:a16="http://schemas.microsoft.com/office/drawing/2014/main" id="{3B39F93C-714B-4877-BC1F-DB04E50BDC00}"/>
                    </a:ext>
                  </a:extLst>
                </p14:cNvPr>
                <p14:cNvContentPartPr/>
                <p14:nvPr/>
              </p14:nvContentPartPr>
              <p14:xfrm>
                <a:off x="4440819" y="2605868"/>
                <a:ext cx="84960" cy="109800"/>
              </p14:xfrm>
            </p:contentPart>
          </mc:Choice>
          <mc:Fallback>
            <p:pic>
              <p:nvPicPr>
                <p:cNvPr id="220" name="Freihand 219">
                  <a:extLst>
                    <a:ext uri="{FF2B5EF4-FFF2-40B4-BE49-F238E27FC236}">
                      <a16:creationId xmlns:a16="http://schemas.microsoft.com/office/drawing/2014/main" id="{3B39F93C-714B-4877-BC1F-DB04E50BDC00}"/>
                    </a:ext>
                  </a:extLst>
                </p:cNvPr>
                <p:cNvPicPr/>
                <p:nvPr/>
              </p:nvPicPr>
              <p:blipFill>
                <a:blip r:embed="rId472"/>
                <a:stretch>
                  <a:fillRect/>
                </a:stretch>
              </p:blipFill>
              <p:spPr>
                <a:xfrm>
                  <a:off x="4436499" y="2601548"/>
                  <a:ext cx="93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21" name="Freihand 220">
                  <a:extLst>
                    <a:ext uri="{FF2B5EF4-FFF2-40B4-BE49-F238E27FC236}">
                      <a16:creationId xmlns:a16="http://schemas.microsoft.com/office/drawing/2014/main" id="{11E1C8A5-007D-43CE-AF9F-839052B5783B}"/>
                    </a:ext>
                  </a:extLst>
                </p14:cNvPr>
                <p14:cNvContentPartPr/>
                <p14:nvPr/>
              </p14:nvContentPartPr>
              <p14:xfrm>
                <a:off x="4549539" y="2624588"/>
                <a:ext cx="82800" cy="81360"/>
              </p14:xfrm>
            </p:contentPart>
          </mc:Choice>
          <mc:Fallback>
            <p:pic>
              <p:nvPicPr>
                <p:cNvPr id="221" name="Freihand 220">
                  <a:extLst>
                    <a:ext uri="{FF2B5EF4-FFF2-40B4-BE49-F238E27FC236}">
                      <a16:creationId xmlns:a16="http://schemas.microsoft.com/office/drawing/2014/main" id="{11E1C8A5-007D-43CE-AF9F-839052B5783B}"/>
                    </a:ext>
                  </a:extLst>
                </p:cNvPr>
                <p:cNvPicPr/>
                <p:nvPr/>
              </p:nvPicPr>
              <p:blipFill>
                <a:blip r:embed="rId474"/>
                <a:stretch>
                  <a:fillRect/>
                </a:stretch>
              </p:blipFill>
              <p:spPr>
                <a:xfrm>
                  <a:off x="4545219" y="2620268"/>
                  <a:ext cx="91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22" name="Freihand 221">
                  <a:extLst>
                    <a:ext uri="{FF2B5EF4-FFF2-40B4-BE49-F238E27FC236}">
                      <a16:creationId xmlns:a16="http://schemas.microsoft.com/office/drawing/2014/main" id="{E647C284-BB72-4108-954E-7E583CEA0CF9}"/>
                    </a:ext>
                  </a:extLst>
                </p14:cNvPr>
                <p14:cNvContentPartPr/>
                <p14:nvPr/>
              </p14:nvContentPartPr>
              <p14:xfrm>
                <a:off x="4765539" y="2673908"/>
                <a:ext cx="84960" cy="7200"/>
              </p14:xfrm>
            </p:contentPart>
          </mc:Choice>
          <mc:Fallback>
            <p:pic>
              <p:nvPicPr>
                <p:cNvPr id="222" name="Freihand 221">
                  <a:extLst>
                    <a:ext uri="{FF2B5EF4-FFF2-40B4-BE49-F238E27FC236}">
                      <a16:creationId xmlns:a16="http://schemas.microsoft.com/office/drawing/2014/main" id="{E647C284-BB72-4108-954E-7E583CEA0CF9}"/>
                    </a:ext>
                  </a:extLst>
                </p:cNvPr>
                <p:cNvPicPr/>
                <p:nvPr/>
              </p:nvPicPr>
              <p:blipFill>
                <a:blip r:embed="rId184"/>
                <a:stretch>
                  <a:fillRect/>
                </a:stretch>
              </p:blipFill>
              <p:spPr>
                <a:xfrm>
                  <a:off x="4761219" y="2669588"/>
                  <a:ext cx="93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24" name="Freihand 223">
                  <a:extLst>
                    <a:ext uri="{FF2B5EF4-FFF2-40B4-BE49-F238E27FC236}">
                      <a16:creationId xmlns:a16="http://schemas.microsoft.com/office/drawing/2014/main" id="{7FA53C5C-6EF1-48E5-B0AC-D13B556F42BA}"/>
                    </a:ext>
                  </a:extLst>
                </p14:cNvPr>
                <p14:cNvContentPartPr/>
                <p14:nvPr/>
              </p14:nvContentPartPr>
              <p14:xfrm>
                <a:off x="4931139" y="2611268"/>
                <a:ext cx="20160" cy="104040"/>
              </p14:xfrm>
            </p:contentPart>
          </mc:Choice>
          <mc:Fallback>
            <p:pic>
              <p:nvPicPr>
                <p:cNvPr id="224" name="Freihand 223">
                  <a:extLst>
                    <a:ext uri="{FF2B5EF4-FFF2-40B4-BE49-F238E27FC236}">
                      <a16:creationId xmlns:a16="http://schemas.microsoft.com/office/drawing/2014/main" id="{7FA53C5C-6EF1-48E5-B0AC-D13B556F42BA}"/>
                    </a:ext>
                  </a:extLst>
                </p:cNvPr>
                <p:cNvPicPr/>
                <p:nvPr/>
              </p:nvPicPr>
              <p:blipFill>
                <a:blip r:embed="rId477"/>
                <a:stretch>
                  <a:fillRect/>
                </a:stretch>
              </p:blipFill>
              <p:spPr>
                <a:xfrm>
                  <a:off x="4926819" y="2606948"/>
                  <a:ext cx="28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25" name="Freihand 224">
                  <a:extLst>
                    <a:ext uri="{FF2B5EF4-FFF2-40B4-BE49-F238E27FC236}">
                      <a16:creationId xmlns:a16="http://schemas.microsoft.com/office/drawing/2014/main" id="{C4A41F00-D328-45B3-84EF-582C72253F91}"/>
                    </a:ext>
                  </a:extLst>
                </p14:cNvPr>
                <p14:cNvContentPartPr/>
                <p14:nvPr/>
              </p14:nvContentPartPr>
              <p14:xfrm>
                <a:off x="4969659" y="2608028"/>
                <a:ext cx="100440" cy="99720"/>
              </p14:xfrm>
            </p:contentPart>
          </mc:Choice>
          <mc:Fallback>
            <p:pic>
              <p:nvPicPr>
                <p:cNvPr id="225" name="Freihand 224">
                  <a:extLst>
                    <a:ext uri="{FF2B5EF4-FFF2-40B4-BE49-F238E27FC236}">
                      <a16:creationId xmlns:a16="http://schemas.microsoft.com/office/drawing/2014/main" id="{C4A41F00-D328-45B3-84EF-582C72253F91}"/>
                    </a:ext>
                  </a:extLst>
                </p:cNvPr>
                <p:cNvPicPr/>
                <p:nvPr/>
              </p:nvPicPr>
              <p:blipFill>
                <a:blip r:embed="rId479"/>
                <a:stretch>
                  <a:fillRect/>
                </a:stretch>
              </p:blipFill>
              <p:spPr>
                <a:xfrm>
                  <a:off x="4965339" y="2603708"/>
                  <a:ext cx="109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26" name="Freihand 225">
                  <a:extLst>
                    <a:ext uri="{FF2B5EF4-FFF2-40B4-BE49-F238E27FC236}">
                      <a16:creationId xmlns:a16="http://schemas.microsoft.com/office/drawing/2014/main" id="{C16F7848-35E2-4F19-8D41-82331C956D4E}"/>
                    </a:ext>
                  </a:extLst>
                </p14:cNvPr>
                <p14:cNvContentPartPr/>
                <p14:nvPr/>
              </p14:nvContentPartPr>
              <p14:xfrm>
                <a:off x="5019339" y="2600828"/>
                <a:ext cx="96480" cy="13680"/>
              </p14:xfrm>
            </p:contentPart>
          </mc:Choice>
          <mc:Fallback>
            <p:pic>
              <p:nvPicPr>
                <p:cNvPr id="226" name="Freihand 225">
                  <a:extLst>
                    <a:ext uri="{FF2B5EF4-FFF2-40B4-BE49-F238E27FC236}">
                      <a16:creationId xmlns:a16="http://schemas.microsoft.com/office/drawing/2014/main" id="{C16F7848-35E2-4F19-8D41-82331C956D4E}"/>
                    </a:ext>
                  </a:extLst>
                </p:cNvPr>
                <p:cNvPicPr/>
                <p:nvPr/>
              </p:nvPicPr>
              <p:blipFill>
                <a:blip r:embed="rId481"/>
                <a:stretch>
                  <a:fillRect/>
                </a:stretch>
              </p:blipFill>
              <p:spPr>
                <a:xfrm>
                  <a:off x="5015019" y="2596508"/>
                  <a:ext cx="105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27" name="Freihand 226">
                  <a:extLst>
                    <a:ext uri="{FF2B5EF4-FFF2-40B4-BE49-F238E27FC236}">
                      <a16:creationId xmlns:a16="http://schemas.microsoft.com/office/drawing/2014/main" id="{C4C0790B-C3AB-42FA-85B9-B9D58A075B6A}"/>
                    </a:ext>
                  </a:extLst>
                </p14:cNvPr>
                <p14:cNvContentPartPr/>
                <p14:nvPr/>
              </p14:nvContentPartPr>
              <p14:xfrm>
                <a:off x="5109699" y="2598668"/>
                <a:ext cx="85680" cy="69480"/>
              </p14:xfrm>
            </p:contentPart>
          </mc:Choice>
          <mc:Fallback>
            <p:pic>
              <p:nvPicPr>
                <p:cNvPr id="227" name="Freihand 226">
                  <a:extLst>
                    <a:ext uri="{FF2B5EF4-FFF2-40B4-BE49-F238E27FC236}">
                      <a16:creationId xmlns:a16="http://schemas.microsoft.com/office/drawing/2014/main" id="{C4C0790B-C3AB-42FA-85B9-B9D58A075B6A}"/>
                    </a:ext>
                  </a:extLst>
                </p:cNvPr>
                <p:cNvPicPr/>
                <p:nvPr/>
              </p:nvPicPr>
              <p:blipFill>
                <a:blip r:embed="rId483"/>
                <a:stretch>
                  <a:fillRect/>
                </a:stretch>
              </p:blipFill>
              <p:spPr>
                <a:xfrm>
                  <a:off x="5105379" y="2594348"/>
                  <a:ext cx="94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28" name="Freihand 227">
                  <a:extLst>
                    <a:ext uri="{FF2B5EF4-FFF2-40B4-BE49-F238E27FC236}">
                      <a16:creationId xmlns:a16="http://schemas.microsoft.com/office/drawing/2014/main" id="{0FFAADC7-DB55-43E3-8B4F-500907E7BE02}"/>
                    </a:ext>
                  </a:extLst>
                </p14:cNvPr>
                <p14:cNvContentPartPr/>
                <p14:nvPr/>
              </p14:nvContentPartPr>
              <p14:xfrm>
                <a:off x="5179539" y="2578148"/>
                <a:ext cx="218520" cy="83160"/>
              </p14:xfrm>
            </p:contentPart>
          </mc:Choice>
          <mc:Fallback>
            <p:pic>
              <p:nvPicPr>
                <p:cNvPr id="228" name="Freihand 227">
                  <a:extLst>
                    <a:ext uri="{FF2B5EF4-FFF2-40B4-BE49-F238E27FC236}">
                      <a16:creationId xmlns:a16="http://schemas.microsoft.com/office/drawing/2014/main" id="{0FFAADC7-DB55-43E3-8B4F-500907E7BE02}"/>
                    </a:ext>
                  </a:extLst>
                </p:cNvPr>
                <p:cNvPicPr/>
                <p:nvPr/>
              </p:nvPicPr>
              <p:blipFill>
                <a:blip r:embed="rId485"/>
                <a:stretch>
                  <a:fillRect/>
                </a:stretch>
              </p:blipFill>
              <p:spPr>
                <a:xfrm>
                  <a:off x="5175219" y="2573828"/>
                  <a:ext cx="227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29" name="Freihand 228">
                  <a:extLst>
                    <a:ext uri="{FF2B5EF4-FFF2-40B4-BE49-F238E27FC236}">
                      <a16:creationId xmlns:a16="http://schemas.microsoft.com/office/drawing/2014/main" id="{611D776E-A21D-4BD0-8DB0-2DB34C0E984D}"/>
                    </a:ext>
                  </a:extLst>
                </p14:cNvPr>
                <p14:cNvContentPartPr/>
                <p14:nvPr/>
              </p14:nvContentPartPr>
              <p14:xfrm>
                <a:off x="5356299" y="2539988"/>
                <a:ext cx="360" cy="360"/>
              </p14:xfrm>
            </p:contentPart>
          </mc:Choice>
          <mc:Fallback>
            <p:pic>
              <p:nvPicPr>
                <p:cNvPr id="229" name="Freihand 228">
                  <a:extLst>
                    <a:ext uri="{FF2B5EF4-FFF2-40B4-BE49-F238E27FC236}">
                      <a16:creationId xmlns:a16="http://schemas.microsoft.com/office/drawing/2014/main" id="{611D776E-A21D-4BD0-8DB0-2DB34C0E984D}"/>
                    </a:ext>
                  </a:extLst>
                </p:cNvPr>
                <p:cNvPicPr/>
                <p:nvPr/>
              </p:nvPicPr>
              <p:blipFill>
                <a:blip r:embed="rId242"/>
                <a:stretch>
                  <a:fillRect/>
                </a:stretch>
              </p:blipFill>
              <p:spPr>
                <a:xfrm>
                  <a:off x="5351979" y="253566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32" name="Freihand 331">
                  <a:extLst>
                    <a:ext uri="{FF2B5EF4-FFF2-40B4-BE49-F238E27FC236}">
                      <a16:creationId xmlns:a16="http://schemas.microsoft.com/office/drawing/2014/main" id="{CD0A9B58-B2BF-48E2-861E-7A181BDE1925}"/>
                    </a:ext>
                  </a:extLst>
                </p14:cNvPr>
                <p14:cNvContentPartPr/>
                <p14:nvPr/>
              </p14:nvContentPartPr>
              <p14:xfrm>
                <a:off x="3321219" y="2594285"/>
                <a:ext cx="108000" cy="395640"/>
              </p14:xfrm>
            </p:contentPart>
          </mc:Choice>
          <mc:Fallback>
            <p:pic>
              <p:nvPicPr>
                <p:cNvPr id="332" name="Freihand 331">
                  <a:extLst>
                    <a:ext uri="{FF2B5EF4-FFF2-40B4-BE49-F238E27FC236}">
                      <a16:creationId xmlns:a16="http://schemas.microsoft.com/office/drawing/2014/main" id="{CD0A9B58-B2BF-48E2-861E-7A181BDE1925}"/>
                    </a:ext>
                  </a:extLst>
                </p:cNvPr>
                <p:cNvPicPr/>
                <p:nvPr/>
              </p:nvPicPr>
              <p:blipFill>
                <a:blip r:embed="rId488"/>
                <a:stretch>
                  <a:fillRect/>
                </a:stretch>
              </p:blipFill>
              <p:spPr>
                <a:xfrm>
                  <a:off x="3316899" y="2589965"/>
                  <a:ext cx="11664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33" name="Freihand 332">
                  <a:extLst>
                    <a:ext uri="{FF2B5EF4-FFF2-40B4-BE49-F238E27FC236}">
                      <a16:creationId xmlns:a16="http://schemas.microsoft.com/office/drawing/2014/main" id="{7CE473AE-B2E5-4925-BFDF-0F86F559BDCD}"/>
                    </a:ext>
                  </a:extLst>
                </p14:cNvPr>
                <p14:cNvContentPartPr/>
                <p14:nvPr/>
              </p14:nvContentPartPr>
              <p14:xfrm>
                <a:off x="3135819" y="2447045"/>
                <a:ext cx="2379960" cy="483480"/>
              </p14:xfrm>
            </p:contentPart>
          </mc:Choice>
          <mc:Fallback>
            <p:pic>
              <p:nvPicPr>
                <p:cNvPr id="333" name="Freihand 332">
                  <a:extLst>
                    <a:ext uri="{FF2B5EF4-FFF2-40B4-BE49-F238E27FC236}">
                      <a16:creationId xmlns:a16="http://schemas.microsoft.com/office/drawing/2014/main" id="{7CE473AE-B2E5-4925-BFDF-0F86F559BDCD}"/>
                    </a:ext>
                  </a:extLst>
                </p:cNvPr>
                <p:cNvPicPr/>
                <p:nvPr/>
              </p:nvPicPr>
              <p:blipFill>
                <a:blip r:embed="rId490"/>
                <a:stretch>
                  <a:fillRect/>
                </a:stretch>
              </p:blipFill>
              <p:spPr>
                <a:xfrm>
                  <a:off x="3131499" y="2442725"/>
                  <a:ext cx="238860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35" name="Freihand 334">
                  <a:extLst>
                    <a:ext uri="{FF2B5EF4-FFF2-40B4-BE49-F238E27FC236}">
                      <a16:creationId xmlns:a16="http://schemas.microsoft.com/office/drawing/2014/main" id="{D17A0378-33CB-4929-B20B-4C1C52E1F42E}"/>
                    </a:ext>
                  </a:extLst>
                </p14:cNvPr>
                <p14:cNvContentPartPr/>
                <p14:nvPr/>
              </p14:nvContentPartPr>
              <p14:xfrm>
                <a:off x="5581299" y="2635325"/>
                <a:ext cx="151200" cy="16560"/>
              </p14:xfrm>
            </p:contentPart>
          </mc:Choice>
          <mc:Fallback>
            <p:pic>
              <p:nvPicPr>
                <p:cNvPr id="335" name="Freihand 334">
                  <a:extLst>
                    <a:ext uri="{FF2B5EF4-FFF2-40B4-BE49-F238E27FC236}">
                      <a16:creationId xmlns:a16="http://schemas.microsoft.com/office/drawing/2014/main" id="{D17A0378-33CB-4929-B20B-4C1C52E1F42E}"/>
                    </a:ext>
                  </a:extLst>
                </p:cNvPr>
                <p:cNvPicPr/>
                <p:nvPr/>
              </p:nvPicPr>
              <p:blipFill>
                <a:blip r:embed="rId492"/>
                <a:stretch>
                  <a:fillRect/>
                </a:stretch>
              </p:blipFill>
              <p:spPr>
                <a:xfrm>
                  <a:off x="5576979" y="2631005"/>
                  <a:ext cx="159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36" name="Freihand 335">
                  <a:extLst>
                    <a:ext uri="{FF2B5EF4-FFF2-40B4-BE49-F238E27FC236}">
                      <a16:creationId xmlns:a16="http://schemas.microsoft.com/office/drawing/2014/main" id="{71364CBF-BE3A-47A8-A919-AAA83D9CBBF2}"/>
                    </a:ext>
                  </a:extLst>
                </p14:cNvPr>
                <p14:cNvContentPartPr/>
                <p14:nvPr/>
              </p14:nvContentPartPr>
              <p14:xfrm>
                <a:off x="5520819" y="2553245"/>
                <a:ext cx="194040" cy="163440"/>
              </p14:xfrm>
            </p:contentPart>
          </mc:Choice>
          <mc:Fallback>
            <p:pic>
              <p:nvPicPr>
                <p:cNvPr id="336" name="Freihand 335">
                  <a:extLst>
                    <a:ext uri="{FF2B5EF4-FFF2-40B4-BE49-F238E27FC236}">
                      <a16:creationId xmlns:a16="http://schemas.microsoft.com/office/drawing/2014/main" id="{71364CBF-BE3A-47A8-A919-AAA83D9CBBF2}"/>
                    </a:ext>
                  </a:extLst>
                </p:cNvPr>
                <p:cNvPicPr/>
                <p:nvPr/>
              </p:nvPicPr>
              <p:blipFill>
                <a:blip r:embed="rId494"/>
                <a:stretch>
                  <a:fillRect/>
                </a:stretch>
              </p:blipFill>
              <p:spPr>
                <a:xfrm>
                  <a:off x="5516499" y="2548925"/>
                  <a:ext cx="202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38" name="Freihand 337">
                  <a:extLst>
                    <a:ext uri="{FF2B5EF4-FFF2-40B4-BE49-F238E27FC236}">
                      <a16:creationId xmlns:a16="http://schemas.microsoft.com/office/drawing/2014/main" id="{D5EF492D-138C-4114-9F75-EAA994126C1E}"/>
                    </a:ext>
                  </a:extLst>
                </p14:cNvPr>
                <p14:cNvContentPartPr/>
                <p14:nvPr/>
              </p14:nvContentPartPr>
              <p14:xfrm>
                <a:off x="5853099" y="2615525"/>
                <a:ext cx="33480" cy="14040"/>
              </p14:xfrm>
            </p:contentPart>
          </mc:Choice>
          <mc:Fallback>
            <p:pic>
              <p:nvPicPr>
                <p:cNvPr id="338" name="Freihand 337">
                  <a:extLst>
                    <a:ext uri="{FF2B5EF4-FFF2-40B4-BE49-F238E27FC236}">
                      <a16:creationId xmlns:a16="http://schemas.microsoft.com/office/drawing/2014/main" id="{D5EF492D-138C-4114-9F75-EAA994126C1E}"/>
                    </a:ext>
                  </a:extLst>
                </p:cNvPr>
                <p:cNvPicPr/>
                <p:nvPr/>
              </p:nvPicPr>
              <p:blipFill>
                <a:blip r:embed="rId496"/>
                <a:stretch>
                  <a:fillRect/>
                </a:stretch>
              </p:blipFill>
              <p:spPr>
                <a:xfrm>
                  <a:off x="5848779" y="2611205"/>
                  <a:ext cx="42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39" name="Freihand 338">
                  <a:extLst>
                    <a:ext uri="{FF2B5EF4-FFF2-40B4-BE49-F238E27FC236}">
                      <a16:creationId xmlns:a16="http://schemas.microsoft.com/office/drawing/2014/main" id="{D76AFE02-E90D-4C95-BB5C-56FB7FD10D59}"/>
                    </a:ext>
                  </a:extLst>
                </p14:cNvPr>
                <p14:cNvContentPartPr/>
                <p14:nvPr/>
              </p14:nvContentPartPr>
              <p14:xfrm>
                <a:off x="5902419" y="2536325"/>
                <a:ext cx="34200" cy="183240"/>
              </p14:xfrm>
            </p:contentPart>
          </mc:Choice>
          <mc:Fallback>
            <p:pic>
              <p:nvPicPr>
                <p:cNvPr id="339" name="Freihand 338">
                  <a:extLst>
                    <a:ext uri="{FF2B5EF4-FFF2-40B4-BE49-F238E27FC236}">
                      <a16:creationId xmlns:a16="http://schemas.microsoft.com/office/drawing/2014/main" id="{D76AFE02-E90D-4C95-BB5C-56FB7FD10D59}"/>
                    </a:ext>
                  </a:extLst>
                </p:cNvPr>
                <p:cNvPicPr/>
                <p:nvPr/>
              </p:nvPicPr>
              <p:blipFill>
                <a:blip r:embed="rId498"/>
                <a:stretch>
                  <a:fillRect/>
                </a:stretch>
              </p:blipFill>
              <p:spPr>
                <a:xfrm>
                  <a:off x="5898099" y="2532005"/>
                  <a:ext cx="42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40" name="Freihand 339">
                  <a:extLst>
                    <a:ext uri="{FF2B5EF4-FFF2-40B4-BE49-F238E27FC236}">
                      <a16:creationId xmlns:a16="http://schemas.microsoft.com/office/drawing/2014/main" id="{652A1690-67B8-4E09-9011-92FE8084C236}"/>
                    </a:ext>
                  </a:extLst>
                </p14:cNvPr>
                <p14:cNvContentPartPr/>
                <p14:nvPr/>
              </p14:nvContentPartPr>
              <p14:xfrm>
                <a:off x="5840139" y="2493485"/>
                <a:ext cx="215640" cy="193320"/>
              </p14:xfrm>
            </p:contentPart>
          </mc:Choice>
          <mc:Fallback>
            <p:pic>
              <p:nvPicPr>
                <p:cNvPr id="340" name="Freihand 339">
                  <a:extLst>
                    <a:ext uri="{FF2B5EF4-FFF2-40B4-BE49-F238E27FC236}">
                      <a16:creationId xmlns:a16="http://schemas.microsoft.com/office/drawing/2014/main" id="{652A1690-67B8-4E09-9011-92FE8084C236}"/>
                    </a:ext>
                  </a:extLst>
                </p:cNvPr>
                <p:cNvPicPr/>
                <p:nvPr/>
              </p:nvPicPr>
              <p:blipFill>
                <a:blip r:embed="rId500"/>
                <a:stretch>
                  <a:fillRect/>
                </a:stretch>
              </p:blipFill>
              <p:spPr>
                <a:xfrm>
                  <a:off x="5835819" y="2489165"/>
                  <a:ext cx="224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41" name="Freihand 340">
                  <a:extLst>
                    <a:ext uri="{FF2B5EF4-FFF2-40B4-BE49-F238E27FC236}">
                      <a16:creationId xmlns:a16="http://schemas.microsoft.com/office/drawing/2014/main" id="{9843F931-325A-4E44-838E-C053941D156C}"/>
                    </a:ext>
                  </a:extLst>
                </p14:cNvPr>
                <p14:cNvContentPartPr/>
                <p14:nvPr/>
              </p14:nvContentPartPr>
              <p14:xfrm>
                <a:off x="6023019" y="2515085"/>
                <a:ext cx="114120" cy="147600"/>
              </p14:xfrm>
            </p:contentPart>
          </mc:Choice>
          <mc:Fallback>
            <p:pic>
              <p:nvPicPr>
                <p:cNvPr id="341" name="Freihand 340">
                  <a:extLst>
                    <a:ext uri="{FF2B5EF4-FFF2-40B4-BE49-F238E27FC236}">
                      <a16:creationId xmlns:a16="http://schemas.microsoft.com/office/drawing/2014/main" id="{9843F931-325A-4E44-838E-C053941D156C}"/>
                    </a:ext>
                  </a:extLst>
                </p:cNvPr>
                <p:cNvPicPr/>
                <p:nvPr/>
              </p:nvPicPr>
              <p:blipFill>
                <a:blip r:embed="rId502"/>
                <a:stretch>
                  <a:fillRect/>
                </a:stretch>
              </p:blipFill>
              <p:spPr>
                <a:xfrm>
                  <a:off x="6018699" y="2510765"/>
                  <a:ext cx="122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42" name="Freihand 341">
                  <a:extLst>
                    <a:ext uri="{FF2B5EF4-FFF2-40B4-BE49-F238E27FC236}">
                      <a16:creationId xmlns:a16="http://schemas.microsoft.com/office/drawing/2014/main" id="{9642AE2F-4195-4A37-A9C4-90A09A35C91C}"/>
                    </a:ext>
                  </a:extLst>
                </p14:cNvPr>
                <p14:cNvContentPartPr/>
                <p14:nvPr/>
              </p14:nvContentPartPr>
              <p14:xfrm>
                <a:off x="6188259" y="2571605"/>
                <a:ext cx="74880" cy="7200"/>
              </p14:xfrm>
            </p:contentPart>
          </mc:Choice>
          <mc:Fallback>
            <p:pic>
              <p:nvPicPr>
                <p:cNvPr id="342" name="Freihand 341">
                  <a:extLst>
                    <a:ext uri="{FF2B5EF4-FFF2-40B4-BE49-F238E27FC236}">
                      <a16:creationId xmlns:a16="http://schemas.microsoft.com/office/drawing/2014/main" id="{9642AE2F-4195-4A37-A9C4-90A09A35C91C}"/>
                    </a:ext>
                  </a:extLst>
                </p:cNvPr>
                <p:cNvPicPr/>
                <p:nvPr/>
              </p:nvPicPr>
              <p:blipFill>
                <a:blip r:embed="rId504"/>
                <a:stretch>
                  <a:fillRect/>
                </a:stretch>
              </p:blipFill>
              <p:spPr>
                <a:xfrm>
                  <a:off x="6183939" y="2567285"/>
                  <a:ext cx="835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43" name="Freihand 342">
                  <a:extLst>
                    <a:ext uri="{FF2B5EF4-FFF2-40B4-BE49-F238E27FC236}">
                      <a16:creationId xmlns:a16="http://schemas.microsoft.com/office/drawing/2014/main" id="{8F11F92C-C479-4165-BB0D-F99232B52E40}"/>
                    </a:ext>
                  </a:extLst>
                </p14:cNvPr>
                <p14:cNvContentPartPr/>
                <p14:nvPr/>
              </p14:nvContentPartPr>
              <p14:xfrm>
                <a:off x="6325419" y="2484125"/>
                <a:ext cx="152280" cy="160200"/>
              </p14:xfrm>
            </p:contentPart>
          </mc:Choice>
          <mc:Fallback>
            <p:pic>
              <p:nvPicPr>
                <p:cNvPr id="343" name="Freihand 342">
                  <a:extLst>
                    <a:ext uri="{FF2B5EF4-FFF2-40B4-BE49-F238E27FC236}">
                      <a16:creationId xmlns:a16="http://schemas.microsoft.com/office/drawing/2014/main" id="{8F11F92C-C479-4165-BB0D-F99232B52E40}"/>
                    </a:ext>
                  </a:extLst>
                </p:cNvPr>
                <p:cNvPicPr/>
                <p:nvPr/>
              </p:nvPicPr>
              <p:blipFill>
                <a:blip r:embed="rId506"/>
                <a:stretch>
                  <a:fillRect/>
                </a:stretch>
              </p:blipFill>
              <p:spPr>
                <a:xfrm>
                  <a:off x="6321099" y="2479805"/>
                  <a:ext cx="160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44" name="Freihand 343">
                  <a:extLst>
                    <a:ext uri="{FF2B5EF4-FFF2-40B4-BE49-F238E27FC236}">
                      <a16:creationId xmlns:a16="http://schemas.microsoft.com/office/drawing/2014/main" id="{5AC91419-49A4-40E1-B239-CBF9C89CE38E}"/>
                    </a:ext>
                  </a:extLst>
                </p14:cNvPr>
                <p14:cNvContentPartPr/>
                <p14:nvPr/>
              </p14:nvContentPartPr>
              <p14:xfrm>
                <a:off x="6406419" y="2543885"/>
                <a:ext cx="487080" cy="108000"/>
              </p14:xfrm>
            </p:contentPart>
          </mc:Choice>
          <mc:Fallback>
            <p:pic>
              <p:nvPicPr>
                <p:cNvPr id="344" name="Freihand 343">
                  <a:extLst>
                    <a:ext uri="{FF2B5EF4-FFF2-40B4-BE49-F238E27FC236}">
                      <a16:creationId xmlns:a16="http://schemas.microsoft.com/office/drawing/2014/main" id="{5AC91419-49A4-40E1-B239-CBF9C89CE38E}"/>
                    </a:ext>
                  </a:extLst>
                </p:cNvPr>
                <p:cNvPicPr/>
                <p:nvPr/>
              </p:nvPicPr>
              <p:blipFill>
                <a:blip r:embed="rId508"/>
                <a:stretch>
                  <a:fillRect/>
                </a:stretch>
              </p:blipFill>
              <p:spPr>
                <a:xfrm>
                  <a:off x="6402099" y="2539565"/>
                  <a:ext cx="495720" cy="116640"/>
                </a:xfrm>
                <a:prstGeom prst="rect">
                  <a:avLst/>
                </a:prstGeom>
              </p:spPr>
            </p:pic>
          </mc:Fallback>
        </mc:AlternateContent>
      </p:grpSp>
      <p:grpSp>
        <p:nvGrpSpPr>
          <p:cNvPr id="351" name="Gruppieren 350">
            <a:extLst>
              <a:ext uri="{FF2B5EF4-FFF2-40B4-BE49-F238E27FC236}">
                <a16:creationId xmlns:a16="http://schemas.microsoft.com/office/drawing/2014/main" id="{D57FE3C7-F9A2-487C-A14E-5A43E4D63DB2}"/>
              </a:ext>
            </a:extLst>
          </p:cNvPr>
          <p:cNvGrpSpPr/>
          <p:nvPr/>
        </p:nvGrpSpPr>
        <p:grpSpPr>
          <a:xfrm>
            <a:off x="3957339" y="2945285"/>
            <a:ext cx="1258200" cy="219960"/>
            <a:chOff x="3957339" y="2945285"/>
            <a:chExt cx="1258200" cy="219960"/>
          </a:xfrm>
        </p:grpSpPr>
        <mc:AlternateContent xmlns:mc="http://schemas.openxmlformats.org/markup-compatibility/2006">
          <mc:Choice xmlns:p14="http://schemas.microsoft.com/office/powerpoint/2010/main" Requires="p14">
            <p:contentPart p14:bwMode="auto" r:id="rId509">
              <p14:nvContentPartPr>
                <p14:cNvPr id="346" name="Freihand 345">
                  <a:extLst>
                    <a:ext uri="{FF2B5EF4-FFF2-40B4-BE49-F238E27FC236}">
                      <a16:creationId xmlns:a16="http://schemas.microsoft.com/office/drawing/2014/main" id="{9364242B-AB40-4377-9E43-8A39102122F3}"/>
                    </a:ext>
                  </a:extLst>
                </p14:cNvPr>
                <p14:cNvContentPartPr/>
                <p14:nvPr/>
              </p14:nvContentPartPr>
              <p14:xfrm>
                <a:off x="3957339" y="3016205"/>
                <a:ext cx="172080" cy="149040"/>
              </p14:xfrm>
            </p:contentPart>
          </mc:Choice>
          <mc:Fallback>
            <p:pic>
              <p:nvPicPr>
                <p:cNvPr id="346" name="Freihand 345">
                  <a:extLst>
                    <a:ext uri="{FF2B5EF4-FFF2-40B4-BE49-F238E27FC236}">
                      <a16:creationId xmlns:a16="http://schemas.microsoft.com/office/drawing/2014/main" id="{9364242B-AB40-4377-9E43-8A39102122F3}"/>
                    </a:ext>
                  </a:extLst>
                </p:cNvPr>
                <p:cNvPicPr/>
                <p:nvPr/>
              </p:nvPicPr>
              <p:blipFill>
                <a:blip r:embed="rId510"/>
                <a:stretch>
                  <a:fillRect/>
                </a:stretch>
              </p:blipFill>
              <p:spPr>
                <a:xfrm>
                  <a:off x="3953019" y="3011885"/>
                  <a:ext cx="1807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47" name="Freihand 346">
                  <a:extLst>
                    <a:ext uri="{FF2B5EF4-FFF2-40B4-BE49-F238E27FC236}">
                      <a16:creationId xmlns:a16="http://schemas.microsoft.com/office/drawing/2014/main" id="{9DABB677-BBA3-48E7-A79B-931B2830E092}"/>
                    </a:ext>
                  </a:extLst>
                </p14:cNvPr>
                <p14:cNvContentPartPr/>
                <p14:nvPr/>
              </p14:nvContentPartPr>
              <p14:xfrm>
                <a:off x="4161459" y="3001805"/>
                <a:ext cx="167400" cy="154440"/>
              </p14:xfrm>
            </p:contentPart>
          </mc:Choice>
          <mc:Fallback>
            <p:pic>
              <p:nvPicPr>
                <p:cNvPr id="347" name="Freihand 346">
                  <a:extLst>
                    <a:ext uri="{FF2B5EF4-FFF2-40B4-BE49-F238E27FC236}">
                      <a16:creationId xmlns:a16="http://schemas.microsoft.com/office/drawing/2014/main" id="{9DABB677-BBA3-48E7-A79B-931B2830E092}"/>
                    </a:ext>
                  </a:extLst>
                </p:cNvPr>
                <p:cNvPicPr/>
                <p:nvPr/>
              </p:nvPicPr>
              <p:blipFill>
                <a:blip r:embed="rId512"/>
                <a:stretch>
                  <a:fillRect/>
                </a:stretch>
              </p:blipFill>
              <p:spPr>
                <a:xfrm>
                  <a:off x="4157139" y="2997485"/>
                  <a:ext cx="176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48" name="Freihand 347">
                  <a:extLst>
                    <a:ext uri="{FF2B5EF4-FFF2-40B4-BE49-F238E27FC236}">
                      <a16:creationId xmlns:a16="http://schemas.microsoft.com/office/drawing/2014/main" id="{7D803066-4894-4E13-A0D1-4963A94F23E4}"/>
                    </a:ext>
                  </a:extLst>
                </p14:cNvPr>
                <p14:cNvContentPartPr/>
                <p14:nvPr/>
              </p14:nvContentPartPr>
              <p14:xfrm>
                <a:off x="4338219" y="3077405"/>
                <a:ext cx="117720" cy="12600"/>
              </p14:xfrm>
            </p:contentPart>
          </mc:Choice>
          <mc:Fallback>
            <p:pic>
              <p:nvPicPr>
                <p:cNvPr id="348" name="Freihand 347">
                  <a:extLst>
                    <a:ext uri="{FF2B5EF4-FFF2-40B4-BE49-F238E27FC236}">
                      <a16:creationId xmlns:a16="http://schemas.microsoft.com/office/drawing/2014/main" id="{7D803066-4894-4E13-A0D1-4963A94F23E4}"/>
                    </a:ext>
                  </a:extLst>
                </p:cNvPr>
                <p:cNvPicPr/>
                <p:nvPr/>
              </p:nvPicPr>
              <p:blipFill>
                <a:blip r:embed="rId514"/>
                <a:stretch>
                  <a:fillRect/>
                </a:stretch>
              </p:blipFill>
              <p:spPr>
                <a:xfrm>
                  <a:off x="4333899" y="3073085"/>
                  <a:ext cx="126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49" name="Freihand 348">
                  <a:extLst>
                    <a:ext uri="{FF2B5EF4-FFF2-40B4-BE49-F238E27FC236}">
                      <a16:creationId xmlns:a16="http://schemas.microsoft.com/office/drawing/2014/main" id="{8B425655-FC58-4DCB-9F21-46B2A8D21F46}"/>
                    </a:ext>
                  </a:extLst>
                </p14:cNvPr>
                <p14:cNvContentPartPr/>
                <p14:nvPr/>
              </p14:nvContentPartPr>
              <p14:xfrm>
                <a:off x="4535859" y="2945285"/>
                <a:ext cx="153360" cy="182880"/>
              </p14:xfrm>
            </p:contentPart>
          </mc:Choice>
          <mc:Fallback>
            <p:pic>
              <p:nvPicPr>
                <p:cNvPr id="349" name="Freihand 348">
                  <a:extLst>
                    <a:ext uri="{FF2B5EF4-FFF2-40B4-BE49-F238E27FC236}">
                      <a16:creationId xmlns:a16="http://schemas.microsoft.com/office/drawing/2014/main" id="{8B425655-FC58-4DCB-9F21-46B2A8D21F46}"/>
                    </a:ext>
                  </a:extLst>
                </p:cNvPr>
                <p:cNvPicPr/>
                <p:nvPr/>
              </p:nvPicPr>
              <p:blipFill>
                <a:blip r:embed="rId516"/>
                <a:stretch>
                  <a:fillRect/>
                </a:stretch>
              </p:blipFill>
              <p:spPr>
                <a:xfrm>
                  <a:off x="4531539" y="2940965"/>
                  <a:ext cx="162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50" name="Freihand 349">
                  <a:extLst>
                    <a:ext uri="{FF2B5EF4-FFF2-40B4-BE49-F238E27FC236}">
                      <a16:creationId xmlns:a16="http://schemas.microsoft.com/office/drawing/2014/main" id="{EBC4A1DE-3FB0-45C6-B20B-F035A72E2A4A}"/>
                    </a:ext>
                  </a:extLst>
                </p14:cNvPr>
                <p14:cNvContentPartPr/>
                <p14:nvPr/>
              </p14:nvContentPartPr>
              <p14:xfrm>
                <a:off x="4608219" y="3024125"/>
                <a:ext cx="607320" cy="131040"/>
              </p14:xfrm>
            </p:contentPart>
          </mc:Choice>
          <mc:Fallback>
            <p:pic>
              <p:nvPicPr>
                <p:cNvPr id="350" name="Freihand 349">
                  <a:extLst>
                    <a:ext uri="{FF2B5EF4-FFF2-40B4-BE49-F238E27FC236}">
                      <a16:creationId xmlns:a16="http://schemas.microsoft.com/office/drawing/2014/main" id="{EBC4A1DE-3FB0-45C6-B20B-F035A72E2A4A}"/>
                    </a:ext>
                  </a:extLst>
                </p:cNvPr>
                <p:cNvPicPr/>
                <p:nvPr/>
              </p:nvPicPr>
              <p:blipFill>
                <a:blip r:embed="rId518"/>
                <a:stretch>
                  <a:fillRect/>
                </a:stretch>
              </p:blipFill>
              <p:spPr>
                <a:xfrm>
                  <a:off x="4603899" y="3019805"/>
                  <a:ext cx="615960" cy="139680"/>
                </a:xfrm>
                <a:prstGeom prst="rect">
                  <a:avLst/>
                </a:prstGeom>
              </p:spPr>
            </p:pic>
          </mc:Fallback>
        </mc:AlternateContent>
      </p:grpSp>
      <p:grpSp>
        <p:nvGrpSpPr>
          <p:cNvPr id="365" name="Gruppieren 364">
            <a:extLst>
              <a:ext uri="{FF2B5EF4-FFF2-40B4-BE49-F238E27FC236}">
                <a16:creationId xmlns:a16="http://schemas.microsoft.com/office/drawing/2014/main" id="{7312FFB5-97F9-4EB5-A570-6BB62619DA14}"/>
              </a:ext>
            </a:extLst>
          </p:cNvPr>
          <p:cNvGrpSpPr/>
          <p:nvPr/>
        </p:nvGrpSpPr>
        <p:grpSpPr>
          <a:xfrm>
            <a:off x="8450499" y="2811365"/>
            <a:ext cx="946440" cy="361440"/>
            <a:chOff x="8450499" y="2811365"/>
            <a:chExt cx="946440" cy="361440"/>
          </a:xfrm>
        </p:grpSpPr>
        <mc:AlternateContent xmlns:mc="http://schemas.openxmlformats.org/markup-compatibility/2006">
          <mc:Choice xmlns:p14="http://schemas.microsoft.com/office/powerpoint/2010/main" Requires="p14">
            <p:contentPart p14:bwMode="auto" r:id="rId519">
              <p14:nvContentPartPr>
                <p14:cNvPr id="352" name="Freihand 351">
                  <a:extLst>
                    <a:ext uri="{FF2B5EF4-FFF2-40B4-BE49-F238E27FC236}">
                      <a16:creationId xmlns:a16="http://schemas.microsoft.com/office/drawing/2014/main" id="{353BDBBE-85BC-425D-A672-676151519EFF}"/>
                    </a:ext>
                  </a:extLst>
                </p14:cNvPr>
                <p14:cNvContentPartPr/>
                <p14:nvPr/>
              </p14:nvContentPartPr>
              <p14:xfrm>
                <a:off x="9285699" y="2992805"/>
                <a:ext cx="99000" cy="12600"/>
              </p14:xfrm>
            </p:contentPart>
          </mc:Choice>
          <mc:Fallback>
            <p:pic>
              <p:nvPicPr>
                <p:cNvPr id="352" name="Freihand 351">
                  <a:extLst>
                    <a:ext uri="{FF2B5EF4-FFF2-40B4-BE49-F238E27FC236}">
                      <a16:creationId xmlns:a16="http://schemas.microsoft.com/office/drawing/2014/main" id="{353BDBBE-85BC-425D-A672-676151519EFF}"/>
                    </a:ext>
                  </a:extLst>
                </p:cNvPr>
                <p:cNvPicPr/>
                <p:nvPr/>
              </p:nvPicPr>
              <p:blipFill>
                <a:blip r:embed="rId520"/>
                <a:stretch>
                  <a:fillRect/>
                </a:stretch>
              </p:blipFill>
              <p:spPr>
                <a:xfrm>
                  <a:off x="9281379" y="2988485"/>
                  <a:ext cx="1076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53" name="Freihand 352">
                  <a:extLst>
                    <a:ext uri="{FF2B5EF4-FFF2-40B4-BE49-F238E27FC236}">
                      <a16:creationId xmlns:a16="http://schemas.microsoft.com/office/drawing/2014/main" id="{3EB74436-5583-4B34-A147-B1D86991B3F9}"/>
                    </a:ext>
                  </a:extLst>
                </p14:cNvPr>
                <p14:cNvContentPartPr/>
                <p14:nvPr/>
              </p14:nvContentPartPr>
              <p14:xfrm>
                <a:off x="9307299" y="3009005"/>
                <a:ext cx="89640" cy="17640"/>
              </p14:xfrm>
            </p:contentPart>
          </mc:Choice>
          <mc:Fallback>
            <p:pic>
              <p:nvPicPr>
                <p:cNvPr id="353" name="Freihand 352">
                  <a:extLst>
                    <a:ext uri="{FF2B5EF4-FFF2-40B4-BE49-F238E27FC236}">
                      <a16:creationId xmlns:a16="http://schemas.microsoft.com/office/drawing/2014/main" id="{3EB74436-5583-4B34-A147-B1D86991B3F9}"/>
                    </a:ext>
                  </a:extLst>
                </p:cNvPr>
                <p:cNvPicPr/>
                <p:nvPr/>
              </p:nvPicPr>
              <p:blipFill>
                <a:blip r:embed="rId522"/>
                <a:stretch>
                  <a:fillRect/>
                </a:stretch>
              </p:blipFill>
              <p:spPr>
                <a:xfrm>
                  <a:off x="9302979" y="3004685"/>
                  <a:ext cx="98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55" name="Freihand 354">
                  <a:extLst>
                    <a:ext uri="{FF2B5EF4-FFF2-40B4-BE49-F238E27FC236}">
                      <a16:creationId xmlns:a16="http://schemas.microsoft.com/office/drawing/2014/main" id="{3E8FECB9-19A4-4D49-A7A4-5BECCE7DAF35}"/>
                    </a:ext>
                  </a:extLst>
                </p14:cNvPr>
                <p14:cNvContentPartPr/>
                <p14:nvPr/>
              </p14:nvContentPartPr>
              <p14:xfrm>
                <a:off x="8924979" y="2933405"/>
                <a:ext cx="97560" cy="94320"/>
              </p14:xfrm>
            </p:contentPart>
          </mc:Choice>
          <mc:Fallback>
            <p:pic>
              <p:nvPicPr>
                <p:cNvPr id="355" name="Freihand 354">
                  <a:extLst>
                    <a:ext uri="{FF2B5EF4-FFF2-40B4-BE49-F238E27FC236}">
                      <a16:creationId xmlns:a16="http://schemas.microsoft.com/office/drawing/2014/main" id="{3E8FECB9-19A4-4D49-A7A4-5BECCE7DAF35}"/>
                    </a:ext>
                  </a:extLst>
                </p:cNvPr>
                <p:cNvPicPr/>
                <p:nvPr/>
              </p:nvPicPr>
              <p:blipFill>
                <a:blip r:embed="rId524"/>
                <a:stretch>
                  <a:fillRect/>
                </a:stretch>
              </p:blipFill>
              <p:spPr>
                <a:xfrm>
                  <a:off x="8920659" y="2929085"/>
                  <a:ext cx="106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56" name="Freihand 355">
                  <a:extLst>
                    <a:ext uri="{FF2B5EF4-FFF2-40B4-BE49-F238E27FC236}">
                      <a16:creationId xmlns:a16="http://schemas.microsoft.com/office/drawing/2014/main" id="{99B53DCD-BCB1-46C3-BFBB-C8BF238ADDA9}"/>
                    </a:ext>
                  </a:extLst>
                </p14:cNvPr>
                <p14:cNvContentPartPr/>
                <p14:nvPr/>
              </p14:nvContentPartPr>
              <p14:xfrm>
                <a:off x="9012819" y="3016205"/>
                <a:ext cx="30960" cy="90720"/>
              </p14:xfrm>
            </p:contentPart>
          </mc:Choice>
          <mc:Fallback>
            <p:pic>
              <p:nvPicPr>
                <p:cNvPr id="356" name="Freihand 355">
                  <a:extLst>
                    <a:ext uri="{FF2B5EF4-FFF2-40B4-BE49-F238E27FC236}">
                      <a16:creationId xmlns:a16="http://schemas.microsoft.com/office/drawing/2014/main" id="{99B53DCD-BCB1-46C3-BFBB-C8BF238ADDA9}"/>
                    </a:ext>
                  </a:extLst>
                </p:cNvPr>
                <p:cNvPicPr/>
                <p:nvPr/>
              </p:nvPicPr>
              <p:blipFill>
                <a:blip r:embed="rId526"/>
                <a:stretch>
                  <a:fillRect/>
                </a:stretch>
              </p:blipFill>
              <p:spPr>
                <a:xfrm>
                  <a:off x="9008499" y="3011885"/>
                  <a:ext cx="39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57" name="Freihand 356">
                  <a:extLst>
                    <a:ext uri="{FF2B5EF4-FFF2-40B4-BE49-F238E27FC236}">
                      <a16:creationId xmlns:a16="http://schemas.microsoft.com/office/drawing/2014/main" id="{B676142F-186F-4157-B84B-0E2D3CF3473F}"/>
                    </a:ext>
                  </a:extLst>
                </p14:cNvPr>
                <p14:cNvContentPartPr/>
                <p14:nvPr/>
              </p14:nvContentPartPr>
              <p14:xfrm>
                <a:off x="9070779" y="2936285"/>
                <a:ext cx="79560" cy="98280"/>
              </p14:xfrm>
            </p:contentPart>
          </mc:Choice>
          <mc:Fallback>
            <p:pic>
              <p:nvPicPr>
                <p:cNvPr id="357" name="Freihand 356">
                  <a:extLst>
                    <a:ext uri="{FF2B5EF4-FFF2-40B4-BE49-F238E27FC236}">
                      <a16:creationId xmlns:a16="http://schemas.microsoft.com/office/drawing/2014/main" id="{B676142F-186F-4157-B84B-0E2D3CF3473F}"/>
                    </a:ext>
                  </a:extLst>
                </p:cNvPr>
                <p:cNvPicPr/>
                <p:nvPr/>
              </p:nvPicPr>
              <p:blipFill>
                <a:blip r:embed="rId528"/>
                <a:stretch>
                  <a:fillRect/>
                </a:stretch>
              </p:blipFill>
              <p:spPr>
                <a:xfrm>
                  <a:off x="9066459" y="2931965"/>
                  <a:ext cx="88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58" name="Freihand 357">
                  <a:extLst>
                    <a:ext uri="{FF2B5EF4-FFF2-40B4-BE49-F238E27FC236}">
                      <a16:creationId xmlns:a16="http://schemas.microsoft.com/office/drawing/2014/main" id="{89C74104-4509-4C7F-BDCE-66B7FE4CFF48}"/>
                    </a:ext>
                  </a:extLst>
                </p14:cNvPr>
                <p14:cNvContentPartPr/>
                <p14:nvPr/>
              </p14:nvContentPartPr>
              <p14:xfrm>
                <a:off x="9144939" y="2949245"/>
                <a:ext cx="61920" cy="65520"/>
              </p14:xfrm>
            </p:contentPart>
          </mc:Choice>
          <mc:Fallback>
            <p:pic>
              <p:nvPicPr>
                <p:cNvPr id="358" name="Freihand 357">
                  <a:extLst>
                    <a:ext uri="{FF2B5EF4-FFF2-40B4-BE49-F238E27FC236}">
                      <a16:creationId xmlns:a16="http://schemas.microsoft.com/office/drawing/2014/main" id="{89C74104-4509-4C7F-BDCE-66B7FE4CFF48}"/>
                    </a:ext>
                  </a:extLst>
                </p:cNvPr>
                <p:cNvPicPr/>
                <p:nvPr/>
              </p:nvPicPr>
              <p:blipFill>
                <a:blip r:embed="rId530"/>
                <a:stretch>
                  <a:fillRect/>
                </a:stretch>
              </p:blipFill>
              <p:spPr>
                <a:xfrm>
                  <a:off x="9140619" y="2944925"/>
                  <a:ext cx="70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59" name="Freihand 358">
                  <a:extLst>
                    <a:ext uri="{FF2B5EF4-FFF2-40B4-BE49-F238E27FC236}">
                      <a16:creationId xmlns:a16="http://schemas.microsoft.com/office/drawing/2014/main" id="{43E7760A-3598-4878-BABC-9AEF1D5F9C27}"/>
                    </a:ext>
                  </a:extLst>
                </p14:cNvPr>
                <p14:cNvContentPartPr/>
                <p14:nvPr/>
              </p14:nvContentPartPr>
              <p14:xfrm>
                <a:off x="8729499" y="2951045"/>
                <a:ext cx="118080" cy="14760"/>
              </p14:xfrm>
            </p:contentPart>
          </mc:Choice>
          <mc:Fallback>
            <p:pic>
              <p:nvPicPr>
                <p:cNvPr id="359" name="Freihand 358">
                  <a:extLst>
                    <a:ext uri="{FF2B5EF4-FFF2-40B4-BE49-F238E27FC236}">
                      <a16:creationId xmlns:a16="http://schemas.microsoft.com/office/drawing/2014/main" id="{43E7760A-3598-4878-BABC-9AEF1D5F9C27}"/>
                    </a:ext>
                  </a:extLst>
                </p:cNvPr>
                <p:cNvPicPr/>
                <p:nvPr/>
              </p:nvPicPr>
              <p:blipFill>
                <a:blip r:embed="rId532"/>
                <a:stretch>
                  <a:fillRect/>
                </a:stretch>
              </p:blipFill>
              <p:spPr>
                <a:xfrm>
                  <a:off x="8725179" y="2946725"/>
                  <a:ext cx="126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60" name="Freihand 359">
                  <a:extLst>
                    <a:ext uri="{FF2B5EF4-FFF2-40B4-BE49-F238E27FC236}">
                      <a16:creationId xmlns:a16="http://schemas.microsoft.com/office/drawing/2014/main" id="{96096CBE-2EF8-4D42-A1F5-A9C649451662}"/>
                    </a:ext>
                  </a:extLst>
                </p14:cNvPr>
                <p14:cNvContentPartPr/>
                <p14:nvPr/>
              </p14:nvContentPartPr>
              <p14:xfrm>
                <a:off x="8725539" y="2983805"/>
                <a:ext cx="106200" cy="12240"/>
              </p14:xfrm>
            </p:contentPart>
          </mc:Choice>
          <mc:Fallback>
            <p:pic>
              <p:nvPicPr>
                <p:cNvPr id="360" name="Freihand 359">
                  <a:extLst>
                    <a:ext uri="{FF2B5EF4-FFF2-40B4-BE49-F238E27FC236}">
                      <a16:creationId xmlns:a16="http://schemas.microsoft.com/office/drawing/2014/main" id="{96096CBE-2EF8-4D42-A1F5-A9C649451662}"/>
                    </a:ext>
                  </a:extLst>
                </p:cNvPr>
                <p:cNvPicPr/>
                <p:nvPr/>
              </p:nvPicPr>
              <p:blipFill>
                <a:blip r:embed="rId534"/>
                <a:stretch>
                  <a:fillRect/>
                </a:stretch>
              </p:blipFill>
              <p:spPr>
                <a:xfrm>
                  <a:off x="8721219" y="2979485"/>
                  <a:ext cx="114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61" name="Freihand 360">
                  <a:extLst>
                    <a:ext uri="{FF2B5EF4-FFF2-40B4-BE49-F238E27FC236}">
                      <a16:creationId xmlns:a16="http://schemas.microsoft.com/office/drawing/2014/main" id="{15FB92C6-203B-4D46-B06A-FF17C3132364}"/>
                    </a:ext>
                  </a:extLst>
                </p14:cNvPr>
                <p14:cNvContentPartPr/>
                <p14:nvPr/>
              </p14:nvContentPartPr>
              <p14:xfrm>
                <a:off x="8523939" y="2811365"/>
                <a:ext cx="16560" cy="151920"/>
              </p14:xfrm>
            </p:contentPart>
          </mc:Choice>
          <mc:Fallback>
            <p:pic>
              <p:nvPicPr>
                <p:cNvPr id="361" name="Freihand 360">
                  <a:extLst>
                    <a:ext uri="{FF2B5EF4-FFF2-40B4-BE49-F238E27FC236}">
                      <a16:creationId xmlns:a16="http://schemas.microsoft.com/office/drawing/2014/main" id="{15FB92C6-203B-4D46-B06A-FF17C3132364}"/>
                    </a:ext>
                  </a:extLst>
                </p:cNvPr>
                <p:cNvPicPr/>
                <p:nvPr/>
              </p:nvPicPr>
              <p:blipFill>
                <a:blip r:embed="rId536"/>
                <a:stretch>
                  <a:fillRect/>
                </a:stretch>
              </p:blipFill>
              <p:spPr>
                <a:xfrm>
                  <a:off x="8519619" y="2807045"/>
                  <a:ext cx="25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62" name="Freihand 361">
                  <a:extLst>
                    <a:ext uri="{FF2B5EF4-FFF2-40B4-BE49-F238E27FC236}">
                      <a16:creationId xmlns:a16="http://schemas.microsoft.com/office/drawing/2014/main" id="{9FBA8DAB-9D00-4021-B332-FAFD65F86175}"/>
                    </a:ext>
                  </a:extLst>
                </p14:cNvPr>
                <p14:cNvContentPartPr/>
                <p14:nvPr/>
              </p14:nvContentPartPr>
              <p14:xfrm>
                <a:off x="8460939" y="2969405"/>
                <a:ext cx="167400" cy="8640"/>
              </p14:xfrm>
            </p:contentPart>
          </mc:Choice>
          <mc:Fallback>
            <p:pic>
              <p:nvPicPr>
                <p:cNvPr id="362" name="Freihand 361">
                  <a:extLst>
                    <a:ext uri="{FF2B5EF4-FFF2-40B4-BE49-F238E27FC236}">
                      <a16:creationId xmlns:a16="http://schemas.microsoft.com/office/drawing/2014/main" id="{9FBA8DAB-9D00-4021-B332-FAFD65F86175}"/>
                    </a:ext>
                  </a:extLst>
                </p:cNvPr>
                <p:cNvPicPr/>
                <p:nvPr/>
              </p:nvPicPr>
              <p:blipFill>
                <a:blip r:embed="rId538"/>
                <a:stretch>
                  <a:fillRect/>
                </a:stretch>
              </p:blipFill>
              <p:spPr>
                <a:xfrm>
                  <a:off x="8456619" y="2965085"/>
                  <a:ext cx="1760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63" name="Freihand 362">
                  <a:extLst>
                    <a:ext uri="{FF2B5EF4-FFF2-40B4-BE49-F238E27FC236}">
                      <a16:creationId xmlns:a16="http://schemas.microsoft.com/office/drawing/2014/main" id="{B137F986-854C-4884-9950-A012773394C1}"/>
                    </a:ext>
                  </a:extLst>
                </p14:cNvPr>
                <p14:cNvContentPartPr/>
                <p14:nvPr/>
              </p14:nvContentPartPr>
              <p14:xfrm>
                <a:off x="9063939" y="2879405"/>
                <a:ext cx="145080" cy="10800"/>
              </p14:xfrm>
            </p:contentPart>
          </mc:Choice>
          <mc:Fallback>
            <p:pic>
              <p:nvPicPr>
                <p:cNvPr id="363" name="Freihand 362">
                  <a:extLst>
                    <a:ext uri="{FF2B5EF4-FFF2-40B4-BE49-F238E27FC236}">
                      <a16:creationId xmlns:a16="http://schemas.microsoft.com/office/drawing/2014/main" id="{B137F986-854C-4884-9950-A012773394C1}"/>
                    </a:ext>
                  </a:extLst>
                </p:cNvPr>
                <p:cNvPicPr/>
                <p:nvPr/>
              </p:nvPicPr>
              <p:blipFill>
                <a:blip r:embed="rId540"/>
                <a:stretch>
                  <a:fillRect/>
                </a:stretch>
              </p:blipFill>
              <p:spPr>
                <a:xfrm>
                  <a:off x="9059619" y="2875085"/>
                  <a:ext cx="1537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64" name="Freihand 363">
                  <a:extLst>
                    <a:ext uri="{FF2B5EF4-FFF2-40B4-BE49-F238E27FC236}">
                      <a16:creationId xmlns:a16="http://schemas.microsoft.com/office/drawing/2014/main" id="{C5D6F962-AE00-48A8-9F34-F1CB5010C3A9}"/>
                    </a:ext>
                  </a:extLst>
                </p14:cNvPr>
                <p14:cNvContentPartPr/>
                <p14:nvPr/>
              </p14:nvContentPartPr>
              <p14:xfrm>
                <a:off x="8450499" y="3045725"/>
                <a:ext cx="133560" cy="127080"/>
              </p14:xfrm>
            </p:contentPart>
          </mc:Choice>
          <mc:Fallback>
            <p:pic>
              <p:nvPicPr>
                <p:cNvPr id="364" name="Freihand 363">
                  <a:extLst>
                    <a:ext uri="{FF2B5EF4-FFF2-40B4-BE49-F238E27FC236}">
                      <a16:creationId xmlns:a16="http://schemas.microsoft.com/office/drawing/2014/main" id="{C5D6F962-AE00-48A8-9F34-F1CB5010C3A9}"/>
                    </a:ext>
                  </a:extLst>
                </p:cNvPr>
                <p:cNvPicPr/>
                <p:nvPr/>
              </p:nvPicPr>
              <p:blipFill>
                <a:blip r:embed="rId542"/>
                <a:stretch>
                  <a:fillRect/>
                </a:stretch>
              </p:blipFill>
              <p:spPr>
                <a:xfrm>
                  <a:off x="8446179" y="3041405"/>
                  <a:ext cx="142200" cy="13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3">
            <p14:nvContentPartPr>
              <p14:cNvPr id="366" name="Freihand 365">
                <a:extLst>
                  <a:ext uri="{FF2B5EF4-FFF2-40B4-BE49-F238E27FC236}">
                    <a16:creationId xmlns:a16="http://schemas.microsoft.com/office/drawing/2014/main" id="{9CBF034E-088C-44F1-92F7-22BE0C9AB011}"/>
                  </a:ext>
                </a:extLst>
              </p14:cNvPr>
              <p14:cNvContentPartPr/>
              <p14:nvPr/>
            </p14:nvContentPartPr>
            <p14:xfrm>
              <a:off x="5293659" y="3048245"/>
              <a:ext cx="20160" cy="5040"/>
            </p14:xfrm>
          </p:contentPart>
        </mc:Choice>
        <mc:Fallback>
          <p:pic>
            <p:nvPicPr>
              <p:cNvPr id="366" name="Freihand 365">
                <a:extLst>
                  <a:ext uri="{FF2B5EF4-FFF2-40B4-BE49-F238E27FC236}">
                    <a16:creationId xmlns:a16="http://schemas.microsoft.com/office/drawing/2014/main" id="{9CBF034E-088C-44F1-92F7-22BE0C9AB011}"/>
                  </a:ext>
                </a:extLst>
              </p:cNvPr>
              <p:cNvPicPr/>
              <p:nvPr/>
            </p:nvPicPr>
            <p:blipFill>
              <a:blip r:embed="rId544"/>
              <a:stretch>
                <a:fillRect/>
              </a:stretch>
            </p:blipFill>
            <p:spPr>
              <a:xfrm>
                <a:off x="5289339" y="3043925"/>
                <a:ext cx="288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67" name="Freihand 366">
                <a:extLst>
                  <a:ext uri="{FF2B5EF4-FFF2-40B4-BE49-F238E27FC236}">
                    <a16:creationId xmlns:a16="http://schemas.microsoft.com/office/drawing/2014/main" id="{E9E26548-5B62-4924-9E3C-1B7ADB5ED28C}"/>
                  </a:ext>
                </a:extLst>
              </p14:cNvPr>
              <p14:cNvContentPartPr/>
              <p14:nvPr/>
            </p14:nvContentPartPr>
            <p14:xfrm>
              <a:off x="5291859" y="3124925"/>
              <a:ext cx="14400" cy="12960"/>
            </p14:xfrm>
          </p:contentPart>
        </mc:Choice>
        <mc:Fallback>
          <p:pic>
            <p:nvPicPr>
              <p:cNvPr id="367" name="Freihand 366">
                <a:extLst>
                  <a:ext uri="{FF2B5EF4-FFF2-40B4-BE49-F238E27FC236}">
                    <a16:creationId xmlns:a16="http://schemas.microsoft.com/office/drawing/2014/main" id="{E9E26548-5B62-4924-9E3C-1B7ADB5ED28C}"/>
                  </a:ext>
                </a:extLst>
              </p:cNvPr>
              <p:cNvPicPr/>
              <p:nvPr/>
            </p:nvPicPr>
            <p:blipFill>
              <a:blip r:embed="rId546"/>
              <a:stretch>
                <a:fillRect/>
              </a:stretch>
            </p:blipFill>
            <p:spPr>
              <a:xfrm>
                <a:off x="5287539" y="3120605"/>
                <a:ext cx="23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69" name="Freihand 368">
                <a:extLst>
                  <a:ext uri="{FF2B5EF4-FFF2-40B4-BE49-F238E27FC236}">
                    <a16:creationId xmlns:a16="http://schemas.microsoft.com/office/drawing/2014/main" id="{1EFBF76F-1B4F-40A9-8308-572424425F55}"/>
                  </a:ext>
                </a:extLst>
              </p14:cNvPr>
              <p14:cNvContentPartPr/>
              <p14:nvPr/>
            </p14:nvContentPartPr>
            <p14:xfrm>
              <a:off x="3563859" y="596285"/>
              <a:ext cx="1045440" cy="74880"/>
            </p14:xfrm>
          </p:contentPart>
        </mc:Choice>
        <mc:Fallback>
          <p:pic>
            <p:nvPicPr>
              <p:cNvPr id="369" name="Freihand 368">
                <a:extLst>
                  <a:ext uri="{FF2B5EF4-FFF2-40B4-BE49-F238E27FC236}">
                    <a16:creationId xmlns:a16="http://schemas.microsoft.com/office/drawing/2014/main" id="{1EFBF76F-1B4F-40A9-8308-572424425F55}"/>
                  </a:ext>
                </a:extLst>
              </p:cNvPr>
              <p:cNvPicPr/>
              <p:nvPr/>
            </p:nvPicPr>
            <p:blipFill>
              <a:blip r:embed="rId548"/>
              <a:stretch>
                <a:fillRect/>
              </a:stretch>
            </p:blipFill>
            <p:spPr>
              <a:xfrm>
                <a:off x="3559539" y="591965"/>
                <a:ext cx="1054080" cy="83520"/>
              </a:xfrm>
              <a:prstGeom prst="rect">
                <a:avLst/>
              </a:prstGeom>
            </p:spPr>
          </p:pic>
        </mc:Fallback>
      </mc:AlternateContent>
      <p:grpSp>
        <p:nvGrpSpPr>
          <p:cNvPr id="396" name="Gruppieren 395">
            <a:extLst>
              <a:ext uri="{FF2B5EF4-FFF2-40B4-BE49-F238E27FC236}">
                <a16:creationId xmlns:a16="http://schemas.microsoft.com/office/drawing/2014/main" id="{B8BD3434-2573-4B1D-B870-3736AC9997D2}"/>
              </a:ext>
            </a:extLst>
          </p:cNvPr>
          <p:cNvGrpSpPr/>
          <p:nvPr/>
        </p:nvGrpSpPr>
        <p:grpSpPr>
          <a:xfrm>
            <a:off x="164739" y="2864645"/>
            <a:ext cx="193680" cy="105840"/>
            <a:chOff x="164739" y="2864645"/>
            <a:chExt cx="193680" cy="105840"/>
          </a:xfrm>
        </p:grpSpPr>
        <mc:AlternateContent xmlns:mc="http://schemas.openxmlformats.org/markup-compatibility/2006">
          <mc:Choice xmlns:p14="http://schemas.microsoft.com/office/powerpoint/2010/main" Requires="p14">
            <p:contentPart p14:bwMode="auto" r:id="rId549">
              <p14:nvContentPartPr>
                <p14:cNvPr id="394" name="Freihand 393">
                  <a:extLst>
                    <a:ext uri="{FF2B5EF4-FFF2-40B4-BE49-F238E27FC236}">
                      <a16:creationId xmlns:a16="http://schemas.microsoft.com/office/drawing/2014/main" id="{37A45C4E-82F5-4CFD-B7C3-59CE43A16579}"/>
                    </a:ext>
                  </a:extLst>
                </p14:cNvPr>
                <p14:cNvContentPartPr/>
                <p14:nvPr/>
              </p14:nvContentPartPr>
              <p14:xfrm>
                <a:off x="254019" y="2872565"/>
                <a:ext cx="27000" cy="94680"/>
              </p14:xfrm>
            </p:contentPart>
          </mc:Choice>
          <mc:Fallback>
            <p:pic>
              <p:nvPicPr>
                <p:cNvPr id="394" name="Freihand 393">
                  <a:extLst>
                    <a:ext uri="{FF2B5EF4-FFF2-40B4-BE49-F238E27FC236}">
                      <a16:creationId xmlns:a16="http://schemas.microsoft.com/office/drawing/2014/main" id="{37A45C4E-82F5-4CFD-B7C3-59CE43A16579}"/>
                    </a:ext>
                  </a:extLst>
                </p:cNvPr>
                <p:cNvPicPr/>
                <p:nvPr/>
              </p:nvPicPr>
              <p:blipFill>
                <a:blip r:embed="rId550"/>
                <a:stretch>
                  <a:fillRect/>
                </a:stretch>
              </p:blipFill>
              <p:spPr>
                <a:xfrm>
                  <a:off x="249699" y="2868245"/>
                  <a:ext cx="35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95" name="Freihand 394">
                  <a:extLst>
                    <a:ext uri="{FF2B5EF4-FFF2-40B4-BE49-F238E27FC236}">
                      <a16:creationId xmlns:a16="http://schemas.microsoft.com/office/drawing/2014/main" id="{6E735E89-C3C3-460A-B52A-A59BF3BD2B4D}"/>
                    </a:ext>
                  </a:extLst>
                </p14:cNvPr>
                <p14:cNvContentPartPr/>
                <p14:nvPr/>
              </p14:nvContentPartPr>
              <p14:xfrm>
                <a:off x="164739" y="2864645"/>
                <a:ext cx="193680" cy="105840"/>
              </p14:xfrm>
            </p:contentPart>
          </mc:Choice>
          <mc:Fallback>
            <p:pic>
              <p:nvPicPr>
                <p:cNvPr id="395" name="Freihand 394">
                  <a:extLst>
                    <a:ext uri="{FF2B5EF4-FFF2-40B4-BE49-F238E27FC236}">
                      <a16:creationId xmlns:a16="http://schemas.microsoft.com/office/drawing/2014/main" id="{6E735E89-C3C3-460A-B52A-A59BF3BD2B4D}"/>
                    </a:ext>
                  </a:extLst>
                </p:cNvPr>
                <p:cNvPicPr/>
                <p:nvPr/>
              </p:nvPicPr>
              <p:blipFill>
                <a:blip r:embed="rId552"/>
                <a:stretch>
                  <a:fillRect/>
                </a:stretch>
              </p:blipFill>
              <p:spPr>
                <a:xfrm>
                  <a:off x="160419" y="2860325"/>
                  <a:ext cx="20232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3">
            <p14:nvContentPartPr>
              <p14:cNvPr id="397" name="Freihand 396">
                <a:extLst>
                  <a:ext uri="{FF2B5EF4-FFF2-40B4-BE49-F238E27FC236}">
                    <a16:creationId xmlns:a16="http://schemas.microsoft.com/office/drawing/2014/main" id="{04EF6F31-3531-4AEB-A9D8-B13124A08643}"/>
                  </a:ext>
                </a:extLst>
              </p14:cNvPr>
              <p14:cNvContentPartPr/>
              <p14:nvPr/>
            </p14:nvContentPartPr>
            <p14:xfrm>
              <a:off x="2029539" y="3315725"/>
              <a:ext cx="1674360" cy="51480"/>
            </p14:xfrm>
          </p:contentPart>
        </mc:Choice>
        <mc:Fallback>
          <p:pic>
            <p:nvPicPr>
              <p:cNvPr id="397" name="Freihand 396">
                <a:extLst>
                  <a:ext uri="{FF2B5EF4-FFF2-40B4-BE49-F238E27FC236}">
                    <a16:creationId xmlns:a16="http://schemas.microsoft.com/office/drawing/2014/main" id="{04EF6F31-3531-4AEB-A9D8-B13124A08643}"/>
                  </a:ext>
                </a:extLst>
              </p:cNvPr>
              <p:cNvPicPr/>
              <p:nvPr/>
            </p:nvPicPr>
            <p:blipFill>
              <a:blip r:embed="rId554"/>
              <a:stretch>
                <a:fillRect/>
              </a:stretch>
            </p:blipFill>
            <p:spPr>
              <a:xfrm>
                <a:off x="2025219" y="3311405"/>
                <a:ext cx="16830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98" name="Freihand 397">
                <a:extLst>
                  <a:ext uri="{FF2B5EF4-FFF2-40B4-BE49-F238E27FC236}">
                    <a16:creationId xmlns:a16="http://schemas.microsoft.com/office/drawing/2014/main" id="{A1FE9224-7374-4254-99B6-B12D608EC1A1}"/>
                  </a:ext>
                </a:extLst>
              </p14:cNvPr>
              <p14:cNvContentPartPr/>
              <p14:nvPr/>
            </p14:nvContentPartPr>
            <p14:xfrm>
              <a:off x="622299" y="3987845"/>
              <a:ext cx="555480" cy="28800"/>
            </p14:xfrm>
          </p:contentPart>
        </mc:Choice>
        <mc:Fallback>
          <p:pic>
            <p:nvPicPr>
              <p:cNvPr id="398" name="Freihand 397">
                <a:extLst>
                  <a:ext uri="{FF2B5EF4-FFF2-40B4-BE49-F238E27FC236}">
                    <a16:creationId xmlns:a16="http://schemas.microsoft.com/office/drawing/2014/main" id="{A1FE9224-7374-4254-99B6-B12D608EC1A1}"/>
                  </a:ext>
                </a:extLst>
              </p:cNvPr>
              <p:cNvPicPr/>
              <p:nvPr/>
            </p:nvPicPr>
            <p:blipFill>
              <a:blip r:embed="rId556"/>
              <a:stretch>
                <a:fillRect/>
              </a:stretch>
            </p:blipFill>
            <p:spPr>
              <a:xfrm>
                <a:off x="617979" y="3983525"/>
                <a:ext cx="564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99" name="Freihand 398">
                <a:extLst>
                  <a:ext uri="{FF2B5EF4-FFF2-40B4-BE49-F238E27FC236}">
                    <a16:creationId xmlns:a16="http://schemas.microsoft.com/office/drawing/2014/main" id="{F5C29195-6C2F-4197-87E7-2B5B603F0DF9}"/>
                  </a:ext>
                </a:extLst>
              </p14:cNvPr>
              <p14:cNvContentPartPr/>
              <p14:nvPr/>
            </p14:nvContentPartPr>
            <p14:xfrm>
              <a:off x="1916859" y="4041125"/>
              <a:ext cx="567360" cy="20520"/>
            </p14:xfrm>
          </p:contentPart>
        </mc:Choice>
        <mc:Fallback>
          <p:pic>
            <p:nvPicPr>
              <p:cNvPr id="399" name="Freihand 398">
                <a:extLst>
                  <a:ext uri="{FF2B5EF4-FFF2-40B4-BE49-F238E27FC236}">
                    <a16:creationId xmlns:a16="http://schemas.microsoft.com/office/drawing/2014/main" id="{F5C29195-6C2F-4197-87E7-2B5B603F0DF9}"/>
                  </a:ext>
                </a:extLst>
              </p:cNvPr>
              <p:cNvPicPr/>
              <p:nvPr/>
            </p:nvPicPr>
            <p:blipFill>
              <a:blip r:embed="rId558"/>
              <a:stretch>
                <a:fillRect/>
              </a:stretch>
            </p:blipFill>
            <p:spPr>
              <a:xfrm>
                <a:off x="1912539" y="4036805"/>
                <a:ext cx="576000" cy="29160"/>
              </a:xfrm>
              <a:prstGeom prst="rect">
                <a:avLst/>
              </a:prstGeom>
            </p:spPr>
          </p:pic>
        </mc:Fallback>
      </mc:AlternateContent>
      <p:grpSp>
        <p:nvGrpSpPr>
          <p:cNvPr id="418" name="Gruppieren 417">
            <a:extLst>
              <a:ext uri="{FF2B5EF4-FFF2-40B4-BE49-F238E27FC236}">
                <a16:creationId xmlns:a16="http://schemas.microsoft.com/office/drawing/2014/main" id="{03DCBA86-BF99-4776-A997-584B9C33CFB7}"/>
              </a:ext>
            </a:extLst>
          </p:cNvPr>
          <p:cNvGrpSpPr/>
          <p:nvPr/>
        </p:nvGrpSpPr>
        <p:grpSpPr>
          <a:xfrm>
            <a:off x="3772659" y="3232565"/>
            <a:ext cx="2585520" cy="691920"/>
            <a:chOff x="3772659" y="3232565"/>
            <a:chExt cx="2585520" cy="691920"/>
          </a:xfrm>
        </p:grpSpPr>
        <mc:AlternateContent xmlns:mc="http://schemas.openxmlformats.org/markup-compatibility/2006">
          <mc:Choice xmlns:p14="http://schemas.microsoft.com/office/powerpoint/2010/main" Requires="p14">
            <p:contentPart p14:bwMode="auto" r:id="rId559">
              <p14:nvContentPartPr>
                <p14:cNvPr id="368" name="Freihand 367">
                  <a:extLst>
                    <a:ext uri="{FF2B5EF4-FFF2-40B4-BE49-F238E27FC236}">
                      <a16:creationId xmlns:a16="http://schemas.microsoft.com/office/drawing/2014/main" id="{B6595E13-B4D2-4A8D-B8C1-2511D9138CE5}"/>
                    </a:ext>
                  </a:extLst>
                </p14:cNvPr>
                <p14:cNvContentPartPr/>
                <p14:nvPr/>
              </p14:nvContentPartPr>
              <p14:xfrm>
                <a:off x="3953739" y="3266045"/>
                <a:ext cx="1410840" cy="62640"/>
              </p14:xfrm>
            </p:contentPart>
          </mc:Choice>
          <mc:Fallback>
            <p:pic>
              <p:nvPicPr>
                <p:cNvPr id="368" name="Freihand 367">
                  <a:extLst>
                    <a:ext uri="{FF2B5EF4-FFF2-40B4-BE49-F238E27FC236}">
                      <a16:creationId xmlns:a16="http://schemas.microsoft.com/office/drawing/2014/main" id="{B6595E13-B4D2-4A8D-B8C1-2511D9138CE5}"/>
                    </a:ext>
                  </a:extLst>
                </p:cNvPr>
                <p:cNvPicPr/>
                <p:nvPr/>
              </p:nvPicPr>
              <p:blipFill>
                <a:blip r:embed="rId560"/>
                <a:stretch>
                  <a:fillRect/>
                </a:stretch>
              </p:blipFill>
              <p:spPr>
                <a:xfrm>
                  <a:off x="3949419" y="3261725"/>
                  <a:ext cx="1419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70" name="Freihand 369">
                  <a:extLst>
                    <a:ext uri="{FF2B5EF4-FFF2-40B4-BE49-F238E27FC236}">
                      <a16:creationId xmlns:a16="http://schemas.microsoft.com/office/drawing/2014/main" id="{9172BE6B-7F48-4249-BF8B-2B96656A208C}"/>
                    </a:ext>
                  </a:extLst>
                </p14:cNvPr>
                <p14:cNvContentPartPr/>
                <p14:nvPr/>
              </p14:nvContentPartPr>
              <p14:xfrm>
                <a:off x="3772659" y="3412205"/>
                <a:ext cx="189360" cy="164160"/>
              </p14:xfrm>
            </p:contentPart>
          </mc:Choice>
          <mc:Fallback>
            <p:pic>
              <p:nvPicPr>
                <p:cNvPr id="370" name="Freihand 369">
                  <a:extLst>
                    <a:ext uri="{FF2B5EF4-FFF2-40B4-BE49-F238E27FC236}">
                      <a16:creationId xmlns:a16="http://schemas.microsoft.com/office/drawing/2014/main" id="{9172BE6B-7F48-4249-BF8B-2B96656A208C}"/>
                    </a:ext>
                  </a:extLst>
                </p:cNvPr>
                <p:cNvPicPr/>
                <p:nvPr/>
              </p:nvPicPr>
              <p:blipFill>
                <a:blip r:embed="rId562"/>
                <a:stretch>
                  <a:fillRect/>
                </a:stretch>
              </p:blipFill>
              <p:spPr>
                <a:xfrm>
                  <a:off x="3768339" y="3407885"/>
                  <a:ext cx="198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71" name="Freihand 370">
                  <a:extLst>
                    <a:ext uri="{FF2B5EF4-FFF2-40B4-BE49-F238E27FC236}">
                      <a16:creationId xmlns:a16="http://schemas.microsoft.com/office/drawing/2014/main" id="{E94BAC07-BDFD-4969-90EA-A8B09DF2F709}"/>
                    </a:ext>
                  </a:extLst>
                </p14:cNvPr>
                <p14:cNvContentPartPr/>
                <p14:nvPr/>
              </p14:nvContentPartPr>
              <p14:xfrm>
                <a:off x="4028259" y="3414725"/>
                <a:ext cx="101880" cy="141480"/>
              </p14:xfrm>
            </p:contentPart>
          </mc:Choice>
          <mc:Fallback>
            <p:pic>
              <p:nvPicPr>
                <p:cNvPr id="371" name="Freihand 370">
                  <a:extLst>
                    <a:ext uri="{FF2B5EF4-FFF2-40B4-BE49-F238E27FC236}">
                      <a16:creationId xmlns:a16="http://schemas.microsoft.com/office/drawing/2014/main" id="{E94BAC07-BDFD-4969-90EA-A8B09DF2F709}"/>
                    </a:ext>
                  </a:extLst>
                </p:cNvPr>
                <p:cNvPicPr/>
                <p:nvPr/>
              </p:nvPicPr>
              <p:blipFill>
                <a:blip r:embed="rId564"/>
                <a:stretch>
                  <a:fillRect/>
                </a:stretch>
              </p:blipFill>
              <p:spPr>
                <a:xfrm>
                  <a:off x="4023939" y="3410405"/>
                  <a:ext cx="1105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72" name="Freihand 371">
                  <a:extLst>
                    <a:ext uri="{FF2B5EF4-FFF2-40B4-BE49-F238E27FC236}">
                      <a16:creationId xmlns:a16="http://schemas.microsoft.com/office/drawing/2014/main" id="{729AB054-5286-4BB1-9CBE-2CFB93E8EA18}"/>
                    </a:ext>
                  </a:extLst>
                </p14:cNvPr>
                <p14:cNvContentPartPr/>
                <p14:nvPr/>
              </p14:nvContentPartPr>
              <p14:xfrm>
                <a:off x="4211859" y="3447125"/>
                <a:ext cx="360" cy="360"/>
              </p14:xfrm>
            </p:contentPart>
          </mc:Choice>
          <mc:Fallback>
            <p:pic>
              <p:nvPicPr>
                <p:cNvPr id="372" name="Freihand 371">
                  <a:extLst>
                    <a:ext uri="{FF2B5EF4-FFF2-40B4-BE49-F238E27FC236}">
                      <a16:creationId xmlns:a16="http://schemas.microsoft.com/office/drawing/2014/main" id="{729AB054-5286-4BB1-9CBE-2CFB93E8EA18}"/>
                    </a:ext>
                  </a:extLst>
                </p:cNvPr>
                <p:cNvPicPr/>
                <p:nvPr/>
              </p:nvPicPr>
              <p:blipFill>
                <a:blip r:embed="rId566"/>
                <a:stretch>
                  <a:fillRect/>
                </a:stretch>
              </p:blipFill>
              <p:spPr>
                <a:xfrm>
                  <a:off x="4207539" y="3442805"/>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73" name="Freihand 372">
                  <a:extLst>
                    <a:ext uri="{FF2B5EF4-FFF2-40B4-BE49-F238E27FC236}">
                      <a16:creationId xmlns:a16="http://schemas.microsoft.com/office/drawing/2014/main" id="{97E1BC76-CBFF-4FE5-8EB9-511DEFC06471}"/>
                    </a:ext>
                  </a:extLst>
                </p14:cNvPr>
                <p14:cNvContentPartPr/>
                <p14:nvPr/>
              </p14:nvContentPartPr>
              <p14:xfrm>
                <a:off x="4208619" y="3506885"/>
                <a:ext cx="16920" cy="5760"/>
              </p14:xfrm>
            </p:contentPart>
          </mc:Choice>
          <mc:Fallback>
            <p:pic>
              <p:nvPicPr>
                <p:cNvPr id="373" name="Freihand 372">
                  <a:extLst>
                    <a:ext uri="{FF2B5EF4-FFF2-40B4-BE49-F238E27FC236}">
                      <a16:creationId xmlns:a16="http://schemas.microsoft.com/office/drawing/2014/main" id="{97E1BC76-CBFF-4FE5-8EB9-511DEFC06471}"/>
                    </a:ext>
                  </a:extLst>
                </p:cNvPr>
                <p:cNvPicPr/>
                <p:nvPr/>
              </p:nvPicPr>
              <p:blipFill>
                <a:blip r:embed="rId568"/>
                <a:stretch>
                  <a:fillRect/>
                </a:stretch>
              </p:blipFill>
              <p:spPr>
                <a:xfrm>
                  <a:off x="4204299" y="3502565"/>
                  <a:ext cx="255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4" name="Freihand 373">
                  <a:extLst>
                    <a:ext uri="{FF2B5EF4-FFF2-40B4-BE49-F238E27FC236}">
                      <a16:creationId xmlns:a16="http://schemas.microsoft.com/office/drawing/2014/main" id="{7AA28B0D-7B6A-4774-9456-4EAFAE290D10}"/>
                    </a:ext>
                  </a:extLst>
                </p14:cNvPr>
                <p14:cNvContentPartPr/>
                <p14:nvPr/>
              </p14:nvContentPartPr>
              <p14:xfrm>
                <a:off x="4169379" y="3478805"/>
                <a:ext cx="137880" cy="8280"/>
              </p14:xfrm>
            </p:contentPart>
          </mc:Choice>
          <mc:Fallback>
            <p:pic>
              <p:nvPicPr>
                <p:cNvPr id="374" name="Freihand 373">
                  <a:extLst>
                    <a:ext uri="{FF2B5EF4-FFF2-40B4-BE49-F238E27FC236}">
                      <a16:creationId xmlns:a16="http://schemas.microsoft.com/office/drawing/2014/main" id="{7AA28B0D-7B6A-4774-9456-4EAFAE290D10}"/>
                    </a:ext>
                  </a:extLst>
                </p:cNvPr>
                <p:cNvPicPr/>
                <p:nvPr/>
              </p:nvPicPr>
              <p:blipFill>
                <a:blip r:embed="rId570"/>
                <a:stretch>
                  <a:fillRect/>
                </a:stretch>
              </p:blipFill>
              <p:spPr>
                <a:xfrm>
                  <a:off x="4165059" y="3474485"/>
                  <a:ext cx="146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75" name="Freihand 374">
                  <a:extLst>
                    <a:ext uri="{FF2B5EF4-FFF2-40B4-BE49-F238E27FC236}">
                      <a16:creationId xmlns:a16="http://schemas.microsoft.com/office/drawing/2014/main" id="{1B4EAF4F-569D-4056-ACFB-156E9C554259}"/>
                    </a:ext>
                  </a:extLst>
                </p14:cNvPr>
                <p14:cNvContentPartPr/>
                <p14:nvPr/>
              </p14:nvContentPartPr>
              <p14:xfrm>
                <a:off x="4346859" y="3412565"/>
                <a:ext cx="14400" cy="82800"/>
              </p14:xfrm>
            </p:contentPart>
          </mc:Choice>
          <mc:Fallback>
            <p:pic>
              <p:nvPicPr>
                <p:cNvPr id="375" name="Freihand 374">
                  <a:extLst>
                    <a:ext uri="{FF2B5EF4-FFF2-40B4-BE49-F238E27FC236}">
                      <a16:creationId xmlns:a16="http://schemas.microsoft.com/office/drawing/2014/main" id="{1B4EAF4F-569D-4056-ACFB-156E9C554259}"/>
                    </a:ext>
                  </a:extLst>
                </p:cNvPr>
                <p:cNvPicPr/>
                <p:nvPr/>
              </p:nvPicPr>
              <p:blipFill>
                <a:blip r:embed="rId572"/>
                <a:stretch>
                  <a:fillRect/>
                </a:stretch>
              </p:blipFill>
              <p:spPr>
                <a:xfrm>
                  <a:off x="4342539" y="3408245"/>
                  <a:ext cx="23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76" name="Freihand 375">
                  <a:extLst>
                    <a:ext uri="{FF2B5EF4-FFF2-40B4-BE49-F238E27FC236}">
                      <a16:creationId xmlns:a16="http://schemas.microsoft.com/office/drawing/2014/main" id="{D9CE9F92-0CF2-4CF7-ACE4-677D8C99190D}"/>
                    </a:ext>
                  </a:extLst>
                </p14:cNvPr>
                <p14:cNvContentPartPr/>
                <p14:nvPr/>
              </p14:nvContentPartPr>
              <p14:xfrm>
                <a:off x="4317339" y="3392765"/>
                <a:ext cx="111960" cy="121320"/>
              </p14:xfrm>
            </p:contentPart>
          </mc:Choice>
          <mc:Fallback>
            <p:pic>
              <p:nvPicPr>
                <p:cNvPr id="376" name="Freihand 375">
                  <a:extLst>
                    <a:ext uri="{FF2B5EF4-FFF2-40B4-BE49-F238E27FC236}">
                      <a16:creationId xmlns:a16="http://schemas.microsoft.com/office/drawing/2014/main" id="{D9CE9F92-0CF2-4CF7-ACE4-677D8C99190D}"/>
                    </a:ext>
                  </a:extLst>
                </p:cNvPr>
                <p:cNvPicPr/>
                <p:nvPr/>
              </p:nvPicPr>
              <p:blipFill>
                <a:blip r:embed="rId574"/>
                <a:stretch>
                  <a:fillRect/>
                </a:stretch>
              </p:blipFill>
              <p:spPr>
                <a:xfrm>
                  <a:off x="4313019" y="3388445"/>
                  <a:ext cx="120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77" name="Freihand 376">
                  <a:extLst>
                    <a:ext uri="{FF2B5EF4-FFF2-40B4-BE49-F238E27FC236}">
                      <a16:creationId xmlns:a16="http://schemas.microsoft.com/office/drawing/2014/main" id="{D978DD86-7806-49FE-BC1D-CAB008E96814}"/>
                    </a:ext>
                  </a:extLst>
                </p14:cNvPr>
                <p14:cNvContentPartPr/>
                <p14:nvPr/>
              </p14:nvContentPartPr>
              <p14:xfrm>
                <a:off x="4442259" y="3447125"/>
                <a:ext cx="70200" cy="48600"/>
              </p14:xfrm>
            </p:contentPart>
          </mc:Choice>
          <mc:Fallback>
            <p:pic>
              <p:nvPicPr>
                <p:cNvPr id="377" name="Freihand 376">
                  <a:extLst>
                    <a:ext uri="{FF2B5EF4-FFF2-40B4-BE49-F238E27FC236}">
                      <a16:creationId xmlns:a16="http://schemas.microsoft.com/office/drawing/2014/main" id="{D978DD86-7806-49FE-BC1D-CAB008E96814}"/>
                    </a:ext>
                  </a:extLst>
                </p:cNvPr>
                <p:cNvPicPr/>
                <p:nvPr/>
              </p:nvPicPr>
              <p:blipFill>
                <a:blip r:embed="rId576"/>
                <a:stretch>
                  <a:fillRect/>
                </a:stretch>
              </p:blipFill>
              <p:spPr>
                <a:xfrm>
                  <a:off x="4437939" y="3442805"/>
                  <a:ext cx="78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78" name="Freihand 377">
                  <a:extLst>
                    <a:ext uri="{FF2B5EF4-FFF2-40B4-BE49-F238E27FC236}">
                      <a16:creationId xmlns:a16="http://schemas.microsoft.com/office/drawing/2014/main" id="{146A981B-4B8E-4B84-81CF-B63D304B515B}"/>
                    </a:ext>
                  </a:extLst>
                </p14:cNvPr>
                <p14:cNvContentPartPr/>
                <p14:nvPr/>
              </p14:nvContentPartPr>
              <p14:xfrm>
                <a:off x="4534419" y="3393845"/>
                <a:ext cx="106200" cy="95400"/>
              </p14:xfrm>
            </p:contentPart>
          </mc:Choice>
          <mc:Fallback>
            <p:pic>
              <p:nvPicPr>
                <p:cNvPr id="378" name="Freihand 377">
                  <a:extLst>
                    <a:ext uri="{FF2B5EF4-FFF2-40B4-BE49-F238E27FC236}">
                      <a16:creationId xmlns:a16="http://schemas.microsoft.com/office/drawing/2014/main" id="{146A981B-4B8E-4B84-81CF-B63D304B515B}"/>
                    </a:ext>
                  </a:extLst>
                </p:cNvPr>
                <p:cNvPicPr/>
                <p:nvPr/>
              </p:nvPicPr>
              <p:blipFill>
                <a:blip r:embed="rId578"/>
                <a:stretch>
                  <a:fillRect/>
                </a:stretch>
              </p:blipFill>
              <p:spPr>
                <a:xfrm>
                  <a:off x="4530099" y="3389525"/>
                  <a:ext cx="114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79" name="Freihand 378">
                  <a:extLst>
                    <a:ext uri="{FF2B5EF4-FFF2-40B4-BE49-F238E27FC236}">
                      <a16:creationId xmlns:a16="http://schemas.microsoft.com/office/drawing/2014/main" id="{BBD5038E-8EFC-4BBC-B3A8-3355CE402EFF}"/>
                    </a:ext>
                  </a:extLst>
                </p14:cNvPr>
                <p14:cNvContentPartPr/>
                <p14:nvPr/>
              </p14:nvContentPartPr>
              <p14:xfrm>
                <a:off x="4690299" y="3429125"/>
                <a:ext cx="190800" cy="83160"/>
              </p14:xfrm>
            </p:contentPart>
          </mc:Choice>
          <mc:Fallback>
            <p:pic>
              <p:nvPicPr>
                <p:cNvPr id="379" name="Freihand 378">
                  <a:extLst>
                    <a:ext uri="{FF2B5EF4-FFF2-40B4-BE49-F238E27FC236}">
                      <a16:creationId xmlns:a16="http://schemas.microsoft.com/office/drawing/2014/main" id="{BBD5038E-8EFC-4BBC-B3A8-3355CE402EFF}"/>
                    </a:ext>
                  </a:extLst>
                </p:cNvPr>
                <p:cNvPicPr/>
                <p:nvPr/>
              </p:nvPicPr>
              <p:blipFill>
                <a:blip r:embed="rId580"/>
                <a:stretch>
                  <a:fillRect/>
                </a:stretch>
              </p:blipFill>
              <p:spPr>
                <a:xfrm>
                  <a:off x="4685979" y="3424805"/>
                  <a:ext cx="199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0" name="Freihand 379">
                  <a:extLst>
                    <a:ext uri="{FF2B5EF4-FFF2-40B4-BE49-F238E27FC236}">
                      <a16:creationId xmlns:a16="http://schemas.microsoft.com/office/drawing/2014/main" id="{B6D77CF4-5909-4712-9E06-D962280C0842}"/>
                    </a:ext>
                  </a:extLst>
                </p14:cNvPr>
                <p14:cNvContentPartPr/>
                <p14:nvPr/>
              </p14:nvContentPartPr>
              <p14:xfrm>
                <a:off x="4867419" y="3487085"/>
                <a:ext cx="12600" cy="5760"/>
              </p14:xfrm>
            </p:contentPart>
          </mc:Choice>
          <mc:Fallback>
            <p:pic>
              <p:nvPicPr>
                <p:cNvPr id="380" name="Freihand 379">
                  <a:extLst>
                    <a:ext uri="{FF2B5EF4-FFF2-40B4-BE49-F238E27FC236}">
                      <a16:creationId xmlns:a16="http://schemas.microsoft.com/office/drawing/2014/main" id="{B6D77CF4-5909-4712-9E06-D962280C0842}"/>
                    </a:ext>
                  </a:extLst>
                </p:cNvPr>
                <p:cNvPicPr/>
                <p:nvPr/>
              </p:nvPicPr>
              <p:blipFill>
                <a:blip r:embed="rId582"/>
                <a:stretch>
                  <a:fillRect/>
                </a:stretch>
              </p:blipFill>
              <p:spPr>
                <a:xfrm>
                  <a:off x="4863099" y="3482765"/>
                  <a:ext cx="212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2" name="Freihand 381">
                  <a:extLst>
                    <a:ext uri="{FF2B5EF4-FFF2-40B4-BE49-F238E27FC236}">
                      <a16:creationId xmlns:a16="http://schemas.microsoft.com/office/drawing/2014/main" id="{C5E85EA4-6C73-48E6-A79B-999F1A75C6A4}"/>
                    </a:ext>
                  </a:extLst>
                </p14:cNvPr>
                <p14:cNvContentPartPr/>
                <p14:nvPr/>
              </p14:nvContentPartPr>
              <p14:xfrm>
                <a:off x="5071539" y="3353885"/>
                <a:ext cx="129600" cy="115560"/>
              </p14:xfrm>
            </p:contentPart>
          </mc:Choice>
          <mc:Fallback>
            <p:pic>
              <p:nvPicPr>
                <p:cNvPr id="382" name="Freihand 381">
                  <a:extLst>
                    <a:ext uri="{FF2B5EF4-FFF2-40B4-BE49-F238E27FC236}">
                      <a16:creationId xmlns:a16="http://schemas.microsoft.com/office/drawing/2014/main" id="{C5E85EA4-6C73-48E6-A79B-999F1A75C6A4}"/>
                    </a:ext>
                  </a:extLst>
                </p:cNvPr>
                <p:cNvPicPr/>
                <p:nvPr/>
              </p:nvPicPr>
              <p:blipFill>
                <a:blip r:embed="rId584"/>
                <a:stretch>
                  <a:fillRect/>
                </a:stretch>
              </p:blipFill>
              <p:spPr>
                <a:xfrm>
                  <a:off x="5067219" y="3349565"/>
                  <a:ext cx="138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83" name="Freihand 382">
                  <a:extLst>
                    <a:ext uri="{FF2B5EF4-FFF2-40B4-BE49-F238E27FC236}">
                      <a16:creationId xmlns:a16="http://schemas.microsoft.com/office/drawing/2014/main" id="{07568C20-4B68-461F-B430-81A7A81B4F44}"/>
                    </a:ext>
                  </a:extLst>
                </p14:cNvPr>
                <p14:cNvContentPartPr/>
                <p14:nvPr/>
              </p14:nvContentPartPr>
              <p14:xfrm>
                <a:off x="5234619" y="3328685"/>
                <a:ext cx="21240" cy="61200"/>
              </p14:xfrm>
            </p:contentPart>
          </mc:Choice>
          <mc:Fallback>
            <p:pic>
              <p:nvPicPr>
                <p:cNvPr id="383" name="Freihand 382">
                  <a:extLst>
                    <a:ext uri="{FF2B5EF4-FFF2-40B4-BE49-F238E27FC236}">
                      <a16:creationId xmlns:a16="http://schemas.microsoft.com/office/drawing/2014/main" id="{07568C20-4B68-461F-B430-81A7A81B4F44}"/>
                    </a:ext>
                  </a:extLst>
                </p:cNvPr>
                <p:cNvPicPr/>
                <p:nvPr/>
              </p:nvPicPr>
              <p:blipFill>
                <a:blip r:embed="rId586"/>
                <a:stretch>
                  <a:fillRect/>
                </a:stretch>
              </p:blipFill>
              <p:spPr>
                <a:xfrm>
                  <a:off x="5230299" y="3324365"/>
                  <a:ext cx="298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84" name="Freihand 383">
                  <a:extLst>
                    <a:ext uri="{FF2B5EF4-FFF2-40B4-BE49-F238E27FC236}">
                      <a16:creationId xmlns:a16="http://schemas.microsoft.com/office/drawing/2014/main" id="{02F87553-414C-487D-B7A7-D5FA6BB41F0D}"/>
                    </a:ext>
                  </a:extLst>
                </p14:cNvPr>
                <p14:cNvContentPartPr/>
                <p14:nvPr/>
              </p14:nvContentPartPr>
              <p14:xfrm>
                <a:off x="5180979" y="3302405"/>
                <a:ext cx="151920" cy="105120"/>
              </p14:xfrm>
            </p:contentPart>
          </mc:Choice>
          <mc:Fallback>
            <p:pic>
              <p:nvPicPr>
                <p:cNvPr id="384" name="Freihand 383">
                  <a:extLst>
                    <a:ext uri="{FF2B5EF4-FFF2-40B4-BE49-F238E27FC236}">
                      <a16:creationId xmlns:a16="http://schemas.microsoft.com/office/drawing/2014/main" id="{02F87553-414C-487D-B7A7-D5FA6BB41F0D}"/>
                    </a:ext>
                  </a:extLst>
                </p:cNvPr>
                <p:cNvPicPr/>
                <p:nvPr/>
              </p:nvPicPr>
              <p:blipFill>
                <a:blip r:embed="rId588"/>
                <a:stretch>
                  <a:fillRect/>
                </a:stretch>
              </p:blipFill>
              <p:spPr>
                <a:xfrm>
                  <a:off x="5176659" y="3298085"/>
                  <a:ext cx="160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86" name="Freihand 385">
                  <a:extLst>
                    <a:ext uri="{FF2B5EF4-FFF2-40B4-BE49-F238E27FC236}">
                      <a16:creationId xmlns:a16="http://schemas.microsoft.com/office/drawing/2014/main" id="{FC31BAEE-575B-45C0-94B3-AA53D3DF8E74}"/>
                    </a:ext>
                  </a:extLst>
                </p14:cNvPr>
                <p14:cNvContentPartPr/>
                <p14:nvPr/>
              </p14:nvContentPartPr>
              <p14:xfrm>
                <a:off x="5423979" y="3393485"/>
                <a:ext cx="125640" cy="8280"/>
              </p14:xfrm>
            </p:contentPart>
          </mc:Choice>
          <mc:Fallback>
            <p:pic>
              <p:nvPicPr>
                <p:cNvPr id="386" name="Freihand 385">
                  <a:extLst>
                    <a:ext uri="{FF2B5EF4-FFF2-40B4-BE49-F238E27FC236}">
                      <a16:creationId xmlns:a16="http://schemas.microsoft.com/office/drawing/2014/main" id="{FC31BAEE-575B-45C0-94B3-AA53D3DF8E74}"/>
                    </a:ext>
                  </a:extLst>
                </p:cNvPr>
                <p:cNvPicPr/>
                <p:nvPr/>
              </p:nvPicPr>
              <p:blipFill>
                <a:blip r:embed="rId590"/>
                <a:stretch>
                  <a:fillRect/>
                </a:stretch>
              </p:blipFill>
              <p:spPr>
                <a:xfrm>
                  <a:off x="5419659" y="3389165"/>
                  <a:ext cx="1342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87" name="Freihand 386">
                  <a:extLst>
                    <a:ext uri="{FF2B5EF4-FFF2-40B4-BE49-F238E27FC236}">
                      <a16:creationId xmlns:a16="http://schemas.microsoft.com/office/drawing/2014/main" id="{EC55731E-FE22-4755-8841-A7FDA424F54B}"/>
                    </a:ext>
                  </a:extLst>
                </p14:cNvPr>
                <p14:cNvContentPartPr/>
                <p14:nvPr/>
              </p14:nvContentPartPr>
              <p14:xfrm>
                <a:off x="5444139" y="3428405"/>
                <a:ext cx="136080" cy="18000"/>
              </p14:xfrm>
            </p:contentPart>
          </mc:Choice>
          <mc:Fallback>
            <p:pic>
              <p:nvPicPr>
                <p:cNvPr id="387" name="Freihand 386">
                  <a:extLst>
                    <a:ext uri="{FF2B5EF4-FFF2-40B4-BE49-F238E27FC236}">
                      <a16:creationId xmlns:a16="http://schemas.microsoft.com/office/drawing/2014/main" id="{EC55731E-FE22-4755-8841-A7FDA424F54B}"/>
                    </a:ext>
                  </a:extLst>
                </p:cNvPr>
                <p:cNvPicPr/>
                <p:nvPr/>
              </p:nvPicPr>
              <p:blipFill>
                <a:blip r:embed="rId592"/>
                <a:stretch>
                  <a:fillRect/>
                </a:stretch>
              </p:blipFill>
              <p:spPr>
                <a:xfrm>
                  <a:off x="5439819" y="3424085"/>
                  <a:ext cx="144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89" name="Freihand 388">
                  <a:extLst>
                    <a:ext uri="{FF2B5EF4-FFF2-40B4-BE49-F238E27FC236}">
                      <a16:creationId xmlns:a16="http://schemas.microsoft.com/office/drawing/2014/main" id="{F8B93277-0B7A-4F01-A487-7FD871677CAB}"/>
                    </a:ext>
                  </a:extLst>
                </p14:cNvPr>
                <p14:cNvContentPartPr/>
                <p14:nvPr/>
              </p14:nvContentPartPr>
              <p14:xfrm>
                <a:off x="5649339" y="3232565"/>
                <a:ext cx="148680" cy="128160"/>
              </p14:xfrm>
            </p:contentPart>
          </mc:Choice>
          <mc:Fallback>
            <p:pic>
              <p:nvPicPr>
                <p:cNvPr id="389" name="Freihand 388">
                  <a:extLst>
                    <a:ext uri="{FF2B5EF4-FFF2-40B4-BE49-F238E27FC236}">
                      <a16:creationId xmlns:a16="http://schemas.microsoft.com/office/drawing/2014/main" id="{F8B93277-0B7A-4F01-A487-7FD871677CAB}"/>
                    </a:ext>
                  </a:extLst>
                </p:cNvPr>
                <p:cNvPicPr/>
                <p:nvPr/>
              </p:nvPicPr>
              <p:blipFill>
                <a:blip r:embed="rId594"/>
                <a:stretch>
                  <a:fillRect/>
                </a:stretch>
              </p:blipFill>
              <p:spPr>
                <a:xfrm>
                  <a:off x="5645019" y="3228245"/>
                  <a:ext cx="157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90" name="Freihand 389">
                  <a:extLst>
                    <a:ext uri="{FF2B5EF4-FFF2-40B4-BE49-F238E27FC236}">
                      <a16:creationId xmlns:a16="http://schemas.microsoft.com/office/drawing/2014/main" id="{D3B0DB3F-7D5F-4099-9B88-A98D0D18B07E}"/>
                    </a:ext>
                  </a:extLst>
                </p14:cNvPr>
                <p14:cNvContentPartPr/>
                <p14:nvPr/>
              </p14:nvContentPartPr>
              <p14:xfrm>
                <a:off x="5595339" y="3366845"/>
                <a:ext cx="237240" cy="26640"/>
              </p14:xfrm>
            </p:contentPart>
          </mc:Choice>
          <mc:Fallback>
            <p:pic>
              <p:nvPicPr>
                <p:cNvPr id="390" name="Freihand 389">
                  <a:extLst>
                    <a:ext uri="{FF2B5EF4-FFF2-40B4-BE49-F238E27FC236}">
                      <a16:creationId xmlns:a16="http://schemas.microsoft.com/office/drawing/2014/main" id="{D3B0DB3F-7D5F-4099-9B88-A98D0D18B07E}"/>
                    </a:ext>
                  </a:extLst>
                </p:cNvPr>
                <p:cNvPicPr/>
                <p:nvPr/>
              </p:nvPicPr>
              <p:blipFill>
                <a:blip r:embed="rId596"/>
                <a:stretch>
                  <a:fillRect/>
                </a:stretch>
              </p:blipFill>
              <p:spPr>
                <a:xfrm>
                  <a:off x="5591019" y="3362525"/>
                  <a:ext cx="2458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1" name="Freihand 390">
                  <a:extLst>
                    <a:ext uri="{FF2B5EF4-FFF2-40B4-BE49-F238E27FC236}">
                      <a16:creationId xmlns:a16="http://schemas.microsoft.com/office/drawing/2014/main" id="{E70B3EFB-76D4-4ADA-AF23-524D625F7400}"/>
                    </a:ext>
                  </a:extLst>
                </p14:cNvPr>
                <p14:cNvContentPartPr/>
                <p14:nvPr/>
              </p14:nvContentPartPr>
              <p14:xfrm>
                <a:off x="5695779" y="3444245"/>
                <a:ext cx="11520" cy="113040"/>
              </p14:xfrm>
            </p:contentPart>
          </mc:Choice>
          <mc:Fallback>
            <p:pic>
              <p:nvPicPr>
                <p:cNvPr id="391" name="Freihand 390">
                  <a:extLst>
                    <a:ext uri="{FF2B5EF4-FFF2-40B4-BE49-F238E27FC236}">
                      <a16:creationId xmlns:a16="http://schemas.microsoft.com/office/drawing/2014/main" id="{E70B3EFB-76D4-4ADA-AF23-524D625F7400}"/>
                    </a:ext>
                  </a:extLst>
                </p:cNvPr>
                <p:cNvPicPr/>
                <p:nvPr/>
              </p:nvPicPr>
              <p:blipFill>
                <a:blip r:embed="rId598"/>
                <a:stretch>
                  <a:fillRect/>
                </a:stretch>
              </p:blipFill>
              <p:spPr>
                <a:xfrm>
                  <a:off x="5691459" y="3439925"/>
                  <a:ext cx="20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92" name="Freihand 391">
                  <a:extLst>
                    <a:ext uri="{FF2B5EF4-FFF2-40B4-BE49-F238E27FC236}">
                      <a16:creationId xmlns:a16="http://schemas.microsoft.com/office/drawing/2014/main" id="{AC567D67-0446-4EDB-9830-3646E8C327CD}"/>
                    </a:ext>
                  </a:extLst>
                </p14:cNvPr>
                <p14:cNvContentPartPr/>
                <p14:nvPr/>
              </p14:nvContentPartPr>
              <p14:xfrm>
                <a:off x="5599659" y="3429125"/>
                <a:ext cx="198720" cy="56160"/>
              </p14:xfrm>
            </p:contentPart>
          </mc:Choice>
          <mc:Fallback>
            <p:pic>
              <p:nvPicPr>
                <p:cNvPr id="392" name="Freihand 391">
                  <a:extLst>
                    <a:ext uri="{FF2B5EF4-FFF2-40B4-BE49-F238E27FC236}">
                      <a16:creationId xmlns:a16="http://schemas.microsoft.com/office/drawing/2014/main" id="{AC567D67-0446-4EDB-9830-3646E8C327CD}"/>
                    </a:ext>
                  </a:extLst>
                </p:cNvPr>
                <p:cNvPicPr/>
                <p:nvPr/>
              </p:nvPicPr>
              <p:blipFill>
                <a:blip r:embed="rId600"/>
                <a:stretch>
                  <a:fillRect/>
                </a:stretch>
              </p:blipFill>
              <p:spPr>
                <a:xfrm>
                  <a:off x="5595339" y="3424805"/>
                  <a:ext cx="207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00" name="Freihand 399">
                  <a:extLst>
                    <a:ext uri="{FF2B5EF4-FFF2-40B4-BE49-F238E27FC236}">
                      <a16:creationId xmlns:a16="http://schemas.microsoft.com/office/drawing/2014/main" id="{51682838-5679-4117-99C6-647CCABBB2C3}"/>
                    </a:ext>
                  </a:extLst>
                </p14:cNvPr>
                <p14:cNvContentPartPr/>
                <p14:nvPr/>
              </p14:nvContentPartPr>
              <p14:xfrm>
                <a:off x="4075059" y="3754565"/>
                <a:ext cx="118080" cy="120960"/>
              </p14:xfrm>
            </p:contentPart>
          </mc:Choice>
          <mc:Fallback>
            <p:pic>
              <p:nvPicPr>
                <p:cNvPr id="400" name="Freihand 399">
                  <a:extLst>
                    <a:ext uri="{FF2B5EF4-FFF2-40B4-BE49-F238E27FC236}">
                      <a16:creationId xmlns:a16="http://schemas.microsoft.com/office/drawing/2014/main" id="{51682838-5679-4117-99C6-647CCABBB2C3}"/>
                    </a:ext>
                  </a:extLst>
                </p:cNvPr>
                <p:cNvPicPr/>
                <p:nvPr/>
              </p:nvPicPr>
              <p:blipFill>
                <a:blip r:embed="rId602"/>
                <a:stretch>
                  <a:fillRect/>
                </a:stretch>
              </p:blipFill>
              <p:spPr>
                <a:xfrm>
                  <a:off x="4070739" y="3750245"/>
                  <a:ext cx="126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01" name="Freihand 400">
                  <a:extLst>
                    <a:ext uri="{FF2B5EF4-FFF2-40B4-BE49-F238E27FC236}">
                      <a16:creationId xmlns:a16="http://schemas.microsoft.com/office/drawing/2014/main" id="{8979BA03-3F10-4628-8105-DEFF80931D42}"/>
                    </a:ext>
                  </a:extLst>
                </p14:cNvPr>
                <p14:cNvContentPartPr/>
                <p14:nvPr/>
              </p14:nvContentPartPr>
              <p14:xfrm>
                <a:off x="4209339" y="3832685"/>
                <a:ext cx="16200" cy="74160"/>
              </p14:xfrm>
            </p:contentPart>
          </mc:Choice>
          <mc:Fallback>
            <p:pic>
              <p:nvPicPr>
                <p:cNvPr id="401" name="Freihand 400">
                  <a:extLst>
                    <a:ext uri="{FF2B5EF4-FFF2-40B4-BE49-F238E27FC236}">
                      <a16:creationId xmlns:a16="http://schemas.microsoft.com/office/drawing/2014/main" id="{8979BA03-3F10-4628-8105-DEFF80931D42}"/>
                    </a:ext>
                  </a:extLst>
                </p:cNvPr>
                <p:cNvPicPr/>
                <p:nvPr/>
              </p:nvPicPr>
              <p:blipFill>
                <a:blip r:embed="rId604"/>
                <a:stretch>
                  <a:fillRect/>
                </a:stretch>
              </p:blipFill>
              <p:spPr>
                <a:xfrm>
                  <a:off x="4205019" y="3828365"/>
                  <a:ext cx="24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02" name="Freihand 401">
                  <a:extLst>
                    <a:ext uri="{FF2B5EF4-FFF2-40B4-BE49-F238E27FC236}">
                      <a16:creationId xmlns:a16="http://schemas.microsoft.com/office/drawing/2014/main" id="{F4980334-231D-449F-90F9-9C6EFF3C1212}"/>
                    </a:ext>
                  </a:extLst>
                </p14:cNvPr>
                <p14:cNvContentPartPr/>
                <p14:nvPr/>
              </p14:nvContentPartPr>
              <p14:xfrm>
                <a:off x="4287819" y="3706325"/>
                <a:ext cx="123840" cy="146520"/>
              </p14:xfrm>
            </p:contentPart>
          </mc:Choice>
          <mc:Fallback>
            <p:pic>
              <p:nvPicPr>
                <p:cNvPr id="402" name="Freihand 401">
                  <a:extLst>
                    <a:ext uri="{FF2B5EF4-FFF2-40B4-BE49-F238E27FC236}">
                      <a16:creationId xmlns:a16="http://schemas.microsoft.com/office/drawing/2014/main" id="{F4980334-231D-449F-90F9-9C6EFF3C1212}"/>
                    </a:ext>
                  </a:extLst>
                </p:cNvPr>
                <p:cNvPicPr/>
                <p:nvPr/>
              </p:nvPicPr>
              <p:blipFill>
                <a:blip r:embed="rId606"/>
                <a:stretch>
                  <a:fillRect/>
                </a:stretch>
              </p:blipFill>
              <p:spPr>
                <a:xfrm>
                  <a:off x="4283499" y="3702005"/>
                  <a:ext cx="132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03" name="Freihand 402">
                  <a:extLst>
                    <a:ext uri="{FF2B5EF4-FFF2-40B4-BE49-F238E27FC236}">
                      <a16:creationId xmlns:a16="http://schemas.microsoft.com/office/drawing/2014/main" id="{C8727668-88D7-42C1-BD9E-EF32535D752A}"/>
                    </a:ext>
                  </a:extLst>
                </p14:cNvPr>
                <p14:cNvContentPartPr/>
                <p14:nvPr/>
              </p14:nvContentPartPr>
              <p14:xfrm>
                <a:off x="4456659" y="3770405"/>
                <a:ext cx="87480" cy="41040"/>
              </p14:xfrm>
            </p:contentPart>
          </mc:Choice>
          <mc:Fallback>
            <p:pic>
              <p:nvPicPr>
                <p:cNvPr id="403" name="Freihand 402">
                  <a:extLst>
                    <a:ext uri="{FF2B5EF4-FFF2-40B4-BE49-F238E27FC236}">
                      <a16:creationId xmlns:a16="http://schemas.microsoft.com/office/drawing/2014/main" id="{C8727668-88D7-42C1-BD9E-EF32535D752A}"/>
                    </a:ext>
                  </a:extLst>
                </p:cNvPr>
                <p:cNvPicPr/>
                <p:nvPr/>
              </p:nvPicPr>
              <p:blipFill>
                <a:blip r:embed="rId608"/>
                <a:stretch>
                  <a:fillRect/>
                </a:stretch>
              </p:blipFill>
              <p:spPr>
                <a:xfrm>
                  <a:off x="4452339" y="3766085"/>
                  <a:ext cx="961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04" name="Freihand 403">
                  <a:extLst>
                    <a:ext uri="{FF2B5EF4-FFF2-40B4-BE49-F238E27FC236}">
                      <a16:creationId xmlns:a16="http://schemas.microsoft.com/office/drawing/2014/main" id="{AD67E2EB-8A83-41B7-9F9D-635D5C619EB6}"/>
                    </a:ext>
                  </a:extLst>
                </p14:cNvPr>
                <p14:cNvContentPartPr/>
                <p14:nvPr/>
              </p14:nvContentPartPr>
              <p14:xfrm>
                <a:off x="4493379" y="3763925"/>
                <a:ext cx="77400" cy="147240"/>
              </p14:xfrm>
            </p:contentPart>
          </mc:Choice>
          <mc:Fallback>
            <p:pic>
              <p:nvPicPr>
                <p:cNvPr id="404" name="Freihand 403">
                  <a:extLst>
                    <a:ext uri="{FF2B5EF4-FFF2-40B4-BE49-F238E27FC236}">
                      <a16:creationId xmlns:a16="http://schemas.microsoft.com/office/drawing/2014/main" id="{AD67E2EB-8A83-41B7-9F9D-635D5C619EB6}"/>
                    </a:ext>
                  </a:extLst>
                </p:cNvPr>
                <p:cNvPicPr/>
                <p:nvPr/>
              </p:nvPicPr>
              <p:blipFill>
                <a:blip r:embed="rId610"/>
                <a:stretch>
                  <a:fillRect/>
                </a:stretch>
              </p:blipFill>
              <p:spPr>
                <a:xfrm>
                  <a:off x="4489059" y="3759605"/>
                  <a:ext cx="86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05" name="Freihand 404">
                  <a:extLst>
                    <a:ext uri="{FF2B5EF4-FFF2-40B4-BE49-F238E27FC236}">
                      <a16:creationId xmlns:a16="http://schemas.microsoft.com/office/drawing/2014/main" id="{85B43449-4257-4115-8985-FE2F2BD50F9D}"/>
                    </a:ext>
                  </a:extLst>
                </p14:cNvPr>
                <p14:cNvContentPartPr/>
                <p14:nvPr/>
              </p14:nvContentPartPr>
              <p14:xfrm>
                <a:off x="4658619" y="3772565"/>
                <a:ext cx="137520" cy="14760"/>
              </p14:xfrm>
            </p:contentPart>
          </mc:Choice>
          <mc:Fallback>
            <p:pic>
              <p:nvPicPr>
                <p:cNvPr id="405" name="Freihand 404">
                  <a:extLst>
                    <a:ext uri="{FF2B5EF4-FFF2-40B4-BE49-F238E27FC236}">
                      <a16:creationId xmlns:a16="http://schemas.microsoft.com/office/drawing/2014/main" id="{85B43449-4257-4115-8985-FE2F2BD50F9D}"/>
                    </a:ext>
                  </a:extLst>
                </p:cNvPr>
                <p:cNvPicPr/>
                <p:nvPr/>
              </p:nvPicPr>
              <p:blipFill>
                <a:blip r:embed="rId612"/>
                <a:stretch>
                  <a:fillRect/>
                </a:stretch>
              </p:blipFill>
              <p:spPr>
                <a:xfrm>
                  <a:off x="4654299" y="3768245"/>
                  <a:ext cx="146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06" name="Freihand 405">
                  <a:extLst>
                    <a:ext uri="{FF2B5EF4-FFF2-40B4-BE49-F238E27FC236}">
                      <a16:creationId xmlns:a16="http://schemas.microsoft.com/office/drawing/2014/main" id="{93AEBDAB-A7FB-4AFE-B8BD-48E219418EE1}"/>
                    </a:ext>
                  </a:extLst>
                </p14:cNvPr>
                <p14:cNvContentPartPr/>
                <p14:nvPr/>
              </p14:nvContentPartPr>
              <p14:xfrm>
                <a:off x="4939059" y="3708485"/>
                <a:ext cx="105480" cy="91080"/>
              </p14:xfrm>
            </p:contentPart>
          </mc:Choice>
          <mc:Fallback>
            <p:pic>
              <p:nvPicPr>
                <p:cNvPr id="406" name="Freihand 405">
                  <a:extLst>
                    <a:ext uri="{FF2B5EF4-FFF2-40B4-BE49-F238E27FC236}">
                      <a16:creationId xmlns:a16="http://schemas.microsoft.com/office/drawing/2014/main" id="{93AEBDAB-A7FB-4AFE-B8BD-48E219418EE1}"/>
                    </a:ext>
                  </a:extLst>
                </p:cNvPr>
                <p:cNvPicPr/>
                <p:nvPr/>
              </p:nvPicPr>
              <p:blipFill>
                <a:blip r:embed="rId614"/>
                <a:stretch>
                  <a:fillRect/>
                </a:stretch>
              </p:blipFill>
              <p:spPr>
                <a:xfrm>
                  <a:off x="4934739" y="3704165"/>
                  <a:ext cx="114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07" name="Freihand 406">
                  <a:extLst>
                    <a:ext uri="{FF2B5EF4-FFF2-40B4-BE49-F238E27FC236}">
                      <a16:creationId xmlns:a16="http://schemas.microsoft.com/office/drawing/2014/main" id="{54EA6704-1AE0-4204-99B7-B2873B2C0BA4}"/>
                    </a:ext>
                  </a:extLst>
                </p14:cNvPr>
                <p14:cNvContentPartPr/>
                <p14:nvPr/>
              </p14:nvContentPartPr>
              <p14:xfrm>
                <a:off x="5072259" y="3701285"/>
                <a:ext cx="91080" cy="94320"/>
              </p14:xfrm>
            </p:contentPart>
          </mc:Choice>
          <mc:Fallback>
            <p:pic>
              <p:nvPicPr>
                <p:cNvPr id="407" name="Freihand 406">
                  <a:extLst>
                    <a:ext uri="{FF2B5EF4-FFF2-40B4-BE49-F238E27FC236}">
                      <a16:creationId xmlns:a16="http://schemas.microsoft.com/office/drawing/2014/main" id="{54EA6704-1AE0-4204-99B7-B2873B2C0BA4}"/>
                    </a:ext>
                  </a:extLst>
                </p:cNvPr>
                <p:cNvPicPr/>
                <p:nvPr/>
              </p:nvPicPr>
              <p:blipFill>
                <a:blip r:embed="rId616"/>
                <a:stretch>
                  <a:fillRect/>
                </a:stretch>
              </p:blipFill>
              <p:spPr>
                <a:xfrm>
                  <a:off x="5067939" y="3696965"/>
                  <a:ext cx="99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08" name="Freihand 407">
                  <a:extLst>
                    <a:ext uri="{FF2B5EF4-FFF2-40B4-BE49-F238E27FC236}">
                      <a16:creationId xmlns:a16="http://schemas.microsoft.com/office/drawing/2014/main" id="{83758282-523B-448C-A7AA-1947731C1D43}"/>
                    </a:ext>
                  </a:extLst>
                </p14:cNvPr>
                <p14:cNvContentPartPr/>
                <p14:nvPr/>
              </p14:nvContentPartPr>
              <p14:xfrm>
                <a:off x="5084139" y="3691205"/>
                <a:ext cx="143640" cy="10440"/>
              </p14:xfrm>
            </p:contentPart>
          </mc:Choice>
          <mc:Fallback>
            <p:pic>
              <p:nvPicPr>
                <p:cNvPr id="408" name="Freihand 407">
                  <a:extLst>
                    <a:ext uri="{FF2B5EF4-FFF2-40B4-BE49-F238E27FC236}">
                      <a16:creationId xmlns:a16="http://schemas.microsoft.com/office/drawing/2014/main" id="{83758282-523B-448C-A7AA-1947731C1D43}"/>
                    </a:ext>
                  </a:extLst>
                </p:cNvPr>
                <p:cNvPicPr/>
                <p:nvPr/>
              </p:nvPicPr>
              <p:blipFill>
                <a:blip r:embed="rId618"/>
                <a:stretch>
                  <a:fillRect/>
                </a:stretch>
              </p:blipFill>
              <p:spPr>
                <a:xfrm>
                  <a:off x="5079819" y="3686885"/>
                  <a:ext cx="1522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09" name="Freihand 408">
                  <a:extLst>
                    <a:ext uri="{FF2B5EF4-FFF2-40B4-BE49-F238E27FC236}">
                      <a16:creationId xmlns:a16="http://schemas.microsoft.com/office/drawing/2014/main" id="{F95B8709-EDB6-4341-98CC-9A0C3257BB5C}"/>
                    </a:ext>
                  </a:extLst>
                </p14:cNvPr>
                <p14:cNvContentPartPr/>
                <p14:nvPr/>
              </p14:nvContentPartPr>
              <p14:xfrm>
                <a:off x="5223459" y="3696605"/>
                <a:ext cx="82800" cy="92520"/>
              </p14:xfrm>
            </p:contentPart>
          </mc:Choice>
          <mc:Fallback>
            <p:pic>
              <p:nvPicPr>
                <p:cNvPr id="409" name="Freihand 408">
                  <a:extLst>
                    <a:ext uri="{FF2B5EF4-FFF2-40B4-BE49-F238E27FC236}">
                      <a16:creationId xmlns:a16="http://schemas.microsoft.com/office/drawing/2014/main" id="{F95B8709-EDB6-4341-98CC-9A0C3257BB5C}"/>
                    </a:ext>
                  </a:extLst>
                </p:cNvPr>
                <p:cNvPicPr/>
                <p:nvPr/>
              </p:nvPicPr>
              <p:blipFill>
                <a:blip r:embed="rId620"/>
                <a:stretch>
                  <a:fillRect/>
                </a:stretch>
              </p:blipFill>
              <p:spPr>
                <a:xfrm>
                  <a:off x="5219139" y="3692285"/>
                  <a:ext cx="91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10" name="Freihand 409">
                  <a:extLst>
                    <a:ext uri="{FF2B5EF4-FFF2-40B4-BE49-F238E27FC236}">
                      <a16:creationId xmlns:a16="http://schemas.microsoft.com/office/drawing/2014/main" id="{DA26A6CA-E2A6-4C5B-85AA-EFF3014E9989}"/>
                    </a:ext>
                  </a:extLst>
                </p14:cNvPr>
                <p14:cNvContentPartPr/>
                <p14:nvPr/>
              </p14:nvContentPartPr>
              <p14:xfrm>
                <a:off x="5377899" y="3631085"/>
                <a:ext cx="72360" cy="151200"/>
              </p14:xfrm>
            </p:contentPart>
          </mc:Choice>
          <mc:Fallback>
            <p:pic>
              <p:nvPicPr>
                <p:cNvPr id="410" name="Freihand 409">
                  <a:extLst>
                    <a:ext uri="{FF2B5EF4-FFF2-40B4-BE49-F238E27FC236}">
                      <a16:creationId xmlns:a16="http://schemas.microsoft.com/office/drawing/2014/main" id="{DA26A6CA-E2A6-4C5B-85AA-EFF3014E9989}"/>
                    </a:ext>
                  </a:extLst>
                </p:cNvPr>
                <p:cNvPicPr/>
                <p:nvPr/>
              </p:nvPicPr>
              <p:blipFill>
                <a:blip r:embed="rId622"/>
                <a:stretch>
                  <a:fillRect/>
                </a:stretch>
              </p:blipFill>
              <p:spPr>
                <a:xfrm>
                  <a:off x="5373579" y="3626765"/>
                  <a:ext cx="810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11" name="Freihand 410">
                  <a:extLst>
                    <a:ext uri="{FF2B5EF4-FFF2-40B4-BE49-F238E27FC236}">
                      <a16:creationId xmlns:a16="http://schemas.microsoft.com/office/drawing/2014/main" id="{250DE8DE-D5E2-4DE9-835F-5002B55320B5}"/>
                    </a:ext>
                  </a:extLst>
                </p14:cNvPr>
                <p14:cNvContentPartPr/>
                <p14:nvPr/>
              </p14:nvContentPartPr>
              <p14:xfrm>
                <a:off x="5587059" y="3708845"/>
                <a:ext cx="132120" cy="20160"/>
              </p14:xfrm>
            </p:contentPart>
          </mc:Choice>
          <mc:Fallback>
            <p:pic>
              <p:nvPicPr>
                <p:cNvPr id="411" name="Freihand 410">
                  <a:extLst>
                    <a:ext uri="{FF2B5EF4-FFF2-40B4-BE49-F238E27FC236}">
                      <a16:creationId xmlns:a16="http://schemas.microsoft.com/office/drawing/2014/main" id="{250DE8DE-D5E2-4DE9-835F-5002B55320B5}"/>
                    </a:ext>
                  </a:extLst>
                </p:cNvPr>
                <p:cNvPicPr/>
                <p:nvPr/>
              </p:nvPicPr>
              <p:blipFill>
                <a:blip r:embed="rId624"/>
                <a:stretch>
                  <a:fillRect/>
                </a:stretch>
              </p:blipFill>
              <p:spPr>
                <a:xfrm>
                  <a:off x="5582739" y="3704525"/>
                  <a:ext cx="140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12" name="Freihand 411">
                  <a:extLst>
                    <a:ext uri="{FF2B5EF4-FFF2-40B4-BE49-F238E27FC236}">
                      <a16:creationId xmlns:a16="http://schemas.microsoft.com/office/drawing/2014/main" id="{2FB9CDEB-34BD-4D0E-8BCF-A04F3619C658}"/>
                    </a:ext>
                  </a:extLst>
                </p14:cNvPr>
                <p14:cNvContentPartPr/>
                <p14:nvPr/>
              </p14:nvContentPartPr>
              <p14:xfrm>
                <a:off x="5585619" y="3748445"/>
                <a:ext cx="140040" cy="8640"/>
              </p14:xfrm>
            </p:contentPart>
          </mc:Choice>
          <mc:Fallback>
            <p:pic>
              <p:nvPicPr>
                <p:cNvPr id="412" name="Freihand 411">
                  <a:extLst>
                    <a:ext uri="{FF2B5EF4-FFF2-40B4-BE49-F238E27FC236}">
                      <a16:creationId xmlns:a16="http://schemas.microsoft.com/office/drawing/2014/main" id="{2FB9CDEB-34BD-4D0E-8BCF-A04F3619C658}"/>
                    </a:ext>
                  </a:extLst>
                </p:cNvPr>
                <p:cNvPicPr/>
                <p:nvPr/>
              </p:nvPicPr>
              <p:blipFill>
                <a:blip r:embed="rId626"/>
                <a:stretch>
                  <a:fillRect/>
                </a:stretch>
              </p:blipFill>
              <p:spPr>
                <a:xfrm>
                  <a:off x="5581299" y="3743765"/>
                  <a:ext cx="1486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13" name="Freihand 412">
                  <a:extLst>
                    <a:ext uri="{FF2B5EF4-FFF2-40B4-BE49-F238E27FC236}">
                      <a16:creationId xmlns:a16="http://schemas.microsoft.com/office/drawing/2014/main" id="{6BFB2EEF-1E17-4901-B2E0-31E72CA773A8}"/>
                    </a:ext>
                  </a:extLst>
                </p14:cNvPr>
                <p14:cNvContentPartPr/>
                <p14:nvPr/>
              </p14:nvContentPartPr>
              <p14:xfrm>
                <a:off x="5930139" y="3580685"/>
                <a:ext cx="79560" cy="84600"/>
              </p14:xfrm>
            </p:contentPart>
          </mc:Choice>
          <mc:Fallback>
            <p:pic>
              <p:nvPicPr>
                <p:cNvPr id="413" name="Freihand 412">
                  <a:extLst>
                    <a:ext uri="{FF2B5EF4-FFF2-40B4-BE49-F238E27FC236}">
                      <a16:creationId xmlns:a16="http://schemas.microsoft.com/office/drawing/2014/main" id="{6BFB2EEF-1E17-4901-B2E0-31E72CA773A8}"/>
                    </a:ext>
                  </a:extLst>
                </p:cNvPr>
                <p:cNvPicPr/>
                <p:nvPr/>
              </p:nvPicPr>
              <p:blipFill>
                <a:blip r:embed="rId628"/>
                <a:stretch>
                  <a:fillRect/>
                </a:stretch>
              </p:blipFill>
              <p:spPr>
                <a:xfrm>
                  <a:off x="5925819" y="3576365"/>
                  <a:ext cx="88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14" name="Freihand 413">
                  <a:extLst>
                    <a:ext uri="{FF2B5EF4-FFF2-40B4-BE49-F238E27FC236}">
                      <a16:creationId xmlns:a16="http://schemas.microsoft.com/office/drawing/2014/main" id="{DFDCFBD9-4C45-495A-BFB8-96A923BE4FEA}"/>
                    </a:ext>
                  </a:extLst>
                </p14:cNvPr>
                <p14:cNvContentPartPr/>
                <p14:nvPr/>
              </p14:nvContentPartPr>
              <p14:xfrm>
                <a:off x="5974419" y="3607325"/>
                <a:ext cx="77400" cy="69840"/>
              </p14:xfrm>
            </p:contentPart>
          </mc:Choice>
          <mc:Fallback>
            <p:pic>
              <p:nvPicPr>
                <p:cNvPr id="414" name="Freihand 413">
                  <a:extLst>
                    <a:ext uri="{FF2B5EF4-FFF2-40B4-BE49-F238E27FC236}">
                      <a16:creationId xmlns:a16="http://schemas.microsoft.com/office/drawing/2014/main" id="{DFDCFBD9-4C45-495A-BFB8-96A923BE4FEA}"/>
                    </a:ext>
                  </a:extLst>
                </p:cNvPr>
                <p:cNvPicPr/>
                <p:nvPr/>
              </p:nvPicPr>
              <p:blipFill>
                <a:blip r:embed="rId630"/>
                <a:stretch>
                  <a:fillRect/>
                </a:stretch>
              </p:blipFill>
              <p:spPr>
                <a:xfrm>
                  <a:off x="5970099" y="3603005"/>
                  <a:ext cx="86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15" name="Freihand 414">
                  <a:extLst>
                    <a:ext uri="{FF2B5EF4-FFF2-40B4-BE49-F238E27FC236}">
                      <a16:creationId xmlns:a16="http://schemas.microsoft.com/office/drawing/2014/main" id="{924BD97C-BE5E-4CA2-B393-5139946AAC4A}"/>
                    </a:ext>
                  </a:extLst>
                </p14:cNvPr>
                <p14:cNvContentPartPr/>
                <p14:nvPr/>
              </p14:nvContentPartPr>
              <p14:xfrm>
                <a:off x="6066939" y="3584645"/>
                <a:ext cx="93240" cy="86760"/>
              </p14:xfrm>
            </p:contentPart>
          </mc:Choice>
          <mc:Fallback>
            <p:pic>
              <p:nvPicPr>
                <p:cNvPr id="415" name="Freihand 414">
                  <a:extLst>
                    <a:ext uri="{FF2B5EF4-FFF2-40B4-BE49-F238E27FC236}">
                      <a16:creationId xmlns:a16="http://schemas.microsoft.com/office/drawing/2014/main" id="{924BD97C-BE5E-4CA2-B393-5139946AAC4A}"/>
                    </a:ext>
                  </a:extLst>
                </p:cNvPr>
                <p:cNvPicPr/>
                <p:nvPr/>
              </p:nvPicPr>
              <p:blipFill>
                <a:blip r:embed="rId632"/>
                <a:stretch>
                  <a:fillRect/>
                </a:stretch>
              </p:blipFill>
              <p:spPr>
                <a:xfrm>
                  <a:off x="6062619" y="3580325"/>
                  <a:ext cx="101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16" name="Freihand 415">
                  <a:extLst>
                    <a:ext uri="{FF2B5EF4-FFF2-40B4-BE49-F238E27FC236}">
                      <a16:creationId xmlns:a16="http://schemas.microsoft.com/office/drawing/2014/main" id="{ED4C7C89-1531-423C-8061-83D07636CBE2}"/>
                    </a:ext>
                  </a:extLst>
                </p14:cNvPr>
                <p14:cNvContentPartPr/>
                <p14:nvPr/>
              </p14:nvContentPartPr>
              <p14:xfrm>
                <a:off x="5881899" y="3560525"/>
                <a:ext cx="476280" cy="170640"/>
              </p14:xfrm>
            </p:contentPart>
          </mc:Choice>
          <mc:Fallback>
            <p:pic>
              <p:nvPicPr>
                <p:cNvPr id="416" name="Freihand 415">
                  <a:extLst>
                    <a:ext uri="{FF2B5EF4-FFF2-40B4-BE49-F238E27FC236}">
                      <a16:creationId xmlns:a16="http://schemas.microsoft.com/office/drawing/2014/main" id="{ED4C7C89-1531-423C-8061-83D07636CBE2}"/>
                    </a:ext>
                  </a:extLst>
                </p:cNvPr>
                <p:cNvPicPr/>
                <p:nvPr/>
              </p:nvPicPr>
              <p:blipFill>
                <a:blip r:embed="rId634"/>
                <a:stretch>
                  <a:fillRect/>
                </a:stretch>
              </p:blipFill>
              <p:spPr>
                <a:xfrm>
                  <a:off x="5877579" y="3556205"/>
                  <a:ext cx="4849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17" name="Freihand 416">
                  <a:extLst>
                    <a:ext uri="{FF2B5EF4-FFF2-40B4-BE49-F238E27FC236}">
                      <a16:creationId xmlns:a16="http://schemas.microsoft.com/office/drawing/2014/main" id="{A0EA89BA-C59F-4ED7-A041-09B1D2CF9186}"/>
                    </a:ext>
                  </a:extLst>
                </p14:cNvPr>
                <p14:cNvContentPartPr/>
                <p14:nvPr/>
              </p14:nvContentPartPr>
              <p14:xfrm>
                <a:off x="6012579" y="3788765"/>
                <a:ext cx="176400" cy="135720"/>
              </p14:xfrm>
            </p:contentPart>
          </mc:Choice>
          <mc:Fallback>
            <p:pic>
              <p:nvPicPr>
                <p:cNvPr id="417" name="Freihand 416">
                  <a:extLst>
                    <a:ext uri="{FF2B5EF4-FFF2-40B4-BE49-F238E27FC236}">
                      <a16:creationId xmlns:a16="http://schemas.microsoft.com/office/drawing/2014/main" id="{A0EA89BA-C59F-4ED7-A041-09B1D2CF9186}"/>
                    </a:ext>
                  </a:extLst>
                </p:cNvPr>
                <p:cNvPicPr/>
                <p:nvPr/>
              </p:nvPicPr>
              <p:blipFill>
                <a:blip r:embed="rId636"/>
                <a:stretch>
                  <a:fillRect/>
                </a:stretch>
              </p:blipFill>
              <p:spPr>
                <a:xfrm>
                  <a:off x="6008259" y="3784445"/>
                  <a:ext cx="185040" cy="144360"/>
                </a:xfrm>
                <a:prstGeom prst="rect">
                  <a:avLst/>
                </a:prstGeom>
              </p:spPr>
            </p:pic>
          </mc:Fallback>
        </mc:AlternateContent>
      </p:grpSp>
      <p:grpSp>
        <p:nvGrpSpPr>
          <p:cNvPr id="452" name="Gruppieren 451">
            <a:extLst>
              <a:ext uri="{FF2B5EF4-FFF2-40B4-BE49-F238E27FC236}">
                <a16:creationId xmlns:a16="http://schemas.microsoft.com/office/drawing/2014/main" id="{F8E2AF20-7AD6-434B-B131-2428A5D9DBF7}"/>
              </a:ext>
            </a:extLst>
          </p:cNvPr>
          <p:cNvGrpSpPr/>
          <p:nvPr/>
        </p:nvGrpSpPr>
        <p:grpSpPr>
          <a:xfrm>
            <a:off x="6542139" y="3493205"/>
            <a:ext cx="688320" cy="336600"/>
            <a:chOff x="6542139" y="3493205"/>
            <a:chExt cx="688320" cy="336600"/>
          </a:xfrm>
        </p:grpSpPr>
        <mc:AlternateContent xmlns:mc="http://schemas.openxmlformats.org/markup-compatibility/2006">
          <mc:Choice xmlns:p14="http://schemas.microsoft.com/office/powerpoint/2010/main" Requires="p14">
            <p:contentPart p14:bwMode="auto" r:id="rId637">
              <p14:nvContentPartPr>
                <p14:cNvPr id="419" name="Freihand 418">
                  <a:extLst>
                    <a:ext uri="{FF2B5EF4-FFF2-40B4-BE49-F238E27FC236}">
                      <a16:creationId xmlns:a16="http://schemas.microsoft.com/office/drawing/2014/main" id="{4E512FF4-0D9B-4FEB-B1B7-8F0B2BC0E6AF}"/>
                    </a:ext>
                  </a:extLst>
                </p14:cNvPr>
                <p14:cNvContentPartPr/>
                <p14:nvPr/>
              </p14:nvContentPartPr>
              <p14:xfrm>
                <a:off x="6542139" y="3546485"/>
                <a:ext cx="12600" cy="283320"/>
              </p14:xfrm>
            </p:contentPart>
          </mc:Choice>
          <mc:Fallback>
            <p:pic>
              <p:nvPicPr>
                <p:cNvPr id="419" name="Freihand 418">
                  <a:extLst>
                    <a:ext uri="{FF2B5EF4-FFF2-40B4-BE49-F238E27FC236}">
                      <a16:creationId xmlns:a16="http://schemas.microsoft.com/office/drawing/2014/main" id="{4E512FF4-0D9B-4FEB-B1B7-8F0B2BC0E6AF}"/>
                    </a:ext>
                  </a:extLst>
                </p:cNvPr>
                <p:cNvPicPr/>
                <p:nvPr/>
              </p:nvPicPr>
              <p:blipFill>
                <a:blip r:embed="rId638"/>
                <a:stretch>
                  <a:fillRect/>
                </a:stretch>
              </p:blipFill>
              <p:spPr>
                <a:xfrm>
                  <a:off x="6537819" y="3542165"/>
                  <a:ext cx="212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20" name="Freihand 419">
                  <a:extLst>
                    <a:ext uri="{FF2B5EF4-FFF2-40B4-BE49-F238E27FC236}">
                      <a16:creationId xmlns:a16="http://schemas.microsoft.com/office/drawing/2014/main" id="{0D6D16D7-09DD-45FF-A73F-22BB7C967868}"/>
                    </a:ext>
                  </a:extLst>
                </p14:cNvPr>
                <p14:cNvContentPartPr/>
                <p14:nvPr/>
              </p14:nvContentPartPr>
              <p14:xfrm>
                <a:off x="6694419" y="3617405"/>
                <a:ext cx="14400" cy="127440"/>
              </p14:xfrm>
            </p:contentPart>
          </mc:Choice>
          <mc:Fallback>
            <p:pic>
              <p:nvPicPr>
                <p:cNvPr id="420" name="Freihand 419">
                  <a:extLst>
                    <a:ext uri="{FF2B5EF4-FFF2-40B4-BE49-F238E27FC236}">
                      <a16:creationId xmlns:a16="http://schemas.microsoft.com/office/drawing/2014/main" id="{0D6D16D7-09DD-45FF-A73F-22BB7C967868}"/>
                    </a:ext>
                  </a:extLst>
                </p:cNvPr>
                <p:cNvPicPr/>
                <p:nvPr/>
              </p:nvPicPr>
              <p:blipFill>
                <a:blip r:embed="rId640"/>
                <a:stretch>
                  <a:fillRect/>
                </a:stretch>
              </p:blipFill>
              <p:spPr>
                <a:xfrm>
                  <a:off x="6690099" y="3613085"/>
                  <a:ext cx="23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21" name="Freihand 420">
                  <a:extLst>
                    <a:ext uri="{FF2B5EF4-FFF2-40B4-BE49-F238E27FC236}">
                      <a16:creationId xmlns:a16="http://schemas.microsoft.com/office/drawing/2014/main" id="{317E3296-1860-4C4D-86B0-E0AF88046E93}"/>
                    </a:ext>
                  </a:extLst>
                </p14:cNvPr>
                <p14:cNvContentPartPr/>
                <p14:nvPr/>
              </p14:nvContentPartPr>
              <p14:xfrm>
                <a:off x="6655899" y="3669605"/>
                <a:ext cx="104760" cy="7200"/>
              </p14:xfrm>
            </p:contentPart>
          </mc:Choice>
          <mc:Fallback>
            <p:pic>
              <p:nvPicPr>
                <p:cNvPr id="421" name="Freihand 420">
                  <a:extLst>
                    <a:ext uri="{FF2B5EF4-FFF2-40B4-BE49-F238E27FC236}">
                      <a16:creationId xmlns:a16="http://schemas.microsoft.com/office/drawing/2014/main" id="{317E3296-1860-4C4D-86B0-E0AF88046E93}"/>
                    </a:ext>
                  </a:extLst>
                </p:cNvPr>
                <p:cNvPicPr/>
                <p:nvPr/>
              </p:nvPicPr>
              <p:blipFill>
                <a:blip r:embed="rId642"/>
                <a:stretch>
                  <a:fillRect/>
                </a:stretch>
              </p:blipFill>
              <p:spPr>
                <a:xfrm>
                  <a:off x="6651579" y="3665285"/>
                  <a:ext cx="113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22" name="Freihand 421">
                  <a:extLst>
                    <a:ext uri="{FF2B5EF4-FFF2-40B4-BE49-F238E27FC236}">
                      <a16:creationId xmlns:a16="http://schemas.microsoft.com/office/drawing/2014/main" id="{E3A3CE9C-B52F-431C-82A4-988219EC84DC}"/>
                    </a:ext>
                  </a:extLst>
                </p14:cNvPr>
                <p14:cNvContentPartPr/>
                <p14:nvPr/>
              </p14:nvContentPartPr>
              <p14:xfrm>
                <a:off x="6842019" y="3584285"/>
                <a:ext cx="85680" cy="105840"/>
              </p14:xfrm>
            </p:contentPart>
          </mc:Choice>
          <mc:Fallback>
            <p:pic>
              <p:nvPicPr>
                <p:cNvPr id="422" name="Freihand 421">
                  <a:extLst>
                    <a:ext uri="{FF2B5EF4-FFF2-40B4-BE49-F238E27FC236}">
                      <a16:creationId xmlns:a16="http://schemas.microsoft.com/office/drawing/2014/main" id="{E3A3CE9C-B52F-431C-82A4-988219EC84DC}"/>
                    </a:ext>
                  </a:extLst>
                </p:cNvPr>
                <p:cNvPicPr/>
                <p:nvPr/>
              </p:nvPicPr>
              <p:blipFill>
                <a:blip r:embed="rId644"/>
                <a:stretch>
                  <a:fillRect/>
                </a:stretch>
              </p:blipFill>
              <p:spPr>
                <a:xfrm>
                  <a:off x="6837699" y="3579965"/>
                  <a:ext cx="94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23" name="Freihand 422">
                  <a:extLst>
                    <a:ext uri="{FF2B5EF4-FFF2-40B4-BE49-F238E27FC236}">
                      <a16:creationId xmlns:a16="http://schemas.microsoft.com/office/drawing/2014/main" id="{429E1490-8E54-4E03-B008-683819E9B34D}"/>
                    </a:ext>
                  </a:extLst>
                </p14:cNvPr>
                <p14:cNvContentPartPr/>
                <p14:nvPr/>
              </p14:nvContentPartPr>
              <p14:xfrm>
                <a:off x="6933099" y="3579605"/>
                <a:ext cx="88920" cy="111960"/>
              </p14:xfrm>
            </p:contentPart>
          </mc:Choice>
          <mc:Fallback>
            <p:pic>
              <p:nvPicPr>
                <p:cNvPr id="423" name="Freihand 422">
                  <a:extLst>
                    <a:ext uri="{FF2B5EF4-FFF2-40B4-BE49-F238E27FC236}">
                      <a16:creationId xmlns:a16="http://schemas.microsoft.com/office/drawing/2014/main" id="{429E1490-8E54-4E03-B008-683819E9B34D}"/>
                    </a:ext>
                  </a:extLst>
                </p:cNvPr>
                <p:cNvPicPr/>
                <p:nvPr/>
              </p:nvPicPr>
              <p:blipFill>
                <a:blip r:embed="rId646"/>
                <a:stretch>
                  <a:fillRect/>
                </a:stretch>
              </p:blipFill>
              <p:spPr>
                <a:xfrm>
                  <a:off x="6928779" y="3575285"/>
                  <a:ext cx="975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24" name="Freihand 423">
                  <a:extLst>
                    <a:ext uri="{FF2B5EF4-FFF2-40B4-BE49-F238E27FC236}">
                      <a16:creationId xmlns:a16="http://schemas.microsoft.com/office/drawing/2014/main" id="{A8732484-432A-4186-8800-C6A6055B273D}"/>
                    </a:ext>
                  </a:extLst>
                </p14:cNvPr>
                <p14:cNvContentPartPr/>
                <p14:nvPr/>
              </p14:nvContentPartPr>
              <p14:xfrm>
                <a:off x="6956139" y="3569525"/>
                <a:ext cx="169560" cy="108720"/>
              </p14:xfrm>
            </p:contentPart>
          </mc:Choice>
          <mc:Fallback>
            <p:pic>
              <p:nvPicPr>
                <p:cNvPr id="424" name="Freihand 423">
                  <a:extLst>
                    <a:ext uri="{FF2B5EF4-FFF2-40B4-BE49-F238E27FC236}">
                      <a16:creationId xmlns:a16="http://schemas.microsoft.com/office/drawing/2014/main" id="{A8732484-432A-4186-8800-C6A6055B273D}"/>
                    </a:ext>
                  </a:extLst>
                </p:cNvPr>
                <p:cNvPicPr/>
                <p:nvPr/>
              </p:nvPicPr>
              <p:blipFill>
                <a:blip r:embed="rId648"/>
                <a:stretch>
                  <a:fillRect/>
                </a:stretch>
              </p:blipFill>
              <p:spPr>
                <a:xfrm>
                  <a:off x="6951819" y="3565205"/>
                  <a:ext cx="178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25" name="Freihand 424">
                  <a:extLst>
                    <a:ext uri="{FF2B5EF4-FFF2-40B4-BE49-F238E27FC236}">
                      <a16:creationId xmlns:a16="http://schemas.microsoft.com/office/drawing/2014/main" id="{879B97AC-DF14-4AAD-A59A-8A7783D4D3D9}"/>
                    </a:ext>
                  </a:extLst>
                </p14:cNvPr>
                <p14:cNvContentPartPr/>
                <p14:nvPr/>
              </p14:nvContentPartPr>
              <p14:xfrm>
                <a:off x="7189419" y="3493205"/>
                <a:ext cx="41040" cy="164880"/>
              </p14:xfrm>
            </p:contentPart>
          </mc:Choice>
          <mc:Fallback>
            <p:pic>
              <p:nvPicPr>
                <p:cNvPr id="425" name="Freihand 424">
                  <a:extLst>
                    <a:ext uri="{FF2B5EF4-FFF2-40B4-BE49-F238E27FC236}">
                      <a16:creationId xmlns:a16="http://schemas.microsoft.com/office/drawing/2014/main" id="{879B97AC-DF14-4AAD-A59A-8A7783D4D3D9}"/>
                    </a:ext>
                  </a:extLst>
                </p:cNvPr>
                <p:cNvPicPr/>
                <p:nvPr/>
              </p:nvPicPr>
              <p:blipFill>
                <a:blip r:embed="rId650"/>
                <a:stretch>
                  <a:fillRect/>
                </a:stretch>
              </p:blipFill>
              <p:spPr>
                <a:xfrm>
                  <a:off x="7185099" y="3488885"/>
                  <a:ext cx="49680" cy="173520"/>
                </a:xfrm>
                <a:prstGeom prst="rect">
                  <a:avLst/>
                </a:prstGeom>
              </p:spPr>
            </p:pic>
          </mc:Fallback>
        </mc:AlternateContent>
      </p:grpSp>
      <p:grpSp>
        <p:nvGrpSpPr>
          <p:cNvPr id="451" name="Gruppieren 450">
            <a:extLst>
              <a:ext uri="{FF2B5EF4-FFF2-40B4-BE49-F238E27FC236}">
                <a16:creationId xmlns:a16="http://schemas.microsoft.com/office/drawing/2014/main" id="{6689F726-0578-44C5-AAA1-83F0BD3DAA43}"/>
              </a:ext>
            </a:extLst>
          </p:cNvPr>
          <p:cNvGrpSpPr/>
          <p:nvPr/>
        </p:nvGrpSpPr>
        <p:grpSpPr>
          <a:xfrm>
            <a:off x="4125459" y="4104125"/>
            <a:ext cx="511920" cy="230400"/>
            <a:chOff x="4125459" y="4104125"/>
            <a:chExt cx="511920" cy="230400"/>
          </a:xfrm>
        </p:grpSpPr>
        <mc:AlternateContent xmlns:mc="http://schemas.openxmlformats.org/markup-compatibility/2006">
          <mc:Choice xmlns:p14="http://schemas.microsoft.com/office/powerpoint/2010/main" Requires="p14">
            <p:contentPart p14:bwMode="auto" r:id="rId651">
              <p14:nvContentPartPr>
                <p14:cNvPr id="426" name="Freihand 425">
                  <a:extLst>
                    <a:ext uri="{FF2B5EF4-FFF2-40B4-BE49-F238E27FC236}">
                      <a16:creationId xmlns:a16="http://schemas.microsoft.com/office/drawing/2014/main" id="{CD85AB7A-D7BC-4421-B8E2-7FDDCE17809F}"/>
                    </a:ext>
                  </a:extLst>
                </p14:cNvPr>
                <p14:cNvContentPartPr/>
                <p14:nvPr/>
              </p14:nvContentPartPr>
              <p14:xfrm>
                <a:off x="4125459" y="4127885"/>
                <a:ext cx="112680" cy="116640"/>
              </p14:xfrm>
            </p:contentPart>
          </mc:Choice>
          <mc:Fallback>
            <p:pic>
              <p:nvPicPr>
                <p:cNvPr id="426" name="Freihand 425">
                  <a:extLst>
                    <a:ext uri="{FF2B5EF4-FFF2-40B4-BE49-F238E27FC236}">
                      <a16:creationId xmlns:a16="http://schemas.microsoft.com/office/drawing/2014/main" id="{CD85AB7A-D7BC-4421-B8E2-7FDDCE17809F}"/>
                    </a:ext>
                  </a:extLst>
                </p:cNvPr>
                <p:cNvPicPr/>
                <p:nvPr/>
              </p:nvPicPr>
              <p:blipFill>
                <a:blip r:embed="rId652"/>
                <a:stretch>
                  <a:fillRect/>
                </a:stretch>
              </p:blipFill>
              <p:spPr>
                <a:xfrm>
                  <a:off x="4121139" y="4123565"/>
                  <a:ext cx="121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27" name="Freihand 426">
                  <a:extLst>
                    <a:ext uri="{FF2B5EF4-FFF2-40B4-BE49-F238E27FC236}">
                      <a16:creationId xmlns:a16="http://schemas.microsoft.com/office/drawing/2014/main" id="{EB78A8D8-5DC1-4577-B75E-2FF8D93051B0}"/>
                    </a:ext>
                  </a:extLst>
                </p14:cNvPr>
                <p14:cNvContentPartPr/>
                <p14:nvPr/>
              </p14:nvContentPartPr>
              <p14:xfrm>
                <a:off x="4257219" y="4248125"/>
                <a:ext cx="30960" cy="86400"/>
              </p14:xfrm>
            </p:contentPart>
          </mc:Choice>
          <mc:Fallback>
            <p:pic>
              <p:nvPicPr>
                <p:cNvPr id="427" name="Freihand 426">
                  <a:extLst>
                    <a:ext uri="{FF2B5EF4-FFF2-40B4-BE49-F238E27FC236}">
                      <a16:creationId xmlns:a16="http://schemas.microsoft.com/office/drawing/2014/main" id="{EB78A8D8-5DC1-4577-B75E-2FF8D93051B0}"/>
                    </a:ext>
                  </a:extLst>
                </p:cNvPr>
                <p:cNvPicPr/>
                <p:nvPr/>
              </p:nvPicPr>
              <p:blipFill>
                <a:blip r:embed="rId654"/>
                <a:stretch>
                  <a:fillRect/>
                </a:stretch>
              </p:blipFill>
              <p:spPr>
                <a:xfrm>
                  <a:off x="4252899" y="4243805"/>
                  <a:ext cx="39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28" name="Freihand 427">
                  <a:extLst>
                    <a:ext uri="{FF2B5EF4-FFF2-40B4-BE49-F238E27FC236}">
                      <a16:creationId xmlns:a16="http://schemas.microsoft.com/office/drawing/2014/main" id="{08D2F622-082A-4374-BAB7-B56CDC2E9BC5}"/>
                    </a:ext>
                  </a:extLst>
                </p14:cNvPr>
                <p14:cNvContentPartPr/>
                <p14:nvPr/>
              </p14:nvContentPartPr>
              <p14:xfrm>
                <a:off x="4317699" y="4118525"/>
                <a:ext cx="111240" cy="116640"/>
              </p14:xfrm>
            </p:contentPart>
          </mc:Choice>
          <mc:Fallback>
            <p:pic>
              <p:nvPicPr>
                <p:cNvPr id="428" name="Freihand 427">
                  <a:extLst>
                    <a:ext uri="{FF2B5EF4-FFF2-40B4-BE49-F238E27FC236}">
                      <a16:creationId xmlns:a16="http://schemas.microsoft.com/office/drawing/2014/main" id="{08D2F622-082A-4374-BAB7-B56CDC2E9BC5}"/>
                    </a:ext>
                  </a:extLst>
                </p:cNvPr>
                <p:cNvPicPr/>
                <p:nvPr/>
              </p:nvPicPr>
              <p:blipFill>
                <a:blip r:embed="rId656"/>
                <a:stretch>
                  <a:fillRect/>
                </a:stretch>
              </p:blipFill>
              <p:spPr>
                <a:xfrm>
                  <a:off x="4313379" y="4114205"/>
                  <a:ext cx="119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29" name="Freihand 428">
                  <a:extLst>
                    <a:ext uri="{FF2B5EF4-FFF2-40B4-BE49-F238E27FC236}">
                      <a16:creationId xmlns:a16="http://schemas.microsoft.com/office/drawing/2014/main" id="{DC5B0D91-E1E2-4D6B-B0BB-83C357D3403F}"/>
                    </a:ext>
                  </a:extLst>
                </p14:cNvPr>
                <p14:cNvContentPartPr/>
                <p14:nvPr/>
              </p14:nvContentPartPr>
              <p14:xfrm>
                <a:off x="4368099" y="4104125"/>
                <a:ext cx="127080" cy="10080"/>
              </p14:xfrm>
            </p:contentPart>
          </mc:Choice>
          <mc:Fallback>
            <p:pic>
              <p:nvPicPr>
                <p:cNvPr id="429" name="Freihand 428">
                  <a:extLst>
                    <a:ext uri="{FF2B5EF4-FFF2-40B4-BE49-F238E27FC236}">
                      <a16:creationId xmlns:a16="http://schemas.microsoft.com/office/drawing/2014/main" id="{DC5B0D91-E1E2-4D6B-B0BB-83C357D3403F}"/>
                    </a:ext>
                  </a:extLst>
                </p:cNvPr>
                <p:cNvPicPr/>
                <p:nvPr/>
              </p:nvPicPr>
              <p:blipFill>
                <a:blip r:embed="rId658"/>
                <a:stretch>
                  <a:fillRect/>
                </a:stretch>
              </p:blipFill>
              <p:spPr>
                <a:xfrm>
                  <a:off x="4363779" y="4099805"/>
                  <a:ext cx="1357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30" name="Freihand 429">
                  <a:extLst>
                    <a:ext uri="{FF2B5EF4-FFF2-40B4-BE49-F238E27FC236}">
                      <a16:creationId xmlns:a16="http://schemas.microsoft.com/office/drawing/2014/main" id="{9EB41656-D1E5-4C3E-9AFD-14B207692A12}"/>
                    </a:ext>
                  </a:extLst>
                </p14:cNvPr>
                <p14:cNvContentPartPr/>
                <p14:nvPr/>
              </p14:nvContentPartPr>
              <p14:xfrm>
                <a:off x="4527939" y="4143365"/>
                <a:ext cx="109440" cy="172080"/>
              </p14:xfrm>
            </p:contentPart>
          </mc:Choice>
          <mc:Fallback>
            <p:pic>
              <p:nvPicPr>
                <p:cNvPr id="430" name="Freihand 429">
                  <a:extLst>
                    <a:ext uri="{FF2B5EF4-FFF2-40B4-BE49-F238E27FC236}">
                      <a16:creationId xmlns:a16="http://schemas.microsoft.com/office/drawing/2014/main" id="{9EB41656-D1E5-4C3E-9AFD-14B207692A12}"/>
                    </a:ext>
                  </a:extLst>
                </p:cNvPr>
                <p:cNvPicPr/>
                <p:nvPr/>
              </p:nvPicPr>
              <p:blipFill>
                <a:blip r:embed="rId660"/>
                <a:stretch>
                  <a:fillRect/>
                </a:stretch>
              </p:blipFill>
              <p:spPr>
                <a:xfrm>
                  <a:off x="4523619" y="4139045"/>
                  <a:ext cx="118080" cy="180720"/>
                </a:xfrm>
                <a:prstGeom prst="rect">
                  <a:avLst/>
                </a:prstGeom>
              </p:spPr>
            </p:pic>
          </mc:Fallback>
        </mc:AlternateContent>
      </p:grpSp>
      <p:grpSp>
        <p:nvGrpSpPr>
          <p:cNvPr id="450" name="Gruppieren 449">
            <a:extLst>
              <a:ext uri="{FF2B5EF4-FFF2-40B4-BE49-F238E27FC236}">
                <a16:creationId xmlns:a16="http://schemas.microsoft.com/office/drawing/2014/main" id="{01D96B5A-7D7F-4074-8B93-9889AF7B3236}"/>
              </a:ext>
            </a:extLst>
          </p:cNvPr>
          <p:cNvGrpSpPr/>
          <p:nvPr/>
        </p:nvGrpSpPr>
        <p:grpSpPr>
          <a:xfrm>
            <a:off x="4980819" y="3989285"/>
            <a:ext cx="1388520" cy="212760"/>
            <a:chOff x="4980819" y="3989285"/>
            <a:chExt cx="1388520" cy="212760"/>
          </a:xfrm>
        </p:grpSpPr>
        <mc:AlternateContent xmlns:mc="http://schemas.openxmlformats.org/markup-compatibility/2006">
          <mc:Choice xmlns:p14="http://schemas.microsoft.com/office/powerpoint/2010/main" Requires="p14">
            <p:contentPart p14:bwMode="auto" r:id="rId661">
              <p14:nvContentPartPr>
                <p14:cNvPr id="431" name="Freihand 430">
                  <a:extLst>
                    <a:ext uri="{FF2B5EF4-FFF2-40B4-BE49-F238E27FC236}">
                      <a16:creationId xmlns:a16="http://schemas.microsoft.com/office/drawing/2014/main" id="{232E36A2-6F6C-4327-BD4A-B59CAB5BBD7F}"/>
                    </a:ext>
                  </a:extLst>
                </p14:cNvPr>
                <p14:cNvContentPartPr/>
                <p14:nvPr/>
              </p14:nvContentPartPr>
              <p14:xfrm>
                <a:off x="4983699" y="4126805"/>
                <a:ext cx="118800" cy="9000"/>
              </p14:xfrm>
            </p:contentPart>
          </mc:Choice>
          <mc:Fallback>
            <p:pic>
              <p:nvPicPr>
                <p:cNvPr id="431" name="Freihand 430">
                  <a:extLst>
                    <a:ext uri="{FF2B5EF4-FFF2-40B4-BE49-F238E27FC236}">
                      <a16:creationId xmlns:a16="http://schemas.microsoft.com/office/drawing/2014/main" id="{232E36A2-6F6C-4327-BD4A-B59CAB5BBD7F}"/>
                    </a:ext>
                  </a:extLst>
                </p:cNvPr>
                <p:cNvPicPr/>
                <p:nvPr/>
              </p:nvPicPr>
              <p:blipFill>
                <a:blip r:embed="rId662"/>
                <a:stretch>
                  <a:fillRect/>
                </a:stretch>
              </p:blipFill>
              <p:spPr>
                <a:xfrm>
                  <a:off x="4979379" y="4122485"/>
                  <a:ext cx="1274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32" name="Freihand 431">
                  <a:extLst>
                    <a:ext uri="{FF2B5EF4-FFF2-40B4-BE49-F238E27FC236}">
                      <a16:creationId xmlns:a16="http://schemas.microsoft.com/office/drawing/2014/main" id="{1D437530-4600-47DF-8073-766DEB3EA8F7}"/>
                    </a:ext>
                  </a:extLst>
                </p14:cNvPr>
                <p14:cNvContentPartPr/>
                <p14:nvPr/>
              </p14:nvContentPartPr>
              <p14:xfrm>
                <a:off x="4980819" y="4173965"/>
                <a:ext cx="157680" cy="7920"/>
              </p14:xfrm>
            </p:contentPart>
          </mc:Choice>
          <mc:Fallback>
            <p:pic>
              <p:nvPicPr>
                <p:cNvPr id="432" name="Freihand 431">
                  <a:extLst>
                    <a:ext uri="{FF2B5EF4-FFF2-40B4-BE49-F238E27FC236}">
                      <a16:creationId xmlns:a16="http://schemas.microsoft.com/office/drawing/2014/main" id="{1D437530-4600-47DF-8073-766DEB3EA8F7}"/>
                    </a:ext>
                  </a:extLst>
                </p:cNvPr>
                <p:cNvPicPr/>
                <p:nvPr/>
              </p:nvPicPr>
              <p:blipFill>
                <a:blip r:embed="rId664"/>
                <a:stretch>
                  <a:fillRect/>
                </a:stretch>
              </p:blipFill>
              <p:spPr>
                <a:xfrm>
                  <a:off x="4976499" y="4169645"/>
                  <a:ext cx="166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33" name="Freihand 432">
                  <a:extLst>
                    <a:ext uri="{FF2B5EF4-FFF2-40B4-BE49-F238E27FC236}">
                      <a16:creationId xmlns:a16="http://schemas.microsoft.com/office/drawing/2014/main" id="{8A6D9439-7B2E-4A0A-BC39-F281BEA9029D}"/>
                    </a:ext>
                  </a:extLst>
                </p14:cNvPr>
                <p14:cNvContentPartPr/>
                <p14:nvPr/>
              </p14:nvContentPartPr>
              <p14:xfrm>
                <a:off x="5261259" y="4057325"/>
                <a:ext cx="112320" cy="114120"/>
              </p14:xfrm>
            </p:contentPart>
          </mc:Choice>
          <mc:Fallback>
            <p:pic>
              <p:nvPicPr>
                <p:cNvPr id="433" name="Freihand 432">
                  <a:extLst>
                    <a:ext uri="{FF2B5EF4-FFF2-40B4-BE49-F238E27FC236}">
                      <a16:creationId xmlns:a16="http://schemas.microsoft.com/office/drawing/2014/main" id="{8A6D9439-7B2E-4A0A-BC39-F281BEA9029D}"/>
                    </a:ext>
                  </a:extLst>
                </p:cNvPr>
                <p:cNvPicPr/>
                <p:nvPr/>
              </p:nvPicPr>
              <p:blipFill>
                <a:blip r:embed="rId666"/>
                <a:stretch>
                  <a:fillRect/>
                </a:stretch>
              </p:blipFill>
              <p:spPr>
                <a:xfrm>
                  <a:off x="5256939" y="4053005"/>
                  <a:ext cx="120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34" name="Freihand 433">
                  <a:extLst>
                    <a:ext uri="{FF2B5EF4-FFF2-40B4-BE49-F238E27FC236}">
                      <a16:creationId xmlns:a16="http://schemas.microsoft.com/office/drawing/2014/main" id="{C3F5896C-4C2B-4703-85DB-DF6E4592B4E5}"/>
                    </a:ext>
                  </a:extLst>
                </p14:cNvPr>
                <p14:cNvContentPartPr/>
                <p14:nvPr/>
              </p14:nvContentPartPr>
              <p14:xfrm>
                <a:off x="5392299" y="4083965"/>
                <a:ext cx="108000" cy="77760"/>
              </p14:xfrm>
            </p:contentPart>
          </mc:Choice>
          <mc:Fallback>
            <p:pic>
              <p:nvPicPr>
                <p:cNvPr id="434" name="Freihand 433">
                  <a:extLst>
                    <a:ext uri="{FF2B5EF4-FFF2-40B4-BE49-F238E27FC236}">
                      <a16:creationId xmlns:a16="http://schemas.microsoft.com/office/drawing/2014/main" id="{C3F5896C-4C2B-4703-85DB-DF6E4592B4E5}"/>
                    </a:ext>
                  </a:extLst>
                </p:cNvPr>
                <p:cNvPicPr/>
                <p:nvPr/>
              </p:nvPicPr>
              <p:blipFill>
                <a:blip r:embed="rId668"/>
                <a:stretch>
                  <a:fillRect/>
                </a:stretch>
              </p:blipFill>
              <p:spPr>
                <a:xfrm>
                  <a:off x="5387979" y="4079645"/>
                  <a:ext cx="116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35" name="Freihand 434">
                  <a:extLst>
                    <a:ext uri="{FF2B5EF4-FFF2-40B4-BE49-F238E27FC236}">
                      <a16:creationId xmlns:a16="http://schemas.microsoft.com/office/drawing/2014/main" id="{7E6BF314-D6AA-44B0-95CE-45978E0593DB}"/>
                    </a:ext>
                  </a:extLst>
                </p14:cNvPr>
                <p14:cNvContentPartPr/>
                <p14:nvPr/>
              </p14:nvContentPartPr>
              <p14:xfrm>
                <a:off x="5531619" y="4089725"/>
                <a:ext cx="97200" cy="75600"/>
              </p14:xfrm>
            </p:contentPart>
          </mc:Choice>
          <mc:Fallback>
            <p:pic>
              <p:nvPicPr>
                <p:cNvPr id="435" name="Freihand 434">
                  <a:extLst>
                    <a:ext uri="{FF2B5EF4-FFF2-40B4-BE49-F238E27FC236}">
                      <a16:creationId xmlns:a16="http://schemas.microsoft.com/office/drawing/2014/main" id="{7E6BF314-D6AA-44B0-95CE-45978E0593DB}"/>
                    </a:ext>
                  </a:extLst>
                </p:cNvPr>
                <p:cNvPicPr/>
                <p:nvPr/>
              </p:nvPicPr>
              <p:blipFill>
                <a:blip r:embed="rId670"/>
                <a:stretch>
                  <a:fillRect/>
                </a:stretch>
              </p:blipFill>
              <p:spPr>
                <a:xfrm>
                  <a:off x="5527299" y="4085405"/>
                  <a:ext cx="105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36" name="Freihand 435">
                  <a:extLst>
                    <a:ext uri="{FF2B5EF4-FFF2-40B4-BE49-F238E27FC236}">
                      <a16:creationId xmlns:a16="http://schemas.microsoft.com/office/drawing/2014/main" id="{98258DF2-558C-4B47-914B-3687BB6A9DB1}"/>
                    </a:ext>
                  </a:extLst>
                </p14:cNvPr>
                <p14:cNvContentPartPr/>
                <p14:nvPr/>
              </p14:nvContentPartPr>
              <p14:xfrm>
                <a:off x="5786859" y="4114925"/>
                <a:ext cx="28440" cy="87120"/>
              </p14:xfrm>
            </p:contentPart>
          </mc:Choice>
          <mc:Fallback>
            <p:pic>
              <p:nvPicPr>
                <p:cNvPr id="436" name="Freihand 435">
                  <a:extLst>
                    <a:ext uri="{FF2B5EF4-FFF2-40B4-BE49-F238E27FC236}">
                      <a16:creationId xmlns:a16="http://schemas.microsoft.com/office/drawing/2014/main" id="{98258DF2-558C-4B47-914B-3687BB6A9DB1}"/>
                    </a:ext>
                  </a:extLst>
                </p:cNvPr>
                <p:cNvPicPr/>
                <p:nvPr/>
              </p:nvPicPr>
              <p:blipFill>
                <a:blip r:embed="rId672"/>
                <a:stretch>
                  <a:fillRect/>
                </a:stretch>
              </p:blipFill>
              <p:spPr>
                <a:xfrm>
                  <a:off x="5782539" y="4110605"/>
                  <a:ext cx="37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37" name="Freihand 436">
                  <a:extLst>
                    <a:ext uri="{FF2B5EF4-FFF2-40B4-BE49-F238E27FC236}">
                      <a16:creationId xmlns:a16="http://schemas.microsoft.com/office/drawing/2014/main" id="{6B1D1B34-5657-41CC-B89C-B6C27DA5F990}"/>
                    </a:ext>
                  </a:extLst>
                </p14:cNvPr>
                <p14:cNvContentPartPr/>
                <p14:nvPr/>
              </p14:nvContentPartPr>
              <p14:xfrm>
                <a:off x="5736099" y="4146605"/>
                <a:ext cx="148680" cy="14040"/>
              </p14:xfrm>
            </p:contentPart>
          </mc:Choice>
          <mc:Fallback>
            <p:pic>
              <p:nvPicPr>
                <p:cNvPr id="437" name="Freihand 436">
                  <a:extLst>
                    <a:ext uri="{FF2B5EF4-FFF2-40B4-BE49-F238E27FC236}">
                      <a16:creationId xmlns:a16="http://schemas.microsoft.com/office/drawing/2014/main" id="{6B1D1B34-5657-41CC-B89C-B6C27DA5F990}"/>
                    </a:ext>
                  </a:extLst>
                </p:cNvPr>
                <p:cNvPicPr/>
                <p:nvPr/>
              </p:nvPicPr>
              <p:blipFill>
                <a:blip r:embed="rId674"/>
                <a:stretch>
                  <a:fillRect/>
                </a:stretch>
              </p:blipFill>
              <p:spPr>
                <a:xfrm>
                  <a:off x="5731779" y="4142285"/>
                  <a:ext cx="157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38" name="Freihand 437">
                  <a:extLst>
                    <a:ext uri="{FF2B5EF4-FFF2-40B4-BE49-F238E27FC236}">
                      <a16:creationId xmlns:a16="http://schemas.microsoft.com/office/drawing/2014/main" id="{0F5A6677-19D4-438D-8759-496A90EF2AC5}"/>
                    </a:ext>
                  </a:extLst>
                </p14:cNvPr>
                <p14:cNvContentPartPr/>
                <p14:nvPr/>
              </p14:nvContentPartPr>
              <p14:xfrm>
                <a:off x="5928339" y="4068485"/>
                <a:ext cx="118080" cy="100440"/>
              </p14:xfrm>
            </p:contentPart>
          </mc:Choice>
          <mc:Fallback>
            <p:pic>
              <p:nvPicPr>
                <p:cNvPr id="438" name="Freihand 437">
                  <a:extLst>
                    <a:ext uri="{FF2B5EF4-FFF2-40B4-BE49-F238E27FC236}">
                      <a16:creationId xmlns:a16="http://schemas.microsoft.com/office/drawing/2014/main" id="{0F5A6677-19D4-438D-8759-496A90EF2AC5}"/>
                    </a:ext>
                  </a:extLst>
                </p:cNvPr>
                <p:cNvPicPr/>
                <p:nvPr/>
              </p:nvPicPr>
              <p:blipFill>
                <a:blip r:embed="rId676"/>
                <a:stretch>
                  <a:fillRect/>
                </a:stretch>
              </p:blipFill>
              <p:spPr>
                <a:xfrm>
                  <a:off x="5924019" y="4064165"/>
                  <a:ext cx="126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39" name="Freihand 438">
                  <a:extLst>
                    <a:ext uri="{FF2B5EF4-FFF2-40B4-BE49-F238E27FC236}">
                      <a16:creationId xmlns:a16="http://schemas.microsoft.com/office/drawing/2014/main" id="{D7CC7EE8-4544-4C17-BA7F-454C6DEDD52C}"/>
                    </a:ext>
                  </a:extLst>
                </p14:cNvPr>
                <p14:cNvContentPartPr/>
                <p14:nvPr/>
              </p14:nvContentPartPr>
              <p14:xfrm>
                <a:off x="6065139" y="4078205"/>
                <a:ext cx="65880" cy="103680"/>
              </p14:xfrm>
            </p:contentPart>
          </mc:Choice>
          <mc:Fallback>
            <p:pic>
              <p:nvPicPr>
                <p:cNvPr id="439" name="Freihand 438">
                  <a:extLst>
                    <a:ext uri="{FF2B5EF4-FFF2-40B4-BE49-F238E27FC236}">
                      <a16:creationId xmlns:a16="http://schemas.microsoft.com/office/drawing/2014/main" id="{D7CC7EE8-4544-4C17-BA7F-454C6DEDD52C}"/>
                    </a:ext>
                  </a:extLst>
                </p:cNvPr>
                <p:cNvPicPr/>
                <p:nvPr/>
              </p:nvPicPr>
              <p:blipFill>
                <a:blip r:embed="rId678"/>
                <a:stretch>
                  <a:fillRect/>
                </a:stretch>
              </p:blipFill>
              <p:spPr>
                <a:xfrm>
                  <a:off x="6060819" y="4073885"/>
                  <a:ext cx="74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40" name="Freihand 439">
                  <a:extLst>
                    <a:ext uri="{FF2B5EF4-FFF2-40B4-BE49-F238E27FC236}">
                      <a16:creationId xmlns:a16="http://schemas.microsoft.com/office/drawing/2014/main" id="{D7BB007A-D70A-4143-90FF-594CD22D1567}"/>
                    </a:ext>
                  </a:extLst>
                </p14:cNvPr>
                <p14:cNvContentPartPr/>
                <p14:nvPr/>
              </p14:nvContentPartPr>
              <p14:xfrm>
                <a:off x="6094659" y="4052285"/>
                <a:ext cx="97920" cy="5040"/>
              </p14:xfrm>
            </p:contentPart>
          </mc:Choice>
          <mc:Fallback>
            <p:pic>
              <p:nvPicPr>
                <p:cNvPr id="440" name="Freihand 439">
                  <a:extLst>
                    <a:ext uri="{FF2B5EF4-FFF2-40B4-BE49-F238E27FC236}">
                      <a16:creationId xmlns:a16="http://schemas.microsoft.com/office/drawing/2014/main" id="{D7BB007A-D70A-4143-90FF-594CD22D1567}"/>
                    </a:ext>
                  </a:extLst>
                </p:cNvPr>
                <p:cNvPicPr/>
                <p:nvPr/>
              </p:nvPicPr>
              <p:blipFill>
                <a:blip r:embed="rId680"/>
                <a:stretch>
                  <a:fillRect/>
                </a:stretch>
              </p:blipFill>
              <p:spPr>
                <a:xfrm>
                  <a:off x="6090339" y="4047965"/>
                  <a:ext cx="106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41" name="Freihand 440">
                  <a:extLst>
                    <a:ext uri="{FF2B5EF4-FFF2-40B4-BE49-F238E27FC236}">
                      <a16:creationId xmlns:a16="http://schemas.microsoft.com/office/drawing/2014/main" id="{4D2E8EE1-B13B-423B-AFAD-AE1160191176}"/>
                    </a:ext>
                  </a:extLst>
                </p14:cNvPr>
                <p14:cNvContentPartPr/>
                <p14:nvPr/>
              </p14:nvContentPartPr>
              <p14:xfrm>
                <a:off x="6195459" y="4067405"/>
                <a:ext cx="173880" cy="91080"/>
              </p14:xfrm>
            </p:contentPart>
          </mc:Choice>
          <mc:Fallback>
            <p:pic>
              <p:nvPicPr>
                <p:cNvPr id="441" name="Freihand 440">
                  <a:extLst>
                    <a:ext uri="{FF2B5EF4-FFF2-40B4-BE49-F238E27FC236}">
                      <a16:creationId xmlns:a16="http://schemas.microsoft.com/office/drawing/2014/main" id="{4D2E8EE1-B13B-423B-AFAD-AE1160191176}"/>
                    </a:ext>
                  </a:extLst>
                </p:cNvPr>
                <p:cNvPicPr/>
                <p:nvPr/>
              </p:nvPicPr>
              <p:blipFill>
                <a:blip r:embed="rId682"/>
                <a:stretch>
                  <a:fillRect/>
                </a:stretch>
              </p:blipFill>
              <p:spPr>
                <a:xfrm>
                  <a:off x="6191139" y="4063085"/>
                  <a:ext cx="182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42" name="Freihand 441">
                  <a:extLst>
                    <a:ext uri="{FF2B5EF4-FFF2-40B4-BE49-F238E27FC236}">
                      <a16:creationId xmlns:a16="http://schemas.microsoft.com/office/drawing/2014/main" id="{ECE983A5-D98D-43B5-9846-26D2C634D0FE}"/>
                    </a:ext>
                  </a:extLst>
                </p14:cNvPr>
                <p14:cNvContentPartPr/>
                <p14:nvPr/>
              </p14:nvContentPartPr>
              <p14:xfrm>
                <a:off x="6335499" y="3989285"/>
                <a:ext cx="17640" cy="3600"/>
              </p14:xfrm>
            </p:contentPart>
          </mc:Choice>
          <mc:Fallback>
            <p:pic>
              <p:nvPicPr>
                <p:cNvPr id="442" name="Freihand 441">
                  <a:extLst>
                    <a:ext uri="{FF2B5EF4-FFF2-40B4-BE49-F238E27FC236}">
                      <a16:creationId xmlns:a16="http://schemas.microsoft.com/office/drawing/2014/main" id="{ECE983A5-D98D-43B5-9846-26D2C634D0FE}"/>
                    </a:ext>
                  </a:extLst>
                </p:cNvPr>
                <p:cNvPicPr/>
                <p:nvPr/>
              </p:nvPicPr>
              <p:blipFill>
                <a:blip r:embed="rId684"/>
                <a:stretch>
                  <a:fillRect/>
                </a:stretch>
              </p:blipFill>
              <p:spPr>
                <a:xfrm>
                  <a:off x="6331179" y="3984965"/>
                  <a:ext cx="26280" cy="12240"/>
                </a:xfrm>
                <a:prstGeom prst="rect">
                  <a:avLst/>
                </a:prstGeom>
              </p:spPr>
            </p:pic>
          </mc:Fallback>
        </mc:AlternateContent>
      </p:grpSp>
      <p:grpSp>
        <p:nvGrpSpPr>
          <p:cNvPr id="449" name="Gruppieren 448">
            <a:extLst>
              <a:ext uri="{FF2B5EF4-FFF2-40B4-BE49-F238E27FC236}">
                <a16:creationId xmlns:a16="http://schemas.microsoft.com/office/drawing/2014/main" id="{6DED8393-7313-466A-AB06-606F4DDF091A}"/>
              </a:ext>
            </a:extLst>
          </p:cNvPr>
          <p:cNvGrpSpPr/>
          <p:nvPr/>
        </p:nvGrpSpPr>
        <p:grpSpPr>
          <a:xfrm>
            <a:off x="6559059" y="3948605"/>
            <a:ext cx="665640" cy="228600"/>
            <a:chOff x="6559059" y="3948605"/>
            <a:chExt cx="665640" cy="228600"/>
          </a:xfrm>
        </p:grpSpPr>
        <mc:AlternateContent xmlns:mc="http://schemas.openxmlformats.org/markup-compatibility/2006">
          <mc:Choice xmlns:p14="http://schemas.microsoft.com/office/powerpoint/2010/main" Requires="p14">
            <p:contentPart p14:bwMode="auto" r:id="rId685">
              <p14:nvContentPartPr>
                <p14:cNvPr id="443" name="Freihand 442">
                  <a:extLst>
                    <a:ext uri="{FF2B5EF4-FFF2-40B4-BE49-F238E27FC236}">
                      <a16:creationId xmlns:a16="http://schemas.microsoft.com/office/drawing/2014/main" id="{E89691AF-8C32-4FCF-B96E-96133FA1E1CE}"/>
                    </a:ext>
                  </a:extLst>
                </p14:cNvPr>
                <p14:cNvContentPartPr/>
                <p14:nvPr/>
              </p14:nvContentPartPr>
              <p14:xfrm>
                <a:off x="6559059" y="3989645"/>
                <a:ext cx="20880" cy="187560"/>
              </p14:xfrm>
            </p:contentPart>
          </mc:Choice>
          <mc:Fallback>
            <p:pic>
              <p:nvPicPr>
                <p:cNvPr id="443" name="Freihand 442">
                  <a:extLst>
                    <a:ext uri="{FF2B5EF4-FFF2-40B4-BE49-F238E27FC236}">
                      <a16:creationId xmlns:a16="http://schemas.microsoft.com/office/drawing/2014/main" id="{E89691AF-8C32-4FCF-B96E-96133FA1E1CE}"/>
                    </a:ext>
                  </a:extLst>
                </p:cNvPr>
                <p:cNvPicPr/>
                <p:nvPr/>
              </p:nvPicPr>
              <p:blipFill>
                <a:blip r:embed="rId686"/>
                <a:stretch>
                  <a:fillRect/>
                </a:stretch>
              </p:blipFill>
              <p:spPr>
                <a:xfrm>
                  <a:off x="6554739" y="3985325"/>
                  <a:ext cx="29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44" name="Freihand 443">
                  <a:extLst>
                    <a:ext uri="{FF2B5EF4-FFF2-40B4-BE49-F238E27FC236}">
                      <a16:creationId xmlns:a16="http://schemas.microsoft.com/office/drawing/2014/main" id="{EEFA4357-0E2F-4441-8802-6542A5C55175}"/>
                    </a:ext>
                  </a:extLst>
                </p14:cNvPr>
                <p14:cNvContentPartPr/>
                <p14:nvPr/>
              </p14:nvContentPartPr>
              <p14:xfrm>
                <a:off x="6744459" y="3999005"/>
                <a:ext cx="42480" cy="25560"/>
              </p14:xfrm>
            </p:contentPart>
          </mc:Choice>
          <mc:Fallback>
            <p:pic>
              <p:nvPicPr>
                <p:cNvPr id="444" name="Freihand 443">
                  <a:extLst>
                    <a:ext uri="{FF2B5EF4-FFF2-40B4-BE49-F238E27FC236}">
                      <a16:creationId xmlns:a16="http://schemas.microsoft.com/office/drawing/2014/main" id="{EEFA4357-0E2F-4441-8802-6542A5C55175}"/>
                    </a:ext>
                  </a:extLst>
                </p:cNvPr>
                <p:cNvPicPr/>
                <p:nvPr/>
              </p:nvPicPr>
              <p:blipFill>
                <a:blip r:embed="rId688"/>
                <a:stretch>
                  <a:fillRect/>
                </a:stretch>
              </p:blipFill>
              <p:spPr>
                <a:xfrm>
                  <a:off x="6740139" y="3994685"/>
                  <a:ext cx="51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45" name="Freihand 444">
                  <a:extLst>
                    <a:ext uri="{FF2B5EF4-FFF2-40B4-BE49-F238E27FC236}">
                      <a16:creationId xmlns:a16="http://schemas.microsoft.com/office/drawing/2014/main" id="{957E7ED4-D185-4928-9F0B-7D0044F9BAB2}"/>
                    </a:ext>
                  </a:extLst>
                </p14:cNvPr>
                <p14:cNvContentPartPr/>
                <p14:nvPr/>
              </p14:nvContentPartPr>
              <p14:xfrm>
                <a:off x="6770739" y="4094765"/>
                <a:ext cx="5400" cy="14040"/>
              </p14:xfrm>
            </p:contentPart>
          </mc:Choice>
          <mc:Fallback>
            <p:pic>
              <p:nvPicPr>
                <p:cNvPr id="445" name="Freihand 444">
                  <a:extLst>
                    <a:ext uri="{FF2B5EF4-FFF2-40B4-BE49-F238E27FC236}">
                      <a16:creationId xmlns:a16="http://schemas.microsoft.com/office/drawing/2014/main" id="{957E7ED4-D185-4928-9F0B-7D0044F9BAB2}"/>
                    </a:ext>
                  </a:extLst>
                </p:cNvPr>
                <p:cNvPicPr/>
                <p:nvPr/>
              </p:nvPicPr>
              <p:blipFill>
                <a:blip r:embed="rId690"/>
                <a:stretch>
                  <a:fillRect/>
                </a:stretch>
              </p:blipFill>
              <p:spPr>
                <a:xfrm>
                  <a:off x="6766419" y="4090445"/>
                  <a:ext cx="14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46" name="Freihand 445">
                  <a:extLst>
                    <a:ext uri="{FF2B5EF4-FFF2-40B4-BE49-F238E27FC236}">
                      <a16:creationId xmlns:a16="http://schemas.microsoft.com/office/drawing/2014/main" id="{21ACAA0F-965F-4F0A-9D74-88B2BA085CFC}"/>
                    </a:ext>
                  </a:extLst>
                </p14:cNvPr>
                <p14:cNvContentPartPr/>
                <p14:nvPr/>
              </p14:nvContentPartPr>
              <p14:xfrm>
                <a:off x="6903939" y="3982085"/>
                <a:ext cx="128160" cy="171720"/>
              </p14:xfrm>
            </p:contentPart>
          </mc:Choice>
          <mc:Fallback>
            <p:pic>
              <p:nvPicPr>
                <p:cNvPr id="446" name="Freihand 445">
                  <a:extLst>
                    <a:ext uri="{FF2B5EF4-FFF2-40B4-BE49-F238E27FC236}">
                      <a16:creationId xmlns:a16="http://schemas.microsoft.com/office/drawing/2014/main" id="{21ACAA0F-965F-4F0A-9D74-88B2BA085CFC}"/>
                    </a:ext>
                  </a:extLst>
                </p:cNvPr>
                <p:cNvPicPr/>
                <p:nvPr/>
              </p:nvPicPr>
              <p:blipFill>
                <a:blip r:embed="rId692"/>
                <a:stretch>
                  <a:fillRect/>
                </a:stretch>
              </p:blipFill>
              <p:spPr>
                <a:xfrm>
                  <a:off x="6899619" y="3977765"/>
                  <a:ext cx="1368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47" name="Freihand 446">
                  <a:extLst>
                    <a:ext uri="{FF2B5EF4-FFF2-40B4-BE49-F238E27FC236}">
                      <a16:creationId xmlns:a16="http://schemas.microsoft.com/office/drawing/2014/main" id="{D80BA600-9835-46A9-83AC-709885E67382}"/>
                    </a:ext>
                  </a:extLst>
                </p14:cNvPr>
                <p14:cNvContentPartPr/>
                <p14:nvPr/>
              </p14:nvContentPartPr>
              <p14:xfrm>
                <a:off x="7099059" y="3975965"/>
                <a:ext cx="106920" cy="112320"/>
              </p14:xfrm>
            </p:contentPart>
          </mc:Choice>
          <mc:Fallback>
            <p:pic>
              <p:nvPicPr>
                <p:cNvPr id="447" name="Freihand 446">
                  <a:extLst>
                    <a:ext uri="{FF2B5EF4-FFF2-40B4-BE49-F238E27FC236}">
                      <a16:creationId xmlns:a16="http://schemas.microsoft.com/office/drawing/2014/main" id="{D80BA600-9835-46A9-83AC-709885E67382}"/>
                    </a:ext>
                  </a:extLst>
                </p:cNvPr>
                <p:cNvPicPr/>
                <p:nvPr/>
              </p:nvPicPr>
              <p:blipFill>
                <a:blip r:embed="rId694"/>
                <a:stretch>
                  <a:fillRect/>
                </a:stretch>
              </p:blipFill>
              <p:spPr>
                <a:xfrm>
                  <a:off x="7094739" y="3971645"/>
                  <a:ext cx="115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48" name="Freihand 447">
                  <a:extLst>
                    <a:ext uri="{FF2B5EF4-FFF2-40B4-BE49-F238E27FC236}">
                      <a16:creationId xmlns:a16="http://schemas.microsoft.com/office/drawing/2014/main" id="{A2B9DD7A-C16D-4AA4-AF02-C9F72CC0225D}"/>
                    </a:ext>
                  </a:extLst>
                </p14:cNvPr>
                <p14:cNvContentPartPr/>
                <p14:nvPr/>
              </p14:nvContentPartPr>
              <p14:xfrm>
                <a:off x="7122459" y="3948605"/>
                <a:ext cx="102240" cy="6480"/>
              </p14:xfrm>
            </p:contentPart>
          </mc:Choice>
          <mc:Fallback>
            <p:pic>
              <p:nvPicPr>
                <p:cNvPr id="448" name="Freihand 447">
                  <a:extLst>
                    <a:ext uri="{FF2B5EF4-FFF2-40B4-BE49-F238E27FC236}">
                      <a16:creationId xmlns:a16="http://schemas.microsoft.com/office/drawing/2014/main" id="{A2B9DD7A-C16D-4AA4-AF02-C9F72CC0225D}"/>
                    </a:ext>
                  </a:extLst>
                </p:cNvPr>
                <p:cNvPicPr/>
                <p:nvPr/>
              </p:nvPicPr>
              <p:blipFill>
                <a:blip r:embed="rId696"/>
                <a:stretch>
                  <a:fillRect/>
                </a:stretch>
              </p:blipFill>
              <p:spPr>
                <a:xfrm>
                  <a:off x="7118139" y="3944285"/>
                  <a:ext cx="110880" cy="15120"/>
                </a:xfrm>
                <a:prstGeom prst="rect">
                  <a:avLst/>
                </a:prstGeom>
              </p:spPr>
            </p:pic>
          </mc:Fallback>
        </mc:AlternateContent>
      </p:grpSp>
      <p:grpSp>
        <p:nvGrpSpPr>
          <p:cNvPr id="466" name="Gruppieren 465">
            <a:extLst>
              <a:ext uri="{FF2B5EF4-FFF2-40B4-BE49-F238E27FC236}">
                <a16:creationId xmlns:a16="http://schemas.microsoft.com/office/drawing/2014/main" id="{F613AAD4-DED5-47EA-9737-D00AD1C2519E}"/>
              </a:ext>
            </a:extLst>
          </p:cNvPr>
          <p:cNvGrpSpPr/>
          <p:nvPr/>
        </p:nvGrpSpPr>
        <p:grpSpPr>
          <a:xfrm>
            <a:off x="4572579" y="4550165"/>
            <a:ext cx="127080" cy="181800"/>
            <a:chOff x="4572579" y="4550165"/>
            <a:chExt cx="127080" cy="181800"/>
          </a:xfrm>
        </p:grpSpPr>
        <mc:AlternateContent xmlns:mc="http://schemas.openxmlformats.org/markup-compatibility/2006">
          <mc:Choice xmlns:p14="http://schemas.microsoft.com/office/powerpoint/2010/main" Requires="p14">
            <p:contentPart p14:bwMode="auto" r:id="rId697">
              <p14:nvContentPartPr>
                <p14:cNvPr id="453" name="Freihand 452">
                  <a:extLst>
                    <a:ext uri="{FF2B5EF4-FFF2-40B4-BE49-F238E27FC236}">
                      <a16:creationId xmlns:a16="http://schemas.microsoft.com/office/drawing/2014/main" id="{65FEEF70-0C66-411A-B52F-F8AD974351A9}"/>
                    </a:ext>
                  </a:extLst>
                </p14:cNvPr>
                <p14:cNvContentPartPr/>
                <p14:nvPr/>
              </p14:nvContentPartPr>
              <p14:xfrm>
                <a:off x="4572579" y="4550165"/>
                <a:ext cx="116280" cy="83520"/>
              </p14:xfrm>
            </p:contentPart>
          </mc:Choice>
          <mc:Fallback>
            <p:pic>
              <p:nvPicPr>
                <p:cNvPr id="453" name="Freihand 452">
                  <a:extLst>
                    <a:ext uri="{FF2B5EF4-FFF2-40B4-BE49-F238E27FC236}">
                      <a16:creationId xmlns:a16="http://schemas.microsoft.com/office/drawing/2014/main" id="{65FEEF70-0C66-411A-B52F-F8AD974351A9}"/>
                    </a:ext>
                  </a:extLst>
                </p:cNvPr>
                <p:cNvPicPr/>
                <p:nvPr/>
              </p:nvPicPr>
              <p:blipFill>
                <a:blip r:embed="rId698"/>
                <a:stretch>
                  <a:fillRect/>
                </a:stretch>
              </p:blipFill>
              <p:spPr>
                <a:xfrm>
                  <a:off x="4568259" y="4545845"/>
                  <a:ext cx="124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54" name="Freihand 453">
                  <a:extLst>
                    <a:ext uri="{FF2B5EF4-FFF2-40B4-BE49-F238E27FC236}">
                      <a16:creationId xmlns:a16="http://schemas.microsoft.com/office/drawing/2014/main" id="{F514C4D1-FD8F-40C6-A3BE-614CCE42D4F6}"/>
                    </a:ext>
                  </a:extLst>
                </p14:cNvPr>
                <p14:cNvContentPartPr/>
                <p14:nvPr/>
              </p14:nvContentPartPr>
              <p14:xfrm>
                <a:off x="4659339" y="4580405"/>
                <a:ext cx="40320" cy="151560"/>
              </p14:xfrm>
            </p:contentPart>
          </mc:Choice>
          <mc:Fallback>
            <p:pic>
              <p:nvPicPr>
                <p:cNvPr id="454" name="Freihand 453">
                  <a:extLst>
                    <a:ext uri="{FF2B5EF4-FFF2-40B4-BE49-F238E27FC236}">
                      <a16:creationId xmlns:a16="http://schemas.microsoft.com/office/drawing/2014/main" id="{F514C4D1-FD8F-40C6-A3BE-614CCE42D4F6}"/>
                    </a:ext>
                  </a:extLst>
                </p:cNvPr>
                <p:cNvPicPr/>
                <p:nvPr/>
              </p:nvPicPr>
              <p:blipFill>
                <a:blip r:embed="rId700"/>
                <a:stretch>
                  <a:fillRect/>
                </a:stretch>
              </p:blipFill>
              <p:spPr>
                <a:xfrm>
                  <a:off x="4655019" y="4576085"/>
                  <a:ext cx="48960" cy="160200"/>
                </a:xfrm>
                <a:prstGeom prst="rect">
                  <a:avLst/>
                </a:prstGeom>
              </p:spPr>
            </p:pic>
          </mc:Fallback>
        </mc:AlternateContent>
      </p:grpSp>
      <p:grpSp>
        <p:nvGrpSpPr>
          <p:cNvPr id="465" name="Gruppieren 464">
            <a:extLst>
              <a:ext uri="{FF2B5EF4-FFF2-40B4-BE49-F238E27FC236}">
                <a16:creationId xmlns:a16="http://schemas.microsoft.com/office/drawing/2014/main" id="{2C6A9495-966B-433F-A830-F8E05C35A7F2}"/>
              </a:ext>
            </a:extLst>
          </p:cNvPr>
          <p:cNvGrpSpPr/>
          <p:nvPr/>
        </p:nvGrpSpPr>
        <p:grpSpPr>
          <a:xfrm>
            <a:off x="5013579" y="4370525"/>
            <a:ext cx="1420920" cy="252000"/>
            <a:chOff x="5013579" y="4370525"/>
            <a:chExt cx="1420920" cy="252000"/>
          </a:xfrm>
        </p:grpSpPr>
        <mc:AlternateContent xmlns:mc="http://schemas.openxmlformats.org/markup-compatibility/2006">
          <mc:Choice xmlns:p14="http://schemas.microsoft.com/office/powerpoint/2010/main" Requires="p14">
            <p:contentPart p14:bwMode="auto" r:id="rId701">
              <p14:nvContentPartPr>
                <p14:cNvPr id="455" name="Freihand 454">
                  <a:extLst>
                    <a:ext uri="{FF2B5EF4-FFF2-40B4-BE49-F238E27FC236}">
                      <a16:creationId xmlns:a16="http://schemas.microsoft.com/office/drawing/2014/main" id="{60AAC48C-BC76-4C57-A42E-1F0951F5BE35}"/>
                    </a:ext>
                  </a:extLst>
                </p14:cNvPr>
                <p14:cNvContentPartPr/>
                <p14:nvPr/>
              </p14:nvContentPartPr>
              <p14:xfrm>
                <a:off x="5013579" y="4554845"/>
                <a:ext cx="126360" cy="67680"/>
              </p14:xfrm>
            </p:contentPart>
          </mc:Choice>
          <mc:Fallback>
            <p:pic>
              <p:nvPicPr>
                <p:cNvPr id="455" name="Freihand 454">
                  <a:extLst>
                    <a:ext uri="{FF2B5EF4-FFF2-40B4-BE49-F238E27FC236}">
                      <a16:creationId xmlns:a16="http://schemas.microsoft.com/office/drawing/2014/main" id="{60AAC48C-BC76-4C57-A42E-1F0951F5BE35}"/>
                    </a:ext>
                  </a:extLst>
                </p:cNvPr>
                <p:cNvPicPr/>
                <p:nvPr/>
              </p:nvPicPr>
              <p:blipFill>
                <a:blip r:embed="rId702"/>
                <a:stretch>
                  <a:fillRect/>
                </a:stretch>
              </p:blipFill>
              <p:spPr>
                <a:xfrm>
                  <a:off x="5009259" y="4550525"/>
                  <a:ext cx="135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56" name="Freihand 455">
                  <a:extLst>
                    <a:ext uri="{FF2B5EF4-FFF2-40B4-BE49-F238E27FC236}">
                      <a16:creationId xmlns:a16="http://schemas.microsoft.com/office/drawing/2014/main" id="{3B0C5CBD-D908-44D6-962C-38BDBE633792}"/>
                    </a:ext>
                  </a:extLst>
                </p14:cNvPr>
                <p14:cNvContentPartPr/>
                <p14:nvPr/>
              </p14:nvContentPartPr>
              <p14:xfrm>
                <a:off x="5264499" y="4504445"/>
                <a:ext cx="115560" cy="87840"/>
              </p14:xfrm>
            </p:contentPart>
          </mc:Choice>
          <mc:Fallback>
            <p:pic>
              <p:nvPicPr>
                <p:cNvPr id="456" name="Freihand 455">
                  <a:extLst>
                    <a:ext uri="{FF2B5EF4-FFF2-40B4-BE49-F238E27FC236}">
                      <a16:creationId xmlns:a16="http://schemas.microsoft.com/office/drawing/2014/main" id="{3B0C5CBD-D908-44D6-962C-38BDBE633792}"/>
                    </a:ext>
                  </a:extLst>
                </p:cNvPr>
                <p:cNvPicPr/>
                <p:nvPr/>
              </p:nvPicPr>
              <p:blipFill>
                <a:blip r:embed="rId704"/>
                <a:stretch>
                  <a:fillRect/>
                </a:stretch>
              </p:blipFill>
              <p:spPr>
                <a:xfrm>
                  <a:off x="5260179" y="4500125"/>
                  <a:ext cx="124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57" name="Freihand 456">
                  <a:extLst>
                    <a:ext uri="{FF2B5EF4-FFF2-40B4-BE49-F238E27FC236}">
                      <a16:creationId xmlns:a16="http://schemas.microsoft.com/office/drawing/2014/main" id="{7B36D214-2D93-4D00-8CE2-96F604952942}"/>
                    </a:ext>
                  </a:extLst>
                </p14:cNvPr>
                <p14:cNvContentPartPr/>
                <p14:nvPr/>
              </p14:nvContentPartPr>
              <p14:xfrm>
                <a:off x="5349819" y="4536845"/>
                <a:ext cx="59040" cy="79560"/>
              </p14:xfrm>
            </p:contentPart>
          </mc:Choice>
          <mc:Fallback>
            <p:pic>
              <p:nvPicPr>
                <p:cNvPr id="457" name="Freihand 456">
                  <a:extLst>
                    <a:ext uri="{FF2B5EF4-FFF2-40B4-BE49-F238E27FC236}">
                      <a16:creationId xmlns:a16="http://schemas.microsoft.com/office/drawing/2014/main" id="{7B36D214-2D93-4D00-8CE2-96F604952942}"/>
                    </a:ext>
                  </a:extLst>
                </p:cNvPr>
                <p:cNvPicPr/>
                <p:nvPr/>
              </p:nvPicPr>
              <p:blipFill>
                <a:blip r:embed="rId706"/>
                <a:stretch>
                  <a:fillRect/>
                </a:stretch>
              </p:blipFill>
              <p:spPr>
                <a:xfrm>
                  <a:off x="5345499" y="4532525"/>
                  <a:ext cx="67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58" name="Freihand 457">
                  <a:extLst>
                    <a:ext uri="{FF2B5EF4-FFF2-40B4-BE49-F238E27FC236}">
                      <a16:creationId xmlns:a16="http://schemas.microsoft.com/office/drawing/2014/main" id="{D80ED1AF-5FEB-407D-AFDB-47FFE6E3C70C}"/>
                    </a:ext>
                  </a:extLst>
                </p14:cNvPr>
                <p14:cNvContentPartPr/>
                <p14:nvPr/>
              </p14:nvContentPartPr>
              <p14:xfrm>
                <a:off x="5471139" y="4493645"/>
                <a:ext cx="214200" cy="96480"/>
              </p14:xfrm>
            </p:contentPart>
          </mc:Choice>
          <mc:Fallback>
            <p:pic>
              <p:nvPicPr>
                <p:cNvPr id="458" name="Freihand 457">
                  <a:extLst>
                    <a:ext uri="{FF2B5EF4-FFF2-40B4-BE49-F238E27FC236}">
                      <a16:creationId xmlns:a16="http://schemas.microsoft.com/office/drawing/2014/main" id="{D80ED1AF-5FEB-407D-AFDB-47FFE6E3C70C}"/>
                    </a:ext>
                  </a:extLst>
                </p:cNvPr>
                <p:cNvPicPr/>
                <p:nvPr/>
              </p:nvPicPr>
              <p:blipFill>
                <a:blip r:embed="rId708"/>
                <a:stretch>
                  <a:fillRect/>
                </a:stretch>
              </p:blipFill>
              <p:spPr>
                <a:xfrm>
                  <a:off x="5466819" y="4489325"/>
                  <a:ext cx="222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59" name="Freihand 458">
                  <a:extLst>
                    <a:ext uri="{FF2B5EF4-FFF2-40B4-BE49-F238E27FC236}">
                      <a16:creationId xmlns:a16="http://schemas.microsoft.com/office/drawing/2014/main" id="{EB9C3E2E-0778-40D1-9868-595A0037EC25}"/>
                    </a:ext>
                  </a:extLst>
                </p14:cNvPr>
                <p14:cNvContentPartPr/>
                <p14:nvPr/>
              </p14:nvContentPartPr>
              <p14:xfrm>
                <a:off x="5813859" y="4507325"/>
                <a:ext cx="17640" cy="95040"/>
              </p14:xfrm>
            </p:contentPart>
          </mc:Choice>
          <mc:Fallback>
            <p:pic>
              <p:nvPicPr>
                <p:cNvPr id="459" name="Freihand 458">
                  <a:extLst>
                    <a:ext uri="{FF2B5EF4-FFF2-40B4-BE49-F238E27FC236}">
                      <a16:creationId xmlns:a16="http://schemas.microsoft.com/office/drawing/2014/main" id="{EB9C3E2E-0778-40D1-9868-595A0037EC25}"/>
                    </a:ext>
                  </a:extLst>
                </p:cNvPr>
                <p:cNvPicPr/>
                <p:nvPr/>
              </p:nvPicPr>
              <p:blipFill>
                <a:blip r:embed="rId710"/>
                <a:stretch>
                  <a:fillRect/>
                </a:stretch>
              </p:blipFill>
              <p:spPr>
                <a:xfrm>
                  <a:off x="5809539" y="4503005"/>
                  <a:ext cx="26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60" name="Freihand 459">
                  <a:extLst>
                    <a:ext uri="{FF2B5EF4-FFF2-40B4-BE49-F238E27FC236}">
                      <a16:creationId xmlns:a16="http://schemas.microsoft.com/office/drawing/2014/main" id="{C2F57F15-62A7-44F1-90EF-60F18CD6001F}"/>
                    </a:ext>
                  </a:extLst>
                </p14:cNvPr>
                <p14:cNvContentPartPr/>
                <p14:nvPr/>
              </p14:nvContentPartPr>
              <p14:xfrm>
                <a:off x="5785059" y="4539005"/>
                <a:ext cx="93240" cy="26640"/>
              </p14:xfrm>
            </p:contentPart>
          </mc:Choice>
          <mc:Fallback>
            <p:pic>
              <p:nvPicPr>
                <p:cNvPr id="460" name="Freihand 459">
                  <a:extLst>
                    <a:ext uri="{FF2B5EF4-FFF2-40B4-BE49-F238E27FC236}">
                      <a16:creationId xmlns:a16="http://schemas.microsoft.com/office/drawing/2014/main" id="{C2F57F15-62A7-44F1-90EF-60F18CD6001F}"/>
                    </a:ext>
                  </a:extLst>
                </p:cNvPr>
                <p:cNvPicPr/>
                <p:nvPr/>
              </p:nvPicPr>
              <p:blipFill>
                <a:blip r:embed="rId712"/>
                <a:stretch>
                  <a:fillRect/>
                </a:stretch>
              </p:blipFill>
              <p:spPr>
                <a:xfrm>
                  <a:off x="5780739" y="4534685"/>
                  <a:ext cx="1018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61" name="Freihand 460">
                  <a:extLst>
                    <a:ext uri="{FF2B5EF4-FFF2-40B4-BE49-F238E27FC236}">
                      <a16:creationId xmlns:a16="http://schemas.microsoft.com/office/drawing/2014/main" id="{13B8DC0A-281F-4946-B6C1-AA841BE287B8}"/>
                    </a:ext>
                  </a:extLst>
                </p14:cNvPr>
                <p14:cNvContentPartPr/>
                <p14:nvPr/>
              </p14:nvContentPartPr>
              <p14:xfrm>
                <a:off x="5902419" y="4478885"/>
                <a:ext cx="142920" cy="98280"/>
              </p14:xfrm>
            </p:contentPart>
          </mc:Choice>
          <mc:Fallback>
            <p:pic>
              <p:nvPicPr>
                <p:cNvPr id="461" name="Freihand 460">
                  <a:extLst>
                    <a:ext uri="{FF2B5EF4-FFF2-40B4-BE49-F238E27FC236}">
                      <a16:creationId xmlns:a16="http://schemas.microsoft.com/office/drawing/2014/main" id="{13B8DC0A-281F-4946-B6C1-AA841BE287B8}"/>
                    </a:ext>
                  </a:extLst>
                </p:cNvPr>
                <p:cNvPicPr/>
                <p:nvPr/>
              </p:nvPicPr>
              <p:blipFill>
                <a:blip r:embed="rId714"/>
                <a:stretch>
                  <a:fillRect/>
                </a:stretch>
              </p:blipFill>
              <p:spPr>
                <a:xfrm>
                  <a:off x="5898099" y="4474565"/>
                  <a:ext cx="151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62" name="Freihand 461">
                  <a:extLst>
                    <a:ext uri="{FF2B5EF4-FFF2-40B4-BE49-F238E27FC236}">
                      <a16:creationId xmlns:a16="http://schemas.microsoft.com/office/drawing/2014/main" id="{D54ACA17-91C6-4A59-97FA-A8A0A39C3143}"/>
                    </a:ext>
                  </a:extLst>
                </p14:cNvPr>
                <p14:cNvContentPartPr/>
                <p14:nvPr/>
              </p14:nvContentPartPr>
              <p14:xfrm>
                <a:off x="6058659" y="4468445"/>
                <a:ext cx="79200" cy="92520"/>
              </p14:xfrm>
            </p:contentPart>
          </mc:Choice>
          <mc:Fallback>
            <p:pic>
              <p:nvPicPr>
                <p:cNvPr id="462" name="Freihand 461">
                  <a:extLst>
                    <a:ext uri="{FF2B5EF4-FFF2-40B4-BE49-F238E27FC236}">
                      <a16:creationId xmlns:a16="http://schemas.microsoft.com/office/drawing/2014/main" id="{D54ACA17-91C6-4A59-97FA-A8A0A39C3143}"/>
                    </a:ext>
                  </a:extLst>
                </p:cNvPr>
                <p:cNvPicPr/>
                <p:nvPr/>
              </p:nvPicPr>
              <p:blipFill>
                <a:blip r:embed="rId716"/>
                <a:stretch>
                  <a:fillRect/>
                </a:stretch>
              </p:blipFill>
              <p:spPr>
                <a:xfrm>
                  <a:off x="6054339" y="4464125"/>
                  <a:ext cx="87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63" name="Freihand 462">
                  <a:extLst>
                    <a:ext uri="{FF2B5EF4-FFF2-40B4-BE49-F238E27FC236}">
                      <a16:creationId xmlns:a16="http://schemas.microsoft.com/office/drawing/2014/main" id="{838EA7EB-16C2-4DCC-9275-D7D797EF2691}"/>
                    </a:ext>
                  </a:extLst>
                </p14:cNvPr>
                <p14:cNvContentPartPr/>
                <p14:nvPr/>
              </p14:nvContentPartPr>
              <p14:xfrm>
                <a:off x="6175299" y="4438925"/>
                <a:ext cx="259200" cy="95400"/>
              </p14:xfrm>
            </p:contentPart>
          </mc:Choice>
          <mc:Fallback>
            <p:pic>
              <p:nvPicPr>
                <p:cNvPr id="463" name="Freihand 462">
                  <a:extLst>
                    <a:ext uri="{FF2B5EF4-FFF2-40B4-BE49-F238E27FC236}">
                      <a16:creationId xmlns:a16="http://schemas.microsoft.com/office/drawing/2014/main" id="{838EA7EB-16C2-4DCC-9275-D7D797EF2691}"/>
                    </a:ext>
                  </a:extLst>
                </p:cNvPr>
                <p:cNvPicPr/>
                <p:nvPr/>
              </p:nvPicPr>
              <p:blipFill>
                <a:blip r:embed="rId718"/>
                <a:stretch>
                  <a:fillRect/>
                </a:stretch>
              </p:blipFill>
              <p:spPr>
                <a:xfrm>
                  <a:off x="6170979" y="4434605"/>
                  <a:ext cx="267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64" name="Freihand 463">
                  <a:extLst>
                    <a:ext uri="{FF2B5EF4-FFF2-40B4-BE49-F238E27FC236}">
                      <a16:creationId xmlns:a16="http://schemas.microsoft.com/office/drawing/2014/main" id="{7BFD88D2-1158-4345-BA92-03AE5DA4C38A}"/>
                    </a:ext>
                  </a:extLst>
                </p14:cNvPr>
                <p14:cNvContentPartPr/>
                <p14:nvPr/>
              </p14:nvContentPartPr>
              <p14:xfrm>
                <a:off x="6385899" y="4370525"/>
                <a:ext cx="34200" cy="12240"/>
              </p14:xfrm>
            </p:contentPart>
          </mc:Choice>
          <mc:Fallback>
            <p:pic>
              <p:nvPicPr>
                <p:cNvPr id="464" name="Freihand 463">
                  <a:extLst>
                    <a:ext uri="{FF2B5EF4-FFF2-40B4-BE49-F238E27FC236}">
                      <a16:creationId xmlns:a16="http://schemas.microsoft.com/office/drawing/2014/main" id="{7BFD88D2-1158-4345-BA92-03AE5DA4C38A}"/>
                    </a:ext>
                  </a:extLst>
                </p:cNvPr>
                <p:cNvPicPr/>
                <p:nvPr/>
              </p:nvPicPr>
              <p:blipFill>
                <a:blip r:embed="rId720"/>
                <a:stretch>
                  <a:fillRect/>
                </a:stretch>
              </p:blipFill>
              <p:spPr>
                <a:xfrm>
                  <a:off x="6381579" y="4366205"/>
                  <a:ext cx="42840" cy="20880"/>
                </a:xfrm>
                <a:prstGeom prst="rect">
                  <a:avLst/>
                </a:prstGeom>
              </p:spPr>
            </p:pic>
          </mc:Fallback>
        </mc:AlternateContent>
      </p:grpSp>
      <p:grpSp>
        <p:nvGrpSpPr>
          <p:cNvPr id="472" name="Gruppieren 471">
            <a:extLst>
              <a:ext uri="{FF2B5EF4-FFF2-40B4-BE49-F238E27FC236}">
                <a16:creationId xmlns:a16="http://schemas.microsoft.com/office/drawing/2014/main" id="{86402DE5-0890-439C-9CCE-FF2E49462AB6}"/>
              </a:ext>
            </a:extLst>
          </p:cNvPr>
          <p:cNvGrpSpPr/>
          <p:nvPr/>
        </p:nvGrpSpPr>
        <p:grpSpPr>
          <a:xfrm>
            <a:off x="10597539" y="3724325"/>
            <a:ext cx="215640" cy="311040"/>
            <a:chOff x="10597539" y="3724325"/>
            <a:chExt cx="215640" cy="311040"/>
          </a:xfrm>
        </p:grpSpPr>
        <mc:AlternateContent xmlns:mc="http://schemas.openxmlformats.org/markup-compatibility/2006">
          <mc:Choice xmlns:p14="http://schemas.microsoft.com/office/powerpoint/2010/main" Requires="p14">
            <p:contentPart p14:bwMode="auto" r:id="rId721">
              <p14:nvContentPartPr>
                <p14:cNvPr id="467" name="Freihand 466">
                  <a:extLst>
                    <a:ext uri="{FF2B5EF4-FFF2-40B4-BE49-F238E27FC236}">
                      <a16:creationId xmlns:a16="http://schemas.microsoft.com/office/drawing/2014/main" id="{BA23434E-70E8-4AE2-BCA4-76F7A83AEC56}"/>
                    </a:ext>
                  </a:extLst>
                </p14:cNvPr>
                <p14:cNvContentPartPr/>
                <p14:nvPr/>
              </p14:nvContentPartPr>
              <p14:xfrm>
                <a:off x="10733259" y="3724325"/>
                <a:ext cx="8640" cy="134640"/>
              </p14:xfrm>
            </p:contentPart>
          </mc:Choice>
          <mc:Fallback>
            <p:pic>
              <p:nvPicPr>
                <p:cNvPr id="467" name="Freihand 466">
                  <a:extLst>
                    <a:ext uri="{FF2B5EF4-FFF2-40B4-BE49-F238E27FC236}">
                      <a16:creationId xmlns:a16="http://schemas.microsoft.com/office/drawing/2014/main" id="{BA23434E-70E8-4AE2-BCA4-76F7A83AEC56}"/>
                    </a:ext>
                  </a:extLst>
                </p:cNvPr>
                <p:cNvPicPr/>
                <p:nvPr/>
              </p:nvPicPr>
              <p:blipFill>
                <a:blip r:embed="rId722"/>
                <a:stretch>
                  <a:fillRect/>
                </a:stretch>
              </p:blipFill>
              <p:spPr>
                <a:xfrm>
                  <a:off x="10728939" y="3720005"/>
                  <a:ext cx="172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68" name="Freihand 467">
                  <a:extLst>
                    <a:ext uri="{FF2B5EF4-FFF2-40B4-BE49-F238E27FC236}">
                      <a16:creationId xmlns:a16="http://schemas.microsoft.com/office/drawing/2014/main" id="{371EE13F-FD2B-45A9-995E-0211E9E7E0AB}"/>
                    </a:ext>
                  </a:extLst>
                </p14:cNvPr>
                <p14:cNvContentPartPr/>
                <p14:nvPr/>
              </p14:nvContentPartPr>
              <p14:xfrm>
                <a:off x="10597539" y="3902525"/>
                <a:ext cx="60120" cy="94320"/>
              </p14:xfrm>
            </p:contentPart>
          </mc:Choice>
          <mc:Fallback>
            <p:pic>
              <p:nvPicPr>
                <p:cNvPr id="468" name="Freihand 467">
                  <a:extLst>
                    <a:ext uri="{FF2B5EF4-FFF2-40B4-BE49-F238E27FC236}">
                      <a16:creationId xmlns:a16="http://schemas.microsoft.com/office/drawing/2014/main" id="{371EE13F-FD2B-45A9-995E-0211E9E7E0AB}"/>
                    </a:ext>
                  </a:extLst>
                </p:cNvPr>
                <p:cNvPicPr/>
                <p:nvPr/>
              </p:nvPicPr>
              <p:blipFill>
                <a:blip r:embed="rId724"/>
                <a:stretch>
                  <a:fillRect/>
                </a:stretch>
              </p:blipFill>
              <p:spPr>
                <a:xfrm>
                  <a:off x="10593219" y="3898205"/>
                  <a:ext cx="68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69" name="Freihand 468">
                  <a:extLst>
                    <a:ext uri="{FF2B5EF4-FFF2-40B4-BE49-F238E27FC236}">
                      <a16:creationId xmlns:a16="http://schemas.microsoft.com/office/drawing/2014/main" id="{AD951593-EFD9-43F0-A2C3-BFA717F9D933}"/>
                    </a:ext>
                  </a:extLst>
                </p14:cNvPr>
                <p14:cNvContentPartPr/>
                <p14:nvPr/>
              </p14:nvContentPartPr>
              <p14:xfrm>
                <a:off x="10626699" y="3944645"/>
                <a:ext cx="21240" cy="90720"/>
              </p14:xfrm>
            </p:contentPart>
          </mc:Choice>
          <mc:Fallback>
            <p:pic>
              <p:nvPicPr>
                <p:cNvPr id="469" name="Freihand 468">
                  <a:extLst>
                    <a:ext uri="{FF2B5EF4-FFF2-40B4-BE49-F238E27FC236}">
                      <a16:creationId xmlns:a16="http://schemas.microsoft.com/office/drawing/2014/main" id="{AD951593-EFD9-43F0-A2C3-BFA717F9D933}"/>
                    </a:ext>
                  </a:extLst>
                </p:cNvPr>
                <p:cNvPicPr/>
                <p:nvPr/>
              </p:nvPicPr>
              <p:blipFill>
                <a:blip r:embed="rId726"/>
                <a:stretch>
                  <a:fillRect/>
                </a:stretch>
              </p:blipFill>
              <p:spPr>
                <a:xfrm>
                  <a:off x="10622379" y="3940325"/>
                  <a:ext cx="29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70" name="Freihand 469">
                  <a:extLst>
                    <a:ext uri="{FF2B5EF4-FFF2-40B4-BE49-F238E27FC236}">
                      <a16:creationId xmlns:a16="http://schemas.microsoft.com/office/drawing/2014/main" id="{205A8D4E-90DB-4614-BDEE-FE6305FDC418}"/>
                    </a:ext>
                  </a:extLst>
                </p14:cNvPr>
                <p14:cNvContentPartPr/>
                <p14:nvPr/>
              </p14:nvContentPartPr>
              <p14:xfrm>
                <a:off x="10686099" y="3916565"/>
                <a:ext cx="42480" cy="79920"/>
              </p14:xfrm>
            </p:contentPart>
          </mc:Choice>
          <mc:Fallback>
            <p:pic>
              <p:nvPicPr>
                <p:cNvPr id="470" name="Freihand 469">
                  <a:extLst>
                    <a:ext uri="{FF2B5EF4-FFF2-40B4-BE49-F238E27FC236}">
                      <a16:creationId xmlns:a16="http://schemas.microsoft.com/office/drawing/2014/main" id="{205A8D4E-90DB-4614-BDEE-FE6305FDC418}"/>
                    </a:ext>
                  </a:extLst>
                </p:cNvPr>
                <p:cNvPicPr/>
                <p:nvPr/>
              </p:nvPicPr>
              <p:blipFill>
                <a:blip r:embed="rId728"/>
                <a:stretch>
                  <a:fillRect/>
                </a:stretch>
              </p:blipFill>
              <p:spPr>
                <a:xfrm>
                  <a:off x="10681779" y="3912245"/>
                  <a:ext cx="51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71" name="Freihand 470">
                  <a:extLst>
                    <a:ext uri="{FF2B5EF4-FFF2-40B4-BE49-F238E27FC236}">
                      <a16:creationId xmlns:a16="http://schemas.microsoft.com/office/drawing/2014/main" id="{786D6AD6-B148-4FBC-91C9-62368A2DABFC}"/>
                    </a:ext>
                  </a:extLst>
                </p14:cNvPr>
                <p14:cNvContentPartPr/>
                <p14:nvPr/>
              </p14:nvContentPartPr>
              <p14:xfrm>
                <a:off x="10762419" y="3898205"/>
                <a:ext cx="50760" cy="71280"/>
              </p14:xfrm>
            </p:contentPart>
          </mc:Choice>
          <mc:Fallback>
            <p:pic>
              <p:nvPicPr>
                <p:cNvPr id="471" name="Freihand 470">
                  <a:extLst>
                    <a:ext uri="{FF2B5EF4-FFF2-40B4-BE49-F238E27FC236}">
                      <a16:creationId xmlns:a16="http://schemas.microsoft.com/office/drawing/2014/main" id="{786D6AD6-B148-4FBC-91C9-62368A2DABFC}"/>
                    </a:ext>
                  </a:extLst>
                </p:cNvPr>
                <p:cNvPicPr/>
                <p:nvPr/>
              </p:nvPicPr>
              <p:blipFill>
                <a:blip r:embed="rId730"/>
                <a:stretch>
                  <a:fillRect/>
                </a:stretch>
              </p:blipFill>
              <p:spPr>
                <a:xfrm>
                  <a:off x="10758099" y="3893885"/>
                  <a:ext cx="59400" cy="7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1">
            <p14:nvContentPartPr>
              <p14:cNvPr id="473" name="Freihand 472">
                <a:extLst>
                  <a:ext uri="{FF2B5EF4-FFF2-40B4-BE49-F238E27FC236}">
                    <a16:creationId xmlns:a16="http://schemas.microsoft.com/office/drawing/2014/main" id="{579E0BA3-EF6B-4B0A-AD46-283F0C923BB3}"/>
                  </a:ext>
                </a:extLst>
              </p14:cNvPr>
              <p14:cNvContentPartPr/>
              <p14:nvPr/>
            </p14:nvContentPartPr>
            <p14:xfrm>
              <a:off x="4815219" y="2752325"/>
              <a:ext cx="580320" cy="40320"/>
            </p14:xfrm>
          </p:contentPart>
        </mc:Choice>
        <mc:Fallback>
          <p:pic>
            <p:nvPicPr>
              <p:cNvPr id="473" name="Freihand 472">
                <a:extLst>
                  <a:ext uri="{FF2B5EF4-FFF2-40B4-BE49-F238E27FC236}">
                    <a16:creationId xmlns:a16="http://schemas.microsoft.com/office/drawing/2014/main" id="{579E0BA3-EF6B-4B0A-AD46-283F0C923BB3}"/>
                  </a:ext>
                </a:extLst>
              </p:cNvPr>
              <p:cNvPicPr/>
              <p:nvPr/>
            </p:nvPicPr>
            <p:blipFill>
              <a:blip r:embed="rId732"/>
              <a:stretch>
                <a:fillRect/>
              </a:stretch>
            </p:blipFill>
            <p:spPr>
              <a:xfrm>
                <a:off x="4810899" y="2748005"/>
                <a:ext cx="5889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74" name="Freihand 473">
                <a:extLst>
                  <a:ext uri="{FF2B5EF4-FFF2-40B4-BE49-F238E27FC236}">
                    <a16:creationId xmlns:a16="http://schemas.microsoft.com/office/drawing/2014/main" id="{6D612E2D-C188-4A16-AA77-6911C4F45213}"/>
                  </a:ext>
                </a:extLst>
              </p14:cNvPr>
              <p14:cNvContentPartPr/>
              <p14:nvPr/>
            </p14:nvContentPartPr>
            <p14:xfrm>
              <a:off x="5850219" y="4621445"/>
              <a:ext cx="474120" cy="70560"/>
            </p14:xfrm>
          </p:contentPart>
        </mc:Choice>
        <mc:Fallback>
          <p:pic>
            <p:nvPicPr>
              <p:cNvPr id="474" name="Freihand 473">
                <a:extLst>
                  <a:ext uri="{FF2B5EF4-FFF2-40B4-BE49-F238E27FC236}">
                    <a16:creationId xmlns:a16="http://schemas.microsoft.com/office/drawing/2014/main" id="{6D612E2D-C188-4A16-AA77-6911C4F45213}"/>
                  </a:ext>
                </a:extLst>
              </p:cNvPr>
              <p:cNvPicPr/>
              <p:nvPr/>
            </p:nvPicPr>
            <p:blipFill>
              <a:blip r:embed="rId734"/>
              <a:stretch>
                <a:fillRect/>
              </a:stretch>
            </p:blipFill>
            <p:spPr>
              <a:xfrm>
                <a:off x="5845899" y="4617125"/>
                <a:ext cx="482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76" name="Freihand 475">
                <a:extLst>
                  <a:ext uri="{FF2B5EF4-FFF2-40B4-BE49-F238E27FC236}">
                    <a16:creationId xmlns:a16="http://schemas.microsoft.com/office/drawing/2014/main" id="{AEC45343-1CC9-464C-B497-C85D2AC95260}"/>
                  </a:ext>
                </a:extLst>
              </p14:cNvPr>
              <p14:cNvContentPartPr/>
              <p14:nvPr/>
            </p14:nvContentPartPr>
            <p14:xfrm>
              <a:off x="10724259" y="3299165"/>
              <a:ext cx="1047600" cy="500760"/>
            </p14:xfrm>
          </p:contentPart>
        </mc:Choice>
        <mc:Fallback>
          <p:pic>
            <p:nvPicPr>
              <p:cNvPr id="476" name="Freihand 475">
                <a:extLst>
                  <a:ext uri="{FF2B5EF4-FFF2-40B4-BE49-F238E27FC236}">
                    <a16:creationId xmlns:a16="http://schemas.microsoft.com/office/drawing/2014/main" id="{AEC45343-1CC9-464C-B497-C85D2AC95260}"/>
                  </a:ext>
                </a:extLst>
              </p:cNvPr>
              <p:cNvPicPr/>
              <p:nvPr/>
            </p:nvPicPr>
            <p:blipFill>
              <a:blip r:embed="rId736"/>
              <a:stretch>
                <a:fillRect/>
              </a:stretch>
            </p:blipFill>
            <p:spPr>
              <a:xfrm>
                <a:off x="10719939" y="3294845"/>
                <a:ext cx="1056240" cy="509400"/>
              </a:xfrm>
              <a:prstGeom prst="rect">
                <a:avLst/>
              </a:prstGeom>
            </p:spPr>
          </p:pic>
        </mc:Fallback>
      </mc:AlternateContent>
      <p:grpSp>
        <p:nvGrpSpPr>
          <p:cNvPr id="479" name="Gruppieren 478">
            <a:extLst>
              <a:ext uri="{FF2B5EF4-FFF2-40B4-BE49-F238E27FC236}">
                <a16:creationId xmlns:a16="http://schemas.microsoft.com/office/drawing/2014/main" id="{5D694B2A-56AC-4EBA-A8F9-74606249C7ED}"/>
              </a:ext>
            </a:extLst>
          </p:cNvPr>
          <p:cNvGrpSpPr/>
          <p:nvPr/>
        </p:nvGrpSpPr>
        <p:grpSpPr>
          <a:xfrm>
            <a:off x="11803899" y="3138605"/>
            <a:ext cx="212400" cy="162720"/>
            <a:chOff x="11803899" y="3138605"/>
            <a:chExt cx="212400" cy="162720"/>
          </a:xfrm>
        </p:grpSpPr>
        <mc:AlternateContent xmlns:mc="http://schemas.openxmlformats.org/markup-compatibility/2006">
          <mc:Choice xmlns:p14="http://schemas.microsoft.com/office/powerpoint/2010/main" Requires="p14">
            <p:contentPart p14:bwMode="auto" r:id="rId737">
              <p14:nvContentPartPr>
                <p14:cNvPr id="477" name="Freihand 476">
                  <a:extLst>
                    <a:ext uri="{FF2B5EF4-FFF2-40B4-BE49-F238E27FC236}">
                      <a16:creationId xmlns:a16="http://schemas.microsoft.com/office/drawing/2014/main" id="{5F984465-553C-4465-81D9-7C281AD0EC18}"/>
                    </a:ext>
                  </a:extLst>
                </p14:cNvPr>
                <p14:cNvContentPartPr/>
                <p14:nvPr/>
              </p14:nvContentPartPr>
              <p14:xfrm>
                <a:off x="11803899" y="3151925"/>
                <a:ext cx="101160" cy="149400"/>
              </p14:xfrm>
            </p:contentPart>
          </mc:Choice>
          <mc:Fallback>
            <p:pic>
              <p:nvPicPr>
                <p:cNvPr id="477" name="Freihand 476">
                  <a:extLst>
                    <a:ext uri="{FF2B5EF4-FFF2-40B4-BE49-F238E27FC236}">
                      <a16:creationId xmlns:a16="http://schemas.microsoft.com/office/drawing/2014/main" id="{5F984465-553C-4465-81D9-7C281AD0EC18}"/>
                    </a:ext>
                  </a:extLst>
                </p:cNvPr>
                <p:cNvPicPr/>
                <p:nvPr/>
              </p:nvPicPr>
              <p:blipFill>
                <a:blip r:embed="rId738"/>
                <a:stretch>
                  <a:fillRect/>
                </a:stretch>
              </p:blipFill>
              <p:spPr>
                <a:xfrm>
                  <a:off x="11799579" y="3147605"/>
                  <a:ext cx="109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78" name="Freihand 477">
                  <a:extLst>
                    <a:ext uri="{FF2B5EF4-FFF2-40B4-BE49-F238E27FC236}">
                      <a16:creationId xmlns:a16="http://schemas.microsoft.com/office/drawing/2014/main" id="{C3750F36-4151-41D8-91F4-2AACA87F8EFE}"/>
                    </a:ext>
                  </a:extLst>
                </p14:cNvPr>
                <p14:cNvContentPartPr/>
                <p14:nvPr/>
              </p14:nvContentPartPr>
              <p14:xfrm>
                <a:off x="11912979" y="3138605"/>
                <a:ext cx="103320" cy="137160"/>
              </p14:xfrm>
            </p:contentPart>
          </mc:Choice>
          <mc:Fallback>
            <p:pic>
              <p:nvPicPr>
                <p:cNvPr id="478" name="Freihand 477">
                  <a:extLst>
                    <a:ext uri="{FF2B5EF4-FFF2-40B4-BE49-F238E27FC236}">
                      <a16:creationId xmlns:a16="http://schemas.microsoft.com/office/drawing/2014/main" id="{C3750F36-4151-41D8-91F4-2AACA87F8EFE}"/>
                    </a:ext>
                  </a:extLst>
                </p:cNvPr>
                <p:cNvPicPr/>
                <p:nvPr/>
              </p:nvPicPr>
              <p:blipFill>
                <a:blip r:embed="rId740"/>
                <a:stretch>
                  <a:fillRect/>
                </a:stretch>
              </p:blipFill>
              <p:spPr>
                <a:xfrm>
                  <a:off x="11908659" y="3134285"/>
                  <a:ext cx="111960" cy="14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1">
            <p14:nvContentPartPr>
              <p14:cNvPr id="507" name="Freihand 506">
                <a:extLst>
                  <a:ext uri="{FF2B5EF4-FFF2-40B4-BE49-F238E27FC236}">
                    <a16:creationId xmlns:a16="http://schemas.microsoft.com/office/drawing/2014/main" id="{29A322EF-F7CA-406C-8652-5F2134CA5BB7}"/>
                  </a:ext>
                </a:extLst>
              </p14:cNvPr>
              <p14:cNvContentPartPr/>
              <p14:nvPr/>
            </p14:nvContentPartPr>
            <p14:xfrm>
              <a:off x="7892139" y="6530525"/>
              <a:ext cx="360" cy="360"/>
            </p14:xfrm>
          </p:contentPart>
        </mc:Choice>
        <mc:Fallback>
          <p:pic>
            <p:nvPicPr>
              <p:cNvPr id="507" name="Freihand 506">
                <a:extLst>
                  <a:ext uri="{FF2B5EF4-FFF2-40B4-BE49-F238E27FC236}">
                    <a16:creationId xmlns:a16="http://schemas.microsoft.com/office/drawing/2014/main" id="{29A322EF-F7CA-406C-8652-5F2134CA5BB7}"/>
                  </a:ext>
                </a:extLst>
              </p:cNvPr>
              <p:cNvPicPr/>
              <p:nvPr/>
            </p:nvPicPr>
            <p:blipFill>
              <a:blip r:embed="rId742"/>
              <a:stretch>
                <a:fillRect/>
              </a:stretch>
            </p:blipFill>
            <p:spPr>
              <a:xfrm>
                <a:off x="7887819" y="6526205"/>
                <a:ext cx="9000" cy="9000"/>
              </a:xfrm>
              <a:prstGeom prst="rect">
                <a:avLst/>
              </a:prstGeom>
            </p:spPr>
          </p:pic>
        </mc:Fallback>
      </mc:AlternateContent>
      <p:grpSp>
        <p:nvGrpSpPr>
          <p:cNvPr id="685" name="Gruppieren 684">
            <a:extLst>
              <a:ext uri="{FF2B5EF4-FFF2-40B4-BE49-F238E27FC236}">
                <a16:creationId xmlns:a16="http://schemas.microsoft.com/office/drawing/2014/main" id="{F2DF65D7-0B52-46EA-AE30-D9B212BF764F}"/>
              </a:ext>
            </a:extLst>
          </p:cNvPr>
          <p:cNvGrpSpPr/>
          <p:nvPr/>
        </p:nvGrpSpPr>
        <p:grpSpPr>
          <a:xfrm>
            <a:off x="9082299" y="3561245"/>
            <a:ext cx="2996280" cy="587880"/>
            <a:chOff x="9082299" y="3561245"/>
            <a:chExt cx="2996280" cy="587880"/>
          </a:xfrm>
        </p:grpSpPr>
        <mc:AlternateContent xmlns:mc="http://schemas.openxmlformats.org/markup-compatibility/2006">
          <mc:Choice xmlns:p14="http://schemas.microsoft.com/office/powerpoint/2010/main" Requires="p14">
            <p:contentPart p14:bwMode="auto" r:id="rId743">
              <p14:nvContentPartPr>
                <p14:cNvPr id="481" name="Freihand 480">
                  <a:extLst>
                    <a:ext uri="{FF2B5EF4-FFF2-40B4-BE49-F238E27FC236}">
                      <a16:creationId xmlns:a16="http://schemas.microsoft.com/office/drawing/2014/main" id="{0E4CCDE2-560D-4A45-9F41-E9066F3C384C}"/>
                    </a:ext>
                  </a:extLst>
                </p14:cNvPr>
                <p14:cNvContentPartPr/>
                <p14:nvPr/>
              </p14:nvContentPartPr>
              <p14:xfrm>
                <a:off x="10897059" y="3709205"/>
                <a:ext cx="5400" cy="75960"/>
              </p14:xfrm>
            </p:contentPart>
          </mc:Choice>
          <mc:Fallback>
            <p:pic>
              <p:nvPicPr>
                <p:cNvPr id="481" name="Freihand 480">
                  <a:extLst>
                    <a:ext uri="{FF2B5EF4-FFF2-40B4-BE49-F238E27FC236}">
                      <a16:creationId xmlns:a16="http://schemas.microsoft.com/office/drawing/2014/main" id="{0E4CCDE2-560D-4A45-9F41-E9066F3C384C}"/>
                    </a:ext>
                  </a:extLst>
                </p:cNvPr>
                <p:cNvPicPr/>
                <p:nvPr/>
              </p:nvPicPr>
              <p:blipFill>
                <a:blip r:embed="rId744"/>
                <a:stretch>
                  <a:fillRect/>
                </a:stretch>
              </p:blipFill>
              <p:spPr>
                <a:xfrm>
                  <a:off x="10892739" y="3704885"/>
                  <a:ext cx="14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82" name="Freihand 481">
                  <a:extLst>
                    <a:ext uri="{FF2B5EF4-FFF2-40B4-BE49-F238E27FC236}">
                      <a16:creationId xmlns:a16="http://schemas.microsoft.com/office/drawing/2014/main" id="{2F3D1B83-C24B-4324-93C5-6B584DF3CA10}"/>
                    </a:ext>
                  </a:extLst>
                </p14:cNvPr>
                <p14:cNvContentPartPr/>
                <p14:nvPr/>
              </p14:nvContentPartPr>
              <p14:xfrm>
                <a:off x="10899579" y="3769325"/>
                <a:ext cx="7200" cy="43560"/>
              </p14:xfrm>
            </p:contentPart>
          </mc:Choice>
          <mc:Fallback>
            <p:pic>
              <p:nvPicPr>
                <p:cNvPr id="482" name="Freihand 481">
                  <a:extLst>
                    <a:ext uri="{FF2B5EF4-FFF2-40B4-BE49-F238E27FC236}">
                      <a16:creationId xmlns:a16="http://schemas.microsoft.com/office/drawing/2014/main" id="{2F3D1B83-C24B-4324-93C5-6B584DF3CA10}"/>
                    </a:ext>
                  </a:extLst>
                </p:cNvPr>
                <p:cNvPicPr/>
                <p:nvPr/>
              </p:nvPicPr>
              <p:blipFill>
                <a:blip r:embed="rId746"/>
                <a:stretch>
                  <a:fillRect/>
                </a:stretch>
              </p:blipFill>
              <p:spPr>
                <a:xfrm>
                  <a:off x="10895259" y="3765005"/>
                  <a:ext cx="15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84" name="Freihand 483">
                  <a:extLst>
                    <a:ext uri="{FF2B5EF4-FFF2-40B4-BE49-F238E27FC236}">
                      <a16:creationId xmlns:a16="http://schemas.microsoft.com/office/drawing/2014/main" id="{FAC2132E-F15F-41BC-A12D-27F8D998909C}"/>
                    </a:ext>
                  </a:extLst>
                </p14:cNvPr>
                <p14:cNvContentPartPr/>
                <p14:nvPr/>
              </p14:nvContentPartPr>
              <p14:xfrm>
                <a:off x="9883299" y="3693365"/>
                <a:ext cx="149400" cy="12960"/>
              </p14:xfrm>
            </p:contentPart>
          </mc:Choice>
          <mc:Fallback>
            <p:pic>
              <p:nvPicPr>
                <p:cNvPr id="484" name="Freihand 483">
                  <a:extLst>
                    <a:ext uri="{FF2B5EF4-FFF2-40B4-BE49-F238E27FC236}">
                      <a16:creationId xmlns:a16="http://schemas.microsoft.com/office/drawing/2014/main" id="{FAC2132E-F15F-41BC-A12D-27F8D998909C}"/>
                    </a:ext>
                  </a:extLst>
                </p:cNvPr>
                <p:cNvPicPr/>
                <p:nvPr/>
              </p:nvPicPr>
              <p:blipFill>
                <a:blip r:embed="rId748"/>
                <a:stretch>
                  <a:fillRect/>
                </a:stretch>
              </p:blipFill>
              <p:spPr>
                <a:xfrm>
                  <a:off x="9878979" y="3689045"/>
                  <a:ext cx="1580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85" name="Freihand 484">
                  <a:extLst>
                    <a:ext uri="{FF2B5EF4-FFF2-40B4-BE49-F238E27FC236}">
                      <a16:creationId xmlns:a16="http://schemas.microsoft.com/office/drawing/2014/main" id="{247D9DE3-6DE9-4078-AECD-FD25FA84A341}"/>
                    </a:ext>
                  </a:extLst>
                </p14:cNvPr>
                <p14:cNvContentPartPr/>
                <p14:nvPr/>
              </p14:nvContentPartPr>
              <p14:xfrm>
                <a:off x="10182099" y="3685085"/>
                <a:ext cx="383400" cy="13680"/>
              </p14:xfrm>
            </p:contentPart>
          </mc:Choice>
          <mc:Fallback>
            <p:pic>
              <p:nvPicPr>
                <p:cNvPr id="485" name="Freihand 484">
                  <a:extLst>
                    <a:ext uri="{FF2B5EF4-FFF2-40B4-BE49-F238E27FC236}">
                      <a16:creationId xmlns:a16="http://schemas.microsoft.com/office/drawing/2014/main" id="{247D9DE3-6DE9-4078-AECD-FD25FA84A341}"/>
                    </a:ext>
                  </a:extLst>
                </p:cNvPr>
                <p:cNvPicPr/>
                <p:nvPr/>
              </p:nvPicPr>
              <p:blipFill>
                <a:blip r:embed="rId750"/>
                <a:stretch>
                  <a:fillRect/>
                </a:stretch>
              </p:blipFill>
              <p:spPr>
                <a:xfrm>
                  <a:off x="10177779" y="3680765"/>
                  <a:ext cx="3920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86" name="Freihand 485">
                  <a:extLst>
                    <a:ext uri="{FF2B5EF4-FFF2-40B4-BE49-F238E27FC236}">
                      <a16:creationId xmlns:a16="http://schemas.microsoft.com/office/drawing/2014/main" id="{15B6528A-CD1B-4A0B-ABD6-AB46A64DA74E}"/>
                    </a:ext>
                  </a:extLst>
                </p14:cNvPr>
                <p14:cNvContentPartPr/>
                <p14:nvPr/>
              </p14:nvContentPartPr>
              <p14:xfrm>
                <a:off x="10639659" y="3703085"/>
                <a:ext cx="274320" cy="11520"/>
              </p14:xfrm>
            </p:contentPart>
          </mc:Choice>
          <mc:Fallback>
            <p:pic>
              <p:nvPicPr>
                <p:cNvPr id="486" name="Freihand 485">
                  <a:extLst>
                    <a:ext uri="{FF2B5EF4-FFF2-40B4-BE49-F238E27FC236}">
                      <a16:creationId xmlns:a16="http://schemas.microsoft.com/office/drawing/2014/main" id="{15B6528A-CD1B-4A0B-ABD6-AB46A64DA74E}"/>
                    </a:ext>
                  </a:extLst>
                </p:cNvPr>
                <p:cNvPicPr/>
                <p:nvPr/>
              </p:nvPicPr>
              <p:blipFill>
                <a:blip r:embed="rId752"/>
                <a:stretch>
                  <a:fillRect/>
                </a:stretch>
              </p:blipFill>
              <p:spPr>
                <a:xfrm>
                  <a:off x="10635339" y="3698765"/>
                  <a:ext cx="282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92" name="Freihand 491">
                  <a:extLst>
                    <a:ext uri="{FF2B5EF4-FFF2-40B4-BE49-F238E27FC236}">
                      <a16:creationId xmlns:a16="http://schemas.microsoft.com/office/drawing/2014/main" id="{5BCB9170-EA5E-4F69-BD67-96C228B4A8B4}"/>
                    </a:ext>
                  </a:extLst>
                </p14:cNvPr>
                <p14:cNvContentPartPr/>
                <p14:nvPr/>
              </p14:nvContentPartPr>
              <p14:xfrm>
                <a:off x="10852779" y="3856805"/>
                <a:ext cx="44640" cy="72360"/>
              </p14:xfrm>
            </p:contentPart>
          </mc:Choice>
          <mc:Fallback>
            <p:pic>
              <p:nvPicPr>
                <p:cNvPr id="492" name="Freihand 491">
                  <a:extLst>
                    <a:ext uri="{FF2B5EF4-FFF2-40B4-BE49-F238E27FC236}">
                      <a16:creationId xmlns:a16="http://schemas.microsoft.com/office/drawing/2014/main" id="{5BCB9170-EA5E-4F69-BD67-96C228B4A8B4}"/>
                    </a:ext>
                  </a:extLst>
                </p:cNvPr>
                <p:cNvPicPr/>
                <p:nvPr/>
              </p:nvPicPr>
              <p:blipFill>
                <a:blip r:embed="rId754"/>
                <a:stretch>
                  <a:fillRect/>
                </a:stretch>
              </p:blipFill>
              <p:spPr>
                <a:xfrm>
                  <a:off x="10848459" y="3852485"/>
                  <a:ext cx="53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93" name="Freihand 492">
                  <a:extLst>
                    <a:ext uri="{FF2B5EF4-FFF2-40B4-BE49-F238E27FC236}">
                      <a16:creationId xmlns:a16="http://schemas.microsoft.com/office/drawing/2014/main" id="{8D350872-EA45-43F5-BB90-852346EB3A4C}"/>
                    </a:ext>
                  </a:extLst>
                </p14:cNvPr>
                <p14:cNvContentPartPr/>
                <p14:nvPr/>
              </p14:nvContentPartPr>
              <p14:xfrm>
                <a:off x="10866819" y="3881285"/>
                <a:ext cx="33480" cy="98640"/>
              </p14:xfrm>
            </p:contentPart>
          </mc:Choice>
          <mc:Fallback>
            <p:pic>
              <p:nvPicPr>
                <p:cNvPr id="493" name="Freihand 492">
                  <a:extLst>
                    <a:ext uri="{FF2B5EF4-FFF2-40B4-BE49-F238E27FC236}">
                      <a16:creationId xmlns:a16="http://schemas.microsoft.com/office/drawing/2014/main" id="{8D350872-EA45-43F5-BB90-852346EB3A4C}"/>
                    </a:ext>
                  </a:extLst>
                </p:cNvPr>
                <p:cNvPicPr/>
                <p:nvPr/>
              </p:nvPicPr>
              <p:blipFill>
                <a:blip r:embed="rId756"/>
                <a:stretch>
                  <a:fillRect/>
                </a:stretch>
              </p:blipFill>
              <p:spPr>
                <a:xfrm>
                  <a:off x="10862499" y="3876965"/>
                  <a:ext cx="42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94" name="Freihand 493">
                  <a:extLst>
                    <a:ext uri="{FF2B5EF4-FFF2-40B4-BE49-F238E27FC236}">
                      <a16:creationId xmlns:a16="http://schemas.microsoft.com/office/drawing/2014/main" id="{A2948E65-090B-4D34-966B-3DD74564B2DE}"/>
                    </a:ext>
                  </a:extLst>
                </p14:cNvPr>
                <p14:cNvContentPartPr/>
                <p14:nvPr/>
              </p14:nvContentPartPr>
              <p14:xfrm>
                <a:off x="10896339" y="3831605"/>
                <a:ext cx="114480" cy="92160"/>
              </p14:xfrm>
            </p:contentPart>
          </mc:Choice>
          <mc:Fallback>
            <p:pic>
              <p:nvPicPr>
                <p:cNvPr id="494" name="Freihand 493">
                  <a:extLst>
                    <a:ext uri="{FF2B5EF4-FFF2-40B4-BE49-F238E27FC236}">
                      <a16:creationId xmlns:a16="http://schemas.microsoft.com/office/drawing/2014/main" id="{A2948E65-090B-4D34-966B-3DD74564B2DE}"/>
                    </a:ext>
                  </a:extLst>
                </p:cNvPr>
                <p:cNvPicPr/>
                <p:nvPr/>
              </p:nvPicPr>
              <p:blipFill>
                <a:blip r:embed="rId758"/>
                <a:stretch>
                  <a:fillRect/>
                </a:stretch>
              </p:blipFill>
              <p:spPr>
                <a:xfrm>
                  <a:off x="10892019" y="3827285"/>
                  <a:ext cx="123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88" name="Freihand 487">
                  <a:extLst>
                    <a:ext uri="{FF2B5EF4-FFF2-40B4-BE49-F238E27FC236}">
                      <a16:creationId xmlns:a16="http://schemas.microsoft.com/office/drawing/2014/main" id="{17D2E80F-B0BB-4D54-A22D-4938D71B8AA9}"/>
                    </a:ext>
                  </a:extLst>
                </p14:cNvPr>
                <p14:cNvContentPartPr/>
                <p14:nvPr/>
              </p14:nvContentPartPr>
              <p14:xfrm>
                <a:off x="9658299" y="3664925"/>
                <a:ext cx="46800" cy="64800"/>
              </p14:xfrm>
            </p:contentPart>
          </mc:Choice>
          <mc:Fallback>
            <p:pic>
              <p:nvPicPr>
                <p:cNvPr id="488" name="Freihand 487">
                  <a:extLst>
                    <a:ext uri="{FF2B5EF4-FFF2-40B4-BE49-F238E27FC236}">
                      <a16:creationId xmlns:a16="http://schemas.microsoft.com/office/drawing/2014/main" id="{17D2E80F-B0BB-4D54-A22D-4938D71B8AA9}"/>
                    </a:ext>
                  </a:extLst>
                </p:cNvPr>
                <p:cNvPicPr/>
                <p:nvPr/>
              </p:nvPicPr>
              <p:blipFill>
                <a:blip r:embed="rId760"/>
                <a:stretch>
                  <a:fillRect/>
                </a:stretch>
              </p:blipFill>
              <p:spPr>
                <a:xfrm>
                  <a:off x="9653979" y="3660605"/>
                  <a:ext cx="554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89" name="Freihand 488">
                  <a:extLst>
                    <a:ext uri="{FF2B5EF4-FFF2-40B4-BE49-F238E27FC236}">
                      <a16:creationId xmlns:a16="http://schemas.microsoft.com/office/drawing/2014/main" id="{4598973C-92C8-4C27-BE44-B047D59F75A4}"/>
                    </a:ext>
                  </a:extLst>
                </p14:cNvPr>
                <p14:cNvContentPartPr/>
                <p14:nvPr/>
              </p14:nvContentPartPr>
              <p14:xfrm>
                <a:off x="9670539" y="3579605"/>
                <a:ext cx="123480" cy="48960"/>
              </p14:xfrm>
            </p:contentPart>
          </mc:Choice>
          <mc:Fallback>
            <p:pic>
              <p:nvPicPr>
                <p:cNvPr id="489" name="Freihand 488">
                  <a:extLst>
                    <a:ext uri="{FF2B5EF4-FFF2-40B4-BE49-F238E27FC236}">
                      <a16:creationId xmlns:a16="http://schemas.microsoft.com/office/drawing/2014/main" id="{4598973C-92C8-4C27-BE44-B047D59F75A4}"/>
                    </a:ext>
                  </a:extLst>
                </p:cNvPr>
                <p:cNvPicPr/>
                <p:nvPr/>
              </p:nvPicPr>
              <p:blipFill>
                <a:blip r:embed="rId762"/>
                <a:stretch>
                  <a:fillRect/>
                </a:stretch>
              </p:blipFill>
              <p:spPr>
                <a:xfrm>
                  <a:off x="9666219" y="3575285"/>
                  <a:ext cx="1321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90" name="Freihand 489">
                  <a:extLst>
                    <a:ext uri="{FF2B5EF4-FFF2-40B4-BE49-F238E27FC236}">
                      <a16:creationId xmlns:a16="http://schemas.microsoft.com/office/drawing/2014/main" id="{47433678-81E1-4CA2-86A1-A10CD2DBB33D}"/>
                    </a:ext>
                  </a:extLst>
                </p14:cNvPr>
                <p14:cNvContentPartPr/>
                <p14:nvPr/>
              </p14:nvContentPartPr>
              <p14:xfrm>
                <a:off x="9717699" y="3578165"/>
                <a:ext cx="128160" cy="79920"/>
              </p14:xfrm>
            </p:contentPart>
          </mc:Choice>
          <mc:Fallback>
            <p:pic>
              <p:nvPicPr>
                <p:cNvPr id="490" name="Freihand 489">
                  <a:extLst>
                    <a:ext uri="{FF2B5EF4-FFF2-40B4-BE49-F238E27FC236}">
                      <a16:creationId xmlns:a16="http://schemas.microsoft.com/office/drawing/2014/main" id="{47433678-81E1-4CA2-86A1-A10CD2DBB33D}"/>
                    </a:ext>
                  </a:extLst>
                </p:cNvPr>
                <p:cNvPicPr/>
                <p:nvPr/>
              </p:nvPicPr>
              <p:blipFill>
                <a:blip r:embed="rId764"/>
                <a:stretch>
                  <a:fillRect/>
                </a:stretch>
              </p:blipFill>
              <p:spPr>
                <a:xfrm>
                  <a:off x="9713379" y="3573845"/>
                  <a:ext cx="136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624" name="Freihand 623">
                  <a:extLst>
                    <a:ext uri="{FF2B5EF4-FFF2-40B4-BE49-F238E27FC236}">
                      <a16:creationId xmlns:a16="http://schemas.microsoft.com/office/drawing/2014/main" id="{8ED1778D-10DD-41BE-BB70-AFF344DB07EA}"/>
                    </a:ext>
                  </a:extLst>
                </p14:cNvPr>
                <p14:cNvContentPartPr/>
                <p14:nvPr/>
              </p14:nvContentPartPr>
              <p14:xfrm>
                <a:off x="9479739" y="3672125"/>
                <a:ext cx="64080" cy="9360"/>
              </p14:xfrm>
            </p:contentPart>
          </mc:Choice>
          <mc:Fallback>
            <p:pic>
              <p:nvPicPr>
                <p:cNvPr id="624" name="Freihand 623">
                  <a:extLst>
                    <a:ext uri="{FF2B5EF4-FFF2-40B4-BE49-F238E27FC236}">
                      <a16:creationId xmlns:a16="http://schemas.microsoft.com/office/drawing/2014/main" id="{8ED1778D-10DD-41BE-BB70-AFF344DB07EA}"/>
                    </a:ext>
                  </a:extLst>
                </p:cNvPr>
                <p:cNvPicPr/>
                <p:nvPr/>
              </p:nvPicPr>
              <p:blipFill>
                <a:blip r:embed="rId766"/>
                <a:stretch>
                  <a:fillRect/>
                </a:stretch>
              </p:blipFill>
              <p:spPr>
                <a:xfrm>
                  <a:off x="9475419" y="3667805"/>
                  <a:ext cx="72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625" name="Freihand 624">
                  <a:extLst>
                    <a:ext uri="{FF2B5EF4-FFF2-40B4-BE49-F238E27FC236}">
                      <a16:creationId xmlns:a16="http://schemas.microsoft.com/office/drawing/2014/main" id="{52A2782F-0943-4DFB-B984-C08FB8952D47}"/>
                    </a:ext>
                  </a:extLst>
                </p14:cNvPr>
                <p14:cNvContentPartPr/>
                <p14:nvPr/>
              </p14:nvContentPartPr>
              <p14:xfrm>
                <a:off x="9432939" y="3689765"/>
                <a:ext cx="111240" cy="13680"/>
              </p14:xfrm>
            </p:contentPart>
          </mc:Choice>
          <mc:Fallback>
            <p:pic>
              <p:nvPicPr>
                <p:cNvPr id="625" name="Freihand 624">
                  <a:extLst>
                    <a:ext uri="{FF2B5EF4-FFF2-40B4-BE49-F238E27FC236}">
                      <a16:creationId xmlns:a16="http://schemas.microsoft.com/office/drawing/2014/main" id="{52A2782F-0943-4DFB-B984-C08FB8952D47}"/>
                    </a:ext>
                  </a:extLst>
                </p:cNvPr>
                <p:cNvPicPr/>
                <p:nvPr/>
              </p:nvPicPr>
              <p:blipFill>
                <a:blip r:embed="rId768"/>
                <a:stretch>
                  <a:fillRect/>
                </a:stretch>
              </p:blipFill>
              <p:spPr>
                <a:xfrm>
                  <a:off x="9428619" y="3685445"/>
                  <a:ext cx="119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626" name="Freihand 625">
                  <a:extLst>
                    <a:ext uri="{FF2B5EF4-FFF2-40B4-BE49-F238E27FC236}">
                      <a16:creationId xmlns:a16="http://schemas.microsoft.com/office/drawing/2014/main" id="{B56D14CA-C4F3-449A-87B6-E4AEFBEC2EE1}"/>
                    </a:ext>
                  </a:extLst>
                </p14:cNvPr>
                <p14:cNvContentPartPr/>
                <p14:nvPr/>
              </p14:nvContentPartPr>
              <p14:xfrm>
                <a:off x="9082299" y="3614165"/>
                <a:ext cx="176400" cy="112320"/>
              </p14:xfrm>
            </p:contentPart>
          </mc:Choice>
          <mc:Fallback>
            <p:pic>
              <p:nvPicPr>
                <p:cNvPr id="626" name="Freihand 625">
                  <a:extLst>
                    <a:ext uri="{FF2B5EF4-FFF2-40B4-BE49-F238E27FC236}">
                      <a16:creationId xmlns:a16="http://schemas.microsoft.com/office/drawing/2014/main" id="{B56D14CA-C4F3-449A-87B6-E4AEFBEC2EE1}"/>
                    </a:ext>
                  </a:extLst>
                </p:cNvPr>
                <p:cNvPicPr/>
                <p:nvPr/>
              </p:nvPicPr>
              <p:blipFill>
                <a:blip r:embed="rId770"/>
                <a:stretch>
                  <a:fillRect/>
                </a:stretch>
              </p:blipFill>
              <p:spPr>
                <a:xfrm>
                  <a:off x="9077979" y="3609845"/>
                  <a:ext cx="185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627" name="Freihand 626">
                  <a:extLst>
                    <a:ext uri="{FF2B5EF4-FFF2-40B4-BE49-F238E27FC236}">
                      <a16:creationId xmlns:a16="http://schemas.microsoft.com/office/drawing/2014/main" id="{B357C28A-F867-4902-B7C3-D85C46A73991}"/>
                    </a:ext>
                  </a:extLst>
                </p14:cNvPr>
                <p14:cNvContentPartPr/>
                <p14:nvPr/>
              </p14:nvContentPartPr>
              <p14:xfrm>
                <a:off x="9281019" y="3626405"/>
                <a:ext cx="82440" cy="76680"/>
              </p14:xfrm>
            </p:contentPart>
          </mc:Choice>
          <mc:Fallback>
            <p:pic>
              <p:nvPicPr>
                <p:cNvPr id="627" name="Freihand 626">
                  <a:extLst>
                    <a:ext uri="{FF2B5EF4-FFF2-40B4-BE49-F238E27FC236}">
                      <a16:creationId xmlns:a16="http://schemas.microsoft.com/office/drawing/2014/main" id="{B357C28A-F867-4902-B7C3-D85C46A73991}"/>
                    </a:ext>
                  </a:extLst>
                </p:cNvPr>
                <p:cNvPicPr/>
                <p:nvPr/>
              </p:nvPicPr>
              <p:blipFill>
                <a:blip r:embed="rId772"/>
                <a:stretch>
                  <a:fillRect/>
                </a:stretch>
              </p:blipFill>
              <p:spPr>
                <a:xfrm>
                  <a:off x="9276699" y="3622085"/>
                  <a:ext cx="910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628" name="Freihand 627">
                  <a:extLst>
                    <a:ext uri="{FF2B5EF4-FFF2-40B4-BE49-F238E27FC236}">
                      <a16:creationId xmlns:a16="http://schemas.microsoft.com/office/drawing/2014/main" id="{5DFFA2BF-2C36-4F9C-9243-FFF0AF4FF84A}"/>
                    </a:ext>
                  </a:extLst>
                </p14:cNvPr>
                <p14:cNvContentPartPr/>
                <p14:nvPr/>
              </p14:nvContentPartPr>
              <p14:xfrm>
                <a:off x="9232059" y="3561245"/>
                <a:ext cx="69840" cy="62640"/>
              </p14:xfrm>
            </p:contentPart>
          </mc:Choice>
          <mc:Fallback>
            <p:pic>
              <p:nvPicPr>
                <p:cNvPr id="628" name="Freihand 627">
                  <a:extLst>
                    <a:ext uri="{FF2B5EF4-FFF2-40B4-BE49-F238E27FC236}">
                      <a16:creationId xmlns:a16="http://schemas.microsoft.com/office/drawing/2014/main" id="{5DFFA2BF-2C36-4F9C-9243-FFF0AF4FF84A}"/>
                    </a:ext>
                  </a:extLst>
                </p:cNvPr>
                <p:cNvPicPr/>
                <p:nvPr/>
              </p:nvPicPr>
              <p:blipFill>
                <a:blip r:embed="rId774"/>
                <a:stretch>
                  <a:fillRect/>
                </a:stretch>
              </p:blipFill>
              <p:spPr>
                <a:xfrm>
                  <a:off x="9227739" y="3556925"/>
                  <a:ext cx="78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629" name="Freihand 628">
                  <a:extLst>
                    <a:ext uri="{FF2B5EF4-FFF2-40B4-BE49-F238E27FC236}">
                      <a16:creationId xmlns:a16="http://schemas.microsoft.com/office/drawing/2014/main" id="{C64A93A4-6613-4E4E-881F-DC0E12D54F4B}"/>
                    </a:ext>
                  </a:extLst>
                </p14:cNvPr>
                <p14:cNvContentPartPr/>
                <p14:nvPr/>
              </p14:nvContentPartPr>
              <p14:xfrm>
                <a:off x="9323859" y="3667445"/>
                <a:ext cx="108360" cy="56160"/>
              </p14:xfrm>
            </p:contentPart>
          </mc:Choice>
          <mc:Fallback>
            <p:pic>
              <p:nvPicPr>
                <p:cNvPr id="629" name="Freihand 628">
                  <a:extLst>
                    <a:ext uri="{FF2B5EF4-FFF2-40B4-BE49-F238E27FC236}">
                      <a16:creationId xmlns:a16="http://schemas.microsoft.com/office/drawing/2014/main" id="{C64A93A4-6613-4E4E-881F-DC0E12D54F4B}"/>
                    </a:ext>
                  </a:extLst>
                </p:cNvPr>
                <p:cNvPicPr/>
                <p:nvPr/>
              </p:nvPicPr>
              <p:blipFill>
                <a:blip r:embed="rId776"/>
                <a:stretch>
                  <a:fillRect/>
                </a:stretch>
              </p:blipFill>
              <p:spPr>
                <a:xfrm>
                  <a:off x="9319539" y="3663125"/>
                  <a:ext cx="117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680" name="Freihand 679">
                  <a:extLst>
                    <a:ext uri="{FF2B5EF4-FFF2-40B4-BE49-F238E27FC236}">
                      <a16:creationId xmlns:a16="http://schemas.microsoft.com/office/drawing/2014/main" id="{FEAEE92E-2485-4E7C-BC87-F851132FF033}"/>
                    </a:ext>
                  </a:extLst>
                </p14:cNvPr>
                <p14:cNvContentPartPr/>
                <p14:nvPr/>
              </p14:nvContentPartPr>
              <p14:xfrm>
                <a:off x="11024499" y="3943205"/>
                <a:ext cx="640800" cy="157320"/>
              </p14:xfrm>
            </p:contentPart>
          </mc:Choice>
          <mc:Fallback>
            <p:pic>
              <p:nvPicPr>
                <p:cNvPr id="680" name="Freihand 679">
                  <a:extLst>
                    <a:ext uri="{FF2B5EF4-FFF2-40B4-BE49-F238E27FC236}">
                      <a16:creationId xmlns:a16="http://schemas.microsoft.com/office/drawing/2014/main" id="{FEAEE92E-2485-4E7C-BC87-F851132FF033}"/>
                    </a:ext>
                  </a:extLst>
                </p:cNvPr>
                <p:cNvPicPr/>
                <p:nvPr/>
              </p:nvPicPr>
              <p:blipFill>
                <a:blip r:embed="rId778"/>
                <a:stretch>
                  <a:fillRect/>
                </a:stretch>
              </p:blipFill>
              <p:spPr>
                <a:xfrm>
                  <a:off x="11020179" y="3938885"/>
                  <a:ext cx="6494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681" name="Freihand 680">
                  <a:extLst>
                    <a:ext uri="{FF2B5EF4-FFF2-40B4-BE49-F238E27FC236}">
                      <a16:creationId xmlns:a16="http://schemas.microsoft.com/office/drawing/2014/main" id="{7E941A67-6EB6-47EE-A514-29C7DAB964FF}"/>
                    </a:ext>
                  </a:extLst>
                </p14:cNvPr>
                <p14:cNvContentPartPr/>
                <p14:nvPr/>
              </p14:nvContentPartPr>
              <p14:xfrm>
                <a:off x="11729739" y="4018085"/>
                <a:ext cx="88560" cy="94320"/>
              </p14:xfrm>
            </p:contentPart>
          </mc:Choice>
          <mc:Fallback>
            <p:pic>
              <p:nvPicPr>
                <p:cNvPr id="681" name="Freihand 680">
                  <a:extLst>
                    <a:ext uri="{FF2B5EF4-FFF2-40B4-BE49-F238E27FC236}">
                      <a16:creationId xmlns:a16="http://schemas.microsoft.com/office/drawing/2014/main" id="{7E941A67-6EB6-47EE-A514-29C7DAB964FF}"/>
                    </a:ext>
                  </a:extLst>
                </p:cNvPr>
                <p:cNvPicPr/>
                <p:nvPr/>
              </p:nvPicPr>
              <p:blipFill>
                <a:blip r:embed="rId780"/>
                <a:stretch>
                  <a:fillRect/>
                </a:stretch>
              </p:blipFill>
              <p:spPr>
                <a:xfrm>
                  <a:off x="11725419" y="4013765"/>
                  <a:ext cx="97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682" name="Freihand 681">
                  <a:extLst>
                    <a:ext uri="{FF2B5EF4-FFF2-40B4-BE49-F238E27FC236}">
                      <a16:creationId xmlns:a16="http://schemas.microsoft.com/office/drawing/2014/main" id="{B7BAB0AB-0BEF-456C-A673-1B3F8D712C43}"/>
                    </a:ext>
                  </a:extLst>
                </p14:cNvPr>
                <p14:cNvContentPartPr/>
                <p14:nvPr/>
              </p14:nvContentPartPr>
              <p14:xfrm>
                <a:off x="11771859" y="4068845"/>
                <a:ext cx="39960" cy="76680"/>
              </p14:xfrm>
            </p:contentPart>
          </mc:Choice>
          <mc:Fallback>
            <p:pic>
              <p:nvPicPr>
                <p:cNvPr id="682" name="Freihand 681">
                  <a:extLst>
                    <a:ext uri="{FF2B5EF4-FFF2-40B4-BE49-F238E27FC236}">
                      <a16:creationId xmlns:a16="http://schemas.microsoft.com/office/drawing/2014/main" id="{B7BAB0AB-0BEF-456C-A673-1B3F8D712C43}"/>
                    </a:ext>
                  </a:extLst>
                </p:cNvPr>
                <p:cNvPicPr/>
                <p:nvPr/>
              </p:nvPicPr>
              <p:blipFill>
                <a:blip r:embed="rId782"/>
                <a:stretch>
                  <a:fillRect/>
                </a:stretch>
              </p:blipFill>
              <p:spPr>
                <a:xfrm>
                  <a:off x="11767539" y="4064525"/>
                  <a:ext cx="486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683" name="Freihand 682">
                  <a:extLst>
                    <a:ext uri="{FF2B5EF4-FFF2-40B4-BE49-F238E27FC236}">
                      <a16:creationId xmlns:a16="http://schemas.microsoft.com/office/drawing/2014/main" id="{C88D2B94-A753-40E5-B484-CC9DC50A8B22}"/>
                    </a:ext>
                  </a:extLst>
                </p14:cNvPr>
                <p14:cNvContentPartPr/>
                <p14:nvPr/>
              </p14:nvContentPartPr>
              <p14:xfrm>
                <a:off x="11840619" y="4033925"/>
                <a:ext cx="99000" cy="115200"/>
              </p14:xfrm>
            </p:contentPart>
          </mc:Choice>
          <mc:Fallback>
            <p:pic>
              <p:nvPicPr>
                <p:cNvPr id="683" name="Freihand 682">
                  <a:extLst>
                    <a:ext uri="{FF2B5EF4-FFF2-40B4-BE49-F238E27FC236}">
                      <a16:creationId xmlns:a16="http://schemas.microsoft.com/office/drawing/2014/main" id="{C88D2B94-A753-40E5-B484-CC9DC50A8B22}"/>
                    </a:ext>
                  </a:extLst>
                </p:cNvPr>
                <p:cNvPicPr/>
                <p:nvPr/>
              </p:nvPicPr>
              <p:blipFill>
                <a:blip r:embed="rId784"/>
                <a:stretch>
                  <a:fillRect/>
                </a:stretch>
              </p:blipFill>
              <p:spPr>
                <a:xfrm>
                  <a:off x="11836299" y="4029605"/>
                  <a:ext cx="107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684" name="Freihand 683">
                  <a:extLst>
                    <a:ext uri="{FF2B5EF4-FFF2-40B4-BE49-F238E27FC236}">
                      <a16:creationId xmlns:a16="http://schemas.microsoft.com/office/drawing/2014/main" id="{9DA81372-DFFB-44C6-9C83-ECF15FC5038E}"/>
                    </a:ext>
                  </a:extLst>
                </p14:cNvPr>
                <p14:cNvContentPartPr/>
                <p14:nvPr/>
              </p14:nvContentPartPr>
              <p14:xfrm>
                <a:off x="11962659" y="4020965"/>
                <a:ext cx="115920" cy="122760"/>
              </p14:xfrm>
            </p:contentPart>
          </mc:Choice>
          <mc:Fallback>
            <p:pic>
              <p:nvPicPr>
                <p:cNvPr id="684" name="Freihand 683">
                  <a:extLst>
                    <a:ext uri="{FF2B5EF4-FFF2-40B4-BE49-F238E27FC236}">
                      <a16:creationId xmlns:a16="http://schemas.microsoft.com/office/drawing/2014/main" id="{9DA81372-DFFB-44C6-9C83-ECF15FC5038E}"/>
                    </a:ext>
                  </a:extLst>
                </p:cNvPr>
                <p:cNvPicPr/>
                <p:nvPr/>
              </p:nvPicPr>
              <p:blipFill>
                <a:blip r:embed="rId786"/>
                <a:stretch>
                  <a:fillRect/>
                </a:stretch>
              </p:blipFill>
              <p:spPr>
                <a:xfrm>
                  <a:off x="11958339" y="4016645"/>
                  <a:ext cx="124560" cy="131400"/>
                </a:xfrm>
                <a:prstGeom prst="rect">
                  <a:avLst/>
                </a:prstGeom>
              </p:spPr>
            </p:pic>
          </mc:Fallback>
        </mc:AlternateContent>
      </p:grpSp>
      <p:grpSp>
        <p:nvGrpSpPr>
          <p:cNvPr id="722" name="Gruppieren 721">
            <a:extLst>
              <a:ext uri="{FF2B5EF4-FFF2-40B4-BE49-F238E27FC236}">
                <a16:creationId xmlns:a16="http://schemas.microsoft.com/office/drawing/2014/main" id="{0EBAAD18-52E2-40B0-897F-E94C45B58074}"/>
              </a:ext>
            </a:extLst>
          </p:cNvPr>
          <p:cNvGrpSpPr/>
          <p:nvPr/>
        </p:nvGrpSpPr>
        <p:grpSpPr>
          <a:xfrm>
            <a:off x="8129739" y="467405"/>
            <a:ext cx="3967560" cy="2909880"/>
            <a:chOff x="8129739" y="467405"/>
            <a:chExt cx="3967560" cy="2909880"/>
          </a:xfrm>
        </p:grpSpPr>
        <mc:AlternateContent xmlns:mc="http://schemas.openxmlformats.org/markup-compatibility/2006">
          <mc:Choice xmlns:p14="http://schemas.microsoft.com/office/powerpoint/2010/main" Requires="p14">
            <p:contentPart p14:bwMode="auto" r:id="rId787">
              <p14:nvContentPartPr>
                <p14:cNvPr id="496" name="Freihand 495">
                  <a:extLst>
                    <a:ext uri="{FF2B5EF4-FFF2-40B4-BE49-F238E27FC236}">
                      <a16:creationId xmlns:a16="http://schemas.microsoft.com/office/drawing/2014/main" id="{2E104AEB-729D-4C28-BA2A-9B3B4D8F342C}"/>
                    </a:ext>
                  </a:extLst>
                </p14:cNvPr>
                <p14:cNvContentPartPr/>
                <p14:nvPr/>
              </p14:nvContentPartPr>
              <p14:xfrm>
                <a:off x="8376339" y="542285"/>
                <a:ext cx="145080" cy="191880"/>
              </p14:xfrm>
            </p:contentPart>
          </mc:Choice>
          <mc:Fallback>
            <p:pic>
              <p:nvPicPr>
                <p:cNvPr id="496" name="Freihand 495">
                  <a:extLst>
                    <a:ext uri="{FF2B5EF4-FFF2-40B4-BE49-F238E27FC236}">
                      <a16:creationId xmlns:a16="http://schemas.microsoft.com/office/drawing/2014/main" id="{2E104AEB-729D-4C28-BA2A-9B3B4D8F342C}"/>
                    </a:ext>
                  </a:extLst>
                </p:cNvPr>
                <p:cNvPicPr/>
                <p:nvPr/>
              </p:nvPicPr>
              <p:blipFill>
                <a:blip r:embed="rId788"/>
                <a:stretch>
                  <a:fillRect/>
                </a:stretch>
              </p:blipFill>
              <p:spPr>
                <a:xfrm>
                  <a:off x="8372019" y="537965"/>
                  <a:ext cx="153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97" name="Freihand 496">
                  <a:extLst>
                    <a:ext uri="{FF2B5EF4-FFF2-40B4-BE49-F238E27FC236}">
                      <a16:creationId xmlns:a16="http://schemas.microsoft.com/office/drawing/2014/main" id="{DF3E0875-2020-48E4-94D5-B8516EBBB8ED}"/>
                    </a:ext>
                  </a:extLst>
                </p14:cNvPr>
                <p14:cNvContentPartPr/>
                <p14:nvPr/>
              </p14:nvContentPartPr>
              <p14:xfrm>
                <a:off x="8483259" y="547685"/>
                <a:ext cx="15840" cy="184320"/>
              </p14:xfrm>
            </p:contentPart>
          </mc:Choice>
          <mc:Fallback>
            <p:pic>
              <p:nvPicPr>
                <p:cNvPr id="497" name="Freihand 496">
                  <a:extLst>
                    <a:ext uri="{FF2B5EF4-FFF2-40B4-BE49-F238E27FC236}">
                      <a16:creationId xmlns:a16="http://schemas.microsoft.com/office/drawing/2014/main" id="{DF3E0875-2020-48E4-94D5-B8516EBBB8ED}"/>
                    </a:ext>
                  </a:extLst>
                </p:cNvPr>
                <p:cNvPicPr/>
                <p:nvPr/>
              </p:nvPicPr>
              <p:blipFill>
                <a:blip r:embed="rId790"/>
                <a:stretch>
                  <a:fillRect/>
                </a:stretch>
              </p:blipFill>
              <p:spPr>
                <a:xfrm>
                  <a:off x="8478939" y="543365"/>
                  <a:ext cx="24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98" name="Freihand 497">
                  <a:extLst>
                    <a:ext uri="{FF2B5EF4-FFF2-40B4-BE49-F238E27FC236}">
                      <a16:creationId xmlns:a16="http://schemas.microsoft.com/office/drawing/2014/main" id="{11018246-2F92-42A3-8ECB-CA2AB115C2C6}"/>
                    </a:ext>
                  </a:extLst>
                </p14:cNvPr>
                <p14:cNvContentPartPr/>
                <p14:nvPr/>
              </p14:nvContentPartPr>
              <p14:xfrm>
                <a:off x="8411979" y="492965"/>
                <a:ext cx="230400" cy="213480"/>
              </p14:xfrm>
            </p:contentPart>
          </mc:Choice>
          <mc:Fallback>
            <p:pic>
              <p:nvPicPr>
                <p:cNvPr id="498" name="Freihand 497">
                  <a:extLst>
                    <a:ext uri="{FF2B5EF4-FFF2-40B4-BE49-F238E27FC236}">
                      <a16:creationId xmlns:a16="http://schemas.microsoft.com/office/drawing/2014/main" id="{11018246-2F92-42A3-8ECB-CA2AB115C2C6}"/>
                    </a:ext>
                  </a:extLst>
                </p:cNvPr>
                <p:cNvPicPr/>
                <p:nvPr/>
              </p:nvPicPr>
              <p:blipFill>
                <a:blip r:embed="rId792"/>
                <a:stretch>
                  <a:fillRect/>
                </a:stretch>
              </p:blipFill>
              <p:spPr>
                <a:xfrm>
                  <a:off x="8407659" y="488645"/>
                  <a:ext cx="2390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99" name="Freihand 498">
                  <a:extLst>
                    <a:ext uri="{FF2B5EF4-FFF2-40B4-BE49-F238E27FC236}">
                      <a16:creationId xmlns:a16="http://schemas.microsoft.com/office/drawing/2014/main" id="{00AB9494-57CD-4814-8E5E-0B37055D4716}"/>
                    </a:ext>
                  </a:extLst>
                </p14:cNvPr>
                <p14:cNvContentPartPr/>
                <p14:nvPr/>
              </p14:nvContentPartPr>
              <p14:xfrm>
                <a:off x="8651019" y="496205"/>
                <a:ext cx="34200" cy="196920"/>
              </p14:xfrm>
            </p:contentPart>
          </mc:Choice>
          <mc:Fallback>
            <p:pic>
              <p:nvPicPr>
                <p:cNvPr id="499" name="Freihand 498">
                  <a:extLst>
                    <a:ext uri="{FF2B5EF4-FFF2-40B4-BE49-F238E27FC236}">
                      <a16:creationId xmlns:a16="http://schemas.microsoft.com/office/drawing/2014/main" id="{00AB9494-57CD-4814-8E5E-0B37055D4716}"/>
                    </a:ext>
                  </a:extLst>
                </p:cNvPr>
                <p:cNvPicPr/>
                <p:nvPr/>
              </p:nvPicPr>
              <p:blipFill>
                <a:blip r:embed="rId794"/>
                <a:stretch>
                  <a:fillRect/>
                </a:stretch>
              </p:blipFill>
              <p:spPr>
                <a:xfrm>
                  <a:off x="8646699" y="491885"/>
                  <a:ext cx="42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00" name="Freihand 499">
                  <a:extLst>
                    <a:ext uri="{FF2B5EF4-FFF2-40B4-BE49-F238E27FC236}">
                      <a16:creationId xmlns:a16="http://schemas.microsoft.com/office/drawing/2014/main" id="{6DBDE7E7-B934-4ED0-8408-13151C4CB2C5}"/>
                    </a:ext>
                  </a:extLst>
                </p14:cNvPr>
                <p14:cNvContentPartPr/>
                <p14:nvPr/>
              </p14:nvContentPartPr>
              <p14:xfrm>
                <a:off x="8683059" y="606725"/>
                <a:ext cx="151200" cy="173160"/>
              </p14:xfrm>
            </p:contentPart>
          </mc:Choice>
          <mc:Fallback>
            <p:pic>
              <p:nvPicPr>
                <p:cNvPr id="500" name="Freihand 499">
                  <a:extLst>
                    <a:ext uri="{FF2B5EF4-FFF2-40B4-BE49-F238E27FC236}">
                      <a16:creationId xmlns:a16="http://schemas.microsoft.com/office/drawing/2014/main" id="{6DBDE7E7-B934-4ED0-8408-13151C4CB2C5}"/>
                    </a:ext>
                  </a:extLst>
                </p:cNvPr>
                <p:cNvPicPr/>
                <p:nvPr/>
              </p:nvPicPr>
              <p:blipFill>
                <a:blip r:embed="rId796"/>
                <a:stretch>
                  <a:fillRect/>
                </a:stretch>
              </p:blipFill>
              <p:spPr>
                <a:xfrm>
                  <a:off x="8678739" y="602405"/>
                  <a:ext cx="159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01" name="Freihand 500">
                  <a:extLst>
                    <a:ext uri="{FF2B5EF4-FFF2-40B4-BE49-F238E27FC236}">
                      <a16:creationId xmlns:a16="http://schemas.microsoft.com/office/drawing/2014/main" id="{9D859B08-259B-4281-9A97-F087BB60227B}"/>
                    </a:ext>
                  </a:extLst>
                </p14:cNvPr>
                <p14:cNvContentPartPr/>
                <p14:nvPr/>
              </p14:nvContentPartPr>
              <p14:xfrm>
                <a:off x="8862339" y="633725"/>
                <a:ext cx="26640" cy="16920"/>
              </p14:xfrm>
            </p:contentPart>
          </mc:Choice>
          <mc:Fallback>
            <p:pic>
              <p:nvPicPr>
                <p:cNvPr id="501" name="Freihand 500">
                  <a:extLst>
                    <a:ext uri="{FF2B5EF4-FFF2-40B4-BE49-F238E27FC236}">
                      <a16:creationId xmlns:a16="http://schemas.microsoft.com/office/drawing/2014/main" id="{9D859B08-259B-4281-9A97-F087BB60227B}"/>
                    </a:ext>
                  </a:extLst>
                </p:cNvPr>
                <p:cNvPicPr/>
                <p:nvPr/>
              </p:nvPicPr>
              <p:blipFill>
                <a:blip r:embed="rId798"/>
                <a:stretch>
                  <a:fillRect/>
                </a:stretch>
              </p:blipFill>
              <p:spPr>
                <a:xfrm>
                  <a:off x="8858019" y="629405"/>
                  <a:ext cx="35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02" name="Freihand 501">
                  <a:extLst>
                    <a:ext uri="{FF2B5EF4-FFF2-40B4-BE49-F238E27FC236}">
                      <a16:creationId xmlns:a16="http://schemas.microsoft.com/office/drawing/2014/main" id="{940106F0-1856-44EC-A941-17CF8C0AF7F1}"/>
                    </a:ext>
                  </a:extLst>
                </p14:cNvPr>
                <p14:cNvContentPartPr/>
                <p14:nvPr/>
              </p14:nvContentPartPr>
              <p14:xfrm>
                <a:off x="9077979" y="467405"/>
                <a:ext cx="155520" cy="225000"/>
              </p14:xfrm>
            </p:contentPart>
          </mc:Choice>
          <mc:Fallback>
            <p:pic>
              <p:nvPicPr>
                <p:cNvPr id="502" name="Freihand 501">
                  <a:extLst>
                    <a:ext uri="{FF2B5EF4-FFF2-40B4-BE49-F238E27FC236}">
                      <a16:creationId xmlns:a16="http://schemas.microsoft.com/office/drawing/2014/main" id="{940106F0-1856-44EC-A941-17CF8C0AF7F1}"/>
                    </a:ext>
                  </a:extLst>
                </p:cNvPr>
                <p:cNvPicPr/>
                <p:nvPr/>
              </p:nvPicPr>
              <p:blipFill>
                <a:blip r:embed="rId800"/>
                <a:stretch>
                  <a:fillRect/>
                </a:stretch>
              </p:blipFill>
              <p:spPr>
                <a:xfrm>
                  <a:off x="9073659" y="463085"/>
                  <a:ext cx="1641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03" name="Freihand 502">
                  <a:extLst>
                    <a:ext uri="{FF2B5EF4-FFF2-40B4-BE49-F238E27FC236}">
                      <a16:creationId xmlns:a16="http://schemas.microsoft.com/office/drawing/2014/main" id="{29047E2A-3C0E-4C6E-9F38-8433E0EAAF59}"/>
                    </a:ext>
                  </a:extLst>
                </p14:cNvPr>
                <p14:cNvContentPartPr/>
                <p14:nvPr/>
              </p14:nvContentPartPr>
              <p14:xfrm>
                <a:off x="9300819" y="490445"/>
                <a:ext cx="170280" cy="221040"/>
              </p14:xfrm>
            </p:contentPart>
          </mc:Choice>
          <mc:Fallback>
            <p:pic>
              <p:nvPicPr>
                <p:cNvPr id="503" name="Freihand 502">
                  <a:extLst>
                    <a:ext uri="{FF2B5EF4-FFF2-40B4-BE49-F238E27FC236}">
                      <a16:creationId xmlns:a16="http://schemas.microsoft.com/office/drawing/2014/main" id="{29047E2A-3C0E-4C6E-9F38-8433E0EAAF59}"/>
                    </a:ext>
                  </a:extLst>
                </p:cNvPr>
                <p:cNvPicPr/>
                <p:nvPr/>
              </p:nvPicPr>
              <p:blipFill>
                <a:blip r:embed="rId802"/>
                <a:stretch>
                  <a:fillRect/>
                </a:stretch>
              </p:blipFill>
              <p:spPr>
                <a:xfrm>
                  <a:off x="9296499" y="486125"/>
                  <a:ext cx="1789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08" name="Freihand 507">
                  <a:extLst>
                    <a:ext uri="{FF2B5EF4-FFF2-40B4-BE49-F238E27FC236}">
                      <a16:creationId xmlns:a16="http://schemas.microsoft.com/office/drawing/2014/main" id="{D67AB96C-204A-47E6-8A38-C369547E1B9C}"/>
                    </a:ext>
                  </a:extLst>
                </p14:cNvPr>
                <p14:cNvContentPartPr/>
                <p14:nvPr/>
              </p14:nvContentPartPr>
              <p14:xfrm>
                <a:off x="8602419" y="906245"/>
                <a:ext cx="28440" cy="178560"/>
              </p14:xfrm>
            </p:contentPart>
          </mc:Choice>
          <mc:Fallback>
            <p:pic>
              <p:nvPicPr>
                <p:cNvPr id="508" name="Freihand 507">
                  <a:extLst>
                    <a:ext uri="{FF2B5EF4-FFF2-40B4-BE49-F238E27FC236}">
                      <a16:creationId xmlns:a16="http://schemas.microsoft.com/office/drawing/2014/main" id="{D67AB96C-204A-47E6-8A38-C369547E1B9C}"/>
                    </a:ext>
                  </a:extLst>
                </p:cNvPr>
                <p:cNvPicPr/>
                <p:nvPr/>
              </p:nvPicPr>
              <p:blipFill>
                <a:blip r:embed="rId804"/>
                <a:stretch>
                  <a:fillRect/>
                </a:stretch>
              </p:blipFill>
              <p:spPr>
                <a:xfrm>
                  <a:off x="8598099" y="901925"/>
                  <a:ext cx="37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09" name="Freihand 508">
                  <a:extLst>
                    <a:ext uri="{FF2B5EF4-FFF2-40B4-BE49-F238E27FC236}">
                      <a16:creationId xmlns:a16="http://schemas.microsoft.com/office/drawing/2014/main" id="{A9A5FCFE-F11B-494B-9208-02805472F953}"/>
                    </a:ext>
                  </a:extLst>
                </p14:cNvPr>
                <p14:cNvContentPartPr/>
                <p14:nvPr/>
              </p14:nvContentPartPr>
              <p14:xfrm>
                <a:off x="8521779" y="1057085"/>
                <a:ext cx="147600" cy="35640"/>
              </p14:xfrm>
            </p:contentPart>
          </mc:Choice>
          <mc:Fallback>
            <p:pic>
              <p:nvPicPr>
                <p:cNvPr id="509" name="Freihand 508">
                  <a:extLst>
                    <a:ext uri="{FF2B5EF4-FFF2-40B4-BE49-F238E27FC236}">
                      <a16:creationId xmlns:a16="http://schemas.microsoft.com/office/drawing/2014/main" id="{A9A5FCFE-F11B-494B-9208-02805472F953}"/>
                    </a:ext>
                  </a:extLst>
                </p:cNvPr>
                <p:cNvPicPr/>
                <p:nvPr/>
              </p:nvPicPr>
              <p:blipFill>
                <a:blip r:embed="rId806"/>
                <a:stretch>
                  <a:fillRect/>
                </a:stretch>
              </p:blipFill>
              <p:spPr>
                <a:xfrm>
                  <a:off x="8517459" y="1052765"/>
                  <a:ext cx="156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10" name="Freihand 509">
                  <a:extLst>
                    <a:ext uri="{FF2B5EF4-FFF2-40B4-BE49-F238E27FC236}">
                      <a16:creationId xmlns:a16="http://schemas.microsoft.com/office/drawing/2014/main" id="{1B508C3C-AC0E-4B41-A2F6-EC29971F4A3C}"/>
                    </a:ext>
                  </a:extLst>
                </p14:cNvPr>
                <p14:cNvContentPartPr/>
                <p14:nvPr/>
              </p14:nvContentPartPr>
              <p14:xfrm>
                <a:off x="8509539" y="872045"/>
                <a:ext cx="179280" cy="5040"/>
              </p14:xfrm>
            </p:contentPart>
          </mc:Choice>
          <mc:Fallback>
            <p:pic>
              <p:nvPicPr>
                <p:cNvPr id="510" name="Freihand 509">
                  <a:extLst>
                    <a:ext uri="{FF2B5EF4-FFF2-40B4-BE49-F238E27FC236}">
                      <a16:creationId xmlns:a16="http://schemas.microsoft.com/office/drawing/2014/main" id="{1B508C3C-AC0E-4B41-A2F6-EC29971F4A3C}"/>
                    </a:ext>
                  </a:extLst>
                </p:cNvPr>
                <p:cNvPicPr/>
                <p:nvPr/>
              </p:nvPicPr>
              <p:blipFill>
                <a:blip r:embed="rId808"/>
                <a:stretch>
                  <a:fillRect/>
                </a:stretch>
              </p:blipFill>
              <p:spPr>
                <a:xfrm>
                  <a:off x="8505219" y="867725"/>
                  <a:ext cx="187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11" name="Freihand 510">
                  <a:extLst>
                    <a:ext uri="{FF2B5EF4-FFF2-40B4-BE49-F238E27FC236}">
                      <a16:creationId xmlns:a16="http://schemas.microsoft.com/office/drawing/2014/main" id="{60209259-A0BD-406A-B812-EB1AE7517FB5}"/>
                    </a:ext>
                  </a:extLst>
                </p14:cNvPr>
                <p14:cNvContentPartPr/>
                <p14:nvPr/>
              </p14:nvContentPartPr>
              <p14:xfrm>
                <a:off x="8757219" y="850085"/>
                <a:ext cx="388440" cy="233280"/>
              </p14:xfrm>
            </p:contentPart>
          </mc:Choice>
          <mc:Fallback>
            <p:pic>
              <p:nvPicPr>
                <p:cNvPr id="511" name="Freihand 510">
                  <a:extLst>
                    <a:ext uri="{FF2B5EF4-FFF2-40B4-BE49-F238E27FC236}">
                      <a16:creationId xmlns:a16="http://schemas.microsoft.com/office/drawing/2014/main" id="{60209259-A0BD-406A-B812-EB1AE7517FB5}"/>
                    </a:ext>
                  </a:extLst>
                </p:cNvPr>
                <p:cNvPicPr/>
                <p:nvPr/>
              </p:nvPicPr>
              <p:blipFill>
                <a:blip r:embed="rId810"/>
                <a:stretch>
                  <a:fillRect/>
                </a:stretch>
              </p:blipFill>
              <p:spPr>
                <a:xfrm>
                  <a:off x="8752899" y="845765"/>
                  <a:ext cx="3970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12" name="Freihand 511">
                  <a:extLst>
                    <a:ext uri="{FF2B5EF4-FFF2-40B4-BE49-F238E27FC236}">
                      <a16:creationId xmlns:a16="http://schemas.microsoft.com/office/drawing/2014/main" id="{8F7B40A6-6FCE-4022-AD06-1EA28B82A838}"/>
                    </a:ext>
                  </a:extLst>
                </p14:cNvPr>
                <p14:cNvContentPartPr/>
                <p14:nvPr/>
              </p14:nvContentPartPr>
              <p14:xfrm>
                <a:off x="9037659" y="942605"/>
                <a:ext cx="177480" cy="33480"/>
              </p14:xfrm>
            </p:contentPart>
          </mc:Choice>
          <mc:Fallback>
            <p:pic>
              <p:nvPicPr>
                <p:cNvPr id="512" name="Freihand 511">
                  <a:extLst>
                    <a:ext uri="{FF2B5EF4-FFF2-40B4-BE49-F238E27FC236}">
                      <a16:creationId xmlns:a16="http://schemas.microsoft.com/office/drawing/2014/main" id="{8F7B40A6-6FCE-4022-AD06-1EA28B82A838}"/>
                    </a:ext>
                  </a:extLst>
                </p:cNvPr>
                <p:cNvPicPr/>
                <p:nvPr/>
              </p:nvPicPr>
              <p:blipFill>
                <a:blip r:embed="rId812"/>
                <a:stretch>
                  <a:fillRect/>
                </a:stretch>
              </p:blipFill>
              <p:spPr>
                <a:xfrm>
                  <a:off x="9033339" y="938285"/>
                  <a:ext cx="186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13" name="Freihand 512">
                  <a:extLst>
                    <a:ext uri="{FF2B5EF4-FFF2-40B4-BE49-F238E27FC236}">
                      <a16:creationId xmlns:a16="http://schemas.microsoft.com/office/drawing/2014/main" id="{2384A8CC-5DCC-4577-83CF-70360D72E690}"/>
                    </a:ext>
                  </a:extLst>
                </p14:cNvPr>
                <p14:cNvContentPartPr/>
                <p14:nvPr/>
              </p14:nvContentPartPr>
              <p14:xfrm>
                <a:off x="9289299" y="855845"/>
                <a:ext cx="87120" cy="141840"/>
              </p14:xfrm>
            </p:contentPart>
          </mc:Choice>
          <mc:Fallback>
            <p:pic>
              <p:nvPicPr>
                <p:cNvPr id="513" name="Freihand 512">
                  <a:extLst>
                    <a:ext uri="{FF2B5EF4-FFF2-40B4-BE49-F238E27FC236}">
                      <a16:creationId xmlns:a16="http://schemas.microsoft.com/office/drawing/2014/main" id="{2384A8CC-5DCC-4577-83CF-70360D72E690}"/>
                    </a:ext>
                  </a:extLst>
                </p:cNvPr>
                <p:cNvPicPr/>
                <p:nvPr/>
              </p:nvPicPr>
              <p:blipFill>
                <a:blip r:embed="rId814"/>
                <a:stretch>
                  <a:fillRect/>
                </a:stretch>
              </p:blipFill>
              <p:spPr>
                <a:xfrm>
                  <a:off x="9284979" y="851525"/>
                  <a:ext cx="95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14" name="Freihand 513">
                  <a:extLst>
                    <a:ext uri="{FF2B5EF4-FFF2-40B4-BE49-F238E27FC236}">
                      <a16:creationId xmlns:a16="http://schemas.microsoft.com/office/drawing/2014/main" id="{CE9A91C9-7BDB-46E1-B809-84147808A495}"/>
                    </a:ext>
                  </a:extLst>
                </p14:cNvPr>
                <p14:cNvContentPartPr/>
                <p14:nvPr/>
              </p14:nvContentPartPr>
              <p14:xfrm>
                <a:off x="9472899" y="844685"/>
                <a:ext cx="130680" cy="159480"/>
              </p14:xfrm>
            </p:contentPart>
          </mc:Choice>
          <mc:Fallback>
            <p:pic>
              <p:nvPicPr>
                <p:cNvPr id="514" name="Freihand 513">
                  <a:extLst>
                    <a:ext uri="{FF2B5EF4-FFF2-40B4-BE49-F238E27FC236}">
                      <a16:creationId xmlns:a16="http://schemas.microsoft.com/office/drawing/2014/main" id="{CE9A91C9-7BDB-46E1-B809-84147808A495}"/>
                    </a:ext>
                  </a:extLst>
                </p:cNvPr>
                <p:cNvPicPr/>
                <p:nvPr/>
              </p:nvPicPr>
              <p:blipFill>
                <a:blip r:embed="rId816"/>
                <a:stretch>
                  <a:fillRect/>
                </a:stretch>
              </p:blipFill>
              <p:spPr>
                <a:xfrm>
                  <a:off x="9468579" y="840365"/>
                  <a:ext cx="139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15" name="Freihand 514">
                  <a:extLst>
                    <a:ext uri="{FF2B5EF4-FFF2-40B4-BE49-F238E27FC236}">
                      <a16:creationId xmlns:a16="http://schemas.microsoft.com/office/drawing/2014/main" id="{01469728-7B64-437A-9790-EC8C7EF23B2C}"/>
                    </a:ext>
                  </a:extLst>
                </p14:cNvPr>
                <p14:cNvContentPartPr/>
                <p14:nvPr/>
              </p14:nvContentPartPr>
              <p14:xfrm>
                <a:off x="8387859" y="833165"/>
                <a:ext cx="90000" cy="50760"/>
              </p14:xfrm>
            </p:contentPart>
          </mc:Choice>
          <mc:Fallback>
            <p:pic>
              <p:nvPicPr>
                <p:cNvPr id="515" name="Freihand 514">
                  <a:extLst>
                    <a:ext uri="{FF2B5EF4-FFF2-40B4-BE49-F238E27FC236}">
                      <a16:creationId xmlns:a16="http://schemas.microsoft.com/office/drawing/2014/main" id="{01469728-7B64-437A-9790-EC8C7EF23B2C}"/>
                    </a:ext>
                  </a:extLst>
                </p:cNvPr>
                <p:cNvPicPr/>
                <p:nvPr/>
              </p:nvPicPr>
              <p:blipFill>
                <a:blip r:embed="rId818"/>
                <a:stretch>
                  <a:fillRect/>
                </a:stretch>
              </p:blipFill>
              <p:spPr>
                <a:xfrm>
                  <a:off x="8383539" y="828845"/>
                  <a:ext cx="98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16" name="Freihand 515">
                  <a:extLst>
                    <a:ext uri="{FF2B5EF4-FFF2-40B4-BE49-F238E27FC236}">
                      <a16:creationId xmlns:a16="http://schemas.microsoft.com/office/drawing/2014/main" id="{0B65D725-6910-4D6B-BD3D-329241826DCA}"/>
                    </a:ext>
                  </a:extLst>
                </p14:cNvPr>
                <p14:cNvContentPartPr/>
                <p14:nvPr/>
              </p14:nvContentPartPr>
              <p14:xfrm>
                <a:off x="9658299" y="757925"/>
                <a:ext cx="103680" cy="106920"/>
              </p14:xfrm>
            </p:contentPart>
          </mc:Choice>
          <mc:Fallback>
            <p:pic>
              <p:nvPicPr>
                <p:cNvPr id="516" name="Freihand 515">
                  <a:extLst>
                    <a:ext uri="{FF2B5EF4-FFF2-40B4-BE49-F238E27FC236}">
                      <a16:creationId xmlns:a16="http://schemas.microsoft.com/office/drawing/2014/main" id="{0B65D725-6910-4D6B-BD3D-329241826DCA}"/>
                    </a:ext>
                  </a:extLst>
                </p:cNvPr>
                <p:cNvPicPr/>
                <p:nvPr/>
              </p:nvPicPr>
              <p:blipFill>
                <a:blip r:embed="rId820"/>
                <a:stretch>
                  <a:fillRect/>
                </a:stretch>
              </p:blipFill>
              <p:spPr>
                <a:xfrm>
                  <a:off x="9653979" y="753605"/>
                  <a:ext cx="112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18" name="Freihand 517">
                  <a:extLst>
                    <a:ext uri="{FF2B5EF4-FFF2-40B4-BE49-F238E27FC236}">
                      <a16:creationId xmlns:a16="http://schemas.microsoft.com/office/drawing/2014/main" id="{490BA4D9-6D11-4CB3-9866-B4576FA4FEFC}"/>
                    </a:ext>
                  </a:extLst>
                </p14:cNvPr>
                <p14:cNvContentPartPr/>
                <p14:nvPr/>
              </p14:nvContentPartPr>
              <p14:xfrm>
                <a:off x="8129739" y="1286405"/>
                <a:ext cx="117000" cy="136800"/>
              </p14:xfrm>
            </p:contentPart>
          </mc:Choice>
          <mc:Fallback>
            <p:pic>
              <p:nvPicPr>
                <p:cNvPr id="518" name="Freihand 517">
                  <a:extLst>
                    <a:ext uri="{FF2B5EF4-FFF2-40B4-BE49-F238E27FC236}">
                      <a16:creationId xmlns:a16="http://schemas.microsoft.com/office/drawing/2014/main" id="{490BA4D9-6D11-4CB3-9866-B4576FA4FEFC}"/>
                    </a:ext>
                  </a:extLst>
                </p:cNvPr>
                <p:cNvPicPr/>
                <p:nvPr/>
              </p:nvPicPr>
              <p:blipFill>
                <a:blip r:embed="rId822"/>
                <a:stretch>
                  <a:fillRect/>
                </a:stretch>
              </p:blipFill>
              <p:spPr>
                <a:xfrm>
                  <a:off x="8125419" y="1282085"/>
                  <a:ext cx="125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19" name="Freihand 518">
                  <a:extLst>
                    <a:ext uri="{FF2B5EF4-FFF2-40B4-BE49-F238E27FC236}">
                      <a16:creationId xmlns:a16="http://schemas.microsoft.com/office/drawing/2014/main" id="{1DC9FE8F-B650-474C-AA61-4C3D457641E9}"/>
                    </a:ext>
                  </a:extLst>
                </p14:cNvPr>
                <p14:cNvContentPartPr/>
                <p14:nvPr/>
              </p14:nvContentPartPr>
              <p14:xfrm>
                <a:off x="8166099" y="1282445"/>
                <a:ext cx="104040" cy="6840"/>
              </p14:xfrm>
            </p:contentPart>
          </mc:Choice>
          <mc:Fallback>
            <p:pic>
              <p:nvPicPr>
                <p:cNvPr id="519" name="Freihand 518">
                  <a:extLst>
                    <a:ext uri="{FF2B5EF4-FFF2-40B4-BE49-F238E27FC236}">
                      <a16:creationId xmlns:a16="http://schemas.microsoft.com/office/drawing/2014/main" id="{1DC9FE8F-B650-474C-AA61-4C3D457641E9}"/>
                    </a:ext>
                  </a:extLst>
                </p:cNvPr>
                <p:cNvPicPr/>
                <p:nvPr/>
              </p:nvPicPr>
              <p:blipFill>
                <a:blip r:embed="rId824"/>
                <a:stretch>
                  <a:fillRect/>
                </a:stretch>
              </p:blipFill>
              <p:spPr>
                <a:xfrm>
                  <a:off x="8161779" y="1278125"/>
                  <a:ext cx="112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20" name="Freihand 519">
                  <a:extLst>
                    <a:ext uri="{FF2B5EF4-FFF2-40B4-BE49-F238E27FC236}">
                      <a16:creationId xmlns:a16="http://schemas.microsoft.com/office/drawing/2014/main" id="{CFE9123A-E86F-4D38-8097-11BDF0C71A04}"/>
                    </a:ext>
                  </a:extLst>
                </p14:cNvPr>
                <p14:cNvContentPartPr/>
                <p14:nvPr/>
              </p14:nvContentPartPr>
              <p14:xfrm>
                <a:off x="8318739" y="1277405"/>
                <a:ext cx="112680" cy="97560"/>
              </p14:xfrm>
            </p:contentPart>
          </mc:Choice>
          <mc:Fallback>
            <p:pic>
              <p:nvPicPr>
                <p:cNvPr id="520" name="Freihand 519">
                  <a:extLst>
                    <a:ext uri="{FF2B5EF4-FFF2-40B4-BE49-F238E27FC236}">
                      <a16:creationId xmlns:a16="http://schemas.microsoft.com/office/drawing/2014/main" id="{CFE9123A-E86F-4D38-8097-11BDF0C71A04}"/>
                    </a:ext>
                  </a:extLst>
                </p:cNvPr>
                <p:cNvPicPr/>
                <p:nvPr/>
              </p:nvPicPr>
              <p:blipFill>
                <a:blip r:embed="rId826"/>
                <a:stretch>
                  <a:fillRect/>
                </a:stretch>
              </p:blipFill>
              <p:spPr>
                <a:xfrm>
                  <a:off x="8314419" y="1273085"/>
                  <a:ext cx="121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21" name="Freihand 520">
                  <a:extLst>
                    <a:ext uri="{FF2B5EF4-FFF2-40B4-BE49-F238E27FC236}">
                      <a16:creationId xmlns:a16="http://schemas.microsoft.com/office/drawing/2014/main" id="{5B4DB2C8-14EB-4B46-89BA-EB2B6E645F5E}"/>
                    </a:ext>
                  </a:extLst>
                </p14:cNvPr>
                <p14:cNvContentPartPr/>
                <p14:nvPr/>
              </p14:nvContentPartPr>
              <p14:xfrm>
                <a:off x="8490099" y="1293965"/>
                <a:ext cx="344160" cy="65880"/>
              </p14:xfrm>
            </p:contentPart>
          </mc:Choice>
          <mc:Fallback>
            <p:pic>
              <p:nvPicPr>
                <p:cNvPr id="521" name="Freihand 520">
                  <a:extLst>
                    <a:ext uri="{FF2B5EF4-FFF2-40B4-BE49-F238E27FC236}">
                      <a16:creationId xmlns:a16="http://schemas.microsoft.com/office/drawing/2014/main" id="{5B4DB2C8-14EB-4B46-89BA-EB2B6E645F5E}"/>
                    </a:ext>
                  </a:extLst>
                </p:cNvPr>
                <p:cNvPicPr/>
                <p:nvPr/>
              </p:nvPicPr>
              <p:blipFill>
                <a:blip r:embed="rId828"/>
                <a:stretch>
                  <a:fillRect/>
                </a:stretch>
              </p:blipFill>
              <p:spPr>
                <a:xfrm>
                  <a:off x="8485779" y="1289645"/>
                  <a:ext cx="352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22" name="Freihand 521">
                  <a:extLst>
                    <a:ext uri="{FF2B5EF4-FFF2-40B4-BE49-F238E27FC236}">
                      <a16:creationId xmlns:a16="http://schemas.microsoft.com/office/drawing/2014/main" id="{47901E47-7C63-438F-A0A4-10C5ABC09A67}"/>
                    </a:ext>
                  </a:extLst>
                </p14:cNvPr>
                <p14:cNvContentPartPr/>
                <p14:nvPr/>
              </p14:nvContentPartPr>
              <p14:xfrm>
                <a:off x="8958099" y="1265885"/>
                <a:ext cx="9360" cy="110160"/>
              </p14:xfrm>
            </p:contentPart>
          </mc:Choice>
          <mc:Fallback>
            <p:pic>
              <p:nvPicPr>
                <p:cNvPr id="522" name="Freihand 521">
                  <a:extLst>
                    <a:ext uri="{FF2B5EF4-FFF2-40B4-BE49-F238E27FC236}">
                      <a16:creationId xmlns:a16="http://schemas.microsoft.com/office/drawing/2014/main" id="{47901E47-7C63-438F-A0A4-10C5ABC09A67}"/>
                    </a:ext>
                  </a:extLst>
                </p:cNvPr>
                <p:cNvPicPr/>
                <p:nvPr/>
              </p:nvPicPr>
              <p:blipFill>
                <a:blip r:embed="rId830"/>
                <a:stretch>
                  <a:fillRect/>
                </a:stretch>
              </p:blipFill>
              <p:spPr>
                <a:xfrm>
                  <a:off x="8953779" y="1261565"/>
                  <a:ext cx="18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23" name="Freihand 522">
                  <a:extLst>
                    <a:ext uri="{FF2B5EF4-FFF2-40B4-BE49-F238E27FC236}">
                      <a16:creationId xmlns:a16="http://schemas.microsoft.com/office/drawing/2014/main" id="{10294979-78DF-4A33-A623-15CE125969CE}"/>
                    </a:ext>
                  </a:extLst>
                </p14:cNvPr>
                <p14:cNvContentPartPr/>
                <p14:nvPr/>
              </p14:nvContentPartPr>
              <p14:xfrm>
                <a:off x="9027579" y="1253645"/>
                <a:ext cx="119880" cy="123480"/>
              </p14:xfrm>
            </p:contentPart>
          </mc:Choice>
          <mc:Fallback>
            <p:pic>
              <p:nvPicPr>
                <p:cNvPr id="523" name="Freihand 522">
                  <a:extLst>
                    <a:ext uri="{FF2B5EF4-FFF2-40B4-BE49-F238E27FC236}">
                      <a16:creationId xmlns:a16="http://schemas.microsoft.com/office/drawing/2014/main" id="{10294979-78DF-4A33-A623-15CE125969CE}"/>
                    </a:ext>
                  </a:extLst>
                </p:cNvPr>
                <p:cNvPicPr/>
                <p:nvPr/>
              </p:nvPicPr>
              <p:blipFill>
                <a:blip r:embed="rId832"/>
                <a:stretch>
                  <a:fillRect/>
                </a:stretch>
              </p:blipFill>
              <p:spPr>
                <a:xfrm>
                  <a:off x="9023259" y="1249325"/>
                  <a:ext cx="128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24" name="Freihand 523">
                  <a:extLst>
                    <a:ext uri="{FF2B5EF4-FFF2-40B4-BE49-F238E27FC236}">
                      <a16:creationId xmlns:a16="http://schemas.microsoft.com/office/drawing/2014/main" id="{7CC52714-A6F6-49E3-9641-80FB3484BA65}"/>
                    </a:ext>
                  </a:extLst>
                </p14:cNvPr>
                <p14:cNvContentPartPr/>
                <p14:nvPr/>
              </p14:nvContentPartPr>
              <p14:xfrm>
                <a:off x="9026859" y="1223045"/>
                <a:ext cx="113760" cy="23400"/>
              </p14:xfrm>
            </p:contentPart>
          </mc:Choice>
          <mc:Fallback>
            <p:pic>
              <p:nvPicPr>
                <p:cNvPr id="524" name="Freihand 523">
                  <a:extLst>
                    <a:ext uri="{FF2B5EF4-FFF2-40B4-BE49-F238E27FC236}">
                      <a16:creationId xmlns:a16="http://schemas.microsoft.com/office/drawing/2014/main" id="{7CC52714-A6F6-49E3-9641-80FB3484BA65}"/>
                    </a:ext>
                  </a:extLst>
                </p:cNvPr>
                <p:cNvPicPr/>
                <p:nvPr/>
              </p:nvPicPr>
              <p:blipFill>
                <a:blip r:embed="rId834"/>
                <a:stretch>
                  <a:fillRect/>
                </a:stretch>
              </p:blipFill>
              <p:spPr>
                <a:xfrm>
                  <a:off x="9022539" y="1218725"/>
                  <a:ext cx="122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25" name="Freihand 524">
                  <a:extLst>
                    <a:ext uri="{FF2B5EF4-FFF2-40B4-BE49-F238E27FC236}">
                      <a16:creationId xmlns:a16="http://schemas.microsoft.com/office/drawing/2014/main" id="{88D2A7F6-9594-453B-A7AF-3989AD35B85D}"/>
                    </a:ext>
                  </a:extLst>
                </p14:cNvPr>
                <p14:cNvContentPartPr/>
                <p14:nvPr/>
              </p14:nvContentPartPr>
              <p14:xfrm>
                <a:off x="9219819" y="1244285"/>
                <a:ext cx="100440" cy="108360"/>
              </p14:xfrm>
            </p:contentPart>
          </mc:Choice>
          <mc:Fallback>
            <p:pic>
              <p:nvPicPr>
                <p:cNvPr id="525" name="Freihand 524">
                  <a:extLst>
                    <a:ext uri="{FF2B5EF4-FFF2-40B4-BE49-F238E27FC236}">
                      <a16:creationId xmlns:a16="http://schemas.microsoft.com/office/drawing/2014/main" id="{88D2A7F6-9594-453B-A7AF-3989AD35B85D}"/>
                    </a:ext>
                  </a:extLst>
                </p:cNvPr>
                <p:cNvPicPr/>
                <p:nvPr/>
              </p:nvPicPr>
              <p:blipFill>
                <a:blip r:embed="rId836"/>
                <a:stretch>
                  <a:fillRect/>
                </a:stretch>
              </p:blipFill>
              <p:spPr>
                <a:xfrm>
                  <a:off x="9215499" y="1239965"/>
                  <a:ext cx="109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26" name="Freihand 525">
                  <a:extLst>
                    <a:ext uri="{FF2B5EF4-FFF2-40B4-BE49-F238E27FC236}">
                      <a16:creationId xmlns:a16="http://schemas.microsoft.com/office/drawing/2014/main" id="{BBB49D7F-46CE-42CF-BD58-0A32BE851B15}"/>
                    </a:ext>
                  </a:extLst>
                </p14:cNvPr>
                <p14:cNvContentPartPr/>
                <p14:nvPr/>
              </p14:nvContentPartPr>
              <p14:xfrm>
                <a:off x="9377499" y="1260125"/>
                <a:ext cx="101520" cy="73440"/>
              </p14:xfrm>
            </p:contentPart>
          </mc:Choice>
          <mc:Fallback>
            <p:pic>
              <p:nvPicPr>
                <p:cNvPr id="526" name="Freihand 525">
                  <a:extLst>
                    <a:ext uri="{FF2B5EF4-FFF2-40B4-BE49-F238E27FC236}">
                      <a16:creationId xmlns:a16="http://schemas.microsoft.com/office/drawing/2014/main" id="{BBB49D7F-46CE-42CF-BD58-0A32BE851B15}"/>
                    </a:ext>
                  </a:extLst>
                </p:cNvPr>
                <p:cNvPicPr/>
                <p:nvPr/>
              </p:nvPicPr>
              <p:blipFill>
                <a:blip r:embed="rId838"/>
                <a:stretch>
                  <a:fillRect/>
                </a:stretch>
              </p:blipFill>
              <p:spPr>
                <a:xfrm>
                  <a:off x="9373179" y="1255805"/>
                  <a:ext cx="110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27" name="Freihand 526">
                  <a:extLst>
                    <a:ext uri="{FF2B5EF4-FFF2-40B4-BE49-F238E27FC236}">
                      <a16:creationId xmlns:a16="http://schemas.microsoft.com/office/drawing/2014/main" id="{6FE1CA21-3D5F-4D4D-AFB5-3C846AE60A28}"/>
                    </a:ext>
                  </a:extLst>
                </p14:cNvPr>
                <p14:cNvContentPartPr/>
                <p14:nvPr/>
              </p14:nvContentPartPr>
              <p14:xfrm>
                <a:off x="9593499" y="1261925"/>
                <a:ext cx="89640" cy="49320"/>
              </p14:xfrm>
            </p:contentPart>
          </mc:Choice>
          <mc:Fallback>
            <p:pic>
              <p:nvPicPr>
                <p:cNvPr id="527" name="Freihand 526">
                  <a:extLst>
                    <a:ext uri="{FF2B5EF4-FFF2-40B4-BE49-F238E27FC236}">
                      <a16:creationId xmlns:a16="http://schemas.microsoft.com/office/drawing/2014/main" id="{6FE1CA21-3D5F-4D4D-AFB5-3C846AE60A28}"/>
                    </a:ext>
                  </a:extLst>
                </p:cNvPr>
                <p:cNvPicPr/>
                <p:nvPr/>
              </p:nvPicPr>
              <p:blipFill>
                <a:blip r:embed="rId840"/>
                <a:stretch>
                  <a:fillRect/>
                </a:stretch>
              </p:blipFill>
              <p:spPr>
                <a:xfrm>
                  <a:off x="9589179" y="1257605"/>
                  <a:ext cx="982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28" name="Freihand 527">
                  <a:extLst>
                    <a:ext uri="{FF2B5EF4-FFF2-40B4-BE49-F238E27FC236}">
                      <a16:creationId xmlns:a16="http://schemas.microsoft.com/office/drawing/2014/main" id="{8D969B15-B19B-4FA3-B8B0-EFD999495147}"/>
                    </a:ext>
                  </a:extLst>
                </p14:cNvPr>
                <p14:cNvContentPartPr/>
                <p14:nvPr/>
              </p14:nvContentPartPr>
              <p14:xfrm>
                <a:off x="9611859" y="1184885"/>
                <a:ext cx="286560" cy="60120"/>
              </p14:xfrm>
            </p:contentPart>
          </mc:Choice>
          <mc:Fallback>
            <p:pic>
              <p:nvPicPr>
                <p:cNvPr id="528" name="Freihand 527">
                  <a:extLst>
                    <a:ext uri="{FF2B5EF4-FFF2-40B4-BE49-F238E27FC236}">
                      <a16:creationId xmlns:a16="http://schemas.microsoft.com/office/drawing/2014/main" id="{8D969B15-B19B-4FA3-B8B0-EFD999495147}"/>
                    </a:ext>
                  </a:extLst>
                </p:cNvPr>
                <p:cNvPicPr/>
                <p:nvPr/>
              </p:nvPicPr>
              <p:blipFill>
                <a:blip r:embed="rId842"/>
                <a:stretch>
                  <a:fillRect/>
                </a:stretch>
              </p:blipFill>
              <p:spPr>
                <a:xfrm>
                  <a:off x="9607539" y="1180565"/>
                  <a:ext cx="295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29" name="Freihand 528">
                  <a:extLst>
                    <a:ext uri="{FF2B5EF4-FFF2-40B4-BE49-F238E27FC236}">
                      <a16:creationId xmlns:a16="http://schemas.microsoft.com/office/drawing/2014/main" id="{449134CC-631C-49AE-A92A-84867633B238}"/>
                    </a:ext>
                  </a:extLst>
                </p14:cNvPr>
                <p14:cNvContentPartPr/>
                <p14:nvPr/>
              </p14:nvContentPartPr>
              <p14:xfrm>
                <a:off x="9756579" y="1290365"/>
                <a:ext cx="176040" cy="6840"/>
              </p14:xfrm>
            </p:contentPart>
          </mc:Choice>
          <mc:Fallback>
            <p:pic>
              <p:nvPicPr>
                <p:cNvPr id="529" name="Freihand 528">
                  <a:extLst>
                    <a:ext uri="{FF2B5EF4-FFF2-40B4-BE49-F238E27FC236}">
                      <a16:creationId xmlns:a16="http://schemas.microsoft.com/office/drawing/2014/main" id="{449134CC-631C-49AE-A92A-84867633B238}"/>
                    </a:ext>
                  </a:extLst>
                </p:cNvPr>
                <p:cNvPicPr/>
                <p:nvPr/>
              </p:nvPicPr>
              <p:blipFill>
                <a:blip r:embed="rId844"/>
                <a:stretch>
                  <a:fillRect/>
                </a:stretch>
              </p:blipFill>
              <p:spPr>
                <a:xfrm>
                  <a:off x="9752259" y="1286045"/>
                  <a:ext cx="184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31" name="Freihand 530">
                  <a:extLst>
                    <a:ext uri="{FF2B5EF4-FFF2-40B4-BE49-F238E27FC236}">
                      <a16:creationId xmlns:a16="http://schemas.microsoft.com/office/drawing/2014/main" id="{D5713BA9-FF90-4C13-B256-D76C629AD7BC}"/>
                    </a:ext>
                  </a:extLst>
                </p14:cNvPr>
                <p14:cNvContentPartPr/>
                <p14:nvPr/>
              </p14:nvContentPartPr>
              <p14:xfrm>
                <a:off x="10100019" y="1173725"/>
                <a:ext cx="87480" cy="99360"/>
              </p14:xfrm>
            </p:contentPart>
          </mc:Choice>
          <mc:Fallback>
            <p:pic>
              <p:nvPicPr>
                <p:cNvPr id="531" name="Freihand 530">
                  <a:extLst>
                    <a:ext uri="{FF2B5EF4-FFF2-40B4-BE49-F238E27FC236}">
                      <a16:creationId xmlns:a16="http://schemas.microsoft.com/office/drawing/2014/main" id="{D5713BA9-FF90-4C13-B256-D76C629AD7BC}"/>
                    </a:ext>
                  </a:extLst>
                </p:cNvPr>
                <p:cNvPicPr/>
                <p:nvPr/>
              </p:nvPicPr>
              <p:blipFill>
                <a:blip r:embed="rId846"/>
                <a:stretch>
                  <a:fillRect/>
                </a:stretch>
              </p:blipFill>
              <p:spPr>
                <a:xfrm>
                  <a:off x="10095699" y="1169405"/>
                  <a:ext cx="96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32" name="Freihand 531">
                  <a:extLst>
                    <a:ext uri="{FF2B5EF4-FFF2-40B4-BE49-F238E27FC236}">
                      <a16:creationId xmlns:a16="http://schemas.microsoft.com/office/drawing/2014/main" id="{498F8C5C-2496-4E7F-8490-6DC27B27C912}"/>
                    </a:ext>
                  </a:extLst>
                </p14:cNvPr>
                <p14:cNvContentPartPr/>
                <p14:nvPr/>
              </p14:nvContentPartPr>
              <p14:xfrm>
                <a:off x="10169859" y="1230965"/>
                <a:ext cx="38520" cy="75960"/>
              </p14:xfrm>
            </p:contentPart>
          </mc:Choice>
          <mc:Fallback>
            <p:pic>
              <p:nvPicPr>
                <p:cNvPr id="532" name="Freihand 531">
                  <a:extLst>
                    <a:ext uri="{FF2B5EF4-FFF2-40B4-BE49-F238E27FC236}">
                      <a16:creationId xmlns:a16="http://schemas.microsoft.com/office/drawing/2014/main" id="{498F8C5C-2496-4E7F-8490-6DC27B27C912}"/>
                    </a:ext>
                  </a:extLst>
                </p:cNvPr>
                <p:cNvPicPr/>
                <p:nvPr/>
              </p:nvPicPr>
              <p:blipFill>
                <a:blip r:embed="rId848"/>
                <a:stretch>
                  <a:fillRect/>
                </a:stretch>
              </p:blipFill>
              <p:spPr>
                <a:xfrm>
                  <a:off x="10165539" y="1226645"/>
                  <a:ext cx="47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33" name="Freihand 532">
                  <a:extLst>
                    <a:ext uri="{FF2B5EF4-FFF2-40B4-BE49-F238E27FC236}">
                      <a16:creationId xmlns:a16="http://schemas.microsoft.com/office/drawing/2014/main" id="{98290CD2-FCF3-4B9A-A311-D71248DA45A2}"/>
                    </a:ext>
                  </a:extLst>
                </p14:cNvPr>
                <p14:cNvContentPartPr/>
                <p14:nvPr/>
              </p14:nvContentPartPr>
              <p14:xfrm>
                <a:off x="10271019" y="1178405"/>
                <a:ext cx="101880" cy="84960"/>
              </p14:xfrm>
            </p:contentPart>
          </mc:Choice>
          <mc:Fallback>
            <p:pic>
              <p:nvPicPr>
                <p:cNvPr id="533" name="Freihand 532">
                  <a:extLst>
                    <a:ext uri="{FF2B5EF4-FFF2-40B4-BE49-F238E27FC236}">
                      <a16:creationId xmlns:a16="http://schemas.microsoft.com/office/drawing/2014/main" id="{98290CD2-FCF3-4B9A-A311-D71248DA45A2}"/>
                    </a:ext>
                  </a:extLst>
                </p:cNvPr>
                <p:cNvPicPr/>
                <p:nvPr/>
              </p:nvPicPr>
              <p:blipFill>
                <a:blip r:embed="rId850"/>
                <a:stretch>
                  <a:fillRect/>
                </a:stretch>
              </p:blipFill>
              <p:spPr>
                <a:xfrm>
                  <a:off x="10266699" y="1174085"/>
                  <a:ext cx="110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34" name="Freihand 533">
                  <a:extLst>
                    <a:ext uri="{FF2B5EF4-FFF2-40B4-BE49-F238E27FC236}">
                      <a16:creationId xmlns:a16="http://schemas.microsoft.com/office/drawing/2014/main" id="{A80B6493-34B5-4399-A42D-851F69397E83}"/>
                    </a:ext>
                  </a:extLst>
                </p14:cNvPr>
                <p14:cNvContentPartPr/>
                <p14:nvPr/>
              </p14:nvContentPartPr>
              <p14:xfrm>
                <a:off x="10403859" y="1176965"/>
                <a:ext cx="90360" cy="83520"/>
              </p14:xfrm>
            </p:contentPart>
          </mc:Choice>
          <mc:Fallback>
            <p:pic>
              <p:nvPicPr>
                <p:cNvPr id="534" name="Freihand 533">
                  <a:extLst>
                    <a:ext uri="{FF2B5EF4-FFF2-40B4-BE49-F238E27FC236}">
                      <a16:creationId xmlns:a16="http://schemas.microsoft.com/office/drawing/2014/main" id="{A80B6493-34B5-4399-A42D-851F69397E83}"/>
                    </a:ext>
                  </a:extLst>
                </p:cNvPr>
                <p:cNvPicPr/>
                <p:nvPr/>
              </p:nvPicPr>
              <p:blipFill>
                <a:blip r:embed="rId852"/>
                <a:stretch>
                  <a:fillRect/>
                </a:stretch>
              </p:blipFill>
              <p:spPr>
                <a:xfrm>
                  <a:off x="10399539" y="1172645"/>
                  <a:ext cx="99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35" name="Freihand 534">
                  <a:extLst>
                    <a:ext uri="{FF2B5EF4-FFF2-40B4-BE49-F238E27FC236}">
                      <a16:creationId xmlns:a16="http://schemas.microsoft.com/office/drawing/2014/main" id="{968441E0-01E4-457A-9643-564B2D54BE51}"/>
                    </a:ext>
                  </a:extLst>
                </p14:cNvPr>
                <p14:cNvContentPartPr/>
                <p14:nvPr/>
              </p14:nvContentPartPr>
              <p14:xfrm>
                <a:off x="10641459" y="1174445"/>
                <a:ext cx="23760" cy="116640"/>
              </p14:xfrm>
            </p:contentPart>
          </mc:Choice>
          <mc:Fallback>
            <p:pic>
              <p:nvPicPr>
                <p:cNvPr id="535" name="Freihand 534">
                  <a:extLst>
                    <a:ext uri="{FF2B5EF4-FFF2-40B4-BE49-F238E27FC236}">
                      <a16:creationId xmlns:a16="http://schemas.microsoft.com/office/drawing/2014/main" id="{968441E0-01E4-457A-9643-564B2D54BE51}"/>
                    </a:ext>
                  </a:extLst>
                </p:cNvPr>
                <p:cNvPicPr/>
                <p:nvPr/>
              </p:nvPicPr>
              <p:blipFill>
                <a:blip r:embed="rId854"/>
                <a:stretch>
                  <a:fillRect/>
                </a:stretch>
              </p:blipFill>
              <p:spPr>
                <a:xfrm>
                  <a:off x="10637139" y="1170125"/>
                  <a:ext cx="324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36" name="Freihand 535">
                  <a:extLst>
                    <a:ext uri="{FF2B5EF4-FFF2-40B4-BE49-F238E27FC236}">
                      <a16:creationId xmlns:a16="http://schemas.microsoft.com/office/drawing/2014/main" id="{2CA6A130-A9BF-4B17-935C-741D6DC651CF}"/>
                    </a:ext>
                  </a:extLst>
                </p14:cNvPr>
                <p14:cNvContentPartPr/>
                <p14:nvPr/>
              </p14:nvContentPartPr>
              <p14:xfrm>
                <a:off x="10613379" y="1230965"/>
                <a:ext cx="76680" cy="15120"/>
              </p14:xfrm>
            </p:contentPart>
          </mc:Choice>
          <mc:Fallback>
            <p:pic>
              <p:nvPicPr>
                <p:cNvPr id="536" name="Freihand 535">
                  <a:extLst>
                    <a:ext uri="{FF2B5EF4-FFF2-40B4-BE49-F238E27FC236}">
                      <a16:creationId xmlns:a16="http://schemas.microsoft.com/office/drawing/2014/main" id="{2CA6A130-A9BF-4B17-935C-741D6DC651CF}"/>
                    </a:ext>
                  </a:extLst>
                </p:cNvPr>
                <p:cNvPicPr/>
                <p:nvPr/>
              </p:nvPicPr>
              <p:blipFill>
                <a:blip r:embed="rId856"/>
                <a:stretch>
                  <a:fillRect/>
                </a:stretch>
              </p:blipFill>
              <p:spPr>
                <a:xfrm>
                  <a:off x="10609059" y="1226645"/>
                  <a:ext cx="853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37" name="Freihand 536">
                  <a:extLst>
                    <a:ext uri="{FF2B5EF4-FFF2-40B4-BE49-F238E27FC236}">
                      <a16:creationId xmlns:a16="http://schemas.microsoft.com/office/drawing/2014/main" id="{68CFCDB6-E938-4292-B294-B70A68003806}"/>
                    </a:ext>
                  </a:extLst>
                </p14:cNvPr>
                <p14:cNvContentPartPr/>
                <p14:nvPr/>
              </p14:nvContentPartPr>
              <p14:xfrm>
                <a:off x="10742259" y="1144925"/>
                <a:ext cx="131760" cy="130680"/>
              </p14:xfrm>
            </p:contentPart>
          </mc:Choice>
          <mc:Fallback>
            <p:pic>
              <p:nvPicPr>
                <p:cNvPr id="537" name="Freihand 536">
                  <a:extLst>
                    <a:ext uri="{FF2B5EF4-FFF2-40B4-BE49-F238E27FC236}">
                      <a16:creationId xmlns:a16="http://schemas.microsoft.com/office/drawing/2014/main" id="{68CFCDB6-E938-4292-B294-B70A68003806}"/>
                    </a:ext>
                  </a:extLst>
                </p:cNvPr>
                <p:cNvPicPr/>
                <p:nvPr/>
              </p:nvPicPr>
              <p:blipFill>
                <a:blip r:embed="rId858"/>
                <a:stretch>
                  <a:fillRect/>
                </a:stretch>
              </p:blipFill>
              <p:spPr>
                <a:xfrm>
                  <a:off x="10737939" y="1140605"/>
                  <a:ext cx="140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38" name="Freihand 537">
                  <a:extLst>
                    <a:ext uri="{FF2B5EF4-FFF2-40B4-BE49-F238E27FC236}">
                      <a16:creationId xmlns:a16="http://schemas.microsoft.com/office/drawing/2014/main" id="{1EEFE01C-31A3-4510-B968-76FA8860BB78}"/>
                    </a:ext>
                  </a:extLst>
                </p14:cNvPr>
                <p14:cNvContentPartPr/>
                <p14:nvPr/>
              </p14:nvContentPartPr>
              <p14:xfrm>
                <a:off x="10907859" y="1144205"/>
                <a:ext cx="91080" cy="96120"/>
              </p14:xfrm>
            </p:contentPart>
          </mc:Choice>
          <mc:Fallback>
            <p:pic>
              <p:nvPicPr>
                <p:cNvPr id="538" name="Freihand 537">
                  <a:extLst>
                    <a:ext uri="{FF2B5EF4-FFF2-40B4-BE49-F238E27FC236}">
                      <a16:creationId xmlns:a16="http://schemas.microsoft.com/office/drawing/2014/main" id="{1EEFE01C-31A3-4510-B968-76FA8860BB78}"/>
                    </a:ext>
                  </a:extLst>
                </p:cNvPr>
                <p:cNvPicPr/>
                <p:nvPr/>
              </p:nvPicPr>
              <p:blipFill>
                <a:blip r:embed="rId860"/>
                <a:stretch>
                  <a:fillRect/>
                </a:stretch>
              </p:blipFill>
              <p:spPr>
                <a:xfrm>
                  <a:off x="10903539" y="1139885"/>
                  <a:ext cx="99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39" name="Freihand 538">
                  <a:extLst>
                    <a:ext uri="{FF2B5EF4-FFF2-40B4-BE49-F238E27FC236}">
                      <a16:creationId xmlns:a16="http://schemas.microsoft.com/office/drawing/2014/main" id="{157B2D56-10F8-4AAB-8207-5DEA1C3A4796}"/>
                    </a:ext>
                  </a:extLst>
                </p14:cNvPr>
                <p14:cNvContentPartPr/>
                <p14:nvPr/>
              </p14:nvContentPartPr>
              <p14:xfrm>
                <a:off x="11043579" y="1126925"/>
                <a:ext cx="236160" cy="85680"/>
              </p14:xfrm>
            </p:contentPart>
          </mc:Choice>
          <mc:Fallback>
            <p:pic>
              <p:nvPicPr>
                <p:cNvPr id="539" name="Freihand 538">
                  <a:extLst>
                    <a:ext uri="{FF2B5EF4-FFF2-40B4-BE49-F238E27FC236}">
                      <a16:creationId xmlns:a16="http://schemas.microsoft.com/office/drawing/2014/main" id="{157B2D56-10F8-4AAB-8207-5DEA1C3A4796}"/>
                    </a:ext>
                  </a:extLst>
                </p:cNvPr>
                <p:cNvPicPr/>
                <p:nvPr/>
              </p:nvPicPr>
              <p:blipFill>
                <a:blip r:embed="rId862"/>
                <a:stretch>
                  <a:fillRect/>
                </a:stretch>
              </p:blipFill>
              <p:spPr>
                <a:xfrm>
                  <a:off x="11039259" y="1122605"/>
                  <a:ext cx="244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40" name="Freihand 539">
                  <a:extLst>
                    <a:ext uri="{FF2B5EF4-FFF2-40B4-BE49-F238E27FC236}">
                      <a16:creationId xmlns:a16="http://schemas.microsoft.com/office/drawing/2014/main" id="{E13FB980-D46C-4B4C-8E00-78AF14B52A62}"/>
                    </a:ext>
                  </a:extLst>
                </p14:cNvPr>
                <p14:cNvContentPartPr/>
                <p14:nvPr/>
              </p14:nvContentPartPr>
              <p14:xfrm>
                <a:off x="11217459" y="1033325"/>
                <a:ext cx="24480" cy="11160"/>
              </p14:xfrm>
            </p:contentPart>
          </mc:Choice>
          <mc:Fallback>
            <p:pic>
              <p:nvPicPr>
                <p:cNvPr id="540" name="Freihand 539">
                  <a:extLst>
                    <a:ext uri="{FF2B5EF4-FFF2-40B4-BE49-F238E27FC236}">
                      <a16:creationId xmlns:a16="http://schemas.microsoft.com/office/drawing/2014/main" id="{E13FB980-D46C-4B4C-8E00-78AF14B52A62}"/>
                    </a:ext>
                  </a:extLst>
                </p:cNvPr>
                <p:cNvPicPr/>
                <p:nvPr/>
              </p:nvPicPr>
              <p:blipFill>
                <a:blip r:embed="rId864"/>
                <a:stretch>
                  <a:fillRect/>
                </a:stretch>
              </p:blipFill>
              <p:spPr>
                <a:xfrm>
                  <a:off x="11213139" y="1029005"/>
                  <a:ext cx="331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42" name="Freihand 541">
                  <a:extLst>
                    <a:ext uri="{FF2B5EF4-FFF2-40B4-BE49-F238E27FC236}">
                      <a16:creationId xmlns:a16="http://schemas.microsoft.com/office/drawing/2014/main" id="{AE96D979-A7E0-4903-B0E3-5D2B3DCDFDF4}"/>
                    </a:ext>
                  </a:extLst>
                </p14:cNvPr>
                <p14:cNvContentPartPr/>
                <p14:nvPr/>
              </p14:nvContentPartPr>
              <p14:xfrm>
                <a:off x="11379099" y="1011365"/>
                <a:ext cx="26640" cy="210600"/>
              </p14:xfrm>
            </p:contentPart>
          </mc:Choice>
          <mc:Fallback>
            <p:pic>
              <p:nvPicPr>
                <p:cNvPr id="542" name="Freihand 541">
                  <a:extLst>
                    <a:ext uri="{FF2B5EF4-FFF2-40B4-BE49-F238E27FC236}">
                      <a16:creationId xmlns:a16="http://schemas.microsoft.com/office/drawing/2014/main" id="{AE96D979-A7E0-4903-B0E3-5D2B3DCDFDF4}"/>
                    </a:ext>
                  </a:extLst>
                </p:cNvPr>
                <p:cNvPicPr/>
                <p:nvPr/>
              </p:nvPicPr>
              <p:blipFill>
                <a:blip r:embed="rId866"/>
                <a:stretch>
                  <a:fillRect/>
                </a:stretch>
              </p:blipFill>
              <p:spPr>
                <a:xfrm>
                  <a:off x="11374779" y="1007045"/>
                  <a:ext cx="352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43" name="Freihand 542">
                  <a:extLst>
                    <a:ext uri="{FF2B5EF4-FFF2-40B4-BE49-F238E27FC236}">
                      <a16:creationId xmlns:a16="http://schemas.microsoft.com/office/drawing/2014/main" id="{BE796E54-CDCB-44AE-A48A-60FF5A600CC7}"/>
                    </a:ext>
                  </a:extLst>
                </p14:cNvPr>
                <p14:cNvContentPartPr/>
                <p14:nvPr/>
              </p14:nvContentPartPr>
              <p14:xfrm>
                <a:off x="11443539" y="1108925"/>
                <a:ext cx="92880" cy="9000"/>
              </p14:xfrm>
            </p:contentPart>
          </mc:Choice>
          <mc:Fallback>
            <p:pic>
              <p:nvPicPr>
                <p:cNvPr id="543" name="Freihand 542">
                  <a:extLst>
                    <a:ext uri="{FF2B5EF4-FFF2-40B4-BE49-F238E27FC236}">
                      <a16:creationId xmlns:a16="http://schemas.microsoft.com/office/drawing/2014/main" id="{BE796E54-CDCB-44AE-A48A-60FF5A600CC7}"/>
                    </a:ext>
                  </a:extLst>
                </p:cNvPr>
                <p:cNvPicPr/>
                <p:nvPr/>
              </p:nvPicPr>
              <p:blipFill>
                <a:blip r:embed="rId868"/>
                <a:stretch>
                  <a:fillRect/>
                </a:stretch>
              </p:blipFill>
              <p:spPr>
                <a:xfrm>
                  <a:off x="11439219" y="1104605"/>
                  <a:ext cx="1015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44" name="Freihand 543">
                  <a:extLst>
                    <a:ext uri="{FF2B5EF4-FFF2-40B4-BE49-F238E27FC236}">
                      <a16:creationId xmlns:a16="http://schemas.microsoft.com/office/drawing/2014/main" id="{52FBA71E-1E1C-471F-A5C4-E1EE2C2BE34D}"/>
                    </a:ext>
                  </a:extLst>
                </p14:cNvPr>
                <p14:cNvContentPartPr/>
                <p14:nvPr/>
              </p14:nvContentPartPr>
              <p14:xfrm>
                <a:off x="11542539" y="1030085"/>
                <a:ext cx="52560" cy="69840"/>
              </p14:xfrm>
            </p:contentPart>
          </mc:Choice>
          <mc:Fallback>
            <p:pic>
              <p:nvPicPr>
                <p:cNvPr id="544" name="Freihand 543">
                  <a:extLst>
                    <a:ext uri="{FF2B5EF4-FFF2-40B4-BE49-F238E27FC236}">
                      <a16:creationId xmlns:a16="http://schemas.microsoft.com/office/drawing/2014/main" id="{52FBA71E-1E1C-471F-A5C4-E1EE2C2BE34D}"/>
                    </a:ext>
                  </a:extLst>
                </p:cNvPr>
                <p:cNvPicPr/>
                <p:nvPr/>
              </p:nvPicPr>
              <p:blipFill>
                <a:blip r:embed="rId870"/>
                <a:stretch>
                  <a:fillRect/>
                </a:stretch>
              </p:blipFill>
              <p:spPr>
                <a:xfrm>
                  <a:off x="11538219" y="1025765"/>
                  <a:ext cx="61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45" name="Freihand 544">
                  <a:extLst>
                    <a:ext uri="{FF2B5EF4-FFF2-40B4-BE49-F238E27FC236}">
                      <a16:creationId xmlns:a16="http://schemas.microsoft.com/office/drawing/2014/main" id="{48E21FF7-3A1A-44BA-960E-A40C1FC97F84}"/>
                    </a:ext>
                  </a:extLst>
                </p14:cNvPr>
                <p14:cNvContentPartPr/>
                <p14:nvPr/>
              </p14:nvContentPartPr>
              <p14:xfrm>
                <a:off x="11578539" y="1071845"/>
                <a:ext cx="29520" cy="69120"/>
              </p14:xfrm>
            </p:contentPart>
          </mc:Choice>
          <mc:Fallback>
            <p:pic>
              <p:nvPicPr>
                <p:cNvPr id="545" name="Freihand 544">
                  <a:extLst>
                    <a:ext uri="{FF2B5EF4-FFF2-40B4-BE49-F238E27FC236}">
                      <a16:creationId xmlns:a16="http://schemas.microsoft.com/office/drawing/2014/main" id="{48E21FF7-3A1A-44BA-960E-A40C1FC97F84}"/>
                    </a:ext>
                  </a:extLst>
                </p:cNvPr>
                <p:cNvPicPr/>
                <p:nvPr/>
              </p:nvPicPr>
              <p:blipFill>
                <a:blip r:embed="rId872"/>
                <a:stretch>
                  <a:fillRect/>
                </a:stretch>
              </p:blipFill>
              <p:spPr>
                <a:xfrm>
                  <a:off x="11574219" y="1067525"/>
                  <a:ext cx="38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46" name="Freihand 545">
                  <a:extLst>
                    <a:ext uri="{FF2B5EF4-FFF2-40B4-BE49-F238E27FC236}">
                      <a16:creationId xmlns:a16="http://schemas.microsoft.com/office/drawing/2014/main" id="{8FC13820-3C31-43EA-9BBA-FE48A8CD1610}"/>
                    </a:ext>
                  </a:extLst>
                </p14:cNvPr>
                <p14:cNvContentPartPr/>
                <p14:nvPr/>
              </p14:nvContentPartPr>
              <p14:xfrm>
                <a:off x="11647659" y="1044485"/>
                <a:ext cx="67680" cy="98640"/>
              </p14:xfrm>
            </p:contentPart>
          </mc:Choice>
          <mc:Fallback>
            <p:pic>
              <p:nvPicPr>
                <p:cNvPr id="546" name="Freihand 545">
                  <a:extLst>
                    <a:ext uri="{FF2B5EF4-FFF2-40B4-BE49-F238E27FC236}">
                      <a16:creationId xmlns:a16="http://schemas.microsoft.com/office/drawing/2014/main" id="{8FC13820-3C31-43EA-9BBA-FE48A8CD1610}"/>
                    </a:ext>
                  </a:extLst>
                </p:cNvPr>
                <p:cNvPicPr/>
                <p:nvPr/>
              </p:nvPicPr>
              <p:blipFill>
                <a:blip r:embed="rId874"/>
                <a:stretch>
                  <a:fillRect/>
                </a:stretch>
              </p:blipFill>
              <p:spPr>
                <a:xfrm>
                  <a:off x="11643339" y="1040165"/>
                  <a:ext cx="76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47" name="Freihand 546">
                  <a:extLst>
                    <a:ext uri="{FF2B5EF4-FFF2-40B4-BE49-F238E27FC236}">
                      <a16:creationId xmlns:a16="http://schemas.microsoft.com/office/drawing/2014/main" id="{00154257-C03F-4384-B0D4-84377310BCC0}"/>
                    </a:ext>
                  </a:extLst>
                </p14:cNvPr>
                <p14:cNvContentPartPr/>
                <p14:nvPr/>
              </p14:nvContentPartPr>
              <p14:xfrm>
                <a:off x="11751339" y="1047005"/>
                <a:ext cx="96840" cy="70560"/>
              </p14:xfrm>
            </p:contentPart>
          </mc:Choice>
          <mc:Fallback>
            <p:pic>
              <p:nvPicPr>
                <p:cNvPr id="547" name="Freihand 546">
                  <a:extLst>
                    <a:ext uri="{FF2B5EF4-FFF2-40B4-BE49-F238E27FC236}">
                      <a16:creationId xmlns:a16="http://schemas.microsoft.com/office/drawing/2014/main" id="{00154257-C03F-4384-B0D4-84377310BCC0}"/>
                    </a:ext>
                  </a:extLst>
                </p:cNvPr>
                <p:cNvPicPr/>
                <p:nvPr/>
              </p:nvPicPr>
              <p:blipFill>
                <a:blip r:embed="rId876"/>
                <a:stretch>
                  <a:fillRect/>
                </a:stretch>
              </p:blipFill>
              <p:spPr>
                <a:xfrm>
                  <a:off x="11747019" y="1042685"/>
                  <a:ext cx="105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49" name="Freihand 548">
                  <a:extLst>
                    <a:ext uri="{FF2B5EF4-FFF2-40B4-BE49-F238E27FC236}">
                      <a16:creationId xmlns:a16="http://schemas.microsoft.com/office/drawing/2014/main" id="{E3A8F8A3-56FC-4714-9C55-83EC4B4CA519}"/>
                    </a:ext>
                  </a:extLst>
                </p14:cNvPr>
                <p14:cNvContentPartPr/>
                <p14:nvPr/>
              </p14:nvContentPartPr>
              <p14:xfrm>
                <a:off x="11475579" y="1386125"/>
                <a:ext cx="24480" cy="93240"/>
              </p14:xfrm>
            </p:contentPart>
          </mc:Choice>
          <mc:Fallback>
            <p:pic>
              <p:nvPicPr>
                <p:cNvPr id="549" name="Freihand 548">
                  <a:extLst>
                    <a:ext uri="{FF2B5EF4-FFF2-40B4-BE49-F238E27FC236}">
                      <a16:creationId xmlns:a16="http://schemas.microsoft.com/office/drawing/2014/main" id="{E3A8F8A3-56FC-4714-9C55-83EC4B4CA519}"/>
                    </a:ext>
                  </a:extLst>
                </p:cNvPr>
                <p:cNvPicPr/>
                <p:nvPr/>
              </p:nvPicPr>
              <p:blipFill>
                <a:blip r:embed="rId878"/>
                <a:stretch>
                  <a:fillRect/>
                </a:stretch>
              </p:blipFill>
              <p:spPr>
                <a:xfrm>
                  <a:off x="11471259" y="1381805"/>
                  <a:ext cx="33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50" name="Freihand 549">
                  <a:extLst>
                    <a:ext uri="{FF2B5EF4-FFF2-40B4-BE49-F238E27FC236}">
                      <a16:creationId xmlns:a16="http://schemas.microsoft.com/office/drawing/2014/main" id="{A0F523B3-3958-4F34-A675-B85292D661D7}"/>
                    </a:ext>
                  </a:extLst>
                </p14:cNvPr>
                <p14:cNvContentPartPr/>
                <p14:nvPr/>
              </p14:nvContentPartPr>
              <p14:xfrm>
                <a:off x="11422659" y="1428245"/>
                <a:ext cx="129240" cy="25200"/>
              </p14:xfrm>
            </p:contentPart>
          </mc:Choice>
          <mc:Fallback>
            <p:pic>
              <p:nvPicPr>
                <p:cNvPr id="550" name="Freihand 549">
                  <a:extLst>
                    <a:ext uri="{FF2B5EF4-FFF2-40B4-BE49-F238E27FC236}">
                      <a16:creationId xmlns:a16="http://schemas.microsoft.com/office/drawing/2014/main" id="{A0F523B3-3958-4F34-A675-B85292D661D7}"/>
                    </a:ext>
                  </a:extLst>
                </p:cNvPr>
                <p:cNvPicPr/>
                <p:nvPr/>
              </p:nvPicPr>
              <p:blipFill>
                <a:blip r:embed="rId880"/>
                <a:stretch>
                  <a:fillRect/>
                </a:stretch>
              </p:blipFill>
              <p:spPr>
                <a:xfrm>
                  <a:off x="11418339" y="1423925"/>
                  <a:ext cx="137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51" name="Freihand 550">
                  <a:extLst>
                    <a:ext uri="{FF2B5EF4-FFF2-40B4-BE49-F238E27FC236}">
                      <a16:creationId xmlns:a16="http://schemas.microsoft.com/office/drawing/2014/main" id="{5C2F926D-536C-4FC6-B0E4-62DC152D53DD}"/>
                    </a:ext>
                  </a:extLst>
                </p14:cNvPr>
                <p14:cNvContentPartPr/>
                <p14:nvPr/>
              </p14:nvContentPartPr>
              <p14:xfrm>
                <a:off x="11576019" y="1349765"/>
                <a:ext cx="4680" cy="124920"/>
              </p14:xfrm>
            </p:contentPart>
          </mc:Choice>
          <mc:Fallback>
            <p:pic>
              <p:nvPicPr>
                <p:cNvPr id="551" name="Freihand 550">
                  <a:extLst>
                    <a:ext uri="{FF2B5EF4-FFF2-40B4-BE49-F238E27FC236}">
                      <a16:creationId xmlns:a16="http://schemas.microsoft.com/office/drawing/2014/main" id="{5C2F926D-536C-4FC6-B0E4-62DC152D53DD}"/>
                    </a:ext>
                  </a:extLst>
                </p:cNvPr>
                <p:cNvPicPr/>
                <p:nvPr/>
              </p:nvPicPr>
              <p:blipFill>
                <a:blip r:embed="rId882"/>
                <a:stretch>
                  <a:fillRect/>
                </a:stretch>
              </p:blipFill>
              <p:spPr>
                <a:xfrm>
                  <a:off x="11571699" y="1345445"/>
                  <a:ext cx="13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52" name="Freihand 551">
                  <a:extLst>
                    <a:ext uri="{FF2B5EF4-FFF2-40B4-BE49-F238E27FC236}">
                      <a16:creationId xmlns:a16="http://schemas.microsoft.com/office/drawing/2014/main" id="{78FCA238-7EA5-43BA-B529-E81AB36AD1AE}"/>
                    </a:ext>
                  </a:extLst>
                </p14:cNvPr>
                <p14:cNvContentPartPr/>
                <p14:nvPr/>
              </p14:nvContentPartPr>
              <p14:xfrm>
                <a:off x="11613819" y="1339325"/>
                <a:ext cx="104040" cy="114120"/>
              </p14:xfrm>
            </p:contentPart>
          </mc:Choice>
          <mc:Fallback>
            <p:pic>
              <p:nvPicPr>
                <p:cNvPr id="552" name="Freihand 551">
                  <a:extLst>
                    <a:ext uri="{FF2B5EF4-FFF2-40B4-BE49-F238E27FC236}">
                      <a16:creationId xmlns:a16="http://schemas.microsoft.com/office/drawing/2014/main" id="{78FCA238-7EA5-43BA-B529-E81AB36AD1AE}"/>
                    </a:ext>
                  </a:extLst>
                </p:cNvPr>
                <p:cNvPicPr/>
                <p:nvPr/>
              </p:nvPicPr>
              <p:blipFill>
                <a:blip r:embed="rId884"/>
                <a:stretch>
                  <a:fillRect/>
                </a:stretch>
              </p:blipFill>
              <p:spPr>
                <a:xfrm>
                  <a:off x="11609499" y="1335005"/>
                  <a:ext cx="112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53" name="Freihand 552">
                  <a:extLst>
                    <a:ext uri="{FF2B5EF4-FFF2-40B4-BE49-F238E27FC236}">
                      <a16:creationId xmlns:a16="http://schemas.microsoft.com/office/drawing/2014/main" id="{CE765A5D-DC48-4251-8B37-B355CC55E065}"/>
                    </a:ext>
                  </a:extLst>
                </p14:cNvPr>
                <p14:cNvContentPartPr/>
                <p14:nvPr/>
              </p14:nvContentPartPr>
              <p14:xfrm>
                <a:off x="11722539" y="1332845"/>
                <a:ext cx="68400" cy="91440"/>
              </p14:xfrm>
            </p:contentPart>
          </mc:Choice>
          <mc:Fallback>
            <p:pic>
              <p:nvPicPr>
                <p:cNvPr id="553" name="Freihand 552">
                  <a:extLst>
                    <a:ext uri="{FF2B5EF4-FFF2-40B4-BE49-F238E27FC236}">
                      <a16:creationId xmlns:a16="http://schemas.microsoft.com/office/drawing/2014/main" id="{CE765A5D-DC48-4251-8B37-B355CC55E065}"/>
                    </a:ext>
                  </a:extLst>
                </p:cNvPr>
                <p:cNvPicPr/>
                <p:nvPr/>
              </p:nvPicPr>
              <p:blipFill>
                <a:blip r:embed="rId886"/>
                <a:stretch>
                  <a:fillRect/>
                </a:stretch>
              </p:blipFill>
              <p:spPr>
                <a:xfrm>
                  <a:off x="11718219" y="1328525"/>
                  <a:ext cx="770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54" name="Freihand 553">
                  <a:extLst>
                    <a:ext uri="{FF2B5EF4-FFF2-40B4-BE49-F238E27FC236}">
                      <a16:creationId xmlns:a16="http://schemas.microsoft.com/office/drawing/2014/main" id="{644669CE-6E36-4DCA-BECC-42BA5642DB4F}"/>
                    </a:ext>
                  </a:extLst>
                </p14:cNvPr>
                <p14:cNvContentPartPr/>
                <p14:nvPr/>
              </p14:nvContentPartPr>
              <p14:xfrm>
                <a:off x="11797779" y="1328165"/>
                <a:ext cx="88560" cy="85680"/>
              </p14:xfrm>
            </p:contentPart>
          </mc:Choice>
          <mc:Fallback>
            <p:pic>
              <p:nvPicPr>
                <p:cNvPr id="554" name="Freihand 553">
                  <a:extLst>
                    <a:ext uri="{FF2B5EF4-FFF2-40B4-BE49-F238E27FC236}">
                      <a16:creationId xmlns:a16="http://schemas.microsoft.com/office/drawing/2014/main" id="{644669CE-6E36-4DCA-BECC-42BA5642DB4F}"/>
                    </a:ext>
                  </a:extLst>
                </p:cNvPr>
                <p:cNvPicPr/>
                <p:nvPr/>
              </p:nvPicPr>
              <p:blipFill>
                <a:blip r:embed="rId888"/>
                <a:stretch>
                  <a:fillRect/>
                </a:stretch>
              </p:blipFill>
              <p:spPr>
                <a:xfrm>
                  <a:off x="11793459" y="1323845"/>
                  <a:ext cx="97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55" name="Freihand 554">
                  <a:extLst>
                    <a:ext uri="{FF2B5EF4-FFF2-40B4-BE49-F238E27FC236}">
                      <a16:creationId xmlns:a16="http://schemas.microsoft.com/office/drawing/2014/main" id="{C083D0CB-ABBE-4201-9591-244AC53DB37B}"/>
                    </a:ext>
                  </a:extLst>
                </p14:cNvPr>
                <p14:cNvContentPartPr/>
                <p14:nvPr/>
              </p14:nvContentPartPr>
              <p14:xfrm>
                <a:off x="11917299" y="1340405"/>
                <a:ext cx="47880" cy="58320"/>
              </p14:xfrm>
            </p:contentPart>
          </mc:Choice>
          <mc:Fallback>
            <p:pic>
              <p:nvPicPr>
                <p:cNvPr id="555" name="Freihand 554">
                  <a:extLst>
                    <a:ext uri="{FF2B5EF4-FFF2-40B4-BE49-F238E27FC236}">
                      <a16:creationId xmlns:a16="http://schemas.microsoft.com/office/drawing/2014/main" id="{C083D0CB-ABBE-4201-9591-244AC53DB37B}"/>
                    </a:ext>
                  </a:extLst>
                </p:cNvPr>
                <p:cNvPicPr/>
                <p:nvPr/>
              </p:nvPicPr>
              <p:blipFill>
                <a:blip r:embed="rId890"/>
                <a:stretch>
                  <a:fillRect/>
                </a:stretch>
              </p:blipFill>
              <p:spPr>
                <a:xfrm>
                  <a:off x="11912979" y="1336085"/>
                  <a:ext cx="56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56" name="Freihand 555">
                  <a:extLst>
                    <a:ext uri="{FF2B5EF4-FFF2-40B4-BE49-F238E27FC236}">
                      <a16:creationId xmlns:a16="http://schemas.microsoft.com/office/drawing/2014/main" id="{0A09924F-A90D-48F3-9923-71258F21EFB6}"/>
                    </a:ext>
                  </a:extLst>
                </p14:cNvPr>
                <p14:cNvContentPartPr/>
                <p14:nvPr/>
              </p14:nvContentPartPr>
              <p14:xfrm>
                <a:off x="11929179" y="1266605"/>
                <a:ext cx="11880" cy="5760"/>
              </p14:xfrm>
            </p:contentPart>
          </mc:Choice>
          <mc:Fallback>
            <p:pic>
              <p:nvPicPr>
                <p:cNvPr id="556" name="Freihand 555">
                  <a:extLst>
                    <a:ext uri="{FF2B5EF4-FFF2-40B4-BE49-F238E27FC236}">
                      <a16:creationId xmlns:a16="http://schemas.microsoft.com/office/drawing/2014/main" id="{0A09924F-A90D-48F3-9923-71258F21EFB6}"/>
                    </a:ext>
                  </a:extLst>
                </p:cNvPr>
                <p:cNvPicPr/>
                <p:nvPr/>
              </p:nvPicPr>
              <p:blipFill>
                <a:blip r:embed="rId892"/>
                <a:stretch>
                  <a:fillRect/>
                </a:stretch>
              </p:blipFill>
              <p:spPr>
                <a:xfrm>
                  <a:off x="11924859" y="1262285"/>
                  <a:ext cx="205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57" name="Freihand 556">
                  <a:extLst>
                    <a:ext uri="{FF2B5EF4-FFF2-40B4-BE49-F238E27FC236}">
                      <a16:creationId xmlns:a16="http://schemas.microsoft.com/office/drawing/2014/main" id="{BF4182CD-FB89-4D9D-B6CA-6AB6F517CB01}"/>
                    </a:ext>
                  </a:extLst>
                </p14:cNvPr>
                <p14:cNvContentPartPr/>
                <p14:nvPr/>
              </p14:nvContentPartPr>
              <p14:xfrm>
                <a:off x="8466339" y="1656845"/>
                <a:ext cx="154440" cy="88920"/>
              </p14:xfrm>
            </p:contentPart>
          </mc:Choice>
          <mc:Fallback>
            <p:pic>
              <p:nvPicPr>
                <p:cNvPr id="557" name="Freihand 556">
                  <a:extLst>
                    <a:ext uri="{FF2B5EF4-FFF2-40B4-BE49-F238E27FC236}">
                      <a16:creationId xmlns:a16="http://schemas.microsoft.com/office/drawing/2014/main" id="{BF4182CD-FB89-4D9D-B6CA-6AB6F517CB01}"/>
                    </a:ext>
                  </a:extLst>
                </p:cNvPr>
                <p:cNvPicPr/>
                <p:nvPr/>
              </p:nvPicPr>
              <p:blipFill>
                <a:blip r:embed="rId894"/>
                <a:stretch>
                  <a:fillRect/>
                </a:stretch>
              </p:blipFill>
              <p:spPr>
                <a:xfrm>
                  <a:off x="8462019" y="1652525"/>
                  <a:ext cx="163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58" name="Freihand 557">
                  <a:extLst>
                    <a:ext uri="{FF2B5EF4-FFF2-40B4-BE49-F238E27FC236}">
                      <a16:creationId xmlns:a16="http://schemas.microsoft.com/office/drawing/2014/main" id="{5266427B-34AD-4772-B2F1-6A361A7C5774}"/>
                    </a:ext>
                  </a:extLst>
                </p14:cNvPr>
                <p14:cNvContentPartPr/>
                <p14:nvPr/>
              </p14:nvContentPartPr>
              <p14:xfrm>
                <a:off x="8671179" y="1643525"/>
                <a:ext cx="86760" cy="68400"/>
              </p14:xfrm>
            </p:contentPart>
          </mc:Choice>
          <mc:Fallback>
            <p:pic>
              <p:nvPicPr>
                <p:cNvPr id="558" name="Freihand 557">
                  <a:extLst>
                    <a:ext uri="{FF2B5EF4-FFF2-40B4-BE49-F238E27FC236}">
                      <a16:creationId xmlns:a16="http://schemas.microsoft.com/office/drawing/2014/main" id="{5266427B-34AD-4772-B2F1-6A361A7C5774}"/>
                    </a:ext>
                  </a:extLst>
                </p:cNvPr>
                <p:cNvPicPr/>
                <p:nvPr/>
              </p:nvPicPr>
              <p:blipFill>
                <a:blip r:embed="rId896"/>
                <a:stretch>
                  <a:fillRect/>
                </a:stretch>
              </p:blipFill>
              <p:spPr>
                <a:xfrm>
                  <a:off x="8666859" y="1639205"/>
                  <a:ext cx="95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59" name="Freihand 558">
                  <a:extLst>
                    <a:ext uri="{FF2B5EF4-FFF2-40B4-BE49-F238E27FC236}">
                      <a16:creationId xmlns:a16="http://schemas.microsoft.com/office/drawing/2014/main" id="{4BDAAC82-6C1D-448E-A66B-316CACB09C5D}"/>
                    </a:ext>
                  </a:extLst>
                </p14:cNvPr>
                <p14:cNvContentPartPr/>
                <p14:nvPr/>
              </p14:nvContentPartPr>
              <p14:xfrm>
                <a:off x="8882139" y="1633085"/>
                <a:ext cx="125640" cy="52560"/>
              </p14:xfrm>
            </p:contentPart>
          </mc:Choice>
          <mc:Fallback>
            <p:pic>
              <p:nvPicPr>
                <p:cNvPr id="559" name="Freihand 558">
                  <a:extLst>
                    <a:ext uri="{FF2B5EF4-FFF2-40B4-BE49-F238E27FC236}">
                      <a16:creationId xmlns:a16="http://schemas.microsoft.com/office/drawing/2014/main" id="{4BDAAC82-6C1D-448E-A66B-316CACB09C5D}"/>
                    </a:ext>
                  </a:extLst>
                </p:cNvPr>
                <p:cNvPicPr/>
                <p:nvPr/>
              </p:nvPicPr>
              <p:blipFill>
                <a:blip r:embed="rId898"/>
                <a:stretch>
                  <a:fillRect/>
                </a:stretch>
              </p:blipFill>
              <p:spPr>
                <a:xfrm>
                  <a:off x="8877819" y="1628765"/>
                  <a:ext cx="134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60" name="Freihand 559">
                  <a:extLst>
                    <a:ext uri="{FF2B5EF4-FFF2-40B4-BE49-F238E27FC236}">
                      <a16:creationId xmlns:a16="http://schemas.microsoft.com/office/drawing/2014/main" id="{3304E4A5-4CD2-4AA5-92F6-E46FEB8680AC}"/>
                    </a:ext>
                  </a:extLst>
                </p14:cNvPr>
                <p14:cNvContentPartPr/>
                <p14:nvPr/>
              </p14:nvContentPartPr>
              <p14:xfrm>
                <a:off x="9212979" y="1617965"/>
                <a:ext cx="192960" cy="20160"/>
              </p14:xfrm>
            </p:contentPart>
          </mc:Choice>
          <mc:Fallback>
            <p:pic>
              <p:nvPicPr>
                <p:cNvPr id="560" name="Freihand 559">
                  <a:extLst>
                    <a:ext uri="{FF2B5EF4-FFF2-40B4-BE49-F238E27FC236}">
                      <a16:creationId xmlns:a16="http://schemas.microsoft.com/office/drawing/2014/main" id="{3304E4A5-4CD2-4AA5-92F6-E46FEB8680AC}"/>
                    </a:ext>
                  </a:extLst>
                </p:cNvPr>
                <p:cNvPicPr/>
                <p:nvPr/>
              </p:nvPicPr>
              <p:blipFill>
                <a:blip r:embed="rId900"/>
                <a:stretch>
                  <a:fillRect/>
                </a:stretch>
              </p:blipFill>
              <p:spPr>
                <a:xfrm>
                  <a:off x="9208659" y="1613645"/>
                  <a:ext cx="201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61" name="Freihand 560">
                  <a:extLst>
                    <a:ext uri="{FF2B5EF4-FFF2-40B4-BE49-F238E27FC236}">
                      <a16:creationId xmlns:a16="http://schemas.microsoft.com/office/drawing/2014/main" id="{6A09A46E-5115-4361-ACDE-821EF7DEEF62}"/>
                    </a:ext>
                  </a:extLst>
                </p14:cNvPr>
                <p14:cNvContentPartPr/>
                <p14:nvPr/>
              </p14:nvContentPartPr>
              <p14:xfrm>
                <a:off x="9252939" y="1675205"/>
                <a:ext cx="205560" cy="19440"/>
              </p14:xfrm>
            </p:contentPart>
          </mc:Choice>
          <mc:Fallback>
            <p:pic>
              <p:nvPicPr>
                <p:cNvPr id="561" name="Freihand 560">
                  <a:extLst>
                    <a:ext uri="{FF2B5EF4-FFF2-40B4-BE49-F238E27FC236}">
                      <a16:creationId xmlns:a16="http://schemas.microsoft.com/office/drawing/2014/main" id="{6A09A46E-5115-4361-ACDE-821EF7DEEF62}"/>
                    </a:ext>
                  </a:extLst>
                </p:cNvPr>
                <p:cNvPicPr/>
                <p:nvPr/>
              </p:nvPicPr>
              <p:blipFill>
                <a:blip r:embed="rId902"/>
                <a:stretch>
                  <a:fillRect/>
                </a:stretch>
              </p:blipFill>
              <p:spPr>
                <a:xfrm>
                  <a:off x="9248619" y="1670885"/>
                  <a:ext cx="2142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79" name="Freihand 578">
                  <a:extLst>
                    <a:ext uri="{FF2B5EF4-FFF2-40B4-BE49-F238E27FC236}">
                      <a16:creationId xmlns:a16="http://schemas.microsoft.com/office/drawing/2014/main" id="{88F170D6-C7CB-46A7-8D91-034F2E4DF78C}"/>
                    </a:ext>
                  </a:extLst>
                </p14:cNvPr>
                <p14:cNvContentPartPr/>
                <p14:nvPr/>
              </p14:nvContentPartPr>
              <p14:xfrm>
                <a:off x="8890419" y="1999925"/>
                <a:ext cx="109440" cy="122400"/>
              </p14:xfrm>
            </p:contentPart>
          </mc:Choice>
          <mc:Fallback>
            <p:pic>
              <p:nvPicPr>
                <p:cNvPr id="579" name="Freihand 578">
                  <a:extLst>
                    <a:ext uri="{FF2B5EF4-FFF2-40B4-BE49-F238E27FC236}">
                      <a16:creationId xmlns:a16="http://schemas.microsoft.com/office/drawing/2014/main" id="{88F170D6-C7CB-46A7-8D91-034F2E4DF78C}"/>
                    </a:ext>
                  </a:extLst>
                </p:cNvPr>
                <p:cNvPicPr/>
                <p:nvPr/>
              </p:nvPicPr>
              <p:blipFill>
                <a:blip r:embed="rId904"/>
                <a:stretch>
                  <a:fillRect/>
                </a:stretch>
              </p:blipFill>
              <p:spPr>
                <a:xfrm>
                  <a:off x="8886099" y="1995605"/>
                  <a:ext cx="118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80" name="Freihand 579">
                  <a:extLst>
                    <a:ext uri="{FF2B5EF4-FFF2-40B4-BE49-F238E27FC236}">
                      <a16:creationId xmlns:a16="http://schemas.microsoft.com/office/drawing/2014/main" id="{F9A3748D-1EB4-433D-A93A-4A34ECA94874}"/>
                    </a:ext>
                  </a:extLst>
                </p14:cNvPr>
                <p14:cNvContentPartPr/>
                <p14:nvPr/>
              </p14:nvContentPartPr>
              <p14:xfrm>
                <a:off x="8893659" y="1902365"/>
                <a:ext cx="21240" cy="17280"/>
              </p14:xfrm>
            </p:contentPart>
          </mc:Choice>
          <mc:Fallback>
            <p:pic>
              <p:nvPicPr>
                <p:cNvPr id="580" name="Freihand 579">
                  <a:extLst>
                    <a:ext uri="{FF2B5EF4-FFF2-40B4-BE49-F238E27FC236}">
                      <a16:creationId xmlns:a16="http://schemas.microsoft.com/office/drawing/2014/main" id="{F9A3748D-1EB4-433D-A93A-4A34ECA94874}"/>
                    </a:ext>
                  </a:extLst>
                </p:cNvPr>
                <p:cNvPicPr/>
                <p:nvPr/>
              </p:nvPicPr>
              <p:blipFill>
                <a:blip r:embed="rId906"/>
                <a:stretch>
                  <a:fillRect/>
                </a:stretch>
              </p:blipFill>
              <p:spPr>
                <a:xfrm>
                  <a:off x="8889339" y="1898045"/>
                  <a:ext cx="298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81" name="Freihand 580">
                  <a:extLst>
                    <a:ext uri="{FF2B5EF4-FFF2-40B4-BE49-F238E27FC236}">
                      <a16:creationId xmlns:a16="http://schemas.microsoft.com/office/drawing/2014/main" id="{F79EE994-2F23-480E-9A6C-165890964A1E}"/>
                    </a:ext>
                  </a:extLst>
                </p14:cNvPr>
                <p14:cNvContentPartPr/>
                <p14:nvPr/>
              </p14:nvContentPartPr>
              <p14:xfrm>
                <a:off x="9003459" y="1899845"/>
                <a:ext cx="115200" cy="115560"/>
              </p14:xfrm>
            </p:contentPart>
          </mc:Choice>
          <mc:Fallback>
            <p:pic>
              <p:nvPicPr>
                <p:cNvPr id="581" name="Freihand 580">
                  <a:extLst>
                    <a:ext uri="{FF2B5EF4-FFF2-40B4-BE49-F238E27FC236}">
                      <a16:creationId xmlns:a16="http://schemas.microsoft.com/office/drawing/2014/main" id="{F79EE994-2F23-480E-9A6C-165890964A1E}"/>
                    </a:ext>
                  </a:extLst>
                </p:cNvPr>
                <p:cNvPicPr/>
                <p:nvPr/>
              </p:nvPicPr>
              <p:blipFill>
                <a:blip r:embed="rId908"/>
                <a:stretch>
                  <a:fillRect/>
                </a:stretch>
              </p:blipFill>
              <p:spPr>
                <a:xfrm>
                  <a:off x="8999139" y="1895525"/>
                  <a:ext cx="123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82" name="Freihand 581">
                  <a:extLst>
                    <a:ext uri="{FF2B5EF4-FFF2-40B4-BE49-F238E27FC236}">
                      <a16:creationId xmlns:a16="http://schemas.microsoft.com/office/drawing/2014/main" id="{B5E2D331-1443-42B6-B116-BC914785CEBD}"/>
                    </a:ext>
                  </a:extLst>
                </p14:cNvPr>
                <p14:cNvContentPartPr/>
                <p14:nvPr/>
              </p14:nvContentPartPr>
              <p14:xfrm>
                <a:off x="9291459" y="1988045"/>
                <a:ext cx="134640" cy="6480"/>
              </p14:xfrm>
            </p:contentPart>
          </mc:Choice>
          <mc:Fallback>
            <p:pic>
              <p:nvPicPr>
                <p:cNvPr id="582" name="Freihand 581">
                  <a:extLst>
                    <a:ext uri="{FF2B5EF4-FFF2-40B4-BE49-F238E27FC236}">
                      <a16:creationId xmlns:a16="http://schemas.microsoft.com/office/drawing/2014/main" id="{B5E2D331-1443-42B6-B116-BC914785CEBD}"/>
                    </a:ext>
                  </a:extLst>
                </p:cNvPr>
                <p:cNvPicPr/>
                <p:nvPr/>
              </p:nvPicPr>
              <p:blipFill>
                <a:blip r:embed="rId910"/>
                <a:stretch>
                  <a:fillRect/>
                </a:stretch>
              </p:blipFill>
              <p:spPr>
                <a:xfrm>
                  <a:off x="9287139" y="1983725"/>
                  <a:ext cx="143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83" name="Freihand 582">
                  <a:extLst>
                    <a:ext uri="{FF2B5EF4-FFF2-40B4-BE49-F238E27FC236}">
                      <a16:creationId xmlns:a16="http://schemas.microsoft.com/office/drawing/2014/main" id="{5B228F1C-4A0A-469C-AB9F-130C6C579483}"/>
                    </a:ext>
                  </a:extLst>
                </p14:cNvPr>
                <p14:cNvContentPartPr/>
                <p14:nvPr/>
              </p14:nvContentPartPr>
              <p14:xfrm>
                <a:off x="9276699" y="2013245"/>
                <a:ext cx="182520" cy="22680"/>
              </p14:xfrm>
            </p:contentPart>
          </mc:Choice>
          <mc:Fallback>
            <p:pic>
              <p:nvPicPr>
                <p:cNvPr id="583" name="Freihand 582">
                  <a:extLst>
                    <a:ext uri="{FF2B5EF4-FFF2-40B4-BE49-F238E27FC236}">
                      <a16:creationId xmlns:a16="http://schemas.microsoft.com/office/drawing/2014/main" id="{5B228F1C-4A0A-469C-AB9F-130C6C579483}"/>
                    </a:ext>
                  </a:extLst>
                </p:cNvPr>
                <p:cNvPicPr/>
                <p:nvPr/>
              </p:nvPicPr>
              <p:blipFill>
                <a:blip r:embed="rId912"/>
                <a:stretch>
                  <a:fillRect/>
                </a:stretch>
              </p:blipFill>
              <p:spPr>
                <a:xfrm>
                  <a:off x="9272379" y="2008925"/>
                  <a:ext cx="1911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62" name="Freihand 561">
                  <a:extLst>
                    <a:ext uri="{FF2B5EF4-FFF2-40B4-BE49-F238E27FC236}">
                      <a16:creationId xmlns:a16="http://schemas.microsoft.com/office/drawing/2014/main" id="{C3441109-C8CB-4FB4-BF02-E3255410AA9C}"/>
                    </a:ext>
                  </a:extLst>
                </p14:cNvPr>
                <p14:cNvContentPartPr/>
                <p14:nvPr/>
              </p14:nvContentPartPr>
              <p14:xfrm>
                <a:off x="9723819" y="1583765"/>
                <a:ext cx="147600" cy="114840"/>
              </p14:xfrm>
            </p:contentPart>
          </mc:Choice>
          <mc:Fallback>
            <p:pic>
              <p:nvPicPr>
                <p:cNvPr id="562" name="Freihand 561">
                  <a:extLst>
                    <a:ext uri="{FF2B5EF4-FFF2-40B4-BE49-F238E27FC236}">
                      <a16:creationId xmlns:a16="http://schemas.microsoft.com/office/drawing/2014/main" id="{C3441109-C8CB-4FB4-BF02-E3255410AA9C}"/>
                    </a:ext>
                  </a:extLst>
                </p:cNvPr>
                <p:cNvPicPr/>
                <p:nvPr/>
              </p:nvPicPr>
              <p:blipFill>
                <a:blip r:embed="rId914"/>
                <a:stretch>
                  <a:fillRect/>
                </a:stretch>
              </p:blipFill>
              <p:spPr>
                <a:xfrm>
                  <a:off x="9719499" y="1579445"/>
                  <a:ext cx="156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63" name="Freihand 562">
                  <a:extLst>
                    <a:ext uri="{FF2B5EF4-FFF2-40B4-BE49-F238E27FC236}">
                      <a16:creationId xmlns:a16="http://schemas.microsoft.com/office/drawing/2014/main" id="{DA5E8ABD-69EA-4B26-9C2D-860658C6F78D}"/>
                    </a:ext>
                  </a:extLst>
                </p14:cNvPr>
                <p14:cNvContentPartPr/>
                <p14:nvPr/>
              </p14:nvContentPartPr>
              <p14:xfrm>
                <a:off x="9916419" y="1590245"/>
                <a:ext cx="118800" cy="76680"/>
              </p14:xfrm>
            </p:contentPart>
          </mc:Choice>
          <mc:Fallback>
            <p:pic>
              <p:nvPicPr>
                <p:cNvPr id="563" name="Freihand 562">
                  <a:extLst>
                    <a:ext uri="{FF2B5EF4-FFF2-40B4-BE49-F238E27FC236}">
                      <a16:creationId xmlns:a16="http://schemas.microsoft.com/office/drawing/2014/main" id="{DA5E8ABD-69EA-4B26-9C2D-860658C6F78D}"/>
                    </a:ext>
                  </a:extLst>
                </p:cNvPr>
                <p:cNvPicPr/>
                <p:nvPr/>
              </p:nvPicPr>
              <p:blipFill>
                <a:blip r:embed="rId916"/>
                <a:stretch>
                  <a:fillRect/>
                </a:stretch>
              </p:blipFill>
              <p:spPr>
                <a:xfrm>
                  <a:off x="9912099" y="1585925"/>
                  <a:ext cx="127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64" name="Freihand 563">
                  <a:extLst>
                    <a:ext uri="{FF2B5EF4-FFF2-40B4-BE49-F238E27FC236}">
                      <a16:creationId xmlns:a16="http://schemas.microsoft.com/office/drawing/2014/main" id="{A8D099F1-E6A6-4B72-84D2-6B47D261ED02}"/>
                    </a:ext>
                  </a:extLst>
                </p14:cNvPr>
                <p14:cNvContentPartPr/>
                <p14:nvPr/>
              </p14:nvContentPartPr>
              <p14:xfrm>
                <a:off x="10049979" y="1561445"/>
                <a:ext cx="168120" cy="96120"/>
              </p14:xfrm>
            </p:contentPart>
          </mc:Choice>
          <mc:Fallback>
            <p:pic>
              <p:nvPicPr>
                <p:cNvPr id="564" name="Freihand 563">
                  <a:extLst>
                    <a:ext uri="{FF2B5EF4-FFF2-40B4-BE49-F238E27FC236}">
                      <a16:creationId xmlns:a16="http://schemas.microsoft.com/office/drawing/2014/main" id="{A8D099F1-E6A6-4B72-84D2-6B47D261ED02}"/>
                    </a:ext>
                  </a:extLst>
                </p:cNvPr>
                <p:cNvPicPr/>
                <p:nvPr/>
              </p:nvPicPr>
              <p:blipFill>
                <a:blip r:embed="rId918"/>
                <a:stretch>
                  <a:fillRect/>
                </a:stretch>
              </p:blipFill>
              <p:spPr>
                <a:xfrm>
                  <a:off x="10045659" y="1557125"/>
                  <a:ext cx="176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65" name="Freihand 564">
                  <a:extLst>
                    <a:ext uri="{FF2B5EF4-FFF2-40B4-BE49-F238E27FC236}">
                      <a16:creationId xmlns:a16="http://schemas.microsoft.com/office/drawing/2014/main" id="{2590261C-8F6F-4B47-A25A-86E3EF47F9BB}"/>
                    </a:ext>
                  </a:extLst>
                </p14:cNvPr>
                <p14:cNvContentPartPr/>
                <p14:nvPr/>
              </p14:nvContentPartPr>
              <p14:xfrm>
                <a:off x="10225659" y="1562165"/>
                <a:ext cx="129600" cy="82080"/>
              </p14:xfrm>
            </p:contentPart>
          </mc:Choice>
          <mc:Fallback>
            <p:pic>
              <p:nvPicPr>
                <p:cNvPr id="565" name="Freihand 564">
                  <a:extLst>
                    <a:ext uri="{FF2B5EF4-FFF2-40B4-BE49-F238E27FC236}">
                      <a16:creationId xmlns:a16="http://schemas.microsoft.com/office/drawing/2014/main" id="{2590261C-8F6F-4B47-A25A-86E3EF47F9BB}"/>
                    </a:ext>
                  </a:extLst>
                </p:cNvPr>
                <p:cNvPicPr/>
                <p:nvPr/>
              </p:nvPicPr>
              <p:blipFill>
                <a:blip r:embed="rId920"/>
                <a:stretch>
                  <a:fillRect/>
                </a:stretch>
              </p:blipFill>
              <p:spPr>
                <a:xfrm>
                  <a:off x="10221339" y="1557845"/>
                  <a:ext cx="138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66" name="Freihand 565">
                  <a:extLst>
                    <a:ext uri="{FF2B5EF4-FFF2-40B4-BE49-F238E27FC236}">
                      <a16:creationId xmlns:a16="http://schemas.microsoft.com/office/drawing/2014/main" id="{562F8BDC-1E5E-49AE-849F-7A81F74A48B6}"/>
                    </a:ext>
                  </a:extLst>
                </p14:cNvPr>
                <p14:cNvContentPartPr/>
                <p14:nvPr/>
              </p14:nvContentPartPr>
              <p14:xfrm>
                <a:off x="10391979" y="1570805"/>
                <a:ext cx="93600" cy="67320"/>
              </p14:xfrm>
            </p:contentPart>
          </mc:Choice>
          <mc:Fallback>
            <p:pic>
              <p:nvPicPr>
                <p:cNvPr id="566" name="Freihand 565">
                  <a:extLst>
                    <a:ext uri="{FF2B5EF4-FFF2-40B4-BE49-F238E27FC236}">
                      <a16:creationId xmlns:a16="http://schemas.microsoft.com/office/drawing/2014/main" id="{562F8BDC-1E5E-49AE-849F-7A81F74A48B6}"/>
                    </a:ext>
                  </a:extLst>
                </p:cNvPr>
                <p:cNvPicPr/>
                <p:nvPr/>
              </p:nvPicPr>
              <p:blipFill>
                <a:blip r:embed="rId922"/>
                <a:stretch>
                  <a:fillRect/>
                </a:stretch>
              </p:blipFill>
              <p:spPr>
                <a:xfrm>
                  <a:off x="10387659" y="1566485"/>
                  <a:ext cx="102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67" name="Freihand 566">
                  <a:extLst>
                    <a:ext uri="{FF2B5EF4-FFF2-40B4-BE49-F238E27FC236}">
                      <a16:creationId xmlns:a16="http://schemas.microsoft.com/office/drawing/2014/main" id="{9540006F-E39F-42A2-9EA5-12D1B94EBD2E}"/>
                    </a:ext>
                  </a:extLst>
                </p14:cNvPr>
                <p14:cNvContentPartPr/>
                <p14:nvPr/>
              </p14:nvContentPartPr>
              <p14:xfrm>
                <a:off x="10442019" y="1485485"/>
                <a:ext cx="22680" cy="2880"/>
              </p14:xfrm>
            </p:contentPart>
          </mc:Choice>
          <mc:Fallback>
            <p:pic>
              <p:nvPicPr>
                <p:cNvPr id="567" name="Freihand 566">
                  <a:extLst>
                    <a:ext uri="{FF2B5EF4-FFF2-40B4-BE49-F238E27FC236}">
                      <a16:creationId xmlns:a16="http://schemas.microsoft.com/office/drawing/2014/main" id="{9540006F-E39F-42A2-9EA5-12D1B94EBD2E}"/>
                    </a:ext>
                  </a:extLst>
                </p:cNvPr>
                <p:cNvPicPr/>
                <p:nvPr/>
              </p:nvPicPr>
              <p:blipFill>
                <a:blip r:embed="rId924"/>
                <a:stretch>
                  <a:fillRect/>
                </a:stretch>
              </p:blipFill>
              <p:spPr>
                <a:xfrm>
                  <a:off x="10437699" y="1481165"/>
                  <a:ext cx="3132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72" name="Freihand 571">
                  <a:extLst>
                    <a:ext uri="{FF2B5EF4-FFF2-40B4-BE49-F238E27FC236}">
                      <a16:creationId xmlns:a16="http://schemas.microsoft.com/office/drawing/2014/main" id="{6DF3B25B-9AE0-42C6-AF4E-42AFF44F2FF0}"/>
                    </a:ext>
                  </a:extLst>
                </p14:cNvPr>
                <p14:cNvContentPartPr/>
                <p14:nvPr/>
              </p14:nvContentPartPr>
              <p14:xfrm>
                <a:off x="10658739" y="1483685"/>
                <a:ext cx="20880" cy="150480"/>
              </p14:xfrm>
            </p:contentPart>
          </mc:Choice>
          <mc:Fallback>
            <p:pic>
              <p:nvPicPr>
                <p:cNvPr id="572" name="Freihand 571">
                  <a:extLst>
                    <a:ext uri="{FF2B5EF4-FFF2-40B4-BE49-F238E27FC236}">
                      <a16:creationId xmlns:a16="http://schemas.microsoft.com/office/drawing/2014/main" id="{6DF3B25B-9AE0-42C6-AF4E-42AFF44F2FF0}"/>
                    </a:ext>
                  </a:extLst>
                </p:cNvPr>
                <p:cNvPicPr/>
                <p:nvPr/>
              </p:nvPicPr>
              <p:blipFill>
                <a:blip r:embed="rId926"/>
                <a:stretch>
                  <a:fillRect/>
                </a:stretch>
              </p:blipFill>
              <p:spPr>
                <a:xfrm>
                  <a:off x="10654419" y="1479365"/>
                  <a:ext cx="295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73" name="Freihand 572">
                  <a:extLst>
                    <a:ext uri="{FF2B5EF4-FFF2-40B4-BE49-F238E27FC236}">
                      <a16:creationId xmlns:a16="http://schemas.microsoft.com/office/drawing/2014/main" id="{CA09F40D-1393-4928-AD08-39778FE388F1}"/>
                    </a:ext>
                  </a:extLst>
                </p14:cNvPr>
                <p14:cNvContentPartPr/>
                <p14:nvPr/>
              </p14:nvContentPartPr>
              <p14:xfrm>
                <a:off x="10759899" y="1536605"/>
                <a:ext cx="10080" cy="79200"/>
              </p14:xfrm>
            </p:contentPart>
          </mc:Choice>
          <mc:Fallback>
            <p:pic>
              <p:nvPicPr>
                <p:cNvPr id="573" name="Freihand 572">
                  <a:extLst>
                    <a:ext uri="{FF2B5EF4-FFF2-40B4-BE49-F238E27FC236}">
                      <a16:creationId xmlns:a16="http://schemas.microsoft.com/office/drawing/2014/main" id="{CA09F40D-1393-4928-AD08-39778FE388F1}"/>
                    </a:ext>
                  </a:extLst>
                </p:cNvPr>
                <p:cNvPicPr/>
                <p:nvPr/>
              </p:nvPicPr>
              <p:blipFill>
                <a:blip r:embed="rId928"/>
                <a:stretch>
                  <a:fillRect/>
                </a:stretch>
              </p:blipFill>
              <p:spPr>
                <a:xfrm>
                  <a:off x="10755579" y="1532285"/>
                  <a:ext cx="18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74" name="Freihand 573">
                  <a:extLst>
                    <a:ext uri="{FF2B5EF4-FFF2-40B4-BE49-F238E27FC236}">
                      <a16:creationId xmlns:a16="http://schemas.microsoft.com/office/drawing/2014/main" id="{8257DEAF-5445-4903-B95F-DD79DF79D6B5}"/>
                    </a:ext>
                  </a:extLst>
                </p14:cNvPr>
                <p14:cNvContentPartPr/>
                <p14:nvPr/>
              </p14:nvContentPartPr>
              <p14:xfrm>
                <a:off x="10872579" y="1517165"/>
                <a:ext cx="115560" cy="88200"/>
              </p14:xfrm>
            </p:contentPart>
          </mc:Choice>
          <mc:Fallback>
            <p:pic>
              <p:nvPicPr>
                <p:cNvPr id="574" name="Freihand 573">
                  <a:extLst>
                    <a:ext uri="{FF2B5EF4-FFF2-40B4-BE49-F238E27FC236}">
                      <a16:creationId xmlns:a16="http://schemas.microsoft.com/office/drawing/2014/main" id="{8257DEAF-5445-4903-B95F-DD79DF79D6B5}"/>
                    </a:ext>
                  </a:extLst>
                </p:cNvPr>
                <p:cNvPicPr/>
                <p:nvPr/>
              </p:nvPicPr>
              <p:blipFill>
                <a:blip r:embed="rId930"/>
                <a:stretch>
                  <a:fillRect/>
                </a:stretch>
              </p:blipFill>
              <p:spPr>
                <a:xfrm>
                  <a:off x="10868259" y="1512845"/>
                  <a:ext cx="124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75" name="Freihand 574">
                  <a:extLst>
                    <a:ext uri="{FF2B5EF4-FFF2-40B4-BE49-F238E27FC236}">
                      <a16:creationId xmlns:a16="http://schemas.microsoft.com/office/drawing/2014/main" id="{D4933074-67CE-487A-AE04-A41BBB60D2FD}"/>
                    </a:ext>
                  </a:extLst>
                </p14:cNvPr>
                <p14:cNvContentPartPr/>
                <p14:nvPr/>
              </p14:nvContentPartPr>
              <p14:xfrm>
                <a:off x="10984539" y="1524005"/>
                <a:ext cx="84960" cy="70920"/>
              </p14:xfrm>
            </p:contentPart>
          </mc:Choice>
          <mc:Fallback>
            <p:pic>
              <p:nvPicPr>
                <p:cNvPr id="575" name="Freihand 574">
                  <a:extLst>
                    <a:ext uri="{FF2B5EF4-FFF2-40B4-BE49-F238E27FC236}">
                      <a16:creationId xmlns:a16="http://schemas.microsoft.com/office/drawing/2014/main" id="{D4933074-67CE-487A-AE04-A41BBB60D2FD}"/>
                    </a:ext>
                  </a:extLst>
                </p:cNvPr>
                <p:cNvPicPr/>
                <p:nvPr/>
              </p:nvPicPr>
              <p:blipFill>
                <a:blip r:embed="rId932"/>
                <a:stretch>
                  <a:fillRect/>
                </a:stretch>
              </p:blipFill>
              <p:spPr>
                <a:xfrm>
                  <a:off x="10980219" y="1519685"/>
                  <a:ext cx="93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76" name="Freihand 575">
                  <a:extLst>
                    <a:ext uri="{FF2B5EF4-FFF2-40B4-BE49-F238E27FC236}">
                      <a16:creationId xmlns:a16="http://schemas.microsoft.com/office/drawing/2014/main" id="{509B4EC2-D528-4D18-9EAB-2FF13F2CF1E0}"/>
                    </a:ext>
                  </a:extLst>
                </p14:cNvPr>
                <p14:cNvContentPartPr/>
                <p14:nvPr/>
              </p14:nvContentPartPr>
              <p14:xfrm>
                <a:off x="11076699" y="1520405"/>
                <a:ext cx="96120" cy="68400"/>
              </p14:xfrm>
            </p:contentPart>
          </mc:Choice>
          <mc:Fallback>
            <p:pic>
              <p:nvPicPr>
                <p:cNvPr id="576" name="Freihand 575">
                  <a:extLst>
                    <a:ext uri="{FF2B5EF4-FFF2-40B4-BE49-F238E27FC236}">
                      <a16:creationId xmlns:a16="http://schemas.microsoft.com/office/drawing/2014/main" id="{509B4EC2-D528-4D18-9EAB-2FF13F2CF1E0}"/>
                    </a:ext>
                  </a:extLst>
                </p:cNvPr>
                <p:cNvPicPr/>
                <p:nvPr/>
              </p:nvPicPr>
              <p:blipFill>
                <a:blip r:embed="rId934"/>
                <a:stretch>
                  <a:fillRect/>
                </a:stretch>
              </p:blipFill>
              <p:spPr>
                <a:xfrm>
                  <a:off x="11072379" y="1516085"/>
                  <a:ext cx="104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77" name="Freihand 576">
                  <a:extLst>
                    <a:ext uri="{FF2B5EF4-FFF2-40B4-BE49-F238E27FC236}">
                      <a16:creationId xmlns:a16="http://schemas.microsoft.com/office/drawing/2014/main" id="{44B355C1-DDBE-44B7-ACED-8D7EE96DEEF6}"/>
                    </a:ext>
                  </a:extLst>
                </p14:cNvPr>
                <p14:cNvContentPartPr/>
                <p14:nvPr/>
              </p14:nvContentPartPr>
              <p14:xfrm>
                <a:off x="11193339" y="1509245"/>
                <a:ext cx="77760" cy="93240"/>
              </p14:xfrm>
            </p:contentPart>
          </mc:Choice>
          <mc:Fallback>
            <p:pic>
              <p:nvPicPr>
                <p:cNvPr id="577" name="Freihand 576">
                  <a:extLst>
                    <a:ext uri="{FF2B5EF4-FFF2-40B4-BE49-F238E27FC236}">
                      <a16:creationId xmlns:a16="http://schemas.microsoft.com/office/drawing/2014/main" id="{44B355C1-DDBE-44B7-ACED-8D7EE96DEEF6}"/>
                    </a:ext>
                  </a:extLst>
                </p:cNvPr>
                <p:cNvPicPr/>
                <p:nvPr/>
              </p:nvPicPr>
              <p:blipFill>
                <a:blip r:embed="rId936"/>
                <a:stretch>
                  <a:fillRect/>
                </a:stretch>
              </p:blipFill>
              <p:spPr>
                <a:xfrm>
                  <a:off x="11189019" y="1504925"/>
                  <a:ext cx="86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84" name="Freihand 583">
                  <a:extLst>
                    <a:ext uri="{FF2B5EF4-FFF2-40B4-BE49-F238E27FC236}">
                      <a16:creationId xmlns:a16="http://schemas.microsoft.com/office/drawing/2014/main" id="{941F118C-2C82-400E-AB78-37753211D502}"/>
                    </a:ext>
                  </a:extLst>
                </p14:cNvPr>
                <p14:cNvContentPartPr/>
                <p14:nvPr/>
              </p14:nvContentPartPr>
              <p14:xfrm>
                <a:off x="9696459" y="1817405"/>
                <a:ext cx="185760" cy="108000"/>
              </p14:xfrm>
            </p:contentPart>
          </mc:Choice>
          <mc:Fallback>
            <p:pic>
              <p:nvPicPr>
                <p:cNvPr id="584" name="Freihand 583">
                  <a:extLst>
                    <a:ext uri="{FF2B5EF4-FFF2-40B4-BE49-F238E27FC236}">
                      <a16:creationId xmlns:a16="http://schemas.microsoft.com/office/drawing/2014/main" id="{941F118C-2C82-400E-AB78-37753211D502}"/>
                    </a:ext>
                  </a:extLst>
                </p:cNvPr>
                <p:cNvPicPr/>
                <p:nvPr/>
              </p:nvPicPr>
              <p:blipFill>
                <a:blip r:embed="rId938"/>
                <a:stretch>
                  <a:fillRect/>
                </a:stretch>
              </p:blipFill>
              <p:spPr>
                <a:xfrm>
                  <a:off x="9692139" y="1813085"/>
                  <a:ext cx="194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85" name="Freihand 584">
                  <a:extLst>
                    <a:ext uri="{FF2B5EF4-FFF2-40B4-BE49-F238E27FC236}">
                      <a16:creationId xmlns:a16="http://schemas.microsoft.com/office/drawing/2014/main" id="{549EE5BD-2192-450D-B326-6B0ADBB087D4}"/>
                    </a:ext>
                  </a:extLst>
                </p14:cNvPr>
                <p14:cNvContentPartPr/>
                <p14:nvPr/>
              </p14:nvContentPartPr>
              <p14:xfrm>
                <a:off x="9906339" y="1822085"/>
                <a:ext cx="94680" cy="59040"/>
              </p14:xfrm>
            </p:contentPart>
          </mc:Choice>
          <mc:Fallback>
            <p:pic>
              <p:nvPicPr>
                <p:cNvPr id="585" name="Freihand 584">
                  <a:extLst>
                    <a:ext uri="{FF2B5EF4-FFF2-40B4-BE49-F238E27FC236}">
                      <a16:creationId xmlns:a16="http://schemas.microsoft.com/office/drawing/2014/main" id="{549EE5BD-2192-450D-B326-6B0ADBB087D4}"/>
                    </a:ext>
                  </a:extLst>
                </p:cNvPr>
                <p:cNvPicPr/>
                <p:nvPr/>
              </p:nvPicPr>
              <p:blipFill>
                <a:blip r:embed="rId940"/>
                <a:stretch>
                  <a:fillRect/>
                </a:stretch>
              </p:blipFill>
              <p:spPr>
                <a:xfrm>
                  <a:off x="9902019" y="1817765"/>
                  <a:ext cx="103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86" name="Freihand 585">
                  <a:extLst>
                    <a:ext uri="{FF2B5EF4-FFF2-40B4-BE49-F238E27FC236}">
                      <a16:creationId xmlns:a16="http://schemas.microsoft.com/office/drawing/2014/main" id="{A35BC93E-C724-4804-8227-B95A40730997}"/>
                    </a:ext>
                  </a:extLst>
                </p14:cNvPr>
                <p14:cNvContentPartPr/>
                <p14:nvPr/>
              </p14:nvContentPartPr>
              <p14:xfrm>
                <a:off x="10022979" y="1818125"/>
                <a:ext cx="122400" cy="71280"/>
              </p14:xfrm>
            </p:contentPart>
          </mc:Choice>
          <mc:Fallback>
            <p:pic>
              <p:nvPicPr>
                <p:cNvPr id="586" name="Freihand 585">
                  <a:extLst>
                    <a:ext uri="{FF2B5EF4-FFF2-40B4-BE49-F238E27FC236}">
                      <a16:creationId xmlns:a16="http://schemas.microsoft.com/office/drawing/2014/main" id="{A35BC93E-C724-4804-8227-B95A40730997}"/>
                    </a:ext>
                  </a:extLst>
                </p:cNvPr>
                <p:cNvPicPr/>
                <p:nvPr/>
              </p:nvPicPr>
              <p:blipFill>
                <a:blip r:embed="rId942"/>
                <a:stretch>
                  <a:fillRect/>
                </a:stretch>
              </p:blipFill>
              <p:spPr>
                <a:xfrm>
                  <a:off x="10018659" y="1813805"/>
                  <a:ext cx="13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87" name="Freihand 586">
                  <a:extLst>
                    <a:ext uri="{FF2B5EF4-FFF2-40B4-BE49-F238E27FC236}">
                      <a16:creationId xmlns:a16="http://schemas.microsoft.com/office/drawing/2014/main" id="{96695EF3-7C09-4703-9C75-5D9A93CD2933}"/>
                    </a:ext>
                  </a:extLst>
                </p14:cNvPr>
                <p14:cNvContentPartPr/>
                <p14:nvPr/>
              </p14:nvContentPartPr>
              <p14:xfrm>
                <a:off x="9635979" y="1928645"/>
                <a:ext cx="669960" cy="72720"/>
              </p14:xfrm>
            </p:contentPart>
          </mc:Choice>
          <mc:Fallback>
            <p:pic>
              <p:nvPicPr>
                <p:cNvPr id="587" name="Freihand 586">
                  <a:extLst>
                    <a:ext uri="{FF2B5EF4-FFF2-40B4-BE49-F238E27FC236}">
                      <a16:creationId xmlns:a16="http://schemas.microsoft.com/office/drawing/2014/main" id="{96695EF3-7C09-4703-9C75-5D9A93CD2933}"/>
                    </a:ext>
                  </a:extLst>
                </p:cNvPr>
                <p:cNvPicPr/>
                <p:nvPr/>
              </p:nvPicPr>
              <p:blipFill>
                <a:blip r:embed="rId944"/>
                <a:stretch>
                  <a:fillRect/>
                </a:stretch>
              </p:blipFill>
              <p:spPr>
                <a:xfrm>
                  <a:off x="9631659" y="1924325"/>
                  <a:ext cx="678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88" name="Freihand 587">
                  <a:extLst>
                    <a:ext uri="{FF2B5EF4-FFF2-40B4-BE49-F238E27FC236}">
                      <a16:creationId xmlns:a16="http://schemas.microsoft.com/office/drawing/2014/main" id="{8BFC9C36-7736-4D33-BFDC-BB2C1DB9FDD4}"/>
                    </a:ext>
                  </a:extLst>
                </p14:cNvPr>
                <p14:cNvContentPartPr/>
                <p14:nvPr/>
              </p14:nvContentPartPr>
              <p14:xfrm>
                <a:off x="9706899" y="2059685"/>
                <a:ext cx="123480" cy="91080"/>
              </p14:xfrm>
            </p:contentPart>
          </mc:Choice>
          <mc:Fallback>
            <p:pic>
              <p:nvPicPr>
                <p:cNvPr id="588" name="Freihand 587">
                  <a:extLst>
                    <a:ext uri="{FF2B5EF4-FFF2-40B4-BE49-F238E27FC236}">
                      <a16:creationId xmlns:a16="http://schemas.microsoft.com/office/drawing/2014/main" id="{8BFC9C36-7736-4D33-BFDC-BB2C1DB9FDD4}"/>
                    </a:ext>
                  </a:extLst>
                </p:cNvPr>
                <p:cNvPicPr/>
                <p:nvPr/>
              </p:nvPicPr>
              <p:blipFill>
                <a:blip r:embed="rId946"/>
                <a:stretch>
                  <a:fillRect/>
                </a:stretch>
              </p:blipFill>
              <p:spPr>
                <a:xfrm>
                  <a:off x="9702579" y="2055365"/>
                  <a:ext cx="132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89" name="Freihand 588">
                  <a:extLst>
                    <a:ext uri="{FF2B5EF4-FFF2-40B4-BE49-F238E27FC236}">
                      <a16:creationId xmlns:a16="http://schemas.microsoft.com/office/drawing/2014/main" id="{9A967A41-8983-4EE8-BBAB-E35F414B7923}"/>
                    </a:ext>
                  </a:extLst>
                </p14:cNvPr>
                <p14:cNvContentPartPr/>
                <p14:nvPr/>
              </p14:nvContentPartPr>
              <p14:xfrm>
                <a:off x="9795819" y="2062205"/>
                <a:ext cx="132840" cy="66960"/>
              </p14:xfrm>
            </p:contentPart>
          </mc:Choice>
          <mc:Fallback>
            <p:pic>
              <p:nvPicPr>
                <p:cNvPr id="589" name="Freihand 588">
                  <a:extLst>
                    <a:ext uri="{FF2B5EF4-FFF2-40B4-BE49-F238E27FC236}">
                      <a16:creationId xmlns:a16="http://schemas.microsoft.com/office/drawing/2014/main" id="{9A967A41-8983-4EE8-BBAB-E35F414B7923}"/>
                    </a:ext>
                  </a:extLst>
                </p:cNvPr>
                <p:cNvPicPr/>
                <p:nvPr/>
              </p:nvPicPr>
              <p:blipFill>
                <a:blip r:embed="rId948"/>
                <a:stretch>
                  <a:fillRect/>
                </a:stretch>
              </p:blipFill>
              <p:spPr>
                <a:xfrm>
                  <a:off x="9791499" y="2057885"/>
                  <a:ext cx="141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90" name="Freihand 589">
                  <a:extLst>
                    <a:ext uri="{FF2B5EF4-FFF2-40B4-BE49-F238E27FC236}">
                      <a16:creationId xmlns:a16="http://schemas.microsoft.com/office/drawing/2014/main" id="{127B5F59-EE16-4F67-AF2E-C30B3C85305C}"/>
                    </a:ext>
                  </a:extLst>
                </p14:cNvPr>
                <p14:cNvContentPartPr/>
                <p14:nvPr/>
              </p14:nvContentPartPr>
              <p14:xfrm>
                <a:off x="9920379" y="2062205"/>
                <a:ext cx="120600" cy="48240"/>
              </p14:xfrm>
            </p:contentPart>
          </mc:Choice>
          <mc:Fallback>
            <p:pic>
              <p:nvPicPr>
                <p:cNvPr id="590" name="Freihand 589">
                  <a:extLst>
                    <a:ext uri="{FF2B5EF4-FFF2-40B4-BE49-F238E27FC236}">
                      <a16:creationId xmlns:a16="http://schemas.microsoft.com/office/drawing/2014/main" id="{127B5F59-EE16-4F67-AF2E-C30B3C85305C}"/>
                    </a:ext>
                  </a:extLst>
                </p:cNvPr>
                <p:cNvPicPr/>
                <p:nvPr/>
              </p:nvPicPr>
              <p:blipFill>
                <a:blip r:embed="rId950"/>
                <a:stretch>
                  <a:fillRect/>
                </a:stretch>
              </p:blipFill>
              <p:spPr>
                <a:xfrm>
                  <a:off x="9916059" y="2057885"/>
                  <a:ext cx="1292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91" name="Freihand 590">
                  <a:extLst>
                    <a:ext uri="{FF2B5EF4-FFF2-40B4-BE49-F238E27FC236}">
                      <a16:creationId xmlns:a16="http://schemas.microsoft.com/office/drawing/2014/main" id="{6805075F-AFA8-4402-815A-0B750638EAF5}"/>
                    </a:ext>
                  </a:extLst>
                </p14:cNvPr>
                <p14:cNvContentPartPr/>
                <p14:nvPr/>
              </p14:nvContentPartPr>
              <p14:xfrm>
                <a:off x="10046379" y="2048885"/>
                <a:ext cx="117360" cy="61200"/>
              </p14:xfrm>
            </p:contentPart>
          </mc:Choice>
          <mc:Fallback>
            <p:pic>
              <p:nvPicPr>
                <p:cNvPr id="591" name="Freihand 590">
                  <a:extLst>
                    <a:ext uri="{FF2B5EF4-FFF2-40B4-BE49-F238E27FC236}">
                      <a16:creationId xmlns:a16="http://schemas.microsoft.com/office/drawing/2014/main" id="{6805075F-AFA8-4402-815A-0B750638EAF5}"/>
                    </a:ext>
                  </a:extLst>
                </p:cNvPr>
                <p:cNvPicPr/>
                <p:nvPr/>
              </p:nvPicPr>
              <p:blipFill>
                <a:blip r:embed="rId952"/>
                <a:stretch>
                  <a:fillRect/>
                </a:stretch>
              </p:blipFill>
              <p:spPr>
                <a:xfrm>
                  <a:off x="10042059" y="2044565"/>
                  <a:ext cx="126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94" name="Freihand 593">
                  <a:extLst>
                    <a:ext uri="{FF2B5EF4-FFF2-40B4-BE49-F238E27FC236}">
                      <a16:creationId xmlns:a16="http://schemas.microsoft.com/office/drawing/2014/main" id="{4D20568A-3160-4C24-9BA9-13A7CE5061A9}"/>
                    </a:ext>
                  </a:extLst>
                </p14:cNvPr>
                <p14:cNvContentPartPr/>
                <p14:nvPr/>
              </p14:nvContentPartPr>
              <p14:xfrm>
                <a:off x="10417179" y="1896605"/>
                <a:ext cx="229680" cy="24840"/>
              </p14:xfrm>
            </p:contentPart>
          </mc:Choice>
          <mc:Fallback>
            <p:pic>
              <p:nvPicPr>
                <p:cNvPr id="594" name="Freihand 593">
                  <a:extLst>
                    <a:ext uri="{FF2B5EF4-FFF2-40B4-BE49-F238E27FC236}">
                      <a16:creationId xmlns:a16="http://schemas.microsoft.com/office/drawing/2014/main" id="{4D20568A-3160-4C24-9BA9-13A7CE5061A9}"/>
                    </a:ext>
                  </a:extLst>
                </p:cNvPr>
                <p:cNvPicPr/>
                <p:nvPr/>
              </p:nvPicPr>
              <p:blipFill>
                <a:blip r:embed="rId954"/>
                <a:stretch>
                  <a:fillRect/>
                </a:stretch>
              </p:blipFill>
              <p:spPr>
                <a:xfrm>
                  <a:off x="10412859" y="1892285"/>
                  <a:ext cx="2383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95" name="Freihand 594">
                  <a:extLst>
                    <a:ext uri="{FF2B5EF4-FFF2-40B4-BE49-F238E27FC236}">
                      <a16:creationId xmlns:a16="http://schemas.microsoft.com/office/drawing/2014/main" id="{D6F34081-F399-488B-AFE6-72E7EB2988EA}"/>
                    </a:ext>
                  </a:extLst>
                </p14:cNvPr>
                <p14:cNvContentPartPr/>
                <p14:nvPr/>
              </p14:nvContentPartPr>
              <p14:xfrm>
                <a:off x="10440219" y="1953845"/>
                <a:ext cx="207360" cy="14760"/>
              </p14:xfrm>
            </p:contentPart>
          </mc:Choice>
          <mc:Fallback>
            <p:pic>
              <p:nvPicPr>
                <p:cNvPr id="595" name="Freihand 594">
                  <a:extLst>
                    <a:ext uri="{FF2B5EF4-FFF2-40B4-BE49-F238E27FC236}">
                      <a16:creationId xmlns:a16="http://schemas.microsoft.com/office/drawing/2014/main" id="{D6F34081-F399-488B-AFE6-72E7EB2988EA}"/>
                    </a:ext>
                  </a:extLst>
                </p:cNvPr>
                <p:cNvPicPr/>
                <p:nvPr/>
              </p:nvPicPr>
              <p:blipFill>
                <a:blip r:embed="rId956"/>
                <a:stretch>
                  <a:fillRect/>
                </a:stretch>
              </p:blipFill>
              <p:spPr>
                <a:xfrm>
                  <a:off x="10435899" y="1949525"/>
                  <a:ext cx="216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97" name="Freihand 596">
                  <a:extLst>
                    <a:ext uri="{FF2B5EF4-FFF2-40B4-BE49-F238E27FC236}">
                      <a16:creationId xmlns:a16="http://schemas.microsoft.com/office/drawing/2014/main" id="{25DF4261-AC41-497C-B9EE-AD505E96CEE6}"/>
                    </a:ext>
                  </a:extLst>
                </p14:cNvPr>
                <p14:cNvContentPartPr/>
                <p14:nvPr/>
              </p14:nvContentPartPr>
              <p14:xfrm>
                <a:off x="9706899" y="1951685"/>
                <a:ext cx="26640" cy="15120"/>
              </p14:xfrm>
            </p:contentPart>
          </mc:Choice>
          <mc:Fallback>
            <p:pic>
              <p:nvPicPr>
                <p:cNvPr id="597" name="Freihand 596">
                  <a:extLst>
                    <a:ext uri="{FF2B5EF4-FFF2-40B4-BE49-F238E27FC236}">
                      <a16:creationId xmlns:a16="http://schemas.microsoft.com/office/drawing/2014/main" id="{25DF4261-AC41-497C-B9EE-AD505E96CEE6}"/>
                    </a:ext>
                  </a:extLst>
                </p:cNvPr>
                <p:cNvPicPr/>
                <p:nvPr/>
              </p:nvPicPr>
              <p:blipFill>
                <a:blip r:embed="rId958"/>
                <a:stretch>
                  <a:fillRect/>
                </a:stretch>
              </p:blipFill>
              <p:spPr>
                <a:xfrm>
                  <a:off x="9702579" y="1947365"/>
                  <a:ext cx="35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99" name="Freihand 598">
                  <a:extLst>
                    <a:ext uri="{FF2B5EF4-FFF2-40B4-BE49-F238E27FC236}">
                      <a16:creationId xmlns:a16="http://schemas.microsoft.com/office/drawing/2014/main" id="{CC5EAC6B-CFCC-4B98-963B-157785DC3995}"/>
                    </a:ext>
                  </a:extLst>
                </p14:cNvPr>
                <p14:cNvContentPartPr/>
                <p14:nvPr/>
              </p14:nvContentPartPr>
              <p14:xfrm>
                <a:off x="9767379" y="1805165"/>
                <a:ext cx="402840" cy="160920"/>
              </p14:xfrm>
            </p:contentPart>
          </mc:Choice>
          <mc:Fallback>
            <p:pic>
              <p:nvPicPr>
                <p:cNvPr id="599" name="Freihand 598">
                  <a:extLst>
                    <a:ext uri="{FF2B5EF4-FFF2-40B4-BE49-F238E27FC236}">
                      <a16:creationId xmlns:a16="http://schemas.microsoft.com/office/drawing/2014/main" id="{CC5EAC6B-CFCC-4B98-963B-157785DC3995}"/>
                    </a:ext>
                  </a:extLst>
                </p:cNvPr>
                <p:cNvPicPr/>
                <p:nvPr/>
              </p:nvPicPr>
              <p:blipFill>
                <a:blip r:embed="rId960"/>
                <a:stretch>
                  <a:fillRect/>
                </a:stretch>
              </p:blipFill>
              <p:spPr>
                <a:xfrm>
                  <a:off x="9763059" y="1800845"/>
                  <a:ext cx="4114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600" name="Freihand 599">
                  <a:extLst>
                    <a:ext uri="{FF2B5EF4-FFF2-40B4-BE49-F238E27FC236}">
                      <a16:creationId xmlns:a16="http://schemas.microsoft.com/office/drawing/2014/main" id="{8C872790-810F-42EF-9C40-131604D70DBC}"/>
                    </a:ext>
                  </a:extLst>
                </p14:cNvPr>
                <p14:cNvContentPartPr/>
                <p14:nvPr/>
              </p14:nvContentPartPr>
              <p14:xfrm>
                <a:off x="10190379" y="1747205"/>
                <a:ext cx="94320" cy="73800"/>
              </p14:xfrm>
            </p:contentPart>
          </mc:Choice>
          <mc:Fallback>
            <p:pic>
              <p:nvPicPr>
                <p:cNvPr id="600" name="Freihand 599">
                  <a:extLst>
                    <a:ext uri="{FF2B5EF4-FFF2-40B4-BE49-F238E27FC236}">
                      <a16:creationId xmlns:a16="http://schemas.microsoft.com/office/drawing/2014/main" id="{8C872790-810F-42EF-9C40-131604D70DBC}"/>
                    </a:ext>
                  </a:extLst>
                </p:cNvPr>
                <p:cNvPicPr/>
                <p:nvPr/>
              </p:nvPicPr>
              <p:blipFill>
                <a:blip r:embed="rId962"/>
                <a:stretch>
                  <a:fillRect/>
                </a:stretch>
              </p:blipFill>
              <p:spPr>
                <a:xfrm>
                  <a:off x="10186059" y="1742885"/>
                  <a:ext cx="102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601" name="Freihand 600">
                  <a:extLst>
                    <a:ext uri="{FF2B5EF4-FFF2-40B4-BE49-F238E27FC236}">
                      <a16:creationId xmlns:a16="http://schemas.microsoft.com/office/drawing/2014/main" id="{CDD0AD77-1A3D-4F98-8EA4-703568B9E04F}"/>
                    </a:ext>
                  </a:extLst>
                </p14:cNvPr>
                <p14:cNvContentPartPr/>
                <p14:nvPr/>
              </p14:nvContentPartPr>
              <p14:xfrm>
                <a:off x="10216299" y="1732085"/>
                <a:ext cx="88920" cy="11880"/>
              </p14:xfrm>
            </p:contentPart>
          </mc:Choice>
          <mc:Fallback>
            <p:pic>
              <p:nvPicPr>
                <p:cNvPr id="601" name="Freihand 600">
                  <a:extLst>
                    <a:ext uri="{FF2B5EF4-FFF2-40B4-BE49-F238E27FC236}">
                      <a16:creationId xmlns:a16="http://schemas.microsoft.com/office/drawing/2014/main" id="{CDD0AD77-1A3D-4F98-8EA4-703568B9E04F}"/>
                    </a:ext>
                  </a:extLst>
                </p:cNvPr>
                <p:cNvPicPr/>
                <p:nvPr/>
              </p:nvPicPr>
              <p:blipFill>
                <a:blip r:embed="rId964"/>
                <a:stretch>
                  <a:fillRect/>
                </a:stretch>
              </p:blipFill>
              <p:spPr>
                <a:xfrm>
                  <a:off x="10211979" y="1727765"/>
                  <a:ext cx="97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602" name="Freihand 601">
                  <a:extLst>
                    <a:ext uri="{FF2B5EF4-FFF2-40B4-BE49-F238E27FC236}">
                      <a16:creationId xmlns:a16="http://schemas.microsoft.com/office/drawing/2014/main" id="{4F8515AC-8263-4926-8D39-2ACD929880F1}"/>
                    </a:ext>
                  </a:extLst>
                </p14:cNvPr>
                <p14:cNvContentPartPr/>
                <p14:nvPr/>
              </p14:nvContentPartPr>
              <p14:xfrm>
                <a:off x="10306299" y="1720565"/>
                <a:ext cx="81360" cy="76680"/>
              </p14:xfrm>
            </p:contentPart>
          </mc:Choice>
          <mc:Fallback>
            <p:pic>
              <p:nvPicPr>
                <p:cNvPr id="602" name="Freihand 601">
                  <a:extLst>
                    <a:ext uri="{FF2B5EF4-FFF2-40B4-BE49-F238E27FC236}">
                      <a16:creationId xmlns:a16="http://schemas.microsoft.com/office/drawing/2014/main" id="{4F8515AC-8263-4926-8D39-2ACD929880F1}"/>
                    </a:ext>
                  </a:extLst>
                </p:cNvPr>
                <p:cNvPicPr/>
                <p:nvPr/>
              </p:nvPicPr>
              <p:blipFill>
                <a:blip r:embed="rId966"/>
                <a:stretch>
                  <a:fillRect/>
                </a:stretch>
              </p:blipFill>
              <p:spPr>
                <a:xfrm>
                  <a:off x="10301979" y="1716245"/>
                  <a:ext cx="90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604" name="Freihand 603">
                  <a:extLst>
                    <a:ext uri="{FF2B5EF4-FFF2-40B4-BE49-F238E27FC236}">
                      <a16:creationId xmlns:a16="http://schemas.microsoft.com/office/drawing/2014/main" id="{5417AADA-0866-4253-A8AC-5E5D157072FE}"/>
                    </a:ext>
                  </a:extLst>
                </p14:cNvPr>
                <p14:cNvContentPartPr/>
                <p14:nvPr/>
              </p14:nvContentPartPr>
              <p14:xfrm>
                <a:off x="9706179" y="2027645"/>
                <a:ext cx="513360" cy="188280"/>
              </p14:xfrm>
            </p:contentPart>
          </mc:Choice>
          <mc:Fallback>
            <p:pic>
              <p:nvPicPr>
                <p:cNvPr id="604" name="Freihand 603">
                  <a:extLst>
                    <a:ext uri="{FF2B5EF4-FFF2-40B4-BE49-F238E27FC236}">
                      <a16:creationId xmlns:a16="http://schemas.microsoft.com/office/drawing/2014/main" id="{5417AADA-0866-4253-A8AC-5E5D157072FE}"/>
                    </a:ext>
                  </a:extLst>
                </p:cNvPr>
                <p:cNvPicPr/>
                <p:nvPr/>
              </p:nvPicPr>
              <p:blipFill>
                <a:blip r:embed="rId968"/>
                <a:stretch>
                  <a:fillRect/>
                </a:stretch>
              </p:blipFill>
              <p:spPr>
                <a:xfrm>
                  <a:off x="9701859" y="2023325"/>
                  <a:ext cx="522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05" name="Freihand 604">
                  <a:extLst>
                    <a:ext uri="{FF2B5EF4-FFF2-40B4-BE49-F238E27FC236}">
                      <a16:creationId xmlns:a16="http://schemas.microsoft.com/office/drawing/2014/main" id="{05C32ADA-1501-42FC-9009-5C46746472A0}"/>
                    </a:ext>
                  </a:extLst>
                </p14:cNvPr>
                <p14:cNvContentPartPr/>
                <p14:nvPr/>
              </p14:nvContentPartPr>
              <p14:xfrm>
                <a:off x="9679899" y="2207285"/>
                <a:ext cx="155520" cy="115560"/>
              </p14:xfrm>
            </p:contentPart>
          </mc:Choice>
          <mc:Fallback>
            <p:pic>
              <p:nvPicPr>
                <p:cNvPr id="605" name="Freihand 604">
                  <a:extLst>
                    <a:ext uri="{FF2B5EF4-FFF2-40B4-BE49-F238E27FC236}">
                      <a16:creationId xmlns:a16="http://schemas.microsoft.com/office/drawing/2014/main" id="{05C32ADA-1501-42FC-9009-5C46746472A0}"/>
                    </a:ext>
                  </a:extLst>
                </p:cNvPr>
                <p:cNvPicPr/>
                <p:nvPr/>
              </p:nvPicPr>
              <p:blipFill>
                <a:blip r:embed="rId970"/>
                <a:stretch>
                  <a:fillRect/>
                </a:stretch>
              </p:blipFill>
              <p:spPr>
                <a:xfrm>
                  <a:off x="9675579" y="2202965"/>
                  <a:ext cx="164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606" name="Freihand 605">
                  <a:extLst>
                    <a:ext uri="{FF2B5EF4-FFF2-40B4-BE49-F238E27FC236}">
                      <a16:creationId xmlns:a16="http://schemas.microsoft.com/office/drawing/2014/main" id="{A887A245-4F14-4287-93ED-6BBC4016FB2C}"/>
                    </a:ext>
                  </a:extLst>
                </p14:cNvPr>
                <p14:cNvContentPartPr/>
                <p14:nvPr/>
              </p14:nvContentPartPr>
              <p14:xfrm>
                <a:off x="9878259" y="2192525"/>
                <a:ext cx="56520" cy="73800"/>
              </p14:xfrm>
            </p:contentPart>
          </mc:Choice>
          <mc:Fallback>
            <p:pic>
              <p:nvPicPr>
                <p:cNvPr id="606" name="Freihand 605">
                  <a:extLst>
                    <a:ext uri="{FF2B5EF4-FFF2-40B4-BE49-F238E27FC236}">
                      <a16:creationId xmlns:a16="http://schemas.microsoft.com/office/drawing/2014/main" id="{A887A245-4F14-4287-93ED-6BBC4016FB2C}"/>
                    </a:ext>
                  </a:extLst>
                </p:cNvPr>
                <p:cNvPicPr/>
                <p:nvPr/>
              </p:nvPicPr>
              <p:blipFill>
                <a:blip r:embed="rId972"/>
                <a:stretch>
                  <a:fillRect/>
                </a:stretch>
              </p:blipFill>
              <p:spPr>
                <a:xfrm>
                  <a:off x="9873939" y="2188205"/>
                  <a:ext cx="651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607" name="Freihand 606">
                  <a:extLst>
                    <a:ext uri="{FF2B5EF4-FFF2-40B4-BE49-F238E27FC236}">
                      <a16:creationId xmlns:a16="http://schemas.microsoft.com/office/drawing/2014/main" id="{7165F883-EA48-4AB9-80BB-2D1B960F280A}"/>
                    </a:ext>
                  </a:extLst>
                </p14:cNvPr>
                <p14:cNvContentPartPr/>
                <p14:nvPr/>
              </p14:nvContentPartPr>
              <p14:xfrm>
                <a:off x="9966459" y="2184245"/>
                <a:ext cx="113760" cy="86040"/>
              </p14:xfrm>
            </p:contentPart>
          </mc:Choice>
          <mc:Fallback>
            <p:pic>
              <p:nvPicPr>
                <p:cNvPr id="607" name="Freihand 606">
                  <a:extLst>
                    <a:ext uri="{FF2B5EF4-FFF2-40B4-BE49-F238E27FC236}">
                      <a16:creationId xmlns:a16="http://schemas.microsoft.com/office/drawing/2014/main" id="{7165F883-EA48-4AB9-80BB-2D1B960F280A}"/>
                    </a:ext>
                  </a:extLst>
                </p:cNvPr>
                <p:cNvPicPr/>
                <p:nvPr/>
              </p:nvPicPr>
              <p:blipFill>
                <a:blip r:embed="rId974"/>
                <a:stretch>
                  <a:fillRect/>
                </a:stretch>
              </p:blipFill>
              <p:spPr>
                <a:xfrm>
                  <a:off x="9962139" y="2179925"/>
                  <a:ext cx="122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08" name="Freihand 607">
                  <a:extLst>
                    <a:ext uri="{FF2B5EF4-FFF2-40B4-BE49-F238E27FC236}">
                      <a16:creationId xmlns:a16="http://schemas.microsoft.com/office/drawing/2014/main" id="{7B44DEED-6B58-4946-90F8-18BA54C0F3D4}"/>
                    </a:ext>
                  </a:extLst>
                </p14:cNvPr>
                <p14:cNvContentPartPr/>
                <p14:nvPr/>
              </p14:nvContentPartPr>
              <p14:xfrm>
                <a:off x="10091739" y="2159405"/>
                <a:ext cx="158760" cy="84600"/>
              </p14:xfrm>
            </p:contentPart>
          </mc:Choice>
          <mc:Fallback>
            <p:pic>
              <p:nvPicPr>
                <p:cNvPr id="608" name="Freihand 607">
                  <a:extLst>
                    <a:ext uri="{FF2B5EF4-FFF2-40B4-BE49-F238E27FC236}">
                      <a16:creationId xmlns:a16="http://schemas.microsoft.com/office/drawing/2014/main" id="{7B44DEED-6B58-4946-90F8-18BA54C0F3D4}"/>
                    </a:ext>
                  </a:extLst>
                </p:cNvPr>
                <p:cNvPicPr/>
                <p:nvPr/>
              </p:nvPicPr>
              <p:blipFill>
                <a:blip r:embed="rId976"/>
                <a:stretch>
                  <a:fillRect/>
                </a:stretch>
              </p:blipFill>
              <p:spPr>
                <a:xfrm>
                  <a:off x="10087419" y="2155085"/>
                  <a:ext cx="167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09" name="Freihand 608">
                  <a:extLst>
                    <a:ext uri="{FF2B5EF4-FFF2-40B4-BE49-F238E27FC236}">
                      <a16:creationId xmlns:a16="http://schemas.microsoft.com/office/drawing/2014/main" id="{2678C2B0-E150-49D4-A828-A109649F72C8}"/>
                    </a:ext>
                  </a:extLst>
                </p14:cNvPr>
                <p14:cNvContentPartPr/>
                <p14:nvPr/>
              </p14:nvContentPartPr>
              <p14:xfrm>
                <a:off x="10097139" y="2155085"/>
                <a:ext cx="169920" cy="93240"/>
              </p14:xfrm>
            </p:contentPart>
          </mc:Choice>
          <mc:Fallback>
            <p:pic>
              <p:nvPicPr>
                <p:cNvPr id="609" name="Freihand 608">
                  <a:extLst>
                    <a:ext uri="{FF2B5EF4-FFF2-40B4-BE49-F238E27FC236}">
                      <a16:creationId xmlns:a16="http://schemas.microsoft.com/office/drawing/2014/main" id="{2678C2B0-E150-49D4-A828-A109649F72C8}"/>
                    </a:ext>
                  </a:extLst>
                </p:cNvPr>
                <p:cNvPicPr/>
                <p:nvPr/>
              </p:nvPicPr>
              <p:blipFill>
                <a:blip r:embed="rId978"/>
                <a:stretch>
                  <a:fillRect/>
                </a:stretch>
              </p:blipFill>
              <p:spPr>
                <a:xfrm>
                  <a:off x="10092819" y="2150765"/>
                  <a:ext cx="1785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10" name="Freihand 609">
                  <a:extLst>
                    <a:ext uri="{FF2B5EF4-FFF2-40B4-BE49-F238E27FC236}">
                      <a16:creationId xmlns:a16="http://schemas.microsoft.com/office/drawing/2014/main" id="{EFDD1913-4F30-4F02-956A-107205194960}"/>
                    </a:ext>
                  </a:extLst>
                </p14:cNvPr>
                <p14:cNvContentPartPr/>
                <p14:nvPr/>
              </p14:nvContentPartPr>
              <p14:xfrm>
                <a:off x="10282899" y="1698965"/>
                <a:ext cx="134640" cy="98640"/>
              </p14:xfrm>
            </p:contentPart>
          </mc:Choice>
          <mc:Fallback>
            <p:pic>
              <p:nvPicPr>
                <p:cNvPr id="610" name="Freihand 609">
                  <a:extLst>
                    <a:ext uri="{FF2B5EF4-FFF2-40B4-BE49-F238E27FC236}">
                      <a16:creationId xmlns:a16="http://schemas.microsoft.com/office/drawing/2014/main" id="{EFDD1913-4F30-4F02-956A-107205194960}"/>
                    </a:ext>
                  </a:extLst>
                </p:cNvPr>
                <p:cNvPicPr/>
                <p:nvPr/>
              </p:nvPicPr>
              <p:blipFill>
                <a:blip r:embed="rId980"/>
                <a:stretch>
                  <a:fillRect/>
                </a:stretch>
              </p:blipFill>
              <p:spPr>
                <a:xfrm>
                  <a:off x="10278579" y="1694645"/>
                  <a:ext cx="143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12" name="Freihand 611">
                  <a:extLst>
                    <a:ext uri="{FF2B5EF4-FFF2-40B4-BE49-F238E27FC236}">
                      <a16:creationId xmlns:a16="http://schemas.microsoft.com/office/drawing/2014/main" id="{1176320F-08FB-494B-977A-66DF34FA67AD}"/>
                    </a:ext>
                  </a:extLst>
                </p14:cNvPr>
                <p14:cNvContentPartPr/>
                <p14:nvPr/>
              </p14:nvContentPartPr>
              <p14:xfrm>
                <a:off x="10777899" y="1777805"/>
                <a:ext cx="136800" cy="92160"/>
              </p14:xfrm>
            </p:contentPart>
          </mc:Choice>
          <mc:Fallback>
            <p:pic>
              <p:nvPicPr>
                <p:cNvPr id="612" name="Freihand 611">
                  <a:extLst>
                    <a:ext uri="{FF2B5EF4-FFF2-40B4-BE49-F238E27FC236}">
                      <a16:creationId xmlns:a16="http://schemas.microsoft.com/office/drawing/2014/main" id="{1176320F-08FB-494B-977A-66DF34FA67AD}"/>
                    </a:ext>
                  </a:extLst>
                </p:cNvPr>
                <p:cNvPicPr/>
                <p:nvPr/>
              </p:nvPicPr>
              <p:blipFill>
                <a:blip r:embed="rId982"/>
                <a:stretch>
                  <a:fillRect/>
                </a:stretch>
              </p:blipFill>
              <p:spPr>
                <a:xfrm>
                  <a:off x="10773579" y="1773485"/>
                  <a:ext cx="145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13" name="Freihand 612">
                  <a:extLst>
                    <a:ext uri="{FF2B5EF4-FFF2-40B4-BE49-F238E27FC236}">
                      <a16:creationId xmlns:a16="http://schemas.microsoft.com/office/drawing/2014/main" id="{9C17B992-74A8-48C2-8BFB-9F83C334EA69}"/>
                    </a:ext>
                  </a:extLst>
                </p14:cNvPr>
                <p14:cNvContentPartPr/>
                <p14:nvPr/>
              </p14:nvContentPartPr>
              <p14:xfrm>
                <a:off x="10800219" y="1751525"/>
                <a:ext cx="175680" cy="22680"/>
              </p14:xfrm>
            </p:contentPart>
          </mc:Choice>
          <mc:Fallback>
            <p:pic>
              <p:nvPicPr>
                <p:cNvPr id="613" name="Freihand 612">
                  <a:extLst>
                    <a:ext uri="{FF2B5EF4-FFF2-40B4-BE49-F238E27FC236}">
                      <a16:creationId xmlns:a16="http://schemas.microsoft.com/office/drawing/2014/main" id="{9C17B992-74A8-48C2-8BFB-9F83C334EA69}"/>
                    </a:ext>
                  </a:extLst>
                </p:cNvPr>
                <p:cNvPicPr/>
                <p:nvPr/>
              </p:nvPicPr>
              <p:blipFill>
                <a:blip r:embed="rId984"/>
                <a:stretch>
                  <a:fillRect/>
                </a:stretch>
              </p:blipFill>
              <p:spPr>
                <a:xfrm>
                  <a:off x="10795899" y="1747205"/>
                  <a:ext cx="184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14" name="Freihand 613">
                  <a:extLst>
                    <a:ext uri="{FF2B5EF4-FFF2-40B4-BE49-F238E27FC236}">
                      <a16:creationId xmlns:a16="http://schemas.microsoft.com/office/drawing/2014/main" id="{EB399236-A2E9-4515-AF62-B050D5385BD0}"/>
                    </a:ext>
                  </a:extLst>
                </p14:cNvPr>
                <p14:cNvContentPartPr/>
                <p14:nvPr/>
              </p14:nvContentPartPr>
              <p14:xfrm>
                <a:off x="10714179" y="1882565"/>
                <a:ext cx="372600" cy="51120"/>
              </p14:xfrm>
            </p:contentPart>
          </mc:Choice>
          <mc:Fallback>
            <p:pic>
              <p:nvPicPr>
                <p:cNvPr id="614" name="Freihand 613">
                  <a:extLst>
                    <a:ext uri="{FF2B5EF4-FFF2-40B4-BE49-F238E27FC236}">
                      <a16:creationId xmlns:a16="http://schemas.microsoft.com/office/drawing/2014/main" id="{EB399236-A2E9-4515-AF62-B050D5385BD0}"/>
                    </a:ext>
                  </a:extLst>
                </p:cNvPr>
                <p:cNvPicPr/>
                <p:nvPr/>
              </p:nvPicPr>
              <p:blipFill>
                <a:blip r:embed="rId986"/>
                <a:stretch>
                  <a:fillRect/>
                </a:stretch>
              </p:blipFill>
              <p:spPr>
                <a:xfrm>
                  <a:off x="10709859" y="1878245"/>
                  <a:ext cx="381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15" name="Freihand 614">
                  <a:extLst>
                    <a:ext uri="{FF2B5EF4-FFF2-40B4-BE49-F238E27FC236}">
                      <a16:creationId xmlns:a16="http://schemas.microsoft.com/office/drawing/2014/main" id="{EAB562E6-3700-4827-BFB0-99689524B60C}"/>
                    </a:ext>
                  </a:extLst>
                </p14:cNvPr>
                <p14:cNvContentPartPr/>
                <p14:nvPr/>
              </p14:nvContentPartPr>
              <p14:xfrm>
                <a:off x="10661979" y="1987325"/>
                <a:ext cx="164520" cy="126000"/>
              </p14:xfrm>
            </p:contentPart>
          </mc:Choice>
          <mc:Fallback>
            <p:pic>
              <p:nvPicPr>
                <p:cNvPr id="615" name="Freihand 614">
                  <a:extLst>
                    <a:ext uri="{FF2B5EF4-FFF2-40B4-BE49-F238E27FC236}">
                      <a16:creationId xmlns:a16="http://schemas.microsoft.com/office/drawing/2014/main" id="{EAB562E6-3700-4827-BFB0-99689524B60C}"/>
                    </a:ext>
                  </a:extLst>
                </p:cNvPr>
                <p:cNvPicPr/>
                <p:nvPr/>
              </p:nvPicPr>
              <p:blipFill>
                <a:blip r:embed="rId988"/>
                <a:stretch>
                  <a:fillRect/>
                </a:stretch>
              </p:blipFill>
              <p:spPr>
                <a:xfrm>
                  <a:off x="10657659" y="1983005"/>
                  <a:ext cx="173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16" name="Freihand 615">
                  <a:extLst>
                    <a:ext uri="{FF2B5EF4-FFF2-40B4-BE49-F238E27FC236}">
                      <a16:creationId xmlns:a16="http://schemas.microsoft.com/office/drawing/2014/main" id="{61042766-03C4-482D-817A-F551C61A6D2B}"/>
                    </a:ext>
                  </a:extLst>
                </p14:cNvPr>
                <p14:cNvContentPartPr/>
                <p14:nvPr/>
              </p14:nvContentPartPr>
              <p14:xfrm>
                <a:off x="10824339" y="2011445"/>
                <a:ext cx="132840" cy="79200"/>
              </p14:xfrm>
            </p:contentPart>
          </mc:Choice>
          <mc:Fallback>
            <p:pic>
              <p:nvPicPr>
                <p:cNvPr id="616" name="Freihand 615">
                  <a:extLst>
                    <a:ext uri="{FF2B5EF4-FFF2-40B4-BE49-F238E27FC236}">
                      <a16:creationId xmlns:a16="http://schemas.microsoft.com/office/drawing/2014/main" id="{61042766-03C4-482D-817A-F551C61A6D2B}"/>
                    </a:ext>
                  </a:extLst>
                </p:cNvPr>
                <p:cNvPicPr/>
                <p:nvPr/>
              </p:nvPicPr>
              <p:blipFill>
                <a:blip r:embed="rId990"/>
                <a:stretch>
                  <a:fillRect/>
                </a:stretch>
              </p:blipFill>
              <p:spPr>
                <a:xfrm>
                  <a:off x="10820019" y="2007125"/>
                  <a:ext cx="141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17" name="Freihand 616">
                  <a:extLst>
                    <a:ext uri="{FF2B5EF4-FFF2-40B4-BE49-F238E27FC236}">
                      <a16:creationId xmlns:a16="http://schemas.microsoft.com/office/drawing/2014/main" id="{DC76CB1F-6986-4370-B723-BBA5A7116FC9}"/>
                    </a:ext>
                  </a:extLst>
                </p14:cNvPr>
                <p14:cNvContentPartPr/>
                <p14:nvPr/>
              </p14:nvContentPartPr>
              <p14:xfrm>
                <a:off x="10948179" y="1893005"/>
                <a:ext cx="419400" cy="180360"/>
              </p14:xfrm>
            </p:contentPart>
          </mc:Choice>
          <mc:Fallback>
            <p:pic>
              <p:nvPicPr>
                <p:cNvPr id="617" name="Freihand 616">
                  <a:extLst>
                    <a:ext uri="{FF2B5EF4-FFF2-40B4-BE49-F238E27FC236}">
                      <a16:creationId xmlns:a16="http://schemas.microsoft.com/office/drawing/2014/main" id="{DC76CB1F-6986-4370-B723-BBA5A7116FC9}"/>
                    </a:ext>
                  </a:extLst>
                </p:cNvPr>
                <p:cNvPicPr/>
                <p:nvPr/>
              </p:nvPicPr>
              <p:blipFill>
                <a:blip r:embed="rId992"/>
                <a:stretch>
                  <a:fillRect/>
                </a:stretch>
              </p:blipFill>
              <p:spPr>
                <a:xfrm>
                  <a:off x="10943859" y="1888685"/>
                  <a:ext cx="428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18" name="Freihand 617">
                  <a:extLst>
                    <a:ext uri="{FF2B5EF4-FFF2-40B4-BE49-F238E27FC236}">
                      <a16:creationId xmlns:a16="http://schemas.microsoft.com/office/drawing/2014/main" id="{83DC3966-7E5E-45CB-9ABD-8308B8262C90}"/>
                    </a:ext>
                  </a:extLst>
                </p14:cNvPr>
                <p14:cNvContentPartPr/>
                <p14:nvPr/>
              </p14:nvContentPartPr>
              <p14:xfrm>
                <a:off x="11225019" y="1925045"/>
                <a:ext cx="166680" cy="14400"/>
              </p14:xfrm>
            </p:contentPart>
          </mc:Choice>
          <mc:Fallback>
            <p:pic>
              <p:nvPicPr>
                <p:cNvPr id="618" name="Freihand 617">
                  <a:extLst>
                    <a:ext uri="{FF2B5EF4-FFF2-40B4-BE49-F238E27FC236}">
                      <a16:creationId xmlns:a16="http://schemas.microsoft.com/office/drawing/2014/main" id="{83DC3966-7E5E-45CB-9ABD-8308B8262C90}"/>
                    </a:ext>
                  </a:extLst>
                </p:cNvPr>
                <p:cNvPicPr/>
                <p:nvPr/>
              </p:nvPicPr>
              <p:blipFill>
                <a:blip r:embed="rId994"/>
                <a:stretch>
                  <a:fillRect/>
                </a:stretch>
              </p:blipFill>
              <p:spPr>
                <a:xfrm>
                  <a:off x="11220699" y="1920725"/>
                  <a:ext cx="1753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19" name="Freihand 618">
                  <a:extLst>
                    <a:ext uri="{FF2B5EF4-FFF2-40B4-BE49-F238E27FC236}">
                      <a16:creationId xmlns:a16="http://schemas.microsoft.com/office/drawing/2014/main" id="{1B91B4DC-ED2D-44D4-BEE0-7F903074E60A}"/>
                    </a:ext>
                  </a:extLst>
                </p14:cNvPr>
                <p14:cNvContentPartPr/>
                <p14:nvPr/>
              </p14:nvContentPartPr>
              <p14:xfrm>
                <a:off x="11421219" y="1824965"/>
                <a:ext cx="150120" cy="109800"/>
              </p14:xfrm>
            </p:contentPart>
          </mc:Choice>
          <mc:Fallback>
            <p:pic>
              <p:nvPicPr>
                <p:cNvPr id="619" name="Freihand 618">
                  <a:extLst>
                    <a:ext uri="{FF2B5EF4-FFF2-40B4-BE49-F238E27FC236}">
                      <a16:creationId xmlns:a16="http://schemas.microsoft.com/office/drawing/2014/main" id="{1B91B4DC-ED2D-44D4-BEE0-7F903074E60A}"/>
                    </a:ext>
                  </a:extLst>
                </p:cNvPr>
                <p:cNvPicPr/>
                <p:nvPr/>
              </p:nvPicPr>
              <p:blipFill>
                <a:blip r:embed="rId996"/>
                <a:stretch>
                  <a:fillRect/>
                </a:stretch>
              </p:blipFill>
              <p:spPr>
                <a:xfrm>
                  <a:off x="11416899" y="1820645"/>
                  <a:ext cx="158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20" name="Freihand 619">
                  <a:extLst>
                    <a:ext uri="{FF2B5EF4-FFF2-40B4-BE49-F238E27FC236}">
                      <a16:creationId xmlns:a16="http://schemas.microsoft.com/office/drawing/2014/main" id="{66F7B436-BC80-4F28-A796-11C58B813E14}"/>
                    </a:ext>
                  </a:extLst>
                </p14:cNvPr>
                <p14:cNvContentPartPr/>
                <p14:nvPr/>
              </p14:nvContentPartPr>
              <p14:xfrm>
                <a:off x="11473419" y="1806605"/>
                <a:ext cx="341280" cy="126360"/>
              </p14:xfrm>
            </p:contentPart>
          </mc:Choice>
          <mc:Fallback>
            <p:pic>
              <p:nvPicPr>
                <p:cNvPr id="620" name="Freihand 619">
                  <a:extLst>
                    <a:ext uri="{FF2B5EF4-FFF2-40B4-BE49-F238E27FC236}">
                      <a16:creationId xmlns:a16="http://schemas.microsoft.com/office/drawing/2014/main" id="{66F7B436-BC80-4F28-A796-11C58B813E14}"/>
                    </a:ext>
                  </a:extLst>
                </p:cNvPr>
                <p:cNvPicPr/>
                <p:nvPr/>
              </p:nvPicPr>
              <p:blipFill>
                <a:blip r:embed="rId998"/>
                <a:stretch>
                  <a:fillRect/>
                </a:stretch>
              </p:blipFill>
              <p:spPr>
                <a:xfrm>
                  <a:off x="11469099" y="1802285"/>
                  <a:ext cx="349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21" name="Freihand 620">
                  <a:extLst>
                    <a:ext uri="{FF2B5EF4-FFF2-40B4-BE49-F238E27FC236}">
                      <a16:creationId xmlns:a16="http://schemas.microsoft.com/office/drawing/2014/main" id="{7C9B225A-08F4-4525-BBB4-75C4B8FAA4E8}"/>
                    </a:ext>
                  </a:extLst>
                </p14:cNvPr>
                <p14:cNvContentPartPr/>
                <p14:nvPr/>
              </p14:nvContentPartPr>
              <p14:xfrm>
                <a:off x="11638299" y="1731365"/>
                <a:ext cx="93960" cy="59760"/>
              </p14:xfrm>
            </p:contentPart>
          </mc:Choice>
          <mc:Fallback>
            <p:pic>
              <p:nvPicPr>
                <p:cNvPr id="621" name="Freihand 620">
                  <a:extLst>
                    <a:ext uri="{FF2B5EF4-FFF2-40B4-BE49-F238E27FC236}">
                      <a16:creationId xmlns:a16="http://schemas.microsoft.com/office/drawing/2014/main" id="{7C9B225A-08F4-4525-BBB4-75C4B8FAA4E8}"/>
                    </a:ext>
                  </a:extLst>
                </p:cNvPr>
                <p:cNvPicPr/>
                <p:nvPr/>
              </p:nvPicPr>
              <p:blipFill>
                <a:blip r:embed="rId1000"/>
                <a:stretch>
                  <a:fillRect/>
                </a:stretch>
              </p:blipFill>
              <p:spPr>
                <a:xfrm>
                  <a:off x="11633979" y="1727045"/>
                  <a:ext cx="102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22" name="Freihand 621">
                  <a:extLst>
                    <a:ext uri="{FF2B5EF4-FFF2-40B4-BE49-F238E27FC236}">
                      <a16:creationId xmlns:a16="http://schemas.microsoft.com/office/drawing/2014/main" id="{75A12227-8384-4A9B-AEAB-D99B3EFDD5DA}"/>
                    </a:ext>
                  </a:extLst>
                </p14:cNvPr>
                <p14:cNvContentPartPr/>
                <p14:nvPr/>
              </p14:nvContentPartPr>
              <p14:xfrm>
                <a:off x="11740539" y="1887965"/>
                <a:ext cx="95400" cy="57240"/>
              </p14:xfrm>
            </p:contentPart>
          </mc:Choice>
          <mc:Fallback>
            <p:pic>
              <p:nvPicPr>
                <p:cNvPr id="622" name="Freihand 621">
                  <a:extLst>
                    <a:ext uri="{FF2B5EF4-FFF2-40B4-BE49-F238E27FC236}">
                      <a16:creationId xmlns:a16="http://schemas.microsoft.com/office/drawing/2014/main" id="{75A12227-8384-4A9B-AEAB-D99B3EFDD5DA}"/>
                    </a:ext>
                  </a:extLst>
                </p:cNvPr>
                <p:cNvPicPr/>
                <p:nvPr/>
              </p:nvPicPr>
              <p:blipFill>
                <a:blip r:embed="rId1002"/>
                <a:stretch>
                  <a:fillRect/>
                </a:stretch>
              </p:blipFill>
              <p:spPr>
                <a:xfrm>
                  <a:off x="11736219" y="1883645"/>
                  <a:ext cx="104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31" name="Freihand 630">
                  <a:extLst>
                    <a:ext uri="{FF2B5EF4-FFF2-40B4-BE49-F238E27FC236}">
                      <a16:creationId xmlns:a16="http://schemas.microsoft.com/office/drawing/2014/main" id="{3BF1DD56-E849-4EF2-AE47-78CAAF1F2042}"/>
                    </a:ext>
                  </a:extLst>
                </p14:cNvPr>
                <p14:cNvContentPartPr/>
                <p14:nvPr/>
              </p14:nvContentPartPr>
              <p14:xfrm>
                <a:off x="10371459" y="2440565"/>
                <a:ext cx="119520" cy="49320"/>
              </p14:xfrm>
            </p:contentPart>
          </mc:Choice>
          <mc:Fallback>
            <p:pic>
              <p:nvPicPr>
                <p:cNvPr id="631" name="Freihand 630">
                  <a:extLst>
                    <a:ext uri="{FF2B5EF4-FFF2-40B4-BE49-F238E27FC236}">
                      <a16:creationId xmlns:a16="http://schemas.microsoft.com/office/drawing/2014/main" id="{3BF1DD56-E849-4EF2-AE47-78CAAF1F2042}"/>
                    </a:ext>
                  </a:extLst>
                </p:cNvPr>
                <p:cNvPicPr/>
                <p:nvPr/>
              </p:nvPicPr>
              <p:blipFill>
                <a:blip r:embed="rId1004"/>
                <a:stretch>
                  <a:fillRect/>
                </a:stretch>
              </p:blipFill>
              <p:spPr>
                <a:xfrm>
                  <a:off x="10367139" y="2436245"/>
                  <a:ext cx="128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32" name="Freihand 631">
                  <a:extLst>
                    <a:ext uri="{FF2B5EF4-FFF2-40B4-BE49-F238E27FC236}">
                      <a16:creationId xmlns:a16="http://schemas.microsoft.com/office/drawing/2014/main" id="{92413381-6757-4217-B896-C5FA9EA4B904}"/>
                    </a:ext>
                  </a:extLst>
                </p14:cNvPr>
                <p14:cNvContentPartPr/>
                <p14:nvPr/>
              </p14:nvContentPartPr>
              <p14:xfrm>
                <a:off x="10474419" y="2396285"/>
                <a:ext cx="54360" cy="169560"/>
              </p14:xfrm>
            </p:contentPart>
          </mc:Choice>
          <mc:Fallback>
            <p:pic>
              <p:nvPicPr>
                <p:cNvPr id="632" name="Freihand 631">
                  <a:extLst>
                    <a:ext uri="{FF2B5EF4-FFF2-40B4-BE49-F238E27FC236}">
                      <a16:creationId xmlns:a16="http://schemas.microsoft.com/office/drawing/2014/main" id="{92413381-6757-4217-B896-C5FA9EA4B904}"/>
                    </a:ext>
                  </a:extLst>
                </p:cNvPr>
                <p:cNvPicPr/>
                <p:nvPr/>
              </p:nvPicPr>
              <p:blipFill>
                <a:blip r:embed="rId1006"/>
                <a:stretch>
                  <a:fillRect/>
                </a:stretch>
              </p:blipFill>
              <p:spPr>
                <a:xfrm>
                  <a:off x="10470099" y="2391965"/>
                  <a:ext cx="630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33" name="Freihand 632">
                  <a:extLst>
                    <a:ext uri="{FF2B5EF4-FFF2-40B4-BE49-F238E27FC236}">
                      <a16:creationId xmlns:a16="http://schemas.microsoft.com/office/drawing/2014/main" id="{23BED0C1-E54E-42DB-9196-AB5FB7C767AB}"/>
                    </a:ext>
                  </a:extLst>
                </p14:cNvPr>
                <p14:cNvContentPartPr/>
                <p14:nvPr/>
              </p14:nvContentPartPr>
              <p14:xfrm>
                <a:off x="10543899" y="2306285"/>
                <a:ext cx="180720" cy="122760"/>
              </p14:xfrm>
            </p:contentPart>
          </mc:Choice>
          <mc:Fallback>
            <p:pic>
              <p:nvPicPr>
                <p:cNvPr id="633" name="Freihand 632">
                  <a:extLst>
                    <a:ext uri="{FF2B5EF4-FFF2-40B4-BE49-F238E27FC236}">
                      <a16:creationId xmlns:a16="http://schemas.microsoft.com/office/drawing/2014/main" id="{23BED0C1-E54E-42DB-9196-AB5FB7C767AB}"/>
                    </a:ext>
                  </a:extLst>
                </p:cNvPr>
                <p:cNvPicPr/>
                <p:nvPr/>
              </p:nvPicPr>
              <p:blipFill>
                <a:blip r:embed="rId1008"/>
                <a:stretch>
                  <a:fillRect/>
                </a:stretch>
              </p:blipFill>
              <p:spPr>
                <a:xfrm>
                  <a:off x="10539579" y="2301965"/>
                  <a:ext cx="189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34" name="Freihand 633">
                  <a:extLst>
                    <a:ext uri="{FF2B5EF4-FFF2-40B4-BE49-F238E27FC236}">
                      <a16:creationId xmlns:a16="http://schemas.microsoft.com/office/drawing/2014/main" id="{04BA5C48-F4B5-4B22-92C7-6CD12C54E893}"/>
                    </a:ext>
                  </a:extLst>
                </p14:cNvPr>
                <p14:cNvContentPartPr/>
                <p14:nvPr/>
              </p14:nvContentPartPr>
              <p14:xfrm>
                <a:off x="10756299" y="2407805"/>
                <a:ext cx="141120" cy="3600"/>
              </p14:xfrm>
            </p:contentPart>
          </mc:Choice>
          <mc:Fallback>
            <p:pic>
              <p:nvPicPr>
                <p:cNvPr id="634" name="Freihand 633">
                  <a:extLst>
                    <a:ext uri="{FF2B5EF4-FFF2-40B4-BE49-F238E27FC236}">
                      <a16:creationId xmlns:a16="http://schemas.microsoft.com/office/drawing/2014/main" id="{04BA5C48-F4B5-4B22-92C7-6CD12C54E893}"/>
                    </a:ext>
                  </a:extLst>
                </p:cNvPr>
                <p:cNvPicPr/>
                <p:nvPr/>
              </p:nvPicPr>
              <p:blipFill>
                <a:blip r:embed="rId1010"/>
                <a:stretch>
                  <a:fillRect/>
                </a:stretch>
              </p:blipFill>
              <p:spPr>
                <a:xfrm>
                  <a:off x="10751979" y="2403485"/>
                  <a:ext cx="1497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35" name="Freihand 634">
                  <a:extLst>
                    <a:ext uri="{FF2B5EF4-FFF2-40B4-BE49-F238E27FC236}">
                      <a16:creationId xmlns:a16="http://schemas.microsoft.com/office/drawing/2014/main" id="{238C999C-F7E9-4F21-9232-3CAA8AB0E0AB}"/>
                    </a:ext>
                  </a:extLst>
                </p14:cNvPr>
                <p14:cNvContentPartPr/>
                <p14:nvPr/>
              </p14:nvContentPartPr>
              <p14:xfrm>
                <a:off x="10767459" y="2421845"/>
                <a:ext cx="213840" cy="39600"/>
              </p14:xfrm>
            </p:contentPart>
          </mc:Choice>
          <mc:Fallback>
            <p:pic>
              <p:nvPicPr>
                <p:cNvPr id="635" name="Freihand 634">
                  <a:extLst>
                    <a:ext uri="{FF2B5EF4-FFF2-40B4-BE49-F238E27FC236}">
                      <a16:creationId xmlns:a16="http://schemas.microsoft.com/office/drawing/2014/main" id="{238C999C-F7E9-4F21-9232-3CAA8AB0E0AB}"/>
                    </a:ext>
                  </a:extLst>
                </p:cNvPr>
                <p:cNvPicPr/>
                <p:nvPr/>
              </p:nvPicPr>
              <p:blipFill>
                <a:blip r:embed="rId1012"/>
                <a:stretch>
                  <a:fillRect/>
                </a:stretch>
              </p:blipFill>
              <p:spPr>
                <a:xfrm>
                  <a:off x="10763139" y="2417525"/>
                  <a:ext cx="2224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37" name="Freihand 636">
                  <a:extLst>
                    <a:ext uri="{FF2B5EF4-FFF2-40B4-BE49-F238E27FC236}">
                      <a16:creationId xmlns:a16="http://schemas.microsoft.com/office/drawing/2014/main" id="{5042DBD9-AC9A-4A44-B322-1B62D36E4868}"/>
                    </a:ext>
                  </a:extLst>
                </p14:cNvPr>
                <p14:cNvContentPartPr/>
                <p14:nvPr/>
              </p14:nvContentPartPr>
              <p14:xfrm>
                <a:off x="11026299" y="2307725"/>
                <a:ext cx="73080" cy="130680"/>
              </p14:xfrm>
            </p:contentPart>
          </mc:Choice>
          <mc:Fallback>
            <p:pic>
              <p:nvPicPr>
                <p:cNvPr id="637" name="Freihand 636">
                  <a:extLst>
                    <a:ext uri="{FF2B5EF4-FFF2-40B4-BE49-F238E27FC236}">
                      <a16:creationId xmlns:a16="http://schemas.microsoft.com/office/drawing/2014/main" id="{5042DBD9-AC9A-4A44-B322-1B62D36E4868}"/>
                    </a:ext>
                  </a:extLst>
                </p:cNvPr>
                <p:cNvPicPr/>
                <p:nvPr/>
              </p:nvPicPr>
              <p:blipFill>
                <a:blip r:embed="rId1014"/>
                <a:stretch>
                  <a:fillRect/>
                </a:stretch>
              </p:blipFill>
              <p:spPr>
                <a:xfrm>
                  <a:off x="11021979" y="2303405"/>
                  <a:ext cx="81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38" name="Freihand 637">
                  <a:extLst>
                    <a:ext uri="{FF2B5EF4-FFF2-40B4-BE49-F238E27FC236}">
                      <a16:creationId xmlns:a16="http://schemas.microsoft.com/office/drawing/2014/main" id="{60C9A995-4B67-457F-88A6-6B708F0B018E}"/>
                    </a:ext>
                  </a:extLst>
                </p14:cNvPr>
                <p14:cNvContentPartPr/>
                <p14:nvPr/>
              </p14:nvContentPartPr>
              <p14:xfrm>
                <a:off x="11062659" y="2295845"/>
                <a:ext cx="46800" cy="3240"/>
              </p14:xfrm>
            </p:contentPart>
          </mc:Choice>
          <mc:Fallback>
            <p:pic>
              <p:nvPicPr>
                <p:cNvPr id="638" name="Freihand 637">
                  <a:extLst>
                    <a:ext uri="{FF2B5EF4-FFF2-40B4-BE49-F238E27FC236}">
                      <a16:creationId xmlns:a16="http://schemas.microsoft.com/office/drawing/2014/main" id="{60C9A995-4B67-457F-88A6-6B708F0B018E}"/>
                    </a:ext>
                  </a:extLst>
                </p:cNvPr>
                <p:cNvPicPr/>
                <p:nvPr/>
              </p:nvPicPr>
              <p:blipFill>
                <a:blip r:embed="rId1016"/>
                <a:stretch>
                  <a:fillRect/>
                </a:stretch>
              </p:blipFill>
              <p:spPr>
                <a:xfrm>
                  <a:off x="11058339" y="2291525"/>
                  <a:ext cx="554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39" name="Freihand 638">
                  <a:extLst>
                    <a:ext uri="{FF2B5EF4-FFF2-40B4-BE49-F238E27FC236}">
                      <a16:creationId xmlns:a16="http://schemas.microsoft.com/office/drawing/2014/main" id="{EAB67B7B-47B1-4412-8819-BA58628AC748}"/>
                    </a:ext>
                  </a:extLst>
                </p14:cNvPr>
                <p14:cNvContentPartPr/>
                <p14:nvPr/>
              </p14:nvContentPartPr>
              <p14:xfrm>
                <a:off x="11142579" y="2304485"/>
                <a:ext cx="85320" cy="103320"/>
              </p14:xfrm>
            </p:contentPart>
          </mc:Choice>
          <mc:Fallback>
            <p:pic>
              <p:nvPicPr>
                <p:cNvPr id="639" name="Freihand 638">
                  <a:extLst>
                    <a:ext uri="{FF2B5EF4-FFF2-40B4-BE49-F238E27FC236}">
                      <a16:creationId xmlns:a16="http://schemas.microsoft.com/office/drawing/2014/main" id="{EAB67B7B-47B1-4412-8819-BA58628AC748}"/>
                    </a:ext>
                  </a:extLst>
                </p:cNvPr>
                <p:cNvPicPr/>
                <p:nvPr/>
              </p:nvPicPr>
              <p:blipFill>
                <a:blip r:embed="rId1018"/>
                <a:stretch>
                  <a:fillRect/>
                </a:stretch>
              </p:blipFill>
              <p:spPr>
                <a:xfrm>
                  <a:off x="11138259" y="2300165"/>
                  <a:ext cx="93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40" name="Freihand 639">
                  <a:extLst>
                    <a:ext uri="{FF2B5EF4-FFF2-40B4-BE49-F238E27FC236}">
                      <a16:creationId xmlns:a16="http://schemas.microsoft.com/office/drawing/2014/main" id="{43CD4E12-A1AA-4F14-BC64-204708D64991}"/>
                    </a:ext>
                  </a:extLst>
                </p14:cNvPr>
                <p14:cNvContentPartPr/>
                <p14:nvPr/>
              </p14:nvContentPartPr>
              <p14:xfrm>
                <a:off x="11208099" y="2304485"/>
                <a:ext cx="108000" cy="92160"/>
              </p14:xfrm>
            </p:contentPart>
          </mc:Choice>
          <mc:Fallback>
            <p:pic>
              <p:nvPicPr>
                <p:cNvPr id="640" name="Freihand 639">
                  <a:extLst>
                    <a:ext uri="{FF2B5EF4-FFF2-40B4-BE49-F238E27FC236}">
                      <a16:creationId xmlns:a16="http://schemas.microsoft.com/office/drawing/2014/main" id="{43CD4E12-A1AA-4F14-BC64-204708D64991}"/>
                    </a:ext>
                  </a:extLst>
                </p:cNvPr>
                <p:cNvPicPr/>
                <p:nvPr/>
              </p:nvPicPr>
              <p:blipFill>
                <a:blip r:embed="rId1020"/>
                <a:stretch>
                  <a:fillRect/>
                </a:stretch>
              </p:blipFill>
              <p:spPr>
                <a:xfrm>
                  <a:off x="11203779" y="2300165"/>
                  <a:ext cx="116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41" name="Freihand 640">
                  <a:extLst>
                    <a:ext uri="{FF2B5EF4-FFF2-40B4-BE49-F238E27FC236}">
                      <a16:creationId xmlns:a16="http://schemas.microsoft.com/office/drawing/2014/main" id="{DCB9E3F9-0416-4E0B-81B3-3A3C7FE59A08}"/>
                    </a:ext>
                  </a:extLst>
                </p14:cNvPr>
                <p14:cNvContentPartPr/>
                <p14:nvPr/>
              </p14:nvContentPartPr>
              <p14:xfrm>
                <a:off x="11378019" y="2352005"/>
                <a:ext cx="88200" cy="1800"/>
              </p14:xfrm>
            </p:contentPart>
          </mc:Choice>
          <mc:Fallback>
            <p:pic>
              <p:nvPicPr>
                <p:cNvPr id="641" name="Freihand 640">
                  <a:extLst>
                    <a:ext uri="{FF2B5EF4-FFF2-40B4-BE49-F238E27FC236}">
                      <a16:creationId xmlns:a16="http://schemas.microsoft.com/office/drawing/2014/main" id="{DCB9E3F9-0416-4E0B-81B3-3A3C7FE59A08}"/>
                    </a:ext>
                  </a:extLst>
                </p:cNvPr>
                <p:cNvPicPr/>
                <p:nvPr/>
              </p:nvPicPr>
              <p:blipFill>
                <a:blip r:embed="rId1022"/>
                <a:stretch>
                  <a:fillRect/>
                </a:stretch>
              </p:blipFill>
              <p:spPr>
                <a:xfrm>
                  <a:off x="11373699" y="2347685"/>
                  <a:ext cx="968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42" name="Freihand 641">
                  <a:extLst>
                    <a:ext uri="{FF2B5EF4-FFF2-40B4-BE49-F238E27FC236}">
                      <a16:creationId xmlns:a16="http://schemas.microsoft.com/office/drawing/2014/main" id="{AD01CEC1-345C-4171-AC7B-C0BAF3ABBB6F}"/>
                    </a:ext>
                  </a:extLst>
                </p14:cNvPr>
                <p14:cNvContentPartPr/>
                <p14:nvPr/>
              </p14:nvContentPartPr>
              <p14:xfrm>
                <a:off x="11554419" y="2266325"/>
                <a:ext cx="7920" cy="87480"/>
              </p14:xfrm>
            </p:contentPart>
          </mc:Choice>
          <mc:Fallback>
            <p:pic>
              <p:nvPicPr>
                <p:cNvPr id="642" name="Freihand 641">
                  <a:extLst>
                    <a:ext uri="{FF2B5EF4-FFF2-40B4-BE49-F238E27FC236}">
                      <a16:creationId xmlns:a16="http://schemas.microsoft.com/office/drawing/2014/main" id="{AD01CEC1-345C-4171-AC7B-C0BAF3ABBB6F}"/>
                    </a:ext>
                  </a:extLst>
                </p:cNvPr>
                <p:cNvPicPr/>
                <p:nvPr/>
              </p:nvPicPr>
              <p:blipFill>
                <a:blip r:embed="rId1024"/>
                <a:stretch>
                  <a:fillRect/>
                </a:stretch>
              </p:blipFill>
              <p:spPr>
                <a:xfrm>
                  <a:off x="11550099" y="2262005"/>
                  <a:ext cx="16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43" name="Freihand 642">
                  <a:extLst>
                    <a:ext uri="{FF2B5EF4-FFF2-40B4-BE49-F238E27FC236}">
                      <a16:creationId xmlns:a16="http://schemas.microsoft.com/office/drawing/2014/main" id="{EDB61F60-37DC-469F-B863-AFC8AEDF9380}"/>
                    </a:ext>
                  </a:extLst>
                </p14:cNvPr>
                <p14:cNvContentPartPr/>
                <p14:nvPr/>
              </p14:nvContentPartPr>
              <p14:xfrm>
                <a:off x="11581779" y="2265245"/>
                <a:ext cx="72000" cy="90360"/>
              </p14:xfrm>
            </p:contentPart>
          </mc:Choice>
          <mc:Fallback>
            <p:pic>
              <p:nvPicPr>
                <p:cNvPr id="643" name="Freihand 642">
                  <a:extLst>
                    <a:ext uri="{FF2B5EF4-FFF2-40B4-BE49-F238E27FC236}">
                      <a16:creationId xmlns:a16="http://schemas.microsoft.com/office/drawing/2014/main" id="{EDB61F60-37DC-469F-B863-AFC8AEDF9380}"/>
                    </a:ext>
                  </a:extLst>
                </p:cNvPr>
                <p:cNvPicPr/>
                <p:nvPr/>
              </p:nvPicPr>
              <p:blipFill>
                <a:blip r:embed="rId1026"/>
                <a:stretch>
                  <a:fillRect/>
                </a:stretch>
              </p:blipFill>
              <p:spPr>
                <a:xfrm>
                  <a:off x="11577459" y="2260925"/>
                  <a:ext cx="80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44" name="Freihand 643">
                  <a:extLst>
                    <a:ext uri="{FF2B5EF4-FFF2-40B4-BE49-F238E27FC236}">
                      <a16:creationId xmlns:a16="http://schemas.microsoft.com/office/drawing/2014/main" id="{8B6E8A92-7085-468D-A52D-A34E384C9EA5}"/>
                    </a:ext>
                  </a:extLst>
                </p14:cNvPr>
                <p14:cNvContentPartPr/>
                <p14:nvPr/>
              </p14:nvContentPartPr>
              <p14:xfrm>
                <a:off x="11595819" y="2258405"/>
                <a:ext cx="61560" cy="5040"/>
              </p14:xfrm>
            </p:contentPart>
          </mc:Choice>
          <mc:Fallback>
            <p:pic>
              <p:nvPicPr>
                <p:cNvPr id="644" name="Freihand 643">
                  <a:extLst>
                    <a:ext uri="{FF2B5EF4-FFF2-40B4-BE49-F238E27FC236}">
                      <a16:creationId xmlns:a16="http://schemas.microsoft.com/office/drawing/2014/main" id="{8B6E8A92-7085-468D-A52D-A34E384C9EA5}"/>
                    </a:ext>
                  </a:extLst>
                </p:cNvPr>
                <p:cNvPicPr/>
                <p:nvPr/>
              </p:nvPicPr>
              <p:blipFill>
                <a:blip r:embed="rId1028"/>
                <a:stretch>
                  <a:fillRect/>
                </a:stretch>
              </p:blipFill>
              <p:spPr>
                <a:xfrm>
                  <a:off x="11591499" y="2254085"/>
                  <a:ext cx="70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45" name="Freihand 644">
                  <a:extLst>
                    <a:ext uri="{FF2B5EF4-FFF2-40B4-BE49-F238E27FC236}">
                      <a16:creationId xmlns:a16="http://schemas.microsoft.com/office/drawing/2014/main" id="{165E2994-A266-4D51-9929-2359F249215E}"/>
                    </a:ext>
                  </a:extLst>
                </p14:cNvPr>
                <p14:cNvContentPartPr/>
                <p14:nvPr/>
              </p14:nvContentPartPr>
              <p14:xfrm>
                <a:off x="11651979" y="2251925"/>
                <a:ext cx="89280" cy="78480"/>
              </p14:xfrm>
            </p:contentPart>
          </mc:Choice>
          <mc:Fallback>
            <p:pic>
              <p:nvPicPr>
                <p:cNvPr id="645" name="Freihand 644">
                  <a:extLst>
                    <a:ext uri="{FF2B5EF4-FFF2-40B4-BE49-F238E27FC236}">
                      <a16:creationId xmlns:a16="http://schemas.microsoft.com/office/drawing/2014/main" id="{165E2994-A266-4D51-9929-2359F249215E}"/>
                    </a:ext>
                  </a:extLst>
                </p:cNvPr>
                <p:cNvPicPr/>
                <p:nvPr/>
              </p:nvPicPr>
              <p:blipFill>
                <a:blip r:embed="rId1030"/>
                <a:stretch>
                  <a:fillRect/>
                </a:stretch>
              </p:blipFill>
              <p:spPr>
                <a:xfrm>
                  <a:off x="11647659" y="2247605"/>
                  <a:ext cx="979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46" name="Freihand 645">
                  <a:extLst>
                    <a:ext uri="{FF2B5EF4-FFF2-40B4-BE49-F238E27FC236}">
                      <a16:creationId xmlns:a16="http://schemas.microsoft.com/office/drawing/2014/main" id="{814CCA25-865C-427C-B563-0EF40E7AC679}"/>
                    </a:ext>
                  </a:extLst>
                </p14:cNvPr>
                <p14:cNvContentPartPr/>
                <p14:nvPr/>
              </p14:nvContentPartPr>
              <p14:xfrm>
                <a:off x="11732619" y="2266325"/>
                <a:ext cx="181080" cy="75600"/>
              </p14:xfrm>
            </p:contentPart>
          </mc:Choice>
          <mc:Fallback>
            <p:pic>
              <p:nvPicPr>
                <p:cNvPr id="646" name="Freihand 645">
                  <a:extLst>
                    <a:ext uri="{FF2B5EF4-FFF2-40B4-BE49-F238E27FC236}">
                      <a16:creationId xmlns:a16="http://schemas.microsoft.com/office/drawing/2014/main" id="{814CCA25-865C-427C-B563-0EF40E7AC679}"/>
                    </a:ext>
                  </a:extLst>
                </p:cNvPr>
                <p:cNvPicPr/>
                <p:nvPr/>
              </p:nvPicPr>
              <p:blipFill>
                <a:blip r:embed="rId1032"/>
                <a:stretch>
                  <a:fillRect/>
                </a:stretch>
              </p:blipFill>
              <p:spPr>
                <a:xfrm>
                  <a:off x="11728299" y="2262005"/>
                  <a:ext cx="189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47" name="Freihand 646">
                  <a:extLst>
                    <a:ext uri="{FF2B5EF4-FFF2-40B4-BE49-F238E27FC236}">
                      <a16:creationId xmlns:a16="http://schemas.microsoft.com/office/drawing/2014/main" id="{AA8CEE63-A4A4-464C-A9EF-0E596C894C69}"/>
                    </a:ext>
                  </a:extLst>
                </p14:cNvPr>
                <p14:cNvContentPartPr/>
                <p14:nvPr/>
              </p14:nvContentPartPr>
              <p14:xfrm>
                <a:off x="11949699" y="2183885"/>
                <a:ext cx="74160" cy="75240"/>
              </p14:xfrm>
            </p:contentPart>
          </mc:Choice>
          <mc:Fallback>
            <p:pic>
              <p:nvPicPr>
                <p:cNvPr id="647" name="Freihand 646">
                  <a:extLst>
                    <a:ext uri="{FF2B5EF4-FFF2-40B4-BE49-F238E27FC236}">
                      <a16:creationId xmlns:a16="http://schemas.microsoft.com/office/drawing/2014/main" id="{AA8CEE63-A4A4-464C-A9EF-0E596C894C69}"/>
                    </a:ext>
                  </a:extLst>
                </p:cNvPr>
                <p:cNvPicPr/>
                <p:nvPr/>
              </p:nvPicPr>
              <p:blipFill>
                <a:blip r:embed="rId1034"/>
                <a:stretch>
                  <a:fillRect/>
                </a:stretch>
              </p:blipFill>
              <p:spPr>
                <a:xfrm>
                  <a:off x="11945379" y="2179565"/>
                  <a:ext cx="82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48" name="Freihand 647">
                  <a:extLst>
                    <a:ext uri="{FF2B5EF4-FFF2-40B4-BE49-F238E27FC236}">
                      <a16:creationId xmlns:a16="http://schemas.microsoft.com/office/drawing/2014/main" id="{F3286251-3C16-4F1B-B2CA-DA3D0D5F3FD0}"/>
                    </a:ext>
                  </a:extLst>
                </p14:cNvPr>
                <p14:cNvContentPartPr/>
                <p14:nvPr/>
              </p14:nvContentPartPr>
              <p14:xfrm>
                <a:off x="11971299" y="2164805"/>
                <a:ext cx="109440" cy="7560"/>
              </p14:xfrm>
            </p:contentPart>
          </mc:Choice>
          <mc:Fallback>
            <p:pic>
              <p:nvPicPr>
                <p:cNvPr id="648" name="Freihand 647">
                  <a:extLst>
                    <a:ext uri="{FF2B5EF4-FFF2-40B4-BE49-F238E27FC236}">
                      <a16:creationId xmlns:a16="http://schemas.microsoft.com/office/drawing/2014/main" id="{F3286251-3C16-4F1B-B2CA-DA3D0D5F3FD0}"/>
                    </a:ext>
                  </a:extLst>
                </p:cNvPr>
                <p:cNvPicPr/>
                <p:nvPr/>
              </p:nvPicPr>
              <p:blipFill>
                <a:blip r:embed="rId1036"/>
                <a:stretch>
                  <a:fillRect/>
                </a:stretch>
              </p:blipFill>
              <p:spPr>
                <a:xfrm>
                  <a:off x="11966979" y="2160485"/>
                  <a:ext cx="1180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49" name="Freihand 648">
                  <a:extLst>
                    <a:ext uri="{FF2B5EF4-FFF2-40B4-BE49-F238E27FC236}">
                      <a16:creationId xmlns:a16="http://schemas.microsoft.com/office/drawing/2014/main" id="{CDD871A3-9813-4DA9-BCE6-F1CC321A1B40}"/>
                    </a:ext>
                  </a:extLst>
                </p14:cNvPr>
                <p14:cNvContentPartPr/>
                <p14:nvPr/>
              </p14:nvContentPartPr>
              <p14:xfrm>
                <a:off x="11941059" y="2269925"/>
                <a:ext cx="127080" cy="21600"/>
              </p14:xfrm>
            </p:contentPart>
          </mc:Choice>
          <mc:Fallback>
            <p:pic>
              <p:nvPicPr>
                <p:cNvPr id="649" name="Freihand 648">
                  <a:extLst>
                    <a:ext uri="{FF2B5EF4-FFF2-40B4-BE49-F238E27FC236}">
                      <a16:creationId xmlns:a16="http://schemas.microsoft.com/office/drawing/2014/main" id="{CDD871A3-9813-4DA9-BCE6-F1CC321A1B40}"/>
                    </a:ext>
                  </a:extLst>
                </p:cNvPr>
                <p:cNvPicPr/>
                <p:nvPr/>
              </p:nvPicPr>
              <p:blipFill>
                <a:blip r:embed="rId1038"/>
                <a:stretch>
                  <a:fillRect/>
                </a:stretch>
              </p:blipFill>
              <p:spPr>
                <a:xfrm>
                  <a:off x="11936739" y="2265605"/>
                  <a:ext cx="135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50" name="Freihand 649">
                  <a:extLst>
                    <a:ext uri="{FF2B5EF4-FFF2-40B4-BE49-F238E27FC236}">
                      <a16:creationId xmlns:a16="http://schemas.microsoft.com/office/drawing/2014/main" id="{6AAEAF3C-1E1C-42A9-BB61-C19AABDCFB91}"/>
                    </a:ext>
                  </a:extLst>
                </p14:cNvPr>
                <p14:cNvContentPartPr/>
                <p14:nvPr/>
              </p14:nvContentPartPr>
              <p14:xfrm>
                <a:off x="11848179" y="2344445"/>
                <a:ext cx="95040" cy="94320"/>
              </p14:xfrm>
            </p:contentPart>
          </mc:Choice>
          <mc:Fallback>
            <p:pic>
              <p:nvPicPr>
                <p:cNvPr id="650" name="Freihand 649">
                  <a:extLst>
                    <a:ext uri="{FF2B5EF4-FFF2-40B4-BE49-F238E27FC236}">
                      <a16:creationId xmlns:a16="http://schemas.microsoft.com/office/drawing/2014/main" id="{6AAEAF3C-1E1C-42A9-BB61-C19AABDCFB91}"/>
                    </a:ext>
                  </a:extLst>
                </p:cNvPr>
                <p:cNvPicPr/>
                <p:nvPr/>
              </p:nvPicPr>
              <p:blipFill>
                <a:blip r:embed="rId1040"/>
                <a:stretch>
                  <a:fillRect/>
                </a:stretch>
              </p:blipFill>
              <p:spPr>
                <a:xfrm>
                  <a:off x="11843859" y="2340125"/>
                  <a:ext cx="103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51" name="Freihand 650">
                  <a:extLst>
                    <a:ext uri="{FF2B5EF4-FFF2-40B4-BE49-F238E27FC236}">
                      <a16:creationId xmlns:a16="http://schemas.microsoft.com/office/drawing/2014/main" id="{E1364FC3-4967-486B-A31D-1ADACA7BE04C}"/>
                    </a:ext>
                  </a:extLst>
                </p14:cNvPr>
                <p14:cNvContentPartPr/>
                <p14:nvPr/>
              </p14:nvContentPartPr>
              <p14:xfrm>
                <a:off x="11943219" y="2359205"/>
                <a:ext cx="74880" cy="71280"/>
              </p14:xfrm>
            </p:contentPart>
          </mc:Choice>
          <mc:Fallback>
            <p:pic>
              <p:nvPicPr>
                <p:cNvPr id="651" name="Freihand 650">
                  <a:extLst>
                    <a:ext uri="{FF2B5EF4-FFF2-40B4-BE49-F238E27FC236}">
                      <a16:creationId xmlns:a16="http://schemas.microsoft.com/office/drawing/2014/main" id="{E1364FC3-4967-486B-A31D-1ADACA7BE04C}"/>
                    </a:ext>
                  </a:extLst>
                </p:cNvPr>
                <p:cNvPicPr/>
                <p:nvPr/>
              </p:nvPicPr>
              <p:blipFill>
                <a:blip r:embed="rId1042"/>
                <a:stretch>
                  <a:fillRect/>
                </a:stretch>
              </p:blipFill>
              <p:spPr>
                <a:xfrm>
                  <a:off x="11938899" y="2354885"/>
                  <a:ext cx="835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52" name="Freihand 651">
                  <a:extLst>
                    <a:ext uri="{FF2B5EF4-FFF2-40B4-BE49-F238E27FC236}">
                      <a16:creationId xmlns:a16="http://schemas.microsoft.com/office/drawing/2014/main" id="{611364ED-8E1B-4726-8A74-7E7F56D52F6A}"/>
                    </a:ext>
                  </a:extLst>
                </p14:cNvPr>
                <p14:cNvContentPartPr/>
                <p14:nvPr/>
              </p14:nvContentPartPr>
              <p14:xfrm>
                <a:off x="12003699" y="2358125"/>
                <a:ext cx="93600" cy="68400"/>
              </p14:xfrm>
            </p:contentPart>
          </mc:Choice>
          <mc:Fallback>
            <p:pic>
              <p:nvPicPr>
                <p:cNvPr id="652" name="Freihand 651">
                  <a:extLst>
                    <a:ext uri="{FF2B5EF4-FFF2-40B4-BE49-F238E27FC236}">
                      <a16:creationId xmlns:a16="http://schemas.microsoft.com/office/drawing/2014/main" id="{611364ED-8E1B-4726-8A74-7E7F56D52F6A}"/>
                    </a:ext>
                  </a:extLst>
                </p:cNvPr>
                <p:cNvPicPr/>
                <p:nvPr/>
              </p:nvPicPr>
              <p:blipFill>
                <a:blip r:embed="rId1044"/>
                <a:stretch>
                  <a:fillRect/>
                </a:stretch>
              </p:blipFill>
              <p:spPr>
                <a:xfrm>
                  <a:off x="11999379" y="2353805"/>
                  <a:ext cx="102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62" name="Freihand 661">
                  <a:extLst>
                    <a:ext uri="{FF2B5EF4-FFF2-40B4-BE49-F238E27FC236}">
                      <a16:creationId xmlns:a16="http://schemas.microsoft.com/office/drawing/2014/main" id="{5A389524-41F8-4FB0-A898-48DCE37216F5}"/>
                    </a:ext>
                  </a:extLst>
                </p14:cNvPr>
                <p14:cNvContentPartPr/>
                <p14:nvPr/>
              </p14:nvContentPartPr>
              <p14:xfrm>
                <a:off x="11953299" y="2353445"/>
                <a:ext cx="135360" cy="104040"/>
              </p14:xfrm>
            </p:contentPart>
          </mc:Choice>
          <mc:Fallback>
            <p:pic>
              <p:nvPicPr>
                <p:cNvPr id="662" name="Freihand 661">
                  <a:extLst>
                    <a:ext uri="{FF2B5EF4-FFF2-40B4-BE49-F238E27FC236}">
                      <a16:creationId xmlns:a16="http://schemas.microsoft.com/office/drawing/2014/main" id="{5A389524-41F8-4FB0-A898-48DCE37216F5}"/>
                    </a:ext>
                  </a:extLst>
                </p:cNvPr>
                <p:cNvPicPr/>
                <p:nvPr/>
              </p:nvPicPr>
              <p:blipFill>
                <a:blip r:embed="rId1046"/>
                <a:stretch>
                  <a:fillRect/>
                </a:stretch>
              </p:blipFill>
              <p:spPr>
                <a:xfrm>
                  <a:off x="11948979" y="2349125"/>
                  <a:ext cx="144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63" name="Freihand 662">
                  <a:extLst>
                    <a:ext uri="{FF2B5EF4-FFF2-40B4-BE49-F238E27FC236}">
                      <a16:creationId xmlns:a16="http://schemas.microsoft.com/office/drawing/2014/main" id="{3F4235D4-68FB-4760-943E-D208B60299A6}"/>
                    </a:ext>
                  </a:extLst>
                </p14:cNvPr>
                <p14:cNvContentPartPr/>
                <p14:nvPr/>
              </p14:nvContentPartPr>
              <p14:xfrm>
                <a:off x="11664219" y="2269205"/>
                <a:ext cx="156600" cy="99360"/>
              </p14:xfrm>
            </p:contentPart>
          </mc:Choice>
          <mc:Fallback>
            <p:pic>
              <p:nvPicPr>
                <p:cNvPr id="663" name="Freihand 662">
                  <a:extLst>
                    <a:ext uri="{FF2B5EF4-FFF2-40B4-BE49-F238E27FC236}">
                      <a16:creationId xmlns:a16="http://schemas.microsoft.com/office/drawing/2014/main" id="{3F4235D4-68FB-4760-943E-D208B60299A6}"/>
                    </a:ext>
                  </a:extLst>
                </p:cNvPr>
                <p:cNvPicPr/>
                <p:nvPr/>
              </p:nvPicPr>
              <p:blipFill>
                <a:blip r:embed="rId1048"/>
                <a:stretch>
                  <a:fillRect/>
                </a:stretch>
              </p:blipFill>
              <p:spPr>
                <a:xfrm>
                  <a:off x="11659899" y="2264885"/>
                  <a:ext cx="165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86" name="Freihand 685">
                  <a:extLst>
                    <a:ext uri="{FF2B5EF4-FFF2-40B4-BE49-F238E27FC236}">
                      <a16:creationId xmlns:a16="http://schemas.microsoft.com/office/drawing/2014/main" id="{31C89D49-2C78-4332-9301-220A3800F266}"/>
                    </a:ext>
                  </a:extLst>
                </p14:cNvPr>
                <p14:cNvContentPartPr/>
                <p14:nvPr/>
              </p14:nvContentPartPr>
              <p14:xfrm>
                <a:off x="10471899" y="3141845"/>
                <a:ext cx="155880" cy="11520"/>
              </p14:xfrm>
            </p:contentPart>
          </mc:Choice>
          <mc:Fallback>
            <p:pic>
              <p:nvPicPr>
                <p:cNvPr id="686" name="Freihand 685">
                  <a:extLst>
                    <a:ext uri="{FF2B5EF4-FFF2-40B4-BE49-F238E27FC236}">
                      <a16:creationId xmlns:a16="http://schemas.microsoft.com/office/drawing/2014/main" id="{31C89D49-2C78-4332-9301-220A3800F266}"/>
                    </a:ext>
                  </a:extLst>
                </p:cNvPr>
                <p:cNvPicPr/>
                <p:nvPr/>
              </p:nvPicPr>
              <p:blipFill>
                <a:blip r:embed="rId1050"/>
                <a:stretch>
                  <a:fillRect/>
                </a:stretch>
              </p:blipFill>
              <p:spPr>
                <a:xfrm>
                  <a:off x="10467579" y="3137525"/>
                  <a:ext cx="164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87" name="Freihand 686">
                  <a:extLst>
                    <a:ext uri="{FF2B5EF4-FFF2-40B4-BE49-F238E27FC236}">
                      <a16:creationId xmlns:a16="http://schemas.microsoft.com/office/drawing/2014/main" id="{1A5217C2-4D09-4F4E-8E56-AF07D3A69B64}"/>
                    </a:ext>
                  </a:extLst>
                </p14:cNvPr>
                <p14:cNvContentPartPr/>
                <p14:nvPr/>
              </p14:nvContentPartPr>
              <p14:xfrm>
                <a:off x="10459299" y="3190085"/>
                <a:ext cx="238680" cy="19800"/>
              </p14:xfrm>
            </p:contentPart>
          </mc:Choice>
          <mc:Fallback>
            <p:pic>
              <p:nvPicPr>
                <p:cNvPr id="687" name="Freihand 686">
                  <a:extLst>
                    <a:ext uri="{FF2B5EF4-FFF2-40B4-BE49-F238E27FC236}">
                      <a16:creationId xmlns:a16="http://schemas.microsoft.com/office/drawing/2014/main" id="{1A5217C2-4D09-4F4E-8E56-AF07D3A69B64}"/>
                    </a:ext>
                  </a:extLst>
                </p:cNvPr>
                <p:cNvPicPr/>
                <p:nvPr/>
              </p:nvPicPr>
              <p:blipFill>
                <a:blip r:embed="rId1052"/>
                <a:stretch>
                  <a:fillRect/>
                </a:stretch>
              </p:blipFill>
              <p:spPr>
                <a:xfrm>
                  <a:off x="10454979" y="3185765"/>
                  <a:ext cx="247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53" name="Freihand 652">
                  <a:extLst>
                    <a:ext uri="{FF2B5EF4-FFF2-40B4-BE49-F238E27FC236}">
                      <a16:creationId xmlns:a16="http://schemas.microsoft.com/office/drawing/2014/main" id="{95CFC59D-B873-4AE2-94D2-6361127B3CFF}"/>
                    </a:ext>
                  </a:extLst>
                </p14:cNvPr>
                <p14:cNvContentPartPr/>
                <p14:nvPr/>
              </p14:nvContentPartPr>
              <p14:xfrm>
                <a:off x="10820019" y="2704085"/>
                <a:ext cx="120240" cy="10800"/>
              </p14:xfrm>
            </p:contentPart>
          </mc:Choice>
          <mc:Fallback>
            <p:pic>
              <p:nvPicPr>
                <p:cNvPr id="653" name="Freihand 652">
                  <a:extLst>
                    <a:ext uri="{FF2B5EF4-FFF2-40B4-BE49-F238E27FC236}">
                      <a16:creationId xmlns:a16="http://schemas.microsoft.com/office/drawing/2014/main" id="{95CFC59D-B873-4AE2-94D2-6361127B3CFF}"/>
                    </a:ext>
                  </a:extLst>
                </p:cNvPr>
                <p:cNvPicPr/>
                <p:nvPr/>
              </p:nvPicPr>
              <p:blipFill>
                <a:blip r:embed="rId1054"/>
                <a:stretch>
                  <a:fillRect/>
                </a:stretch>
              </p:blipFill>
              <p:spPr>
                <a:xfrm>
                  <a:off x="10815699" y="2699765"/>
                  <a:ext cx="128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54" name="Freihand 653">
                  <a:extLst>
                    <a:ext uri="{FF2B5EF4-FFF2-40B4-BE49-F238E27FC236}">
                      <a16:creationId xmlns:a16="http://schemas.microsoft.com/office/drawing/2014/main" id="{2D5E5788-28FE-4711-ACC4-6EF1554FE459}"/>
                    </a:ext>
                  </a:extLst>
                </p14:cNvPr>
                <p14:cNvContentPartPr/>
                <p14:nvPr/>
              </p14:nvContentPartPr>
              <p14:xfrm>
                <a:off x="10800219" y="2744765"/>
                <a:ext cx="230400" cy="38880"/>
              </p14:xfrm>
            </p:contentPart>
          </mc:Choice>
          <mc:Fallback>
            <p:pic>
              <p:nvPicPr>
                <p:cNvPr id="654" name="Freihand 653">
                  <a:extLst>
                    <a:ext uri="{FF2B5EF4-FFF2-40B4-BE49-F238E27FC236}">
                      <a16:creationId xmlns:a16="http://schemas.microsoft.com/office/drawing/2014/main" id="{2D5E5788-28FE-4711-ACC4-6EF1554FE459}"/>
                    </a:ext>
                  </a:extLst>
                </p:cNvPr>
                <p:cNvPicPr/>
                <p:nvPr/>
              </p:nvPicPr>
              <p:blipFill>
                <a:blip r:embed="rId1056"/>
                <a:stretch>
                  <a:fillRect/>
                </a:stretch>
              </p:blipFill>
              <p:spPr>
                <a:xfrm>
                  <a:off x="10795899" y="2740445"/>
                  <a:ext cx="2390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55" name="Freihand 654">
                  <a:extLst>
                    <a:ext uri="{FF2B5EF4-FFF2-40B4-BE49-F238E27FC236}">
                      <a16:creationId xmlns:a16="http://schemas.microsoft.com/office/drawing/2014/main" id="{F084024F-2BD8-4873-B280-E5454DE400E6}"/>
                    </a:ext>
                  </a:extLst>
                </p14:cNvPr>
                <p14:cNvContentPartPr/>
                <p14:nvPr/>
              </p14:nvContentPartPr>
              <p14:xfrm>
                <a:off x="11036379" y="2655125"/>
                <a:ext cx="99360" cy="135360"/>
              </p14:xfrm>
            </p:contentPart>
          </mc:Choice>
          <mc:Fallback>
            <p:pic>
              <p:nvPicPr>
                <p:cNvPr id="655" name="Freihand 654">
                  <a:extLst>
                    <a:ext uri="{FF2B5EF4-FFF2-40B4-BE49-F238E27FC236}">
                      <a16:creationId xmlns:a16="http://schemas.microsoft.com/office/drawing/2014/main" id="{F084024F-2BD8-4873-B280-E5454DE400E6}"/>
                    </a:ext>
                  </a:extLst>
                </p:cNvPr>
                <p:cNvPicPr/>
                <p:nvPr/>
              </p:nvPicPr>
              <p:blipFill>
                <a:blip r:embed="rId1058"/>
                <a:stretch>
                  <a:fillRect/>
                </a:stretch>
              </p:blipFill>
              <p:spPr>
                <a:xfrm>
                  <a:off x="11032059" y="2650805"/>
                  <a:ext cx="108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56" name="Freihand 655">
                  <a:extLst>
                    <a:ext uri="{FF2B5EF4-FFF2-40B4-BE49-F238E27FC236}">
                      <a16:creationId xmlns:a16="http://schemas.microsoft.com/office/drawing/2014/main" id="{BB582BFA-0B51-4E9D-B21B-CBDDED11A08E}"/>
                    </a:ext>
                  </a:extLst>
                </p14:cNvPr>
                <p14:cNvContentPartPr/>
                <p14:nvPr/>
              </p14:nvContentPartPr>
              <p14:xfrm>
                <a:off x="11054379" y="2644685"/>
                <a:ext cx="67320" cy="9360"/>
              </p14:xfrm>
            </p:contentPart>
          </mc:Choice>
          <mc:Fallback>
            <p:pic>
              <p:nvPicPr>
                <p:cNvPr id="656" name="Freihand 655">
                  <a:extLst>
                    <a:ext uri="{FF2B5EF4-FFF2-40B4-BE49-F238E27FC236}">
                      <a16:creationId xmlns:a16="http://schemas.microsoft.com/office/drawing/2014/main" id="{BB582BFA-0B51-4E9D-B21B-CBDDED11A08E}"/>
                    </a:ext>
                  </a:extLst>
                </p:cNvPr>
                <p:cNvPicPr/>
                <p:nvPr/>
              </p:nvPicPr>
              <p:blipFill>
                <a:blip r:embed="rId1060"/>
                <a:stretch>
                  <a:fillRect/>
                </a:stretch>
              </p:blipFill>
              <p:spPr>
                <a:xfrm>
                  <a:off x="11050059" y="2640365"/>
                  <a:ext cx="75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57" name="Freihand 656">
                  <a:extLst>
                    <a:ext uri="{FF2B5EF4-FFF2-40B4-BE49-F238E27FC236}">
                      <a16:creationId xmlns:a16="http://schemas.microsoft.com/office/drawing/2014/main" id="{80D7BA1D-338B-4E8F-83E9-6DE5BB7540E2}"/>
                    </a:ext>
                  </a:extLst>
                </p14:cNvPr>
                <p14:cNvContentPartPr/>
                <p14:nvPr/>
              </p14:nvContentPartPr>
              <p14:xfrm>
                <a:off x="11137179" y="2655485"/>
                <a:ext cx="77040" cy="89280"/>
              </p14:xfrm>
            </p:contentPart>
          </mc:Choice>
          <mc:Fallback>
            <p:pic>
              <p:nvPicPr>
                <p:cNvPr id="657" name="Freihand 656">
                  <a:extLst>
                    <a:ext uri="{FF2B5EF4-FFF2-40B4-BE49-F238E27FC236}">
                      <a16:creationId xmlns:a16="http://schemas.microsoft.com/office/drawing/2014/main" id="{80D7BA1D-338B-4E8F-83E9-6DE5BB7540E2}"/>
                    </a:ext>
                  </a:extLst>
                </p:cNvPr>
                <p:cNvPicPr/>
                <p:nvPr/>
              </p:nvPicPr>
              <p:blipFill>
                <a:blip r:embed="rId1062"/>
                <a:stretch>
                  <a:fillRect/>
                </a:stretch>
              </p:blipFill>
              <p:spPr>
                <a:xfrm>
                  <a:off x="11132859" y="2651165"/>
                  <a:ext cx="85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58" name="Freihand 657">
                  <a:extLst>
                    <a:ext uri="{FF2B5EF4-FFF2-40B4-BE49-F238E27FC236}">
                      <a16:creationId xmlns:a16="http://schemas.microsoft.com/office/drawing/2014/main" id="{08D47C3A-88BB-40F0-98EC-6208C9B82971}"/>
                    </a:ext>
                  </a:extLst>
                </p14:cNvPr>
                <p14:cNvContentPartPr/>
                <p14:nvPr/>
              </p14:nvContentPartPr>
              <p14:xfrm>
                <a:off x="11217459" y="2661965"/>
                <a:ext cx="117360" cy="82800"/>
              </p14:xfrm>
            </p:contentPart>
          </mc:Choice>
          <mc:Fallback>
            <p:pic>
              <p:nvPicPr>
                <p:cNvPr id="658" name="Freihand 657">
                  <a:extLst>
                    <a:ext uri="{FF2B5EF4-FFF2-40B4-BE49-F238E27FC236}">
                      <a16:creationId xmlns:a16="http://schemas.microsoft.com/office/drawing/2014/main" id="{08D47C3A-88BB-40F0-98EC-6208C9B82971}"/>
                    </a:ext>
                  </a:extLst>
                </p:cNvPr>
                <p:cNvPicPr/>
                <p:nvPr/>
              </p:nvPicPr>
              <p:blipFill>
                <a:blip r:embed="rId1064"/>
                <a:stretch>
                  <a:fillRect/>
                </a:stretch>
              </p:blipFill>
              <p:spPr>
                <a:xfrm>
                  <a:off x="11213139" y="2657645"/>
                  <a:ext cx="126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59" name="Freihand 658">
                  <a:extLst>
                    <a:ext uri="{FF2B5EF4-FFF2-40B4-BE49-F238E27FC236}">
                      <a16:creationId xmlns:a16="http://schemas.microsoft.com/office/drawing/2014/main" id="{F1B5D773-2B62-403C-BD40-AB403B979DB5}"/>
                    </a:ext>
                  </a:extLst>
                </p14:cNvPr>
                <p14:cNvContentPartPr/>
                <p14:nvPr/>
              </p14:nvContentPartPr>
              <p14:xfrm>
                <a:off x="11425179" y="2679605"/>
                <a:ext cx="92880" cy="14040"/>
              </p14:xfrm>
            </p:contentPart>
          </mc:Choice>
          <mc:Fallback>
            <p:pic>
              <p:nvPicPr>
                <p:cNvPr id="659" name="Freihand 658">
                  <a:extLst>
                    <a:ext uri="{FF2B5EF4-FFF2-40B4-BE49-F238E27FC236}">
                      <a16:creationId xmlns:a16="http://schemas.microsoft.com/office/drawing/2014/main" id="{F1B5D773-2B62-403C-BD40-AB403B979DB5}"/>
                    </a:ext>
                  </a:extLst>
                </p:cNvPr>
                <p:cNvPicPr/>
                <p:nvPr/>
              </p:nvPicPr>
              <p:blipFill>
                <a:blip r:embed="rId1066"/>
                <a:stretch>
                  <a:fillRect/>
                </a:stretch>
              </p:blipFill>
              <p:spPr>
                <a:xfrm>
                  <a:off x="11420859" y="2675285"/>
                  <a:ext cx="101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67" name="Freihand 666">
                  <a:extLst>
                    <a:ext uri="{FF2B5EF4-FFF2-40B4-BE49-F238E27FC236}">
                      <a16:creationId xmlns:a16="http://schemas.microsoft.com/office/drawing/2014/main" id="{4836E7F1-1D0C-4120-B5B5-37A64F55AF00}"/>
                    </a:ext>
                  </a:extLst>
                </p14:cNvPr>
                <p14:cNvContentPartPr/>
                <p14:nvPr/>
              </p14:nvContentPartPr>
              <p14:xfrm>
                <a:off x="10907859" y="2901725"/>
                <a:ext cx="141120" cy="18360"/>
              </p14:xfrm>
            </p:contentPart>
          </mc:Choice>
          <mc:Fallback>
            <p:pic>
              <p:nvPicPr>
                <p:cNvPr id="667" name="Freihand 666">
                  <a:extLst>
                    <a:ext uri="{FF2B5EF4-FFF2-40B4-BE49-F238E27FC236}">
                      <a16:creationId xmlns:a16="http://schemas.microsoft.com/office/drawing/2014/main" id="{4836E7F1-1D0C-4120-B5B5-37A64F55AF00}"/>
                    </a:ext>
                  </a:extLst>
                </p:cNvPr>
                <p:cNvPicPr/>
                <p:nvPr/>
              </p:nvPicPr>
              <p:blipFill>
                <a:blip r:embed="rId1068"/>
                <a:stretch>
                  <a:fillRect/>
                </a:stretch>
              </p:blipFill>
              <p:spPr>
                <a:xfrm>
                  <a:off x="10903539" y="2897405"/>
                  <a:ext cx="1497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68" name="Freihand 667">
                  <a:extLst>
                    <a:ext uri="{FF2B5EF4-FFF2-40B4-BE49-F238E27FC236}">
                      <a16:creationId xmlns:a16="http://schemas.microsoft.com/office/drawing/2014/main" id="{6E235C49-E0B3-4A9A-A3D5-4212B024090D}"/>
                    </a:ext>
                  </a:extLst>
                </p14:cNvPr>
                <p14:cNvContentPartPr/>
                <p14:nvPr/>
              </p14:nvContentPartPr>
              <p14:xfrm>
                <a:off x="10916859" y="2947445"/>
                <a:ext cx="147600" cy="18720"/>
              </p14:xfrm>
            </p:contentPart>
          </mc:Choice>
          <mc:Fallback>
            <p:pic>
              <p:nvPicPr>
                <p:cNvPr id="668" name="Freihand 667">
                  <a:extLst>
                    <a:ext uri="{FF2B5EF4-FFF2-40B4-BE49-F238E27FC236}">
                      <a16:creationId xmlns:a16="http://schemas.microsoft.com/office/drawing/2014/main" id="{6E235C49-E0B3-4A9A-A3D5-4212B024090D}"/>
                    </a:ext>
                  </a:extLst>
                </p:cNvPr>
                <p:cNvPicPr/>
                <p:nvPr/>
              </p:nvPicPr>
              <p:blipFill>
                <a:blip r:embed="rId1070"/>
                <a:stretch>
                  <a:fillRect/>
                </a:stretch>
              </p:blipFill>
              <p:spPr>
                <a:xfrm>
                  <a:off x="10912539" y="2943125"/>
                  <a:ext cx="156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69" name="Freihand 668">
                  <a:extLst>
                    <a:ext uri="{FF2B5EF4-FFF2-40B4-BE49-F238E27FC236}">
                      <a16:creationId xmlns:a16="http://schemas.microsoft.com/office/drawing/2014/main" id="{5565F296-C84C-4D8C-9C3A-39F609FAD97A}"/>
                    </a:ext>
                  </a:extLst>
                </p14:cNvPr>
                <p14:cNvContentPartPr/>
                <p14:nvPr/>
              </p14:nvContentPartPr>
              <p14:xfrm>
                <a:off x="11173539" y="2859605"/>
                <a:ext cx="78840" cy="48960"/>
              </p14:xfrm>
            </p:contentPart>
          </mc:Choice>
          <mc:Fallback>
            <p:pic>
              <p:nvPicPr>
                <p:cNvPr id="669" name="Freihand 668">
                  <a:extLst>
                    <a:ext uri="{FF2B5EF4-FFF2-40B4-BE49-F238E27FC236}">
                      <a16:creationId xmlns:a16="http://schemas.microsoft.com/office/drawing/2014/main" id="{5565F296-C84C-4D8C-9C3A-39F609FAD97A}"/>
                    </a:ext>
                  </a:extLst>
                </p:cNvPr>
                <p:cNvPicPr/>
                <p:nvPr/>
              </p:nvPicPr>
              <p:blipFill>
                <a:blip r:embed="rId1072"/>
                <a:stretch>
                  <a:fillRect/>
                </a:stretch>
              </p:blipFill>
              <p:spPr>
                <a:xfrm>
                  <a:off x="11169219" y="2855285"/>
                  <a:ext cx="87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70" name="Freihand 669">
                  <a:extLst>
                    <a:ext uri="{FF2B5EF4-FFF2-40B4-BE49-F238E27FC236}">
                      <a16:creationId xmlns:a16="http://schemas.microsoft.com/office/drawing/2014/main" id="{4842319F-4B36-4E9C-ADD2-924E52CF3DE3}"/>
                    </a:ext>
                  </a:extLst>
                </p14:cNvPr>
                <p14:cNvContentPartPr/>
                <p14:nvPr/>
              </p14:nvContentPartPr>
              <p14:xfrm>
                <a:off x="11225739" y="2863565"/>
                <a:ext cx="16920" cy="73080"/>
              </p14:xfrm>
            </p:contentPart>
          </mc:Choice>
          <mc:Fallback>
            <p:pic>
              <p:nvPicPr>
                <p:cNvPr id="670" name="Freihand 669">
                  <a:extLst>
                    <a:ext uri="{FF2B5EF4-FFF2-40B4-BE49-F238E27FC236}">
                      <a16:creationId xmlns:a16="http://schemas.microsoft.com/office/drawing/2014/main" id="{4842319F-4B36-4E9C-ADD2-924E52CF3DE3}"/>
                    </a:ext>
                  </a:extLst>
                </p:cNvPr>
                <p:cNvPicPr/>
                <p:nvPr/>
              </p:nvPicPr>
              <p:blipFill>
                <a:blip r:embed="rId1074"/>
                <a:stretch>
                  <a:fillRect/>
                </a:stretch>
              </p:blipFill>
              <p:spPr>
                <a:xfrm>
                  <a:off x="11221419" y="2859245"/>
                  <a:ext cx="255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77" name="Freihand 676">
                  <a:extLst>
                    <a:ext uri="{FF2B5EF4-FFF2-40B4-BE49-F238E27FC236}">
                      <a16:creationId xmlns:a16="http://schemas.microsoft.com/office/drawing/2014/main" id="{881CFF05-4A21-45C0-B04B-9D86A21F4B4F}"/>
                    </a:ext>
                  </a:extLst>
                </p14:cNvPr>
                <p14:cNvContentPartPr/>
                <p14:nvPr/>
              </p14:nvContentPartPr>
              <p14:xfrm>
                <a:off x="11429499" y="2799845"/>
                <a:ext cx="110880" cy="126360"/>
              </p14:xfrm>
            </p:contentPart>
          </mc:Choice>
          <mc:Fallback>
            <p:pic>
              <p:nvPicPr>
                <p:cNvPr id="677" name="Freihand 676">
                  <a:extLst>
                    <a:ext uri="{FF2B5EF4-FFF2-40B4-BE49-F238E27FC236}">
                      <a16:creationId xmlns:a16="http://schemas.microsoft.com/office/drawing/2014/main" id="{881CFF05-4A21-45C0-B04B-9D86A21F4B4F}"/>
                    </a:ext>
                  </a:extLst>
                </p:cNvPr>
                <p:cNvPicPr/>
                <p:nvPr/>
              </p:nvPicPr>
              <p:blipFill>
                <a:blip r:embed="rId1076"/>
                <a:stretch>
                  <a:fillRect/>
                </a:stretch>
              </p:blipFill>
              <p:spPr>
                <a:xfrm>
                  <a:off x="11425179" y="2795165"/>
                  <a:ext cx="1195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78" name="Freihand 677">
                  <a:extLst>
                    <a:ext uri="{FF2B5EF4-FFF2-40B4-BE49-F238E27FC236}">
                      <a16:creationId xmlns:a16="http://schemas.microsoft.com/office/drawing/2014/main" id="{54175338-7705-4AEE-9E7E-EC1797131C01}"/>
                    </a:ext>
                  </a:extLst>
                </p14:cNvPr>
                <p14:cNvContentPartPr/>
                <p14:nvPr/>
              </p14:nvContentPartPr>
              <p14:xfrm>
                <a:off x="11461539" y="2762765"/>
                <a:ext cx="148680" cy="39240"/>
              </p14:xfrm>
            </p:contentPart>
          </mc:Choice>
          <mc:Fallback>
            <p:pic>
              <p:nvPicPr>
                <p:cNvPr id="678" name="Freihand 677">
                  <a:extLst>
                    <a:ext uri="{FF2B5EF4-FFF2-40B4-BE49-F238E27FC236}">
                      <a16:creationId xmlns:a16="http://schemas.microsoft.com/office/drawing/2014/main" id="{54175338-7705-4AEE-9E7E-EC1797131C01}"/>
                    </a:ext>
                  </a:extLst>
                </p:cNvPr>
                <p:cNvPicPr/>
                <p:nvPr/>
              </p:nvPicPr>
              <p:blipFill>
                <a:blip r:embed="rId1078"/>
                <a:stretch>
                  <a:fillRect/>
                </a:stretch>
              </p:blipFill>
              <p:spPr>
                <a:xfrm>
                  <a:off x="11457219" y="2758445"/>
                  <a:ext cx="157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64" name="Freihand 663">
                  <a:extLst>
                    <a:ext uri="{FF2B5EF4-FFF2-40B4-BE49-F238E27FC236}">
                      <a16:creationId xmlns:a16="http://schemas.microsoft.com/office/drawing/2014/main" id="{29F2A669-7389-4A49-A726-893315F01B33}"/>
                    </a:ext>
                  </a:extLst>
                </p14:cNvPr>
                <p14:cNvContentPartPr/>
                <p14:nvPr/>
              </p14:nvContentPartPr>
              <p14:xfrm>
                <a:off x="11568459" y="2587085"/>
                <a:ext cx="45720" cy="91800"/>
              </p14:xfrm>
            </p:contentPart>
          </mc:Choice>
          <mc:Fallback>
            <p:pic>
              <p:nvPicPr>
                <p:cNvPr id="664" name="Freihand 663">
                  <a:extLst>
                    <a:ext uri="{FF2B5EF4-FFF2-40B4-BE49-F238E27FC236}">
                      <a16:creationId xmlns:a16="http://schemas.microsoft.com/office/drawing/2014/main" id="{29F2A669-7389-4A49-A726-893315F01B33}"/>
                    </a:ext>
                  </a:extLst>
                </p:cNvPr>
                <p:cNvPicPr/>
                <p:nvPr/>
              </p:nvPicPr>
              <p:blipFill>
                <a:blip r:embed="rId1080"/>
                <a:stretch>
                  <a:fillRect/>
                </a:stretch>
              </p:blipFill>
              <p:spPr>
                <a:xfrm>
                  <a:off x="11564139" y="2582765"/>
                  <a:ext cx="54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665" name="Freihand 664">
                  <a:extLst>
                    <a:ext uri="{FF2B5EF4-FFF2-40B4-BE49-F238E27FC236}">
                      <a16:creationId xmlns:a16="http://schemas.microsoft.com/office/drawing/2014/main" id="{64C2951D-DE6E-41B0-9BCE-0D383EA4F499}"/>
                    </a:ext>
                  </a:extLst>
                </p14:cNvPr>
                <p14:cNvContentPartPr/>
                <p14:nvPr/>
              </p14:nvContentPartPr>
              <p14:xfrm>
                <a:off x="11653419" y="2592485"/>
                <a:ext cx="53640" cy="78120"/>
              </p14:xfrm>
            </p:contentPart>
          </mc:Choice>
          <mc:Fallback>
            <p:pic>
              <p:nvPicPr>
                <p:cNvPr id="665" name="Freihand 664">
                  <a:extLst>
                    <a:ext uri="{FF2B5EF4-FFF2-40B4-BE49-F238E27FC236}">
                      <a16:creationId xmlns:a16="http://schemas.microsoft.com/office/drawing/2014/main" id="{64C2951D-DE6E-41B0-9BCE-0D383EA4F499}"/>
                    </a:ext>
                  </a:extLst>
                </p:cNvPr>
                <p:cNvPicPr/>
                <p:nvPr/>
              </p:nvPicPr>
              <p:blipFill>
                <a:blip r:embed="rId1082"/>
                <a:stretch>
                  <a:fillRect/>
                </a:stretch>
              </p:blipFill>
              <p:spPr>
                <a:xfrm>
                  <a:off x="11649099" y="2588165"/>
                  <a:ext cx="62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66" name="Freihand 665">
                  <a:extLst>
                    <a:ext uri="{FF2B5EF4-FFF2-40B4-BE49-F238E27FC236}">
                      <a16:creationId xmlns:a16="http://schemas.microsoft.com/office/drawing/2014/main" id="{861EA708-3D92-485E-A434-E373019C8962}"/>
                    </a:ext>
                  </a:extLst>
                </p14:cNvPr>
                <p14:cNvContentPartPr/>
                <p14:nvPr/>
              </p14:nvContentPartPr>
              <p14:xfrm>
                <a:off x="11660979" y="2566925"/>
                <a:ext cx="65520" cy="12240"/>
              </p14:xfrm>
            </p:contentPart>
          </mc:Choice>
          <mc:Fallback>
            <p:pic>
              <p:nvPicPr>
                <p:cNvPr id="666" name="Freihand 665">
                  <a:extLst>
                    <a:ext uri="{FF2B5EF4-FFF2-40B4-BE49-F238E27FC236}">
                      <a16:creationId xmlns:a16="http://schemas.microsoft.com/office/drawing/2014/main" id="{861EA708-3D92-485E-A434-E373019C8962}"/>
                    </a:ext>
                  </a:extLst>
                </p:cNvPr>
                <p:cNvPicPr/>
                <p:nvPr/>
              </p:nvPicPr>
              <p:blipFill>
                <a:blip r:embed="rId1084"/>
                <a:stretch>
                  <a:fillRect/>
                </a:stretch>
              </p:blipFill>
              <p:spPr>
                <a:xfrm>
                  <a:off x="11656659" y="2562605"/>
                  <a:ext cx="74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89" name="Freihand 688">
                  <a:extLst>
                    <a:ext uri="{FF2B5EF4-FFF2-40B4-BE49-F238E27FC236}">
                      <a16:creationId xmlns:a16="http://schemas.microsoft.com/office/drawing/2014/main" id="{6BA1422D-6C6B-4169-8D83-01AA77990E80}"/>
                    </a:ext>
                  </a:extLst>
                </p14:cNvPr>
                <p14:cNvContentPartPr/>
                <p14:nvPr/>
              </p14:nvContentPartPr>
              <p14:xfrm>
                <a:off x="11516259" y="2542085"/>
                <a:ext cx="120960" cy="150120"/>
              </p14:xfrm>
            </p:contentPart>
          </mc:Choice>
          <mc:Fallback>
            <p:pic>
              <p:nvPicPr>
                <p:cNvPr id="689" name="Freihand 688">
                  <a:extLst>
                    <a:ext uri="{FF2B5EF4-FFF2-40B4-BE49-F238E27FC236}">
                      <a16:creationId xmlns:a16="http://schemas.microsoft.com/office/drawing/2014/main" id="{6BA1422D-6C6B-4169-8D83-01AA77990E80}"/>
                    </a:ext>
                  </a:extLst>
                </p:cNvPr>
                <p:cNvPicPr/>
                <p:nvPr/>
              </p:nvPicPr>
              <p:blipFill>
                <a:blip r:embed="rId1086"/>
                <a:stretch>
                  <a:fillRect/>
                </a:stretch>
              </p:blipFill>
              <p:spPr>
                <a:xfrm>
                  <a:off x="11511939" y="2537765"/>
                  <a:ext cx="129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90" name="Freihand 689">
                  <a:extLst>
                    <a:ext uri="{FF2B5EF4-FFF2-40B4-BE49-F238E27FC236}">
                      <a16:creationId xmlns:a16="http://schemas.microsoft.com/office/drawing/2014/main" id="{D16F7627-EF9E-4A6D-A57F-35837D440A19}"/>
                    </a:ext>
                  </a:extLst>
                </p14:cNvPr>
                <p14:cNvContentPartPr/>
                <p14:nvPr/>
              </p14:nvContentPartPr>
              <p14:xfrm>
                <a:off x="11540379" y="2609405"/>
                <a:ext cx="100440" cy="13680"/>
              </p14:xfrm>
            </p:contentPart>
          </mc:Choice>
          <mc:Fallback>
            <p:pic>
              <p:nvPicPr>
                <p:cNvPr id="690" name="Freihand 689">
                  <a:extLst>
                    <a:ext uri="{FF2B5EF4-FFF2-40B4-BE49-F238E27FC236}">
                      <a16:creationId xmlns:a16="http://schemas.microsoft.com/office/drawing/2014/main" id="{D16F7627-EF9E-4A6D-A57F-35837D440A19}"/>
                    </a:ext>
                  </a:extLst>
                </p:cNvPr>
                <p:cNvPicPr/>
                <p:nvPr/>
              </p:nvPicPr>
              <p:blipFill>
                <a:blip r:embed="rId1088"/>
                <a:stretch>
                  <a:fillRect/>
                </a:stretch>
              </p:blipFill>
              <p:spPr>
                <a:xfrm>
                  <a:off x="11536059" y="2605085"/>
                  <a:ext cx="109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95" name="Freihand 694">
                  <a:extLst>
                    <a:ext uri="{FF2B5EF4-FFF2-40B4-BE49-F238E27FC236}">
                      <a16:creationId xmlns:a16="http://schemas.microsoft.com/office/drawing/2014/main" id="{39766009-40E1-46A9-9DBC-BF2AA2D39B4E}"/>
                    </a:ext>
                  </a:extLst>
                </p14:cNvPr>
                <p14:cNvContentPartPr/>
                <p14:nvPr/>
              </p14:nvContentPartPr>
              <p14:xfrm>
                <a:off x="10724979" y="3080285"/>
                <a:ext cx="63720" cy="79920"/>
              </p14:xfrm>
            </p:contentPart>
          </mc:Choice>
          <mc:Fallback>
            <p:pic>
              <p:nvPicPr>
                <p:cNvPr id="695" name="Freihand 694">
                  <a:extLst>
                    <a:ext uri="{FF2B5EF4-FFF2-40B4-BE49-F238E27FC236}">
                      <a16:creationId xmlns:a16="http://schemas.microsoft.com/office/drawing/2014/main" id="{39766009-40E1-46A9-9DBC-BF2AA2D39B4E}"/>
                    </a:ext>
                  </a:extLst>
                </p:cNvPr>
                <p:cNvPicPr/>
                <p:nvPr/>
              </p:nvPicPr>
              <p:blipFill>
                <a:blip r:embed="rId1090"/>
                <a:stretch>
                  <a:fillRect/>
                </a:stretch>
              </p:blipFill>
              <p:spPr>
                <a:xfrm>
                  <a:off x="10720659" y="3075965"/>
                  <a:ext cx="72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96" name="Freihand 695">
                  <a:extLst>
                    <a:ext uri="{FF2B5EF4-FFF2-40B4-BE49-F238E27FC236}">
                      <a16:creationId xmlns:a16="http://schemas.microsoft.com/office/drawing/2014/main" id="{7718298B-A778-419E-902D-7F0E040FF3E9}"/>
                    </a:ext>
                  </a:extLst>
                </p14:cNvPr>
                <p14:cNvContentPartPr/>
                <p14:nvPr/>
              </p14:nvContentPartPr>
              <p14:xfrm>
                <a:off x="10770699" y="3135005"/>
                <a:ext cx="31680" cy="70920"/>
              </p14:xfrm>
            </p:contentPart>
          </mc:Choice>
          <mc:Fallback>
            <p:pic>
              <p:nvPicPr>
                <p:cNvPr id="696" name="Freihand 695">
                  <a:extLst>
                    <a:ext uri="{FF2B5EF4-FFF2-40B4-BE49-F238E27FC236}">
                      <a16:creationId xmlns:a16="http://schemas.microsoft.com/office/drawing/2014/main" id="{7718298B-A778-419E-902D-7F0E040FF3E9}"/>
                    </a:ext>
                  </a:extLst>
                </p:cNvPr>
                <p:cNvPicPr/>
                <p:nvPr/>
              </p:nvPicPr>
              <p:blipFill>
                <a:blip r:embed="rId1092"/>
                <a:stretch>
                  <a:fillRect/>
                </a:stretch>
              </p:blipFill>
              <p:spPr>
                <a:xfrm>
                  <a:off x="10766379" y="3130685"/>
                  <a:ext cx="40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97" name="Freihand 696">
                  <a:extLst>
                    <a:ext uri="{FF2B5EF4-FFF2-40B4-BE49-F238E27FC236}">
                      <a16:creationId xmlns:a16="http://schemas.microsoft.com/office/drawing/2014/main" id="{7259EC50-7C09-4A94-BCF4-C0167A9D3010}"/>
                    </a:ext>
                  </a:extLst>
                </p14:cNvPr>
                <p14:cNvContentPartPr/>
                <p14:nvPr/>
              </p14:nvContentPartPr>
              <p14:xfrm>
                <a:off x="10827939" y="3110165"/>
                <a:ext cx="61560" cy="88920"/>
              </p14:xfrm>
            </p:contentPart>
          </mc:Choice>
          <mc:Fallback>
            <p:pic>
              <p:nvPicPr>
                <p:cNvPr id="697" name="Freihand 696">
                  <a:extLst>
                    <a:ext uri="{FF2B5EF4-FFF2-40B4-BE49-F238E27FC236}">
                      <a16:creationId xmlns:a16="http://schemas.microsoft.com/office/drawing/2014/main" id="{7259EC50-7C09-4A94-BCF4-C0167A9D3010}"/>
                    </a:ext>
                  </a:extLst>
                </p:cNvPr>
                <p:cNvPicPr/>
                <p:nvPr/>
              </p:nvPicPr>
              <p:blipFill>
                <a:blip r:embed="rId1094"/>
                <a:stretch>
                  <a:fillRect/>
                </a:stretch>
              </p:blipFill>
              <p:spPr>
                <a:xfrm>
                  <a:off x="10823619" y="3105845"/>
                  <a:ext cx="70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98" name="Freihand 697">
                  <a:extLst>
                    <a:ext uri="{FF2B5EF4-FFF2-40B4-BE49-F238E27FC236}">
                      <a16:creationId xmlns:a16="http://schemas.microsoft.com/office/drawing/2014/main" id="{56A2E551-19D0-4B7F-AC16-46F847C69A51}"/>
                    </a:ext>
                  </a:extLst>
                </p14:cNvPr>
                <p14:cNvContentPartPr/>
                <p14:nvPr/>
              </p14:nvContentPartPr>
              <p14:xfrm>
                <a:off x="10912899" y="3101165"/>
                <a:ext cx="60840" cy="82080"/>
              </p14:xfrm>
            </p:contentPart>
          </mc:Choice>
          <mc:Fallback>
            <p:pic>
              <p:nvPicPr>
                <p:cNvPr id="698" name="Freihand 697">
                  <a:extLst>
                    <a:ext uri="{FF2B5EF4-FFF2-40B4-BE49-F238E27FC236}">
                      <a16:creationId xmlns:a16="http://schemas.microsoft.com/office/drawing/2014/main" id="{56A2E551-19D0-4B7F-AC16-46F847C69A51}"/>
                    </a:ext>
                  </a:extLst>
                </p:cNvPr>
                <p:cNvPicPr/>
                <p:nvPr/>
              </p:nvPicPr>
              <p:blipFill>
                <a:blip r:embed="rId1096"/>
                <a:stretch>
                  <a:fillRect/>
                </a:stretch>
              </p:blipFill>
              <p:spPr>
                <a:xfrm>
                  <a:off x="10908579" y="3096845"/>
                  <a:ext cx="69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99" name="Freihand 698">
                  <a:extLst>
                    <a:ext uri="{FF2B5EF4-FFF2-40B4-BE49-F238E27FC236}">
                      <a16:creationId xmlns:a16="http://schemas.microsoft.com/office/drawing/2014/main" id="{BC2E19D3-00C8-4E2F-953E-58D5BBDE69B6}"/>
                    </a:ext>
                  </a:extLst>
                </p14:cNvPr>
                <p14:cNvContentPartPr/>
                <p14:nvPr/>
              </p14:nvContentPartPr>
              <p14:xfrm>
                <a:off x="11072739" y="3069485"/>
                <a:ext cx="1800" cy="77040"/>
              </p14:xfrm>
            </p:contentPart>
          </mc:Choice>
          <mc:Fallback>
            <p:pic>
              <p:nvPicPr>
                <p:cNvPr id="699" name="Freihand 698">
                  <a:extLst>
                    <a:ext uri="{FF2B5EF4-FFF2-40B4-BE49-F238E27FC236}">
                      <a16:creationId xmlns:a16="http://schemas.microsoft.com/office/drawing/2014/main" id="{BC2E19D3-00C8-4E2F-953E-58D5BBDE69B6}"/>
                    </a:ext>
                  </a:extLst>
                </p:cNvPr>
                <p:cNvPicPr/>
                <p:nvPr/>
              </p:nvPicPr>
              <p:blipFill>
                <a:blip r:embed="rId1098"/>
                <a:stretch>
                  <a:fillRect/>
                </a:stretch>
              </p:blipFill>
              <p:spPr>
                <a:xfrm>
                  <a:off x="11068419" y="3065165"/>
                  <a:ext cx="10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700" name="Freihand 699">
                  <a:extLst>
                    <a:ext uri="{FF2B5EF4-FFF2-40B4-BE49-F238E27FC236}">
                      <a16:creationId xmlns:a16="http://schemas.microsoft.com/office/drawing/2014/main" id="{8FE9B284-BD14-414B-9FC5-63235012F499}"/>
                    </a:ext>
                  </a:extLst>
                </p14:cNvPr>
                <p14:cNvContentPartPr/>
                <p14:nvPr/>
              </p14:nvContentPartPr>
              <p14:xfrm>
                <a:off x="11038539" y="3090365"/>
                <a:ext cx="95400" cy="14040"/>
              </p14:xfrm>
            </p:contentPart>
          </mc:Choice>
          <mc:Fallback>
            <p:pic>
              <p:nvPicPr>
                <p:cNvPr id="700" name="Freihand 699">
                  <a:extLst>
                    <a:ext uri="{FF2B5EF4-FFF2-40B4-BE49-F238E27FC236}">
                      <a16:creationId xmlns:a16="http://schemas.microsoft.com/office/drawing/2014/main" id="{8FE9B284-BD14-414B-9FC5-63235012F499}"/>
                    </a:ext>
                  </a:extLst>
                </p:cNvPr>
                <p:cNvPicPr/>
                <p:nvPr/>
              </p:nvPicPr>
              <p:blipFill>
                <a:blip r:embed="rId1100"/>
                <a:stretch>
                  <a:fillRect/>
                </a:stretch>
              </p:blipFill>
              <p:spPr>
                <a:xfrm>
                  <a:off x="11034219" y="3086045"/>
                  <a:ext cx="104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701" name="Freihand 700">
                  <a:extLst>
                    <a:ext uri="{FF2B5EF4-FFF2-40B4-BE49-F238E27FC236}">
                      <a16:creationId xmlns:a16="http://schemas.microsoft.com/office/drawing/2014/main" id="{6CAF162C-8CB2-4356-B868-8D02E821BB57}"/>
                    </a:ext>
                  </a:extLst>
                </p14:cNvPr>
                <p14:cNvContentPartPr/>
                <p14:nvPr/>
              </p14:nvContentPartPr>
              <p14:xfrm>
                <a:off x="11185419" y="3027725"/>
                <a:ext cx="69840" cy="64800"/>
              </p14:xfrm>
            </p:contentPart>
          </mc:Choice>
          <mc:Fallback>
            <p:pic>
              <p:nvPicPr>
                <p:cNvPr id="701" name="Freihand 700">
                  <a:extLst>
                    <a:ext uri="{FF2B5EF4-FFF2-40B4-BE49-F238E27FC236}">
                      <a16:creationId xmlns:a16="http://schemas.microsoft.com/office/drawing/2014/main" id="{6CAF162C-8CB2-4356-B868-8D02E821BB57}"/>
                    </a:ext>
                  </a:extLst>
                </p:cNvPr>
                <p:cNvPicPr/>
                <p:nvPr/>
              </p:nvPicPr>
              <p:blipFill>
                <a:blip r:embed="rId1102"/>
                <a:stretch>
                  <a:fillRect/>
                </a:stretch>
              </p:blipFill>
              <p:spPr>
                <a:xfrm>
                  <a:off x="11181099" y="3023405"/>
                  <a:ext cx="78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702" name="Freihand 701">
                  <a:extLst>
                    <a:ext uri="{FF2B5EF4-FFF2-40B4-BE49-F238E27FC236}">
                      <a16:creationId xmlns:a16="http://schemas.microsoft.com/office/drawing/2014/main" id="{5215036A-EA09-430F-8713-E3E7D174BF9B}"/>
                    </a:ext>
                  </a:extLst>
                </p14:cNvPr>
                <p14:cNvContentPartPr/>
                <p14:nvPr/>
              </p14:nvContentPartPr>
              <p14:xfrm>
                <a:off x="11204859" y="3016205"/>
                <a:ext cx="60840" cy="11880"/>
              </p14:xfrm>
            </p:contentPart>
          </mc:Choice>
          <mc:Fallback>
            <p:pic>
              <p:nvPicPr>
                <p:cNvPr id="702" name="Freihand 701">
                  <a:extLst>
                    <a:ext uri="{FF2B5EF4-FFF2-40B4-BE49-F238E27FC236}">
                      <a16:creationId xmlns:a16="http://schemas.microsoft.com/office/drawing/2014/main" id="{5215036A-EA09-430F-8713-E3E7D174BF9B}"/>
                    </a:ext>
                  </a:extLst>
                </p:cNvPr>
                <p:cNvPicPr/>
                <p:nvPr/>
              </p:nvPicPr>
              <p:blipFill>
                <a:blip r:embed="rId1104"/>
                <a:stretch>
                  <a:fillRect/>
                </a:stretch>
              </p:blipFill>
              <p:spPr>
                <a:xfrm>
                  <a:off x="11200539" y="3011885"/>
                  <a:ext cx="69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703" name="Freihand 702">
                  <a:extLst>
                    <a:ext uri="{FF2B5EF4-FFF2-40B4-BE49-F238E27FC236}">
                      <a16:creationId xmlns:a16="http://schemas.microsoft.com/office/drawing/2014/main" id="{C835A31C-E277-48F0-9208-FEF0B7945DB4}"/>
                    </a:ext>
                  </a:extLst>
                </p14:cNvPr>
                <p14:cNvContentPartPr/>
                <p14:nvPr/>
              </p14:nvContentPartPr>
              <p14:xfrm>
                <a:off x="11270739" y="3011885"/>
                <a:ext cx="68040" cy="64440"/>
              </p14:xfrm>
            </p:contentPart>
          </mc:Choice>
          <mc:Fallback>
            <p:pic>
              <p:nvPicPr>
                <p:cNvPr id="703" name="Freihand 702">
                  <a:extLst>
                    <a:ext uri="{FF2B5EF4-FFF2-40B4-BE49-F238E27FC236}">
                      <a16:creationId xmlns:a16="http://schemas.microsoft.com/office/drawing/2014/main" id="{C835A31C-E277-48F0-9208-FEF0B7945DB4}"/>
                    </a:ext>
                  </a:extLst>
                </p:cNvPr>
                <p:cNvPicPr/>
                <p:nvPr/>
              </p:nvPicPr>
              <p:blipFill>
                <a:blip r:embed="rId1106"/>
                <a:stretch>
                  <a:fillRect/>
                </a:stretch>
              </p:blipFill>
              <p:spPr>
                <a:xfrm>
                  <a:off x="11266419" y="3007565"/>
                  <a:ext cx="76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704" name="Freihand 703">
                  <a:extLst>
                    <a:ext uri="{FF2B5EF4-FFF2-40B4-BE49-F238E27FC236}">
                      <a16:creationId xmlns:a16="http://schemas.microsoft.com/office/drawing/2014/main" id="{4C8EBB11-476B-46D4-A1E2-36B74383B6F9}"/>
                    </a:ext>
                  </a:extLst>
                </p14:cNvPr>
                <p14:cNvContentPartPr/>
                <p14:nvPr/>
              </p14:nvContentPartPr>
              <p14:xfrm>
                <a:off x="11350299" y="3023045"/>
                <a:ext cx="56520" cy="62640"/>
              </p14:xfrm>
            </p:contentPart>
          </mc:Choice>
          <mc:Fallback>
            <p:pic>
              <p:nvPicPr>
                <p:cNvPr id="704" name="Freihand 703">
                  <a:extLst>
                    <a:ext uri="{FF2B5EF4-FFF2-40B4-BE49-F238E27FC236}">
                      <a16:creationId xmlns:a16="http://schemas.microsoft.com/office/drawing/2014/main" id="{4C8EBB11-476B-46D4-A1E2-36B74383B6F9}"/>
                    </a:ext>
                  </a:extLst>
                </p:cNvPr>
                <p:cNvPicPr/>
                <p:nvPr/>
              </p:nvPicPr>
              <p:blipFill>
                <a:blip r:embed="rId1108"/>
                <a:stretch>
                  <a:fillRect/>
                </a:stretch>
              </p:blipFill>
              <p:spPr>
                <a:xfrm>
                  <a:off x="11345979" y="3018725"/>
                  <a:ext cx="65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705" name="Freihand 704">
                  <a:extLst>
                    <a:ext uri="{FF2B5EF4-FFF2-40B4-BE49-F238E27FC236}">
                      <a16:creationId xmlns:a16="http://schemas.microsoft.com/office/drawing/2014/main" id="{95DF9AED-86ED-45FD-BAA4-78C7DC7AC4CB}"/>
                    </a:ext>
                  </a:extLst>
                </p14:cNvPr>
                <p14:cNvContentPartPr/>
                <p14:nvPr/>
              </p14:nvContentPartPr>
              <p14:xfrm>
                <a:off x="11469099" y="3028445"/>
                <a:ext cx="37440" cy="15480"/>
              </p14:xfrm>
            </p:contentPart>
          </mc:Choice>
          <mc:Fallback>
            <p:pic>
              <p:nvPicPr>
                <p:cNvPr id="705" name="Freihand 704">
                  <a:extLst>
                    <a:ext uri="{FF2B5EF4-FFF2-40B4-BE49-F238E27FC236}">
                      <a16:creationId xmlns:a16="http://schemas.microsoft.com/office/drawing/2014/main" id="{95DF9AED-86ED-45FD-BAA4-78C7DC7AC4CB}"/>
                    </a:ext>
                  </a:extLst>
                </p:cNvPr>
                <p:cNvPicPr/>
                <p:nvPr/>
              </p:nvPicPr>
              <p:blipFill>
                <a:blip r:embed="rId1110"/>
                <a:stretch>
                  <a:fillRect/>
                </a:stretch>
              </p:blipFill>
              <p:spPr>
                <a:xfrm>
                  <a:off x="11464779" y="3024125"/>
                  <a:ext cx="46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706" name="Freihand 705">
                  <a:extLst>
                    <a:ext uri="{FF2B5EF4-FFF2-40B4-BE49-F238E27FC236}">
                      <a16:creationId xmlns:a16="http://schemas.microsoft.com/office/drawing/2014/main" id="{D0B7ACEC-565C-401B-838B-1BF3392FB300}"/>
                    </a:ext>
                  </a:extLst>
                </p14:cNvPr>
                <p14:cNvContentPartPr/>
                <p14:nvPr/>
              </p14:nvContentPartPr>
              <p14:xfrm>
                <a:off x="11547579" y="2953565"/>
                <a:ext cx="73800" cy="61560"/>
              </p14:xfrm>
            </p:contentPart>
          </mc:Choice>
          <mc:Fallback>
            <p:pic>
              <p:nvPicPr>
                <p:cNvPr id="706" name="Freihand 705">
                  <a:extLst>
                    <a:ext uri="{FF2B5EF4-FFF2-40B4-BE49-F238E27FC236}">
                      <a16:creationId xmlns:a16="http://schemas.microsoft.com/office/drawing/2014/main" id="{D0B7ACEC-565C-401B-838B-1BF3392FB300}"/>
                    </a:ext>
                  </a:extLst>
                </p:cNvPr>
                <p:cNvPicPr/>
                <p:nvPr/>
              </p:nvPicPr>
              <p:blipFill>
                <a:blip r:embed="rId1112"/>
                <a:stretch>
                  <a:fillRect/>
                </a:stretch>
              </p:blipFill>
              <p:spPr>
                <a:xfrm>
                  <a:off x="11543259" y="2949245"/>
                  <a:ext cx="82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707" name="Freihand 706">
                  <a:extLst>
                    <a:ext uri="{FF2B5EF4-FFF2-40B4-BE49-F238E27FC236}">
                      <a16:creationId xmlns:a16="http://schemas.microsoft.com/office/drawing/2014/main" id="{38B41A52-0DFF-42E8-B04C-9952C6CF5170}"/>
                    </a:ext>
                  </a:extLst>
                </p14:cNvPr>
                <p14:cNvContentPartPr/>
                <p14:nvPr/>
              </p14:nvContentPartPr>
              <p14:xfrm>
                <a:off x="11551179" y="2943845"/>
                <a:ext cx="109440" cy="22320"/>
              </p14:xfrm>
            </p:contentPart>
          </mc:Choice>
          <mc:Fallback>
            <p:pic>
              <p:nvPicPr>
                <p:cNvPr id="707" name="Freihand 706">
                  <a:extLst>
                    <a:ext uri="{FF2B5EF4-FFF2-40B4-BE49-F238E27FC236}">
                      <a16:creationId xmlns:a16="http://schemas.microsoft.com/office/drawing/2014/main" id="{38B41A52-0DFF-42E8-B04C-9952C6CF5170}"/>
                    </a:ext>
                  </a:extLst>
                </p:cNvPr>
                <p:cNvPicPr/>
                <p:nvPr/>
              </p:nvPicPr>
              <p:blipFill>
                <a:blip r:embed="rId1114"/>
                <a:stretch>
                  <a:fillRect/>
                </a:stretch>
              </p:blipFill>
              <p:spPr>
                <a:xfrm>
                  <a:off x="11546859" y="2939525"/>
                  <a:ext cx="118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708" name="Freihand 707">
                  <a:extLst>
                    <a:ext uri="{FF2B5EF4-FFF2-40B4-BE49-F238E27FC236}">
                      <a16:creationId xmlns:a16="http://schemas.microsoft.com/office/drawing/2014/main" id="{26DE74AE-B8B5-42FE-A651-16E99C1B6351}"/>
                    </a:ext>
                  </a:extLst>
                </p14:cNvPr>
                <p14:cNvContentPartPr/>
                <p14:nvPr/>
              </p14:nvContentPartPr>
              <p14:xfrm>
                <a:off x="11516259" y="3040325"/>
                <a:ext cx="142920" cy="12960"/>
              </p14:xfrm>
            </p:contentPart>
          </mc:Choice>
          <mc:Fallback>
            <p:pic>
              <p:nvPicPr>
                <p:cNvPr id="708" name="Freihand 707">
                  <a:extLst>
                    <a:ext uri="{FF2B5EF4-FFF2-40B4-BE49-F238E27FC236}">
                      <a16:creationId xmlns:a16="http://schemas.microsoft.com/office/drawing/2014/main" id="{26DE74AE-B8B5-42FE-A651-16E99C1B6351}"/>
                    </a:ext>
                  </a:extLst>
                </p:cNvPr>
                <p:cNvPicPr/>
                <p:nvPr/>
              </p:nvPicPr>
              <p:blipFill>
                <a:blip r:embed="rId1116"/>
                <a:stretch>
                  <a:fillRect/>
                </a:stretch>
              </p:blipFill>
              <p:spPr>
                <a:xfrm>
                  <a:off x="11511939" y="3036005"/>
                  <a:ext cx="151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710" name="Freihand 709">
                  <a:extLst>
                    <a:ext uri="{FF2B5EF4-FFF2-40B4-BE49-F238E27FC236}">
                      <a16:creationId xmlns:a16="http://schemas.microsoft.com/office/drawing/2014/main" id="{075F2C79-6C4C-45D6-BB7C-18AB9F86CBEA}"/>
                    </a:ext>
                  </a:extLst>
                </p14:cNvPr>
                <p14:cNvContentPartPr/>
                <p14:nvPr/>
              </p14:nvContentPartPr>
              <p14:xfrm>
                <a:off x="11315379" y="2799845"/>
                <a:ext cx="99000" cy="108360"/>
              </p14:xfrm>
            </p:contentPart>
          </mc:Choice>
          <mc:Fallback>
            <p:pic>
              <p:nvPicPr>
                <p:cNvPr id="710" name="Freihand 709">
                  <a:extLst>
                    <a:ext uri="{FF2B5EF4-FFF2-40B4-BE49-F238E27FC236}">
                      <a16:creationId xmlns:a16="http://schemas.microsoft.com/office/drawing/2014/main" id="{075F2C79-6C4C-45D6-BB7C-18AB9F86CBEA}"/>
                    </a:ext>
                  </a:extLst>
                </p:cNvPr>
                <p:cNvPicPr/>
                <p:nvPr/>
              </p:nvPicPr>
              <p:blipFill>
                <a:blip r:embed="rId1118"/>
                <a:stretch>
                  <a:fillRect/>
                </a:stretch>
              </p:blipFill>
              <p:spPr>
                <a:xfrm>
                  <a:off x="11311059" y="2795525"/>
                  <a:ext cx="107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712" name="Freihand 711">
                  <a:extLst>
                    <a:ext uri="{FF2B5EF4-FFF2-40B4-BE49-F238E27FC236}">
                      <a16:creationId xmlns:a16="http://schemas.microsoft.com/office/drawing/2014/main" id="{2E661347-FAE3-4D1B-B80E-D83B59759103}"/>
                    </a:ext>
                  </a:extLst>
                </p14:cNvPr>
                <p14:cNvContentPartPr/>
                <p14:nvPr/>
              </p14:nvContentPartPr>
              <p14:xfrm>
                <a:off x="11433819" y="3088565"/>
                <a:ext cx="173160" cy="90000"/>
              </p14:xfrm>
            </p:contentPart>
          </mc:Choice>
          <mc:Fallback>
            <p:pic>
              <p:nvPicPr>
                <p:cNvPr id="712" name="Freihand 711">
                  <a:extLst>
                    <a:ext uri="{FF2B5EF4-FFF2-40B4-BE49-F238E27FC236}">
                      <a16:creationId xmlns:a16="http://schemas.microsoft.com/office/drawing/2014/main" id="{2E661347-FAE3-4D1B-B80E-D83B59759103}"/>
                    </a:ext>
                  </a:extLst>
                </p:cNvPr>
                <p:cNvPicPr/>
                <p:nvPr/>
              </p:nvPicPr>
              <p:blipFill>
                <a:blip r:embed="rId1120"/>
                <a:stretch>
                  <a:fillRect/>
                </a:stretch>
              </p:blipFill>
              <p:spPr>
                <a:xfrm>
                  <a:off x="11429499" y="3084245"/>
                  <a:ext cx="181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713" name="Freihand 712">
                  <a:extLst>
                    <a:ext uri="{FF2B5EF4-FFF2-40B4-BE49-F238E27FC236}">
                      <a16:creationId xmlns:a16="http://schemas.microsoft.com/office/drawing/2014/main" id="{31E8505E-A5E4-4032-8B04-24188C150295}"/>
                    </a:ext>
                  </a:extLst>
                </p14:cNvPr>
                <p14:cNvContentPartPr/>
                <p14:nvPr/>
              </p14:nvContentPartPr>
              <p14:xfrm>
                <a:off x="11608779" y="3084245"/>
                <a:ext cx="90000" cy="57960"/>
              </p14:xfrm>
            </p:contentPart>
          </mc:Choice>
          <mc:Fallback>
            <p:pic>
              <p:nvPicPr>
                <p:cNvPr id="713" name="Freihand 712">
                  <a:extLst>
                    <a:ext uri="{FF2B5EF4-FFF2-40B4-BE49-F238E27FC236}">
                      <a16:creationId xmlns:a16="http://schemas.microsoft.com/office/drawing/2014/main" id="{31E8505E-A5E4-4032-8B04-24188C150295}"/>
                    </a:ext>
                  </a:extLst>
                </p:cNvPr>
                <p:cNvPicPr/>
                <p:nvPr/>
              </p:nvPicPr>
              <p:blipFill>
                <a:blip r:embed="rId1122"/>
                <a:stretch>
                  <a:fillRect/>
                </a:stretch>
              </p:blipFill>
              <p:spPr>
                <a:xfrm>
                  <a:off x="11604459" y="3079925"/>
                  <a:ext cx="98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714" name="Freihand 713">
                  <a:extLst>
                    <a:ext uri="{FF2B5EF4-FFF2-40B4-BE49-F238E27FC236}">
                      <a16:creationId xmlns:a16="http://schemas.microsoft.com/office/drawing/2014/main" id="{BDADAAE4-0B80-4ED3-8A1C-4431FA178058}"/>
                    </a:ext>
                  </a:extLst>
                </p14:cNvPr>
                <p14:cNvContentPartPr/>
                <p14:nvPr/>
              </p14:nvContentPartPr>
              <p14:xfrm>
                <a:off x="11539299" y="3069485"/>
                <a:ext cx="170640" cy="96120"/>
              </p14:xfrm>
            </p:contentPart>
          </mc:Choice>
          <mc:Fallback>
            <p:pic>
              <p:nvPicPr>
                <p:cNvPr id="714" name="Freihand 713">
                  <a:extLst>
                    <a:ext uri="{FF2B5EF4-FFF2-40B4-BE49-F238E27FC236}">
                      <a16:creationId xmlns:a16="http://schemas.microsoft.com/office/drawing/2014/main" id="{BDADAAE4-0B80-4ED3-8A1C-4431FA178058}"/>
                    </a:ext>
                  </a:extLst>
                </p:cNvPr>
                <p:cNvPicPr/>
                <p:nvPr/>
              </p:nvPicPr>
              <p:blipFill>
                <a:blip r:embed="rId1124"/>
                <a:stretch>
                  <a:fillRect/>
                </a:stretch>
              </p:blipFill>
              <p:spPr>
                <a:xfrm>
                  <a:off x="11534979" y="3065165"/>
                  <a:ext cx="179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715" name="Freihand 714">
                  <a:extLst>
                    <a:ext uri="{FF2B5EF4-FFF2-40B4-BE49-F238E27FC236}">
                      <a16:creationId xmlns:a16="http://schemas.microsoft.com/office/drawing/2014/main" id="{218A37F3-3826-4FAE-9A98-ACC723F3A6BB}"/>
                    </a:ext>
                  </a:extLst>
                </p14:cNvPr>
                <p14:cNvContentPartPr/>
                <p14:nvPr/>
              </p14:nvContentPartPr>
              <p14:xfrm>
                <a:off x="11304579" y="2998925"/>
                <a:ext cx="153360" cy="98640"/>
              </p14:xfrm>
            </p:contentPart>
          </mc:Choice>
          <mc:Fallback>
            <p:pic>
              <p:nvPicPr>
                <p:cNvPr id="715" name="Freihand 714">
                  <a:extLst>
                    <a:ext uri="{FF2B5EF4-FFF2-40B4-BE49-F238E27FC236}">
                      <a16:creationId xmlns:a16="http://schemas.microsoft.com/office/drawing/2014/main" id="{218A37F3-3826-4FAE-9A98-ACC723F3A6BB}"/>
                    </a:ext>
                  </a:extLst>
                </p:cNvPr>
                <p:cNvPicPr/>
                <p:nvPr/>
              </p:nvPicPr>
              <p:blipFill>
                <a:blip r:embed="rId1126"/>
                <a:stretch>
                  <a:fillRect/>
                </a:stretch>
              </p:blipFill>
              <p:spPr>
                <a:xfrm>
                  <a:off x="11300259" y="2994605"/>
                  <a:ext cx="162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716" name="Freihand 715">
                  <a:extLst>
                    <a:ext uri="{FF2B5EF4-FFF2-40B4-BE49-F238E27FC236}">
                      <a16:creationId xmlns:a16="http://schemas.microsoft.com/office/drawing/2014/main" id="{D8CD587C-1946-4768-91C1-3C38E1DA6CDF}"/>
                    </a:ext>
                  </a:extLst>
                </p14:cNvPr>
                <p14:cNvContentPartPr/>
                <p14:nvPr/>
              </p14:nvContentPartPr>
              <p14:xfrm>
                <a:off x="10765659" y="3321125"/>
                <a:ext cx="119520" cy="17280"/>
              </p14:xfrm>
            </p:contentPart>
          </mc:Choice>
          <mc:Fallback>
            <p:pic>
              <p:nvPicPr>
                <p:cNvPr id="716" name="Freihand 715">
                  <a:extLst>
                    <a:ext uri="{FF2B5EF4-FFF2-40B4-BE49-F238E27FC236}">
                      <a16:creationId xmlns:a16="http://schemas.microsoft.com/office/drawing/2014/main" id="{D8CD587C-1946-4768-91C1-3C38E1DA6CDF}"/>
                    </a:ext>
                  </a:extLst>
                </p:cNvPr>
                <p:cNvPicPr/>
                <p:nvPr/>
              </p:nvPicPr>
              <p:blipFill>
                <a:blip r:embed="rId1128"/>
                <a:stretch>
                  <a:fillRect/>
                </a:stretch>
              </p:blipFill>
              <p:spPr>
                <a:xfrm>
                  <a:off x="10761339" y="3316805"/>
                  <a:ext cx="1281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717" name="Freihand 716">
                  <a:extLst>
                    <a:ext uri="{FF2B5EF4-FFF2-40B4-BE49-F238E27FC236}">
                      <a16:creationId xmlns:a16="http://schemas.microsoft.com/office/drawing/2014/main" id="{FCC31EAA-F95A-47BA-897A-0BCB4130423D}"/>
                    </a:ext>
                  </a:extLst>
                </p14:cNvPr>
                <p14:cNvContentPartPr/>
                <p14:nvPr/>
              </p14:nvContentPartPr>
              <p14:xfrm>
                <a:off x="10791939" y="3360365"/>
                <a:ext cx="99720" cy="16920"/>
              </p14:xfrm>
            </p:contentPart>
          </mc:Choice>
          <mc:Fallback>
            <p:pic>
              <p:nvPicPr>
                <p:cNvPr id="717" name="Freihand 716">
                  <a:extLst>
                    <a:ext uri="{FF2B5EF4-FFF2-40B4-BE49-F238E27FC236}">
                      <a16:creationId xmlns:a16="http://schemas.microsoft.com/office/drawing/2014/main" id="{FCC31EAA-F95A-47BA-897A-0BCB4130423D}"/>
                    </a:ext>
                  </a:extLst>
                </p:cNvPr>
                <p:cNvPicPr/>
                <p:nvPr/>
              </p:nvPicPr>
              <p:blipFill>
                <a:blip r:embed="rId1130"/>
                <a:stretch>
                  <a:fillRect/>
                </a:stretch>
              </p:blipFill>
              <p:spPr>
                <a:xfrm>
                  <a:off x="10787619" y="3356045"/>
                  <a:ext cx="108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718" name="Freihand 717">
                  <a:extLst>
                    <a:ext uri="{FF2B5EF4-FFF2-40B4-BE49-F238E27FC236}">
                      <a16:creationId xmlns:a16="http://schemas.microsoft.com/office/drawing/2014/main" id="{BCE08589-38AE-4429-A028-62F8207B4AF0}"/>
                    </a:ext>
                  </a:extLst>
                </p14:cNvPr>
                <p14:cNvContentPartPr/>
                <p14:nvPr/>
              </p14:nvContentPartPr>
              <p14:xfrm>
                <a:off x="10938099" y="3253805"/>
                <a:ext cx="58680" cy="117000"/>
              </p14:xfrm>
            </p:contentPart>
          </mc:Choice>
          <mc:Fallback>
            <p:pic>
              <p:nvPicPr>
                <p:cNvPr id="718" name="Freihand 717">
                  <a:extLst>
                    <a:ext uri="{FF2B5EF4-FFF2-40B4-BE49-F238E27FC236}">
                      <a16:creationId xmlns:a16="http://schemas.microsoft.com/office/drawing/2014/main" id="{BCE08589-38AE-4429-A028-62F8207B4AF0}"/>
                    </a:ext>
                  </a:extLst>
                </p:cNvPr>
                <p:cNvPicPr/>
                <p:nvPr/>
              </p:nvPicPr>
              <p:blipFill>
                <a:blip r:embed="rId1132"/>
                <a:stretch>
                  <a:fillRect/>
                </a:stretch>
              </p:blipFill>
              <p:spPr>
                <a:xfrm>
                  <a:off x="10933779" y="3249485"/>
                  <a:ext cx="67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719" name="Freihand 718">
                  <a:extLst>
                    <a:ext uri="{FF2B5EF4-FFF2-40B4-BE49-F238E27FC236}">
                      <a16:creationId xmlns:a16="http://schemas.microsoft.com/office/drawing/2014/main" id="{AEDEA55A-0E85-4AC2-98C3-59D26B53E011}"/>
                    </a:ext>
                  </a:extLst>
                </p14:cNvPr>
                <p14:cNvContentPartPr/>
                <p14:nvPr/>
              </p14:nvContentPartPr>
              <p14:xfrm>
                <a:off x="11044659" y="3246605"/>
                <a:ext cx="82440" cy="120240"/>
              </p14:xfrm>
            </p:contentPart>
          </mc:Choice>
          <mc:Fallback>
            <p:pic>
              <p:nvPicPr>
                <p:cNvPr id="719" name="Freihand 718">
                  <a:extLst>
                    <a:ext uri="{FF2B5EF4-FFF2-40B4-BE49-F238E27FC236}">
                      <a16:creationId xmlns:a16="http://schemas.microsoft.com/office/drawing/2014/main" id="{AEDEA55A-0E85-4AC2-98C3-59D26B53E011}"/>
                    </a:ext>
                  </a:extLst>
                </p:cNvPr>
                <p:cNvPicPr/>
                <p:nvPr/>
              </p:nvPicPr>
              <p:blipFill>
                <a:blip r:embed="rId1134"/>
                <a:stretch>
                  <a:fillRect/>
                </a:stretch>
              </p:blipFill>
              <p:spPr>
                <a:xfrm>
                  <a:off x="11040339" y="3242285"/>
                  <a:ext cx="91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720" name="Freihand 719">
                  <a:extLst>
                    <a:ext uri="{FF2B5EF4-FFF2-40B4-BE49-F238E27FC236}">
                      <a16:creationId xmlns:a16="http://schemas.microsoft.com/office/drawing/2014/main" id="{EE6181D4-6D02-41A5-A60B-10A739FE2EF3}"/>
                    </a:ext>
                  </a:extLst>
                </p14:cNvPr>
                <p14:cNvContentPartPr/>
                <p14:nvPr/>
              </p14:nvContentPartPr>
              <p14:xfrm>
                <a:off x="11171379" y="3249125"/>
                <a:ext cx="83160" cy="105480"/>
              </p14:xfrm>
            </p:contentPart>
          </mc:Choice>
          <mc:Fallback>
            <p:pic>
              <p:nvPicPr>
                <p:cNvPr id="720" name="Freihand 719">
                  <a:extLst>
                    <a:ext uri="{FF2B5EF4-FFF2-40B4-BE49-F238E27FC236}">
                      <a16:creationId xmlns:a16="http://schemas.microsoft.com/office/drawing/2014/main" id="{EE6181D4-6D02-41A5-A60B-10A739FE2EF3}"/>
                    </a:ext>
                  </a:extLst>
                </p:cNvPr>
                <p:cNvPicPr/>
                <p:nvPr/>
              </p:nvPicPr>
              <p:blipFill>
                <a:blip r:embed="rId1136"/>
                <a:stretch>
                  <a:fillRect/>
                </a:stretch>
              </p:blipFill>
              <p:spPr>
                <a:xfrm>
                  <a:off x="11167059" y="3244805"/>
                  <a:ext cx="91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721" name="Freihand 720">
                  <a:extLst>
                    <a:ext uri="{FF2B5EF4-FFF2-40B4-BE49-F238E27FC236}">
                      <a16:creationId xmlns:a16="http://schemas.microsoft.com/office/drawing/2014/main" id="{09591C5A-4DA1-4FDB-B9F9-E6CE2A0B4851}"/>
                    </a:ext>
                  </a:extLst>
                </p14:cNvPr>
                <p14:cNvContentPartPr/>
                <p14:nvPr/>
              </p14:nvContentPartPr>
              <p14:xfrm>
                <a:off x="11185059" y="3194045"/>
                <a:ext cx="142920" cy="34200"/>
              </p14:xfrm>
            </p:contentPart>
          </mc:Choice>
          <mc:Fallback>
            <p:pic>
              <p:nvPicPr>
                <p:cNvPr id="721" name="Freihand 720">
                  <a:extLst>
                    <a:ext uri="{FF2B5EF4-FFF2-40B4-BE49-F238E27FC236}">
                      <a16:creationId xmlns:a16="http://schemas.microsoft.com/office/drawing/2014/main" id="{09591C5A-4DA1-4FDB-B9F9-E6CE2A0B4851}"/>
                    </a:ext>
                  </a:extLst>
                </p:cNvPr>
                <p:cNvPicPr/>
                <p:nvPr/>
              </p:nvPicPr>
              <p:blipFill>
                <a:blip r:embed="rId1138"/>
                <a:stretch>
                  <a:fillRect/>
                </a:stretch>
              </p:blipFill>
              <p:spPr>
                <a:xfrm>
                  <a:off x="11180739" y="3189725"/>
                  <a:ext cx="151560" cy="42840"/>
                </a:xfrm>
                <a:prstGeom prst="rect">
                  <a:avLst/>
                </a:prstGeom>
              </p:spPr>
            </p:pic>
          </mc:Fallback>
        </mc:AlternateContent>
      </p:grpSp>
      <p:grpSp>
        <p:nvGrpSpPr>
          <p:cNvPr id="742" name="Gruppieren 741">
            <a:extLst>
              <a:ext uri="{FF2B5EF4-FFF2-40B4-BE49-F238E27FC236}">
                <a16:creationId xmlns:a16="http://schemas.microsoft.com/office/drawing/2014/main" id="{5DB5A819-FE86-4476-B599-9C51B4ACF667}"/>
              </a:ext>
            </a:extLst>
          </p:cNvPr>
          <p:cNvGrpSpPr/>
          <p:nvPr/>
        </p:nvGrpSpPr>
        <p:grpSpPr>
          <a:xfrm>
            <a:off x="4945899" y="5688125"/>
            <a:ext cx="2248200" cy="1018800"/>
            <a:chOff x="4945899" y="5688125"/>
            <a:chExt cx="2248200" cy="1018800"/>
          </a:xfrm>
        </p:grpSpPr>
        <mc:AlternateContent xmlns:mc="http://schemas.openxmlformats.org/markup-compatibility/2006">
          <mc:Choice xmlns:p14="http://schemas.microsoft.com/office/powerpoint/2010/main" Requires="p14">
            <p:contentPart p14:bwMode="auto" r:id="rId1139">
              <p14:nvContentPartPr>
                <p14:cNvPr id="723" name="Freihand 722">
                  <a:extLst>
                    <a:ext uri="{FF2B5EF4-FFF2-40B4-BE49-F238E27FC236}">
                      <a16:creationId xmlns:a16="http://schemas.microsoft.com/office/drawing/2014/main" id="{5A804313-58EA-4EAD-BA14-36087E235D00}"/>
                    </a:ext>
                  </a:extLst>
                </p14:cNvPr>
                <p14:cNvContentPartPr/>
                <p14:nvPr/>
              </p14:nvContentPartPr>
              <p14:xfrm>
                <a:off x="5274579" y="5848685"/>
                <a:ext cx="47520" cy="651600"/>
              </p14:xfrm>
            </p:contentPart>
          </mc:Choice>
          <mc:Fallback>
            <p:pic>
              <p:nvPicPr>
                <p:cNvPr id="723" name="Freihand 722">
                  <a:extLst>
                    <a:ext uri="{FF2B5EF4-FFF2-40B4-BE49-F238E27FC236}">
                      <a16:creationId xmlns:a16="http://schemas.microsoft.com/office/drawing/2014/main" id="{5A804313-58EA-4EAD-BA14-36087E235D00}"/>
                    </a:ext>
                  </a:extLst>
                </p:cNvPr>
                <p:cNvPicPr/>
                <p:nvPr/>
              </p:nvPicPr>
              <p:blipFill>
                <a:blip r:embed="rId1140"/>
                <a:stretch>
                  <a:fillRect/>
                </a:stretch>
              </p:blipFill>
              <p:spPr>
                <a:xfrm>
                  <a:off x="5270259" y="5844365"/>
                  <a:ext cx="56160" cy="66024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724" name="Freihand 723">
                  <a:extLst>
                    <a:ext uri="{FF2B5EF4-FFF2-40B4-BE49-F238E27FC236}">
                      <a16:creationId xmlns:a16="http://schemas.microsoft.com/office/drawing/2014/main" id="{355FCD5F-8265-4310-9F3E-E65446A4B3BC}"/>
                    </a:ext>
                  </a:extLst>
                </p14:cNvPr>
                <p14:cNvContentPartPr/>
                <p14:nvPr/>
              </p14:nvContentPartPr>
              <p14:xfrm>
                <a:off x="5009619" y="6348725"/>
                <a:ext cx="1882440" cy="131400"/>
              </p14:xfrm>
            </p:contentPart>
          </mc:Choice>
          <mc:Fallback>
            <p:pic>
              <p:nvPicPr>
                <p:cNvPr id="724" name="Freihand 723">
                  <a:extLst>
                    <a:ext uri="{FF2B5EF4-FFF2-40B4-BE49-F238E27FC236}">
                      <a16:creationId xmlns:a16="http://schemas.microsoft.com/office/drawing/2014/main" id="{355FCD5F-8265-4310-9F3E-E65446A4B3BC}"/>
                    </a:ext>
                  </a:extLst>
                </p:cNvPr>
                <p:cNvPicPr/>
                <p:nvPr/>
              </p:nvPicPr>
              <p:blipFill>
                <a:blip r:embed="rId1142"/>
                <a:stretch>
                  <a:fillRect/>
                </a:stretch>
              </p:blipFill>
              <p:spPr>
                <a:xfrm>
                  <a:off x="5005299" y="6344405"/>
                  <a:ext cx="1891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725" name="Freihand 724">
                  <a:extLst>
                    <a:ext uri="{FF2B5EF4-FFF2-40B4-BE49-F238E27FC236}">
                      <a16:creationId xmlns:a16="http://schemas.microsoft.com/office/drawing/2014/main" id="{C04E9E04-BB13-49C1-9EB3-9D1CA10E9F89}"/>
                    </a:ext>
                  </a:extLst>
                </p14:cNvPr>
                <p14:cNvContentPartPr/>
                <p14:nvPr/>
              </p14:nvContentPartPr>
              <p14:xfrm>
                <a:off x="6835179" y="6306605"/>
                <a:ext cx="228240" cy="198360"/>
              </p14:xfrm>
            </p:contentPart>
          </mc:Choice>
          <mc:Fallback>
            <p:pic>
              <p:nvPicPr>
                <p:cNvPr id="725" name="Freihand 724">
                  <a:extLst>
                    <a:ext uri="{FF2B5EF4-FFF2-40B4-BE49-F238E27FC236}">
                      <a16:creationId xmlns:a16="http://schemas.microsoft.com/office/drawing/2014/main" id="{C04E9E04-BB13-49C1-9EB3-9D1CA10E9F89}"/>
                    </a:ext>
                  </a:extLst>
                </p:cNvPr>
                <p:cNvPicPr/>
                <p:nvPr/>
              </p:nvPicPr>
              <p:blipFill>
                <a:blip r:embed="rId1144"/>
                <a:stretch>
                  <a:fillRect/>
                </a:stretch>
              </p:blipFill>
              <p:spPr>
                <a:xfrm>
                  <a:off x="6830859" y="6302285"/>
                  <a:ext cx="236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726" name="Freihand 725">
                  <a:extLst>
                    <a:ext uri="{FF2B5EF4-FFF2-40B4-BE49-F238E27FC236}">
                      <a16:creationId xmlns:a16="http://schemas.microsoft.com/office/drawing/2014/main" id="{CBB17AC7-92D9-4F53-94C6-476777890B15}"/>
                    </a:ext>
                  </a:extLst>
                </p14:cNvPr>
                <p14:cNvContentPartPr/>
                <p14:nvPr/>
              </p14:nvContentPartPr>
              <p14:xfrm>
                <a:off x="5137419" y="5688125"/>
                <a:ext cx="312840" cy="287280"/>
              </p14:xfrm>
            </p:contentPart>
          </mc:Choice>
          <mc:Fallback>
            <p:pic>
              <p:nvPicPr>
                <p:cNvPr id="726" name="Freihand 725">
                  <a:extLst>
                    <a:ext uri="{FF2B5EF4-FFF2-40B4-BE49-F238E27FC236}">
                      <a16:creationId xmlns:a16="http://schemas.microsoft.com/office/drawing/2014/main" id="{CBB17AC7-92D9-4F53-94C6-476777890B15}"/>
                    </a:ext>
                  </a:extLst>
                </p:cNvPr>
                <p:cNvPicPr/>
                <p:nvPr/>
              </p:nvPicPr>
              <p:blipFill>
                <a:blip r:embed="rId1146"/>
                <a:stretch>
                  <a:fillRect/>
                </a:stretch>
              </p:blipFill>
              <p:spPr>
                <a:xfrm>
                  <a:off x="5133099" y="5683805"/>
                  <a:ext cx="3214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727" name="Freihand 726">
                  <a:extLst>
                    <a:ext uri="{FF2B5EF4-FFF2-40B4-BE49-F238E27FC236}">
                      <a16:creationId xmlns:a16="http://schemas.microsoft.com/office/drawing/2014/main" id="{828A45F6-CE67-4CFC-AE1B-CE2F7CBB21F1}"/>
                    </a:ext>
                  </a:extLst>
                </p14:cNvPr>
                <p14:cNvContentPartPr/>
                <p14:nvPr/>
              </p14:nvContentPartPr>
              <p14:xfrm>
                <a:off x="5228859" y="5806205"/>
                <a:ext cx="1027440" cy="690480"/>
              </p14:xfrm>
            </p:contentPart>
          </mc:Choice>
          <mc:Fallback>
            <p:pic>
              <p:nvPicPr>
                <p:cNvPr id="727" name="Freihand 726">
                  <a:extLst>
                    <a:ext uri="{FF2B5EF4-FFF2-40B4-BE49-F238E27FC236}">
                      <a16:creationId xmlns:a16="http://schemas.microsoft.com/office/drawing/2014/main" id="{828A45F6-CE67-4CFC-AE1B-CE2F7CBB21F1}"/>
                    </a:ext>
                  </a:extLst>
                </p:cNvPr>
                <p:cNvPicPr/>
                <p:nvPr/>
              </p:nvPicPr>
              <p:blipFill>
                <a:blip r:embed="rId1148"/>
                <a:stretch>
                  <a:fillRect/>
                </a:stretch>
              </p:blipFill>
              <p:spPr>
                <a:xfrm>
                  <a:off x="5224539" y="5801885"/>
                  <a:ext cx="103608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728" name="Freihand 727">
                  <a:extLst>
                    <a:ext uri="{FF2B5EF4-FFF2-40B4-BE49-F238E27FC236}">
                      <a16:creationId xmlns:a16="http://schemas.microsoft.com/office/drawing/2014/main" id="{36E8880B-3B4A-46F0-B680-93A13455CCDE}"/>
                    </a:ext>
                  </a:extLst>
                </p14:cNvPr>
                <p14:cNvContentPartPr/>
                <p14:nvPr/>
              </p14:nvContentPartPr>
              <p14:xfrm>
                <a:off x="4945899" y="5707565"/>
                <a:ext cx="213120" cy="288360"/>
              </p14:xfrm>
            </p:contentPart>
          </mc:Choice>
          <mc:Fallback>
            <p:pic>
              <p:nvPicPr>
                <p:cNvPr id="728" name="Freihand 727">
                  <a:extLst>
                    <a:ext uri="{FF2B5EF4-FFF2-40B4-BE49-F238E27FC236}">
                      <a16:creationId xmlns:a16="http://schemas.microsoft.com/office/drawing/2014/main" id="{36E8880B-3B4A-46F0-B680-93A13455CCDE}"/>
                    </a:ext>
                  </a:extLst>
                </p:cNvPr>
                <p:cNvPicPr/>
                <p:nvPr/>
              </p:nvPicPr>
              <p:blipFill>
                <a:blip r:embed="rId1150"/>
                <a:stretch>
                  <a:fillRect/>
                </a:stretch>
              </p:blipFill>
              <p:spPr>
                <a:xfrm>
                  <a:off x="4941579" y="5703245"/>
                  <a:ext cx="2217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729" name="Freihand 728">
                  <a:extLst>
                    <a:ext uri="{FF2B5EF4-FFF2-40B4-BE49-F238E27FC236}">
                      <a16:creationId xmlns:a16="http://schemas.microsoft.com/office/drawing/2014/main" id="{43EDD3AD-BC30-45B1-B1E2-4871750F7890}"/>
                    </a:ext>
                  </a:extLst>
                </p14:cNvPr>
                <p14:cNvContentPartPr/>
                <p14:nvPr/>
              </p14:nvContentPartPr>
              <p14:xfrm>
                <a:off x="6916179" y="6547085"/>
                <a:ext cx="151200" cy="159840"/>
              </p14:xfrm>
            </p:contentPart>
          </mc:Choice>
          <mc:Fallback>
            <p:pic>
              <p:nvPicPr>
                <p:cNvPr id="729" name="Freihand 728">
                  <a:extLst>
                    <a:ext uri="{FF2B5EF4-FFF2-40B4-BE49-F238E27FC236}">
                      <a16:creationId xmlns:a16="http://schemas.microsoft.com/office/drawing/2014/main" id="{43EDD3AD-BC30-45B1-B1E2-4871750F7890}"/>
                    </a:ext>
                  </a:extLst>
                </p:cNvPr>
                <p:cNvPicPr/>
                <p:nvPr/>
              </p:nvPicPr>
              <p:blipFill>
                <a:blip r:embed="rId1152"/>
                <a:stretch>
                  <a:fillRect/>
                </a:stretch>
              </p:blipFill>
              <p:spPr>
                <a:xfrm>
                  <a:off x="6911859" y="6542405"/>
                  <a:ext cx="1598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730" name="Freihand 729">
                  <a:extLst>
                    <a:ext uri="{FF2B5EF4-FFF2-40B4-BE49-F238E27FC236}">
                      <a16:creationId xmlns:a16="http://schemas.microsoft.com/office/drawing/2014/main" id="{687C61A5-E4AB-488C-A305-AA6FEC86C0C8}"/>
                    </a:ext>
                  </a:extLst>
                </p14:cNvPr>
                <p14:cNvContentPartPr/>
                <p14:nvPr/>
              </p14:nvContentPartPr>
              <p14:xfrm>
                <a:off x="6969459" y="6515405"/>
                <a:ext cx="224640" cy="144360"/>
              </p14:xfrm>
            </p:contentPart>
          </mc:Choice>
          <mc:Fallback>
            <p:pic>
              <p:nvPicPr>
                <p:cNvPr id="730" name="Freihand 729">
                  <a:extLst>
                    <a:ext uri="{FF2B5EF4-FFF2-40B4-BE49-F238E27FC236}">
                      <a16:creationId xmlns:a16="http://schemas.microsoft.com/office/drawing/2014/main" id="{687C61A5-E4AB-488C-A305-AA6FEC86C0C8}"/>
                    </a:ext>
                  </a:extLst>
                </p:cNvPr>
                <p:cNvPicPr/>
                <p:nvPr/>
              </p:nvPicPr>
              <p:blipFill>
                <a:blip r:embed="rId1154"/>
                <a:stretch>
                  <a:fillRect/>
                </a:stretch>
              </p:blipFill>
              <p:spPr>
                <a:xfrm>
                  <a:off x="6965139" y="6511085"/>
                  <a:ext cx="233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732" name="Freihand 731">
                  <a:extLst>
                    <a:ext uri="{FF2B5EF4-FFF2-40B4-BE49-F238E27FC236}">
                      <a16:creationId xmlns:a16="http://schemas.microsoft.com/office/drawing/2014/main" id="{78F6F552-46E1-45FB-AE70-F6BCB0093532}"/>
                    </a:ext>
                  </a:extLst>
                </p14:cNvPr>
                <p14:cNvContentPartPr/>
                <p14:nvPr/>
              </p14:nvContentPartPr>
              <p14:xfrm>
                <a:off x="5373939" y="5795045"/>
                <a:ext cx="969840" cy="571680"/>
              </p14:xfrm>
            </p:contentPart>
          </mc:Choice>
          <mc:Fallback>
            <p:pic>
              <p:nvPicPr>
                <p:cNvPr id="732" name="Freihand 731">
                  <a:extLst>
                    <a:ext uri="{FF2B5EF4-FFF2-40B4-BE49-F238E27FC236}">
                      <a16:creationId xmlns:a16="http://schemas.microsoft.com/office/drawing/2014/main" id="{78F6F552-46E1-45FB-AE70-F6BCB0093532}"/>
                    </a:ext>
                  </a:extLst>
                </p:cNvPr>
                <p:cNvPicPr/>
                <p:nvPr/>
              </p:nvPicPr>
              <p:blipFill>
                <a:blip r:embed="rId1156"/>
                <a:stretch>
                  <a:fillRect/>
                </a:stretch>
              </p:blipFill>
              <p:spPr>
                <a:xfrm>
                  <a:off x="5369619" y="5790365"/>
                  <a:ext cx="978480" cy="58032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733" name="Freihand 732">
                  <a:extLst>
                    <a:ext uri="{FF2B5EF4-FFF2-40B4-BE49-F238E27FC236}">
                      <a16:creationId xmlns:a16="http://schemas.microsoft.com/office/drawing/2014/main" id="{6BA5EA78-A3D0-4B08-84DC-D7F90E2CFB55}"/>
                    </a:ext>
                  </a:extLst>
                </p14:cNvPr>
                <p14:cNvContentPartPr/>
                <p14:nvPr/>
              </p14:nvContentPartPr>
              <p14:xfrm>
                <a:off x="5260539" y="6191045"/>
                <a:ext cx="157680" cy="7920"/>
              </p14:xfrm>
            </p:contentPart>
          </mc:Choice>
          <mc:Fallback>
            <p:pic>
              <p:nvPicPr>
                <p:cNvPr id="733" name="Freihand 732">
                  <a:extLst>
                    <a:ext uri="{FF2B5EF4-FFF2-40B4-BE49-F238E27FC236}">
                      <a16:creationId xmlns:a16="http://schemas.microsoft.com/office/drawing/2014/main" id="{6BA5EA78-A3D0-4B08-84DC-D7F90E2CFB55}"/>
                    </a:ext>
                  </a:extLst>
                </p:cNvPr>
                <p:cNvPicPr/>
                <p:nvPr/>
              </p:nvPicPr>
              <p:blipFill>
                <a:blip r:embed="rId1158"/>
                <a:stretch>
                  <a:fillRect/>
                </a:stretch>
              </p:blipFill>
              <p:spPr>
                <a:xfrm>
                  <a:off x="5256219" y="6186725"/>
                  <a:ext cx="166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734" name="Freihand 733">
                  <a:extLst>
                    <a:ext uri="{FF2B5EF4-FFF2-40B4-BE49-F238E27FC236}">
                      <a16:creationId xmlns:a16="http://schemas.microsoft.com/office/drawing/2014/main" id="{DE1F6B69-AEFC-4BEE-A869-0B768D2FEB59}"/>
                    </a:ext>
                  </a:extLst>
                </p14:cNvPr>
                <p14:cNvContentPartPr/>
                <p14:nvPr/>
              </p14:nvContentPartPr>
              <p14:xfrm>
                <a:off x="5537379" y="6184925"/>
                <a:ext cx="67320" cy="10080"/>
              </p14:xfrm>
            </p:contentPart>
          </mc:Choice>
          <mc:Fallback>
            <p:pic>
              <p:nvPicPr>
                <p:cNvPr id="734" name="Freihand 733">
                  <a:extLst>
                    <a:ext uri="{FF2B5EF4-FFF2-40B4-BE49-F238E27FC236}">
                      <a16:creationId xmlns:a16="http://schemas.microsoft.com/office/drawing/2014/main" id="{DE1F6B69-AEFC-4BEE-A869-0B768D2FEB59}"/>
                    </a:ext>
                  </a:extLst>
                </p:cNvPr>
                <p:cNvPicPr/>
                <p:nvPr/>
              </p:nvPicPr>
              <p:blipFill>
                <a:blip r:embed="rId1160"/>
                <a:stretch>
                  <a:fillRect/>
                </a:stretch>
              </p:blipFill>
              <p:spPr>
                <a:xfrm>
                  <a:off x="5533059" y="6180605"/>
                  <a:ext cx="75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735" name="Freihand 734">
                  <a:extLst>
                    <a:ext uri="{FF2B5EF4-FFF2-40B4-BE49-F238E27FC236}">
                      <a16:creationId xmlns:a16="http://schemas.microsoft.com/office/drawing/2014/main" id="{D7C47A91-4512-4947-A161-DCAF165A2B10}"/>
                    </a:ext>
                  </a:extLst>
                </p14:cNvPr>
                <p14:cNvContentPartPr/>
                <p14:nvPr/>
              </p14:nvContentPartPr>
              <p14:xfrm>
                <a:off x="5318139" y="6008165"/>
                <a:ext cx="84960" cy="104040"/>
              </p14:xfrm>
            </p:contentPart>
          </mc:Choice>
          <mc:Fallback>
            <p:pic>
              <p:nvPicPr>
                <p:cNvPr id="735" name="Freihand 734">
                  <a:extLst>
                    <a:ext uri="{FF2B5EF4-FFF2-40B4-BE49-F238E27FC236}">
                      <a16:creationId xmlns:a16="http://schemas.microsoft.com/office/drawing/2014/main" id="{D7C47A91-4512-4947-A161-DCAF165A2B10}"/>
                    </a:ext>
                  </a:extLst>
                </p:cNvPr>
                <p:cNvPicPr/>
                <p:nvPr/>
              </p:nvPicPr>
              <p:blipFill>
                <a:blip r:embed="rId1162"/>
                <a:stretch>
                  <a:fillRect/>
                </a:stretch>
              </p:blipFill>
              <p:spPr>
                <a:xfrm>
                  <a:off x="5313819" y="6003845"/>
                  <a:ext cx="93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736" name="Freihand 735">
                  <a:extLst>
                    <a:ext uri="{FF2B5EF4-FFF2-40B4-BE49-F238E27FC236}">
                      <a16:creationId xmlns:a16="http://schemas.microsoft.com/office/drawing/2014/main" id="{730A7AC5-7AD9-4BC5-B895-95A670D5FA26}"/>
                    </a:ext>
                  </a:extLst>
                </p14:cNvPr>
                <p14:cNvContentPartPr/>
                <p14:nvPr/>
              </p14:nvContentPartPr>
              <p14:xfrm>
                <a:off x="5360259" y="6072965"/>
                <a:ext cx="230400" cy="83880"/>
              </p14:xfrm>
            </p:contentPart>
          </mc:Choice>
          <mc:Fallback>
            <p:pic>
              <p:nvPicPr>
                <p:cNvPr id="736" name="Freihand 735">
                  <a:extLst>
                    <a:ext uri="{FF2B5EF4-FFF2-40B4-BE49-F238E27FC236}">
                      <a16:creationId xmlns:a16="http://schemas.microsoft.com/office/drawing/2014/main" id="{730A7AC5-7AD9-4BC5-B895-95A670D5FA26}"/>
                    </a:ext>
                  </a:extLst>
                </p:cNvPr>
                <p:cNvPicPr/>
                <p:nvPr/>
              </p:nvPicPr>
              <p:blipFill>
                <a:blip r:embed="rId1164"/>
                <a:stretch>
                  <a:fillRect/>
                </a:stretch>
              </p:blipFill>
              <p:spPr>
                <a:xfrm>
                  <a:off x="5355939" y="6068645"/>
                  <a:ext cx="239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738" name="Freihand 737">
                  <a:extLst>
                    <a:ext uri="{FF2B5EF4-FFF2-40B4-BE49-F238E27FC236}">
                      <a16:creationId xmlns:a16="http://schemas.microsoft.com/office/drawing/2014/main" id="{F7F3B8A5-887C-4ABC-A399-000849DD300B}"/>
                    </a:ext>
                  </a:extLst>
                </p14:cNvPr>
                <p14:cNvContentPartPr/>
                <p14:nvPr/>
              </p14:nvContentPartPr>
              <p14:xfrm>
                <a:off x="5416779" y="6042005"/>
                <a:ext cx="33480" cy="174960"/>
              </p14:xfrm>
            </p:contentPart>
          </mc:Choice>
          <mc:Fallback>
            <p:pic>
              <p:nvPicPr>
                <p:cNvPr id="738" name="Freihand 737">
                  <a:extLst>
                    <a:ext uri="{FF2B5EF4-FFF2-40B4-BE49-F238E27FC236}">
                      <a16:creationId xmlns:a16="http://schemas.microsoft.com/office/drawing/2014/main" id="{F7F3B8A5-887C-4ABC-A399-000849DD300B}"/>
                    </a:ext>
                  </a:extLst>
                </p:cNvPr>
                <p:cNvPicPr/>
                <p:nvPr/>
              </p:nvPicPr>
              <p:blipFill>
                <a:blip r:embed="rId1166"/>
                <a:stretch>
                  <a:fillRect/>
                </a:stretch>
              </p:blipFill>
              <p:spPr>
                <a:xfrm>
                  <a:off x="5412459" y="6037685"/>
                  <a:ext cx="42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739" name="Freihand 738">
                  <a:extLst>
                    <a:ext uri="{FF2B5EF4-FFF2-40B4-BE49-F238E27FC236}">
                      <a16:creationId xmlns:a16="http://schemas.microsoft.com/office/drawing/2014/main" id="{0EF67FFE-2DFF-4C1C-A893-750676FCC0BC}"/>
                    </a:ext>
                  </a:extLst>
                </p14:cNvPr>
                <p14:cNvContentPartPr/>
                <p14:nvPr/>
              </p14:nvContentPartPr>
              <p14:xfrm>
                <a:off x="5341899" y="6177005"/>
                <a:ext cx="204480" cy="27000"/>
              </p14:xfrm>
            </p:contentPart>
          </mc:Choice>
          <mc:Fallback>
            <p:pic>
              <p:nvPicPr>
                <p:cNvPr id="739" name="Freihand 738">
                  <a:extLst>
                    <a:ext uri="{FF2B5EF4-FFF2-40B4-BE49-F238E27FC236}">
                      <a16:creationId xmlns:a16="http://schemas.microsoft.com/office/drawing/2014/main" id="{0EF67FFE-2DFF-4C1C-A893-750676FCC0BC}"/>
                    </a:ext>
                  </a:extLst>
                </p:cNvPr>
                <p:cNvPicPr/>
                <p:nvPr/>
              </p:nvPicPr>
              <p:blipFill>
                <a:blip r:embed="rId1168"/>
                <a:stretch>
                  <a:fillRect/>
                </a:stretch>
              </p:blipFill>
              <p:spPr>
                <a:xfrm>
                  <a:off x="5337579" y="6172685"/>
                  <a:ext cx="213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69">
              <p14:nvContentPartPr>
                <p14:cNvPr id="740" name="Freihand 739">
                  <a:extLst>
                    <a:ext uri="{FF2B5EF4-FFF2-40B4-BE49-F238E27FC236}">
                      <a16:creationId xmlns:a16="http://schemas.microsoft.com/office/drawing/2014/main" id="{FAC13BDB-F2DF-492F-93B0-DF9B4A1ABF98}"/>
                    </a:ext>
                  </a:extLst>
                </p14:cNvPr>
                <p14:cNvContentPartPr/>
                <p14:nvPr/>
              </p14:nvContentPartPr>
              <p14:xfrm>
                <a:off x="5351979" y="6036605"/>
                <a:ext cx="202680" cy="20160"/>
              </p14:xfrm>
            </p:contentPart>
          </mc:Choice>
          <mc:Fallback>
            <p:pic>
              <p:nvPicPr>
                <p:cNvPr id="740" name="Freihand 739">
                  <a:extLst>
                    <a:ext uri="{FF2B5EF4-FFF2-40B4-BE49-F238E27FC236}">
                      <a16:creationId xmlns:a16="http://schemas.microsoft.com/office/drawing/2014/main" id="{FAC13BDB-F2DF-492F-93B0-DF9B4A1ABF98}"/>
                    </a:ext>
                  </a:extLst>
                </p:cNvPr>
                <p:cNvPicPr/>
                <p:nvPr/>
              </p:nvPicPr>
              <p:blipFill>
                <a:blip r:embed="rId1170"/>
                <a:stretch>
                  <a:fillRect/>
                </a:stretch>
              </p:blipFill>
              <p:spPr>
                <a:xfrm>
                  <a:off x="5347659" y="6032285"/>
                  <a:ext cx="211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741" name="Freihand 740">
                  <a:extLst>
                    <a:ext uri="{FF2B5EF4-FFF2-40B4-BE49-F238E27FC236}">
                      <a16:creationId xmlns:a16="http://schemas.microsoft.com/office/drawing/2014/main" id="{12923312-B767-4225-979C-8B0D757225A5}"/>
                    </a:ext>
                  </a:extLst>
                </p14:cNvPr>
                <p14:cNvContentPartPr/>
                <p14:nvPr/>
              </p14:nvContentPartPr>
              <p14:xfrm>
                <a:off x="5382939" y="6113285"/>
                <a:ext cx="167040" cy="33120"/>
              </p14:xfrm>
            </p:contentPart>
          </mc:Choice>
          <mc:Fallback>
            <p:pic>
              <p:nvPicPr>
                <p:cNvPr id="741" name="Freihand 740">
                  <a:extLst>
                    <a:ext uri="{FF2B5EF4-FFF2-40B4-BE49-F238E27FC236}">
                      <a16:creationId xmlns:a16="http://schemas.microsoft.com/office/drawing/2014/main" id="{12923312-B767-4225-979C-8B0D757225A5}"/>
                    </a:ext>
                  </a:extLst>
                </p:cNvPr>
                <p:cNvPicPr/>
                <p:nvPr/>
              </p:nvPicPr>
              <p:blipFill>
                <a:blip r:embed="rId1172"/>
                <a:stretch>
                  <a:fillRect/>
                </a:stretch>
              </p:blipFill>
              <p:spPr>
                <a:xfrm>
                  <a:off x="5378619" y="6108965"/>
                  <a:ext cx="175680" cy="4176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2240A39-E3AC-48C9-A40C-51739A1F1CE4}"/>
                  </a:ext>
                </a:extLst>
              </p14:cNvPr>
              <p14:cNvContentPartPr/>
              <p14:nvPr/>
            </p14:nvContentPartPr>
            <p14:xfrm>
              <a:off x="5869659" y="1430108"/>
              <a:ext cx="748080" cy="56880"/>
            </p14:xfrm>
          </p:contentPart>
        </mc:Choice>
        <mc:Fallback xmlns="">
          <p:pic>
            <p:nvPicPr>
              <p:cNvPr id="2" name="Freihand 1">
                <a:extLst>
                  <a:ext uri="{FF2B5EF4-FFF2-40B4-BE49-F238E27FC236}">
                    <a16:creationId xmlns:a16="http://schemas.microsoft.com/office/drawing/2014/main" id="{82240A39-E3AC-48C9-A40C-51739A1F1CE4}"/>
                  </a:ext>
                </a:extLst>
              </p:cNvPr>
              <p:cNvPicPr/>
              <p:nvPr/>
            </p:nvPicPr>
            <p:blipFill>
              <a:blip r:embed="rId4"/>
              <a:stretch>
                <a:fillRect/>
              </a:stretch>
            </p:blipFill>
            <p:spPr>
              <a:xfrm>
                <a:off x="5865339" y="1425788"/>
                <a:ext cx="756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Freihand 19">
                <a:extLst>
                  <a:ext uri="{FF2B5EF4-FFF2-40B4-BE49-F238E27FC236}">
                    <a16:creationId xmlns:a16="http://schemas.microsoft.com/office/drawing/2014/main" id="{93BCD9B6-303A-4623-8B20-C2A3E2A78624}"/>
                  </a:ext>
                </a:extLst>
              </p14:cNvPr>
              <p14:cNvContentPartPr/>
              <p14:nvPr/>
            </p14:nvContentPartPr>
            <p14:xfrm>
              <a:off x="5902059" y="1068668"/>
              <a:ext cx="276120" cy="404280"/>
            </p14:xfrm>
          </p:contentPart>
        </mc:Choice>
        <mc:Fallback xmlns="">
          <p:pic>
            <p:nvPicPr>
              <p:cNvPr id="20" name="Freihand 19">
                <a:extLst>
                  <a:ext uri="{FF2B5EF4-FFF2-40B4-BE49-F238E27FC236}">
                    <a16:creationId xmlns:a16="http://schemas.microsoft.com/office/drawing/2014/main" id="{93BCD9B6-303A-4623-8B20-C2A3E2A78624}"/>
                  </a:ext>
                </a:extLst>
              </p:cNvPr>
              <p:cNvPicPr/>
              <p:nvPr/>
            </p:nvPicPr>
            <p:blipFill>
              <a:blip r:embed="rId6"/>
              <a:stretch>
                <a:fillRect/>
              </a:stretch>
            </p:blipFill>
            <p:spPr>
              <a:xfrm>
                <a:off x="5897739" y="1064348"/>
                <a:ext cx="28476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Freihand 20">
                <a:extLst>
                  <a:ext uri="{FF2B5EF4-FFF2-40B4-BE49-F238E27FC236}">
                    <a16:creationId xmlns:a16="http://schemas.microsoft.com/office/drawing/2014/main" id="{A1B3A206-8775-4F2B-9B3A-4CE2CCE2095D}"/>
                  </a:ext>
                </a:extLst>
              </p14:cNvPr>
              <p14:cNvContentPartPr/>
              <p14:nvPr/>
            </p14:nvContentPartPr>
            <p14:xfrm>
              <a:off x="217299" y="2261348"/>
              <a:ext cx="289800" cy="427320"/>
            </p14:xfrm>
          </p:contentPart>
        </mc:Choice>
        <mc:Fallback xmlns="">
          <p:pic>
            <p:nvPicPr>
              <p:cNvPr id="21" name="Freihand 20">
                <a:extLst>
                  <a:ext uri="{FF2B5EF4-FFF2-40B4-BE49-F238E27FC236}">
                    <a16:creationId xmlns:a16="http://schemas.microsoft.com/office/drawing/2014/main" id="{A1B3A206-8775-4F2B-9B3A-4CE2CCE2095D}"/>
                  </a:ext>
                </a:extLst>
              </p:cNvPr>
              <p:cNvPicPr/>
              <p:nvPr/>
            </p:nvPicPr>
            <p:blipFill>
              <a:blip r:embed="rId8"/>
              <a:stretch>
                <a:fillRect/>
              </a:stretch>
            </p:blipFill>
            <p:spPr>
              <a:xfrm>
                <a:off x="212979" y="2257028"/>
                <a:ext cx="29844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Freihand 29">
                <a:extLst>
                  <a:ext uri="{FF2B5EF4-FFF2-40B4-BE49-F238E27FC236}">
                    <a16:creationId xmlns:a16="http://schemas.microsoft.com/office/drawing/2014/main" id="{7D9686B6-EE02-4016-9EB8-65D5CE8E9300}"/>
                  </a:ext>
                </a:extLst>
              </p14:cNvPr>
              <p14:cNvContentPartPr/>
              <p14:nvPr/>
            </p14:nvContentPartPr>
            <p14:xfrm>
              <a:off x="888699" y="2315348"/>
              <a:ext cx="210240" cy="414000"/>
            </p14:xfrm>
          </p:contentPart>
        </mc:Choice>
        <mc:Fallback xmlns="">
          <p:pic>
            <p:nvPicPr>
              <p:cNvPr id="30" name="Freihand 29">
                <a:extLst>
                  <a:ext uri="{FF2B5EF4-FFF2-40B4-BE49-F238E27FC236}">
                    <a16:creationId xmlns:a16="http://schemas.microsoft.com/office/drawing/2014/main" id="{7D9686B6-EE02-4016-9EB8-65D5CE8E9300}"/>
                  </a:ext>
                </a:extLst>
              </p:cNvPr>
              <p:cNvPicPr/>
              <p:nvPr/>
            </p:nvPicPr>
            <p:blipFill>
              <a:blip r:embed="rId10"/>
              <a:stretch>
                <a:fillRect/>
              </a:stretch>
            </p:blipFill>
            <p:spPr>
              <a:xfrm>
                <a:off x="884379" y="2311028"/>
                <a:ext cx="21888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23290D60-C50B-4BB3-A0C9-0FD758DB8777}"/>
                  </a:ext>
                </a:extLst>
              </p14:cNvPr>
              <p14:cNvContentPartPr/>
              <p14:nvPr/>
            </p14:nvContentPartPr>
            <p14:xfrm>
              <a:off x="567579" y="2304188"/>
              <a:ext cx="315000" cy="460080"/>
            </p14:xfrm>
          </p:contentPart>
        </mc:Choice>
        <mc:Fallback xmlns="">
          <p:pic>
            <p:nvPicPr>
              <p:cNvPr id="37" name="Freihand 36">
                <a:extLst>
                  <a:ext uri="{FF2B5EF4-FFF2-40B4-BE49-F238E27FC236}">
                    <a16:creationId xmlns:a16="http://schemas.microsoft.com/office/drawing/2014/main" id="{23290D60-C50B-4BB3-A0C9-0FD758DB8777}"/>
                  </a:ext>
                </a:extLst>
              </p:cNvPr>
              <p:cNvPicPr/>
              <p:nvPr/>
            </p:nvPicPr>
            <p:blipFill>
              <a:blip r:embed="rId12"/>
              <a:stretch>
                <a:fillRect/>
              </a:stretch>
            </p:blipFill>
            <p:spPr>
              <a:xfrm>
                <a:off x="563259" y="2299868"/>
                <a:ext cx="3236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7059" name="Freihand 167058">
                <a:extLst>
                  <a:ext uri="{FF2B5EF4-FFF2-40B4-BE49-F238E27FC236}">
                    <a16:creationId xmlns:a16="http://schemas.microsoft.com/office/drawing/2014/main" id="{3BD20F2D-3F16-4F87-B598-A0604498C6FF}"/>
                  </a:ext>
                </a:extLst>
              </p14:cNvPr>
              <p14:cNvContentPartPr/>
              <p14:nvPr/>
            </p14:nvContentPartPr>
            <p14:xfrm>
              <a:off x="5340459" y="832868"/>
              <a:ext cx="1518840" cy="914400"/>
            </p14:xfrm>
          </p:contentPart>
        </mc:Choice>
        <mc:Fallback xmlns="">
          <p:pic>
            <p:nvPicPr>
              <p:cNvPr id="167059" name="Freihand 167058">
                <a:extLst>
                  <a:ext uri="{FF2B5EF4-FFF2-40B4-BE49-F238E27FC236}">
                    <a16:creationId xmlns:a16="http://schemas.microsoft.com/office/drawing/2014/main" id="{3BD20F2D-3F16-4F87-B598-A0604498C6FF}"/>
                  </a:ext>
                </a:extLst>
              </p:cNvPr>
              <p:cNvPicPr/>
              <p:nvPr/>
            </p:nvPicPr>
            <p:blipFill>
              <a:blip r:embed="rId14"/>
              <a:stretch>
                <a:fillRect/>
              </a:stretch>
            </p:blipFill>
            <p:spPr>
              <a:xfrm>
                <a:off x="5336139" y="828548"/>
                <a:ext cx="1527480" cy="923040"/>
              </a:xfrm>
              <a:prstGeom prst="rect">
                <a:avLst/>
              </a:prstGeom>
            </p:spPr>
          </p:pic>
        </mc:Fallback>
      </mc:AlternateContent>
      <p:grpSp>
        <p:nvGrpSpPr>
          <p:cNvPr id="167062" name="Gruppieren 167061">
            <a:extLst>
              <a:ext uri="{FF2B5EF4-FFF2-40B4-BE49-F238E27FC236}">
                <a16:creationId xmlns:a16="http://schemas.microsoft.com/office/drawing/2014/main" id="{D1EF81CF-37F3-4E8A-96FD-2D24CAE697D6}"/>
              </a:ext>
            </a:extLst>
          </p:cNvPr>
          <p:cNvGrpSpPr/>
          <p:nvPr/>
        </p:nvGrpSpPr>
        <p:grpSpPr>
          <a:xfrm>
            <a:off x="-34701" y="1991348"/>
            <a:ext cx="10870200" cy="2279520"/>
            <a:chOff x="-34701" y="1991348"/>
            <a:chExt cx="10870200" cy="2279520"/>
          </a:xfrm>
        </p:grpSpPr>
        <mc:AlternateContent xmlns:mc="http://schemas.openxmlformats.org/markup-compatibility/2006" xmlns:p14="http://schemas.microsoft.com/office/powerpoint/2010/main">
          <mc:Choice Requires="p14">
            <p:contentPart p14:bwMode="auto" r:id="rId15">
              <p14:nvContentPartPr>
                <p14:cNvPr id="31" name="Freihand 30">
                  <a:extLst>
                    <a:ext uri="{FF2B5EF4-FFF2-40B4-BE49-F238E27FC236}">
                      <a16:creationId xmlns:a16="http://schemas.microsoft.com/office/drawing/2014/main" id="{7D8431CD-72A1-4BB6-866A-4AE91FC8A034}"/>
                    </a:ext>
                  </a:extLst>
                </p14:cNvPr>
                <p14:cNvContentPartPr/>
                <p14:nvPr/>
              </p14:nvContentPartPr>
              <p14:xfrm>
                <a:off x="1068339" y="2233628"/>
                <a:ext cx="101880" cy="93240"/>
              </p14:xfrm>
            </p:contentPart>
          </mc:Choice>
          <mc:Fallback xmlns="">
            <p:pic>
              <p:nvPicPr>
                <p:cNvPr id="31" name="Freihand 30">
                  <a:extLst>
                    <a:ext uri="{FF2B5EF4-FFF2-40B4-BE49-F238E27FC236}">
                      <a16:creationId xmlns:a16="http://schemas.microsoft.com/office/drawing/2014/main" id="{7D8431CD-72A1-4BB6-866A-4AE91FC8A034}"/>
                    </a:ext>
                  </a:extLst>
                </p:cNvPr>
                <p:cNvPicPr/>
                <p:nvPr/>
              </p:nvPicPr>
              <p:blipFill>
                <a:blip r:embed="rId16"/>
                <a:stretch>
                  <a:fillRect/>
                </a:stretch>
              </p:blipFill>
              <p:spPr>
                <a:xfrm>
                  <a:off x="1064019" y="2229308"/>
                  <a:ext cx="11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Freihand 31">
                  <a:extLst>
                    <a:ext uri="{FF2B5EF4-FFF2-40B4-BE49-F238E27FC236}">
                      <a16:creationId xmlns:a16="http://schemas.microsoft.com/office/drawing/2014/main" id="{F9C22D8D-7BD5-4ADA-B3B2-6E13097B7B24}"/>
                    </a:ext>
                  </a:extLst>
                </p14:cNvPr>
                <p14:cNvContentPartPr/>
                <p14:nvPr/>
              </p14:nvContentPartPr>
              <p14:xfrm>
                <a:off x="1098939" y="2260268"/>
                <a:ext cx="102960" cy="61560"/>
              </p14:xfrm>
            </p:contentPart>
          </mc:Choice>
          <mc:Fallback xmlns="">
            <p:pic>
              <p:nvPicPr>
                <p:cNvPr id="32" name="Freihand 31">
                  <a:extLst>
                    <a:ext uri="{FF2B5EF4-FFF2-40B4-BE49-F238E27FC236}">
                      <a16:creationId xmlns:a16="http://schemas.microsoft.com/office/drawing/2014/main" id="{F9C22D8D-7BD5-4ADA-B3B2-6E13097B7B24}"/>
                    </a:ext>
                  </a:extLst>
                </p:cNvPr>
                <p:cNvPicPr/>
                <p:nvPr/>
              </p:nvPicPr>
              <p:blipFill>
                <a:blip r:embed="rId18"/>
                <a:stretch>
                  <a:fillRect/>
                </a:stretch>
              </p:blipFill>
              <p:spPr>
                <a:xfrm>
                  <a:off x="1094619" y="2255948"/>
                  <a:ext cx="111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3" name="Freihand 32">
                  <a:extLst>
                    <a:ext uri="{FF2B5EF4-FFF2-40B4-BE49-F238E27FC236}">
                      <a16:creationId xmlns:a16="http://schemas.microsoft.com/office/drawing/2014/main" id="{7AAD786D-5EF7-4106-AD3C-96E4EB154F6B}"/>
                    </a:ext>
                  </a:extLst>
                </p14:cNvPr>
                <p14:cNvContentPartPr/>
                <p14:nvPr/>
              </p14:nvContentPartPr>
              <p14:xfrm>
                <a:off x="1246899" y="2172068"/>
                <a:ext cx="61560" cy="82440"/>
              </p14:xfrm>
            </p:contentPart>
          </mc:Choice>
          <mc:Fallback xmlns="">
            <p:pic>
              <p:nvPicPr>
                <p:cNvPr id="33" name="Freihand 32">
                  <a:extLst>
                    <a:ext uri="{FF2B5EF4-FFF2-40B4-BE49-F238E27FC236}">
                      <a16:creationId xmlns:a16="http://schemas.microsoft.com/office/drawing/2014/main" id="{7AAD786D-5EF7-4106-AD3C-96E4EB154F6B}"/>
                    </a:ext>
                  </a:extLst>
                </p:cNvPr>
                <p:cNvPicPr/>
                <p:nvPr/>
              </p:nvPicPr>
              <p:blipFill>
                <a:blip r:embed="rId20"/>
                <a:stretch>
                  <a:fillRect/>
                </a:stretch>
              </p:blipFill>
              <p:spPr>
                <a:xfrm>
                  <a:off x="1242579" y="2167748"/>
                  <a:ext cx="70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Freihand 33">
                  <a:extLst>
                    <a:ext uri="{FF2B5EF4-FFF2-40B4-BE49-F238E27FC236}">
                      <a16:creationId xmlns:a16="http://schemas.microsoft.com/office/drawing/2014/main" id="{07E85BA1-F333-44FB-83B0-A884A86CD093}"/>
                    </a:ext>
                  </a:extLst>
                </p14:cNvPr>
                <p14:cNvContentPartPr/>
                <p14:nvPr/>
              </p14:nvContentPartPr>
              <p14:xfrm>
                <a:off x="1348419" y="2199788"/>
                <a:ext cx="21240" cy="82800"/>
              </p14:xfrm>
            </p:contentPart>
          </mc:Choice>
          <mc:Fallback xmlns="">
            <p:pic>
              <p:nvPicPr>
                <p:cNvPr id="34" name="Freihand 33">
                  <a:extLst>
                    <a:ext uri="{FF2B5EF4-FFF2-40B4-BE49-F238E27FC236}">
                      <a16:creationId xmlns:a16="http://schemas.microsoft.com/office/drawing/2014/main" id="{07E85BA1-F333-44FB-83B0-A884A86CD093}"/>
                    </a:ext>
                  </a:extLst>
                </p:cNvPr>
                <p:cNvPicPr/>
                <p:nvPr/>
              </p:nvPicPr>
              <p:blipFill>
                <a:blip r:embed="rId22"/>
                <a:stretch>
                  <a:fillRect/>
                </a:stretch>
              </p:blipFill>
              <p:spPr>
                <a:xfrm>
                  <a:off x="1344099" y="2195468"/>
                  <a:ext cx="29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Freihand 34">
                  <a:extLst>
                    <a:ext uri="{FF2B5EF4-FFF2-40B4-BE49-F238E27FC236}">
                      <a16:creationId xmlns:a16="http://schemas.microsoft.com/office/drawing/2014/main" id="{C5AEB4D8-D5E5-4E77-8EC4-0A98368585DA}"/>
                    </a:ext>
                  </a:extLst>
                </p14:cNvPr>
                <p14:cNvContentPartPr/>
                <p14:nvPr/>
              </p14:nvContentPartPr>
              <p14:xfrm>
                <a:off x="1396659" y="2155868"/>
                <a:ext cx="70200" cy="99720"/>
              </p14:xfrm>
            </p:contentPart>
          </mc:Choice>
          <mc:Fallback xmlns="">
            <p:pic>
              <p:nvPicPr>
                <p:cNvPr id="35" name="Freihand 34">
                  <a:extLst>
                    <a:ext uri="{FF2B5EF4-FFF2-40B4-BE49-F238E27FC236}">
                      <a16:creationId xmlns:a16="http://schemas.microsoft.com/office/drawing/2014/main" id="{C5AEB4D8-D5E5-4E77-8EC4-0A98368585DA}"/>
                    </a:ext>
                  </a:extLst>
                </p:cNvPr>
                <p:cNvPicPr/>
                <p:nvPr/>
              </p:nvPicPr>
              <p:blipFill>
                <a:blip r:embed="rId24"/>
                <a:stretch>
                  <a:fillRect/>
                </a:stretch>
              </p:blipFill>
              <p:spPr>
                <a:xfrm>
                  <a:off x="1392339" y="2151548"/>
                  <a:ext cx="78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FAF69A67-E96C-4D9F-ADE4-E6C591E5839A}"/>
                    </a:ext>
                  </a:extLst>
                </p14:cNvPr>
                <p14:cNvContentPartPr/>
                <p14:nvPr/>
              </p14:nvContentPartPr>
              <p14:xfrm>
                <a:off x="371019" y="2238308"/>
                <a:ext cx="24840" cy="122040"/>
              </p14:xfrm>
            </p:contentPart>
          </mc:Choice>
          <mc:Fallback xmlns="">
            <p:pic>
              <p:nvPicPr>
                <p:cNvPr id="22" name="Freihand 21">
                  <a:extLst>
                    <a:ext uri="{FF2B5EF4-FFF2-40B4-BE49-F238E27FC236}">
                      <a16:creationId xmlns:a16="http://schemas.microsoft.com/office/drawing/2014/main" id="{FAF69A67-E96C-4D9F-ADE4-E6C591E5839A}"/>
                    </a:ext>
                  </a:extLst>
                </p:cNvPr>
                <p:cNvPicPr/>
                <p:nvPr/>
              </p:nvPicPr>
              <p:blipFill>
                <a:blip r:embed="rId26"/>
                <a:stretch>
                  <a:fillRect/>
                </a:stretch>
              </p:blipFill>
              <p:spPr>
                <a:xfrm>
                  <a:off x="366699" y="2233988"/>
                  <a:ext cx="33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66CB6B85-523C-4DE7-B6EF-E3428030B2C4}"/>
                    </a:ext>
                  </a:extLst>
                </p14:cNvPr>
                <p14:cNvContentPartPr/>
                <p14:nvPr/>
              </p14:nvContentPartPr>
              <p14:xfrm>
                <a:off x="314499" y="2293028"/>
                <a:ext cx="140760" cy="18360"/>
              </p14:xfrm>
            </p:contentPart>
          </mc:Choice>
          <mc:Fallback xmlns="">
            <p:pic>
              <p:nvPicPr>
                <p:cNvPr id="23" name="Freihand 22">
                  <a:extLst>
                    <a:ext uri="{FF2B5EF4-FFF2-40B4-BE49-F238E27FC236}">
                      <a16:creationId xmlns:a16="http://schemas.microsoft.com/office/drawing/2014/main" id="{66CB6B85-523C-4DE7-B6EF-E3428030B2C4}"/>
                    </a:ext>
                  </a:extLst>
                </p:cNvPr>
                <p:cNvPicPr/>
                <p:nvPr/>
              </p:nvPicPr>
              <p:blipFill>
                <a:blip r:embed="rId28"/>
                <a:stretch>
                  <a:fillRect/>
                </a:stretch>
              </p:blipFill>
              <p:spPr>
                <a:xfrm>
                  <a:off x="310179" y="2288708"/>
                  <a:ext cx="149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80E7069E-E389-4F79-9A38-5983EDA36C1E}"/>
                    </a:ext>
                  </a:extLst>
                </p14:cNvPr>
                <p14:cNvContentPartPr/>
                <p14:nvPr/>
              </p14:nvContentPartPr>
              <p14:xfrm>
                <a:off x="322779" y="2310668"/>
                <a:ext cx="74880" cy="11160"/>
              </p14:xfrm>
            </p:contentPart>
          </mc:Choice>
          <mc:Fallback xmlns="">
            <p:pic>
              <p:nvPicPr>
                <p:cNvPr id="24" name="Freihand 23">
                  <a:extLst>
                    <a:ext uri="{FF2B5EF4-FFF2-40B4-BE49-F238E27FC236}">
                      <a16:creationId xmlns:a16="http://schemas.microsoft.com/office/drawing/2014/main" id="{80E7069E-E389-4F79-9A38-5983EDA36C1E}"/>
                    </a:ext>
                  </a:extLst>
                </p:cNvPr>
                <p:cNvPicPr/>
                <p:nvPr/>
              </p:nvPicPr>
              <p:blipFill>
                <a:blip r:embed="rId30"/>
                <a:stretch>
                  <a:fillRect/>
                </a:stretch>
              </p:blipFill>
              <p:spPr>
                <a:xfrm>
                  <a:off x="318459" y="2306348"/>
                  <a:ext cx="835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849ED8EE-CB35-4DFD-92D5-0C4C6AC116EC}"/>
                    </a:ext>
                  </a:extLst>
                </p14:cNvPr>
                <p14:cNvContentPartPr/>
                <p14:nvPr/>
              </p14:nvContentPartPr>
              <p14:xfrm>
                <a:off x="362739" y="2256668"/>
                <a:ext cx="32040" cy="87480"/>
              </p14:xfrm>
            </p:contentPart>
          </mc:Choice>
          <mc:Fallback xmlns="">
            <p:pic>
              <p:nvPicPr>
                <p:cNvPr id="25" name="Freihand 24">
                  <a:extLst>
                    <a:ext uri="{FF2B5EF4-FFF2-40B4-BE49-F238E27FC236}">
                      <a16:creationId xmlns:a16="http://schemas.microsoft.com/office/drawing/2014/main" id="{849ED8EE-CB35-4DFD-92D5-0C4C6AC116EC}"/>
                    </a:ext>
                  </a:extLst>
                </p:cNvPr>
                <p:cNvPicPr/>
                <p:nvPr/>
              </p:nvPicPr>
              <p:blipFill>
                <a:blip r:embed="rId32"/>
                <a:stretch>
                  <a:fillRect/>
                </a:stretch>
              </p:blipFill>
              <p:spPr>
                <a:xfrm>
                  <a:off x="358419" y="2252348"/>
                  <a:ext cx="40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ACACECE5-8597-4E95-BC5A-89B1246C3F28}"/>
                    </a:ext>
                  </a:extLst>
                </p14:cNvPr>
                <p14:cNvContentPartPr/>
                <p14:nvPr/>
              </p14:nvContentPartPr>
              <p14:xfrm>
                <a:off x="266619" y="2366828"/>
                <a:ext cx="64080" cy="42840"/>
              </p14:xfrm>
            </p:contentPart>
          </mc:Choice>
          <mc:Fallback xmlns="">
            <p:pic>
              <p:nvPicPr>
                <p:cNvPr id="27" name="Freihand 26">
                  <a:extLst>
                    <a:ext uri="{FF2B5EF4-FFF2-40B4-BE49-F238E27FC236}">
                      <a16:creationId xmlns:a16="http://schemas.microsoft.com/office/drawing/2014/main" id="{ACACECE5-8597-4E95-BC5A-89B1246C3F28}"/>
                    </a:ext>
                  </a:extLst>
                </p:cNvPr>
                <p:cNvPicPr/>
                <p:nvPr/>
              </p:nvPicPr>
              <p:blipFill>
                <a:blip r:embed="rId34"/>
                <a:stretch>
                  <a:fillRect/>
                </a:stretch>
              </p:blipFill>
              <p:spPr>
                <a:xfrm>
                  <a:off x="262299" y="2362508"/>
                  <a:ext cx="72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17406925-2C4B-4321-861A-01E2C11D3CBA}"/>
                    </a:ext>
                  </a:extLst>
                </p14:cNvPr>
                <p14:cNvContentPartPr/>
                <p14:nvPr/>
              </p14:nvContentPartPr>
              <p14:xfrm>
                <a:off x="434739" y="2171708"/>
                <a:ext cx="65520" cy="112680"/>
              </p14:xfrm>
            </p:contentPart>
          </mc:Choice>
          <mc:Fallback xmlns="">
            <p:pic>
              <p:nvPicPr>
                <p:cNvPr id="28" name="Freihand 27">
                  <a:extLst>
                    <a:ext uri="{FF2B5EF4-FFF2-40B4-BE49-F238E27FC236}">
                      <a16:creationId xmlns:a16="http://schemas.microsoft.com/office/drawing/2014/main" id="{17406925-2C4B-4321-861A-01E2C11D3CBA}"/>
                    </a:ext>
                  </a:extLst>
                </p:cNvPr>
                <p:cNvPicPr/>
                <p:nvPr/>
              </p:nvPicPr>
              <p:blipFill>
                <a:blip r:embed="rId36"/>
                <a:stretch>
                  <a:fillRect/>
                </a:stretch>
              </p:blipFill>
              <p:spPr>
                <a:xfrm>
                  <a:off x="430419" y="2167388"/>
                  <a:ext cx="74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D839ADF6-CA70-489B-88B5-658AF644347A}"/>
                    </a:ext>
                  </a:extLst>
                </p14:cNvPr>
                <p14:cNvContentPartPr/>
                <p14:nvPr/>
              </p14:nvContentPartPr>
              <p14:xfrm>
                <a:off x="696099" y="2674988"/>
                <a:ext cx="137880" cy="150840"/>
              </p14:xfrm>
            </p:contentPart>
          </mc:Choice>
          <mc:Fallback xmlns="">
            <p:pic>
              <p:nvPicPr>
                <p:cNvPr id="39" name="Freihand 38">
                  <a:extLst>
                    <a:ext uri="{FF2B5EF4-FFF2-40B4-BE49-F238E27FC236}">
                      <a16:creationId xmlns:a16="http://schemas.microsoft.com/office/drawing/2014/main" id="{D839ADF6-CA70-489B-88B5-658AF644347A}"/>
                    </a:ext>
                  </a:extLst>
                </p:cNvPr>
                <p:cNvPicPr/>
                <p:nvPr/>
              </p:nvPicPr>
              <p:blipFill>
                <a:blip r:embed="rId38"/>
                <a:stretch>
                  <a:fillRect/>
                </a:stretch>
              </p:blipFill>
              <p:spPr>
                <a:xfrm>
                  <a:off x="691779" y="2670668"/>
                  <a:ext cx="146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315CC8E7-97F9-43BB-884A-BF70824E7CA3}"/>
                    </a:ext>
                  </a:extLst>
                </p14:cNvPr>
                <p14:cNvContentPartPr/>
                <p14:nvPr/>
              </p14:nvContentPartPr>
              <p14:xfrm>
                <a:off x="773139" y="2742308"/>
                <a:ext cx="122760" cy="124560"/>
              </p14:xfrm>
            </p:contentPart>
          </mc:Choice>
          <mc:Fallback xmlns="">
            <p:pic>
              <p:nvPicPr>
                <p:cNvPr id="40" name="Freihand 39">
                  <a:extLst>
                    <a:ext uri="{FF2B5EF4-FFF2-40B4-BE49-F238E27FC236}">
                      <a16:creationId xmlns:a16="http://schemas.microsoft.com/office/drawing/2014/main" id="{315CC8E7-97F9-43BB-884A-BF70824E7CA3}"/>
                    </a:ext>
                  </a:extLst>
                </p:cNvPr>
                <p:cNvPicPr/>
                <p:nvPr/>
              </p:nvPicPr>
              <p:blipFill>
                <a:blip r:embed="rId40"/>
                <a:stretch>
                  <a:fillRect/>
                </a:stretch>
              </p:blipFill>
              <p:spPr>
                <a:xfrm>
                  <a:off x="768819" y="2737988"/>
                  <a:ext cx="131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EA080E69-FD78-485C-B75E-32C3570326DD}"/>
                    </a:ext>
                  </a:extLst>
                </p14:cNvPr>
                <p14:cNvContentPartPr/>
                <p14:nvPr/>
              </p14:nvContentPartPr>
              <p14:xfrm>
                <a:off x="1050339" y="2705588"/>
                <a:ext cx="102960" cy="121680"/>
              </p14:xfrm>
            </p:contentPart>
          </mc:Choice>
          <mc:Fallback xmlns="">
            <p:pic>
              <p:nvPicPr>
                <p:cNvPr id="41" name="Freihand 40">
                  <a:extLst>
                    <a:ext uri="{FF2B5EF4-FFF2-40B4-BE49-F238E27FC236}">
                      <a16:creationId xmlns:a16="http://schemas.microsoft.com/office/drawing/2014/main" id="{EA080E69-FD78-485C-B75E-32C3570326DD}"/>
                    </a:ext>
                  </a:extLst>
                </p:cNvPr>
                <p:cNvPicPr/>
                <p:nvPr/>
              </p:nvPicPr>
              <p:blipFill>
                <a:blip r:embed="rId42"/>
                <a:stretch>
                  <a:fillRect/>
                </a:stretch>
              </p:blipFill>
              <p:spPr>
                <a:xfrm>
                  <a:off x="1046019" y="2701268"/>
                  <a:ext cx="111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C715E860-27C5-46A1-ADD1-BBDBA8DF23C6}"/>
                    </a:ext>
                  </a:extLst>
                </p14:cNvPr>
                <p14:cNvContentPartPr/>
                <p14:nvPr/>
              </p14:nvContentPartPr>
              <p14:xfrm>
                <a:off x="1166619" y="2677148"/>
                <a:ext cx="164160" cy="151920"/>
              </p14:xfrm>
            </p:contentPart>
          </mc:Choice>
          <mc:Fallback xmlns="">
            <p:pic>
              <p:nvPicPr>
                <p:cNvPr id="42" name="Freihand 41">
                  <a:extLst>
                    <a:ext uri="{FF2B5EF4-FFF2-40B4-BE49-F238E27FC236}">
                      <a16:creationId xmlns:a16="http://schemas.microsoft.com/office/drawing/2014/main" id="{C715E860-27C5-46A1-ADD1-BBDBA8DF23C6}"/>
                    </a:ext>
                  </a:extLst>
                </p:cNvPr>
                <p:cNvPicPr/>
                <p:nvPr/>
              </p:nvPicPr>
              <p:blipFill>
                <a:blip r:embed="rId44"/>
                <a:stretch>
                  <a:fillRect/>
                </a:stretch>
              </p:blipFill>
              <p:spPr>
                <a:xfrm>
                  <a:off x="1162299" y="2672828"/>
                  <a:ext cx="172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386F557B-DE9B-42BB-8F27-DF6620FBB836}"/>
                    </a:ext>
                  </a:extLst>
                </p14:cNvPr>
                <p14:cNvContentPartPr/>
                <p14:nvPr/>
              </p14:nvContentPartPr>
              <p14:xfrm>
                <a:off x="1459299" y="2728988"/>
                <a:ext cx="158400" cy="81720"/>
              </p14:xfrm>
            </p:contentPart>
          </mc:Choice>
          <mc:Fallback xmlns="">
            <p:pic>
              <p:nvPicPr>
                <p:cNvPr id="43" name="Freihand 42">
                  <a:extLst>
                    <a:ext uri="{FF2B5EF4-FFF2-40B4-BE49-F238E27FC236}">
                      <a16:creationId xmlns:a16="http://schemas.microsoft.com/office/drawing/2014/main" id="{386F557B-DE9B-42BB-8F27-DF6620FBB836}"/>
                    </a:ext>
                  </a:extLst>
                </p:cNvPr>
                <p:cNvPicPr/>
                <p:nvPr/>
              </p:nvPicPr>
              <p:blipFill>
                <a:blip r:embed="rId46"/>
                <a:stretch>
                  <a:fillRect/>
                </a:stretch>
              </p:blipFill>
              <p:spPr>
                <a:xfrm>
                  <a:off x="1454979" y="2724668"/>
                  <a:ext cx="16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215B56A9-A014-445B-8A1B-AA9B4B27FCC8}"/>
                    </a:ext>
                  </a:extLst>
                </p14:cNvPr>
                <p14:cNvContentPartPr/>
                <p14:nvPr/>
              </p14:nvContentPartPr>
              <p14:xfrm>
                <a:off x="1610499" y="2683268"/>
                <a:ext cx="46800" cy="21600"/>
              </p14:xfrm>
            </p:contentPart>
          </mc:Choice>
          <mc:Fallback xmlns="">
            <p:pic>
              <p:nvPicPr>
                <p:cNvPr id="44" name="Freihand 43">
                  <a:extLst>
                    <a:ext uri="{FF2B5EF4-FFF2-40B4-BE49-F238E27FC236}">
                      <a16:creationId xmlns:a16="http://schemas.microsoft.com/office/drawing/2014/main" id="{215B56A9-A014-445B-8A1B-AA9B4B27FCC8}"/>
                    </a:ext>
                  </a:extLst>
                </p:cNvPr>
                <p:cNvPicPr/>
                <p:nvPr/>
              </p:nvPicPr>
              <p:blipFill>
                <a:blip r:embed="rId48"/>
                <a:stretch>
                  <a:fillRect/>
                </a:stretch>
              </p:blipFill>
              <p:spPr>
                <a:xfrm>
                  <a:off x="1606179" y="2678948"/>
                  <a:ext cx="55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9CD6FE0E-F75E-4412-B48C-5F742288EDA6}"/>
                    </a:ext>
                  </a:extLst>
                </p14:cNvPr>
                <p14:cNvContentPartPr/>
                <p14:nvPr/>
              </p14:nvContentPartPr>
              <p14:xfrm>
                <a:off x="1642899" y="2627828"/>
                <a:ext cx="196560" cy="186480"/>
              </p14:xfrm>
            </p:contentPart>
          </mc:Choice>
          <mc:Fallback xmlns="">
            <p:pic>
              <p:nvPicPr>
                <p:cNvPr id="45" name="Freihand 44">
                  <a:extLst>
                    <a:ext uri="{FF2B5EF4-FFF2-40B4-BE49-F238E27FC236}">
                      <a16:creationId xmlns:a16="http://schemas.microsoft.com/office/drawing/2014/main" id="{9CD6FE0E-F75E-4412-B48C-5F742288EDA6}"/>
                    </a:ext>
                  </a:extLst>
                </p:cNvPr>
                <p:cNvPicPr/>
                <p:nvPr/>
              </p:nvPicPr>
              <p:blipFill>
                <a:blip r:embed="rId50"/>
                <a:stretch>
                  <a:fillRect/>
                </a:stretch>
              </p:blipFill>
              <p:spPr>
                <a:xfrm>
                  <a:off x="1638579" y="2623508"/>
                  <a:ext cx="2052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6" name="Freihand 45">
                  <a:extLst>
                    <a:ext uri="{FF2B5EF4-FFF2-40B4-BE49-F238E27FC236}">
                      <a16:creationId xmlns:a16="http://schemas.microsoft.com/office/drawing/2014/main" id="{BA5399BF-5648-45DF-97BF-5C057FB758BE}"/>
                    </a:ext>
                  </a:extLst>
                </p14:cNvPr>
                <p14:cNvContentPartPr/>
                <p14:nvPr/>
              </p14:nvContentPartPr>
              <p14:xfrm>
                <a:off x="1877979" y="2721428"/>
                <a:ext cx="52920" cy="67320"/>
              </p14:xfrm>
            </p:contentPart>
          </mc:Choice>
          <mc:Fallback xmlns="">
            <p:pic>
              <p:nvPicPr>
                <p:cNvPr id="46" name="Freihand 45">
                  <a:extLst>
                    <a:ext uri="{FF2B5EF4-FFF2-40B4-BE49-F238E27FC236}">
                      <a16:creationId xmlns:a16="http://schemas.microsoft.com/office/drawing/2014/main" id="{BA5399BF-5648-45DF-97BF-5C057FB758BE}"/>
                    </a:ext>
                  </a:extLst>
                </p:cNvPr>
                <p:cNvPicPr/>
                <p:nvPr/>
              </p:nvPicPr>
              <p:blipFill>
                <a:blip r:embed="rId52"/>
                <a:stretch>
                  <a:fillRect/>
                </a:stretch>
              </p:blipFill>
              <p:spPr>
                <a:xfrm>
                  <a:off x="1873659" y="2717108"/>
                  <a:ext cx="61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 name="Freihand 46">
                  <a:extLst>
                    <a:ext uri="{FF2B5EF4-FFF2-40B4-BE49-F238E27FC236}">
                      <a16:creationId xmlns:a16="http://schemas.microsoft.com/office/drawing/2014/main" id="{79D086F1-3EFD-4570-8FE8-7EA2B8E6CD6F}"/>
                    </a:ext>
                  </a:extLst>
                </p14:cNvPr>
                <p14:cNvContentPartPr/>
                <p14:nvPr/>
              </p14:nvContentPartPr>
              <p14:xfrm>
                <a:off x="2042859" y="2662748"/>
                <a:ext cx="304560" cy="133560"/>
              </p14:xfrm>
            </p:contentPart>
          </mc:Choice>
          <mc:Fallback xmlns="">
            <p:pic>
              <p:nvPicPr>
                <p:cNvPr id="47" name="Freihand 46">
                  <a:extLst>
                    <a:ext uri="{FF2B5EF4-FFF2-40B4-BE49-F238E27FC236}">
                      <a16:creationId xmlns:a16="http://schemas.microsoft.com/office/drawing/2014/main" id="{79D086F1-3EFD-4570-8FE8-7EA2B8E6CD6F}"/>
                    </a:ext>
                  </a:extLst>
                </p:cNvPr>
                <p:cNvPicPr/>
                <p:nvPr/>
              </p:nvPicPr>
              <p:blipFill>
                <a:blip r:embed="rId54"/>
                <a:stretch>
                  <a:fillRect/>
                </a:stretch>
              </p:blipFill>
              <p:spPr>
                <a:xfrm>
                  <a:off x="2038539" y="2658428"/>
                  <a:ext cx="313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8" name="Freihand 47">
                  <a:extLst>
                    <a:ext uri="{FF2B5EF4-FFF2-40B4-BE49-F238E27FC236}">
                      <a16:creationId xmlns:a16="http://schemas.microsoft.com/office/drawing/2014/main" id="{0C188DFB-8673-439D-8B03-0B76BF96D1E6}"/>
                    </a:ext>
                  </a:extLst>
                </p14:cNvPr>
                <p14:cNvContentPartPr/>
                <p14:nvPr/>
              </p14:nvContentPartPr>
              <p14:xfrm>
                <a:off x="2240499" y="2634668"/>
                <a:ext cx="46080" cy="13320"/>
              </p14:xfrm>
            </p:contentPart>
          </mc:Choice>
          <mc:Fallback xmlns="">
            <p:pic>
              <p:nvPicPr>
                <p:cNvPr id="48" name="Freihand 47">
                  <a:extLst>
                    <a:ext uri="{FF2B5EF4-FFF2-40B4-BE49-F238E27FC236}">
                      <a16:creationId xmlns:a16="http://schemas.microsoft.com/office/drawing/2014/main" id="{0C188DFB-8673-439D-8B03-0B76BF96D1E6}"/>
                    </a:ext>
                  </a:extLst>
                </p:cNvPr>
                <p:cNvPicPr/>
                <p:nvPr/>
              </p:nvPicPr>
              <p:blipFill>
                <a:blip r:embed="rId56"/>
                <a:stretch>
                  <a:fillRect/>
                </a:stretch>
              </p:blipFill>
              <p:spPr>
                <a:xfrm>
                  <a:off x="2236179" y="2630348"/>
                  <a:ext cx="54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Freihand 48">
                  <a:extLst>
                    <a:ext uri="{FF2B5EF4-FFF2-40B4-BE49-F238E27FC236}">
                      <a16:creationId xmlns:a16="http://schemas.microsoft.com/office/drawing/2014/main" id="{6D1769C9-EECF-4798-A924-0759979F3DEA}"/>
                    </a:ext>
                  </a:extLst>
                </p14:cNvPr>
                <p14:cNvContentPartPr/>
                <p14:nvPr/>
              </p14:nvContentPartPr>
              <p14:xfrm>
                <a:off x="2471619" y="2678948"/>
                <a:ext cx="305640" cy="120600"/>
              </p14:xfrm>
            </p:contentPart>
          </mc:Choice>
          <mc:Fallback xmlns="">
            <p:pic>
              <p:nvPicPr>
                <p:cNvPr id="49" name="Freihand 48">
                  <a:extLst>
                    <a:ext uri="{FF2B5EF4-FFF2-40B4-BE49-F238E27FC236}">
                      <a16:creationId xmlns:a16="http://schemas.microsoft.com/office/drawing/2014/main" id="{6D1769C9-EECF-4798-A924-0759979F3DEA}"/>
                    </a:ext>
                  </a:extLst>
                </p:cNvPr>
                <p:cNvPicPr/>
                <p:nvPr/>
              </p:nvPicPr>
              <p:blipFill>
                <a:blip r:embed="rId58"/>
                <a:stretch>
                  <a:fillRect/>
                </a:stretch>
              </p:blipFill>
              <p:spPr>
                <a:xfrm>
                  <a:off x="2467299" y="2674628"/>
                  <a:ext cx="314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Freihand 49">
                  <a:extLst>
                    <a:ext uri="{FF2B5EF4-FFF2-40B4-BE49-F238E27FC236}">
                      <a16:creationId xmlns:a16="http://schemas.microsoft.com/office/drawing/2014/main" id="{C104F3FB-8FAE-4304-A1E9-CC0A78CE2C22}"/>
                    </a:ext>
                  </a:extLst>
                </p14:cNvPr>
                <p14:cNvContentPartPr/>
                <p14:nvPr/>
              </p14:nvContentPartPr>
              <p14:xfrm>
                <a:off x="2990379" y="2711708"/>
                <a:ext cx="17640" cy="98640"/>
              </p14:xfrm>
            </p:contentPart>
          </mc:Choice>
          <mc:Fallback xmlns="">
            <p:pic>
              <p:nvPicPr>
                <p:cNvPr id="50" name="Freihand 49">
                  <a:extLst>
                    <a:ext uri="{FF2B5EF4-FFF2-40B4-BE49-F238E27FC236}">
                      <a16:creationId xmlns:a16="http://schemas.microsoft.com/office/drawing/2014/main" id="{C104F3FB-8FAE-4304-A1E9-CC0A78CE2C22}"/>
                    </a:ext>
                  </a:extLst>
                </p:cNvPr>
                <p:cNvPicPr/>
                <p:nvPr/>
              </p:nvPicPr>
              <p:blipFill>
                <a:blip r:embed="rId60"/>
                <a:stretch>
                  <a:fillRect/>
                </a:stretch>
              </p:blipFill>
              <p:spPr>
                <a:xfrm>
                  <a:off x="2986059" y="2707388"/>
                  <a:ext cx="26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Freihand 50">
                  <a:extLst>
                    <a:ext uri="{FF2B5EF4-FFF2-40B4-BE49-F238E27FC236}">
                      <a16:creationId xmlns:a16="http://schemas.microsoft.com/office/drawing/2014/main" id="{90463467-0E91-438F-9B27-9BD2C1321E9B}"/>
                    </a:ext>
                  </a:extLst>
                </p14:cNvPr>
                <p14:cNvContentPartPr/>
                <p14:nvPr/>
              </p14:nvContentPartPr>
              <p14:xfrm>
                <a:off x="2993619" y="2692268"/>
                <a:ext cx="116280" cy="54000"/>
              </p14:xfrm>
            </p:contentPart>
          </mc:Choice>
          <mc:Fallback xmlns="">
            <p:pic>
              <p:nvPicPr>
                <p:cNvPr id="51" name="Freihand 50">
                  <a:extLst>
                    <a:ext uri="{FF2B5EF4-FFF2-40B4-BE49-F238E27FC236}">
                      <a16:creationId xmlns:a16="http://schemas.microsoft.com/office/drawing/2014/main" id="{90463467-0E91-438F-9B27-9BD2C1321E9B}"/>
                    </a:ext>
                  </a:extLst>
                </p:cNvPr>
                <p:cNvPicPr/>
                <p:nvPr/>
              </p:nvPicPr>
              <p:blipFill>
                <a:blip r:embed="rId62"/>
                <a:stretch>
                  <a:fillRect/>
                </a:stretch>
              </p:blipFill>
              <p:spPr>
                <a:xfrm>
                  <a:off x="2989299" y="2687948"/>
                  <a:ext cx="124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Freihand 51">
                  <a:extLst>
                    <a:ext uri="{FF2B5EF4-FFF2-40B4-BE49-F238E27FC236}">
                      <a16:creationId xmlns:a16="http://schemas.microsoft.com/office/drawing/2014/main" id="{4FBD1064-9C58-40F6-9247-C08A8291DFE2}"/>
                    </a:ext>
                  </a:extLst>
                </p14:cNvPr>
                <p14:cNvContentPartPr/>
                <p14:nvPr/>
              </p14:nvContentPartPr>
              <p14:xfrm>
                <a:off x="2969499" y="2730068"/>
                <a:ext cx="222120" cy="111960"/>
              </p14:xfrm>
            </p:contentPart>
          </mc:Choice>
          <mc:Fallback xmlns="">
            <p:pic>
              <p:nvPicPr>
                <p:cNvPr id="52" name="Freihand 51">
                  <a:extLst>
                    <a:ext uri="{FF2B5EF4-FFF2-40B4-BE49-F238E27FC236}">
                      <a16:creationId xmlns:a16="http://schemas.microsoft.com/office/drawing/2014/main" id="{4FBD1064-9C58-40F6-9247-C08A8291DFE2}"/>
                    </a:ext>
                  </a:extLst>
                </p:cNvPr>
                <p:cNvPicPr/>
                <p:nvPr/>
              </p:nvPicPr>
              <p:blipFill>
                <a:blip r:embed="rId64"/>
                <a:stretch>
                  <a:fillRect/>
                </a:stretch>
              </p:blipFill>
              <p:spPr>
                <a:xfrm>
                  <a:off x="2965179" y="2725748"/>
                  <a:ext cx="230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Freihand 52">
                  <a:extLst>
                    <a:ext uri="{FF2B5EF4-FFF2-40B4-BE49-F238E27FC236}">
                      <a16:creationId xmlns:a16="http://schemas.microsoft.com/office/drawing/2014/main" id="{15F15852-5C4D-4073-904E-DFB71ACB51F5}"/>
                    </a:ext>
                  </a:extLst>
                </p14:cNvPr>
                <p14:cNvContentPartPr/>
                <p14:nvPr/>
              </p14:nvContentPartPr>
              <p14:xfrm>
                <a:off x="3103419" y="2726828"/>
                <a:ext cx="141840" cy="92160"/>
              </p14:xfrm>
            </p:contentPart>
          </mc:Choice>
          <mc:Fallback xmlns="">
            <p:pic>
              <p:nvPicPr>
                <p:cNvPr id="53" name="Freihand 52">
                  <a:extLst>
                    <a:ext uri="{FF2B5EF4-FFF2-40B4-BE49-F238E27FC236}">
                      <a16:creationId xmlns:a16="http://schemas.microsoft.com/office/drawing/2014/main" id="{15F15852-5C4D-4073-904E-DFB71ACB51F5}"/>
                    </a:ext>
                  </a:extLst>
                </p:cNvPr>
                <p:cNvPicPr/>
                <p:nvPr/>
              </p:nvPicPr>
              <p:blipFill>
                <a:blip r:embed="rId66"/>
                <a:stretch>
                  <a:fillRect/>
                </a:stretch>
              </p:blipFill>
              <p:spPr>
                <a:xfrm>
                  <a:off x="3099099" y="2722508"/>
                  <a:ext cx="150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Freihand 53">
                  <a:extLst>
                    <a:ext uri="{FF2B5EF4-FFF2-40B4-BE49-F238E27FC236}">
                      <a16:creationId xmlns:a16="http://schemas.microsoft.com/office/drawing/2014/main" id="{00B87959-BB4C-4E02-8E43-857F7CFEA6BB}"/>
                    </a:ext>
                  </a:extLst>
                </p14:cNvPr>
                <p14:cNvContentPartPr/>
                <p14:nvPr/>
              </p14:nvContentPartPr>
              <p14:xfrm>
                <a:off x="3231939" y="2690108"/>
                <a:ext cx="46080" cy="36000"/>
              </p14:xfrm>
            </p:contentPart>
          </mc:Choice>
          <mc:Fallback xmlns="">
            <p:pic>
              <p:nvPicPr>
                <p:cNvPr id="54" name="Freihand 53">
                  <a:extLst>
                    <a:ext uri="{FF2B5EF4-FFF2-40B4-BE49-F238E27FC236}">
                      <a16:creationId xmlns:a16="http://schemas.microsoft.com/office/drawing/2014/main" id="{00B87959-BB4C-4E02-8E43-857F7CFEA6BB}"/>
                    </a:ext>
                  </a:extLst>
                </p:cNvPr>
                <p:cNvPicPr/>
                <p:nvPr/>
              </p:nvPicPr>
              <p:blipFill>
                <a:blip r:embed="rId68"/>
                <a:stretch>
                  <a:fillRect/>
                </a:stretch>
              </p:blipFill>
              <p:spPr>
                <a:xfrm>
                  <a:off x="3227619" y="2685788"/>
                  <a:ext cx="54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Freihand 54">
                  <a:extLst>
                    <a:ext uri="{FF2B5EF4-FFF2-40B4-BE49-F238E27FC236}">
                      <a16:creationId xmlns:a16="http://schemas.microsoft.com/office/drawing/2014/main" id="{E04B0038-10B1-4005-8D76-CA72BF53840B}"/>
                    </a:ext>
                  </a:extLst>
                </p14:cNvPr>
                <p14:cNvContentPartPr/>
                <p14:nvPr/>
              </p14:nvContentPartPr>
              <p14:xfrm>
                <a:off x="3262539" y="2736548"/>
                <a:ext cx="66240" cy="76320"/>
              </p14:xfrm>
            </p:contentPart>
          </mc:Choice>
          <mc:Fallback xmlns="">
            <p:pic>
              <p:nvPicPr>
                <p:cNvPr id="55" name="Freihand 54">
                  <a:extLst>
                    <a:ext uri="{FF2B5EF4-FFF2-40B4-BE49-F238E27FC236}">
                      <a16:creationId xmlns:a16="http://schemas.microsoft.com/office/drawing/2014/main" id="{E04B0038-10B1-4005-8D76-CA72BF53840B}"/>
                    </a:ext>
                  </a:extLst>
                </p:cNvPr>
                <p:cNvPicPr/>
                <p:nvPr/>
              </p:nvPicPr>
              <p:blipFill>
                <a:blip r:embed="rId70"/>
                <a:stretch>
                  <a:fillRect/>
                </a:stretch>
              </p:blipFill>
              <p:spPr>
                <a:xfrm>
                  <a:off x="3258219" y="2732228"/>
                  <a:ext cx="74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978A0875-3FD1-445C-80E2-9BA1D157E776}"/>
                    </a:ext>
                  </a:extLst>
                </p14:cNvPr>
                <p14:cNvContentPartPr/>
                <p14:nvPr/>
              </p14:nvContentPartPr>
              <p14:xfrm>
                <a:off x="3350379" y="2669228"/>
                <a:ext cx="218880" cy="134640"/>
              </p14:xfrm>
            </p:contentPart>
          </mc:Choice>
          <mc:Fallback xmlns="">
            <p:pic>
              <p:nvPicPr>
                <p:cNvPr id="56" name="Freihand 55">
                  <a:extLst>
                    <a:ext uri="{FF2B5EF4-FFF2-40B4-BE49-F238E27FC236}">
                      <a16:creationId xmlns:a16="http://schemas.microsoft.com/office/drawing/2014/main" id="{978A0875-3FD1-445C-80E2-9BA1D157E776}"/>
                    </a:ext>
                  </a:extLst>
                </p:cNvPr>
                <p:cNvPicPr/>
                <p:nvPr/>
              </p:nvPicPr>
              <p:blipFill>
                <a:blip r:embed="rId72"/>
                <a:stretch>
                  <a:fillRect/>
                </a:stretch>
              </p:blipFill>
              <p:spPr>
                <a:xfrm>
                  <a:off x="3346059" y="2664908"/>
                  <a:ext cx="227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Freihand 56">
                  <a:extLst>
                    <a:ext uri="{FF2B5EF4-FFF2-40B4-BE49-F238E27FC236}">
                      <a16:creationId xmlns:a16="http://schemas.microsoft.com/office/drawing/2014/main" id="{ACD785DD-F990-43AC-8EB1-FCAC75D65DE1}"/>
                    </a:ext>
                  </a:extLst>
                </p14:cNvPr>
                <p14:cNvContentPartPr/>
                <p14:nvPr/>
              </p14:nvContentPartPr>
              <p14:xfrm>
                <a:off x="3594459" y="2725028"/>
                <a:ext cx="99720" cy="82080"/>
              </p14:xfrm>
            </p:contentPart>
          </mc:Choice>
          <mc:Fallback xmlns="">
            <p:pic>
              <p:nvPicPr>
                <p:cNvPr id="57" name="Freihand 56">
                  <a:extLst>
                    <a:ext uri="{FF2B5EF4-FFF2-40B4-BE49-F238E27FC236}">
                      <a16:creationId xmlns:a16="http://schemas.microsoft.com/office/drawing/2014/main" id="{ACD785DD-F990-43AC-8EB1-FCAC75D65DE1}"/>
                    </a:ext>
                  </a:extLst>
                </p:cNvPr>
                <p:cNvPicPr/>
                <p:nvPr/>
              </p:nvPicPr>
              <p:blipFill>
                <a:blip r:embed="rId74"/>
                <a:stretch>
                  <a:fillRect/>
                </a:stretch>
              </p:blipFill>
              <p:spPr>
                <a:xfrm>
                  <a:off x="3590139" y="2720708"/>
                  <a:ext cx="108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488DE096-89B7-4ABE-8BEC-DCBEABBA1617}"/>
                    </a:ext>
                  </a:extLst>
                </p14:cNvPr>
                <p14:cNvContentPartPr/>
                <p14:nvPr/>
              </p14:nvContentPartPr>
              <p14:xfrm>
                <a:off x="3584379" y="2744828"/>
                <a:ext cx="120240" cy="38520"/>
              </p14:xfrm>
            </p:contentPart>
          </mc:Choice>
          <mc:Fallback xmlns="">
            <p:pic>
              <p:nvPicPr>
                <p:cNvPr id="58" name="Freihand 57">
                  <a:extLst>
                    <a:ext uri="{FF2B5EF4-FFF2-40B4-BE49-F238E27FC236}">
                      <a16:creationId xmlns:a16="http://schemas.microsoft.com/office/drawing/2014/main" id="{488DE096-89B7-4ABE-8BEC-DCBEABBA1617}"/>
                    </a:ext>
                  </a:extLst>
                </p:cNvPr>
                <p:cNvPicPr/>
                <p:nvPr/>
              </p:nvPicPr>
              <p:blipFill>
                <a:blip r:embed="rId76"/>
                <a:stretch>
                  <a:fillRect/>
                </a:stretch>
              </p:blipFill>
              <p:spPr>
                <a:xfrm>
                  <a:off x="3580059" y="2740508"/>
                  <a:ext cx="128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Freihand 58">
                  <a:extLst>
                    <a:ext uri="{FF2B5EF4-FFF2-40B4-BE49-F238E27FC236}">
                      <a16:creationId xmlns:a16="http://schemas.microsoft.com/office/drawing/2014/main" id="{95D7A715-3742-43BE-90F2-C4D7617D3FAC}"/>
                    </a:ext>
                  </a:extLst>
                </p14:cNvPr>
                <p14:cNvContentPartPr/>
                <p14:nvPr/>
              </p14:nvContentPartPr>
              <p14:xfrm>
                <a:off x="3734139" y="2747348"/>
                <a:ext cx="294120" cy="56520"/>
              </p14:xfrm>
            </p:contentPart>
          </mc:Choice>
          <mc:Fallback xmlns="">
            <p:pic>
              <p:nvPicPr>
                <p:cNvPr id="59" name="Freihand 58">
                  <a:extLst>
                    <a:ext uri="{FF2B5EF4-FFF2-40B4-BE49-F238E27FC236}">
                      <a16:creationId xmlns:a16="http://schemas.microsoft.com/office/drawing/2014/main" id="{95D7A715-3742-43BE-90F2-C4D7617D3FAC}"/>
                    </a:ext>
                  </a:extLst>
                </p:cNvPr>
                <p:cNvPicPr/>
                <p:nvPr/>
              </p:nvPicPr>
              <p:blipFill>
                <a:blip r:embed="rId78"/>
                <a:stretch>
                  <a:fillRect/>
                </a:stretch>
              </p:blipFill>
              <p:spPr>
                <a:xfrm>
                  <a:off x="3729819" y="2743028"/>
                  <a:ext cx="302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Freihand 59">
                  <a:extLst>
                    <a:ext uri="{FF2B5EF4-FFF2-40B4-BE49-F238E27FC236}">
                      <a16:creationId xmlns:a16="http://schemas.microsoft.com/office/drawing/2014/main" id="{711D4E19-FF38-4C27-BA18-9A44149880C6}"/>
                    </a:ext>
                  </a:extLst>
                </p14:cNvPr>
                <p14:cNvContentPartPr/>
                <p14:nvPr/>
              </p14:nvContentPartPr>
              <p14:xfrm>
                <a:off x="3993339" y="2705588"/>
                <a:ext cx="360" cy="360"/>
              </p14:xfrm>
            </p:contentPart>
          </mc:Choice>
          <mc:Fallback xmlns="">
            <p:pic>
              <p:nvPicPr>
                <p:cNvPr id="60" name="Freihand 59">
                  <a:extLst>
                    <a:ext uri="{FF2B5EF4-FFF2-40B4-BE49-F238E27FC236}">
                      <a16:creationId xmlns:a16="http://schemas.microsoft.com/office/drawing/2014/main" id="{711D4E19-FF38-4C27-BA18-9A44149880C6}"/>
                    </a:ext>
                  </a:extLst>
                </p:cNvPr>
                <p:cNvPicPr/>
                <p:nvPr/>
              </p:nvPicPr>
              <p:blipFill>
                <a:blip r:embed="rId80"/>
                <a:stretch>
                  <a:fillRect/>
                </a:stretch>
              </p:blipFill>
              <p:spPr>
                <a:xfrm>
                  <a:off x="3989019" y="27012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45B0678F-FD90-438D-8743-E2C4F587BD9A}"/>
                    </a:ext>
                  </a:extLst>
                </p14:cNvPr>
                <p14:cNvContentPartPr/>
                <p14:nvPr/>
              </p14:nvContentPartPr>
              <p14:xfrm>
                <a:off x="4066059" y="2747348"/>
                <a:ext cx="248040" cy="50040"/>
              </p14:xfrm>
            </p:contentPart>
          </mc:Choice>
          <mc:Fallback xmlns="">
            <p:pic>
              <p:nvPicPr>
                <p:cNvPr id="61" name="Freihand 60">
                  <a:extLst>
                    <a:ext uri="{FF2B5EF4-FFF2-40B4-BE49-F238E27FC236}">
                      <a16:creationId xmlns:a16="http://schemas.microsoft.com/office/drawing/2014/main" id="{45B0678F-FD90-438D-8743-E2C4F587BD9A}"/>
                    </a:ext>
                  </a:extLst>
                </p:cNvPr>
                <p:cNvPicPr/>
                <p:nvPr/>
              </p:nvPicPr>
              <p:blipFill>
                <a:blip r:embed="rId82"/>
                <a:stretch>
                  <a:fillRect/>
                </a:stretch>
              </p:blipFill>
              <p:spPr>
                <a:xfrm>
                  <a:off x="4061739" y="2743028"/>
                  <a:ext cx="256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4EC8407E-B166-4B3A-8815-E64A7A2B9EA7}"/>
                    </a:ext>
                  </a:extLst>
                </p14:cNvPr>
                <p14:cNvContentPartPr/>
                <p14:nvPr/>
              </p14:nvContentPartPr>
              <p14:xfrm>
                <a:off x="4324539" y="2755988"/>
                <a:ext cx="20160" cy="17280"/>
              </p14:xfrm>
            </p:contentPart>
          </mc:Choice>
          <mc:Fallback xmlns="">
            <p:pic>
              <p:nvPicPr>
                <p:cNvPr id="62" name="Freihand 61">
                  <a:extLst>
                    <a:ext uri="{FF2B5EF4-FFF2-40B4-BE49-F238E27FC236}">
                      <a16:creationId xmlns:a16="http://schemas.microsoft.com/office/drawing/2014/main" id="{4EC8407E-B166-4B3A-8815-E64A7A2B9EA7}"/>
                    </a:ext>
                  </a:extLst>
                </p:cNvPr>
                <p:cNvPicPr/>
                <p:nvPr/>
              </p:nvPicPr>
              <p:blipFill>
                <a:blip r:embed="rId84"/>
                <a:stretch>
                  <a:fillRect/>
                </a:stretch>
              </p:blipFill>
              <p:spPr>
                <a:xfrm>
                  <a:off x="4320219" y="2751668"/>
                  <a:ext cx="28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40EA1954-9B65-4741-BE58-E79A5CF51DF0}"/>
                    </a:ext>
                  </a:extLst>
                </p14:cNvPr>
                <p14:cNvContentPartPr/>
                <p14:nvPr/>
              </p14:nvContentPartPr>
              <p14:xfrm>
                <a:off x="4307619" y="2751308"/>
                <a:ext cx="223920" cy="39960"/>
              </p14:xfrm>
            </p:contentPart>
          </mc:Choice>
          <mc:Fallback xmlns="">
            <p:pic>
              <p:nvPicPr>
                <p:cNvPr id="63" name="Freihand 62">
                  <a:extLst>
                    <a:ext uri="{FF2B5EF4-FFF2-40B4-BE49-F238E27FC236}">
                      <a16:creationId xmlns:a16="http://schemas.microsoft.com/office/drawing/2014/main" id="{40EA1954-9B65-4741-BE58-E79A5CF51DF0}"/>
                    </a:ext>
                  </a:extLst>
                </p:cNvPr>
                <p:cNvPicPr/>
                <p:nvPr/>
              </p:nvPicPr>
              <p:blipFill>
                <a:blip r:embed="rId86"/>
                <a:stretch>
                  <a:fillRect/>
                </a:stretch>
              </p:blipFill>
              <p:spPr>
                <a:xfrm>
                  <a:off x="4303299" y="2746988"/>
                  <a:ext cx="2325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6912" name="Freihand 166911">
                  <a:extLst>
                    <a:ext uri="{FF2B5EF4-FFF2-40B4-BE49-F238E27FC236}">
                      <a16:creationId xmlns:a16="http://schemas.microsoft.com/office/drawing/2014/main" id="{962FE1D0-DB7F-47C0-BC98-A1B58C42F7BA}"/>
                    </a:ext>
                  </a:extLst>
                </p14:cNvPr>
                <p14:cNvContentPartPr/>
                <p14:nvPr/>
              </p14:nvContentPartPr>
              <p14:xfrm>
                <a:off x="4669779" y="2735828"/>
                <a:ext cx="104400" cy="79920"/>
              </p14:xfrm>
            </p:contentPart>
          </mc:Choice>
          <mc:Fallback xmlns="">
            <p:pic>
              <p:nvPicPr>
                <p:cNvPr id="166912" name="Freihand 166911">
                  <a:extLst>
                    <a:ext uri="{FF2B5EF4-FFF2-40B4-BE49-F238E27FC236}">
                      <a16:creationId xmlns:a16="http://schemas.microsoft.com/office/drawing/2014/main" id="{962FE1D0-DB7F-47C0-BC98-A1B58C42F7BA}"/>
                    </a:ext>
                  </a:extLst>
                </p:cNvPr>
                <p:cNvPicPr/>
                <p:nvPr/>
              </p:nvPicPr>
              <p:blipFill>
                <a:blip r:embed="rId88"/>
                <a:stretch>
                  <a:fillRect/>
                </a:stretch>
              </p:blipFill>
              <p:spPr>
                <a:xfrm>
                  <a:off x="4665459" y="2731508"/>
                  <a:ext cx="113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6913" name="Freihand 166912">
                  <a:extLst>
                    <a:ext uri="{FF2B5EF4-FFF2-40B4-BE49-F238E27FC236}">
                      <a16:creationId xmlns:a16="http://schemas.microsoft.com/office/drawing/2014/main" id="{E81991A4-5345-4827-840F-96710FBB0D39}"/>
                    </a:ext>
                  </a:extLst>
                </p14:cNvPr>
                <p14:cNvContentPartPr/>
                <p14:nvPr/>
              </p14:nvContentPartPr>
              <p14:xfrm>
                <a:off x="4775619" y="2749148"/>
                <a:ext cx="102240" cy="61560"/>
              </p14:xfrm>
            </p:contentPart>
          </mc:Choice>
          <mc:Fallback xmlns="">
            <p:pic>
              <p:nvPicPr>
                <p:cNvPr id="166913" name="Freihand 166912">
                  <a:extLst>
                    <a:ext uri="{FF2B5EF4-FFF2-40B4-BE49-F238E27FC236}">
                      <a16:creationId xmlns:a16="http://schemas.microsoft.com/office/drawing/2014/main" id="{E81991A4-5345-4827-840F-96710FBB0D39}"/>
                    </a:ext>
                  </a:extLst>
                </p:cNvPr>
                <p:cNvPicPr/>
                <p:nvPr/>
              </p:nvPicPr>
              <p:blipFill>
                <a:blip r:embed="rId90"/>
                <a:stretch>
                  <a:fillRect/>
                </a:stretch>
              </p:blipFill>
              <p:spPr>
                <a:xfrm>
                  <a:off x="4771299" y="2744828"/>
                  <a:ext cx="11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6914" name="Freihand 166913">
                  <a:extLst>
                    <a:ext uri="{FF2B5EF4-FFF2-40B4-BE49-F238E27FC236}">
                      <a16:creationId xmlns:a16="http://schemas.microsoft.com/office/drawing/2014/main" id="{8D597EA2-A2D9-4179-80DA-02CFFA739665}"/>
                    </a:ext>
                  </a:extLst>
                </p14:cNvPr>
                <p14:cNvContentPartPr/>
                <p14:nvPr/>
              </p14:nvContentPartPr>
              <p14:xfrm>
                <a:off x="5004579" y="2690108"/>
                <a:ext cx="7920" cy="127440"/>
              </p14:xfrm>
            </p:contentPart>
          </mc:Choice>
          <mc:Fallback xmlns="">
            <p:pic>
              <p:nvPicPr>
                <p:cNvPr id="166914" name="Freihand 166913">
                  <a:extLst>
                    <a:ext uri="{FF2B5EF4-FFF2-40B4-BE49-F238E27FC236}">
                      <a16:creationId xmlns:a16="http://schemas.microsoft.com/office/drawing/2014/main" id="{8D597EA2-A2D9-4179-80DA-02CFFA739665}"/>
                    </a:ext>
                  </a:extLst>
                </p:cNvPr>
                <p:cNvPicPr/>
                <p:nvPr/>
              </p:nvPicPr>
              <p:blipFill>
                <a:blip r:embed="rId92"/>
                <a:stretch>
                  <a:fillRect/>
                </a:stretch>
              </p:blipFill>
              <p:spPr>
                <a:xfrm>
                  <a:off x="5000259" y="2685788"/>
                  <a:ext cx="165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6917" name="Freihand 166916">
                  <a:extLst>
                    <a:ext uri="{FF2B5EF4-FFF2-40B4-BE49-F238E27FC236}">
                      <a16:creationId xmlns:a16="http://schemas.microsoft.com/office/drawing/2014/main" id="{6E1F6225-7CF5-4727-82E4-B3E1FEDCA519}"/>
                    </a:ext>
                  </a:extLst>
                </p14:cNvPr>
                <p14:cNvContentPartPr/>
                <p14:nvPr/>
              </p14:nvContentPartPr>
              <p14:xfrm>
                <a:off x="4966419" y="2751668"/>
                <a:ext cx="114480" cy="13680"/>
              </p14:xfrm>
            </p:contentPart>
          </mc:Choice>
          <mc:Fallback xmlns="">
            <p:pic>
              <p:nvPicPr>
                <p:cNvPr id="166917" name="Freihand 166916">
                  <a:extLst>
                    <a:ext uri="{FF2B5EF4-FFF2-40B4-BE49-F238E27FC236}">
                      <a16:creationId xmlns:a16="http://schemas.microsoft.com/office/drawing/2014/main" id="{6E1F6225-7CF5-4727-82E4-B3E1FEDCA519}"/>
                    </a:ext>
                  </a:extLst>
                </p:cNvPr>
                <p:cNvPicPr/>
                <p:nvPr/>
              </p:nvPicPr>
              <p:blipFill>
                <a:blip r:embed="rId94"/>
                <a:stretch>
                  <a:fillRect/>
                </a:stretch>
              </p:blipFill>
              <p:spPr>
                <a:xfrm>
                  <a:off x="4962099" y="2747348"/>
                  <a:ext cx="1231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6918" name="Freihand 166917">
                  <a:extLst>
                    <a:ext uri="{FF2B5EF4-FFF2-40B4-BE49-F238E27FC236}">
                      <a16:creationId xmlns:a16="http://schemas.microsoft.com/office/drawing/2014/main" id="{156E921B-B47D-4939-97C2-979248A7B03A}"/>
                    </a:ext>
                  </a:extLst>
                </p14:cNvPr>
                <p14:cNvContentPartPr/>
                <p14:nvPr/>
              </p14:nvContentPartPr>
              <p14:xfrm>
                <a:off x="5100339" y="2745548"/>
                <a:ext cx="143640" cy="54720"/>
              </p14:xfrm>
            </p:contentPart>
          </mc:Choice>
          <mc:Fallback xmlns="">
            <p:pic>
              <p:nvPicPr>
                <p:cNvPr id="166918" name="Freihand 166917">
                  <a:extLst>
                    <a:ext uri="{FF2B5EF4-FFF2-40B4-BE49-F238E27FC236}">
                      <a16:creationId xmlns:a16="http://schemas.microsoft.com/office/drawing/2014/main" id="{156E921B-B47D-4939-97C2-979248A7B03A}"/>
                    </a:ext>
                  </a:extLst>
                </p:cNvPr>
                <p:cNvPicPr/>
                <p:nvPr/>
              </p:nvPicPr>
              <p:blipFill>
                <a:blip r:embed="rId96"/>
                <a:stretch>
                  <a:fillRect/>
                </a:stretch>
              </p:blipFill>
              <p:spPr>
                <a:xfrm>
                  <a:off x="5096019" y="2741228"/>
                  <a:ext cx="152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6937" name="Freihand 166936">
                  <a:extLst>
                    <a:ext uri="{FF2B5EF4-FFF2-40B4-BE49-F238E27FC236}">
                      <a16:creationId xmlns:a16="http://schemas.microsoft.com/office/drawing/2014/main" id="{36D1974C-9063-4B33-B051-BF3103E28A2F}"/>
                    </a:ext>
                  </a:extLst>
                </p14:cNvPr>
                <p14:cNvContentPartPr/>
                <p14:nvPr/>
              </p14:nvContentPartPr>
              <p14:xfrm>
                <a:off x="550659" y="3025268"/>
                <a:ext cx="78840" cy="126720"/>
              </p14:xfrm>
            </p:contentPart>
          </mc:Choice>
          <mc:Fallback xmlns="">
            <p:pic>
              <p:nvPicPr>
                <p:cNvPr id="166937" name="Freihand 166936">
                  <a:extLst>
                    <a:ext uri="{FF2B5EF4-FFF2-40B4-BE49-F238E27FC236}">
                      <a16:creationId xmlns:a16="http://schemas.microsoft.com/office/drawing/2014/main" id="{36D1974C-9063-4B33-B051-BF3103E28A2F}"/>
                    </a:ext>
                  </a:extLst>
                </p:cNvPr>
                <p:cNvPicPr/>
                <p:nvPr/>
              </p:nvPicPr>
              <p:blipFill>
                <a:blip r:embed="rId98"/>
                <a:stretch>
                  <a:fillRect/>
                </a:stretch>
              </p:blipFill>
              <p:spPr>
                <a:xfrm>
                  <a:off x="546339" y="3020948"/>
                  <a:ext cx="8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6938" name="Freihand 166937">
                  <a:extLst>
                    <a:ext uri="{FF2B5EF4-FFF2-40B4-BE49-F238E27FC236}">
                      <a16:creationId xmlns:a16="http://schemas.microsoft.com/office/drawing/2014/main" id="{D5803342-07B7-4D80-864D-1C40A7C484BF}"/>
                    </a:ext>
                  </a:extLst>
                </p14:cNvPr>
                <p14:cNvContentPartPr/>
                <p14:nvPr/>
              </p14:nvContentPartPr>
              <p14:xfrm>
                <a:off x="680259" y="3047948"/>
                <a:ext cx="69840" cy="71640"/>
              </p14:xfrm>
            </p:contentPart>
          </mc:Choice>
          <mc:Fallback xmlns="">
            <p:pic>
              <p:nvPicPr>
                <p:cNvPr id="166938" name="Freihand 166937">
                  <a:extLst>
                    <a:ext uri="{FF2B5EF4-FFF2-40B4-BE49-F238E27FC236}">
                      <a16:creationId xmlns:a16="http://schemas.microsoft.com/office/drawing/2014/main" id="{D5803342-07B7-4D80-864D-1C40A7C484BF}"/>
                    </a:ext>
                  </a:extLst>
                </p:cNvPr>
                <p:cNvPicPr/>
                <p:nvPr/>
              </p:nvPicPr>
              <p:blipFill>
                <a:blip r:embed="rId100"/>
                <a:stretch>
                  <a:fillRect/>
                </a:stretch>
              </p:blipFill>
              <p:spPr>
                <a:xfrm>
                  <a:off x="675939" y="3043628"/>
                  <a:ext cx="78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6939" name="Freihand 166938">
                  <a:extLst>
                    <a:ext uri="{FF2B5EF4-FFF2-40B4-BE49-F238E27FC236}">
                      <a16:creationId xmlns:a16="http://schemas.microsoft.com/office/drawing/2014/main" id="{692F4B2E-B39C-4820-91DE-FD770929E861}"/>
                    </a:ext>
                  </a:extLst>
                </p14:cNvPr>
                <p14:cNvContentPartPr/>
                <p14:nvPr/>
              </p14:nvContentPartPr>
              <p14:xfrm>
                <a:off x="800499" y="3065948"/>
                <a:ext cx="127080" cy="42120"/>
              </p14:xfrm>
            </p:contentPart>
          </mc:Choice>
          <mc:Fallback xmlns="">
            <p:pic>
              <p:nvPicPr>
                <p:cNvPr id="166939" name="Freihand 166938">
                  <a:extLst>
                    <a:ext uri="{FF2B5EF4-FFF2-40B4-BE49-F238E27FC236}">
                      <a16:creationId xmlns:a16="http://schemas.microsoft.com/office/drawing/2014/main" id="{692F4B2E-B39C-4820-91DE-FD770929E861}"/>
                    </a:ext>
                  </a:extLst>
                </p:cNvPr>
                <p:cNvPicPr/>
                <p:nvPr/>
              </p:nvPicPr>
              <p:blipFill>
                <a:blip r:embed="rId102"/>
                <a:stretch>
                  <a:fillRect/>
                </a:stretch>
              </p:blipFill>
              <p:spPr>
                <a:xfrm>
                  <a:off x="796179" y="3061628"/>
                  <a:ext cx="135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6940" name="Freihand 166939">
                  <a:extLst>
                    <a:ext uri="{FF2B5EF4-FFF2-40B4-BE49-F238E27FC236}">
                      <a16:creationId xmlns:a16="http://schemas.microsoft.com/office/drawing/2014/main" id="{B7BD09B9-786F-4037-AA84-E49E67EFFD61}"/>
                    </a:ext>
                  </a:extLst>
                </p14:cNvPr>
                <p14:cNvContentPartPr/>
                <p14:nvPr/>
              </p14:nvContentPartPr>
              <p14:xfrm>
                <a:off x="968619" y="2989628"/>
                <a:ext cx="314640" cy="101880"/>
              </p14:xfrm>
            </p:contentPart>
          </mc:Choice>
          <mc:Fallback xmlns="">
            <p:pic>
              <p:nvPicPr>
                <p:cNvPr id="166940" name="Freihand 166939">
                  <a:extLst>
                    <a:ext uri="{FF2B5EF4-FFF2-40B4-BE49-F238E27FC236}">
                      <a16:creationId xmlns:a16="http://schemas.microsoft.com/office/drawing/2014/main" id="{B7BD09B9-786F-4037-AA84-E49E67EFFD61}"/>
                    </a:ext>
                  </a:extLst>
                </p:cNvPr>
                <p:cNvPicPr/>
                <p:nvPr/>
              </p:nvPicPr>
              <p:blipFill>
                <a:blip r:embed="rId104"/>
                <a:stretch>
                  <a:fillRect/>
                </a:stretch>
              </p:blipFill>
              <p:spPr>
                <a:xfrm>
                  <a:off x="964299" y="2985308"/>
                  <a:ext cx="323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6942" name="Freihand 166941">
                  <a:extLst>
                    <a:ext uri="{FF2B5EF4-FFF2-40B4-BE49-F238E27FC236}">
                      <a16:creationId xmlns:a16="http://schemas.microsoft.com/office/drawing/2014/main" id="{3DC0A0BA-0BFC-46E1-986D-C18363BF23BF}"/>
                    </a:ext>
                  </a:extLst>
                </p14:cNvPr>
                <p14:cNvContentPartPr/>
                <p14:nvPr/>
              </p14:nvContentPartPr>
              <p14:xfrm>
                <a:off x="1525179" y="2959028"/>
                <a:ext cx="232920" cy="138600"/>
              </p14:xfrm>
            </p:contentPart>
          </mc:Choice>
          <mc:Fallback xmlns="">
            <p:pic>
              <p:nvPicPr>
                <p:cNvPr id="166942" name="Freihand 166941">
                  <a:extLst>
                    <a:ext uri="{FF2B5EF4-FFF2-40B4-BE49-F238E27FC236}">
                      <a16:creationId xmlns:a16="http://schemas.microsoft.com/office/drawing/2014/main" id="{3DC0A0BA-0BFC-46E1-986D-C18363BF23BF}"/>
                    </a:ext>
                  </a:extLst>
                </p:cNvPr>
                <p:cNvPicPr/>
                <p:nvPr/>
              </p:nvPicPr>
              <p:blipFill>
                <a:blip r:embed="rId106"/>
                <a:stretch>
                  <a:fillRect/>
                </a:stretch>
              </p:blipFill>
              <p:spPr>
                <a:xfrm>
                  <a:off x="1520859" y="2954708"/>
                  <a:ext cx="241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6943" name="Freihand 166942">
                  <a:extLst>
                    <a:ext uri="{FF2B5EF4-FFF2-40B4-BE49-F238E27FC236}">
                      <a16:creationId xmlns:a16="http://schemas.microsoft.com/office/drawing/2014/main" id="{349DFE2B-F5A0-4D7C-99BA-30A4241B6CF3}"/>
                    </a:ext>
                  </a:extLst>
                </p14:cNvPr>
                <p14:cNvContentPartPr/>
                <p14:nvPr/>
              </p14:nvContentPartPr>
              <p14:xfrm>
                <a:off x="1717419" y="2929508"/>
                <a:ext cx="360" cy="360"/>
              </p14:xfrm>
            </p:contentPart>
          </mc:Choice>
          <mc:Fallback xmlns="">
            <p:pic>
              <p:nvPicPr>
                <p:cNvPr id="166943" name="Freihand 166942">
                  <a:extLst>
                    <a:ext uri="{FF2B5EF4-FFF2-40B4-BE49-F238E27FC236}">
                      <a16:creationId xmlns:a16="http://schemas.microsoft.com/office/drawing/2014/main" id="{349DFE2B-F5A0-4D7C-99BA-30A4241B6CF3}"/>
                    </a:ext>
                  </a:extLst>
                </p:cNvPr>
                <p:cNvPicPr/>
                <p:nvPr/>
              </p:nvPicPr>
              <p:blipFill>
                <a:blip r:embed="rId80"/>
                <a:stretch>
                  <a:fillRect/>
                </a:stretch>
              </p:blipFill>
              <p:spPr>
                <a:xfrm>
                  <a:off x="1713099" y="29251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66944" name="Freihand 166943">
                  <a:extLst>
                    <a:ext uri="{FF2B5EF4-FFF2-40B4-BE49-F238E27FC236}">
                      <a16:creationId xmlns:a16="http://schemas.microsoft.com/office/drawing/2014/main" id="{6B49DF36-AD8C-4FE3-9951-EF7FA9003EC3}"/>
                    </a:ext>
                  </a:extLst>
                </p14:cNvPr>
                <p14:cNvContentPartPr/>
                <p14:nvPr/>
              </p14:nvContentPartPr>
              <p14:xfrm>
                <a:off x="1780059" y="2998988"/>
                <a:ext cx="86400" cy="90000"/>
              </p14:xfrm>
            </p:contentPart>
          </mc:Choice>
          <mc:Fallback xmlns="">
            <p:pic>
              <p:nvPicPr>
                <p:cNvPr id="166944" name="Freihand 166943">
                  <a:extLst>
                    <a:ext uri="{FF2B5EF4-FFF2-40B4-BE49-F238E27FC236}">
                      <a16:creationId xmlns:a16="http://schemas.microsoft.com/office/drawing/2014/main" id="{6B49DF36-AD8C-4FE3-9951-EF7FA9003EC3}"/>
                    </a:ext>
                  </a:extLst>
                </p:cNvPr>
                <p:cNvPicPr/>
                <p:nvPr/>
              </p:nvPicPr>
              <p:blipFill>
                <a:blip r:embed="rId109"/>
                <a:stretch>
                  <a:fillRect/>
                </a:stretch>
              </p:blipFill>
              <p:spPr>
                <a:xfrm>
                  <a:off x="1775739" y="2994668"/>
                  <a:ext cx="95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66945" name="Freihand 166944">
                  <a:extLst>
                    <a:ext uri="{FF2B5EF4-FFF2-40B4-BE49-F238E27FC236}">
                      <a16:creationId xmlns:a16="http://schemas.microsoft.com/office/drawing/2014/main" id="{9B84A6D8-8EFB-45D9-B435-ADDE820F8D13}"/>
                    </a:ext>
                  </a:extLst>
                </p14:cNvPr>
                <p14:cNvContentPartPr/>
                <p14:nvPr/>
              </p14:nvContentPartPr>
              <p14:xfrm>
                <a:off x="1918659" y="3000068"/>
                <a:ext cx="101160" cy="79560"/>
              </p14:xfrm>
            </p:contentPart>
          </mc:Choice>
          <mc:Fallback xmlns="">
            <p:pic>
              <p:nvPicPr>
                <p:cNvPr id="166945" name="Freihand 166944">
                  <a:extLst>
                    <a:ext uri="{FF2B5EF4-FFF2-40B4-BE49-F238E27FC236}">
                      <a16:creationId xmlns:a16="http://schemas.microsoft.com/office/drawing/2014/main" id="{9B84A6D8-8EFB-45D9-B435-ADDE820F8D13}"/>
                    </a:ext>
                  </a:extLst>
                </p:cNvPr>
                <p:cNvPicPr/>
                <p:nvPr/>
              </p:nvPicPr>
              <p:blipFill>
                <a:blip r:embed="rId111"/>
                <a:stretch>
                  <a:fillRect/>
                </a:stretch>
              </p:blipFill>
              <p:spPr>
                <a:xfrm>
                  <a:off x="1914339" y="2995748"/>
                  <a:ext cx="109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66946" name="Freihand 166945">
                  <a:extLst>
                    <a:ext uri="{FF2B5EF4-FFF2-40B4-BE49-F238E27FC236}">
                      <a16:creationId xmlns:a16="http://schemas.microsoft.com/office/drawing/2014/main" id="{11FC5A73-D282-49F6-98A4-8545A146C0B6}"/>
                    </a:ext>
                  </a:extLst>
                </p14:cNvPr>
                <p14:cNvContentPartPr/>
                <p14:nvPr/>
              </p14:nvContentPartPr>
              <p14:xfrm>
                <a:off x="2097939" y="2942108"/>
                <a:ext cx="150480" cy="116280"/>
              </p14:xfrm>
            </p:contentPart>
          </mc:Choice>
          <mc:Fallback xmlns="">
            <p:pic>
              <p:nvPicPr>
                <p:cNvPr id="166946" name="Freihand 166945">
                  <a:extLst>
                    <a:ext uri="{FF2B5EF4-FFF2-40B4-BE49-F238E27FC236}">
                      <a16:creationId xmlns:a16="http://schemas.microsoft.com/office/drawing/2014/main" id="{11FC5A73-D282-49F6-98A4-8545A146C0B6}"/>
                    </a:ext>
                  </a:extLst>
                </p:cNvPr>
                <p:cNvPicPr/>
                <p:nvPr/>
              </p:nvPicPr>
              <p:blipFill>
                <a:blip r:embed="rId113"/>
                <a:stretch>
                  <a:fillRect/>
                </a:stretch>
              </p:blipFill>
              <p:spPr>
                <a:xfrm>
                  <a:off x="2093619" y="2937788"/>
                  <a:ext cx="159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66947" name="Freihand 166946">
                  <a:extLst>
                    <a:ext uri="{FF2B5EF4-FFF2-40B4-BE49-F238E27FC236}">
                      <a16:creationId xmlns:a16="http://schemas.microsoft.com/office/drawing/2014/main" id="{069726CE-8BF0-448B-AE8E-F28EBFEEC58E}"/>
                    </a:ext>
                  </a:extLst>
                </p14:cNvPr>
                <p14:cNvContentPartPr/>
                <p14:nvPr/>
              </p14:nvContentPartPr>
              <p14:xfrm>
                <a:off x="2285859" y="2988188"/>
                <a:ext cx="51840" cy="89640"/>
              </p14:xfrm>
            </p:contentPart>
          </mc:Choice>
          <mc:Fallback xmlns="">
            <p:pic>
              <p:nvPicPr>
                <p:cNvPr id="166947" name="Freihand 166946">
                  <a:extLst>
                    <a:ext uri="{FF2B5EF4-FFF2-40B4-BE49-F238E27FC236}">
                      <a16:creationId xmlns:a16="http://schemas.microsoft.com/office/drawing/2014/main" id="{069726CE-8BF0-448B-AE8E-F28EBFEEC58E}"/>
                    </a:ext>
                  </a:extLst>
                </p:cNvPr>
                <p:cNvPicPr/>
                <p:nvPr/>
              </p:nvPicPr>
              <p:blipFill>
                <a:blip r:embed="rId115"/>
                <a:stretch>
                  <a:fillRect/>
                </a:stretch>
              </p:blipFill>
              <p:spPr>
                <a:xfrm>
                  <a:off x="2281539" y="2983868"/>
                  <a:ext cx="60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66948" name="Freihand 166947">
                  <a:extLst>
                    <a:ext uri="{FF2B5EF4-FFF2-40B4-BE49-F238E27FC236}">
                      <a16:creationId xmlns:a16="http://schemas.microsoft.com/office/drawing/2014/main" id="{4F50EB0C-F294-4936-8A44-0B9162D1D7DA}"/>
                    </a:ext>
                  </a:extLst>
                </p14:cNvPr>
                <p14:cNvContentPartPr/>
                <p14:nvPr/>
              </p14:nvContentPartPr>
              <p14:xfrm>
                <a:off x="2349939" y="2935268"/>
                <a:ext cx="210960" cy="224640"/>
              </p14:xfrm>
            </p:contentPart>
          </mc:Choice>
          <mc:Fallback xmlns="">
            <p:pic>
              <p:nvPicPr>
                <p:cNvPr id="166948" name="Freihand 166947">
                  <a:extLst>
                    <a:ext uri="{FF2B5EF4-FFF2-40B4-BE49-F238E27FC236}">
                      <a16:creationId xmlns:a16="http://schemas.microsoft.com/office/drawing/2014/main" id="{4F50EB0C-F294-4936-8A44-0B9162D1D7DA}"/>
                    </a:ext>
                  </a:extLst>
                </p:cNvPr>
                <p:cNvPicPr/>
                <p:nvPr/>
              </p:nvPicPr>
              <p:blipFill>
                <a:blip r:embed="rId117"/>
                <a:stretch>
                  <a:fillRect/>
                </a:stretch>
              </p:blipFill>
              <p:spPr>
                <a:xfrm>
                  <a:off x="2345619" y="2930948"/>
                  <a:ext cx="219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6949" name="Freihand 166948">
                  <a:extLst>
                    <a:ext uri="{FF2B5EF4-FFF2-40B4-BE49-F238E27FC236}">
                      <a16:creationId xmlns:a16="http://schemas.microsoft.com/office/drawing/2014/main" id="{FA0970FE-1E64-42B5-B773-C44F5217F317}"/>
                    </a:ext>
                  </a:extLst>
                </p14:cNvPr>
                <p14:cNvContentPartPr/>
                <p14:nvPr/>
              </p14:nvContentPartPr>
              <p14:xfrm>
                <a:off x="2594739" y="2984228"/>
                <a:ext cx="91440" cy="57240"/>
              </p14:xfrm>
            </p:contentPart>
          </mc:Choice>
          <mc:Fallback xmlns="">
            <p:pic>
              <p:nvPicPr>
                <p:cNvPr id="166949" name="Freihand 166948">
                  <a:extLst>
                    <a:ext uri="{FF2B5EF4-FFF2-40B4-BE49-F238E27FC236}">
                      <a16:creationId xmlns:a16="http://schemas.microsoft.com/office/drawing/2014/main" id="{FA0970FE-1E64-42B5-B773-C44F5217F317}"/>
                    </a:ext>
                  </a:extLst>
                </p:cNvPr>
                <p:cNvPicPr/>
                <p:nvPr/>
              </p:nvPicPr>
              <p:blipFill>
                <a:blip r:embed="rId119"/>
                <a:stretch>
                  <a:fillRect/>
                </a:stretch>
              </p:blipFill>
              <p:spPr>
                <a:xfrm>
                  <a:off x="2590419" y="2979908"/>
                  <a:ext cx="10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6950" name="Freihand 166949">
                  <a:extLst>
                    <a:ext uri="{FF2B5EF4-FFF2-40B4-BE49-F238E27FC236}">
                      <a16:creationId xmlns:a16="http://schemas.microsoft.com/office/drawing/2014/main" id="{90082B83-1140-4455-8260-440D4D3EA2FE}"/>
                    </a:ext>
                  </a:extLst>
                </p14:cNvPr>
                <p14:cNvContentPartPr/>
                <p14:nvPr/>
              </p14:nvContentPartPr>
              <p14:xfrm>
                <a:off x="2395299" y="2878388"/>
                <a:ext cx="102960" cy="18720"/>
              </p14:xfrm>
            </p:contentPart>
          </mc:Choice>
          <mc:Fallback xmlns="">
            <p:pic>
              <p:nvPicPr>
                <p:cNvPr id="166950" name="Freihand 166949">
                  <a:extLst>
                    <a:ext uri="{FF2B5EF4-FFF2-40B4-BE49-F238E27FC236}">
                      <a16:creationId xmlns:a16="http://schemas.microsoft.com/office/drawing/2014/main" id="{90082B83-1140-4455-8260-440D4D3EA2FE}"/>
                    </a:ext>
                  </a:extLst>
                </p:cNvPr>
                <p:cNvPicPr/>
                <p:nvPr/>
              </p:nvPicPr>
              <p:blipFill>
                <a:blip r:embed="rId121"/>
                <a:stretch>
                  <a:fillRect/>
                </a:stretch>
              </p:blipFill>
              <p:spPr>
                <a:xfrm>
                  <a:off x="2390979" y="2874068"/>
                  <a:ext cx="111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6951" name="Freihand 166950">
                  <a:extLst>
                    <a:ext uri="{FF2B5EF4-FFF2-40B4-BE49-F238E27FC236}">
                      <a16:creationId xmlns:a16="http://schemas.microsoft.com/office/drawing/2014/main" id="{E8ADA9F9-072D-4402-8DDB-A8E191A42592}"/>
                    </a:ext>
                  </a:extLst>
                </p14:cNvPr>
                <p14:cNvContentPartPr/>
                <p14:nvPr/>
              </p14:nvContentPartPr>
              <p14:xfrm>
                <a:off x="2929179" y="2921948"/>
                <a:ext cx="212400" cy="180000"/>
              </p14:xfrm>
            </p:contentPart>
          </mc:Choice>
          <mc:Fallback xmlns="">
            <p:pic>
              <p:nvPicPr>
                <p:cNvPr id="166951" name="Freihand 166950">
                  <a:extLst>
                    <a:ext uri="{FF2B5EF4-FFF2-40B4-BE49-F238E27FC236}">
                      <a16:creationId xmlns:a16="http://schemas.microsoft.com/office/drawing/2014/main" id="{E8ADA9F9-072D-4402-8DDB-A8E191A42592}"/>
                    </a:ext>
                  </a:extLst>
                </p:cNvPr>
                <p:cNvPicPr/>
                <p:nvPr/>
              </p:nvPicPr>
              <p:blipFill>
                <a:blip r:embed="rId123"/>
                <a:stretch>
                  <a:fillRect/>
                </a:stretch>
              </p:blipFill>
              <p:spPr>
                <a:xfrm>
                  <a:off x="2924859" y="2917628"/>
                  <a:ext cx="221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6952" name="Freihand 166951">
                  <a:extLst>
                    <a:ext uri="{FF2B5EF4-FFF2-40B4-BE49-F238E27FC236}">
                      <a16:creationId xmlns:a16="http://schemas.microsoft.com/office/drawing/2014/main" id="{5A5AE362-4C16-42A2-A17B-29CC032004BB}"/>
                    </a:ext>
                  </a:extLst>
                </p14:cNvPr>
                <p14:cNvContentPartPr/>
                <p14:nvPr/>
              </p14:nvContentPartPr>
              <p14:xfrm>
                <a:off x="3140499" y="2895308"/>
                <a:ext cx="222120" cy="144720"/>
              </p14:xfrm>
            </p:contentPart>
          </mc:Choice>
          <mc:Fallback xmlns="">
            <p:pic>
              <p:nvPicPr>
                <p:cNvPr id="166952" name="Freihand 166951">
                  <a:extLst>
                    <a:ext uri="{FF2B5EF4-FFF2-40B4-BE49-F238E27FC236}">
                      <a16:creationId xmlns:a16="http://schemas.microsoft.com/office/drawing/2014/main" id="{5A5AE362-4C16-42A2-A17B-29CC032004BB}"/>
                    </a:ext>
                  </a:extLst>
                </p:cNvPr>
                <p:cNvPicPr/>
                <p:nvPr/>
              </p:nvPicPr>
              <p:blipFill>
                <a:blip r:embed="rId125"/>
                <a:stretch>
                  <a:fillRect/>
                </a:stretch>
              </p:blipFill>
              <p:spPr>
                <a:xfrm>
                  <a:off x="3136179" y="2890988"/>
                  <a:ext cx="230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6953" name="Freihand 166952">
                  <a:extLst>
                    <a:ext uri="{FF2B5EF4-FFF2-40B4-BE49-F238E27FC236}">
                      <a16:creationId xmlns:a16="http://schemas.microsoft.com/office/drawing/2014/main" id="{C64D014E-2DD0-4992-A627-F33E8F76435E}"/>
                    </a:ext>
                  </a:extLst>
                </p14:cNvPr>
                <p14:cNvContentPartPr/>
                <p14:nvPr/>
              </p14:nvContentPartPr>
              <p14:xfrm>
                <a:off x="3037179" y="2888468"/>
                <a:ext cx="113040" cy="3240"/>
              </p14:xfrm>
            </p:contentPart>
          </mc:Choice>
          <mc:Fallback xmlns="">
            <p:pic>
              <p:nvPicPr>
                <p:cNvPr id="166953" name="Freihand 166952">
                  <a:extLst>
                    <a:ext uri="{FF2B5EF4-FFF2-40B4-BE49-F238E27FC236}">
                      <a16:creationId xmlns:a16="http://schemas.microsoft.com/office/drawing/2014/main" id="{C64D014E-2DD0-4992-A627-F33E8F76435E}"/>
                    </a:ext>
                  </a:extLst>
                </p:cNvPr>
                <p:cNvPicPr/>
                <p:nvPr/>
              </p:nvPicPr>
              <p:blipFill>
                <a:blip r:embed="rId127"/>
                <a:stretch>
                  <a:fillRect/>
                </a:stretch>
              </p:blipFill>
              <p:spPr>
                <a:xfrm>
                  <a:off x="3032859" y="2884148"/>
                  <a:ext cx="121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6954" name="Freihand 166953">
                  <a:extLst>
                    <a:ext uri="{FF2B5EF4-FFF2-40B4-BE49-F238E27FC236}">
                      <a16:creationId xmlns:a16="http://schemas.microsoft.com/office/drawing/2014/main" id="{FE198C77-A119-4C94-83C9-0EA5E068B56E}"/>
                    </a:ext>
                  </a:extLst>
                </p14:cNvPr>
                <p14:cNvContentPartPr/>
                <p14:nvPr/>
              </p14:nvContentPartPr>
              <p14:xfrm>
                <a:off x="3528939" y="2929508"/>
                <a:ext cx="177480" cy="102240"/>
              </p14:xfrm>
            </p:contentPart>
          </mc:Choice>
          <mc:Fallback xmlns="">
            <p:pic>
              <p:nvPicPr>
                <p:cNvPr id="166954" name="Freihand 166953">
                  <a:extLst>
                    <a:ext uri="{FF2B5EF4-FFF2-40B4-BE49-F238E27FC236}">
                      <a16:creationId xmlns:a16="http://schemas.microsoft.com/office/drawing/2014/main" id="{FE198C77-A119-4C94-83C9-0EA5E068B56E}"/>
                    </a:ext>
                  </a:extLst>
                </p:cNvPr>
                <p:cNvPicPr/>
                <p:nvPr/>
              </p:nvPicPr>
              <p:blipFill>
                <a:blip r:embed="rId129"/>
                <a:stretch>
                  <a:fillRect/>
                </a:stretch>
              </p:blipFill>
              <p:spPr>
                <a:xfrm>
                  <a:off x="3524619" y="2925188"/>
                  <a:ext cx="186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6955" name="Freihand 166954">
                  <a:extLst>
                    <a:ext uri="{FF2B5EF4-FFF2-40B4-BE49-F238E27FC236}">
                      <a16:creationId xmlns:a16="http://schemas.microsoft.com/office/drawing/2014/main" id="{CF70E404-642C-4714-87CE-A7AB1ABBF17D}"/>
                    </a:ext>
                  </a:extLst>
                </p14:cNvPr>
                <p14:cNvContentPartPr/>
                <p14:nvPr/>
              </p14:nvContentPartPr>
              <p14:xfrm>
                <a:off x="3699939" y="2965148"/>
                <a:ext cx="96480" cy="65880"/>
              </p14:xfrm>
            </p:contentPart>
          </mc:Choice>
          <mc:Fallback xmlns="">
            <p:pic>
              <p:nvPicPr>
                <p:cNvPr id="166955" name="Freihand 166954">
                  <a:extLst>
                    <a:ext uri="{FF2B5EF4-FFF2-40B4-BE49-F238E27FC236}">
                      <a16:creationId xmlns:a16="http://schemas.microsoft.com/office/drawing/2014/main" id="{CF70E404-642C-4714-87CE-A7AB1ABBF17D}"/>
                    </a:ext>
                  </a:extLst>
                </p:cNvPr>
                <p:cNvPicPr/>
                <p:nvPr/>
              </p:nvPicPr>
              <p:blipFill>
                <a:blip r:embed="rId131"/>
                <a:stretch>
                  <a:fillRect/>
                </a:stretch>
              </p:blipFill>
              <p:spPr>
                <a:xfrm>
                  <a:off x="3695619" y="2960828"/>
                  <a:ext cx="105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6956" name="Freihand 166955">
                  <a:extLst>
                    <a:ext uri="{FF2B5EF4-FFF2-40B4-BE49-F238E27FC236}">
                      <a16:creationId xmlns:a16="http://schemas.microsoft.com/office/drawing/2014/main" id="{92BD6DCC-7064-4BA2-BE76-396005C02458}"/>
                    </a:ext>
                  </a:extLst>
                </p14:cNvPr>
                <p14:cNvContentPartPr/>
                <p14:nvPr/>
              </p14:nvContentPartPr>
              <p14:xfrm>
                <a:off x="3850419" y="2953628"/>
                <a:ext cx="253080" cy="101160"/>
              </p14:xfrm>
            </p:contentPart>
          </mc:Choice>
          <mc:Fallback xmlns="">
            <p:pic>
              <p:nvPicPr>
                <p:cNvPr id="166956" name="Freihand 166955">
                  <a:extLst>
                    <a:ext uri="{FF2B5EF4-FFF2-40B4-BE49-F238E27FC236}">
                      <a16:creationId xmlns:a16="http://schemas.microsoft.com/office/drawing/2014/main" id="{92BD6DCC-7064-4BA2-BE76-396005C02458}"/>
                    </a:ext>
                  </a:extLst>
                </p:cNvPr>
                <p:cNvPicPr/>
                <p:nvPr/>
              </p:nvPicPr>
              <p:blipFill>
                <a:blip r:embed="rId133"/>
                <a:stretch>
                  <a:fillRect/>
                </a:stretch>
              </p:blipFill>
              <p:spPr>
                <a:xfrm>
                  <a:off x="3846099" y="2949308"/>
                  <a:ext cx="261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6957" name="Freihand 166956">
                  <a:extLst>
                    <a:ext uri="{FF2B5EF4-FFF2-40B4-BE49-F238E27FC236}">
                      <a16:creationId xmlns:a16="http://schemas.microsoft.com/office/drawing/2014/main" id="{A26681A4-F091-49A9-9FBD-818B0F1FC759}"/>
                    </a:ext>
                  </a:extLst>
                </p14:cNvPr>
                <p14:cNvContentPartPr/>
                <p14:nvPr/>
              </p14:nvContentPartPr>
              <p14:xfrm>
                <a:off x="4272339" y="3022388"/>
                <a:ext cx="21240" cy="89640"/>
              </p14:xfrm>
            </p:contentPart>
          </mc:Choice>
          <mc:Fallback xmlns="">
            <p:pic>
              <p:nvPicPr>
                <p:cNvPr id="166957" name="Freihand 166956">
                  <a:extLst>
                    <a:ext uri="{FF2B5EF4-FFF2-40B4-BE49-F238E27FC236}">
                      <a16:creationId xmlns:a16="http://schemas.microsoft.com/office/drawing/2014/main" id="{A26681A4-F091-49A9-9FBD-818B0F1FC759}"/>
                    </a:ext>
                  </a:extLst>
                </p:cNvPr>
                <p:cNvPicPr/>
                <p:nvPr/>
              </p:nvPicPr>
              <p:blipFill>
                <a:blip r:embed="rId135"/>
                <a:stretch>
                  <a:fillRect/>
                </a:stretch>
              </p:blipFill>
              <p:spPr>
                <a:xfrm>
                  <a:off x="4268019" y="3018068"/>
                  <a:ext cx="29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6958" name="Freihand 166957">
                  <a:extLst>
                    <a:ext uri="{FF2B5EF4-FFF2-40B4-BE49-F238E27FC236}">
                      <a16:creationId xmlns:a16="http://schemas.microsoft.com/office/drawing/2014/main" id="{F9AC1340-A5C7-4363-9BC1-CB9F0AC8BCF6}"/>
                    </a:ext>
                  </a:extLst>
                </p14:cNvPr>
                <p14:cNvContentPartPr/>
                <p14:nvPr/>
              </p14:nvContentPartPr>
              <p14:xfrm>
                <a:off x="4404819" y="2941388"/>
                <a:ext cx="128880" cy="105480"/>
              </p14:xfrm>
            </p:contentPart>
          </mc:Choice>
          <mc:Fallback xmlns="">
            <p:pic>
              <p:nvPicPr>
                <p:cNvPr id="166958" name="Freihand 166957">
                  <a:extLst>
                    <a:ext uri="{FF2B5EF4-FFF2-40B4-BE49-F238E27FC236}">
                      <a16:creationId xmlns:a16="http://schemas.microsoft.com/office/drawing/2014/main" id="{F9AC1340-A5C7-4363-9BC1-CB9F0AC8BCF6}"/>
                    </a:ext>
                  </a:extLst>
                </p:cNvPr>
                <p:cNvPicPr/>
                <p:nvPr/>
              </p:nvPicPr>
              <p:blipFill>
                <a:blip r:embed="rId137"/>
                <a:stretch>
                  <a:fillRect/>
                </a:stretch>
              </p:blipFill>
              <p:spPr>
                <a:xfrm>
                  <a:off x="4400499" y="2937068"/>
                  <a:ext cx="137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6959" name="Freihand 166958">
                  <a:extLst>
                    <a:ext uri="{FF2B5EF4-FFF2-40B4-BE49-F238E27FC236}">
                      <a16:creationId xmlns:a16="http://schemas.microsoft.com/office/drawing/2014/main" id="{39559417-876B-42B1-B5FA-AAE936048E33}"/>
                    </a:ext>
                  </a:extLst>
                </p14:cNvPr>
                <p14:cNvContentPartPr/>
                <p14:nvPr/>
              </p14:nvContentPartPr>
              <p14:xfrm>
                <a:off x="4536219" y="2955788"/>
                <a:ext cx="100800" cy="85680"/>
              </p14:xfrm>
            </p:contentPart>
          </mc:Choice>
          <mc:Fallback xmlns="">
            <p:pic>
              <p:nvPicPr>
                <p:cNvPr id="166959" name="Freihand 166958">
                  <a:extLst>
                    <a:ext uri="{FF2B5EF4-FFF2-40B4-BE49-F238E27FC236}">
                      <a16:creationId xmlns:a16="http://schemas.microsoft.com/office/drawing/2014/main" id="{39559417-876B-42B1-B5FA-AAE936048E33}"/>
                    </a:ext>
                  </a:extLst>
                </p:cNvPr>
                <p:cNvPicPr/>
                <p:nvPr/>
              </p:nvPicPr>
              <p:blipFill>
                <a:blip r:embed="rId139"/>
                <a:stretch>
                  <a:fillRect/>
                </a:stretch>
              </p:blipFill>
              <p:spPr>
                <a:xfrm>
                  <a:off x="4531899" y="2951468"/>
                  <a:ext cx="109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6960" name="Freihand 166959">
                  <a:extLst>
                    <a:ext uri="{FF2B5EF4-FFF2-40B4-BE49-F238E27FC236}">
                      <a16:creationId xmlns:a16="http://schemas.microsoft.com/office/drawing/2014/main" id="{90F17983-3754-4FDC-BF84-7D2F420355E0}"/>
                    </a:ext>
                  </a:extLst>
                </p14:cNvPr>
                <p14:cNvContentPartPr/>
                <p14:nvPr/>
              </p14:nvContentPartPr>
              <p14:xfrm>
                <a:off x="4666539" y="2963348"/>
                <a:ext cx="91080" cy="91440"/>
              </p14:xfrm>
            </p:contentPart>
          </mc:Choice>
          <mc:Fallback xmlns="">
            <p:pic>
              <p:nvPicPr>
                <p:cNvPr id="166960" name="Freihand 166959">
                  <a:extLst>
                    <a:ext uri="{FF2B5EF4-FFF2-40B4-BE49-F238E27FC236}">
                      <a16:creationId xmlns:a16="http://schemas.microsoft.com/office/drawing/2014/main" id="{90F17983-3754-4FDC-BF84-7D2F420355E0}"/>
                    </a:ext>
                  </a:extLst>
                </p:cNvPr>
                <p:cNvPicPr/>
                <p:nvPr/>
              </p:nvPicPr>
              <p:blipFill>
                <a:blip r:embed="rId141"/>
                <a:stretch>
                  <a:fillRect/>
                </a:stretch>
              </p:blipFill>
              <p:spPr>
                <a:xfrm>
                  <a:off x="4662219" y="2959028"/>
                  <a:ext cx="99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6961" name="Freihand 166960">
                  <a:extLst>
                    <a:ext uri="{FF2B5EF4-FFF2-40B4-BE49-F238E27FC236}">
                      <a16:creationId xmlns:a16="http://schemas.microsoft.com/office/drawing/2014/main" id="{029C8E2B-9D4A-4161-89BD-61A4033DA4D4}"/>
                    </a:ext>
                  </a:extLst>
                </p14:cNvPr>
                <p14:cNvContentPartPr/>
                <p14:nvPr/>
              </p14:nvContentPartPr>
              <p14:xfrm>
                <a:off x="4759419" y="2977388"/>
                <a:ext cx="95040" cy="82080"/>
              </p14:xfrm>
            </p:contentPart>
          </mc:Choice>
          <mc:Fallback xmlns="">
            <p:pic>
              <p:nvPicPr>
                <p:cNvPr id="166961" name="Freihand 166960">
                  <a:extLst>
                    <a:ext uri="{FF2B5EF4-FFF2-40B4-BE49-F238E27FC236}">
                      <a16:creationId xmlns:a16="http://schemas.microsoft.com/office/drawing/2014/main" id="{029C8E2B-9D4A-4161-89BD-61A4033DA4D4}"/>
                    </a:ext>
                  </a:extLst>
                </p:cNvPr>
                <p:cNvPicPr/>
                <p:nvPr/>
              </p:nvPicPr>
              <p:blipFill>
                <a:blip r:embed="rId143"/>
                <a:stretch>
                  <a:fillRect/>
                </a:stretch>
              </p:blipFill>
              <p:spPr>
                <a:xfrm>
                  <a:off x="4755099" y="2973068"/>
                  <a:ext cx="103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6962" name="Freihand 166961">
                  <a:extLst>
                    <a:ext uri="{FF2B5EF4-FFF2-40B4-BE49-F238E27FC236}">
                      <a16:creationId xmlns:a16="http://schemas.microsoft.com/office/drawing/2014/main" id="{136B4B76-C68F-4678-AA18-557863AA4D6D}"/>
                    </a:ext>
                  </a:extLst>
                </p14:cNvPr>
                <p14:cNvContentPartPr/>
                <p14:nvPr/>
              </p14:nvContentPartPr>
              <p14:xfrm>
                <a:off x="4985499" y="2948228"/>
                <a:ext cx="270720" cy="88920"/>
              </p14:xfrm>
            </p:contentPart>
          </mc:Choice>
          <mc:Fallback xmlns="">
            <p:pic>
              <p:nvPicPr>
                <p:cNvPr id="166962" name="Freihand 166961">
                  <a:extLst>
                    <a:ext uri="{FF2B5EF4-FFF2-40B4-BE49-F238E27FC236}">
                      <a16:creationId xmlns:a16="http://schemas.microsoft.com/office/drawing/2014/main" id="{136B4B76-C68F-4678-AA18-557863AA4D6D}"/>
                    </a:ext>
                  </a:extLst>
                </p:cNvPr>
                <p:cNvPicPr/>
                <p:nvPr/>
              </p:nvPicPr>
              <p:blipFill>
                <a:blip r:embed="rId145"/>
                <a:stretch>
                  <a:fillRect/>
                </a:stretch>
              </p:blipFill>
              <p:spPr>
                <a:xfrm>
                  <a:off x="4981179" y="2943908"/>
                  <a:ext cx="279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6919" name="Freihand 166918">
                  <a:extLst>
                    <a:ext uri="{FF2B5EF4-FFF2-40B4-BE49-F238E27FC236}">
                      <a16:creationId xmlns:a16="http://schemas.microsoft.com/office/drawing/2014/main" id="{EA380E38-BDF0-4AD4-BEEA-7A05493876F4}"/>
                    </a:ext>
                  </a:extLst>
                </p14:cNvPr>
                <p14:cNvContentPartPr/>
                <p14:nvPr/>
              </p14:nvContentPartPr>
              <p14:xfrm>
                <a:off x="5474379" y="2669228"/>
                <a:ext cx="115560" cy="154080"/>
              </p14:xfrm>
            </p:contentPart>
          </mc:Choice>
          <mc:Fallback xmlns="">
            <p:pic>
              <p:nvPicPr>
                <p:cNvPr id="166919" name="Freihand 166918">
                  <a:extLst>
                    <a:ext uri="{FF2B5EF4-FFF2-40B4-BE49-F238E27FC236}">
                      <a16:creationId xmlns:a16="http://schemas.microsoft.com/office/drawing/2014/main" id="{EA380E38-BDF0-4AD4-BEEA-7A05493876F4}"/>
                    </a:ext>
                  </a:extLst>
                </p:cNvPr>
                <p:cNvPicPr/>
                <p:nvPr/>
              </p:nvPicPr>
              <p:blipFill>
                <a:blip r:embed="rId147"/>
                <a:stretch>
                  <a:fillRect/>
                </a:stretch>
              </p:blipFill>
              <p:spPr>
                <a:xfrm>
                  <a:off x="5470059" y="2664908"/>
                  <a:ext cx="124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6920" name="Freihand 166919">
                  <a:extLst>
                    <a:ext uri="{FF2B5EF4-FFF2-40B4-BE49-F238E27FC236}">
                      <a16:creationId xmlns:a16="http://schemas.microsoft.com/office/drawing/2014/main" id="{037870DC-682C-4CC7-A9C4-DAAF8E1DF45C}"/>
                    </a:ext>
                  </a:extLst>
                </p14:cNvPr>
                <p14:cNvContentPartPr/>
                <p14:nvPr/>
              </p14:nvContentPartPr>
              <p14:xfrm>
                <a:off x="5709099" y="2674268"/>
                <a:ext cx="93240" cy="129240"/>
              </p14:xfrm>
            </p:contentPart>
          </mc:Choice>
          <mc:Fallback xmlns="">
            <p:pic>
              <p:nvPicPr>
                <p:cNvPr id="166920" name="Freihand 166919">
                  <a:extLst>
                    <a:ext uri="{FF2B5EF4-FFF2-40B4-BE49-F238E27FC236}">
                      <a16:creationId xmlns:a16="http://schemas.microsoft.com/office/drawing/2014/main" id="{037870DC-682C-4CC7-A9C4-DAAF8E1DF45C}"/>
                    </a:ext>
                  </a:extLst>
                </p:cNvPr>
                <p:cNvPicPr/>
                <p:nvPr/>
              </p:nvPicPr>
              <p:blipFill>
                <a:blip r:embed="rId149"/>
                <a:stretch>
                  <a:fillRect/>
                </a:stretch>
              </p:blipFill>
              <p:spPr>
                <a:xfrm>
                  <a:off x="5704779" y="2669948"/>
                  <a:ext cx="101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6921" name="Freihand 166920">
                  <a:extLst>
                    <a:ext uri="{FF2B5EF4-FFF2-40B4-BE49-F238E27FC236}">
                      <a16:creationId xmlns:a16="http://schemas.microsoft.com/office/drawing/2014/main" id="{9162FD43-54E7-4C9D-9171-BAFD85ED7503}"/>
                    </a:ext>
                  </a:extLst>
                </p14:cNvPr>
                <p14:cNvContentPartPr/>
                <p14:nvPr/>
              </p14:nvContentPartPr>
              <p14:xfrm>
                <a:off x="5739339" y="2694068"/>
                <a:ext cx="98640" cy="140400"/>
              </p14:xfrm>
            </p:contentPart>
          </mc:Choice>
          <mc:Fallback xmlns="">
            <p:pic>
              <p:nvPicPr>
                <p:cNvPr id="166921" name="Freihand 166920">
                  <a:extLst>
                    <a:ext uri="{FF2B5EF4-FFF2-40B4-BE49-F238E27FC236}">
                      <a16:creationId xmlns:a16="http://schemas.microsoft.com/office/drawing/2014/main" id="{9162FD43-54E7-4C9D-9171-BAFD85ED7503}"/>
                    </a:ext>
                  </a:extLst>
                </p:cNvPr>
                <p:cNvPicPr/>
                <p:nvPr/>
              </p:nvPicPr>
              <p:blipFill>
                <a:blip r:embed="rId151"/>
                <a:stretch>
                  <a:fillRect/>
                </a:stretch>
              </p:blipFill>
              <p:spPr>
                <a:xfrm>
                  <a:off x="5735019" y="2689748"/>
                  <a:ext cx="107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6922" name="Freihand 166921">
                  <a:extLst>
                    <a:ext uri="{FF2B5EF4-FFF2-40B4-BE49-F238E27FC236}">
                      <a16:creationId xmlns:a16="http://schemas.microsoft.com/office/drawing/2014/main" id="{2A01327C-F483-41B1-A316-F21C462B5A4A}"/>
                    </a:ext>
                  </a:extLst>
                </p14:cNvPr>
                <p14:cNvContentPartPr/>
                <p14:nvPr/>
              </p14:nvContentPartPr>
              <p14:xfrm>
                <a:off x="5860299" y="2724308"/>
                <a:ext cx="45720" cy="50760"/>
              </p14:xfrm>
            </p:contentPart>
          </mc:Choice>
          <mc:Fallback xmlns="">
            <p:pic>
              <p:nvPicPr>
                <p:cNvPr id="166922" name="Freihand 166921">
                  <a:extLst>
                    <a:ext uri="{FF2B5EF4-FFF2-40B4-BE49-F238E27FC236}">
                      <a16:creationId xmlns:a16="http://schemas.microsoft.com/office/drawing/2014/main" id="{2A01327C-F483-41B1-A316-F21C462B5A4A}"/>
                    </a:ext>
                  </a:extLst>
                </p:cNvPr>
                <p:cNvPicPr/>
                <p:nvPr/>
              </p:nvPicPr>
              <p:blipFill>
                <a:blip r:embed="rId153"/>
                <a:stretch>
                  <a:fillRect/>
                </a:stretch>
              </p:blipFill>
              <p:spPr>
                <a:xfrm>
                  <a:off x="5855979" y="2719988"/>
                  <a:ext cx="54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6923" name="Freihand 166922">
                  <a:extLst>
                    <a:ext uri="{FF2B5EF4-FFF2-40B4-BE49-F238E27FC236}">
                      <a16:creationId xmlns:a16="http://schemas.microsoft.com/office/drawing/2014/main" id="{E786ACD0-8781-46AC-8AE1-5BD2FBC3B95A}"/>
                    </a:ext>
                  </a:extLst>
                </p14:cNvPr>
                <p14:cNvContentPartPr/>
                <p14:nvPr/>
              </p14:nvContentPartPr>
              <p14:xfrm>
                <a:off x="5847339" y="2744108"/>
                <a:ext cx="99720" cy="48960"/>
              </p14:xfrm>
            </p:contentPart>
          </mc:Choice>
          <mc:Fallback xmlns="">
            <p:pic>
              <p:nvPicPr>
                <p:cNvPr id="166923" name="Freihand 166922">
                  <a:extLst>
                    <a:ext uri="{FF2B5EF4-FFF2-40B4-BE49-F238E27FC236}">
                      <a16:creationId xmlns:a16="http://schemas.microsoft.com/office/drawing/2014/main" id="{E786ACD0-8781-46AC-8AE1-5BD2FBC3B95A}"/>
                    </a:ext>
                  </a:extLst>
                </p:cNvPr>
                <p:cNvPicPr/>
                <p:nvPr/>
              </p:nvPicPr>
              <p:blipFill>
                <a:blip r:embed="rId155"/>
                <a:stretch>
                  <a:fillRect/>
                </a:stretch>
              </p:blipFill>
              <p:spPr>
                <a:xfrm>
                  <a:off x="5843019" y="2739788"/>
                  <a:ext cx="108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66924" name="Freihand 166923">
                  <a:extLst>
                    <a:ext uri="{FF2B5EF4-FFF2-40B4-BE49-F238E27FC236}">
                      <a16:creationId xmlns:a16="http://schemas.microsoft.com/office/drawing/2014/main" id="{319CBBB5-6219-40EE-B0DF-4C62BB066295}"/>
                    </a:ext>
                  </a:extLst>
                </p14:cNvPr>
                <p14:cNvContentPartPr/>
                <p14:nvPr/>
              </p14:nvContentPartPr>
              <p14:xfrm>
                <a:off x="5948859" y="2655548"/>
                <a:ext cx="88200" cy="134280"/>
              </p14:xfrm>
            </p:contentPart>
          </mc:Choice>
          <mc:Fallback xmlns="">
            <p:pic>
              <p:nvPicPr>
                <p:cNvPr id="166924" name="Freihand 166923">
                  <a:extLst>
                    <a:ext uri="{FF2B5EF4-FFF2-40B4-BE49-F238E27FC236}">
                      <a16:creationId xmlns:a16="http://schemas.microsoft.com/office/drawing/2014/main" id="{319CBBB5-6219-40EE-B0DF-4C62BB066295}"/>
                    </a:ext>
                  </a:extLst>
                </p:cNvPr>
                <p:cNvPicPr/>
                <p:nvPr/>
              </p:nvPicPr>
              <p:blipFill>
                <a:blip r:embed="rId157"/>
                <a:stretch>
                  <a:fillRect/>
                </a:stretch>
              </p:blipFill>
              <p:spPr>
                <a:xfrm>
                  <a:off x="5944539" y="2651228"/>
                  <a:ext cx="96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66927" name="Freihand 166926">
                  <a:extLst>
                    <a:ext uri="{FF2B5EF4-FFF2-40B4-BE49-F238E27FC236}">
                      <a16:creationId xmlns:a16="http://schemas.microsoft.com/office/drawing/2014/main" id="{801221B5-ADA4-418C-BEBD-D579622B647D}"/>
                    </a:ext>
                  </a:extLst>
                </p14:cNvPr>
                <p14:cNvContentPartPr/>
                <p14:nvPr/>
              </p14:nvContentPartPr>
              <p14:xfrm>
                <a:off x="6068739" y="2665268"/>
                <a:ext cx="195840" cy="239400"/>
              </p14:xfrm>
            </p:contentPart>
          </mc:Choice>
          <mc:Fallback xmlns="">
            <p:pic>
              <p:nvPicPr>
                <p:cNvPr id="166927" name="Freihand 166926">
                  <a:extLst>
                    <a:ext uri="{FF2B5EF4-FFF2-40B4-BE49-F238E27FC236}">
                      <a16:creationId xmlns:a16="http://schemas.microsoft.com/office/drawing/2014/main" id="{801221B5-ADA4-418C-BEBD-D579622B647D}"/>
                    </a:ext>
                  </a:extLst>
                </p:cNvPr>
                <p:cNvPicPr/>
                <p:nvPr/>
              </p:nvPicPr>
              <p:blipFill>
                <a:blip r:embed="rId159"/>
                <a:stretch>
                  <a:fillRect/>
                </a:stretch>
              </p:blipFill>
              <p:spPr>
                <a:xfrm>
                  <a:off x="6064419" y="2660948"/>
                  <a:ext cx="2044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66928" name="Freihand 166927">
                  <a:extLst>
                    <a:ext uri="{FF2B5EF4-FFF2-40B4-BE49-F238E27FC236}">
                      <a16:creationId xmlns:a16="http://schemas.microsoft.com/office/drawing/2014/main" id="{41938887-545C-4E32-B490-CBBE4C04065E}"/>
                    </a:ext>
                  </a:extLst>
                </p14:cNvPr>
                <p14:cNvContentPartPr/>
                <p14:nvPr/>
              </p14:nvContentPartPr>
              <p14:xfrm>
                <a:off x="6510819" y="2668148"/>
                <a:ext cx="20880" cy="110160"/>
              </p14:xfrm>
            </p:contentPart>
          </mc:Choice>
          <mc:Fallback xmlns="">
            <p:pic>
              <p:nvPicPr>
                <p:cNvPr id="166928" name="Freihand 166927">
                  <a:extLst>
                    <a:ext uri="{FF2B5EF4-FFF2-40B4-BE49-F238E27FC236}">
                      <a16:creationId xmlns:a16="http://schemas.microsoft.com/office/drawing/2014/main" id="{41938887-545C-4E32-B490-CBBE4C04065E}"/>
                    </a:ext>
                  </a:extLst>
                </p:cNvPr>
                <p:cNvPicPr/>
                <p:nvPr/>
              </p:nvPicPr>
              <p:blipFill>
                <a:blip r:embed="rId161"/>
                <a:stretch>
                  <a:fillRect/>
                </a:stretch>
              </p:blipFill>
              <p:spPr>
                <a:xfrm>
                  <a:off x="6506499" y="2663828"/>
                  <a:ext cx="29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66929" name="Freihand 166928">
                  <a:extLst>
                    <a:ext uri="{FF2B5EF4-FFF2-40B4-BE49-F238E27FC236}">
                      <a16:creationId xmlns:a16="http://schemas.microsoft.com/office/drawing/2014/main" id="{4D3A90AD-AC36-4BAE-BAD1-A270A05D0DAD}"/>
                    </a:ext>
                  </a:extLst>
                </p14:cNvPr>
                <p14:cNvContentPartPr/>
                <p14:nvPr/>
              </p14:nvContentPartPr>
              <p14:xfrm>
                <a:off x="6420459" y="2713148"/>
                <a:ext cx="191520" cy="64440"/>
              </p14:xfrm>
            </p:contentPart>
          </mc:Choice>
          <mc:Fallback xmlns="">
            <p:pic>
              <p:nvPicPr>
                <p:cNvPr id="166929" name="Freihand 166928">
                  <a:extLst>
                    <a:ext uri="{FF2B5EF4-FFF2-40B4-BE49-F238E27FC236}">
                      <a16:creationId xmlns:a16="http://schemas.microsoft.com/office/drawing/2014/main" id="{4D3A90AD-AC36-4BAE-BAD1-A270A05D0DAD}"/>
                    </a:ext>
                  </a:extLst>
                </p:cNvPr>
                <p:cNvPicPr/>
                <p:nvPr/>
              </p:nvPicPr>
              <p:blipFill>
                <a:blip r:embed="rId163"/>
                <a:stretch>
                  <a:fillRect/>
                </a:stretch>
              </p:blipFill>
              <p:spPr>
                <a:xfrm>
                  <a:off x="6416139" y="2708828"/>
                  <a:ext cx="200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66930" name="Freihand 166929">
                  <a:extLst>
                    <a:ext uri="{FF2B5EF4-FFF2-40B4-BE49-F238E27FC236}">
                      <a16:creationId xmlns:a16="http://schemas.microsoft.com/office/drawing/2014/main" id="{D12D4098-D08A-4F3B-AA79-B4C2EA51841A}"/>
                    </a:ext>
                  </a:extLst>
                </p14:cNvPr>
                <p14:cNvContentPartPr/>
                <p14:nvPr/>
              </p14:nvContentPartPr>
              <p14:xfrm>
                <a:off x="6443859" y="2635388"/>
                <a:ext cx="304920" cy="108360"/>
              </p14:xfrm>
            </p:contentPart>
          </mc:Choice>
          <mc:Fallback xmlns="">
            <p:pic>
              <p:nvPicPr>
                <p:cNvPr id="166930" name="Freihand 166929">
                  <a:extLst>
                    <a:ext uri="{FF2B5EF4-FFF2-40B4-BE49-F238E27FC236}">
                      <a16:creationId xmlns:a16="http://schemas.microsoft.com/office/drawing/2014/main" id="{D12D4098-D08A-4F3B-AA79-B4C2EA51841A}"/>
                    </a:ext>
                  </a:extLst>
                </p:cNvPr>
                <p:cNvPicPr/>
                <p:nvPr/>
              </p:nvPicPr>
              <p:blipFill>
                <a:blip r:embed="rId165"/>
                <a:stretch>
                  <a:fillRect/>
                </a:stretch>
              </p:blipFill>
              <p:spPr>
                <a:xfrm>
                  <a:off x="6439539" y="2631068"/>
                  <a:ext cx="313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66931" name="Freihand 166930">
                  <a:extLst>
                    <a:ext uri="{FF2B5EF4-FFF2-40B4-BE49-F238E27FC236}">
                      <a16:creationId xmlns:a16="http://schemas.microsoft.com/office/drawing/2014/main" id="{65D9A92C-F8D8-40F3-8142-0833C420FA78}"/>
                    </a:ext>
                  </a:extLst>
                </p14:cNvPr>
                <p14:cNvContentPartPr/>
                <p14:nvPr/>
              </p14:nvContentPartPr>
              <p14:xfrm>
                <a:off x="6768939" y="2616308"/>
                <a:ext cx="274320" cy="118800"/>
              </p14:xfrm>
            </p:contentPart>
          </mc:Choice>
          <mc:Fallback xmlns="">
            <p:pic>
              <p:nvPicPr>
                <p:cNvPr id="166931" name="Freihand 166930">
                  <a:extLst>
                    <a:ext uri="{FF2B5EF4-FFF2-40B4-BE49-F238E27FC236}">
                      <a16:creationId xmlns:a16="http://schemas.microsoft.com/office/drawing/2014/main" id="{65D9A92C-F8D8-40F3-8142-0833C420FA78}"/>
                    </a:ext>
                  </a:extLst>
                </p:cNvPr>
                <p:cNvPicPr/>
                <p:nvPr/>
              </p:nvPicPr>
              <p:blipFill>
                <a:blip r:embed="rId167"/>
                <a:stretch>
                  <a:fillRect/>
                </a:stretch>
              </p:blipFill>
              <p:spPr>
                <a:xfrm>
                  <a:off x="6764619" y="2611988"/>
                  <a:ext cx="282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6932" name="Freihand 166931">
                  <a:extLst>
                    <a:ext uri="{FF2B5EF4-FFF2-40B4-BE49-F238E27FC236}">
                      <a16:creationId xmlns:a16="http://schemas.microsoft.com/office/drawing/2014/main" id="{9B778E50-64BB-48E3-9743-06D81D8110D4}"/>
                    </a:ext>
                  </a:extLst>
                </p14:cNvPr>
                <p14:cNvContentPartPr/>
                <p14:nvPr/>
              </p14:nvContentPartPr>
              <p14:xfrm>
                <a:off x="7069539" y="2689028"/>
                <a:ext cx="101520" cy="59760"/>
              </p14:xfrm>
            </p:contentPart>
          </mc:Choice>
          <mc:Fallback xmlns="">
            <p:pic>
              <p:nvPicPr>
                <p:cNvPr id="166932" name="Freihand 166931">
                  <a:extLst>
                    <a:ext uri="{FF2B5EF4-FFF2-40B4-BE49-F238E27FC236}">
                      <a16:creationId xmlns:a16="http://schemas.microsoft.com/office/drawing/2014/main" id="{9B778E50-64BB-48E3-9743-06D81D8110D4}"/>
                    </a:ext>
                  </a:extLst>
                </p:cNvPr>
                <p:cNvPicPr/>
                <p:nvPr/>
              </p:nvPicPr>
              <p:blipFill>
                <a:blip r:embed="rId169"/>
                <a:stretch>
                  <a:fillRect/>
                </a:stretch>
              </p:blipFill>
              <p:spPr>
                <a:xfrm>
                  <a:off x="7065219" y="2684708"/>
                  <a:ext cx="110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6933" name="Freihand 166932">
                  <a:extLst>
                    <a:ext uri="{FF2B5EF4-FFF2-40B4-BE49-F238E27FC236}">
                      <a16:creationId xmlns:a16="http://schemas.microsoft.com/office/drawing/2014/main" id="{0A144CD4-4D56-4322-814F-A8E1B2BA4AEB}"/>
                    </a:ext>
                  </a:extLst>
                </p14:cNvPr>
                <p14:cNvContentPartPr/>
                <p14:nvPr/>
              </p14:nvContentPartPr>
              <p14:xfrm>
                <a:off x="7186899" y="2617748"/>
                <a:ext cx="32760" cy="145800"/>
              </p14:xfrm>
            </p:contentPart>
          </mc:Choice>
          <mc:Fallback xmlns="">
            <p:pic>
              <p:nvPicPr>
                <p:cNvPr id="166933" name="Freihand 166932">
                  <a:extLst>
                    <a:ext uri="{FF2B5EF4-FFF2-40B4-BE49-F238E27FC236}">
                      <a16:creationId xmlns:a16="http://schemas.microsoft.com/office/drawing/2014/main" id="{0A144CD4-4D56-4322-814F-A8E1B2BA4AEB}"/>
                    </a:ext>
                  </a:extLst>
                </p:cNvPr>
                <p:cNvPicPr/>
                <p:nvPr/>
              </p:nvPicPr>
              <p:blipFill>
                <a:blip r:embed="rId171"/>
                <a:stretch>
                  <a:fillRect/>
                </a:stretch>
              </p:blipFill>
              <p:spPr>
                <a:xfrm>
                  <a:off x="7182579" y="2613428"/>
                  <a:ext cx="41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6934" name="Freihand 166933">
                  <a:extLst>
                    <a:ext uri="{FF2B5EF4-FFF2-40B4-BE49-F238E27FC236}">
                      <a16:creationId xmlns:a16="http://schemas.microsoft.com/office/drawing/2014/main" id="{57FB615A-D2F0-48C6-8183-89C2CA4787E8}"/>
                    </a:ext>
                  </a:extLst>
                </p14:cNvPr>
                <p14:cNvContentPartPr/>
                <p14:nvPr/>
              </p14:nvContentPartPr>
              <p14:xfrm>
                <a:off x="7137219" y="2664908"/>
                <a:ext cx="151200" cy="7560"/>
              </p14:xfrm>
            </p:contentPart>
          </mc:Choice>
          <mc:Fallback xmlns="">
            <p:pic>
              <p:nvPicPr>
                <p:cNvPr id="166934" name="Freihand 166933">
                  <a:extLst>
                    <a:ext uri="{FF2B5EF4-FFF2-40B4-BE49-F238E27FC236}">
                      <a16:creationId xmlns:a16="http://schemas.microsoft.com/office/drawing/2014/main" id="{57FB615A-D2F0-48C6-8183-89C2CA4787E8}"/>
                    </a:ext>
                  </a:extLst>
                </p:cNvPr>
                <p:cNvPicPr/>
                <p:nvPr/>
              </p:nvPicPr>
              <p:blipFill>
                <a:blip r:embed="rId173"/>
                <a:stretch>
                  <a:fillRect/>
                </a:stretch>
              </p:blipFill>
              <p:spPr>
                <a:xfrm>
                  <a:off x="7132899" y="2660588"/>
                  <a:ext cx="159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6935" name="Freihand 166934">
                  <a:extLst>
                    <a:ext uri="{FF2B5EF4-FFF2-40B4-BE49-F238E27FC236}">
                      <a16:creationId xmlns:a16="http://schemas.microsoft.com/office/drawing/2014/main" id="{30E0B832-8A6C-422F-84E9-BD9976A1B34F}"/>
                    </a:ext>
                  </a:extLst>
                </p14:cNvPr>
                <p14:cNvContentPartPr/>
                <p14:nvPr/>
              </p14:nvContentPartPr>
              <p14:xfrm>
                <a:off x="7162059" y="2563028"/>
                <a:ext cx="191520" cy="302040"/>
              </p14:xfrm>
            </p:contentPart>
          </mc:Choice>
          <mc:Fallback xmlns="">
            <p:pic>
              <p:nvPicPr>
                <p:cNvPr id="166935" name="Freihand 166934">
                  <a:extLst>
                    <a:ext uri="{FF2B5EF4-FFF2-40B4-BE49-F238E27FC236}">
                      <a16:creationId xmlns:a16="http://schemas.microsoft.com/office/drawing/2014/main" id="{30E0B832-8A6C-422F-84E9-BD9976A1B34F}"/>
                    </a:ext>
                  </a:extLst>
                </p:cNvPr>
                <p:cNvPicPr/>
                <p:nvPr/>
              </p:nvPicPr>
              <p:blipFill>
                <a:blip r:embed="rId175"/>
                <a:stretch>
                  <a:fillRect/>
                </a:stretch>
              </p:blipFill>
              <p:spPr>
                <a:xfrm>
                  <a:off x="7157739" y="2558708"/>
                  <a:ext cx="2001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6964" name="Freihand 166963">
                  <a:extLst>
                    <a:ext uri="{FF2B5EF4-FFF2-40B4-BE49-F238E27FC236}">
                      <a16:creationId xmlns:a16="http://schemas.microsoft.com/office/drawing/2014/main" id="{9CF16920-28AB-4F67-9B71-57E7E4F79F0B}"/>
                    </a:ext>
                  </a:extLst>
                </p14:cNvPr>
                <p14:cNvContentPartPr/>
                <p14:nvPr/>
              </p14:nvContentPartPr>
              <p14:xfrm>
                <a:off x="5522979" y="2970908"/>
                <a:ext cx="144000" cy="99360"/>
              </p14:xfrm>
            </p:contentPart>
          </mc:Choice>
          <mc:Fallback xmlns="">
            <p:pic>
              <p:nvPicPr>
                <p:cNvPr id="166964" name="Freihand 166963">
                  <a:extLst>
                    <a:ext uri="{FF2B5EF4-FFF2-40B4-BE49-F238E27FC236}">
                      <a16:creationId xmlns:a16="http://schemas.microsoft.com/office/drawing/2014/main" id="{9CF16920-28AB-4F67-9B71-57E7E4F79F0B}"/>
                    </a:ext>
                  </a:extLst>
                </p:cNvPr>
                <p:cNvPicPr/>
                <p:nvPr/>
              </p:nvPicPr>
              <p:blipFill>
                <a:blip r:embed="rId177"/>
                <a:stretch>
                  <a:fillRect/>
                </a:stretch>
              </p:blipFill>
              <p:spPr>
                <a:xfrm>
                  <a:off x="5518659" y="2966588"/>
                  <a:ext cx="152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6965" name="Freihand 166964">
                  <a:extLst>
                    <a:ext uri="{FF2B5EF4-FFF2-40B4-BE49-F238E27FC236}">
                      <a16:creationId xmlns:a16="http://schemas.microsoft.com/office/drawing/2014/main" id="{82988EB6-4F2E-4786-AFC6-46A81806C370}"/>
                    </a:ext>
                  </a:extLst>
                </p14:cNvPr>
                <p14:cNvContentPartPr/>
                <p14:nvPr/>
              </p14:nvContentPartPr>
              <p14:xfrm>
                <a:off x="5510379" y="2891708"/>
                <a:ext cx="139320" cy="267840"/>
              </p14:xfrm>
            </p:contentPart>
          </mc:Choice>
          <mc:Fallback xmlns="">
            <p:pic>
              <p:nvPicPr>
                <p:cNvPr id="166965" name="Freihand 166964">
                  <a:extLst>
                    <a:ext uri="{FF2B5EF4-FFF2-40B4-BE49-F238E27FC236}">
                      <a16:creationId xmlns:a16="http://schemas.microsoft.com/office/drawing/2014/main" id="{82988EB6-4F2E-4786-AFC6-46A81806C370}"/>
                    </a:ext>
                  </a:extLst>
                </p:cNvPr>
                <p:cNvPicPr/>
                <p:nvPr/>
              </p:nvPicPr>
              <p:blipFill>
                <a:blip r:embed="rId179"/>
                <a:stretch>
                  <a:fillRect/>
                </a:stretch>
              </p:blipFill>
              <p:spPr>
                <a:xfrm>
                  <a:off x="5506059" y="2887388"/>
                  <a:ext cx="1479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6966" name="Freihand 166965">
                  <a:extLst>
                    <a:ext uri="{FF2B5EF4-FFF2-40B4-BE49-F238E27FC236}">
                      <a16:creationId xmlns:a16="http://schemas.microsoft.com/office/drawing/2014/main" id="{5BCC7B9E-3475-449E-8690-CBA1E6E3BD4E}"/>
                    </a:ext>
                  </a:extLst>
                </p14:cNvPr>
                <p14:cNvContentPartPr/>
                <p14:nvPr/>
              </p14:nvContentPartPr>
              <p14:xfrm>
                <a:off x="5690739" y="3007628"/>
                <a:ext cx="129240" cy="23040"/>
              </p14:xfrm>
            </p:contentPart>
          </mc:Choice>
          <mc:Fallback xmlns="">
            <p:pic>
              <p:nvPicPr>
                <p:cNvPr id="166966" name="Freihand 166965">
                  <a:extLst>
                    <a:ext uri="{FF2B5EF4-FFF2-40B4-BE49-F238E27FC236}">
                      <a16:creationId xmlns:a16="http://schemas.microsoft.com/office/drawing/2014/main" id="{5BCC7B9E-3475-449E-8690-CBA1E6E3BD4E}"/>
                    </a:ext>
                  </a:extLst>
                </p:cNvPr>
                <p:cNvPicPr/>
                <p:nvPr/>
              </p:nvPicPr>
              <p:blipFill>
                <a:blip r:embed="rId181"/>
                <a:stretch>
                  <a:fillRect/>
                </a:stretch>
              </p:blipFill>
              <p:spPr>
                <a:xfrm>
                  <a:off x="5686419" y="3003308"/>
                  <a:ext cx="1378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6967" name="Freihand 166966">
                  <a:extLst>
                    <a:ext uri="{FF2B5EF4-FFF2-40B4-BE49-F238E27FC236}">
                      <a16:creationId xmlns:a16="http://schemas.microsoft.com/office/drawing/2014/main" id="{DE0218A9-385C-4E22-9380-949D3384A94C}"/>
                    </a:ext>
                  </a:extLst>
                </p14:cNvPr>
                <p14:cNvContentPartPr/>
                <p14:nvPr/>
              </p14:nvContentPartPr>
              <p14:xfrm>
                <a:off x="5948499" y="2966948"/>
                <a:ext cx="162720" cy="129600"/>
              </p14:xfrm>
            </p:contentPart>
          </mc:Choice>
          <mc:Fallback xmlns="">
            <p:pic>
              <p:nvPicPr>
                <p:cNvPr id="166967" name="Freihand 166966">
                  <a:extLst>
                    <a:ext uri="{FF2B5EF4-FFF2-40B4-BE49-F238E27FC236}">
                      <a16:creationId xmlns:a16="http://schemas.microsoft.com/office/drawing/2014/main" id="{DE0218A9-385C-4E22-9380-949D3384A94C}"/>
                    </a:ext>
                  </a:extLst>
                </p:cNvPr>
                <p:cNvPicPr/>
                <p:nvPr/>
              </p:nvPicPr>
              <p:blipFill>
                <a:blip r:embed="rId183"/>
                <a:stretch>
                  <a:fillRect/>
                </a:stretch>
              </p:blipFill>
              <p:spPr>
                <a:xfrm>
                  <a:off x="5944179" y="2962628"/>
                  <a:ext cx="171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6968" name="Freihand 166967">
                  <a:extLst>
                    <a:ext uri="{FF2B5EF4-FFF2-40B4-BE49-F238E27FC236}">
                      <a16:creationId xmlns:a16="http://schemas.microsoft.com/office/drawing/2014/main" id="{21C639A0-DC0E-4E7E-9A85-63DEB40AD3FA}"/>
                    </a:ext>
                  </a:extLst>
                </p14:cNvPr>
                <p14:cNvContentPartPr/>
                <p14:nvPr/>
              </p14:nvContentPartPr>
              <p14:xfrm>
                <a:off x="6020859" y="3037868"/>
                <a:ext cx="87480" cy="48960"/>
              </p14:xfrm>
            </p:contentPart>
          </mc:Choice>
          <mc:Fallback xmlns="">
            <p:pic>
              <p:nvPicPr>
                <p:cNvPr id="166968" name="Freihand 166967">
                  <a:extLst>
                    <a:ext uri="{FF2B5EF4-FFF2-40B4-BE49-F238E27FC236}">
                      <a16:creationId xmlns:a16="http://schemas.microsoft.com/office/drawing/2014/main" id="{21C639A0-DC0E-4E7E-9A85-63DEB40AD3FA}"/>
                    </a:ext>
                  </a:extLst>
                </p:cNvPr>
                <p:cNvPicPr/>
                <p:nvPr/>
              </p:nvPicPr>
              <p:blipFill>
                <a:blip r:embed="rId185"/>
                <a:stretch>
                  <a:fillRect/>
                </a:stretch>
              </p:blipFill>
              <p:spPr>
                <a:xfrm>
                  <a:off x="6016539" y="3033548"/>
                  <a:ext cx="96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6969" name="Freihand 166968">
                  <a:extLst>
                    <a:ext uri="{FF2B5EF4-FFF2-40B4-BE49-F238E27FC236}">
                      <a16:creationId xmlns:a16="http://schemas.microsoft.com/office/drawing/2014/main" id="{34044126-81D5-4194-8445-F9FC37C3A794}"/>
                    </a:ext>
                  </a:extLst>
                </p14:cNvPr>
                <p14:cNvContentPartPr/>
                <p14:nvPr/>
              </p14:nvContentPartPr>
              <p14:xfrm>
                <a:off x="6133539" y="3034628"/>
                <a:ext cx="238680" cy="46440"/>
              </p14:xfrm>
            </p:contentPart>
          </mc:Choice>
          <mc:Fallback xmlns="">
            <p:pic>
              <p:nvPicPr>
                <p:cNvPr id="166969" name="Freihand 166968">
                  <a:extLst>
                    <a:ext uri="{FF2B5EF4-FFF2-40B4-BE49-F238E27FC236}">
                      <a16:creationId xmlns:a16="http://schemas.microsoft.com/office/drawing/2014/main" id="{34044126-81D5-4194-8445-F9FC37C3A794}"/>
                    </a:ext>
                  </a:extLst>
                </p:cNvPr>
                <p:cNvPicPr/>
                <p:nvPr/>
              </p:nvPicPr>
              <p:blipFill>
                <a:blip r:embed="rId187"/>
                <a:stretch>
                  <a:fillRect/>
                </a:stretch>
              </p:blipFill>
              <p:spPr>
                <a:xfrm>
                  <a:off x="6129219" y="3030308"/>
                  <a:ext cx="2473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6970" name="Freihand 166969">
                  <a:extLst>
                    <a:ext uri="{FF2B5EF4-FFF2-40B4-BE49-F238E27FC236}">
                      <a16:creationId xmlns:a16="http://schemas.microsoft.com/office/drawing/2014/main" id="{90D8B716-7C30-47FB-8CFD-D7EBF4234D9A}"/>
                    </a:ext>
                  </a:extLst>
                </p14:cNvPr>
                <p14:cNvContentPartPr/>
                <p14:nvPr/>
              </p14:nvContentPartPr>
              <p14:xfrm>
                <a:off x="6388059" y="2998988"/>
                <a:ext cx="72720" cy="84240"/>
              </p14:xfrm>
            </p:contentPart>
          </mc:Choice>
          <mc:Fallback xmlns="">
            <p:pic>
              <p:nvPicPr>
                <p:cNvPr id="166970" name="Freihand 166969">
                  <a:extLst>
                    <a:ext uri="{FF2B5EF4-FFF2-40B4-BE49-F238E27FC236}">
                      <a16:creationId xmlns:a16="http://schemas.microsoft.com/office/drawing/2014/main" id="{90D8B716-7C30-47FB-8CFD-D7EBF4234D9A}"/>
                    </a:ext>
                  </a:extLst>
                </p:cNvPr>
                <p:cNvPicPr/>
                <p:nvPr/>
              </p:nvPicPr>
              <p:blipFill>
                <a:blip r:embed="rId189"/>
                <a:stretch>
                  <a:fillRect/>
                </a:stretch>
              </p:blipFill>
              <p:spPr>
                <a:xfrm>
                  <a:off x="6383739" y="2994668"/>
                  <a:ext cx="81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6971" name="Freihand 166970">
                  <a:extLst>
                    <a:ext uri="{FF2B5EF4-FFF2-40B4-BE49-F238E27FC236}">
                      <a16:creationId xmlns:a16="http://schemas.microsoft.com/office/drawing/2014/main" id="{0475B85E-8069-4D96-90EF-C924B259E078}"/>
                    </a:ext>
                  </a:extLst>
                </p14:cNvPr>
                <p14:cNvContentPartPr/>
                <p14:nvPr/>
              </p14:nvContentPartPr>
              <p14:xfrm>
                <a:off x="6474099" y="3001508"/>
                <a:ext cx="425880" cy="63360"/>
              </p14:xfrm>
            </p:contentPart>
          </mc:Choice>
          <mc:Fallback xmlns="">
            <p:pic>
              <p:nvPicPr>
                <p:cNvPr id="166971" name="Freihand 166970">
                  <a:extLst>
                    <a:ext uri="{FF2B5EF4-FFF2-40B4-BE49-F238E27FC236}">
                      <a16:creationId xmlns:a16="http://schemas.microsoft.com/office/drawing/2014/main" id="{0475B85E-8069-4D96-90EF-C924B259E078}"/>
                    </a:ext>
                  </a:extLst>
                </p:cNvPr>
                <p:cNvPicPr/>
                <p:nvPr/>
              </p:nvPicPr>
              <p:blipFill>
                <a:blip r:embed="rId191"/>
                <a:stretch>
                  <a:fillRect/>
                </a:stretch>
              </p:blipFill>
              <p:spPr>
                <a:xfrm>
                  <a:off x="6469779" y="2997188"/>
                  <a:ext cx="434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6973" name="Freihand 166972">
                  <a:extLst>
                    <a:ext uri="{FF2B5EF4-FFF2-40B4-BE49-F238E27FC236}">
                      <a16:creationId xmlns:a16="http://schemas.microsoft.com/office/drawing/2014/main" id="{3B475AD5-E5D5-4058-A587-8E1607395AA7}"/>
                    </a:ext>
                  </a:extLst>
                </p14:cNvPr>
                <p14:cNvContentPartPr/>
                <p14:nvPr/>
              </p14:nvContentPartPr>
              <p14:xfrm>
                <a:off x="7076739" y="2884148"/>
                <a:ext cx="390240" cy="177480"/>
              </p14:xfrm>
            </p:contentPart>
          </mc:Choice>
          <mc:Fallback xmlns="">
            <p:pic>
              <p:nvPicPr>
                <p:cNvPr id="166973" name="Freihand 166972">
                  <a:extLst>
                    <a:ext uri="{FF2B5EF4-FFF2-40B4-BE49-F238E27FC236}">
                      <a16:creationId xmlns:a16="http://schemas.microsoft.com/office/drawing/2014/main" id="{3B475AD5-E5D5-4058-A587-8E1607395AA7}"/>
                    </a:ext>
                  </a:extLst>
                </p:cNvPr>
                <p:cNvPicPr/>
                <p:nvPr/>
              </p:nvPicPr>
              <p:blipFill>
                <a:blip r:embed="rId193"/>
                <a:stretch>
                  <a:fillRect/>
                </a:stretch>
              </p:blipFill>
              <p:spPr>
                <a:xfrm>
                  <a:off x="7072419" y="2879828"/>
                  <a:ext cx="398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66974" name="Freihand 166973">
                  <a:extLst>
                    <a:ext uri="{FF2B5EF4-FFF2-40B4-BE49-F238E27FC236}">
                      <a16:creationId xmlns:a16="http://schemas.microsoft.com/office/drawing/2014/main" id="{54040B2F-D10A-487F-BE93-C5134E5CDE86}"/>
                    </a:ext>
                  </a:extLst>
                </p14:cNvPr>
                <p14:cNvContentPartPr/>
                <p14:nvPr/>
              </p14:nvContentPartPr>
              <p14:xfrm>
                <a:off x="7360779" y="2883068"/>
                <a:ext cx="38520" cy="12240"/>
              </p14:xfrm>
            </p:contentPart>
          </mc:Choice>
          <mc:Fallback xmlns="">
            <p:pic>
              <p:nvPicPr>
                <p:cNvPr id="166974" name="Freihand 166973">
                  <a:extLst>
                    <a:ext uri="{FF2B5EF4-FFF2-40B4-BE49-F238E27FC236}">
                      <a16:creationId xmlns:a16="http://schemas.microsoft.com/office/drawing/2014/main" id="{54040B2F-D10A-487F-BE93-C5134E5CDE86}"/>
                    </a:ext>
                  </a:extLst>
                </p:cNvPr>
                <p:cNvPicPr/>
                <p:nvPr/>
              </p:nvPicPr>
              <p:blipFill>
                <a:blip r:embed="rId195"/>
                <a:stretch>
                  <a:fillRect/>
                </a:stretch>
              </p:blipFill>
              <p:spPr>
                <a:xfrm>
                  <a:off x="7356459" y="2878748"/>
                  <a:ext cx="47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6975" name="Freihand 166974">
                  <a:extLst>
                    <a:ext uri="{FF2B5EF4-FFF2-40B4-BE49-F238E27FC236}">
                      <a16:creationId xmlns:a16="http://schemas.microsoft.com/office/drawing/2014/main" id="{FAC593A0-A55A-4C8C-AE9D-847FF941097B}"/>
                    </a:ext>
                  </a:extLst>
                </p14:cNvPr>
                <p14:cNvContentPartPr/>
                <p14:nvPr/>
              </p14:nvContentPartPr>
              <p14:xfrm>
                <a:off x="7617459" y="2942108"/>
                <a:ext cx="132480" cy="110880"/>
              </p14:xfrm>
            </p:contentPart>
          </mc:Choice>
          <mc:Fallback xmlns="">
            <p:pic>
              <p:nvPicPr>
                <p:cNvPr id="166975" name="Freihand 166974">
                  <a:extLst>
                    <a:ext uri="{FF2B5EF4-FFF2-40B4-BE49-F238E27FC236}">
                      <a16:creationId xmlns:a16="http://schemas.microsoft.com/office/drawing/2014/main" id="{FAC593A0-A55A-4C8C-AE9D-847FF941097B}"/>
                    </a:ext>
                  </a:extLst>
                </p:cNvPr>
                <p:cNvPicPr/>
                <p:nvPr/>
              </p:nvPicPr>
              <p:blipFill>
                <a:blip r:embed="rId197"/>
                <a:stretch>
                  <a:fillRect/>
                </a:stretch>
              </p:blipFill>
              <p:spPr>
                <a:xfrm>
                  <a:off x="7613139" y="2937788"/>
                  <a:ext cx="141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6976" name="Freihand 166975">
                  <a:extLst>
                    <a:ext uri="{FF2B5EF4-FFF2-40B4-BE49-F238E27FC236}">
                      <a16:creationId xmlns:a16="http://schemas.microsoft.com/office/drawing/2014/main" id="{BF63559E-FC0B-42F9-AF60-7B1DEBFA694F}"/>
                    </a:ext>
                  </a:extLst>
                </p14:cNvPr>
                <p14:cNvContentPartPr/>
                <p14:nvPr/>
              </p14:nvContentPartPr>
              <p14:xfrm>
                <a:off x="7760019" y="2858588"/>
                <a:ext cx="215280" cy="161640"/>
              </p14:xfrm>
            </p:contentPart>
          </mc:Choice>
          <mc:Fallback xmlns="">
            <p:pic>
              <p:nvPicPr>
                <p:cNvPr id="166976" name="Freihand 166975">
                  <a:extLst>
                    <a:ext uri="{FF2B5EF4-FFF2-40B4-BE49-F238E27FC236}">
                      <a16:creationId xmlns:a16="http://schemas.microsoft.com/office/drawing/2014/main" id="{BF63559E-FC0B-42F9-AF60-7B1DEBFA694F}"/>
                    </a:ext>
                  </a:extLst>
                </p:cNvPr>
                <p:cNvPicPr/>
                <p:nvPr/>
              </p:nvPicPr>
              <p:blipFill>
                <a:blip r:embed="rId199"/>
                <a:stretch>
                  <a:fillRect/>
                </a:stretch>
              </p:blipFill>
              <p:spPr>
                <a:xfrm>
                  <a:off x="7755699" y="2854268"/>
                  <a:ext cx="2239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6977" name="Freihand 166976">
                  <a:extLst>
                    <a:ext uri="{FF2B5EF4-FFF2-40B4-BE49-F238E27FC236}">
                      <a16:creationId xmlns:a16="http://schemas.microsoft.com/office/drawing/2014/main" id="{DC6F4DEF-EF39-46B8-A859-3CE208754FF5}"/>
                    </a:ext>
                  </a:extLst>
                </p14:cNvPr>
                <p14:cNvContentPartPr/>
                <p14:nvPr/>
              </p14:nvContentPartPr>
              <p14:xfrm>
                <a:off x="7985019" y="2872268"/>
                <a:ext cx="8640" cy="22680"/>
              </p14:xfrm>
            </p:contentPart>
          </mc:Choice>
          <mc:Fallback xmlns="">
            <p:pic>
              <p:nvPicPr>
                <p:cNvPr id="166977" name="Freihand 166976">
                  <a:extLst>
                    <a:ext uri="{FF2B5EF4-FFF2-40B4-BE49-F238E27FC236}">
                      <a16:creationId xmlns:a16="http://schemas.microsoft.com/office/drawing/2014/main" id="{DC6F4DEF-EF39-46B8-A859-3CE208754FF5}"/>
                    </a:ext>
                  </a:extLst>
                </p:cNvPr>
                <p:cNvPicPr/>
                <p:nvPr/>
              </p:nvPicPr>
              <p:blipFill>
                <a:blip r:embed="rId201"/>
                <a:stretch>
                  <a:fillRect/>
                </a:stretch>
              </p:blipFill>
              <p:spPr>
                <a:xfrm>
                  <a:off x="7980699" y="2867948"/>
                  <a:ext cx="17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6978" name="Freihand 166977">
                  <a:extLst>
                    <a:ext uri="{FF2B5EF4-FFF2-40B4-BE49-F238E27FC236}">
                      <a16:creationId xmlns:a16="http://schemas.microsoft.com/office/drawing/2014/main" id="{B93DDAFD-C81F-4184-B4C9-CC6F1246F368}"/>
                    </a:ext>
                  </a:extLst>
                </p14:cNvPr>
                <p14:cNvContentPartPr/>
                <p14:nvPr/>
              </p14:nvContentPartPr>
              <p14:xfrm>
                <a:off x="7995099" y="2935988"/>
                <a:ext cx="257040" cy="198720"/>
              </p14:xfrm>
            </p:contentPart>
          </mc:Choice>
          <mc:Fallback xmlns="">
            <p:pic>
              <p:nvPicPr>
                <p:cNvPr id="166978" name="Freihand 166977">
                  <a:extLst>
                    <a:ext uri="{FF2B5EF4-FFF2-40B4-BE49-F238E27FC236}">
                      <a16:creationId xmlns:a16="http://schemas.microsoft.com/office/drawing/2014/main" id="{B93DDAFD-C81F-4184-B4C9-CC6F1246F368}"/>
                    </a:ext>
                  </a:extLst>
                </p:cNvPr>
                <p:cNvPicPr/>
                <p:nvPr/>
              </p:nvPicPr>
              <p:blipFill>
                <a:blip r:embed="rId203"/>
                <a:stretch>
                  <a:fillRect/>
                </a:stretch>
              </p:blipFill>
              <p:spPr>
                <a:xfrm>
                  <a:off x="7990779" y="2931668"/>
                  <a:ext cx="265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6980" name="Freihand 166979">
                  <a:extLst>
                    <a:ext uri="{FF2B5EF4-FFF2-40B4-BE49-F238E27FC236}">
                      <a16:creationId xmlns:a16="http://schemas.microsoft.com/office/drawing/2014/main" id="{3FCEC040-AFB8-4E81-8925-493A37314C3B}"/>
                    </a:ext>
                  </a:extLst>
                </p14:cNvPr>
                <p14:cNvContentPartPr/>
                <p14:nvPr/>
              </p14:nvContentPartPr>
              <p14:xfrm>
                <a:off x="8294259" y="2899988"/>
                <a:ext cx="389160" cy="134280"/>
              </p14:xfrm>
            </p:contentPart>
          </mc:Choice>
          <mc:Fallback xmlns="">
            <p:pic>
              <p:nvPicPr>
                <p:cNvPr id="166980" name="Freihand 166979">
                  <a:extLst>
                    <a:ext uri="{FF2B5EF4-FFF2-40B4-BE49-F238E27FC236}">
                      <a16:creationId xmlns:a16="http://schemas.microsoft.com/office/drawing/2014/main" id="{3FCEC040-AFB8-4E81-8925-493A37314C3B}"/>
                    </a:ext>
                  </a:extLst>
                </p:cNvPr>
                <p:cNvPicPr/>
                <p:nvPr/>
              </p:nvPicPr>
              <p:blipFill>
                <a:blip r:embed="rId205"/>
                <a:stretch>
                  <a:fillRect/>
                </a:stretch>
              </p:blipFill>
              <p:spPr>
                <a:xfrm>
                  <a:off x="8289939" y="2895668"/>
                  <a:ext cx="397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6981" name="Freihand 166980">
                  <a:extLst>
                    <a:ext uri="{FF2B5EF4-FFF2-40B4-BE49-F238E27FC236}">
                      <a16:creationId xmlns:a16="http://schemas.microsoft.com/office/drawing/2014/main" id="{68B4DCED-B252-451A-BC63-C453ABE52102}"/>
                    </a:ext>
                  </a:extLst>
                </p14:cNvPr>
                <p14:cNvContentPartPr/>
                <p14:nvPr/>
              </p14:nvContentPartPr>
              <p14:xfrm>
                <a:off x="8856939" y="2915108"/>
                <a:ext cx="10800" cy="131760"/>
              </p14:xfrm>
            </p:contentPart>
          </mc:Choice>
          <mc:Fallback xmlns="">
            <p:pic>
              <p:nvPicPr>
                <p:cNvPr id="166981" name="Freihand 166980">
                  <a:extLst>
                    <a:ext uri="{FF2B5EF4-FFF2-40B4-BE49-F238E27FC236}">
                      <a16:creationId xmlns:a16="http://schemas.microsoft.com/office/drawing/2014/main" id="{68B4DCED-B252-451A-BC63-C453ABE52102}"/>
                    </a:ext>
                  </a:extLst>
                </p:cNvPr>
                <p:cNvPicPr/>
                <p:nvPr/>
              </p:nvPicPr>
              <p:blipFill>
                <a:blip r:embed="rId207"/>
                <a:stretch>
                  <a:fillRect/>
                </a:stretch>
              </p:blipFill>
              <p:spPr>
                <a:xfrm>
                  <a:off x="8852619" y="2910788"/>
                  <a:ext cx="19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6982" name="Freihand 166981">
                  <a:extLst>
                    <a:ext uri="{FF2B5EF4-FFF2-40B4-BE49-F238E27FC236}">
                      <a16:creationId xmlns:a16="http://schemas.microsoft.com/office/drawing/2014/main" id="{BB337343-FCBC-401D-A380-1F98F39FC705}"/>
                    </a:ext>
                  </a:extLst>
                </p14:cNvPr>
                <p14:cNvContentPartPr/>
                <p14:nvPr/>
              </p14:nvContentPartPr>
              <p14:xfrm>
                <a:off x="8847939" y="2888468"/>
                <a:ext cx="165240" cy="38520"/>
              </p14:xfrm>
            </p:contentPart>
          </mc:Choice>
          <mc:Fallback xmlns="">
            <p:pic>
              <p:nvPicPr>
                <p:cNvPr id="166982" name="Freihand 166981">
                  <a:extLst>
                    <a:ext uri="{FF2B5EF4-FFF2-40B4-BE49-F238E27FC236}">
                      <a16:creationId xmlns:a16="http://schemas.microsoft.com/office/drawing/2014/main" id="{BB337343-FCBC-401D-A380-1F98F39FC705}"/>
                    </a:ext>
                  </a:extLst>
                </p:cNvPr>
                <p:cNvPicPr/>
                <p:nvPr/>
              </p:nvPicPr>
              <p:blipFill>
                <a:blip r:embed="rId209"/>
                <a:stretch>
                  <a:fillRect/>
                </a:stretch>
              </p:blipFill>
              <p:spPr>
                <a:xfrm>
                  <a:off x="8843619" y="2884148"/>
                  <a:ext cx="173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6983" name="Freihand 166982">
                  <a:extLst>
                    <a:ext uri="{FF2B5EF4-FFF2-40B4-BE49-F238E27FC236}">
                      <a16:creationId xmlns:a16="http://schemas.microsoft.com/office/drawing/2014/main" id="{A74FA0AF-0D0E-48D1-8377-72CAD8110D49}"/>
                    </a:ext>
                  </a:extLst>
                </p14:cNvPr>
                <p14:cNvContentPartPr/>
                <p14:nvPr/>
              </p14:nvContentPartPr>
              <p14:xfrm>
                <a:off x="8873859" y="2941028"/>
                <a:ext cx="160920" cy="86760"/>
              </p14:xfrm>
            </p:contentPart>
          </mc:Choice>
          <mc:Fallback xmlns="">
            <p:pic>
              <p:nvPicPr>
                <p:cNvPr id="166983" name="Freihand 166982">
                  <a:extLst>
                    <a:ext uri="{FF2B5EF4-FFF2-40B4-BE49-F238E27FC236}">
                      <a16:creationId xmlns:a16="http://schemas.microsoft.com/office/drawing/2014/main" id="{A74FA0AF-0D0E-48D1-8377-72CAD8110D49}"/>
                    </a:ext>
                  </a:extLst>
                </p:cNvPr>
                <p:cNvPicPr/>
                <p:nvPr/>
              </p:nvPicPr>
              <p:blipFill>
                <a:blip r:embed="rId211"/>
                <a:stretch>
                  <a:fillRect/>
                </a:stretch>
              </p:blipFill>
              <p:spPr>
                <a:xfrm>
                  <a:off x="8869539" y="2936708"/>
                  <a:ext cx="169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6984" name="Freihand 166983">
                  <a:extLst>
                    <a:ext uri="{FF2B5EF4-FFF2-40B4-BE49-F238E27FC236}">
                      <a16:creationId xmlns:a16="http://schemas.microsoft.com/office/drawing/2014/main" id="{C41B5873-6970-4D11-A595-79D2923E2B45}"/>
                    </a:ext>
                  </a:extLst>
                </p14:cNvPr>
                <p14:cNvContentPartPr/>
                <p14:nvPr/>
              </p14:nvContentPartPr>
              <p14:xfrm>
                <a:off x="9011739" y="2884148"/>
                <a:ext cx="230400" cy="138240"/>
              </p14:xfrm>
            </p:contentPart>
          </mc:Choice>
          <mc:Fallback xmlns="">
            <p:pic>
              <p:nvPicPr>
                <p:cNvPr id="166984" name="Freihand 166983">
                  <a:extLst>
                    <a:ext uri="{FF2B5EF4-FFF2-40B4-BE49-F238E27FC236}">
                      <a16:creationId xmlns:a16="http://schemas.microsoft.com/office/drawing/2014/main" id="{C41B5873-6970-4D11-A595-79D2923E2B45}"/>
                    </a:ext>
                  </a:extLst>
                </p:cNvPr>
                <p:cNvPicPr/>
                <p:nvPr/>
              </p:nvPicPr>
              <p:blipFill>
                <a:blip r:embed="rId213"/>
                <a:stretch>
                  <a:fillRect/>
                </a:stretch>
              </p:blipFill>
              <p:spPr>
                <a:xfrm>
                  <a:off x="9007419" y="2879828"/>
                  <a:ext cx="239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6985" name="Freihand 166984">
                  <a:extLst>
                    <a:ext uri="{FF2B5EF4-FFF2-40B4-BE49-F238E27FC236}">
                      <a16:creationId xmlns:a16="http://schemas.microsoft.com/office/drawing/2014/main" id="{053F8C94-D6E2-47F6-87E8-623505E215F4}"/>
                    </a:ext>
                  </a:extLst>
                </p14:cNvPr>
                <p14:cNvContentPartPr/>
                <p14:nvPr/>
              </p14:nvContentPartPr>
              <p14:xfrm>
                <a:off x="9256539" y="2852108"/>
                <a:ext cx="189360" cy="171720"/>
              </p14:xfrm>
            </p:contentPart>
          </mc:Choice>
          <mc:Fallback xmlns="">
            <p:pic>
              <p:nvPicPr>
                <p:cNvPr id="166985" name="Freihand 166984">
                  <a:extLst>
                    <a:ext uri="{FF2B5EF4-FFF2-40B4-BE49-F238E27FC236}">
                      <a16:creationId xmlns:a16="http://schemas.microsoft.com/office/drawing/2014/main" id="{053F8C94-D6E2-47F6-87E8-623505E215F4}"/>
                    </a:ext>
                  </a:extLst>
                </p:cNvPr>
                <p:cNvPicPr/>
                <p:nvPr/>
              </p:nvPicPr>
              <p:blipFill>
                <a:blip r:embed="rId215"/>
                <a:stretch>
                  <a:fillRect/>
                </a:stretch>
              </p:blipFill>
              <p:spPr>
                <a:xfrm>
                  <a:off x="9252219" y="2847788"/>
                  <a:ext cx="198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6986" name="Freihand 166985">
                  <a:extLst>
                    <a:ext uri="{FF2B5EF4-FFF2-40B4-BE49-F238E27FC236}">
                      <a16:creationId xmlns:a16="http://schemas.microsoft.com/office/drawing/2014/main" id="{E176F99A-CA2B-4286-BF73-8DE48B7C6032}"/>
                    </a:ext>
                  </a:extLst>
                </p14:cNvPr>
                <p14:cNvContentPartPr/>
                <p14:nvPr/>
              </p14:nvContentPartPr>
              <p14:xfrm>
                <a:off x="9323139" y="2974148"/>
                <a:ext cx="127800" cy="44640"/>
              </p14:xfrm>
            </p:contentPart>
          </mc:Choice>
          <mc:Fallback xmlns="">
            <p:pic>
              <p:nvPicPr>
                <p:cNvPr id="166986" name="Freihand 166985">
                  <a:extLst>
                    <a:ext uri="{FF2B5EF4-FFF2-40B4-BE49-F238E27FC236}">
                      <a16:creationId xmlns:a16="http://schemas.microsoft.com/office/drawing/2014/main" id="{E176F99A-CA2B-4286-BF73-8DE48B7C6032}"/>
                    </a:ext>
                  </a:extLst>
                </p:cNvPr>
                <p:cNvPicPr/>
                <p:nvPr/>
              </p:nvPicPr>
              <p:blipFill>
                <a:blip r:embed="rId217"/>
                <a:stretch>
                  <a:fillRect/>
                </a:stretch>
              </p:blipFill>
              <p:spPr>
                <a:xfrm>
                  <a:off x="9318819" y="2969828"/>
                  <a:ext cx="136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6987" name="Freihand 166986">
                  <a:extLst>
                    <a:ext uri="{FF2B5EF4-FFF2-40B4-BE49-F238E27FC236}">
                      <a16:creationId xmlns:a16="http://schemas.microsoft.com/office/drawing/2014/main" id="{2A17F9D8-619D-4B20-9426-83EB30400B9D}"/>
                    </a:ext>
                  </a:extLst>
                </p14:cNvPr>
                <p14:cNvContentPartPr/>
                <p14:nvPr/>
              </p14:nvContentPartPr>
              <p14:xfrm>
                <a:off x="9421779" y="2972348"/>
                <a:ext cx="222840" cy="50400"/>
              </p14:xfrm>
            </p:contentPart>
          </mc:Choice>
          <mc:Fallback xmlns="">
            <p:pic>
              <p:nvPicPr>
                <p:cNvPr id="166987" name="Freihand 166986">
                  <a:extLst>
                    <a:ext uri="{FF2B5EF4-FFF2-40B4-BE49-F238E27FC236}">
                      <a16:creationId xmlns:a16="http://schemas.microsoft.com/office/drawing/2014/main" id="{2A17F9D8-619D-4B20-9426-83EB30400B9D}"/>
                    </a:ext>
                  </a:extLst>
                </p:cNvPr>
                <p:cNvPicPr/>
                <p:nvPr/>
              </p:nvPicPr>
              <p:blipFill>
                <a:blip r:embed="rId219"/>
                <a:stretch>
                  <a:fillRect/>
                </a:stretch>
              </p:blipFill>
              <p:spPr>
                <a:xfrm>
                  <a:off x="9417459" y="2968028"/>
                  <a:ext cx="231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6988" name="Freihand 166987">
                  <a:extLst>
                    <a:ext uri="{FF2B5EF4-FFF2-40B4-BE49-F238E27FC236}">
                      <a16:creationId xmlns:a16="http://schemas.microsoft.com/office/drawing/2014/main" id="{0258B8A4-95F9-4861-BF0F-4B2369376C74}"/>
                    </a:ext>
                  </a:extLst>
                </p14:cNvPr>
                <p14:cNvContentPartPr/>
                <p14:nvPr/>
              </p14:nvContentPartPr>
              <p14:xfrm>
                <a:off x="9708699" y="2959748"/>
                <a:ext cx="239760" cy="57600"/>
              </p14:xfrm>
            </p:contentPart>
          </mc:Choice>
          <mc:Fallback xmlns="">
            <p:pic>
              <p:nvPicPr>
                <p:cNvPr id="166988" name="Freihand 166987">
                  <a:extLst>
                    <a:ext uri="{FF2B5EF4-FFF2-40B4-BE49-F238E27FC236}">
                      <a16:creationId xmlns:a16="http://schemas.microsoft.com/office/drawing/2014/main" id="{0258B8A4-95F9-4861-BF0F-4B2369376C74}"/>
                    </a:ext>
                  </a:extLst>
                </p:cNvPr>
                <p:cNvPicPr/>
                <p:nvPr/>
              </p:nvPicPr>
              <p:blipFill>
                <a:blip r:embed="rId221"/>
                <a:stretch>
                  <a:fillRect/>
                </a:stretch>
              </p:blipFill>
              <p:spPr>
                <a:xfrm>
                  <a:off x="9704379" y="2955428"/>
                  <a:ext cx="248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6989" name="Freihand 166988">
                  <a:extLst>
                    <a:ext uri="{FF2B5EF4-FFF2-40B4-BE49-F238E27FC236}">
                      <a16:creationId xmlns:a16="http://schemas.microsoft.com/office/drawing/2014/main" id="{6D20772B-1F44-4140-B15E-CCF807CD0438}"/>
                    </a:ext>
                  </a:extLst>
                </p14:cNvPr>
                <p14:cNvContentPartPr/>
                <p14:nvPr/>
              </p14:nvContentPartPr>
              <p14:xfrm>
                <a:off x="9994899" y="2981348"/>
                <a:ext cx="360" cy="360"/>
              </p14:xfrm>
            </p:contentPart>
          </mc:Choice>
          <mc:Fallback xmlns="">
            <p:pic>
              <p:nvPicPr>
                <p:cNvPr id="166989" name="Freihand 166988">
                  <a:extLst>
                    <a:ext uri="{FF2B5EF4-FFF2-40B4-BE49-F238E27FC236}">
                      <a16:creationId xmlns:a16="http://schemas.microsoft.com/office/drawing/2014/main" id="{6D20772B-1F44-4140-B15E-CCF807CD0438}"/>
                    </a:ext>
                  </a:extLst>
                </p:cNvPr>
                <p:cNvPicPr/>
                <p:nvPr/>
              </p:nvPicPr>
              <p:blipFill>
                <a:blip r:embed="rId80"/>
                <a:stretch>
                  <a:fillRect/>
                </a:stretch>
              </p:blipFill>
              <p:spPr>
                <a:xfrm>
                  <a:off x="9990579" y="29770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6990" name="Freihand 166989">
                  <a:extLst>
                    <a:ext uri="{FF2B5EF4-FFF2-40B4-BE49-F238E27FC236}">
                      <a16:creationId xmlns:a16="http://schemas.microsoft.com/office/drawing/2014/main" id="{D5234A74-FF9F-4B00-94DD-8070FDA7668F}"/>
                    </a:ext>
                  </a:extLst>
                </p14:cNvPr>
                <p14:cNvContentPartPr/>
                <p14:nvPr/>
              </p14:nvContentPartPr>
              <p14:xfrm>
                <a:off x="10012899" y="2939228"/>
                <a:ext cx="223920" cy="81720"/>
              </p14:xfrm>
            </p:contentPart>
          </mc:Choice>
          <mc:Fallback xmlns="">
            <p:pic>
              <p:nvPicPr>
                <p:cNvPr id="166990" name="Freihand 166989">
                  <a:extLst>
                    <a:ext uri="{FF2B5EF4-FFF2-40B4-BE49-F238E27FC236}">
                      <a16:creationId xmlns:a16="http://schemas.microsoft.com/office/drawing/2014/main" id="{D5234A74-FF9F-4B00-94DD-8070FDA7668F}"/>
                    </a:ext>
                  </a:extLst>
                </p:cNvPr>
                <p:cNvPicPr/>
                <p:nvPr/>
              </p:nvPicPr>
              <p:blipFill>
                <a:blip r:embed="rId224"/>
                <a:stretch>
                  <a:fillRect/>
                </a:stretch>
              </p:blipFill>
              <p:spPr>
                <a:xfrm>
                  <a:off x="10008579" y="2934908"/>
                  <a:ext cx="232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6992" name="Freihand 166991">
                  <a:extLst>
                    <a:ext uri="{FF2B5EF4-FFF2-40B4-BE49-F238E27FC236}">
                      <a16:creationId xmlns:a16="http://schemas.microsoft.com/office/drawing/2014/main" id="{60FC38AB-48A7-42EE-B889-0D6BB6920F3D}"/>
                    </a:ext>
                  </a:extLst>
                </p14:cNvPr>
                <p14:cNvContentPartPr/>
                <p14:nvPr/>
              </p14:nvContentPartPr>
              <p14:xfrm>
                <a:off x="10364619" y="2828348"/>
                <a:ext cx="247320" cy="237960"/>
              </p14:xfrm>
            </p:contentPart>
          </mc:Choice>
          <mc:Fallback xmlns="">
            <p:pic>
              <p:nvPicPr>
                <p:cNvPr id="166992" name="Freihand 166991">
                  <a:extLst>
                    <a:ext uri="{FF2B5EF4-FFF2-40B4-BE49-F238E27FC236}">
                      <a16:creationId xmlns:a16="http://schemas.microsoft.com/office/drawing/2014/main" id="{60FC38AB-48A7-42EE-B889-0D6BB6920F3D}"/>
                    </a:ext>
                  </a:extLst>
                </p:cNvPr>
                <p:cNvPicPr/>
                <p:nvPr/>
              </p:nvPicPr>
              <p:blipFill>
                <a:blip r:embed="rId226"/>
                <a:stretch>
                  <a:fillRect/>
                </a:stretch>
              </p:blipFill>
              <p:spPr>
                <a:xfrm>
                  <a:off x="10360299" y="2824028"/>
                  <a:ext cx="255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6993" name="Freihand 166992">
                  <a:extLst>
                    <a:ext uri="{FF2B5EF4-FFF2-40B4-BE49-F238E27FC236}">
                      <a16:creationId xmlns:a16="http://schemas.microsoft.com/office/drawing/2014/main" id="{5BF2DAE0-0129-4F10-8BAB-C7D1B0115B13}"/>
                    </a:ext>
                  </a:extLst>
                </p14:cNvPr>
                <p14:cNvContentPartPr/>
                <p14:nvPr/>
              </p14:nvContentPartPr>
              <p14:xfrm>
                <a:off x="10627059" y="2816468"/>
                <a:ext cx="159120" cy="171720"/>
              </p14:xfrm>
            </p:contentPart>
          </mc:Choice>
          <mc:Fallback xmlns="">
            <p:pic>
              <p:nvPicPr>
                <p:cNvPr id="166993" name="Freihand 166992">
                  <a:extLst>
                    <a:ext uri="{FF2B5EF4-FFF2-40B4-BE49-F238E27FC236}">
                      <a16:creationId xmlns:a16="http://schemas.microsoft.com/office/drawing/2014/main" id="{5BF2DAE0-0129-4F10-8BAB-C7D1B0115B13}"/>
                    </a:ext>
                  </a:extLst>
                </p:cNvPr>
                <p:cNvPicPr/>
                <p:nvPr/>
              </p:nvPicPr>
              <p:blipFill>
                <a:blip r:embed="rId228"/>
                <a:stretch>
                  <a:fillRect/>
                </a:stretch>
              </p:blipFill>
              <p:spPr>
                <a:xfrm>
                  <a:off x="10622739" y="2812148"/>
                  <a:ext cx="167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6994" name="Freihand 166993">
                  <a:extLst>
                    <a:ext uri="{FF2B5EF4-FFF2-40B4-BE49-F238E27FC236}">
                      <a16:creationId xmlns:a16="http://schemas.microsoft.com/office/drawing/2014/main" id="{2794C45E-5C07-4420-9BDE-34B2C92D781B}"/>
                    </a:ext>
                  </a:extLst>
                </p14:cNvPr>
                <p14:cNvContentPartPr/>
                <p14:nvPr/>
              </p14:nvContentPartPr>
              <p14:xfrm>
                <a:off x="10802739" y="2786588"/>
                <a:ext cx="22680" cy="218880"/>
              </p14:xfrm>
            </p:contentPart>
          </mc:Choice>
          <mc:Fallback xmlns="">
            <p:pic>
              <p:nvPicPr>
                <p:cNvPr id="166994" name="Freihand 166993">
                  <a:extLst>
                    <a:ext uri="{FF2B5EF4-FFF2-40B4-BE49-F238E27FC236}">
                      <a16:creationId xmlns:a16="http://schemas.microsoft.com/office/drawing/2014/main" id="{2794C45E-5C07-4420-9BDE-34B2C92D781B}"/>
                    </a:ext>
                  </a:extLst>
                </p:cNvPr>
                <p:cNvPicPr/>
                <p:nvPr/>
              </p:nvPicPr>
              <p:blipFill>
                <a:blip r:embed="rId230"/>
                <a:stretch>
                  <a:fillRect/>
                </a:stretch>
              </p:blipFill>
              <p:spPr>
                <a:xfrm>
                  <a:off x="10798419" y="2782268"/>
                  <a:ext cx="31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995" name="Freihand 166994">
                  <a:extLst>
                    <a:ext uri="{FF2B5EF4-FFF2-40B4-BE49-F238E27FC236}">
                      <a16:creationId xmlns:a16="http://schemas.microsoft.com/office/drawing/2014/main" id="{EAC317B1-BA83-48E5-BBAC-C508E3CCFF86}"/>
                    </a:ext>
                  </a:extLst>
                </p14:cNvPr>
                <p14:cNvContentPartPr/>
                <p14:nvPr/>
              </p14:nvContentPartPr>
              <p14:xfrm>
                <a:off x="10552899" y="2753108"/>
                <a:ext cx="282600" cy="142200"/>
              </p14:xfrm>
            </p:contentPart>
          </mc:Choice>
          <mc:Fallback xmlns="">
            <p:pic>
              <p:nvPicPr>
                <p:cNvPr id="166995" name="Freihand 166994">
                  <a:extLst>
                    <a:ext uri="{FF2B5EF4-FFF2-40B4-BE49-F238E27FC236}">
                      <a16:creationId xmlns:a16="http://schemas.microsoft.com/office/drawing/2014/main" id="{EAC317B1-BA83-48E5-BBAC-C508E3CCFF86}"/>
                    </a:ext>
                  </a:extLst>
                </p:cNvPr>
                <p:cNvPicPr/>
                <p:nvPr/>
              </p:nvPicPr>
              <p:blipFill>
                <a:blip r:embed="rId232"/>
                <a:stretch>
                  <a:fillRect/>
                </a:stretch>
              </p:blipFill>
              <p:spPr>
                <a:xfrm>
                  <a:off x="10548579" y="2748788"/>
                  <a:ext cx="291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6996" name="Freihand 166995">
                  <a:extLst>
                    <a:ext uri="{FF2B5EF4-FFF2-40B4-BE49-F238E27FC236}">
                      <a16:creationId xmlns:a16="http://schemas.microsoft.com/office/drawing/2014/main" id="{4C6480B0-412F-4935-A4D6-DC66030CA51B}"/>
                    </a:ext>
                  </a:extLst>
                </p14:cNvPr>
                <p14:cNvContentPartPr/>
                <p14:nvPr/>
              </p14:nvContentPartPr>
              <p14:xfrm>
                <a:off x="10629219" y="2770028"/>
                <a:ext cx="21960" cy="22680"/>
              </p14:xfrm>
            </p:contentPart>
          </mc:Choice>
          <mc:Fallback xmlns="">
            <p:pic>
              <p:nvPicPr>
                <p:cNvPr id="166996" name="Freihand 166995">
                  <a:extLst>
                    <a:ext uri="{FF2B5EF4-FFF2-40B4-BE49-F238E27FC236}">
                      <a16:creationId xmlns:a16="http://schemas.microsoft.com/office/drawing/2014/main" id="{4C6480B0-412F-4935-A4D6-DC66030CA51B}"/>
                    </a:ext>
                  </a:extLst>
                </p:cNvPr>
                <p:cNvPicPr/>
                <p:nvPr/>
              </p:nvPicPr>
              <p:blipFill>
                <a:blip r:embed="rId234"/>
                <a:stretch>
                  <a:fillRect/>
                </a:stretch>
              </p:blipFill>
              <p:spPr>
                <a:xfrm>
                  <a:off x="10624899" y="2765708"/>
                  <a:ext cx="30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6997" name="Freihand 166996">
                  <a:extLst>
                    <a:ext uri="{FF2B5EF4-FFF2-40B4-BE49-F238E27FC236}">
                      <a16:creationId xmlns:a16="http://schemas.microsoft.com/office/drawing/2014/main" id="{3F347008-80A8-4D19-989E-B29EE013EE39}"/>
                    </a:ext>
                  </a:extLst>
                </p14:cNvPr>
                <p14:cNvContentPartPr/>
                <p14:nvPr/>
              </p14:nvContentPartPr>
              <p14:xfrm>
                <a:off x="629499" y="3442148"/>
                <a:ext cx="165240" cy="107640"/>
              </p14:xfrm>
            </p:contentPart>
          </mc:Choice>
          <mc:Fallback xmlns="">
            <p:pic>
              <p:nvPicPr>
                <p:cNvPr id="166997" name="Freihand 166996">
                  <a:extLst>
                    <a:ext uri="{FF2B5EF4-FFF2-40B4-BE49-F238E27FC236}">
                      <a16:creationId xmlns:a16="http://schemas.microsoft.com/office/drawing/2014/main" id="{3F347008-80A8-4D19-989E-B29EE013EE39}"/>
                    </a:ext>
                  </a:extLst>
                </p:cNvPr>
                <p:cNvPicPr/>
                <p:nvPr/>
              </p:nvPicPr>
              <p:blipFill>
                <a:blip r:embed="rId236"/>
                <a:stretch>
                  <a:fillRect/>
                </a:stretch>
              </p:blipFill>
              <p:spPr>
                <a:xfrm>
                  <a:off x="625179" y="3437828"/>
                  <a:ext cx="173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6998" name="Freihand 166997">
                  <a:extLst>
                    <a:ext uri="{FF2B5EF4-FFF2-40B4-BE49-F238E27FC236}">
                      <a16:creationId xmlns:a16="http://schemas.microsoft.com/office/drawing/2014/main" id="{5E2104B8-738A-4AF5-9E70-37B6F3721EB6}"/>
                    </a:ext>
                  </a:extLst>
                </p14:cNvPr>
                <p14:cNvContentPartPr/>
                <p14:nvPr/>
              </p14:nvContentPartPr>
              <p14:xfrm>
                <a:off x="833619" y="3365108"/>
                <a:ext cx="137520" cy="211680"/>
              </p14:xfrm>
            </p:contentPart>
          </mc:Choice>
          <mc:Fallback xmlns="">
            <p:pic>
              <p:nvPicPr>
                <p:cNvPr id="166998" name="Freihand 166997">
                  <a:extLst>
                    <a:ext uri="{FF2B5EF4-FFF2-40B4-BE49-F238E27FC236}">
                      <a16:creationId xmlns:a16="http://schemas.microsoft.com/office/drawing/2014/main" id="{5E2104B8-738A-4AF5-9E70-37B6F3721EB6}"/>
                    </a:ext>
                  </a:extLst>
                </p:cNvPr>
                <p:cNvPicPr/>
                <p:nvPr/>
              </p:nvPicPr>
              <p:blipFill>
                <a:blip r:embed="rId238"/>
                <a:stretch>
                  <a:fillRect/>
                </a:stretch>
              </p:blipFill>
              <p:spPr>
                <a:xfrm>
                  <a:off x="829299" y="3360788"/>
                  <a:ext cx="146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001" name="Freihand 167000">
                  <a:extLst>
                    <a:ext uri="{FF2B5EF4-FFF2-40B4-BE49-F238E27FC236}">
                      <a16:creationId xmlns:a16="http://schemas.microsoft.com/office/drawing/2014/main" id="{91D6600C-4B43-49FF-909C-7CBA0627A915}"/>
                    </a:ext>
                  </a:extLst>
                </p14:cNvPr>
                <p14:cNvContentPartPr/>
                <p14:nvPr/>
              </p14:nvContentPartPr>
              <p14:xfrm>
                <a:off x="1031259" y="3432428"/>
                <a:ext cx="113040" cy="67320"/>
              </p14:xfrm>
            </p:contentPart>
          </mc:Choice>
          <mc:Fallback xmlns="">
            <p:pic>
              <p:nvPicPr>
                <p:cNvPr id="167001" name="Freihand 167000">
                  <a:extLst>
                    <a:ext uri="{FF2B5EF4-FFF2-40B4-BE49-F238E27FC236}">
                      <a16:creationId xmlns:a16="http://schemas.microsoft.com/office/drawing/2014/main" id="{91D6600C-4B43-49FF-909C-7CBA0627A915}"/>
                    </a:ext>
                  </a:extLst>
                </p:cNvPr>
                <p:cNvPicPr/>
                <p:nvPr/>
              </p:nvPicPr>
              <p:blipFill>
                <a:blip r:embed="rId240"/>
                <a:stretch>
                  <a:fillRect/>
                </a:stretch>
              </p:blipFill>
              <p:spPr>
                <a:xfrm>
                  <a:off x="1026939" y="3428108"/>
                  <a:ext cx="121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7002" name="Freihand 167001">
                  <a:extLst>
                    <a:ext uri="{FF2B5EF4-FFF2-40B4-BE49-F238E27FC236}">
                      <a16:creationId xmlns:a16="http://schemas.microsoft.com/office/drawing/2014/main" id="{8683D74E-950A-4516-8892-17981F67C024}"/>
                    </a:ext>
                  </a:extLst>
                </p14:cNvPr>
                <p14:cNvContentPartPr/>
                <p14:nvPr/>
              </p14:nvContentPartPr>
              <p14:xfrm>
                <a:off x="1110819" y="3412988"/>
                <a:ext cx="76680" cy="171000"/>
              </p14:xfrm>
            </p:contentPart>
          </mc:Choice>
          <mc:Fallback xmlns="">
            <p:pic>
              <p:nvPicPr>
                <p:cNvPr id="167002" name="Freihand 167001">
                  <a:extLst>
                    <a:ext uri="{FF2B5EF4-FFF2-40B4-BE49-F238E27FC236}">
                      <a16:creationId xmlns:a16="http://schemas.microsoft.com/office/drawing/2014/main" id="{8683D74E-950A-4516-8892-17981F67C024}"/>
                    </a:ext>
                  </a:extLst>
                </p:cNvPr>
                <p:cNvPicPr/>
                <p:nvPr/>
              </p:nvPicPr>
              <p:blipFill>
                <a:blip r:embed="rId242"/>
                <a:stretch>
                  <a:fillRect/>
                </a:stretch>
              </p:blipFill>
              <p:spPr>
                <a:xfrm>
                  <a:off x="1106499" y="3408668"/>
                  <a:ext cx="85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003" name="Freihand 167002">
                  <a:extLst>
                    <a:ext uri="{FF2B5EF4-FFF2-40B4-BE49-F238E27FC236}">
                      <a16:creationId xmlns:a16="http://schemas.microsoft.com/office/drawing/2014/main" id="{423BD613-0D5C-4A2F-A372-61E94A434CBF}"/>
                    </a:ext>
                  </a:extLst>
                </p14:cNvPr>
                <p14:cNvContentPartPr/>
                <p14:nvPr/>
              </p14:nvContentPartPr>
              <p14:xfrm>
                <a:off x="1163019" y="3378788"/>
                <a:ext cx="95760" cy="252360"/>
              </p14:xfrm>
            </p:contentPart>
          </mc:Choice>
          <mc:Fallback xmlns="">
            <p:pic>
              <p:nvPicPr>
                <p:cNvPr id="167003" name="Freihand 167002">
                  <a:extLst>
                    <a:ext uri="{FF2B5EF4-FFF2-40B4-BE49-F238E27FC236}">
                      <a16:creationId xmlns:a16="http://schemas.microsoft.com/office/drawing/2014/main" id="{423BD613-0D5C-4A2F-A372-61E94A434CBF}"/>
                    </a:ext>
                  </a:extLst>
                </p:cNvPr>
                <p:cNvPicPr/>
                <p:nvPr/>
              </p:nvPicPr>
              <p:blipFill>
                <a:blip r:embed="rId244"/>
                <a:stretch>
                  <a:fillRect/>
                </a:stretch>
              </p:blipFill>
              <p:spPr>
                <a:xfrm>
                  <a:off x="1158699" y="3374468"/>
                  <a:ext cx="104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7005" name="Freihand 167004">
                  <a:extLst>
                    <a:ext uri="{FF2B5EF4-FFF2-40B4-BE49-F238E27FC236}">
                      <a16:creationId xmlns:a16="http://schemas.microsoft.com/office/drawing/2014/main" id="{3745F44E-148B-48E7-BDF2-5455F92815F8}"/>
                    </a:ext>
                  </a:extLst>
                </p14:cNvPr>
                <p14:cNvContentPartPr/>
                <p14:nvPr/>
              </p14:nvContentPartPr>
              <p14:xfrm>
                <a:off x="562179" y="3652388"/>
                <a:ext cx="761760" cy="38160"/>
              </p14:xfrm>
            </p:contentPart>
          </mc:Choice>
          <mc:Fallback xmlns="">
            <p:pic>
              <p:nvPicPr>
                <p:cNvPr id="167005" name="Freihand 167004">
                  <a:extLst>
                    <a:ext uri="{FF2B5EF4-FFF2-40B4-BE49-F238E27FC236}">
                      <a16:creationId xmlns:a16="http://schemas.microsoft.com/office/drawing/2014/main" id="{3745F44E-148B-48E7-BDF2-5455F92815F8}"/>
                    </a:ext>
                  </a:extLst>
                </p:cNvPr>
                <p:cNvPicPr/>
                <p:nvPr/>
              </p:nvPicPr>
              <p:blipFill>
                <a:blip r:embed="rId246"/>
                <a:stretch>
                  <a:fillRect/>
                </a:stretch>
              </p:blipFill>
              <p:spPr>
                <a:xfrm>
                  <a:off x="557859" y="3648068"/>
                  <a:ext cx="770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006" name="Freihand 167005">
                  <a:extLst>
                    <a:ext uri="{FF2B5EF4-FFF2-40B4-BE49-F238E27FC236}">
                      <a16:creationId xmlns:a16="http://schemas.microsoft.com/office/drawing/2014/main" id="{5279F481-B648-4DA7-91C4-29F50D37F6E9}"/>
                    </a:ext>
                  </a:extLst>
                </p14:cNvPr>
                <p14:cNvContentPartPr/>
                <p14:nvPr/>
              </p14:nvContentPartPr>
              <p14:xfrm>
                <a:off x="871059" y="3768308"/>
                <a:ext cx="197280" cy="231840"/>
              </p14:xfrm>
            </p:contentPart>
          </mc:Choice>
          <mc:Fallback xmlns="">
            <p:pic>
              <p:nvPicPr>
                <p:cNvPr id="167006" name="Freihand 167005">
                  <a:extLst>
                    <a:ext uri="{FF2B5EF4-FFF2-40B4-BE49-F238E27FC236}">
                      <a16:creationId xmlns:a16="http://schemas.microsoft.com/office/drawing/2014/main" id="{5279F481-B648-4DA7-91C4-29F50D37F6E9}"/>
                    </a:ext>
                  </a:extLst>
                </p:cNvPr>
                <p:cNvPicPr/>
                <p:nvPr/>
              </p:nvPicPr>
              <p:blipFill>
                <a:blip r:embed="rId248"/>
                <a:stretch>
                  <a:fillRect/>
                </a:stretch>
              </p:blipFill>
              <p:spPr>
                <a:xfrm>
                  <a:off x="866739" y="3763988"/>
                  <a:ext cx="205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7008" name="Freihand 167007">
                  <a:extLst>
                    <a:ext uri="{FF2B5EF4-FFF2-40B4-BE49-F238E27FC236}">
                      <a16:creationId xmlns:a16="http://schemas.microsoft.com/office/drawing/2014/main" id="{A2512FD3-BB27-4EFD-8BF3-CD3A1E270129}"/>
                    </a:ext>
                  </a:extLst>
                </p14:cNvPr>
                <p14:cNvContentPartPr/>
                <p14:nvPr/>
              </p14:nvContentPartPr>
              <p14:xfrm>
                <a:off x="1535259" y="3664988"/>
                <a:ext cx="207360" cy="9000"/>
              </p14:xfrm>
            </p:contentPart>
          </mc:Choice>
          <mc:Fallback xmlns="">
            <p:pic>
              <p:nvPicPr>
                <p:cNvPr id="167008" name="Freihand 167007">
                  <a:extLst>
                    <a:ext uri="{FF2B5EF4-FFF2-40B4-BE49-F238E27FC236}">
                      <a16:creationId xmlns:a16="http://schemas.microsoft.com/office/drawing/2014/main" id="{A2512FD3-BB27-4EFD-8BF3-CD3A1E270129}"/>
                    </a:ext>
                  </a:extLst>
                </p:cNvPr>
                <p:cNvPicPr/>
                <p:nvPr/>
              </p:nvPicPr>
              <p:blipFill>
                <a:blip r:embed="rId250"/>
                <a:stretch>
                  <a:fillRect/>
                </a:stretch>
              </p:blipFill>
              <p:spPr>
                <a:xfrm>
                  <a:off x="1530939" y="3660668"/>
                  <a:ext cx="216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7009" name="Freihand 167008">
                  <a:extLst>
                    <a:ext uri="{FF2B5EF4-FFF2-40B4-BE49-F238E27FC236}">
                      <a16:creationId xmlns:a16="http://schemas.microsoft.com/office/drawing/2014/main" id="{F45A0318-4D41-4455-B8BE-E80DA364667F}"/>
                    </a:ext>
                  </a:extLst>
                </p14:cNvPr>
                <p14:cNvContentPartPr/>
                <p14:nvPr/>
              </p14:nvContentPartPr>
              <p14:xfrm>
                <a:off x="1574139" y="3703868"/>
                <a:ext cx="183960" cy="21600"/>
              </p14:xfrm>
            </p:contentPart>
          </mc:Choice>
          <mc:Fallback xmlns="">
            <p:pic>
              <p:nvPicPr>
                <p:cNvPr id="167009" name="Freihand 167008">
                  <a:extLst>
                    <a:ext uri="{FF2B5EF4-FFF2-40B4-BE49-F238E27FC236}">
                      <a16:creationId xmlns:a16="http://schemas.microsoft.com/office/drawing/2014/main" id="{F45A0318-4D41-4455-B8BE-E80DA364667F}"/>
                    </a:ext>
                  </a:extLst>
                </p:cNvPr>
                <p:cNvPicPr/>
                <p:nvPr/>
              </p:nvPicPr>
              <p:blipFill>
                <a:blip r:embed="rId252"/>
                <a:stretch>
                  <a:fillRect/>
                </a:stretch>
              </p:blipFill>
              <p:spPr>
                <a:xfrm>
                  <a:off x="1569819" y="3699548"/>
                  <a:ext cx="192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7010" name="Freihand 167009">
                  <a:extLst>
                    <a:ext uri="{FF2B5EF4-FFF2-40B4-BE49-F238E27FC236}">
                      <a16:creationId xmlns:a16="http://schemas.microsoft.com/office/drawing/2014/main" id="{F6B32FF8-9056-4140-B092-B0E59F416F19}"/>
                    </a:ext>
                  </a:extLst>
                </p14:cNvPr>
                <p14:cNvContentPartPr/>
                <p14:nvPr/>
              </p14:nvContentPartPr>
              <p14:xfrm>
                <a:off x="2228259" y="3434228"/>
                <a:ext cx="196920" cy="164160"/>
              </p14:xfrm>
            </p:contentPart>
          </mc:Choice>
          <mc:Fallback xmlns="">
            <p:pic>
              <p:nvPicPr>
                <p:cNvPr id="167010" name="Freihand 167009">
                  <a:extLst>
                    <a:ext uri="{FF2B5EF4-FFF2-40B4-BE49-F238E27FC236}">
                      <a16:creationId xmlns:a16="http://schemas.microsoft.com/office/drawing/2014/main" id="{F6B32FF8-9056-4140-B092-B0E59F416F19}"/>
                    </a:ext>
                  </a:extLst>
                </p:cNvPr>
                <p:cNvPicPr/>
                <p:nvPr/>
              </p:nvPicPr>
              <p:blipFill>
                <a:blip r:embed="rId254"/>
                <a:stretch>
                  <a:fillRect/>
                </a:stretch>
              </p:blipFill>
              <p:spPr>
                <a:xfrm>
                  <a:off x="2223939" y="3429908"/>
                  <a:ext cx="205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7011" name="Freihand 167010">
                  <a:extLst>
                    <a:ext uri="{FF2B5EF4-FFF2-40B4-BE49-F238E27FC236}">
                      <a16:creationId xmlns:a16="http://schemas.microsoft.com/office/drawing/2014/main" id="{CB824084-1B49-4CD8-8857-4C0E94479C38}"/>
                    </a:ext>
                  </a:extLst>
                </p14:cNvPr>
                <p14:cNvContentPartPr/>
                <p14:nvPr/>
              </p14:nvContentPartPr>
              <p14:xfrm>
                <a:off x="2428059" y="3560588"/>
                <a:ext cx="106920" cy="73080"/>
              </p14:xfrm>
            </p:contentPart>
          </mc:Choice>
          <mc:Fallback xmlns="">
            <p:pic>
              <p:nvPicPr>
                <p:cNvPr id="167011" name="Freihand 167010">
                  <a:extLst>
                    <a:ext uri="{FF2B5EF4-FFF2-40B4-BE49-F238E27FC236}">
                      <a16:creationId xmlns:a16="http://schemas.microsoft.com/office/drawing/2014/main" id="{CB824084-1B49-4CD8-8857-4C0E94479C38}"/>
                    </a:ext>
                  </a:extLst>
                </p:cNvPr>
                <p:cNvPicPr/>
                <p:nvPr/>
              </p:nvPicPr>
              <p:blipFill>
                <a:blip r:embed="rId256"/>
                <a:stretch>
                  <a:fillRect/>
                </a:stretch>
              </p:blipFill>
              <p:spPr>
                <a:xfrm>
                  <a:off x="2423739" y="3556268"/>
                  <a:ext cx="115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7012" name="Freihand 167011">
                  <a:extLst>
                    <a:ext uri="{FF2B5EF4-FFF2-40B4-BE49-F238E27FC236}">
                      <a16:creationId xmlns:a16="http://schemas.microsoft.com/office/drawing/2014/main" id="{9DD83699-AC23-4DF0-87B3-E1ACE0623D90}"/>
                    </a:ext>
                  </a:extLst>
                </p14:cNvPr>
                <p14:cNvContentPartPr/>
                <p14:nvPr/>
              </p14:nvContentPartPr>
              <p14:xfrm>
                <a:off x="2097219" y="3679748"/>
                <a:ext cx="615240" cy="29880"/>
              </p14:xfrm>
            </p:contentPart>
          </mc:Choice>
          <mc:Fallback xmlns="">
            <p:pic>
              <p:nvPicPr>
                <p:cNvPr id="167012" name="Freihand 167011">
                  <a:extLst>
                    <a:ext uri="{FF2B5EF4-FFF2-40B4-BE49-F238E27FC236}">
                      <a16:creationId xmlns:a16="http://schemas.microsoft.com/office/drawing/2014/main" id="{9DD83699-AC23-4DF0-87B3-E1ACE0623D90}"/>
                    </a:ext>
                  </a:extLst>
                </p:cNvPr>
                <p:cNvPicPr/>
                <p:nvPr/>
              </p:nvPicPr>
              <p:blipFill>
                <a:blip r:embed="rId258"/>
                <a:stretch>
                  <a:fillRect/>
                </a:stretch>
              </p:blipFill>
              <p:spPr>
                <a:xfrm>
                  <a:off x="2092899" y="3675428"/>
                  <a:ext cx="6238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7013" name="Freihand 167012">
                  <a:extLst>
                    <a:ext uri="{FF2B5EF4-FFF2-40B4-BE49-F238E27FC236}">
                      <a16:creationId xmlns:a16="http://schemas.microsoft.com/office/drawing/2014/main" id="{41CD671F-3C7F-4294-996B-EC0DB560A405}"/>
                    </a:ext>
                  </a:extLst>
                </p14:cNvPr>
                <p14:cNvContentPartPr/>
                <p14:nvPr/>
              </p14:nvContentPartPr>
              <p14:xfrm>
                <a:off x="2320779" y="3810068"/>
                <a:ext cx="130320" cy="70920"/>
              </p14:xfrm>
            </p:contentPart>
          </mc:Choice>
          <mc:Fallback xmlns="">
            <p:pic>
              <p:nvPicPr>
                <p:cNvPr id="167013" name="Freihand 167012">
                  <a:extLst>
                    <a:ext uri="{FF2B5EF4-FFF2-40B4-BE49-F238E27FC236}">
                      <a16:creationId xmlns:a16="http://schemas.microsoft.com/office/drawing/2014/main" id="{41CD671F-3C7F-4294-996B-EC0DB560A405}"/>
                    </a:ext>
                  </a:extLst>
                </p:cNvPr>
                <p:cNvPicPr/>
                <p:nvPr/>
              </p:nvPicPr>
              <p:blipFill>
                <a:blip r:embed="rId260"/>
                <a:stretch>
                  <a:fillRect/>
                </a:stretch>
              </p:blipFill>
              <p:spPr>
                <a:xfrm>
                  <a:off x="2316459" y="3805748"/>
                  <a:ext cx="138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014" name="Freihand 167013">
                  <a:extLst>
                    <a:ext uri="{FF2B5EF4-FFF2-40B4-BE49-F238E27FC236}">
                      <a16:creationId xmlns:a16="http://schemas.microsoft.com/office/drawing/2014/main" id="{69A07F10-1B00-4FD8-B064-D9E75CBCB509}"/>
                    </a:ext>
                  </a:extLst>
                </p14:cNvPr>
                <p14:cNvContentPartPr/>
                <p14:nvPr/>
              </p14:nvContentPartPr>
              <p14:xfrm>
                <a:off x="2361099" y="3790628"/>
                <a:ext cx="129600" cy="253800"/>
              </p14:xfrm>
            </p:contentPart>
          </mc:Choice>
          <mc:Fallback xmlns="">
            <p:pic>
              <p:nvPicPr>
                <p:cNvPr id="167014" name="Freihand 167013">
                  <a:extLst>
                    <a:ext uri="{FF2B5EF4-FFF2-40B4-BE49-F238E27FC236}">
                      <a16:creationId xmlns:a16="http://schemas.microsoft.com/office/drawing/2014/main" id="{69A07F10-1B00-4FD8-B064-D9E75CBCB509}"/>
                    </a:ext>
                  </a:extLst>
                </p:cNvPr>
                <p:cNvPicPr/>
                <p:nvPr/>
              </p:nvPicPr>
              <p:blipFill>
                <a:blip r:embed="rId262"/>
                <a:stretch>
                  <a:fillRect/>
                </a:stretch>
              </p:blipFill>
              <p:spPr>
                <a:xfrm>
                  <a:off x="2356779" y="3786308"/>
                  <a:ext cx="1382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015" name="Freihand 167014">
                  <a:extLst>
                    <a:ext uri="{FF2B5EF4-FFF2-40B4-BE49-F238E27FC236}">
                      <a16:creationId xmlns:a16="http://schemas.microsoft.com/office/drawing/2014/main" id="{2AF0AB49-C0F6-4D5F-8555-3F8A248D4A32}"/>
                    </a:ext>
                  </a:extLst>
                </p14:cNvPr>
                <p14:cNvContentPartPr/>
                <p14:nvPr/>
              </p14:nvContentPartPr>
              <p14:xfrm>
                <a:off x="2967699" y="3673628"/>
                <a:ext cx="217080" cy="24120"/>
              </p14:xfrm>
            </p:contentPart>
          </mc:Choice>
          <mc:Fallback xmlns="">
            <p:pic>
              <p:nvPicPr>
                <p:cNvPr id="167015" name="Freihand 167014">
                  <a:extLst>
                    <a:ext uri="{FF2B5EF4-FFF2-40B4-BE49-F238E27FC236}">
                      <a16:creationId xmlns:a16="http://schemas.microsoft.com/office/drawing/2014/main" id="{2AF0AB49-C0F6-4D5F-8555-3F8A248D4A32}"/>
                    </a:ext>
                  </a:extLst>
                </p:cNvPr>
                <p:cNvPicPr/>
                <p:nvPr/>
              </p:nvPicPr>
              <p:blipFill>
                <a:blip r:embed="rId264"/>
                <a:stretch>
                  <a:fillRect/>
                </a:stretch>
              </p:blipFill>
              <p:spPr>
                <a:xfrm>
                  <a:off x="2963379" y="3669308"/>
                  <a:ext cx="2257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019" name="Freihand 167018">
                  <a:extLst>
                    <a:ext uri="{FF2B5EF4-FFF2-40B4-BE49-F238E27FC236}">
                      <a16:creationId xmlns:a16="http://schemas.microsoft.com/office/drawing/2014/main" id="{18FE1346-AF15-4250-BD40-D799E83CB777}"/>
                    </a:ext>
                  </a:extLst>
                </p14:cNvPr>
                <p14:cNvContentPartPr/>
                <p14:nvPr/>
              </p14:nvContentPartPr>
              <p14:xfrm>
                <a:off x="3040779" y="3640868"/>
                <a:ext cx="20880" cy="120960"/>
              </p14:xfrm>
            </p:contentPart>
          </mc:Choice>
          <mc:Fallback xmlns="">
            <p:pic>
              <p:nvPicPr>
                <p:cNvPr id="167019" name="Freihand 167018">
                  <a:extLst>
                    <a:ext uri="{FF2B5EF4-FFF2-40B4-BE49-F238E27FC236}">
                      <a16:creationId xmlns:a16="http://schemas.microsoft.com/office/drawing/2014/main" id="{18FE1346-AF15-4250-BD40-D799E83CB777}"/>
                    </a:ext>
                  </a:extLst>
                </p:cNvPr>
                <p:cNvPicPr/>
                <p:nvPr/>
              </p:nvPicPr>
              <p:blipFill>
                <a:blip r:embed="rId266"/>
                <a:stretch>
                  <a:fillRect/>
                </a:stretch>
              </p:blipFill>
              <p:spPr>
                <a:xfrm>
                  <a:off x="3036459" y="3636548"/>
                  <a:ext cx="29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020" name="Freihand 167019">
                  <a:extLst>
                    <a:ext uri="{FF2B5EF4-FFF2-40B4-BE49-F238E27FC236}">
                      <a16:creationId xmlns:a16="http://schemas.microsoft.com/office/drawing/2014/main" id="{E73446F4-5180-4DF1-8AFF-AD0361E8EA57}"/>
                    </a:ext>
                  </a:extLst>
                </p14:cNvPr>
                <p14:cNvContentPartPr/>
                <p14:nvPr/>
              </p14:nvContentPartPr>
              <p14:xfrm>
                <a:off x="3425259" y="3587948"/>
                <a:ext cx="124920" cy="128160"/>
              </p14:xfrm>
            </p:contentPart>
          </mc:Choice>
          <mc:Fallback xmlns="">
            <p:pic>
              <p:nvPicPr>
                <p:cNvPr id="167020" name="Freihand 167019">
                  <a:extLst>
                    <a:ext uri="{FF2B5EF4-FFF2-40B4-BE49-F238E27FC236}">
                      <a16:creationId xmlns:a16="http://schemas.microsoft.com/office/drawing/2014/main" id="{E73446F4-5180-4DF1-8AFF-AD0361E8EA57}"/>
                    </a:ext>
                  </a:extLst>
                </p:cNvPr>
                <p:cNvPicPr/>
                <p:nvPr/>
              </p:nvPicPr>
              <p:blipFill>
                <a:blip r:embed="rId268"/>
                <a:stretch>
                  <a:fillRect/>
                </a:stretch>
              </p:blipFill>
              <p:spPr>
                <a:xfrm>
                  <a:off x="3420939" y="3583628"/>
                  <a:ext cx="133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021" name="Freihand 167020">
                  <a:extLst>
                    <a:ext uri="{FF2B5EF4-FFF2-40B4-BE49-F238E27FC236}">
                      <a16:creationId xmlns:a16="http://schemas.microsoft.com/office/drawing/2014/main" id="{54328068-40D1-4A62-9B4D-A0CD610D868D}"/>
                    </a:ext>
                  </a:extLst>
                </p14:cNvPr>
                <p14:cNvContentPartPr/>
                <p14:nvPr/>
              </p14:nvContentPartPr>
              <p14:xfrm>
                <a:off x="3572859" y="3662468"/>
                <a:ext cx="116280" cy="33840"/>
              </p14:xfrm>
            </p:contentPart>
          </mc:Choice>
          <mc:Fallback xmlns="">
            <p:pic>
              <p:nvPicPr>
                <p:cNvPr id="167021" name="Freihand 167020">
                  <a:extLst>
                    <a:ext uri="{FF2B5EF4-FFF2-40B4-BE49-F238E27FC236}">
                      <a16:creationId xmlns:a16="http://schemas.microsoft.com/office/drawing/2014/main" id="{54328068-40D1-4A62-9B4D-A0CD610D868D}"/>
                    </a:ext>
                  </a:extLst>
                </p:cNvPr>
                <p:cNvPicPr/>
                <p:nvPr/>
              </p:nvPicPr>
              <p:blipFill>
                <a:blip r:embed="rId270"/>
                <a:stretch>
                  <a:fillRect/>
                </a:stretch>
              </p:blipFill>
              <p:spPr>
                <a:xfrm>
                  <a:off x="3568539" y="3658148"/>
                  <a:ext cx="124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7022" name="Freihand 167021">
                  <a:extLst>
                    <a:ext uri="{FF2B5EF4-FFF2-40B4-BE49-F238E27FC236}">
                      <a16:creationId xmlns:a16="http://schemas.microsoft.com/office/drawing/2014/main" id="{950A1D2C-FE50-40DD-A0CE-F5C14CC70937}"/>
                    </a:ext>
                  </a:extLst>
                </p14:cNvPr>
                <p14:cNvContentPartPr/>
                <p14:nvPr/>
              </p14:nvContentPartPr>
              <p14:xfrm>
                <a:off x="3621459" y="3665708"/>
                <a:ext cx="70920" cy="115920"/>
              </p14:xfrm>
            </p:contentPart>
          </mc:Choice>
          <mc:Fallback xmlns="">
            <p:pic>
              <p:nvPicPr>
                <p:cNvPr id="167022" name="Freihand 167021">
                  <a:extLst>
                    <a:ext uri="{FF2B5EF4-FFF2-40B4-BE49-F238E27FC236}">
                      <a16:creationId xmlns:a16="http://schemas.microsoft.com/office/drawing/2014/main" id="{950A1D2C-FE50-40DD-A0CE-F5C14CC70937}"/>
                    </a:ext>
                  </a:extLst>
                </p:cNvPr>
                <p:cNvPicPr/>
                <p:nvPr/>
              </p:nvPicPr>
              <p:blipFill>
                <a:blip r:embed="rId272"/>
                <a:stretch>
                  <a:fillRect/>
                </a:stretch>
              </p:blipFill>
              <p:spPr>
                <a:xfrm>
                  <a:off x="3617139" y="3661388"/>
                  <a:ext cx="79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7023" name="Freihand 167022">
                  <a:extLst>
                    <a:ext uri="{FF2B5EF4-FFF2-40B4-BE49-F238E27FC236}">
                      <a16:creationId xmlns:a16="http://schemas.microsoft.com/office/drawing/2014/main" id="{B0207000-E3CD-4BC6-A838-21D87997B688}"/>
                    </a:ext>
                  </a:extLst>
                </p14:cNvPr>
                <p14:cNvContentPartPr/>
                <p14:nvPr/>
              </p14:nvContentPartPr>
              <p14:xfrm>
                <a:off x="3801099" y="3647348"/>
                <a:ext cx="360" cy="360"/>
              </p14:xfrm>
            </p:contentPart>
          </mc:Choice>
          <mc:Fallback xmlns="">
            <p:pic>
              <p:nvPicPr>
                <p:cNvPr id="167023" name="Freihand 167022">
                  <a:extLst>
                    <a:ext uri="{FF2B5EF4-FFF2-40B4-BE49-F238E27FC236}">
                      <a16:creationId xmlns:a16="http://schemas.microsoft.com/office/drawing/2014/main" id="{B0207000-E3CD-4BC6-A838-21D87997B688}"/>
                    </a:ext>
                  </a:extLst>
                </p:cNvPr>
                <p:cNvPicPr/>
                <p:nvPr/>
              </p:nvPicPr>
              <p:blipFill>
                <a:blip r:embed="rId80"/>
                <a:stretch>
                  <a:fillRect/>
                </a:stretch>
              </p:blipFill>
              <p:spPr>
                <a:xfrm>
                  <a:off x="3796779" y="36430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024" name="Freihand 167023">
                  <a:extLst>
                    <a:ext uri="{FF2B5EF4-FFF2-40B4-BE49-F238E27FC236}">
                      <a16:creationId xmlns:a16="http://schemas.microsoft.com/office/drawing/2014/main" id="{53E9CE98-9A66-43B5-8DFC-CD19003D634C}"/>
                    </a:ext>
                  </a:extLst>
                </p14:cNvPr>
                <p14:cNvContentPartPr/>
                <p14:nvPr/>
              </p14:nvContentPartPr>
              <p14:xfrm>
                <a:off x="4022499" y="3483908"/>
                <a:ext cx="162360" cy="160920"/>
              </p14:xfrm>
            </p:contentPart>
          </mc:Choice>
          <mc:Fallback xmlns="">
            <p:pic>
              <p:nvPicPr>
                <p:cNvPr id="167024" name="Freihand 167023">
                  <a:extLst>
                    <a:ext uri="{FF2B5EF4-FFF2-40B4-BE49-F238E27FC236}">
                      <a16:creationId xmlns:a16="http://schemas.microsoft.com/office/drawing/2014/main" id="{53E9CE98-9A66-43B5-8DFC-CD19003D634C}"/>
                    </a:ext>
                  </a:extLst>
                </p:cNvPr>
                <p:cNvPicPr/>
                <p:nvPr/>
              </p:nvPicPr>
              <p:blipFill>
                <a:blip r:embed="rId275"/>
                <a:stretch>
                  <a:fillRect/>
                </a:stretch>
              </p:blipFill>
              <p:spPr>
                <a:xfrm>
                  <a:off x="4018179" y="3479588"/>
                  <a:ext cx="171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025" name="Freihand 167024">
                  <a:extLst>
                    <a:ext uri="{FF2B5EF4-FFF2-40B4-BE49-F238E27FC236}">
                      <a16:creationId xmlns:a16="http://schemas.microsoft.com/office/drawing/2014/main" id="{A6DC330B-1A01-4418-9E5D-DA92A31F766A}"/>
                    </a:ext>
                  </a:extLst>
                </p14:cNvPr>
                <p14:cNvContentPartPr/>
                <p14:nvPr/>
              </p14:nvContentPartPr>
              <p14:xfrm>
                <a:off x="3890739" y="3629348"/>
                <a:ext cx="411840" cy="30960"/>
              </p14:xfrm>
            </p:contentPart>
          </mc:Choice>
          <mc:Fallback xmlns="">
            <p:pic>
              <p:nvPicPr>
                <p:cNvPr id="167025" name="Freihand 167024">
                  <a:extLst>
                    <a:ext uri="{FF2B5EF4-FFF2-40B4-BE49-F238E27FC236}">
                      <a16:creationId xmlns:a16="http://schemas.microsoft.com/office/drawing/2014/main" id="{A6DC330B-1A01-4418-9E5D-DA92A31F766A}"/>
                    </a:ext>
                  </a:extLst>
                </p:cNvPr>
                <p:cNvPicPr/>
                <p:nvPr/>
              </p:nvPicPr>
              <p:blipFill>
                <a:blip r:embed="rId277"/>
                <a:stretch>
                  <a:fillRect/>
                </a:stretch>
              </p:blipFill>
              <p:spPr>
                <a:xfrm>
                  <a:off x="3886419" y="3625028"/>
                  <a:ext cx="4204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026" name="Freihand 167025">
                  <a:extLst>
                    <a:ext uri="{FF2B5EF4-FFF2-40B4-BE49-F238E27FC236}">
                      <a16:creationId xmlns:a16="http://schemas.microsoft.com/office/drawing/2014/main" id="{3FD16EC4-C047-46D8-BD5B-E4B8F5BF08D9}"/>
                    </a:ext>
                  </a:extLst>
                </p14:cNvPr>
                <p14:cNvContentPartPr/>
                <p14:nvPr/>
              </p14:nvContentPartPr>
              <p14:xfrm>
                <a:off x="3988299" y="3717188"/>
                <a:ext cx="99000" cy="77760"/>
              </p14:xfrm>
            </p:contentPart>
          </mc:Choice>
          <mc:Fallback xmlns="">
            <p:pic>
              <p:nvPicPr>
                <p:cNvPr id="167026" name="Freihand 167025">
                  <a:extLst>
                    <a:ext uri="{FF2B5EF4-FFF2-40B4-BE49-F238E27FC236}">
                      <a16:creationId xmlns:a16="http://schemas.microsoft.com/office/drawing/2014/main" id="{3FD16EC4-C047-46D8-BD5B-E4B8F5BF08D9}"/>
                    </a:ext>
                  </a:extLst>
                </p:cNvPr>
                <p:cNvPicPr/>
                <p:nvPr/>
              </p:nvPicPr>
              <p:blipFill>
                <a:blip r:embed="rId279"/>
                <a:stretch>
                  <a:fillRect/>
                </a:stretch>
              </p:blipFill>
              <p:spPr>
                <a:xfrm>
                  <a:off x="3983979" y="3712868"/>
                  <a:ext cx="107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027" name="Freihand 167026">
                  <a:extLst>
                    <a:ext uri="{FF2B5EF4-FFF2-40B4-BE49-F238E27FC236}">
                      <a16:creationId xmlns:a16="http://schemas.microsoft.com/office/drawing/2014/main" id="{11222AE3-B818-498D-B58F-0A32C163A30E}"/>
                    </a:ext>
                  </a:extLst>
                </p14:cNvPr>
                <p14:cNvContentPartPr/>
                <p14:nvPr/>
              </p14:nvContentPartPr>
              <p14:xfrm>
                <a:off x="4028259" y="3727988"/>
                <a:ext cx="93960" cy="185040"/>
              </p14:xfrm>
            </p:contentPart>
          </mc:Choice>
          <mc:Fallback xmlns="">
            <p:pic>
              <p:nvPicPr>
                <p:cNvPr id="167027" name="Freihand 167026">
                  <a:extLst>
                    <a:ext uri="{FF2B5EF4-FFF2-40B4-BE49-F238E27FC236}">
                      <a16:creationId xmlns:a16="http://schemas.microsoft.com/office/drawing/2014/main" id="{11222AE3-B818-498D-B58F-0A32C163A30E}"/>
                    </a:ext>
                  </a:extLst>
                </p:cNvPr>
                <p:cNvPicPr/>
                <p:nvPr/>
              </p:nvPicPr>
              <p:blipFill>
                <a:blip r:embed="rId281"/>
                <a:stretch>
                  <a:fillRect/>
                </a:stretch>
              </p:blipFill>
              <p:spPr>
                <a:xfrm>
                  <a:off x="4023939" y="3723668"/>
                  <a:ext cx="102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7030" name="Freihand 167029">
                  <a:extLst>
                    <a:ext uri="{FF2B5EF4-FFF2-40B4-BE49-F238E27FC236}">
                      <a16:creationId xmlns:a16="http://schemas.microsoft.com/office/drawing/2014/main" id="{AD039E39-2685-4CD7-A372-9B2F114FC770}"/>
                    </a:ext>
                  </a:extLst>
                </p14:cNvPr>
                <p14:cNvContentPartPr/>
                <p14:nvPr/>
              </p14:nvContentPartPr>
              <p14:xfrm>
                <a:off x="3907299" y="3685508"/>
                <a:ext cx="278280" cy="157320"/>
              </p14:xfrm>
            </p:contentPart>
          </mc:Choice>
          <mc:Fallback xmlns="">
            <p:pic>
              <p:nvPicPr>
                <p:cNvPr id="167030" name="Freihand 167029">
                  <a:extLst>
                    <a:ext uri="{FF2B5EF4-FFF2-40B4-BE49-F238E27FC236}">
                      <a16:creationId xmlns:a16="http://schemas.microsoft.com/office/drawing/2014/main" id="{AD039E39-2685-4CD7-A372-9B2F114FC770}"/>
                    </a:ext>
                  </a:extLst>
                </p:cNvPr>
                <p:cNvPicPr/>
                <p:nvPr/>
              </p:nvPicPr>
              <p:blipFill>
                <a:blip r:embed="rId283"/>
                <a:stretch>
                  <a:fillRect/>
                </a:stretch>
              </p:blipFill>
              <p:spPr>
                <a:xfrm>
                  <a:off x="3902979" y="3681188"/>
                  <a:ext cx="286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031" name="Freihand 167030">
                  <a:extLst>
                    <a:ext uri="{FF2B5EF4-FFF2-40B4-BE49-F238E27FC236}">
                      <a16:creationId xmlns:a16="http://schemas.microsoft.com/office/drawing/2014/main" id="{4C7FA236-C731-4E3B-9728-4266FF0B76CF}"/>
                    </a:ext>
                  </a:extLst>
                </p14:cNvPr>
                <p14:cNvContentPartPr/>
                <p14:nvPr/>
              </p14:nvContentPartPr>
              <p14:xfrm>
                <a:off x="3973179" y="3397148"/>
                <a:ext cx="250200" cy="217080"/>
              </p14:xfrm>
            </p:contentPart>
          </mc:Choice>
          <mc:Fallback xmlns="">
            <p:pic>
              <p:nvPicPr>
                <p:cNvPr id="167031" name="Freihand 167030">
                  <a:extLst>
                    <a:ext uri="{FF2B5EF4-FFF2-40B4-BE49-F238E27FC236}">
                      <a16:creationId xmlns:a16="http://schemas.microsoft.com/office/drawing/2014/main" id="{4C7FA236-C731-4E3B-9728-4266FF0B76CF}"/>
                    </a:ext>
                  </a:extLst>
                </p:cNvPr>
                <p:cNvPicPr/>
                <p:nvPr/>
              </p:nvPicPr>
              <p:blipFill>
                <a:blip r:embed="rId285"/>
                <a:stretch>
                  <a:fillRect/>
                </a:stretch>
              </p:blipFill>
              <p:spPr>
                <a:xfrm>
                  <a:off x="3968859" y="3392828"/>
                  <a:ext cx="258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033" name="Freihand 167032">
                  <a:extLst>
                    <a:ext uri="{FF2B5EF4-FFF2-40B4-BE49-F238E27FC236}">
                      <a16:creationId xmlns:a16="http://schemas.microsoft.com/office/drawing/2014/main" id="{BB40EE16-AEB7-4AF2-8DDA-612D98CCB228}"/>
                    </a:ext>
                  </a:extLst>
                </p14:cNvPr>
                <p14:cNvContentPartPr/>
                <p14:nvPr/>
              </p14:nvContentPartPr>
              <p14:xfrm>
                <a:off x="5110419" y="3614228"/>
                <a:ext cx="88920" cy="78120"/>
              </p14:xfrm>
            </p:contentPart>
          </mc:Choice>
          <mc:Fallback xmlns="">
            <p:pic>
              <p:nvPicPr>
                <p:cNvPr id="167033" name="Freihand 167032">
                  <a:extLst>
                    <a:ext uri="{FF2B5EF4-FFF2-40B4-BE49-F238E27FC236}">
                      <a16:creationId xmlns:a16="http://schemas.microsoft.com/office/drawing/2014/main" id="{BB40EE16-AEB7-4AF2-8DDA-612D98CCB228}"/>
                    </a:ext>
                  </a:extLst>
                </p:cNvPr>
                <p:cNvPicPr/>
                <p:nvPr/>
              </p:nvPicPr>
              <p:blipFill>
                <a:blip r:embed="rId287"/>
                <a:stretch>
                  <a:fillRect/>
                </a:stretch>
              </p:blipFill>
              <p:spPr>
                <a:xfrm>
                  <a:off x="5106099" y="3609908"/>
                  <a:ext cx="97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034" name="Freihand 167033">
                  <a:extLst>
                    <a:ext uri="{FF2B5EF4-FFF2-40B4-BE49-F238E27FC236}">
                      <a16:creationId xmlns:a16="http://schemas.microsoft.com/office/drawing/2014/main" id="{3A86340B-86A6-4F1F-8A53-7253BF65789A}"/>
                    </a:ext>
                  </a:extLst>
                </p14:cNvPr>
                <p14:cNvContentPartPr/>
                <p14:nvPr/>
              </p14:nvContentPartPr>
              <p14:xfrm>
                <a:off x="5160819" y="3610628"/>
                <a:ext cx="59040" cy="259200"/>
              </p14:xfrm>
            </p:contentPart>
          </mc:Choice>
          <mc:Fallback xmlns="">
            <p:pic>
              <p:nvPicPr>
                <p:cNvPr id="167034" name="Freihand 167033">
                  <a:extLst>
                    <a:ext uri="{FF2B5EF4-FFF2-40B4-BE49-F238E27FC236}">
                      <a16:creationId xmlns:a16="http://schemas.microsoft.com/office/drawing/2014/main" id="{3A86340B-86A6-4F1F-8A53-7253BF65789A}"/>
                    </a:ext>
                  </a:extLst>
                </p:cNvPr>
                <p:cNvPicPr/>
                <p:nvPr/>
              </p:nvPicPr>
              <p:blipFill>
                <a:blip r:embed="rId289"/>
                <a:stretch>
                  <a:fillRect/>
                </a:stretch>
              </p:blipFill>
              <p:spPr>
                <a:xfrm>
                  <a:off x="5156499" y="3606308"/>
                  <a:ext cx="67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035" name="Freihand 167034">
                  <a:extLst>
                    <a:ext uri="{FF2B5EF4-FFF2-40B4-BE49-F238E27FC236}">
                      <a16:creationId xmlns:a16="http://schemas.microsoft.com/office/drawing/2014/main" id="{40BDDEC6-E343-40D1-B68C-660A1160CC14}"/>
                    </a:ext>
                  </a:extLst>
                </p14:cNvPr>
                <p14:cNvContentPartPr/>
                <p14:nvPr/>
              </p14:nvContentPartPr>
              <p14:xfrm>
                <a:off x="5356299" y="3574628"/>
                <a:ext cx="48960" cy="177480"/>
              </p14:xfrm>
            </p:contentPart>
          </mc:Choice>
          <mc:Fallback xmlns="">
            <p:pic>
              <p:nvPicPr>
                <p:cNvPr id="167035" name="Freihand 167034">
                  <a:extLst>
                    <a:ext uri="{FF2B5EF4-FFF2-40B4-BE49-F238E27FC236}">
                      <a16:creationId xmlns:a16="http://schemas.microsoft.com/office/drawing/2014/main" id="{40BDDEC6-E343-40D1-B68C-660A1160CC14}"/>
                    </a:ext>
                  </a:extLst>
                </p:cNvPr>
                <p:cNvPicPr/>
                <p:nvPr/>
              </p:nvPicPr>
              <p:blipFill>
                <a:blip r:embed="rId291"/>
                <a:stretch>
                  <a:fillRect/>
                </a:stretch>
              </p:blipFill>
              <p:spPr>
                <a:xfrm>
                  <a:off x="5351979" y="3570308"/>
                  <a:ext cx="57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7036" name="Freihand 167035">
                  <a:extLst>
                    <a:ext uri="{FF2B5EF4-FFF2-40B4-BE49-F238E27FC236}">
                      <a16:creationId xmlns:a16="http://schemas.microsoft.com/office/drawing/2014/main" id="{ABAD2B2A-B531-4D75-A1DE-B3F7828FC1B1}"/>
                    </a:ext>
                  </a:extLst>
                </p14:cNvPr>
                <p14:cNvContentPartPr/>
                <p14:nvPr/>
              </p14:nvContentPartPr>
              <p14:xfrm>
                <a:off x="5291859" y="3403628"/>
                <a:ext cx="207000" cy="202320"/>
              </p14:xfrm>
            </p:contentPart>
          </mc:Choice>
          <mc:Fallback xmlns="">
            <p:pic>
              <p:nvPicPr>
                <p:cNvPr id="167036" name="Freihand 167035">
                  <a:extLst>
                    <a:ext uri="{FF2B5EF4-FFF2-40B4-BE49-F238E27FC236}">
                      <a16:creationId xmlns:a16="http://schemas.microsoft.com/office/drawing/2014/main" id="{ABAD2B2A-B531-4D75-A1DE-B3F7828FC1B1}"/>
                    </a:ext>
                  </a:extLst>
                </p:cNvPr>
                <p:cNvPicPr/>
                <p:nvPr/>
              </p:nvPicPr>
              <p:blipFill>
                <a:blip r:embed="rId293"/>
                <a:stretch>
                  <a:fillRect/>
                </a:stretch>
              </p:blipFill>
              <p:spPr>
                <a:xfrm>
                  <a:off x="5287539" y="3399308"/>
                  <a:ext cx="215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038" name="Freihand 167037">
                  <a:extLst>
                    <a:ext uri="{FF2B5EF4-FFF2-40B4-BE49-F238E27FC236}">
                      <a16:creationId xmlns:a16="http://schemas.microsoft.com/office/drawing/2014/main" id="{717814A1-F53F-42F2-AAB2-A2B01058F4EB}"/>
                    </a:ext>
                  </a:extLst>
                </p14:cNvPr>
                <p14:cNvContentPartPr/>
                <p14:nvPr/>
              </p14:nvContentPartPr>
              <p14:xfrm>
                <a:off x="1922619" y="3094748"/>
                <a:ext cx="921600" cy="1176120"/>
              </p14:xfrm>
            </p:contentPart>
          </mc:Choice>
          <mc:Fallback xmlns="">
            <p:pic>
              <p:nvPicPr>
                <p:cNvPr id="167038" name="Freihand 167037">
                  <a:extLst>
                    <a:ext uri="{FF2B5EF4-FFF2-40B4-BE49-F238E27FC236}">
                      <a16:creationId xmlns:a16="http://schemas.microsoft.com/office/drawing/2014/main" id="{717814A1-F53F-42F2-AAB2-A2B01058F4EB}"/>
                    </a:ext>
                  </a:extLst>
                </p:cNvPr>
                <p:cNvPicPr/>
                <p:nvPr/>
              </p:nvPicPr>
              <p:blipFill>
                <a:blip r:embed="rId295"/>
                <a:stretch>
                  <a:fillRect/>
                </a:stretch>
              </p:blipFill>
              <p:spPr>
                <a:xfrm>
                  <a:off x="1918299" y="3090428"/>
                  <a:ext cx="930240" cy="1184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7040" name="Freihand 167039">
                  <a:extLst>
                    <a:ext uri="{FF2B5EF4-FFF2-40B4-BE49-F238E27FC236}">
                      <a16:creationId xmlns:a16="http://schemas.microsoft.com/office/drawing/2014/main" id="{6019103E-226C-41AE-85F4-16A41A7D85A7}"/>
                    </a:ext>
                  </a:extLst>
                </p14:cNvPr>
                <p14:cNvContentPartPr/>
                <p14:nvPr/>
              </p14:nvContentPartPr>
              <p14:xfrm>
                <a:off x="3330219" y="3336668"/>
                <a:ext cx="1085760" cy="847440"/>
              </p14:xfrm>
            </p:contentPart>
          </mc:Choice>
          <mc:Fallback xmlns="">
            <p:pic>
              <p:nvPicPr>
                <p:cNvPr id="167040" name="Freihand 167039">
                  <a:extLst>
                    <a:ext uri="{FF2B5EF4-FFF2-40B4-BE49-F238E27FC236}">
                      <a16:creationId xmlns:a16="http://schemas.microsoft.com/office/drawing/2014/main" id="{6019103E-226C-41AE-85F4-16A41A7D85A7}"/>
                    </a:ext>
                  </a:extLst>
                </p:cNvPr>
                <p:cNvPicPr/>
                <p:nvPr/>
              </p:nvPicPr>
              <p:blipFill>
                <a:blip r:embed="rId297"/>
                <a:stretch>
                  <a:fillRect/>
                </a:stretch>
              </p:blipFill>
              <p:spPr>
                <a:xfrm>
                  <a:off x="3325899" y="3332348"/>
                  <a:ext cx="109440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7042" name="Freihand 167041">
                  <a:extLst>
                    <a:ext uri="{FF2B5EF4-FFF2-40B4-BE49-F238E27FC236}">
                      <a16:creationId xmlns:a16="http://schemas.microsoft.com/office/drawing/2014/main" id="{F5592CE7-C843-4326-9D08-0B4929988B0C}"/>
                    </a:ext>
                  </a:extLst>
                </p14:cNvPr>
                <p14:cNvContentPartPr/>
                <p14:nvPr/>
              </p14:nvContentPartPr>
              <p14:xfrm>
                <a:off x="5849499" y="3645548"/>
                <a:ext cx="156960" cy="29880"/>
              </p14:xfrm>
            </p:contentPart>
          </mc:Choice>
          <mc:Fallback xmlns="">
            <p:pic>
              <p:nvPicPr>
                <p:cNvPr id="167042" name="Freihand 167041">
                  <a:extLst>
                    <a:ext uri="{FF2B5EF4-FFF2-40B4-BE49-F238E27FC236}">
                      <a16:creationId xmlns:a16="http://schemas.microsoft.com/office/drawing/2014/main" id="{F5592CE7-C843-4326-9D08-0B4929988B0C}"/>
                    </a:ext>
                  </a:extLst>
                </p:cNvPr>
                <p:cNvPicPr/>
                <p:nvPr/>
              </p:nvPicPr>
              <p:blipFill>
                <a:blip r:embed="rId299"/>
                <a:stretch>
                  <a:fillRect/>
                </a:stretch>
              </p:blipFill>
              <p:spPr>
                <a:xfrm>
                  <a:off x="5845179" y="3641228"/>
                  <a:ext cx="165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7043" name="Freihand 167042">
                  <a:extLst>
                    <a:ext uri="{FF2B5EF4-FFF2-40B4-BE49-F238E27FC236}">
                      <a16:creationId xmlns:a16="http://schemas.microsoft.com/office/drawing/2014/main" id="{5C56229E-7C3B-4826-83CF-5B3A03BB40F8}"/>
                    </a:ext>
                  </a:extLst>
                </p14:cNvPr>
                <p14:cNvContentPartPr/>
                <p14:nvPr/>
              </p14:nvContentPartPr>
              <p14:xfrm>
                <a:off x="5853819" y="3688028"/>
                <a:ext cx="173520" cy="24120"/>
              </p14:xfrm>
            </p:contentPart>
          </mc:Choice>
          <mc:Fallback xmlns="">
            <p:pic>
              <p:nvPicPr>
                <p:cNvPr id="167043" name="Freihand 167042">
                  <a:extLst>
                    <a:ext uri="{FF2B5EF4-FFF2-40B4-BE49-F238E27FC236}">
                      <a16:creationId xmlns:a16="http://schemas.microsoft.com/office/drawing/2014/main" id="{5C56229E-7C3B-4826-83CF-5B3A03BB40F8}"/>
                    </a:ext>
                  </a:extLst>
                </p:cNvPr>
                <p:cNvPicPr/>
                <p:nvPr/>
              </p:nvPicPr>
              <p:blipFill>
                <a:blip r:embed="rId301"/>
                <a:stretch>
                  <a:fillRect/>
                </a:stretch>
              </p:blipFill>
              <p:spPr>
                <a:xfrm>
                  <a:off x="5849499" y="3683708"/>
                  <a:ext cx="1821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7044" name="Freihand 167043">
                  <a:extLst>
                    <a:ext uri="{FF2B5EF4-FFF2-40B4-BE49-F238E27FC236}">
                      <a16:creationId xmlns:a16="http://schemas.microsoft.com/office/drawing/2014/main" id="{F27451BF-9804-4F40-81A3-F60FBA747B3D}"/>
                    </a:ext>
                  </a:extLst>
                </p14:cNvPr>
                <p14:cNvContentPartPr/>
                <p14:nvPr/>
              </p14:nvContentPartPr>
              <p14:xfrm>
                <a:off x="5996739" y="3612068"/>
                <a:ext cx="139320" cy="178560"/>
              </p14:xfrm>
            </p:contentPart>
          </mc:Choice>
          <mc:Fallback xmlns="">
            <p:pic>
              <p:nvPicPr>
                <p:cNvPr id="167044" name="Freihand 167043">
                  <a:extLst>
                    <a:ext uri="{FF2B5EF4-FFF2-40B4-BE49-F238E27FC236}">
                      <a16:creationId xmlns:a16="http://schemas.microsoft.com/office/drawing/2014/main" id="{F27451BF-9804-4F40-81A3-F60FBA747B3D}"/>
                    </a:ext>
                  </a:extLst>
                </p:cNvPr>
                <p:cNvPicPr/>
                <p:nvPr/>
              </p:nvPicPr>
              <p:blipFill>
                <a:blip r:embed="rId303"/>
                <a:stretch>
                  <a:fillRect/>
                </a:stretch>
              </p:blipFill>
              <p:spPr>
                <a:xfrm>
                  <a:off x="5992419" y="3607748"/>
                  <a:ext cx="147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7045" name="Freihand 167044">
                  <a:extLst>
                    <a:ext uri="{FF2B5EF4-FFF2-40B4-BE49-F238E27FC236}">
                      <a16:creationId xmlns:a16="http://schemas.microsoft.com/office/drawing/2014/main" id="{1D608D5D-BD15-452B-BBB0-0152ABFA27E6}"/>
                    </a:ext>
                  </a:extLst>
                </p14:cNvPr>
                <p14:cNvContentPartPr/>
                <p14:nvPr/>
              </p14:nvContentPartPr>
              <p14:xfrm>
                <a:off x="6617019" y="3542948"/>
                <a:ext cx="208080" cy="89280"/>
              </p14:xfrm>
            </p:contentPart>
          </mc:Choice>
          <mc:Fallback xmlns="">
            <p:pic>
              <p:nvPicPr>
                <p:cNvPr id="167045" name="Freihand 167044">
                  <a:extLst>
                    <a:ext uri="{FF2B5EF4-FFF2-40B4-BE49-F238E27FC236}">
                      <a16:creationId xmlns:a16="http://schemas.microsoft.com/office/drawing/2014/main" id="{1D608D5D-BD15-452B-BBB0-0152ABFA27E6}"/>
                    </a:ext>
                  </a:extLst>
                </p:cNvPr>
                <p:cNvPicPr/>
                <p:nvPr/>
              </p:nvPicPr>
              <p:blipFill>
                <a:blip r:embed="rId305"/>
                <a:stretch>
                  <a:fillRect/>
                </a:stretch>
              </p:blipFill>
              <p:spPr>
                <a:xfrm>
                  <a:off x="6612699" y="3538628"/>
                  <a:ext cx="216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046" name="Freihand 167045">
                  <a:extLst>
                    <a:ext uri="{FF2B5EF4-FFF2-40B4-BE49-F238E27FC236}">
                      <a16:creationId xmlns:a16="http://schemas.microsoft.com/office/drawing/2014/main" id="{2D26B74E-5BEC-4608-A021-F320102ADAEF}"/>
                    </a:ext>
                  </a:extLst>
                </p14:cNvPr>
                <p14:cNvContentPartPr/>
                <p14:nvPr/>
              </p14:nvContentPartPr>
              <p14:xfrm>
                <a:off x="6857499" y="3493628"/>
                <a:ext cx="95040" cy="172080"/>
              </p14:xfrm>
            </p:contentPart>
          </mc:Choice>
          <mc:Fallback xmlns="">
            <p:pic>
              <p:nvPicPr>
                <p:cNvPr id="167046" name="Freihand 167045">
                  <a:extLst>
                    <a:ext uri="{FF2B5EF4-FFF2-40B4-BE49-F238E27FC236}">
                      <a16:creationId xmlns:a16="http://schemas.microsoft.com/office/drawing/2014/main" id="{2D26B74E-5BEC-4608-A021-F320102ADAEF}"/>
                    </a:ext>
                  </a:extLst>
                </p:cNvPr>
                <p:cNvPicPr/>
                <p:nvPr/>
              </p:nvPicPr>
              <p:blipFill>
                <a:blip r:embed="rId307"/>
                <a:stretch>
                  <a:fillRect/>
                </a:stretch>
              </p:blipFill>
              <p:spPr>
                <a:xfrm>
                  <a:off x="6853179" y="3489308"/>
                  <a:ext cx="103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047" name="Freihand 167046">
                  <a:extLst>
                    <a:ext uri="{FF2B5EF4-FFF2-40B4-BE49-F238E27FC236}">
                      <a16:creationId xmlns:a16="http://schemas.microsoft.com/office/drawing/2014/main" id="{FC2AFF0F-541A-47A7-A0E0-51713BA61677}"/>
                    </a:ext>
                  </a:extLst>
                </p14:cNvPr>
                <p14:cNvContentPartPr/>
                <p14:nvPr/>
              </p14:nvContentPartPr>
              <p14:xfrm>
                <a:off x="7007979" y="3540428"/>
                <a:ext cx="100440" cy="137880"/>
              </p14:xfrm>
            </p:contentPart>
          </mc:Choice>
          <mc:Fallback xmlns="">
            <p:pic>
              <p:nvPicPr>
                <p:cNvPr id="167047" name="Freihand 167046">
                  <a:extLst>
                    <a:ext uri="{FF2B5EF4-FFF2-40B4-BE49-F238E27FC236}">
                      <a16:creationId xmlns:a16="http://schemas.microsoft.com/office/drawing/2014/main" id="{FC2AFF0F-541A-47A7-A0E0-51713BA61677}"/>
                    </a:ext>
                  </a:extLst>
                </p:cNvPr>
                <p:cNvPicPr/>
                <p:nvPr/>
              </p:nvPicPr>
              <p:blipFill>
                <a:blip r:embed="rId309"/>
                <a:stretch>
                  <a:fillRect/>
                </a:stretch>
              </p:blipFill>
              <p:spPr>
                <a:xfrm>
                  <a:off x="7003659" y="3536108"/>
                  <a:ext cx="109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7048" name="Freihand 167047">
                  <a:extLst>
                    <a:ext uri="{FF2B5EF4-FFF2-40B4-BE49-F238E27FC236}">
                      <a16:creationId xmlns:a16="http://schemas.microsoft.com/office/drawing/2014/main" id="{453CCAB1-554E-4B9F-89B9-FA9ADDCC174C}"/>
                    </a:ext>
                  </a:extLst>
                </p14:cNvPr>
                <p14:cNvContentPartPr/>
                <p14:nvPr/>
              </p14:nvContentPartPr>
              <p14:xfrm>
                <a:off x="7073859" y="3484628"/>
                <a:ext cx="107640" cy="252720"/>
              </p14:xfrm>
            </p:contentPart>
          </mc:Choice>
          <mc:Fallback xmlns="">
            <p:pic>
              <p:nvPicPr>
                <p:cNvPr id="167048" name="Freihand 167047">
                  <a:extLst>
                    <a:ext uri="{FF2B5EF4-FFF2-40B4-BE49-F238E27FC236}">
                      <a16:creationId xmlns:a16="http://schemas.microsoft.com/office/drawing/2014/main" id="{453CCAB1-554E-4B9F-89B9-FA9ADDCC174C}"/>
                    </a:ext>
                  </a:extLst>
                </p:cNvPr>
                <p:cNvPicPr/>
                <p:nvPr/>
              </p:nvPicPr>
              <p:blipFill>
                <a:blip r:embed="rId311"/>
                <a:stretch>
                  <a:fillRect/>
                </a:stretch>
              </p:blipFill>
              <p:spPr>
                <a:xfrm>
                  <a:off x="7069539" y="3480308"/>
                  <a:ext cx="116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7049" name="Freihand 167048">
                  <a:extLst>
                    <a:ext uri="{FF2B5EF4-FFF2-40B4-BE49-F238E27FC236}">
                      <a16:creationId xmlns:a16="http://schemas.microsoft.com/office/drawing/2014/main" id="{92970849-005A-40C3-A9B5-6DF2102DBBDC}"/>
                    </a:ext>
                  </a:extLst>
                </p14:cNvPr>
                <p14:cNvContentPartPr/>
                <p14:nvPr/>
              </p14:nvContentPartPr>
              <p14:xfrm>
                <a:off x="6509019" y="3691988"/>
                <a:ext cx="830520" cy="68400"/>
              </p14:xfrm>
            </p:contentPart>
          </mc:Choice>
          <mc:Fallback xmlns="">
            <p:pic>
              <p:nvPicPr>
                <p:cNvPr id="167049" name="Freihand 167048">
                  <a:extLst>
                    <a:ext uri="{FF2B5EF4-FFF2-40B4-BE49-F238E27FC236}">
                      <a16:creationId xmlns:a16="http://schemas.microsoft.com/office/drawing/2014/main" id="{92970849-005A-40C3-A9B5-6DF2102DBBDC}"/>
                    </a:ext>
                  </a:extLst>
                </p:cNvPr>
                <p:cNvPicPr/>
                <p:nvPr/>
              </p:nvPicPr>
              <p:blipFill>
                <a:blip r:embed="rId313"/>
                <a:stretch>
                  <a:fillRect/>
                </a:stretch>
              </p:blipFill>
              <p:spPr>
                <a:xfrm>
                  <a:off x="6504699" y="3687668"/>
                  <a:ext cx="839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7050" name="Freihand 167049">
                  <a:extLst>
                    <a:ext uri="{FF2B5EF4-FFF2-40B4-BE49-F238E27FC236}">
                      <a16:creationId xmlns:a16="http://schemas.microsoft.com/office/drawing/2014/main" id="{71DEC5AF-15E1-4E5A-BAD2-C8617637C5A3}"/>
                    </a:ext>
                  </a:extLst>
                </p14:cNvPr>
                <p14:cNvContentPartPr/>
                <p14:nvPr/>
              </p14:nvContentPartPr>
              <p14:xfrm>
                <a:off x="6887379" y="3798548"/>
                <a:ext cx="182160" cy="167760"/>
              </p14:xfrm>
            </p:contentPart>
          </mc:Choice>
          <mc:Fallback xmlns="">
            <p:pic>
              <p:nvPicPr>
                <p:cNvPr id="167050" name="Freihand 167049">
                  <a:extLst>
                    <a:ext uri="{FF2B5EF4-FFF2-40B4-BE49-F238E27FC236}">
                      <a16:creationId xmlns:a16="http://schemas.microsoft.com/office/drawing/2014/main" id="{71DEC5AF-15E1-4E5A-BAD2-C8617637C5A3}"/>
                    </a:ext>
                  </a:extLst>
                </p:cNvPr>
                <p:cNvPicPr/>
                <p:nvPr/>
              </p:nvPicPr>
              <p:blipFill>
                <a:blip r:embed="rId315"/>
                <a:stretch>
                  <a:fillRect/>
                </a:stretch>
              </p:blipFill>
              <p:spPr>
                <a:xfrm>
                  <a:off x="6883059" y="3794228"/>
                  <a:ext cx="190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7051" name="Freihand 167050">
                  <a:extLst>
                    <a:ext uri="{FF2B5EF4-FFF2-40B4-BE49-F238E27FC236}">
                      <a16:creationId xmlns:a16="http://schemas.microsoft.com/office/drawing/2014/main" id="{24F2C8E2-1BCE-4B1D-8854-C682C613AC95}"/>
                    </a:ext>
                  </a:extLst>
                </p14:cNvPr>
                <p14:cNvContentPartPr/>
                <p14:nvPr/>
              </p14:nvContentPartPr>
              <p14:xfrm>
                <a:off x="7558059" y="3419108"/>
                <a:ext cx="50400" cy="437400"/>
              </p14:xfrm>
            </p:contentPart>
          </mc:Choice>
          <mc:Fallback xmlns="">
            <p:pic>
              <p:nvPicPr>
                <p:cNvPr id="167051" name="Freihand 167050">
                  <a:extLst>
                    <a:ext uri="{FF2B5EF4-FFF2-40B4-BE49-F238E27FC236}">
                      <a16:creationId xmlns:a16="http://schemas.microsoft.com/office/drawing/2014/main" id="{24F2C8E2-1BCE-4B1D-8854-C682C613AC95}"/>
                    </a:ext>
                  </a:extLst>
                </p:cNvPr>
                <p:cNvPicPr/>
                <p:nvPr/>
              </p:nvPicPr>
              <p:blipFill>
                <a:blip r:embed="rId317"/>
                <a:stretch>
                  <a:fillRect/>
                </a:stretch>
              </p:blipFill>
              <p:spPr>
                <a:xfrm>
                  <a:off x="7553739" y="3414788"/>
                  <a:ext cx="5904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7052" name="Freihand 167051">
                  <a:extLst>
                    <a:ext uri="{FF2B5EF4-FFF2-40B4-BE49-F238E27FC236}">
                      <a16:creationId xmlns:a16="http://schemas.microsoft.com/office/drawing/2014/main" id="{86A34459-6B9F-4788-B9A1-C2E962C563C4}"/>
                    </a:ext>
                  </a:extLst>
                </p14:cNvPr>
                <p14:cNvContentPartPr/>
                <p14:nvPr/>
              </p14:nvContentPartPr>
              <p14:xfrm>
                <a:off x="7424139" y="3685508"/>
                <a:ext cx="329760" cy="225720"/>
              </p14:xfrm>
            </p:contentPart>
          </mc:Choice>
          <mc:Fallback xmlns="">
            <p:pic>
              <p:nvPicPr>
                <p:cNvPr id="167052" name="Freihand 167051">
                  <a:extLst>
                    <a:ext uri="{FF2B5EF4-FFF2-40B4-BE49-F238E27FC236}">
                      <a16:creationId xmlns:a16="http://schemas.microsoft.com/office/drawing/2014/main" id="{86A34459-6B9F-4788-B9A1-C2E962C563C4}"/>
                    </a:ext>
                  </a:extLst>
                </p:cNvPr>
                <p:cNvPicPr/>
                <p:nvPr/>
              </p:nvPicPr>
              <p:blipFill>
                <a:blip r:embed="rId319"/>
                <a:stretch>
                  <a:fillRect/>
                </a:stretch>
              </p:blipFill>
              <p:spPr>
                <a:xfrm>
                  <a:off x="7419819" y="3681188"/>
                  <a:ext cx="338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7055" name="Freihand 167054">
                  <a:extLst>
                    <a:ext uri="{FF2B5EF4-FFF2-40B4-BE49-F238E27FC236}">
                      <a16:creationId xmlns:a16="http://schemas.microsoft.com/office/drawing/2014/main" id="{CD45FF3F-AD1A-4BE8-BA72-7A6566C121FD}"/>
                    </a:ext>
                  </a:extLst>
                </p14:cNvPr>
                <p14:cNvContentPartPr/>
                <p14:nvPr/>
              </p14:nvContentPartPr>
              <p14:xfrm>
                <a:off x="1967259" y="3091868"/>
                <a:ext cx="837360" cy="1111680"/>
              </p14:xfrm>
            </p:contentPart>
          </mc:Choice>
          <mc:Fallback xmlns="">
            <p:pic>
              <p:nvPicPr>
                <p:cNvPr id="167055" name="Freihand 167054">
                  <a:extLst>
                    <a:ext uri="{FF2B5EF4-FFF2-40B4-BE49-F238E27FC236}">
                      <a16:creationId xmlns:a16="http://schemas.microsoft.com/office/drawing/2014/main" id="{CD45FF3F-AD1A-4BE8-BA72-7A6566C121FD}"/>
                    </a:ext>
                  </a:extLst>
                </p:cNvPr>
                <p:cNvPicPr/>
                <p:nvPr/>
              </p:nvPicPr>
              <p:blipFill>
                <a:blip r:embed="rId321"/>
                <a:stretch>
                  <a:fillRect/>
                </a:stretch>
              </p:blipFill>
              <p:spPr>
                <a:xfrm>
                  <a:off x="1962939" y="3087548"/>
                  <a:ext cx="846000" cy="1120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7056" name="Freihand 167055">
                  <a:extLst>
                    <a:ext uri="{FF2B5EF4-FFF2-40B4-BE49-F238E27FC236}">
                      <a16:creationId xmlns:a16="http://schemas.microsoft.com/office/drawing/2014/main" id="{47A39764-38C0-430A-93A8-5CE7309D7DA0}"/>
                    </a:ext>
                  </a:extLst>
                </p14:cNvPr>
                <p14:cNvContentPartPr/>
                <p14:nvPr/>
              </p14:nvContentPartPr>
              <p14:xfrm>
                <a:off x="2770779" y="3257828"/>
                <a:ext cx="159480" cy="651600"/>
              </p14:xfrm>
            </p:contentPart>
          </mc:Choice>
          <mc:Fallback xmlns="">
            <p:pic>
              <p:nvPicPr>
                <p:cNvPr id="167056" name="Freihand 167055">
                  <a:extLst>
                    <a:ext uri="{FF2B5EF4-FFF2-40B4-BE49-F238E27FC236}">
                      <a16:creationId xmlns:a16="http://schemas.microsoft.com/office/drawing/2014/main" id="{47A39764-38C0-430A-93A8-5CE7309D7DA0}"/>
                    </a:ext>
                  </a:extLst>
                </p:cNvPr>
                <p:cNvPicPr/>
                <p:nvPr/>
              </p:nvPicPr>
              <p:blipFill>
                <a:blip r:embed="rId323"/>
                <a:stretch>
                  <a:fillRect/>
                </a:stretch>
              </p:blipFill>
              <p:spPr>
                <a:xfrm>
                  <a:off x="2766459" y="3253508"/>
                  <a:ext cx="16812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7057" name="Freihand 167056">
                  <a:extLst>
                    <a:ext uri="{FF2B5EF4-FFF2-40B4-BE49-F238E27FC236}">
                      <a16:creationId xmlns:a16="http://schemas.microsoft.com/office/drawing/2014/main" id="{626FC82C-479B-4240-B8B1-257C76BF460F}"/>
                    </a:ext>
                  </a:extLst>
                </p14:cNvPr>
                <p14:cNvContentPartPr/>
                <p14:nvPr/>
              </p14:nvContentPartPr>
              <p14:xfrm>
                <a:off x="2692299" y="3672908"/>
                <a:ext cx="235440" cy="294120"/>
              </p14:xfrm>
            </p:contentPart>
          </mc:Choice>
          <mc:Fallback xmlns="">
            <p:pic>
              <p:nvPicPr>
                <p:cNvPr id="167057" name="Freihand 167056">
                  <a:extLst>
                    <a:ext uri="{FF2B5EF4-FFF2-40B4-BE49-F238E27FC236}">
                      <a16:creationId xmlns:a16="http://schemas.microsoft.com/office/drawing/2014/main" id="{626FC82C-479B-4240-B8B1-257C76BF460F}"/>
                    </a:ext>
                  </a:extLst>
                </p:cNvPr>
                <p:cNvPicPr/>
                <p:nvPr/>
              </p:nvPicPr>
              <p:blipFill>
                <a:blip r:embed="rId325"/>
                <a:stretch>
                  <a:fillRect/>
                </a:stretch>
              </p:blipFill>
              <p:spPr>
                <a:xfrm>
                  <a:off x="2687979" y="3668588"/>
                  <a:ext cx="2440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7061" name="Freihand 167060">
                  <a:extLst>
                    <a:ext uri="{FF2B5EF4-FFF2-40B4-BE49-F238E27FC236}">
                      <a16:creationId xmlns:a16="http://schemas.microsoft.com/office/drawing/2014/main" id="{09B3A1FA-1990-442D-976B-56AC31B7D7B6}"/>
                    </a:ext>
                  </a:extLst>
                </p14:cNvPr>
                <p14:cNvContentPartPr/>
                <p14:nvPr/>
              </p14:nvContentPartPr>
              <p14:xfrm>
                <a:off x="-34701" y="1991348"/>
                <a:ext cx="1765080" cy="918720"/>
              </p14:xfrm>
            </p:contentPart>
          </mc:Choice>
          <mc:Fallback xmlns="">
            <p:pic>
              <p:nvPicPr>
                <p:cNvPr id="167061" name="Freihand 167060">
                  <a:extLst>
                    <a:ext uri="{FF2B5EF4-FFF2-40B4-BE49-F238E27FC236}">
                      <a16:creationId xmlns:a16="http://schemas.microsoft.com/office/drawing/2014/main" id="{09B3A1FA-1990-442D-976B-56AC31B7D7B6}"/>
                    </a:ext>
                  </a:extLst>
                </p:cNvPr>
                <p:cNvPicPr/>
                <p:nvPr/>
              </p:nvPicPr>
              <p:blipFill>
                <a:blip r:embed="rId327"/>
                <a:stretch>
                  <a:fillRect/>
                </a:stretch>
              </p:blipFill>
              <p:spPr>
                <a:xfrm>
                  <a:off x="-39021" y="1987028"/>
                  <a:ext cx="1773720" cy="927360"/>
                </a:xfrm>
                <a:prstGeom prst="rect">
                  <a:avLst/>
                </a:prstGeom>
              </p:spPr>
            </p:pic>
          </mc:Fallback>
        </mc:AlternateContent>
      </p:grpSp>
      <p:grpSp>
        <p:nvGrpSpPr>
          <p:cNvPr id="167068" name="Gruppieren 167067">
            <a:extLst>
              <a:ext uri="{FF2B5EF4-FFF2-40B4-BE49-F238E27FC236}">
                <a16:creationId xmlns:a16="http://schemas.microsoft.com/office/drawing/2014/main" id="{78124180-3DDA-4456-A672-1CCEFB6FDD2E}"/>
              </a:ext>
            </a:extLst>
          </p:cNvPr>
          <p:cNvGrpSpPr/>
          <p:nvPr/>
        </p:nvGrpSpPr>
        <p:grpSpPr>
          <a:xfrm>
            <a:off x="5836539" y="907388"/>
            <a:ext cx="2439360" cy="647280"/>
            <a:chOff x="5836539" y="907388"/>
            <a:chExt cx="2439360" cy="647280"/>
          </a:xfrm>
        </p:grpSpPr>
        <mc:AlternateContent xmlns:mc="http://schemas.openxmlformats.org/markup-compatibility/2006" xmlns:p14="http://schemas.microsoft.com/office/powerpoint/2010/main">
          <mc:Choice Requires="p14">
            <p:contentPart p14:bwMode="auto" r:id="rId328">
              <p14:nvContentPartPr>
                <p14:cNvPr id="3" name="Freihand 2">
                  <a:extLst>
                    <a:ext uri="{FF2B5EF4-FFF2-40B4-BE49-F238E27FC236}">
                      <a16:creationId xmlns:a16="http://schemas.microsoft.com/office/drawing/2014/main" id="{F3B3039B-4A25-4B4A-B487-CF5E1F716B74}"/>
                    </a:ext>
                  </a:extLst>
                </p14:cNvPr>
                <p14:cNvContentPartPr/>
                <p14:nvPr/>
              </p14:nvContentPartPr>
              <p14:xfrm>
                <a:off x="6848499" y="1235348"/>
                <a:ext cx="10080" cy="111960"/>
              </p14:xfrm>
            </p:contentPart>
          </mc:Choice>
          <mc:Fallback xmlns="">
            <p:pic>
              <p:nvPicPr>
                <p:cNvPr id="3" name="Freihand 2">
                  <a:extLst>
                    <a:ext uri="{FF2B5EF4-FFF2-40B4-BE49-F238E27FC236}">
                      <a16:creationId xmlns:a16="http://schemas.microsoft.com/office/drawing/2014/main" id="{F3B3039B-4A25-4B4A-B487-CF5E1F716B74}"/>
                    </a:ext>
                  </a:extLst>
                </p:cNvPr>
                <p:cNvPicPr/>
                <p:nvPr/>
              </p:nvPicPr>
              <p:blipFill>
                <a:blip r:embed="rId329"/>
                <a:stretch>
                  <a:fillRect/>
                </a:stretch>
              </p:blipFill>
              <p:spPr>
                <a:xfrm>
                  <a:off x="6844179" y="1231028"/>
                  <a:ext cx="18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 name="Freihand 3">
                  <a:extLst>
                    <a:ext uri="{FF2B5EF4-FFF2-40B4-BE49-F238E27FC236}">
                      <a16:creationId xmlns:a16="http://schemas.microsoft.com/office/drawing/2014/main" id="{777169C4-F8E7-4EEE-8E8E-FF4C133A8B72}"/>
                    </a:ext>
                  </a:extLst>
                </p14:cNvPr>
                <p14:cNvContentPartPr/>
                <p14:nvPr/>
              </p14:nvContentPartPr>
              <p14:xfrm>
                <a:off x="6800619" y="1269548"/>
                <a:ext cx="106920" cy="25560"/>
              </p14:xfrm>
            </p:contentPart>
          </mc:Choice>
          <mc:Fallback xmlns="">
            <p:pic>
              <p:nvPicPr>
                <p:cNvPr id="4" name="Freihand 3">
                  <a:extLst>
                    <a:ext uri="{FF2B5EF4-FFF2-40B4-BE49-F238E27FC236}">
                      <a16:creationId xmlns:a16="http://schemas.microsoft.com/office/drawing/2014/main" id="{777169C4-F8E7-4EEE-8E8E-FF4C133A8B72}"/>
                    </a:ext>
                  </a:extLst>
                </p:cNvPr>
                <p:cNvPicPr/>
                <p:nvPr/>
              </p:nvPicPr>
              <p:blipFill>
                <a:blip r:embed="rId331"/>
                <a:stretch>
                  <a:fillRect/>
                </a:stretch>
              </p:blipFill>
              <p:spPr>
                <a:xfrm>
                  <a:off x="6796299" y="1265228"/>
                  <a:ext cx="115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5" name="Freihand 4">
                  <a:extLst>
                    <a:ext uri="{FF2B5EF4-FFF2-40B4-BE49-F238E27FC236}">
                      <a16:creationId xmlns:a16="http://schemas.microsoft.com/office/drawing/2014/main" id="{5B916393-FEFB-4B4A-A753-EC38D17105AE}"/>
                    </a:ext>
                  </a:extLst>
                </p14:cNvPr>
                <p14:cNvContentPartPr/>
                <p14:nvPr/>
              </p14:nvContentPartPr>
              <p14:xfrm>
                <a:off x="7055139" y="1118708"/>
                <a:ext cx="100800" cy="215280"/>
              </p14:xfrm>
            </p:contentPart>
          </mc:Choice>
          <mc:Fallback xmlns="">
            <p:pic>
              <p:nvPicPr>
                <p:cNvPr id="5" name="Freihand 4">
                  <a:extLst>
                    <a:ext uri="{FF2B5EF4-FFF2-40B4-BE49-F238E27FC236}">
                      <a16:creationId xmlns:a16="http://schemas.microsoft.com/office/drawing/2014/main" id="{5B916393-FEFB-4B4A-A753-EC38D17105AE}"/>
                    </a:ext>
                  </a:extLst>
                </p:cNvPr>
                <p:cNvPicPr/>
                <p:nvPr/>
              </p:nvPicPr>
              <p:blipFill>
                <a:blip r:embed="rId333"/>
                <a:stretch>
                  <a:fillRect/>
                </a:stretch>
              </p:blipFill>
              <p:spPr>
                <a:xfrm>
                  <a:off x="7050819" y="1114388"/>
                  <a:ext cx="1094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6" name="Freihand 5">
                  <a:extLst>
                    <a:ext uri="{FF2B5EF4-FFF2-40B4-BE49-F238E27FC236}">
                      <a16:creationId xmlns:a16="http://schemas.microsoft.com/office/drawing/2014/main" id="{69B7AE6C-69A6-47C2-BD22-FAD4A86AF624}"/>
                    </a:ext>
                  </a:extLst>
                </p14:cNvPr>
                <p14:cNvContentPartPr/>
                <p14:nvPr/>
              </p14:nvContentPartPr>
              <p14:xfrm>
                <a:off x="7242339" y="1164068"/>
                <a:ext cx="18000" cy="90720"/>
              </p14:xfrm>
            </p:contentPart>
          </mc:Choice>
          <mc:Fallback xmlns="">
            <p:pic>
              <p:nvPicPr>
                <p:cNvPr id="6" name="Freihand 5">
                  <a:extLst>
                    <a:ext uri="{FF2B5EF4-FFF2-40B4-BE49-F238E27FC236}">
                      <a16:creationId xmlns:a16="http://schemas.microsoft.com/office/drawing/2014/main" id="{69B7AE6C-69A6-47C2-BD22-FAD4A86AF624}"/>
                    </a:ext>
                  </a:extLst>
                </p:cNvPr>
                <p:cNvPicPr/>
                <p:nvPr/>
              </p:nvPicPr>
              <p:blipFill>
                <a:blip r:embed="rId335"/>
                <a:stretch>
                  <a:fillRect/>
                </a:stretch>
              </p:blipFill>
              <p:spPr>
                <a:xfrm>
                  <a:off x="7238019" y="1159748"/>
                  <a:ext cx="26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8" name="Freihand 7">
                  <a:extLst>
                    <a:ext uri="{FF2B5EF4-FFF2-40B4-BE49-F238E27FC236}">
                      <a16:creationId xmlns:a16="http://schemas.microsoft.com/office/drawing/2014/main" id="{1D9B0011-9BF0-4C93-943E-924C4807744C}"/>
                    </a:ext>
                  </a:extLst>
                </p14:cNvPr>
                <p14:cNvContentPartPr/>
                <p14:nvPr/>
              </p14:nvContentPartPr>
              <p14:xfrm>
                <a:off x="7230099" y="1139228"/>
                <a:ext cx="135360" cy="75600"/>
              </p14:xfrm>
            </p:contentPart>
          </mc:Choice>
          <mc:Fallback xmlns="">
            <p:pic>
              <p:nvPicPr>
                <p:cNvPr id="8" name="Freihand 7">
                  <a:extLst>
                    <a:ext uri="{FF2B5EF4-FFF2-40B4-BE49-F238E27FC236}">
                      <a16:creationId xmlns:a16="http://schemas.microsoft.com/office/drawing/2014/main" id="{1D9B0011-9BF0-4C93-943E-924C4807744C}"/>
                    </a:ext>
                  </a:extLst>
                </p:cNvPr>
                <p:cNvPicPr/>
                <p:nvPr/>
              </p:nvPicPr>
              <p:blipFill>
                <a:blip r:embed="rId337"/>
                <a:stretch>
                  <a:fillRect/>
                </a:stretch>
              </p:blipFill>
              <p:spPr>
                <a:xfrm>
                  <a:off x="7225779" y="1134908"/>
                  <a:ext cx="144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 name="Freihand 8">
                  <a:extLst>
                    <a:ext uri="{FF2B5EF4-FFF2-40B4-BE49-F238E27FC236}">
                      <a16:creationId xmlns:a16="http://schemas.microsoft.com/office/drawing/2014/main" id="{83C11DE4-F1EF-456C-B8C1-96F60BCA6C42}"/>
                    </a:ext>
                  </a:extLst>
                </p14:cNvPr>
                <p14:cNvContentPartPr/>
                <p14:nvPr/>
              </p14:nvContentPartPr>
              <p14:xfrm>
                <a:off x="7227579" y="1259108"/>
                <a:ext cx="139320" cy="32040"/>
              </p14:xfrm>
            </p:contentPart>
          </mc:Choice>
          <mc:Fallback xmlns="">
            <p:pic>
              <p:nvPicPr>
                <p:cNvPr id="9" name="Freihand 8">
                  <a:extLst>
                    <a:ext uri="{FF2B5EF4-FFF2-40B4-BE49-F238E27FC236}">
                      <a16:creationId xmlns:a16="http://schemas.microsoft.com/office/drawing/2014/main" id="{83C11DE4-F1EF-456C-B8C1-96F60BCA6C42}"/>
                    </a:ext>
                  </a:extLst>
                </p:cNvPr>
                <p:cNvPicPr/>
                <p:nvPr/>
              </p:nvPicPr>
              <p:blipFill>
                <a:blip r:embed="rId339"/>
                <a:stretch>
                  <a:fillRect/>
                </a:stretch>
              </p:blipFill>
              <p:spPr>
                <a:xfrm>
                  <a:off x="7223259" y="1254788"/>
                  <a:ext cx="147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0" name="Freihand 9">
                  <a:extLst>
                    <a:ext uri="{FF2B5EF4-FFF2-40B4-BE49-F238E27FC236}">
                      <a16:creationId xmlns:a16="http://schemas.microsoft.com/office/drawing/2014/main" id="{F1D44812-2727-4B14-9FD3-68F0866AA409}"/>
                    </a:ext>
                  </a:extLst>
                </p14:cNvPr>
                <p14:cNvContentPartPr/>
                <p14:nvPr/>
              </p14:nvContentPartPr>
              <p14:xfrm>
                <a:off x="7402899" y="1141028"/>
                <a:ext cx="155160" cy="155880"/>
              </p14:xfrm>
            </p:contentPart>
          </mc:Choice>
          <mc:Fallback xmlns="">
            <p:pic>
              <p:nvPicPr>
                <p:cNvPr id="10" name="Freihand 9">
                  <a:extLst>
                    <a:ext uri="{FF2B5EF4-FFF2-40B4-BE49-F238E27FC236}">
                      <a16:creationId xmlns:a16="http://schemas.microsoft.com/office/drawing/2014/main" id="{F1D44812-2727-4B14-9FD3-68F0866AA409}"/>
                    </a:ext>
                  </a:extLst>
                </p:cNvPr>
                <p:cNvPicPr/>
                <p:nvPr/>
              </p:nvPicPr>
              <p:blipFill>
                <a:blip r:embed="rId341"/>
                <a:stretch>
                  <a:fillRect/>
                </a:stretch>
              </p:blipFill>
              <p:spPr>
                <a:xfrm>
                  <a:off x="7398579" y="1136708"/>
                  <a:ext cx="163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1" name="Freihand 10">
                  <a:extLst>
                    <a:ext uri="{FF2B5EF4-FFF2-40B4-BE49-F238E27FC236}">
                      <a16:creationId xmlns:a16="http://schemas.microsoft.com/office/drawing/2014/main" id="{D2B8076E-FD80-4A6C-B6E4-3B04297BE561}"/>
                    </a:ext>
                  </a:extLst>
                </p14:cNvPr>
                <p14:cNvContentPartPr/>
                <p14:nvPr/>
              </p14:nvContentPartPr>
              <p14:xfrm>
                <a:off x="7645539" y="1184228"/>
                <a:ext cx="118080" cy="13680"/>
              </p14:xfrm>
            </p:contentPart>
          </mc:Choice>
          <mc:Fallback xmlns="">
            <p:pic>
              <p:nvPicPr>
                <p:cNvPr id="11" name="Freihand 10">
                  <a:extLst>
                    <a:ext uri="{FF2B5EF4-FFF2-40B4-BE49-F238E27FC236}">
                      <a16:creationId xmlns:a16="http://schemas.microsoft.com/office/drawing/2014/main" id="{D2B8076E-FD80-4A6C-B6E4-3B04297BE561}"/>
                    </a:ext>
                  </a:extLst>
                </p:cNvPr>
                <p:cNvPicPr/>
                <p:nvPr/>
              </p:nvPicPr>
              <p:blipFill>
                <a:blip r:embed="rId343"/>
                <a:stretch>
                  <a:fillRect/>
                </a:stretch>
              </p:blipFill>
              <p:spPr>
                <a:xfrm>
                  <a:off x="7641219" y="1179908"/>
                  <a:ext cx="12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2" name="Freihand 11">
                  <a:extLst>
                    <a:ext uri="{FF2B5EF4-FFF2-40B4-BE49-F238E27FC236}">
                      <a16:creationId xmlns:a16="http://schemas.microsoft.com/office/drawing/2014/main" id="{B9C801E9-7C97-4B37-AB90-14E0FCE954AA}"/>
                    </a:ext>
                  </a:extLst>
                </p14:cNvPr>
                <p14:cNvContentPartPr/>
                <p14:nvPr/>
              </p14:nvContentPartPr>
              <p14:xfrm>
                <a:off x="7926699" y="1132388"/>
                <a:ext cx="8640" cy="151200"/>
              </p14:xfrm>
            </p:contentPart>
          </mc:Choice>
          <mc:Fallback xmlns="">
            <p:pic>
              <p:nvPicPr>
                <p:cNvPr id="12" name="Freihand 11">
                  <a:extLst>
                    <a:ext uri="{FF2B5EF4-FFF2-40B4-BE49-F238E27FC236}">
                      <a16:creationId xmlns:a16="http://schemas.microsoft.com/office/drawing/2014/main" id="{B9C801E9-7C97-4B37-AB90-14E0FCE954AA}"/>
                    </a:ext>
                  </a:extLst>
                </p:cNvPr>
                <p:cNvPicPr/>
                <p:nvPr/>
              </p:nvPicPr>
              <p:blipFill>
                <a:blip r:embed="rId345"/>
                <a:stretch>
                  <a:fillRect/>
                </a:stretch>
              </p:blipFill>
              <p:spPr>
                <a:xfrm>
                  <a:off x="7922379" y="1128068"/>
                  <a:ext cx="17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3" name="Freihand 12">
                  <a:extLst>
                    <a:ext uri="{FF2B5EF4-FFF2-40B4-BE49-F238E27FC236}">
                      <a16:creationId xmlns:a16="http://schemas.microsoft.com/office/drawing/2014/main" id="{025E0D92-B835-443B-9AD4-AF128F8D0598}"/>
                    </a:ext>
                  </a:extLst>
                </p14:cNvPr>
                <p14:cNvContentPartPr/>
                <p14:nvPr/>
              </p14:nvContentPartPr>
              <p14:xfrm>
                <a:off x="7843539" y="1095668"/>
                <a:ext cx="186480" cy="180000"/>
              </p14:xfrm>
            </p:contentPart>
          </mc:Choice>
          <mc:Fallback xmlns="">
            <p:pic>
              <p:nvPicPr>
                <p:cNvPr id="13" name="Freihand 12">
                  <a:extLst>
                    <a:ext uri="{FF2B5EF4-FFF2-40B4-BE49-F238E27FC236}">
                      <a16:creationId xmlns:a16="http://schemas.microsoft.com/office/drawing/2014/main" id="{025E0D92-B835-443B-9AD4-AF128F8D0598}"/>
                    </a:ext>
                  </a:extLst>
                </p:cNvPr>
                <p:cNvPicPr/>
                <p:nvPr/>
              </p:nvPicPr>
              <p:blipFill>
                <a:blip r:embed="rId347"/>
                <a:stretch>
                  <a:fillRect/>
                </a:stretch>
              </p:blipFill>
              <p:spPr>
                <a:xfrm>
                  <a:off x="7839219" y="1091348"/>
                  <a:ext cx="195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4" name="Freihand 13">
                  <a:extLst>
                    <a:ext uri="{FF2B5EF4-FFF2-40B4-BE49-F238E27FC236}">
                      <a16:creationId xmlns:a16="http://schemas.microsoft.com/office/drawing/2014/main" id="{2FC13BC2-A069-4ECB-AA35-565714B0B319}"/>
                    </a:ext>
                  </a:extLst>
                </p14:cNvPr>
                <p14:cNvContentPartPr/>
                <p14:nvPr/>
              </p14:nvContentPartPr>
              <p14:xfrm>
                <a:off x="8074659" y="1095308"/>
                <a:ext cx="114120" cy="165600"/>
              </p14:xfrm>
            </p:contentPart>
          </mc:Choice>
          <mc:Fallback xmlns="">
            <p:pic>
              <p:nvPicPr>
                <p:cNvPr id="14" name="Freihand 13">
                  <a:extLst>
                    <a:ext uri="{FF2B5EF4-FFF2-40B4-BE49-F238E27FC236}">
                      <a16:creationId xmlns:a16="http://schemas.microsoft.com/office/drawing/2014/main" id="{2FC13BC2-A069-4ECB-AA35-565714B0B319}"/>
                    </a:ext>
                  </a:extLst>
                </p:cNvPr>
                <p:cNvPicPr/>
                <p:nvPr/>
              </p:nvPicPr>
              <p:blipFill>
                <a:blip r:embed="rId349"/>
                <a:stretch>
                  <a:fillRect/>
                </a:stretch>
              </p:blipFill>
              <p:spPr>
                <a:xfrm>
                  <a:off x="8070339" y="1090988"/>
                  <a:ext cx="1227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5" name="Freihand 14">
                  <a:extLst>
                    <a:ext uri="{FF2B5EF4-FFF2-40B4-BE49-F238E27FC236}">
                      <a16:creationId xmlns:a16="http://schemas.microsoft.com/office/drawing/2014/main" id="{58E82D01-02F6-4125-B005-5309C9A22A98}"/>
                    </a:ext>
                  </a:extLst>
                </p14:cNvPr>
                <p14:cNvContentPartPr/>
                <p14:nvPr/>
              </p14:nvContentPartPr>
              <p14:xfrm>
                <a:off x="8110659" y="1026908"/>
                <a:ext cx="165240" cy="345960"/>
              </p14:xfrm>
            </p:contentPart>
          </mc:Choice>
          <mc:Fallback xmlns="">
            <p:pic>
              <p:nvPicPr>
                <p:cNvPr id="15" name="Freihand 14">
                  <a:extLst>
                    <a:ext uri="{FF2B5EF4-FFF2-40B4-BE49-F238E27FC236}">
                      <a16:creationId xmlns:a16="http://schemas.microsoft.com/office/drawing/2014/main" id="{58E82D01-02F6-4125-B005-5309C9A22A98}"/>
                    </a:ext>
                  </a:extLst>
                </p:cNvPr>
                <p:cNvPicPr/>
                <p:nvPr/>
              </p:nvPicPr>
              <p:blipFill>
                <a:blip r:embed="rId351"/>
                <a:stretch>
                  <a:fillRect/>
                </a:stretch>
              </p:blipFill>
              <p:spPr>
                <a:xfrm>
                  <a:off x="8106339" y="1022588"/>
                  <a:ext cx="1738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 name="Freihand 16">
                  <a:extLst>
                    <a:ext uri="{FF2B5EF4-FFF2-40B4-BE49-F238E27FC236}">
                      <a16:creationId xmlns:a16="http://schemas.microsoft.com/office/drawing/2014/main" id="{D07DEFD2-0891-4491-9CD1-AE3748D8C82D}"/>
                    </a:ext>
                  </a:extLst>
                </p14:cNvPr>
                <p14:cNvContentPartPr/>
                <p14:nvPr/>
              </p14:nvContentPartPr>
              <p14:xfrm>
                <a:off x="7319739" y="907388"/>
                <a:ext cx="712440" cy="647280"/>
              </p14:xfrm>
            </p:contentPart>
          </mc:Choice>
          <mc:Fallback xmlns="">
            <p:pic>
              <p:nvPicPr>
                <p:cNvPr id="17" name="Freihand 16">
                  <a:extLst>
                    <a:ext uri="{FF2B5EF4-FFF2-40B4-BE49-F238E27FC236}">
                      <a16:creationId xmlns:a16="http://schemas.microsoft.com/office/drawing/2014/main" id="{D07DEFD2-0891-4491-9CD1-AE3748D8C82D}"/>
                    </a:ext>
                  </a:extLst>
                </p:cNvPr>
                <p:cNvPicPr/>
                <p:nvPr/>
              </p:nvPicPr>
              <p:blipFill>
                <a:blip r:embed="rId353"/>
                <a:stretch>
                  <a:fillRect/>
                </a:stretch>
              </p:blipFill>
              <p:spPr>
                <a:xfrm>
                  <a:off x="7315419" y="903068"/>
                  <a:ext cx="72108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8" name="Freihand 17">
                  <a:extLst>
                    <a:ext uri="{FF2B5EF4-FFF2-40B4-BE49-F238E27FC236}">
                      <a16:creationId xmlns:a16="http://schemas.microsoft.com/office/drawing/2014/main" id="{6AD5FAF3-FDA8-4432-A1EA-C9092A25288D}"/>
                    </a:ext>
                  </a:extLst>
                </p14:cNvPr>
                <p14:cNvContentPartPr/>
                <p14:nvPr/>
              </p14:nvContentPartPr>
              <p14:xfrm>
                <a:off x="7380579" y="956708"/>
                <a:ext cx="744480" cy="535320"/>
              </p14:xfrm>
            </p:contentPart>
          </mc:Choice>
          <mc:Fallback xmlns="">
            <p:pic>
              <p:nvPicPr>
                <p:cNvPr id="18" name="Freihand 17">
                  <a:extLst>
                    <a:ext uri="{FF2B5EF4-FFF2-40B4-BE49-F238E27FC236}">
                      <a16:creationId xmlns:a16="http://schemas.microsoft.com/office/drawing/2014/main" id="{6AD5FAF3-FDA8-4432-A1EA-C9092A25288D}"/>
                    </a:ext>
                  </a:extLst>
                </p:cNvPr>
                <p:cNvPicPr/>
                <p:nvPr/>
              </p:nvPicPr>
              <p:blipFill>
                <a:blip r:embed="rId355"/>
                <a:stretch>
                  <a:fillRect/>
                </a:stretch>
              </p:blipFill>
              <p:spPr>
                <a:xfrm>
                  <a:off x="7376259" y="952388"/>
                  <a:ext cx="75312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7063" name="Freihand 167062">
                  <a:extLst>
                    <a:ext uri="{FF2B5EF4-FFF2-40B4-BE49-F238E27FC236}">
                      <a16:creationId xmlns:a16="http://schemas.microsoft.com/office/drawing/2014/main" id="{38B83103-CCD4-402F-8843-AEAA1D933E7B}"/>
                    </a:ext>
                  </a:extLst>
                </p14:cNvPr>
                <p14:cNvContentPartPr/>
                <p14:nvPr/>
              </p14:nvContentPartPr>
              <p14:xfrm>
                <a:off x="5836539" y="1461788"/>
                <a:ext cx="379800" cy="59040"/>
              </p14:xfrm>
            </p:contentPart>
          </mc:Choice>
          <mc:Fallback xmlns="">
            <p:pic>
              <p:nvPicPr>
                <p:cNvPr id="167063" name="Freihand 167062">
                  <a:extLst>
                    <a:ext uri="{FF2B5EF4-FFF2-40B4-BE49-F238E27FC236}">
                      <a16:creationId xmlns:a16="http://schemas.microsoft.com/office/drawing/2014/main" id="{38B83103-CCD4-402F-8843-AEAA1D933E7B}"/>
                    </a:ext>
                  </a:extLst>
                </p:cNvPr>
                <p:cNvPicPr/>
                <p:nvPr/>
              </p:nvPicPr>
              <p:blipFill>
                <a:blip r:embed="rId357"/>
                <a:stretch>
                  <a:fillRect/>
                </a:stretch>
              </p:blipFill>
              <p:spPr>
                <a:xfrm>
                  <a:off x="5832219" y="1457468"/>
                  <a:ext cx="388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7064" name="Freihand 167063">
                  <a:extLst>
                    <a:ext uri="{FF2B5EF4-FFF2-40B4-BE49-F238E27FC236}">
                      <a16:creationId xmlns:a16="http://schemas.microsoft.com/office/drawing/2014/main" id="{08511363-C2CB-4056-AB5E-79E4759ACB2A}"/>
                    </a:ext>
                  </a:extLst>
                </p14:cNvPr>
                <p14:cNvContentPartPr/>
                <p14:nvPr/>
              </p14:nvContentPartPr>
              <p14:xfrm>
                <a:off x="6146499" y="1429388"/>
                <a:ext cx="234360" cy="103320"/>
              </p14:xfrm>
            </p:contentPart>
          </mc:Choice>
          <mc:Fallback xmlns="">
            <p:pic>
              <p:nvPicPr>
                <p:cNvPr id="167064" name="Freihand 167063">
                  <a:extLst>
                    <a:ext uri="{FF2B5EF4-FFF2-40B4-BE49-F238E27FC236}">
                      <a16:creationId xmlns:a16="http://schemas.microsoft.com/office/drawing/2014/main" id="{08511363-C2CB-4056-AB5E-79E4759ACB2A}"/>
                    </a:ext>
                  </a:extLst>
                </p:cNvPr>
                <p:cNvPicPr/>
                <p:nvPr/>
              </p:nvPicPr>
              <p:blipFill>
                <a:blip r:embed="rId359"/>
                <a:stretch>
                  <a:fillRect/>
                </a:stretch>
              </p:blipFill>
              <p:spPr>
                <a:xfrm>
                  <a:off x="6142179" y="1425068"/>
                  <a:ext cx="243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7066" name="Freihand 167065">
                  <a:extLst>
                    <a:ext uri="{FF2B5EF4-FFF2-40B4-BE49-F238E27FC236}">
                      <a16:creationId xmlns:a16="http://schemas.microsoft.com/office/drawing/2014/main" id="{D6A560E7-ADA6-4DB2-9F51-96C0607F06B9}"/>
                    </a:ext>
                  </a:extLst>
                </p14:cNvPr>
                <p14:cNvContentPartPr/>
                <p14:nvPr/>
              </p14:nvContentPartPr>
              <p14:xfrm>
                <a:off x="6359619" y="971468"/>
                <a:ext cx="398880" cy="501120"/>
              </p14:xfrm>
            </p:contentPart>
          </mc:Choice>
          <mc:Fallback xmlns="">
            <p:pic>
              <p:nvPicPr>
                <p:cNvPr id="167066" name="Freihand 167065">
                  <a:extLst>
                    <a:ext uri="{FF2B5EF4-FFF2-40B4-BE49-F238E27FC236}">
                      <a16:creationId xmlns:a16="http://schemas.microsoft.com/office/drawing/2014/main" id="{D6A560E7-ADA6-4DB2-9F51-96C0607F06B9}"/>
                    </a:ext>
                  </a:extLst>
                </p:cNvPr>
                <p:cNvPicPr/>
                <p:nvPr/>
              </p:nvPicPr>
              <p:blipFill>
                <a:blip r:embed="rId361"/>
                <a:stretch>
                  <a:fillRect/>
                </a:stretch>
              </p:blipFill>
              <p:spPr>
                <a:xfrm>
                  <a:off x="6355299" y="967148"/>
                  <a:ext cx="40752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7067" name="Freihand 167066">
                  <a:extLst>
                    <a:ext uri="{FF2B5EF4-FFF2-40B4-BE49-F238E27FC236}">
                      <a16:creationId xmlns:a16="http://schemas.microsoft.com/office/drawing/2014/main" id="{F9EC4252-9DA8-417D-9BBC-B0E776C7DCCA}"/>
                    </a:ext>
                  </a:extLst>
                </p14:cNvPr>
                <p14:cNvContentPartPr/>
                <p14:nvPr/>
              </p14:nvContentPartPr>
              <p14:xfrm>
                <a:off x="6111939" y="1066148"/>
                <a:ext cx="387000" cy="370440"/>
              </p14:xfrm>
            </p:contentPart>
          </mc:Choice>
          <mc:Fallback xmlns="">
            <p:pic>
              <p:nvPicPr>
                <p:cNvPr id="167067" name="Freihand 167066">
                  <a:extLst>
                    <a:ext uri="{FF2B5EF4-FFF2-40B4-BE49-F238E27FC236}">
                      <a16:creationId xmlns:a16="http://schemas.microsoft.com/office/drawing/2014/main" id="{F9EC4252-9DA8-417D-9BBC-B0E776C7DCCA}"/>
                    </a:ext>
                  </a:extLst>
                </p:cNvPr>
                <p:cNvPicPr/>
                <p:nvPr/>
              </p:nvPicPr>
              <p:blipFill>
                <a:blip r:embed="rId363"/>
                <a:stretch>
                  <a:fillRect/>
                </a:stretch>
              </p:blipFill>
              <p:spPr>
                <a:xfrm>
                  <a:off x="6107619" y="1061828"/>
                  <a:ext cx="395640" cy="37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4">
            <p14:nvContentPartPr>
              <p14:cNvPr id="167069" name="Freihand 167068">
                <a:extLst>
                  <a:ext uri="{FF2B5EF4-FFF2-40B4-BE49-F238E27FC236}">
                    <a16:creationId xmlns:a16="http://schemas.microsoft.com/office/drawing/2014/main" id="{6F708D54-D4FF-4269-960E-913A70EC6B6E}"/>
                  </a:ext>
                </a:extLst>
              </p14:cNvPr>
              <p14:cNvContentPartPr/>
              <p14:nvPr/>
            </p14:nvContentPartPr>
            <p14:xfrm>
              <a:off x="5075859" y="4905908"/>
              <a:ext cx="738000" cy="602640"/>
            </p14:xfrm>
          </p:contentPart>
        </mc:Choice>
        <mc:Fallback xmlns="">
          <p:pic>
            <p:nvPicPr>
              <p:cNvPr id="167069" name="Freihand 167068">
                <a:extLst>
                  <a:ext uri="{FF2B5EF4-FFF2-40B4-BE49-F238E27FC236}">
                    <a16:creationId xmlns:a16="http://schemas.microsoft.com/office/drawing/2014/main" id="{6F708D54-D4FF-4269-960E-913A70EC6B6E}"/>
                  </a:ext>
                </a:extLst>
              </p:cNvPr>
              <p:cNvPicPr/>
              <p:nvPr/>
            </p:nvPicPr>
            <p:blipFill>
              <a:blip r:embed="rId365"/>
              <a:stretch>
                <a:fillRect/>
              </a:stretch>
            </p:blipFill>
            <p:spPr>
              <a:xfrm>
                <a:off x="5071539" y="4901588"/>
                <a:ext cx="7466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7070" name="Freihand 167069">
                <a:extLst>
                  <a:ext uri="{FF2B5EF4-FFF2-40B4-BE49-F238E27FC236}">
                    <a16:creationId xmlns:a16="http://schemas.microsoft.com/office/drawing/2014/main" id="{CFD411AC-B379-4B29-BF02-7F8352921E86}"/>
                  </a:ext>
                </a:extLst>
              </p14:cNvPr>
              <p14:cNvContentPartPr/>
              <p14:nvPr/>
            </p14:nvContentPartPr>
            <p14:xfrm>
              <a:off x="5743299" y="5363828"/>
              <a:ext cx="1406880" cy="59040"/>
            </p14:xfrm>
          </p:contentPart>
        </mc:Choice>
        <mc:Fallback xmlns="">
          <p:pic>
            <p:nvPicPr>
              <p:cNvPr id="167070" name="Freihand 167069">
                <a:extLst>
                  <a:ext uri="{FF2B5EF4-FFF2-40B4-BE49-F238E27FC236}">
                    <a16:creationId xmlns:a16="http://schemas.microsoft.com/office/drawing/2014/main" id="{CFD411AC-B379-4B29-BF02-7F8352921E86}"/>
                  </a:ext>
                </a:extLst>
              </p:cNvPr>
              <p:cNvPicPr/>
              <p:nvPr/>
            </p:nvPicPr>
            <p:blipFill>
              <a:blip r:embed="rId367"/>
              <a:stretch>
                <a:fillRect/>
              </a:stretch>
            </p:blipFill>
            <p:spPr>
              <a:xfrm>
                <a:off x="5738979" y="5359508"/>
                <a:ext cx="1415520" cy="67680"/>
              </a:xfrm>
              <a:prstGeom prst="rect">
                <a:avLst/>
              </a:prstGeom>
            </p:spPr>
          </p:pic>
        </mc:Fallback>
      </mc:AlternateContent>
      <p:grpSp>
        <p:nvGrpSpPr>
          <p:cNvPr id="167087" name="Gruppieren 167086">
            <a:extLst>
              <a:ext uri="{FF2B5EF4-FFF2-40B4-BE49-F238E27FC236}">
                <a16:creationId xmlns:a16="http://schemas.microsoft.com/office/drawing/2014/main" id="{B6CBDE15-0405-4FF1-A35F-988430623FF8}"/>
              </a:ext>
            </a:extLst>
          </p:cNvPr>
          <p:cNvGrpSpPr/>
          <p:nvPr/>
        </p:nvGrpSpPr>
        <p:grpSpPr>
          <a:xfrm>
            <a:off x="5339379" y="5623028"/>
            <a:ext cx="2635200" cy="270360"/>
            <a:chOff x="5339379" y="5623028"/>
            <a:chExt cx="2635200" cy="270360"/>
          </a:xfrm>
        </p:grpSpPr>
        <mc:AlternateContent xmlns:mc="http://schemas.openxmlformats.org/markup-compatibility/2006" xmlns:p14="http://schemas.microsoft.com/office/powerpoint/2010/main">
          <mc:Choice Requires="p14">
            <p:contentPart p14:bwMode="auto" r:id="rId368">
              <p14:nvContentPartPr>
                <p14:cNvPr id="167071" name="Freihand 167070">
                  <a:extLst>
                    <a:ext uri="{FF2B5EF4-FFF2-40B4-BE49-F238E27FC236}">
                      <a16:creationId xmlns:a16="http://schemas.microsoft.com/office/drawing/2014/main" id="{FC5F382A-56B8-42A8-B7C7-C00CCC63C7E2}"/>
                    </a:ext>
                  </a:extLst>
                </p14:cNvPr>
                <p14:cNvContentPartPr/>
                <p14:nvPr/>
              </p14:nvContentPartPr>
              <p14:xfrm>
                <a:off x="5339379" y="5697908"/>
                <a:ext cx="98640" cy="183600"/>
              </p14:xfrm>
            </p:contentPart>
          </mc:Choice>
          <mc:Fallback xmlns="">
            <p:pic>
              <p:nvPicPr>
                <p:cNvPr id="167071" name="Freihand 167070">
                  <a:extLst>
                    <a:ext uri="{FF2B5EF4-FFF2-40B4-BE49-F238E27FC236}">
                      <a16:creationId xmlns:a16="http://schemas.microsoft.com/office/drawing/2014/main" id="{FC5F382A-56B8-42A8-B7C7-C00CCC63C7E2}"/>
                    </a:ext>
                  </a:extLst>
                </p:cNvPr>
                <p:cNvPicPr/>
                <p:nvPr/>
              </p:nvPicPr>
              <p:blipFill>
                <a:blip r:embed="rId369"/>
                <a:stretch>
                  <a:fillRect/>
                </a:stretch>
              </p:blipFill>
              <p:spPr>
                <a:xfrm>
                  <a:off x="5335059" y="5693588"/>
                  <a:ext cx="107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7072" name="Freihand 167071">
                  <a:extLst>
                    <a:ext uri="{FF2B5EF4-FFF2-40B4-BE49-F238E27FC236}">
                      <a16:creationId xmlns:a16="http://schemas.microsoft.com/office/drawing/2014/main" id="{B52168EC-2A99-45B7-913F-2E443B4E9636}"/>
                    </a:ext>
                  </a:extLst>
                </p14:cNvPr>
                <p14:cNvContentPartPr/>
                <p14:nvPr/>
              </p14:nvContentPartPr>
              <p14:xfrm>
                <a:off x="5435859" y="5759468"/>
                <a:ext cx="137880" cy="133920"/>
              </p14:xfrm>
            </p:contentPart>
          </mc:Choice>
          <mc:Fallback xmlns="">
            <p:pic>
              <p:nvPicPr>
                <p:cNvPr id="167072" name="Freihand 167071">
                  <a:extLst>
                    <a:ext uri="{FF2B5EF4-FFF2-40B4-BE49-F238E27FC236}">
                      <a16:creationId xmlns:a16="http://schemas.microsoft.com/office/drawing/2014/main" id="{B52168EC-2A99-45B7-913F-2E443B4E9636}"/>
                    </a:ext>
                  </a:extLst>
                </p:cNvPr>
                <p:cNvPicPr/>
                <p:nvPr/>
              </p:nvPicPr>
              <p:blipFill>
                <a:blip r:embed="rId371"/>
                <a:stretch>
                  <a:fillRect/>
                </a:stretch>
              </p:blipFill>
              <p:spPr>
                <a:xfrm>
                  <a:off x="5431539" y="5755148"/>
                  <a:ext cx="146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7073" name="Freihand 167072">
                  <a:extLst>
                    <a:ext uri="{FF2B5EF4-FFF2-40B4-BE49-F238E27FC236}">
                      <a16:creationId xmlns:a16="http://schemas.microsoft.com/office/drawing/2014/main" id="{1534C444-77F7-45E3-BF1A-7896ADB48CD2}"/>
                    </a:ext>
                  </a:extLst>
                </p14:cNvPr>
                <p14:cNvContentPartPr/>
                <p14:nvPr/>
              </p14:nvContentPartPr>
              <p14:xfrm>
                <a:off x="5697579" y="5679548"/>
                <a:ext cx="180360" cy="176760"/>
              </p14:xfrm>
            </p:contentPart>
          </mc:Choice>
          <mc:Fallback xmlns="">
            <p:pic>
              <p:nvPicPr>
                <p:cNvPr id="167073" name="Freihand 167072">
                  <a:extLst>
                    <a:ext uri="{FF2B5EF4-FFF2-40B4-BE49-F238E27FC236}">
                      <a16:creationId xmlns:a16="http://schemas.microsoft.com/office/drawing/2014/main" id="{1534C444-77F7-45E3-BF1A-7896ADB48CD2}"/>
                    </a:ext>
                  </a:extLst>
                </p:cNvPr>
                <p:cNvPicPr/>
                <p:nvPr/>
              </p:nvPicPr>
              <p:blipFill>
                <a:blip r:embed="rId373"/>
                <a:stretch>
                  <a:fillRect/>
                </a:stretch>
              </p:blipFill>
              <p:spPr>
                <a:xfrm>
                  <a:off x="5693259" y="5675228"/>
                  <a:ext cx="189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7074" name="Freihand 167073">
                  <a:extLst>
                    <a:ext uri="{FF2B5EF4-FFF2-40B4-BE49-F238E27FC236}">
                      <a16:creationId xmlns:a16="http://schemas.microsoft.com/office/drawing/2014/main" id="{51801A84-2822-4E69-8B43-ED796F022B0E}"/>
                    </a:ext>
                  </a:extLst>
                </p14:cNvPr>
                <p14:cNvContentPartPr/>
                <p14:nvPr/>
              </p14:nvContentPartPr>
              <p14:xfrm>
                <a:off x="5777499" y="5781428"/>
                <a:ext cx="57600" cy="74160"/>
              </p14:xfrm>
            </p:contentPart>
          </mc:Choice>
          <mc:Fallback xmlns="">
            <p:pic>
              <p:nvPicPr>
                <p:cNvPr id="167074" name="Freihand 167073">
                  <a:extLst>
                    <a:ext uri="{FF2B5EF4-FFF2-40B4-BE49-F238E27FC236}">
                      <a16:creationId xmlns:a16="http://schemas.microsoft.com/office/drawing/2014/main" id="{51801A84-2822-4E69-8B43-ED796F022B0E}"/>
                    </a:ext>
                  </a:extLst>
                </p:cNvPr>
                <p:cNvPicPr/>
                <p:nvPr/>
              </p:nvPicPr>
              <p:blipFill>
                <a:blip r:embed="rId375"/>
                <a:stretch>
                  <a:fillRect/>
                </a:stretch>
              </p:blipFill>
              <p:spPr>
                <a:xfrm>
                  <a:off x="5773179" y="5777108"/>
                  <a:ext cx="66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7075" name="Freihand 167074">
                  <a:extLst>
                    <a:ext uri="{FF2B5EF4-FFF2-40B4-BE49-F238E27FC236}">
                      <a16:creationId xmlns:a16="http://schemas.microsoft.com/office/drawing/2014/main" id="{84CDE1BE-391F-41F7-A384-A29C99405517}"/>
                    </a:ext>
                  </a:extLst>
                </p14:cNvPr>
                <p14:cNvContentPartPr/>
                <p14:nvPr/>
              </p14:nvContentPartPr>
              <p14:xfrm>
                <a:off x="5858859" y="5769548"/>
                <a:ext cx="282600" cy="85680"/>
              </p14:xfrm>
            </p:contentPart>
          </mc:Choice>
          <mc:Fallback xmlns="">
            <p:pic>
              <p:nvPicPr>
                <p:cNvPr id="167075" name="Freihand 167074">
                  <a:extLst>
                    <a:ext uri="{FF2B5EF4-FFF2-40B4-BE49-F238E27FC236}">
                      <a16:creationId xmlns:a16="http://schemas.microsoft.com/office/drawing/2014/main" id="{84CDE1BE-391F-41F7-A384-A29C99405517}"/>
                    </a:ext>
                  </a:extLst>
                </p:cNvPr>
                <p:cNvPicPr/>
                <p:nvPr/>
              </p:nvPicPr>
              <p:blipFill>
                <a:blip r:embed="rId377"/>
                <a:stretch>
                  <a:fillRect/>
                </a:stretch>
              </p:blipFill>
              <p:spPr>
                <a:xfrm>
                  <a:off x="5854539" y="5765228"/>
                  <a:ext cx="291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7076" name="Freihand 167075">
                  <a:extLst>
                    <a:ext uri="{FF2B5EF4-FFF2-40B4-BE49-F238E27FC236}">
                      <a16:creationId xmlns:a16="http://schemas.microsoft.com/office/drawing/2014/main" id="{C304E9F7-F039-4516-8F85-3FC73B85D2AA}"/>
                    </a:ext>
                  </a:extLst>
                </p14:cNvPr>
                <p14:cNvContentPartPr/>
                <p14:nvPr/>
              </p14:nvContentPartPr>
              <p14:xfrm>
                <a:off x="6149739" y="5750108"/>
                <a:ext cx="142200" cy="78480"/>
              </p14:xfrm>
            </p:contentPart>
          </mc:Choice>
          <mc:Fallback xmlns="">
            <p:pic>
              <p:nvPicPr>
                <p:cNvPr id="167076" name="Freihand 167075">
                  <a:extLst>
                    <a:ext uri="{FF2B5EF4-FFF2-40B4-BE49-F238E27FC236}">
                      <a16:creationId xmlns:a16="http://schemas.microsoft.com/office/drawing/2014/main" id="{C304E9F7-F039-4516-8F85-3FC73B85D2AA}"/>
                    </a:ext>
                  </a:extLst>
                </p:cNvPr>
                <p:cNvPicPr/>
                <p:nvPr/>
              </p:nvPicPr>
              <p:blipFill>
                <a:blip r:embed="rId379"/>
                <a:stretch>
                  <a:fillRect/>
                </a:stretch>
              </p:blipFill>
              <p:spPr>
                <a:xfrm>
                  <a:off x="6145419" y="5745788"/>
                  <a:ext cx="150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7077" name="Freihand 167076">
                  <a:extLst>
                    <a:ext uri="{FF2B5EF4-FFF2-40B4-BE49-F238E27FC236}">
                      <a16:creationId xmlns:a16="http://schemas.microsoft.com/office/drawing/2014/main" id="{4F14E521-E694-490E-B73F-9FA45028A8D2}"/>
                    </a:ext>
                  </a:extLst>
                </p14:cNvPr>
                <p14:cNvContentPartPr/>
                <p14:nvPr/>
              </p14:nvContentPartPr>
              <p14:xfrm>
                <a:off x="6077019" y="5670908"/>
                <a:ext cx="28440" cy="9000"/>
              </p14:xfrm>
            </p:contentPart>
          </mc:Choice>
          <mc:Fallback xmlns="">
            <p:pic>
              <p:nvPicPr>
                <p:cNvPr id="167077" name="Freihand 167076">
                  <a:extLst>
                    <a:ext uri="{FF2B5EF4-FFF2-40B4-BE49-F238E27FC236}">
                      <a16:creationId xmlns:a16="http://schemas.microsoft.com/office/drawing/2014/main" id="{4F14E521-E694-490E-B73F-9FA45028A8D2}"/>
                    </a:ext>
                  </a:extLst>
                </p:cNvPr>
                <p:cNvPicPr/>
                <p:nvPr/>
              </p:nvPicPr>
              <p:blipFill>
                <a:blip r:embed="rId381"/>
                <a:stretch>
                  <a:fillRect/>
                </a:stretch>
              </p:blipFill>
              <p:spPr>
                <a:xfrm>
                  <a:off x="6072699" y="5666588"/>
                  <a:ext cx="37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7078" name="Freihand 167077">
                  <a:extLst>
                    <a:ext uri="{FF2B5EF4-FFF2-40B4-BE49-F238E27FC236}">
                      <a16:creationId xmlns:a16="http://schemas.microsoft.com/office/drawing/2014/main" id="{C5AFE859-BDD3-4811-9AE0-6BDE909814F2}"/>
                    </a:ext>
                  </a:extLst>
                </p14:cNvPr>
                <p14:cNvContentPartPr/>
                <p14:nvPr/>
              </p14:nvContentPartPr>
              <p14:xfrm>
                <a:off x="6321459" y="5742188"/>
                <a:ext cx="281880" cy="88920"/>
              </p14:xfrm>
            </p:contentPart>
          </mc:Choice>
          <mc:Fallback xmlns="">
            <p:pic>
              <p:nvPicPr>
                <p:cNvPr id="167078" name="Freihand 167077">
                  <a:extLst>
                    <a:ext uri="{FF2B5EF4-FFF2-40B4-BE49-F238E27FC236}">
                      <a16:creationId xmlns:a16="http://schemas.microsoft.com/office/drawing/2014/main" id="{C5AFE859-BDD3-4811-9AE0-6BDE909814F2}"/>
                    </a:ext>
                  </a:extLst>
                </p:cNvPr>
                <p:cNvPicPr/>
                <p:nvPr/>
              </p:nvPicPr>
              <p:blipFill>
                <a:blip r:embed="rId383"/>
                <a:stretch>
                  <a:fillRect/>
                </a:stretch>
              </p:blipFill>
              <p:spPr>
                <a:xfrm>
                  <a:off x="6317139" y="5737868"/>
                  <a:ext cx="29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7079" name="Freihand 167078">
                  <a:extLst>
                    <a:ext uri="{FF2B5EF4-FFF2-40B4-BE49-F238E27FC236}">
                      <a16:creationId xmlns:a16="http://schemas.microsoft.com/office/drawing/2014/main" id="{F4927702-47A3-4D08-AF7C-54EBDAE3BA50}"/>
                    </a:ext>
                  </a:extLst>
                </p14:cNvPr>
                <p14:cNvContentPartPr/>
                <p14:nvPr/>
              </p14:nvContentPartPr>
              <p14:xfrm>
                <a:off x="6800979" y="5714828"/>
                <a:ext cx="351360" cy="128520"/>
              </p14:xfrm>
            </p:contentPart>
          </mc:Choice>
          <mc:Fallback xmlns="">
            <p:pic>
              <p:nvPicPr>
                <p:cNvPr id="167079" name="Freihand 167078">
                  <a:extLst>
                    <a:ext uri="{FF2B5EF4-FFF2-40B4-BE49-F238E27FC236}">
                      <a16:creationId xmlns:a16="http://schemas.microsoft.com/office/drawing/2014/main" id="{F4927702-47A3-4D08-AF7C-54EBDAE3BA50}"/>
                    </a:ext>
                  </a:extLst>
                </p:cNvPr>
                <p:cNvPicPr/>
                <p:nvPr/>
              </p:nvPicPr>
              <p:blipFill>
                <a:blip r:embed="rId385"/>
                <a:stretch>
                  <a:fillRect/>
                </a:stretch>
              </p:blipFill>
              <p:spPr>
                <a:xfrm>
                  <a:off x="6796659" y="5710508"/>
                  <a:ext cx="360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7080" name="Freihand 167079">
                  <a:extLst>
                    <a:ext uri="{FF2B5EF4-FFF2-40B4-BE49-F238E27FC236}">
                      <a16:creationId xmlns:a16="http://schemas.microsoft.com/office/drawing/2014/main" id="{3E5A5AA3-C308-49FA-B32F-47093E28A63D}"/>
                    </a:ext>
                  </a:extLst>
                </p14:cNvPr>
                <p14:cNvContentPartPr/>
                <p14:nvPr/>
              </p14:nvContentPartPr>
              <p14:xfrm>
                <a:off x="7108419" y="5656148"/>
                <a:ext cx="78840" cy="17640"/>
              </p14:xfrm>
            </p:contentPart>
          </mc:Choice>
          <mc:Fallback xmlns="">
            <p:pic>
              <p:nvPicPr>
                <p:cNvPr id="167080" name="Freihand 167079">
                  <a:extLst>
                    <a:ext uri="{FF2B5EF4-FFF2-40B4-BE49-F238E27FC236}">
                      <a16:creationId xmlns:a16="http://schemas.microsoft.com/office/drawing/2014/main" id="{3E5A5AA3-C308-49FA-B32F-47093E28A63D}"/>
                    </a:ext>
                  </a:extLst>
                </p:cNvPr>
                <p:cNvPicPr/>
                <p:nvPr/>
              </p:nvPicPr>
              <p:blipFill>
                <a:blip r:embed="rId387"/>
                <a:stretch>
                  <a:fillRect/>
                </a:stretch>
              </p:blipFill>
              <p:spPr>
                <a:xfrm>
                  <a:off x="7104099" y="5651828"/>
                  <a:ext cx="87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7081" name="Freihand 167080">
                  <a:extLst>
                    <a:ext uri="{FF2B5EF4-FFF2-40B4-BE49-F238E27FC236}">
                      <a16:creationId xmlns:a16="http://schemas.microsoft.com/office/drawing/2014/main" id="{2EB9BDBE-4BBA-4049-B096-BF60D2983333}"/>
                    </a:ext>
                  </a:extLst>
                </p14:cNvPr>
                <p14:cNvContentPartPr/>
                <p14:nvPr/>
              </p14:nvContentPartPr>
              <p14:xfrm>
                <a:off x="7374819" y="5729228"/>
                <a:ext cx="136440" cy="84960"/>
              </p14:xfrm>
            </p:contentPart>
          </mc:Choice>
          <mc:Fallback xmlns="">
            <p:pic>
              <p:nvPicPr>
                <p:cNvPr id="167081" name="Freihand 167080">
                  <a:extLst>
                    <a:ext uri="{FF2B5EF4-FFF2-40B4-BE49-F238E27FC236}">
                      <a16:creationId xmlns:a16="http://schemas.microsoft.com/office/drawing/2014/main" id="{2EB9BDBE-4BBA-4049-B096-BF60D2983333}"/>
                    </a:ext>
                  </a:extLst>
                </p:cNvPr>
                <p:cNvPicPr/>
                <p:nvPr/>
              </p:nvPicPr>
              <p:blipFill>
                <a:blip r:embed="rId389"/>
                <a:stretch>
                  <a:fillRect/>
                </a:stretch>
              </p:blipFill>
              <p:spPr>
                <a:xfrm>
                  <a:off x="7370499" y="5724908"/>
                  <a:ext cx="145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7082" name="Freihand 167081">
                  <a:extLst>
                    <a:ext uri="{FF2B5EF4-FFF2-40B4-BE49-F238E27FC236}">
                      <a16:creationId xmlns:a16="http://schemas.microsoft.com/office/drawing/2014/main" id="{1175121E-B33C-456F-A07F-A0B1C874CD81}"/>
                    </a:ext>
                  </a:extLst>
                </p14:cNvPr>
                <p14:cNvContentPartPr/>
                <p14:nvPr/>
              </p14:nvContentPartPr>
              <p14:xfrm>
                <a:off x="7569579" y="5719508"/>
                <a:ext cx="92160" cy="86400"/>
              </p14:xfrm>
            </p:contentPart>
          </mc:Choice>
          <mc:Fallback xmlns="">
            <p:pic>
              <p:nvPicPr>
                <p:cNvPr id="167082" name="Freihand 167081">
                  <a:extLst>
                    <a:ext uri="{FF2B5EF4-FFF2-40B4-BE49-F238E27FC236}">
                      <a16:creationId xmlns:a16="http://schemas.microsoft.com/office/drawing/2014/main" id="{1175121E-B33C-456F-A07F-A0B1C874CD81}"/>
                    </a:ext>
                  </a:extLst>
                </p:cNvPr>
                <p:cNvPicPr/>
                <p:nvPr/>
              </p:nvPicPr>
              <p:blipFill>
                <a:blip r:embed="rId391"/>
                <a:stretch>
                  <a:fillRect/>
                </a:stretch>
              </p:blipFill>
              <p:spPr>
                <a:xfrm>
                  <a:off x="7565259" y="5715188"/>
                  <a:ext cx="100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7083" name="Freihand 167082">
                  <a:extLst>
                    <a:ext uri="{FF2B5EF4-FFF2-40B4-BE49-F238E27FC236}">
                      <a16:creationId xmlns:a16="http://schemas.microsoft.com/office/drawing/2014/main" id="{B9AA5C08-2B31-4992-9CB9-668A3A166A1F}"/>
                    </a:ext>
                  </a:extLst>
                </p14:cNvPr>
                <p14:cNvContentPartPr/>
                <p14:nvPr/>
              </p14:nvContentPartPr>
              <p14:xfrm>
                <a:off x="7794579" y="5720948"/>
                <a:ext cx="360" cy="360"/>
              </p14:xfrm>
            </p:contentPart>
          </mc:Choice>
          <mc:Fallback xmlns="">
            <p:pic>
              <p:nvPicPr>
                <p:cNvPr id="167083" name="Freihand 167082">
                  <a:extLst>
                    <a:ext uri="{FF2B5EF4-FFF2-40B4-BE49-F238E27FC236}">
                      <a16:creationId xmlns:a16="http://schemas.microsoft.com/office/drawing/2014/main" id="{B9AA5C08-2B31-4992-9CB9-668A3A166A1F}"/>
                    </a:ext>
                  </a:extLst>
                </p:cNvPr>
                <p:cNvPicPr/>
                <p:nvPr/>
              </p:nvPicPr>
              <p:blipFill>
                <a:blip r:embed="rId80"/>
                <a:stretch>
                  <a:fillRect/>
                </a:stretch>
              </p:blipFill>
              <p:spPr>
                <a:xfrm>
                  <a:off x="7790259" y="571662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7084" name="Freihand 167083">
                  <a:extLst>
                    <a:ext uri="{FF2B5EF4-FFF2-40B4-BE49-F238E27FC236}">
                      <a16:creationId xmlns:a16="http://schemas.microsoft.com/office/drawing/2014/main" id="{5DBBE790-B423-4A25-BE20-5E5F392C8866}"/>
                    </a:ext>
                  </a:extLst>
                </p14:cNvPr>
                <p14:cNvContentPartPr/>
                <p14:nvPr/>
              </p14:nvContentPartPr>
              <p14:xfrm>
                <a:off x="7544379" y="5749388"/>
                <a:ext cx="160560" cy="78120"/>
              </p14:xfrm>
            </p:contentPart>
          </mc:Choice>
          <mc:Fallback xmlns="">
            <p:pic>
              <p:nvPicPr>
                <p:cNvPr id="167084" name="Freihand 167083">
                  <a:extLst>
                    <a:ext uri="{FF2B5EF4-FFF2-40B4-BE49-F238E27FC236}">
                      <a16:creationId xmlns:a16="http://schemas.microsoft.com/office/drawing/2014/main" id="{5DBBE790-B423-4A25-BE20-5E5F392C8866}"/>
                    </a:ext>
                  </a:extLst>
                </p:cNvPr>
                <p:cNvPicPr/>
                <p:nvPr/>
              </p:nvPicPr>
              <p:blipFill>
                <a:blip r:embed="rId394"/>
                <a:stretch>
                  <a:fillRect/>
                </a:stretch>
              </p:blipFill>
              <p:spPr>
                <a:xfrm>
                  <a:off x="7540059" y="5745068"/>
                  <a:ext cx="169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7085" name="Freihand 167084">
                  <a:extLst>
                    <a:ext uri="{FF2B5EF4-FFF2-40B4-BE49-F238E27FC236}">
                      <a16:creationId xmlns:a16="http://schemas.microsoft.com/office/drawing/2014/main" id="{4F61E4DE-8635-414A-AC3B-0FF338AE46FC}"/>
                    </a:ext>
                  </a:extLst>
                </p14:cNvPr>
                <p14:cNvContentPartPr/>
                <p14:nvPr/>
              </p14:nvContentPartPr>
              <p14:xfrm>
                <a:off x="7738059" y="5623028"/>
                <a:ext cx="236520" cy="171360"/>
              </p14:xfrm>
            </p:contentPart>
          </mc:Choice>
          <mc:Fallback xmlns="">
            <p:pic>
              <p:nvPicPr>
                <p:cNvPr id="167085" name="Freihand 167084">
                  <a:extLst>
                    <a:ext uri="{FF2B5EF4-FFF2-40B4-BE49-F238E27FC236}">
                      <a16:creationId xmlns:a16="http://schemas.microsoft.com/office/drawing/2014/main" id="{4F61E4DE-8635-414A-AC3B-0FF338AE46FC}"/>
                    </a:ext>
                  </a:extLst>
                </p:cNvPr>
                <p:cNvPicPr/>
                <p:nvPr/>
              </p:nvPicPr>
              <p:blipFill>
                <a:blip r:embed="rId396"/>
                <a:stretch>
                  <a:fillRect/>
                </a:stretch>
              </p:blipFill>
              <p:spPr>
                <a:xfrm>
                  <a:off x="7733739" y="5618708"/>
                  <a:ext cx="245160" cy="18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7">
            <p14:nvContentPartPr>
              <p14:cNvPr id="167088" name="Freihand 167087">
                <a:extLst>
                  <a:ext uri="{FF2B5EF4-FFF2-40B4-BE49-F238E27FC236}">
                    <a16:creationId xmlns:a16="http://schemas.microsoft.com/office/drawing/2014/main" id="{69048D62-7CC0-48D5-B8F7-AA466F2836DF}"/>
                  </a:ext>
                </a:extLst>
              </p14:cNvPr>
              <p14:cNvContentPartPr/>
              <p14:nvPr/>
            </p14:nvContentPartPr>
            <p14:xfrm>
              <a:off x="6208059" y="6086708"/>
              <a:ext cx="128880" cy="159120"/>
            </p14:xfrm>
          </p:contentPart>
        </mc:Choice>
        <mc:Fallback xmlns="">
          <p:pic>
            <p:nvPicPr>
              <p:cNvPr id="167088" name="Freihand 167087">
                <a:extLst>
                  <a:ext uri="{FF2B5EF4-FFF2-40B4-BE49-F238E27FC236}">
                    <a16:creationId xmlns:a16="http://schemas.microsoft.com/office/drawing/2014/main" id="{69048D62-7CC0-48D5-B8F7-AA466F2836DF}"/>
                  </a:ext>
                </a:extLst>
              </p:cNvPr>
              <p:cNvPicPr/>
              <p:nvPr/>
            </p:nvPicPr>
            <p:blipFill>
              <a:blip r:embed="rId398"/>
              <a:stretch>
                <a:fillRect/>
              </a:stretch>
            </p:blipFill>
            <p:spPr>
              <a:xfrm>
                <a:off x="6203739" y="6082388"/>
                <a:ext cx="137520" cy="167760"/>
              </a:xfrm>
              <a:prstGeom prst="rect">
                <a:avLst/>
              </a:prstGeom>
            </p:spPr>
          </p:pic>
        </mc:Fallback>
      </mc:AlternateContent>
      <p:grpSp>
        <p:nvGrpSpPr>
          <p:cNvPr id="167095" name="Gruppieren 167094">
            <a:extLst>
              <a:ext uri="{FF2B5EF4-FFF2-40B4-BE49-F238E27FC236}">
                <a16:creationId xmlns:a16="http://schemas.microsoft.com/office/drawing/2014/main" id="{645E3435-7FFB-42C2-A5B1-A06C88DA447D}"/>
              </a:ext>
            </a:extLst>
          </p:cNvPr>
          <p:cNvGrpSpPr/>
          <p:nvPr/>
        </p:nvGrpSpPr>
        <p:grpSpPr>
          <a:xfrm>
            <a:off x="6566259" y="5998868"/>
            <a:ext cx="874080" cy="310320"/>
            <a:chOff x="6566259" y="5998868"/>
            <a:chExt cx="874080" cy="310320"/>
          </a:xfrm>
        </p:grpSpPr>
        <mc:AlternateContent xmlns:mc="http://schemas.openxmlformats.org/markup-compatibility/2006" xmlns:p14="http://schemas.microsoft.com/office/powerpoint/2010/main">
          <mc:Choice Requires="p14">
            <p:contentPart p14:bwMode="auto" r:id="rId399">
              <p14:nvContentPartPr>
                <p14:cNvPr id="167089" name="Freihand 167088">
                  <a:extLst>
                    <a:ext uri="{FF2B5EF4-FFF2-40B4-BE49-F238E27FC236}">
                      <a16:creationId xmlns:a16="http://schemas.microsoft.com/office/drawing/2014/main" id="{3B3E40BB-759E-4214-A28C-C528902ECA11}"/>
                    </a:ext>
                  </a:extLst>
                </p14:cNvPr>
                <p14:cNvContentPartPr/>
                <p14:nvPr/>
              </p14:nvContentPartPr>
              <p14:xfrm>
                <a:off x="6566259" y="6010388"/>
                <a:ext cx="339480" cy="298800"/>
              </p14:xfrm>
            </p:contentPart>
          </mc:Choice>
          <mc:Fallback xmlns="">
            <p:pic>
              <p:nvPicPr>
                <p:cNvPr id="167089" name="Freihand 167088">
                  <a:extLst>
                    <a:ext uri="{FF2B5EF4-FFF2-40B4-BE49-F238E27FC236}">
                      <a16:creationId xmlns:a16="http://schemas.microsoft.com/office/drawing/2014/main" id="{3B3E40BB-759E-4214-A28C-C528902ECA11}"/>
                    </a:ext>
                  </a:extLst>
                </p:cNvPr>
                <p:cNvPicPr/>
                <p:nvPr/>
              </p:nvPicPr>
              <p:blipFill>
                <a:blip r:embed="rId400"/>
                <a:stretch>
                  <a:fillRect/>
                </a:stretch>
              </p:blipFill>
              <p:spPr>
                <a:xfrm>
                  <a:off x="6561939" y="6006068"/>
                  <a:ext cx="3481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67090" name="Freihand 167089">
                  <a:extLst>
                    <a:ext uri="{FF2B5EF4-FFF2-40B4-BE49-F238E27FC236}">
                      <a16:creationId xmlns:a16="http://schemas.microsoft.com/office/drawing/2014/main" id="{5F1017B9-9253-4893-BE4D-D558DC864ECE}"/>
                    </a:ext>
                  </a:extLst>
                </p14:cNvPr>
                <p14:cNvContentPartPr/>
                <p14:nvPr/>
              </p14:nvContentPartPr>
              <p14:xfrm>
                <a:off x="6919059" y="6023708"/>
                <a:ext cx="69840" cy="129960"/>
              </p14:xfrm>
            </p:contentPart>
          </mc:Choice>
          <mc:Fallback xmlns="">
            <p:pic>
              <p:nvPicPr>
                <p:cNvPr id="167090" name="Freihand 167089">
                  <a:extLst>
                    <a:ext uri="{FF2B5EF4-FFF2-40B4-BE49-F238E27FC236}">
                      <a16:creationId xmlns:a16="http://schemas.microsoft.com/office/drawing/2014/main" id="{5F1017B9-9253-4893-BE4D-D558DC864ECE}"/>
                    </a:ext>
                  </a:extLst>
                </p:cNvPr>
                <p:cNvPicPr/>
                <p:nvPr/>
              </p:nvPicPr>
              <p:blipFill>
                <a:blip r:embed="rId402"/>
                <a:stretch>
                  <a:fillRect/>
                </a:stretch>
              </p:blipFill>
              <p:spPr>
                <a:xfrm>
                  <a:off x="6914739" y="6019388"/>
                  <a:ext cx="78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67091" name="Freihand 167090">
                  <a:extLst>
                    <a:ext uri="{FF2B5EF4-FFF2-40B4-BE49-F238E27FC236}">
                      <a16:creationId xmlns:a16="http://schemas.microsoft.com/office/drawing/2014/main" id="{A286DAEB-3B7C-4ED3-B09C-EA01602BDF7C}"/>
                    </a:ext>
                  </a:extLst>
                </p14:cNvPr>
                <p14:cNvContentPartPr/>
                <p14:nvPr/>
              </p14:nvContentPartPr>
              <p14:xfrm>
                <a:off x="6971259" y="6106868"/>
                <a:ext cx="97920" cy="59400"/>
              </p14:xfrm>
            </p:contentPart>
          </mc:Choice>
          <mc:Fallback xmlns="">
            <p:pic>
              <p:nvPicPr>
                <p:cNvPr id="167091" name="Freihand 167090">
                  <a:extLst>
                    <a:ext uri="{FF2B5EF4-FFF2-40B4-BE49-F238E27FC236}">
                      <a16:creationId xmlns:a16="http://schemas.microsoft.com/office/drawing/2014/main" id="{A286DAEB-3B7C-4ED3-B09C-EA01602BDF7C}"/>
                    </a:ext>
                  </a:extLst>
                </p:cNvPr>
                <p:cNvPicPr/>
                <p:nvPr/>
              </p:nvPicPr>
              <p:blipFill>
                <a:blip r:embed="rId404"/>
                <a:stretch>
                  <a:fillRect/>
                </a:stretch>
              </p:blipFill>
              <p:spPr>
                <a:xfrm>
                  <a:off x="6966939" y="6102548"/>
                  <a:ext cx="106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67092" name="Freihand 167091">
                  <a:extLst>
                    <a:ext uri="{FF2B5EF4-FFF2-40B4-BE49-F238E27FC236}">
                      <a16:creationId xmlns:a16="http://schemas.microsoft.com/office/drawing/2014/main" id="{F879D5C9-7FE5-4CEF-BC69-B2CC02CB7E32}"/>
                    </a:ext>
                  </a:extLst>
                </p14:cNvPr>
                <p14:cNvContentPartPr/>
                <p14:nvPr/>
              </p14:nvContentPartPr>
              <p14:xfrm>
                <a:off x="7067379" y="6099668"/>
                <a:ext cx="67680" cy="82800"/>
              </p14:xfrm>
            </p:contentPart>
          </mc:Choice>
          <mc:Fallback xmlns="">
            <p:pic>
              <p:nvPicPr>
                <p:cNvPr id="167092" name="Freihand 167091">
                  <a:extLst>
                    <a:ext uri="{FF2B5EF4-FFF2-40B4-BE49-F238E27FC236}">
                      <a16:creationId xmlns:a16="http://schemas.microsoft.com/office/drawing/2014/main" id="{F879D5C9-7FE5-4CEF-BC69-B2CC02CB7E32}"/>
                    </a:ext>
                  </a:extLst>
                </p:cNvPr>
                <p:cNvPicPr/>
                <p:nvPr/>
              </p:nvPicPr>
              <p:blipFill>
                <a:blip r:embed="rId406"/>
                <a:stretch>
                  <a:fillRect/>
                </a:stretch>
              </p:blipFill>
              <p:spPr>
                <a:xfrm>
                  <a:off x="7063059" y="6095348"/>
                  <a:ext cx="76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67093" name="Freihand 167092">
                  <a:extLst>
                    <a:ext uri="{FF2B5EF4-FFF2-40B4-BE49-F238E27FC236}">
                      <a16:creationId xmlns:a16="http://schemas.microsoft.com/office/drawing/2014/main" id="{79CF6DAC-426E-45B6-9D3E-D3A256793EC2}"/>
                    </a:ext>
                  </a:extLst>
                </p14:cNvPr>
                <p14:cNvContentPartPr/>
                <p14:nvPr/>
              </p14:nvContentPartPr>
              <p14:xfrm>
                <a:off x="7152339" y="6100748"/>
                <a:ext cx="288000" cy="50400"/>
              </p14:xfrm>
            </p:contentPart>
          </mc:Choice>
          <mc:Fallback xmlns="">
            <p:pic>
              <p:nvPicPr>
                <p:cNvPr id="167093" name="Freihand 167092">
                  <a:extLst>
                    <a:ext uri="{FF2B5EF4-FFF2-40B4-BE49-F238E27FC236}">
                      <a16:creationId xmlns:a16="http://schemas.microsoft.com/office/drawing/2014/main" id="{79CF6DAC-426E-45B6-9D3E-D3A256793EC2}"/>
                    </a:ext>
                  </a:extLst>
                </p:cNvPr>
                <p:cNvPicPr/>
                <p:nvPr/>
              </p:nvPicPr>
              <p:blipFill>
                <a:blip r:embed="rId408"/>
                <a:stretch>
                  <a:fillRect/>
                </a:stretch>
              </p:blipFill>
              <p:spPr>
                <a:xfrm>
                  <a:off x="7148019" y="6096428"/>
                  <a:ext cx="2966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67094" name="Freihand 167093">
                  <a:extLst>
                    <a:ext uri="{FF2B5EF4-FFF2-40B4-BE49-F238E27FC236}">
                      <a16:creationId xmlns:a16="http://schemas.microsoft.com/office/drawing/2014/main" id="{7CC22483-52A7-4848-ADF1-2F52A89B0232}"/>
                    </a:ext>
                  </a:extLst>
                </p14:cNvPr>
                <p14:cNvContentPartPr/>
                <p14:nvPr/>
              </p14:nvContentPartPr>
              <p14:xfrm>
                <a:off x="7026699" y="5998868"/>
                <a:ext cx="153360" cy="13680"/>
              </p14:xfrm>
            </p:contentPart>
          </mc:Choice>
          <mc:Fallback xmlns="">
            <p:pic>
              <p:nvPicPr>
                <p:cNvPr id="167094" name="Freihand 167093">
                  <a:extLst>
                    <a:ext uri="{FF2B5EF4-FFF2-40B4-BE49-F238E27FC236}">
                      <a16:creationId xmlns:a16="http://schemas.microsoft.com/office/drawing/2014/main" id="{7CC22483-52A7-4848-ADF1-2F52A89B0232}"/>
                    </a:ext>
                  </a:extLst>
                </p:cNvPr>
                <p:cNvPicPr/>
                <p:nvPr/>
              </p:nvPicPr>
              <p:blipFill>
                <a:blip r:embed="rId410"/>
                <a:stretch>
                  <a:fillRect/>
                </a:stretch>
              </p:blipFill>
              <p:spPr>
                <a:xfrm>
                  <a:off x="7022379" y="5994548"/>
                  <a:ext cx="16200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1">
            <p14:nvContentPartPr>
              <p14:cNvPr id="16" name="Freihand 15">
                <a:extLst>
                  <a:ext uri="{FF2B5EF4-FFF2-40B4-BE49-F238E27FC236}">
                    <a16:creationId xmlns:a16="http://schemas.microsoft.com/office/drawing/2014/main" id="{A5673E4B-622B-4365-968C-9855BC4D827E}"/>
                  </a:ext>
                </a:extLst>
              </p14:cNvPr>
              <p14:cNvContentPartPr/>
              <p14:nvPr/>
            </p14:nvContentPartPr>
            <p14:xfrm>
              <a:off x="5495259" y="1025468"/>
              <a:ext cx="1258920" cy="633600"/>
            </p14:xfrm>
          </p:contentPart>
        </mc:Choice>
        <mc:Fallback xmlns="">
          <p:pic>
            <p:nvPicPr>
              <p:cNvPr id="16" name="Freihand 15">
                <a:extLst>
                  <a:ext uri="{FF2B5EF4-FFF2-40B4-BE49-F238E27FC236}">
                    <a16:creationId xmlns:a16="http://schemas.microsoft.com/office/drawing/2014/main" id="{A5673E4B-622B-4365-968C-9855BC4D827E}"/>
                  </a:ext>
                </a:extLst>
              </p:cNvPr>
              <p:cNvPicPr/>
              <p:nvPr/>
            </p:nvPicPr>
            <p:blipFill>
              <a:blip r:embed="rId412"/>
              <a:stretch>
                <a:fillRect/>
              </a:stretch>
            </p:blipFill>
            <p:spPr>
              <a:xfrm>
                <a:off x="5490939" y="1021148"/>
                <a:ext cx="126756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 name="Freihand 18">
                <a:extLst>
                  <a:ext uri="{FF2B5EF4-FFF2-40B4-BE49-F238E27FC236}">
                    <a16:creationId xmlns:a16="http://schemas.microsoft.com/office/drawing/2014/main" id="{6DCAA371-1271-4469-95E6-3109EF6083BD}"/>
                  </a:ext>
                </a:extLst>
              </p14:cNvPr>
              <p14:cNvContentPartPr/>
              <p14:nvPr/>
            </p14:nvContentPartPr>
            <p14:xfrm>
              <a:off x="5134179" y="4841108"/>
              <a:ext cx="624240" cy="693000"/>
            </p14:xfrm>
          </p:contentPart>
        </mc:Choice>
        <mc:Fallback xmlns="">
          <p:pic>
            <p:nvPicPr>
              <p:cNvPr id="19" name="Freihand 18">
                <a:extLst>
                  <a:ext uri="{FF2B5EF4-FFF2-40B4-BE49-F238E27FC236}">
                    <a16:creationId xmlns:a16="http://schemas.microsoft.com/office/drawing/2014/main" id="{6DCAA371-1271-4469-95E6-3109EF6083BD}"/>
                  </a:ext>
                </a:extLst>
              </p:cNvPr>
              <p:cNvPicPr/>
              <p:nvPr/>
            </p:nvPicPr>
            <p:blipFill>
              <a:blip r:embed="rId414"/>
              <a:stretch>
                <a:fillRect/>
              </a:stretch>
            </p:blipFill>
            <p:spPr>
              <a:xfrm>
                <a:off x="5129859" y="4836788"/>
                <a:ext cx="632880" cy="701640"/>
              </a:xfrm>
              <a:prstGeom prst="rect">
                <a:avLst/>
              </a:prstGeom>
            </p:spPr>
          </p:pic>
        </mc:Fallback>
      </mc:AlternateContent>
    </p:spTree>
    <p:extLst>
      <p:ext uri="{BB962C8B-B14F-4D97-AF65-F5344CB8AC3E}">
        <p14:creationId xmlns:p14="http://schemas.microsoft.com/office/powerpoint/2010/main" val="26301147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776631-90F3-45C9-B004-A750C3886196}"/>
                  </a:ext>
                </a:extLst>
              </p14:cNvPr>
              <p14:cNvContentPartPr/>
              <p14:nvPr/>
            </p14:nvContentPartPr>
            <p14:xfrm>
              <a:off x="4920699" y="552788"/>
              <a:ext cx="1169640" cy="567720"/>
            </p14:xfrm>
          </p:contentPart>
        </mc:Choice>
        <mc:Fallback xmlns="">
          <p:pic>
            <p:nvPicPr>
              <p:cNvPr id="2" name="Freihand 1">
                <a:extLst>
                  <a:ext uri="{FF2B5EF4-FFF2-40B4-BE49-F238E27FC236}">
                    <a16:creationId xmlns:a16="http://schemas.microsoft.com/office/drawing/2014/main" id="{D6776631-90F3-45C9-B004-A750C3886196}"/>
                  </a:ext>
                </a:extLst>
              </p:cNvPr>
              <p:cNvPicPr/>
              <p:nvPr/>
            </p:nvPicPr>
            <p:blipFill>
              <a:blip r:embed="rId4"/>
              <a:stretch>
                <a:fillRect/>
              </a:stretch>
            </p:blipFill>
            <p:spPr>
              <a:xfrm>
                <a:off x="4916379" y="548468"/>
                <a:ext cx="1178280" cy="57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06E9A6C-29BB-4EEB-8CBE-40F92F143400}"/>
                  </a:ext>
                </a:extLst>
              </p14:cNvPr>
              <p14:cNvContentPartPr/>
              <p14:nvPr/>
            </p14:nvContentPartPr>
            <p14:xfrm>
              <a:off x="5038419" y="1363868"/>
              <a:ext cx="1041120" cy="682920"/>
            </p14:xfrm>
          </p:contentPart>
        </mc:Choice>
        <mc:Fallback xmlns="">
          <p:pic>
            <p:nvPicPr>
              <p:cNvPr id="3" name="Freihand 2">
                <a:extLst>
                  <a:ext uri="{FF2B5EF4-FFF2-40B4-BE49-F238E27FC236}">
                    <a16:creationId xmlns:a16="http://schemas.microsoft.com/office/drawing/2014/main" id="{806E9A6C-29BB-4EEB-8CBE-40F92F143400}"/>
                  </a:ext>
                </a:extLst>
              </p:cNvPr>
              <p:cNvPicPr/>
              <p:nvPr/>
            </p:nvPicPr>
            <p:blipFill>
              <a:blip r:embed="rId6"/>
              <a:stretch>
                <a:fillRect/>
              </a:stretch>
            </p:blipFill>
            <p:spPr>
              <a:xfrm>
                <a:off x="5034099" y="1359548"/>
                <a:ext cx="104976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86848892-0297-46A4-BA9A-0A227EF399DD}"/>
                  </a:ext>
                </a:extLst>
              </p14:cNvPr>
              <p14:cNvContentPartPr/>
              <p14:nvPr/>
            </p14:nvContentPartPr>
            <p14:xfrm>
              <a:off x="1821819" y="4786388"/>
              <a:ext cx="2830320" cy="51840"/>
            </p14:xfrm>
          </p:contentPart>
        </mc:Choice>
        <mc:Fallback xmlns="">
          <p:pic>
            <p:nvPicPr>
              <p:cNvPr id="9" name="Freihand 8">
                <a:extLst>
                  <a:ext uri="{FF2B5EF4-FFF2-40B4-BE49-F238E27FC236}">
                    <a16:creationId xmlns:a16="http://schemas.microsoft.com/office/drawing/2014/main" id="{86848892-0297-46A4-BA9A-0A227EF399DD}"/>
                  </a:ext>
                </a:extLst>
              </p:cNvPr>
              <p:cNvPicPr/>
              <p:nvPr/>
            </p:nvPicPr>
            <p:blipFill>
              <a:blip r:embed="rId8"/>
              <a:stretch>
                <a:fillRect/>
              </a:stretch>
            </p:blipFill>
            <p:spPr>
              <a:xfrm>
                <a:off x="1817499" y="4782068"/>
                <a:ext cx="283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75ED7636-06A7-4B50-A916-A82CC6844DAB}"/>
                  </a:ext>
                </a:extLst>
              </p14:cNvPr>
              <p14:cNvContentPartPr/>
              <p14:nvPr/>
            </p14:nvContentPartPr>
            <p14:xfrm>
              <a:off x="6343779" y="4766588"/>
              <a:ext cx="1845000" cy="98640"/>
            </p14:xfrm>
          </p:contentPart>
        </mc:Choice>
        <mc:Fallback xmlns="">
          <p:pic>
            <p:nvPicPr>
              <p:cNvPr id="12" name="Freihand 11">
                <a:extLst>
                  <a:ext uri="{FF2B5EF4-FFF2-40B4-BE49-F238E27FC236}">
                    <a16:creationId xmlns:a16="http://schemas.microsoft.com/office/drawing/2014/main" id="{75ED7636-06A7-4B50-A916-A82CC6844DAB}"/>
                  </a:ext>
                </a:extLst>
              </p:cNvPr>
              <p:cNvPicPr/>
              <p:nvPr/>
            </p:nvPicPr>
            <p:blipFill>
              <a:blip r:embed="rId10"/>
              <a:stretch>
                <a:fillRect/>
              </a:stretch>
            </p:blipFill>
            <p:spPr>
              <a:xfrm>
                <a:off x="6339459" y="4762268"/>
                <a:ext cx="1853640" cy="107280"/>
              </a:xfrm>
              <a:prstGeom prst="rect">
                <a:avLst/>
              </a:prstGeom>
            </p:spPr>
          </p:pic>
        </mc:Fallback>
      </mc:AlternateContent>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1227339-332B-4F48-A54D-C8AD51BE149E}"/>
                  </a:ext>
                </a:extLst>
              </p14:cNvPr>
              <p14:cNvContentPartPr/>
              <p14:nvPr/>
            </p14:nvContentPartPr>
            <p14:xfrm>
              <a:off x="-3021" y="3859748"/>
              <a:ext cx="2816640" cy="692640"/>
            </p14:xfrm>
          </p:contentPart>
        </mc:Choice>
        <mc:Fallback xmlns="">
          <p:pic>
            <p:nvPicPr>
              <p:cNvPr id="2" name="Freihand 1">
                <a:extLst>
                  <a:ext uri="{FF2B5EF4-FFF2-40B4-BE49-F238E27FC236}">
                    <a16:creationId xmlns:a16="http://schemas.microsoft.com/office/drawing/2014/main" id="{C1227339-332B-4F48-A54D-C8AD51BE149E}"/>
                  </a:ext>
                </a:extLst>
              </p:cNvPr>
              <p:cNvPicPr/>
              <p:nvPr/>
            </p:nvPicPr>
            <p:blipFill>
              <a:blip r:embed="rId4"/>
              <a:stretch>
                <a:fillRect/>
              </a:stretch>
            </p:blipFill>
            <p:spPr>
              <a:xfrm>
                <a:off x="-7341" y="3855428"/>
                <a:ext cx="2825280" cy="70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D8E9C8F-16F4-43BE-A8B3-7EB7529BE332}"/>
                  </a:ext>
                </a:extLst>
              </p14:cNvPr>
              <p14:cNvContentPartPr/>
              <p14:nvPr/>
            </p14:nvContentPartPr>
            <p14:xfrm>
              <a:off x="3182259" y="3412988"/>
              <a:ext cx="519120" cy="67680"/>
            </p14:xfrm>
          </p:contentPart>
        </mc:Choice>
        <mc:Fallback xmlns="">
          <p:pic>
            <p:nvPicPr>
              <p:cNvPr id="4" name="Freihand 3">
                <a:extLst>
                  <a:ext uri="{FF2B5EF4-FFF2-40B4-BE49-F238E27FC236}">
                    <a16:creationId xmlns:a16="http://schemas.microsoft.com/office/drawing/2014/main" id="{ED8E9C8F-16F4-43BE-A8B3-7EB7529BE332}"/>
                  </a:ext>
                </a:extLst>
              </p:cNvPr>
              <p:cNvPicPr/>
              <p:nvPr/>
            </p:nvPicPr>
            <p:blipFill>
              <a:blip r:embed="rId6"/>
              <a:stretch>
                <a:fillRect/>
              </a:stretch>
            </p:blipFill>
            <p:spPr>
              <a:xfrm>
                <a:off x="3177939" y="3408668"/>
                <a:ext cx="527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D97FE46-4A3E-43F9-B21A-04C9D2E77169}"/>
                  </a:ext>
                </a:extLst>
              </p14:cNvPr>
              <p14:cNvContentPartPr/>
              <p14:nvPr/>
            </p14:nvContentPartPr>
            <p14:xfrm>
              <a:off x="1683579" y="194228"/>
              <a:ext cx="1872360" cy="946440"/>
            </p14:xfrm>
          </p:contentPart>
        </mc:Choice>
        <mc:Fallback xmlns="">
          <p:pic>
            <p:nvPicPr>
              <p:cNvPr id="5" name="Freihand 4">
                <a:extLst>
                  <a:ext uri="{FF2B5EF4-FFF2-40B4-BE49-F238E27FC236}">
                    <a16:creationId xmlns:a16="http://schemas.microsoft.com/office/drawing/2014/main" id="{FD97FE46-4A3E-43F9-B21A-04C9D2E77169}"/>
                  </a:ext>
                </a:extLst>
              </p:cNvPr>
              <p:cNvPicPr/>
              <p:nvPr/>
            </p:nvPicPr>
            <p:blipFill>
              <a:blip r:embed="rId8"/>
              <a:stretch>
                <a:fillRect/>
              </a:stretch>
            </p:blipFill>
            <p:spPr>
              <a:xfrm>
                <a:off x="1679259" y="189908"/>
                <a:ext cx="1881000" cy="95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5EBCEC7F-7AC7-4B69-9981-BCF4EE366910}"/>
                  </a:ext>
                </a:extLst>
              </p14:cNvPr>
              <p14:cNvContentPartPr/>
              <p14:nvPr/>
            </p14:nvContentPartPr>
            <p14:xfrm>
              <a:off x="6217059" y="4799348"/>
              <a:ext cx="2096280" cy="462600"/>
            </p14:xfrm>
          </p:contentPart>
        </mc:Choice>
        <mc:Fallback xmlns="">
          <p:pic>
            <p:nvPicPr>
              <p:cNvPr id="19" name="Freihand 18">
                <a:extLst>
                  <a:ext uri="{FF2B5EF4-FFF2-40B4-BE49-F238E27FC236}">
                    <a16:creationId xmlns:a16="http://schemas.microsoft.com/office/drawing/2014/main" id="{5EBCEC7F-7AC7-4B69-9981-BCF4EE366910}"/>
                  </a:ext>
                </a:extLst>
              </p:cNvPr>
              <p:cNvPicPr/>
              <p:nvPr/>
            </p:nvPicPr>
            <p:blipFill>
              <a:blip r:embed="rId10"/>
              <a:stretch>
                <a:fillRect/>
              </a:stretch>
            </p:blipFill>
            <p:spPr>
              <a:xfrm>
                <a:off x="6212739" y="4795028"/>
                <a:ext cx="210492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0A7A6EE7-DC97-4388-A204-EF3E489B7E7A}"/>
                  </a:ext>
                </a:extLst>
              </p14:cNvPr>
              <p14:cNvContentPartPr/>
              <p14:nvPr/>
            </p14:nvContentPartPr>
            <p14:xfrm>
              <a:off x="8321259" y="480428"/>
              <a:ext cx="226800" cy="542160"/>
            </p14:xfrm>
          </p:contentPart>
        </mc:Choice>
        <mc:Fallback xmlns="">
          <p:pic>
            <p:nvPicPr>
              <p:cNvPr id="21" name="Freihand 20">
                <a:extLst>
                  <a:ext uri="{FF2B5EF4-FFF2-40B4-BE49-F238E27FC236}">
                    <a16:creationId xmlns:a16="http://schemas.microsoft.com/office/drawing/2014/main" id="{0A7A6EE7-DC97-4388-A204-EF3E489B7E7A}"/>
                  </a:ext>
                </a:extLst>
              </p:cNvPr>
              <p:cNvPicPr/>
              <p:nvPr/>
            </p:nvPicPr>
            <p:blipFill>
              <a:blip r:embed="rId12"/>
              <a:stretch>
                <a:fillRect/>
              </a:stretch>
            </p:blipFill>
            <p:spPr>
              <a:xfrm>
                <a:off x="8316939" y="476108"/>
                <a:ext cx="235440" cy="550800"/>
              </a:xfrm>
              <a:prstGeom prst="rect">
                <a:avLst/>
              </a:prstGeom>
            </p:spPr>
          </p:pic>
        </mc:Fallback>
      </mc:AlternateContent>
      <p:grpSp>
        <p:nvGrpSpPr>
          <p:cNvPr id="24" name="Gruppieren 23">
            <a:extLst>
              <a:ext uri="{FF2B5EF4-FFF2-40B4-BE49-F238E27FC236}">
                <a16:creationId xmlns:a16="http://schemas.microsoft.com/office/drawing/2014/main" id="{3EBF9B14-5D3E-48CC-9793-AAADE1F75E97}"/>
              </a:ext>
            </a:extLst>
          </p:cNvPr>
          <p:cNvGrpSpPr/>
          <p:nvPr/>
        </p:nvGrpSpPr>
        <p:grpSpPr>
          <a:xfrm>
            <a:off x="7267899" y="325988"/>
            <a:ext cx="2652480" cy="689040"/>
            <a:chOff x="7267899" y="325988"/>
            <a:chExt cx="2652480" cy="689040"/>
          </a:xfrm>
        </p:grpSpPr>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EE84B113-F638-4CEA-A165-1D1A0A178EC5}"/>
                    </a:ext>
                  </a:extLst>
                </p14:cNvPr>
                <p14:cNvContentPartPr/>
                <p14:nvPr/>
              </p14:nvContentPartPr>
              <p14:xfrm>
                <a:off x="9708699" y="501668"/>
                <a:ext cx="19440" cy="8280"/>
              </p14:xfrm>
            </p:contentPart>
          </mc:Choice>
          <mc:Fallback xmlns="">
            <p:pic>
              <p:nvPicPr>
                <p:cNvPr id="22" name="Freihand 21">
                  <a:extLst>
                    <a:ext uri="{FF2B5EF4-FFF2-40B4-BE49-F238E27FC236}">
                      <a16:creationId xmlns:a16="http://schemas.microsoft.com/office/drawing/2014/main" id="{EE84B113-F638-4CEA-A165-1D1A0A178EC5}"/>
                    </a:ext>
                  </a:extLst>
                </p:cNvPr>
                <p:cNvPicPr/>
                <p:nvPr/>
              </p:nvPicPr>
              <p:blipFill>
                <a:blip r:embed="rId14"/>
                <a:stretch>
                  <a:fillRect/>
                </a:stretch>
              </p:blipFill>
              <p:spPr>
                <a:xfrm>
                  <a:off x="9704379" y="497348"/>
                  <a:ext cx="2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2A3974E8-8C53-4643-9B3C-84E7FF304CF4}"/>
                    </a:ext>
                  </a:extLst>
                </p14:cNvPr>
                <p14:cNvContentPartPr/>
                <p14:nvPr/>
              </p14:nvContentPartPr>
              <p14:xfrm>
                <a:off x="7267899" y="325988"/>
                <a:ext cx="2652480" cy="689040"/>
              </p14:xfrm>
            </p:contentPart>
          </mc:Choice>
          <mc:Fallback xmlns="">
            <p:pic>
              <p:nvPicPr>
                <p:cNvPr id="23" name="Freihand 22">
                  <a:extLst>
                    <a:ext uri="{FF2B5EF4-FFF2-40B4-BE49-F238E27FC236}">
                      <a16:creationId xmlns:a16="http://schemas.microsoft.com/office/drawing/2014/main" id="{2A3974E8-8C53-4643-9B3C-84E7FF304CF4}"/>
                    </a:ext>
                  </a:extLst>
                </p:cNvPr>
                <p:cNvPicPr/>
                <p:nvPr/>
              </p:nvPicPr>
              <p:blipFill>
                <a:blip r:embed="rId16"/>
                <a:stretch>
                  <a:fillRect/>
                </a:stretch>
              </p:blipFill>
              <p:spPr>
                <a:xfrm>
                  <a:off x="7263579" y="321668"/>
                  <a:ext cx="2661120" cy="697680"/>
                </a:xfrm>
                <a:prstGeom prst="rect">
                  <a:avLst/>
                </a:prstGeom>
              </p:spPr>
            </p:pic>
          </mc:Fallback>
        </mc:AlternateContent>
      </p:gr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9" name="Freihand 18">
                <a:extLst>
                  <a:ext uri="{FF2B5EF4-FFF2-40B4-BE49-F238E27FC236}">
                    <a16:creationId xmlns:a16="http://schemas.microsoft.com/office/drawing/2014/main" id="{51E1BBFF-2103-4552-92F2-7E48A0B8664A}"/>
                  </a:ext>
                </a:extLst>
              </p14:cNvPr>
              <p14:cNvContentPartPr/>
              <p14:nvPr/>
            </p14:nvContentPartPr>
            <p14:xfrm>
              <a:off x="596019" y="1969388"/>
              <a:ext cx="1198080" cy="28440"/>
            </p14:xfrm>
          </p:contentPart>
        </mc:Choice>
        <mc:Fallback xmlns="">
          <p:pic>
            <p:nvPicPr>
              <p:cNvPr id="19" name="Freihand 18">
                <a:extLst>
                  <a:ext uri="{FF2B5EF4-FFF2-40B4-BE49-F238E27FC236}">
                    <a16:creationId xmlns:a16="http://schemas.microsoft.com/office/drawing/2014/main" id="{51E1BBFF-2103-4552-92F2-7E48A0B8664A}"/>
                  </a:ext>
                </a:extLst>
              </p:cNvPr>
              <p:cNvPicPr/>
              <p:nvPr/>
            </p:nvPicPr>
            <p:blipFill>
              <a:blip r:embed="rId4"/>
              <a:stretch>
                <a:fillRect/>
              </a:stretch>
            </p:blipFill>
            <p:spPr>
              <a:xfrm>
                <a:off x="591699" y="1965068"/>
                <a:ext cx="120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2" name="Freihand 71">
                <a:extLst>
                  <a:ext uri="{FF2B5EF4-FFF2-40B4-BE49-F238E27FC236}">
                    <a16:creationId xmlns:a16="http://schemas.microsoft.com/office/drawing/2014/main" id="{CCFA42AD-54C8-4146-9046-534ECABECBE7}"/>
                  </a:ext>
                </a:extLst>
              </p14:cNvPr>
              <p14:cNvContentPartPr/>
              <p14:nvPr/>
            </p14:nvContentPartPr>
            <p14:xfrm>
              <a:off x="1597539" y="1604348"/>
              <a:ext cx="295200" cy="370080"/>
            </p14:xfrm>
          </p:contentPart>
        </mc:Choice>
        <mc:Fallback xmlns="">
          <p:pic>
            <p:nvPicPr>
              <p:cNvPr id="72" name="Freihand 71">
                <a:extLst>
                  <a:ext uri="{FF2B5EF4-FFF2-40B4-BE49-F238E27FC236}">
                    <a16:creationId xmlns:a16="http://schemas.microsoft.com/office/drawing/2014/main" id="{CCFA42AD-54C8-4146-9046-534ECABECBE7}"/>
                  </a:ext>
                </a:extLst>
              </p:cNvPr>
              <p:cNvPicPr/>
              <p:nvPr/>
            </p:nvPicPr>
            <p:blipFill>
              <a:blip r:embed="rId6"/>
              <a:stretch>
                <a:fillRect/>
              </a:stretch>
            </p:blipFill>
            <p:spPr>
              <a:xfrm>
                <a:off x="1593219" y="1600028"/>
                <a:ext cx="3038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2" name="Freihand 231">
                <a:extLst>
                  <a:ext uri="{FF2B5EF4-FFF2-40B4-BE49-F238E27FC236}">
                    <a16:creationId xmlns:a16="http://schemas.microsoft.com/office/drawing/2014/main" id="{E421675F-1F42-4D3E-BAB3-F5BA8DF8ED94}"/>
                  </a:ext>
                </a:extLst>
              </p14:cNvPr>
              <p14:cNvContentPartPr/>
              <p14:nvPr/>
            </p14:nvContentPartPr>
            <p14:xfrm>
              <a:off x="10127739" y="2928428"/>
              <a:ext cx="1089360" cy="870120"/>
            </p14:xfrm>
          </p:contentPart>
        </mc:Choice>
        <mc:Fallback xmlns="">
          <p:pic>
            <p:nvPicPr>
              <p:cNvPr id="232" name="Freihand 231">
                <a:extLst>
                  <a:ext uri="{FF2B5EF4-FFF2-40B4-BE49-F238E27FC236}">
                    <a16:creationId xmlns:a16="http://schemas.microsoft.com/office/drawing/2014/main" id="{E421675F-1F42-4D3E-BAB3-F5BA8DF8ED94}"/>
                  </a:ext>
                </a:extLst>
              </p:cNvPr>
              <p:cNvPicPr/>
              <p:nvPr/>
            </p:nvPicPr>
            <p:blipFill>
              <a:blip r:embed="rId8"/>
              <a:stretch>
                <a:fillRect/>
              </a:stretch>
            </p:blipFill>
            <p:spPr>
              <a:xfrm>
                <a:off x="10123419" y="2924108"/>
                <a:ext cx="1098000" cy="878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9" name="Freihand 278">
                <a:extLst>
                  <a:ext uri="{FF2B5EF4-FFF2-40B4-BE49-F238E27FC236}">
                    <a16:creationId xmlns:a16="http://schemas.microsoft.com/office/drawing/2014/main" id="{DAF737A6-7139-4598-B0D1-D00C05DA96E2}"/>
                  </a:ext>
                </a:extLst>
              </p14:cNvPr>
              <p14:cNvContentPartPr/>
              <p14:nvPr/>
            </p14:nvContentPartPr>
            <p14:xfrm>
              <a:off x="6548259" y="2363948"/>
              <a:ext cx="1274760" cy="41040"/>
            </p14:xfrm>
          </p:contentPart>
        </mc:Choice>
        <mc:Fallback xmlns="">
          <p:pic>
            <p:nvPicPr>
              <p:cNvPr id="279" name="Freihand 278">
                <a:extLst>
                  <a:ext uri="{FF2B5EF4-FFF2-40B4-BE49-F238E27FC236}">
                    <a16:creationId xmlns:a16="http://schemas.microsoft.com/office/drawing/2014/main" id="{DAF737A6-7139-4598-B0D1-D00C05DA96E2}"/>
                  </a:ext>
                </a:extLst>
              </p:cNvPr>
              <p:cNvPicPr/>
              <p:nvPr/>
            </p:nvPicPr>
            <p:blipFill>
              <a:blip r:embed="rId10"/>
              <a:stretch>
                <a:fillRect/>
              </a:stretch>
            </p:blipFill>
            <p:spPr>
              <a:xfrm>
                <a:off x="6543939" y="2359628"/>
                <a:ext cx="1283400" cy="49680"/>
              </a:xfrm>
              <a:prstGeom prst="rect">
                <a:avLst/>
              </a:prstGeom>
            </p:spPr>
          </p:pic>
        </mc:Fallback>
      </mc:AlternateContent>
      <p:grpSp>
        <p:nvGrpSpPr>
          <p:cNvPr id="396" name="Gruppieren 395">
            <a:extLst>
              <a:ext uri="{FF2B5EF4-FFF2-40B4-BE49-F238E27FC236}">
                <a16:creationId xmlns:a16="http://schemas.microsoft.com/office/drawing/2014/main" id="{B69A8CE5-9706-405A-B699-D3A324CFE0EC}"/>
              </a:ext>
            </a:extLst>
          </p:cNvPr>
          <p:cNvGrpSpPr/>
          <p:nvPr/>
        </p:nvGrpSpPr>
        <p:grpSpPr>
          <a:xfrm>
            <a:off x="348339" y="34028"/>
            <a:ext cx="11668320" cy="6197760"/>
            <a:chOff x="348339" y="34028"/>
            <a:chExt cx="11668320" cy="6197760"/>
          </a:xfrm>
        </p:grpSpPr>
        <mc:AlternateContent xmlns:mc="http://schemas.openxmlformats.org/markup-compatibility/2006" xmlns:p14="http://schemas.microsoft.com/office/powerpoint/2010/main">
          <mc:Choice Requires="p14">
            <p:contentPart p14:bwMode="auto" r:id="rId11">
              <p14:nvContentPartPr>
                <p14:cNvPr id="57" name="Freihand 56">
                  <a:extLst>
                    <a:ext uri="{FF2B5EF4-FFF2-40B4-BE49-F238E27FC236}">
                      <a16:creationId xmlns:a16="http://schemas.microsoft.com/office/drawing/2014/main" id="{11C99A41-31DA-4C00-B15F-2BD09693EB9F}"/>
                    </a:ext>
                  </a:extLst>
                </p14:cNvPr>
                <p14:cNvContentPartPr/>
                <p14:nvPr/>
              </p14:nvContentPartPr>
              <p14:xfrm>
                <a:off x="8799699" y="1250828"/>
                <a:ext cx="153000" cy="158400"/>
              </p14:xfrm>
            </p:contentPart>
          </mc:Choice>
          <mc:Fallback xmlns="">
            <p:pic>
              <p:nvPicPr>
                <p:cNvPr id="57" name="Freihand 56">
                  <a:extLst>
                    <a:ext uri="{FF2B5EF4-FFF2-40B4-BE49-F238E27FC236}">
                      <a16:creationId xmlns:a16="http://schemas.microsoft.com/office/drawing/2014/main" id="{11C99A41-31DA-4C00-B15F-2BD09693EB9F}"/>
                    </a:ext>
                  </a:extLst>
                </p:cNvPr>
                <p:cNvPicPr/>
                <p:nvPr/>
              </p:nvPicPr>
              <p:blipFill>
                <a:blip r:embed="rId12"/>
                <a:stretch>
                  <a:fillRect/>
                </a:stretch>
              </p:blipFill>
              <p:spPr>
                <a:xfrm>
                  <a:off x="8795379" y="1246508"/>
                  <a:ext cx="161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8" name="Freihand 57">
                  <a:extLst>
                    <a:ext uri="{FF2B5EF4-FFF2-40B4-BE49-F238E27FC236}">
                      <a16:creationId xmlns:a16="http://schemas.microsoft.com/office/drawing/2014/main" id="{E26BBA62-7601-45DF-9CEC-779E24262B28}"/>
                    </a:ext>
                  </a:extLst>
                </p14:cNvPr>
                <p14:cNvContentPartPr/>
                <p14:nvPr/>
              </p14:nvContentPartPr>
              <p14:xfrm>
                <a:off x="9065739" y="1294028"/>
                <a:ext cx="159120" cy="12240"/>
              </p14:xfrm>
            </p:contentPart>
          </mc:Choice>
          <mc:Fallback xmlns="">
            <p:pic>
              <p:nvPicPr>
                <p:cNvPr id="58" name="Freihand 57">
                  <a:extLst>
                    <a:ext uri="{FF2B5EF4-FFF2-40B4-BE49-F238E27FC236}">
                      <a16:creationId xmlns:a16="http://schemas.microsoft.com/office/drawing/2014/main" id="{E26BBA62-7601-45DF-9CEC-779E24262B28}"/>
                    </a:ext>
                  </a:extLst>
                </p:cNvPr>
                <p:cNvPicPr/>
                <p:nvPr/>
              </p:nvPicPr>
              <p:blipFill>
                <a:blip r:embed="rId14"/>
                <a:stretch>
                  <a:fillRect/>
                </a:stretch>
              </p:blipFill>
              <p:spPr>
                <a:xfrm>
                  <a:off x="9061419" y="1289708"/>
                  <a:ext cx="1677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9" name="Freihand 58">
                  <a:extLst>
                    <a:ext uri="{FF2B5EF4-FFF2-40B4-BE49-F238E27FC236}">
                      <a16:creationId xmlns:a16="http://schemas.microsoft.com/office/drawing/2014/main" id="{D6B7D381-3D1C-421D-BDAE-ADB95CC16408}"/>
                    </a:ext>
                  </a:extLst>
                </p14:cNvPr>
                <p14:cNvContentPartPr/>
                <p14:nvPr/>
              </p14:nvContentPartPr>
              <p14:xfrm>
                <a:off x="9074019" y="1332188"/>
                <a:ext cx="158400" cy="11880"/>
              </p14:xfrm>
            </p:contentPart>
          </mc:Choice>
          <mc:Fallback xmlns="">
            <p:pic>
              <p:nvPicPr>
                <p:cNvPr id="59" name="Freihand 58">
                  <a:extLst>
                    <a:ext uri="{FF2B5EF4-FFF2-40B4-BE49-F238E27FC236}">
                      <a16:creationId xmlns:a16="http://schemas.microsoft.com/office/drawing/2014/main" id="{D6B7D381-3D1C-421D-BDAE-ADB95CC16408}"/>
                    </a:ext>
                  </a:extLst>
                </p:cNvPr>
                <p:cNvPicPr/>
                <p:nvPr/>
              </p:nvPicPr>
              <p:blipFill>
                <a:blip r:embed="rId16"/>
                <a:stretch>
                  <a:fillRect/>
                </a:stretch>
              </p:blipFill>
              <p:spPr>
                <a:xfrm>
                  <a:off x="9069699" y="1327868"/>
                  <a:ext cx="167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0" name="Freihand 59">
                  <a:extLst>
                    <a:ext uri="{FF2B5EF4-FFF2-40B4-BE49-F238E27FC236}">
                      <a16:creationId xmlns:a16="http://schemas.microsoft.com/office/drawing/2014/main" id="{04B53193-CB65-4459-9157-0F8C947BADFB}"/>
                    </a:ext>
                  </a:extLst>
                </p14:cNvPr>
                <p14:cNvContentPartPr/>
                <p14:nvPr/>
              </p14:nvContentPartPr>
              <p14:xfrm>
                <a:off x="9356979" y="1259108"/>
                <a:ext cx="113400" cy="112680"/>
              </p14:xfrm>
            </p:contentPart>
          </mc:Choice>
          <mc:Fallback xmlns="">
            <p:pic>
              <p:nvPicPr>
                <p:cNvPr id="60" name="Freihand 59">
                  <a:extLst>
                    <a:ext uri="{FF2B5EF4-FFF2-40B4-BE49-F238E27FC236}">
                      <a16:creationId xmlns:a16="http://schemas.microsoft.com/office/drawing/2014/main" id="{04B53193-CB65-4459-9157-0F8C947BADFB}"/>
                    </a:ext>
                  </a:extLst>
                </p:cNvPr>
                <p:cNvPicPr/>
                <p:nvPr/>
              </p:nvPicPr>
              <p:blipFill>
                <a:blip r:embed="rId18"/>
                <a:stretch>
                  <a:fillRect/>
                </a:stretch>
              </p:blipFill>
              <p:spPr>
                <a:xfrm>
                  <a:off x="9352659" y="1254788"/>
                  <a:ext cx="122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 name="Freihand 60">
                  <a:extLst>
                    <a:ext uri="{FF2B5EF4-FFF2-40B4-BE49-F238E27FC236}">
                      <a16:creationId xmlns:a16="http://schemas.microsoft.com/office/drawing/2014/main" id="{CE53B0CA-C642-4932-ABE6-1EBD6B33B5AB}"/>
                    </a:ext>
                  </a:extLst>
                </p14:cNvPr>
                <p14:cNvContentPartPr/>
                <p14:nvPr/>
              </p14:nvContentPartPr>
              <p14:xfrm>
                <a:off x="9414219" y="1234988"/>
                <a:ext cx="97200" cy="24840"/>
              </p14:xfrm>
            </p:contentPart>
          </mc:Choice>
          <mc:Fallback xmlns="">
            <p:pic>
              <p:nvPicPr>
                <p:cNvPr id="61" name="Freihand 60">
                  <a:extLst>
                    <a:ext uri="{FF2B5EF4-FFF2-40B4-BE49-F238E27FC236}">
                      <a16:creationId xmlns:a16="http://schemas.microsoft.com/office/drawing/2014/main" id="{CE53B0CA-C642-4932-ABE6-1EBD6B33B5AB}"/>
                    </a:ext>
                  </a:extLst>
                </p:cNvPr>
                <p:cNvPicPr/>
                <p:nvPr/>
              </p:nvPicPr>
              <p:blipFill>
                <a:blip r:embed="rId20"/>
                <a:stretch>
                  <a:fillRect/>
                </a:stretch>
              </p:blipFill>
              <p:spPr>
                <a:xfrm>
                  <a:off x="9409899" y="1230668"/>
                  <a:ext cx="105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Freihand 61">
                  <a:extLst>
                    <a:ext uri="{FF2B5EF4-FFF2-40B4-BE49-F238E27FC236}">
                      <a16:creationId xmlns:a16="http://schemas.microsoft.com/office/drawing/2014/main" id="{2FDE67A9-D070-447F-AE73-14938F5E6321}"/>
                    </a:ext>
                  </a:extLst>
                </p14:cNvPr>
                <p14:cNvContentPartPr/>
                <p14:nvPr/>
              </p14:nvContentPartPr>
              <p14:xfrm>
                <a:off x="9556779" y="1248668"/>
                <a:ext cx="86760" cy="104040"/>
              </p14:xfrm>
            </p:contentPart>
          </mc:Choice>
          <mc:Fallback xmlns="">
            <p:pic>
              <p:nvPicPr>
                <p:cNvPr id="62" name="Freihand 61">
                  <a:extLst>
                    <a:ext uri="{FF2B5EF4-FFF2-40B4-BE49-F238E27FC236}">
                      <a16:creationId xmlns:a16="http://schemas.microsoft.com/office/drawing/2014/main" id="{2FDE67A9-D070-447F-AE73-14938F5E6321}"/>
                    </a:ext>
                  </a:extLst>
                </p:cNvPr>
                <p:cNvPicPr/>
                <p:nvPr/>
              </p:nvPicPr>
              <p:blipFill>
                <a:blip r:embed="rId22"/>
                <a:stretch>
                  <a:fillRect/>
                </a:stretch>
              </p:blipFill>
              <p:spPr>
                <a:xfrm>
                  <a:off x="9552459" y="1244348"/>
                  <a:ext cx="95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3" name="Freihand 72">
                  <a:extLst>
                    <a:ext uri="{FF2B5EF4-FFF2-40B4-BE49-F238E27FC236}">
                      <a16:creationId xmlns:a16="http://schemas.microsoft.com/office/drawing/2014/main" id="{4F98FC4D-37FB-4E9D-A180-BFD74B3D4342}"/>
                    </a:ext>
                  </a:extLst>
                </p14:cNvPr>
                <p14:cNvContentPartPr/>
                <p14:nvPr/>
              </p14:nvContentPartPr>
              <p14:xfrm>
                <a:off x="9987699" y="588068"/>
                <a:ext cx="2028960" cy="84600"/>
              </p14:xfrm>
            </p:contentPart>
          </mc:Choice>
          <mc:Fallback xmlns="">
            <p:pic>
              <p:nvPicPr>
                <p:cNvPr id="73" name="Freihand 72">
                  <a:extLst>
                    <a:ext uri="{FF2B5EF4-FFF2-40B4-BE49-F238E27FC236}">
                      <a16:creationId xmlns:a16="http://schemas.microsoft.com/office/drawing/2014/main" id="{4F98FC4D-37FB-4E9D-A180-BFD74B3D4342}"/>
                    </a:ext>
                  </a:extLst>
                </p:cNvPr>
                <p:cNvPicPr/>
                <p:nvPr/>
              </p:nvPicPr>
              <p:blipFill>
                <a:blip r:embed="rId24"/>
                <a:stretch>
                  <a:fillRect/>
                </a:stretch>
              </p:blipFill>
              <p:spPr>
                <a:xfrm>
                  <a:off x="9983379" y="583748"/>
                  <a:ext cx="2037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 name="Freihand 73">
                  <a:extLst>
                    <a:ext uri="{FF2B5EF4-FFF2-40B4-BE49-F238E27FC236}">
                      <a16:creationId xmlns:a16="http://schemas.microsoft.com/office/drawing/2014/main" id="{FAB80CD5-E0E9-4445-A5B1-98FEA151DD26}"/>
                    </a:ext>
                  </a:extLst>
                </p14:cNvPr>
                <p14:cNvContentPartPr/>
                <p14:nvPr/>
              </p14:nvContentPartPr>
              <p14:xfrm>
                <a:off x="9692859" y="1684628"/>
                <a:ext cx="152640" cy="22680"/>
              </p14:xfrm>
            </p:contentPart>
          </mc:Choice>
          <mc:Fallback xmlns="">
            <p:pic>
              <p:nvPicPr>
                <p:cNvPr id="74" name="Freihand 73">
                  <a:extLst>
                    <a:ext uri="{FF2B5EF4-FFF2-40B4-BE49-F238E27FC236}">
                      <a16:creationId xmlns:a16="http://schemas.microsoft.com/office/drawing/2014/main" id="{FAB80CD5-E0E9-4445-A5B1-98FEA151DD26}"/>
                    </a:ext>
                  </a:extLst>
                </p:cNvPr>
                <p:cNvPicPr/>
                <p:nvPr/>
              </p:nvPicPr>
              <p:blipFill>
                <a:blip r:embed="rId26"/>
                <a:stretch>
                  <a:fillRect/>
                </a:stretch>
              </p:blipFill>
              <p:spPr>
                <a:xfrm>
                  <a:off x="9688539" y="1680308"/>
                  <a:ext cx="161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 name="Freihand 74">
                  <a:extLst>
                    <a:ext uri="{FF2B5EF4-FFF2-40B4-BE49-F238E27FC236}">
                      <a16:creationId xmlns:a16="http://schemas.microsoft.com/office/drawing/2014/main" id="{8A06260B-6593-4560-ACDF-6F873ECF4365}"/>
                    </a:ext>
                  </a:extLst>
                </p14:cNvPr>
                <p14:cNvContentPartPr/>
                <p14:nvPr/>
              </p14:nvContentPartPr>
              <p14:xfrm>
                <a:off x="9668379" y="1723148"/>
                <a:ext cx="209520" cy="12240"/>
              </p14:xfrm>
            </p:contentPart>
          </mc:Choice>
          <mc:Fallback xmlns="">
            <p:pic>
              <p:nvPicPr>
                <p:cNvPr id="75" name="Freihand 74">
                  <a:extLst>
                    <a:ext uri="{FF2B5EF4-FFF2-40B4-BE49-F238E27FC236}">
                      <a16:creationId xmlns:a16="http://schemas.microsoft.com/office/drawing/2014/main" id="{8A06260B-6593-4560-ACDF-6F873ECF4365}"/>
                    </a:ext>
                  </a:extLst>
                </p:cNvPr>
                <p:cNvPicPr/>
                <p:nvPr/>
              </p:nvPicPr>
              <p:blipFill>
                <a:blip r:embed="rId28"/>
                <a:stretch>
                  <a:fillRect/>
                </a:stretch>
              </p:blipFill>
              <p:spPr>
                <a:xfrm>
                  <a:off x="9664059" y="1718828"/>
                  <a:ext cx="2181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7" name="Freihand 76">
                  <a:extLst>
                    <a:ext uri="{FF2B5EF4-FFF2-40B4-BE49-F238E27FC236}">
                      <a16:creationId xmlns:a16="http://schemas.microsoft.com/office/drawing/2014/main" id="{9708F1EF-2B5A-441D-BA64-69EEBDC27833}"/>
                    </a:ext>
                  </a:extLst>
                </p14:cNvPr>
                <p14:cNvContentPartPr/>
                <p14:nvPr/>
              </p14:nvContentPartPr>
              <p14:xfrm>
                <a:off x="9932259" y="1620908"/>
                <a:ext cx="127800" cy="181440"/>
              </p14:xfrm>
            </p:contentPart>
          </mc:Choice>
          <mc:Fallback xmlns="">
            <p:pic>
              <p:nvPicPr>
                <p:cNvPr id="77" name="Freihand 76">
                  <a:extLst>
                    <a:ext uri="{FF2B5EF4-FFF2-40B4-BE49-F238E27FC236}">
                      <a16:creationId xmlns:a16="http://schemas.microsoft.com/office/drawing/2014/main" id="{9708F1EF-2B5A-441D-BA64-69EEBDC27833}"/>
                    </a:ext>
                  </a:extLst>
                </p:cNvPr>
                <p:cNvPicPr/>
                <p:nvPr/>
              </p:nvPicPr>
              <p:blipFill>
                <a:blip r:embed="rId30"/>
                <a:stretch>
                  <a:fillRect/>
                </a:stretch>
              </p:blipFill>
              <p:spPr>
                <a:xfrm>
                  <a:off x="9927939" y="1616588"/>
                  <a:ext cx="136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8" name="Freihand 77">
                  <a:extLst>
                    <a:ext uri="{FF2B5EF4-FFF2-40B4-BE49-F238E27FC236}">
                      <a16:creationId xmlns:a16="http://schemas.microsoft.com/office/drawing/2014/main" id="{88D72059-0365-46BC-827D-020E63F36B6A}"/>
                    </a:ext>
                  </a:extLst>
                </p14:cNvPr>
                <p14:cNvContentPartPr/>
                <p14:nvPr/>
              </p14:nvContentPartPr>
              <p14:xfrm>
                <a:off x="9945579" y="1604348"/>
                <a:ext cx="136080" cy="14760"/>
              </p14:xfrm>
            </p:contentPart>
          </mc:Choice>
          <mc:Fallback xmlns="">
            <p:pic>
              <p:nvPicPr>
                <p:cNvPr id="78" name="Freihand 77">
                  <a:extLst>
                    <a:ext uri="{FF2B5EF4-FFF2-40B4-BE49-F238E27FC236}">
                      <a16:creationId xmlns:a16="http://schemas.microsoft.com/office/drawing/2014/main" id="{88D72059-0365-46BC-827D-020E63F36B6A}"/>
                    </a:ext>
                  </a:extLst>
                </p:cNvPr>
                <p:cNvPicPr/>
                <p:nvPr/>
              </p:nvPicPr>
              <p:blipFill>
                <a:blip r:embed="rId32"/>
                <a:stretch>
                  <a:fillRect/>
                </a:stretch>
              </p:blipFill>
              <p:spPr>
                <a:xfrm>
                  <a:off x="9941259" y="1600028"/>
                  <a:ext cx="144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9" name="Freihand 78">
                  <a:extLst>
                    <a:ext uri="{FF2B5EF4-FFF2-40B4-BE49-F238E27FC236}">
                      <a16:creationId xmlns:a16="http://schemas.microsoft.com/office/drawing/2014/main" id="{A96C8831-3C81-4272-B42A-83B9C2FE0B73}"/>
                    </a:ext>
                  </a:extLst>
                </p14:cNvPr>
                <p14:cNvContentPartPr/>
                <p14:nvPr/>
              </p14:nvContentPartPr>
              <p14:xfrm>
                <a:off x="10089579" y="1573028"/>
                <a:ext cx="110160" cy="168840"/>
              </p14:xfrm>
            </p:contentPart>
          </mc:Choice>
          <mc:Fallback xmlns="">
            <p:pic>
              <p:nvPicPr>
                <p:cNvPr id="79" name="Freihand 78">
                  <a:extLst>
                    <a:ext uri="{FF2B5EF4-FFF2-40B4-BE49-F238E27FC236}">
                      <a16:creationId xmlns:a16="http://schemas.microsoft.com/office/drawing/2014/main" id="{A96C8831-3C81-4272-B42A-83B9C2FE0B73}"/>
                    </a:ext>
                  </a:extLst>
                </p:cNvPr>
                <p:cNvPicPr/>
                <p:nvPr/>
              </p:nvPicPr>
              <p:blipFill>
                <a:blip r:embed="rId34"/>
                <a:stretch>
                  <a:fillRect/>
                </a:stretch>
              </p:blipFill>
              <p:spPr>
                <a:xfrm>
                  <a:off x="10085259" y="1568708"/>
                  <a:ext cx="118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1" name="Freihand 80">
                  <a:extLst>
                    <a:ext uri="{FF2B5EF4-FFF2-40B4-BE49-F238E27FC236}">
                      <a16:creationId xmlns:a16="http://schemas.microsoft.com/office/drawing/2014/main" id="{59E45EEF-C253-48F8-A1D8-1B3E7D82EDBD}"/>
                    </a:ext>
                  </a:extLst>
                </p14:cNvPr>
                <p14:cNvContentPartPr/>
                <p14:nvPr/>
              </p14:nvContentPartPr>
              <p14:xfrm>
                <a:off x="10358859" y="1631708"/>
                <a:ext cx="18720" cy="88920"/>
              </p14:xfrm>
            </p:contentPart>
          </mc:Choice>
          <mc:Fallback xmlns="">
            <p:pic>
              <p:nvPicPr>
                <p:cNvPr id="81" name="Freihand 80">
                  <a:extLst>
                    <a:ext uri="{FF2B5EF4-FFF2-40B4-BE49-F238E27FC236}">
                      <a16:creationId xmlns:a16="http://schemas.microsoft.com/office/drawing/2014/main" id="{59E45EEF-C253-48F8-A1D8-1B3E7D82EDBD}"/>
                    </a:ext>
                  </a:extLst>
                </p:cNvPr>
                <p:cNvPicPr/>
                <p:nvPr/>
              </p:nvPicPr>
              <p:blipFill>
                <a:blip r:embed="rId36"/>
                <a:stretch>
                  <a:fillRect/>
                </a:stretch>
              </p:blipFill>
              <p:spPr>
                <a:xfrm>
                  <a:off x="10354539" y="1627388"/>
                  <a:ext cx="27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2" name="Freihand 81">
                  <a:extLst>
                    <a:ext uri="{FF2B5EF4-FFF2-40B4-BE49-F238E27FC236}">
                      <a16:creationId xmlns:a16="http://schemas.microsoft.com/office/drawing/2014/main" id="{6BA3C5F4-5026-4EB6-87B8-1B034AED604E}"/>
                    </a:ext>
                  </a:extLst>
                </p14:cNvPr>
                <p14:cNvContentPartPr/>
                <p14:nvPr/>
              </p14:nvContentPartPr>
              <p14:xfrm>
                <a:off x="10322859" y="1661948"/>
                <a:ext cx="89640" cy="5400"/>
              </p14:xfrm>
            </p:contentPart>
          </mc:Choice>
          <mc:Fallback xmlns="">
            <p:pic>
              <p:nvPicPr>
                <p:cNvPr id="82" name="Freihand 81">
                  <a:extLst>
                    <a:ext uri="{FF2B5EF4-FFF2-40B4-BE49-F238E27FC236}">
                      <a16:creationId xmlns:a16="http://schemas.microsoft.com/office/drawing/2014/main" id="{6BA3C5F4-5026-4EB6-87B8-1B034AED604E}"/>
                    </a:ext>
                  </a:extLst>
                </p:cNvPr>
                <p:cNvPicPr/>
                <p:nvPr/>
              </p:nvPicPr>
              <p:blipFill>
                <a:blip r:embed="rId38"/>
                <a:stretch>
                  <a:fillRect/>
                </a:stretch>
              </p:blipFill>
              <p:spPr>
                <a:xfrm>
                  <a:off x="10318539" y="1657628"/>
                  <a:ext cx="982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3" name="Freihand 82">
                  <a:extLst>
                    <a:ext uri="{FF2B5EF4-FFF2-40B4-BE49-F238E27FC236}">
                      <a16:creationId xmlns:a16="http://schemas.microsoft.com/office/drawing/2014/main" id="{74C15646-24D0-4652-9C79-D0904AF5B02A}"/>
                    </a:ext>
                  </a:extLst>
                </p14:cNvPr>
                <p14:cNvContentPartPr/>
                <p14:nvPr/>
              </p14:nvContentPartPr>
              <p14:xfrm>
                <a:off x="10494219" y="1604348"/>
                <a:ext cx="109440" cy="181800"/>
              </p14:xfrm>
            </p:contentPart>
          </mc:Choice>
          <mc:Fallback xmlns="">
            <p:pic>
              <p:nvPicPr>
                <p:cNvPr id="83" name="Freihand 82">
                  <a:extLst>
                    <a:ext uri="{FF2B5EF4-FFF2-40B4-BE49-F238E27FC236}">
                      <a16:creationId xmlns:a16="http://schemas.microsoft.com/office/drawing/2014/main" id="{74C15646-24D0-4652-9C79-D0904AF5B02A}"/>
                    </a:ext>
                  </a:extLst>
                </p:cNvPr>
                <p:cNvPicPr/>
                <p:nvPr/>
              </p:nvPicPr>
              <p:blipFill>
                <a:blip r:embed="rId40"/>
                <a:stretch>
                  <a:fillRect/>
                </a:stretch>
              </p:blipFill>
              <p:spPr>
                <a:xfrm>
                  <a:off x="10489899" y="1600028"/>
                  <a:ext cx="118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4" name="Freihand 83">
                  <a:extLst>
                    <a:ext uri="{FF2B5EF4-FFF2-40B4-BE49-F238E27FC236}">
                      <a16:creationId xmlns:a16="http://schemas.microsoft.com/office/drawing/2014/main" id="{DD9D83C2-C6B0-489C-BB10-8DC960BF2AE9}"/>
                    </a:ext>
                  </a:extLst>
                </p14:cNvPr>
                <p14:cNvContentPartPr/>
                <p14:nvPr/>
              </p14:nvContentPartPr>
              <p14:xfrm>
                <a:off x="10655859" y="1594988"/>
                <a:ext cx="100080" cy="122040"/>
              </p14:xfrm>
            </p:contentPart>
          </mc:Choice>
          <mc:Fallback xmlns="">
            <p:pic>
              <p:nvPicPr>
                <p:cNvPr id="84" name="Freihand 83">
                  <a:extLst>
                    <a:ext uri="{FF2B5EF4-FFF2-40B4-BE49-F238E27FC236}">
                      <a16:creationId xmlns:a16="http://schemas.microsoft.com/office/drawing/2014/main" id="{DD9D83C2-C6B0-489C-BB10-8DC960BF2AE9}"/>
                    </a:ext>
                  </a:extLst>
                </p:cNvPr>
                <p:cNvPicPr/>
                <p:nvPr/>
              </p:nvPicPr>
              <p:blipFill>
                <a:blip r:embed="rId42"/>
                <a:stretch>
                  <a:fillRect/>
                </a:stretch>
              </p:blipFill>
              <p:spPr>
                <a:xfrm>
                  <a:off x="10651539" y="1590668"/>
                  <a:ext cx="108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6" name="Freihand 85">
                  <a:extLst>
                    <a:ext uri="{FF2B5EF4-FFF2-40B4-BE49-F238E27FC236}">
                      <a16:creationId xmlns:a16="http://schemas.microsoft.com/office/drawing/2014/main" id="{6F89D748-0E2C-48E0-B12E-1B1931F42C61}"/>
                    </a:ext>
                  </a:extLst>
                </p14:cNvPr>
                <p14:cNvContentPartPr/>
                <p14:nvPr/>
              </p14:nvContentPartPr>
              <p14:xfrm>
                <a:off x="10822539" y="1633868"/>
                <a:ext cx="97920" cy="61560"/>
              </p14:xfrm>
            </p:contentPart>
          </mc:Choice>
          <mc:Fallback xmlns="">
            <p:pic>
              <p:nvPicPr>
                <p:cNvPr id="86" name="Freihand 85">
                  <a:extLst>
                    <a:ext uri="{FF2B5EF4-FFF2-40B4-BE49-F238E27FC236}">
                      <a16:creationId xmlns:a16="http://schemas.microsoft.com/office/drawing/2014/main" id="{6F89D748-0E2C-48E0-B12E-1B1931F42C61}"/>
                    </a:ext>
                  </a:extLst>
                </p:cNvPr>
                <p:cNvPicPr/>
                <p:nvPr/>
              </p:nvPicPr>
              <p:blipFill>
                <a:blip r:embed="rId44"/>
                <a:stretch>
                  <a:fillRect/>
                </a:stretch>
              </p:blipFill>
              <p:spPr>
                <a:xfrm>
                  <a:off x="10818219" y="1629548"/>
                  <a:ext cx="1065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7" name="Freihand 86">
                  <a:extLst>
                    <a:ext uri="{FF2B5EF4-FFF2-40B4-BE49-F238E27FC236}">
                      <a16:creationId xmlns:a16="http://schemas.microsoft.com/office/drawing/2014/main" id="{846C30E1-9EA1-4062-9C90-A5CDF5AA5BE1}"/>
                    </a:ext>
                  </a:extLst>
                </p14:cNvPr>
                <p14:cNvContentPartPr/>
                <p14:nvPr/>
              </p14:nvContentPartPr>
              <p14:xfrm>
                <a:off x="10884819" y="1652228"/>
                <a:ext cx="37440" cy="146160"/>
              </p14:xfrm>
            </p:contentPart>
          </mc:Choice>
          <mc:Fallback xmlns="">
            <p:pic>
              <p:nvPicPr>
                <p:cNvPr id="87" name="Freihand 86">
                  <a:extLst>
                    <a:ext uri="{FF2B5EF4-FFF2-40B4-BE49-F238E27FC236}">
                      <a16:creationId xmlns:a16="http://schemas.microsoft.com/office/drawing/2014/main" id="{846C30E1-9EA1-4062-9C90-A5CDF5AA5BE1}"/>
                    </a:ext>
                  </a:extLst>
                </p:cNvPr>
                <p:cNvPicPr/>
                <p:nvPr/>
              </p:nvPicPr>
              <p:blipFill>
                <a:blip r:embed="rId46"/>
                <a:stretch>
                  <a:fillRect/>
                </a:stretch>
              </p:blipFill>
              <p:spPr>
                <a:xfrm>
                  <a:off x="10880499" y="1647908"/>
                  <a:ext cx="46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8" name="Freihand 87">
                  <a:extLst>
                    <a:ext uri="{FF2B5EF4-FFF2-40B4-BE49-F238E27FC236}">
                      <a16:creationId xmlns:a16="http://schemas.microsoft.com/office/drawing/2014/main" id="{3007914D-8865-4B55-AAC1-583FD64E170B}"/>
                    </a:ext>
                  </a:extLst>
                </p14:cNvPr>
                <p14:cNvContentPartPr/>
                <p14:nvPr/>
              </p14:nvContentPartPr>
              <p14:xfrm>
                <a:off x="10974099" y="1569068"/>
                <a:ext cx="151200" cy="142560"/>
              </p14:xfrm>
            </p:contentPart>
          </mc:Choice>
          <mc:Fallback xmlns="">
            <p:pic>
              <p:nvPicPr>
                <p:cNvPr id="88" name="Freihand 87">
                  <a:extLst>
                    <a:ext uri="{FF2B5EF4-FFF2-40B4-BE49-F238E27FC236}">
                      <a16:creationId xmlns:a16="http://schemas.microsoft.com/office/drawing/2014/main" id="{3007914D-8865-4B55-AAC1-583FD64E170B}"/>
                    </a:ext>
                  </a:extLst>
                </p:cNvPr>
                <p:cNvPicPr/>
                <p:nvPr/>
              </p:nvPicPr>
              <p:blipFill>
                <a:blip r:embed="rId48"/>
                <a:stretch>
                  <a:fillRect/>
                </a:stretch>
              </p:blipFill>
              <p:spPr>
                <a:xfrm>
                  <a:off x="10969779" y="1564748"/>
                  <a:ext cx="159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9" name="Freihand 88">
                  <a:extLst>
                    <a:ext uri="{FF2B5EF4-FFF2-40B4-BE49-F238E27FC236}">
                      <a16:creationId xmlns:a16="http://schemas.microsoft.com/office/drawing/2014/main" id="{4A99E34A-5DFC-409F-B15C-23B8C65A59B8}"/>
                    </a:ext>
                  </a:extLst>
                </p14:cNvPr>
                <p14:cNvContentPartPr/>
                <p14:nvPr/>
              </p14:nvContentPartPr>
              <p14:xfrm>
                <a:off x="11179299" y="1509668"/>
                <a:ext cx="116280" cy="184680"/>
              </p14:xfrm>
            </p:contentPart>
          </mc:Choice>
          <mc:Fallback xmlns="">
            <p:pic>
              <p:nvPicPr>
                <p:cNvPr id="89" name="Freihand 88">
                  <a:extLst>
                    <a:ext uri="{FF2B5EF4-FFF2-40B4-BE49-F238E27FC236}">
                      <a16:creationId xmlns:a16="http://schemas.microsoft.com/office/drawing/2014/main" id="{4A99E34A-5DFC-409F-B15C-23B8C65A59B8}"/>
                    </a:ext>
                  </a:extLst>
                </p:cNvPr>
                <p:cNvPicPr/>
                <p:nvPr/>
              </p:nvPicPr>
              <p:blipFill>
                <a:blip r:embed="rId50"/>
                <a:stretch>
                  <a:fillRect/>
                </a:stretch>
              </p:blipFill>
              <p:spPr>
                <a:xfrm>
                  <a:off x="11174979" y="1505348"/>
                  <a:ext cx="124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0" name="Freihand 89">
                  <a:extLst>
                    <a:ext uri="{FF2B5EF4-FFF2-40B4-BE49-F238E27FC236}">
                      <a16:creationId xmlns:a16="http://schemas.microsoft.com/office/drawing/2014/main" id="{F42E2031-9111-431A-BC95-161FAF955CAE}"/>
                    </a:ext>
                  </a:extLst>
                </p14:cNvPr>
                <p14:cNvContentPartPr/>
                <p14:nvPr/>
              </p14:nvContentPartPr>
              <p14:xfrm>
                <a:off x="11307819" y="1528388"/>
                <a:ext cx="101520" cy="117720"/>
              </p14:xfrm>
            </p:contentPart>
          </mc:Choice>
          <mc:Fallback xmlns="">
            <p:pic>
              <p:nvPicPr>
                <p:cNvPr id="90" name="Freihand 89">
                  <a:extLst>
                    <a:ext uri="{FF2B5EF4-FFF2-40B4-BE49-F238E27FC236}">
                      <a16:creationId xmlns:a16="http://schemas.microsoft.com/office/drawing/2014/main" id="{F42E2031-9111-431A-BC95-161FAF955CAE}"/>
                    </a:ext>
                  </a:extLst>
                </p:cNvPr>
                <p:cNvPicPr/>
                <p:nvPr/>
              </p:nvPicPr>
              <p:blipFill>
                <a:blip r:embed="rId52"/>
                <a:stretch>
                  <a:fillRect/>
                </a:stretch>
              </p:blipFill>
              <p:spPr>
                <a:xfrm>
                  <a:off x="11303499" y="1524068"/>
                  <a:ext cx="110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1" name="Freihand 90">
                  <a:extLst>
                    <a:ext uri="{FF2B5EF4-FFF2-40B4-BE49-F238E27FC236}">
                      <a16:creationId xmlns:a16="http://schemas.microsoft.com/office/drawing/2014/main" id="{828A3DD7-344B-4E6A-84A0-D29B6D5DA5D3}"/>
                    </a:ext>
                  </a:extLst>
                </p14:cNvPr>
                <p14:cNvContentPartPr/>
                <p14:nvPr/>
              </p14:nvContentPartPr>
              <p14:xfrm>
                <a:off x="11399259" y="1514708"/>
                <a:ext cx="104040" cy="125640"/>
              </p14:xfrm>
            </p:contentPart>
          </mc:Choice>
          <mc:Fallback xmlns="">
            <p:pic>
              <p:nvPicPr>
                <p:cNvPr id="91" name="Freihand 90">
                  <a:extLst>
                    <a:ext uri="{FF2B5EF4-FFF2-40B4-BE49-F238E27FC236}">
                      <a16:creationId xmlns:a16="http://schemas.microsoft.com/office/drawing/2014/main" id="{828A3DD7-344B-4E6A-84A0-D29B6D5DA5D3}"/>
                    </a:ext>
                  </a:extLst>
                </p:cNvPr>
                <p:cNvPicPr/>
                <p:nvPr/>
              </p:nvPicPr>
              <p:blipFill>
                <a:blip r:embed="rId54"/>
                <a:stretch>
                  <a:fillRect/>
                </a:stretch>
              </p:blipFill>
              <p:spPr>
                <a:xfrm>
                  <a:off x="11394939" y="1510388"/>
                  <a:ext cx="112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2" name="Freihand 91">
                  <a:extLst>
                    <a:ext uri="{FF2B5EF4-FFF2-40B4-BE49-F238E27FC236}">
                      <a16:creationId xmlns:a16="http://schemas.microsoft.com/office/drawing/2014/main" id="{1DA504E4-9672-4ECD-B88A-A63AFBE2803B}"/>
                    </a:ext>
                  </a:extLst>
                </p14:cNvPr>
                <p14:cNvContentPartPr/>
                <p14:nvPr/>
              </p14:nvContentPartPr>
              <p14:xfrm>
                <a:off x="11546139" y="1502108"/>
                <a:ext cx="128520" cy="140760"/>
              </p14:xfrm>
            </p:contentPart>
          </mc:Choice>
          <mc:Fallback xmlns="">
            <p:pic>
              <p:nvPicPr>
                <p:cNvPr id="92" name="Freihand 91">
                  <a:extLst>
                    <a:ext uri="{FF2B5EF4-FFF2-40B4-BE49-F238E27FC236}">
                      <a16:creationId xmlns:a16="http://schemas.microsoft.com/office/drawing/2014/main" id="{1DA504E4-9672-4ECD-B88A-A63AFBE2803B}"/>
                    </a:ext>
                  </a:extLst>
                </p:cNvPr>
                <p:cNvPicPr/>
                <p:nvPr/>
              </p:nvPicPr>
              <p:blipFill>
                <a:blip r:embed="rId56"/>
                <a:stretch>
                  <a:fillRect/>
                </a:stretch>
              </p:blipFill>
              <p:spPr>
                <a:xfrm>
                  <a:off x="11541819" y="1497788"/>
                  <a:ext cx="137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3" name="Freihand 92">
                  <a:extLst>
                    <a:ext uri="{FF2B5EF4-FFF2-40B4-BE49-F238E27FC236}">
                      <a16:creationId xmlns:a16="http://schemas.microsoft.com/office/drawing/2014/main" id="{5302E5E1-EC2E-4E8E-A1D3-0E062826FABC}"/>
                    </a:ext>
                  </a:extLst>
                </p14:cNvPr>
                <p14:cNvContentPartPr/>
                <p14:nvPr/>
              </p14:nvContentPartPr>
              <p14:xfrm>
                <a:off x="11655219" y="1503548"/>
                <a:ext cx="121320" cy="122040"/>
              </p14:xfrm>
            </p:contentPart>
          </mc:Choice>
          <mc:Fallback xmlns="">
            <p:pic>
              <p:nvPicPr>
                <p:cNvPr id="93" name="Freihand 92">
                  <a:extLst>
                    <a:ext uri="{FF2B5EF4-FFF2-40B4-BE49-F238E27FC236}">
                      <a16:creationId xmlns:a16="http://schemas.microsoft.com/office/drawing/2014/main" id="{5302E5E1-EC2E-4E8E-A1D3-0E062826FABC}"/>
                    </a:ext>
                  </a:extLst>
                </p:cNvPr>
                <p:cNvPicPr/>
                <p:nvPr/>
              </p:nvPicPr>
              <p:blipFill>
                <a:blip r:embed="rId58"/>
                <a:stretch>
                  <a:fillRect/>
                </a:stretch>
              </p:blipFill>
              <p:spPr>
                <a:xfrm>
                  <a:off x="11650899" y="1499228"/>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4" name="Freihand 93">
                  <a:extLst>
                    <a:ext uri="{FF2B5EF4-FFF2-40B4-BE49-F238E27FC236}">
                      <a16:creationId xmlns:a16="http://schemas.microsoft.com/office/drawing/2014/main" id="{E476BEC2-6A4F-4EB4-B8D1-7C58298536F3}"/>
                    </a:ext>
                  </a:extLst>
                </p14:cNvPr>
                <p14:cNvContentPartPr/>
                <p14:nvPr/>
              </p14:nvContentPartPr>
              <p14:xfrm>
                <a:off x="11717139" y="1502828"/>
                <a:ext cx="75600" cy="16920"/>
              </p14:xfrm>
            </p:contentPart>
          </mc:Choice>
          <mc:Fallback xmlns="">
            <p:pic>
              <p:nvPicPr>
                <p:cNvPr id="94" name="Freihand 93">
                  <a:extLst>
                    <a:ext uri="{FF2B5EF4-FFF2-40B4-BE49-F238E27FC236}">
                      <a16:creationId xmlns:a16="http://schemas.microsoft.com/office/drawing/2014/main" id="{E476BEC2-6A4F-4EB4-B8D1-7C58298536F3}"/>
                    </a:ext>
                  </a:extLst>
                </p:cNvPr>
                <p:cNvPicPr/>
                <p:nvPr/>
              </p:nvPicPr>
              <p:blipFill>
                <a:blip r:embed="rId60"/>
                <a:stretch>
                  <a:fillRect/>
                </a:stretch>
              </p:blipFill>
              <p:spPr>
                <a:xfrm>
                  <a:off x="11712819" y="1498508"/>
                  <a:ext cx="84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5" name="Freihand 94">
                  <a:extLst>
                    <a:ext uri="{FF2B5EF4-FFF2-40B4-BE49-F238E27FC236}">
                      <a16:creationId xmlns:a16="http://schemas.microsoft.com/office/drawing/2014/main" id="{C746EE46-197C-4D33-B7C7-5E49E5EB7B66}"/>
                    </a:ext>
                  </a:extLst>
                </p14:cNvPr>
                <p14:cNvContentPartPr/>
                <p14:nvPr/>
              </p14:nvContentPartPr>
              <p14:xfrm>
                <a:off x="11816499" y="1512548"/>
                <a:ext cx="101160" cy="92880"/>
              </p14:xfrm>
            </p:contentPart>
          </mc:Choice>
          <mc:Fallback xmlns="">
            <p:pic>
              <p:nvPicPr>
                <p:cNvPr id="95" name="Freihand 94">
                  <a:extLst>
                    <a:ext uri="{FF2B5EF4-FFF2-40B4-BE49-F238E27FC236}">
                      <a16:creationId xmlns:a16="http://schemas.microsoft.com/office/drawing/2014/main" id="{C746EE46-197C-4D33-B7C7-5E49E5EB7B66}"/>
                    </a:ext>
                  </a:extLst>
                </p:cNvPr>
                <p:cNvPicPr/>
                <p:nvPr/>
              </p:nvPicPr>
              <p:blipFill>
                <a:blip r:embed="rId62"/>
                <a:stretch>
                  <a:fillRect/>
                </a:stretch>
              </p:blipFill>
              <p:spPr>
                <a:xfrm>
                  <a:off x="11812179" y="1508228"/>
                  <a:ext cx="109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7" name="Freihand 96">
                  <a:extLst>
                    <a:ext uri="{FF2B5EF4-FFF2-40B4-BE49-F238E27FC236}">
                      <a16:creationId xmlns:a16="http://schemas.microsoft.com/office/drawing/2014/main" id="{3BC07889-DD5A-43A5-9100-15387CD7BD8F}"/>
                    </a:ext>
                  </a:extLst>
                </p14:cNvPr>
                <p14:cNvContentPartPr/>
                <p14:nvPr/>
              </p14:nvContentPartPr>
              <p14:xfrm>
                <a:off x="9869259" y="1848788"/>
                <a:ext cx="367200" cy="39600"/>
              </p14:xfrm>
            </p:contentPart>
          </mc:Choice>
          <mc:Fallback xmlns="">
            <p:pic>
              <p:nvPicPr>
                <p:cNvPr id="97" name="Freihand 96">
                  <a:extLst>
                    <a:ext uri="{FF2B5EF4-FFF2-40B4-BE49-F238E27FC236}">
                      <a16:creationId xmlns:a16="http://schemas.microsoft.com/office/drawing/2014/main" id="{3BC07889-DD5A-43A5-9100-15387CD7BD8F}"/>
                    </a:ext>
                  </a:extLst>
                </p:cNvPr>
                <p:cNvPicPr/>
                <p:nvPr/>
              </p:nvPicPr>
              <p:blipFill>
                <a:blip r:embed="rId64"/>
                <a:stretch>
                  <a:fillRect/>
                </a:stretch>
              </p:blipFill>
              <p:spPr>
                <a:xfrm>
                  <a:off x="9864939" y="1844468"/>
                  <a:ext cx="375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8" name="Freihand 97">
                  <a:extLst>
                    <a:ext uri="{FF2B5EF4-FFF2-40B4-BE49-F238E27FC236}">
                      <a16:creationId xmlns:a16="http://schemas.microsoft.com/office/drawing/2014/main" id="{D6634484-AA34-4147-B78A-932AAE493885}"/>
                    </a:ext>
                  </a:extLst>
                </p14:cNvPr>
                <p14:cNvContentPartPr/>
                <p14:nvPr/>
              </p14:nvContentPartPr>
              <p14:xfrm>
                <a:off x="11213499" y="1760948"/>
                <a:ext cx="795600" cy="55440"/>
              </p14:xfrm>
            </p:contentPart>
          </mc:Choice>
          <mc:Fallback xmlns="">
            <p:pic>
              <p:nvPicPr>
                <p:cNvPr id="98" name="Freihand 97">
                  <a:extLst>
                    <a:ext uri="{FF2B5EF4-FFF2-40B4-BE49-F238E27FC236}">
                      <a16:creationId xmlns:a16="http://schemas.microsoft.com/office/drawing/2014/main" id="{D6634484-AA34-4147-B78A-932AAE493885}"/>
                    </a:ext>
                  </a:extLst>
                </p:cNvPr>
                <p:cNvPicPr/>
                <p:nvPr/>
              </p:nvPicPr>
              <p:blipFill>
                <a:blip r:embed="rId66"/>
                <a:stretch>
                  <a:fillRect/>
                </a:stretch>
              </p:blipFill>
              <p:spPr>
                <a:xfrm>
                  <a:off x="11209179" y="1756628"/>
                  <a:ext cx="804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9" name="Freihand 98">
                  <a:extLst>
                    <a:ext uri="{FF2B5EF4-FFF2-40B4-BE49-F238E27FC236}">
                      <a16:creationId xmlns:a16="http://schemas.microsoft.com/office/drawing/2014/main" id="{D21978D0-3F18-418E-BB9B-18143B555207}"/>
                    </a:ext>
                  </a:extLst>
                </p14:cNvPr>
                <p14:cNvContentPartPr/>
                <p14:nvPr/>
              </p14:nvContentPartPr>
              <p14:xfrm>
                <a:off x="9656499" y="2151548"/>
                <a:ext cx="158400" cy="28800"/>
              </p14:xfrm>
            </p:contentPart>
          </mc:Choice>
          <mc:Fallback xmlns="">
            <p:pic>
              <p:nvPicPr>
                <p:cNvPr id="99" name="Freihand 98">
                  <a:extLst>
                    <a:ext uri="{FF2B5EF4-FFF2-40B4-BE49-F238E27FC236}">
                      <a16:creationId xmlns:a16="http://schemas.microsoft.com/office/drawing/2014/main" id="{D21978D0-3F18-418E-BB9B-18143B555207}"/>
                    </a:ext>
                  </a:extLst>
                </p:cNvPr>
                <p:cNvPicPr/>
                <p:nvPr/>
              </p:nvPicPr>
              <p:blipFill>
                <a:blip r:embed="rId68"/>
                <a:stretch>
                  <a:fillRect/>
                </a:stretch>
              </p:blipFill>
              <p:spPr>
                <a:xfrm>
                  <a:off x="9652179" y="2147228"/>
                  <a:ext cx="167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0" name="Freihand 99">
                  <a:extLst>
                    <a:ext uri="{FF2B5EF4-FFF2-40B4-BE49-F238E27FC236}">
                      <a16:creationId xmlns:a16="http://schemas.microsoft.com/office/drawing/2014/main" id="{7E7C417B-DA7D-488F-9CA7-724D4F2F3A52}"/>
                    </a:ext>
                  </a:extLst>
                </p14:cNvPr>
                <p14:cNvContentPartPr/>
                <p14:nvPr/>
              </p14:nvContentPartPr>
              <p14:xfrm>
                <a:off x="9674139" y="2207348"/>
                <a:ext cx="143640" cy="19080"/>
              </p14:xfrm>
            </p:contentPart>
          </mc:Choice>
          <mc:Fallback xmlns="">
            <p:pic>
              <p:nvPicPr>
                <p:cNvPr id="100" name="Freihand 99">
                  <a:extLst>
                    <a:ext uri="{FF2B5EF4-FFF2-40B4-BE49-F238E27FC236}">
                      <a16:creationId xmlns:a16="http://schemas.microsoft.com/office/drawing/2014/main" id="{7E7C417B-DA7D-488F-9CA7-724D4F2F3A52}"/>
                    </a:ext>
                  </a:extLst>
                </p:cNvPr>
                <p:cNvPicPr/>
                <p:nvPr/>
              </p:nvPicPr>
              <p:blipFill>
                <a:blip r:embed="rId70"/>
                <a:stretch>
                  <a:fillRect/>
                </a:stretch>
              </p:blipFill>
              <p:spPr>
                <a:xfrm>
                  <a:off x="9669819" y="2203028"/>
                  <a:ext cx="152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1" name="Freihand 100">
                  <a:extLst>
                    <a:ext uri="{FF2B5EF4-FFF2-40B4-BE49-F238E27FC236}">
                      <a16:creationId xmlns:a16="http://schemas.microsoft.com/office/drawing/2014/main" id="{D7FE34AA-88D4-47F2-96EB-E42077EF8642}"/>
                    </a:ext>
                  </a:extLst>
                </p14:cNvPr>
                <p14:cNvContentPartPr/>
                <p14:nvPr/>
              </p14:nvContentPartPr>
              <p14:xfrm>
                <a:off x="9942699" y="2109788"/>
                <a:ext cx="128160" cy="147240"/>
              </p14:xfrm>
            </p:contentPart>
          </mc:Choice>
          <mc:Fallback xmlns="">
            <p:pic>
              <p:nvPicPr>
                <p:cNvPr id="101" name="Freihand 100">
                  <a:extLst>
                    <a:ext uri="{FF2B5EF4-FFF2-40B4-BE49-F238E27FC236}">
                      <a16:creationId xmlns:a16="http://schemas.microsoft.com/office/drawing/2014/main" id="{D7FE34AA-88D4-47F2-96EB-E42077EF8642}"/>
                    </a:ext>
                  </a:extLst>
                </p:cNvPr>
                <p:cNvPicPr/>
                <p:nvPr/>
              </p:nvPicPr>
              <p:blipFill>
                <a:blip r:embed="rId72"/>
                <a:stretch>
                  <a:fillRect/>
                </a:stretch>
              </p:blipFill>
              <p:spPr>
                <a:xfrm>
                  <a:off x="9938379" y="2105468"/>
                  <a:ext cx="136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2" name="Freihand 101">
                  <a:extLst>
                    <a:ext uri="{FF2B5EF4-FFF2-40B4-BE49-F238E27FC236}">
                      <a16:creationId xmlns:a16="http://schemas.microsoft.com/office/drawing/2014/main" id="{A9C8C70D-C8D3-4BAA-843B-42186992E3B3}"/>
                    </a:ext>
                  </a:extLst>
                </p14:cNvPr>
                <p14:cNvContentPartPr/>
                <p14:nvPr/>
              </p14:nvContentPartPr>
              <p14:xfrm>
                <a:off x="10097139" y="2115908"/>
                <a:ext cx="96840" cy="91800"/>
              </p14:xfrm>
            </p:contentPart>
          </mc:Choice>
          <mc:Fallback xmlns="">
            <p:pic>
              <p:nvPicPr>
                <p:cNvPr id="102" name="Freihand 101">
                  <a:extLst>
                    <a:ext uri="{FF2B5EF4-FFF2-40B4-BE49-F238E27FC236}">
                      <a16:creationId xmlns:a16="http://schemas.microsoft.com/office/drawing/2014/main" id="{A9C8C70D-C8D3-4BAA-843B-42186992E3B3}"/>
                    </a:ext>
                  </a:extLst>
                </p:cNvPr>
                <p:cNvPicPr/>
                <p:nvPr/>
              </p:nvPicPr>
              <p:blipFill>
                <a:blip r:embed="rId74"/>
                <a:stretch>
                  <a:fillRect/>
                </a:stretch>
              </p:blipFill>
              <p:spPr>
                <a:xfrm>
                  <a:off x="10092819" y="2111588"/>
                  <a:ext cx="105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3" name="Freihand 102">
                  <a:extLst>
                    <a:ext uri="{FF2B5EF4-FFF2-40B4-BE49-F238E27FC236}">
                      <a16:creationId xmlns:a16="http://schemas.microsoft.com/office/drawing/2014/main" id="{3A5BCFEC-FDE1-4D24-A908-76210D3ACE01}"/>
                    </a:ext>
                  </a:extLst>
                </p14:cNvPr>
                <p14:cNvContentPartPr/>
                <p14:nvPr/>
              </p14:nvContentPartPr>
              <p14:xfrm>
                <a:off x="10226019" y="2109428"/>
                <a:ext cx="101160" cy="83520"/>
              </p14:xfrm>
            </p:contentPart>
          </mc:Choice>
          <mc:Fallback xmlns="">
            <p:pic>
              <p:nvPicPr>
                <p:cNvPr id="103" name="Freihand 102">
                  <a:extLst>
                    <a:ext uri="{FF2B5EF4-FFF2-40B4-BE49-F238E27FC236}">
                      <a16:creationId xmlns:a16="http://schemas.microsoft.com/office/drawing/2014/main" id="{3A5BCFEC-FDE1-4D24-A908-76210D3ACE01}"/>
                    </a:ext>
                  </a:extLst>
                </p:cNvPr>
                <p:cNvPicPr/>
                <p:nvPr/>
              </p:nvPicPr>
              <p:blipFill>
                <a:blip r:embed="rId76"/>
                <a:stretch>
                  <a:fillRect/>
                </a:stretch>
              </p:blipFill>
              <p:spPr>
                <a:xfrm>
                  <a:off x="10221699" y="2105108"/>
                  <a:ext cx="109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4" name="Freihand 103">
                  <a:extLst>
                    <a:ext uri="{FF2B5EF4-FFF2-40B4-BE49-F238E27FC236}">
                      <a16:creationId xmlns:a16="http://schemas.microsoft.com/office/drawing/2014/main" id="{545DF834-8E74-4EC0-81E7-98BE20739E91}"/>
                    </a:ext>
                  </a:extLst>
                </p14:cNvPr>
                <p14:cNvContentPartPr/>
                <p14:nvPr/>
              </p14:nvContentPartPr>
              <p14:xfrm>
                <a:off x="10486659" y="2090348"/>
                <a:ext cx="24480" cy="90720"/>
              </p14:xfrm>
            </p:contentPart>
          </mc:Choice>
          <mc:Fallback xmlns="">
            <p:pic>
              <p:nvPicPr>
                <p:cNvPr id="104" name="Freihand 103">
                  <a:extLst>
                    <a:ext uri="{FF2B5EF4-FFF2-40B4-BE49-F238E27FC236}">
                      <a16:creationId xmlns:a16="http://schemas.microsoft.com/office/drawing/2014/main" id="{545DF834-8E74-4EC0-81E7-98BE20739E91}"/>
                    </a:ext>
                  </a:extLst>
                </p:cNvPr>
                <p:cNvPicPr/>
                <p:nvPr/>
              </p:nvPicPr>
              <p:blipFill>
                <a:blip r:embed="rId78"/>
                <a:stretch>
                  <a:fillRect/>
                </a:stretch>
              </p:blipFill>
              <p:spPr>
                <a:xfrm>
                  <a:off x="10482339" y="2086028"/>
                  <a:ext cx="33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5" name="Freihand 104">
                  <a:extLst>
                    <a:ext uri="{FF2B5EF4-FFF2-40B4-BE49-F238E27FC236}">
                      <a16:creationId xmlns:a16="http://schemas.microsoft.com/office/drawing/2014/main" id="{3BF1499E-6726-4AD1-91A1-45DFA2019BB6}"/>
                    </a:ext>
                  </a:extLst>
                </p14:cNvPr>
                <p14:cNvContentPartPr/>
                <p14:nvPr/>
              </p14:nvContentPartPr>
              <p14:xfrm>
                <a:off x="10451739" y="2102948"/>
                <a:ext cx="162360" cy="36360"/>
              </p14:xfrm>
            </p:contentPart>
          </mc:Choice>
          <mc:Fallback xmlns="">
            <p:pic>
              <p:nvPicPr>
                <p:cNvPr id="105" name="Freihand 104">
                  <a:extLst>
                    <a:ext uri="{FF2B5EF4-FFF2-40B4-BE49-F238E27FC236}">
                      <a16:creationId xmlns:a16="http://schemas.microsoft.com/office/drawing/2014/main" id="{3BF1499E-6726-4AD1-91A1-45DFA2019BB6}"/>
                    </a:ext>
                  </a:extLst>
                </p:cNvPr>
                <p:cNvPicPr/>
                <p:nvPr/>
              </p:nvPicPr>
              <p:blipFill>
                <a:blip r:embed="rId80"/>
                <a:stretch>
                  <a:fillRect/>
                </a:stretch>
              </p:blipFill>
              <p:spPr>
                <a:xfrm>
                  <a:off x="10447419" y="2098628"/>
                  <a:ext cx="171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06" name="Freihand 105">
                  <a:extLst>
                    <a:ext uri="{FF2B5EF4-FFF2-40B4-BE49-F238E27FC236}">
                      <a16:creationId xmlns:a16="http://schemas.microsoft.com/office/drawing/2014/main" id="{F670A7CE-15E6-4593-B3A9-890ED11CB438}"/>
                    </a:ext>
                  </a:extLst>
                </p14:cNvPr>
                <p14:cNvContentPartPr/>
                <p14:nvPr/>
              </p14:nvContentPartPr>
              <p14:xfrm>
                <a:off x="10642899" y="2056148"/>
                <a:ext cx="156240" cy="194040"/>
              </p14:xfrm>
            </p:contentPart>
          </mc:Choice>
          <mc:Fallback xmlns="">
            <p:pic>
              <p:nvPicPr>
                <p:cNvPr id="106" name="Freihand 105">
                  <a:extLst>
                    <a:ext uri="{FF2B5EF4-FFF2-40B4-BE49-F238E27FC236}">
                      <a16:creationId xmlns:a16="http://schemas.microsoft.com/office/drawing/2014/main" id="{F670A7CE-15E6-4593-B3A9-890ED11CB438}"/>
                    </a:ext>
                  </a:extLst>
                </p:cNvPr>
                <p:cNvPicPr/>
                <p:nvPr/>
              </p:nvPicPr>
              <p:blipFill>
                <a:blip r:embed="rId82"/>
                <a:stretch>
                  <a:fillRect/>
                </a:stretch>
              </p:blipFill>
              <p:spPr>
                <a:xfrm>
                  <a:off x="10638579" y="2051828"/>
                  <a:ext cx="164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07" name="Freihand 106">
                  <a:extLst>
                    <a:ext uri="{FF2B5EF4-FFF2-40B4-BE49-F238E27FC236}">
                      <a16:creationId xmlns:a16="http://schemas.microsoft.com/office/drawing/2014/main" id="{ADC79027-4E69-417A-8A1F-745C12C6F8B8}"/>
                    </a:ext>
                  </a:extLst>
                </p14:cNvPr>
                <p14:cNvContentPartPr/>
                <p14:nvPr/>
              </p14:nvContentPartPr>
              <p14:xfrm>
                <a:off x="10867539" y="2036708"/>
                <a:ext cx="85320" cy="118080"/>
              </p14:xfrm>
            </p:contentPart>
          </mc:Choice>
          <mc:Fallback xmlns="">
            <p:pic>
              <p:nvPicPr>
                <p:cNvPr id="107" name="Freihand 106">
                  <a:extLst>
                    <a:ext uri="{FF2B5EF4-FFF2-40B4-BE49-F238E27FC236}">
                      <a16:creationId xmlns:a16="http://schemas.microsoft.com/office/drawing/2014/main" id="{ADC79027-4E69-417A-8A1F-745C12C6F8B8}"/>
                    </a:ext>
                  </a:extLst>
                </p:cNvPr>
                <p:cNvPicPr/>
                <p:nvPr/>
              </p:nvPicPr>
              <p:blipFill>
                <a:blip r:embed="rId84"/>
                <a:stretch>
                  <a:fillRect/>
                </a:stretch>
              </p:blipFill>
              <p:spPr>
                <a:xfrm>
                  <a:off x="10863219" y="2032388"/>
                  <a:ext cx="93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08" name="Freihand 107">
                  <a:extLst>
                    <a:ext uri="{FF2B5EF4-FFF2-40B4-BE49-F238E27FC236}">
                      <a16:creationId xmlns:a16="http://schemas.microsoft.com/office/drawing/2014/main" id="{32E5CE2B-98F4-476C-901C-076D5409CEA0}"/>
                    </a:ext>
                  </a:extLst>
                </p14:cNvPr>
                <p14:cNvContentPartPr/>
                <p14:nvPr/>
              </p14:nvContentPartPr>
              <p14:xfrm>
                <a:off x="10993179" y="2068028"/>
                <a:ext cx="104400" cy="193680"/>
              </p14:xfrm>
            </p:contentPart>
          </mc:Choice>
          <mc:Fallback xmlns="">
            <p:pic>
              <p:nvPicPr>
                <p:cNvPr id="108" name="Freihand 107">
                  <a:extLst>
                    <a:ext uri="{FF2B5EF4-FFF2-40B4-BE49-F238E27FC236}">
                      <a16:creationId xmlns:a16="http://schemas.microsoft.com/office/drawing/2014/main" id="{32E5CE2B-98F4-476C-901C-076D5409CEA0}"/>
                    </a:ext>
                  </a:extLst>
                </p:cNvPr>
                <p:cNvPicPr/>
                <p:nvPr/>
              </p:nvPicPr>
              <p:blipFill>
                <a:blip r:embed="rId86"/>
                <a:stretch>
                  <a:fillRect/>
                </a:stretch>
              </p:blipFill>
              <p:spPr>
                <a:xfrm>
                  <a:off x="10988859" y="2063708"/>
                  <a:ext cx="113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3" name="Freihand 142">
                  <a:extLst>
                    <a:ext uri="{FF2B5EF4-FFF2-40B4-BE49-F238E27FC236}">
                      <a16:creationId xmlns:a16="http://schemas.microsoft.com/office/drawing/2014/main" id="{53548494-C30E-41ED-B7F3-0B4359EF49C4}"/>
                    </a:ext>
                  </a:extLst>
                </p14:cNvPr>
                <p14:cNvContentPartPr/>
                <p14:nvPr/>
              </p14:nvContentPartPr>
              <p14:xfrm>
                <a:off x="8161419" y="52388"/>
                <a:ext cx="1506600" cy="649800"/>
              </p14:xfrm>
            </p:contentPart>
          </mc:Choice>
          <mc:Fallback xmlns="">
            <p:pic>
              <p:nvPicPr>
                <p:cNvPr id="143" name="Freihand 142">
                  <a:extLst>
                    <a:ext uri="{FF2B5EF4-FFF2-40B4-BE49-F238E27FC236}">
                      <a16:creationId xmlns:a16="http://schemas.microsoft.com/office/drawing/2014/main" id="{53548494-C30E-41ED-B7F3-0B4359EF49C4}"/>
                    </a:ext>
                  </a:extLst>
                </p:cNvPr>
                <p:cNvPicPr/>
                <p:nvPr/>
              </p:nvPicPr>
              <p:blipFill>
                <a:blip r:embed="rId88"/>
                <a:stretch>
                  <a:fillRect/>
                </a:stretch>
              </p:blipFill>
              <p:spPr>
                <a:xfrm>
                  <a:off x="8157099" y="48068"/>
                  <a:ext cx="1515240" cy="658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 name="Freihand 1">
                  <a:extLst>
                    <a:ext uri="{FF2B5EF4-FFF2-40B4-BE49-F238E27FC236}">
                      <a16:creationId xmlns:a16="http://schemas.microsoft.com/office/drawing/2014/main" id="{D2161324-A40D-4874-9373-A3B87FE7C445}"/>
                    </a:ext>
                  </a:extLst>
                </p14:cNvPr>
                <p14:cNvContentPartPr/>
                <p14:nvPr/>
              </p14:nvContentPartPr>
              <p14:xfrm>
                <a:off x="8413779" y="287828"/>
                <a:ext cx="106200" cy="100440"/>
              </p14:xfrm>
            </p:contentPart>
          </mc:Choice>
          <mc:Fallback xmlns="">
            <p:pic>
              <p:nvPicPr>
                <p:cNvPr id="2" name="Freihand 1">
                  <a:extLst>
                    <a:ext uri="{FF2B5EF4-FFF2-40B4-BE49-F238E27FC236}">
                      <a16:creationId xmlns:a16="http://schemas.microsoft.com/office/drawing/2014/main" id="{D2161324-A40D-4874-9373-A3B87FE7C445}"/>
                    </a:ext>
                  </a:extLst>
                </p:cNvPr>
                <p:cNvPicPr/>
                <p:nvPr/>
              </p:nvPicPr>
              <p:blipFill>
                <a:blip r:embed="rId90"/>
                <a:stretch>
                  <a:fillRect/>
                </a:stretch>
              </p:blipFill>
              <p:spPr>
                <a:xfrm>
                  <a:off x="8409459" y="283508"/>
                  <a:ext cx="114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 name="Freihand 2">
                  <a:extLst>
                    <a:ext uri="{FF2B5EF4-FFF2-40B4-BE49-F238E27FC236}">
                      <a16:creationId xmlns:a16="http://schemas.microsoft.com/office/drawing/2014/main" id="{7844A80B-D0C6-4B2E-BFB0-1ABF624C952D}"/>
                    </a:ext>
                  </a:extLst>
                </p14:cNvPr>
                <p14:cNvContentPartPr/>
                <p14:nvPr/>
              </p14:nvContentPartPr>
              <p14:xfrm>
                <a:off x="8456619" y="305108"/>
                <a:ext cx="103680" cy="249120"/>
              </p14:xfrm>
            </p:contentPart>
          </mc:Choice>
          <mc:Fallback xmlns="">
            <p:pic>
              <p:nvPicPr>
                <p:cNvPr id="3" name="Freihand 2">
                  <a:extLst>
                    <a:ext uri="{FF2B5EF4-FFF2-40B4-BE49-F238E27FC236}">
                      <a16:creationId xmlns:a16="http://schemas.microsoft.com/office/drawing/2014/main" id="{7844A80B-D0C6-4B2E-BFB0-1ABF624C952D}"/>
                    </a:ext>
                  </a:extLst>
                </p:cNvPr>
                <p:cNvPicPr/>
                <p:nvPr/>
              </p:nvPicPr>
              <p:blipFill>
                <a:blip r:embed="rId92"/>
                <a:stretch>
                  <a:fillRect/>
                </a:stretch>
              </p:blipFill>
              <p:spPr>
                <a:xfrm>
                  <a:off x="8452299" y="300788"/>
                  <a:ext cx="112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0" name="Freihand 39">
                  <a:extLst>
                    <a:ext uri="{FF2B5EF4-FFF2-40B4-BE49-F238E27FC236}">
                      <a16:creationId xmlns:a16="http://schemas.microsoft.com/office/drawing/2014/main" id="{601B324A-40CC-4720-A22E-0BC520BF25B9}"/>
                    </a:ext>
                  </a:extLst>
                </p14:cNvPr>
                <p14:cNvContentPartPr/>
                <p14:nvPr/>
              </p14:nvContentPartPr>
              <p14:xfrm>
                <a:off x="8788539" y="744308"/>
                <a:ext cx="114480" cy="81000"/>
              </p14:xfrm>
            </p:contentPart>
          </mc:Choice>
          <mc:Fallback xmlns="">
            <p:pic>
              <p:nvPicPr>
                <p:cNvPr id="40" name="Freihand 39">
                  <a:extLst>
                    <a:ext uri="{FF2B5EF4-FFF2-40B4-BE49-F238E27FC236}">
                      <a16:creationId xmlns:a16="http://schemas.microsoft.com/office/drawing/2014/main" id="{601B324A-40CC-4720-A22E-0BC520BF25B9}"/>
                    </a:ext>
                  </a:extLst>
                </p:cNvPr>
                <p:cNvPicPr/>
                <p:nvPr/>
              </p:nvPicPr>
              <p:blipFill>
                <a:blip r:embed="rId94"/>
                <a:stretch>
                  <a:fillRect/>
                </a:stretch>
              </p:blipFill>
              <p:spPr>
                <a:xfrm>
                  <a:off x="8784219" y="739988"/>
                  <a:ext cx="123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1" name="Freihand 40">
                  <a:extLst>
                    <a:ext uri="{FF2B5EF4-FFF2-40B4-BE49-F238E27FC236}">
                      <a16:creationId xmlns:a16="http://schemas.microsoft.com/office/drawing/2014/main" id="{B67EFFD7-84AF-4FC6-8802-D4036422F37D}"/>
                    </a:ext>
                  </a:extLst>
                </p14:cNvPr>
                <p14:cNvContentPartPr/>
                <p14:nvPr/>
              </p14:nvContentPartPr>
              <p14:xfrm>
                <a:off x="8897619" y="801188"/>
                <a:ext cx="87480" cy="43920"/>
              </p14:xfrm>
            </p:contentPart>
          </mc:Choice>
          <mc:Fallback xmlns="">
            <p:pic>
              <p:nvPicPr>
                <p:cNvPr id="41" name="Freihand 40">
                  <a:extLst>
                    <a:ext uri="{FF2B5EF4-FFF2-40B4-BE49-F238E27FC236}">
                      <a16:creationId xmlns:a16="http://schemas.microsoft.com/office/drawing/2014/main" id="{B67EFFD7-84AF-4FC6-8802-D4036422F37D}"/>
                    </a:ext>
                  </a:extLst>
                </p:cNvPr>
                <p:cNvPicPr/>
                <p:nvPr/>
              </p:nvPicPr>
              <p:blipFill>
                <a:blip r:embed="rId96"/>
                <a:stretch>
                  <a:fillRect/>
                </a:stretch>
              </p:blipFill>
              <p:spPr>
                <a:xfrm>
                  <a:off x="8893299" y="796868"/>
                  <a:ext cx="96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2" name="Freihand 41">
                  <a:extLst>
                    <a:ext uri="{FF2B5EF4-FFF2-40B4-BE49-F238E27FC236}">
                      <a16:creationId xmlns:a16="http://schemas.microsoft.com/office/drawing/2014/main" id="{87FC4530-6EF7-443F-BF81-E8AC8DA802C7}"/>
                    </a:ext>
                  </a:extLst>
                </p14:cNvPr>
                <p14:cNvContentPartPr/>
                <p14:nvPr/>
              </p14:nvContentPartPr>
              <p14:xfrm>
                <a:off x="9083739" y="760868"/>
                <a:ext cx="95400" cy="9000"/>
              </p14:xfrm>
            </p:contentPart>
          </mc:Choice>
          <mc:Fallback xmlns="">
            <p:pic>
              <p:nvPicPr>
                <p:cNvPr id="42" name="Freihand 41">
                  <a:extLst>
                    <a:ext uri="{FF2B5EF4-FFF2-40B4-BE49-F238E27FC236}">
                      <a16:creationId xmlns:a16="http://schemas.microsoft.com/office/drawing/2014/main" id="{87FC4530-6EF7-443F-BF81-E8AC8DA802C7}"/>
                    </a:ext>
                  </a:extLst>
                </p:cNvPr>
                <p:cNvPicPr/>
                <p:nvPr/>
              </p:nvPicPr>
              <p:blipFill>
                <a:blip r:embed="rId98"/>
                <a:stretch>
                  <a:fillRect/>
                </a:stretch>
              </p:blipFill>
              <p:spPr>
                <a:xfrm>
                  <a:off x="9079419" y="756548"/>
                  <a:ext cx="104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3" name="Freihand 42">
                  <a:extLst>
                    <a:ext uri="{FF2B5EF4-FFF2-40B4-BE49-F238E27FC236}">
                      <a16:creationId xmlns:a16="http://schemas.microsoft.com/office/drawing/2014/main" id="{40B9DF6D-0959-4A4E-8519-393E617AA03D}"/>
                    </a:ext>
                  </a:extLst>
                </p14:cNvPr>
                <p14:cNvContentPartPr/>
                <p14:nvPr/>
              </p14:nvContentPartPr>
              <p14:xfrm>
                <a:off x="9075819" y="806228"/>
                <a:ext cx="118800" cy="3600"/>
              </p14:xfrm>
            </p:contentPart>
          </mc:Choice>
          <mc:Fallback xmlns="">
            <p:pic>
              <p:nvPicPr>
                <p:cNvPr id="43" name="Freihand 42">
                  <a:extLst>
                    <a:ext uri="{FF2B5EF4-FFF2-40B4-BE49-F238E27FC236}">
                      <a16:creationId xmlns:a16="http://schemas.microsoft.com/office/drawing/2014/main" id="{40B9DF6D-0959-4A4E-8519-393E617AA03D}"/>
                    </a:ext>
                  </a:extLst>
                </p:cNvPr>
                <p:cNvPicPr/>
                <p:nvPr/>
              </p:nvPicPr>
              <p:blipFill>
                <a:blip r:embed="rId100"/>
                <a:stretch>
                  <a:fillRect/>
                </a:stretch>
              </p:blipFill>
              <p:spPr>
                <a:xfrm>
                  <a:off x="9071499" y="801908"/>
                  <a:ext cx="1274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4" name="Freihand 43">
                  <a:extLst>
                    <a:ext uri="{FF2B5EF4-FFF2-40B4-BE49-F238E27FC236}">
                      <a16:creationId xmlns:a16="http://schemas.microsoft.com/office/drawing/2014/main" id="{C2BD2768-3DD7-4693-B41F-93C3357D0986}"/>
                    </a:ext>
                  </a:extLst>
                </p14:cNvPr>
                <p14:cNvContentPartPr/>
                <p14:nvPr/>
              </p14:nvContentPartPr>
              <p14:xfrm>
                <a:off x="9332859" y="702188"/>
                <a:ext cx="127440" cy="125280"/>
              </p14:xfrm>
            </p:contentPart>
          </mc:Choice>
          <mc:Fallback xmlns="">
            <p:pic>
              <p:nvPicPr>
                <p:cNvPr id="44" name="Freihand 43">
                  <a:extLst>
                    <a:ext uri="{FF2B5EF4-FFF2-40B4-BE49-F238E27FC236}">
                      <a16:creationId xmlns:a16="http://schemas.microsoft.com/office/drawing/2014/main" id="{C2BD2768-3DD7-4693-B41F-93C3357D0986}"/>
                    </a:ext>
                  </a:extLst>
                </p:cNvPr>
                <p:cNvPicPr/>
                <p:nvPr/>
              </p:nvPicPr>
              <p:blipFill>
                <a:blip r:embed="rId102"/>
                <a:stretch>
                  <a:fillRect/>
                </a:stretch>
              </p:blipFill>
              <p:spPr>
                <a:xfrm>
                  <a:off x="9328539" y="697868"/>
                  <a:ext cx="136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5" name="Freihand 44">
                  <a:extLst>
                    <a:ext uri="{FF2B5EF4-FFF2-40B4-BE49-F238E27FC236}">
                      <a16:creationId xmlns:a16="http://schemas.microsoft.com/office/drawing/2014/main" id="{0972D189-14BF-45F8-858E-DE41FE40495F}"/>
                    </a:ext>
                  </a:extLst>
                </p14:cNvPr>
                <p14:cNvContentPartPr/>
                <p14:nvPr/>
              </p14:nvContentPartPr>
              <p14:xfrm>
                <a:off x="9406659" y="698228"/>
                <a:ext cx="136080" cy="6120"/>
              </p14:xfrm>
            </p:contentPart>
          </mc:Choice>
          <mc:Fallback xmlns="">
            <p:pic>
              <p:nvPicPr>
                <p:cNvPr id="45" name="Freihand 44">
                  <a:extLst>
                    <a:ext uri="{FF2B5EF4-FFF2-40B4-BE49-F238E27FC236}">
                      <a16:creationId xmlns:a16="http://schemas.microsoft.com/office/drawing/2014/main" id="{0972D189-14BF-45F8-858E-DE41FE40495F}"/>
                    </a:ext>
                  </a:extLst>
                </p:cNvPr>
                <p:cNvPicPr/>
                <p:nvPr/>
              </p:nvPicPr>
              <p:blipFill>
                <a:blip r:embed="rId104"/>
                <a:stretch>
                  <a:fillRect/>
                </a:stretch>
              </p:blipFill>
              <p:spPr>
                <a:xfrm>
                  <a:off x="9402339" y="693908"/>
                  <a:ext cx="1447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6" name="Freihand 45">
                  <a:extLst>
                    <a:ext uri="{FF2B5EF4-FFF2-40B4-BE49-F238E27FC236}">
                      <a16:creationId xmlns:a16="http://schemas.microsoft.com/office/drawing/2014/main" id="{ABDBA0F3-0BF0-462F-9740-A378E54309C6}"/>
                    </a:ext>
                  </a:extLst>
                </p14:cNvPr>
                <p14:cNvContentPartPr/>
                <p14:nvPr/>
              </p14:nvContentPartPr>
              <p14:xfrm>
                <a:off x="9563259" y="698228"/>
                <a:ext cx="70920" cy="99000"/>
              </p14:xfrm>
            </p:contentPart>
          </mc:Choice>
          <mc:Fallback xmlns="">
            <p:pic>
              <p:nvPicPr>
                <p:cNvPr id="46" name="Freihand 45">
                  <a:extLst>
                    <a:ext uri="{FF2B5EF4-FFF2-40B4-BE49-F238E27FC236}">
                      <a16:creationId xmlns:a16="http://schemas.microsoft.com/office/drawing/2014/main" id="{ABDBA0F3-0BF0-462F-9740-A378E54309C6}"/>
                    </a:ext>
                  </a:extLst>
                </p:cNvPr>
                <p:cNvPicPr/>
                <p:nvPr/>
              </p:nvPicPr>
              <p:blipFill>
                <a:blip r:embed="rId106"/>
                <a:stretch>
                  <a:fillRect/>
                </a:stretch>
              </p:blipFill>
              <p:spPr>
                <a:xfrm>
                  <a:off x="9558939" y="693908"/>
                  <a:ext cx="79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7" name="Freihand 46">
                  <a:extLst>
                    <a:ext uri="{FF2B5EF4-FFF2-40B4-BE49-F238E27FC236}">
                      <a16:creationId xmlns:a16="http://schemas.microsoft.com/office/drawing/2014/main" id="{CF32F149-CCBA-4AEA-A6C8-9DE7015BDA90}"/>
                    </a:ext>
                  </a:extLst>
                </p14:cNvPr>
                <p14:cNvContentPartPr/>
                <p14:nvPr/>
              </p14:nvContentPartPr>
              <p14:xfrm>
                <a:off x="8859819" y="968228"/>
                <a:ext cx="30240" cy="142920"/>
              </p14:xfrm>
            </p:contentPart>
          </mc:Choice>
          <mc:Fallback xmlns="">
            <p:pic>
              <p:nvPicPr>
                <p:cNvPr id="47" name="Freihand 46">
                  <a:extLst>
                    <a:ext uri="{FF2B5EF4-FFF2-40B4-BE49-F238E27FC236}">
                      <a16:creationId xmlns:a16="http://schemas.microsoft.com/office/drawing/2014/main" id="{CF32F149-CCBA-4AEA-A6C8-9DE7015BDA90}"/>
                    </a:ext>
                  </a:extLst>
                </p:cNvPr>
                <p:cNvPicPr/>
                <p:nvPr/>
              </p:nvPicPr>
              <p:blipFill>
                <a:blip r:embed="rId108"/>
                <a:stretch>
                  <a:fillRect/>
                </a:stretch>
              </p:blipFill>
              <p:spPr>
                <a:xfrm>
                  <a:off x="8855499" y="963908"/>
                  <a:ext cx="38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 name="Freihand 47">
                  <a:extLst>
                    <a:ext uri="{FF2B5EF4-FFF2-40B4-BE49-F238E27FC236}">
                      <a16:creationId xmlns:a16="http://schemas.microsoft.com/office/drawing/2014/main" id="{4B2C9F3A-A233-43F1-8F56-DC2389A3BB62}"/>
                    </a:ext>
                  </a:extLst>
                </p14:cNvPr>
                <p14:cNvContentPartPr/>
                <p14:nvPr/>
              </p14:nvContentPartPr>
              <p14:xfrm>
                <a:off x="8787819" y="950948"/>
                <a:ext cx="187560" cy="154080"/>
              </p14:xfrm>
            </p:contentPart>
          </mc:Choice>
          <mc:Fallback xmlns="">
            <p:pic>
              <p:nvPicPr>
                <p:cNvPr id="48" name="Freihand 47">
                  <a:extLst>
                    <a:ext uri="{FF2B5EF4-FFF2-40B4-BE49-F238E27FC236}">
                      <a16:creationId xmlns:a16="http://schemas.microsoft.com/office/drawing/2014/main" id="{4B2C9F3A-A233-43F1-8F56-DC2389A3BB62}"/>
                    </a:ext>
                  </a:extLst>
                </p:cNvPr>
                <p:cNvPicPr/>
                <p:nvPr/>
              </p:nvPicPr>
              <p:blipFill>
                <a:blip r:embed="rId110"/>
                <a:stretch>
                  <a:fillRect/>
                </a:stretch>
              </p:blipFill>
              <p:spPr>
                <a:xfrm>
                  <a:off x="8783499" y="946628"/>
                  <a:ext cx="196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 name="Freihand 48">
                  <a:extLst>
                    <a:ext uri="{FF2B5EF4-FFF2-40B4-BE49-F238E27FC236}">
                      <a16:creationId xmlns:a16="http://schemas.microsoft.com/office/drawing/2014/main" id="{F6A640F5-71AF-4FF4-81A8-159A3FB3C5EA}"/>
                    </a:ext>
                  </a:extLst>
                </p14:cNvPr>
                <p14:cNvContentPartPr/>
                <p14:nvPr/>
              </p14:nvContentPartPr>
              <p14:xfrm>
                <a:off x="9101379" y="1025828"/>
                <a:ext cx="82440" cy="3240"/>
              </p14:xfrm>
            </p:contentPart>
          </mc:Choice>
          <mc:Fallback xmlns="">
            <p:pic>
              <p:nvPicPr>
                <p:cNvPr id="49" name="Freihand 48">
                  <a:extLst>
                    <a:ext uri="{FF2B5EF4-FFF2-40B4-BE49-F238E27FC236}">
                      <a16:creationId xmlns:a16="http://schemas.microsoft.com/office/drawing/2014/main" id="{F6A640F5-71AF-4FF4-81A8-159A3FB3C5EA}"/>
                    </a:ext>
                  </a:extLst>
                </p:cNvPr>
                <p:cNvPicPr/>
                <p:nvPr/>
              </p:nvPicPr>
              <p:blipFill>
                <a:blip r:embed="rId112"/>
                <a:stretch>
                  <a:fillRect/>
                </a:stretch>
              </p:blipFill>
              <p:spPr>
                <a:xfrm>
                  <a:off x="9097059" y="1021508"/>
                  <a:ext cx="91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0" name="Freihand 49">
                  <a:extLst>
                    <a:ext uri="{FF2B5EF4-FFF2-40B4-BE49-F238E27FC236}">
                      <a16:creationId xmlns:a16="http://schemas.microsoft.com/office/drawing/2014/main" id="{D544A5AD-BBB5-4232-8A7C-E8383F50A8A3}"/>
                    </a:ext>
                  </a:extLst>
                </p14:cNvPr>
                <p14:cNvContentPartPr/>
                <p14:nvPr/>
              </p14:nvContentPartPr>
              <p14:xfrm>
                <a:off x="9095619" y="1057868"/>
                <a:ext cx="105480" cy="17640"/>
              </p14:xfrm>
            </p:contentPart>
          </mc:Choice>
          <mc:Fallback xmlns="">
            <p:pic>
              <p:nvPicPr>
                <p:cNvPr id="50" name="Freihand 49">
                  <a:extLst>
                    <a:ext uri="{FF2B5EF4-FFF2-40B4-BE49-F238E27FC236}">
                      <a16:creationId xmlns:a16="http://schemas.microsoft.com/office/drawing/2014/main" id="{D544A5AD-BBB5-4232-8A7C-E8383F50A8A3}"/>
                    </a:ext>
                  </a:extLst>
                </p:cNvPr>
                <p:cNvPicPr/>
                <p:nvPr/>
              </p:nvPicPr>
              <p:blipFill>
                <a:blip r:embed="rId114"/>
                <a:stretch>
                  <a:fillRect/>
                </a:stretch>
              </p:blipFill>
              <p:spPr>
                <a:xfrm>
                  <a:off x="9091299" y="1053548"/>
                  <a:ext cx="114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 name="Freihand 50">
                  <a:extLst>
                    <a:ext uri="{FF2B5EF4-FFF2-40B4-BE49-F238E27FC236}">
                      <a16:creationId xmlns:a16="http://schemas.microsoft.com/office/drawing/2014/main" id="{B8447100-392C-4E99-AEF2-72E8893B184C}"/>
                    </a:ext>
                  </a:extLst>
                </p14:cNvPr>
                <p14:cNvContentPartPr/>
                <p14:nvPr/>
              </p14:nvContentPartPr>
              <p14:xfrm>
                <a:off x="9358059" y="981548"/>
                <a:ext cx="21960" cy="91080"/>
              </p14:xfrm>
            </p:contentPart>
          </mc:Choice>
          <mc:Fallback xmlns="">
            <p:pic>
              <p:nvPicPr>
                <p:cNvPr id="51" name="Freihand 50">
                  <a:extLst>
                    <a:ext uri="{FF2B5EF4-FFF2-40B4-BE49-F238E27FC236}">
                      <a16:creationId xmlns:a16="http://schemas.microsoft.com/office/drawing/2014/main" id="{B8447100-392C-4E99-AEF2-72E8893B184C}"/>
                    </a:ext>
                  </a:extLst>
                </p:cNvPr>
                <p:cNvPicPr/>
                <p:nvPr/>
              </p:nvPicPr>
              <p:blipFill>
                <a:blip r:embed="rId116"/>
                <a:stretch>
                  <a:fillRect/>
                </a:stretch>
              </p:blipFill>
              <p:spPr>
                <a:xfrm>
                  <a:off x="9353739" y="977228"/>
                  <a:ext cx="30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2" name="Freihand 51">
                  <a:extLst>
                    <a:ext uri="{FF2B5EF4-FFF2-40B4-BE49-F238E27FC236}">
                      <a16:creationId xmlns:a16="http://schemas.microsoft.com/office/drawing/2014/main" id="{1E065062-2AE8-4662-BF59-C8ABB9DCBEBE}"/>
                    </a:ext>
                  </a:extLst>
                </p14:cNvPr>
                <p14:cNvContentPartPr/>
                <p14:nvPr/>
              </p14:nvContentPartPr>
              <p14:xfrm>
                <a:off x="9419979" y="978668"/>
                <a:ext cx="81720" cy="86040"/>
              </p14:xfrm>
            </p:contentPart>
          </mc:Choice>
          <mc:Fallback xmlns="">
            <p:pic>
              <p:nvPicPr>
                <p:cNvPr id="52" name="Freihand 51">
                  <a:extLst>
                    <a:ext uri="{FF2B5EF4-FFF2-40B4-BE49-F238E27FC236}">
                      <a16:creationId xmlns:a16="http://schemas.microsoft.com/office/drawing/2014/main" id="{1E065062-2AE8-4662-BF59-C8ABB9DCBEBE}"/>
                    </a:ext>
                  </a:extLst>
                </p:cNvPr>
                <p:cNvPicPr/>
                <p:nvPr/>
              </p:nvPicPr>
              <p:blipFill>
                <a:blip r:embed="rId118"/>
                <a:stretch>
                  <a:fillRect/>
                </a:stretch>
              </p:blipFill>
              <p:spPr>
                <a:xfrm>
                  <a:off x="9415659" y="974348"/>
                  <a:ext cx="90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3" name="Freihand 52">
                  <a:extLst>
                    <a:ext uri="{FF2B5EF4-FFF2-40B4-BE49-F238E27FC236}">
                      <a16:creationId xmlns:a16="http://schemas.microsoft.com/office/drawing/2014/main" id="{A1C4B931-D00E-48DA-A356-CEF2D7930528}"/>
                    </a:ext>
                  </a:extLst>
                </p14:cNvPr>
                <p14:cNvContentPartPr/>
                <p14:nvPr/>
              </p14:nvContentPartPr>
              <p14:xfrm>
                <a:off x="9547419" y="979748"/>
                <a:ext cx="81000" cy="69480"/>
              </p14:xfrm>
            </p:contentPart>
          </mc:Choice>
          <mc:Fallback xmlns="">
            <p:pic>
              <p:nvPicPr>
                <p:cNvPr id="53" name="Freihand 52">
                  <a:extLst>
                    <a:ext uri="{FF2B5EF4-FFF2-40B4-BE49-F238E27FC236}">
                      <a16:creationId xmlns:a16="http://schemas.microsoft.com/office/drawing/2014/main" id="{A1C4B931-D00E-48DA-A356-CEF2D7930528}"/>
                    </a:ext>
                  </a:extLst>
                </p:cNvPr>
                <p:cNvPicPr/>
                <p:nvPr/>
              </p:nvPicPr>
              <p:blipFill>
                <a:blip r:embed="rId120"/>
                <a:stretch>
                  <a:fillRect/>
                </a:stretch>
              </p:blipFill>
              <p:spPr>
                <a:xfrm>
                  <a:off x="9543099" y="975428"/>
                  <a:ext cx="89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3" name="Freihand 62">
                  <a:extLst>
                    <a:ext uri="{FF2B5EF4-FFF2-40B4-BE49-F238E27FC236}">
                      <a16:creationId xmlns:a16="http://schemas.microsoft.com/office/drawing/2014/main" id="{2A028574-7706-4559-B6C5-8DEA4DDF8884}"/>
                    </a:ext>
                  </a:extLst>
                </p14:cNvPr>
                <p14:cNvContentPartPr/>
                <p14:nvPr/>
              </p14:nvContentPartPr>
              <p14:xfrm>
                <a:off x="10264539" y="925028"/>
                <a:ext cx="86760" cy="79920"/>
              </p14:xfrm>
            </p:contentPart>
          </mc:Choice>
          <mc:Fallback xmlns="">
            <p:pic>
              <p:nvPicPr>
                <p:cNvPr id="63" name="Freihand 62">
                  <a:extLst>
                    <a:ext uri="{FF2B5EF4-FFF2-40B4-BE49-F238E27FC236}">
                      <a16:creationId xmlns:a16="http://schemas.microsoft.com/office/drawing/2014/main" id="{2A028574-7706-4559-B6C5-8DEA4DDF8884}"/>
                    </a:ext>
                  </a:extLst>
                </p:cNvPr>
                <p:cNvPicPr/>
                <p:nvPr/>
              </p:nvPicPr>
              <p:blipFill>
                <a:blip r:embed="rId122"/>
                <a:stretch>
                  <a:fillRect/>
                </a:stretch>
              </p:blipFill>
              <p:spPr>
                <a:xfrm>
                  <a:off x="10260219" y="920708"/>
                  <a:ext cx="95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4" name="Freihand 63">
                  <a:extLst>
                    <a:ext uri="{FF2B5EF4-FFF2-40B4-BE49-F238E27FC236}">
                      <a16:creationId xmlns:a16="http://schemas.microsoft.com/office/drawing/2014/main" id="{55BBCBA1-98C2-41A1-A318-55A2233A5381}"/>
                    </a:ext>
                  </a:extLst>
                </p14:cNvPr>
                <p14:cNvContentPartPr/>
                <p14:nvPr/>
              </p14:nvContentPartPr>
              <p14:xfrm>
                <a:off x="10405659" y="971828"/>
                <a:ext cx="111240" cy="131400"/>
              </p14:xfrm>
            </p:contentPart>
          </mc:Choice>
          <mc:Fallback xmlns="">
            <p:pic>
              <p:nvPicPr>
                <p:cNvPr id="64" name="Freihand 63">
                  <a:extLst>
                    <a:ext uri="{FF2B5EF4-FFF2-40B4-BE49-F238E27FC236}">
                      <a16:creationId xmlns:a16="http://schemas.microsoft.com/office/drawing/2014/main" id="{55BBCBA1-98C2-41A1-A318-55A2233A5381}"/>
                    </a:ext>
                  </a:extLst>
                </p:cNvPr>
                <p:cNvPicPr/>
                <p:nvPr/>
              </p:nvPicPr>
              <p:blipFill>
                <a:blip r:embed="rId124"/>
                <a:stretch>
                  <a:fillRect/>
                </a:stretch>
              </p:blipFill>
              <p:spPr>
                <a:xfrm>
                  <a:off x="10401339" y="967508"/>
                  <a:ext cx="119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5" name="Freihand 64">
                  <a:extLst>
                    <a:ext uri="{FF2B5EF4-FFF2-40B4-BE49-F238E27FC236}">
                      <a16:creationId xmlns:a16="http://schemas.microsoft.com/office/drawing/2014/main" id="{EFC8C043-4029-4BF1-B6E8-02096C8F17BD}"/>
                    </a:ext>
                  </a:extLst>
                </p14:cNvPr>
                <p14:cNvContentPartPr/>
                <p14:nvPr/>
              </p14:nvContentPartPr>
              <p14:xfrm>
                <a:off x="10611579" y="929348"/>
                <a:ext cx="108720" cy="12240"/>
              </p14:xfrm>
            </p:contentPart>
          </mc:Choice>
          <mc:Fallback xmlns="">
            <p:pic>
              <p:nvPicPr>
                <p:cNvPr id="65" name="Freihand 64">
                  <a:extLst>
                    <a:ext uri="{FF2B5EF4-FFF2-40B4-BE49-F238E27FC236}">
                      <a16:creationId xmlns:a16="http://schemas.microsoft.com/office/drawing/2014/main" id="{EFC8C043-4029-4BF1-B6E8-02096C8F17BD}"/>
                    </a:ext>
                  </a:extLst>
                </p:cNvPr>
                <p:cNvPicPr/>
                <p:nvPr/>
              </p:nvPicPr>
              <p:blipFill>
                <a:blip r:embed="rId126"/>
                <a:stretch>
                  <a:fillRect/>
                </a:stretch>
              </p:blipFill>
              <p:spPr>
                <a:xfrm>
                  <a:off x="10607259" y="925028"/>
                  <a:ext cx="1173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6" name="Freihand 65">
                  <a:extLst>
                    <a:ext uri="{FF2B5EF4-FFF2-40B4-BE49-F238E27FC236}">
                      <a16:creationId xmlns:a16="http://schemas.microsoft.com/office/drawing/2014/main" id="{A0CDD1BB-B2FE-4FFE-B387-9D15C8C8BD72}"/>
                    </a:ext>
                  </a:extLst>
                </p14:cNvPr>
                <p14:cNvContentPartPr/>
                <p14:nvPr/>
              </p14:nvContentPartPr>
              <p14:xfrm>
                <a:off x="10602579" y="966788"/>
                <a:ext cx="141840" cy="9000"/>
              </p14:xfrm>
            </p:contentPart>
          </mc:Choice>
          <mc:Fallback xmlns="">
            <p:pic>
              <p:nvPicPr>
                <p:cNvPr id="66" name="Freihand 65">
                  <a:extLst>
                    <a:ext uri="{FF2B5EF4-FFF2-40B4-BE49-F238E27FC236}">
                      <a16:creationId xmlns:a16="http://schemas.microsoft.com/office/drawing/2014/main" id="{A0CDD1BB-B2FE-4FFE-B387-9D15C8C8BD72}"/>
                    </a:ext>
                  </a:extLst>
                </p:cNvPr>
                <p:cNvPicPr/>
                <p:nvPr/>
              </p:nvPicPr>
              <p:blipFill>
                <a:blip r:embed="rId128"/>
                <a:stretch>
                  <a:fillRect/>
                </a:stretch>
              </p:blipFill>
              <p:spPr>
                <a:xfrm>
                  <a:off x="10598259" y="962468"/>
                  <a:ext cx="1504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7" name="Freihand 66">
                  <a:extLst>
                    <a:ext uri="{FF2B5EF4-FFF2-40B4-BE49-F238E27FC236}">
                      <a16:creationId xmlns:a16="http://schemas.microsoft.com/office/drawing/2014/main" id="{E2546D2B-4D5E-4491-A1F1-E66E8E044860}"/>
                    </a:ext>
                  </a:extLst>
                </p14:cNvPr>
                <p14:cNvContentPartPr/>
                <p14:nvPr/>
              </p14:nvContentPartPr>
              <p14:xfrm>
                <a:off x="10873659" y="905228"/>
                <a:ext cx="99000" cy="85320"/>
              </p14:xfrm>
            </p:contentPart>
          </mc:Choice>
          <mc:Fallback xmlns="">
            <p:pic>
              <p:nvPicPr>
                <p:cNvPr id="67" name="Freihand 66">
                  <a:extLst>
                    <a:ext uri="{FF2B5EF4-FFF2-40B4-BE49-F238E27FC236}">
                      <a16:creationId xmlns:a16="http://schemas.microsoft.com/office/drawing/2014/main" id="{E2546D2B-4D5E-4491-A1F1-E66E8E044860}"/>
                    </a:ext>
                  </a:extLst>
                </p:cNvPr>
                <p:cNvPicPr/>
                <p:nvPr/>
              </p:nvPicPr>
              <p:blipFill>
                <a:blip r:embed="rId130"/>
                <a:stretch>
                  <a:fillRect/>
                </a:stretch>
              </p:blipFill>
              <p:spPr>
                <a:xfrm>
                  <a:off x="10869339" y="900908"/>
                  <a:ext cx="107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8" name="Freihand 67">
                  <a:extLst>
                    <a:ext uri="{FF2B5EF4-FFF2-40B4-BE49-F238E27FC236}">
                      <a16:creationId xmlns:a16="http://schemas.microsoft.com/office/drawing/2014/main" id="{1ED4BB80-E303-4E1B-8480-741842D68EBF}"/>
                    </a:ext>
                  </a:extLst>
                </p14:cNvPr>
                <p14:cNvContentPartPr/>
                <p14:nvPr/>
              </p14:nvContentPartPr>
              <p14:xfrm>
                <a:off x="11003259" y="980108"/>
                <a:ext cx="16200" cy="79920"/>
              </p14:xfrm>
            </p:contentPart>
          </mc:Choice>
          <mc:Fallback xmlns="">
            <p:pic>
              <p:nvPicPr>
                <p:cNvPr id="68" name="Freihand 67">
                  <a:extLst>
                    <a:ext uri="{FF2B5EF4-FFF2-40B4-BE49-F238E27FC236}">
                      <a16:creationId xmlns:a16="http://schemas.microsoft.com/office/drawing/2014/main" id="{1ED4BB80-E303-4E1B-8480-741842D68EBF}"/>
                    </a:ext>
                  </a:extLst>
                </p:cNvPr>
                <p:cNvPicPr/>
                <p:nvPr/>
              </p:nvPicPr>
              <p:blipFill>
                <a:blip r:embed="rId132"/>
                <a:stretch>
                  <a:fillRect/>
                </a:stretch>
              </p:blipFill>
              <p:spPr>
                <a:xfrm>
                  <a:off x="10998939" y="975788"/>
                  <a:ext cx="24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9" name="Freihand 68">
                  <a:extLst>
                    <a:ext uri="{FF2B5EF4-FFF2-40B4-BE49-F238E27FC236}">
                      <a16:creationId xmlns:a16="http://schemas.microsoft.com/office/drawing/2014/main" id="{0F5E9691-3F78-4279-850D-8599313030FD}"/>
                    </a:ext>
                  </a:extLst>
                </p14:cNvPr>
                <p14:cNvContentPartPr/>
                <p14:nvPr/>
              </p14:nvContentPartPr>
              <p14:xfrm>
                <a:off x="11073819" y="897668"/>
                <a:ext cx="125280" cy="103680"/>
              </p14:xfrm>
            </p:contentPart>
          </mc:Choice>
          <mc:Fallback xmlns="">
            <p:pic>
              <p:nvPicPr>
                <p:cNvPr id="69" name="Freihand 68">
                  <a:extLst>
                    <a:ext uri="{FF2B5EF4-FFF2-40B4-BE49-F238E27FC236}">
                      <a16:creationId xmlns:a16="http://schemas.microsoft.com/office/drawing/2014/main" id="{0F5E9691-3F78-4279-850D-8599313030FD}"/>
                    </a:ext>
                  </a:extLst>
                </p:cNvPr>
                <p:cNvPicPr/>
                <p:nvPr/>
              </p:nvPicPr>
              <p:blipFill>
                <a:blip r:embed="rId134"/>
                <a:stretch>
                  <a:fillRect/>
                </a:stretch>
              </p:blipFill>
              <p:spPr>
                <a:xfrm>
                  <a:off x="11069499" y="893348"/>
                  <a:ext cx="133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 name="Freihand 3">
                  <a:extLst>
                    <a:ext uri="{FF2B5EF4-FFF2-40B4-BE49-F238E27FC236}">
                      <a16:creationId xmlns:a16="http://schemas.microsoft.com/office/drawing/2014/main" id="{0068D0BB-428F-4B9C-989C-65AC95AE1252}"/>
                    </a:ext>
                  </a:extLst>
                </p14:cNvPr>
                <p14:cNvContentPartPr/>
                <p14:nvPr/>
              </p14:nvContentPartPr>
              <p14:xfrm>
                <a:off x="8757219" y="318428"/>
                <a:ext cx="181440" cy="17640"/>
              </p14:xfrm>
            </p:contentPart>
          </mc:Choice>
          <mc:Fallback xmlns="">
            <p:pic>
              <p:nvPicPr>
                <p:cNvPr id="4" name="Freihand 3">
                  <a:extLst>
                    <a:ext uri="{FF2B5EF4-FFF2-40B4-BE49-F238E27FC236}">
                      <a16:creationId xmlns:a16="http://schemas.microsoft.com/office/drawing/2014/main" id="{0068D0BB-428F-4B9C-989C-65AC95AE1252}"/>
                    </a:ext>
                  </a:extLst>
                </p:cNvPr>
                <p:cNvPicPr/>
                <p:nvPr/>
              </p:nvPicPr>
              <p:blipFill>
                <a:blip r:embed="rId136"/>
                <a:stretch>
                  <a:fillRect/>
                </a:stretch>
              </p:blipFill>
              <p:spPr>
                <a:xfrm>
                  <a:off x="8752899" y="314108"/>
                  <a:ext cx="190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 name="Freihand 4">
                  <a:extLst>
                    <a:ext uri="{FF2B5EF4-FFF2-40B4-BE49-F238E27FC236}">
                      <a16:creationId xmlns:a16="http://schemas.microsoft.com/office/drawing/2014/main" id="{792B200C-6505-4961-9FE3-03C5EAAFEDCC}"/>
                    </a:ext>
                  </a:extLst>
                </p14:cNvPr>
                <p14:cNvContentPartPr/>
                <p14:nvPr/>
              </p14:nvContentPartPr>
              <p14:xfrm>
                <a:off x="8786739" y="371708"/>
                <a:ext cx="144360" cy="14760"/>
              </p14:xfrm>
            </p:contentPart>
          </mc:Choice>
          <mc:Fallback xmlns="">
            <p:pic>
              <p:nvPicPr>
                <p:cNvPr id="5" name="Freihand 4">
                  <a:extLst>
                    <a:ext uri="{FF2B5EF4-FFF2-40B4-BE49-F238E27FC236}">
                      <a16:creationId xmlns:a16="http://schemas.microsoft.com/office/drawing/2014/main" id="{792B200C-6505-4961-9FE3-03C5EAAFEDCC}"/>
                    </a:ext>
                  </a:extLst>
                </p:cNvPr>
                <p:cNvPicPr/>
                <p:nvPr/>
              </p:nvPicPr>
              <p:blipFill>
                <a:blip r:embed="rId138"/>
                <a:stretch>
                  <a:fillRect/>
                </a:stretch>
              </p:blipFill>
              <p:spPr>
                <a:xfrm>
                  <a:off x="8782419" y="367388"/>
                  <a:ext cx="153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0" name="Freihand 9">
                  <a:extLst>
                    <a:ext uri="{FF2B5EF4-FFF2-40B4-BE49-F238E27FC236}">
                      <a16:creationId xmlns:a16="http://schemas.microsoft.com/office/drawing/2014/main" id="{3EDF273B-AAB7-4C25-BC45-498B001C7BCA}"/>
                    </a:ext>
                  </a:extLst>
                </p14:cNvPr>
                <p14:cNvContentPartPr/>
                <p14:nvPr/>
              </p14:nvContentPartPr>
              <p14:xfrm>
                <a:off x="9116139" y="292868"/>
                <a:ext cx="143640" cy="38160"/>
              </p14:xfrm>
            </p:contentPart>
          </mc:Choice>
          <mc:Fallback xmlns="">
            <p:pic>
              <p:nvPicPr>
                <p:cNvPr id="10" name="Freihand 9">
                  <a:extLst>
                    <a:ext uri="{FF2B5EF4-FFF2-40B4-BE49-F238E27FC236}">
                      <a16:creationId xmlns:a16="http://schemas.microsoft.com/office/drawing/2014/main" id="{3EDF273B-AAB7-4C25-BC45-498B001C7BCA}"/>
                    </a:ext>
                  </a:extLst>
                </p:cNvPr>
                <p:cNvPicPr/>
                <p:nvPr/>
              </p:nvPicPr>
              <p:blipFill>
                <a:blip r:embed="rId140"/>
                <a:stretch>
                  <a:fillRect/>
                </a:stretch>
              </p:blipFill>
              <p:spPr>
                <a:xfrm>
                  <a:off x="9111819" y="288548"/>
                  <a:ext cx="152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 name="Freihand 12">
                  <a:extLst>
                    <a:ext uri="{FF2B5EF4-FFF2-40B4-BE49-F238E27FC236}">
                      <a16:creationId xmlns:a16="http://schemas.microsoft.com/office/drawing/2014/main" id="{DCCFC7AB-C545-407D-A341-20B42193F5F1}"/>
                    </a:ext>
                  </a:extLst>
                </p14:cNvPr>
                <p14:cNvContentPartPr/>
                <p14:nvPr/>
              </p14:nvContentPartPr>
              <p14:xfrm>
                <a:off x="9198939" y="291428"/>
                <a:ext cx="64800" cy="201240"/>
              </p14:xfrm>
            </p:contentPart>
          </mc:Choice>
          <mc:Fallback xmlns="">
            <p:pic>
              <p:nvPicPr>
                <p:cNvPr id="13" name="Freihand 12">
                  <a:extLst>
                    <a:ext uri="{FF2B5EF4-FFF2-40B4-BE49-F238E27FC236}">
                      <a16:creationId xmlns:a16="http://schemas.microsoft.com/office/drawing/2014/main" id="{DCCFC7AB-C545-407D-A341-20B42193F5F1}"/>
                    </a:ext>
                  </a:extLst>
                </p:cNvPr>
                <p:cNvPicPr/>
                <p:nvPr/>
              </p:nvPicPr>
              <p:blipFill>
                <a:blip r:embed="rId142"/>
                <a:stretch>
                  <a:fillRect/>
                </a:stretch>
              </p:blipFill>
              <p:spPr>
                <a:xfrm>
                  <a:off x="9194619" y="287108"/>
                  <a:ext cx="73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 name="Freihand 13">
                  <a:extLst>
                    <a:ext uri="{FF2B5EF4-FFF2-40B4-BE49-F238E27FC236}">
                      <a16:creationId xmlns:a16="http://schemas.microsoft.com/office/drawing/2014/main" id="{8E1DBA79-4BE2-4F8C-94E3-DD335C193BA3}"/>
                    </a:ext>
                  </a:extLst>
                </p14:cNvPr>
                <p14:cNvContentPartPr/>
                <p14:nvPr/>
              </p14:nvContentPartPr>
              <p14:xfrm>
                <a:off x="9402339" y="180188"/>
                <a:ext cx="29520" cy="115920"/>
              </p14:xfrm>
            </p:contentPart>
          </mc:Choice>
          <mc:Fallback xmlns="">
            <p:pic>
              <p:nvPicPr>
                <p:cNvPr id="14" name="Freihand 13">
                  <a:extLst>
                    <a:ext uri="{FF2B5EF4-FFF2-40B4-BE49-F238E27FC236}">
                      <a16:creationId xmlns:a16="http://schemas.microsoft.com/office/drawing/2014/main" id="{8E1DBA79-4BE2-4F8C-94E3-DD335C193BA3}"/>
                    </a:ext>
                  </a:extLst>
                </p:cNvPr>
                <p:cNvPicPr/>
                <p:nvPr/>
              </p:nvPicPr>
              <p:blipFill>
                <a:blip r:embed="rId144"/>
                <a:stretch>
                  <a:fillRect/>
                </a:stretch>
              </p:blipFill>
              <p:spPr>
                <a:xfrm>
                  <a:off x="9398019" y="175868"/>
                  <a:ext cx="38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 name="Freihand 14">
                  <a:extLst>
                    <a:ext uri="{FF2B5EF4-FFF2-40B4-BE49-F238E27FC236}">
                      <a16:creationId xmlns:a16="http://schemas.microsoft.com/office/drawing/2014/main" id="{2598509F-119A-4896-8AFD-92504DF25DB0}"/>
                    </a:ext>
                  </a:extLst>
                </p14:cNvPr>
                <p14:cNvContentPartPr/>
                <p14:nvPr/>
              </p14:nvContentPartPr>
              <p14:xfrm>
                <a:off x="9279219" y="175148"/>
                <a:ext cx="281880" cy="130320"/>
              </p14:xfrm>
            </p:contentPart>
          </mc:Choice>
          <mc:Fallback xmlns="">
            <p:pic>
              <p:nvPicPr>
                <p:cNvPr id="15" name="Freihand 14">
                  <a:extLst>
                    <a:ext uri="{FF2B5EF4-FFF2-40B4-BE49-F238E27FC236}">
                      <a16:creationId xmlns:a16="http://schemas.microsoft.com/office/drawing/2014/main" id="{2598509F-119A-4896-8AFD-92504DF25DB0}"/>
                    </a:ext>
                  </a:extLst>
                </p:cNvPr>
                <p:cNvPicPr/>
                <p:nvPr/>
              </p:nvPicPr>
              <p:blipFill>
                <a:blip r:embed="rId146"/>
                <a:stretch>
                  <a:fillRect/>
                </a:stretch>
              </p:blipFill>
              <p:spPr>
                <a:xfrm>
                  <a:off x="9274899" y="170828"/>
                  <a:ext cx="290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0" name="Freihand 19">
                  <a:extLst>
                    <a:ext uri="{FF2B5EF4-FFF2-40B4-BE49-F238E27FC236}">
                      <a16:creationId xmlns:a16="http://schemas.microsoft.com/office/drawing/2014/main" id="{C4FE36AC-3AAC-49A3-A38E-DD4917D8CCB4}"/>
                    </a:ext>
                  </a:extLst>
                </p14:cNvPr>
                <p14:cNvContentPartPr/>
                <p14:nvPr/>
              </p14:nvContentPartPr>
              <p14:xfrm>
                <a:off x="9607179" y="378548"/>
                <a:ext cx="149400" cy="20160"/>
              </p14:xfrm>
            </p:contentPart>
          </mc:Choice>
          <mc:Fallback xmlns="">
            <p:pic>
              <p:nvPicPr>
                <p:cNvPr id="20" name="Freihand 19">
                  <a:extLst>
                    <a:ext uri="{FF2B5EF4-FFF2-40B4-BE49-F238E27FC236}">
                      <a16:creationId xmlns:a16="http://schemas.microsoft.com/office/drawing/2014/main" id="{C4FE36AC-3AAC-49A3-A38E-DD4917D8CCB4}"/>
                    </a:ext>
                  </a:extLst>
                </p:cNvPr>
                <p:cNvPicPr/>
                <p:nvPr/>
              </p:nvPicPr>
              <p:blipFill>
                <a:blip r:embed="rId148"/>
                <a:stretch>
                  <a:fillRect/>
                </a:stretch>
              </p:blipFill>
              <p:spPr>
                <a:xfrm>
                  <a:off x="9602859" y="374228"/>
                  <a:ext cx="158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 name="Freihand 20">
                  <a:extLst>
                    <a:ext uri="{FF2B5EF4-FFF2-40B4-BE49-F238E27FC236}">
                      <a16:creationId xmlns:a16="http://schemas.microsoft.com/office/drawing/2014/main" id="{093C2F7E-D510-4769-8CA1-04B06D6D3CF0}"/>
                    </a:ext>
                  </a:extLst>
                </p14:cNvPr>
                <p14:cNvContentPartPr/>
                <p14:nvPr/>
              </p14:nvContentPartPr>
              <p14:xfrm>
                <a:off x="9597819" y="430028"/>
                <a:ext cx="173160" cy="3600"/>
              </p14:xfrm>
            </p:contentPart>
          </mc:Choice>
          <mc:Fallback xmlns="">
            <p:pic>
              <p:nvPicPr>
                <p:cNvPr id="21" name="Freihand 20">
                  <a:extLst>
                    <a:ext uri="{FF2B5EF4-FFF2-40B4-BE49-F238E27FC236}">
                      <a16:creationId xmlns:a16="http://schemas.microsoft.com/office/drawing/2014/main" id="{093C2F7E-D510-4769-8CA1-04B06D6D3CF0}"/>
                    </a:ext>
                  </a:extLst>
                </p:cNvPr>
                <p:cNvPicPr/>
                <p:nvPr/>
              </p:nvPicPr>
              <p:blipFill>
                <a:blip r:embed="rId150"/>
                <a:stretch>
                  <a:fillRect/>
                </a:stretch>
              </p:blipFill>
              <p:spPr>
                <a:xfrm>
                  <a:off x="9593499" y="425708"/>
                  <a:ext cx="181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2" name="Freihand 21">
                  <a:extLst>
                    <a:ext uri="{FF2B5EF4-FFF2-40B4-BE49-F238E27FC236}">
                      <a16:creationId xmlns:a16="http://schemas.microsoft.com/office/drawing/2014/main" id="{EE1D9264-0DA6-4593-BF1B-B8C51C128CB5}"/>
                    </a:ext>
                  </a:extLst>
                </p14:cNvPr>
                <p14:cNvContentPartPr/>
                <p14:nvPr/>
              </p14:nvContentPartPr>
              <p14:xfrm>
                <a:off x="9948459" y="305468"/>
                <a:ext cx="148680" cy="135000"/>
              </p14:xfrm>
            </p:contentPart>
          </mc:Choice>
          <mc:Fallback xmlns="">
            <p:pic>
              <p:nvPicPr>
                <p:cNvPr id="22" name="Freihand 21">
                  <a:extLst>
                    <a:ext uri="{FF2B5EF4-FFF2-40B4-BE49-F238E27FC236}">
                      <a16:creationId xmlns:a16="http://schemas.microsoft.com/office/drawing/2014/main" id="{EE1D9264-0DA6-4593-BF1B-B8C51C128CB5}"/>
                    </a:ext>
                  </a:extLst>
                </p:cNvPr>
                <p:cNvPicPr/>
                <p:nvPr/>
              </p:nvPicPr>
              <p:blipFill>
                <a:blip r:embed="rId152"/>
                <a:stretch>
                  <a:fillRect/>
                </a:stretch>
              </p:blipFill>
              <p:spPr>
                <a:xfrm>
                  <a:off x="9944139" y="301148"/>
                  <a:ext cx="157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3" name="Freihand 22">
                  <a:extLst>
                    <a:ext uri="{FF2B5EF4-FFF2-40B4-BE49-F238E27FC236}">
                      <a16:creationId xmlns:a16="http://schemas.microsoft.com/office/drawing/2014/main" id="{3B706604-5579-4982-BF70-79C6ABBB246A}"/>
                    </a:ext>
                  </a:extLst>
                </p14:cNvPr>
                <p14:cNvContentPartPr/>
                <p14:nvPr/>
              </p14:nvContentPartPr>
              <p14:xfrm>
                <a:off x="10069419" y="410588"/>
                <a:ext cx="82800" cy="87120"/>
              </p14:xfrm>
            </p:contentPart>
          </mc:Choice>
          <mc:Fallback xmlns="">
            <p:pic>
              <p:nvPicPr>
                <p:cNvPr id="23" name="Freihand 22">
                  <a:extLst>
                    <a:ext uri="{FF2B5EF4-FFF2-40B4-BE49-F238E27FC236}">
                      <a16:creationId xmlns:a16="http://schemas.microsoft.com/office/drawing/2014/main" id="{3B706604-5579-4982-BF70-79C6ABBB246A}"/>
                    </a:ext>
                  </a:extLst>
                </p:cNvPr>
                <p:cNvPicPr/>
                <p:nvPr/>
              </p:nvPicPr>
              <p:blipFill>
                <a:blip r:embed="rId154"/>
                <a:stretch>
                  <a:fillRect/>
                </a:stretch>
              </p:blipFill>
              <p:spPr>
                <a:xfrm>
                  <a:off x="10065099" y="406268"/>
                  <a:ext cx="91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4" name="Freihand 23">
                  <a:extLst>
                    <a:ext uri="{FF2B5EF4-FFF2-40B4-BE49-F238E27FC236}">
                      <a16:creationId xmlns:a16="http://schemas.microsoft.com/office/drawing/2014/main" id="{898FE905-C504-41EC-BBA0-398F1C28635C}"/>
                    </a:ext>
                  </a:extLst>
                </p14:cNvPr>
                <p14:cNvContentPartPr/>
                <p14:nvPr/>
              </p14:nvContentPartPr>
              <p14:xfrm>
                <a:off x="10318899" y="333548"/>
                <a:ext cx="29520" cy="119520"/>
              </p14:xfrm>
            </p:contentPart>
          </mc:Choice>
          <mc:Fallback xmlns="">
            <p:pic>
              <p:nvPicPr>
                <p:cNvPr id="24" name="Freihand 23">
                  <a:extLst>
                    <a:ext uri="{FF2B5EF4-FFF2-40B4-BE49-F238E27FC236}">
                      <a16:creationId xmlns:a16="http://schemas.microsoft.com/office/drawing/2014/main" id="{898FE905-C504-41EC-BBA0-398F1C28635C}"/>
                    </a:ext>
                  </a:extLst>
                </p:cNvPr>
                <p:cNvPicPr/>
                <p:nvPr/>
              </p:nvPicPr>
              <p:blipFill>
                <a:blip r:embed="rId156"/>
                <a:stretch>
                  <a:fillRect/>
                </a:stretch>
              </p:blipFill>
              <p:spPr>
                <a:xfrm>
                  <a:off x="10314579" y="329228"/>
                  <a:ext cx="38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5" name="Freihand 24">
                  <a:extLst>
                    <a:ext uri="{FF2B5EF4-FFF2-40B4-BE49-F238E27FC236}">
                      <a16:creationId xmlns:a16="http://schemas.microsoft.com/office/drawing/2014/main" id="{51371A09-1BC7-4144-B902-AA5F43EC6BAC}"/>
                    </a:ext>
                  </a:extLst>
                </p14:cNvPr>
                <p14:cNvContentPartPr/>
                <p14:nvPr/>
              </p14:nvContentPartPr>
              <p14:xfrm>
                <a:off x="10256619" y="370628"/>
                <a:ext cx="139320" cy="16200"/>
              </p14:xfrm>
            </p:contentPart>
          </mc:Choice>
          <mc:Fallback xmlns="">
            <p:pic>
              <p:nvPicPr>
                <p:cNvPr id="25" name="Freihand 24">
                  <a:extLst>
                    <a:ext uri="{FF2B5EF4-FFF2-40B4-BE49-F238E27FC236}">
                      <a16:creationId xmlns:a16="http://schemas.microsoft.com/office/drawing/2014/main" id="{51371A09-1BC7-4144-B902-AA5F43EC6BAC}"/>
                    </a:ext>
                  </a:extLst>
                </p:cNvPr>
                <p:cNvPicPr/>
                <p:nvPr/>
              </p:nvPicPr>
              <p:blipFill>
                <a:blip r:embed="rId158"/>
                <a:stretch>
                  <a:fillRect/>
                </a:stretch>
              </p:blipFill>
              <p:spPr>
                <a:xfrm>
                  <a:off x="10252299" y="366308"/>
                  <a:ext cx="147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 name="Freihand 25">
                  <a:extLst>
                    <a:ext uri="{FF2B5EF4-FFF2-40B4-BE49-F238E27FC236}">
                      <a16:creationId xmlns:a16="http://schemas.microsoft.com/office/drawing/2014/main" id="{96103962-C8CC-4DB9-A210-8FCDF6DB287A}"/>
                    </a:ext>
                  </a:extLst>
                </p14:cNvPr>
                <p14:cNvContentPartPr/>
                <p14:nvPr/>
              </p14:nvContentPartPr>
              <p14:xfrm>
                <a:off x="10528779" y="310868"/>
                <a:ext cx="81360" cy="136080"/>
              </p14:xfrm>
            </p:contentPart>
          </mc:Choice>
          <mc:Fallback xmlns="">
            <p:pic>
              <p:nvPicPr>
                <p:cNvPr id="26" name="Freihand 25">
                  <a:extLst>
                    <a:ext uri="{FF2B5EF4-FFF2-40B4-BE49-F238E27FC236}">
                      <a16:creationId xmlns:a16="http://schemas.microsoft.com/office/drawing/2014/main" id="{96103962-C8CC-4DB9-A210-8FCDF6DB287A}"/>
                    </a:ext>
                  </a:extLst>
                </p:cNvPr>
                <p:cNvPicPr/>
                <p:nvPr/>
              </p:nvPicPr>
              <p:blipFill>
                <a:blip r:embed="rId160"/>
                <a:stretch>
                  <a:fillRect/>
                </a:stretch>
              </p:blipFill>
              <p:spPr>
                <a:xfrm>
                  <a:off x="10524459" y="306548"/>
                  <a:ext cx="90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7" name="Freihand 26">
                  <a:extLst>
                    <a:ext uri="{FF2B5EF4-FFF2-40B4-BE49-F238E27FC236}">
                      <a16:creationId xmlns:a16="http://schemas.microsoft.com/office/drawing/2014/main" id="{6310E185-990A-42B5-A462-DE846C4D2CD9}"/>
                    </a:ext>
                  </a:extLst>
                </p14:cNvPr>
                <p14:cNvContentPartPr/>
                <p14:nvPr/>
              </p14:nvContentPartPr>
              <p14:xfrm>
                <a:off x="10635699" y="396908"/>
                <a:ext cx="90720" cy="114480"/>
              </p14:xfrm>
            </p:contentPart>
          </mc:Choice>
          <mc:Fallback xmlns="">
            <p:pic>
              <p:nvPicPr>
                <p:cNvPr id="27" name="Freihand 26">
                  <a:extLst>
                    <a:ext uri="{FF2B5EF4-FFF2-40B4-BE49-F238E27FC236}">
                      <a16:creationId xmlns:a16="http://schemas.microsoft.com/office/drawing/2014/main" id="{6310E185-990A-42B5-A462-DE846C4D2CD9}"/>
                    </a:ext>
                  </a:extLst>
                </p:cNvPr>
                <p:cNvPicPr/>
                <p:nvPr/>
              </p:nvPicPr>
              <p:blipFill>
                <a:blip r:embed="rId162"/>
                <a:stretch>
                  <a:fillRect/>
                </a:stretch>
              </p:blipFill>
              <p:spPr>
                <a:xfrm>
                  <a:off x="10631379" y="392588"/>
                  <a:ext cx="99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8" name="Freihand 27">
                  <a:extLst>
                    <a:ext uri="{FF2B5EF4-FFF2-40B4-BE49-F238E27FC236}">
                      <a16:creationId xmlns:a16="http://schemas.microsoft.com/office/drawing/2014/main" id="{80BB35E1-2B9F-43BD-BD63-BC81F39340F7}"/>
                    </a:ext>
                  </a:extLst>
                </p14:cNvPr>
                <p14:cNvContentPartPr/>
                <p14:nvPr/>
              </p14:nvContentPartPr>
              <p14:xfrm>
                <a:off x="10791939" y="370628"/>
                <a:ext cx="17640" cy="6840"/>
              </p14:xfrm>
            </p:contentPart>
          </mc:Choice>
          <mc:Fallback xmlns="">
            <p:pic>
              <p:nvPicPr>
                <p:cNvPr id="28" name="Freihand 27">
                  <a:extLst>
                    <a:ext uri="{FF2B5EF4-FFF2-40B4-BE49-F238E27FC236}">
                      <a16:creationId xmlns:a16="http://schemas.microsoft.com/office/drawing/2014/main" id="{80BB35E1-2B9F-43BD-BD63-BC81F39340F7}"/>
                    </a:ext>
                  </a:extLst>
                </p:cNvPr>
                <p:cNvPicPr/>
                <p:nvPr/>
              </p:nvPicPr>
              <p:blipFill>
                <a:blip r:embed="rId164"/>
                <a:stretch>
                  <a:fillRect/>
                </a:stretch>
              </p:blipFill>
              <p:spPr>
                <a:xfrm>
                  <a:off x="10787619" y="366308"/>
                  <a:ext cx="26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9" name="Freihand 28">
                  <a:extLst>
                    <a:ext uri="{FF2B5EF4-FFF2-40B4-BE49-F238E27FC236}">
                      <a16:creationId xmlns:a16="http://schemas.microsoft.com/office/drawing/2014/main" id="{C6E6FA17-FD45-4942-BEDF-1903F1920BB7}"/>
                    </a:ext>
                  </a:extLst>
                </p14:cNvPr>
                <p14:cNvContentPartPr/>
                <p14:nvPr/>
              </p14:nvContentPartPr>
              <p14:xfrm>
                <a:off x="10844859" y="336788"/>
                <a:ext cx="121320" cy="45000"/>
              </p14:xfrm>
            </p:contentPart>
          </mc:Choice>
          <mc:Fallback xmlns="">
            <p:pic>
              <p:nvPicPr>
                <p:cNvPr id="29" name="Freihand 28">
                  <a:extLst>
                    <a:ext uri="{FF2B5EF4-FFF2-40B4-BE49-F238E27FC236}">
                      <a16:creationId xmlns:a16="http://schemas.microsoft.com/office/drawing/2014/main" id="{C6E6FA17-FD45-4942-BEDF-1903F1920BB7}"/>
                    </a:ext>
                  </a:extLst>
                </p:cNvPr>
                <p:cNvPicPr/>
                <p:nvPr/>
              </p:nvPicPr>
              <p:blipFill>
                <a:blip r:embed="rId166"/>
                <a:stretch>
                  <a:fillRect/>
                </a:stretch>
              </p:blipFill>
              <p:spPr>
                <a:xfrm>
                  <a:off x="10840539" y="332468"/>
                  <a:ext cx="129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0" name="Freihand 29">
                  <a:extLst>
                    <a:ext uri="{FF2B5EF4-FFF2-40B4-BE49-F238E27FC236}">
                      <a16:creationId xmlns:a16="http://schemas.microsoft.com/office/drawing/2014/main" id="{4E8E9A30-AA61-4BB4-AA54-136E6A605474}"/>
                    </a:ext>
                  </a:extLst>
                </p14:cNvPr>
                <p14:cNvContentPartPr/>
                <p14:nvPr/>
              </p14:nvContentPartPr>
              <p14:xfrm>
                <a:off x="10897419" y="326348"/>
                <a:ext cx="70560" cy="198360"/>
              </p14:xfrm>
            </p:contentPart>
          </mc:Choice>
          <mc:Fallback xmlns="">
            <p:pic>
              <p:nvPicPr>
                <p:cNvPr id="30" name="Freihand 29">
                  <a:extLst>
                    <a:ext uri="{FF2B5EF4-FFF2-40B4-BE49-F238E27FC236}">
                      <a16:creationId xmlns:a16="http://schemas.microsoft.com/office/drawing/2014/main" id="{4E8E9A30-AA61-4BB4-AA54-136E6A605474}"/>
                    </a:ext>
                  </a:extLst>
                </p:cNvPr>
                <p:cNvPicPr/>
                <p:nvPr/>
              </p:nvPicPr>
              <p:blipFill>
                <a:blip r:embed="rId168"/>
                <a:stretch>
                  <a:fillRect/>
                </a:stretch>
              </p:blipFill>
              <p:spPr>
                <a:xfrm>
                  <a:off x="10893099" y="322028"/>
                  <a:ext cx="79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1" name="Freihand 30">
                  <a:extLst>
                    <a:ext uri="{FF2B5EF4-FFF2-40B4-BE49-F238E27FC236}">
                      <a16:creationId xmlns:a16="http://schemas.microsoft.com/office/drawing/2014/main" id="{D2E6220E-8415-4FF1-926C-F2A9F5B8BAD0}"/>
                    </a:ext>
                  </a:extLst>
                </p14:cNvPr>
                <p14:cNvContentPartPr/>
                <p14:nvPr/>
              </p14:nvContentPartPr>
              <p14:xfrm>
                <a:off x="11023779" y="328148"/>
                <a:ext cx="89640" cy="119880"/>
              </p14:xfrm>
            </p:contentPart>
          </mc:Choice>
          <mc:Fallback xmlns="">
            <p:pic>
              <p:nvPicPr>
                <p:cNvPr id="31" name="Freihand 30">
                  <a:extLst>
                    <a:ext uri="{FF2B5EF4-FFF2-40B4-BE49-F238E27FC236}">
                      <a16:creationId xmlns:a16="http://schemas.microsoft.com/office/drawing/2014/main" id="{D2E6220E-8415-4FF1-926C-F2A9F5B8BAD0}"/>
                    </a:ext>
                  </a:extLst>
                </p:cNvPr>
                <p:cNvPicPr/>
                <p:nvPr/>
              </p:nvPicPr>
              <p:blipFill>
                <a:blip r:embed="rId170"/>
                <a:stretch>
                  <a:fillRect/>
                </a:stretch>
              </p:blipFill>
              <p:spPr>
                <a:xfrm>
                  <a:off x="11019459" y="323828"/>
                  <a:ext cx="98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2" name="Freihand 31">
                  <a:extLst>
                    <a:ext uri="{FF2B5EF4-FFF2-40B4-BE49-F238E27FC236}">
                      <a16:creationId xmlns:a16="http://schemas.microsoft.com/office/drawing/2014/main" id="{506C242B-41AF-4F54-B602-0A1BFC1F5D40}"/>
                    </a:ext>
                  </a:extLst>
                </p14:cNvPr>
                <p14:cNvContentPartPr/>
                <p14:nvPr/>
              </p14:nvContentPartPr>
              <p14:xfrm>
                <a:off x="11245539" y="298628"/>
                <a:ext cx="21960" cy="147240"/>
              </p14:xfrm>
            </p:contentPart>
          </mc:Choice>
          <mc:Fallback xmlns="">
            <p:pic>
              <p:nvPicPr>
                <p:cNvPr id="32" name="Freihand 31">
                  <a:extLst>
                    <a:ext uri="{FF2B5EF4-FFF2-40B4-BE49-F238E27FC236}">
                      <a16:creationId xmlns:a16="http://schemas.microsoft.com/office/drawing/2014/main" id="{506C242B-41AF-4F54-B602-0A1BFC1F5D40}"/>
                    </a:ext>
                  </a:extLst>
                </p:cNvPr>
                <p:cNvPicPr/>
                <p:nvPr/>
              </p:nvPicPr>
              <p:blipFill>
                <a:blip r:embed="rId172"/>
                <a:stretch>
                  <a:fillRect/>
                </a:stretch>
              </p:blipFill>
              <p:spPr>
                <a:xfrm>
                  <a:off x="11241219" y="294308"/>
                  <a:ext cx="30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3" name="Freihand 32">
                  <a:extLst>
                    <a:ext uri="{FF2B5EF4-FFF2-40B4-BE49-F238E27FC236}">
                      <a16:creationId xmlns:a16="http://schemas.microsoft.com/office/drawing/2014/main" id="{082A25F0-827F-4A8C-A991-2715FB8477E5}"/>
                    </a:ext>
                  </a:extLst>
                </p14:cNvPr>
                <p14:cNvContentPartPr/>
                <p14:nvPr/>
              </p14:nvContentPartPr>
              <p14:xfrm>
                <a:off x="11175339" y="416348"/>
                <a:ext cx="166680" cy="35640"/>
              </p14:xfrm>
            </p:contentPart>
          </mc:Choice>
          <mc:Fallback xmlns="">
            <p:pic>
              <p:nvPicPr>
                <p:cNvPr id="33" name="Freihand 32">
                  <a:extLst>
                    <a:ext uri="{FF2B5EF4-FFF2-40B4-BE49-F238E27FC236}">
                      <a16:creationId xmlns:a16="http://schemas.microsoft.com/office/drawing/2014/main" id="{082A25F0-827F-4A8C-A991-2715FB8477E5}"/>
                    </a:ext>
                  </a:extLst>
                </p:cNvPr>
                <p:cNvPicPr/>
                <p:nvPr/>
              </p:nvPicPr>
              <p:blipFill>
                <a:blip r:embed="rId174"/>
                <a:stretch>
                  <a:fillRect/>
                </a:stretch>
              </p:blipFill>
              <p:spPr>
                <a:xfrm>
                  <a:off x="11171019" y="412028"/>
                  <a:ext cx="175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4" name="Freihand 33">
                  <a:extLst>
                    <a:ext uri="{FF2B5EF4-FFF2-40B4-BE49-F238E27FC236}">
                      <a16:creationId xmlns:a16="http://schemas.microsoft.com/office/drawing/2014/main" id="{49D488F5-4875-40B7-8C34-486D6AC7FB6B}"/>
                    </a:ext>
                  </a:extLst>
                </p14:cNvPr>
                <p14:cNvContentPartPr/>
                <p14:nvPr/>
              </p14:nvContentPartPr>
              <p14:xfrm>
                <a:off x="11155539" y="297548"/>
                <a:ext cx="314640" cy="131400"/>
              </p14:xfrm>
            </p:contentPart>
          </mc:Choice>
          <mc:Fallback xmlns="">
            <p:pic>
              <p:nvPicPr>
                <p:cNvPr id="34" name="Freihand 33">
                  <a:extLst>
                    <a:ext uri="{FF2B5EF4-FFF2-40B4-BE49-F238E27FC236}">
                      <a16:creationId xmlns:a16="http://schemas.microsoft.com/office/drawing/2014/main" id="{49D488F5-4875-40B7-8C34-486D6AC7FB6B}"/>
                    </a:ext>
                  </a:extLst>
                </p:cNvPr>
                <p:cNvPicPr/>
                <p:nvPr/>
              </p:nvPicPr>
              <p:blipFill>
                <a:blip r:embed="rId176"/>
                <a:stretch>
                  <a:fillRect/>
                </a:stretch>
              </p:blipFill>
              <p:spPr>
                <a:xfrm>
                  <a:off x="11151219" y="293228"/>
                  <a:ext cx="323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6" name="Freihand 35">
                  <a:extLst>
                    <a:ext uri="{FF2B5EF4-FFF2-40B4-BE49-F238E27FC236}">
                      <a16:creationId xmlns:a16="http://schemas.microsoft.com/office/drawing/2014/main" id="{EE95C149-0339-45FA-9DB3-F4CB32B41CD9}"/>
                    </a:ext>
                  </a:extLst>
                </p14:cNvPr>
                <p14:cNvContentPartPr/>
                <p14:nvPr/>
              </p14:nvContentPartPr>
              <p14:xfrm>
                <a:off x="11372979" y="344348"/>
                <a:ext cx="154440" cy="27720"/>
              </p14:xfrm>
            </p:contentPart>
          </mc:Choice>
          <mc:Fallback xmlns="">
            <p:pic>
              <p:nvPicPr>
                <p:cNvPr id="36" name="Freihand 35">
                  <a:extLst>
                    <a:ext uri="{FF2B5EF4-FFF2-40B4-BE49-F238E27FC236}">
                      <a16:creationId xmlns:a16="http://schemas.microsoft.com/office/drawing/2014/main" id="{EE95C149-0339-45FA-9DB3-F4CB32B41CD9}"/>
                    </a:ext>
                  </a:extLst>
                </p:cNvPr>
                <p:cNvPicPr/>
                <p:nvPr/>
              </p:nvPicPr>
              <p:blipFill>
                <a:blip r:embed="rId178"/>
                <a:stretch>
                  <a:fillRect/>
                </a:stretch>
              </p:blipFill>
              <p:spPr>
                <a:xfrm>
                  <a:off x="11368659" y="340028"/>
                  <a:ext cx="1630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7" name="Freihand 36">
                  <a:extLst>
                    <a:ext uri="{FF2B5EF4-FFF2-40B4-BE49-F238E27FC236}">
                      <a16:creationId xmlns:a16="http://schemas.microsoft.com/office/drawing/2014/main" id="{284B78BC-6103-4FF8-8E1B-A813A2A757EE}"/>
                    </a:ext>
                  </a:extLst>
                </p14:cNvPr>
                <p14:cNvContentPartPr/>
                <p14:nvPr/>
              </p14:nvContentPartPr>
              <p14:xfrm>
                <a:off x="11621019" y="267668"/>
                <a:ext cx="181440" cy="210240"/>
              </p14:xfrm>
            </p:contentPart>
          </mc:Choice>
          <mc:Fallback xmlns="">
            <p:pic>
              <p:nvPicPr>
                <p:cNvPr id="37" name="Freihand 36">
                  <a:extLst>
                    <a:ext uri="{FF2B5EF4-FFF2-40B4-BE49-F238E27FC236}">
                      <a16:creationId xmlns:a16="http://schemas.microsoft.com/office/drawing/2014/main" id="{284B78BC-6103-4FF8-8E1B-A813A2A757EE}"/>
                    </a:ext>
                  </a:extLst>
                </p:cNvPr>
                <p:cNvPicPr/>
                <p:nvPr/>
              </p:nvPicPr>
              <p:blipFill>
                <a:blip r:embed="rId180"/>
                <a:stretch>
                  <a:fillRect/>
                </a:stretch>
              </p:blipFill>
              <p:spPr>
                <a:xfrm>
                  <a:off x="11616699" y="263348"/>
                  <a:ext cx="190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5" name="Freihand 144">
                  <a:extLst>
                    <a:ext uri="{FF2B5EF4-FFF2-40B4-BE49-F238E27FC236}">
                      <a16:creationId xmlns:a16="http://schemas.microsoft.com/office/drawing/2014/main" id="{03A99782-4010-49C1-B76B-8B55C38E36E9}"/>
                    </a:ext>
                  </a:extLst>
                </p14:cNvPr>
                <p14:cNvContentPartPr/>
                <p14:nvPr/>
              </p14:nvContentPartPr>
              <p14:xfrm>
                <a:off x="9480099" y="123668"/>
                <a:ext cx="525960" cy="23760"/>
              </p14:xfrm>
            </p:contentPart>
          </mc:Choice>
          <mc:Fallback xmlns="">
            <p:pic>
              <p:nvPicPr>
                <p:cNvPr id="145" name="Freihand 144">
                  <a:extLst>
                    <a:ext uri="{FF2B5EF4-FFF2-40B4-BE49-F238E27FC236}">
                      <a16:creationId xmlns:a16="http://schemas.microsoft.com/office/drawing/2014/main" id="{03A99782-4010-49C1-B76B-8B55C38E36E9}"/>
                    </a:ext>
                  </a:extLst>
                </p:cNvPr>
                <p:cNvPicPr/>
                <p:nvPr/>
              </p:nvPicPr>
              <p:blipFill>
                <a:blip r:embed="rId182"/>
                <a:stretch>
                  <a:fillRect/>
                </a:stretch>
              </p:blipFill>
              <p:spPr>
                <a:xfrm>
                  <a:off x="9475779" y="119348"/>
                  <a:ext cx="534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6" name="Freihand 145">
                  <a:extLst>
                    <a:ext uri="{FF2B5EF4-FFF2-40B4-BE49-F238E27FC236}">
                      <a16:creationId xmlns:a16="http://schemas.microsoft.com/office/drawing/2014/main" id="{9ED12019-EA5E-4DC6-AD56-499C64C9FD5E}"/>
                    </a:ext>
                  </a:extLst>
                </p14:cNvPr>
                <p14:cNvContentPartPr/>
                <p14:nvPr/>
              </p14:nvContentPartPr>
              <p14:xfrm>
                <a:off x="9890859" y="68228"/>
                <a:ext cx="255240" cy="180360"/>
              </p14:xfrm>
            </p:contentPart>
          </mc:Choice>
          <mc:Fallback xmlns="">
            <p:pic>
              <p:nvPicPr>
                <p:cNvPr id="146" name="Freihand 145">
                  <a:extLst>
                    <a:ext uri="{FF2B5EF4-FFF2-40B4-BE49-F238E27FC236}">
                      <a16:creationId xmlns:a16="http://schemas.microsoft.com/office/drawing/2014/main" id="{9ED12019-EA5E-4DC6-AD56-499C64C9FD5E}"/>
                    </a:ext>
                  </a:extLst>
                </p:cNvPr>
                <p:cNvPicPr/>
                <p:nvPr/>
              </p:nvPicPr>
              <p:blipFill>
                <a:blip r:embed="rId184"/>
                <a:stretch>
                  <a:fillRect/>
                </a:stretch>
              </p:blipFill>
              <p:spPr>
                <a:xfrm>
                  <a:off x="9886539" y="63908"/>
                  <a:ext cx="263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8" name="Freihand 147">
                  <a:extLst>
                    <a:ext uri="{FF2B5EF4-FFF2-40B4-BE49-F238E27FC236}">
                      <a16:creationId xmlns:a16="http://schemas.microsoft.com/office/drawing/2014/main" id="{D5F8691E-DB38-4865-BD82-88D8B97D276A}"/>
                    </a:ext>
                  </a:extLst>
                </p14:cNvPr>
                <p14:cNvContentPartPr/>
                <p14:nvPr/>
              </p14:nvContentPartPr>
              <p14:xfrm>
                <a:off x="10468299" y="99908"/>
                <a:ext cx="76680" cy="34920"/>
              </p14:xfrm>
            </p:contentPart>
          </mc:Choice>
          <mc:Fallback xmlns="">
            <p:pic>
              <p:nvPicPr>
                <p:cNvPr id="148" name="Freihand 147">
                  <a:extLst>
                    <a:ext uri="{FF2B5EF4-FFF2-40B4-BE49-F238E27FC236}">
                      <a16:creationId xmlns:a16="http://schemas.microsoft.com/office/drawing/2014/main" id="{D5F8691E-DB38-4865-BD82-88D8B97D276A}"/>
                    </a:ext>
                  </a:extLst>
                </p:cNvPr>
                <p:cNvPicPr/>
                <p:nvPr/>
              </p:nvPicPr>
              <p:blipFill>
                <a:blip r:embed="rId186"/>
                <a:stretch>
                  <a:fillRect/>
                </a:stretch>
              </p:blipFill>
              <p:spPr>
                <a:xfrm>
                  <a:off x="10463979" y="95588"/>
                  <a:ext cx="853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9" name="Freihand 148">
                  <a:extLst>
                    <a:ext uri="{FF2B5EF4-FFF2-40B4-BE49-F238E27FC236}">
                      <a16:creationId xmlns:a16="http://schemas.microsoft.com/office/drawing/2014/main" id="{6E2B67B3-0BBD-48B3-BDC0-C918FD75EF57}"/>
                    </a:ext>
                  </a:extLst>
                </p14:cNvPr>
                <p14:cNvContentPartPr/>
                <p14:nvPr/>
              </p14:nvContentPartPr>
              <p14:xfrm>
                <a:off x="10499979" y="82628"/>
                <a:ext cx="75600" cy="147600"/>
              </p14:xfrm>
            </p:contentPart>
          </mc:Choice>
          <mc:Fallback xmlns="">
            <p:pic>
              <p:nvPicPr>
                <p:cNvPr id="149" name="Freihand 148">
                  <a:extLst>
                    <a:ext uri="{FF2B5EF4-FFF2-40B4-BE49-F238E27FC236}">
                      <a16:creationId xmlns:a16="http://schemas.microsoft.com/office/drawing/2014/main" id="{6E2B67B3-0BBD-48B3-BDC0-C918FD75EF57}"/>
                    </a:ext>
                  </a:extLst>
                </p:cNvPr>
                <p:cNvPicPr/>
                <p:nvPr/>
              </p:nvPicPr>
              <p:blipFill>
                <a:blip r:embed="rId188"/>
                <a:stretch>
                  <a:fillRect/>
                </a:stretch>
              </p:blipFill>
              <p:spPr>
                <a:xfrm>
                  <a:off x="10495659" y="78308"/>
                  <a:ext cx="84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0" name="Freihand 149">
                  <a:extLst>
                    <a:ext uri="{FF2B5EF4-FFF2-40B4-BE49-F238E27FC236}">
                      <a16:creationId xmlns:a16="http://schemas.microsoft.com/office/drawing/2014/main" id="{2A8A0835-3723-4212-810E-FFBD15C97352}"/>
                    </a:ext>
                  </a:extLst>
                </p14:cNvPr>
                <p14:cNvContentPartPr/>
                <p14:nvPr/>
              </p14:nvContentPartPr>
              <p14:xfrm>
                <a:off x="10592859" y="63188"/>
                <a:ext cx="60840" cy="124560"/>
              </p14:xfrm>
            </p:contentPart>
          </mc:Choice>
          <mc:Fallback xmlns="">
            <p:pic>
              <p:nvPicPr>
                <p:cNvPr id="150" name="Freihand 149">
                  <a:extLst>
                    <a:ext uri="{FF2B5EF4-FFF2-40B4-BE49-F238E27FC236}">
                      <a16:creationId xmlns:a16="http://schemas.microsoft.com/office/drawing/2014/main" id="{2A8A0835-3723-4212-810E-FFBD15C97352}"/>
                    </a:ext>
                  </a:extLst>
                </p:cNvPr>
                <p:cNvPicPr/>
                <p:nvPr/>
              </p:nvPicPr>
              <p:blipFill>
                <a:blip r:embed="rId190"/>
                <a:stretch>
                  <a:fillRect/>
                </a:stretch>
              </p:blipFill>
              <p:spPr>
                <a:xfrm>
                  <a:off x="10588539" y="58868"/>
                  <a:ext cx="69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1" name="Freihand 150">
                  <a:extLst>
                    <a:ext uri="{FF2B5EF4-FFF2-40B4-BE49-F238E27FC236}">
                      <a16:creationId xmlns:a16="http://schemas.microsoft.com/office/drawing/2014/main" id="{17328609-A875-4691-8915-D93753C1E74B}"/>
                    </a:ext>
                  </a:extLst>
                </p14:cNvPr>
                <p14:cNvContentPartPr/>
                <p14:nvPr/>
              </p14:nvContentPartPr>
              <p14:xfrm>
                <a:off x="10571979" y="40148"/>
                <a:ext cx="3600" cy="58320"/>
              </p14:xfrm>
            </p:contentPart>
          </mc:Choice>
          <mc:Fallback xmlns="">
            <p:pic>
              <p:nvPicPr>
                <p:cNvPr id="151" name="Freihand 150">
                  <a:extLst>
                    <a:ext uri="{FF2B5EF4-FFF2-40B4-BE49-F238E27FC236}">
                      <a16:creationId xmlns:a16="http://schemas.microsoft.com/office/drawing/2014/main" id="{17328609-A875-4691-8915-D93753C1E74B}"/>
                    </a:ext>
                  </a:extLst>
                </p:cNvPr>
                <p:cNvPicPr/>
                <p:nvPr/>
              </p:nvPicPr>
              <p:blipFill>
                <a:blip r:embed="rId192"/>
                <a:stretch>
                  <a:fillRect/>
                </a:stretch>
              </p:blipFill>
              <p:spPr>
                <a:xfrm>
                  <a:off x="10567659" y="35828"/>
                  <a:ext cx="12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2" name="Freihand 151">
                  <a:extLst>
                    <a:ext uri="{FF2B5EF4-FFF2-40B4-BE49-F238E27FC236}">
                      <a16:creationId xmlns:a16="http://schemas.microsoft.com/office/drawing/2014/main" id="{772D6DF2-EFFC-447C-9F2B-14BCB7941CD8}"/>
                    </a:ext>
                  </a:extLst>
                </p14:cNvPr>
                <p14:cNvContentPartPr/>
                <p14:nvPr/>
              </p14:nvContentPartPr>
              <p14:xfrm>
                <a:off x="10533819" y="34028"/>
                <a:ext cx="97920" cy="65520"/>
              </p14:xfrm>
            </p:contentPart>
          </mc:Choice>
          <mc:Fallback xmlns="">
            <p:pic>
              <p:nvPicPr>
                <p:cNvPr id="152" name="Freihand 151">
                  <a:extLst>
                    <a:ext uri="{FF2B5EF4-FFF2-40B4-BE49-F238E27FC236}">
                      <a16:creationId xmlns:a16="http://schemas.microsoft.com/office/drawing/2014/main" id="{772D6DF2-EFFC-447C-9F2B-14BCB7941CD8}"/>
                    </a:ext>
                  </a:extLst>
                </p:cNvPr>
                <p:cNvPicPr/>
                <p:nvPr/>
              </p:nvPicPr>
              <p:blipFill>
                <a:blip r:embed="rId194"/>
                <a:stretch>
                  <a:fillRect/>
                </a:stretch>
              </p:blipFill>
              <p:spPr>
                <a:xfrm>
                  <a:off x="10529499" y="29708"/>
                  <a:ext cx="106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3" name="Freihand 152">
                  <a:extLst>
                    <a:ext uri="{FF2B5EF4-FFF2-40B4-BE49-F238E27FC236}">
                      <a16:creationId xmlns:a16="http://schemas.microsoft.com/office/drawing/2014/main" id="{796E9BA4-C3D6-44F1-82AE-5BC9AE20E4B5}"/>
                    </a:ext>
                  </a:extLst>
                </p14:cNvPr>
                <p14:cNvContentPartPr/>
                <p14:nvPr/>
              </p14:nvContentPartPr>
              <p14:xfrm>
                <a:off x="10672059" y="122228"/>
                <a:ext cx="74880" cy="36720"/>
              </p14:xfrm>
            </p:contentPart>
          </mc:Choice>
          <mc:Fallback xmlns="">
            <p:pic>
              <p:nvPicPr>
                <p:cNvPr id="153" name="Freihand 152">
                  <a:extLst>
                    <a:ext uri="{FF2B5EF4-FFF2-40B4-BE49-F238E27FC236}">
                      <a16:creationId xmlns:a16="http://schemas.microsoft.com/office/drawing/2014/main" id="{796E9BA4-C3D6-44F1-82AE-5BC9AE20E4B5}"/>
                    </a:ext>
                  </a:extLst>
                </p:cNvPr>
                <p:cNvPicPr/>
                <p:nvPr/>
              </p:nvPicPr>
              <p:blipFill>
                <a:blip r:embed="rId196"/>
                <a:stretch>
                  <a:fillRect/>
                </a:stretch>
              </p:blipFill>
              <p:spPr>
                <a:xfrm>
                  <a:off x="10667739" y="117908"/>
                  <a:ext cx="83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4" name="Freihand 153">
                  <a:extLst>
                    <a:ext uri="{FF2B5EF4-FFF2-40B4-BE49-F238E27FC236}">
                      <a16:creationId xmlns:a16="http://schemas.microsoft.com/office/drawing/2014/main" id="{F84F0A63-0873-47F9-BA0F-0572AE0821A0}"/>
                    </a:ext>
                  </a:extLst>
                </p14:cNvPr>
                <p14:cNvContentPartPr/>
                <p14:nvPr/>
              </p14:nvContentPartPr>
              <p14:xfrm>
                <a:off x="10701939" y="116468"/>
                <a:ext cx="60840" cy="103320"/>
              </p14:xfrm>
            </p:contentPart>
          </mc:Choice>
          <mc:Fallback xmlns="">
            <p:pic>
              <p:nvPicPr>
                <p:cNvPr id="154" name="Freihand 153">
                  <a:extLst>
                    <a:ext uri="{FF2B5EF4-FFF2-40B4-BE49-F238E27FC236}">
                      <a16:creationId xmlns:a16="http://schemas.microsoft.com/office/drawing/2014/main" id="{F84F0A63-0873-47F9-BA0F-0572AE0821A0}"/>
                    </a:ext>
                  </a:extLst>
                </p:cNvPr>
                <p:cNvPicPr/>
                <p:nvPr/>
              </p:nvPicPr>
              <p:blipFill>
                <a:blip r:embed="rId198"/>
                <a:stretch>
                  <a:fillRect/>
                </a:stretch>
              </p:blipFill>
              <p:spPr>
                <a:xfrm>
                  <a:off x="10697619" y="112148"/>
                  <a:ext cx="69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5" name="Freihand 154">
                  <a:extLst>
                    <a:ext uri="{FF2B5EF4-FFF2-40B4-BE49-F238E27FC236}">
                      <a16:creationId xmlns:a16="http://schemas.microsoft.com/office/drawing/2014/main" id="{3081EA31-0D77-4343-B3D1-2F2162CE175A}"/>
                    </a:ext>
                  </a:extLst>
                </p14:cNvPr>
                <p14:cNvContentPartPr/>
                <p14:nvPr/>
              </p14:nvContentPartPr>
              <p14:xfrm>
                <a:off x="10721019" y="61028"/>
                <a:ext cx="105120" cy="216720"/>
              </p14:xfrm>
            </p:contentPart>
          </mc:Choice>
          <mc:Fallback xmlns="">
            <p:pic>
              <p:nvPicPr>
                <p:cNvPr id="155" name="Freihand 154">
                  <a:extLst>
                    <a:ext uri="{FF2B5EF4-FFF2-40B4-BE49-F238E27FC236}">
                      <a16:creationId xmlns:a16="http://schemas.microsoft.com/office/drawing/2014/main" id="{3081EA31-0D77-4343-B3D1-2F2162CE175A}"/>
                    </a:ext>
                  </a:extLst>
                </p:cNvPr>
                <p:cNvPicPr/>
                <p:nvPr/>
              </p:nvPicPr>
              <p:blipFill>
                <a:blip r:embed="rId200"/>
                <a:stretch>
                  <a:fillRect/>
                </a:stretch>
              </p:blipFill>
              <p:spPr>
                <a:xfrm>
                  <a:off x="10716699" y="56708"/>
                  <a:ext cx="113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7" name="Freihand 156">
                  <a:extLst>
                    <a:ext uri="{FF2B5EF4-FFF2-40B4-BE49-F238E27FC236}">
                      <a16:creationId xmlns:a16="http://schemas.microsoft.com/office/drawing/2014/main" id="{C786C34A-2926-4CD3-A429-13EE970ABD0B}"/>
                    </a:ext>
                  </a:extLst>
                </p14:cNvPr>
                <p14:cNvContentPartPr/>
                <p14:nvPr/>
              </p14:nvContentPartPr>
              <p14:xfrm>
                <a:off x="8276979" y="63188"/>
                <a:ext cx="1317240" cy="640440"/>
              </p14:xfrm>
            </p:contentPart>
          </mc:Choice>
          <mc:Fallback xmlns="">
            <p:pic>
              <p:nvPicPr>
                <p:cNvPr id="157" name="Freihand 156">
                  <a:extLst>
                    <a:ext uri="{FF2B5EF4-FFF2-40B4-BE49-F238E27FC236}">
                      <a16:creationId xmlns:a16="http://schemas.microsoft.com/office/drawing/2014/main" id="{C786C34A-2926-4CD3-A429-13EE970ABD0B}"/>
                    </a:ext>
                  </a:extLst>
                </p:cNvPr>
                <p:cNvPicPr/>
                <p:nvPr/>
              </p:nvPicPr>
              <p:blipFill>
                <a:blip r:embed="rId202"/>
                <a:stretch>
                  <a:fillRect/>
                </a:stretch>
              </p:blipFill>
              <p:spPr>
                <a:xfrm>
                  <a:off x="8272659" y="58868"/>
                  <a:ext cx="132588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9" name="Freihand 158">
                  <a:extLst>
                    <a:ext uri="{FF2B5EF4-FFF2-40B4-BE49-F238E27FC236}">
                      <a16:creationId xmlns:a16="http://schemas.microsoft.com/office/drawing/2014/main" id="{0FB27DE0-04C4-4AD5-8714-209754E7BF1E}"/>
                    </a:ext>
                  </a:extLst>
                </p14:cNvPr>
                <p14:cNvContentPartPr/>
                <p14:nvPr/>
              </p14:nvContentPartPr>
              <p14:xfrm>
                <a:off x="9313059" y="2608388"/>
                <a:ext cx="87480" cy="102240"/>
              </p14:xfrm>
            </p:contentPart>
          </mc:Choice>
          <mc:Fallback xmlns="">
            <p:pic>
              <p:nvPicPr>
                <p:cNvPr id="159" name="Freihand 158">
                  <a:extLst>
                    <a:ext uri="{FF2B5EF4-FFF2-40B4-BE49-F238E27FC236}">
                      <a16:creationId xmlns:a16="http://schemas.microsoft.com/office/drawing/2014/main" id="{0FB27DE0-04C4-4AD5-8714-209754E7BF1E}"/>
                    </a:ext>
                  </a:extLst>
                </p:cNvPr>
                <p:cNvPicPr/>
                <p:nvPr/>
              </p:nvPicPr>
              <p:blipFill>
                <a:blip r:embed="rId204"/>
                <a:stretch>
                  <a:fillRect/>
                </a:stretch>
              </p:blipFill>
              <p:spPr>
                <a:xfrm>
                  <a:off x="9308739" y="2604068"/>
                  <a:ext cx="96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0" name="Freihand 159">
                  <a:extLst>
                    <a:ext uri="{FF2B5EF4-FFF2-40B4-BE49-F238E27FC236}">
                      <a16:creationId xmlns:a16="http://schemas.microsoft.com/office/drawing/2014/main" id="{0CB960B9-BBFA-4319-89D3-875DE0D6ACD5}"/>
                    </a:ext>
                  </a:extLst>
                </p14:cNvPr>
                <p14:cNvContentPartPr/>
                <p14:nvPr/>
              </p14:nvContentPartPr>
              <p14:xfrm>
                <a:off x="9339699" y="2639348"/>
                <a:ext cx="73080" cy="185040"/>
              </p14:xfrm>
            </p:contentPart>
          </mc:Choice>
          <mc:Fallback xmlns="">
            <p:pic>
              <p:nvPicPr>
                <p:cNvPr id="160" name="Freihand 159">
                  <a:extLst>
                    <a:ext uri="{FF2B5EF4-FFF2-40B4-BE49-F238E27FC236}">
                      <a16:creationId xmlns:a16="http://schemas.microsoft.com/office/drawing/2014/main" id="{0CB960B9-BBFA-4319-89D3-875DE0D6ACD5}"/>
                    </a:ext>
                  </a:extLst>
                </p:cNvPr>
                <p:cNvPicPr/>
                <p:nvPr/>
              </p:nvPicPr>
              <p:blipFill>
                <a:blip r:embed="rId206"/>
                <a:stretch>
                  <a:fillRect/>
                </a:stretch>
              </p:blipFill>
              <p:spPr>
                <a:xfrm>
                  <a:off x="9335379" y="2635028"/>
                  <a:ext cx="81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1" name="Freihand 160">
                  <a:extLst>
                    <a:ext uri="{FF2B5EF4-FFF2-40B4-BE49-F238E27FC236}">
                      <a16:creationId xmlns:a16="http://schemas.microsoft.com/office/drawing/2014/main" id="{1A1E9439-2538-4EAA-8D6E-C0F9E0585016}"/>
                    </a:ext>
                  </a:extLst>
                </p14:cNvPr>
                <p14:cNvContentPartPr/>
                <p14:nvPr/>
              </p14:nvContentPartPr>
              <p14:xfrm>
                <a:off x="9488019" y="2541068"/>
                <a:ext cx="25920" cy="88560"/>
              </p14:xfrm>
            </p:contentPart>
          </mc:Choice>
          <mc:Fallback xmlns="">
            <p:pic>
              <p:nvPicPr>
                <p:cNvPr id="161" name="Freihand 160">
                  <a:extLst>
                    <a:ext uri="{FF2B5EF4-FFF2-40B4-BE49-F238E27FC236}">
                      <a16:creationId xmlns:a16="http://schemas.microsoft.com/office/drawing/2014/main" id="{1A1E9439-2538-4EAA-8D6E-C0F9E0585016}"/>
                    </a:ext>
                  </a:extLst>
                </p:cNvPr>
                <p:cNvPicPr/>
                <p:nvPr/>
              </p:nvPicPr>
              <p:blipFill>
                <a:blip r:embed="rId208"/>
                <a:stretch>
                  <a:fillRect/>
                </a:stretch>
              </p:blipFill>
              <p:spPr>
                <a:xfrm>
                  <a:off x="9483699" y="2536748"/>
                  <a:ext cx="34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2" name="Freihand 161">
                  <a:extLst>
                    <a:ext uri="{FF2B5EF4-FFF2-40B4-BE49-F238E27FC236}">
                      <a16:creationId xmlns:a16="http://schemas.microsoft.com/office/drawing/2014/main" id="{DF534B60-1F27-48C7-9BF4-44BAA8D14F65}"/>
                    </a:ext>
                  </a:extLst>
                </p14:cNvPr>
                <p14:cNvContentPartPr/>
                <p14:nvPr/>
              </p14:nvContentPartPr>
              <p14:xfrm>
                <a:off x="9424659" y="2541428"/>
                <a:ext cx="135360" cy="136080"/>
              </p14:xfrm>
            </p:contentPart>
          </mc:Choice>
          <mc:Fallback xmlns="">
            <p:pic>
              <p:nvPicPr>
                <p:cNvPr id="162" name="Freihand 161">
                  <a:extLst>
                    <a:ext uri="{FF2B5EF4-FFF2-40B4-BE49-F238E27FC236}">
                      <a16:creationId xmlns:a16="http://schemas.microsoft.com/office/drawing/2014/main" id="{DF534B60-1F27-48C7-9BF4-44BAA8D14F65}"/>
                    </a:ext>
                  </a:extLst>
                </p:cNvPr>
                <p:cNvPicPr/>
                <p:nvPr/>
              </p:nvPicPr>
              <p:blipFill>
                <a:blip r:embed="rId210"/>
                <a:stretch>
                  <a:fillRect/>
                </a:stretch>
              </p:blipFill>
              <p:spPr>
                <a:xfrm>
                  <a:off x="9420339" y="2537108"/>
                  <a:ext cx="144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3" name="Freihand 162">
                  <a:extLst>
                    <a:ext uri="{FF2B5EF4-FFF2-40B4-BE49-F238E27FC236}">
                      <a16:creationId xmlns:a16="http://schemas.microsoft.com/office/drawing/2014/main" id="{61F7C762-D2E1-47CD-829E-1557BD6EBB2E}"/>
                    </a:ext>
                  </a:extLst>
                </p14:cNvPr>
                <p14:cNvContentPartPr/>
                <p14:nvPr/>
              </p14:nvContentPartPr>
              <p14:xfrm>
                <a:off x="9670539" y="2671388"/>
                <a:ext cx="190800" cy="1800"/>
              </p14:xfrm>
            </p:contentPart>
          </mc:Choice>
          <mc:Fallback xmlns="">
            <p:pic>
              <p:nvPicPr>
                <p:cNvPr id="163" name="Freihand 162">
                  <a:extLst>
                    <a:ext uri="{FF2B5EF4-FFF2-40B4-BE49-F238E27FC236}">
                      <a16:creationId xmlns:a16="http://schemas.microsoft.com/office/drawing/2014/main" id="{61F7C762-D2E1-47CD-829E-1557BD6EBB2E}"/>
                    </a:ext>
                  </a:extLst>
                </p:cNvPr>
                <p:cNvPicPr/>
                <p:nvPr/>
              </p:nvPicPr>
              <p:blipFill>
                <a:blip r:embed="rId212"/>
                <a:stretch>
                  <a:fillRect/>
                </a:stretch>
              </p:blipFill>
              <p:spPr>
                <a:xfrm>
                  <a:off x="9666219" y="2667068"/>
                  <a:ext cx="199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4" name="Freihand 163">
                  <a:extLst>
                    <a:ext uri="{FF2B5EF4-FFF2-40B4-BE49-F238E27FC236}">
                      <a16:creationId xmlns:a16="http://schemas.microsoft.com/office/drawing/2014/main" id="{5CD1AB52-8D88-4AD1-A4B3-AFDCD3EA3224}"/>
                    </a:ext>
                  </a:extLst>
                </p14:cNvPr>
                <p14:cNvContentPartPr/>
                <p14:nvPr/>
              </p14:nvContentPartPr>
              <p14:xfrm>
                <a:off x="9703659" y="2716748"/>
                <a:ext cx="167760" cy="9360"/>
              </p14:xfrm>
            </p:contentPart>
          </mc:Choice>
          <mc:Fallback xmlns="">
            <p:pic>
              <p:nvPicPr>
                <p:cNvPr id="164" name="Freihand 163">
                  <a:extLst>
                    <a:ext uri="{FF2B5EF4-FFF2-40B4-BE49-F238E27FC236}">
                      <a16:creationId xmlns:a16="http://schemas.microsoft.com/office/drawing/2014/main" id="{5CD1AB52-8D88-4AD1-A4B3-AFDCD3EA3224}"/>
                    </a:ext>
                  </a:extLst>
                </p:cNvPr>
                <p:cNvPicPr/>
                <p:nvPr/>
              </p:nvPicPr>
              <p:blipFill>
                <a:blip r:embed="rId214"/>
                <a:stretch>
                  <a:fillRect/>
                </a:stretch>
              </p:blipFill>
              <p:spPr>
                <a:xfrm>
                  <a:off x="9699339" y="2712428"/>
                  <a:ext cx="176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5" name="Freihand 164">
                  <a:extLst>
                    <a:ext uri="{FF2B5EF4-FFF2-40B4-BE49-F238E27FC236}">
                      <a16:creationId xmlns:a16="http://schemas.microsoft.com/office/drawing/2014/main" id="{3C4692F1-2C4E-4BE5-A2FE-C720DBA1E5B6}"/>
                    </a:ext>
                  </a:extLst>
                </p14:cNvPr>
                <p14:cNvContentPartPr/>
                <p14:nvPr/>
              </p14:nvContentPartPr>
              <p14:xfrm>
                <a:off x="9921819" y="2644028"/>
                <a:ext cx="102600" cy="163080"/>
              </p14:xfrm>
            </p:contentPart>
          </mc:Choice>
          <mc:Fallback xmlns="">
            <p:pic>
              <p:nvPicPr>
                <p:cNvPr id="165" name="Freihand 164">
                  <a:extLst>
                    <a:ext uri="{FF2B5EF4-FFF2-40B4-BE49-F238E27FC236}">
                      <a16:creationId xmlns:a16="http://schemas.microsoft.com/office/drawing/2014/main" id="{3C4692F1-2C4E-4BE5-A2FE-C720DBA1E5B6}"/>
                    </a:ext>
                  </a:extLst>
                </p:cNvPr>
                <p:cNvPicPr/>
                <p:nvPr/>
              </p:nvPicPr>
              <p:blipFill>
                <a:blip r:embed="rId216"/>
                <a:stretch>
                  <a:fillRect/>
                </a:stretch>
              </p:blipFill>
              <p:spPr>
                <a:xfrm>
                  <a:off x="9917499" y="2639708"/>
                  <a:ext cx="111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6" name="Freihand 165">
                  <a:extLst>
                    <a:ext uri="{FF2B5EF4-FFF2-40B4-BE49-F238E27FC236}">
                      <a16:creationId xmlns:a16="http://schemas.microsoft.com/office/drawing/2014/main" id="{B2975BF9-6D7D-42CC-83D2-BEE7C3CA96C2}"/>
                    </a:ext>
                  </a:extLst>
                </p14:cNvPr>
                <p14:cNvContentPartPr/>
                <p14:nvPr/>
              </p14:nvContentPartPr>
              <p14:xfrm>
                <a:off x="10326099" y="2549348"/>
                <a:ext cx="164520" cy="148680"/>
              </p14:xfrm>
            </p:contentPart>
          </mc:Choice>
          <mc:Fallback xmlns="">
            <p:pic>
              <p:nvPicPr>
                <p:cNvPr id="166" name="Freihand 165">
                  <a:extLst>
                    <a:ext uri="{FF2B5EF4-FFF2-40B4-BE49-F238E27FC236}">
                      <a16:creationId xmlns:a16="http://schemas.microsoft.com/office/drawing/2014/main" id="{B2975BF9-6D7D-42CC-83D2-BEE7C3CA96C2}"/>
                    </a:ext>
                  </a:extLst>
                </p:cNvPr>
                <p:cNvPicPr/>
                <p:nvPr/>
              </p:nvPicPr>
              <p:blipFill>
                <a:blip r:embed="rId218"/>
                <a:stretch>
                  <a:fillRect/>
                </a:stretch>
              </p:blipFill>
              <p:spPr>
                <a:xfrm>
                  <a:off x="10321779" y="2545028"/>
                  <a:ext cx="173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7" name="Freihand 166">
                  <a:extLst>
                    <a:ext uri="{FF2B5EF4-FFF2-40B4-BE49-F238E27FC236}">
                      <a16:creationId xmlns:a16="http://schemas.microsoft.com/office/drawing/2014/main" id="{06C30378-1D23-4E4E-A6F2-057757674EA7}"/>
                    </a:ext>
                  </a:extLst>
                </p14:cNvPr>
                <p14:cNvContentPartPr/>
                <p14:nvPr/>
              </p14:nvContentPartPr>
              <p14:xfrm>
                <a:off x="10474059" y="2610908"/>
                <a:ext cx="165240" cy="75240"/>
              </p14:xfrm>
            </p:contentPart>
          </mc:Choice>
          <mc:Fallback xmlns="">
            <p:pic>
              <p:nvPicPr>
                <p:cNvPr id="167" name="Freihand 166">
                  <a:extLst>
                    <a:ext uri="{FF2B5EF4-FFF2-40B4-BE49-F238E27FC236}">
                      <a16:creationId xmlns:a16="http://schemas.microsoft.com/office/drawing/2014/main" id="{06C30378-1D23-4E4E-A6F2-057757674EA7}"/>
                    </a:ext>
                  </a:extLst>
                </p:cNvPr>
                <p:cNvPicPr/>
                <p:nvPr/>
              </p:nvPicPr>
              <p:blipFill>
                <a:blip r:embed="rId220"/>
                <a:stretch>
                  <a:fillRect/>
                </a:stretch>
              </p:blipFill>
              <p:spPr>
                <a:xfrm>
                  <a:off x="10469739" y="2606588"/>
                  <a:ext cx="173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8" name="Freihand 167">
                  <a:extLst>
                    <a:ext uri="{FF2B5EF4-FFF2-40B4-BE49-F238E27FC236}">
                      <a16:creationId xmlns:a16="http://schemas.microsoft.com/office/drawing/2014/main" id="{07699417-7ECE-4CAA-BBEC-CA5B53F7EC26}"/>
                    </a:ext>
                  </a:extLst>
                </p14:cNvPr>
                <p14:cNvContentPartPr/>
                <p14:nvPr/>
              </p14:nvContentPartPr>
              <p14:xfrm>
                <a:off x="10632459" y="2592188"/>
                <a:ext cx="92880" cy="108000"/>
              </p14:xfrm>
            </p:contentPart>
          </mc:Choice>
          <mc:Fallback xmlns="">
            <p:pic>
              <p:nvPicPr>
                <p:cNvPr id="168" name="Freihand 167">
                  <a:extLst>
                    <a:ext uri="{FF2B5EF4-FFF2-40B4-BE49-F238E27FC236}">
                      <a16:creationId xmlns:a16="http://schemas.microsoft.com/office/drawing/2014/main" id="{07699417-7ECE-4CAA-BBEC-CA5B53F7EC26}"/>
                    </a:ext>
                  </a:extLst>
                </p:cNvPr>
                <p:cNvPicPr/>
                <p:nvPr/>
              </p:nvPicPr>
              <p:blipFill>
                <a:blip r:embed="rId222"/>
                <a:stretch>
                  <a:fillRect/>
                </a:stretch>
              </p:blipFill>
              <p:spPr>
                <a:xfrm>
                  <a:off x="10628139" y="2587868"/>
                  <a:ext cx="101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9" name="Freihand 168">
                  <a:extLst>
                    <a:ext uri="{FF2B5EF4-FFF2-40B4-BE49-F238E27FC236}">
                      <a16:creationId xmlns:a16="http://schemas.microsoft.com/office/drawing/2014/main" id="{6F32AFC7-D25E-4416-BCDE-F3CA8669021D}"/>
                    </a:ext>
                  </a:extLst>
                </p14:cNvPr>
                <p14:cNvContentPartPr/>
                <p14:nvPr/>
              </p14:nvContentPartPr>
              <p14:xfrm>
                <a:off x="10760619" y="2484548"/>
                <a:ext cx="649080" cy="193680"/>
              </p14:xfrm>
            </p:contentPart>
          </mc:Choice>
          <mc:Fallback xmlns="">
            <p:pic>
              <p:nvPicPr>
                <p:cNvPr id="169" name="Freihand 168">
                  <a:extLst>
                    <a:ext uri="{FF2B5EF4-FFF2-40B4-BE49-F238E27FC236}">
                      <a16:creationId xmlns:a16="http://schemas.microsoft.com/office/drawing/2014/main" id="{6F32AFC7-D25E-4416-BCDE-F3CA8669021D}"/>
                    </a:ext>
                  </a:extLst>
                </p:cNvPr>
                <p:cNvPicPr/>
                <p:nvPr/>
              </p:nvPicPr>
              <p:blipFill>
                <a:blip r:embed="rId224"/>
                <a:stretch>
                  <a:fillRect/>
                </a:stretch>
              </p:blipFill>
              <p:spPr>
                <a:xfrm>
                  <a:off x="10756299" y="2480228"/>
                  <a:ext cx="6577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0" name="Freihand 169">
                  <a:extLst>
                    <a:ext uri="{FF2B5EF4-FFF2-40B4-BE49-F238E27FC236}">
                      <a16:creationId xmlns:a16="http://schemas.microsoft.com/office/drawing/2014/main" id="{5BE50277-E9B7-4D9C-A461-D18AE6053789}"/>
                    </a:ext>
                  </a:extLst>
                </p14:cNvPr>
                <p14:cNvContentPartPr/>
                <p14:nvPr/>
              </p14:nvContentPartPr>
              <p14:xfrm>
                <a:off x="10225659" y="2723228"/>
                <a:ext cx="1342800" cy="78480"/>
              </p14:xfrm>
            </p:contentPart>
          </mc:Choice>
          <mc:Fallback xmlns="">
            <p:pic>
              <p:nvPicPr>
                <p:cNvPr id="170" name="Freihand 169">
                  <a:extLst>
                    <a:ext uri="{FF2B5EF4-FFF2-40B4-BE49-F238E27FC236}">
                      <a16:creationId xmlns:a16="http://schemas.microsoft.com/office/drawing/2014/main" id="{5BE50277-E9B7-4D9C-A461-D18AE6053789}"/>
                    </a:ext>
                  </a:extLst>
                </p:cNvPr>
                <p:cNvPicPr/>
                <p:nvPr/>
              </p:nvPicPr>
              <p:blipFill>
                <a:blip r:embed="rId226"/>
                <a:stretch>
                  <a:fillRect/>
                </a:stretch>
              </p:blipFill>
              <p:spPr>
                <a:xfrm>
                  <a:off x="10221339" y="2718908"/>
                  <a:ext cx="1351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5" name="Freihand 174">
                  <a:extLst>
                    <a:ext uri="{FF2B5EF4-FFF2-40B4-BE49-F238E27FC236}">
                      <a16:creationId xmlns:a16="http://schemas.microsoft.com/office/drawing/2014/main" id="{63AB2532-C303-483C-8E44-54CC69AC02C5}"/>
                    </a:ext>
                  </a:extLst>
                </p14:cNvPr>
                <p14:cNvContentPartPr/>
                <p14:nvPr/>
              </p14:nvContentPartPr>
              <p14:xfrm>
                <a:off x="10114059" y="2997548"/>
                <a:ext cx="182880" cy="879120"/>
              </p14:xfrm>
            </p:contentPart>
          </mc:Choice>
          <mc:Fallback xmlns="">
            <p:pic>
              <p:nvPicPr>
                <p:cNvPr id="175" name="Freihand 174">
                  <a:extLst>
                    <a:ext uri="{FF2B5EF4-FFF2-40B4-BE49-F238E27FC236}">
                      <a16:creationId xmlns:a16="http://schemas.microsoft.com/office/drawing/2014/main" id="{63AB2532-C303-483C-8E44-54CC69AC02C5}"/>
                    </a:ext>
                  </a:extLst>
                </p:cNvPr>
                <p:cNvPicPr/>
                <p:nvPr/>
              </p:nvPicPr>
              <p:blipFill>
                <a:blip r:embed="rId228"/>
                <a:stretch>
                  <a:fillRect/>
                </a:stretch>
              </p:blipFill>
              <p:spPr>
                <a:xfrm>
                  <a:off x="10109739" y="2993228"/>
                  <a:ext cx="191520" cy="887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6" name="Freihand 175">
                  <a:extLst>
                    <a:ext uri="{FF2B5EF4-FFF2-40B4-BE49-F238E27FC236}">
                      <a16:creationId xmlns:a16="http://schemas.microsoft.com/office/drawing/2014/main" id="{E04D00DE-4090-41EA-8024-CC108E5F2CD1}"/>
                    </a:ext>
                  </a:extLst>
                </p14:cNvPr>
                <p14:cNvContentPartPr/>
                <p14:nvPr/>
              </p14:nvContentPartPr>
              <p14:xfrm>
                <a:off x="9987699" y="3707108"/>
                <a:ext cx="1564920" cy="79560"/>
              </p14:xfrm>
            </p:contentPart>
          </mc:Choice>
          <mc:Fallback xmlns="">
            <p:pic>
              <p:nvPicPr>
                <p:cNvPr id="176" name="Freihand 175">
                  <a:extLst>
                    <a:ext uri="{FF2B5EF4-FFF2-40B4-BE49-F238E27FC236}">
                      <a16:creationId xmlns:a16="http://schemas.microsoft.com/office/drawing/2014/main" id="{E04D00DE-4090-41EA-8024-CC108E5F2CD1}"/>
                    </a:ext>
                  </a:extLst>
                </p:cNvPr>
                <p:cNvPicPr/>
                <p:nvPr/>
              </p:nvPicPr>
              <p:blipFill>
                <a:blip r:embed="rId230"/>
                <a:stretch>
                  <a:fillRect/>
                </a:stretch>
              </p:blipFill>
              <p:spPr>
                <a:xfrm>
                  <a:off x="9983379" y="3702788"/>
                  <a:ext cx="1573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77" name="Freihand 176">
                  <a:extLst>
                    <a:ext uri="{FF2B5EF4-FFF2-40B4-BE49-F238E27FC236}">
                      <a16:creationId xmlns:a16="http://schemas.microsoft.com/office/drawing/2014/main" id="{4D19B8A1-6D9C-49E1-8B3B-7C2917E7BC21}"/>
                    </a:ext>
                  </a:extLst>
                </p14:cNvPr>
                <p14:cNvContentPartPr/>
                <p14:nvPr/>
              </p14:nvContentPartPr>
              <p14:xfrm>
                <a:off x="11516979" y="3632948"/>
                <a:ext cx="135000" cy="201240"/>
              </p14:xfrm>
            </p:contentPart>
          </mc:Choice>
          <mc:Fallback xmlns="">
            <p:pic>
              <p:nvPicPr>
                <p:cNvPr id="177" name="Freihand 176">
                  <a:extLst>
                    <a:ext uri="{FF2B5EF4-FFF2-40B4-BE49-F238E27FC236}">
                      <a16:creationId xmlns:a16="http://schemas.microsoft.com/office/drawing/2014/main" id="{4D19B8A1-6D9C-49E1-8B3B-7C2917E7BC21}"/>
                    </a:ext>
                  </a:extLst>
                </p:cNvPr>
                <p:cNvPicPr/>
                <p:nvPr/>
              </p:nvPicPr>
              <p:blipFill>
                <a:blip r:embed="rId232"/>
                <a:stretch>
                  <a:fillRect/>
                </a:stretch>
              </p:blipFill>
              <p:spPr>
                <a:xfrm>
                  <a:off x="11512659" y="3628628"/>
                  <a:ext cx="143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78" name="Freihand 177">
                  <a:extLst>
                    <a:ext uri="{FF2B5EF4-FFF2-40B4-BE49-F238E27FC236}">
                      <a16:creationId xmlns:a16="http://schemas.microsoft.com/office/drawing/2014/main" id="{860949F4-DCE7-4033-90AA-90D295F8A7EA}"/>
                    </a:ext>
                  </a:extLst>
                </p14:cNvPr>
                <p14:cNvContentPartPr/>
                <p14:nvPr/>
              </p14:nvContentPartPr>
              <p14:xfrm>
                <a:off x="10175259" y="2875508"/>
                <a:ext cx="177840" cy="149760"/>
              </p14:xfrm>
            </p:contentPart>
          </mc:Choice>
          <mc:Fallback xmlns="">
            <p:pic>
              <p:nvPicPr>
                <p:cNvPr id="178" name="Freihand 177">
                  <a:extLst>
                    <a:ext uri="{FF2B5EF4-FFF2-40B4-BE49-F238E27FC236}">
                      <a16:creationId xmlns:a16="http://schemas.microsoft.com/office/drawing/2014/main" id="{860949F4-DCE7-4033-90AA-90D295F8A7EA}"/>
                    </a:ext>
                  </a:extLst>
                </p:cNvPr>
                <p:cNvPicPr/>
                <p:nvPr/>
              </p:nvPicPr>
              <p:blipFill>
                <a:blip r:embed="rId234"/>
                <a:stretch>
                  <a:fillRect/>
                </a:stretch>
              </p:blipFill>
              <p:spPr>
                <a:xfrm>
                  <a:off x="10170939" y="2871188"/>
                  <a:ext cx="186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9" name="Freihand 178">
                  <a:extLst>
                    <a:ext uri="{FF2B5EF4-FFF2-40B4-BE49-F238E27FC236}">
                      <a16:creationId xmlns:a16="http://schemas.microsoft.com/office/drawing/2014/main" id="{8D0F89D1-F109-4B51-BB18-C3971F70F526}"/>
                    </a:ext>
                  </a:extLst>
                </p14:cNvPr>
                <p14:cNvContentPartPr/>
                <p14:nvPr/>
              </p14:nvContentPartPr>
              <p14:xfrm>
                <a:off x="9963219" y="2889548"/>
                <a:ext cx="102600" cy="205200"/>
              </p14:xfrm>
            </p:contentPart>
          </mc:Choice>
          <mc:Fallback xmlns="">
            <p:pic>
              <p:nvPicPr>
                <p:cNvPr id="179" name="Freihand 178">
                  <a:extLst>
                    <a:ext uri="{FF2B5EF4-FFF2-40B4-BE49-F238E27FC236}">
                      <a16:creationId xmlns:a16="http://schemas.microsoft.com/office/drawing/2014/main" id="{8D0F89D1-F109-4B51-BB18-C3971F70F526}"/>
                    </a:ext>
                  </a:extLst>
                </p:cNvPr>
                <p:cNvPicPr/>
                <p:nvPr/>
              </p:nvPicPr>
              <p:blipFill>
                <a:blip r:embed="rId236"/>
                <a:stretch>
                  <a:fillRect/>
                </a:stretch>
              </p:blipFill>
              <p:spPr>
                <a:xfrm>
                  <a:off x="9958899" y="2885228"/>
                  <a:ext cx="1112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80" name="Freihand 179">
                  <a:extLst>
                    <a:ext uri="{FF2B5EF4-FFF2-40B4-BE49-F238E27FC236}">
                      <a16:creationId xmlns:a16="http://schemas.microsoft.com/office/drawing/2014/main" id="{D6F08897-B385-4CD8-BF12-885BF55DD2E0}"/>
                    </a:ext>
                  </a:extLst>
                </p14:cNvPr>
                <p14:cNvContentPartPr/>
                <p14:nvPr/>
              </p14:nvContentPartPr>
              <p14:xfrm>
                <a:off x="10056459" y="2890628"/>
                <a:ext cx="47520" cy="117720"/>
              </p14:xfrm>
            </p:contentPart>
          </mc:Choice>
          <mc:Fallback xmlns="">
            <p:pic>
              <p:nvPicPr>
                <p:cNvPr id="180" name="Freihand 179">
                  <a:extLst>
                    <a:ext uri="{FF2B5EF4-FFF2-40B4-BE49-F238E27FC236}">
                      <a16:creationId xmlns:a16="http://schemas.microsoft.com/office/drawing/2014/main" id="{D6F08897-B385-4CD8-BF12-885BF55DD2E0}"/>
                    </a:ext>
                  </a:extLst>
                </p:cNvPr>
                <p:cNvPicPr/>
                <p:nvPr/>
              </p:nvPicPr>
              <p:blipFill>
                <a:blip r:embed="rId238"/>
                <a:stretch>
                  <a:fillRect/>
                </a:stretch>
              </p:blipFill>
              <p:spPr>
                <a:xfrm>
                  <a:off x="10052139" y="2886308"/>
                  <a:ext cx="56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81" name="Freihand 180">
                  <a:extLst>
                    <a:ext uri="{FF2B5EF4-FFF2-40B4-BE49-F238E27FC236}">
                      <a16:creationId xmlns:a16="http://schemas.microsoft.com/office/drawing/2014/main" id="{B5EF2C23-27A3-4B7B-8C60-1D8AF161E4DA}"/>
                    </a:ext>
                  </a:extLst>
                </p14:cNvPr>
                <p14:cNvContentPartPr/>
                <p14:nvPr/>
              </p14:nvContentPartPr>
              <p14:xfrm>
                <a:off x="10069419" y="2917628"/>
                <a:ext cx="98640" cy="114480"/>
              </p14:xfrm>
            </p:contentPart>
          </mc:Choice>
          <mc:Fallback xmlns="">
            <p:pic>
              <p:nvPicPr>
                <p:cNvPr id="181" name="Freihand 180">
                  <a:extLst>
                    <a:ext uri="{FF2B5EF4-FFF2-40B4-BE49-F238E27FC236}">
                      <a16:creationId xmlns:a16="http://schemas.microsoft.com/office/drawing/2014/main" id="{B5EF2C23-27A3-4B7B-8C60-1D8AF161E4DA}"/>
                    </a:ext>
                  </a:extLst>
                </p:cNvPr>
                <p:cNvPicPr/>
                <p:nvPr/>
              </p:nvPicPr>
              <p:blipFill>
                <a:blip r:embed="rId240"/>
                <a:stretch>
                  <a:fillRect/>
                </a:stretch>
              </p:blipFill>
              <p:spPr>
                <a:xfrm>
                  <a:off x="10065099" y="2913308"/>
                  <a:ext cx="107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82" name="Freihand 181">
                  <a:extLst>
                    <a:ext uri="{FF2B5EF4-FFF2-40B4-BE49-F238E27FC236}">
                      <a16:creationId xmlns:a16="http://schemas.microsoft.com/office/drawing/2014/main" id="{4B40E005-2C19-4DB9-9034-3B8734E5A2FE}"/>
                    </a:ext>
                  </a:extLst>
                </p14:cNvPr>
                <p14:cNvContentPartPr/>
                <p14:nvPr/>
              </p14:nvContentPartPr>
              <p14:xfrm>
                <a:off x="10115859" y="2875508"/>
                <a:ext cx="58320" cy="186120"/>
              </p14:xfrm>
            </p:contentPart>
          </mc:Choice>
          <mc:Fallback xmlns="">
            <p:pic>
              <p:nvPicPr>
                <p:cNvPr id="182" name="Freihand 181">
                  <a:extLst>
                    <a:ext uri="{FF2B5EF4-FFF2-40B4-BE49-F238E27FC236}">
                      <a16:creationId xmlns:a16="http://schemas.microsoft.com/office/drawing/2014/main" id="{4B40E005-2C19-4DB9-9034-3B8734E5A2FE}"/>
                    </a:ext>
                  </a:extLst>
                </p:cNvPr>
                <p:cNvPicPr/>
                <p:nvPr/>
              </p:nvPicPr>
              <p:blipFill>
                <a:blip r:embed="rId242"/>
                <a:stretch>
                  <a:fillRect/>
                </a:stretch>
              </p:blipFill>
              <p:spPr>
                <a:xfrm>
                  <a:off x="10111539" y="2871188"/>
                  <a:ext cx="66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83" name="Freihand 182">
                  <a:extLst>
                    <a:ext uri="{FF2B5EF4-FFF2-40B4-BE49-F238E27FC236}">
                      <a16:creationId xmlns:a16="http://schemas.microsoft.com/office/drawing/2014/main" id="{02CD2B72-CC9B-4B78-8BB7-9637F4CA6B9B}"/>
                    </a:ext>
                  </a:extLst>
                </p14:cNvPr>
                <p14:cNvContentPartPr/>
                <p14:nvPr/>
              </p14:nvContentPartPr>
              <p14:xfrm>
                <a:off x="11467659" y="3827348"/>
                <a:ext cx="139320" cy="145440"/>
              </p14:xfrm>
            </p:contentPart>
          </mc:Choice>
          <mc:Fallback xmlns="">
            <p:pic>
              <p:nvPicPr>
                <p:cNvPr id="183" name="Freihand 182">
                  <a:extLst>
                    <a:ext uri="{FF2B5EF4-FFF2-40B4-BE49-F238E27FC236}">
                      <a16:creationId xmlns:a16="http://schemas.microsoft.com/office/drawing/2014/main" id="{02CD2B72-CC9B-4B78-8BB7-9637F4CA6B9B}"/>
                    </a:ext>
                  </a:extLst>
                </p:cNvPr>
                <p:cNvPicPr/>
                <p:nvPr/>
              </p:nvPicPr>
              <p:blipFill>
                <a:blip r:embed="rId244"/>
                <a:stretch>
                  <a:fillRect/>
                </a:stretch>
              </p:blipFill>
              <p:spPr>
                <a:xfrm>
                  <a:off x="11463339" y="3823028"/>
                  <a:ext cx="147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84" name="Freihand 183">
                  <a:extLst>
                    <a:ext uri="{FF2B5EF4-FFF2-40B4-BE49-F238E27FC236}">
                      <a16:creationId xmlns:a16="http://schemas.microsoft.com/office/drawing/2014/main" id="{B06EDAF4-78D3-4B08-BA2F-C1D4AFC9E694}"/>
                    </a:ext>
                  </a:extLst>
                </p14:cNvPr>
                <p14:cNvContentPartPr/>
                <p14:nvPr/>
              </p14:nvContentPartPr>
              <p14:xfrm>
                <a:off x="11525259" y="3819788"/>
                <a:ext cx="146160" cy="112320"/>
              </p14:xfrm>
            </p:contentPart>
          </mc:Choice>
          <mc:Fallback xmlns="">
            <p:pic>
              <p:nvPicPr>
                <p:cNvPr id="184" name="Freihand 183">
                  <a:extLst>
                    <a:ext uri="{FF2B5EF4-FFF2-40B4-BE49-F238E27FC236}">
                      <a16:creationId xmlns:a16="http://schemas.microsoft.com/office/drawing/2014/main" id="{B06EDAF4-78D3-4B08-BA2F-C1D4AFC9E694}"/>
                    </a:ext>
                  </a:extLst>
                </p:cNvPr>
                <p:cNvPicPr/>
                <p:nvPr/>
              </p:nvPicPr>
              <p:blipFill>
                <a:blip r:embed="rId246"/>
                <a:stretch>
                  <a:fillRect/>
                </a:stretch>
              </p:blipFill>
              <p:spPr>
                <a:xfrm>
                  <a:off x="11520939" y="3815468"/>
                  <a:ext cx="154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6" name="Freihand 185">
                  <a:extLst>
                    <a:ext uri="{FF2B5EF4-FFF2-40B4-BE49-F238E27FC236}">
                      <a16:creationId xmlns:a16="http://schemas.microsoft.com/office/drawing/2014/main" id="{E5B99512-72C2-40E5-A2BF-57AF608DD139}"/>
                    </a:ext>
                  </a:extLst>
                </p14:cNvPr>
                <p14:cNvContentPartPr/>
                <p14:nvPr/>
              </p14:nvContentPartPr>
              <p14:xfrm>
                <a:off x="9242139" y="2770748"/>
                <a:ext cx="693000" cy="232560"/>
              </p14:xfrm>
            </p:contentPart>
          </mc:Choice>
          <mc:Fallback xmlns="">
            <p:pic>
              <p:nvPicPr>
                <p:cNvPr id="186" name="Freihand 185">
                  <a:extLst>
                    <a:ext uri="{FF2B5EF4-FFF2-40B4-BE49-F238E27FC236}">
                      <a16:creationId xmlns:a16="http://schemas.microsoft.com/office/drawing/2014/main" id="{E5B99512-72C2-40E5-A2BF-57AF608DD139}"/>
                    </a:ext>
                  </a:extLst>
                </p:cNvPr>
                <p:cNvPicPr/>
                <p:nvPr/>
              </p:nvPicPr>
              <p:blipFill>
                <a:blip r:embed="rId248"/>
                <a:stretch>
                  <a:fillRect/>
                </a:stretch>
              </p:blipFill>
              <p:spPr>
                <a:xfrm>
                  <a:off x="9237819" y="2766428"/>
                  <a:ext cx="7016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8" name="Freihand 187">
                  <a:extLst>
                    <a:ext uri="{FF2B5EF4-FFF2-40B4-BE49-F238E27FC236}">
                      <a16:creationId xmlns:a16="http://schemas.microsoft.com/office/drawing/2014/main" id="{4C4AE8CE-74E7-4897-9F29-2A15D7B2014F}"/>
                    </a:ext>
                  </a:extLst>
                </p14:cNvPr>
                <p14:cNvContentPartPr/>
                <p14:nvPr/>
              </p14:nvContentPartPr>
              <p14:xfrm>
                <a:off x="9817059" y="2967308"/>
                <a:ext cx="71640" cy="149400"/>
              </p14:xfrm>
            </p:contentPart>
          </mc:Choice>
          <mc:Fallback xmlns="">
            <p:pic>
              <p:nvPicPr>
                <p:cNvPr id="188" name="Freihand 187">
                  <a:extLst>
                    <a:ext uri="{FF2B5EF4-FFF2-40B4-BE49-F238E27FC236}">
                      <a16:creationId xmlns:a16="http://schemas.microsoft.com/office/drawing/2014/main" id="{4C4AE8CE-74E7-4897-9F29-2A15D7B2014F}"/>
                    </a:ext>
                  </a:extLst>
                </p:cNvPr>
                <p:cNvPicPr/>
                <p:nvPr/>
              </p:nvPicPr>
              <p:blipFill>
                <a:blip r:embed="rId250"/>
                <a:stretch>
                  <a:fillRect/>
                </a:stretch>
              </p:blipFill>
              <p:spPr>
                <a:xfrm>
                  <a:off x="9812739" y="2962988"/>
                  <a:ext cx="80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9" name="Freihand 188">
                  <a:extLst>
                    <a:ext uri="{FF2B5EF4-FFF2-40B4-BE49-F238E27FC236}">
                      <a16:creationId xmlns:a16="http://schemas.microsoft.com/office/drawing/2014/main" id="{1360458D-A0C9-4451-A2F7-AB58E83C51B0}"/>
                    </a:ext>
                  </a:extLst>
                </p14:cNvPr>
                <p14:cNvContentPartPr/>
                <p14:nvPr/>
              </p14:nvContentPartPr>
              <p14:xfrm>
                <a:off x="9908859" y="2926268"/>
                <a:ext cx="7560" cy="68760"/>
              </p14:xfrm>
            </p:contentPart>
          </mc:Choice>
          <mc:Fallback xmlns="">
            <p:pic>
              <p:nvPicPr>
                <p:cNvPr id="189" name="Freihand 188">
                  <a:extLst>
                    <a:ext uri="{FF2B5EF4-FFF2-40B4-BE49-F238E27FC236}">
                      <a16:creationId xmlns:a16="http://schemas.microsoft.com/office/drawing/2014/main" id="{1360458D-A0C9-4451-A2F7-AB58E83C51B0}"/>
                    </a:ext>
                  </a:extLst>
                </p:cNvPr>
                <p:cNvPicPr/>
                <p:nvPr/>
              </p:nvPicPr>
              <p:blipFill>
                <a:blip r:embed="rId252"/>
                <a:stretch>
                  <a:fillRect/>
                </a:stretch>
              </p:blipFill>
              <p:spPr>
                <a:xfrm>
                  <a:off x="9904539" y="2921948"/>
                  <a:ext cx="16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90" name="Freihand 189">
                  <a:extLst>
                    <a:ext uri="{FF2B5EF4-FFF2-40B4-BE49-F238E27FC236}">
                      <a16:creationId xmlns:a16="http://schemas.microsoft.com/office/drawing/2014/main" id="{033CF2B8-F3AD-4313-8DD5-4FCCD4984455}"/>
                    </a:ext>
                  </a:extLst>
                </p14:cNvPr>
                <p14:cNvContentPartPr/>
                <p14:nvPr/>
              </p14:nvContentPartPr>
              <p14:xfrm>
                <a:off x="9865299" y="2919068"/>
                <a:ext cx="84240" cy="93960"/>
              </p14:xfrm>
            </p:contentPart>
          </mc:Choice>
          <mc:Fallback xmlns="">
            <p:pic>
              <p:nvPicPr>
                <p:cNvPr id="190" name="Freihand 189">
                  <a:extLst>
                    <a:ext uri="{FF2B5EF4-FFF2-40B4-BE49-F238E27FC236}">
                      <a16:creationId xmlns:a16="http://schemas.microsoft.com/office/drawing/2014/main" id="{033CF2B8-F3AD-4313-8DD5-4FCCD4984455}"/>
                    </a:ext>
                  </a:extLst>
                </p:cNvPr>
                <p:cNvPicPr/>
                <p:nvPr/>
              </p:nvPicPr>
              <p:blipFill>
                <a:blip r:embed="rId254"/>
                <a:stretch>
                  <a:fillRect/>
                </a:stretch>
              </p:blipFill>
              <p:spPr>
                <a:xfrm>
                  <a:off x="9860979" y="2914748"/>
                  <a:ext cx="92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92" name="Freihand 191">
                  <a:extLst>
                    <a:ext uri="{FF2B5EF4-FFF2-40B4-BE49-F238E27FC236}">
                      <a16:creationId xmlns:a16="http://schemas.microsoft.com/office/drawing/2014/main" id="{FCBBF2E1-4E72-4BED-85A9-46E3C6D68438}"/>
                    </a:ext>
                  </a:extLst>
                </p14:cNvPr>
                <p14:cNvContentPartPr/>
                <p14:nvPr/>
              </p14:nvContentPartPr>
              <p14:xfrm>
                <a:off x="11515179" y="4027868"/>
                <a:ext cx="111600" cy="110880"/>
              </p14:xfrm>
            </p:contentPart>
          </mc:Choice>
          <mc:Fallback xmlns="">
            <p:pic>
              <p:nvPicPr>
                <p:cNvPr id="192" name="Freihand 191">
                  <a:extLst>
                    <a:ext uri="{FF2B5EF4-FFF2-40B4-BE49-F238E27FC236}">
                      <a16:creationId xmlns:a16="http://schemas.microsoft.com/office/drawing/2014/main" id="{FCBBF2E1-4E72-4BED-85A9-46E3C6D68438}"/>
                    </a:ext>
                  </a:extLst>
                </p:cNvPr>
                <p:cNvPicPr/>
                <p:nvPr/>
              </p:nvPicPr>
              <p:blipFill>
                <a:blip r:embed="rId256"/>
                <a:stretch>
                  <a:fillRect/>
                </a:stretch>
              </p:blipFill>
              <p:spPr>
                <a:xfrm>
                  <a:off x="11510859" y="4023548"/>
                  <a:ext cx="120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93" name="Freihand 192">
                  <a:extLst>
                    <a:ext uri="{FF2B5EF4-FFF2-40B4-BE49-F238E27FC236}">
                      <a16:creationId xmlns:a16="http://schemas.microsoft.com/office/drawing/2014/main" id="{C4F25761-B3BC-4576-B533-2ACEF8E0A4D7}"/>
                    </a:ext>
                  </a:extLst>
                </p14:cNvPr>
                <p14:cNvContentPartPr/>
                <p14:nvPr/>
              </p14:nvContentPartPr>
              <p14:xfrm>
                <a:off x="8861979" y="3060188"/>
                <a:ext cx="186480" cy="335520"/>
              </p14:xfrm>
            </p:contentPart>
          </mc:Choice>
          <mc:Fallback xmlns="">
            <p:pic>
              <p:nvPicPr>
                <p:cNvPr id="193" name="Freihand 192">
                  <a:extLst>
                    <a:ext uri="{FF2B5EF4-FFF2-40B4-BE49-F238E27FC236}">
                      <a16:creationId xmlns:a16="http://schemas.microsoft.com/office/drawing/2014/main" id="{C4F25761-B3BC-4576-B533-2ACEF8E0A4D7}"/>
                    </a:ext>
                  </a:extLst>
                </p:cNvPr>
                <p:cNvPicPr/>
                <p:nvPr/>
              </p:nvPicPr>
              <p:blipFill>
                <a:blip r:embed="rId258"/>
                <a:stretch>
                  <a:fillRect/>
                </a:stretch>
              </p:blipFill>
              <p:spPr>
                <a:xfrm>
                  <a:off x="8857659" y="3055868"/>
                  <a:ext cx="1951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94" name="Freihand 193">
                  <a:extLst>
                    <a:ext uri="{FF2B5EF4-FFF2-40B4-BE49-F238E27FC236}">
                      <a16:creationId xmlns:a16="http://schemas.microsoft.com/office/drawing/2014/main" id="{B80578E4-ECA7-440A-963F-90D9ACC89CEB}"/>
                    </a:ext>
                  </a:extLst>
                </p14:cNvPr>
                <p14:cNvContentPartPr/>
                <p14:nvPr/>
              </p14:nvContentPartPr>
              <p14:xfrm>
                <a:off x="9027579" y="3208508"/>
                <a:ext cx="23040" cy="223920"/>
              </p14:xfrm>
            </p:contentPart>
          </mc:Choice>
          <mc:Fallback xmlns="">
            <p:pic>
              <p:nvPicPr>
                <p:cNvPr id="194" name="Freihand 193">
                  <a:extLst>
                    <a:ext uri="{FF2B5EF4-FFF2-40B4-BE49-F238E27FC236}">
                      <a16:creationId xmlns:a16="http://schemas.microsoft.com/office/drawing/2014/main" id="{B80578E4-ECA7-440A-963F-90D9ACC89CEB}"/>
                    </a:ext>
                  </a:extLst>
                </p:cNvPr>
                <p:cNvPicPr/>
                <p:nvPr/>
              </p:nvPicPr>
              <p:blipFill>
                <a:blip r:embed="rId260"/>
                <a:stretch>
                  <a:fillRect/>
                </a:stretch>
              </p:blipFill>
              <p:spPr>
                <a:xfrm>
                  <a:off x="9023259" y="3204188"/>
                  <a:ext cx="31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5" name="Freihand 194">
                  <a:extLst>
                    <a:ext uri="{FF2B5EF4-FFF2-40B4-BE49-F238E27FC236}">
                      <a16:creationId xmlns:a16="http://schemas.microsoft.com/office/drawing/2014/main" id="{95E59689-3B94-4636-BFA1-89BCA9DEFD5E}"/>
                    </a:ext>
                  </a:extLst>
                </p14:cNvPr>
                <p14:cNvContentPartPr/>
                <p14:nvPr/>
              </p14:nvContentPartPr>
              <p14:xfrm>
                <a:off x="9101379" y="3207788"/>
                <a:ext cx="99720" cy="247320"/>
              </p14:xfrm>
            </p:contentPart>
          </mc:Choice>
          <mc:Fallback xmlns="">
            <p:pic>
              <p:nvPicPr>
                <p:cNvPr id="195" name="Freihand 194">
                  <a:extLst>
                    <a:ext uri="{FF2B5EF4-FFF2-40B4-BE49-F238E27FC236}">
                      <a16:creationId xmlns:a16="http://schemas.microsoft.com/office/drawing/2014/main" id="{95E59689-3B94-4636-BFA1-89BCA9DEFD5E}"/>
                    </a:ext>
                  </a:extLst>
                </p:cNvPr>
                <p:cNvPicPr/>
                <p:nvPr/>
              </p:nvPicPr>
              <p:blipFill>
                <a:blip r:embed="rId262"/>
                <a:stretch>
                  <a:fillRect/>
                </a:stretch>
              </p:blipFill>
              <p:spPr>
                <a:xfrm>
                  <a:off x="9097059" y="3203468"/>
                  <a:ext cx="1083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6" name="Freihand 195">
                  <a:extLst>
                    <a:ext uri="{FF2B5EF4-FFF2-40B4-BE49-F238E27FC236}">
                      <a16:creationId xmlns:a16="http://schemas.microsoft.com/office/drawing/2014/main" id="{E97E01F5-CEE1-4A80-858B-9845076CD484}"/>
                    </a:ext>
                  </a:extLst>
                </p14:cNvPr>
                <p14:cNvContentPartPr/>
                <p14:nvPr/>
              </p14:nvContentPartPr>
              <p14:xfrm>
                <a:off x="9211179" y="3187268"/>
                <a:ext cx="63720" cy="167400"/>
              </p14:xfrm>
            </p:contentPart>
          </mc:Choice>
          <mc:Fallback xmlns="">
            <p:pic>
              <p:nvPicPr>
                <p:cNvPr id="196" name="Freihand 195">
                  <a:extLst>
                    <a:ext uri="{FF2B5EF4-FFF2-40B4-BE49-F238E27FC236}">
                      <a16:creationId xmlns:a16="http://schemas.microsoft.com/office/drawing/2014/main" id="{E97E01F5-CEE1-4A80-858B-9845076CD484}"/>
                    </a:ext>
                  </a:extLst>
                </p:cNvPr>
                <p:cNvPicPr/>
                <p:nvPr/>
              </p:nvPicPr>
              <p:blipFill>
                <a:blip r:embed="rId264"/>
                <a:stretch>
                  <a:fillRect/>
                </a:stretch>
              </p:blipFill>
              <p:spPr>
                <a:xfrm>
                  <a:off x="9206859" y="3182948"/>
                  <a:ext cx="72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97" name="Freihand 196">
                  <a:extLst>
                    <a:ext uri="{FF2B5EF4-FFF2-40B4-BE49-F238E27FC236}">
                      <a16:creationId xmlns:a16="http://schemas.microsoft.com/office/drawing/2014/main" id="{31EE22DD-7DCA-4FEC-A6D6-A54E306ECCD0}"/>
                    </a:ext>
                  </a:extLst>
                </p14:cNvPr>
                <p14:cNvContentPartPr/>
                <p14:nvPr/>
              </p14:nvContentPartPr>
              <p14:xfrm>
                <a:off x="9256179" y="3196268"/>
                <a:ext cx="113040" cy="160200"/>
              </p14:xfrm>
            </p:contentPart>
          </mc:Choice>
          <mc:Fallback xmlns="">
            <p:pic>
              <p:nvPicPr>
                <p:cNvPr id="197" name="Freihand 196">
                  <a:extLst>
                    <a:ext uri="{FF2B5EF4-FFF2-40B4-BE49-F238E27FC236}">
                      <a16:creationId xmlns:a16="http://schemas.microsoft.com/office/drawing/2014/main" id="{31EE22DD-7DCA-4FEC-A6D6-A54E306ECCD0}"/>
                    </a:ext>
                  </a:extLst>
                </p:cNvPr>
                <p:cNvPicPr/>
                <p:nvPr/>
              </p:nvPicPr>
              <p:blipFill>
                <a:blip r:embed="rId266"/>
                <a:stretch>
                  <a:fillRect/>
                </a:stretch>
              </p:blipFill>
              <p:spPr>
                <a:xfrm>
                  <a:off x="9251859" y="3191948"/>
                  <a:ext cx="121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98" name="Freihand 197">
                  <a:extLst>
                    <a:ext uri="{FF2B5EF4-FFF2-40B4-BE49-F238E27FC236}">
                      <a16:creationId xmlns:a16="http://schemas.microsoft.com/office/drawing/2014/main" id="{8460EC15-2468-4D55-97DC-AB9D51FC2BBD}"/>
                    </a:ext>
                  </a:extLst>
                </p14:cNvPr>
                <p14:cNvContentPartPr/>
                <p14:nvPr/>
              </p14:nvContentPartPr>
              <p14:xfrm>
                <a:off x="9369219" y="3176468"/>
                <a:ext cx="38160" cy="180000"/>
              </p14:xfrm>
            </p:contentPart>
          </mc:Choice>
          <mc:Fallback xmlns="">
            <p:pic>
              <p:nvPicPr>
                <p:cNvPr id="198" name="Freihand 197">
                  <a:extLst>
                    <a:ext uri="{FF2B5EF4-FFF2-40B4-BE49-F238E27FC236}">
                      <a16:creationId xmlns:a16="http://schemas.microsoft.com/office/drawing/2014/main" id="{8460EC15-2468-4D55-97DC-AB9D51FC2BBD}"/>
                    </a:ext>
                  </a:extLst>
                </p:cNvPr>
                <p:cNvPicPr/>
                <p:nvPr/>
              </p:nvPicPr>
              <p:blipFill>
                <a:blip r:embed="rId268"/>
                <a:stretch>
                  <a:fillRect/>
                </a:stretch>
              </p:blipFill>
              <p:spPr>
                <a:xfrm>
                  <a:off x="9364899" y="3172148"/>
                  <a:ext cx="46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9" name="Freihand 198">
                  <a:extLst>
                    <a:ext uri="{FF2B5EF4-FFF2-40B4-BE49-F238E27FC236}">
                      <a16:creationId xmlns:a16="http://schemas.microsoft.com/office/drawing/2014/main" id="{8908B96C-10C9-40FC-9F58-C1ECBDCC06D5}"/>
                    </a:ext>
                  </a:extLst>
                </p14:cNvPr>
                <p14:cNvContentPartPr/>
                <p14:nvPr/>
              </p14:nvContentPartPr>
              <p14:xfrm>
                <a:off x="9460659" y="3198068"/>
                <a:ext cx="156600" cy="86760"/>
              </p14:xfrm>
            </p:contentPart>
          </mc:Choice>
          <mc:Fallback xmlns="">
            <p:pic>
              <p:nvPicPr>
                <p:cNvPr id="199" name="Freihand 198">
                  <a:extLst>
                    <a:ext uri="{FF2B5EF4-FFF2-40B4-BE49-F238E27FC236}">
                      <a16:creationId xmlns:a16="http://schemas.microsoft.com/office/drawing/2014/main" id="{8908B96C-10C9-40FC-9F58-C1ECBDCC06D5}"/>
                    </a:ext>
                  </a:extLst>
                </p:cNvPr>
                <p:cNvPicPr/>
                <p:nvPr/>
              </p:nvPicPr>
              <p:blipFill>
                <a:blip r:embed="rId270"/>
                <a:stretch>
                  <a:fillRect/>
                </a:stretch>
              </p:blipFill>
              <p:spPr>
                <a:xfrm>
                  <a:off x="9456339" y="3193748"/>
                  <a:ext cx="165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00" name="Freihand 199">
                  <a:extLst>
                    <a:ext uri="{FF2B5EF4-FFF2-40B4-BE49-F238E27FC236}">
                      <a16:creationId xmlns:a16="http://schemas.microsoft.com/office/drawing/2014/main" id="{1823EF48-A76B-4A55-B6BC-4956BAFDC63A}"/>
                    </a:ext>
                  </a:extLst>
                </p14:cNvPr>
                <p14:cNvContentPartPr/>
                <p14:nvPr/>
              </p14:nvContentPartPr>
              <p14:xfrm>
                <a:off x="9610059" y="3122108"/>
                <a:ext cx="153360" cy="160560"/>
              </p14:xfrm>
            </p:contentPart>
          </mc:Choice>
          <mc:Fallback xmlns="">
            <p:pic>
              <p:nvPicPr>
                <p:cNvPr id="200" name="Freihand 199">
                  <a:extLst>
                    <a:ext uri="{FF2B5EF4-FFF2-40B4-BE49-F238E27FC236}">
                      <a16:creationId xmlns:a16="http://schemas.microsoft.com/office/drawing/2014/main" id="{1823EF48-A76B-4A55-B6BC-4956BAFDC63A}"/>
                    </a:ext>
                  </a:extLst>
                </p:cNvPr>
                <p:cNvPicPr/>
                <p:nvPr/>
              </p:nvPicPr>
              <p:blipFill>
                <a:blip r:embed="rId272"/>
                <a:stretch>
                  <a:fillRect/>
                </a:stretch>
              </p:blipFill>
              <p:spPr>
                <a:xfrm>
                  <a:off x="9605739" y="3117788"/>
                  <a:ext cx="162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2" name="Freihand 201">
                  <a:extLst>
                    <a:ext uri="{FF2B5EF4-FFF2-40B4-BE49-F238E27FC236}">
                      <a16:creationId xmlns:a16="http://schemas.microsoft.com/office/drawing/2014/main" id="{E59D591F-F3B7-4355-927A-31BD661E1643}"/>
                    </a:ext>
                  </a:extLst>
                </p14:cNvPr>
                <p14:cNvContentPartPr/>
                <p14:nvPr/>
              </p14:nvContentPartPr>
              <p14:xfrm>
                <a:off x="8993019" y="3654908"/>
                <a:ext cx="133200" cy="27720"/>
              </p14:xfrm>
            </p:contentPart>
          </mc:Choice>
          <mc:Fallback xmlns="">
            <p:pic>
              <p:nvPicPr>
                <p:cNvPr id="202" name="Freihand 201">
                  <a:extLst>
                    <a:ext uri="{FF2B5EF4-FFF2-40B4-BE49-F238E27FC236}">
                      <a16:creationId xmlns:a16="http://schemas.microsoft.com/office/drawing/2014/main" id="{E59D591F-F3B7-4355-927A-31BD661E1643}"/>
                    </a:ext>
                  </a:extLst>
                </p:cNvPr>
                <p:cNvPicPr/>
                <p:nvPr/>
              </p:nvPicPr>
              <p:blipFill>
                <a:blip r:embed="rId274"/>
                <a:stretch>
                  <a:fillRect/>
                </a:stretch>
              </p:blipFill>
              <p:spPr>
                <a:xfrm>
                  <a:off x="8988699" y="3650588"/>
                  <a:ext cx="141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3" name="Freihand 202">
                  <a:extLst>
                    <a:ext uri="{FF2B5EF4-FFF2-40B4-BE49-F238E27FC236}">
                      <a16:creationId xmlns:a16="http://schemas.microsoft.com/office/drawing/2014/main" id="{E19A7DFF-960C-4D8D-962C-3011ED00F8F4}"/>
                    </a:ext>
                  </a:extLst>
                </p14:cNvPr>
                <p14:cNvContentPartPr/>
                <p14:nvPr/>
              </p14:nvContentPartPr>
              <p14:xfrm>
                <a:off x="8996259" y="3701708"/>
                <a:ext cx="158400" cy="33840"/>
              </p14:xfrm>
            </p:contentPart>
          </mc:Choice>
          <mc:Fallback xmlns="">
            <p:pic>
              <p:nvPicPr>
                <p:cNvPr id="203" name="Freihand 202">
                  <a:extLst>
                    <a:ext uri="{FF2B5EF4-FFF2-40B4-BE49-F238E27FC236}">
                      <a16:creationId xmlns:a16="http://schemas.microsoft.com/office/drawing/2014/main" id="{E19A7DFF-960C-4D8D-962C-3011ED00F8F4}"/>
                    </a:ext>
                  </a:extLst>
                </p:cNvPr>
                <p:cNvPicPr/>
                <p:nvPr/>
              </p:nvPicPr>
              <p:blipFill>
                <a:blip r:embed="rId276"/>
                <a:stretch>
                  <a:fillRect/>
                </a:stretch>
              </p:blipFill>
              <p:spPr>
                <a:xfrm>
                  <a:off x="8991939" y="3697388"/>
                  <a:ext cx="167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4" name="Freihand 203">
                  <a:extLst>
                    <a:ext uri="{FF2B5EF4-FFF2-40B4-BE49-F238E27FC236}">
                      <a16:creationId xmlns:a16="http://schemas.microsoft.com/office/drawing/2014/main" id="{544631BE-E108-4F08-9523-25E1BE2B9D1B}"/>
                    </a:ext>
                  </a:extLst>
                </p14:cNvPr>
                <p14:cNvContentPartPr/>
                <p14:nvPr/>
              </p14:nvContentPartPr>
              <p14:xfrm>
                <a:off x="9232779" y="3538988"/>
                <a:ext cx="121320" cy="140760"/>
              </p14:xfrm>
            </p:contentPart>
          </mc:Choice>
          <mc:Fallback xmlns="">
            <p:pic>
              <p:nvPicPr>
                <p:cNvPr id="204" name="Freihand 203">
                  <a:extLst>
                    <a:ext uri="{FF2B5EF4-FFF2-40B4-BE49-F238E27FC236}">
                      <a16:creationId xmlns:a16="http://schemas.microsoft.com/office/drawing/2014/main" id="{544631BE-E108-4F08-9523-25E1BE2B9D1B}"/>
                    </a:ext>
                  </a:extLst>
                </p:cNvPr>
                <p:cNvPicPr/>
                <p:nvPr/>
              </p:nvPicPr>
              <p:blipFill>
                <a:blip r:embed="rId278"/>
                <a:stretch>
                  <a:fillRect/>
                </a:stretch>
              </p:blipFill>
              <p:spPr>
                <a:xfrm>
                  <a:off x="9228459" y="3534668"/>
                  <a:ext cx="129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5" name="Freihand 204">
                  <a:extLst>
                    <a:ext uri="{FF2B5EF4-FFF2-40B4-BE49-F238E27FC236}">
                      <a16:creationId xmlns:a16="http://schemas.microsoft.com/office/drawing/2014/main" id="{7742E6B1-5998-467C-AF56-54FE520639BA}"/>
                    </a:ext>
                  </a:extLst>
                </p14:cNvPr>
                <p14:cNvContentPartPr/>
                <p14:nvPr/>
              </p14:nvContentPartPr>
              <p14:xfrm>
                <a:off x="9446619" y="3512708"/>
                <a:ext cx="38520" cy="124560"/>
              </p14:xfrm>
            </p:contentPart>
          </mc:Choice>
          <mc:Fallback xmlns="">
            <p:pic>
              <p:nvPicPr>
                <p:cNvPr id="205" name="Freihand 204">
                  <a:extLst>
                    <a:ext uri="{FF2B5EF4-FFF2-40B4-BE49-F238E27FC236}">
                      <a16:creationId xmlns:a16="http://schemas.microsoft.com/office/drawing/2014/main" id="{7742E6B1-5998-467C-AF56-54FE520639BA}"/>
                    </a:ext>
                  </a:extLst>
                </p:cNvPr>
                <p:cNvPicPr/>
                <p:nvPr/>
              </p:nvPicPr>
              <p:blipFill>
                <a:blip r:embed="rId280"/>
                <a:stretch>
                  <a:fillRect/>
                </a:stretch>
              </p:blipFill>
              <p:spPr>
                <a:xfrm>
                  <a:off x="9442299" y="3508388"/>
                  <a:ext cx="47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6" name="Freihand 205">
                  <a:extLst>
                    <a:ext uri="{FF2B5EF4-FFF2-40B4-BE49-F238E27FC236}">
                      <a16:creationId xmlns:a16="http://schemas.microsoft.com/office/drawing/2014/main" id="{005ED56C-3C98-47B4-9C9C-74AFDE744F55}"/>
                    </a:ext>
                  </a:extLst>
                </p14:cNvPr>
                <p14:cNvContentPartPr/>
                <p14:nvPr/>
              </p14:nvContentPartPr>
              <p14:xfrm>
                <a:off x="9405219" y="3524228"/>
                <a:ext cx="109800" cy="45720"/>
              </p14:xfrm>
            </p:contentPart>
          </mc:Choice>
          <mc:Fallback xmlns="">
            <p:pic>
              <p:nvPicPr>
                <p:cNvPr id="206" name="Freihand 205">
                  <a:extLst>
                    <a:ext uri="{FF2B5EF4-FFF2-40B4-BE49-F238E27FC236}">
                      <a16:creationId xmlns:a16="http://schemas.microsoft.com/office/drawing/2014/main" id="{005ED56C-3C98-47B4-9C9C-74AFDE744F55}"/>
                    </a:ext>
                  </a:extLst>
                </p:cNvPr>
                <p:cNvPicPr/>
                <p:nvPr/>
              </p:nvPicPr>
              <p:blipFill>
                <a:blip r:embed="rId282"/>
                <a:stretch>
                  <a:fillRect/>
                </a:stretch>
              </p:blipFill>
              <p:spPr>
                <a:xfrm>
                  <a:off x="9400899" y="3519908"/>
                  <a:ext cx="118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7" name="Freihand 206">
                  <a:extLst>
                    <a:ext uri="{FF2B5EF4-FFF2-40B4-BE49-F238E27FC236}">
                      <a16:creationId xmlns:a16="http://schemas.microsoft.com/office/drawing/2014/main" id="{5AAB6193-2709-41D4-B565-E6B7DD89C284}"/>
                    </a:ext>
                  </a:extLst>
                </p14:cNvPr>
                <p14:cNvContentPartPr/>
                <p14:nvPr/>
              </p14:nvContentPartPr>
              <p14:xfrm>
                <a:off x="9593499" y="3414788"/>
                <a:ext cx="93600" cy="161640"/>
              </p14:xfrm>
            </p:contentPart>
          </mc:Choice>
          <mc:Fallback xmlns="">
            <p:pic>
              <p:nvPicPr>
                <p:cNvPr id="207" name="Freihand 206">
                  <a:extLst>
                    <a:ext uri="{FF2B5EF4-FFF2-40B4-BE49-F238E27FC236}">
                      <a16:creationId xmlns:a16="http://schemas.microsoft.com/office/drawing/2014/main" id="{5AAB6193-2709-41D4-B565-E6B7DD89C284}"/>
                    </a:ext>
                  </a:extLst>
                </p:cNvPr>
                <p:cNvPicPr/>
                <p:nvPr/>
              </p:nvPicPr>
              <p:blipFill>
                <a:blip r:embed="rId284"/>
                <a:stretch>
                  <a:fillRect/>
                </a:stretch>
              </p:blipFill>
              <p:spPr>
                <a:xfrm>
                  <a:off x="9589179" y="3410468"/>
                  <a:ext cx="1022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08" name="Freihand 207">
                  <a:extLst>
                    <a:ext uri="{FF2B5EF4-FFF2-40B4-BE49-F238E27FC236}">
                      <a16:creationId xmlns:a16="http://schemas.microsoft.com/office/drawing/2014/main" id="{09681371-EDB9-461A-BE9F-C0B14C59041D}"/>
                    </a:ext>
                  </a:extLst>
                </p14:cNvPr>
                <p14:cNvContentPartPr/>
                <p14:nvPr/>
              </p14:nvContentPartPr>
              <p14:xfrm>
                <a:off x="9719499" y="3447908"/>
                <a:ext cx="34920" cy="27720"/>
              </p14:xfrm>
            </p:contentPart>
          </mc:Choice>
          <mc:Fallback xmlns="">
            <p:pic>
              <p:nvPicPr>
                <p:cNvPr id="208" name="Freihand 207">
                  <a:extLst>
                    <a:ext uri="{FF2B5EF4-FFF2-40B4-BE49-F238E27FC236}">
                      <a16:creationId xmlns:a16="http://schemas.microsoft.com/office/drawing/2014/main" id="{09681371-EDB9-461A-BE9F-C0B14C59041D}"/>
                    </a:ext>
                  </a:extLst>
                </p:cNvPr>
                <p:cNvPicPr/>
                <p:nvPr/>
              </p:nvPicPr>
              <p:blipFill>
                <a:blip r:embed="rId286"/>
                <a:stretch>
                  <a:fillRect/>
                </a:stretch>
              </p:blipFill>
              <p:spPr>
                <a:xfrm>
                  <a:off x="9715179" y="3443588"/>
                  <a:ext cx="43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9" name="Freihand 208">
                  <a:extLst>
                    <a:ext uri="{FF2B5EF4-FFF2-40B4-BE49-F238E27FC236}">
                      <a16:creationId xmlns:a16="http://schemas.microsoft.com/office/drawing/2014/main" id="{0CED21AE-1DCA-4B0E-A5C8-D11EE583F504}"/>
                    </a:ext>
                  </a:extLst>
                </p14:cNvPr>
                <p14:cNvContentPartPr/>
                <p14:nvPr/>
              </p14:nvContentPartPr>
              <p14:xfrm>
                <a:off x="9817419" y="3363308"/>
                <a:ext cx="48240" cy="139320"/>
              </p14:xfrm>
            </p:contentPart>
          </mc:Choice>
          <mc:Fallback xmlns="">
            <p:pic>
              <p:nvPicPr>
                <p:cNvPr id="209" name="Freihand 208">
                  <a:extLst>
                    <a:ext uri="{FF2B5EF4-FFF2-40B4-BE49-F238E27FC236}">
                      <a16:creationId xmlns:a16="http://schemas.microsoft.com/office/drawing/2014/main" id="{0CED21AE-1DCA-4B0E-A5C8-D11EE583F504}"/>
                    </a:ext>
                  </a:extLst>
                </p:cNvPr>
                <p:cNvPicPr/>
                <p:nvPr/>
              </p:nvPicPr>
              <p:blipFill>
                <a:blip r:embed="rId288"/>
                <a:stretch>
                  <a:fillRect/>
                </a:stretch>
              </p:blipFill>
              <p:spPr>
                <a:xfrm>
                  <a:off x="9813099" y="3358988"/>
                  <a:ext cx="56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0" name="Freihand 209">
                  <a:extLst>
                    <a:ext uri="{FF2B5EF4-FFF2-40B4-BE49-F238E27FC236}">
                      <a16:creationId xmlns:a16="http://schemas.microsoft.com/office/drawing/2014/main" id="{EE27F126-4590-4F56-A3E3-9D72B6EEC1F3}"/>
                    </a:ext>
                  </a:extLst>
                </p14:cNvPr>
                <p14:cNvContentPartPr/>
                <p14:nvPr/>
              </p14:nvContentPartPr>
              <p14:xfrm>
                <a:off x="9776019" y="3395348"/>
                <a:ext cx="136080" cy="75600"/>
              </p14:xfrm>
            </p:contentPart>
          </mc:Choice>
          <mc:Fallback xmlns="">
            <p:pic>
              <p:nvPicPr>
                <p:cNvPr id="210" name="Freihand 209">
                  <a:extLst>
                    <a:ext uri="{FF2B5EF4-FFF2-40B4-BE49-F238E27FC236}">
                      <a16:creationId xmlns:a16="http://schemas.microsoft.com/office/drawing/2014/main" id="{EE27F126-4590-4F56-A3E3-9D72B6EEC1F3}"/>
                    </a:ext>
                  </a:extLst>
                </p:cNvPr>
                <p:cNvPicPr/>
                <p:nvPr/>
              </p:nvPicPr>
              <p:blipFill>
                <a:blip r:embed="rId290"/>
                <a:stretch>
                  <a:fillRect/>
                </a:stretch>
              </p:blipFill>
              <p:spPr>
                <a:xfrm>
                  <a:off x="9771699" y="3391028"/>
                  <a:ext cx="144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2" name="Freihand 211">
                  <a:extLst>
                    <a:ext uri="{FF2B5EF4-FFF2-40B4-BE49-F238E27FC236}">
                      <a16:creationId xmlns:a16="http://schemas.microsoft.com/office/drawing/2014/main" id="{AEB7F1C2-6E6A-4031-B881-10434AA6252B}"/>
                    </a:ext>
                  </a:extLst>
                </p14:cNvPr>
                <p14:cNvContentPartPr/>
                <p14:nvPr/>
              </p14:nvContentPartPr>
              <p14:xfrm>
                <a:off x="9060339" y="3825188"/>
                <a:ext cx="130680" cy="121320"/>
              </p14:xfrm>
            </p:contentPart>
          </mc:Choice>
          <mc:Fallback xmlns="">
            <p:pic>
              <p:nvPicPr>
                <p:cNvPr id="212" name="Freihand 211">
                  <a:extLst>
                    <a:ext uri="{FF2B5EF4-FFF2-40B4-BE49-F238E27FC236}">
                      <a16:creationId xmlns:a16="http://schemas.microsoft.com/office/drawing/2014/main" id="{AEB7F1C2-6E6A-4031-B881-10434AA6252B}"/>
                    </a:ext>
                  </a:extLst>
                </p:cNvPr>
                <p:cNvPicPr/>
                <p:nvPr/>
              </p:nvPicPr>
              <p:blipFill>
                <a:blip r:embed="rId292"/>
                <a:stretch>
                  <a:fillRect/>
                </a:stretch>
              </p:blipFill>
              <p:spPr>
                <a:xfrm>
                  <a:off x="9056019" y="3820868"/>
                  <a:ext cx="139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3" name="Freihand 212">
                  <a:extLst>
                    <a:ext uri="{FF2B5EF4-FFF2-40B4-BE49-F238E27FC236}">
                      <a16:creationId xmlns:a16="http://schemas.microsoft.com/office/drawing/2014/main" id="{F29F6414-14FA-48C0-B354-3C69FA43A3A4}"/>
                    </a:ext>
                  </a:extLst>
                </p14:cNvPr>
                <p14:cNvContentPartPr/>
                <p14:nvPr/>
              </p14:nvContentPartPr>
              <p14:xfrm>
                <a:off x="9219819" y="3792428"/>
                <a:ext cx="157680" cy="90360"/>
              </p14:xfrm>
            </p:contentPart>
          </mc:Choice>
          <mc:Fallback xmlns="">
            <p:pic>
              <p:nvPicPr>
                <p:cNvPr id="213" name="Freihand 212">
                  <a:extLst>
                    <a:ext uri="{FF2B5EF4-FFF2-40B4-BE49-F238E27FC236}">
                      <a16:creationId xmlns:a16="http://schemas.microsoft.com/office/drawing/2014/main" id="{F29F6414-14FA-48C0-B354-3C69FA43A3A4}"/>
                    </a:ext>
                  </a:extLst>
                </p:cNvPr>
                <p:cNvPicPr/>
                <p:nvPr/>
              </p:nvPicPr>
              <p:blipFill>
                <a:blip r:embed="rId294"/>
                <a:stretch>
                  <a:fillRect/>
                </a:stretch>
              </p:blipFill>
              <p:spPr>
                <a:xfrm>
                  <a:off x="9215499" y="3788108"/>
                  <a:ext cx="166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4" name="Freihand 213">
                  <a:extLst>
                    <a:ext uri="{FF2B5EF4-FFF2-40B4-BE49-F238E27FC236}">
                      <a16:creationId xmlns:a16="http://schemas.microsoft.com/office/drawing/2014/main" id="{1B8B078A-194A-4C99-8328-F462BF21215B}"/>
                    </a:ext>
                  </a:extLst>
                </p14:cNvPr>
                <p14:cNvContentPartPr/>
                <p14:nvPr/>
              </p14:nvContentPartPr>
              <p14:xfrm>
                <a:off x="9403779" y="3751388"/>
                <a:ext cx="89280" cy="60480"/>
              </p14:xfrm>
            </p:contentPart>
          </mc:Choice>
          <mc:Fallback xmlns="">
            <p:pic>
              <p:nvPicPr>
                <p:cNvPr id="214" name="Freihand 213">
                  <a:extLst>
                    <a:ext uri="{FF2B5EF4-FFF2-40B4-BE49-F238E27FC236}">
                      <a16:creationId xmlns:a16="http://schemas.microsoft.com/office/drawing/2014/main" id="{1B8B078A-194A-4C99-8328-F462BF21215B}"/>
                    </a:ext>
                  </a:extLst>
                </p:cNvPr>
                <p:cNvPicPr/>
                <p:nvPr/>
              </p:nvPicPr>
              <p:blipFill>
                <a:blip r:embed="rId296"/>
                <a:stretch>
                  <a:fillRect/>
                </a:stretch>
              </p:blipFill>
              <p:spPr>
                <a:xfrm>
                  <a:off x="9399459" y="3747068"/>
                  <a:ext cx="97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5" name="Freihand 214">
                  <a:extLst>
                    <a:ext uri="{FF2B5EF4-FFF2-40B4-BE49-F238E27FC236}">
                      <a16:creationId xmlns:a16="http://schemas.microsoft.com/office/drawing/2014/main" id="{94DA26B9-0A9B-4185-B134-B805B927CDD4}"/>
                    </a:ext>
                  </a:extLst>
                </p14:cNvPr>
                <p14:cNvContentPartPr/>
                <p14:nvPr/>
              </p14:nvContentPartPr>
              <p14:xfrm>
                <a:off x="9499179" y="3657788"/>
                <a:ext cx="109440" cy="108360"/>
              </p14:xfrm>
            </p:contentPart>
          </mc:Choice>
          <mc:Fallback xmlns="">
            <p:pic>
              <p:nvPicPr>
                <p:cNvPr id="215" name="Freihand 214">
                  <a:extLst>
                    <a:ext uri="{FF2B5EF4-FFF2-40B4-BE49-F238E27FC236}">
                      <a16:creationId xmlns:a16="http://schemas.microsoft.com/office/drawing/2014/main" id="{94DA26B9-0A9B-4185-B134-B805B927CDD4}"/>
                    </a:ext>
                  </a:extLst>
                </p:cNvPr>
                <p:cNvPicPr/>
                <p:nvPr/>
              </p:nvPicPr>
              <p:blipFill>
                <a:blip r:embed="rId298"/>
                <a:stretch>
                  <a:fillRect/>
                </a:stretch>
              </p:blipFill>
              <p:spPr>
                <a:xfrm>
                  <a:off x="9494859" y="3653468"/>
                  <a:ext cx="118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7" name="Freihand 216">
                  <a:extLst>
                    <a:ext uri="{FF2B5EF4-FFF2-40B4-BE49-F238E27FC236}">
                      <a16:creationId xmlns:a16="http://schemas.microsoft.com/office/drawing/2014/main" id="{99B76507-7E6C-4323-8054-2836C250337F}"/>
                    </a:ext>
                  </a:extLst>
                </p14:cNvPr>
                <p14:cNvContentPartPr/>
                <p14:nvPr/>
              </p14:nvContentPartPr>
              <p14:xfrm>
                <a:off x="9580539" y="3688028"/>
                <a:ext cx="69120" cy="54360"/>
              </p14:xfrm>
            </p:contentPart>
          </mc:Choice>
          <mc:Fallback xmlns="">
            <p:pic>
              <p:nvPicPr>
                <p:cNvPr id="217" name="Freihand 216">
                  <a:extLst>
                    <a:ext uri="{FF2B5EF4-FFF2-40B4-BE49-F238E27FC236}">
                      <a16:creationId xmlns:a16="http://schemas.microsoft.com/office/drawing/2014/main" id="{99B76507-7E6C-4323-8054-2836C250337F}"/>
                    </a:ext>
                  </a:extLst>
                </p:cNvPr>
                <p:cNvPicPr/>
                <p:nvPr/>
              </p:nvPicPr>
              <p:blipFill>
                <a:blip r:embed="rId300"/>
                <a:stretch>
                  <a:fillRect/>
                </a:stretch>
              </p:blipFill>
              <p:spPr>
                <a:xfrm>
                  <a:off x="9576219" y="3683708"/>
                  <a:ext cx="77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8" name="Freihand 217">
                  <a:extLst>
                    <a:ext uri="{FF2B5EF4-FFF2-40B4-BE49-F238E27FC236}">
                      <a16:creationId xmlns:a16="http://schemas.microsoft.com/office/drawing/2014/main" id="{E37E29D5-040C-44F5-AC61-0B00172E5076}"/>
                    </a:ext>
                  </a:extLst>
                </p14:cNvPr>
                <p14:cNvContentPartPr/>
                <p14:nvPr/>
              </p14:nvContentPartPr>
              <p14:xfrm>
                <a:off x="9152499" y="4058828"/>
                <a:ext cx="95400" cy="46800"/>
              </p14:xfrm>
            </p:contentPart>
          </mc:Choice>
          <mc:Fallback xmlns="">
            <p:pic>
              <p:nvPicPr>
                <p:cNvPr id="218" name="Freihand 217">
                  <a:extLst>
                    <a:ext uri="{FF2B5EF4-FFF2-40B4-BE49-F238E27FC236}">
                      <a16:creationId xmlns:a16="http://schemas.microsoft.com/office/drawing/2014/main" id="{E37E29D5-040C-44F5-AC61-0B00172E5076}"/>
                    </a:ext>
                  </a:extLst>
                </p:cNvPr>
                <p:cNvPicPr/>
                <p:nvPr/>
              </p:nvPicPr>
              <p:blipFill>
                <a:blip r:embed="rId302"/>
                <a:stretch>
                  <a:fillRect/>
                </a:stretch>
              </p:blipFill>
              <p:spPr>
                <a:xfrm>
                  <a:off x="9148179" y="4054508"/>
                  <a:ext cx="104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9" name="Freihand 218">
                  <a:extLst>
                    <a:ext uri="{FF2B5EF4-FFF2-40B4-BE49-F238E27FC236}">
                      <a16:creationId xmlns:a16="http://schemas.microsoft.com/office/drawing/2014/main" id="{B17A9300-0FFF-4147-8F81-C912110F1F0D}"/>
                    </a:ext>
                  </a:extLst>
                </p14:cNvPr>
                <p14:cNvContentPartPr/>
                <p14:nvPr/>
              </p14:nvContentPartPr>
              <p14:xfrm>
                <a:off x="9179859" y="4080428"/>
                <a:ext cx="128520" cy="50400"/>
              </p14:xfrm>
            </p:contentPart>
          </mc:Choice>
          <mc:Fallback xmlns="">
            <p:pic>
              <p:nvPicPr>
                <p:cNvPr id="219" name="Freihand 218">
                  <a:extLst>
                    <a:ext uri="{FF2B5EF4-FFF2-40B4-BE49-F238E27FC236}">
                      <a16:creationId xmlns:a16="http://schemas.microsoft.com/office/drawing/2014/main" id="{B17A9300-0FFF-4147-8F81-C912110F1F0D}"/>
                    </a:ext>
                  </a:extLst>
                </p:cNvPr>
                <p:cNvPicPr/>
                <p:nvPr/>
              </p:nvPicPr>
              <p:blipFill>
                <a:blip r:embed="rId304"/>
                <a:stretch>
                  <a:fillRect/>
                </a:stretch>
              </p:blipFill>
              <p:spPr>
                <a:xfrm>
                  <a:off x="9175539" y="4076108"/>
                  <a:ext cx="137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0" name="Freihand 219">
                  <a:extLst>
                    <a:ext uri="{FF2B5EF4-FFF2-40B4-BE49-F238E27FC236}">
                      <a16:creationId xmlns:a16="http://schemas.microsoft.com/office/drawing/2014/main" id="{DDF4605C-7E14-4497-8B08-5C527ED713AD}"/>
                    </a:ext>
                  </a:extLst>
                </p14:cNvPr>
                <p14:cNvContentPartPr/>
                <p14:nvPr/>
              </p14:nvContentPartPr>
              <p14:xfrm>
                <a:off x="9377859" y="3954068"/>
                <a:ext cx="145800" cy="80640"/>
              </p14:xfrm>
            </p:contentPart>
          </mc:Choice>
          <mc:Fallback xmlns="">
            <p:pic>
              <p:nvPicPr>
                <p:cNvPr id="220" name="Freihand 219">
                  <a:extLst>
                    <a:ext uri="{FF2B5EF4-FFF2-40B4-BE49-F238E27FC236}">
                      <a16:creationId xmlns:a16="http://schemas.microsoft.com/office/drawing/2014/main" id="{DDF4605C-7E14-4497-8B08-5C527ED713AD}"/>
                    </a:ext>
                  </a:extLst>
                </p:cNvPr>
                <p:cNvPicPr/>
                <p:nvPr/>
              </p:nvPicPr>
              <p:blipFill>
                <a:blip r:embed="rId306"/>
                <a:stretch>
                  <a:fillRect/>
                </a:stretch>
              </p:blipFill>
              <p:spPr>
                <a:xfrm>
                  <a:off x="9373539" y="3949748"/>
                  <a:ext cx="154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1" name="Freihand 220">
                  <a:extLst>
                    <a:ext uri="{FF2B5EF4-FFF2-40B4-BE49-F238E27FC236}">
                      <a16:creationId xmlns:a16="http://schemas.microsoft.com/office/drawing/2014/main" id="{DE03E039-35FF-4735-82C4-2C38175953AA}"/>
                    </a:ext>
                  </a:extLst>
                </p14:cNvPr>
                <p14:cNvContentPartPr/>
                <p14:nvPr/>
              </p14:nvContentPartPr>
              <p14:xfrm>
                <a:off x="9508539" y="3881708"/>
                <a:ext cx="115200" cy="101520"/>
              </p14:xfrm>
            </p:contentPart>
          </mc:Choice>
          <mc:Fallback xmlns="">
            <p:pic>
              <p:nvPicPr>
                <p:cNvPr id="221" name="Freihand 220">
                  <a:extLst>
                    <a:ext uri="{FF2B5EF4-FFF2-40B4-BE49-F238E27FC236}">
                      <a16:creationId xmlns:a16="http://schemas.microsoft.com/office/drawing/2014/main" id="{DE03E039-35FF-4735-82C4-2C38175953AA}"/>
                    </a:ext>
                  </a:extLst>
                </p:cNvPr>
                <p:cNvPicPr/>
                <p:nvPr/>
              </p:nvPicPr>
              <p:blipFill>
                <a:blip r:embed="rId308"/>
                <a:stretch>
                  <a:fillRect/>
                </a:stretch>
              </p:blipFill>
              <p:spPr>
                <a:xfrm>
                  <a:off x="9504219" y="3877388"/>
                  <a:ext cx="123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2" name="Freihand 221">
                  <a:extLst>
                    <a:ext uri="{FF2B5EF4-FFF2-40B4-BE49-F238E27FC236}">
                      <a16:creationId xmlns:a16="http://schemas.microsoft.com/office/drawing/2014/main" id="{5896419F-C4CB-4BCB-B5F8-1AEFAA3C698E}"/>
                    </a:ext>
                  </a:extLst>
                </p14:cNvPr>
                <p14:cNvContentPartPr/>
                <p14:nvPr/>
              </p14:nvContentPartPr>
              <p14:xfrm>
                <a:off x="9670179" y="3793508"/>
                <a:ext cx="86400" cy="146520"/>
              </p14:xfrm>
            </p:contentPart>
          </mc:Choice>
          <mc:Fallback xmlns="">
            <p:pic>
              <p:nvPicPr>
                <p:cNvPr id="222" name="Freihand 221">
                  <a:extLst>
                    <a:ext uri="{FF2B5EF4-FFF2-40B4-BE49-F238E27FC236}">
                      <a16:creationId xmlns:a16="http://schemas.microsoft.com/office/drawing/2014/main" id="{5896419F-C4CB-4BCB-B5F8-1AEFAA3C698E}"/>
                    </a:ext>
                  </a:extLst>
                </p:cNvPr>
                <p:cNvPicPr/>
                <p:nvPr/>
              </p:nvPicPr>
              <p:blipFill>
                <a:blip r:embed="rId310"/>
                <a:stretch>
                  <a:fillRect/>
                </a:stretch>
              </p:blipFill>
              <p:spPr>
                <a:xfrm>
                  <a:off x="9665859" y="3789188"/>
                  <a:ext cx="95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3" name="Freihand 222">
                  <a:extLst>
                    <a:ext uri="{FF2B5EF4-FFF2-40B4-BE49-F238E27FC236}">
                      <a16:creationId xmlns:a16="http://schemas.microsoft.com/office/drawing/2014/main" id="{558A406A-6D6D-4842-B973-2B9D32AC7959}"/>
                    </a:ext>
                  </a:extLst>
                </p14:cNvPr>
                <p14:cNvContentPartPr/>
                <p14:nvPr/>
              </p14:nvContentPartPr>
              <p14:xfrm>
                <a:off x="9791499" y="3782348"/>
                <a:ext cx="138600" cy="106560"/>
              </p14:xfrm>
            </p:contentPart>
          </mc:Choice>
          <mc:Fallback xmlns="">
            <p:pic>
              <p:nvPicPr>
                <p:cNvPr id="223" name="Freihand 222">
                  <a:extLst>
                    <a:ext uri="{FF2B5EF4-FFF2-40B4-BE49-F238E27FC236}">
                      <a16:creationId xmlns:a16="http://schemas.microsoft.com/office/drawing/2014/main" id="{558A406A-6D6D-4842-B973-2B9D32AC7959}"/>
                    </a:ext>
                  </a:extLst>
                </p:cNvPr>
                <p:cNvPicPr/>
                <p:nvPr/>
              </p:nvPicPr>
              <p:blipFill>
                <a:blip r:embed="rId312"/>
                <a:stretch>
                  <a:fillRect/>
                </a:stretch>
              </p:blipFill>
              <p:spPr>
                <a:xfrm>
                  <a:off x="9787179" y="3778028"/>
                  <a:ext cx="147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5" name="Freihand 224">
                  <a:extLst>
                    <a:ext uri="{FF2B5EF4-FFF2-40B4-BE49-F238E27FC236}">
                      <a16:creationId xmlns:a16="http://schemas.microsoft.com/office/drawing/2014/main" id="{8F5BFE53-9FE2-4E73-A814-7EE1601B56F0}"/>
                    </a:ext>
                  </a:extLst>
                </p14:cNvPr>
                <p14:cNvContentPartPr/>
                <p14:nvPr/>
              </p14:nvContentPartPr>
              <p14:xfrm>
                <a:off x="9361299" y="4131908"/>
                <a:ext cx="360" cy="360"/>
              </p14:xfrm>
            </p:contentPart>
          </mc:Choice>
          <mc:Fallback xmlns="">
            <p:pic>
              <p:nvPicPr>
                <p:cNvPr id="225" name="Freihand 224">
                  <a:extLst>
                    <a:ext uri="{FF2B5EF4-FFF2-40B4-BE49-F238E27FC236}">
                      <a16:creationId xmlns:a16="http://schemas.microsoft.com/office/drawing/2014/main" id="{8F5BFE53-9FE2-4E73-A814-7EE1601B56F0}"/>
                    </a:ext>
                  </a:extLst>
                </p:cNvPr>
                <p:cNvPicPr/>
                <p:nvPr/>
              </p:nvPicPr>
              <p:blipFill>
                <a:blip r:embed="rId314"/>
                <a:stretch>
                  <a:fillRect/>
                </a:stretch>
              </p:blipFill>
              <p:spPr>
                <a:xfrm>
                  <a:off x="9356979" y="4127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6" name="Freihand 225">
                  <a:extLst>
                    <a:ext uri="{FF2B5EF4-FFF2-40B4-BE49-F238E27FC236}">
                      <a16:creationId xmlns:a16="http://schemas.microsoft.com/office/drawing/2014/main" id="{FF284F60-CBD7-4223-8F30-5E2AE23E1F3E}"/>
                    </a:ext>
                  </a:extLst>
                </p14:cNvPr>
                <p14:cNvContentPartPr/>
                <p14:nvPr/>
              </p14:nvContentPartPr>
              <p14:xfrm>
                <a:off x="9368859" y="4032908"/>
                <a:ext cx="180720" cy="110520"/>
              </p14:xfrm>
            </p:contentPart>
          </mc:Choice>
          <mc:Fallback xmlns="">
            <p:pic>
              <p:nvPicPr>
                <p:cNvPr id="226" name="Freihand 225">
                  <a:extLst>
                    <a:ext uri="{FF2B5EF4-FFF2-40B4-BE49-F238E27FC236}">
                      <a16:creationId xmlns:a16="http://schemas.microsoft.com/office/drawing/2014/main" id="{FF284F60-CBD7-4223-8F30-5E2AE23E1F3E}"/>
                    </a:ext>
                  </a:extLst>
                </p:cNvPr>
                <p:cNvPicPr/>
                <p:nvPr/>
              </p:nvPicPr>
              <p:blipFill>
                <a:blip r:embed="rId316"/>
                <a:stretch>
                  <a:fillRect/>
                </a:stretch>
              </p:blipFill>
              <p:spPr>
                <a:xfrm>
                  <a:off x="9364539" y="4028588"/>
                  <a:ext cx="189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8" name="Freihand 227">
                  <a:extLst>
                    <a:ext uri="{FF2B5EF4-FFF2-40B4-BE49-F238E27FC236}">
                      <a16:creationId xmlns:a16="http://schemas.microsoft.com/office/drawing/2014/main" id="{80D29C52-759E-4792-937D-85EE2A085F48}"/>
                    </a:ext>
                  </a:extLst>
                </p14:cNvPr>
                <p14:cNvContentPartPr/>
                <p14:nvPr/>
              </p14:nvContentPartPr>
              <p14:xfrm>
                <a:off x="10091019" y="3733748"/>
                <a:ext cx="87480" cy="70920"/>
              </p14:xfrm>
            </p:contentPart>
          </mc:Choice>
          <mc:Fallback xmlns="">
            <p:pic>
              <p:nvPicPr>
                <p:cNvPr id="228" name="Freihand 227">
                  <a:extLst>
                    <a:ext uri="{FF2B5EF4-FFF2-40B4-BE49-F238E27FC236}">
                      <a16:creationId xmlns:a16="http://schemas.microsoft.com/office/drawing/2014/main" id="{80D29C52-759E-4792-937D-85EE2A085F48}"/>
                    </a:ext>
                  </a:extLst>
                </p:cNvPr>
                <p:cNvPicPr/>
                <p:nvPr/>
              </p:nvPicPr>
              <p:blipFill>
                <a:blip r:embed="rId318"/>
                <a:stretch>
                  <a:fillRect/>
                </a:stretch>
              </p:blipFill>
              <p:spPr>
                <a:xfrm>
                  <a:off x="10086699" y="3729428"/>
                  <a:ext cx="96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30" name="Freihand 229">
                  <a:extLst>
                    <a:ext uri="{FF2B5EF4-FFF2-40B4-BE49-F238E27FC236}">
                      <a16:creationId xmlns:a16="http://schemas.microsoft.com/office/drawing/2014/main" id="{B245FE3B-5F2C-428D-9A37-476259698A65}"/>
                    </a:ext>
                  </a:extLst>
                </p14:cNvPr>
                <p14:cNvContentPartPr/>
                <p14:nvPr/>
              </p14:nvContentPartPr>
              <p14:xfrm>
                <a:off x="9695379" y="3962348"/>
                <a:ext cx="139680" cy="108000"/>
              </p14:xfrm>
            </p:contentPart>
          </mc:Choice>
          <mc:Fallback xmlns="">
            <p:pic>
              <p:nvPicPr>
                <p:cNvPr id="230" name="Freihand 229">
                  <a:extLst>
                    <a:ext uri="{FF2B5EF4-FFF2-40B4-BE49-F238E27FC236}">
                      <a16:creationId xmlns:a16="http://schemas.microsoft.com/office/drawing/2014/main" id="{B245FE3B-5F2C-428D-9A37-476259698A65}"/>
                    </a:ext>
                  </a:extLst>
                </p:cNvPr>
                <p:cNvPicPr/>
                <p:nvPr/>
              </p:nvPicPr>
              <p:blipFill>
                <a:blip r:embed="rId320"/>
                <a:stretch>
                  <a:fillRect/>
                </a:stretch>
              </p:blipFill>
              <p:spPr>
                <a:xfrm>
                  <a:off x="9691059" y="3958028"/>
                  <a:ext cx="148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0" name="Freihand 109">
                  <a:extLst>
                    <a:ext uri="{FF2B5EF4-FFF2-40B4-BE49-F238E27FC236}">
                      <a16:creationId xmlns:a16="http://schemas.microsoft.com/office/drawing/2014/main" id="{97865CBE-F9D1-46E6-8DB1-4BBC9369758B}"/>
                    </a:ext>
                  </a:extLst>
                </p14:cNvPr>
                <p14:cNvContentPartPr/>
                <p14:nvPr/>
              </p14:nvContentPartPr>
              <p14:xfrm>
                <a:off x="1953219" y="4477148"/>
                <a:ext cx="262080" cy="46440"/>
              </p14:xfrm>
            </p:contentPart>
          </mc:Choice>
          <mc:Fallback xmlns="">
            <p:pic>
              <p:nvPicPr>
                <p:cNvPr id="110" name="Freihand 109">
                  <a:extLst>
                    <a:ext uri="{FF2B5EF4-FFF2-40B4-BE49-F238E27FC236}">
                      <a16:creationId xmlns:a16="http://schemas.microsoft.com/office/drawing/2014/main" id="{97865CBE-F9D1-46E6-8DB1-4BBC9369758B}"/>
                    </a:ext>
                  </a:extLst>
                </p:cNvPr>
                <p:cNvPicPr/>
                <p:nvPr/>
              </p:nvPicPr>
              <p:blipFill>
                <a:blip r:embed="rId322"/>
                <a:stretch>
                  <a:fillRect/>
                </a:stretch>
              </p:blipFill>
              <p:spPr>
                <a:xfrm>
                  <a:off x="1948899" y="4472828"/>
                  <a:ext cx="270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1" name="Freihand 110">
                  <a:extLst>
                    <a:ext uri="{FF2B5EF4-FFF2-40B4-BE49-F238E27FC236}">
                      <a16:creationId xmlns:a16="http://schemas.microsoft.com/office/drawing/2014/main" id="{B25C00AE-A455-403A-9AFE-21EBA476784A}"/>
                    </a:ext>
                  </a:extLst>
                </p14:cNvPr>
                <p14:cNvContentPartPr/>
                <p14:nvPr/>
              </p14:nvContentPartPr>
              <p14:xfrm>
                <a:off x="1907499" y="4503068"/>
                <a:ext cx="114840" cy="851040"/>
              </p14:xfrm>
            </p:contentPart>
          </mc:Choice>
          <mc:Fallback xmlns="">
            <p:pic>
              <p:nvPicPr>
                <p:cNvPr id="111" name="Freihand 110">
                  <a:extLst>
                    <a:ext uri="{FF2B5EF4-FFF2-40B4-BE49-F238E27FC236}">
                      <a16:creationId xmlns:a16="http://schemas.microsoft.com/office/drawing/2014/main" id="{B25C00AE-A455-403A-9AFE-21EBA476784A}"/>
                    </a:ext>
                  </a:extLst>
                </p:cNvPr>
                <p:cNvPicPr/>
                <p:nvPr/>
              </p:nvPicPr>
              <p:blipFill>
                <a:blip r:embed="rId324"/>
                <a:stretch>
                  <a:fillRect/>
                </a:stretch>
              </p:blipFill>
              <p:spPr>
                <a:xfrm>
                  <a:off x="1903179" y="4498748"/>
                  <a:ext cx="123480" cy="859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3" name="Freihand 112">
                  <a:extLst>
                    <a:ext uri="{FF2B5EF4-FFF2-40B4-BE49-F238E27FC236}">
                      <a16:creationId xmlns:a16="http://schemas.microsoft.com/office/drawing/2014/main" id="{5FC2FD3E-3C15-49C3-A303-455FF66D5F8B}"/>
                    </a:ext>
                  </a:extLst>
                </p14:cNvPr>
                <p14:cNvContentPartPr/>
                <p14:nvPr/>
              </p14:nvContentPartPr>
              <p14:xfrm>
                <a:off x="560019" y="4881068"/>
                <a:ext cx="121680" cy="174240"/>
              </p14:xfrm>
            </p:contentPart>
          </mc:Choice>
          <mc:Fallback xmlns="">
            <p:pic>
              <p:nvPicPr>
                <p:cNvPr id="113" name="Freihand 112">
                  <a:extLst>
                    <a:ext uri="{FF2B5EF4-FFF2-40B4-BE49-F238E27FC236}">
                      <a16:creationId xmlns:a16="http://schemas.microsoft.com/office/drawing/2014/main" id="{5FC2FD3E-3C15-49C3-A303-455FF66D5F8B}"/>
                    </a:ext>
                  </a:extLst>
                </p:cNvPr>
                <p:cNvPicPr/>
                <p:nvPr/>
              </p:nvPicPr>
              <p:blipFill>
                <a:blip r:embed="rId326"/>
                <a:stretch>
                  <a:fillRect/>
                </a:stretch>
              </p:blipFill>
              <p:spPr>
                <a:xfrm>
                  <a:off x="555699" y="4876748"/>
                  <a:ext cx="130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4" name="Freihand 113">
                  <a:extLst>
                    <a:ext uri="{FF2B5EF4-FFF2-40B4-BE49-F238E27FC236}">
                      <a16:creationId xmlns:a16="http://schemas.microsoft.com/office/drawing/2014/main" id="{159CCDE7-524A-4464-B467-8E1AA56737C8}"/>
                    </a:ext>
                  </a:extLst>
                </p14:cNvPr>
                <p14:cNvContentPartPr/>
                <p14:nvPr/>
              </p14:nvContentPartPr>
              <p14:xfrm>
                <a:off x="663339" y="5015708"/>
                <a:ext cx="100440" cy="92880"/>
              </p14:xfrm>
            </p:contentPart>
          </mc:Choice>
          <mc:Fallback xmlns="">
            <p:pic>
              <p:nvPicPr>
                <p:cNvPr id="114" name="Freihand 113">
                  <a:extLst>
                    <a:ext uri="{FF2B5EF4-FFF2-40B4-BE49-F238E27FC236}">
                      <a16:creationId xmlns:a16="http://schemas.microsoft.com/office/drawing/2014/main" id="{159CCDE7-524A-4464-B467-8E1AA56737C8}"/>
                    </a:ext>
                  </a:extLst>
                </p:cNvPr>
                <p:cNvPicPr/>
                <p:nvPr/>
              </p:nvPicPr>
              <p:blipFill>
                <a:blip r:embed="rId328"/>
                <a:stretch>
                  <a:fillRect/>
                </a:stretch>
              </p:blipFill>
              <p:spPr>
                <a:xfrm>
                  <a:off x="659019" y="5011388"/>
                  <a:ext cx="109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5" name="Freihand 114">
                  <a:extLst>
                    <a:ext uri="{FF2B5EF4-FFF2-40B4-BE49-F238E27FC236}">
                      <a16:creationId xmlns:a16="http://schemas.microsoft.com/office/drawing/2014/main" id="{5DCC83CF-4C6F-4BAA-9928-CBC459B73450}"/>
                    </a:ext>
                  </a:extLst>
                </p14:cNvPr>
                <p14:cNvContentPartPr/>
                <p14:nvPr/>
              </p14:nvContentPartPr>
              <p14:xfrm>
                <a:off x="793659" y="4878548"/>
                <a:ext cx="95760" cy="127440"/>
              </p14:xfrm>
            </p:contentPart>
          </mc:Choice>
          <mc:Fallback xmlns="">
            <p:pic>
              <p:nvPicPr>
                <p:cNvPr id="115" name="Freihand 114">
                  <a:extLst>
                    <a:ext uri="{FF2B5EF4-FFF2-40B4-BE49-F238E27FC236}">
                      <a16:creationId xmlns:a16="http://schemas.microsoft.com/office/drawing/2014/main" id="{5DCC83CF-4C6F-4BAA-9928-CBC459B73450}"/>
                    </a:ext>
                  </a:extLst>
                </p:cNvPr>
                <p:cNvPicPr/>
                <p:nvPr/>
              </p:nvPicPr>
              <p:blipFill>
                <a:blip r:embed="rId330"/>
                <a:stretch>
                  <a:fillRect/>
                </a:stretch>
              </p:blipFill>
              <p:spPr>
                <a:xfrm>
                  <a:off x="789339" y="4874228"/>
                  <a:ext cx="104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6" name="Freihand 115">
                  <a:extLst>
                    <a:ext uri="{FF2B5EF4-FFF2-40B4-BE49-F238E27FC236}">
                      <a16:creationId xmlns:a16="http://schemas.microsoft.com/office/drawing/2014/main" id="{9B0D62F9-6815-4D75-AD54-5E480E1A131F}"/>
                    </a:ext>
                  </a:extLst>
                </p14:cNvPr>
                <p14:cNvContentPartPr/>
                <p14:nvPr/>
              </p14:nvContentPartPr>
              <p14:xfrm>
                <a:off x="910299" y="4854068"/>
                <a:ext cx="130320" cy="171000"/>
              </p14:xfrm>
            </p:contentPart>
          </mc:Choice>
          <mc:Fallback xmlns="">
            <p:pic>
              <p:nvPicPr>
                <p:cNvPr id="116" name="Freihand 115">
                  <a:extLst>
                    <a:ext uri="{FF2B5EF4-FFF2-40B4-BE49-F238E27FC236}">
                      <a16:creationId xmlns:a16="http://schemas.microsoft.com/office/drawing/2014/main" id="{9B0D62F9-6815-4D75-AD54-5E480E1A131F}"/>
                    </a:ext>
                  </a:extLst>
                </p:cNvPr>
                <p:cNvPicPr/>
                <p:nvPr/>
              </p:nvPicPr>
              <p:blipFill>
                <a:blip r:embed="rId332"/>
                <a:stretch>
                  <a:fillRect/>
                </a:stretch>
              </p:blipFill>
              <p:spPr>
                <a:xfrm>
                  <a:off x="905979" y="4849748"/>
                  <a:ext cx="138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7" name="Freihand 116">
                  <a:extLst>
                    <a:ext uri="{FF2B5EF4-FFF2-40B4-BE49-F238E27FC236}">
                      <a16:creationId xmlns:a16="http://schemas.microsoft.com/office/drawing/2014/main" id="{24B46960-EF33-4411-8F57-9EFABFE3E07E}"/>
                    </a:ext>
                  </a:extLst>
                </p14:cNvPr>
                <p14:cNvContentPartPr/>
                <p14:nvPr/>
              </p14:nvContentPartPr>
              <p14:xfrm>
                <a:off x="896259" y="4830668"/>
                <a:ext cx="259200" cy="137880"/>
              </p14:xfrm>
            </p:contentPart>
          </mc:Choice>
          <mc:Fallback xmlns="">
            <p:pic>
              <p:nvPicPr>
                <p:cNvPr id="117" name="Freihand 116">
                  <a:extLst>
                    <a:ext uri="{FF2B5EF4-FFF2-40B4-BE49-F238E27FC236}">
                      <a16:creationId xmlns:a16="http://schemas.microsoft.com/office/drawing/2014/main" id="{24B46960-EF33-4411-8F57-9EFABFE3E07E}"/>
                    </a:ext>
                  </a:extLst>
                </p:cNvPr>
                <p:cNvPicPr/>
                <p:nvPr/>
              </p:nvPicPr>
              <p:blipFill>
                <a:blip r:embed="rId334"/>
                <a:stretch>
                  <a:fillRect/>
                </a:stretch>
              </p:blipFill>
              <p:spPr>
                <a:xfrm>
                  <a:off x="891939" y="4826348"/>
                  <a:ext cx="267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8" name="Freihand 117">
                  <a:extLst>
                    <a:ext uri="{FF2B5EF4-FFF2-40B4-BE49-F238E27FC236}">
                      <a16:creationId xmlns:a16="http://schemas.microsoft.com/office/drawing/2014/main" id="{4CF41A0A-D609-4C81-B4B1-118D2EE1A82B}"/>
                    </a:ext>
                  </a:extLst>
                </p14:cNvPr>
                <p14:cNvContentPartPr/>
                <p14:nvPr/>
              </p14:nvContentPartPr>
              <p14:xfrm>
                <a:off x="1089939" y="4880708"/>
                <a:ext cx="97920" cy="45360"/>
              </p14:xfrm>
            </p:contentPart>
          </mc:Choice>
          <mc:Fallback xmlns="">
            <p:pic>
              <p:nvPicPr>
                <p:cNvPr id="118" name="Freihand 117">
                  <a:extLst>
                    <a:ext uri="{FF2B5EF4-FFF2-40B4-BE49-F238E27FC236}">
                      <a16:creationId xmlns:a16="http://schemas.microsoft.com/office/drawing/2014/main" id="{4CF41A0A-D609-4C81-B4B1-118D2EE1A82B}"/>
                    </a:ext>
                  </a:extLst>
                </p:cNvPr>
                <p:cNvPicPr/>
                <p:nvPr/>
              </p:nvPicPr>
              <p:blipFill>
                <a:blip r:embed="rId336"/>
                <a:stretch>
                  <a:fillRect/>
                </a:stretch>
              </p:blipFill>
              <p:spPr>
                <a:xfrm>
                  <a:off x="1085619" y="4876388"/>
                  <a:ext cx="106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19" name="Freihand 118">
                  <a:extLst>
                    <a:ext uri="{FF2B5EF4-FFF2-40B4-BE49-F238E27FC236}">
                      <a16:creationId xmlns:a16="http://schemas.microsoft.com/office/drawing/2014/main" id="{6B58AF1A-C078-419A-9A4A-EE0729E0F91E}"/>
                    </a:ext>
                  </a:extLst>
                </p14:cNvPr>
                <p14:cNvContentPartPr/>
                <p14:nvPr/>
              </p14:nvContentPartPr>
              <p14:xfrm>
                <a:off x="1225659" y="4789628"/>
                <a:ext cx="144360" cy="165960"/>
              </p14:xfrm>
            </p:contentPart>
          </mc:Choice>
          <mc:Fallback xmlns="">
            <p:pic>
              <p:nvPicPr>
                <p:cNvPr id="119" name="Freihand 118">
                  <a:extLst>
                    <a:ext uri="{FF2B5EF4-FFF2-40B4-BE49-F238E27FC236}">
                      <a16:creationId xmlns:a16="http://schemas.microsoft.com/office/drawing/2014/main" id="{6B58AF1A-C078-419A-9A4A-EE0729E0F91E}"/>
                    </a:ext>
                  </a:extLst>
                </p:cNvPr>
                <p:cNvPicPr/>
                <p:nvPr/>
              </p:nvPicPr>
              <p:blipFill>
                <a:blip r:embed="rId338"/>
                <a:stretch>
                  <a:fillRect/>
                </a:stretch>
              </p:blipFill>
              <p:spPr>
                <a:xfrm>
                  <a:off x="1221339" y="4785308"/>
                  <a:ext cx="153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20" name="Freihand 119">
                  <a:extLst>
                    <a:ext uri="{FF2B5EF4-FFF2-40B4-BE49-F238E27FC236}">
                      <a16:creationId xmlns:a16="http://schemas.microsoft.com/office/drawing/2014/main" id="{7AF1AC8E-439B-4827-B9FD-394B2CCD126B}"/>
                    </a:ext>
                  </a:extLst>
                </p14:cNvPr>
                <p14:cNvContentPartPr/>
                <p14:nvPr/>
              </p14:nvContentPartPr>
              <p14:xfrm>
                <a:off x="1452459" y="4826708"/>
                <a:ext cx="83880" cy="9360"/>
              </p14:xfrm>
            </p:contentPart>
          </mc:Choice>
          <mc:Fallback xmlns="">
            <p:pic>
              <p:nvPicPr>
                <p:cNvPr id="120" name="Freihand 119">
                  <a:extLst>
                    <a:ext uri="{FF2B5EF4-FFF2-40B4-BE49-F238E27FC236}">
                      <a16:creationId xmlns:a16="http://schemas.microsoft.com/office/drawing/2014/main" id="{7AF1AC8E-439B-4827-B9FD-394B2CCD126B}"/>
                    </a:ext>
                  </a:extLst>
                </p:cNvPr>
                <p:cNvPicPr/>
                <p:nvPr/>
              </p:nvPicPr>
              <p:blipFill>
                <a:blip r:embed="rId340"/>
                <a:stretch>
                  <a:fillRect/>
                </a:stretch>
              </p:blipFill>
              <p:spPr>
                <a:xfrm>
                  <a:off x="1448139" y="4822388"/>
                  <a:ext cx="92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21" name="Freihand 120">
                  <a:extLst>
                    <a:ext uri="{FF2B5EF4-FFF2-40B4-BE49-F238E27FC236}">
                      <a16:creationId xmlns:a16="http://schemas.microsoft.com/office/drawing/2014/main" id="{3AEC4CD1-74EC-4D10-AF81-7332831461A1}"/>
                    </a:ext>
                  </a:extLst>
                </p14:cNvPr>
                <p14:cNvContentPartPr/>
                <p14:nvPr/>
              </p14:nvContentPartPr>
              <p14:xfrm>
                <a:off x="1466499" y="4867388"/>
                <a:ext cx="103680" cy="37080"/>
              </p14:xfrm>
            </p:contentPart>
          </mc:Choice>
          <mc:Fallback xmlns="">
            <p:pic>
              <p:nvPicPr>
                <p:cNvPr id="121" name="Freihand 120">
                  <a:extLst>
                    <a:ext uri="{FF2B5EF4-FFF2-40B4-BE49-F238E27FC236}">
                      <a16:creationId xmlns:a16="http://schemas.microsoft.com/office/drawing/2014/main" id="{3AEC4CD1-74EC-4D10-AF81-7332831461A1}"/>
                    </a:ext>
                  </a:extLst>
                </p:cNvPr>
                <p:cNvPicPr/>
                <p:nvPr/>
              </p:nvPicPr>
              <p:blipFill>
                <a:blip r:embed="rId342"/>
                <a:stretch>
                  <a:fillRect/>
                </a:stretch>
              </p:blipFill>
              <p:spPr>
                <a:xfrm>
                  <a:off x="1462179" y="4863068"/>
                  <a:ext cx="112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22" name="Freihand 121">
                  <a:extLst>
                    <a:ext uri="{FF2B5EF4-FFF2-40B4-BE49-F238E27FC236}">
                      <a16:creationId xmlns:a16="http://schemas.microsoft.com/office/drawing/2014/main" id="{5DA4CF48-2622-4067-BBCA-983198D4A8C7}"/>
                    </a:ext>
                  </a:extLst>
                </p14:cNvPr>
                <p14:cNvContentPartPr/>
                <p14:nvPr/>
              </p14:nvContentPartPr>
              <p14:xfrm>
                <a:off x="1578099" y="4778108"/>
                <a:ext cx="78120" cy="126720"/>
              </p14:xfrm>
            </p:contentPart>
          </mc:Choice>
          <mc:Fallback xmlns="">
            <p:pic>
              <p:nvPicPr>
                <p:cNvPr id="122" name="Freihand 121">
                  <a:extLst>
                    <a:ext uri="{FF2B5EF4-FFF2-40B4-BE49-F238E27FC236}">
                      <a16:creationId xmlns:a16="http://schemas.microsoft.com/office/drawing/2014/main" id="{5DA4CF48-2622-4067-BBCA-983198D4A8C7}"/>
                    </a:ext>
                  </a:extLst>
                </p:cNvPr>
                <p:cNvPicPr/>
                <p:nvPr/>
              </p:nvPicPr>
              <p:blipFill>
                <a:blip r:embed="rId344"/>
                <a:stretch>
                  <a:fillRect/>
                </a:stretch>
              </p:blipFill>
              <p:spPr>
                <a:xfrm>
                  <a:off x="1573779" y="4773788"/>
                  <a:ext cx="86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23" name="Freihand 122">
                  <a:extLst>
                    <a:ext uri="{FF2B5EF4-FFF2-40B4-BE49-F238E27FC236}">
                      <a16:creationId xmlns:a16="http://schemas.microsoft.com/office/drawing/2014/main" id="{3FF0B5BF-AD31-40FC-B4DF-563B94D220C2}"/>
                    </a:ext>
                  </a:extLst>
                </p14:cNvPr>
                <p14:cNvContentPartPr/>
                <p14:nvPr/>
              </p14:nvContentPartPr>
              <p14:xfrm>
                <a:off x="1672059" y="4743188"/>
                <a:ext cx="200160" cy="109440"/>
              </p14:xfrm>
            </p:contentPart>
          </mc:Choice>
          <mc:Fallback xmlns="">
            <p:pic>
              <p:nvPicPr>
                <p:cNvPr id="123" name="Freihand 122">
                  <a:extLst>
                    <a:ext uri="{FF2B5EF4-FFF2-40B4-BE49-F238E27FC236}">
                      <a16:creationId xmlns:a16="http://schemas.microsoft.com/office/drawing/2014/main" id="{3FF0B5BF-AD31-40FC-B4DF-563B94D220C2}"/>
                    </a:ext>
                  </a:extLst>
                </p:cNvPr>
                <p:cNvPicPr/>
                <p:nvPr/>
              </p:nvPicPr>
              <p:blipFill>
                <a:blip r:embed="rId346"/>
                <a:stretch>
                  <a:fillRect/>
                </a:stretch>
              </p:blipFill>
              <p:spPr>
                <a:xfrm>
                  <a:off x="1667739" y="4738868"/>
                  <a:ext cx="208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25" name="Freihand 124">
                  <a:extLst>
                    <a:ext uri="{FF2B5EF4-FFF2-40B4-BE49-F238E27FC236}">
                      <a16:creationId xmlns:a16="http://schemas.microsoft.com/office/drawing/2014/main" id="{34A11843-D4DA-42F9-AA5C-CBF5FB85C5EA}"/>
                    </a:ext>
                  </a:extLst>
                </p14:cNvPr>
                <p14:cNvContentPartPr/>
                <p14:nvPr/>
              </p14:nvContentPartPr>
              <p14:xfrm>
                <a:off x="2063739" y="2186828"/>
                <a:ext cx="3730680" cy="2282400"/>
              </p14:xfrm>
            </p:contentPart>
          </mc:Choice>
          <mc:Fallback xmlns="">
            <p:pic>
              <p:nvPicPr>
                <p:cNvPr id="125" name="Freihand 124">
                  <a:extLst>
                    <a:ext uri="{FF2B5EF4-FFF2-40B4-BE49-F238E27FC236}">
                      <a16:creationId xmlns:a16="http://schemas.microsoft.com/office/drawing/2014/main" id="{34A11843-D4DA-42F9-AA5C-CBF5FB85C5EA}"/>
                    </a:ext>
                  </a:extLst>
                </p:cNvPr>
                <p:cNvPicPr/>
                <p:nvPr/>
              </p:nvPicPr>
              <p:blipFill>
                <a:blip r:embed="rId348"/>
                <a:stretch>
                  <a:fillRect/>
                </a:stretch>
              </p:blipFill>
              <p:spPr>
                <a:xfrm>
                  <a:off x="2059419" y="2182508"/>
                  <a:ext cx="3739320" cy="2291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27" name="Freihand 126">
                  <a:extLst>
                    <a:ext uri="{FF2B5EF4-FFF2-40B4-BE49-F238E27FC236}">
                      <a16:creationId xmlns:a16="http://schemas.microsoft.com/office/drawing/2014/main" id="{C518EFF8-C65E-4A12-8327-006E3D28F901}"/>
                    </a:ext>
                  </a:extLst>
                </p14:cNvPr>
                <p14:cNvContentPartPr/>
                <p14:nvPr/>
              </p14:nvContentPartPr>
              <p14:xfrm>
                <a:off x="5976579" y="2139308"/>
                <a:ext cx="104400" cy="84960"/>
              </p14:xfrm>
            </p:contentPart>
          </mc:Choice>
          <mc:Fallback xmlns="">
            <p:pic>
              <p:nvPicPr>
                <p:cNvPr id="127" name="Freihand 126">
                  <a:extLst>
                    <a:ext uri="{FF2B5EF4-FFF2-40B4-BE49-F238E27FC236}">
                      <a16:creationId xmlns:a16="http://schemas.microsoft.com/office/drawing/2014/main" id="{C518EFF8-C65E-4A12-8327-006E3D28F901}"/>
                    </a:ext>
                  </a:extLst>
                </p:cNvPr>
                <p:cNvPicPr/>
                <p:nvPr/>
              </p:nvPicPr>
              <p:blipFill>
                <a:blip r:embed="rId350"/>
                <a:stretch>
                  <a:fillRect/>
                </a:stretch>
              </p:blipFill>
              <p:spPr>
                <a:xfrm>
                  <a:off x="5972259" y="2134988"/>
                  <a:ext cx="113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28" name="Freihand 127">
                  <a:extLst>
                    <a:ext uri="{FF2B5EF4-FFF2-40B4-BE49-F238E27FC236}">
                      <a16:creationId xmlns:a16="http://schemas.microsoft.com/office/drawing/2014/main" id="{6C1AEF53-7318-4160-96F9-D3D6A38E6FE4}"/>
                    </a:ext>
                  </a:extLst>
                </p14:cNvPr>
                <p14:cNvContentPartPr/>
                <p14:nvPr/>
              </p14:nvContentPartPr>
              <p14:xfrm>
                <a:off x="6019059" y="2066228"/>
                <a:ext cx="160920" cy="252000"/>
              </p14:xfrm>
            </p:contentPart>
          </mc:Choice>
          <mc:Fallback xmlns="">
            <p:pic>
              <p:nvPicPr>
                <p:cNvPr id="128" name="Freihand 127">
                  <a:extLst>
                    <a:ext uri="{FF2B5EF4-FFF2-40B4-BE49-F238E27FC236}">
                      <a16:creationId xmlns:a16="http://schemas.microsoft.com/office/drawing/2014/main" id="{6C1AEF53-7318-4160-96F9-D3D6A38E6FE4}"/>
                    </a:ext>
                  </a:extLst>
                </p:cNvPr>
                <p:cNvPicPr/>
                <p:nvPr/>
              </p:nvPicPr>
              <p:blipFill>
                <a:blip r:embed="rId352"/>
                <a:stretch>
                  <a:fillRect/>
                </a:stretch>
              </p:blipFill>
              <p:spPr>
                <a:xfrm>
                  <a:off x="6014739" y="2061908"/>
                  <a:ext cx="1695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29" name="Freihand 128">
                  <a:extLst>
                    <a:ext uri="{FF2B5EF4-FFF2-40B4-BE49-F238E27FC236}">
                      <a16:creationId xmlns:a16="http://schemas.microsoft.com/office/drawing/2014/main" id="{D7DAEE07-5EF9-47E2-AB6E-F81B7B0A12C5}"/>
                    </a:ext>
                  </a:extLst>
                </p14:cNvPr>
                <p14:cNvContentPartPr/>
                <p14:nvPr/>
              </p14:nvContentPartPr>
              <p14:xfrm>
                <a:off x="6095379" y="2052548"/>
                <a:ext cx="160920" cy="117720"/>
              </p14:xfrm>
            </p:contentPart>
          </mc:Choice>
          <mc:Fallback xmlns="">
            <p:pic>
              <p:nvPicPr>
                <p:cNvPr id="129" name="Freihand 128">
                  <a:extLst>
                    <a:ext uri="{FF2B5EF4-FFF2-40B4-BE49-F238E27FC236}">
                      <a16:creationId xmlns:a16="http://schemas.microsoft.com/office/drawing/2014/main" id="{D7DAEE07-5EF9-47E2-AB6E-F81B7B0A12C5}"/>
                    </a:ext>
                  </a:extLst>
                </p:cNvPr>
                <p:cNvPicPr/>
                <p:nvPr/>
              </p:nvPicPr>
              <p:blipFill>
                <a:blip r:embed="rId354"/>
                <a:stretch>
                  <a:fillRect/>
                </a:stretch>
              </p:blipFill>
              <p:spPr>
                <a:xfrm>
                  <a:off x="6091059" y="2048228"/>
                  <a:ext cx="169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0" name="Freihand 129">
                  <a:extLst>
                    <a:ext uri="{FF2B5EF4-FFF2-40B4-BE49-F238E27FC236}">
                      <a16:creationId xmlns:a16="http://schemas.microsoft.com/office/drawing/2014/main" id="{21FDF99C-EB2A-4211-8EDF-E46C212CBD17}"/>
                    </a:ext>
                  </a:extLst>
                </p14:cNvPr>
                <p14:cNvContentPartPr/>
                <p14:nvPr/>
              </p14:nvContentPartPr>
              <p14:xfrm>
                <a:off x="6323619" y="2169908"/>
                <a:ext cx="156600" cy="11160"/>
              </p14:xfrm>
            </p:contentPart>
          </mc:Choice>
          <mc:Fallback xmlns="">
            <p:pic>
              <p:nvPicPr>
                <p:cNvPr id="130" name="Freihand 129">
                  <a:extLst>
                    <a:ext uri="{FF2B5EF4-FFF2-40B4-BE49-F238E27FC236}">
                      <a16:creationId xmlns:a16="http://schemas.microsoft.com/office/drawing/2014/main" id="{21FDF99C-EB2A-4211-8EDF-E46C212CBD17}"/>
                    </a:ext>
                  </a:extLst>
                </p:cNvPr>
                <p:cNvPicPr/>
                <p:nvPr/>
              </p:nvPicPr>
              <p:blipFill>
                <a:blip r:embed="rId356"/>
                <a:stretch>
                  <a:fillRect/>
                </a:stretch>
              </p:blipFill>
              <p:spPr>
                <a:xfrm>
                  <a:off x="6319299" y="2165588"/>
                  <a:ext cx="165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1" name="Freihand 130">
                  <a:extLst>
                    <a:ext uri="{FF2B5EF4-FFF2-40B4-BE49-F238E27FC236}">
                      <a16:creationId xmlns:a16="http://schemas.microsoft.com/office/drawing/2014/main" id="{D2CB6D6A-F72A-47F6-859D-280E595F9ADF}"/>
                    </a:ext>
                  </a:extLst>
                </p14:cNvPr>
                <p14:cNvContentPartPr/>
                <p14:nvPr/>
              </p14:nvContentPartPr>
              <p14:xfrm>
                <a:off x="6321459" y="2214188"/>
                <a:ext cx="170640" cy="17280"/>
              </p14:xfrm>
            </p:contentPart>
          </mc:Choice>
          <mc:Fallback xmlns="">
            <p:pic>
              <p:nvPicPr>
                <p:cNvPr id="131" name="Freihand 130">
                  <a:extLst>
                    <a:ext uri="{FF2B5EF4-FFF2-40B4-BE49-F238E27FC236}">
                      <a16:creationId xmlns:a16="http://schemas.microsoft.com/office/drawing/2014/main" id="{D2CB6D6A-F72A-47F6-859D-280E595F9ADF}"/>
                    </a:ext>
                  </a:extLst>
                </p:cNvPr>
                <p:cNvPicPr/>
                <p:nvPr/>
              </p:nvPicPr>
              <p:blipFill>
                <a:blip r:embed="rId358"/>
                <a:stretch>
                  <a:fillRect/>
                </a:stretch>
              </p:blipFill>
              <p:spPr>
                <a:xfrm>
                  <a:off x="6317139" y="2209868"/>
                  <a:ext cx="179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2" name="Freihand 131">
                  <a:extLst>
                    <a:ext uri="{FF2B5EF4-FFF2-40B4-BE49-F238E27FC236}">
                      <a16:creationId xmlns:a16="http://schemas.microsoft.com/office/drawing/2014/main" id="{9601D65E-BACB-4E16-B131-146409E8C2B3}"/>
                    </a:ext>
                  </a:extLst>
                </p14:cNvPr>
                <p14:cNvContentPartPr/>
                <p14:nvPr/>
              </p14:nvContentPartPr>
              <p14:xfrm>
                <a:off x="6582819" y="2097908"/>
                <a:ext cx="153360" cy="110880"/>
              </p14:xfrm>
            </p:contentPart>
          </mc:Choice>
          <mc:Fallback xmlns="">
            <p:pic>
              <p:nvPicPr>
                <p:cNvPr id="132" name="Freihand 131">
                  <a:extLst>
                    <a:ext uri="{FF2B5EF4-FFF2-40B4-BE49-F238E27FC236}">
                      <a16:creationId xmlns:a16="http://schemas.microsoft.com/office/drawing/2014/main" id="{9601D65E-BACB-4E16-B131-146409E8C2B3}"/>
                    </a:ext>
                  </a:extLst>
                </p:cNvPr>
                <p:cNvPicPr/>
                <p:nvPr/>
              </p:nvPicPr>
              <p:blipFill>
                <a:blip r:embed="rId360"/>
                <a:stretch>
                  <a:fillRect/>
                </a:stretch>
              </p:blipFill>
              <p:spPr>
                <a:xfrm>
                  <a:off x="6578499" y="2093588"/>
                  <a:ext cx="162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33" name="Freihand 132">
                  <a:extLst>
                    <a:ext uri="{FF2B5EF4-FFF2-40B4-BE49-F238E27FC236}">
                      <a16:creationId xmlns:a16="http://schemas.microsoft.com/office/drawing/2014/main" id="{4AF5677B-7019-4CE0-AA3A-2B4CAB177732}"/>
                    </a:ext>
                  </a:extLst>
                </p14:cNvPr>
                <p14:cNvContentPartPr/>
                <p14:nvPr/>
              </p14:nvContentPartPr>
              <p14:xfrm>
                <a:off x="6706659" y="2119148"/>
                <a:ext cx="145800" cy="65520"/>
              </p14:xfrm>
            </p:contentPart>
          </mc:Choice>
          <mc:Fallback xmlns="">
            <p:pic>
              <p:nvPicPr>
                <p:cNvPr id="133" name="Freihand 132">
                  <a:extLst>
                    <a:ext uri="{FF2B5EF4-FFF2-40B4-BE49-F238E27FC236}">
                      <a16:creationId xmlns:a16="http://schemas.microsoft.com/office/drawing/2014/main" id="{4AF5677B-7019-4CE0-AA3A-2B4CAB177732}"/>
                    </a:ext>
                  </a:extLst>
                </p:cNvPr>
                <p:cNvPicPr/>
                <p:nvPr/>
              </p:nvPicPr>
              <p:blipFill>
                <a:blip r:embed="rId362"/>
                <a:stretch>
                  <a:fillRect/>
                </a:stretch>
              </p:blipFill>
              <p:spPr>
                <a:xfrm>
                  <a:off x="6702339" y="2114828"/>
                  <a:ext cx="1544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34" name="Freihand 133">
                  <a:extLst>
                    <a:ext uri="{FF2B5EF4-FFF2-40B4-BE49-F238E27FC236}">
                      <a16:creationId xmlns:a16="http://schemas.microsoft.com/office/drawing/2014/main" id="{C034D717-E05D-4F76-9D49-2C4B200C8C9F}"/>
                    </a:ext>
                  </a:extLst>
                </p14:cNvPr>
                <p14:cNvContentPartPr/>
                <p14:nvPr/>
              </p14:nvContentPartPr>
              <p14:xfrm>
                <a:off x="6873699" y="2115188"/>
                <a:ext cx="113760" cy="61920"/>
              </p14:xfrm>
            </p:contentPart>
          </mc:Choice>
          <mc:Fallback xmlns="">
            <p:pic>
              <p:nvPicPr>
                <p:cNvPr id="134" name="Freihand 133">
                  <a:extLst>
                    <a:ext uri="{FF2B5EF4-FFF2-40B4-BE49-F238E27FC236}">
                      <a16:creationId xmlns:a16="http://schemas.microsoft.com/office/drawing/2014/main" id="{C034D717-E05D-4F76-9D49-2C4B200C8C9F}"/>
                    </a:ext>
                  </a:extLst>
                </p:cNvPr>
                <p:cNvPicPr/>
                <p:nvPr/>
              </p:nvPicPr>
              <p:blipFill>
                <a:blip r:embed="rId364"/>
                <a:stretch>
                  <a:fillRect/>
                </a:stretch>
              </p:blipFill>
              <p:spPr>
                <a:xfrm>
                  <a:off x="6869379" y="2110868"/>
                  <a:ext cx="122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36" name="Freihand 135">
                  <a:extLst>
                    <a:ext uri="{FF2B5EF4-FFF2-40B4-BE49-F238E27FC236}">
                      <a16:creationId xmlns:a16="http://schemas.microsoft.com/office/drawing/2014/main" id="{89EE2AE2-9695-48B1-A629-1F922B21136A}"/>
                    </a:ext>
                  </a:extLst>
                </p14:cNvPr>
                <p14:cNvContentPartPr/>
                <p14:nvPr/>
              </p14:nvContentPartPr>
              <p14:xfrm>
                <a:off x="7162059" y="2114828"/>
                <a:ext cx="11880" cy="116640"/>
              </p14:xfrm>
            </p:contentPart>
          </mc:Choice>
          <mc:Fallback xmlns="">
            <p:pic>
              <p:nvPicPr>
                <p:cNvPr id="136" name="Freihand 135">
                  <a:extLst>
                    <a:ext uri="{FF2B5EF4-FFF2-40B4-BE49-F238E27FC236}">
                      <a16:creationId xmlns:a16="http://schemas.microsoft.com/office/drawing/2014/main" id="{89EE2AE2-9695-48B1-A629-1F922B21136A}"/>
                    </a:ext>
                  </a:extLst>
                </p:cNvPr>
                <p:cNvPicPr/>
                <p:nvPr/>
              </p:nvPicPr>
              <p:blipFill>
                <a:blip r:embed="rId366"/>
                <a:stretch>
                  <a:fillRect/>
                </a:stretch>
              </p:blipFill>
              <p:spPr>
                <a:xfrm>
                  <a:off x="7157739" y="2110508"/>
                  <a:ext cx="20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37" name="Freihand 136">
                  <a:extLst>
                    <a:ext uri="{FF2B5EF4-FFF2-40B4-BE49-F238E27FC236}">
                      <a16:creationId xmlns:a16="http://schemas.microsoft.com/office/drawing/2014/main" id="{D2DEB109-07D8-45EB-996B-026792812968}"/>
                    </a:ext>
                  </a:extLst>
                </p14:cNvPr>
                <p14:cNvContentPartPr/>
                <p14:nvPr/>
              </p14:nvContentPartPr>
              <p14:xfrm>
                <a:off x="7098699" y="2160548"/>
                <a:ext cx="129600" cy="1080"/>
              </p14:xfrm>
            </p:contentPart>
          </mc:Choice>
          <mc:Fallback xmlns="">
            <p:pic>
              <p:nvPicPr>
                <p:cNvPr id="137" name="Freihand 136">
                  <a:extLst>
                    <a:ext uri="{FF2B5EF4-FFF2-40B4-BE49-F238E27FC236}">
                      <a16:creationId xmlns:a16="http://schemas.microsoft.com/office/drawing/2014/main" id="{D2DEB109-07D8-45EB-996B-026792812968}"/>
                    </a:ext>
                  </a:extLst>
                </p:cNvPr>
                <p:cNvPicPr/>
                <p:nvPr/>
              </p:nvPicPr>
              <p:blipFill>
                <a:blip r:embed="rId368"/>
                <a:stretch>
                  <a:fillRect/>
                </a:stretch>
              </p:blipFill>
              <p:spPr>
                <a:xfrm>
                  <a:off x="7094379" y="2156228"/>
                  <a:ext cx="13824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38" name="Freihand 137">
                  <a:extLst>
                    <a:ext uri="{FF2B5EF4-FFF2-40B4-BE49-F238E27FC236}">
                      <a16:creationId xmlns:a16="http://schemas.microsoft.com/office/drawing/2014/main" id="{D9E7DF58-2A74-46DE-98D9-E2A37AAE9B86}"/>
                    </a:ext>
                  </a:extLst>
                </p14:cNvPr>
                <p14:cNvContentPartPr/>
                <p14:nvPr/>
              </p14:nvContentPartPr>
              <p14:xfrm>
                <a:off x="7260699" y="2092868"/>
                <a:ext cx="104760" cy="163800"/>
              </p14:xfrm>
            </p:contentPart>
          </mc:Choice>
          <mc:Fallback xmlns="">
            <p:pic>
              <p:nvPicPr>
                <p:cNvPr id="138" name="Freihand 137">
                  <a:extLst>
                    <a:ext uri="{FF2B5EF4-FFF2-40B4-BE49-F238E27FC236}">
                      <a16:creationId xmlns:a16="http://schemas.microsoft.com/office/drawing/2014/main" id="{D9E7DF58-2A74-46DE-98D9-E2A37AAE9B86}"/>
                    </a:ext>
                  </a:extLst>
                </p:cNvPr>
                <p:cNvPicPr/>
                <p:nvPr/>
              </p:nvPicPr>
              <p:blipFill>
                <a:blip r:embed="rId370"/>
                <a:stretch>
                  <a:fillRect/>
                </a:stretch>
              </p:blipFill>
              <p:spPr>
                <a:xfrm>
                  <a:off x="7256379" y="2088548"/>
                  <a:ext cx="113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39" name="Freihand 138">
                  <a:extLst>
                    <a:ext uri="{FF2B5EF4-FFF2-40B4-BE49-F238E27FC236}">
                      <a16:creationId xmlns:a16="http://schemas.microsoft.com/office/drawing/2014/main" id="{D584A4FE-DDBD-4A6A-9689-7F049381D796}"/>
                    </a:ext>
                  </a:extLst>
                </p14:cNvPr>
                <p14:cNvContentPartPr/>
                <p14:nvPr/>
              </p14:nvContentPartPr>
              <p14:xfrm>
                <a:off x="7433859" y="2069108"/>
                <a:ext cx="82440" cy="131760"/>
              </p14:xfrm>
            </p:contentPart>
          </mc:Choice>
          <mc:Fallback xmlns="">
            <p:pic>
              <p:nvPicPr>
                <p:cNvPr id="139" name="Freihand 138">
                  <a:extLst>
                    <a:ext uri="{FF2B5EF4-FFF2-40B4-BE49-F238E27FC236}">
                      <a16:creationId xmlns:a16="http://schemas.microsoft.com/office/drawing/2014/main" id="{D584A4FE-DDBD-4A6A-9689-7F049381D796}"/>
                    </a:ext>
                  </a:extLst>
                </p:cNvPr>
                <p:cNvPicPr/>
                <p:nvPr/>
              </p:nvPicPr>
              <p:blipFill>
                <a:blip r:embed="rId372"/>
                <a:stretch>
                  <a:fillRect/>
                </a:stretch>
              </p:blipFill>
              <p:spPr>
                <a:xfrm>
                  <a:off x="7429539" y="2064788"/>
                  <a:ext cx="91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40" name="Freihand 139">
                  <a:extLst>
                    <a:ext uri="{FF2B5EF4-FFF2-40B4-BE49-F238E27FC236}">
                      <a16:creationId xmlns:a16="http://schemas.microsoft.com/office/drawing/2014/main" id="{6BCDA588-63FD-417D-84DB-C0DD099B068E}"/>
                    </a:ext>
                  </a:extLst>
                </p14:cNvPr>
                <p14:cNvContentPartPr/>
                <p14:nvPr/>
              </p14:nvContentPartPr>
              <p14:xfrm>
                <a:off x="7578579" y="2115908"/>
                <a:ext cx="99000" cy="33120"/>
              </p14:xfrm>
            </p:contentPart>
          </mc:Choice>
          <mc:Fallback xmlns="">
            <p:pic>
              <p:nvPicPr>
                <p:cNvPr id="140" name="Freihand 139">
                  <a:extLst>
                    <a:ext uri="{FF2B5EF4-FFF2-40B4-BE49-F238E27FC236}">
                      <a16:creationId xmlns:a16="http://schemas.microsoft.com/office/drawing/2014/main" id="{6BCDA588-63FD-417D-84DB-C0DD099B068E}"/>
                    </a:ext>
                  </a:extLst>
                </p:cNvPr>
                <p:cNvPicPr/>
                <p:nvPr/>
              </p:nvPicPr>
              <p:blipFill>
                <a:blip r:embed="rId374"/>
                <a:stretch>
                  <a:fillRect/>
                </a:stretch>
              </p:blipFill>
              <p:spPr>
                <a:xfrm>
                  <a:off x="7574259" y="2111588"/>
                  <a:ext cx="107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41" name="Freihand 140">
                  <a:extLst>
                    <a:ext uri="{FF2B5EF4-FFF2-40B4-BE49-F238E27FC236}">
                      <a16:creationId xmlns:a16="http://schemas.microsoft.com/office/drawing/2014/main" id="{4EB8D67D-62D6-4BBD-8983-F61B5DE20679}"/>
                    </a:ext>
                  </a:extLst>
                </p14:cNvPr>
                <p14:cNvContentPartPr/>
                <p14:nvPr/>
              </p14:nvContentPartPr>
              <p14:xfrm>
                <a:off x="7604139" y="2109788"/>
                <a:ext cx="77400" cy="202320"/>
              </p14:xfrm>
            </p:contentPart>
          </mc:Choice>
          <mc:Fallback xmlns="">
            <p:pic>
              <p:nvPicPr>
                <p:cNvPr id="141" name="Freihand 140">
                  <a:extLst>
                    <a:ext uri="{FF2B5EF4-FFF2-40B4-BE49-F238E27FC236}">
                      <a16:creationId xmlns:a16="http://schemas.microsoft.com/office/drawing/2014/main" id="{4EB8D67D-62D6-4BBD-8983-F61B5DE20679}"/>
                    </a:ext>
                  </a:extLst>
                </p:cNvPr>
                <p:cNvPicPr/>
                <p:nvPr/>
              </p:nvPicPr>
              <p:blipFill>
                <a:blip r:embed="rId376"/>
                <a:stretch>
                  <a:fillRect/>
                </a:stretch>
              </p:blipFill>
              <p:spPr>
                <a:xfrm>
                  <a:off x="7599819" y="2105468"/>
                  <a:ext cx="86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2" name="Freihand 171">
                  <a:extLst>
                    <a:ext uri="{FF2B5EF4-FFF2-40B4-BE49-F238E27FC236}">
                      <a16:creationId xmlns:a16="http://schemas.microsoft.com/office/drawing/2014/main" id="{497E85ED-49F0-480F-86B4-F6B5012AD255}"/>
                    </a:ext>
                  </a:extLst>
                </p14:cNvPr>
                <p14:cNvContentPartPr/>
                <p14:nvPr/>
              </p14:nvContentPartPr>
              <p14:xfrm>
                <a:off x="1627779" y="1291868"/>
                <a:ext cx="441000" cy="468720"/>
              </p14:xfrm>
            </p:contentPart>
          </mc:Choice>
          <mc:Fallback xmlns="">
            <p:pic>
              <p:nvPicPr>
                <p:cNvPr id="172" name="Freihand 171">
                  <a:extLst>
                    <a:ext uri="{FF2B5EF4-FFF2-40B4-BE49-F238E27FC236}">
                      <a16:creationId xmlns:a16="http://schemas.microsoft.com/office/drawing/2014/main" id="{497E85ED-49F0-480F-86B4-F6B5012AD255}"/>
                    </a:ext>
                  </a:extLst>
                </p:cNvPr>
                <p:cNvPicPr/>
                <p:nvPr/>
              </p:nvPicPr>
              <p:blipFill>
                <a:blip r:embed="rId378"/>
                <a:stretch>
                  <a:fillRect/>
                </a:stretch>
              </p:blipFill>
              <p:spPr>
                <a:xfrm>
                  <a:off x="1623459" y="1287548"/>
                  <a:ext cx="44964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3" name="Freihand 172">
                  <a:extLst>
                    <a:ext uri="{FF2B5EF4-FFF2-40B4-BE49-F238E27FC236}">
                      <a16:creationId xmlns:a16="http://schemas.microsoft.com/office/drawing/2014/main" id="{60B8BCBA-6290-428E-8C86-FF6C6EF12CA4}"/>
                    </a:ext>
                  </a:extLst>
                </p14:cNvPr>
                <p14:cNvContentPartPr/>
                <p14:nvPr/>
              </p14:nvContentPartPr>
              <p14:xfrm>
                <a:off x="6414339" y="5634188"/>
                <a:ext cx="503640" cy="414720"/>
              </p14:xfrm>
            </p:contentPart>
          </mc:Choice>
          <mc:Fallback xmlns="">
            <p:pic>
              <p:nvPicPr>
                <p:cNvPr id="173" name="Freihand 172">
                  <a:extLst>
                    <a:ext uri="{FF2B5EF4-FFF2-40B4-BE49-F238E27FC236}">
                      <a16:creationId xmlns:a16="http://schemas.microsoft.com/office/drawing/2014/main" id="{60B8BCBA-6290-428E-8C86-FF6C6EF12CA4}"/>
                    </a:ext>
                  </a:extLst>
                </p:cNvPr>
                <p:cNvPicPr/>
                <p:nvPr/>
              </p:nvPicPr>
              <p:blipFill>
                <a:blip r:embed="rId380"/>
                <a:stretch>
                  <a:fillRect/>
                </a:stretch>
              </p:blipFill>
              <p:spPr>
                <a:xfrm>
                  <a:off x="6410019" y="5629868"/>
                  <a:ext cx="5122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4" name="Freihand 173">
                  <a:extLst>
                    <a:ext uri="{FF2B5EF4-FFF2-40B4-BE49-F238E27FC236}">
                      <a16:creationId xmlns:a16="http://schemas.microsoft.com/office/drawing/2014/main" id="{C5BAE0BD-45CB-4CDC-805C-CF41835FE6B8}"/>
                    </a:ext>
                  </a:extLst>
                </p14:cNvPr>
                <p14:cNvContentPartPr/>
                <p14:nvPr/>
              </p14:nvContentPartPr>
              <p14:xfrm>
                <a:off x="1559379" y="1595708"/>
                <a:ext cx="426600" cy="530280"/>
              </p14:xfrm>
            </p:contentPart>
          </mc:Choice>
          <mc:Fallback xmlns="">
            <p:pic>
              <p:nvPicPr>
                <p:cNvPr id="174" name="Freihand 173">
                  <a:extLst>
                    <a:ext uri="{FF2B5EF4-FFF2-40B4-BE49-F238E27FC236}">
                      <a16:creationId xmlns:a16="http://schemas.microsoft.com/office/drawing/2014/main" id="{C5BAE0BD-45CB-4CDC-805C-CF41835FE6B8}"/>
                    </a:ext>
                  </a:extLst>
                </p:cNvPr>
                <p:cNvPicPr/>
                <p:nvPr/>
              </p:nvPicPr>
              <p:blipFill>
                <a:blip r:embed="rId382"/>
                <a:stretch>
                  <a:fillRect/>
                </a:stretch>
              </p:blipFill>
              <p:spPr>
                <a:xfrm>
                  <a:off x="1555059" y="1591388"/>
                  <a:ext cx="43524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4" name="Freihand 233">
                  <a:extLst>
                    <a:ext uri="{FF2B5EF4-FFF2-40B4-BE49-F238E27FC236}">
                      <a16:creationId xmlns:a16="http://schemas.microsoft.com/office/drawing/2014/main" id="{BDE38630-BC15-4D15-ADF1-8DA3E7679A33}"/>
                    </a:ext>
                  </a:extLst>
                </p14:cNvPr>
                <p14:cNvContentPartPr/>
                <p14:nvPr/>
              </p14:nvContentPartPr>
              <p14:xfrm>
                <a:off x="2132499" y="5571548"/>
                <a:ext cx="30600" cy="30960"/>
              </p14:xfrm>
            </p:contentPart>
          </mc:Choice>
          <mc:Fallback xmlns="">
            <p:pic>
              <p:nvPicPr>
                <p:cNvPr id="234" name="Freihand 233">
                  <a:extLst>
                    <a:ext uri="{FF2B5EF4-FFF2-40B4-BE49-F238E27FC236}">
                      <a16:creationId xmlns:a16="http://schemas.microsoft.com/office/drawing/2014/main" id="{BDE38630-BC15-4D15-ADF1-8DA3E7679A33}"/>
                    </a:ext>
                  </a:extLst>
                </p:cNvPr>
                <p:cNvPicPr/>
                <p:nvPr/>
              </p:nvPicPr>
              <p:blipFill>
                <a:blip r:embed="rId384"/>
                <a:stretch>
                  <a:fillRect/>
                </a:stretch>
              </p:blipFill>
              <p:spPr>
                <a:xfrm>
                  <a:off x="2128179" y="5567228"/>
                  <a:ext cx="39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5" name="Freihand 234">
                  <a:extLst>
                    <a:ext uri="{FF2B5EF4-FFF2-40B4-BE49-F238E27FC236}">
                      <a16:creationId xmlns:a16="http://schemas.microsoft.com/office/drawing/2014/main" id="{74A309EA-9326-4DCD-99C0-0DFCCDEA4F54}"/>
                    </a:ext>
                  </a:extLst>
                </p14:cNvPr>
                <p14:cNvContentPartPr/>
                <p14:nvPr/>
              </p14:nvContentPartPr>
              <p14:xfrm>
                <a:off x="2102619" y="1329668"/>
                <a:ext cx="4003920" cy="4232880"/>
              </p14:xfrm>
            </p:contentPart>
          </mc:Choice>
          <mc:Fallback xmlns="">
            <p:pic>
              <p:nvPicPr>
                <p:cNvPr id="235" name="Freihand 234">
                  <a:extLst>
                    <a:ext uri="{FF2B5EF4-FFF2-40B4-BE49-F238E27FC236}">
                      <a16:creationId xmlns:a16="http://schemas.microsoft.com/office/drawing/2014/main" id="{74A309EA-9326-4DCD-99C0-0DFCCDEA4F54}"/>
                    </a:ext>
                  </a:extLst>
                </p:cNvPr>
                <p:cNvPicPr/>
                <p:nvPr/>
              </p:nvPicPr>
              <p:blipFill>
                <a:blip r:embed="rId386"/>
                <a:stretch>
                  <a:fillRect/>
                </a:stretch>
              </p:blipFill>
              <p:spPr>
                <a:xfrm>
                  <a:off x="2098299" y="1325348"/>
                  <a:ext cx="4012560" cy="42415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6" name="Freihand 235">
                  <a:extLst>
                    <a:ext uri="{FF2B5EF4-FFF2-40B4-BE49-F238E27FC236}">
                      <a16:creationId xmlns:a16="http://schemas.microsoft.com/office/drawing/2014/main" id="{FAE85259-5C1C-452B-8948-8B33EF9B23F8}"/>
                    </a:ext>
                  </a:extLst>
                </p14:cNvPr>
                <p14:cNvContentPartPr/>
                <p14:nvPr/>
              </p14:nvContentPartPr>
              <p14:xfrm>
                <a:off x="6065139" y="1070468"/>
                <a:ext cx="110880" cy="99000"/>
              </p14:xfrm>
            </p:contentPart>
          </mc:Choice>
          <mc:Fallback xmlns="">
            <p:pic>
              <p:nvPicPr>
                <p:cNvPr id="236" name="Freihand 235">
                  <a:extLst>
                    <a:ext uri="{FF2B5EF4-FFF2-40B4-BE49-F238E27FC236}">
                      <a16:creationId xmlns:a16="http://schemas.microsoft.com/office/drawing/2014/main" id="{FAE85259-5C1C-452B-8948-8B33EF9B23F8}"/>
                    </a:ext>
                  </a:extLst>
                </p:cNvPr>
                <p:cNvPicPr/>
                <p:nvPr/>
              </p:nvPicPr>
              <p:blipFill>
                <a:blip r:embed="rId388"/>
                <a:stretch>
                  <a:fillRect/>
                </a:stretch>
              </p:blipFill>
              <p:spPr>
                <a:xfrm>
                  <a:off x="6060819" y="1066148"/>
                  <a:ext cx="1195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7" name="Freihand 236">
                  <a:extLst>
                    <a:ext uri="{FF2B5EF4-FFF2-40B4-BE49-F238E27FC236}">
                      <a16:creationId xmlns:a16="http://schemas.microsoft.com/office/drawing/2014/main" id="{62FF3C26-06AA-4DBB-BE64-6EF0266F6F80}"/>
                    </a:ext>
                  </a:extLst>
                </p14:cNvPr>
                <p14:cNvContentPartPr/>
                <p14:nvPr/>
              </p14:nvContentPartPr>
              <p14:xfrm>
                <a:off x="6155139" y="1100708"/>
                <a:ext cx="57600" cy="180000"/>
              </p14:xfrm>
            </p:contentPart>
          </mc:Choice>
          <mc:Fallback xmlns="">
            <p:pic>
              <p:nvPicPr>
                <p:cNvPr id="237" name="Freihand 236">
                  <a:extLst>
                    <a:ext uri="{FF2B5EF4-FFF2-40B4-BE49-F238E27FC236}">
                      <a16:creationId xmlns:a16="http://schemas.microsoft.com/office/drawing/2014/main" id="{62FF3C26-06AA-4DBB-BE64-6EF0266F6F80}"/>
                    </a:ext>
                  </a:extLst>
                </p:cNvPr>
                <p:cNvPicPr/>
                <p:nvPr/>
              </p:nvPicPr>
              <p:blipFill>
                <a:blip r:embed="rId390"/>
                <a:stretch>
                  <a:fillRect/>
                </a:stretch>
              </p:blipFill>
              <p:spPr>
                <a:xfrm>
                  <a:off x="6150819" y="1096388"/>
                  <a:ext cx="66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8" name="Freihand 237">
                  <a:extLst>
                    <a:ext uri="{FF2B5EF4-FFF2-40B4-BE49-F238E27FC236}">
                      <a16:creationId xmlns:a16="http://schemas.microsoft.com/office/drawing/2014/main" id="{98FA4751-7BCB-4F5A-A7A9-022D3056587A}"/>
                    </a:ext>
                  </a:extLst>
                </p14:cNvPr>
                <p14:cNvContentPartPr/>
                <p14:nvPr/>
              </p14:nvContentPartPr>
              <p14:xfrm>
                <a:off x="6321459" y="1105028"/>
                <a:ext cx="165240" cy="17280"/>
              </p14:xfrm>
            </p:contentPart>
          </mc:Choice>
          <mc:Fallback xmlns="">
            <p:pic>
              <p:nvPicPr>
                <p:cNvPr id="238" name="Freihand 237">
                  <a:extLst>
                    <a:ext uri="{FF2B5EF4-FFF2-40B4-BE49-F238E27FC236}">
                      <a16:creationId xmlns:a16="http://schemas.microsoft.com/office/drawing/2014/main" id="{98FA4751-7BCB-4F5A-A7A9-022D3056587A}"/>
                    </a:ext>
                  </a:extLst>
                </p:cNvPr>
                <p:cNvPicPr/>
                <p:nvPr/>
              </p:nvPicPr>
              <p:blipFill>
                <a:blip r:embed="rId392"/>
                <a:stretch>
                  <a:fillRect/>
                </a:stretch>
              </p:blipFill>
              <p:spPr>
                <a:xfrm>
                  <a:off x="6317139" y="1100708"/>
                  <a:ext cx="173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9" name="Freihand 238">
                  <a:extLst>
                    <a:ext uri="{FF2B5EF4-FFF2-40B4-BE49-F238E27FC236}">
                      <a16:creationId xmlns:a16="http://schemas.microsoft.com/office/drawing/2014/main" id="{44905FB3-3B0E-472A-AEE4-C47CF779AB7F}"/>
                    </a:ext>
                  </a:extLst>
                </p14:cNvPr>
                <p14:cNvContentPartPr/>
                <p14:nvPr/>
              </p14:nvContentPartPr>
              <p14:xfrm>
                <a:off x="6357819" y="1144268"/>
                <a:ext cx="146160" cy="19080"/>
              </p14:xfrm>
            </p:contentPart>
          </mc:Choice>
          <mc:Fallback xmlns="">
            <p:pic>
              <p:nvPicPr>
                <p:cNvPr id="239" name="Freihand 238">
                  <a:extLst>
                    <a:ext uri="{FF2B5EF4-FFF2-40B4-BE49-F238E27FC236}">
                      <a16:creationId xmlns:a16="http://schemas.microsoft.com/office/drawing/2014/main" id="{44905FB3-3B0E-472A-AEE4-C47CF779AB7F}"/>
                    </a:ext>
                  </a:extLst>
                </p:cNvPr>
                <p:cNvPicPr/>
                <p:nvPr/>
              </p:nvPicPr>
              <p:blipFill>
                <a:blip r:embed="rId394"/>
                <a:stretch>
                  <a:fillRect/>
                </a:stretch>
              </p:blipFill>
              <p:spPr>
                <a:xfrm>
                  <a:off x="6353499" y="1139948"/>
                  <a:ext cx="1548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0" name="Freihand 239">
                  <a:extLst>
                    <a:ext uri="{FF2B5EF4-FFF2-40B4-BE49-F238E27FC236}">
                      <a16:creationId xmlns:a16="http://schemas.microsoft.com/office/drawing/2014/main" id="{8EAD17F0-C692-45C3-A186-434F925C4A0D}"/>
                    </a:ext>
                  </a:extLst>
                </p14:cNvPr>
                <p14:cNvContentPartPr/>
                <p14:nvPr/>
              </p14:nvContentPartPr>
              <p14:xfrm>
                <a:off x="6574539" y="1048508"/>
                <a:ext cx="92160" cy="183600"/>
              </p14:xfrm>
            </p:contentPart>
          </mc:Choice>
          <mc:Fallback xmlns="">
            <p:pic>
              <p:nvPicPr>
                <p:cNvPr id="240" name="Freihand 239">
                  <a:extLst>
                    <a:ext uri="{FF2B5EF4-FFF2-40B4-BE49-F238E27FC236}">
                      <a16:creationId xmlns:a16="http://schemas.microsoft.com/office/drawing/2014/main" id="{8EAD17F0-C692-45C3-A186-434F925C4A0D}"/>
                    </a:ext>
                  </a:extLst>
                </p:cNvPr>
                <p:cNvPicPr/>
                <p:nvPr/>
              </p:nvPicPr>
              <p:blipFill>
                <a:blip r:embed="rId396"/>
                <a:stretch>
                  <a:fillRect/>
                </a:stretch>
              </p:blipFill>
              <p:spPr>
                <a:xfrm>
                  <a:off x="6570219" y="1044188"/>
                  <a:ext cx="100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1" name="Freihand 240">
                  <a:extLst>
                    <a:ext uri="{FF2B5EF4-FFF2-40B4-BE49-F238E27FC236}">
                      <a16:creationId xmlns:a16="http://schemas.microsoft.com/office/drawing/2014/main" id="{BB09DA02-986C-4B4F-9FC0-06ED12144FC1}"/>
                    </a:ext>
                  </a:extLst>
                </p14:cNvPr>
                <p14:cNvContentPartPr/>
                <p14:nvPr/>
              </p14:nvContentPartPr>
              <p14:xfrm>
                <a:off x="6752739" y="981188"/>
                <a:ext cx="13680" cy="127440"/>
              </p14:xfrm>
            </p:contentPart>
          </mc:Choice>
          <mc:Fallback xmlns="">
            <p:pic>
              <p:nvPicPr>
                <p:cNvPr id="241" name="Freihand 240">
                  <a:extLst>
                    <a:ext uri="{FF2B5EF4-FFF2-40B4-BE49-F238E27FC236}">
                      <a16:creationId xmlns:a16="http://schemas.microsoft.com/office/drawing/2014/main" id="{BB09DA02-986C-4B4F-9FC0-06ED12144FC1}"/>
                    </a:ext>
                  </a:extLst>
                </p:cNvPr>
                <p:cNvPicPr/>
                <p:nvPr/>
              </p:nvPicPr>
              <p:blipFill>
                <a:blip r:embed="rId398"/>
                <a:stretch>
                  <a:fillRect/>
                </a:stretch>
              </p:blipFill>
              <p:spPr>
                <a:xfrm>
                  <a:off x="6748419" y="976868"/>
                  <a:ext cx="22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2" name="Freihand 241">
                  <a:extLst>
                    <a:ext uri="{FF2B5EF4-FFF2-40B4-BE49-F238E27FC236}">
                      <a16:creationId xmlns:a16="http://schemas.microsoft.com/office/drawing/2014/main" id="{36E7A18B-2F3E-474B-89C2-F4CF82D06B77}"/>
                    </a:ext>
                  </a:extLst>
                </p14:cNvPr>
                <p14:cNvContentPartPr/>
                <p14:nvPr/>
              </p14:nvContentPartPr>
              <p14:xfrm>
                <a:off x="6649059" y="972188"/>
                <a:ext cx="209160" cy="140760"/>
              </p14:xfrm>
            </p:contentPart>
          </mc:Choice>
          <mc:Fallback xmlns="">
            <p:pic>
              <p:nvPicPr>
                <p:cNvPr id="242" name="Freihand 241">
                  <a:extLst>
                    <a:ext uri="{FF2B5EF4-FFF2-40B4-BE49-F238E27FC236}">
                      <a16:creationId xmlns:a16="http://schemas.microsoft.com/office/drawing/2014/main" id="{36E7A18B-2F3E-474B-89C2-F4CF82D06B77}"/>
                    </a:ext>
                  </a:extLst>
                </p:cNvPr>
                <p:cNvPicPr/>
                <p:nvPr/>
              </p:nvPicPr>
              <p:blipFill>
                <a:blip r:embed="rId400"/>
                <a:stretch>
                  <a:fillRect/>
                </a:stretch>
              </p:blipFill>
              <p:spPr>
                <a:xfrm>
                  <a:off x="6644739" y="967868"/>
                  <a:ext cx="217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3" name="Freihand 242">
                  <a:extLst>
                    <a:ext uri="{FF2B5EF4-FFF2-40B4-BE49-F238E27FC236}">
                      <a16:creationId xmlns:a16="http://schemas.microsoft.com/office/drawing/2014/main" id="{03EADF25-7235-4ECA-8005-D3E48BE685A9}"/>
                    </a:ext>
                  </a:extLst>
                </p14:cNvPr>
                <p14:cNvContentPartPr/>
                <p14:nvPr/>
              </p14:nvContentPartPr>
              <p14:xfrm>
                <a:off x="5937699" y="818828"/>
                <a:ext cx="988560" cy="583560"/>
              </p14:xfrm>
            </p:contentPart>
          </mc:Choice>
          <mc:Fallback xmlns="">
            <p:pic>
              <p:nvPicPr>
                <p:cNvPr id="243" name="Freihand 242">
                  <a:extLst>
                    <a:ext uri="{FF2B5EF4-FFF2-40B4-BE49-F238E27FC236}">
                      <a16:creationId xmlns:a16="http://schemas.microsoft.com/office/drawing/2014/main" id="{03EADF25-7235-4ECA-8005-D3E48BE685A9}"/>
                    </a:ext>
                  </a:extLst>
                </p:cNvPr>
                <p:cNvPicPr/>
                <p:nvPr/>
              </p:nvPicPr>
              <p:blipFill>
                <a:blip r:embed="rId402"/>
                <a:stretch>
                  <a:fillRect/>
                </a:stretch>
              </p:blipFill>
              <p:spPr>
                <a:xfrm>
                  <a:off x="5933379" y="814508"/>
                  <a:ext cx="99720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5" name="Freihand 244">
                  <a:extLst>
                    <a:ext uri="{FF2B5EF4-FFF2-40B4-BE49-F238E27FC236}">
                      <a16:creationId xmlns:a16="http://schemas.microsoft.com/office/drawing/2014/main" id="{9817A96D-15E9-4F66-BC9A-92916FF2BD2B}"/>
                    </a:ext>
                  </a:extLst>
                </p14:cNvPr>
                <p14:cNvContentPartPr/>
                <p14:nvPr/>
              </p14:nvContentPartPr>
              <p14:xfrm>
                <a:off x="5573019" y="1107908"/>
                <a:ext cx="360" cy="360"/>
              </p14:xfrm>
            </p:contentPart>
          </mc:Choice>
          <mc:Fallback xmlns="">
            <p:pic>
              <p:nvPicPr>
                <p:cNvPr id="245" name="Freihand 244">
                  <a:extLst>
                    <a:ext uri="{FF2B5EF4-FFF2-40B4-BE49-F238E27FC236}">
                      <a16:creationId xmlns:a16="http://schemas.microsoft.com/office/drawing/2014/main" id="{9817A96D-15E9-4F66-BC9A-92916FF2BD2B}"/>
                    </a:ext>
                  </a:extLst>
                </p:cNvPr>
                <p:cNvPicPr/>
                <p:nvPr/>
              </p:nvPicPr>
              <p:blipFill>
                <a:blip r:embed="rId314"/>
                <a:stretch>
                  <a:fillRect/>
                </a:stretch>
              </p:blipFill>
              <p:spPr>
                <a:xfrm>
                  <a:off x="5568699" y="110358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6" name="Freihand 245">
                  <a:extLst>
                    <a:ext uri="{FF2B5EF4-FFF2-40B4-BE49-F238E27FC236}">
                      <a16:creationId xmlns:a16="http://schemas.microsoft.com/office/drawing/2014/main" id="{31DC10C9-BC77-4053-8355-3DC9057A41D0}"/>
                    </a:ext>
                  </a:extLst>
                </p14:cNvPr>
                <p14:cNvContentPartPr/>
                <p14:nvPr/>
              </p14:nvContentPartPr>
              <p14:xfrm>
                <a:off x="5534499" y="1042388"/>
                <a:ext cx="230400" cy="46080"/>
              </p14:xfrm>
            </p:contentPart>
          </mc:Choice>
          <mc:Fallback xmlns="">
            <p:pic>
              <p:nvPicPr>
                <p:cNvPr id="246" name="Freihand 245">
                  <a:extLst>
                    <a:ext uri="{FF2B5EF4-FFF2-40B4-BE49-F238E27FC236}">
                      <a16:creationId xmlns:a16="http://schemas.microsoft.com/office/drawing/2014/main" id="{31DC10C9-BC77-4053-8355-3DC9057A41D0}"/>
                    </a:ext>
                  </a:extLst>
                </p:cNvPr>
                <p:cNvPicPr/>
                <p:nvPr/>
              </p:nvPicPr>
              <p:blipFill>
                <a:blip r:embed="rId405"/>
                <a:stretch>
                  <a:fillRect/>
                </a:stretch>
              </p:blipFill>
              <p:spPr>
                <a:xfrm>
                  <a:off x="5530179" y="1038068"/>
                  <a:ext cx="239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7" name="Freihand 246">
                  <a:extLst>
                    <a:ext uri="{FF2B5EF4-FFF2-40B4-BE49-F238E27FC236}">
                      <a16:creationId xmlns:a16="http://schemas.microsoft.com/office/drawing/2014/main" id="{E4B65FD0-0374-4F2A-A92D-53F7F817C117}"/>
                    </a:ext>
                  </a:extLst>
                </p14:cNvPr>
                <p14:cNvContentPartPr/>
                <p14:nvPr/>
              </p14:nvContentPartPr>
              <p14:xfrm>
                <a:off x="5726379" y="991268"/>
                <a:ext cx="177840" cy="211680"/>
              </p14:xfrm>
            </p:contentPart>
          </mc:Choice>
          <mc:Fallback xmlns="">
            <p:pic>
              <p:nvPicPr>
                <p:cNvPr id="247" name="Freihand 246">
                  <a:extLst>
                    <a:ext uri="{FF2B5EF4-FFF2-40B4-BE49-F238E27FC236}">
                      <a16:creationId xmlns:a16="http://schemas.microsoft.com/office/drawing/2014/main" id="{E4B65FD0-0374-4F2A-A92D-53F7F817C117}"/>
                    </a:ext>
                  </a:extLst>
                </p:cNvPr>
                <p:cNvPicPr/>
                <p:nvPr/>
              </p:nvPicPr>
              <p:blipFill>
                <a:blip r:embed="rId407"/>
                <a:stretch>
                  <a:fillRect/>
                </a:stretch>
              </p:blipFill>
              <p:spPr>
                <a:xfrm>
                  <a:off x="5722059" y="986948"/>
                  <a:ext cx="186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8" name="Freihand 247">
                  <a:extLst>
                    <a:ext uri="{FF2B5EF4-FFF2-40B4-BE49-F238E27FC236}">
                      <a16:creationId xmlns:a16="http://schemas.microsoft.com/office/drawing/2014/main" id="{6F5E0027-6096-4E8F-9874-77F3EE0A07CD}"/>
                    </a:ext>
                  </a:extLst>
                </p14:cNvPr>
                <p14:cNvContentPartPr/>
                <p14:nvPr/>
              </p14:nvContentPartPr>
              <p14:xfrm>
                <a:off x="3922779" y="868868"/>
                <a:ext cx="142560" cy="106200"/>
              </p14:xfrm>
            </p:contentPart>
          </mc:Choice>
          <mc:Fallback xmlns="">
            <p:pic>
              <p:nvPicPr>
                <p:cNvPr id="248" name="Freihand 247">
                  <a:extLst>
                    <a:ext uri="{FF2B5EF4-FFF2-40B4-BE49-F238E27FC236}">
                      <a16:creationId xmlns:a16="http://schemas.microsoft.com/office/drawing/2014/main" id="{6F5E0027-6096-4E8F-9874-77F3EE0A07CD}"/>
                    </a:ext>
                  </a:extLst>
                </p:cNvPr>
                <p:cNvPicPr/>
                <p:nvPr/>
              </p:nvPicPr>
              <p:blipFill>
                <a:blip r:embed="rId409"/>
                <a:stretch>
                  <a:fillRect/>
                </a:stretch>
              </p:blipFill>
              <p:spPr>
                <a:xfrm>
                  <a:off x="3918459" y="864548"/>
                  <a:ext cx="151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9" name="Freihand 248">
                  <a:extLst>
                    <a:ext uri="{FF2B5EF4-FFF2-40B4-BE49-F238E27FC236}">
                      <a16:creationId xmlns:a16="http://schemas.microsoft.com/office/drawing/2014/main" id="{6A934FDF-37FC-4B73-9505-3A43847AD508}"/>
                    </a:ext>
                  </a:extLst>
                </p14:cNvPr>
                <p14:cNvContentPartPr/>
                <p14:nvPr/>
              </p14:nvContentPartPr>
              <p14:xfrm>
                <a:off x="4124019" y="788228"/>
                <a:ext cx="101880" cy="152640"/>
              </p14:xfrm>
            </p:contentPart>
          </mc:Choice>
          <mc:Fallback xmlns="">
            <p:pic>
              <p:nvPicPr>
                <p:cNvPr id="249" name="Freihand 248">
                  <a:extLst>
                    <a:ext uri="{FF2B5EF4-FFF2-40B4-BE49-F238E27FC236}">
                      <a16:creationId xmlns:a16="http://schemas.microsoft.com/office/drawing/2014/main" id="{6A934FDF-37FC-4B73-9505-3A43847AD508}"/>
                    </a:ext>
                  </a:extLst>
                </p:cNvPr>
                <p:cNvPicPr/>
                <p:nvPr/>
              </p:nvPicPr>
              <p:blipFill>
                <a:blip r:embed="rId411"/>
                <a:stretch>
                  <a:fillRect/>
                </a:stretch>
              </p:blipFill>
              <p:spPr>
                <a:xfrm>
                  <a:off x="4119699" y="783908"/>
                  <a:ext cx="110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0" name="Freihand 249">
                  <a:extLst>
                    <a:ext uri="{FF2B5EF4-FFF2-40B4-BE49-F238E27FC236}">
                      <a16:creationId xmlns:a16="http://schemas.microsoft.com/office/drawing/2014/main" id="{EB464ED0-AC6D-4541-BDBA-AE8641C028C6}"/>
                    </a:ext>
                  </a:extLst>
                </p14:cNvPr>
                <p14:cNvContentPartPr/>
                <p14:nvPr/>
              </p14:nvContentPartPr>
              <p14:xfrm>
                <a:off x="4261899" y="836468"/>
                <a:ext cx="147240" cy="92160"/>
              </p14:xfrm>
            </p:contentPart>
          </mc:Choice>
          <mc:Fallback xmlns="">
            <p:pic>
              <p:nvPicPr>
                <p:cNvPr id="250" name="Freihand 249">
                  <a:extLst>
                    <a:ext uri="{FF2B5EF4-FFF2-40B4-BE49-F238E27FC236}">
                      <a16:creationId xmlns:a16="http://schemas.microsoft.com/office/drawing/2014/main" id="{EB464ED0-AC6D-4541-BDBA-AE8641C028C6}"/>
                    </a:ext>
                  </a:extLst>
                </p:cNvPr>
                <p:cNvPicPr/>
                <p:nvPr/>
              </p:nvPicPr>
              <p:blipFill>
                <a:blip r:embed="rId413"/>
                <a:stretch>
                  <a:fillRect/>
                </a:stretch>
              </p:blipFill>
              <p:spPr>
                <a:xfrm>
                  <a:off x="4257579" y="832148"/>
                  <a:ext cx="155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51" name="Freihand 250">
                  <a:extLst>
                    <a:ext uri="{FF2B5EF4-FFF2-40B4-BE49-F238E27FC236}">
                      <a16:creationId xmlns:a16="http://schemas.microsoft.com/office/drawing/2014/main" id="{7A0E7B7C-4DEA-4F55-A65D-7BDA9B9D8C38}"/>
                    </a:ext>
                  </a:extLst>
                </p14:cNvPr>
                <p14:cNvContentPartPr/>
                <p14:nvPr/>
              </p14:nvContentPartPr>
              <p14:xfrm>
                <a:off x="4561779" y="801548"/>
                <a:ext cx="174240" cy="59760"/>
              </p14:xfrm>
            </p:contentPart>
          </mc:Choice>
          <mc:Fallback xmlns="">
            <p:pic>
              <p:nvPicPr>
                <p:cNvPr id="251" name="Freihand 250">
                  <a:extLst>
                    <a:ext uri="{FF2B5EF4-FFF2-40B4-BE49-F238E27FC236}">
                      <a16:creationId xmlns:a16="http://schemas.microsoft.com/office/drawing/2014/main" id="{7A0E7B7C-4DEA-4F55-A65D-7BDA9B9D8C38}"/>
                    </a:ext>
                  </a:extLst>
                </p:cNvPr>
                <p:cNvPicPr/>
                <p:nvPr/>
              </p:nvPicPr>
              <p:blipFill>
                <a:blip r:embed="rId415"/>
                <a:stretch>
                  <a:fillRect/>
                </a:stretch>
              </p:blipFill>
              <p:spPr>
                <a:xfrm>
                  <a:off x="4557459" y="797228"/>
                  <a:ext cx="182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54" name="Freihand 253">
                  <a:extLst>
                    <a:ext uri="{FF2B5EF4-FFF2-40B4-BE49-F238E27FC236}">
                      <a16:creationId xmlns:a16="http://schemas.microsoft.com/office/drawing/2014/main" id="{4017F0A7-E82F-4195-A788-C386B55B21C4}"/>
                    </a:ext>
                  </a:extLst>
                </p14:cNvPr>
                <p14:cNvContentPartPr/>
                <p14:nvPr/>
              </p14:nvContentPartPr>
              <p14:xfrm>
                <a:off x="4759059" y="715508"/>
                <a:ext cx="281880" cy="275760"/>
              </p14:xfrm>
            </p:contentPart>
          </mc:Choice>
          <mc:Fallback xmlns="">
            <p:pic>
              <p:nvPicPr>
                <p:cNvPr id="254" name="Freihand 253">
                  <a:extLst>
                    <a:ext uri="{FF2B5EF4-FFF2-40B4-BE49-F238E27FC236}">
                      <a16:creationId xmlns:a16="http://schemas.microsoft.com/office/drawing/2014/main" id="{4017F0A7-E82F-4195-A788-C386B55B21C4}"/>
                    </a:ext>
                  </a:extLst>
                </p:cNvPr>
                <p:cNvPicPr/>
                <p:nvPr/>
              </p:nvPicPr>
              <p:blipFill>
                <a:blip r:embed="rId417"/>
                <a:stretch>
                  <a:fillRect/>
                </a:stretch>
              </p:blipFill>
              <p:spPr>
                <a:xfrm>
                  <a:off x="4754739" y="711188"/>
                  <a:ext cx="2905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55" name="Freihand 254">
                  <a:extLst>
                    <a:ext uri="{FF2B5EF4-FFF2-40B4-BE49-F238E27FC236}">
                      <a16:creationId xmlns:a16="http://schemas.microsoft.com/office/drawing/2014/main" id="{26E31D0C-C13C-4280-8D19-59E91F1F43C7}"/>
                    </a:ext>
                  </a:extLst>
                </p14:cNvPr>
                <p14:cNvContentPartPr/>
                <p14:nvPr/>
              </p14:nvContentPartPr>
              <p14:xfrm>
                <a:off x="5045979" y="721628"/>
                <a:ext cx="22680" cy="36360"/>
              </p14:xfrm>
            </p:contentPart>
          </mc:Choice>
          <mc:Fallback xmlns="">
            <p:pic>
              <p:nvPicPr>
                <p:cNvPr id="255" name="Freihand 254">
                  <a:extLst>
                    <a:ext uri="{FF2B5EF4-FFF2-40B4-BE49-F238E27FC236}">
                      <a16:creationId xmlns:a16="http://schemas.microsoft.com/office/drawing/2014/main" id="{26E31D0C-C13C-4280-8D19-59E91F1F43C7}"/>
                    </a:ext>
                  </a:extLst>
                </p:cNvPr>
                <p:cNvPicPr/>
                <p:nvPr/>
              </p:nvPicPr>
              <p:blipFill>
                <a:blip r:embed="rId419"/>
                <a:stretch>
                  <a:fillRect/>
                </a:stretch>
              </p:blipFill>
              <p:spPr>
                <a:xfrm>
                  <a:off x="5041659" y="717308"/>
                  <a:ext cx="31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56" name="Freihand 255">
                  <a:extLst>
                    <a:ext uri="{FF2B5EF4-FFF2-40B4-BE49-F238E27FC236}">
                      <a16:creationId xmlns:a16="http://schemas.microsoft.com/office/drawing/2014/main" id="{D5E81995-705D-45A3-BA4F-6841CC41A758}"/>
                    </a:ext>
                  </a:extLst>
                </p14:cNvPr>
                <p14:cNvContentPartPr/>
                <p14:nvPr/>
              </p14:nvContentPartPr>
              <p14:xfrm>
                <a:off x="5094579" y="677348"/>
                <a:ext cx="111240" cy="145440"/>
              </p14:xfrm>
            </p:contentPart>
          </mc:Choice>
          <mc:Fallback xmlns="">
            <p:pic>
              <p:nvPicPr>
                <p:cNvPr id="256" name="Freihand 255">
                  <a:extLst>
                    <a:ext uri="{FF2B5EF4-FFF2-40B4-BE49-F238E27FC236}">
                      <a16:creationId xmlns:a16="http://schemas.microsoft.com/office/drawing/2014/main" id="{D5E81995-705D-45A3-BA4F-6841CC41A758}"/>
                    </a:ext>
                  </a:extLst>
                </p:cNvPr>
                <p:cNvPicPr/>
                <p:nvPr/>
              </p:nvPicPr>
              <p:blipFill>
                <a:blip r:embed="rId421"/>
                <a:stretch>
                  <a:fillRect/>
                </a:stretch>
              </p:blipFill>
              <p:spPr>
                <a:xfrm>
                  <a:off x="5090259" y="673028"/>
                  <a:ext cx="119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7" name="Freihand 256">
                  <a:extLst>
                    <a:ext uri="{FF2B5EF4-FFF2-40B4-BE49-F238E27FC236}">
                      <a16:creationId xmlns:a16="http://schemas.microsoft.com/office/drawing/2014/main" id="{438A1457-8FA0-43A2-89EE-3966FDC0E010}"/>
                    </a:ext>
                  </a:extLst>
                </p14:cNvPr>
                <p14:cNvContentPartPr/>
                <p14:nvPr/>
              </p14:nvContentPartPr>
              <p14:xfrm>
                <a:off x="5228859" y="745028"/>
                <a:ext cx="193320" cy="56520"/>
              </p14:xfrm>
            </p:contentPart>
          </mc:Choice>
          <mc:Fallback xmlns="">
            <p:pic>
              <p:nvPicPr>
                <p:cNvPr id="257" name="Freihand 256">
                  <a:extLst>
                    <a:ext uri="{FF2B5EF4-FFF2-40B4-BE49-F238E27FC236}">
                      <a16:creationId xmlns:a16="http://schemas.microsoft.com/office/drawing/2014/main" id="{438A1457-8FA0-43A2-89EE-3966FDC0E010}"/>
                    </a:ext>
                  </a:extLst>
                </p:cNvPr>
                <p:cNvPicPr/>
                <p:nvPr/>
              </p:nvPicPr>
              <p:blipFill>
                <a:blip r:embed="rId423"/>
                <a:stretch>
                  <a:fillRect/>
                </a:stretch>
              </p:blipFill>
              <p:spPr>
                <a:xfrm>
                  <a:off x="5224539" y="740708"/>
                  <a:ext cx="201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8" name="Freihand 257">
                  <a:extLst>
                    <a:ext uri="{FF2B5EF4-FFF2-40B4-BE49-F238E27FC236}">
                      <a16:creationId xmlns:a16="http://schemas.microsoft.com/office/drawing/2014/main" id="{E3C9A06E-4D38-430B-897C-82DE855D27D9}"/>
                    </a:ext>
                  </a:extLst>
                </p14:cNvPr>
                <p14:cNvContentPartPr/>
                <p14:nvPr/>
              </p14:nvContentPartPr>
              <p14:xfrm>
                <a:off x="4731339" y="710108"/>
                <a:ext cx="101520" cy="15840"/>
              </p14:xfrm>
            </p:contentPart>
          </mc:Choice>
          <mc:Fallback xmlns="">
            <p:pic>
              <p:nvPicPr>
                <p:cNvPr id="258" name="Freihand 257">
                  <a:extLst>
                    <a:ext uri="{FF2B5EF4-FFF2-40B4-BE49-F238E27FC236}">
                      <a16:creationId xmlns:a16="http://schemas.microsoft.com/office/drawing/2014/main" id="{E3C9A06E-4D38-430B-897C-82DE855D27D9}"/>
                    </a:ext>
                  </a:extLst>
                </p:cNvPr>
                <p:cNvPicPr/>
                <p:nvPr/>
              </p:nvPicPr>
              <p:blipFill>
                <a:blip r:embed="rId425"/>
                <a:stretch>
                  <a:fillRect/>
                </a:stretch>
              </p:blipFill>
              <p:spPr>
                <a:xfrm>
                  <a:off x="4727019" y="705788"/>
                  <a:ext cx="110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0" name="Freihand 259">
                  <a:extLst>
                    <a:ext uri="{FF2B5EF4-FFF2-40B4-BE49-F238E27FC236}">
                      <a16:creationId xmlns:a16="http://schemas.microsoft.com/office/drawing/2014/main" id="{08596BD0-893C-45F1-A383-C1D1C140C873}"/>
                    </a:ext>
                  </a:extLst>
                </p14:cNvPr>
                <p14:cNvContentPartPr/>
                <p14:nvPr/>
              </p14:nvContentPartPr>
              <p14:xfrm>
                <a:off x="3901179" y="1042388"/>
                <a:ext cx="201960" cy="214920"/>
              </p14:xfrm>
            </p:contentPart>
          </mc:Choice>
          <mc:Fallback xmlns="">
            <p:pic>
              <p:nvPicPr>
                <p:cNvPr id="260" name="Freihand 259">
                  <a:extLst>
                    <a:ext uri="{FF2B5EF4-FFF2-40B4-BE49-F238E27FC236}">
                      <a16:creationId xmlns:a16="http://schemas.microsoft.com/office/drawing/2014/main" id="{08596BD0-893C-45F1-A383-C1D1C140C873}"/>
                    </a:ext>
                  </a:extLst>
                </p:cNvPr>
                <p:cNvPicPr/>
                <p:nvPr/>
              </p:nvPicPr>
              <p:blipFill>
                <a:blip r:embed="rId427"/>
                <a:stretch>
                  <a:fillRect/>
                </a:stretch>
              </p:blipFill>
              <p:spPr>
                <a:xfrm>
                  <a:off x="3896859" y="1038068"/>
                  <a:ext cx="210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1" name="Freihand 260">
                  <a:extLst>
                    <a:ext uri="{FF2B5EF4-FFF2-40B4-BE49-F238E27FC236}">
                      <a16:creationId xmlns:a16="http://schemas.microsoft.com/office/drawing/2014/main" id="{C78A9503-409E-43B2-875E-887E1303CE0F}"/>
                    </a:ext>
                  </a:extLst>
                </p14:cNvPr>
                <p14:cNvContentPartPr/>
                <p14:nvPr/>
              </p14:nvContentPartPr>
              <p14:xfrm>
                <a:off x="4177659" y="1038428"/>
                <a:ext cx="16920" cy="151200"/>
              </p14:xfrm>
            </p:contentPart>
          </mc:Choice>
          <mc:Fallback xmlns="">
            <p:pic>
              <p:nvPicPr>
                <p:cNvPr id="261" name="Freihand 260">
                  <a:extLst>
                    <a:ext uri="{FF2B5EF4-FFF2-40B4-BE49-F238E27FC236}">
                      <a16:creationId xmlns:a16="http://schemas.microsoft.com/office/drawing/2014/main" id="{C78A9503-409E-43B2-875E-887E1303CE0F}"/>
                    </a:ext>
                  </a:extLst>
                </p:cNvPr>
                <p:cNvPicPr/>
                <p:nvPr/>
              </p:nvPicPr>
              <p:blipFill>
                <a:blip r:embed="rId429"/>
                <a:stretch>
                  <a:fillRect/>
                </a:stretch>
              </p:blipFill>
              <p:spPr>
                <a:xfrm>
                  <a:off x="4173339" y="1034108"/>
                  <a:ext cx="25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2" name="Freihand 261">
                  <a:extLst>
                    <a:ext uri="{FF2B5EF4-FFF2-40B4-BE49-F238E27FC236}">
                      <a16:creationId xmlns:a16="http://schemas.microsoft.com/office/drawing/2014/main" id="{773DBB16-6720-4C4F-9DBE-99D85C51B1E6}"/>
                    </a:ext>
                  </a:extLst>
                </p14:cNvPr>
                <p14:cNvContentPartPr/>
                <p14:nvPr/>
              </p14:nvContentPartPr>
              <p14:xfrm>
                <a:off x="4214019" y="1105028"/>
                <a:ext cx="159480" cy="90360"/>
              </p14:xfrm>
            </p:contentPart>
          </mc:Choice>
          <mc:Fallback xmlns="">
            <p:pic>
              <p:nvPicPr>
                <p:cNvPr id="262" name="Freihand 261">
                  <a:extLst>
                    <a:ext uri="{FF2B5EF4-FFF2-40B4-BE49-F238E27FC236}">
                      <a16:creationId xmlns:a16="http://schemas.microsoft.com/office/drawing/2014/main" id="{773DBB16-6720-4C4F-9DBE-99D85C51B1E6}"/>
                    </a:ext>
                  </a:extLst>
                </p:cNvPr>
                <p:cNvPicPr/>
                <p:nvPr/>
              </p:nvPicPr>
              <p:blipFill>
                <a:blip r:embed="rId431"/>
                <a:stretch>
                  <a:fillRect/>
                </a:stretch>
              </p:blipFill>
              <p:spPr>
                <a:xfrm>
                  <a:off x="4209699" y="1100708"/>
                  <a:ext cx="168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3" name="Freihand 262">
                  <a:extLst>
                    <a:ext uri="{FF2B5EF4-FFF2-40B4-BE49-F238E27FC236}">
                      <a16:creationId xmlns:a16="http://schemas.microsoft.com/office/drawing/2014/main" id="{ACA45FA8-DC8A-45F8-BC56-953367B5BD7F}"/>
                    </a:ext>
                  </a:extLst>
                </p14:cNvPr>
                <p14:cNvContentPartPr/>
                <p14:nvPr/>
              </p14:nvContentPartPr>
              <p14:xfrm>
                <a:off x="4358019" y="1042388"/>
                <a:ext cx="43560" cy="37080"/>
              </p14:xfrm>
            </p:contentPart>
          </mc:Choice>
          <mc:Fallback xmlns="">
            <p:pic>
              <p:nvPicPr>
                <p:cNvPr id="263" name="Freihand 262">
                  <a:extLst>
                    <a:ext uri="{FF2B5EF4-FFF2-40B4-BE49-F238E27FC236}">
                      <a16:creationId xmlns:a16="http://schemas.microsoft.com/office/drawing/2014/main" id="{ACA45FA8-DC8A-45F8-BC56-953367B5BD7F}"/>
                    </a:ext>
                  </a:extLst>
                </p:cNvPr>
                <p:cNvPicPr/>
                <p:nvPr/>
              </p:nvPicPr>
              <p:blipFill>
                <a:blip r:embed="rId433"/>
                <a:stretch>
                  <a:fillRect/>
                </a:stretch>
              </p:blipFill>
              <p:spPr>
                <a:xfrm>
                  <a:off x="4353699" y="1038068"/>
                  <a:ext cx="52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4" name="Freihand 263">
                  <a:extLst>
                    <a:ext uri="{FF2B5EF4-FFF2-40B4-BE49-F238E27FC236}">
                      <a16:creationId xmlns:a16="http://schemas.microsoft.com/office/drawing/2014/main" id="{AFC60AF5-A41C-4AAE-95EC-FCF628964478}"/>
                    </a:ext>
                  </a:extLst>
                </p14:cNvPr>
                <p14:cNvContentPartPr/>
                <p14:nvPr/>
              </p14:nvContentPartPr>
              <p14:xfrm>
                <a:off x="4414899" y="1079108"/>
                <a:ext cx="38880" cy="202320"/>
              </p14:xfrm>
            </p:contentPart>
          </mc:Choice>
          <mc:Fallback xmlns="">
            <p:pic>
              <p:nvPicPr>
                <p:cNvPr id="264" name="Freihand 263">
                  <a:extLst>
                    <a:ext uri="{FF2B5EF4-FFF2-40B4-BE49-F238E27FC236}">
                      <a16:creationId xmlns:a16="http://schemas.microsoft.com/office/drawing/2014/main" id="{AFC60AF5-A41C-4AAE-95EC-FCF628964478}"/>
                    </a:ext>
                  </a:extLst>
                </p:cNvPr>
                <p:cNvPicPr/>
                <p:nvPr/>
              </p:nvPicPr>
              <p:blipFill>
                <a:blip r:embed="rId435"/>
                <a:stretch>
                  <a:fillRect/>
                </a:stretch>
              </p:blipFill>
              <p:spPr>
                <a:xfrm>
                  <a:off x="4410579" y="1074788"/>
                  <a:ext cx="47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5" name="Freihand 264">
                  <a:extLst>
                    <a:ext uri="{FF2B5EF4-FFF2-40B4-BE49-F238E27FC236}">
                      <a16:creationId xmlns:a16="http://schemas.microsoft.com/office/drawing/2014/main" id="{A8242705-2331-4FFD-BAE1-ACFE81C53C94}"/>
                    </a:ext>
                  </a:extLst>
                </p14:cNvPr>
                <p14:cNvContentPartPr/>
                <p14:nvPr/>
              </p14:nvContentPartPr>
              <p14:xfrm>
                <a:off x="4409499" y="1018268"/>
                <a:ext cx="198360" cy="191160"/>
              </p14:xfrm>
            </p:contentPart>
          </mc:Choice>
          <mc:Fallback xmlns="">
            <p:pic>
              <p:nvPicPr>
                <p:cNvPr id="265" name="Freihand 264">
                  <a:extLst>
                    <a:ext uri="{FF2B5EF4-FFF2-40B4-BE49-F238E27FC236}">
                      <a16:creationId xmlns:a16="http://schemas.microsoft.com/office/drawing/2014/main" id="{A8242705-2331-4FFD-BAE1-ACFE81C53C94}"/>
                    </a:ext>
                  </a:extLst>
                </p:cNvPr>
                <p:cNvPicPr/>
                <p:nvPr/>
              </p:nvPicPr>
              <p:blipFill>
                <a:blip r:embed="rId437"/>
                <a:stretch>
                  <a:fillRect/>
                </a:stretch>
              </p:blipFill>
              <p:spPr>
                <a:xfrm>
                  <a:off x="4405179" y="1013948"/>
                  <a:ext cx="2070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6" name="Freihand 265">
                  <a:extLst>
                    <a:ext uri="{FF2B5EF4-FFF2-40B4-BE49-F238E27FC236}">
                      <a16:creationId xmlns:a16="http://schemas.microsoft.com/office/drawing/2014/main" id="{801F17A1-DAD2-4AFA-878C-8D9464C41071}"/>
                    </a:ext>
                  </a:extLst>
                </p14:cNvPr>
                <p14:cNvContentPartPr/>
                <p14:nvPr/>
              </p14:nvContentPartPr>
              <p14:xfrm>
                <a:off x="4642419" y="1027628"/>
                <a:ext cx="342720" cy="286200"/>
              </p14:xfrm>
            </p:contentPart>
          </mc:Choice>
          <mc:Fallback xmlns="">
            <p:pic>
              <p:nvPicPr>
                <p:cNvPr id="266" name="Freihand 265">
                  <a:extLst>
                    <a:ext uri="{FF2B5EF4-FFF2-40B4-BE49-F238E27FC236}">
                      <a16:creationId xmlns:a16="http://schemas.microsoft.com/office/drawing/2014/main" id="{801F17A1-DAD2-4AFA-878C-8D9464C41071}"/>
                    </a:ext>
                  </a:extLst>
                </p:cNvPr>
                <p:cNvPicPr/>
                <p:nvPr/>
              </p:nvPicPr>
              <p:blipFill>
                <a:blip r:embed="rId439"/>
                <a:stretch>
                  <a:fillRect/>
                </a:stretch>
              </p:blipFill>
              <p:spPr>
                <a:xfrm>
                  <a:off x="4638099" y="1023308"/>
                  <a:ext cx="3513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7" name="Freihand 266">
                  <a:extLst>
                    <a:ext uri="{FF2B5EF4-FFF2-40B4-BE49-F238E27FC236}">
                      <a16:creationId xmlns:a16="http://schemas.microsoft.com/office/drawing/2014/main" id="{E945E444-A720-4E43-B407-7D42BBCE9117}"/>
                    </a:ext>
                  </a:extLst>
                </p14:cNvPr>
                <p14:cNvContentPartPr/>
                <p14:nvPr/>
              </p14:nvContentPartPr>
              <p14:xfrm>
                <a:off x="4999539" y="984068"/>
                <a:ext cx="17640" cy="24480"/>
              </p14:xfrm>
            </p:contentPart>
          </mc:Choice>
          <mc:Fallback xmlns="">
            <p:pic>
              <p:nvPicPr>
                <p:cNvPr id="267" name="Freihand 266">
                  <a:extLst>
                    <a:ext uri="{FF2B5EF4-FFF2-40B4-BE49-F238E27FC236}">
                      <a16:creationId xmlns:a16="http://schemas.microsoft.com/office/drawing/2014/main" id="{E945E444-A720-4E43-B407-7D42BBCE9117}"/>
                    </a:ext>
                  </a:extLst>
                </p:cNvPr>
                <p:cNvPicPr/>
                <p:nvPr/>
              </p:nvPicPr>
              <p:blipFill>
                <a:blip r:embed="rId441"/>
                <a:stretch>
                  <a:fillRect/>
                </a:stretch>
              </p:blipFill>
              <p:spPr>
                <a:xfrm>
                  <a:off x="4995219" y="979748"/>
                  <a:ext cx="2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8" name="Freihand 267">
                  <a:extLst>
                    <a:ext uri="{FF2B5EF4-FFF2-40B4-BE49-F238E27FC236}">
                      <a16:creationId xmlns:a16="http://schemas.microsoft.com/office/drawing/2014/main" id="{0132CAF0-80B0-4F03-B228-17F9E477EC0B}"/>
                    </a:ext>
                  </a:extLst>
                </p14:cNvPr>
                <p14:cNvContentPartPr/>
                <p14:nvPr/>
              </p14:nvContentPartPr>
              <p14:xfrm>
                <a:off x="5014659" y="934388"/>
                <a:ext cx="96120" cy="132480"/>
              </p14:xfrm>
            </p:contentPart>
          </mc:Choice>
          <mc:Fallback xmlns="">
            <p:pic>
              <p:nvPicPr>
                <p:cNvPr id="268" name="Freihand 267">
                  <a:extLst>
                    <a:ext uri="{FF2B5EF4-FFF2-40B4-BE49-F238E27FC236}">
                      <a16:creationId xmlns:a16="http://schemas.microsoft.com/office/drawing/2014/main" id="{0132CAF0-80B0-4F03-B228-17F9E477EC0B}"/>
                    </a:ext>
                  </a:extLst>
                </p:cNvPr>
                <p:cNvPicPr/>
                <p:nvPr/>
              </p:nvPicPr>
              <p:blipFill>
                <a:blip r:embed="rId443"/>
                <a:stretch>
                  <a:fillRect/>
                </a:stretch>
              </p:blipFill>
              <p:spPr>
                <a:xfrm>
                  <a:off x="5010339" y="930068"/>
                  <a:ext cx="104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9" name="Freihand 268">
                  <a:extLst>
                    <a:ext uri="{FF2B5EF4-FFF2-40B4-BE49-F238E27FC236}">
                      <a16:creationId xmlns:a16="http://schemas.microsoft.com/office/drawing/2014/main" id="{D5C79610-4E68-43E0-9001-21E2A564A10F}"/>
                    </a:ext>
                  </a:extLst>
                </p14:cNvPr>
                <p14:cNvContentPartPr/>
                <p14:nvPr/>
              </p14:nvContentPartPr>
              <p14:xfrm>
                <a:off x="5138499" y="909908"/>
                <a:ext cx="102960" cy="146520"/>
              </p14:xfrm>
            </p:contentPart>
          </mc:Choice>
          <mc:Fallback xmlns="">
            <p:pic>
              <p:nvPicPr>
                <p:cNvPr id="269" name="Freihand 268">
                  <a:extLst>
                    <a:ext uri="{FF2B5EF4-FFF2-40B4-BE49-F238E27FC236}">
                      <a16:creationId xmlns:a16="http://schemas.microsoft.com/office/drawing/2014/main" id="{D5C79610-4E68-43E0-9001-21E2A564A10F}"/>
                    </a:ext>
                  </a:extLst>
                </p:cNvPr>
                <p:cNvPicPr/>
                <p:nvPr/>
              </p:nvPicPr>
              <p:blipFill>
                <a:blip r:embed="rId445"/>
                <a:stretch>
                  <a:fillRect/>
                </a:stretch>
              </p:blipFill>
              <p:spPr>
                <a:xfrm>
                  <a:off x="5134179" y="905588"/>
                  <a:ext cx="111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1" name="Freihand 270">
                  <a:extLst>
                    <a:ext uri="{FF2B5EF4-FFF2-40B4-BE49-F238E27FC236}">
                      <a16:creationId xmlns:a16="http://schemas.microsoft.com/office/drawing/2014/main" id="{4A9FD231-3141-4B66-8CCC-42164CC76265}"/>
                    </a:ext>
                  </a:extLst>
                </p14:cNvPr>
                <p14:cNvContentPartPr/>
                <p14:nvPr/>
              </p14:nvContentPartPr>
              <p14:xfrm>
                <a:off x="2858619" y="4739948"/>
                <a:ext cx="41760" cy="46800"/>
              </p14:xfrm>
            </p:contentPart>
          </mc:Choice>
          <mc:Fallback xmlns="">
            <p:pic>
              <p:nvPicPr>
                <p:cNvPr id="271" name="Freihand 270">
                  <a:extLst>
                    <a:ext uri="{FF2B5EF4-FFF2-40B4-BE49-F238E27FC236}">
                      <a16:creationId xmlns:a16="http://schemas.microsoft.com/office/drawing/2014/main" id="{4A9FD231-3141-4B66-8CCC-42164CC76265}"/>
                    </a:ext>
                  </a:extLst>
                </p:cNvPr>
                <p:cNvPicPr/>
                <p:nvPr/>
              </p:nvPicPr>
              <p:blipFill>
                <a:blip r:embed="rId447"/>
                <a:stretch>
                  <a:fillRect/>
                </a:stretch>
              </p:blipFill>
              <p:spPr>
                <a:xfrm>
                  <a:off x="2854299" y="4735628"/>
                  <a:ext cx="50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2" name="Freihand 271">
                  <a:extLst>
                    <a:ext uri="{FF2B5EF4-FFF2-40B4-BE49-F238E27FC236}">
                      <a16:creationId xmlns:a16="http://schemas.microsoft.com/office/drawing/2014/main" id="{E62E564A-2536-4794-8597-27D5E64C5F1A}"/>
                    </a:ext>
                  </a:extLst>
                </p14:cNvPr>
                <p14:cNvContentPartPr/>
                <p14:nvPr/>
              </p14:nvContentPartPr>
              <p14:xfrm>
                <a:off x="3168939" y="4426028"/>
                <a:ext cx="54000" cy="21600"/>
              </p14:xfrm>
            </p:contentPart>
          </mc:Choice>
          <mc:Fallback xmlns="">
            <p:pic>
              <p:nvPicPr>
                <p:cNvPr id="272" name="Freihand 271">
                  <a:extLst>
                    <a:ext uri="{FF2B5EF4-FFF2-40B4-BE49-F238E27FC236}">
                      <a16:creationId xmlns:a16="http://schemas.microsoft.com/office/drawing/2014/main" id="{E62E564A-2536-4794-8597-27D5E64C5F1A}"/>
                    </a:ext>
                  </a:extLst>
                </p:cNvPr>
                <p:cNvPicPr/>
                <p:nvPr/>
              </p:nvPicPr>
              <p:blipFill>
                <a:blip r:embed="rId449"/>
                <a:stretch>
                  <a:fillRect/>
                </a:stretch>
              </p:blipFill>
              <p:spPr>
                <a:xfrm>
                  <a:off x="3164619" y="4421708"/>
                  <a:ext cx="62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3" name="Freihand 272">
                  <a:extLst>
                    <a:ext uri="{FF2B5EF4-FFF2-40B4-BE49-F238E27FC236}">
                      <a16:creationId xmlns:a16="http://schemas.microsoft.com/office/drawing/2014/main" id="{EB2AD72B-EEEA-4DE3-8FB9-58778C8A7913}"/>
                    </a:ext>
                  </a:extLst>
                </p14:cNvPr>
                <p14:cNvContentPartPr/>
                <p14:nvPr/>
              </p14:nvContentPartPr>
              <p14:xfrm>
                <a:off x="3282339" y="4301108"/>
                <a:ext cx="2880" cy="16560"/>
              </p14:xfrm>
            </p:contentPart>
          </mc:Choice>
          <mc:Fallback xmlns="">
            <p:pic>
              <p:nvPicPr>
                <p:cNvPr id="273" name="Freihand 272">
                  <a:extLst>
                    <a:ext uri="{FF2B5EF4-FFF2-40B4-BE49-F238E27FC236}">
                      <a16:creationId xmlns:a16="http://schemas.microsoft.com/office/drawing/2014/main" id="{EB2AD72B-EEEA-4DE3-8FB9-58778C8A7913}"/>
                    </a:ext>
                  </a:extLst>
                </p:cNvPr>
                <p:cNvPicPr/>
                <p:nvPr/>
              </p:nvPicPr>
              <p:blipFill>
                <a:blip r:embed="rId451"/>
                <a:stretch>
                  <a:fillRect/>
                </a:stretch>
              </p:blipFill>
              <p:spPr>
                <a:xfrm>
                  <a:off x="3278019" y="4296788"/>
                  <a:ext cx="11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4" name="Freihand 273">
                  <a:extLst>
                    <a:ext uri="{FF2B5EF4-FFF2-40B4-BE49-F238E27FC236}">
                      <a16:creationId xmlns:a16="http://schemas.microsoft.com/office/drawing/2014/main" id="{2B098031-DF10-48C2-B6ED-81EA07EB990D}"/>
                    </a:ext>
                  </a:extLst>
                </p14:cNvPr>
                <p14:cNvContentPartPr/>
                <p14:nvPr/>
              </p14:nvContentPartPr>
              <p14:xfrm>
                <a:off x="4082619" y="3445028"/>
                <a:ext cx="34920" cy="30600"/>
              </p14:xfrm>
            </p:contentPart>
          </mc:Choice>
          <mc:Fallback xmlns="">
            <p:pic>
              <p:nvPicPr>
                <p:cNvPr id="274" name="Freihand 273">
                  <a:extLst>
                    <a:ext uri="{FF2B5EF4-FFF2-40B4-BE49-F238E27FC236}">
                      <a16:creationId xmlns:a16="http://schemas.microsoft.com/office/drawing/2014/main" id="{2B098031-DF10-48C2-B6ED-81EA07EB990D}"/>
                    </a:ext>
                  </a:extLst>
                </p:cNvPr>
                <p:cNvPicPr/>
                <p:nvPr/>
              </p:nvPicPr>
              <p:blipFill>
                <a:blip r:embed="rId453"/>
                <a:stretch>
                  <a:fillRect/>
                </a:stretch>
              </p:blipFill>
              <p:spPr>
                <a:xfrm>
                  <a:off x="4078299" y="3440708"/>
                  <a:ext cx="43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5" name="Freihand 274">
                  <a:extLst>
                    <a:ext uri="{FF2B5EF4-FFF2-40B4-BE49-F238E27FC236}">
                      <a16:creationId xmlns:a16="http://schemas.microsoft.com/office/drawing/2014/main" id="{4264AF88-39FA-474F-8981-7B35DB4D79E9}"/>
                    </a:ext>
                  </a:extLst>
                </p14:cNvPr>
                <p14:cNvContentPartPr/>
                <p14:nvPr/>
              </p14:nvContentPartPr>
              <p14:xfrm>
                <a:off x="5346219" y="2101508"/>
                <a:ext cx="20880" cy="20160"/>
              </p14:xfrm>
            </p:contentPart>
          </mc:Choice>
          <mc:Fallback xmlns="">
            <p:pic>
              <p:nvPicPr>
                <p:cNvPr id="275" name="Freihand 274">
                  <a:extLst>
                    <a:ext uri="{FF2B5EF4-FFF2-40B4-BE49-F238E27FC236}">
                      <a16:creationId xmlns:a16="http://schemas.microsoft.com/office/drawing/2014/main" id="{4264AF88-39FA-474F-8981-7B35DB4D79E9}"/>
                    </a:ext>
                  </a:extLst>
                </p:cNvPr>
                <p:cNvPicPr/>
                <p:nvPr/>
              </p:nvPicPr>
              <p:blipFill>
                <a:blip r:embed="rId455"/>
                <a:stretch>
                  <a:fillRect/>
                </a:stretch>
              </p:blipFill>
              <p:spPr>
                <a:xfrm>
                  <a:off x="5341899" y="2097188"/>
                  <a:ext cx="29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6" name="Freihand 275">
                  <a:extLst>
                    <a:ext uri="{FF2B5EF4-FFF2-40B4-BE49-F238E27FC236}">
                      <a16:creationId xmlns:a16="http://schemas.microsoft.com/office/drawing/2014/main" id="{BD2E14AB-A1B1-41BF-B9C0-C6E76BF497C3}"/>
                    </a:ext>
                  </a:extLst>
                </p14:cNvPr>
                <p14:cNvContentPartPr/>
                <p14:nvPr/>
              </p14:nvContentPartPr>
              <p14:xfrm>
                <a:off x="5904219" y="1614068"/>
                <a:ext cx="15480" cy="22320"/>
              </p14:xfrm>
            </p:contentPart>
          </mc:Choice>
          <mc:Fallback xmlns="">
            <p:pic>
              <p:nvPicPr>
                <p:cNvPr id="276" name="Freihand 275">
                  <a:extLst>
                    <a:ext uri="{FF2B5EF4-FFF2-40B4-BE49-F238E27FC236}">
                      <a16:creationId xmlns:a16="http://schemas.microsoft.com/office/drawing/2014/main" id="{BD2E14AB-A1B1-41BF-B9C0-C6E76BF497C3}"/>
                    </a:ext>
                  </a:extLst>
                </p:cNvPr>
                <p:cNvPicPr/>
                <p:nvPr/>
              </p:nvPicPr>
              <p:blipFill>
                <a:blip r:embed="rId457"/>
                <a:stretch>
                  <a:fillRect/>
                </a:stretch>
              </p:blipFill>
              <p:spPr>
                <a:xfrm>
                  <a:off x="5899899" y="1609748"/>
                  <a:ext cx="24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7" name="Freihand 276">
                  <a:extLst>
                    <a:ext uri="{FF2B5EF4-FFF2-40B4-BE49-F238E27FC236}">
                      <a16:creationId xmlns:a16="http://schemas.microsoft.com/office/drawing/2014/main" id="{21ED2CDF-28CA-47EB-A214-7F61B9BA72FE}"/>
                    </a:ext>
                  </a:extLst>
                </p14:cNvPr>
                <p14:cNvContentPartPr/>
                <p14:nvPr/>
              </p14:nvContentPartPr>
              <p14:xfrm>
                <a:off x="6024459" y="1411028"/>
                <a:ext cx="39240" cy="27720"/>
              </p14:xfrm>
            </p:contentPart>
          </mc:Choice>
          <mc:Fallback xmlns="">
            <p:pic>
              <p:nvPicPr>
                <p:cNvPr id="277" name="Freihand 276">
                  <a:extLst>
                    <a:ext uri="{FF2B5EF4-FFF2-40B4-BE49-F238E27FC236}">
                      <a16:creationId xmlns:a16="http://schemas.microsoft.com/office/drawing/2014/main" id="{21ED2CDF-28CA-47EB-A214-7F61B9BA72FE}"/>
                    </a:ext>
                  </a:extLst>
                </p:cNvPr>
                <p:cNvPicPr/>
                <p:nvPr/>
              </p:nvPicPr>
              <p:blipFill>
                <a:blip r:embed="rId459"/>
                <a:stretch>
                  <a:fillRect/>
                </a:stretch>
              </p:blipFill>
              <p:spPr>
                <a:xfrm>
                  <a:off x="6020139" y="1406708"/>
                  <a:ext cx="47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0" name="Freihand 279">
                  <a:extLst>
                    <a:ext uri="{FF2B5EF4-FFF2-40B4-BE49-F238E27FC236}">
                      <a16:creationId xmlns:a16="http://schemas.microsoft.com/office/drawing/2014/main" id="{6A0E2CBC-E934-4CF9-9A6B-C63EBB4BE605}"/>
                    </a:ext>
                  </a:extLst>
                </p14:cNvPr>
                <p14:cNvContentPartPr/>
                <p14:nvPr/>
              </p14:nvContentPartPr>
              <p14:xfrm>
                <a:off x="5969739" y="1421108"/>
                <a:ext cx="5400" cy="14760"/>
              </p14:xfrm>
            </p:contentPart>
          </mc:Choice>
          <mc:Fallback xmlns="">
            <p:pic>
              <p:nvPicPr>
                <p:cNvPr id="280" name="Freihand 279">
                  <a:extLst>
                    <a:ext uri="{FF2B5EF4-FFF2-40B4-BE49-F238E27FC236}">
                      <a16:creationId xmlns:a16="http://schemas.microsoft.com/office/drawing/2014/main" id="{6A0E2CBC-E934-4CF9-9A6B-C63EBB4BE605}"/>
                    </a:ext>
                  </a:extLst>
                </p:cNvPr>
                <p:cNvPicPr/>
                <p:nvPr/>
              </p:nvPicPr>
              <p:blipFill>
                <a:blip r:embed="rId461"/>
                <a:stretch>
                  <a:fillRect/>
                </a:stretch>
              </p:blipFill>
              <p:spPr>
                <a:xfrm>
                  <a:off x="5965419" y="1416788"/>
                  <a:ext cx="14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1" name="Freihand 280">
                  <a:extLst>
                    <a:ext uri="{FF2B5EF4-FFF2-40B4-BE49-F238E27FC236}">
                      <a16:creationId xmlns:a16="http://schemas.microsoft.com/office/drawing/2014/main" id="{6167ED10-C30A-44E8-89C7-30F3DA77CBE8}"/>
                    </a:ext>
                  </a:extLst>
                </p14:cNvPr>
                <p14:cNvContentPartPr/>
                <p14:nvPr/>
              </p14:nvContentPartPr>
              <p14:xfrm>
                <a:off x="5722059" y="2321828"/>
                <a:ext cx="31320" cy="48960"/>
              </p14:xfrm>
            </p:contentPart>
          </mc:Choice>
          <mc:Fallback xmlns="">
            <p:pic>
              <p:nvPicPr>
                <p:cNvPr id="281" name="Freihand 280">
                  <a:extLst>
                    <a:ext uri="{FF2B5EF4-FFF2-40B4-BE49-F238E27FC236}">
                      <a16:creationId xmlns:a16="http://schemas.microsoft.com/office/drawing/2014/main" id="{6167ED10-C30A-44E8-89C7-30F3DA77CBE8}"/>
                    </a:ext>
                  </a:extLst>
                </p:cNvPr>
                <p:cNvPicPr/>
                <p:nvPr/>
              </p:nvPicPr>
              <p:blipFill>
                <a:blip r:embed="rId463"/>
                <a:stretch>
                  <a:fillRect/>
                </a:stretch>
              </p:blipFill>
              <p:spPr>
                <a:xfrm>
                  <a:off x="5717739" y="2317508"/>
                  <a:ext cx="39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3" name="Freihand 282">
                  <a:extLst>
                    <a:ext uri="{FF2B5EF4-FFF2-40B4-BE49-F238E27FC236}">
                      <a16:creationId xmlns:a16="http://schemas.microsoft.com/office/drawing/2014/main" id="{7A197B4D-41AE-46B7-A984-C0A343378AF3}"/>
                    </a:ext>
                  </a:extLst>
                </p14:cNvPr>
                <p14:cNvContentPartPr/>
                <p14:nvPr/>
              </p14:nvContentPartPr>
              <p14:xfrm>
                <a:off x="4645299" y="3482828"/>
                <a:ext cx="6120" cy="60120"/>
              </p14:xfrm>
            </p:contentPart>
          </mc:Choice>
          <mc:Fallback xmlns="">
            <p:pic>
              <p:nvPicPr>
                <p:cNvPr id="283" name="Freihand 282">
                  <a:extLst>
                    <a:ext uri="{FF2B5EF4-FFF2-40B4-BE49-F238E27FC236}">
                      <a16:creationId xmlns:a16="http://schemas.microsoft.com/office/drawing/2014/main" id="{7A197B4D-41AE-46B7-A984-C0A343378AF3}"/>
                    </a:ext>
                  </a:extLst>
                </p:cNvPr>
                <p:cNvPicPr/>
                <p:nvPr/>
              </p:nvPicPr>
              <p:blipFill>
                <a:blip r:embed="rId465"/>
                <a:stretch>
                  <a:fillRect/>
                </a:stretch>
              </p:blipFill>
              <p:spPr>
                <a:xfrm>
                  <a:off x="4640979" y="3478508"/>
                  <a:ext cx="14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4" name="Freihand 283">
                  <a:extLst>
                    <a:ext uri="{FF2B5EF4-FFF2-40B4-BE49-F238E27FC236}">
                      <a16:creationId xmlns:a16="http://schemas.microsoft.com/office/drawing/2014/main" id="{1FDE76EC-2FD1-44C2-A285-43C53200E72F}"/>
                    </a:ext>
                  </a:extLst>
                </p14:cNvPr>
                <p14:cNvContentPartPr/>
                <p14:nvPr/>
              </p14:nvContentPartPr>
              <p14:xfrm>
                <a:off x="4633059" y="4148828"/>
                <a:ext cx="11160" cy="841320"/>
              </p14:xfrm>
            </p:contentPart>
          </mc:Choice>
          <mc:Fallback xmlns="">
            <p:pic>
              <p:nvPicPr>
                <p:cNvPr id="284" name="Freihand 283">
                  <a:extLst>
                    <a:ext uri="{FF2B5EF4-FFF2-40B4-BE49-F238E27FC236}">
                      <a16:creationId xmlns:a16="http://schemas.microsoft.com/office/drawing/2014/main" id="{1FDE76EC-2FD1-44C2-A285-43C53200E72F}"/>
                    </a:ext>
                  </a:extLst>
                </p:cNvPr>
                <p:cNvPicPr/>
                <p:nvPr/>
              </p:nvPicPr>
              <p:blipFill>
                <a:blip r:embed="rId467"/>
                <a:stretch>
                  <a:fillRect/>
                </a:stretch>
              </p:blipFill>
              <p:spPr>
                <a:xfrm>
                  <a:off x="4628739" y="4144508"/>
                  <a:ext cx="19800" cy="8499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5" name="Freihand 284">
                  <a:extLst>
                    <a:ext uri="{FF2B5EF4-FFF2-40B4-BE49-F238E27FC236}">
                      <a16:creationId xmlns:a16="http://schemas.microsoft.com/office/drawing/2014/main" id="{7A7D59FE-B6B3-4567-86FA-39519B2BE14B}"/>
                    </a:ext>
                  </a:extLst>
                </p14:cNvPr>
                <p14:cNvContentPartPr/>
                <p14:nvPr/>
              </p14:nvContentPartPr>
              <p14:xfrm>
                <a:off x="4629819" y="5158268"/>
                <a:ext cx="41400" cy="307440"/>
              </p14:xfrm>
            </p:contentPart>
          </mc:Choice>
          <mc:Fallback xmlns="">
            <p:pic>
              <p:nvPicPr>
                <p:cNvPr id="285" name="Freihand 284">
                  <a:extLst>
                    <a:ext uri="{FF2B5EF4-FFF2-40B4-BE49-F238E27FC236}">
                      <a16:creationId xmlns:a16="http://schemas.microsoft.com/office/drawing/2014/main" id="{7A7D59FE-B6B3-4567-86FA-39519B2BE14B}"/>
                    </a:ext>
                  </a:extLst>
                </p:cNvPr>
                <p:cNvPicPr/>
                <p:nvPr/>
              </p:nvPicPr>
              <p:blipFill>
                <a:blip r:embed="rId469"/>
                <a:stretch>
                  <a:fillRect/>
                </a:stretch>
              </p:blipFill>
              <p:spPr>
                <a:xfrm>
                  <a:off x="4625499" y="5153948"/>
                  <a:ext cx="500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2" name="Freihand 281">
                  <a:extLst>
                    <a:ext uri="{FF2B5EF4-FFF2-40B4-BE49-F238E27FC236}">
                      <a16:creationId xmlns:a16="http://schemas.microsoft.com/office/drawing/2014/main" id="{818AB4D2-BDCB-4816-99F0-9753A0EAEE2C}"/>
                    </a:ext>
                  </a:extLst>
                </p14:cNvPr>
                <p14:cNvContentPartPr/>
                <p14:nvPr/>
              </p14:nvContentPartPr>
              <p14:xfrm>
                <a:off x="4638099" y="2899268"/>
                <a:ext cx="10440" cy="170640"/>
              </p14:xfrm>
            </p:contentPart>
          </mc:Choice>
          <mc:Fallback xmlns="">
            <p:pic>
              <p:nvPicPr>
                <p:cNvPr id="282" name="Freihand 281">
                  <a:extLst>
                    <a:ext uri="{FF2B5EF4-FFF2-40B4-BE49-F238E27FC236}">
                      <a16:creationId xmlns:a16="http://schemas.microsoft.com/office/drawing/2014/main" id="{818AB4D2-BDCB-4816-99F0-9753A0EAEE2C}"/>
                    </a:ext>
                  </a:extLst>
                </p:cNvPr>
                <p:cNvPicPr/>
                <p:nvPr/>
              </p:nvPicPr>
              <p:blipFill>
                <a:blip r:embed="rId471"/>
                <a:stretch>
                  <a:fillRect/>
                </a:stretch>
              </p:blipFill>
              <p:spPr>
                <a:xfrm>
                  <a:off x="4633779" y="2894948"/>
                  <a:ext cx="19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8" name="Freihand 287">
                  <a:extLst>
                    <a:ext uri="{FF2B5EF4-FFF2-40B4-BE49-F238E27FC236}">
                      <a16:creationId xmlns:a16="http://schemas.microsoft.com/office/drawing/2014/main" id="{2B2140A0-F87E-4DE0-81C4-1753DF24B483}"/>
                    </a:ext>
                  </a:extLst>
                </p14:cNvPr>
                <p14:cNvContentPartPr/>
                <p14:nvPr/>
              </p14:nvContentPartPr>
              <p14:xfrm>
                <a:off x="2842779" y="2664188"/>
                <a:ext cx="1769760" cy="190800"/>
              </p14:xfrm>
            </p:contentPart>
          </mc:Choice>
          <mc:Fallback xmlns="">
            <p:pic>
              <p:nvPicPr>
                <p:cNvPr id="288" name="Freihand 287">
                  <a:extLst>
                    <a:ext uri="{FF2B5EF4-FFF2-40B4-BE49-F238E27FC236}">
                      <a16:creationId xmlns:a16="http://schemas.microsoft.com/office/drawing/2014/main" id="{2B2140A0-F87E-4DE0-81C4-1753DF24B483}"/>
                    </a:ext>
                  </a:extLst>
                </p:cNvPr>
                <p:cNvPicPr/>
                <p:nvPr/>
              </p:nvPicPr>
              <p:blipFill>
                <a:blip r:embed="rId473"/>
                <a:stretch>
                  <a:fillRect/>
                </a:stretch>
              </p:blipFill>
              <p:spPr>
                <a:xfrm>
                  <a:off x="2838459" y="2659868"/>
                  <a:ext cx="1778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6" name="Freihand 285">
                  <a:extLst>
                    <a:ext uri="{FF2B5EF4-FFF2-40B4-BE49-F238E27FC236}">
                      <a16:creationId xmlns:a16="http://schemas.microsoft.com/office/drawing/2014/main" id="{85A8AD21-8C00-423D-BB28-62C63047C6E8}"/>
                    </a:ext>
                  </a:extLst>
                </p14:cNvPr>
                <p14:cNvContentPartPr/>
                <p14:nvPr/>
              </p14:nvContentPartPr>
              <p14:xfrm>
                <a:off x="2130339" y="2851028"/>
                <a:ext cx="68040" cy="12240"/>
              </p14:xfrm>
            </p:contentPart>
          </mc:Choice>
          <mc:Fallback xmlns="">
            <p:pic>
              <p:nvPicPr>
                <p:cNvPr id="286" name="Freihand 285">
                  <a:extLst>
                    <a:ext uri="{FF2B5EF4-FFF2-40B4-BE49-F238E27FC236}">
                      <a16:creationId xmlns:a16="http://schemas.microsoft.com/office/drawing/2014/main" id="{85A8AD21-8C00-423D-BB28-62C63047C6E8}"/>
                    </a:ext>
                  </a:extLst>
                </p:cNvPr>
                <p:cNvPicPr/>
                <p:nvPr/>
              </p:nvPicPr>
              <p:blipFill>
                <a:blip r:embed="rId475"/>
                <a:stretch>
                  <a:fillRect/>
                </a:stretch>
              </p:blipFill>
              <p:spPr>
                <a:xfrm>
                  <a:off x="2126019" y="2846708"/>
                  <a:ext cx="76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7" name="Freihand 286">
                  <a:extLst>
                    <a:ext uri="{FF2B5EF4-FFF2-40B4-BE49-F238E27FC236}">
                      <a16:creationId xmlns:a16="http://schemas.microsoft.com/office/drawing/2014/main" id="{2790AE23-DB27-4FF7-8B1B-08688586D82B}"/>
                    </a:ext>
                  </a:extLst>
                </p14:cNvPr>
                <p14:cNvContentPartPr/>
                <p14:nvPr/>
              </p14:nvContentPartPr>
              <p14:xfrm>
                <a:off x="2399259" y="2834108"/>
                <a:ext cx="154080" cy="43200"/>
              </p14:xfrm>
            </p:contentPart>
          </mc:Choice>
          <mc:Fallback xmlns="">
            <p:pic>
              <p:nvPicPr>
                <p:cNvPr id="287" name="Freihand 286">
                  <a:extLst>
                    <a:ext uri="{FF2B5EF4-FFF2-40B4-BE49-F238E27FC236}">
                      <a16:creationId xmlns:a16="http://schemas.microsoft.com/office/drawing/2014/main" id="{2790AE23-DB27-4FF7-8B1B-08688586D82B}"/>
                    </a:ext>
                  </a:extLst>
                </p:cNvPr>
                <p:cNvPicPr/>
                <p:nvPr/>
              </p:nvPicPr>
              <p:blipFill>
                <a:blip r:embed="rId477"/>
                <a:stretch>
                  <a:fillRect/>
                </a:stretch>
              </p:blipFill>
              <p:spPr>
                <a:xfrm>
                  <a:off x="2394939" y="2829788"/>
                  <a:ext cx="162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9" name="Freihand 288">
                  <a:extLst>
                    <a:ext uri="{FF2B5EF4-FFF2-40B4-BE49-F238E27FC236}">
                      <a16:creationId xmlns:a16="http://schemas.microsoft.com/office/drawing/2014/main" id="{BE219CAB-6879-43C4-94AA-8F98EDB75984}"/>
                    </a:ext>
                  </a:extLst>
                </p14:cNvPr>
                <p14:cNvContentPartPr/>
                <p14:nvPr/>
              </p14:nvContentPartPr>
              <p14:xfrm>
                <a:off x="1608339" y="2898188"/>
                <a:ext cx="122400" cy="87120"/>
              </p14:xfrm>
            </p:contentPart>
          </mc:Choice>
          <mc:Fallback xmlns="">
            <p:pic>
              <p:nvPicPr>
                <p:cNvPr id="289" name="Freihand 288">
                  <a:extLst>
                    <a:ext uri="{FF2B5EF4-FFF2-40B4-BE49-F238E27FC236}">
                      <a16:creationId xmlns:a16="http://schemas.microsoft.com/office/drawing/2014/main" id="{BE219CAB-6879-43C4-94AA-8F98EDB75984}"/>
                    </a:ext>
                  </a:extLst>
                </p:cNvPr>
                <p:cNvPicPr/>
                <p:nvPr/>
              </p:nvPicPr>
              <p:blipFill>
                <a:blip r:embed="rId479"/>
                <a:stretch>
                  <a:fillRect/>
                </a:stretch>
              </p:blipFill>
              <p:spPr>
                <a:xfrm>
                  <a:off x="1604019" y="2893868"/>
                  <a:ext cx="131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0" name="Freihand 289">
                  <a:extLst>
                    <a:ext uri="{FF2B5EF4-FFF2-40B4-BE49-F238E27FC236}">
                      <a16:creationId xmlns:a16="http://schemas.microsoft.com/office/drawing/2014/main" id="{934679B7-6557-470F-90CF-9E09399AB613}"/>
                    </a:ext>
                  </a:extLst>
                </p14:cNvPr>
                <p14:cNvContentPartPr/>
                <p14:nvPr/>
              </p14:nvContentPartPr>
              <p14:xfrm>
                <a:off x="1646859" y="2894948"/>
                <a:ext cx="93960" cy="222480"/>
              </p14:xfrm>
            </p:contentPart>
          </mc:Choice>
          <mc:Fallback xmlns="">
            <p:pic>
              <p:nvPicPr>
                <p:cNvPr id="290" name="Freihand 289">
                  <a:extLst>
                    <a:ext uri="{FF2B5EF4-FFF2-40B4-BE49-F238E27FC236}">
                      <a16:creationId xmlns:a16="http://schemas.microsoft.com/office/drawing/2014/main" id="{934679B7-6557-470F-90CF-9E09399AB613}"/>
                    </a:ext>
                  </a:extLst>
                </p:cNvPr>
                <p:cNvPicPr/>
                <p:nvPr/>
              </p:nvPicPr>
              <p:blipFill>
                <a:blip r:embed="rId481"/>
                <a:stretch>
                  <a:fillRect/>
                </a:stretch>
              </p:blipFill>
              <p:spPr>
                <a:xfrm>
                  <a:off x="1642539" y="2890628"/>
                  <a:ext cx="102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1" name="Freihand 290">
                  <a:extLst>
                    <a:ext uri="{FF2B5EF4-FFF2-40B4-BE49-F238E27FC236}">
                      <a16:creationId xmlns:a16="http://schemas.microsoft.com/office/drawing/2014/main" id="{B394256F-6F75-45C1-9D32-534FCE486DFA}"/>
                    </a:ext>
                  </a:extLst>
                </p14:cNvPr>
                <p14:cNvContentPartPr/>
                <p14:nvPr/>
              </p14:nvContentPartPr>
              <p14:xfrm>
                <a:off x="1709139" y="2760308"/>
                <a:ext cx="228960" cy="138960"/>
              </p14:xfrm>
            </p:contentPart>
          </mc:Choice>
          <mc:Fallback xmlns="">
            <p:pic>
              <p:nvPicPr>
                <p:cNvPr id="291" name="Freihand 290">
                  <a:extLst>
                    <a:ext uri="{FF2B5EF4-FFF2-40B4-BE49-F238E27FC236}">
                      <a16:creationId xmlns:a16="http://schemas.microsoft.com/office/drawing/2014/main" id="{B394256F-6F75-45C1-9D32-534FCE486DFA}"/>
                    </a:ext>
                  </a:extLst>
                </p:cNvPr>
                <p:cNvPicPr/>
                <p:nvPr/>
              </p:nvPicPr>
              <p:blipFill>
                <a:blip r:embed="rId483"/>
                <a:stretch>
                  <a:fillRect/>
                </a:stretch>
              </p:blipFill>
              <p:spPr>
                <a:xfrm>
                  <a:off x="1704819" y="2755988"/>
                  <a:ext cx="237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4" name="Freihand 293">
                  <a:extLst>
                    <a:ext uri="{FF2B5EF4-FFF2-40B4-BE49-F238E27FC236}">
                      <a16:creationId xmlns:a16="http://schemas.microsoft.com/office/drawing/2014/main" id="{32384A9E-1F9B-4A8A-8D09-7069830D48F5}"/>
                    </a:ext>
                  </a:extLst>
                </p14:cNvPr>
                <p14:cNvContentPartPr/>
                <p14:nvPr/>
              </p14:nvContentPartPr>
              <p14:xfrm>
                <a:off x="4628379" y="5787188"/>
                <a:ext cx="124560" cy="207000"/>
              </p14:xfrm>
            </p:contentPart>
          </mc:Choice>
          <mc:Fallback xmlns="">
            <p:pic>
              <p:nvPicPr>
                <p:cNvPr id="294" name="Freihand 293">
                  <a:extLst>
                    <a:ext uri="{FF2B5EF4-FFF2-40B4-BE49-F238E27FC236}">
                      <a16:creationId xmlns:a16="http://schemas.microsoft.com/office/drawing/2014/main" id="{32384A9E-1F9B-4A8A-8D09-7069830D48F5}"/>
                    </a:ext>
                  </a:extLst>
                </p:cNvPr>
                <p:cNvPicPr/>
                <p:nvPr/>
              </p:nvPicPr>
              <p:blipFill>
                <a:blip r:embed="rId485"/>
                <a:stretch>
                  <a:fillRect/>
                </a:stretch>
              </p:blipFill>
              <p:spPr>
                <a:xfrm>
                  <a:off x="4624059" y="5782868"/>
                  <a:ext cx="1332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5" name="Freihand 294">
                  <a:extLst>
                    <a:ext uri="{FF2B5EF4-FFF2-40B4-BE49-F238E27FC236}">
                      <a16:creationId xmlns:a16="http://schemas.microsoft.com/office/drawing/2014/main" id="{E66D0320-66AF-40C2-9FAE-B4AFC7748A0A}"/>
                    </a:ext>
                  </a:extLst>
                </p14:cNvPr>
                <p14:cNvContentPartPr/>
                <p14:nvPr/>
              </p14:nvContentPartPr>
              <p14:xfrm>
                <a:off x="4764099" y="5711228"/>
                <a:ext cx="226800" cy="125280"/>
              </p14:xfrm>
            </p:contentPart>
          </mc:Choice>
          <mc:Fallback xmlns="">
            <p:pic>
              <p:nvPicPr>
                <p:cNvPr id="295" name="Freihand 294">
                  <a:extLst>
                    <a:ext uri="{FF2B5EF4-FFF2-40B4-BE49-F238E27FC236}">
                      <a16:creationId xmlns:a16="http://schemas.microsoft.com/office/drawing/2014/main" id="{E66D0320-66AF-40C2-9FAE-B4AFC7748A0A}"/>
                    </a:ext>
                  </a:extLst>
                </p:cNvPr>
                <p:cNvPicPr/>
                <p:nvPr/>
              </p:nvPicPr>
              <p:blipFill>
                <a:blip r:embed="rId487"/>
                <a:stretch>
                  <a:fillRect/>
                </a:stretch>
              </p:blipFill>
              <p:spPr>
                <a:xfrm>
                  <a:off x="4759779" y="5706908"/>
                  <a:ext cx="235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7" name="Freihand 296">
                  <a:extLst>
                    <a:ext uri="{FF2B5EF4-FFF2-40B4-BE49-F238E27FC236}">
                      <a16:creationId xmlns:a16="http://schemas.microsoft.com/office/drawing/2014/main" id="{60DD5FAF-0689-42B8-83FA-0E6D85661745}"/>
                    </a:ext>
                  </a:extLst>
                </p14:cNvPr>
                <p14:cNvContentPartPr/>
                <p14:nvPr/>
              </p14:nvContentPartPr>
              <p14:xfrm>
                <a:off x="5206539" y="2930948"/>
                <a:ext cx="165960" cy="31320"/>
              </p14:xfrm>
            </p:contentPart>
          </mc:Choice>
          <mc:Fallback xmlns="">
            <p:pic>
              <p:nvPicPr>
                <p:cNvPr id="297" name="Freihand 296">
                  <a:extLst>
                    <a:ext uri="{FF2B5EF4-FFF2-40B4-BE49-F238E27FC236}">
                      <a16:creationId xmlns:a16="http://schemas.microsoft.com/office/drawing/2014/main" id="{60DD5FAF-0689-42B8-83FA-0E6D85661745}"/>
                    </a:ext>
                  </a:extLst>
                </p:cNvPr>
                <p:cNvPicPr/>
                <p:nvPr/>
              </p:nvPicPr>
              <p:blipFill>
                <a:blip r:embed="rId489"/>
                <a:stretch>
                  <a:fillRect/>
                </a:stretch>
              </p:blipFill>
              <p:spPr>
                <a:xfrm>
                  <a:off x="5202219" y="2926628"/>
                  <a:ext cx="174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8" name="Freihand 297">
                  <a:extLst>
                    <a:ext uri="{FF2B5EF4-FFF2-40B4-BE49-F238E27FC236}">
                      <a16:creationId xmlns:a16="http://schemas.microsoft.com/office/drawing/2014/main" id="{AF4B7E4C-21ED-4B99-A8EB-C55F94BA7282}"/>
                    </a:ext>
                  </a:extLst>
                </p14:cNvPr>
                <p14:cNvContentPartPr/>
                <p14:nvPr/>
              </p14:nvContentPartPr>
              <p14:xfrm>
                <a:off x="5226339" y="2967668"/>
                <a:ext cx="144360" cy="22680"/>
              </p14:xfrm>
            </p:contentPart>
          </mc:Choice>
          <mc:Fallback xmlns="">
            <p:pic>
              <p:nvPicPr>
                <p:cNvPr id="298" name="Freihand 297">
                  <a:extLst>
                    <a:ext uri="{FF2B5EF4-FFF2-40B4-BE49-F238E27FC236}">
                      <a16:creationId xmlns:a16="http://schemas.microsoft.com/office/drawing/2014/main" id="{AF4B7E4C-21ED-4B99-A8EB-C55F94BA7282}"/>
                    </a:ext>
                  </a:extLst>
                </p:cNvPr>
                <p:cNvPicPr/>
                <p:nvPr/>
              </p:nvPicPr>
              <p:blipFill>
                <a:blip r:embed="rId491"/>
                <a:stretch>
                  <a:fillRect/>
                </a:stretch>
              </p:blipFill>
              <p:spPr>
                <a:xfrm>
                  <a:off x="5222019" y="2963348"/>
                  <a:ext cx="153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9" name="Freihand 298">
                  <a:extLst>
                    <a:ext uri="{FF2B5EF4-FFF2-40B4-BE49-F238E27FC236}">
                      <a16:creationId xmlns:a16="http://schemas.microsoft.com/office/drawing/2014/main" id="{552B31A7-3663-4329-A141-2AD03E7DD904}"/>
                    </a:ext>
                  </a:extLst>
                </p14:cNvPr>
                <p14:cNvContentPartPr/>
                <p14:nvPr/>
              </p14:nvContentPartPr>
              <p14:xfrm>
                <a:off x="5376819" y="2897828"/>
                <a:ext cx="132840" cy="169560"/>
              </p14:xfrm>
            </p:contentPart>
          </mc:Choice>
          <mc:Fallback xmlns="">
            <p:pic>
              <p:nvPicPr>
                <p:cNvPr id="299" name="Freihand 298">
                  <a:extLst>
                    <a:ext uri="{FF2B5EF4-FFF2-40B4-BE49-F238E27FC236}">
                      <a16:creationId xmlns:a16="http://schemas.microsoft.com/office/drawing/2014/main" id="{552B31A7-3663-4329-A141-2AD03E7DD904}"/>
                    </a:ext>
                  </a:extLst>
                </p:cNvPr>
                <p:cNvPicPr/>
                <p:nvPr/>
              </p:nvPicPr>
              <p:blipFill>
                <a:blip r:embed="rId493"/>
                <a:stretch>
                  <a:fillRect/>
                </a:stretch>
              </p:blipFill>
              <p:spPr>
                <a:xfrm>
                  <a:off x="5372499" y="2893508"/>
                  <a:ext cx="141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1" name="Freihand 300">
                  <a:extLst>
                    <a:ext uri="{FF2B5EF4-FFF2-40B4-BE49-F238E27FC236}">
                      <a16:creationId xmlns:a16="http://schemas.microsoft.com/office/drawing/2014/main" id="{CC8DD3F2-B62B-451A-B40F-649DA5918FC4}"/>
                    </a:ext>
                  </a:extLst>
                </p14:cNvPr>
                <p14:cNvContentPartPr/>
                <p14:nvPr/>
              </p14:nvContentPartPr>
              <p14:xfrm>
                <a:off x="5717019" y="2826188"/>
                <a:ext cx="119520" cy="175320"/>
              </p14:xfrm>
            </p:contentPart>
          </mc:Choice>
          <mc:Fallback xmlns="">
            <p:pic>
              <p:nvPicPr>
                <p:cNvPr id="301" name="Freihand 300">
                  <a:extLst>
                    <a:ext uri="{FF2B5EF4-FFF2-40B4-BE49-F238E27FC236}">
                      <a16:creationId xmlns:a16="http://schemas.microsoft.com/office/drawing/2014/main" id="{CC8DD3F2-B62B-451A-B40F-649DA5918FC4}"/>
                    </a:ext>
                  </a:extLst>
                </p:cNvPr>
                <p:cNvPicPr/>
                <p:nvPr/>
              </p:nvPicPr>
              <p:blipFill>
                <a:blip r:embed="rId495"/>
                <a:stretch>
                  <a:fillRect/>
                </a:stretch>
              </p:blipFill>
              <p:spPr>
                <a:xfrm>
                  <a:off x="5712699" y="2821868"/>
                  <a:ext cx="128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2" name="Freihand 301">
                  <a:extLst>
                    <a:ext uri="{FF2B5EF4-FFF2-40B4-BE49-F238E27FC236}">
                      <a16:creationId xmlns:a16="http://schemas.microsoft.com/office/drawing/2014/main" id="{DB7913CE-53A2-4D50-B7B5-8997096A79B4}"/>
                    </a:ext>
                  </a:extLst>
                </p14:cNvPr>
                <p14:cNvContentPartPr/>
                <p14:nvPr/>
              </p14:nvContentPartPr>
              <p14:xfrm>
                <a:off x="5899899" y="2798828"/>
                <a:ext cx="163800" cy="178920"/>
              </p14:xfrm>
            </p:contentPart>
          </mc:Choice>
          <mc:Fallback xmlns="">
            <p:pic>
              <p:nvPicPr>
                <p:cNvPr id="302" name="Freihand 301">
                  <a:extLst>
                    <a:ext uri="{FF2B5EF4-FFF2-40B4-BE49-F238E27FC236}">
                      <a16:creationId xmlns:a16="http://schemas.microsoft.com/office/drawing/2014/main" id="{DB7913CE-53A2-4D50-B7B5-8997096A79B4}"/>
                    </a:ext>
                  </a:extLst>
                </p:cNvPr>
                <p:cNvPicPr/>
                <p:nvPr/>
              </p:nvPicPr>
              <p:blipFill>
                <a:blip r:embed="rId497"/>
                <a:stretch>
                  <a:fillRect/>
                </a:stretch>
              </p:blipFill>
              <p:spPr>
                <a:xfrm>
                  <a:off x="5895579" y="2794508"/>
                  <a:ext cx="172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03" name="Freihand 302">
                  <a:extLst>
                    <a:ext uri="{FF2B5EF4-FFF2-40B4-BE49-F238E27FC236}">
                      <a16:creationId xmlns:a16="http://schemas.microsoft.com/office/drawing/2014/main" id="{3E020B06-D81D-4744-8614-3A99B14F33AD}"/>
                    </a:ext>
                  </a:extLst>
                </p14:cNvPr>
                <p14:cNvContentPartPr/>
                <p14:nvPr/>
              </p14:nvContentPartPr>
              <p14:xfrm>
                <a:off x="6098259" y="2879828"/>
                <a:ext cx="146520" cy="67320"/>
              </p14:xfrm>
            </p:contentPart>
          </mc:Choice>
          <mc:Fallback xmlns="">
            <p:pic>
              <p:nvPicPr>
                <p:cNvPr id="303" name="Freihand 302">
                  <a:extLst>
                    <a:ext uri="{FF2B5EF4-FFF2-40B4-BE49-F238E27FC236}">
                      <a16:creationId xmlns:a16="http://schemas.microsoft.com/office/drawing/2014/main" id="{3E020B06-D81D-4744-8614-3A99B14F33AD}"/>
                    </a:ext>
                  </a:extLst>
                </p:cNvPr>
                <p:cNvPicPr/>
                <p:nvPr/>
              </p:nvPicPr>
              <p:blipFill>
                <a:blip r:embed="rId499"/>
                <a:stretch>
                  <a:fillRect/>
                </a:stretch>
              </p:blipFill>
              <p:spPr>
                <a:xfrm>
                  <a:off x="6093939" y="2875508"/>
                  <a:ext cx="155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4" name="Freihand 303">
                  <a:extLst>
                    <a:ext uri="{FF2B5EF4-FFF2-40B4-BE49-F238E27FC236}">
                      <a16:creationId xmlns:a16="http://schemas.microsoft.com/office/drawing/2014/main" id="{7B1EA208-4F8E-4849-B9BB-7A20863DCD45}"/>
                    </a:ext>
                  </a:extLst>
                </p14:cNvPr>
                <p14:cNvContentPartPr/>
                <p14:nvPr/>
              </p14:nvContentPartPr>
              <p14:xfrm>
                <a:off x="6245139" y="2872268"/>
                <a:ext cx="27720" cy="70560"/>
              </p14:xfrm>
            </p:contentPart>
          </mc:Choice>
          <mc:Fallback xmlns="">
            <p:pic>
              <p:nvPicPr>
                <p:cNvPr id="304" name="Freihand 303">
                  <a:extLst>
                    <a:ext uri="{FF2B5EF4-FFF2-40B4-BE49-F238E27FC236}">
                      <a16:creationId xmlns:a16="http://schemas.microsoft.com/office/drawing/2014/main" id="{7B1EA208-4F8E-4849-B9BB-7A20863DCD45}"/>
                    </a:ext>
                  </a:extLst>
                </p:cNvPr>
                <p:cNvPicPr/>
                <p:nvPr/>
              </p:nvPicPr>
              <p:blipFill>
                <a:blip r:embed="rId501"/>
                <a:stretch>
                  <a:fillRect/>
                </a:stretch>
              </p:blipFill>
              <p:spPr>
                <a:xfrm>
                  <a:off x="6240819" y="2867948"/>
                  <a:ext cx="36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05" name="Freihand 304">
                  <a:extLst>
                    <a:ext uri="{FF2B5EF4-FFF2-40B4-BE49-F238E27FC236}">
                      <a16:creationId xmlns:a16="http://schemas.microsoft.com/office/drawing/2014/main" id="{B1233084-F6C1-4448-8077-A9D1DCDC614E}"/>
                    </a:ext>
                  </a:extLst>
                </p14:cNvPr>
                <p14:cNvContentPartPr/>
                <p14:nvPr/>
              </p14:nvContentPartPr>
              <p14:xfrm>
                <a:off x="6316419" y="2771468"/>
                <a:ext cx="120240" cy="185760"/>
              </p14:xfrm>
            </p:contentPart>
          </mc:Choice>
          <mc:Fallback xmlns="">
            <p:pic>
              <p:nvPicPr>
                <p:cNvPr id="305" name="Freihand 304">
                  <a:extLst>
                    <a:ext uri="{FF2B5EF4-FFF2-40B4-BE49-F238E27FC236}">
                      <a16:creationId xmlns:a16="http://schemas.microsoft.com/office/drawing/2014/main" id="{B1233084-F6C1-4448-8077-A9D1DCDC614E}"/>
                    </a:ext>
                  </a:extLst>
                </p:cNvPr>
                <p:cNvPicPr/>
                <p:nvPr/>
              </p:nvPicPr>
              <p:blipFill>
                <a:blip r:embed="rId503"/>
                <a:stretch>
                  <a:fillRect/>
                </a:stretch>
              </p:blipFill>
              <p:spPr>
                <a:xfrm>
                  <a:off x="6312099" y="2767148"/>
                  <a:ext cx="128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06" name="Freihand 305">
                  <a:extLst>
                    <a:ext uri="{FF2B5EF4-FFF2-40B4-BE49-F238E27FC236}">
                      <a16:creationId xmlns:a16="http://schemas.microsoft.com/office/drawing/2014/main" id="{50F844F4-5F73-4A08-9CD7-D2590D39803D}"/>
                    </a:ext>
                  </a:extLst>
                </p14:cNvPr>
                <p14:cNvContentPartPr/>
                <p14:nvPr/>
              </p14:nvContentPartPr>
              <p14:xfrm>
                <a:off x="6320739" y="2726828"/>
                <a:ext cx="21960" cy="14760"/>
              </p14:xfrm>
            </p:contentPart>
          </mc:Choice>
          <mc:Fallback xmlns="">
            <p:pic>
              <p:nvPicPr>
                <p:cNvPr id="306" name="Freihand 305">
                  <a:extLst>
                    <a:ext uri="{FF2B5EF4-FFF2-40B4-BE49-F238E27FC236}">
                      <a16:creationId xmlns:a16="http://schemas.microsoft.com/office/drawing/2014/main" id="{50F844F4-5F73-4A08-9CD7-D2590D39803D}"/>
                    </a:ext>
                  </a:extLst>
                </p:cNvPr>
                <p:cNvPicPr/>
                <p:nvPr/>
              </p:nvPicPr>
              <p:blipFill>
                <a:blip r:embed="rId505"/>
                <a:stretch>
                  <a:fillRect/>
                </a:stretch>
              </p:blipFill>
              <p:spPr>
                <a:xfrm>
                  <a:off x="6316419" y="2722508"/>
                  <a:ext cx="30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07" name="Freihand 306">
                  <a:extLst>
                    <a:ext uri="{FF2B5EF4-FFF2-40B4-BE49-F238E27FC236}">
                      <a16:creationId xmlns:a16="http://schemas.microsoft.com/office/drawing/2014/main" id="{E3EF48EF-CC25-489D-8ECF-B5FFB97697BB}"/>
                    </a:ext>
                  </a:extLst>
                </p14:cNvPr>
                <p14:cNvContentPartPr/>
                <p14:nvPr/>
              </p14:nvContentPartPr>
              <p14:xfrm>
                <a:off x="6480939" y="2840948"/>
                <a:ext cx="111240" cy="183960"/>
              </p14:xfrm>
            </p:contentPart>
          </mc:Choice>
          <mc:Fallback xmlns="">
            <p:pic>
              <p:nvPicPr>
                <p:cNvPr id="307" name="Freihand 306">
                  <a:extLst>
                    <a:ext uri="{FF2B5EF4-FFF2-40B4-BE49-F238E27FC236}">
                      <a16:creationId xmlns:a16="http://schemas.microsoft.com/office/drawing/2014/main" id="{E3EF48EF-CC25-489D-8ECF-B5FFB97697BB}"/>
                    </a:ext>
                  </a:extLst>
                </p:cNvPr>
                <p:cNvPicPr/>
                <p:nvPr/>
              </p:nvPicPr>
              <p:blipFill>
                <a:blip r:embed="rId507"/>
                <a:stretch>
                  <a:fillRect/>
                </a:stretch>
              </p:blipFill>
              <p:spPr>
                <a:xfrm>
                  <a:off x="6476619" y="2836628"/>
                  <a:ext cx="119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08" name="Freihand 307">
                  <a:extLst>
                    <a:ext uri="{FF2B5EF4-FFF2-40B4-BE49-F238E27FC236}">
                      <a16:creationId xmlns:a16="http://schemas.microsoft.com/office/drawing/2014/main" id="{CEB57C86-B251-4E6B-B817-A526E45085DA}"/>
                    </a:ext>
                  </a:extLst>
                </p14:cNvPr>
                <p14:cNvContentPartPr/>
                <p14:nvPr/>
              </p14:nvContentPartPr>
              <p14:xfrm>
                <a:off x="6636819" y="2882348"/>
                <a:ext cx="165240" cy="18360"/>
              </p14:xfrm>
            </p:contentPart>
          </mc:Choice>
          <mc:Fallback xmlns="">
            <p:pic>
              <p:nvPicPr>
                <p:cNvPr id="308" name="Freihand 307">
                  <a:extLst>
                    <a:ext uri="{FF2B5EF4-FFF2-40B4-BE49-F238E27FC236}">
                      <a16:creationId xmlns:a16="http://schemas.microsoft.com/office/drawing/2014/main" id="{CEB57C86-B251-4E6B-B817-A526E45085DA}"/>
                    </a:ext>
                  </a:extLst>
                </p:cNvPr>
                <p:cNvPicPr/>
                <p:nvPr/>
              </p:nvPicPr>
              <p:blipFill>
                <a:blip r:embed="rId509"/>
                <a:stretch>
                  <a:fillRect/>
                </a:stretch>
              </p:blipFill>
              <p:spPr>
                <a:xfrm>
                  <a:off x="6632499" y="2878028"/>
                  <a:ext cx="173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09" name="Freihand 308">
                  <a:extLst>
                    <a:ext uri="{FF2B5EF4-FFF2-40B4-BE49-F238E27FC236}">
                      <a16:creationId xmlns:a16="http://schemas.microsoft.com/office/drawing/2014/main" id="{5B68F5F6-BDA1-496A-9216-3B6689BD14A7}"/>
                    </a:ext>
                  </a:extLst>
                </p14:cNvPr>
                <p14:cNvContentPartPr/>
                <p14:nvPr/>
              </p14:nvContentPartPr>
              <p14:xfrm>
                <a:off x="6871179" y="2755628"/>
                <a:ext cx="85320" cy="154080"/>
              </p14:xfrm>
            </p:contentPart>
          </mc:Choice>
          <mc:Fallback xmlns="">
            <p:pic>
              <p:nvPicPr>
                <p:cNvPr id="309" name="Freihand 308">
                  <a:extLst>
                    <a:ext uri="{FF2B5EF4-FFF2-40B4-BE49-F238E27FC236}">
                      <a16:creationId xmlns:a16="http://schemas.microsoft.com/office/drawing/2014/main" id="{5B68F5F6-BDA1-496A-9216-3B6689BD14A7}"/>
                    </a:ext>
                  </a:extLst>
                </p:cNvPr>
                <p:cNvPicPr/>
                <p:nvPr/>
              </p:nvPicPr>
              <p:blipFill>
                <a:blip r:embed="rId511"/>
                <a:stretch>
                  <a:fillRect/>
                </a:stretch>
              </p:blipFill>
              <p:spPr>
                <a:xfrm>
                  <a:off x="6866859" y="2751308"/>
                  <a:ext cx="93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10" name="Freihand 309">
                  <a:extLst>
                    <a:ext uri="{FF2B5EF4-FFF2-40B4-BE49-F238E27FC236}">
                      <a16:creationId xmlns:a16="http://schemas.microsoft.com/office/drawing/2014/main" id="{72C319A9-1EB3-4ABC-8D9E-40153A6E6880}"/>
                    </a:ext>
                  </a:extLst>
                </p14:cNvPr>
                <p14:cNvContentPartPr/>
                <p14:nvPr/>
              </p14:nvContentPartPr>
              <p14:xfrm>
                <a:off x="6963339" y="2771108"/>
                <a:ext cx="68040" cy="150120"/>
              </p14:xfrm>
            </p:contentPart>
          </mc:Choice>
          <mc:Fallback xmlns="">
            <p:pic>
              <p:nvPicPr>
                <p:cNvPr id="310" name="Freihand 309">
                  <a:extLst>
                    <a:ext uri="{FF2B5EF4-FFF2-40B4-BE49-F238E27FC236}">
                      <a16:creationId xmlns:a16="http://schemas.microsoft.com/office/drawing/2014/main" id="{72C319A9-1EB3-4ABC-8D9E-40153A6E6880}"/>
                    </a:ext>
                  </a:extLst>
                </p:cNvPr>
                <p:cNvPicPr/>
                <p:nvPr/>
              </p:nvPicPr>
              <p:blipFill>
                <a:blip r:embed="rId513"/>
                <a:stretch>
                  <a:fillRect/>
                </a:stretch>
              </p:blipFill>
              <p:spPr>
                <a:xfrm>
                  <a:off x="6959019" y="2766788"/>
                  <a:ext cx="76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1" name="Freihand 310">
                  <a:extLst>
                    <a:ext uri="{FF2B5EF4-FFF2-40B4-BE49-F238E27FC236}">
                      <a16:creationId xmlns:a16="http://schemas.microsoft.com/office/drawing/2014/main" id="{68BFC755-68FE-4AA2-B536-7732F06425FD}"/>
                    </a:ext>
                  </a:extLst>
                </p14:cNvPr>
                <p14:cNvContentPartPr/>
                <p14:nvPr/>
              </p14:nvContentPartPr>
              <p14:xfrm>
                <a:off x="7191219" y="2806748"/>
                <a:ext cx="184680" cy="65880"/>
              </p14:xfrm>
            </p:contentPart>
          </mc:Choice>
          <mc:Fallback xmlns="">
            <p:pic>
              <p:nvPicPr>
                <p:cNvPr id="311" name="Freihand 310">
                  <a:extLst>
                    <a:ext uri="{FF2B5EF4-FFF2-40B4-BE49-F238E27FC236}">
                      <a16:creationId xmlns:a16="http://schemas.microsoft.com/office/drawing/2014/main" id="{68BFC755-68FE-4AA2-B536-7732F06425FD}"/>
                    </a:ext>
                  </a:extLst>
                </p:cNvPr>
                <p:cNvPicPr/>
                <p:nvPr/>
              </p:nvPicPr>
              <p:blipFill>
                <a:blip r:embed="rId515"/>
                <a:stretch>
                  <a:fillRect/>
                </a:stretch>
              </p:blipFill>
              <p:spPr>
                <a:xfrm>
                  <a:off x="7186899" y="2802428"/>
                  <a:ext cx="193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2" name="Freihand 311">
                  <a:extLst>
                    <a:ext uri="{FF2B5EF4-FFF2-40B4-BE49-F238E27FC236}">
                      <a16:creationId xmlns:a16="http://schemas.microsoft.com/office/drawing/2014/main" id="{9B795663-0AB1-4F9F-B969-BD5069147A23}"/>
                    </a:ext>
                  </a:extLst>
                </p14:cNvPr>
                <p14:cNvContentPartPr/>
                <p14:nvPr/>
              </p14:nvContentPartPr>
              <p14:xfrm>
                <a:off x="7409379" y="2817908"/>
                <a:ext cx="223920" cy="67680"/>
              </p14:xfrm>
            </p:contentPart>
          </mc:Choice>
          <mc:Fallback xmlns="">
            <p:pic>
              <p:nvPicPr>
                <p:cNvPr id="312" name="Freihand 311">
                  <a:extLst>
                    <a:ext uri="{FF2B5EF4-FFF2-40B4-BE49-F238E27FC236}">
                      <a16:creationId xmlns:a16="http://schemas.microsoft.com/office/drawing/2014/main" id="{9B795663-0AB1-4F9F-B969-BD5069147A23}"/>
                    </a:ext>
                  </a:extLst>
                </p:cNvPr>
                <p:cNvPicPr/>
                <p:nvPr/>
              </p:nvPicPr>
              <p:blipFill>
                <a:blip r:embed="rId517"/>
                <a:stretch>
                  <a:fillRect/>
                </a:stretch>
              </p:blipFill>
              <p:spPr>
                <a:xfrm>
                  <a:off x="7405059" y="2813588"/>
                  <a:ext cx="232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3" name="Freihand 312">
                  <a:extLst>
                    <a:ext uri="{FF2B5EF4-FFF2-40B4-BE49-F238E27FC236}">
                      <a16:creationId xmlns:a16="http://schemas.microsoft.com/office/drawing/2014/main" id="{5F008B9A-4325-4828-8157-ADD282574A78}"/>
                    </a:ext>
                  </a:extLst>
                </p14:cNvPr>
                <p14:cNvContentPartPr/>
                <p14:nvPr/>
              </p14:nvContentPartPr>
              <p14:xfrm>
                <a:off x="5702979" y="3214988"/>
                <a:ext cx="142560" cy="159120"/>
              </p14:xfrm>
            </p:contentPart>
          </mc:Choice>
          <mc:Fallback xmlns="">
            <p:pic>
              <p:nvPicPr>
                <p:cNvPr id="313" name="Freihand 312">
                  <a:extLst>
                    <a:ext uri="{FF2B5EF4-FFF2-40B4-BE49-F238E27FC236}">
                      <a16:creationId xmlns:a16="http://schemas.microsoft.com/office/drawing/2014/main" id="{5F008B9A-4325-4828-8157-ADD282574A78}"/>
                    </a:ext>
                  </a:extLst>
                </p:cNvPr>
                <p:cNvPicPr/>
                <p:nvPr/>
              </p:nvPicPr>
              <p:blipFill>
                <a:blip r:embed="rId519"/>
                <a:stretch>
                  <a:fillRect/>
                </a:stretch>
              </p:blipFill>
              <p:spPr>
                <a:xfrm>
                  <a:off x="5698659" y="3210668"/>
                  <a:ext cx="151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5" name="Freihand 314">
                  <a:extLst>
                    <a:ext uri="{FF2B5EF4-FFF2-40B4-BE49-F238E27FC236}">
                      <a16:creationId xmlns:a16="http://schemas.microsoft.com/office/drawing/2014/main" id="{4430428A-7579-4AC0-8896-356A1D19FD33}"/>
                    </a:ext>
                  </a:extLst>
                </p14:cNvPr>
                <p14:cNvContentPartPr/>
                <p14:nvPr/>
              </p14:nvContentPartPr>
              <p14:xfrm>
                <a:off x="5987019" y="3144788"/>
                <a:ext cx="10440" cy="84240"/>
              </p14:xfrm>
            </p:contentPart>
          </mc:Choice>
          <mc:Fallback xmlns="">
            <p:pic>
              <p:nvPicPr>
                <p:cNvPr id="315" name="Freihand 314">
                  <a:extLst>
                    <a:ext uri="{FF2B5EF4-FFF2-40B4-BE49-F238E27FC236}">
                      <a16:creationId xmlns:a16="http://schemas.microsoft.com/office/drawing/2014/main" id="{4430428A-7579-4AC0-8896-356A1D19FD33}"/>
                    </a:ext>
                  </a:extLst>
                </p:cNvPr>
                <p:cNvPicPr/>
                <p:nvPr/>
              </p:nvPicPr>
              <p:blipFill>
                <a:blip r:embed="rId521"/>
                <a:stretch>
                  <a:fillRect/>
                </a:stretch>
              </p:blipFill>
              <p:spPr>
                <a:xfrm>
                  <a:off x="5982699" y="3140468"/>
                  <a:ext cx="19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16" name="Freihand 315">
                  <a:extLst>
                    <a:ext uri="{FF2B5EF4-FFF2-40B4-BE49-F238E27FC236}">
                      <a16:creationId xmlns:a16="http://schemas.microsoft.com/office/drawing/2014/main" id="{3DBD3C3F-D9EB-487C-99C5-BDEAAE509D4E}"/>
                    </a:ext>
                  </a:extLst>
                </p14:cNvPr>
                <p14:cNvContentPartPr/>
                <p14:nvPr/>
              </p14:nvContentPartPr>
              <p14:xfrm>
                <a:off x="5889459" y="3130748"/>
                <a:ext cx="159120" cy="111960"/>
              </p14:xfrm>
            </p:contentPart>
          </mc:Choice>
          <mc:Fallback xmlns="">
            <p:pic>
              <p:nvPicPr>
                <p:cNvPr id="316" name="Freihand 315">
                  <a:extLst>
                    <a:ext uri="{FF2B5EF4-FFF2-40B4-BE49-F238E27FC236}">
                      <a16:creationId xmlns:a16="http://schemas.microsoft.com/office/drawing/2014/main" id="{3DBD3C3F-D9EB-487C-99C5-BDEAAE509D4E}"/>
                    </a:ext>
                  </a:extLst>
                </p:cNvPr>
                <p:cNvPicPr/>
                <p:nvPr/>
              </p:nvPicPr>
              <p:blipFill>
                <a:blip r:embed="rId523"/>
                <a:stretch>
                  <a:fillRect/>
                </a:stretch>
              </p:blipFill>
              <p:spPr>
                <a:xfrm>
                  <a:off x="5885139" y="3126428"/>
                  <a:ext cx="167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17" name="Freihand 316">
                  <a:extLst>
                    <a:ext uri="{FF2B5EF4-FFF2-40B4-BE49-F238E27FC236}">
                      <a16:creationId xmlns:a16="http://schemas.microsoft.com/office/drawing/2014/main" id="{8988EB08-E13F-48C9-AAE9-A06F86E96A98}"/>
                    </a:ext>
                  </a:extLst>
                </p14:cNvPr>
                <p14:cNvContentPartPr/>
                <p14:nvPr/>
              </p14:nvContentPartPr>
              <p14:xfrm>
                <a:off x="6127059" y="3248108"/>
                <a:ext cx="142560" cy="54000"/>
              </p14:xfrm>
            </p:contentPart>
          </mc:Choice>
          <mc:Fallback xmlns="">
            <p:pic>
              <p:nvPicPr>
                <p:cNvPr id="317" name="Freihand 316">
                  <a:extLst>
                    <a:ext uri="{FF2B5EF4-FFF2-40B4-BE49-F238E27FC236}">
                      <a16:creationId xmlns:a16="http://schemas.microsoft.com/office/drawing/2014/main" id="{8988EB08-E13F-48C9-AAE9-A06F86E96A98}"/>
                    </a:ext>
                  </a:extLst>
                </p:cNvPr>
                <p:cNvPicPr/>
                <p:nvPr/>
              </p:nvPicPr>
              <p:blipFill>
                <a:blip r:embed="rId525"/>
                <a:stretch>
                  <a:fillRect/>
                </a:stretch>
              </p:blipFill>
              <p:spPr>
                <a:xfrm>
                  <a:off x="6122739" y="3243788"/>
                  <a:ext cx="151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18" name="Freihand 317">
                  <a:extLst>
                    <a:ext uri="{FF2B5EF4-FFF2-40B4-BE49-F238E27FC236}">
                      <a16:creationId xmlns:a16="http://schemas.microsoft.com/office/drawing/2014/main" id="{BE26C35E-5251-42E9-8698-B7F5ED98AEA5}"/>
                    </a:ext>
                  </a:extLst>
                </p14:cNvPr>
                <p14:cNvContentPartPr/>
                <p14:nvPr/>
              </p14:nvContentPartPr>
              <p14:xfrm>
                <a:off x="6425139" y="3205628"/>
                <a:ext cx="109080" cy="97560"/>
              </p14:xfrm>
            </p:contentPart>
          </mc:Choice>
          <mc:Fallback xmlns="">
            <p:pic>
              <p:nvPicPr>
                <p:cNvPr id="318" name="Freihand 317">
                  <a:extLst>
                    <a:ext uri="{FF2B5EF4-FFF2-40B4-BE49-F238E27FC236}">
                      <a16:creationId xmlns:a16="http://schemas.microsoft.com/office/drawing/2014/main" id="{BE26C35E-5251-42E9-8698-B7F5ED98AEA5}"/>
                    </a:ext>
                  </a:extLst>
                </p:cNvPr>
                <p:cNvPicPr/>
                <p:nvPr/>
              </p:nvPicPr>
              <p:blipFill>
                <a:blip r:embed="rId527"/>
                <a:stretch>
                  <a:fillRect/>
                </a:stretch>
              </p:blipFill>
              <p:spPr>
                <a:xfrm>
                  <a:off x="6420819" y="3201308"/>
                  <a:ext cx="117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19" name="Freihand 318">
                  <a:extLst>
                    <a:ext uri="{FF2B5EF4-FFF2-40B4-BE49-F238E27FC236}">
                      <a16:creationId xmlns:a16="http://schemas.microsoft.com/office/drawing/2014/main" id="{A0A915B7-81D5-4D38-B579-1B3B994691E8}"/>
                    </a:ext>
                  </a:extLst>
                </p14:cNvPr>
                <p14:cNvContentPartPr/>
                <p14:nvPr/>
              </p14:nvContentPartPr>
              <p14:xfrm>
                <a:off x="6528099" y="3295268"/>
                <a:ext cx="99000" cy="60120"/>
              </p14:xfrm>
            </p:contentPart>
          </mc:Choice>
          <mc:Fallback xmlns="">
            <p:pic>
              <p:nvPicPr>
                <p:cNvPr id="319" name="Freihand 318">
                  <a:extLst>
                    <a:ext uri="{FF2B5EF4-FFF2-40B4-BE49-F238E27FC236}">
                      <a16:creationId xmlns:a16="http://schemas.microsoft.com/office/drawing/2014/main" id="{A0A915B7-81D5-4D38-B579-1B3B994691E8}"/>
                    </a:ext>
                  </a:extLst>
                </p:cNvPr>
                <p:cNvPicPr/>
                <p:nvPr/>
              </p:nvPicPr>
              <p:blipFill>
                <a:blip r:embed="rId529"/>
                <a:stretch>
                  <a:fillRect/>
                </a:stretch>
              </p:blipFill>
              <p:spPr>
                <a:xfrm>
                  <a:off x="6523779" y="3290948"/>
                  <a:ext cx="107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0" name="Freihand 319">
                  <a:extLst>
                    <a:ext uri="{FF2B5EF4-FFF2-40B4-BE49-F238E27FC236}">
                      <a16:creationId xmlns:a16="http://schemas.microsoft.com/office/drawing/2014/main" id="{13542312-2477-4EAA-B9A8-BC8D198E6C64}"/>
                    </a:ext>
                  </a:extLst>
                </p14:cNvPr>
                <p14:cNvContentPartPr/>
                <p14:nvPr/>
              </p14:nvContentPartPr>
              <p14:xfrm>
                <a:off x="6742659" y="3224348"/>
                <a:ext cx="30240" cy="77760"/>
              </p14:xfrm>
            </p:contentPart>
          </mc:Choice>
          <mc:Fallback xmlns="">
            <p:pic>
              <p:nvPicPr>
                <p:cNvPr id="320" name="Freihand 319">
                  <a:extLst>
                    <a:ext uri="{FF2B5EF4-FFF2-40B4-BE49-F238E27FC236}">
                      <a16:creationId xmlns:a16="http://schemas.microsoft.com/office/drawing/2014/main" id="{13542312-2477-4EAA-B9A8-BC8D198E6C64}"/>
                    </a:ext>
                  </a:extLst>
                </p:cNvPr>
                <p:cNvPicPr/>
                <p:nvPr/>
              </p:nvPicPr>
              <p:blipFill>
                <a:blip r:embed="rId531"/>
                <a:stretch>
                  <a:fillRect/>
                </a:stretch>
              </p:blipFill>
              <p:spPr>
                <a:xfrm>
                  <a:off x="6738339" y="3220028"/>
                  <a:ext cx="38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1" name="Freihand 320">
                  <a:extLst>
                    <a:ext uri="{FF2B5EF4-FFF2-40B4-BE49-F238E27FC236}">
                      <a16:creationId xmlns:a16="http://schemas.microsoft.com/office/drawing/2014/main" id="{13390943-2DC6-46C7-8B93-9F33E10F2665}"/>
                    </a:ext>
                  </a:extLst>
                </p14:cNvPr>
                <p14:cNvContentPartPr/>
                <p14:nvPr/>
              </p14:nvContentPartPr>
              <p14:xfrm>
                <a:off x="6698019" y="3243068"/>
                <a:ext cx="107280" cy="37800"/>
              </p14:xfrm>
            </p:contentPart>
          </mc:Choice>
          <mc:Fallback xmlns="">
            <p:pic>
              <p:nvPicPr>
                <p:cNvPr id="321" name="Freihand 320">
                  <a:extLst>
                    <a:ext uri="{FF2B5EF4-FFF2-40B4-BE49-F238E27FC236}">
                      <a16:creationId xmlns:a16="http://schemas.microsoft.com/office/drawing/2014/main" id="{13390943-2DC6-46C7-8B93-9F33E10F2665}"/>
                    </a:ext>
                  </a:extLst>
                </p:cNvPr>
                <p:cNvPicPr/>
                <p:nvPr/>
              </p:nvPicPr>
              <p:blipFill>
                <a:blip r:embed="rId533"/>
                <a:stretch>
                  <a:fillRect/>
                </a:stretch>
              </p:blipFill>
              <p:spPr>
                <a:xfrm>
                  <a:off x="6693699" y="3238748"/>
                  <a:ext cx="115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2" name="Freihand 321">
                  <a:extLst>
                    <a:ext uri="{FF2B5EF4-FFF2-40B4-BE49-F238E27FC236}">
                      <a16:creationId xmlns:a16="http://schemas.microsoft.com/office/drawing/2014/main" id="{DB247E05-0B00-4017-BA6F-9205F117511F}"/>
                    </a:ext>
                  </a:extLst>
                </p14:cNvPr>
                <p14:cNvContentPartPr/>
                <p14:nvPr/>
              </p14:nvContentPartPr>
              <p14:xfrm>
                <a:off x="6878019" y="3168908"/>
                <a:ext cx="108360" cy="102240"/>
              </p14:xfrm>
            </p:contentPart>
          </mc:Choice>
          <mc:Fallback xmlns="">
            <p:pic>
              <p:nvPicPr>
                <p:cNvPr id="322" name="Freihand 321">
                  <a:extLst>
                    <a:ext uri="{FF2B5EF4-FFF2-40B4-BE49-F238E27FC236}">
                      <a16:creationId xmlns:a16="http://schemas.microsoft.com/office/drawing/2014/main" id="{DB247E05-0B00-4017-BA6F-9205F117511F}"/>
                    </a:ext>
                  </a:extLst>
                </p:cNvPr>
                <p:cNvPicPr/>
                <p:nvPr/>
              </p:nvPicPr>
              <p:blipFill>
                <a:blip r:embed="rId535"/>
                <a:stretch>
                  <a:fillRect/>
                </a:stretch>
              </p:blipFill>
              <p:spPr>
                <a:xfrm>
                  <a:off x="6873699" y="3164588"/>
                  <a:ext cx="1170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3" name="Freihand 322">
                  <a:extLst>
                    <a:ext uri="{FF2B5EF4-FFF2-40B4-BE49-F238E27FC236}">
                      <a16:creationId xmlns:a16="http://schemas.microsoft.com/office/drawing/2014/main" id="{F081C734-B2CE-4405-9F6F-CBE2ECD3CDAA}"/>
                    </a:ext>
                  </a:extLst>
                </p14:cNvPr>
                <p14:cNvContentPartPr/>
                <p14:nvPr/>
              </p14:nvContentPartPr>
              <p14:xfrm>
                <a:off x="6996099" y="3221828"/>
                <a:ext cx="90720" cy="115200"/>
              </p14:xfrm>
            </p:contentPart>
          </mc:Choice>
          <mc:Fallback xmlns="">
            <p:pic>
              <p:nvPicPr>
                <p:cNvPr id="323" name="Freihand 322">
                  <a:extLst>
                    <a:ext uri="{FF2B5EF4-FFF2-40B4-BE49-F238E27FC236}">
                      <a16:creationId xmlns:a16="http://schemas.microsoft.com/office/drawing/2014/main" id="{F081C734-B2CE-4405-9F6F-CBE2ECD3CDAA}"/>
                    </a:ext>
                  </a:extLst>
                </p:cNvPr>
                <p:cNvPicPr/>
                <p:nvPr/>
              </p:nvPicPr>
              <p:blipFill>
                <a:blip r:embed="rId537"/>
                <a:stretch>
                  <a:fillRect/>
                </a:stretch>
              </p:blipFill>
              <p:spPr>
                <a:xfrm>
                  <a:off x="6991779" y="3217508"/>
                  <a:ext cx="99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4" name="Freihand 323">
                  <a:extLst>
                    <a:ext uri="{FF2B5EF4-FFF2-40B4-BE49-F238E27FC236}">
                      <a16:creationId xmlns:a16="http://schemas.microsoft.com/office/drawing/2014/main" id="{3E4E2AD6-DFD5-435D-895E-4681F5539F58}"/>
                    </a:ext>
                  </a:extLst>
                </p14:cNvPr>
                <p14:cNvContentPartPr/>
                <p14:nvPr/>
              </p14:nvContentPartPr>
              <p14:xfrm>
                <a:off x="7157379" y="3207068"/>
                <a:ext cx="45000" cy="17280"/>
              </p14:xfrm>
            </p:contentPart>
          </mc:Choice>
          <mc:Fallback xmlns="">
            <p:pic>
              <p:nvPicPr>
                <p:cNvPr id="324" name="Freihand 323">
                  <a:extLst>
                    <a:ext uri="{FF2B5EF4-FFF2-40B4-BE49-F238E27FC236}">
                      <a16:creationId xmlns:a16="http://schemas.microsoft.com/office/drawing/2014/main" id="{3E4E2AD6-DFD5-435D-895E-4681F5539F58}"/>
                    </a:ext>
                  </a:extLst>
                </p:cNvPr>
                <p:cNvPicPr/>
                <p:nvPr/>
              </p:nvPicPr>
              <p:blipFill>
                <a:blip r:embed="rId539"/>
                <a:stretch>
                  <a:fillRect/>
                </a:stretch>
              </p:blipFill>
              <p:spPr>
                <a:xfrm>
                  <a:off x="7153059" y="3202748"/>
                  <a:ext cx="53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5" name="Freihand 324">
                  <a:extLst>
                    <a:ext uri="{FF2B5EF4-FFF2-40B4-BE49-F238E27FC236}">
                      <a16:creationId xmlns:a16="http://schemas.microsoft.com/office/drawing/2014/main" id="{3B55A620-3D55-4E92-A762-312C2D53BF9B}"/>
                    </a:ext>
                  </a:extLst>
                </p14:cNvPr>
                <p14:cNvContentPartPr/>
                <p14:nvPr/>
              </p14:nvContentPartPr>
              <p14:xfrm>
                <a:off x="7235139" y="3171068"/>
                <a:ext cx="112680" cy="152640"/>
              </p14:xfrm>
            </p:contentPart>
          </mc:Choice>
          <mc:Fallback xmlns="">
            <p:pic>
              <p:nvPicPr>
                <p:cNvPr id="325" name="Freihand 324">
                  <a:extLst>
                    <a:ext uri="{FF2B5EF4-FFF2-40B4-BE49-F238E27FC236}">
                      <a16:creationId xmlns:a16="http://schemas.microsoft.com/office/drawing/2014/main" id="{3B55A620-3D55-4E92-A762-312C2D53BF9B}"/>
                    </a:ext>
                  </a:extLst>
                </p:cNvPr>
                <p:cNvPicPr/>
                <p:nvPr/>
              </p:nvPicPr>
              <p:blipFill>
                <a:blip r:embed="rId541"/>
                <a:stretch>
                  <a:fillRect/>
                </a:stretch>
              </p:blipFill>
              <p:spPr>
                <a:xfrm>
                  <a:off x="7230819" y="3166748"/>
                  <a:ext cx="121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26" name="Freihand 325">
                  <a:extLst>
                    <a:ext uri="{FF2B5EF4-FFF2-40B4-BE49-F238E27FC236}">
                      <a16:creationId xmlns:a16="http://schemas.microsoft.com/office/drawing/2014/main" id="{95CCAF45-FFE9-46B7-88D1-B2AC28048410}"/>
                    </a:ext>
                  </a:extLst>
                </p14:cNvPr>
                <p14:cNvContentPartPr/>
                <p14:nvPr/>
              </p14:nvContentPartPr>
              <p14:xfrm>
                <a:off x="7475979" y="3184028"/>
                <a:ext cx="19440" cy="83880"/>
              </p14:xfrm>
            </p:contentPart>
          </mc:Choice>
          <mc:Fallback xmlns="">
            <p:pic>
              <p:nvPicPr>
                <p:cNvPr id="326" name="Freihand 325">
                  <a:extLst>
                    <a:ext uri="{FF2B5EF4-FFF2-40B4-BE49-F238E27FC236}">
                      <a16:creationId xmlns:a16="http://schemas.microsoft.com/office/drawing/2014/main" id="{95CCAF45-FFE9-46B7-88D1-B2AC28048410}"/>
                    </a:ext>
                  </a:extLst>
                </p:cNvPr>
                <p:cNvPicPr/>
                <p:nvPr/>
              </p:nvPicPr>
              <p:blipFill>
                <a:blip r:embed="rId543"/>
                <a:stretch>
                  <a:fillRect/>
                </a:stretch>
              </p:blipFill>
              <p:spPr>
                <a:xfrm>
                  <a:off x="7471659" y="3179708"/>
                  <a:ext cx="28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7" name="Freihand 326">
                  <a:extLst>
                    <a:ext uri="{FF2B5EF4-FFF2-40B4-BE49-F238E27FC236}">
                      <a16:creationId xmlns:a16="http://schemas.microsoft.com/office/drawing/2014/main" id="{3F0E13A8-6A87-4113-A8C3-B731F6C0129F}"/>
                    </a:ext>
                  </a:extLst>
                </p14:cNvPr>
                <p14:cNvContentPartPr/>
                <p14:nvPr/>
              </p14:nvContentPartPr>
              <p14:xfrm>
                <a:off x="7403259" y="3199148"/>
                <a:ext cx="143640" cy="6840"/>
              </p14:xfrm>
            </p:contentPart>
          </mc:Choice>
          <mc:Fallback xmlns="">
            <p:pic>
              <p:nvPicPr>
                <p:cNvPr id="327" name="Freihand 326">
                  <a:extLst>
                    <a:ext uri="{FF2B5EF4-FFF2-40B4-BE49-F238E27FC236}">
                      <a16:creationId xmlns:a16="http://schemas.microsoft.com/office/drawing/2014/main" id="{3F0E13A8-6A87-4113-A8C3-B731F6C0129F}"/>
                    </a:ext>
                  </a:extLst>
                </p:cNvPr>
                <p:cNvPicPr/>
                <p:nvPr/>
              </p:nvPicPr>
              <p:blipFill>
                <a:blip r:embed="rId545"/>
                <a:stretch>
                  <a:fillRect/>
                </a:stretch>
              </p:blipFill>
              <p:spPr>
                <a:xfrm>
                  <a:off x="7398939" y="3194828"/>
                  <a:ext cx="152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8" name="Freihand 327">
                  <a:extLst>
                    <a:ext uri="{FF2B5EF4-FFF2-40B4-BE49-F238E27FC236}">
                      <a16:creationId xmlns:a16="http://schemas.microsoft.com/office/drawing/2014/main" id="{7259C16B-9D1C-404E-B3E6-3BD1C828195F}"/>
                    </a:ext>
                  </a:extLst>
                </p14:cNvPr>
                <p14:cNvContentPartPr/>
                <p14:nvPr/>
              </p14:nvContentPartPr>
              <p14:xfrm>
                <a:off x="7690899" y="3158108"/>
                <a:ext cx="20880" cy="136440"/>
              </p14:xfrm>
            </p:contentPart>
          </mc:Choice>
          <mc:Fallback xmlns="">
            <p:pic>
              <p:nvPicPr>
                <p:cNvPr id="328" name="Freihand 327">
                  <a:extLst>
                    <a:ext uri="{FF2B5EF4-FFF2-40B4-BE49-F238E27FC236}">
                      <a16:creationId xmlns:a16="http://schemas.microsoft.com/office/drawing/2014/main" id="{7259C16B-9D1C-404E-B3E6-3BD1C828195F}"/>
                    </a:ext>
                  </a:extLst>
                </p:cNvPr>
                <p:cNvPicPr/>
                <p:nvPr/>
              </p:nvPicPr>
              <p:blipFill>
                <a:blip r:embed="rId547"/>
                <a:stretch>
                  <a:fillRect/>
                </a:stretch>
              </p:blipFill>
              <p:spPr>
                <a:xfrm>
                  <a:off x="7686579" y="3153788"/>
                  <a:ext cx="29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9" name="Freihand 328">
                  <a:extLst>
                    <a:ext uri="{FF2B5EF4-FFF2-40B4-BE49-F238E27FC236}">
                      <a16:creationId xmlns:a16="http://schemas.microsoft.com/office/drawing/2014/main" id="{78FDE05F-17CA-4256-817A-92D1834BBE3E}"/>
                    </a:ext>
                  </a:extLst>
                </p14:cNvPr>
                <p14:cNvContentPartPr/>
                <p14:nvPr/>
              </p14:nvContentPartPr>
              <p14:xfrm>
                <a:off x="7638699" y="3240188"/>
                <a:ext cx="156600" cy="48600"/>
              </p14:xfrm>
            </p:contentPart>
          </mc:Choice>
          <mc:Fallback xmlns="">
            <p:pic>
              <p:nvPicPr>
                <p:cNvPr id="329" name="Freihand 328">
                  <a:extLst>
                    <a:ext uri="{FF2B5EF4-FFF2-40B4-BE49-F238E27FC236}">
                      <a16:creationId xmlns:a16="http://schemas.microsoft.com/office/drawing/2014/main" id="{78FDE05F-17CA-4256-817A-92D1834BBE3E}"/>
                    </a:ext>
                  </a:extLst>
                </p:cNvPr>
                <p:cNvPicPr/>
                <p:nvPr/>
              </p:nvPicPr>
              <p:blipFill>
                <a:blip r:embed="rId549"/>
                <a:stretch>
                  <a:fillRect/>
                </a:stretch>
              </p:blipFill>
              <p:spPr>
                <a:xfrm>
                  <a:off x="7634379" y="3235868"/>
                  <a:ext cx="165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30" name="Freihand 329">
                  <a:extLst>
                    <a:ext uri="{FF2B5EF4-FFF2-40B4-BE49-F238E27FC236}">
                      <a16:creationId xmlns:a16="http://schemas.microsoft.com/office/drawing/2014/main" id="{B9502271-FD68-4A7F-AAF9-A4ABD122227B}"/>
                    </a:ext>
                  </a:extLst>
                </p14:cNvPr>
                <p14:cNvContentPartPr/>
                <p14:nvPr/>
              </p14:nvContentPartPr>
              <p14:xfrm>
                <a:off x="7644819" y="3131468"/>
                <a:ext cx="275040" cy="124200"/>
              </p14:xfrm>
            </p:contentPart>
          </mc:Choice>
          <mc:Fallback xmlns="">
            <p:pic>
              <p:nvPicPr>
                <p:cNvPr id="330" name="Freihand 329">
                  <a:extLst>
                    <a:ext uri="{FF2B5EF4-FFF2-40B4-BE49-F238E27FC236}">
                      <a16:creationId xmlns:a16="http://schemas.microsoft.com/office/drawing/2014/main" id="{B9502271-FD68-4A7F-AAF9-A4ABD122227B}"/>
                    </a:ext>
                  </a:extLst>
                </p:cNvPr>
                <p:cNvPicPr/>
                <p:nvPr/>
              </p:nvPicPr>
              <p:blipFill>
                <a:blip r:embed="rId551"/>
                <a:stretch>
                  <a:fillRect/>
                </a:stretch>
              </p:blipFill>
              <p:spPr>
                <a:xfrm>
                  <a:off x="7640499" y="3127148"/>
                  <a:ext cx="283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31" name="Freihand 330">
                  <a:extLst>
                    <a:ext uri="{FF2B5EF4-FFF2-40B4-BE49-F238E27FC236}">
                      <a16:creationId xmlns:a16="http://schemas.microsoft.com/office/drawing/2014/main" id="{F0DF7A6C-1EF8-4ED2-AB66-96319927740B}"/>
                    </a:ext>
                  </a:extLst>
                </p14:cNvPr>
                <p14:cNvContentPartPr/>
                <p14:nvPr/>
              </p14:nvContentPartPr>
              <p14:xfrm>
                <a:off x="7848219" y="3182948"/>
                <a:ext cx="97200" cy="14760"/>
              </p14:xfrm>
            </p:contentPart>
          </mc:Choice>
          <mc:Fallback xmlns="">
            <p:pic>
              <p:nvPicPr>
                <p:cNvPr id="331" name="Freihand 330">
                  <a:extLst>
                    <a:ext uri="{FF2B5EF4-FFF2-40B4-BE49-F238E27FC236}">
                      <a16:creationId xmlns:a16="http://schemas.microsoft.com/office/drawing/2014/main" id="{F0DF7A6C-1EF8-4ED2-AB66-96319927740B}"/>
                    </a:ext>
                  </a:extLst>
                </p:cNvPr>
                <p:cNvPicPr/>
                <p:nvPr/>
              </p:nvPicPr>
              <p:blipFill>
                <a:blip r:embed="rId553"/>
                <a:stretch>
                  <a:fillRect/>
                </a:stretch>
              </p:blipFill>
              <p:spPr>
                <a:xfrm>
                  <a:off x="7843899" y="3178628"/>
                  <a:ext cx="105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32" name="Freihand 331">
                  <a:extLst>
                    <a:ext uri="{FF2B5EF4-FFF2-40B4-BE49-F238E27FC236}">
                      <a16:creationId xmlns:a16="http://schemas.microsoft.com/office/drawing/2014/main" id="{54881EA5-56E8-46E3-87EA-299F45FD9979}"/>
                    </a:ext>
                  </a:extLst>
                </p14:cNvPr>
                <p14:cNvContentPartPr/>
                <p14:nvPr/>
              </p14:nvContentPartPr>
              <p14:xfrm>
                <a:off x="8002299" y="3115268"/>
                <a:ext cx="101880" cy="148680"/>
              </p14:xfrm>
            </p:contentPart>
          </mc:Choice>
          <mc:Fallback xmlns="">
            <p:pic>
              <p:nvPicPr>
                <p:cNvPr id="332" name="Freihand 331">
                  <a:extLst>
                    <a:ext uri="{FF2B5EF4-FFF2-40B4-BE49-F238E27FC236}">
                      <a16:creationId xmlns:a16="http://schemas.microsoft.com/office/drawing/2014/main" id="{54881EA5-56E8-46E3-87EA-299F45FD9979}"/>
                    </a:ext>
                  </a:extLst>
                </p:cNvPr>
                <p:cNvPicPr/>
                <p:nvPr/>
              </p:nvPicPr>
              <p:blipFill>
                <a:blip r:embed="rId555"/>
                <a:stretch>
                  <a:fillRect/>
                </a:stretch>
              </p:blipFill>
              <p:spPr>
                <a:xfrm>
                  <a:off x="7997979" y="3110948"/>
                  <a:ext cx="110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3" name="Freihand 332">
                  <a:extLst>
                    <a:ext uri="{FF2B5EF4-FFF2-40B4-BE49-F238E27FC236}">
                      <a16:creationId xmlns:a16="http://schemas.microsoft.com/office/drawing/2014/main" id="{C73E329D-EC62-49BB-8D6E-7192F924655E}"/>
                    </a:ext>
                  </a:extLst>
                </p14:cNvPr>
                <p14:cNvContentPartPr/>
                <p14:nvPr/>
              </p14:nvContentPartPr>
              <p14:xfrm>
                <a:off x="5751579" y="3599108"/>
                <a:ext cx="198720" cy="75600"/>
              </p14:xfrm>
            </p:contentPart>
          </mc:Choice>
          <mc:Fallback xmlns="">
            <p:pic>
              <p:nvPicPr>
                <p:cNvPr id="333" name="Freihand 332">
                  <a:extLst>
                    <a:ext uri="{FF2B5EF4-FFF2-40B4-BE49-F238E27FC236}">
                      <a16:creationId xmlns:a16="http://schemas.microsoft.com/office/drawing/2014/main" id="{C73E329D-EC62-49BB-8D6E-7192F924655E}"/>
                    </a:ext>
                  </a:extLst>
                </p:cNvPr>
                <p:cNvPicPr/>
                <p:nvPr/>
              </p:nvPicPr>
              <p:blipFill>
                <a:blip r:embed="rId557"/>
                <a:stretch>
                  <a:fillRect/>
                </a:stretch>
              </p:blipFill>
              <p:spPr>
                <a:xfrm>
                  <a:off x="5747259" y="3594788"/>
                  <a:ext cx="207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4" name="Freihand 333">
                  <a:extLst>
                    <a:ext uri="{FF2B5EF4-FFF2-40B4-BE49-F238E27FC236}">
                      <a16:creationId xmlns:a16="http://schemas.microsoft.com/office/drawing/2014/main" id="{2D0C7C02-5798-4F2C-846F-3AB891FF79C6}"/>
                    </a:ext>
                  </a:extLst>
                </p14:cNvPr>
                <p14:cNvContentPartPr/>
                <p14:nvPr/>
              </p14:nvContentPartPr>
              <p14:xfrm>
                <a:off x="6024459" y="3539348"/>
                <a:ext cx="183600" cy="103680"/>
              </p14:xfrm>
            </p:contentPart>
          </mc:Choice>
          <mc:Fallback xmlns="">
            <p:pic>
              <p:nvPicPr>
                <p:cNvPr id="334" name="Freihand 333">
                  <a:extLst>
                    <a:ext uri="{FF2B5EF4-FFF2-40B4-BE49-F238E27FC236}">
                      <a16:creationId xmlns:a16="http://schemas.microsoft.com/office/drawing/2014/main" id="{2D0C7C02-5798-4F2C-846F-3AB891FF79C6}"/>
                    </a:ext>
                  </a:extLst>
                </p:cNvPr>
                <p:cNvPicPr/>
                <p:nvPr/>
              </p:nvPicPr>
              <p:blipFill>
                <a:blip r:embed="rId559"/>
                <a:stretch>
                  <a:fillRect/>
                </a:stretch>
              </p:blipFill>
              <p:spPr>
                <a:xfrm>
                  <a:off x="6020139" y="3535028"/>
                  <a:ext cx="192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5" name="Freihand 334">
                  <a:extLst>
                    <a:ext uri="{FF2B5EF4-FFF2-40B4-BE49-F238E27FC236}">
                      <a16:creationId xmlns:a16="http://schemas.microsoft.com/office/drawing/2014/main" id="{04786645-AD44-4246-B8AB-B2F7DA5ECB0A}"/>
                    </a:ext>
                  </a:extLst>
                </p14:cNvPr>
                <p14:cNvContentPartPr/>
                <p14:nvPr/>
              </p14:nvContentPartPr>
              <p14:xfrm>
                <a:off x="6393459" y="3583268"/>
                <a:ext cx="149040" cy="127080"/>
              </p14:xfrm>
            </p:contentPart>
          </mc:Choice>
          <mc:Fallback xmlns="">
            <p:pic>
              <p:nvPicPr>
                <p:cNvPr id="335" name="Freihand 334">
                  <a:extLst>
                    <a:ext uri="{FF2B5EF4-FFF2-40B4-BE49-F238E27FC236}">
                      <a16:creationId xmlns:a16="http://schemas.microsoft.com/office/drawing/2014/main" id="{04786645-AD44-4246-B8AB-B2F7DA5ECB0A}"/>
                    </a:ext>
                  </a:extLst>
                </p:cNvPr>
                <p:cNvPicPr/>
                <p:nvPr/>
              </p:nvPicPr>
              <p:blipFill>
                <a:blip r:embed="rId561"/>
                <a:stretch>
                  <a:fillRect/>
                </a:stretch>
              </p:blipFill>
              <p:spPr>
                <a:xfrm>
                  <a:off x="6389139" y="3578948"/>
                  <a:ext cx="157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36" name="Freihand 335">
                  <a:extLst>
                    <a:ext uri="{FF2B5EF4-FFF2-40B4-BE49-F238E27FC236}">
                      <a16:creationId xmlns:a16="http://schemas.microsoft.com/office/drawing/2014/main" id="{B1497C05-122D-4452-B4A2-98DE3C62FE5C}"/>
                    </a:ext>
                  </a:extLst>
                </p14:cNvPr>
                <p14:cNvContentPartPr/>
                <p14:nvPr/>
              </p14:nvContentPartPr>
              <p14:xfrm>
                <a:off x="6621699" y="3502628"/>
                <a:ext cx="20880" cy="96480"/>
              </p14:xfrm>
            </p:contentPart>
          </mc:Choice>
          <mc:Fallback xmlns="">
            <p:pic>
              <p:nvPicPr>
                <p:cNvPr id="336" name="Freihand 335">
                  <a:extLst>
                    <a:ext uri="{FF2B5EF4-FFF2-40B4-BE49-F238E27FC236}">
                      <a16:creationId xmlns:a16="http://schemas.microsoft.com/office/drawing/2014/main" id="{B1497C05-122D-4452-B4A2-98DE3C62FE5C}"/>
                    </a:ext>
                  </a:extLst>
                </p:cNvPr>
                <p:cNvPicPr/>
                <p:nvPr/>
              </p:nvPicPr>
              <p:blipFill>
                <a:blip r:embed="rId563"/>
                <a:stretch>
                  <a:fillRect/>
                </a:stretch>
              </p:blipFill>
              <p:spPr>
                <a:xfrm>
                  <a:off x="6617379" y="3498308"/>
                  <a:ext cx="29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37" name="Freihand 336">
                  <a:extLst>
                    <a:ext uri="{FF2B5EF4-FFF2-40B4-BE49-F238E27FC236}">
                      <a16:creationId xmlns:a16="http://schemas.microsoft.com/office/drawing/2014/main" id="{C3885E47-1C5E-423A-9FAF-F1FBB1BC37C6}"/>
                    </a:ext>
                  </a:extLst>
                </p14:cNvPr>
                <p14:cNvContentPartPr/>
                <p14:nvPr/>
              </p14:nvContentPartPr>
              <p14:xfrm>
                <a:off x="6548979" y="3481388"/>
                <a:ext cx="138240" cy="121680"/>
              </p14:xfrm>
            </p:contentPart>
          </mc:Choice>
          <mc:Fallback xmlns="">
            <p:pic>
              <p:nvPicPr>
                <p:cNvPr id="337" name="Freihand 336">
                  <a:extLst>
                    <a:ext uri="{FF2B5EF4-FFF2-40B4-BE49-F238E27FC236}">
                      <a16:creationId xmlns:a16="http://schemas.microsoft.com/office/drawing/2014/main" id="{C3885E47-1C5E-423A-9FAF-F1FBB1BC37C6}"/>
                    </a:ext>
                  </a:extLst>
                </p:cNvPr>
                <p:cNvPicPr/>
                <p:nvPr/>
              </p:nvPicPr>
              <p:blipFill>
                <a:blip r:embed="rId565"/>
                <a:stretch>
                  <a:fillRect/>
                </a:stretch>
              </p:blipFill>
              <p:spPr>
                <a:xfrm>
                  <a:off x="6544659" y="3477068"/>
                  <a:ext cx="146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38" name="Freihand 337">
                  <a:extLst>
                    <a:ext uri="{FF2B5EF4-FFF2-40B4-BE49-F238E27FC236}">
                      <a16:creationId xmlns:a16="http://schemas.microsoft.com/office/drawing/2014/main" id="{47503FA6-05FC-4779-86DF-1BDAAB5ADA04}"/>
                    </a:ext>
                  </a:extLst>
                </p14:cNvPr>
                <p14:cNvContentPartPr/>
                <p14:nvPr/>
              </p14:nvContentPartPr>
              <p14:xfrm>
                <a:off x="6793059" y="3584708"/>
                <a:ext cx="136800" cy="6840"/>
              </p14:xfrm>
            </p:contentPart>
          </mc:Choice>
          <mc:Fallback xmlns="">
            <p:pic>
              <p:nvPicPr>
                <p:cNvPr id="338" name="Freihand 337">
                  <a:extLst>
                    <a:ext uri="{FF2B5EF4-FFF2-40B4-BE49-F238E27FC236}">
                      <a16:creationId xmlns:a16="http://schemas.microsoft.com/office/drawing/2014/main" id="{47503FA6-05FC-4779-86DF-1BDAAB5ADA04}"/>
                    </a:ext>
                  </a:extLst>
                </p:cNvPr>
                <p:cNvPicPr/>
                <p:nvPr/>
              </p:nvPicPr>
              <p:blipFill>
                <a:blip r:embed="rId567"/>
                <a:stretch>
                  <a:fillRect/>
                </a:stretch>
              </p:blipFill>
              <p:spPr>
                <a:xfrm>
                  <a:off x="6788739" y="3580388"/>
                  <a:ext cx="1454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9" name="Freihand 338">
                  <a:extLst>
                    <a:ext uri="{FF2B5EF4-FFF2-40B4-BE49-F238E27FC236}">
                      <a16:creationId xmlns:a16="http://schemas.microsoft.com/office/drawing/2014/main" id="{D43E020D-264C-46B3-9E09-C01F981F7ABC}"/>
                    </a:ext>
                  </a:extLst>
                </p14:cNvPr>
                <p14:cNvContentPartPr/>
                <p14:nvPr/>
              </p14:nvContentPartPr>
              <p14:xfrm>
                <a:off x="6798099" y="3610628"/>
                <a:ext cx="178920" cy="35640"/>
              </p14:xfrm>
            </p:contentPart>
          </mc:Choice>
          <mc:Fallback xmlns="">
            <p:pic>
              <p:nvPicPr>
                <p:cNvPr id="339" name="Freihand 338">
                  <a:extLst>
                    <a:ext uri="{FF2B5EF4-FFF2-40B4-BE49-F238E27FC236}">
                      <a16:creationId xmlns:a16="http://schemas.microsoft.com/office/drawing/2014/main" id="{D43E020D-264C-46B3-9E09-C01F981F7ABC}"/>
                    </a:ext>
                  </a:extLst>
                </p:cNvPr>
                <p:cNvPicPr/>
                <p:nvPr/>
              </p:nvPicPr>
              <p:blipFill>
                <a:blip r:embed="rId569"/>
                <a:stretch>
                  <a:fillRect/>
                </a:stretch>
              </p:blipFill>
              <p:spPr>
                <a:xfrm>
                  <a:off x="6793779" y="3606308"/>
                  <a:ext cx="187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0" name="Freihand 339">
                  <a:extLst>
                    <a:ext uri="{FF2B5EF4-FFF2-40B4-BE49-F238E27FC236}">
                      <a16:creationId xmlns:a16="http://schemas.microsoft.com/office/drawing/2014/main" id="{601EDE2E-F721-4603-BAE3-0721574C06D6}"/>
                    </a:ext>
                  </a:extLst>
                </p14:cNvPr>
                <p14:cNvContentPartPr/>
                <p14:nvPr/>
              </p14:nvContentPartPr>
              <p14:xfrm>
                <a:off x="7070259" y="3542228"/>
                <a:ext cx="140760" cy="153000"/>
              </p14:xfrm>
            </p:contentPart>
          </mc:Choice>
          <mc:Fallback xmlns="">
            <p:pic>
              <p:nvPicPr>
                <p:cNvPr id="340" name="Freihand 339">
                  <a:extLst>
                    <a:ext uri="{FF2B5EF4-FFF2-40B4-BE49-F238E27FC236}">
                      <a16:creationId xmlns:a16="http://schemas.microsoft.com/office/drawing/2014/main" id="{601EDE2E-F721-4603-BAE3-0721574C06D6}"/>
                    </a:ext>
                  </a:extLst>
                </p:cNvPr>
                <p:cNvPicPr/>
                <p:nvPr/>
              </p:nvPicPr>
              <p:blipFill>
                <a:blip r:embed="rId571"/>
                <a:stretch>
                  <a:fillRect/>
                </a:stretch>
              </p:blipFill>
              <p:spPr>
                <a:xfrm>
                  <a:off x="7065939" y="3537908"/>
                  <a:ext cx="149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44" name="Freihand 343">
                  <a:extLst>
                    <a:ext uri="{FF2B5EF4-FFF2-40B4-BE49-F238E27FC236}">
                      <a16:creationId xmlns:a16="http://schemas.microsoft.com/office/drawing/2014/main" id="{C0A5E24D-738B-45DC-8AB6-E0D862C1EEB7}"/>
                    </a:ext>
                  </a:extLst>
                </p14:cNvPr>
                <p14:cNvContentPartPr/>
                <p14:nvPr/>
              </p14:nvContentPartPr>
              <p14:xfrm>
                <a:off x="5931579" y="3920948"/>
                <a:ext cx="215280" cy="94320"/>
              </p14:xfrm>
            </p:contentPart>
          </mc:Choice>
          <mc:Fallback xmlns="">
            <p:pic>
              <p:nvPicPr>
                <p:cNvPr id="344" name="Freihand 343">
                  <a:extLst>
                    <a:ext uri="{FF2B5EF4-FFF2-40B4-BE49-F238E27FC236}">
                      <a16:creationId xmlns:a16="http://schemas.microsoft.com/office/drawing/2014/main" id="{C0A5E24D-738B-45DC-8AB6-E0D862C1EEB7}"/>
                    </a:ext>
                  </a:extLst>
                </p:cNvPr>
                <p:cNvPicPr/>
                <p:nvPr/>
              </p:nvPicPr>
              <p:blipFill>
                <a:blip r:embed="rId573"/>
                <a:stretch>
                  <a:fillRect/>
                </a:stretch>
              </p:blipFill>
              <p:spPr>
                <a:xfrm>
                  <a:off x="5927259" y="3916628"/>
                  <a:ext cx="223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45" name="Freihand 344">
                  <a:extLst>
                    <a:ext uri="{FF2B5EF4-FFF2-40B4-BE49-F238E27FC236}">
                      <a16:creationId xmlns:a16="http://schemas.microsoft.com/office/drawing/2014/main" id="{61FB922B-0C24-447A-B76F-86AA7CB98E01}"/>
                    </a:ext>
                  </a:extLst>
                </p14:cNvPr>
                <p14:cNvContentPartPr/>
                <p14:nvPr/>
              </p14:nvContentPartPr>
              <p14:xfrm>
                <a:off x="6191859" y="3927068"/>
                <a:ext cx="132120" cy="185760"/>
              </p14:xfrm>
            </p:contentPart>
          </mc:Choice>
          <mc:Fallback xmlns="">
            <p:pic>
              <p:nvPicPr>
                <p:cNvPr id="345" name="Freihand 344">
                  <a:extLst>
                    <a:ext uri="{FF2B5EF4-FFF2-40B4-BE49-F238E27FC236}">
                      <a16:creationId xmlns:a16="http://schemas.microsoft.com/office/drawing/2014/main" id="{61FB922B-0C24-447A-B76F-86AA7CB98E01}"/>
                    </a:ext>
                  </a:extLst>
                </p:cNvPr>
                <p:cNvPicPr/>
                <p:nvPr/>
              </p:nvPicPr>
              <p:blipFill>
                <a:blip r:embed="rId575"/>
                <a:stretch>
                  <a:fillRect/>
                </a:stretch>
              </p:blipFill>
              <p:spPr>
                <a:xfrm>
                  <a:off x="6187539" y="3922748"/>
                  <a:ext cx="140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46" name="Freihand 345">
                  <a:extLst>
                    <a:ext uri="{FF2B5EF4-FFF2-40B4-BE49-F238E27FC236}">
                      <a16:creationId xmlns:a16="http://schemas.microsoft.com/office/drawing/2014/main" id="{993C58C4-4845-4EA1-BB19-E61D057B3AD4}"/>
                    </a:ext>
                  </a:extLst>
                </p14:cNvPr>
                <p14:cNvContentPartPr/>
                <p14:nvPr/>
              </p14:nvContentPartPr>
              <p14:xfrm>
                <a:off x="6338379" y="3855788"/>
                <a:ext cx="73440" cy="130680"/>
              </p14:xfrm>
            </p:contentPart>
          </mc:Choice>
          <mc:Fallback xmlns="">
            <p:pic>
              <p:nvPicPr>
                <p:cNvPr id="346" name="Freihand 345">
                  <a:extLst>
                    <a:ext uri="{FF2B5EF4-FFF2-40B4-BE49-F238E27FC236}">
                      <a16:creationId xmlns:a16="http://schemas.microsoft.com/office/drawing/2014/main" id="{993C58C4-4845-4EA1-BB19-E61D057B3AD4}"/>
                    </a:ext>
                  </a:extLst>
                </p:cNvPr>
                <p:cNvPicPr/>
                <p:nvPr/>
              </p:nvPicPr>
              <p:blipFill>
                <a:blip r:embed="rId577"/>
                <a:stretch>
                  <a:fillRect/>
                </a:stretch>
              </p:blipFill>
              <p:spPr>
                <a:xfrm>
                  <a:off x="6334059" y="3851468"/>
                  <a:ext cx="82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47" name="Freihand 346">
                  <a:extLst>
                    <a:ext uri="{FF2B5EF4-FFF2-40B4-BE49-F238E27FC236}">
                      <a16:creationId xmlns:a16="http://schemas.microsoft.com/office/drawing/2014/main" id="{3A1DAE9D-F178-4936-A5CE-F839BD9B70CC}"/>
                    </a:ext>
                  </a:extLst>
                </p14:cNvPr>
                <p14:cNvContentPartPr/>
                <p14:nvPr/>
              </p14:nvContentPartPr>
              <p14:xfrm>
                <a:off x="6403179" y="3844988"/>
                <a:ext cx="76680" cy="129600"/>
              </p14:xfrm>
            </p:contentPart>
          </mc:Choice>
          <mc:Fallback xmlns="">
            <p:pic>
              <p:nvPicPr>
                <p:cNvPr id="347" name="Freihand 346">
                  <a:extLst>
                    <a:ext uri="{FF2B5EF4-FFF2-40B4-BE49-F238E27FC236}">
                      <a16:creationId xmlns:a16="http://schemas.microsoft.com/office/drawing/2014/main" id="{3A1DAE9D-F178-4936-A5CE-F839BD9B70CC}"/>
                    </a:ext>
                  </a:extLst>
                </p:cNvPr>
                <p:cNvPicPr/>
                <p:nvPr/>
              </p:nvPicPr>
              <p:blipFill>
                <a:blip r:embed="rId579"/>
                <a:stretch>
                  <a:fillRect/>
                </a:stretch>
              </p:blipFill>
              <p:spPr>
                <a:xfrm>
                  <a:off x="6398859" y="3840668"/>
                  <a:ext cx="85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48" name="Freihand 347">
                  <a:extLst>
                    <a:ext uri="{FF2B5EF4-FFF2-40B4-BE49-F238E27FC236}">
                      <a16:creationId xmlns:a16="http://schemas.microsoft.com/office/drawing/2014/main" id="{06ED51DA-CF82-4987-A948-2A3065E6C044}"/>
                    </a:ext>
                  </a:extLst>
                </p14:cNvPr>
                <p14:cNvContentPartPr/>
                <p14:nvPr/>
              </p14:nvContentPartPr>
              <p14:xfrm>
                <a:off x="6276819" y="3782708"/>
                <a:ext cx="54360" cy="360"/>
              </p14:xfrm>
            </p:contentPart>
          </mc:Choice>
          <mc:Fallback xmlns="">
            <p:pic>
              <p:nvPicPr>
                <p:cNvPr id="348" name="Freihand 347">
                  <a:extLst>
                    <a:ext uri="{FF2B5EF4-FFF2-40B4-BE49-F238E27FC236}">
                      <a16:creationId xmlns:a16="http://schemas.microsoft.com/office/drawing/2014/main" id="{06ED51DA-CF82-4987-A948-2A3065E6C044}"/>
                    </a:ext>
                  </a:extLst>
                </p:cNvPr>
                <p:cNvPicPr/>
                <p:nvPr/>
              </p:nvPicPr>
              <p:blipFill>
                <a:blip r:embed="rId581"/>
                <a:stretch>
                  <a:fillRect/>
                </a:stretch>
              </p:blipFill>
              <p:spPr>
                <a:xfrm>
                  <a:off x="6272499" y="3778388"/>
                  <a:ext cx="63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49" name="Freihand 348">
                  <a:extLst>
                    <a:ext uri="{FF2B5EF4-FFF2-40B4-BE49-F238E27FC236}">
                      <a16:creationId xmlns:a16="http://schemas.microsoft.com/office/drawing/2014/main" id="{06ECA588-1808-402A-9E39-ED52775CF3D1}"/>
                    </a:ext>
                  </a:extLst>
                </p14:cNvPr>
                <p14:cNvContentPartPr/>
                <p14:nvPr/>
              </p14:nvContentPartPr>
              <p14:xfrm>
                <a:off x="6639699" y="3836708"/>
                <a:ext cx="210960" cy="127440"/>
              </p14:xfrm>
            </p:contentPart>
          </mc:Choice>
          <mc:Fallback xmlns="">
            <p:pic>
              <p:nvPicPr>
                <p:cNvPr id="349" name="Freihand 348">
                  <a:extLst>
                    <a:ext uri="{FF2B5EF4-FFF2-40B4-BE49-F238E27FC236}">
                      <a16:creationId xmlns:a16="http://schemas.microsoft.com/office/drawing/2014/main" id="{06ECA588-1808-402A-9E39-ED52775CF3D1}"/>
                    </a:ext>
                  </a:extLst>
                </p:cNvPr>
                <p:cNvPicPr/>
                <p:nvPr/>
              </p:nvPicPr>
              <p:blipFill>
                <a:blip r:embed="rId583"/>
                <a:stretch>
                  <a:fillRect/>
                </a:stretch>
              </p:blipFill>
              <p:spPr>
                <a:xfrm>
                  <a:off x="6635379" y="3832388"/>
                  <a:ext cx="219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50" name="Freihand 349">
                  <a:extLst>
                    <a:ext uri="{FF2B5EF4-FFF2-40B4-BE49-F238E27FC236}">
                      <a16:creationId xmlns:a16="http://schemas.microsoft.com/office/drawing/2014/main" id="{9FCA4CA0-7493-456B-9663-D6D68EBAB4D0}"/>
                    </a:ext>
                  </a:extLst>
                </p14:cNvPr>
                <p14:cNvContentPartPr/>
                <p14:nvPr/>
              </p14:nvContentPartPr>
              <p14:xfrm>
                <a:off x="6845619" y="3873788"/>
                <a:ext cx="101880" cy="69120"/>
              </p14:xfrm>
            </p:contentPart>
          </mc:Choice>
          <mc:Fallback xmlns="">
            <p:pic>
              <p:nvPicPr>
                <p:cNvPr id="350" name="Freihand 349">
                  <a:extLst>
                    <a:ext uri="{FF2B5EF4-FFF2-40B4-BE49-F238E27FC236}">
                      <a16:creationId xmlns:a16="http://schemas.microsoft.com/office/drawing/2014/main" id="{9FCA4CA0-7493-456B-9663-D6D68EBAB4D0}"/>
                    </a:ext>
                  </a:extLst>
                </p:cNvPr>
                <p:cNvPicPr/>
                <p:nvPr/>
              </p:nvPicPr>
              <p:blipFill>
                <a:blip r:embed="rId585"/>
                <a:stretch>
                  <a:fillRect/>
                </a:stretch>
              </p:blipFill>
              <p:spPr>
                <a:xfrm>
                  <a:off x="6841299" y="3869468"/>
                  <a:ext cx="110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51" name="Freihand 350">
                  <a:extLst>
                    <a:ext uri="{FF2B5EF4-FFF2-40B4-BE49-F238E27FC236}">
                      <a16:creationId xmlns:a16="http://schemas.microsoft.com/office/drawing/2014/main" id="{A1C64491-A764-4C3E-B3EE-2BA2B1CC7550}"/>
                    </a:ext>
                  </a:extLst>
                </p14:cNvPr>
                <p14:cNvContentPartPr/>
                <p14:nvPr/>
              </p14:nvContentPartPr>
              <p14:xfrm>
                <a:off x="6943179" y="3877028"/>
                <a:ext cx="77760" cy="86040"/>
              </p14:xfrm>
            </p:contentPart>
          </mc:Choice>
          <mc:Fallback xmlns="">
            <p:pic>
              <p:nvPicPr>
                <p:cNvPr id="351" name="Freihand 350">
                  <a:extLst>
                    <a:ext uri="{FF2B5EF4-FFF2-40B4-BE49-F238E27FC236}">
                      <a16:creationId xmlns:a16="http://schemas.microsoft.com/office/drawing/2014/main" id="{A1C64491-A764-4C3E-B3EE-2BA2B1CC7550}"/>
                    </a:ext>
                  </a:extLst>
                </p:cNvPr>
                <p:cNvPicPr/>
                <p:nvPr/>
              </p:nvPicPr>
              <p:blipFill>
                <a:blip r:embed="rId587"/>
                <a:stretch>
                  <a:fillRect/>
                </a:stretch>
              </p:blipFill>
              <p:spPr>
                <a:xfrm>
                  <a:off x="6938859" y="3872708"/>
                  <a:ext cx="86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52" name="Freihand 351">
                  <a:extLst>
                    <a:ext uri="{FF2B5EF4-FFF2-40B4-BE49-F238E27FC236}">
                      <a16:creationId xmlns:a16="http://schemas.microsoft.com/office/drawing/2014/main" id="{90C46CCB-46F7-450C-B468-E56E629FC595}"/>
                    </a:ext>
                  </a:extLst>
                </p14:cNvPr>
                <p14:cNvContentPartPr/>
                <p14:nvPr/>
              </p14:nvContentPartPr>
              <p14:xfrm>
                <a:off x="7191939" y="3844268"/>
                <a:ext cx="207000" cy="244440"/>
              </p14:xfrm>
            </p:contentPart>
          </mc:Choice>
          <mc:Fallback xmlns="">
            <p:pic>
              <p:nvPicPr>
                <p:cNvPr id="352" name="Freihand 351">
                  <a:extLst>
                    <a:ext uri="{FF2B5EF4-FFF2-40B4-BE49-F238E27FC236}">
                      <a16:creationId xmlns:a16="http://schemas.microsoft.com/office/drawing/2014/main" id="{90C46CCB-46F7-450C-B468-E56E629FC595}"/>
                    </a:ext>
                  </a:extLst>
                </p:cNvPr>
                <p:cNvPicPr/>
                <p:nvPr/>
              </p:nvPicPr>
              <p:blipFill>
                <a:blip r:embed="rId589"/>
                <a:stretch>
                  <a:fillRect/>
                </a:stretch>
              </p:blipFill>
              <p:spPr>
                <a:xfrm>
                  <a:off x="7187619" y="3839948"/>
                  <a:ext cx="2156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53" name="Freihand 352">
                  <a:extLst>
                    <a:ext uri="{FF2B5EF4-FFF2-40B4-BE49-F238E27FC236}">
                      <a16:creationId xmlns:a16="http://schemas.microsoft.com/office/drawing/2014/main" id="{79D2B0A1-CA0B-41C9-AE32-E51D1EEA63C7}"/>
                    </a:ext>
                  </a:extLst>
                </p14:cNvPr>
                <p14:cNvContentPartPr/>
                <p14:nvPr/>
              </p14:nvContentPartPr>
              <p14:xfrm>
                <a:off x="7401459" y="3854348"/>
                <a:ext cx="88920" cy="100440"/>
              </p14:xfrm>
            </p:contentPart>
          </mc:Choice>
          <mc:Fallback xmlns="">
            <p:pic>
              <p:nvPicPr>
                <p:cNvPr id="353" name="Freihand 352">
                  <a:extLst>
                    <a:ext uri="{FF2B5EF4-FFF2-40B4-BE49-F238E27FC236}">
                      <a16:creationId xmlns:a16="http://schemas.microsoft.com/office/drawing/2014/main" id="{79D2B0A1-CA0B-41C9-AE32-E51D1EEA63C7}"/>
                    </a:ext>
                  </a:extLst>
                </p:cNvPr>
                <p:cNvPicPr/>
                <p:nvPr/>
              </p:nvPicPr>
              <p:blipFill>
                <a:blip r:embed="rId591"/>
                <a:stretch>
                  <a:fillRect/>
                </a:stretch>
              </p:blipFill>
              <p:spPr>
                <a:xfrm>
                  <a:off x="7397139" y="3850028"/>
                  <a:ext cx="97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4" name="Freihand 353">
                  <a:extLst>
                    <a:ext uri="{FF2B5EF4-FFF2-40B4-BE49-F238E27FC236}">
                      <a16:creationId xmlns:a16="http://schemas.microsoft.com/office/drawing/2014/main" id="{D1DBB8BB-93E0-4421-8937-11CFF200C5BD}"/>
                    </a:ext>
                  </a:extLst>
                </p14:cNvPr>
                <p14:cNvContentPartPr/>
                <p14:nvPr/>
              </p14:nvContentPartPr>
              <p14:xfrm>
                <a:off x="7521339" y="3854348"/>
                <a:ext cx="341640" cy="66960"/>
              </p14:xfrm>
            </p:contentPart>
          </mc:Choice>
          <mc:Fallback xmlns="">
            <p:pic>
              <p:nvPicPr>
                <p:cNvPr id="354" name="Freihand 353">
                  <a:extLst>
                    <a:ext uri="{FF2B5EF4-FFF2-40B4-BE49-F238E27FC236}">
                      <a16:creationId xmlns:a16="http://schemas.microsoft.com/office/drawing/2014/main" id="{D1DBB8BB-93E0-4421-8937-11CFF200C5BD}"/>
                    </a:ext>
                  </a:extLst>
                </p:cNvPr>
                <p:cNvPicPr/>
                <p:nvPr/>
              </p:nvPicPr>
              <p:blipFill>
                <a:blip r:embed="rId593"/>
                <a:stretch>
                  <a:fillRect/>
                </a:stretch>
              </p:blipFill>
              <p:spPr>
                <a:xfrm>
                  <a:off x="7517019" y="3850028"/>
                  <a:ext cx="350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55" name="Freihand 354">
                  <a:extLst>
                    <a:ext uri="{FF2B5EF4-FFF2-40B4-BE49-F238E27FC236}">
                      <a16:creationId xmlns:a16="http://schemas.microsoft.com/office/drawing/2014/main" id="{A9F9C7D1-2AAE-4DEE-A903-633287AB6A74}"/>
                    </a:ext>
                  </a:extLst>
                </p14:cNvPr>
                <p14:cNvContentPartPr/>
                <p14:nvPr/>
              </p14:nvContentPartPr>
              <p14:xfrm>
                <a:off x="7836699" y="3778028"/>
                <a:ext cx="121320" cy="146520"/>
              </p14:xfrm>
            </p:contentPart>
          </mc:Choice>
          <mc:Fallback xmlns="">
            <p:pic>
              <p:nvPicPr>
                <p:cNvPr id="355" name="Freihand 354">
                  <a:extLst>
                    <a:ext uri="{FF2B5EF4-FFF2-40B4-BE49-F238E27FC236}">
                      <a16:creationId xmlns:a16="http://schemas.microsoft.com/office/drawing/2014/main" id="{A9F9C7D1-2AAE-4DEE-A903-633287AB6A74}"/>
                    </a:ext>
                  </a:extLst>
                </p:cNvPr>
                <p:cNvPicPr/>
                <p:nvPr/>
              </p:nvPicPr>
              <p:blipFill>
                <a:blip r:embed="rId595"/>
                <a:stretch>
                  <a:fillRect/>
                </a:stretch>
              </p:blipFill>
              <p:spPr>
                <a:xfrm>
                  <a:off x="7832379" y="3773708"/>
                  <a:ext cx="129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56" name="Freihand 355">
                  <a:extLst>
                    <a:ext uri="{FF2B5EF4-FFF2-40B4-BE49-F238E27FC236}">
                      <a16:creationId xmlns:a16="http://schemas.microsoft.com/office/drawing/2014/main" id="{DD195433-A971-40C5-A71F-BF191D07C7A8}"/>
                    </a:ext>
                  </a:extLst>
                </p14:cNvPr>
                <p14:cNvContentPartPr/>
                <p14:nvPr/>
              </p14:nvContentPartPr>
              <p14:xfrm>
                <a:off x="7985739" y="3854708"/>
                <a:ext cx="161640" cy="18360"/>
              </p14:xfrm>
            </p:contentPart>
          </mc:Choice>
          <mc:Fallback xmlns="">
            <p:pic>
              <p:nvPicPr>
                <p:cNvPr id="356" name="Freihand 355">
                  <a:extLst>
                    <a:ext uri="{FF2B5EF4-FFF2-40B4-BE49-F238E27FC236}">
                      <a16:creationId xmlns:a16="http://schemas.microsoft.com/office/drawing/2014/main" id="{DD195433-A971-40C5-A71F-BF191D07C7A8}"/>
                    </a:ext>
                  </a:extLst>
                </p:cNvPr>
                <p:cNvPicPr/>
                <p:nvPr/>
              </p:nvPicPr>
              <p:blipFill>
                <a:blip r:embed="rId597"/>
                <a:stretch>
                  <a:fillRect/>
                </a:stretch>
              </p:blipFill>
              <p:spPr>
                <a:xfrm>
                  <a:off x="7981419" y="3850388"/>
                  <a:ext cx="170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57" name="Freihand 356">
                  <a:extLst>
                    <a:ext uri="{FF2B5EF4-FFF2-40B4-BE49-F238E27FC236}">
                      <a16:creationId xmlns:a16="http://schemas.microsoft.com/office/drawing/2014/main" id="{00279604-E649-471E-B7EF-FB4152EBC625}"/>
                    </a:ext>
                  </a:extLst>
                </p14:cNvPr>
                <p14:cNvContentPartPr/>
                <p14:nvPr/>
              </p14:nvContentPartPr>
              <p14:xfrm>
                <a:off x="6272139" y="4180508"/>
                <a:ext cx="431280" cy="164160"/>
              </p14:xfrm>
            </p:contentPart>
          </mc:Choice>
          <mc:Fallback xmlns="">
            <p:pic>
              <p:nvPicPr>
                <p:cNvPr id="357" name="Freihand 356">
                  <a:extLst>
                    <a:ext uri="{FF2B5EF4-FFF2-40B4-BE49-F238E27FC236}">
                      <a16:creationId xmlns:a16="http://schemas.microsoft.com/office/drawing/2014/main" id="{00279604-E649-471E-B7EF-FB4152EBC625}"/>
                    </a:ext>
                  </a:extLst>
                </p:cNvPr>
                <p:cNvPicPr/>
                <p:nvPr/>
              </p:nvPicPr>
              <p:blipFill>
                <a:blip r:embed="rId599"/>
                <a:stretch>
                  <a:fillRect/>
                </a:stretch>
              </p:blipFill>
              <p:spPr>
                <a:xfrm>
                  <a:off x="6267819" y="4176188"/>
                  <a:ext cx="439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58" name="Freihand 357">
                  <a:extLst>
                    <a:ext uri="{FF2B5EF4-FFF2-40B4-BE49-F238E27FC236}">
                      <a16:creationId xmlns:a16="http://schemas.microsoft.com/office/drawing/2014/main" id="{6279BF7A-A3B2-418A-A14F-EBC7976B4CB9}"/>
                    </a:ext>
                  </a:extLst>
                </p14:cNvPr>
                <p14:cNvContentPartPr/>
                <p14:nvPr/>
              </p14:nvContentPartPr>
              <p14:xfrm>
                <a:off x="6639339" y="4126508"/>
                <a:ext cx="95400" cy="174600"/>
              </p14:xfrm>
            </p:contentPart>
          </mc:Choice>
          <mc:Fallback xmlns="">
            <p:pic>
              <p:nvPicPr>
                <p:cNvPr id="358" name="Freihand 357">
                  <a:extLst>
                    <a:ext uri="{FF2B5EF4-FFF2-40B4-BE49-F238E27FC236}">
                      <a16:creationId xmlns:a16="http://schemas.microsoft.com/office/drawing/2014/main" id="{6279BF7A-A3B2-418A-A14F-EBC7976B4CB9}"/>
                    </a:ext>
                  </a:extLst>
                </p:cNvPr>
                <p:cNvPicPr/>
                <p:nvPr/>
              </p:nvPicPr>
              <p:blipFill>
                <a:blip r:embed="rId601"/>
                <a:stretch>
                  <a:fillRect/>
                </a:stretch>
              </p:blipFill>
              <p:spPr>
                <a:xfrm>
                  <a:off x="6635019" y="4122188"/>
                  <a:ext cx="104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9" name="Freihand 358">
                  <a:extLst>
                    <a:ext uri="{FF2B5EF4-FFF2-40B4-BE49-F238E27FC236}">
                      <a16:creationId xmlns:a16="http://schemas.microsoft.com/office/drawing/2014/main" id="{FC8C77E2-6839-4308-A28C-1A4122C6DAD7}"/>
                    </a:ext>
                  </a:extLst>
                </p14:cNvPr>
                <p14:cNvContentPartPr/>
                <p14:nvPr/>
              </p14:nvContentPartPr>
              <p14:xfrm>
                <a:off x="6633579" y="4135148"/>
                <a:ext cx="50040" cy="18720"/>
              </p14:xfrm>
            </p:contentPart>
          </mc:Choice>
          <mc:Fallback xmlns="">
            <p:pic>
              <p:nvPicPr>
                <p:cNvPr id="359" name="Freihand 358">
                  <a:extLst>
                    <a:ext uri="{FF2B5EF4-FFF2-40B4-BE49-F238E27FC236}">
                      <a16:creationId xmlns:a16="http://schemas.microsoft.com/office/drawing/2014/main" id="{FC8C77E2-6839-4308-A28C-1A4122C6DAD7}"/>
                    </a:ext>
                  </a:extLst>
                </p:cNvPr>
                <p:cNvPicPr/>
                <p:nvPr/>
              </p:nvPicPr>
              <p:blipFill>
                <a:blip r:embed="rId603"/>
                <a:stretch>
                  <a:fillRect/>
                </a:stretch>
              </p:blipFill>
              <p:spPr>
                <a:xfrm>
                  <a:off x="6629259" y="4130828"/>
                  <a:ext cx="58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60" name="Freihand 359">
                  <a:extLst>
                    <a:ext uri="{FF2B5EF4-FFF2-40B4-BE49-F238E27FC236}">
                      <a16:creationId xmlns:a16="http://schemas.microsoft.com/office/drawing/2014/main" id="{2B562D8B-113A-4595-A7E9-78F17B97FC86}"/>
                    </a:ext>
                  </a:extLst>
                </p14:cNvPr>
                <p14:cNvContentPartPr/>
                <p14:nvPr/>
              </p14:nvContentPartPr>
              <p14:xfrm>
                <a:off x="6718899" y="4206788"/>
                <a:ext cx="106200" cy="86400"/>
              </p14:xfrm>
            </p:contentPart>
          </mc:Choice>
          <mc:Fallback xmlns="">
            <p:pic>
              <p:nvPicPr>
                <p:cNvPr id="360" name="Freihand 359">
                  <a:extLst>
                    <a:ext uri="{FF2B5EF4-FFF2-40B4-BE49-F238E27FC236}">
                      <a16:creationId xmlns:a16="http://schemas.microsoft.com/office/drawing/2014/main" id="{2B562D8B-113A-4595-A7E9-78F17B97FC86}"/>
                    </a:ext>
                  </a:extLst>
                </p:cNvPr>
                <p:cNvPicPr/>
                <p:nvPr/>
              </p:nvPicPr>
              <p:blipFill>
                <a:blip r:embed="rId605"/>
                <a:stretch>
                  <a:fillRect/>
                </a:stretch>
              </p:blipFill>
              <p:spPr>
                <a:xfrm>
                  <a:off x="6714579" y="4202468"/>
                  <a:ext cx="114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61" name="Freihand 360">
                  <a:extLst>
                    <a:ext uri="{FF2B5EF4-FFF2-40B4-BE49-F238E27FC236}">
                      <a16:creationId xmlns:a16="http://schemas.microsoft.com/office/drawing/2014/main" id="{97AE3132-EEF7-4EB4-BA3E-2E00043B04A5}"/>
                    </a:ext>
                  </a:extLst>
                </p14:cNvPr>
                <p14:cNvContentPartPr/>
                <p14:nvPr/>
              </p14:nvContentPartPr>
              <p14:xfrm>
                <a:off x="6858579" y="4112108"/>
                <a:ext cx="132480" cy="161640"/>
              </p14:xfrm>
            </p:contentPart>
          </mc:Choice>
          <mc:Fallback xmlns="">
            <p:pic>
              <p:nvPicPr>
                <p:cNvPr id="361" name="Freihand 360">
                  <a:extLst>
                    <a:ext uri="{FF2B5EF4-FFF2-40B4-BE49-F238E27FC236}">
                      <a16:creationId xmlns:a16="http://schemas.microsoft.com/office/drawing/2014/main" id="{97AE3132-EEF7-4EB4-BA3E-2E00043B04A5}"/>
                    </a:ext>
                  </a:extLst>
                </p:cNvPr>
                <p:cNvPicPr/>
                <p:nvPr/>
              </p:nvPicPr>
              <p:blipFill>
                <a:blip r:embed="rId607"/>
                <a:stretch>
                  <a:fillRect/>
                </a:stretch>
              </p:blipFill>
              <p:spPr>
                <a:xfrm>
                  <a:off x="6854259" y="4107788"/>
                  <a:ext cx="141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62" name="Freihand 361">
                  <a:extLst>
                    <a:ext uri="{FF2B5EF4-FFF2-40B4-BE49-F238E27FC236}">
                      <a16:creationId xmlns:a16="http://schemas.microsoft.com/office/drawing/2014/main" id="{C50D4219-CBA6-4AB2-A652-99A98E8273D1}"/>
                    </a:ext>
                  </a:extLst>
                </p14:cNvPr>
                <p14:cNvContentPartPr/>
                <p14:nvPr/>
              </p14:nvContentPartPr>
              <p14:xfrm>
                <a:off x="7012299" y="4105988"/>
                <a:ext cx="421560" cy="205560"/>
              </p14:xfrm>
            </p:contentPart>
          </mc:Choice>
          <mc:Fallback xmlns="">
            <p:pic>
              <p:nvPicPr>
                <p:cNvPr id="362" name="Freihand 361">
                  <a:extLst>
                    <a:ext uri="{FF2B5EF4-FFF2-40B4-BE49-F238E27FC236}">
                      <a16:creationId xmlns:a16="http://schemas.microsoft.com/office/drawing/2014/main" id="{C50D4219-CBA6-4AB2-A652-99A98E8273D1}"/>
                    </a:ext>
                  </a:extLst>
                </p:cNvPr>
                <p:cNvPicPr/>
                <p:nvPr/>
              </p:nvPicPr>
              <p:blipFill>
                <a:blip r:embed="rId609"/>
                <a:stretch>
                  <a:fillRect/>
                </a:stretch>
              </p:blipFill>
              <p:spPr>
                <a:xfrm>
                  <a:off x="7007979" y="4101668"/>
                  <a:ext cx="430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63" name="Freihand 362">
                  <a:extLst>
                    <a:ext uri="{FF2B5EF4-FFF2-40B4-BE49-F238E27FC236}">
                      <a16:creationId xmlns:a16="http://schemas.microsoft.com/office/drawing/2014/main" id="{9B9F46E0-7CBA-4AB6-8623-CC5AE9FB1CB3}"/>
                    </a:ext>
                  </a:extLst>
                </p14:cNvPr>
                <p14:cNvContentPartPr/>
                <p14:nvPr/>
              </p14:nvContentPartPr>
              <p14:xfrm>
                <a:off x="7435299" y="4109948"/>
                <a:ext cx="36000" cy="65520"/>
              </p14:xfrm>
            </p:contentPart>
          </mc:Choice>
          <mc:Fallback xmlns="">
            <p:pic>
              <p:nvPicPr>
                <p:cNvPr id="363" name="Freihand 362">
                  <a:extLst>
                    <a:ext uri="{FF2B5EF4-FFF2-40B4-BE49-F238E27FC236}">
                      <a16:creationId xmlns:a16="http://schemas.microsoft.com/office/drawing/2014/main" id="{9B9F46E0-7CBA-4AB6-8623-CC5AE9FB1CB3}"/>
                    </a:ext>
                  </a:extLst>
                </p:cNvPr>
                <p:cNvPicPr/>
                <p:nvPr/>
              </p:nvPicPr>
              <p:blipFill>
                <a:blip r:embed="rId611"/>
                <a:stretch>
                  <a:fillRect/>
                </a:stretch>
              </p:blipFill>
              <p:spPr>
                <a:xfrm>
                  <a:off x="7430979" y="4105628"/>
                  <a:ext cx="44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64" name="Freihand 363">
                  <a:extLst>
                    <a:ext uri="{FF2B5EF4-FFF2-40B4-BE49-F238E27FC236}">
                      <a16:creationId xmlns:a16="http://schemas.microsoft.com/office/drawing/2014/main" id="{C8F54220-7A09-4AE8-8D9D-127F43187D11}"/>
                    </a:ext>
                  </a:extLst>
                </p14:cNvPr>
                <p14:cNvContentPartPr/>
                <p14:nvPr/>
              </p14:nvContentPartPr>
              <p14:xfrm>
                <a:off x="7467699" y="4078628"/>
                <a:ext cx="137160" cy="158760"/>
              </p14:xfrm>
            </p:contentPart>
          </mc:Choice>
          <mc:Fallback xmlns="">
            <p:pic>
              <p:nvPicPr>
                <p:cNvPr id="364" name="Freihand 363">
                  <a:extLst>
                    <a:ext uri="{FF2B5EF4-FFF2-40B4-BE49-F238E27FC236}">
                      <a16:creationId xmlns:a16="http://schemas.microsoft.com/office/drawing/2014/main" id="{C8F54220-7A09-4AE8-8D9D-127F43187D11}"/>
                    </a:ext>
                  </a:extLst>
                </p:cNvPr>
                <p:cNvPicPr/>
                <p:nvPr/>
              </p:nvPicPr>
              <p:blipFill>
                <a:blip r:embed="rId613"/>
                <a:stretch>
                  <a:fillRect/>
                </a:stretch>
              </p:blipFill>
              <p:spPr>
                <a:xfrm>
                  <a:off x="7463379" y="4074308"/>
                  <a:ext cx="145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65" name="Freihand 364">
                  <a:extLst>
                    <a:ext uri="{FF2B5EF4-FFF2-40B4-BE49-F238E27FC236}">
                      <a16:creationId xmlns:a16="http://schemas.microsoft.com/office/drawing/2014/main" id="{B993C59C-F042-4B8C-B354-4EC489563CA0}"/>
                    </a:ext>
                  </a:extLst>
                </p14:cNvPr>
                <p14:cNvContentPartPr/>
                <p14:nvPr/>
              </p14:nvContentPartPr>
              <p14:xfrm>
                <a:off x="7641219" y="4166828"/>
                <a:ext cx="105840" cy="85680"/>
              </p14:xfrm>
            </p:contentPart>
          </mc:Choice>
          <mc:Fallback xmlns="">
            <p:pic>
              <p:nvPicPr>
                <p:cNvPr id="365" name="Freihand 364">
                  <a:extLst>
                    <a:ext uri="{FF2B5EF4-FFF2-40B4-BE49-F238E27FC236}">
                      <a16:creationId xmlns:a16="http://schemas.microsoft.com/office/drawing/2014/main" id="{B993C59C-F042-4B8C-B354-4EC489563CA0}"/>
                    </a:ext>
                  </a:extLst>
                </p:cNvPr>
                <p:cNvPicPr/>
                <p:nvPr/>
              </p:nvPicPr>
              <p:blipFill>
                <a:blip r:embed="rId615"/>
                <a:stretch>
                  <a:fillRect/>
                </a:stretch>
              </p:blipFill>
              <p:spPr>
                <a:xfrm>
                  <a:off x="7636899" y="4162508"/>
                  <a:ext cx="114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6" name="Freihand 365">
                  <a:extLst>
                    <a:ext uri="{FF2B5EF4-FFF2-40B4-BE49-F238E27FC236}">
                      <a16:creationId xmlns:a16="http://schemas.microsoft.com/office/drawing/2014/main" id="{EF489C68-FF48-4AF5-A984-7E62BEFFBFFB}"/>
                    </a:ext>
                  </a:extLst>
                </p14:cNvPr>
                <p14:cNvContentPartPr/>
                <p14:nvPr/>
              </p14:nvContentPartPr>
              <p14:xfrm>
                <a:off x="6978819" y="4392188"/>
                <a:ext cx="176400" cy="206280"/>
              </p14:xfrm>
            </p:contentPart>
          </mc:Choice>
          <mc:Fallback xmlns="">
            <p:pic>
              <p:nvPicPr>
                <p:cNvPr id="366" name="Freihand 365">
                  <a:extLst>
                    <a:ext uri="{FF2B5EF4-FFF2-40B4-BE49-F238E27FC236}">
                      <a16:creationId xmlns:a16="http://schemas.microsoft.com/office/drawing/2014/main" id="{EF489C68-FF48-4AF5-A984-7E62BEFFBFFB}"/>
                    </a:ext>
                  </a:extLst>
                </p:cNvPr>
                <p:cNvPicPr/>
                <p:nvPr/>
              </p:nvPicPr>
              <p:blipFill>
                <a:blip r:embed="rId617"/>
                <a:stretch>
                  <a:fillRect/>
                </a:stretch>
              </p:blipFill>
              <p:spPr>
                <a:xfrm>
                  <a:off x="6974499" y="4387868"/>
                  <a:ext cx="185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8" name="Freihand 367">
                  <a:extLst>
                    <a:ext uri="{FF2B5EF4-FFF2-40B4-BE49-F238E27FC236}">
                      <a16:creationId xmlns:a16="http://schemas.microsoft.com/office/drawing/2014/main" id="{65A46012-E5DE-4347-82C3-6611804F9307}"/>
                    </a:ext>
                  </a:extLst>
                </p14:cNvPr>
                <p14:cNvContentPartPr/>
                <p14:nvPr/>
              </p14:nvContentPartPr>
              <p14:xfrm>
                <a:off x="7177899" y="4400828"/>
                <a:ext cx="201600" cy="158040"/>
              </p14:xfrm>
            </p:contentPart>
          </mc:Choice>
          <mc:Fallback xmlns="">
            <p:pic>
              <p:nvPicPr>
                <p:cNvPr id="368" name="Freihand 367">
                  <a:extLst>
                    <a:ext uri="{FF2B5EF4-FFF2-40B4-BE49-F238E27FC236}">
                      <a16:creationId xmlns:a16="http://schemas.microsoft.com/office/drawing/2014/main" id="{65A46012-E5DE-4347-82C3-6611804F9307}"/>
                    </a:ext>
                  </a:extLst>
                </p:cNvPr>
                <p:cNvPicPr/>
                <p:nvPr/>
              </p:nvPicPr>
              <p:blipFill>
                <a:blip r:embed="rId619"/>
                <a:stretch>
                  <a:fillRect/>
                </a:stretch>
              </p:blipFill>
              <p:spPr>
                <a:xfrm>
                  <a:off x="7173579" y="4396508"/>
                  <a:ext cx="21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9" name="Freihand 368">
                  <a:extLst>
                    <a:ext uri="{FF2B5EF4-FFF2-40B4-BE49-F238E27FC236}">
                      <a16:creationId xmlns:a16="http://schemas.microsoft.com/office/drawing/2014/main" id="{6F8CC270-66E3-4F65-8265-A466DE53D17B}"/>
                    </a:ext>
                  </a:extLst>
                </p14:cNvPr>
                <p14:cNvContentPartPr/>
                <p14:nvPr/>
              </p14:nvContentPartPr>
              <p14:xfrm>
                <a:off x="7354299" y="4390388"/>
                <a:ext cx="360" cy="360"/>
              </p14:xfrm>
            </p:contentPart>
          </mc:Choice>
          <mc:Fallback xmlns="">
            <p:pic>
              <p:nvPicPr>
                <p:cNvPr id="369" name="Freihand 368">
                  <a:extLst>
                    <a:ext uri="{FF2B5EF4-FFF2-40B4-BE49-F238E27FC236}">
                      <a16:creationId xmlns:a16="http://schemas.microsoft.com/office/drawing/2014/main" id="{6F8CC270-66E3-4F65-8265-A466DE53D17B}"/>
                    </a:ext>
                  </a:extLst>
                </p:cNvPr>
                <p:cNvPicPr/>
                <p:nvPr/>
              </p:nvPicPr>
              <p:blipFill>
                <a:blip r:embed="rId314"/>
                <a:stretch>
                  <a:fillRect/>
                </a:stretch>
              </p:blipFill>
              <p:spPr>
                <a:xfrm>
                  <a:off x="7349979" y="438606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0" name="Freihand 369">
                  <a:extLst>
                    <a:ext uri="{FF2B5EF4-FFF2-40B4-BE49-F238E27FC236}">
                      <a16:creationId xmlns:a16="http://schemas.microsoft.com/office/drawing/2014/main" id="{401BA2E8-F990-4996-8FB4-53084E77D677}"/>
                    </a:ext>
                  </a:extLst>
                </p14:cNvPr>
                <p14:cNvContentPartPr/>
                <p14:nvPr/>
              </p14:nvContentPartPr>
              <p14:xfrm>
                <a:off x="7379139" y="4357628"/>
                <a:ext cx="147960" cy="158760"/>
              </p14:xfrm>
            </p:contentPart>
          </mc:Choice>
          <mc:Fallback xmlns="">
            <p:pic>
              <p:nvPicPr>
                <p:cNvPr id="370" name="Freihand 369">
                  <a:extLst>
                    <a:ext uri="{FF2B5EF4-FFF2-40B4-BE49-F238E27FC236}">
                      <a16:creationId xmlns:a16="http://schemas.microsoft.com/office/drawing/2014/main" id="{401BA2E8-F990-4996-8FB4-53084E77D677}"/>
                    </a:ext>
                  </a:extLst>
                </p:cNvPr>
                <p:cNvPicPr/>
                <p:nvPr/>
              </p:nvPicPr>
              <p:blipFill>
                <a:blip r:embed="rId622"/>
                <a:stretch>
                  <a:fillRect/>
                </a:stretch>
              </p:blipFill>
              <p:spPr>
                <a:xfrm>
                  <a:off x="7374819" y="4353308"/>
                  <a:ext cx="156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1" name="Freihand 370">
                  <a:extLst>
                    <a:ext uri="{FF2B5EF4-FFF2-40B4-BE49-F238E27FC236}">
                      <a16:creationId xmlns:a16="http://schemas.microsoft.com/office/drawing/2014/main" id="{A76642A4-19AF-4ACA-8260-B344E06E366F}"/>
                    </a:ext>
                  </a:extLst>
                </p14:cNvPr>
                <p14:cNvContentPartPr/>
                <p14:nvPr/>
              </p14:nvContentPartPr>
              <p14:xfrm>
                <a:off x="7502979" y="4412708"/>
                <a:ext cx="443160" cy="299520"/>
              </p14:xfrm>
            </p:contentPart>
          </mc:Choice>
          <mc:Fallback xmlns="">
            <p:pic>
              <p:nvPicPr>
                <p:cNvPr id="371" name="Freihand 370">
                  <a:extLst>
                    <a:ext uri="{FF2B5EF4-FFF2-40B4-BE49-F238E27FC236}">
                      <a16:creationId xmlns:a16="http://schemas.microsoft.com/office/drawing/2014/main" id="{A76642A4-19AF-4ACA-8260-B344E06E366F}"/>
                    </a:ext>
                  </a:extLst>
                </p:cNvPr>
                <p:cNvPicPr/>
                <p:nvPr/>
              </p:nvPicPr>
              <p:blipFill>
                <a:blip r:embed="rId624"/>
                <a:stretch>
                  <a:fillRect/>
                </a:stretch>
              </p:blipFill>
              <p:spPr>
                <a:xfrm>
                  <a:off x="7498659" y="4408388"/>
                  <a:ext cx="4518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72" name="Freihand 371">
                  <a:extLst>
                    <a:ext uri="{FF2B5EF4-FFF2-40B4-BE49-F238E27FC236}">
                      <a16:creationId xmlns:a16="http://schemas.microsoft.com/office/drawing/2014/main" id="{49322149-EEF5-4993-A4A4-7CAA1BE7D3F7}"/>
                    </a:ext>
                  </a:extLst>
                </p14:cNvPr>
                <p14:cNvContentPartPr/>
                <p14:nvPr/>
              </p14:nvContentPartPr>
              <p14:xfrm>
                <a:off x="7949379" y="4339268"/>
                <a:ext cx="14400" cy="54000"/>
              </p14:xfrm>
            </p:contentPart>
          </mc:Choice>
          <mc:Fallback xmlns="">
            <p:pic>
              <p:nvPicPr>
                <p:cNvPr id="372" name="Freihand 371">
                  <a:extLst>
                    <a:ext uri="{FF2B5EF4-FFF2-40B4-BE49-F238E27FC236}">
                      <a16:creationId xmlns:a16="http://schemas.microsoft.com/office/drawing/2014/main" id="{49322149-EEF5-4993-A4A4-7CAA1BE7D3F7}"/>
                    </a:ext>
                  </a:extLst>
                </p:cNvPr>
                <p:cNvPicPr/>
                <p:nvPr/>
              </p:nvPicPr>
              <p:blipFill>
                <a:blip r:embed="rId626"/>
                <a:stretch>
                  <a:fillRect/>
                </a:stretch>
              </p:blipFill>
              <p:spPr>
                <a:xfrm>
                  <a:off x="7945059" y="4334948"/>
                  <a:ext cx="23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73" name="Freihand 372">
                  <a:extLst>
                    <a:ext uri="{FF2B5EF4-FFF2-40B4-BE49-F238E27FC236}">
                      <a16:creationId xmlns:a16="http://schemas.microsoft.com/office/drawing/2014/main" id="{9C799546-1ADC-4816-950C-8FE673B7E67C}"/>
                    </a:ext>
                  </a:extLst>
                </p14:cNvPr>
                <p14:cNvContentPartPr/>
                <p14:nvPr/>
              </p14:nvContentPartPr>
              <p14:xfrm>
                <a:off x="7974579" y="4310468"/>
                <a:ext cx="199440" cy="176760"/>
              </p14:xfrm>
            </p:contentPart>
          </mc:Choice>
          <mc:Fallback xmlns="">
            <p:pic>
              <p:nvPicPr>
                <p:cNvPr id="373" name="Freihand 372">
                  <a:extLst>
                    <a:ext uri="{FF2B5EF4-FFF2-40B4-BE49-F238E27FC236}">
                      <a16:creationId xmlns:a16="http://schemas.microsoft.com/office/drawing/2014/main" id="{9C799546-1ADC-4816-950C-8FE673B7E67C}"/>
                    </a:ext>
                  </a:extLst>
                </p:cNvPr>
                <p:cNvPicPr/>
                <p:nvPr/>
              </p:nvPicPr>
              <p:blipFill>
                <a:blip r:embed="rId628"/>
                <a:stretch>
                  <a:fillRect/>
                </a:stretch>
              </p:blipFill>
              <p:spPr>
                <a:xfrm>
                  <a:off x="7970259" y="4306148"/>
                  <a:ext cx="208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74" name="Freihand 373">
                  <a:extLst>
                    <a:ext uri="{FF2B5EF4-FFF2-40B4-BE49-F238E27FC236}">
                      <a16:creationId xmlns:a16="http://schemas.microsoft.com/office/drawing/2014/main" id="{57C82502-9178-4C16-9B6D-429E9429FAC3}"/>
                    </a:ext>
                  </a:extLst>
                </p14:cNvPr>
                <p14:cNvContentPartPr/>
                <p14:nvPr/>
              </p14:nvContentPartPr>
              <p14:xfrm>
                <a:off x="8195979" y="4298948"/>
                <a:ext cx="120240" cy="189720"/>
              </p14:xfrm>
            </p:contentPart>
          </mc:Choice>
          <mc:Fallback xmlns="">
            <p:pic>
              <p:nvPicPr>
                <p:cNvPr id="374" name="Freihand 373">
                  <a:extLst>
                    <a:ext uri="{FF2B5EF4-FFF2-40B4-BE49-F238E27FC236}">
                      <a16:creationId xmlns:a16="http://schemas.microsoft.com/office/drawing/2014/main" id="{57C82502-9178-4C16-9B6D-429E9429FAC3}"/>
                    </a:ext>
                  </a:extLst>
                </p:cNvPr>
                <p:cNvPicPr/>
                <p:nvPr/>
              </p:nvPicPr>
              <p:blipFill>
                <a:blip r:embed="rId630"/>
                <a:stretch>
                  <a:fillRect/>
                </a:stretch>
              </p:blipFill>
              <p:spPr>
                <a:xfrm>
                  <a:off x="8191659" y="4294628"/>
                  <a:ext cx="128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75" name="Freihand 374">
                  <a:extLst>
                    <a:ext uri="{FF2B5EF4-FFF2-40B4-BE49-F238E27FC236}">
                      <a16:creationId xmlns:a16="http://schemas.microsoft.com/office/drawing/2014/main" id="{BCBD13F0-50B6-400E-93B7-47E678B0D7B4}"/>
                    </a:ext>
                  </a:extLst>
                </p14:cNvPr>
                <p14:cNvContentPartPr/>
                <p14:nvPr/>
              </p14:nvContentPartPr>
              <p14:xfrm>
                <a:off x="6942099" y="4661828"/>
                <a:ext cx="1410840" cy="148320"/>
              </p14:xfrm>
            </p:contentPart>
          </mc:Choice>
          <mc:Fallback xmlns="">
            <p:pic>
              <p:nvPicPr>
                <p:cNvPr id="375" name="Freihand 374">
                  <a:extLst>
                    <a:ext uri="{FF2B5EF4-FFF2-40B4-BE49-F238E27FC236}">
                      <a16:creationId xmlns:a16="http://schemas.microsoft.com/office/drawing/2014/main" id="{BCBD13F0-50B6-400E-93B7-47E678B0D7B4}"/>
                    </a:ext>
                  </a:extLst>
                </p:cNvPr>
                <p:cNvPicPr/>
                <p:nvPr/>
              </p:nvPicPr>
              <p:blipFill>
                <a:blip r:embed="rId632"/>
                <a:stretch>
                  <a:fillRect/>
                </a:stretch>
              </p:blipFill>
              <p:spPr>
                <a:xfrm>
                  <a:off x="6937779" y="4657508"/>
                  <a:ext cx="1419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77" name="Freihand 376">
                  <a:extLst>
                    <a:ext uri="{FF2B5EF4-FFF2-40B4-BE49-F238E27FC236}">
                      <a16:creationId xmlns:a16="http://schemas.microsoft.com/office/drawing/2014/main" id="{FB2706D3-8F62-4E64-B919-8275BC4E0CD0}"/>
                    </a:ext>
                  </a:extLst>
                </p14:cNvPr>
                <p14:cNvContentPartPr/>
                <p14:nvPr/>
              </p14:nvContentPartPr>
              <p14:xfrm>
                <a:off x="2891379" y="4742468"/>
                <a:ext cx="213840" cy="825120"/>
              </p14:xfrm>
            </p:contentPart>
          </mc:Choice>
          <mc:Fallback xmlns="">
            <p:pic>
              <p:nvPicPr>
                <p:cNvPr id="377" name="Freihand 376">
                  <a:extLst>
                    <a:ext uri="{FF2B5EF4-FFF2-40B4-BE49-F238E27FC236}">
                      <a16:creationId xmlns:a16="http://schemas.microsoft.com/office/drawing/2014/main" id="{FB2706D3-8F62-4E64-B919-8275BC4E0CD0}"/>
                    </a:ext>
                  </a:extLst>
                </p:cNvPr>
                <p:cNvPicPr/>
                <p:nvPr/>
              </p:nvPicPr>
              <p:blipFill>
                <a:blip r:embed="rId634"/>
                <a:stretch>
                  <a:fillRect/>
                </a:stretch>
              </p:blipFill>
              <p:spPr>
                <a:xfrm>
                  <a:off x="2887059" y="4738148"/>
                  <a:ext cx="222480" cy="833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78" name="Freihand 377">
                  <a:extLst>
                    <a:ext uri="{FF2B5EF4-FFF2-40B4-BE49-F238E27FC236}">
                      <a16:creationId xmlns:a16="http://schemas.microsoft.com/office/drawing/2014/main" id="{5EA0527C-9C51-444A-9016-AC9CEDF211F9}"/>
                    </a:ext>
                  </a:extLst>
                </p14:cNvPr>
                <p14:cNvContentPartPr/>
                <p14:nvPr/>
              </p14:nvContentPartPr>
              <p14:xfrm>
                <a:off x="2589699" y="5220908"/>
                <a:ext cx="137520" cy="130680"/>
              </p14:xfrm>
            </p:contentPart>
          </mc:Choice>
          <mc:Fallback xmlns="">
            <p:pic>
              <p:nvPicPr>
                <p:cNvPr id="378" name="Freihand 377">
                  <a:extLst>
                    <a:ext uri="{FF2B5EF4-FFF2-40B4-BE49-F238E27FC236}">
                      <a16:creationId xmlns:a16="http://schemas.microsoft.com/office/drawing/2014/main" id="{5EA0527C-9C51-444A-9016-AC9CEDF211F9}"/>
                    </a:ext>
                  </a:extLst>
                </p:cNvPr>
                <p:cNvPicPr/>
                <p:nvPr/>
              </p:nvPicPr>
              <p:blipFill>
                <a:blip r:embed="rId636"/>
                <a:stretch>
                  <a:fillRect/>
                </a:stretch>
              </p:blipFill>
              <p:spPr>
                <a:xfrm>
                  <a:off x="2585379" y="5216588"/>
                  <a:ext cx="146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79" name="Freihand 378">
                  <a:extLst>
                    <a:ext uri="{FF2B5EF4-FFF2-40B4-BE49-F238E27FC236}">
                      <a16:creationId xmlns:a16="http://schemas.microsoft.com/office/drawing/2014/main" id="{ACCEC12E-A927-4200-AF29-F92ED9C2ABC8}"/>
                    </a:ext>
                  </a:extLst>
                </p14:cNvPr>
                <p14:cNvContentPartPr/>
                <p14:nvPr/>
              </p14:nvContentPartPr>
              <p14:xfrm>
                <a:off x="2724339" y="5166548"/>
                <a:ext cx="95400" cy="148680"/>
              </p14:xfrm>
            </p:contentPart>
          </mc:Choice>
          <mc:Fallback xmlns="">
            <p:pic>
              <p:nvPicPr>
                <p:cNvPr id="379" name="Freihand 378">
                  <a:extLst>
                    <a:ext uri="{FF2B5EF4-FFF2-40B4-BE49-F238E27FC236}">
                      <a16:creationId xmlns:a16="http://schemas.microsoft.com/office/drawing/2014/main" id="{ACCEC12E-A927-4200-AF29-F92ED9C2ABC8}"/>
                    </a:ext>
                  </a:extLst>
                </p:cNvPr>
                <p:cNvPicPr/>
                <p:nvPr/>
              </p:nvPicPr>
              <p:blipFill>
                <a:blip r:embed="rId638"/>
                <a:stretch>
                  <a:fillRect/>
                </a:stretch>
              </p:blipFill>
              <p:spPr>
                <a:xfrm>
                  <a:off x="2720019" y="5162228"/>
                  <a:ext cx="1040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80" name="Freihand 379">
                  <a:extLst>
                    <a:ext uri="{FF2B5EF4-FFF2-40B4-BE49-F238E27FC236}">
                      <a16:creationId xmlns:a16="http://schemas.microsoft.com/office/drawing/2014/main" id="{22BD8610-52F7-4647-B3E1-72A406FDCC1B}"/>
                    </a:ext>
                  </a:extLst>
                </p14:cNvPr>
                <p14:cNvContentPartPr/>
                <p14:nvPr/>
              </p14:nvContentPartPr>
              <p14:xfrm>
                <a:off x="2717859" y="5085548"/>
                <a:ext cx="105480" cy="65880"/>
              </p14:xfrm>
            </p:contentPart>
          </mc:Choice>
          <mc:Fallback xmlns="">
            <p:pic>
              <p:nvPicPr>
                <p:cNvPr id="380" name="Freihand 379">
                  <a:extLst>
                    <a:ext uri="{FF2B5EF4-FFF2-40B4-BE49-F238E27FC236}">
                      <a16:creationId xmlns:a16="http://schemas.microsoft.com/office/drawing/2014/main" id="{22BD8610-52F7-4647-B3E1-72A406FDCC1B}"/>
                    </a:ext>
                  </a:extLst>
                </p:cNvPr>
                <p:cNvPicPr/>
                <p:nvPr/>
              </p:nvPicPr>
              <p:blipFill>
                <a:blip r:embed="rId640"/>
                <a:stretch>
                  <a:fillRect/>
                </a:stretch>
              </p:blipFill>
              <p:spPr>
                <a:xfrm>
                  <a:off x="2713539" y="5081228"/>
                  <a:ext cx="114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81" name="Freihand 380">
                  <a:extLst>
                    <a:ext uri="{FF2B5EF4-FFF2-40B4-BE49-F238E27FC236}">
                      <a16:creationId xmlns:a16="http://schemas.microsoft.com/office/drawing/2014/main" id="{370EA3E2-28E0-48F0-8BC7-5E52A305F653}"/>
                    </a:ext>
                  </a:extLst>
                </p14:cNvPr>
                <p14:cNvContentPartPr/>
                <p14:nvPr/>
              </p14:nvContentPartPr>
              <p14:xfrm>
                <a:off x="2836659" y="5022548"/>
                <a:ext cx="64800" cy="86400"/>
              </p14:xfrm>
            </p:contentPart>
          </mc:Choice>
          <mc:Fallback xmlns="">
            <p:pic>
              <p:nvPicPr>
                <p:cNvPr id="381" name="Freihand 380">
                  <a:extLst>
                    <a:ext uri="{FF2B5EF4-FFF2-40B4-BE49-F238E27FC236}">
                      <a16:creationId xmlns:a16="http://schemas.microsoft.com/office/drawing/2014/main" id="{370EA3E2-28E0-48F0-8BC7-5E52A305F653}"/>
                    </a:ext>
                  </a:extLst>
                </p:cNvPr>
                <p:cNvPicPr/>
                <p:nvPr/>
              </p:nvPicPr>
              <p:blipFill>
                <a:blip r:embed="rId642"/>
                <a:stretch>
                  <a:fillRect/>
                </a:stretch>
              </p:blipFill>
              <p:spPr>
                <a:xfrm>
                  <a:off x="2832339" y="5018228"/>
                  <a:ext cx="73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83" name="Freihand 382">
                  <a:extLst>
                    <a:ext uri="{FF2B5EF4-FFF2-40B4-BE49-F238E27FC236}">
                      <a16:creationId xmlns:a16="http://schemas.microsoft.com/office/drawing/2014/main" id="{599DFAEF-D937-4B06-8E49-F42FE122E1A5}"/>
                    </a:ext>
                  </a:extLst>
                </p14:cNvPr>
                <p14:cNvContentPartPr/>
                <p14:nvPr/>
              </p14:nvContentPartPr>
              <p14:xfrm>
                <a:off x="1624179" y="5313428"/>
                <a:ext cx="621360" cy="334080"/>
              </p14:xfrm>
            </p:contentPart>
          </mc:Choice>
          <mc:Fallback xmlns="">
            <p:pic>
              <p:nvPicPr>
                <p:cNvPr id="383" name="Freihand 382">
                  <a:extLst>
                    <a:ext uri="{FF2B5EF4-FFF2-40B4-BE49-F238E27FC236}">
                      <a16:creationId xmlns:a16="http://schemas.microsoft.com/office/drawing/2014/main" id="{599DFAEF-D937-4B06-8E49-F42FE122E1A5}"/>
                    </a:ext>
                  </a:extLst>
                </p:cNvPr>
                <p:cNvPicPr/>
                <p:nvPr/>
              </p:nvPicPr>
              <p:blipFill>
                <a:blip r:embed="rId644"/>
                <a:stretch>
                  <a:fillRect/>
                </a:stretch>
              </p:blipFill>
              <p:spPr>
                <a:xfrm>
                  <a:off x="1619859" y="5309108"/>
                  <a:ext cx="6300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4" name="Freihand 383">
                  <a:extLst>
                    <a:ext uri="{FF2B5EF4-FFF2-40B4-BE49-F238E27FC236}">
                      <a16:creationId xmlns:a16="http://schemas.microsoft.com/office/drawing/2014/main" id="{91ADE225-5D88-4570-9F6E-BA512EE52567}"/>
                    </a:ext>
                  </a:extLst>
                </p14:cNvPr>
                <p14:cNvContentPartPr/>
                <p14:nvPr/>
              </p14:nvContentPartPr>
              <p14:xfrm>
                <a:off x="2236899" y="5213348"/>
                <a:ext cx="150840" cy="168120"/>
              </p14:xfrm>
            </p:contentPart>
          </mc:Choice>
          <mc:Fallback xmlns="">
            <p:pic>
              <p:nvPicPr>
                <p:cNvPr id="384" name="Freihand 383">
                  <a:extLst>
                    <a:ext uri="{FF2B5EF4-FFF2-40B4-BE49-F238E27FC236}">
                      <a16:creationId xmlns:a16="http://schemas.microsoft.com/office/drawing/2014/main" id="{91ADE225-5D88-4570-9F6E-BA512EE52567}"/>
                    </a:ext>
                  </a:extLst>
                </p:cNvPr>
                <p:cNvPicPr/>
                <p:nvPr/>
              </p:nvPicPr>
              <p:blipFill>
                <a:blip r:embed="rId646"/>
                <a:stretch>
                  <a:fillRect/>
                </a:stretch>
              </p:blipFill>
              <p:spPr>
                <a:xfrm>
                  <a:off x="2232579" y="5209028"/>
                  <a:ext cx="159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86" name="Freihand 385">
                  <a:extLst>
                    <a:ext uri="{FF2B5EF4-FFF2-40B4-BE49-F238E27FC236}">
                      <a16:creationId xmlns:a16="http://schemas.microsoft.com/office/drawing/2014/main" id="{3F0A3369-D91D-4A30-B035-AFB909A64768}"/>
                    </a:ext>
                  </a:extLst>
                </p14:cNvPr>
                <p14:cNvContentPartPr/>
                <p14:nvPr/>
              </p14:nvContentPartPr>
              <p14:xfrm>
                <a:off x="348339" y="5912828"/>
                <a:ext cx="111960" cy="130680"/>
              </p14:xfrm>
            </p:contentPart>
          </mc:Choice>
          <mc:Fallback xmlns="">
            <p:pic>
              <p:nvPicPr>
                <p:cNvPr id="386" name="Freihand 385">
                  <a:extLst>
                    <a:ext uri="{FF2B5EF4-FFF2-40B4-BE49-F238E27FC236}">
                      <a16:creationId xmlns:a16="http://schemas.microsoft.com/office/drawing/2014/main" id="{3F0A3369-D91D-4A30-B035-AFB909A64768}"/>
                    </a:ext>
                  </a:extLst>
                </p:cNvPr>
                <p:cNvPicPr/>
                <p:nvPr/>
              </p:nvPicPr>
              <p:blipFill>
                <a:blip r:embed="rId648"/>
                <a:stretch>
                  <a:fillRect/>
                </a:stretch>
              </p:blipFill>
              <p:spPr>
                <a:xfrm>
                  <a:off x="344019" y="5908508"/>
                  <a:ext cx="120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87" name="Freihand 386">
                  <a:extLst>
                    <a:ext uri="{FF2B5EF4-FFF2-40B4-BE49-F238E27FC236}">
                      <a16:creationId xmlns:a16="http://schemas.microsoft.com/office/drawing/2014/main" id="{7ED20028-9DA8-45F0-A829-8D9B81B550C5}"/>
                    </a:ext>
                  </a:extLst>
                </p14:cNvPr>
                <p14:cNvContentPartPr/>
                <p14:nvPr/>
              </p14:nvContentPartPr>
              <p14:xfrm>
                <a:off x="455259" y="5972228"/>
                <a:ext cx="54360" cy="124560"/>
              </p14:xfrm>
            </p:contentPart>
          </mc:Choice>
          <mc:Fallback xmlns="">
            <p:pic>
              <p:nvPicPr>
                <p:cNvPr id="387" name="Freihand 386">
                  <a:extLst>
                    <a:ext uri="{FF2B5EF4-FFF2-40B4-BE49-F238E27FC236}">
                      <a16:creationId xmlns:a16="http://schemas.microsoft.com/office/drawing/2014/main" id="{7ED20028-9DA8-45F0-A829-8D9B81B550C5}"/>
                    </a:ext>
                  </a:extLst>
                </p:cNvPr>
                <p:cNvPicPr/>
                <p:nvPr/>
              </p:nvPicPr>
              <p:blipFill>
                <a:blip r:embed="rId650"/>
                <a:stretch>
                  <a:fillRect/>
                </a:stretch>
              </p:blipFill>
              <p:spPr>
                <a:xfrm>
                  <a:off x="450939" y="5967908"/>
                  <a:ext cx="63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88" name="Freihand 387">
                  <a:extLst>
                    <a:ext uri="{FF2B5EF4-FFF2-40B4-BE49-F238E27FC236}">
                      <a16:creationId xmlns:a16="http://schemas.microsoft.com/office/drawing/2014/main" id="{50F43611-BE92-4B8E-9632-84A995DEF61D}"/>
                    </a:ext>
                  </a:extLst>
                </p14:cNvPr>
                <p14:cNvContentPartPr/>
                <p14:nvPr/>
              </p14:nvContentPartPr>
              <p14:xfrm>
                <a:off x="514659" y="5771708"/>
                <a:ext cx="96480" cy="217800"/>
              </p14:xfrm>
            </p:contentPart>
          </mc:Choice>
          <mc:Fallback xmlns="">
            <p:pic>
              <p:nvPicPr>
                <p:cNvPr id="388" name="Freihand 387">
                  <a:extLst>
                    <a:ext uri="{FF2B5EF4-FFF2-40B4-BE49-F238E27FC236}">
                      <a16:creationId xmlns:a16="http://schemas.microsoft.com/office/drawing/2014/main" id="{50F43611-BE92-4B8E-9632-84A995DEF61D}"/>
                    </a:ext>
                  </a:extLst>
                </p:cNvPr>
                <p:cNvPicPr/>
                <p:nvPr/>
              </p:nvPicPr>
              <p:blipFill>
                <a:blip r:embed="rId652"/>
                <a:stretch>
                  <a:fillRect/>
                </a:stretch>
              </p:blipFill>
              <p:spPr>
                <a:xfrm>
                  <a:off x="510339" y="5767388"/>
                  <a:ext cx="105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89" name="Freihand 388">
                  <a:extLst>
                    <a:ext uri="{FF2B5EF4-FFF2-40B4-BE49-F238E27FC236}">
                      <a16:creationId xmlns:a16="http://schemas.microsoft.com/office/drawing/2014/main" id="{00355549-F0E5-466A-A113-7EF18F0E3646}"/>
                    </a:ext>
                  </a:extLst>
                </p14:cNvPr>
                <p14:cNvContentPartPr/>
                <p14:nvPr/>
              </p14:nvContentPartPr>
              <p14:xfrm>
                <a:off x="636699" y="5693588"/>
                <a:ext cx="69480" cy="61560"/>
              </p14:xfrm>
            </p:contentPart>
          </mc:Choice>
          <mc:Fallback xmlns="">
            <p:pic>
              <p:nvPicPr>
                <p:cNvPr id="389" name="Freihand 388">
                  <a:extLst>
                    <a:ext uri="{FF2B5EF4-FFF2-40B4-BE49-F238E27FC236}">
                      <a16:creationId xmlns:a16="http://schemas.microsoft.com/office/drawing/2014/main" id="{00355549-F0E5-466A-A113-7EF18F0E3646}"/>
                    </a:ext>
                  </a:extLst>
                </p:cNvPr>
                <p:cNvPicPr/>
                <p:nvPr/>
              </p:nvPicPr>
              <p:blipFill>
                <a:blip r:embed="rId654"/>
                <a:stretch>
                  <a:fillRect/>
                </a:stretch>
              </p:blipFill>
              <p:spPr>
                <a:xfrm>
                  <a:off x="632379" y="5689268"/>
                  <a:ext cx="78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0" name="Freihand 389">
                  <a:extLst>
                    <a:ext uri="{FF2B5EF4-FFF2-40B4-BE49-F238E27FC236}">
                      <a16:creationId xmlns:a16="http://schemas.microsoft.com/office/drawing/2014/main" id="{DB74D46D-3C48-463B-9178-A7666A585DA3}"/>
                    </a:ext>
                  </a:extLst>
                </p14:cNvPr>
                <p14:cNvContentPartPr/>
                <p14:nvPr/>
              </p14:nvContentPartPr>
              <p14:xfrm>
                <a:off x="735699" y="5761988"/>
                <a:ext cx="117720" cy="61200"/>
              </p14:xfrm>
            </p:contentPart>
          </mc:Choice>
          <mc:Fallback xmlns="">
            <p:pic>
              <p:nvPicPr>
                <p:cNvPr id="390" name="Freihand 389">
                  <a:extLst>
                    <a:ext uri="{FF2B5EF4-FFF2-40B4-BE49-F238E27FC236}">
                      <a16:creationId xmlns:a16="http://schemas.microsoft.com/office/drawing/2014/main" id="{DB74D46D-3C48-463B-9178-A7666A585DA3}"/>
                    </a:ext>
                  </a:extLst>
                </p:cNvPr>
                <p:cNvPicPr/>
                <p:nvPr/>
              </p:nvPicPr>
              <p:blipFill>
                <a:blip r:embed="rId656"/>
                <a:stretch>
                  <a:fillRect/>
                </a:stretch>
              </p:blipFill>
              <p:spPr>
                <a:xfrm>
                  <a:off x="731379" y="5757668"/>
                  <a:ext cx="126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1" name="Freihand 390">
                  <a:extLst>
                    <a:ext uri="{FF2B5EF4-FFF2-40B4-BE49-F238E27FC236}">
                      <a16:creationId xmlns:a16="http://schemas.microsoft.com/office/drawing/2014/main" id="{0AE1055A-3DDE-47A4-A3D5-306D8E0EB059}"/>
                    </a:ext>
                  </a:extLst>
                </p14:cNvPr>
                <p14:cNvContentPartPr/>
                <p14:nvPr/>
              </p14:nvContentPartPr>
              <p14:xfrm>
                <a:off x="891219" y="5594228"/>
                <a:ext cx="249480" cy="172440"/>
              </p14:xfrm>
            </p:contentPart>
          </mc:Choice>
          <mc:Fallback xmlns="">
            <p:pic>
              <p:nvPicPr>
                <p:cNvPr id="391" name="Freihand 390">
                  <a:extLst>
                    <a:ext uri="{FF2B5EF4-FFF2-40B4-BE49-F238E27FC236}">
                      <a16:creationId xmlns:a16="http://schemas.microsoft.com/office/drawing/2014/main" id="{0AE1055A-3DDE-47A4-A3D5-306D8E0EB059}"/>
                    </a:ext>
                  </a:extLst>
                </p:cNvPr>
                <p:cNvPicPr/>
                <p:nvPr/>
              </p:nvPicPr>
              <p:blipFill>
                <a:blip r:embed="rId658"/>
                <a:stretch>
                  <a:fillRect/>
                </a:stretch>
              </p:blipFill>
              <p:spPr>
                <a:xfrm>
                  <a:off x="886899" y="5589908"/>
                  <a:ext cx="258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2" name="Freihand 391">
                  <a:extLst>
                    <a:ext uri="{FF2B5EF4-FFF2-40B4-BE49-F238E27FC236}">
                      <a16:creationId xmlns:a16="http://schemas.microsoft.com/office/drawing/2014/main" id="{0A240F33-0F8A-48D0-870C-A341BE07B987}"/>
                    </a:ext>
                  </a:extLst>
                </p14:cNvPr>
                <p14:cNvContentPartPr/>
                <p14:nvPr/>
              </p14:nvContentPartPr>
              <p14:xfrm>
                <a:off x="1166259" y="5607548"/>
                <a:ext cx="18360" cy="52200"/>
              </p14:xfrm>
            </p:contentPart>
          </mc:Choice>
          <mc:Fallback xmlns="">
            <p:pic>
              <p:nvPicPr>
                <p:cNvPr id="392" name="Freihand 391">
                  <a:extLst>
                    <a:ext uri="{FF2B5EF4-FFF2-40B4-BE49-F238E27FC236}">
                      <a16:creationId xmlns:a16="http://schemas.microsoft.com/office/drawing/2014/main" id="{0A240F33-0F8A-48D0-870C-A341BE07B987}"/>
                    </a:ext>
                  </a:extLst>
                </p:cNvPr>
                <p:cNvPicPr/>
                <p:nvPr/>
              </p:nvPicPr>
              <p:blipFill>
                <a:blip r:embed="rId660"/>
                <a:stretch>
                  <a:fillRect/>
                </a:stretch>
              </p:blipFill>
              <p:spPr>
                <a:xfrm>
                  <a:off x="1161939" y="5603228"/>
                  <a:ext cx="27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3" name="Freihand 392">
                  <a:extLst>
                    <a:ext uri="{FF2B5EF4-FFF2-40B4-BE49-F238E27FC236}">
                      <a16:creationId xmlns:a16="http://schemas.microsoft.com/office/drawing/2014/main" id="{C529876D-A5A9-42EE-B42A-FE9FF62C4E87}"/>
                    </a:ext>
                  </a:extLst>
                </p14:cNvPr>
                <p14:cNvContentPartPr/>
                <p14:nvPr/>
              </p14:nvContentPartPr>
              <p14:xfrm>
                <a:off x="1220619" y="5512868"/>
                <a:ext cx="92160" cy="101160"/>
              </p14:xfrm>
            </p:contentPart>
          </mc:Choice>
          <mc:Fallback xmlns="">
            <p:pic>
              <p:nvPicPr>
                <p:cNvPr id="393" name="Freihand 392">
                  <a:extLst>
                    <a:ext uri="{FF2B5EF4-FFF2-40B4-BE49-F238E27FC236}">
                      <a16:creationId xmlns:a16="http://schemas.microsoft.com/office/drawing/2014/main" id="{C529876D-A5A9-42EE-B42A-FE9FF62C4E87}"/>
                    </a:ext>
                  </a:extLst>
                </p:cNvPr>
                <p:cNvPicPr/>
                <p:nvPr/>
              </p:nvPicPr>
              <p:blipFill>
                <a:blip r:embed="rId662"/>
                <a:stretch>
                  <a:fillRect/>
                </a:stretch>
              </p:blipFill>
              <p:spPr>
                <a:xfrm>
                  <a:off x="1216299" y="5508548"/>
                  <a:ext cx="100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4" name="Freihand 393">
                  <a:extLst>
                    <a:ext uri="{FF2B5EF4-FFF2-40B4-BE49-F238E27FC236}">
                      <a16:creationId xmlns:a16="http://schemas.microsoft.com/office/drawing/2014/main" id="{4D2E26DC-6D81-4434-A2BD-6D5F3019DAAB}"/>
                    </a:ext>
                  </a:extLst>
                </p14:cNvPr>
                <p14:cNvContentPartPr/>
                <p14:nvPr/>
              </p14:nvContentPartPr>
              <p14:xfrm>
                <a:off x="1170219" y="5473628"/>
                <a:ext cx="24480" cy="2160"/>
              </p14:xfrm>
            </p:contentPart>
          </mc:Choice>
          <mc:Fallback xmlns="">
            <p:pic>
              <p:nvPicPr>
                <p:cNvPr id="394" name="Freihand 393">
                  <a:extLst>
                    <a:ext uri="{FF2B5EF4-FFF2-40B4-BE49-F238E27FC236}">
                      <a16:creationId xmlns:a16="http://schemas.microsoft.com/office/drawing/2014/main" id="{4D2E26DC-6D81-4434-A2BD-6D5F3019DAAB}"/>
                    </a:ext>
                  </a:extLst>
                </p:cNvPr>
                <p:cNvPicPr/>
                <p:nvPr/>
              </p:nvPicPr>
              <p:blipFill>
                <a:blip r:embed="rId664"/>
                <a:stretch>
                  <a:fillRect/>
                </a:stretch>
              </p:blipFill>
              <p:spPr>
                <a:xfrm>
                  <a:off x="1165899" y="5469308"/>
                  <a:ext cx="331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5" name="Freihand 394">
                  <a:extLst>
                    <a:ext uri="{FF2B5EF4-FFF2-40B4-BE49-F238E27FC236}">
                      <a16:creationId xmlns:a16="http://schemas.microsoft.com/office/drawing/2014/main" id="{EE06CCAA-1397-4392-9F63-761395FC7277}"/>
                    </a:ext>
                  </a:extLst>
                </p14:cNvPr>
                <p14:cNvContentPartPr/>
                <p14:nvPr/>
              </p14:nvContentPartPr>
              <p14:xfrm>
                <a:off x="477219" y="5551028"/>
                <a:ext cx="1064520" cy="680760"/>
              </p14:xfrm>
            </p:contentPart>
          </mc:Choice>
          <mc:Fallback xmlns="">
            <p:pic>
              <p:nvPicPr>
                <p:cNvPr id="395" name="Freihand 394">
                  <a:extLst>
                    <a:ext uri="{FF2B5EF4-FFF2-40B4-BE49-F238E27FC236}">
                      <a16:creationId xmlns:a16="http://schemas.microsoft.com/office/drawing/2014/main" id="{EE06CCAA-1397-4392-9F63-761395FC7277}"/>
                    </a:ext>
                  </a:extLst>
                </p:cNvPr>
                <p:cNvPicPr/>
                <p:nvPr/>
              </p:nvPicPr>
              <p:blipFill>
                <a:blip r:embed="rId666"/>
                <a:stretch>
                  <a:fillRect/>
                </a:stretch>
              </p:blipFill>
              <p:spPr>
                <a:xfrm>
                  <a:off x="472899" y="5546708"/>
                  <a:ext cx="1073160" cy="68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7">
            <p14:nvContentPartPr>
              <p14:cNvPr id="397" name="Freihand 396">
                <a:extLst>
                  <a:ext uri="{FF2B5EF4-FFF2-40B4-BE49-F238E27FC236}">
                    <a16:creationId xmlns:a16="http://schemas.microsoft.com/office/drawing/2014/main" id="{06488B34-537D-41B2-A8DB-399E01192034}"/>
                  </a:ext>
                </a:extLst>
              </p14:cNvPr>
              <p14:cNvContentPartPr/>
              <p14:nvPr/>
            </p14:nvContentPartPr>
            <p14:xfrm>
              <a:off x="5420739" y="6033068"/>
              <a:ext cx="1908000" cy="81360"/>
            </p14:xfrm>
          </p:contentPart>
        </mc:Choice>
        <mc:Fallback xmlns="">
          <p:pic>
            <p:nvPicPr>
              <p:cNvPr id="397" name="Freihand 396">
                <a:extLst>
                  <a:ext uri="{FF2B5EF4-FFF2-40B4-BE49-F238E27FC236}">
                    <a16:creationId xmlns:a16="http://schemas.microsoft.com/office/drawing/2014/main" id="{06488B34-537D-41B2-A8DB-399E01192034}"/>
                  </a:ext>
                </a:extLst>
              </p:cNvPr>
              <p:cNvPicPr/>
              <p:nvPr/>
            </p:nvPicPr>
            <p:blipFill>
              <a:blip r:embed="rId668"/>
              <a:stretch>
                <a:fillRect/>
              </a:stretch>
            </p:blipFill>
            <p:spPr>
              <a:xfrm>
                <a:off x="5416419" y="6028748"/>
                <a:ext cx="1916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8" name="Freihand 397">
                <a:extLst>
                  <a:ext uri="{FF2B5EF4-FFF2-40B4-BE49-F238E27FC236}">
                    <a16:creationId xmlns:a16="http://schemas.microsoft.com/office/drawing/2014/main" id="{D9C42245-936C-455C-B601-04BFED2B8A94}"/>
                  </a:ext>
                </a:extLst>
              </p14:cNvPr>
              <p14:cNvContentPartPr/>
              <p14:nvPr/>
            </p14:nvContentPartPr>
            <p14:xfrm>
              <a:off x="403419" y="1259108"/>
              <a:ext cx="90720" cy="845280"/>
            </p14:xfrm>
          </p:contentPart>
        </mc:Choice>
        <mc:Fallback xmlns="">
          <p:pic>
            <p:nvPicPr>
              <p:cNvPr id="398" name="Freihand 397">
                <a:extLst>
                  <a:ext uri="{FF2B5EF4-FFF2-40B4-BE49-F238E27FC236}">
                    <a16:creationId xmlns:a16="http://schemas.microsoft.com/office/drawing/2014/main" id="{D9C42245-936C-455C-B601-04BFED2B8A94}"/>
                  </a:ext>
                </a:extLst>
              </p:cNvPr>
              <p:cNvPicPr/>
              <p:nvPr/>
            </p:nvPicPr>
            <p:blipFill>
              <a:blip r:embed="rId670"/>
              <a:stretch>
                <a:fillRect/>
              </a:stretch>
            </p:blipFill>
            <p:spPr>
              <a:xfrm>
                <a:off x="399099" y="1254788"/>
                <a:ext cx="99360" cy="853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9" name="Freihand 398">
                <a:extLst>
                  <a:ext uri="{FF2B5EF4-FFF2-40B4-BE49-F238E27FC236}">
                    <a16:creationId xmlns:a16="http://schemas.microsoft.com/office/drawing/2014/main" id="{D48D9F62-F1CA-4438-8454-ABF3BAEB922D}"/>
                  </a:ext>
                </a:extLst>
              </p14:cNvPr>
              <p14:cNvContentPartPr/>
              <p14:nvPr/>
            </p14:nvContentPartPr>
            <p14:xfrm>
              <a:off x="5117979" y="5861708"/>
              <a:ext cx="2389680" cy="222120"/>
            </p14:xfrm>
          </p:contentPart>
        </mc:Choice>
        <mc:Fallback xmlns="">
          <p:pic>
            <p:nvPicPr>
              <p:cNvPr id="399" name="Freihand 398">
                <a:extLst>
                  <a:ext uri="{FF2B5EF4-FFF2-40B4-BE49-F238E27FC236}">
                    <a16:creationId xmlns:a16="http://schemas.microsoft.com/office/drawing/2014/main" id="{D48D9F62-F1CA-4438-8454-ABF3BAEB922D}"/>
                  </a:ext>
                </a:extLst>
              </p:cNvPr>
              <p:cNvPicPr/>
              <p:nvPr/>
            </p:nvPicPr>
            <p:blipFill>
              <a:blip r:embed="rId672"/>
              <a:stretch>
                <a:fillRect/>
              </a:stretch>
            </p:blipFill>
            <p:spPr>
              <a:xfrm>
                <a:off x="5113659" y="5857388"/>
                <a:ext cx="23983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0" name="Freihand 399">
                <a:extLst>
                  <a:ext uri="{FF2B5EF4-FFF2-40B4-BE49-F238E27FC236}">
                    <a16:creationId xmlns:a16="http://schemas.microsoft.com/office/drawing/2014/main" id="{00265DBA-8631-4610-9D47-3EECBE151F6F}"/>
                  </a:ext>
                </a:extLst>
              </p14:cNvPr>
              <p14:cNvContentPartPr/>
              <p14:nvPr/>
            </p14:nvContentPartPr>
            <p14:xfrm>
              <a:off x="271659" y="1295108"/>
              <a:ext cx="139320" cy="871920"/>
            </p14:xfrm>
          </p:contentPart>
        </mc:Choice>
        <mc:Fallback xmlns="">
          <p:pic>
            <p:nvPicPr>
              <p:cNvPr id="400" name="Freihand 399">
                <a:extLst>
                  <a:ext uri="{FF2B5EF4-FFF2-40B4-BE49-F238E27FC236}">
                    <a16:creationId xmlns:a16="http://schemas.microsoft.com/office/drawing/2014/main" id="{00265DBA-8631-4610-9D47-3EECBE151F6F}"/>
                  </a:ext>
                </a:extLst>
              </p:cNvPr>
              <p:cNvPicPr/>
              <p:nvPr/>
            </p:nvPicPr>
            <p:blipFill>
              <a:blip r:embed="rId674"/>
              <a:stretch>
                <a:fillRect/>
              </a:stretch>
            </p:blipFill>
            <p:spPr>
              <a:xfrm>
                <a:off x="267339" y="1290788"/>
                <a:ext cx="147960" cy="880560"/>
              </a:xfrm>
              <a:prstGeom prst="rect">
                <a:avLst/>
              </a:prstGeom>
            </p:spPr>
          </p:pic>
        </mc:Fallback>
      </mc:AlternateContent>
    </p:spTree>
    <p:extLst>
      <p:ext uri="{BB962C8B-B14F-4D97-AF65-F5344CB8AC3E}">
        <p14:creationId xmlns:p14="http://schemas.microsoft.com/office/powerpoint/2010/main" val="183490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4147A8BC-81BA-4C34-AF6D-250BC75AC161}"/>
              </a:ext>
            </a:extLst>
          </p:cNvPr>
          <p:cNvGrpSpPr/>
          <p:nvPr/>
        </p:nvGrpSpPr>
        <p:grpSpPr>
          <a:xfrm>
            <a:off x="10436259" y="84005"/>
            <a:ext cx="1486800" cy="1102680"/>
            <a:chOff x="10436259" y="84005"/>
            <a:chExt cx="1486800" cy="11026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2D940CB6-4394-4238-A8FE-51427208C403}"/>
                    </a:ext>
                  </a:extLst>
                </p14:cNvPr>
                <p14:cNvContentPartPr/>
                <p14:nvPr/>
              </p14:nvContentPartPr>
              <p14:xfrm>
                <a:off x="10770339" y="247085"/>
                <a:ext cx="32760" cy="731520"/>
              </p14:xfrm>
            </p:contentPart>
          </mc:Choice>
          <mc:Fallback xmlns="">
            <p:pic>
              <p:nvPicPr>
                <p:cNvPr id="2" name="Freihand 1">
                  <a:extLst>
                    <a:ext uri="{FF2B5EF4-FFF2-40B4-BE49-F238E27FC236}">
                      <a16:creationId xmlns:a16="http://schemas.microsoft.com/office/drawing/2014/main" id="{2D940CB6-4394-4238-A8FE-51427208C403}"/>
                    </a:ext>
                  </a:extLst>
                </p:cNvPr>
                <p:cNvPicPr/>
                <p:nvPr/>
              </p:nvPicPr>
              <p:blipFill>
                <a:blip r:embed="rId6"/>
                <a:stretch>
                  <a:fillRect/>
                </a:stretch>
              </p:blipFill>
              <p:spPr>
                <a:xfrm>
                  <a:off x="10766019" y="242765"/>
                  <a:ext cx="41400" cy="740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174C58AD-229C-4C4E-BB16-E0E096E435FE}"/>
                    </a:ext>
                  </a:extLst>
                </p14:cNvPr>
                <p14:cNvContentPartPr/>
                <p14:nvPr/>
              </p14:nvContentPartPr>
              <p14:xfrm>
                <a:off x="10570899" y="803645"/>
                <a:ext cx="972000" cy="100800"/>
              </p14:xfrm>
            </p:contentPart>
          </mc:Choice>
          <mc:Fallback xmlns="">
            <p:pic>
              <p:nvPicPr>
                <p:cNvPr id="3" name="Freihand 2">
                  <a:extLst>
                    <a:ext uri="{FF2B5EF4-FFF2-40B4-BE49-F238E27FC236}">
                      <a16:creationId xmlns:a16="http://schemas.microsoft.com/office/drawing/2014/main" id="{174C58AD-229C-4C4E-BB16-E0E096E435FE}"/>
                    </a:ext>
                  </a:extLst>
                </p:cNvPr>
                <p:cNvPicPr/>
                <p:nvPr/>
              </p:nvPicPr>
              <p:blipFill>
                <a:blip r:embed="rId8"/>
                <a:stretch>
                  <a:fillRect/>
                </a:stretch>
              </p:blipFill>
              <p:spPr>
                <a:xfrm>
                  <a:off x="10566579" y="799325"/>
                  <a:ext cx="9806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9B64BF7E-E44D-44DC-81DA-8B56822BE12C}"/>
                    </a:ext>
                  </a:extLst>
                </p14:cNvPr>
                <p14:cNvContentPartPr/>
                <p14:nvPr/>
              </p14:nvContentPartPr>
              <p14:xfrm>
                <a:off x="11506179" y="697085"/>
                <a:ext cx="177840" cy="183240"/>
              </p14:xfrm>
            </p:contentPart>
          </mc:Choice>
          <mc:Fallback xmlns="">
            <p:pic>
              <p:nvPicPr>
                <p:cNvPr id="4" name="Freihand 3">
                  <a:extLst>
                    <a:ext uri="{FF2B5EF4-FFF2-40B4-BE49-F238E27FC236}">
                      <a16:creationId xmlns:a16="http://schemas.microsoft.com/office/drawing/2014/main" id="{9B64BF7E-E44D-44DC-81DA-8B56822BE12C}"/>
                    </a:ext>
                  </a:extLst>
                </p:cNvPr>
                <p:cNvPicPr/>
                <p:nvPr/>
              </p:nvPicPr>
              <p:blipFill>
                <a:blip r:embed="rId10"/>
                <a:stretch>
                  <a:fillRect/>
                </a:stretch>
              </p:blipFill>
              <p:spPr>
                <a:xfrm>
                  <a:off x="11501859" y="692765"/>
                  <a:ext cx="1864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A2E7B9C8-6195-4E8E-AABE-27CC3B156F73}"/>
                    </a:ext>
                  </a:extLst>
                </p14:cNvPr>
                <p14:cNvContentPartPr/>
                <p14:nvPr/>
              </p14:nvContentPartPr>
              <p14:xfrm>
                <a:off x="10649019" y="103085"/>
                <a:ext cx="238680" cy="217800"/>
              </p14:xfrm>
            </p:contentPart>
          </mc:Choice>
          <mc:Fallback xmlns="">
            <p:pic>
              <p:nvPicPr>
                <p:cNvPr id="5" name="Freihand 4">
                  <a:extLst>
                    <a:ext uri="{FF2B5EF4-FFF2-40B4-BE49-F238E27FC236}">
                      <a16:creationId xmlns:a16="http://schemas.microsoft.com/office/drawing/2014/main" id="{A2E7B9C8-6195-4E8E-AABE-27CC3B156F73}"/>
                    </a:ext>
                  </a:extLst>
                </p:cNvPr>
                <p:cNvPicPr/>
                <p:nvPr/>
              </p:nvPicPr>
              <p:blipFill>
                <a:blip r:embed="rId12"/>
                <a:stretch>
                  <a:fillRect/>
                </a:stretch>
              </p:blipFill>
              <p:spPr>
                <a:xfrm>
                  <a:off x="10644699" y="98765"/>
                  <a:ext cx="247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502A1A62-ABD0-4A03-8996-8E69A68B4EEB}"/>
                    </a:ext>
                  </a:extLst>
                </p14:cNvPr>
                <p14:cNvContentPartPr/>
                <p14:nvPr/>
              </p14:nvContentPartPr>
              <p14:xfrm>
                <a:off x="10474419" y="103445"/>
                <a:ext cx="32400" cy="208800"/>
              </p14:xfrm>
            </p:contentPart>
          </mc:Choice>
          <mc:Fallback xmlns="">
            <p:pic>
              <p:nvPicPr>
                <p:cNvPr id="6" name="Freihand 5">
                  <a:extLst>
                    <a:ext uri="{FF2B5EF4-FFF2-40B4-BE49-F238E27FC236}">
                      <a16:creationId xmlns:a16="http://schemas.microsoft.com/office/drawing/2014/main" id="{502A1A62-ABD0-4A03-8996-8E69A68B4EEB}"/>
                    </a:ext>
                  </a:extLst>
                </p:cNvPr>
                <p:cNvPicPr/>
                <p:nvPr/>
              </p:nvPicPr>
              <p:blipFill>
                <a:blip r:embed="rId14"/>
                <a:stretch>
                  <a:fillRect/>
                </a:stretch>
              </p:blipFill>
              <p:spPr>
                <a:xfrm>
                  <a:off x="10470099" y="99125"/>
                  <a:ext cx="410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E6969BEC-66DF-4BB3-869E-27BFC1F3144D}"/>
                    </a:ext>
                  </a:extLst>
                </p14:cNvPr>
                <p14:cNvContentPartPr/>
                <p14:nvPr/>
              </p14:nvContentPartPr>
              <p14:xfrm>
                <a:off x="10436259" y="84005"/>
                <a:ext cx="161640" cy="103680"/>
              </p14:xfrm>
            </p:contentPart>
          </mc:Choice>
          <mc:Fallback xmlns="">
            <p:pic>
              <p:nvPicPr>
                <p:cNvPr id="7" name="Freihand 6">
                  <a:extLst>
                    <a:ext uri="{FF2B5EF4-FFF2-40B4-BE49-F238E27FC236}">
                      <a16:creationId xmlns:a16="http://schemas.microsoft.com/office/drawing/2014/main" id="{E6969BEC-66DF-4BB3-869E-27BFC1F3144D}"/>
                    </a:ext>
                  </a:extLst>
                </p:cNvPr>
                <p:cNvPicPr/>
                <p:nvPr/>
              </p:nvPicPr>
              <p:blipFill>
                <a:blip r:embed="rId16"/>
                <a:stretch>
                  <a:fillRect/>
                </a:stretch>
              </p:blipFill>
              <p:spPr>
                <a:xfrm>
                  <a:off x="10431939" y="79685"/>
                  <a:ext cx="170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17633CE-DD9B-4BBB-834C-1DE922E62107}"/>
                    </a:ext>
                  </a:extLst>
                </p14:cNvPr>
                <p14:cNvContentPartPr/>
                <p14:nvPr/>
              </p14:nvContentPartPr>
              <p14:xfrm>
                <a:off x="11455779" y="938285"/>
                <a:ext cx="87120" cy="248400"/>
              </p14:xfrm>
            </p:contentPart>
          </mc:Choice>
          <mc:Fallback xmlns="">
            <p:pic>
              <p:nvPicPr>
                <p:cNvPr id="15" name="Freihand 14">
                  <a:extLst>
                    <a:ext uri="{FF2B5EF4-FFF2-40B4-BE49-F238E27FC236}">
                      <a16:creationId xmlns:a16="http://schemas.microsoft.com/office/drawing/2014/main" id="{917633CE-DD9B-4BBB-834C-1DE922E62107}"/>
                    </a:ext>
                  </a:extLst>
                </p:cNvPr>
                <p:cNvPicPr/>
                <p:nvPr/>
              </p:nvPicPr>
              <p:blipFill>
                <a:blip r:embed="rId18"/>
                <a:stretch>
                  <a:fillRect/>
                </a:stretch>
              </p:blipFill>
              <p:spPr>
                <a:xfrm>
                  <a:off x="11451459" y="933965"/>
                  <a:ext cx="95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2CCCFE1-12C2-410F-AC32-23097D326351}"/>
                    </a:ext>
                  </a:extLst>
                </p14:cNvPr>
                <p14:cNvContentPartPr/>
                <p14:nvPr/>
              </p14:nvContentPartPr>
              <p14:xfrm>
                <a:off x="11453259" y="979685"/>
                <a:ext cx="187560" cy="66600"/>
              </p14:xfrm>
            </p:contentPart>
          </mc:Choice>
          <mc:Fallback xmlns="">
            <p:pic>
              <p:nvPicPr>
                <p:cNvPr id="19" name="Freihand 18">
                  <a:extLst>
                    <a:ext uri="{FF2B5EF4-FFF2-40B4-BE49-F238E27FC236}">
                      <a16:creationId xmlns:a16="http://schemas.microsoft.com/office/drawing/2014/main" id="{92CCCFE1-12C2-410F-AC32-23097D326351}"/>
                    </a:ext>
                  </a:extLst>
                </p:cNvPr>
                <p:cNvPicPr/>
                <p:nvPr/>
              </p:nvPicPr>
              <p:blipFill>
                <a:blip r:embed="rId20"/>
                <a:stretch>
                  <a:fillRect/>
                </a:stretch>
              </p:blipFill>
              <p:spPr>
                <a:xfrm>
                  <a:off x="11448939" y="975365"/>
                  <a:ext cx="1962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7723FF29-D19F-4902-9AEE-3C0912A4AFC1}"/>
                    </a:ext>
                  </a:extLst>
                </p14:cNvPr>
                <p14:cNvContentPartPr/>
                <p14:nvPr/>
              </p14:nvContentPartPr>
              <p14:xfrm>
                <a:off x="10901379" y="133685"/>
                <a:ext cx="763200" cy="548640"/>
              </p14:xfrm>
            </p:contentPart>
          </mc:Choice>
          <mc:Fallback xmlns="">
            <p:pic>
              <p:nvPicPr>
                <p:cNvPr id="25" name="Freihand 24">
                  <a:extLst>
                    <a:ext uri="{FF2B5EF4-FFF2-40B4-BE49-F238E27FC236}">
                      <a16:creationId xmlns:a16="http://schemas.microsoft.com/office/drawing/2014/main" id="{7723FF29-D19F-4902-9AEE-3C0912A4AFC1}"/>
                    </a:ext>
                  </a:extLst>
                </p:cNvPr>
                <p:cNvPicPr/>
                <p:nvPr/>
              </p:nvPicPr>
              <p:blipFill>
                <a:blip r:embed="rId22"/>
                <a:stretch>
                  <a:fillRect/>
                </a:stretch>
              </p:blipFill>
              <p:spPr>
                <a:xfrm>
                  <a:off x="10897059" y="129365"/>
                  <a:ext cx="77184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0925B0F3-5744-4B24-B56D-049589C0BA05}"/>
                    </a:ext>
                  </a:extLst>
                </p14:cNvPr>
                <p14:cNvContentPartPr/>
                <p14:nvPr/>
              </p14:nvContentPartPr>
              <p14:xfrm>
                <a:off x="11037819" y="200645"/>
                <a:ext cx="544680" cy="448560"/>
              </p14:xfrm>
            </p:contentPart>
          </mc:Choice>
          <mc:Fallback xmlns="">
            <p:pic>
              <p:nvPicPr>
                <p:cNvPr id="26" name="Freihand 25">
                  <a:extLst>
                    <a:ext uri="{FF2B5EF4-FFF2-40B4-BE49-F238E27FC236}">
                      <a16:creationId xmlns:a16="http://schemas.microsoft.com/office/drawing/2014/main" id="{0925B0F3-5744-4B24-B56D-049589C0BA05}"/>
                    </a:ext>
                  </a:extLst>
                </p:cNvPr>
                <p:cNvPicPr/>
                <p:nvPr/>
              </p:nvPicPr>
              <p:blipFill>
                <a:blip r:embed="rId24"/>
                <a:stretch>
                  <a:fillRect/>
                </a:stretch>
              </p:blipFill>
              <p:spPr>
                <a:xfrm>
                  <a:off x="11033499" y="196325"/>
                  <a:ext cx="55332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69886063-072D-4ED7-8627-151B279B57AF}"/>
                    </a:ext>
                  </a:extLst>
                </p14:cNvPr>
                <p14:cNvContentPartPr/>
                <p14:nvPr/>
              </p14:nvContentPartPr>
              <p14:xfrm>
                <a:off x="11750979" y="112805"/>
                <a:ext cx="81000" cy="111240"/>
              </p14:xfrm>
            </p:contentPart>
          </mc:Choice>
          <mc:Fallback xmlns="">
            <p:pic>
              <p:nvPicPr>
                <p:cNvPr id="27" name="Freihand 26">
                  <a:extLst>
                    <a:ext uri="{FF2B5EF4-FFF2-40B4-BE49-F238E27FC236}">
                      <a16:creationId xmlns:a16="http://schemas.microsoft.com/office/drawing/2014/main" id="{69886063-072D-4ED7-8627-151B279B57AF}"/>
                    </a:ext>
                  </a:extLst>
                </p:cNvPr>
                <p:cNvPicPr/>
                <p:nvPr/>
              </p:nvPicPr>
              <p:blipFill>
                <a:blip r:embed="rId26"/>
                <a:stretch>
                  <a:fillRect/>
                </a:stretch>
              </p:blipFill>
              <p:spPr>
                <a:xfrm>
                  <a:off x="11746659" y="108485"/>
                  <a:ext cx="896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A1B74B86-8967-422D-B4DC-91E7A676CFEA}"/>
                    </a:ext>
                  </a:extLst>
                </p14:cNvPr>
                <p14:cNvContentPartPr/>
                <p14:nvPr/>
              </p14:nvContentPartPr>
              <p14:xfrm>
                <a:off x="11776899" y="105965"/>
                <a:ext cx="77760" cy="111240"/>
              </p14:xfrm>
            </p:contentPart>
          </mc:Choice>
          <mc:Fallback xmlns="">
            <p:pic>
              <p:nvPicPr>
                <p:cNvPr id="28" name="Freihand 27">
                  <a:extLst>
                    <a:ext uri="{FF2B5EF4-FFF2-40B4-BE49-F238E27FC236}">
                      <a16:creationId xmlns:a16="http://schemas.microsoft.com/office/drawing/2014/main" id="{A1B74B86-8967-422D-B4DC-91E7A676CFEA}"/>
                    </a:ext>
                  </a:extLst>
                </p:cNvPr>
                <p:cNvPicPr/>
                <p:nvPr/>
              </p:nvPicPr>
              <p:blipFill>
                <a:blip r:embed="rId28"/>
                <a:stretch>
                  <a:fillRect/>
                </a:stretch>
              </p:blipFill>
              <p:spPr>
                <a:xfrm>
                  <a:off x="11772579" y="101645"/>
                  <a:ext cx="86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FB628A9C-5CB5-4931-B70D-BCE992CBEFEB}"/>
                    </a:ext>
                  </a:extLst>
                </p14:cNvPr>
                <p14:cNvContentPartPr/>
                <p14:nvPr/>
              </p14:nvContentPartPr>
              <p14:xfrm>
                <a:off x="11781219" y="573965"/>
                <a:ext cx="7200" cy="104040"/>
              </p14:xfrm>
            </p:contentPart>
          </mc:Choice>
          <mc:Fallback xmlns="">
            <p:pic>
              <p:nvPicPr>
                <p:cNvPr id="29" name="Freihand 28">
                  <a:extLst>
                    <a:ext uri="{FF2B5EF4-FFF2-40B4-BE49-F238E27FC236}">
                      <a16:creationId xmlns:a16="http://schemas.microsoft.com/office/drawing/2014/main" id="{FB628A9C-5CB5-4931-B70D-BCE992CBEFEB}"/>
                    </a:ext>
                  </a:extLst>
                </p:cNvPr>
                <p:cNvPicPr/>
                <p:nvPr/>
              </p:nvPicPr>
              <p:blipFill>
                <a:blip r:embed="rId30"/>
                <a:stretch>
                  <a:fillRect/>
                </a:stretch>
              </p:blipFill>
              <p:spPr>
                <a:xfrm>
                  <a:off x="11776899" y="569645"/>
                  <a:ext cx="15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F1FA53C5-0C2F-4375-B838-11F38A740563}"/>
                    </a:ext>
                  </a:extLst>
                </p14:cNvPr>
                <p14:cNvContentPartPr/>
                <p14:nvPr/>
              </p14:nvContentPartPr>
              <p14:xfrm>
                <a:off x="11789139" y="535445"/>
                <a:ext cx="133920" cy="117000"/>
              </p14:xfrm>
            </p:contentPart>
          </mc:Choice>
          <mc:Fallback xmlns="">
            <p:pic>
              <p:nvPicPr>
                <p:cNvPr id="31" name="Freihand 30">
                  <a:extLst>
                    <a:ext uri="{FF2B5EF4-FFF2-40B4-BE49-F238E27FC236}">
                      <a16:creationId xmlns:a16="http://schemas.microsoft.com/office/drawing/2014/main" id="{F1FA53C5-0C2F-4375-B838-11F38A740563}"/>
                    </a:ext>
                  </a:extLst>
                </p:cNvPr>
                <p:cNvPicPr/>
                <p:nvPr/>
              </p:nvPicPr>
              <p:blipFill>
                <a:blip r:embed="rId32"/>
                <a:stretch>
                  <a:fillRect/>
                </a:stretch>
              </p:blipFill>
              <p:spPr>
                <a:xfrm>
                  <a:off x="11784819" y="531125"/>
                  <a:ext cx="142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09884A96-9082-4E3F-8A3F-1D4D7DEDA682}"/>
                    </a:ext>
                  </a:extLst>
                </p14:cNvPr>
                <p14:cNvContentPartPr/>
                <p14:nvPr/>
              </p14:nvContentPartPr>
              <p14:xfrm>
                <a:off x="10737579" y="456245"/>
                <a:ext cx="245160" cy="17640"/>
              </p14:xfrm>
            </p:contentPart>
          </mc:Choice>
          <mc:Fallback xmlns="">
            <p:pic>
              <p:nvPicPr>
                <p:cNvPr id="32" name="Freihand 31">
                  <a:extLst>
                    <a:ext uri="{FF2B5EF4-FFF2-40B4-BE49-F238E27FC236}">
                      <a16:creationId xmlns:a16="http://schemas.microsoft.com/office/drawing/2014/main" id="{09884A96-9082-4E3F-8A3F-1D4D7DEDA682}"/>
                    </a:ext>
                  </a:extLst>
                </p:cNvPr>
                <p:cNvPicPr/>
                <p:nvPr/>
              </p:nvPicPr>
              <p:blipFill>
                <a:blip r:embed="rId34"/>
                <a:stretch>
                  <a:fillRect/>
                </a:stretch>
              </p:blipFill>
              <p:spPr>
                <a:xfrm>
                  <a:off x="10733259" y="451925"/>
                  <a:ext cx="253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F3DD259C-659F-4337-A76C-26ED9912FD69}"/>
                    </a:ext>
                  </a:extLst>
                </p14:cNvPr>
                <p14:cNvContentPartPr/>
                <p14:nvPr/>
              </p14:nvContentPartPr>
              <p14:xfrm>
                <a:off x="11177139" y="400085"/>
                <a:ext cx="115560" cy="60480"/>
              </p14:xfrm>
            </p:contentPart>
          </mc:Choice>
          <mc:Fallback xmlns="">
            <p:pic>
              <p:nvPicPr>
                <p:cNvPr id="35" name="Freihand 34">
                  <a:extLst>
                    <a:ext uri="{FF2B5EF4-FFF2-40B4-BE49-F238E27FC236}">
                      <a16:creationId xmlns:a16="http://schemas.microsoft.com/office/drawing/2014/main" id="{F3DD259C-659F-4337-A76C-26ED9912FD69}"/>
                    </a:ext>
                  </a:extLst>
                </p:cNvPr>
                <p:cNvPicPr/>
                <p:nvPr/>
              </p:nvPicPr>
              <p:blipFill>
                <a:blip r:embed="rId36"/>
                <a:stretch>
                  <a:fillRect/>
                </a:stretch>
              </p:blipFill>
              <p:spPr>
                <a:xfrm>
                  <a:off x="11172819" y="395765"/>
                  <a:ext cx="124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C02CE0C8-A273-468D-A355-4068E7D7D8C2}"/>
                    </a:ext>
                  </a:extLst>
                </p14:cNvPr>
                <p14:cNvContentPartPr/>
                <p14:nvPr/>
              </p14:nvContentPartPr>
              <p14:xfrm>
                <a:off x="11216739" y="553085"/>
                <a:ext cx="33480" cy="353160"/>
              </p14:xfrm>
            </p:contentPart>
          </mc:Choice>
          <mc:Fallback xmlns="">
            <p:pic>
              <p:nvPicPr>
                <p:cNvPr id="36" name="Freihand 35">
                  <a:extLst>
                    <a:ext uri="{FF2B5EF4-FFF2-40B4-BE49-F238E27FC236}">
                      <a16:creationId xmlns:a16="http://schemas.microsoft.com/office/drawing/2014/main" id="{C02CE0C8-A273-468D-A355-4068E7D7D8C2}"/>
                    </a:ext>
                  </a:extLst>
                </p:cNvPr>
                <p:cNvPicPr/>
                <p:nvPr/>
              </p:nvPicPr>
              <p:blipFill>
                <a:blip r:embed="rId38"/>
                <a:stretch>
                  <a:fillRect/>
                </a:stretch>
              </p:blipFill>
              <p:spPr>
                <a:xfrm>
                  <a:off x="11212419" y="548765"/>
                  <a:ext cx="4212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1E16C411-8892-483A-A296-D8FEB7AF9C3D}"/>
                    </a:ext>
                  </a:extLst>
                </p14:cNvPr>
                <p14:cNvContentPartPr/>
                <p14:nvPr/>
              </p14:nvContentPartPr>
              <p14:xfrm>
                <a:off x="10745139" y="295325"/>
                <a:ext cx="553680" cy="78120"/>
              </p14:xfrm>
            </p:contentPart>
          </mc:Choice>
          <mc:Fallback xmlns="">
            <p:pic>
              <p:nvPicPr>
                <p:cNvPr id="38" name="Freihand 37">
                  <a:extLst>
                    <a:ext uri="{FF2B5EF4-FFF2-40B4-BE49-F238E27FC236}">
                      <a16:creationId xmlns:a16="http://schemas.microsoft.com/office/drawing/2014/main" id="{1E16C411-8892-483A-A296-D8FEB7AF9C3D}"/>
                    </a:ext>
                  </a:extLst>
                </p:cNvPr>
                <p:cNvPicPr/>
                <p:nvPr/>
              </p:nvPicPr>
              <p:blipFill>
                <a:blip r:embed="rId40"/>
                <a:stretch>
                  <a:fillRect/>
                </a:stretch>
              </p:blipFill>
              <p:spPr>
                <a:xfrm>
                  <a:off x="10740819" y="291005"/>
                  <a:ext cx="562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4280D856-D97F-4B26-8839-EAFDD7708907}"/>
                    </a:ext>
                  </a:extLst>
                </p14:cNvPr>
                <p14:cNvContentPartPr/>
                <p14:nvPr/>
              </p14:nvContentPartPr>
              <p14:xfrm>
                <a:off x="10723539" y="589085"/>
                <a:ext cx="747000" cy="62640"/>
              </p14:xfrm>
            </p:contentPart>
          </mc:Choice>
          <mc:Fallback xmlns="">
            <p:pic>
              <p:nvPicPr>
                <p:cNvPr id="39" name="Freihand 38">
                  <a:extLst>
                    <a:ext uri="{FF2B5EF4-FFF2-40B4-BE49-F238E27FC236}">
                      <a16:creationId xmlns:a16="http://schemas.microsoft.com/office/drawing/2014/main" id="{4280D856-D97F-4B26-8839-EAFDD7708907}"/>
                    </a:ext>
                  </a:extLst>
                </p:cNvPr>
                <p:cNvPicPr/>
                <p:nvPr/>
              </p:nvPicPr>
              <p:blipFill>
                <a:blip r:embed="rId42"/>
                <a:stretch>
                  <a:fillRect/>
                </a:stretch>
              </p:blipFill>
              <p:spPr>
                <a:xfrm>
                  <a:off x="10719219" y="584765"/>
                  <a:ext cx="755640" cy="7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43" name="Freihand 42">
                <a:extLst>
                  <a:ext uri="{FF2B5EF4-FFF2-40B4-BE49-F238E27FC236}">
                    <a16:creationId xmlns:a16="http://schemas.microsoft.com/office/drawing/2014/main" id="{13B0C4ED-B049-4078-97CA-17C35E241E52}"/>
                  </a:ext>
                </a:extLst>
              </p14:cNvPr>
              <p14:cNvContentPartPr/>
              <p14:nvPr/>
            </p14:nvContentPartPr>
            <p14:xfrm>
              <a:off x="4185579" y="2472605"/>
              <a:ext cx="448200" cy="574920"/>
            </p14:xfrm>
          </p:contentPart>
        </mc:Choice>
        <mc:Fallback xmlns="">
          <p:pic>
            <p:nvPicPr>
              <p:cNvPr id="43" name="Freihand 42">
                <a:extLst>
                  <a:ext uri="{FF2B5EF4-FFF2-40B4-BE49-F238E27FC236}">
                    <a16:creationId xmlns:a16="http://schemas.microsoft.com/office/drawing/2014/main" id="{13B0C4ED-B049-4078-97CA-17C35E241E52}"/>
                  </a:ext>
                </a:extLst>
              </p:cNvPr>
              <p:cNvPicPr/>
              <p:nvPr/>
            </p:nvPicPr>
            <p:blipFill>
              <a:blip r:embed="rId44"/>
              <a:stretch>
                <a:fillRect/>
              </a:stretch>
            </p:blipFill>
            <p:spPr>
              <a:xfrm>
                <a:off x="4181259" y="2468285"/>
                <a:ext cx="45684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D5F573F8-ED9A-4492-B75E-6FE63713C25F}"/>
                  </a:ext>
                </a:extLst>
              </p14:cNvPr>
              <p14:cNvContentPartPr/>
              <p14:nvPr/>
            </p14:nvContentPartPr>
            <p14:xfrm>
              <a:off x="5844099" y="1130165"/>
              <a:ext cx="120600" cy="52560"/>
            </p14:xfrm>
          </p:contentPart>
        </mc:Choice>
        <mc:Fallback xmlns="">
          <p:pic>
            <p:nvPicPr>
              <p:cNvPr id="44" name="Freihand 43">
                <a:extLst>
                  <a:ext uri="{FF2B5EF4-FFF2-40B4-BE49-F238E27FC236}">
                    <a16:creationId xmlns:a16="http://schemas.microsoft.com/office/drawing/2014/main" id="{D5F573F8-ED9A-4492-B75E-6FE63713C25F}"/>
                  </a:ext>
                </a:extLst>
              </p:cNvPr>
              <p:cNvPicPr/>
              <p:nvPr/>
            </p:nvPicPr>
            <p:blipFill>
              <a:blip r:embed="rId46"/>
              <a:stretch>
                <a:fillRect/>
              </a:stretch>
            </p:blipFill>
            <p:spPr>
              <a:xfrm>
                <a:off x="5839779" y="1125845"/>
                <a:ext cx="129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D3FA2586-7820-497C-8AF0-2C3D4A4AA77D}"/>
                  </a:ext>
                </a:extLst>
              </p14:cNvPr>
              <p14:cNvContentPartPr/>
              <p14:nvPr/>
            </p14:nvContentPartPr>
            <p14:xfrm>
              <a:off x="7739139" y="2467925"/>
              <a:ext cx="2771280" cy="100440"/>
            </p14:xfrm>
          </p:contentPart>
        </mc:Choice>
        <mc:Fallback xmlns="">
          <p:pic>
            <p:nvPicPr>
              <p:cNvPr id="45" name="Freihand 44">
                <a:extLst>
                  <a:ext uri="{FF2B5EF4-FFF2-40B4-BE49-F238E27FC236}">
                    <a16:creationId xmlns:a16="http://schemas.microsoft.com/office/drawing/2014/main" id="{D3FA2586-7820-497C-8AF0-2C3D4A4AA77D}"/>
                  </a:ext>
                </a:extLst>
              </p:cNvPr>
              <p:cNvPicPr/>
              <p:nvPr/>
            </p:nvPicPr>
            <p:blipFill>
              <a:blip r:embed="rId48"/>
              <a:stretch>
                <a:fillRect/>
              </a:stretch>
            </p:blipFill>
            <p:spPr>
              <a:xfrm>
                <a:off x="7734819" y="2463605"/>
                <a:ext cx="2779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 name="Freihand 50">
                <a:extLst>
                  <a:ext uri="{FF2B5EF4-FFF2-40B4-BE49-F238E27FC236}">
                    <a16:creationId xmlns:a16="http://schemas.microsoft.com/office/drawing/2014/main" id="{D4778895-C273-4A73-8E75-4F65C5CB611C}"/>
                  </a:ext>
                </a:extLst>
              </p14:cNvPr>
              <p14:cNvContentPartPr/>
              <p14:nvPr/>
            </p14:nvContentPartPr>
            <p14:xfrm>
              <a:off x="7683339" y="1407005"/>
              <a:ext cx="1211040" cy="66240"/>
            </p14:xfrm>
          </p:contentPart>
        </mc:Choice>
        <mc:Fallback xmlns="">
          <p:pic>
            <p:nvPicPr>
              <p:cNvPr id="51" name="Freihand 50">
                <a:extLst>
                  <a:ext uri="{FF2B5EF4-FFF2-40B4-BE49-F238E27FC236}">
                    <a16:creationId xmlns:a16="http://schemas.microsoft.com/office/drawing/2014/main" id="{D4778895-C273-4A73-8E75-4F65C5CB611C}"/>
                  </a:ext>
                </a:extLst>
              </p:cNvPr>
              <p:cNvPicPr/>
              <p:nvPr/>
            </p:nvPicPr>
            <p:blipFill>
              <a:blip r:embed="rId50"/>
              <a:stretch>
                <a:fillRect/>
              </a:stretch>
            </p:blipFill>
            <p:spPr>
              <a:xfrm>
                <a:off x="7679019" y="1402685"/>
                <a:ext cx="1219680" cy="74880"/>
              </a:xfrm>
              <a:prstGeom prst="rect">
                <a:avLst/>
              </a:prstGeom>
            </p:spPr>
          </p:pic>
        </mc:Fallback>
      </mc:AlternateContent>
      <p:grpSp>
        <p:nvGrpSpPr>
          <p:cNvPr id="64" name="Gruppieren 63">
            <a:extLst>
              <a:ext uri="{FF2B5EF4-FFF2-40B4-BE49-F238E27FC236}">
                <a16:creationId xmlns:a16="http://schemas.microsoft.com/office/drawing/2014/main" id="{E11CE71A-54DB-4045-9E04-FC16256EBD95}"/>
              </a:ext>
            </a:extLst>
          </p:cNvPr>
          <p:cNvGrpSpPr/>
          <p:nvPr/>
        </p:nvGrpSpPr>
        <p:grpSpPr>
          <a:xfrm>
            <a:off x="10382979" y="1974725"/>
            <a:ext cx="1502640" cy="618120"/>
            <a:chOff x="10382979" y="1974725"/>
            <a:chExt cx="1502640" cy="618120"/>
          </a:xfrm>
        </p:grpSpPr>
        <mc:AlternateContent xmlns:mc="http://schemas.openxmlformats.org/markup-compatibility/2006" xmlns:p14="http://schemas.microsoft.com/office/powerpoint/2010/main">
          <mc:Choice Requires="p14">
            <p:contentPart p14:bwMode="auto" r:id="rId51">
              <p14:nvContentPartPr>
                <p14:cNvPr id="52" name="Freihand 51">
                  <a:extLst>
                    <a:ext uri="{FF2B5EF4-FFF2-40B4-BE49-F238E27FC236}">
                      <a16:creationId xmlns:a16="http://schemas.microsoft.com/office/drawing/2014/main" id="{9868F18A-D385-499A-8E14-9E75423CA227}"/>
                    </a:ext>
                  </a:extLst>
                </p14:cNvPr>
                <p14:cNvContentPartPr/>
                <p14:nvPr/>
              </p14:nvContentPartPr>
              <p14:xfrm>
                <a:off x="10382979" y="2342645"/>
                <a:ext cx="166680" cy="29160"/>
              </p14:xfrm>
            </p:contentPart>
          </mc:Choice>
          <mc:Fallback xmlns="">
            <p:pic>
              <p:nvPicPr>
                <p:cNvPr id="52" name="Freihand 51">
                  <a:extLst>
                    <a:ext uri="{FF2B5EF4-FFF2-40B4-BE49-F238E27FC236}">
                      <a16:creationId xmlns:a16="http://schemas.microsoft.com/office/drawing/2014/main" id="{9868F18A-D385-499A-8E14-9E75423CA227}"/>
                    </a:ext>
                  </a:extLst>
                </p:cNvPr>
                <p:cNvPicPr/>
                <p:nvPr/>
              </p:nvPicPr>
              <p:blipFill>
                <a:blip r:embed="rId52"/>
                <a:stretch>
                  <a:fillRect/>
                </a:stretch>
              </p:blipFill>
              <p:spPr>
                <a:xfrm>
                  <a:off x="10378659" y="2338325"/>
                  <a:ext cx="175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7FB61DC7-344B-4677-A06A-1A0663E57CE8}"/>
                    </a:ext>
                  </a:extLst>
                </p14:cNvPr>
                <p14:cNvContentPartPr/>
                <p14:nvPr/>
              </p14:nvContentPartPr>
              <p14:xfrm>
                <a:off x="10405659" y="2385485"/>
                <a:ext cx="155160" cy="25920"/>
              </p14:xfrm>
            </p:contentPart>
          </mc:Choice>
          <mc:Fallback xmlns="">
            <p:pic>
              <p:nvPicPr>
                <p:cNvPr id="54" name="Freihand 53">
                  <a:extLst>
                    <a:ext uri="{FF2B5EF4-FFF2-40B4-BE49-F238E27FC236}">
                      <a16:creationId xmlns:a16="http://schemas.microsoft.com/office/drawing/2014/main" id="{7FB61DC7-344B-4677-A06A-1A0663E57CE8}"/>
                    </a:ext>
                  </a:extLst>
                </p:cNvPr>
                <p:cNvPicPr/>
                <p:nvPr/>
              </p:nvPicPr>
              <p:blipFill>
                <a:blip r:embed="rId54"/>
                <a:stretch>
                  <a:fillRect/>
                </a:stretch>
              </p:blipFill>
              <p:spPr>
                <a:xfrm>
                  <a:off x="10401339" y="2381165"/>
                  <a:ext cx="163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Freihand 55">
                  <a:extLst>
                    <a:ext uri="{FF2B5EF4-FFF2-40B4-BE49-F238E27FC236}">
                      <a16:creationId xmlns:a16="http://schemas.microsoft.com/office/drawing/2014/main" id="{A457634C-55AA-47D2-BBCC-A8F1A7C5DDBC}"/>
                    </a:ext>
                  </a:extLst>
                </p14:cNvPr>
                <p14:cNvContentPartPr/>
                <p14:nvPr/>
              </p14:nvContentPartPr>
              <p14:xfrm>
                <a:off x="10737939" y="2277125"/>
                <a:ext cx="183600" cy="105480"/>
              </p14:xfrm>
            </p:contentPart>
          </mc:Choice>
          <mc:Fallback xmlns="">
            <p:pic>
              <p:nvPicPr>
                <p:cNvPr id="56" name="Freihand 55">
                  <a:extLst>
                    <a:ext uri="{FF2B5EF4-FFF2-40B4-BE49-F238E27FC236}">
                      <a16:creationId xmlns:a16="http://schemas.microsoft.com/office/drawing/2014/main" id="{A457634C-55AA-47D2-BBCC-A8F1A7C5DDBC}"/>
                    </a:ext>
                  </a:extLst>
                </p:cNvPr>
                <p:cNvPicPr/>
                <p:nvPr/>
              </p:nvPicPr>
              <p:blipFill>
                <a:blip r:embed="rId56"/>
                <a:stretch>
                  <a:fillRect/>
                </a:stretch>
              </p:blipFill>
              <p:spPr>
                <a:xfrm>
                  <a:off x="10733619" y="2272805"/>
                  <a:ext cx="192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Freihand 56">
                  <a:extLst>
                    <a:ext uri="{FF2B5EF4-FFF2-40B4-BE49-F238E27FC236}">
                      <a16:creationId xmlns:a16="http://schemas.microsoft.com/office/drawing/2014/main" id="{C4DD959A-5B3D-4035-8B80-F0249C0021E3}"/>
                    </a:ext>
                  </a:extLst>
                </p14:cNvPr>
                <p14:cNvContentPartPr/>
                <p14:nvPr/>
              </p14:nvContentPartPr>
              <p14:xfrm>
                <a:off x="11003979" y="2272805"/>
                <a:ext cx="16920" cy="94320"/>
              </p14:xfrm>
            </p:contentPart>
          </mc:Choice>
          <mc:Fallback xmlns="">
            <p:pic>
              <p:nvPicPr>
                <p:cNvPr id="57" name="Freihand 56">
                  <a:extLst>
                    <a:ext uri="{FF2B5EF4-FFF2-40B4-BE49-F238E27FC236}">
                      <a16:creationId xmlns:a16="http://schemas.microsoft.com/office/drawing/2014/main" id="{C4DD959A-5B3D-4035-8B80-F0249C0021E3}"/>
                    </a:ext>
                  </a:extLst>
                </p:cNvPr>
                <p:cNvPicPr/>
                <p:nvPr/>
              </p:nvPicPr>
              <p:blipFill>
                <a:blip r:embed="rId58"/>
                <a:stretch>
                  <a:fillRect/>
                </a:stretch>
              </p:blipFill>
              <p:spPr>
                <a:xfrm>
                  <a:off x="10999659" y="2268485"/>
                  <a:ext cx="25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Freihand 57">
                  <a:extLst>
                    <a:ext uri="{FF2B5EF4-FFF2-40B4-BE49-F238E27FC236}">
                      <a16:creationId xmlns:a16="http://schemas.microsoft.com/office/drawing/2014/main" id="{7E75AF1B-3201-4C11-B640-2F7667043D9D}"/>
                    </a:ext>
                  </a:extLst>
                </p14:cNvPr>
                <p14:cNvContentPartPr/>
                <p14:nvPr/>
              </p14:nvContentPartPr>
              <p14:xfrm>
                <a:off x="10960059" y="2230325"/>
                <a:ext cx="235440" cy="126000"/>
              </p14:xfrm>
            </p:contentPart>
          </mc:Choice>
          <mc:Fallback xmlns="">
            <p:pic>
              <p:nvPicPr>
                <p:cNvPr id="58" name="Freihand 57">
                  <a:extLst>
                    <a:ext uri="{FF2B5EF4-FFF2-40B4-BE49-F238E27FC236}">
                      <a16:creationId xmlns:a16="http://schemas.microsoft.com/office/drawing/2014/main" id="{7E75AF1B-3201-4C11-B640-2F7667043D9D}"/>
                    </a:ext>
                  </a:extLst>
                </p:cNvPr>
                <p:cNvPicPr/>
                <p:nvPr/>
              </p:nvPicPr>
              <p:blipFill>
                <a:blip r:embed="rId60"/>
                <a:stretch>
                  <a:fillRect/>
                </a:stretch>
              </p:blipFill>
              <p:spPr>
                <a:xfrm>
                  <a:off x="10955739" y="2226005"/>
                  <a:ext cx="244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9" name="Freihand 58">
                  <a:extLst>
                    <a:ext uri="{FF2B5EF4-FFF2-40B4-BE49-F238E27FC236}">
                      <a16:creationId xmlns:a16="http://schemas.microsoft.com/office/drawing/2014/main" id="{61CDA31E-A5A5-45C1-A244-6B8DAE771324}"/>
                    </a:ext>
                  </a:extLst>
                </p14:cNvPr>
                <p14:cNvContentPartPr/>
                <p14:nvPr/>
              </p14:nvContentPartPr>
              <p14:xfrm>
                <a:off x="11080299" y="2207285"/>
                <a:ext cx="171720" cy="159480"/>
              </p14:xfrm>
            </p:contentPart>
          </mc:Choice>
          <mc:Fallback xmlns="">
            <p:pic>
              <p:nvPicPr>
                <p:cNvPr id="59" name="Freihand 58">
                  <a:extLst>
                    <a:ext uri="{FF2B5EF4-FFF2-40B4-BE49-F238E27FC236}">
                      <a16:creationId xmlns:a16="http://schemas.microsoft.com/office/drawing/2014/main" id="{61CDA31E-A5A5-45C1-A244-6B8DAE771324}"/>
                    </a:ext>
                  </a:extLst>
                </p:cNvPr>
                <p:cNvPicPr/>
                <p:nvPr/>
              </p:nvPicPr>
              <p:blipFill>
                <a:blip r:embed="rId62"/>
                <a:stretch>
                  <a:fillRect/>
                </a:stretch>
              </p:blipFill>
              <p:spPr>
                <a:xfrm>
                  <a:off x="11075979" y="2202965"/>
                  <a:ext cx="180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0" name="Freihand 59">
                  <a:extLst>
                    <a:ext uri="{FF2B5EF4-FFF2-40B4-BE49-F238E27FC236}">
                      <a16:creationId xmlns:a16="http://schemas.microsoft.com/office/drawing/2014/main" id="{DA15272F-6A11-4FF6-A651-5462FB3160AA}"/>
                    </a:ext>
                  </a:extLst>
                </p14:cNvPr>
                <p14:cNvContentPartPr/>
                <p14:nvPr/>
              </p14:nvContentPartPr>
              <p14:xfrm>
                <a:off x="11295939" y="2243285"/>
                <a:ext cx="169200" cy="103320"/>
              </p14:xfrm>
            </p:contentPart>
          </mc:Choice>
          <mc:Fallback xmlns="">
            <p:pic>
              <p:nvPicPr>
                <p:cNvPr id="60" name="Freihand 59">
                  <a:extLst>
                    <a:ext uri="{FF2B5EF4-FFF2-40B4-BE49-F238E27FC236}">
                      <a16:creationId xmlns:a16="http://schemas.microsoft.com/office/drawing/2014/main" id="{DA15272F-6A11-4FF6-A651-5462FB3160AA}"/>
                    </a:ext>
                  </a:extLst>
                </p:cNvPr>
                <p:cNvPicPr/>
                <p:nvPr/>
              </p:nvPicPr>
              <p:blipFill>
                <a:blip r:embed="rId64"/>
                <a:stretch>
                  <a:fillRect/>
                </a:stretch>
              </p:blipFill>
              <p:spPr>
                <a:xfrm>
                  <a:off x="11291619" y="2238965"/>
                  <a:ext cx="1778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1" name="Freihand 60">
                  <a:extLst>
                    <a:ext uri="{FF2B5EF4-FFF2-40B4-BE49-F238E27FC236}">
                      <a16:creationId xmlns:a16="http://schemas.microsoft.com/office/drawing/2014/main" id="{30196EED-8600-408B-AB3B-26A544BE041D}"/>
                    </a:ext>
                  </a:extLst>
                </p14:cNvPr>
                <p14:cNvContentPartPr/>
                <p14:nvPr/>
              </p14:nvContentPartPr>
              <p14:xfrm>
                <a:off x="11502579" y="2202605"/>
                <a:ext cx="140400" cy="180360"/>
              </p14:xfrm>
            </p:contentPart>
          </mc:Choice>
          <mc:Fallback xmlns="">
            <p:pic>
              <p:nvPicPr>
                <p:cNvPr id="61" name="Freihand 60">
                  <a:extLst>
                    <a:ext uri="{FF2B5EF4-FFF2-40B4-BE49-F238E27FC236}">
                      <a16:creationId xmlns:a16="http://schemas.microsoft.com/office/drawing/2014/main" id="{30196EED-8600-408B-AB3B-26A544BE041D}"/>
                    </a:ext>
                  </a:extLst>
                </p:cNvPr>
                <p:cNvPicPr/>
                <p:nvPr/>
              </p:nvPicPr>
              <p:blipFill>
                <a:blip r:embed="rId66"/>
                <a:stretch>
                  <a:fillRect/>
                </a:stretch>
              </p:blipFill>
              <p:spPr>
                <a:xfrm>
                  <a:off x="11498259" y="2198285"/>
                  <a:ext cx="149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Freihand 62">
                  <a:extLst>
                    <a:ext uri="{FF2B5EF4-FFF2-40B4-BE49-F238E27FC236}">
                      <a16:creationId xmlns:a16="http://schemas.microsoft.com/office/drawing/2014/main" id="{719B44AD-451A-4FDF-B9C4-CCF5060EF300}"/>
                    </a:ext>
                  </a:extLst>
                </p14:cNvPr>
                <p14:cNvContentPartPr/>
                <p14:nvPr/>
              </p14:nvContentPartPr>
              <p14:xfrm>
                <a:off x="10524819" y="1974725"/>
                <a:ext cx="1360800" cy="618120"/>
              </p14:xfrm>
            </p:contentPart>
          </mc:Choice>
          <mc:Fallback xmlns="">
            <p:pic>
              <p:nvPicPr>
                <p:cNvPr id="63" name="Freihand 62">
                  <a:extLst>
                    <a:ext uri="{FF2B5EF4-FFF2-40B4-BE49-F238E27FC236}">
                      <a16:creationId xmlns:a16="http://schemas.microsoft.com/office/drawing/2014/main" id="{719B44AD-451A-4FDF-B9C4-CCF5060EF300}"/>
                    </a:ext>
                  </a:extLst>
                </p:cNvPr>
                <p:cNvPicPr/>
                <p:nvPr/>
              </p:nvPicPr>
              <p:blipFill>
                <a:blip r:embed="rId68"/>
                <a:stretch>
                  <a:fillRect/>
                </a:stretch>
              </p:blipFill>
              <p:spPr>
                <a:xfrm>
                  <a:off x="10520499" y="1970405"/>
                  <a:ext cx="1369440" cy="62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65" name="Freihand 64">
                <a:extLst>
                  <a:ext uri="{FF2B5EF4-FFF2-40B4-BE49-F238E27FC236}">
                    <a16:creationId xmlns:a16="http://schemas.microsoft.com/office/drawing/2014/main" id="{E45CD0CE-2A6B-46F8-8611-A0278711721D}"/>
                  </a:ext>
                </a:extLst>
              </p14:cNvPr>
              <p14:cNvContentPartPr/>
              <p14:nvPr/>
            </p14:nvContentPartPr>
            <p14:xfrm>
              <a:off x="7446819" y="1593485"/>
              <a:ext cx="1185480" cy="77040"/>
            </p14:xfrm>
          </p:contentPart>
        </mc:Choice>
        <mc:Fallback xmlns="">
          <p:pic>
            <p:nvPicPr>
              <p:cNvPr id="65" name="Freihand 64">
                <a:extLst>
                  <a:ext uri="{FF2B5EF4-FFF2-40B4-BE49-F238E27FC236}">
                    <a16:creationId xmlns:a16="http://schemas.microsoft.com/office/drawing/2014/main" id="{E45CD0CE-2A6B-46F8-8611-A0278711721D}"/>
                  </a:ext>
                </a:extLst>
              </p:cNvPr>
              <p:cNvPicPr/>
              <p:nvPr/>
            </p:nvPicPr>
            <p:blipFill>
              <a:blip r:embed="rId70"/>
              <a:stretch>
                <a:fillRect/>
              </a:stretch>
            </p:blipFill>
            <p:spPr>
              <a:xfrm>
                <a:off x="7442499" y="1589165"/>
                <a:ext cx="1194120" cy="85680"/>
              </a:xfrm>
              <a:prstGeom prst="rect">
                <a:avLst/>
              </a:prstGeom>
            </p:spPr>
          </p:pic>
        </mc:Fallback>
      </mc:AlternateContent>
      <p:grpSp>
        <p:nvGrpSpPr>
          <p:cNvPr id="69" name="Gruppieren 68">
            <a:extLst>
              <a:ext uri="{FF2B5EF4-FFF2-40B4-BE49-F238E27FC236}">
                <a16:creationId xmlns:a16="http://schemas.microsoft.com/office/drawing/2014/main" id="{B9D2F90F-9DE5-402A-984B-4933D68B2126}"/>
              </a:ext>
            </a:extLst>
          </p:cNvPr>
          <p:cNvGrpSpPr/>
          <p:nvPr/>
        </p:nvGrpSpPr>
        <p:grpSpPr>
          <a:xfrm>
            <a:off x="5719539" y="1468565"/>
            <a:ext cx="209520" cy="869040"/>
            <a:chOff x="5719539" y="1468565"/>
            <a:chExt cx="209520" cy="869040"/>
          </a:xfrm>
        </p:grpSpPr>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D864A4AB-042A-453F-BA37-02F695DD8EC9}"/>
                    </a:ext>
                  </a:extLst>
                </p14:cNvPr>
                <p14:cNvContentPartPr/>
                <p14:nvPr/>
              </p14:nvContentPartPr>
              <p14:xfrm>
                <a:off x="5902419" y="1513565"/>
                <a:ext cx="26640" cy="27720"/>
              </p14:xfrm>
            </p:contentPart>
          </mc:Choice>
          <mc:Fallback xmlns="">
            <p:pic>
              <p:nvPicPr>
                <p:cNvPr id="46" name="Freihand 45">
                  <a:extLst>
                    <a:ext uri="{FF2B5EF4-FFF2-40B4-BE49-F238E27FC236}">
                      <a16:creationId xmlns:a16="http://schemas.microsoft.com/office/drawing/2014/main" id="{D864A4AB-042A-453F-BA37-02F695DD8EC9}"/>
                    </a:ext>
                  </a:extLst>
                </p:cNvPr>
                <p:cNvPicPr/>
                <p:nvPr/>
              </p:nvPicPr>
              <p:blipFill>
                <a:blip r:embed="rId72"/>
                <a:stretch>
                  <a:fillRect/>
                </a:stretch>
              </p:blipFill>
              <p:spPr>
                <a:xfrm>
                  <a:off x="5898099" y="1509245"/>
                  <a:ext cx="35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92975389-BD5A-4049-8416-9041121DB7F7}"/>
                    </a:ext>
                  </a:extLst>
                </p14:cNvPr>
                <p14:cNvContentPartPr/>
                <p14:nvPr/>
              </p14:nvContentPartPr>
              <p14:xfrm>
                <a:off x="5719539" y="1468565"/>
                <a:ext cx="45720" cy="869040"/>
              </p14:xfrm>
            </p:contentPart>
          </mc:Choice>
          <mc:Fallback xmlns="">
            <p:pic>
              <p:nvPicPr>
                <p:cNvPr id="47" name="Freihand 46">
                  <a:extLst>
                    <a:ext uri="{FF2B5EF4-FFF2-40B4-BE49-F238E27FC236}">
                      <a16:creationId xmlns:a16="http://schemas.microsoft.com/office/drawing/2014/main" id="{92975389-BD5A-4049-8416-9041121DB7F7}"/>
                    </a:ext>
                  </a:extLst>
                </p:cNvPr>
                <p:cNvPicPr/>
                <p:nvPr/>
              </p:nvPicPr>
              <p:blipFill>
                <a:blip r:embed="rId74"/>
                <a:stretch>
                  <a:fillRect/>
                </a:stretch>
              </p:blipFill>
              <p:spPr>
                <a:xfrm>
                  <a:off x="5715219" y="1464245"/>
                  <a:ext cx="5436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Freihand 65">
                  <a:extLst>
                    <a:ext uri="{FF2B5EF4-FFF2-40B4-BE49-F238E27FC236}">
                      <a16:creationId xmlns:a16="http://schemas.microsoft.com/office/drawing/2014/main" id="{E0B32074-106F-4C0C-BEFE-6337036D7A3F}"/>
                    </a:ext>
                  </a:extLst>
                </p14:cNvPr>
                <p14:cNvContentPartPr/>
                <p14:nvPr/>
              </p14:nvContentPartPr>
              <p14:xfrm>
                <a:off x="5722059" y="1469645"/>
                <a:ext cx="22680" cy="804600"/>
              </p14:xfrm>
            </p:contentPart>
          </mc:Choice>
          <mc:Fallback xmlns="">
            <p:pic>
              <p:nvPicPr>
                <p:cNvPr id="66" name="Freihand 65">
                  <a:extLst>
                    <a:ext uri="{FF2B5EF4-FFF2-40B4-BE49-F238E27FC236}">
                      <a16:creationId xmlns:a16="http://schemas.microsoft.com/office/drawing/2014/main" id="{E0B32074-106F-4C0C-BEFE-6337036D7A3F}"/>
                    </a:ext>
                  </a:extLst>
                </p:cNvPr>
                <p:cNvPicPr/>
                <p:nvPr/>
              </p:nvPicPr>
              <p:blipFill>
                <a:blip r:embed="rId76"/>
                <a:stretch>
                  <a:fillRect/>
                </a:stretch>
              </p:blipFill>
              <p:spPr>
                <a:xfrm>
                  <a:off x="5717739" y="1465325"/>
                  <a:ext cx="31320" cy="81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70" name="Freihand 69">
                <a:extLst>
                  <a:ext uri="{FF2B5EF4-FFF2-40B4-BE49-F238E27FC236}">
                    <a16:creationId xmlns:a16="http://schemas.microsoft.com/office/drawing/2014/main" id="{E0E646D3-6766-419A-AFE2-BE884A944F69}"/>
                  </a:ext>
                </a:extLst>
              </p14:cNvPr>
              <p14:cNvContentPartPr/>
              <p14:nvPr/>
            </p14:nvContentPartPr>
            <p14:xfrm>
              <a:off x="990219" y="1446965"/>
              <a:ext cx="391320" cy="373680"/>
            </p14:xfrm>
          </p:contentPart>
        </mc:Choice>
        <mc:Fallback xmlns="">
          <p:pic>
            <p:nvPicPr>
              <p:cNvPr id="70" name="Freihand 69">
                <a:extLst>
                  <a:ext uri="{FF2B5EF4-FFF2-40B4-BE49-F238E27FC236}">
                    <a16:creationId xmlns:a16="http://schemas.microsoft.com/office/drawing/2014/main" id="{E0E646D3-6766-419A-AFE2-BE884A944F69}"/>
                  </a:ext>
                </a:extLst>
              </p:cNvPr>
              <p:cNvPicPr/>
              <p:nvPr/>
            </p:nvPicPr>
            <p:blipFill>
              <a:blip r:embed="rId78"/>
              <a:stretch>
                <a:fillRect/>
              </a:stretch>
            </p:blipFill>
            <p:spPr>
              <a:xfrm>
                <a:off x="985899" y="1442645"/>
                <a:ext cx="3999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1" name="Freihand 70">
                <a:extLst>
                  <a:ext uri="{FF2B5EF4-FFF2-40B4-BE49-F238E27FC236}">
                    <a16:creationId xmlns:a16="http://schemas.microsoft.com/office/drawing/2014/main" id="{60E50D09-D865-4BDD-BF27-C44A598B1722}"/>
                  </a:ext>
                </a:extLst>
              </p14:cNvPr>
              <p14:cNvContentPartPr/>
              <p14:nvPr/>
            </p14:nvContentPartPr>
            <p14:xfrm>
              <a:off x="8314419" y="5747165"/>
              <a:ext cx="333000" cy="404640"/>
            </p14:xfrm>
          </p:contentPart>
        </mc:Choice>
        <mc:Fallback xmlns="">
          <p:pic>
            <p:nvPicPr>
              <p:cNvPr id="71" name="Freihand 70">
                <a:extLst>
                  <a:ext uri="{FF2B5EF4-FFF2-40B4-BE49-F238E27FC236}">
                    <a16:creationId xmlns:a16="http://schemas.microsoft.com/office/drawing/2014/main" id="{60E50D09-D865-4BDD-BF27-C44A598B1722}"/>
                  </a:ext>
                </a:extLst>
              </p:cNvPr>
              <p:cNvPicPr/>
              <p:nvPr/>
            </p:nvPicPr>
            <p:blipFill>
              <a:blip r:embed="rId80"/>
              <a:stretch>
                <a:fillRect/>
              </a:stretch>
            </p:blipFill>
            <p:spPr>
              <a:xfrm>
                <a:off x="8310099" y="5742845"/>
                <a:ext cx="341640" cy="413280"/>
              </a:xfrm>
              <a:prstGeom prst="rect">
                <a:avLst/>
              </a:prstGeom>
            </p:spPr>
          </p:pic>
        </mc:Fallback>
      </mc:AlternateContent>
      <p:grpSp>
        <p:nvGrpSpPr>
          <p:cNvPr id="77" name="Gruppieren 76">
            <a:extLst>
              <a:ext uri="{FF2B5EF4-FFF2-40B4-BE49-F238E27FC236}">
                <a16:creationId xmlns:a16="http://schemas.microsoft.com/office/drawing/2014/main" id="{6E7A11ED-1C18-4440-A966-A23EFFABCEFE}"/>
              </a:ext>
            </a:extLst>
          </p:cNvPr>
          <p:cNvGrpSpPr/>
          <p:nvPr/>
        </p:nvGrpSpPr>
        <p:grpSpPr>
          <a:xfrm>
            <a:off x="4875699" y="2217365"/>
            <a:ext cx="872640" cy="84240"/>
            <a:chOff x="4875699" y="2217365"/>
            <a:chExt cx="872640" cy="84240"/>
          </a:xfrm>
        </p:grpSpPr>
        <mc:AlternateContent xmlns:mc="http://schemas.openxmlformats.org/markup-compatibility/2006" xmlns:p14="http://schemas.microsoft.com/office/powerpoint/2010/main">
          <mc:Choice Requires="p14">
            <p:contentPart p14:bwMode="auto" r:id="rId81">
              <p14:nvContentPartPr>
                <p14:cNvPr id="74" name="Freihand 73">
                  <a:extLst>
                    <a:ext uri="{FF2B5EF4-FFF2-40B4-BE49-F238E27FC236}">
                      <a16:creationId xmlns:a16="http://schemas.microsoft.com/office/drawing/2014/main" id="{F7874AF8-2185-43DE-856B-931853E99486}"/>
                    </a:ext>
                  </a:extLst>
                </p14:cNvPr>
                <p14:cNvContentPartPr/>
                <p14:nvPr/>
              </p14:nvContentPartPr>
              <p14:xfrm>
                <a:off x="5712339" y="2217365"/>
                <a:ext cx="36000" cy="78120"/>
              </p14:xfrm>
            </p:contentPart>
          </mc:Choice>
          <mc:Fallback xmlns="">
            <p:pic>
              <p:nvPicPr>
                <p:cNvPr id="74" name="Freihand 73">
                  <a:extLst>
                    <a:ext uri="{FF2B5EF4-FFF2-40B4-BE49-F238E27FC236}">
                      <a16:creationId xmlns:a16="http://schemas.microsoft.com/office/drawing/2014/main" id="{F7874AF8-2185-43DE-856B-931853E99486}"/>
                    </a:ext>
                  </a:extLst>
                </p:cNvPr>
                <p:cNvPicPr/>
                <p:nvPr/>
              </p:nvPicPr>
              <p:blipFill>
                <a:blip r:embed="rId82"/>
                <a:stretch>
                  <a:fillRect/>
                </a:stretch>
              </p:blipFill>
              <p:spPr>
                <a:xfrm>
                  <a:off x="5708019" y="2213045"/>
                  <a:ext cx="44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6" name="Freihand 75">
                  <a:extLst>
                    <a:ext uri="{FF2B5EF4-FFF2-40B4-BE49-F238E27FC236}">
                      <a16:creationId xmlns:a16="http://schemas.microsoft.com/office/drawing/2014/main" id="{EB71FCCC-0EBD-497F-9C60-21EDD3445CAE}"/>
                    </a:ext>
                  </a:extLst>
                </p14:cNvPr>
                <p14:cNvContentPartPr/>
                <p14:nvPr/>
              </p14:nvContentPartPr>
              <p14:xfrm>
                <a:off x="4875699" y="2247605"/>
                <a:ext cx="866520" cy="54000"/>
              </p14:xfrm>
            </p:contentPart>
          </mc:Choice>
          <mc:Fallback xmlns="">
            <p:pic>
              <p:nvPicPr>
                <p:cNvPr id="76" name="Freihand 75">
                  <a:extLst>
                    <a:ext uri="{FF2B5EF4-FFF2-40B4-BE49-F238E27FC236}">
                      <a16:creationId xmlns:a16="http://schemas.microsoft.com/office/drawing/2014/main" id="{EB71FCCC-0EBD-497F-9C60-21EDD3445CAE}"/>
                    </a:ext>
                  </a:extLst>
                </p:cNvPr>
                <p:cNvPicPr/>
                <p:nvPr/>
              </p:nvPicPr>
              <p:blipFill>
                <a:blip r:embed="rId84"/>
                <a:stretch>
                  <a:fillRect/>
                </a:stretch>
              </p:blipFill>
              <p:spPr>
                <a:xfrm>
                  <a:off x="4871379" y="2243285"/>
                  <a:ext cx="875160" cy="6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78" name="Freihand 77">
                <a:extLst>
                  <a:ext uri="{FF2B5EF4-FFF2-40B4-BE49-F238E27FC236}">
                    <a16:creationId xmlns:a16="http://schemas.microsoft.com/office/drawing/2014/main" id="{2EAEC497-F54E-45A9-BBF2-617665566AF2}"/>
                  </a:ext>
                </a:extLst>
              </p14:cNvPr>
              <p14:cNvContentPartPr/>
              <p14:nvPr/>
            </p14:nvContentPartPr>
            <p14:xfrm>
              <a:off x="4903779" y="2301605"/>
              <a:ext cx="31680" cy="282240"/>
            </p14:xfrm>
          </p:contentPart>
        </mc:Choice>
        <mc:Fallback xmlns="">
          <p:pic>
            <p:nvPicPr>
              <p:cNvPr id="78" name="Freihand 77">
                <a:extLst>
                  <a:ext uri="{FF2B5EF4-FFF2-40B4-BE49-F238E27FC236}">
                    <a16:creationId xmlns:a16="http://schemas.microsoft.com/office/drawing/2014/main" id="{2EAEC497-F54E-45A9-BBF2-617665566AF2}"/>
                  </a:ext>
                </a:extLst>
              </p:cNvPr>
              <p:cNvPicPr/>
              <p:nvPr/>
            </p:nvPicPr>
            <p:blipFill>
              <a:blip r:embed="rId86"/>
              <a:stretch>
                <a:fillRect/>
              </a:stretch>
            </p:blipFill>
            <p:spPr>
              <a:xfrm>
                <a:off x="4899459" y="2297285"/>
                <a:ext cx="403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7" name="Freihand 86">
                <a:extLst>
                  <a:ext uri="{FF2B5EF4-FFF2-40B4-BE49-F238E27FC236}">
                    <a16:creationId xmlns:a16="http://schemas.microsoft.com/office/drawing/2014/main" id="{7FFF8286-63C8-4921-A159-D5839A009D54}"/>
                  </a:ext>
                </a:extLst>
              </p14:cNvPr>
              <p14:cNvContentPartPr/>
              <p14:nvPr/>
            </p14:nvContentPartPr>
            <p14:xfrm>
              <a:off x="4914219" y="3092525"/>
              <a:ext cx="53280" cy="541800"/>
            </p14:xfrm>
          </p:contentPart>
        </mc:Choice>
        <mc:Fallback xmlns="">
          <p:pic>
            <p:nvPicPr>
              <p:cNvPr id="87" name="Freihand 86">
                <a:extLst>
                  <a:ext uri="{FF2B5EF4-FFF2-40B4-BE49-F238E27FC236}">
                    <a16:creationId xmlns:a16="http://schemas.microsoft.com/office/drawing/2014/main" id="{7FFF8286-63C8-4921-A159-D5839A009D54}"/>
                  </a:ext>
                </a:extLst>
              </p:cNvPr>
              <p:cNvPicPr/>
              <p:nvPr/>
            </p:nvPicPr>
            <p:blipFill>
              <a:blip r:embed="rId88"/>
              <a:stretch>
                <a:fillRect/>
              </a:stretch>
            </p:blipFill>
            <p:spPr>
              <a:xfrm>
                <a:off x="4909899" y="3088205"/>
                <a:ext cx="6192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8" name="Freihand 87">
                <a:extLst>
                  <a:ext uri="{FF2B5EF4-FFF2-40B4-BE49-F238E27FC236}">
                    <a16:creationId xmlns:a16="http://schemas.microsoft.com/office/drawing/2014/main" id="{B78CBB92-EEC5-485D-93E5-3401B0A8F754}"/>
                  </a:ext>
                </a:extLst>
              </p14:cNvPr>
              <p14:cNvContentPartPr/>
              <p14:nvPr/>
            </p14:nvContentPartPr>
            <p14:xfrm>
              <a:off x="4890459" y="3835565"/>
              <a:ext cx="91440" cy="1406160"/>
            </p14:xfrm>
          </p:contentPart>
        </mc:Choice>
        <mc:Fallback xmlns="">
          <p:pic>
            <p:nvPicPr>
              <p:cNvPr id="88" name="Freihand 87">
                <a:extLst>
                  <a:ext uri="{FF2B5EF4-FFF2-40B4-BE49-F238E27FC236}">
                    <a16:creationId xmlns:a16="http://schemas.microsoft.com/office/drawing/2014/main" id="{B78CBB92-EEC5-485D-93E5-3401B0A8F754}"/>
                  </a:ext>
                </a:extLst>
              </p:cNvPr>
              <p:cNvPicPr/>
              <p:nvPr/>
            </p:nvPicPr>
            <p:blipFill>
              <a:blip r:embed="rId90"/>
              <a:stretch>
                <a:fillRect/>
              </a:stretch>
            </p:blipFill>
            <p:spPr>
              <a:xfrm>
                <a:off x="4886139" y="3831245"/>
                <a:ext cx="100080" cy="1414800"/>
              </a:xfrm>
              <a:prstGeom prst="rect">
                <a:avLst/>
              </a:prstGeom>
            </p:spPr>
          </p:pic>
        </mc:Fallback>
      </mc:AlternateContent>
      <p:grpSp>
        <p:nvGrpSpPr>
          <p:cNvPr id="108" name="Gruppieren 107">
            <a:extLst>
              <a:ext uri="{FF2B5EF4-FFF2-40B4-BE49-F238E27FC236}">
                <a16:creationId xmlns:a16="http://schemas.microsoft.com/office/drawing/2014/main" id="{BE9095EB-FA5D-4DC0-AE93-147626DB84D1}"/>
              </a:ext>
            </a:extLst>
          </p:cNvPr>
          <p:cNvGrpSpPr/>
          <p:nvPr/>
        </p:nvGrpSpPr>
        <p:grpSpPr>
          <a:xfrm>
            <a:off x="4527579" y="2503925"/>
            <a:ext cx="371160" cy="322560"/>
            <a:chOff x="4527579" y="2503925"/>
            <a:chExt cx="371160" cy="322560"/>
          </a:xfrm>
        </p:grpSpPr>
        <mc:AlternateContent xmlns:mc="http://schemas.openxmlformats.org/markup-compatibility/2006" xmlns:p14="http://schemas.microsoft.com/office/powerpoint/2010/main">
          <mc:Choice Requires="p14">
            <p:contentPart p14:bwMode="auto" r:id="rId91">
              <p14:nvContentPartPr>
                <p14:cNvPr id="79" name="Freihand 78">
                  <a:extLst>
                    <a:ext uri="{FF2B5EF4-FFF2-40B4-BE49-F238E27FC236}">
                      <a16:creationId xmlns:a16="http://schemas.microsoft.com/office/drawing/2014/main" id="{160806DA-960D-4391-99D6-5E9E425DE089}"/>
                    </a:ext>
                  </a:extLst>
                </p14:cNvPr>
                <p14:cNvContentPartPr/>
                <p14:nvPr/>
              </p14:nvContentPartPr>
              <p14:xfrm>
                <a:off x="4894419" y="2503925"/>
                <a:ext cx="360" cy="360"/>
              </p14:xfrm>
            </p:contentPart>
          </mc:Choice>
          <mc:Fallback xmlns="">
            <p:pic>
              <p:nvPicPr>
                <p:cNvPr id="79" name="Freihand 78">
                  <a:extLst>
                    <a:ext uri="{FF2B5EF4-FFF2-40B4-BE49-F238E27FC236}">
                      <a16:creationId xmlns:a16="http://schemas.microsoft.com/office/drawing/2014/main" id="{160806DA-960D-4391-99D6-5E9E425DE089}"/>
                    </a:ext>
                  </a:extLst>
                </p:cNvPr>
                <p:cNvPicPr/>
                <p:nvPr/>
              </p:nvPicPr>
              <p:blipFill>
                <a:blip r:embed="rId92"/>
                <a:stretch>
                  <a:fillRect/>
                </a:stretch>
              </p:blipFill>
              <p:spPr>
                <a:xfrm>
                  <a:off x="4890099" y="24996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0" name="Freihand 79">
                  <a:extLst>
                    <a:ext uri="{FF2B5EF4-FFF2-40B4-BE49-F238E27FC236}">
                      <a16:creationId xmlns:a16="http://schemas.microsoft.com/office/drawing/2014/main" id="{F8448686-CF2A-47C4-A629-C5404730FAE2}"/>
                    </a:ext>
                  </a:extLst>
                </p14:cNvPr>
                <p14:cNvContentPartPr/>
                <p14:nvPr/>
              </p14:nvContentPartPr>
              <p14:xfrm>
                <a:off x="4642059" y="2517965"/>
                <a:ext cx="248040" cy="26280"/>
              </p14:xfrm>
            </p:contentPart>
          </mc:Choice>
          <mc:Fallback xmlns="">
            <p:pic>
              <p:nvPicPr>
                <p:cNvPr id="80" name="Freihand 79">
                  <a:extLst>
                    <a:ext uri="{FF2B5EF4-FFF2-40B4-BE49-F238E27FC236}">
                      <a16:creationId xmlns:a16="http://schemas.microsoft.com/office/drawing/2014/main" id="{F8448686-CF2A-47C4-A629-C5404730FAE2}"/>
                    </a:ext>
                  </a:extLst>
                </p:cNvPr>
                <p:cNvPicPr/>
                <p:nvPr/>
              </p:nvPicPr>
              <p:blipFill>
                <a:blip r:embed="rId94"/>
                <a:stretch>
                  <a:fillRect/>
                </a:stretch>
              </p:blipFill>
              <p:spPr>
                <a:xfrm>
                  <a:off x="4637739" y="2513645"/>
                  <a:ext cx="256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2" name="Freihand 81">
                  <a:extLst>
                    <a:ext uri="{FF2B5EF4-FFF2-40B4-BE49-F238E27FC236}">
                      <a16:creationId xmlns:a16="http://schemas.microsoft.com/office/drawing/2014/main" id="{AEF84365-44B5-4F10-BF61-CF77A4759DC0}"/>
                    </a:ext>
                  </a:extLst>
                </p14:cNvPr>
                <p14:cNvContentPartPr/>
                <p14:nvPr/>
              </p14:nvContentPartPr>
              <p14:xfrm>
                <a:off x="4675179" y="2504285"/>
                <a:ext cx="17640" cy="132120"/>
              </p14:xfrm>
            </p:contentPart>
          </mc:Choice>
          <mc:Fallback xmlns="">
            <p:pic>
              <p:nvPicPr>
                <p:cNvPr id="82" name="Freihand 81">
                  <a:extLst>
                    <a:ext uri="{FF2B5EF4-FFF2-40B4-BE49-F238E27FC236}">
                      <a16:creationId xmlns:a16="http://schemas.microsoft.com/office/drawing/2014/main" id="{AEF84365-44B5-4F10-BF61-CF77A4759DC0}"/>
                    </a:ext>
                  </a:extLst>
                </p:cNvPr>
                <p:cNvPicPr/>
                <p:nvPr/>
              </p:nvPicPr>
              <p:blipFill>
                <a:blip r:embed="rId96"/>
                <a:stretch>
                  <a:fillRect/>
                </a:stretch>
              </p:blipFill>
              <p:spPr>
                <a:xfrm>
                  <a:off x="4670859" y="2499965"/>
                  <a:ext cx="26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4" name="Freihand 83">
                  <a:extLst>
                    <a:ext uri="{FF2B5EF4-FFF2-40B4-BE49-F238E27FC236}">
                      <a16:creationId xmlns:a16="http://schemas.microsoft.com/office/drawing/2014/main" id="{3BD22CC8-9996-40AC-B710-1988719E668F}"/>
                    </a:ext>
                  </a:extLst>
                </p14:cNvPr>
                <p14:cNvContentPartPr/>
                <p14:nvPr/>
              </p14:nvContentPartPr>
              <p14:xfrm>
                <a:off x="4527579" y="2612645"/>
                <a:ext cx="159840" cy="27360"/>
              </p14:xfrm>
            </p:contentPart>
          </mc:Choice>
          <mc:Fallback xmlns="">
            <p:pic>
              <p:nvPicPr>
                <p:cNvPr id="84" name="Freihand 83">
                  <a:extLst>
                    <a:ext uri="{FF2B5EF4-FFF2-40B4-BE49-F238E27FC236}">
                      <a16:creationId xmlns:a16="http://schemas.microsoft.com/office/drawing/2014/main" id="{3BD22CC8-9996-40AC-B710-1988719E668F}"/>
                    </a:ext>
                  </a:extLst>
                </p:cNvPr>
                <p:cNvPicPr/>
                <p:nvPr/>
              </p:nvPicPr>
              <p:blipFill>
                <a:blip r:embed="rId98"/>
                <a:stretch>
                  <a:fillRect/>
                </a:stretch>
              </p:blipFill>
              <p:spPr>
                <a:xfrm>
                  <a:off x="4523259" y="2608325"/>
                  <a:ext cx="168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6" name="Freihand 85">
                  <a:extLst>
                    <a:ext uri="{FF2B5EF4-FFF2-40B4-BE49-F238E27FC236}">
                      <a16:creationId xmlns:a16="http://schemas.microsoft.com/office/drawing/2014/main" id="{DC1DB290-3806-482A-8360-A704D8154CF6}"/>
                    </a:ext>
                  </a:extLst>
                </p14:cNvPr>
                <p14:cNvContentPartPr/>
                <p14:nvPr/>
              </p14:nvContentPartPr>
              <p14:xfrm>
                <a:off x="4891899" y="2591405"/>
                <a:ext cx="6840" cy="214920"/>
              </p14:xfrm>
            </p:contentPart>
          </mc:Choice>
          <mc:Fallback xmlns="">
            <p:pic>
              <p:nvPicPr>
                <p:cNvPr id="86" name="Freihand 85">
                  <a:extLst>
                    <a:ext uri="{FF2B5EF4-FFF2-40B4-BE49-F238E27FC236}">
                      <a16:creationId xmlns:a16="http://schemas.microsoft.com/office/drawing/2014/main" id="{DC1DB290-3806-482A-8360-A704D8154CF6}"/>
                    </a:ext>
                  </a:extLst>
                </p:cNvPr>
                <p:cNvPicPr/>
                <p:nvPr/>
              </p:nvPicPr>
              <p:blipFill>
                <a:blip r:embed="rId100"/>
                <a:stretch>
                  <a:fillRect/>
                </a:stretch>
              </p:blipFill>
              <p:spPr>
                <a:xfrm>
                  <a:off x="4887579" y="2587085"/>
                  <a:ext cx="15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3" name="Freihand 92">
                  <a:extLst>
                    <a:ext uri="{FF2B5EF4-FFF2-40B4-BE49-F238E27FC236}">
                      <a16:creationId xmlns:a16="http://schemas.microsoft.com/office/drawing/2014/main" id="{49DB3D6B-B6EB-4B21-8586-6880BD0DB806}"/>
                    </a:ext>
                  </a:extLst>
                </p14:cNvPr>
                <p14:cNvContentPartPr/>
                <p14:nvPr/>
              </p14:nvContentPartPr>
              <p14:xfrm>
                <a:off x="4533699" y="2683565"/>
                <a:ext cx="18720" cy="142920"/>
              </p14:xfrm>
            </p:contentPart>
          </mc:Choice>
          <mc:Fallback xmlns="">
            <p:pic>
              <p:nvPicPr>
                <p:cNvPr id="93" name="Freihand 92">
                  <a:extLst>
                    <a:ext uri="{FF2B5EF4-FFF2-40B4-BE49-F238E27FC236}">
                      <a16:creationId xmlns:a16="http://schemas.microsoft.com/office/drawing/2014/main" id="{49DB3D6B-B6EB-4B21-8586-6880BD0DB806}"/>
                    </a:ext>
                  </a:extLst>
                </p:cNvPr>
                <p:cNvPicPr/>
                <p:nvPr/>
              </p:nvPicPr>
              <p:blipFill>
                <a:blip r:embed="rId102"/>
                <a:stretch>
                  <a:fillRect/>
                </a:stretch>
              </p:blipFill>
              <p:spPr>
                <a:xfrm>
                  <a:off x="4529379" y="2679245"/>
                  <a:ext cx="27360" cy="151560"/>
                </a:xfrm>
                <a:prstGeom prst="rect">
                  <a:avLst/>
                </a:prstGeom>
              </p:spPr>
            </p:pic>
          </mc:Fallback>
        </mc:AlternateContent>
      </p:grpSp>
      <p:grpSp>
        <p:nvGrpSpPr>
          <p:cNvPr id="107" name="Gruppieren 106">
            <a:extLst>
              <a:ext uri="{FF2B5EF4-FFF2-40B4-BE49-F238E27FC236}">
                <a16:creationId xmlns:a16="http://schemas.microsoft.com/office/drawing/2014/main" id="{77FCA190-7AEA-45F8-B671-808CAC7490EE}"/>
              </a:ext>
            </a:extLst>
          </p:cNvPr>
          <p:cNvGrpSpPr/>
          <p:nvPr/>
        </p:nvGrpSpPr>
        <p:grpSpPr>
          <a:xfrm>
            <a:off x="4552059" y="3148325"/>
            <a:ext cx="78120" cy="2379240"/>
            <a:chOff x="4552059" y="3148325"/>
            <a:chExt cx="78120" cy="2379240"/>
          </a:xfrm>
        </p:grpSpPr>
        <mc:AlternateContent xmlns:mc="http://schemas.openxmlformats.org/markup-compatibility/2006" xmlns:p14="http://schemas.microsoft.com/office/powerpoint/2010/main">
          <mc:Choice Requires="p14">
            <p:contentPart p14:bwMode="auto" r:id="rId103">
              <p14:nvContentPartPr>
                <p14:cNvPr id="94" name="Freihand 93">
                  <a:extLst>
                    <a:ext uri="{FF2B5EF4-FFF2-40B4-BE49-F238E27FC236}">
                      <a16:creationId xmlns:a16="http://schemas.microsoft.com/office/drawing/2014/main" id="{ED93F00E-3802-4AC7-A082-4BF14E2B354E}"/>
                    </a:ext>
                  </a:extLst>
                </p14:cNvPr>
                <p14:cNvContentPartPr/>
                <p14:nvPr/>
              </p14:nvContentPartPr>
              <p14:xfrm>
                <a:off x="4552059" y="3148325"/>
                <a:ext cx="21960" cy="420840"/>
              </p14:xfrm>
            </p:contentPart>
          </mc:Choice>
          <mc:Fallback xmlns="">
            <p:pic>
              <p:nvPicPr>
                <p:cNvPr id="94" name="Freihand 93">
                  <a:extLst>
                    <a:ext uri="{FF2B5EF4-FFF2-40B4-BE49-F238E27FC236}">
                      <a16:creationId xmlns:a16="http://schemas.microsoft.com/office/drawing/2014/main" id="{ED93F00E-3802-4AC7-A082-4BF14E2B354E}"/>
                    </a:ext>
                  </a:extLst>
                </p:cNvPr>
                <p:cNvPicPr/>
                <p:nvPr/>
              </p:nvPicPr>
              <p:blipFill>
                <a:blip r:embed="rId104"/>
                <a:stretch>
                  <a:fillRect/>
                </a:stretch>
              </p:blipFill>
              <p:spPr>
                <a:xfrm>
                  <a:off x="4547739" y="3144005"/>
                  <a:ext cx="306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5" name="Freihand 94">
                  <a:extLst>
                    <a:ext uri="{FF2B5EF4-FFF2-40B4-BE49-F238E27FC236}">
                      <a16:creationId xmlns:a16="http://schemas.microsoft.com/office/drawing/2014/main" id="{546DA802-0008-41A2-8AA9-2C8919115FEB}"/>
                    </a:ext>
                  </a:extLst>
                </p14:cNvPr>
                <p14:cNvContentPartPr/>
                <p14:nvPr/>
              </p14:nvContentPartPr>
              <p14:xfrm>
                <a:off x="4608939" y="3713165"/>
                <a:ext cx="13680" cy="178920"/>
              </p14:xfrm>
            </p:contentPart>
          </mc:Choice>
          <mc:Fallback xmlns="">
            <p:pic>
              <p:nvPicPr>
                <p:cNvPr id="95" name="Freihand 94">
                  <a:extLst>
                    <a:ext uri="{FF2B5EF4-FFF2-40B4-BE49-F238E27FC236}">
                      <a16:creationId xmlns:a16="http://schemas.microsoft.com/office/drawing/2014/main" id="{546DA802-0008-41A2-8AA9-2C8919115FEB}"/>
                    </a:ext>
                  </a:extLst>
                </p:cNvPr>
                <p:cNvPicPr/>
                <p:nvPr/>
              </p:nvPicPr>
              <p:blipFill>
                <a:blip r:embed="rId106"/>
                <a:stretch>
                  <a:fillRect/>
                </a:stretch>
              </p:blipFill>
              <p:spPr>
                <a:xfrm>
                  <a:off x="4604619" y="3708845"/>
                  <a:ext cx="223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6" name="Freihand 95">
                  <a:extLst>
                    <a:ext uri="{FF2B5EF4-FFF2-40B4-BE49-F238E27FC236}">
                      <a16:creationId xmlns:a16="http://schemas.microsoft.com/office/drawing/2014/main" id="{2F3E4078-A3AD-4033-A7F5-A02D8F31071B}"/>
                    </a:ext>
                  </a:extLst>
                </p14:cNvPr>
                <p14:cNvContentPartPr/>
                <p14:nvPr/>
              </p14:nvContentPartPr>
              <p14:xfrm>
                <a:off x="4582659" y="3992525"/>
                <a:ext cx="47520" cy="1535040"/>
              </p14:xfrm>
            </p:contentPart>
          </mc:Choice>
          <mc:Fallback xmlns="">
            <p:pic>
              <p:nvPicPr>
                <p:cNvPr id="96" name="Freihand 95">
                  <a:extLst>
                    <a:ext uri="{FF2B5EF4-FFF2-40B4-BE49-F238E27FC236}">
                      <a16:creationId xmlns:a16="http://schemas.microsoft.com/office/drawing/2014/main" id="{2F3E4078-A3AD-4033-A7F5-A02D8F31071B}"/>
                    </a:ext>
                  </a:extLst>
                </p:cNvPr>
                <p:cNvPicPr/>
                <p:nvPr/>
              </p:nvPicPr>
              <p:blipFill>
                <a:blip r:embed="rId108"/>
                <a:stretch>
                  <a:fillRect/>
                </a:stretch>
              </p:blipFill>
              <p:spPr>
                <a:xfrm>
                  <a:off x="4578339" y="3988205"/>
                  <a:ext cx="56160" cy="1543680"/>
                </a:xfrm>
                <a:prstGeom prst="rect">
                  <a:avLst/>
                </a:prstGeom>
              </p:spPr>
            </p:pic>
          </mc:Fallback>
        </mc:AlternateContent>
      </p:grpSp>
      <p:grpSp>
        <p:nvGrpSpPr>
          <p:cNvPr id="106" name="Gruppieren 105">
            <a:extLst>
              <a:ext uri="{FF2B5EF4-FFF2-40B4-BE49-F238E27FC236}">
                <a16:creationId xmlns:a16="http://schemas.microsoft.com/office/drawing/2014/main" id="{A4FA40BA-A2DA-4429-81F8-305C6430A335}"/>
              </a:ext>
            </a:extLst>
          </p:cNvPr>
          <p:cNvGrpSpPr/>
          <p:nvPr/>
        </p:nvGrpSpPr>
        <p:grpSpPr>
          <a:xfrm>
            <a:off x="5368179" y="5764445"/>
            <a:ext cx="361080" cy="170640"/>
            <a:chOff x="5368179" y="5764445"/>
            <a:chExt cx="361080" cy="170640"/>
          </a:xfrm>
        </p:grpSpPr>
        <mc:AlternateContent xmlns:mc="http://schemas.openxmlformats.org/markup-compatibility/2006" xmlns:p14="http://schemas.microsoft.com/office/powerpoint/2010/main">
          <mc:Choice Requires="p14">
            <p:contentPart p14:bwMode="auto" r:id="rId109">
              <p14:nvContentPartPr>
                <p14:cNvPr id="100" name="Freihand 99">
                  <a:extLst>
                    <a:ext uri="{FF2B5EF4-FFF2-40B4-BE49-F238E27FC236}">
                      <a16:creationId xmlns:a16="http://schemas.microsoft.com/office/drawing/2014/main" id="{768BF482-BA10-48A6-91B7-FC98EF1D77BB}"/>
                    </a:ext>
                  </a:extLst>
                </p14:cNvPr>
                <p14:cNvContentPartPr/>
                <p14:nvPr/>
              </p14:nvContentPartPr>
              <p14:xfrm>
                <a:off x="5623059" y="5869565"/>
                <a:ext cx="360" cy="360"/>
              </p14:xfrm>
            </p:contentPart>
          </mc:Choice>
          <mc:Fallback xmlns="">
            <p:pic>
              <p:nvPicPr>
                <p:cNvPr id="100" name="Freihand 99">
                  <a:extLst>
                    <a:ext uri="{FF2B5EF4-FFF2-40B4-BE49-F238E27FC236}">
                      <a16:creationId xmlns:a16="http://schemas.microsoft.com/office/drawing/2014/main" id="{768BF482-BA10-48A6-91B7-FC98EF1D77BB}"/>
                    </a:ext>
                  </a:extLst>
                </p:cNvPr>
                <p:cNvPicPr/>
                <p:nvPr/>
              </p:nvPicPr>
              <p:blipFill>
                <a:blip r:embed="rId92"/>
                <a:stretch>
                  <a:fillRect/>
                </a:stretch>
              </p:blipFill>
              <p:spPr>
                <a:xfrm>
                  <a:off x="5618739" y="58652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1" name="Freihand 100">
                  <a:extLst>
                    <a:ext uri="{FF2B5EF4-FFF2-40B4-BE49-F238E27FC236}">
                      <a16:creationId xmlns:a16="http://schemas.microsoft.com/office/drawing/2014/main" id="{40CAEA55-305D-48D0-BBF0-EA2D7E3D35CA}"/>
                    </a:ext>
                  </a:extLst>
                </p14:cNvPr>
                <p14:cNvContentPartPr/>
                <p14:nvPr/>
              </p14:nvContentPartPr>
              <p14:xfrm>
                <a:off x="5425059" y="5816285"/>
                <a:ext cx="304200" cy="65520"/>
              </p14:xfrm>
            </p:contentPart>
          </mc:Choice>
          <mc:Fallback xmlns="">
            <p:pic>
              <p:nvPicPr>
                <p:cNvPr id="101" name="Freihand 100">
                  <a:extLst>
                    <a:ext uri="{FF2B5EF4-FFF2-40B4-BE49-F238E27FC236}">
                      <a16:creationId xmlns:a16="http://schemas.microsoft.com/office/drawing/2014/main" id="{40CAEA55-305D-48D0-BBF0-EA2D7E3D35CA}"/>
                    </a:ext>
                  </a:extLst>
                </p:cNvPr>
                <p:cNvPicPr/>
                <p:nvPr/>
              </p:nvPicPr>
              <p:blipFill>
                <a:blip r:embed="rId111"/>
                <a:stretch>
                  <a:fillRect/>
                </a:stretch>
              </p:blipFill>
              <p:spPr>
                <a:xfrm>
                  <a:off x="5420739" y="5811965"/>
                  <a:ext cx="312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Freihand 101">
                  <a:extLst>
                    <a:ext uri="{FF2B5EF4-FFF2-40B4-BE49-F238E27FC236}">
                      <a16:creationId xmlns:a16="http://schemas.microsoft.com/office/drawing/2014/main" id="{4C3E6671-A084-4C8F-892E-6A103766F7E2}"/>
                    </a:ext>
                  </a:extLst>
                </p14:cNvPr>
                <p14:cNvContentPartPr/>
                <p14:nvPr/>
              </p14:nvContentPartPr>
              <p14:xfrm>
                <a:off x="5368179" y="5764445"/>
                <a:ext cx="181080" cy="170640"/>
              </p14:xfrm>
            </p:contentPart>
          </mc:Choice>
          <mc:Fallback xmlns="">
            <p:pic>
              <p:nvPicPr>
                <p:cNvPr id="102" name="Freihand 101">
                  <a:extLst>
                    <a:ext uri="{FF2B5EF4-FFF2-40B4-BE49-F238E27FC236}">
                      <a16:creationId xmlns:a16="http://schemas.microsoft.com/office/drawing/2014/main" id="{4C3E6671-A084-4C8F-892E-6A103766F7E2}"/>
                    </a:ext>
                  </a:extLst>
                </p:cNvPr>
                <p:cNvPicPr/>
                <p:nvPr/>
              </p:nvPicPr>
              <p:blipFill>
                <a:blip r:embed="rId113"/>
                <a:stretch>
                  <a:fillRect/>
                </a:stretch>
              </p:blipFill>
              <p:spPr>
                <a:xfrm>
                  <a:off x="5363859" y="5760125"/>
                  <a:ext cx="189720" cy="179280"/>
                </a:xfrm>
                <a:prstGeom prst="rect">
                  <a:avLst/>
                </a:prstGeom>
              </p:spPr>
            </p:pic>
          </mc:Fallback>
        </mc:AlternateContent>
      </p:grpSp>
      <p:grpSp>
        <p:nvGrpSpPr>
          <p:cNvPr id="105" name="Gruppieren 104">
            <a:extLst>
              <a:ext uri="{FF2B5EF4-FFF2-40B4-BE49-F238E27FC236}">
                <a16:creationId xmlns:a16="http://schemas.microsoft.com/office/drawing/2014/main" id="{00E59AD5-84CD-4350-8651-667335EB8B5B}"/>
              </a:ext>
            </a:extLst>
          </p:cNvPr>
          <p:cNvGrpSpPr/>
          <p:nvPr/>
        </p:nvGrpSpPr>
        <p:grpSpPr>
          <a:xfrm>
            <a:off x="4581579" y="5725565"/>
            <a:ext cx="598680" cy="423720"/>
            <a:chOff x="4581579" y="5725565"/>
            <a:chExt cx="598680" cy="423720"/>
          </a:xfrm>
        </p:grpSpPr>
        <mc:AlternateContent xmlns:mc="http://schemas.openxmlformats.org/markup-compatibility/2006" xmlns:p14="http://schemas.microsoft.com/office/powerpoint/2010/main">
          <mc:Choice Requires="p14">
            <p:contentPart p14:bwMode="auto" r:id="rId114">
              <p14:nvContentPartPr>
                <p14:cNvPr id="90" name="Freihand 89">
                  <a:extLst>
                    <a:ext uri="{FF2B5EF4-FFF2-40B4-BE49-F238E27FC236}">
                      <a16:creationId xmlns:a16="http://schemas.microsoft.com/office/drawing/2014/main" id="{AEDBA9C1-254B-4686-ABA2-C26A791DBC1F}"/>
                    </a:ext>
                  </a:extLst>
                </p14:cNvPr>
                <p14:cNvContentPartPr/>
                <p14:nvPr/>
              </p14:nvContentPartPr>
              <p14:xfrm>
                <a:off x="4956699" y="5807285"/>
                <a:ext cx="113760" cy="194760"/>
              </p14:xfrm>
            </p:contentPart>
          </mc:Choice>
          <mc:Fallback xmlns="">
            <p:pic>
              <p:nvPicPr>
                <p:cNvPr id="90" name="Freihand 89">
                  <a:extLst>
                    <a:ext uri="{FF2B5EF4-FFF2-40B4-BE49-F238E27FC236}">
                      <a16:creationId xmlns:a16="http://schemas.microsoft.com/office/drawing/2014/main" id="{AEDBA9C1-254B-4686-ABA2-C26A791DBC1F}"/>
                    </a:ext>
                  </a:extLst>
                </p:cNvPr>
                <p:cNvPicPr/>
                <p:nvPr/>
              </p:nvPicPr>
              <p:blipFill>
                <a:blip r:embed="rId115"/>
                <a:stretch>
                  <a:fillRect/>
                </a:stretch>
              </p:blipFill>
              <p:spPr>
                <a:xfrm>
                  <a:off x="4952379" y="5802965"/>
                  <a:ext cx="122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1" name="Freihand 90">
                  <a:extLst>
                    <a:ext uri="{FF2B5EF4-FFF2-40B4-BE49-F238E27FC236}">
                      <a16:creationId xmlns:a16="http://schemas.microsoft.com/office/drawing/2014/main" id="{9FE3132F-F064-4399-AE38-DCCBF7138FA6}"/>
                    </a:ext>
                  </a:extLst>
                </p14:cNvPr>
                <p14:cNvContentPartPr/>
                <p14:nvPr/>
              </p14:nvContentPartPr>
              <p14:xfrm>
                <a:off x="5080179" y="5885405"/>
                <a:ext cx="100080" cy="111600"/>
              </p14:xfrm>
            </p:contentPart>
          </mc:Choice>
          <mc:Fallback xmlns="">
            <p:pic>
              <p:nvPicPr>
                <p:cNvPr id="91" name="Freihand 90">
                  <a:extLst>
                    <a:ext uri="{FF2B5EF4-FFF2-40B4-BE49-F238E27FC236}">
                      <a16:creationId xmlns:a16="http://schemas.microsoft.com/office/drawing/2014/main" id="{9FE3132F-F064-4399-AE38-DCCBF7138FA6}"/>
                    </a:ext>
                  </a:extLst>
                </p:cNvPr>
                <p:cNvPicPr/>
                <p:nvPr/>
              </p:nvPicPr>
              <p:blipFill>
                <a:blip r:embed="rId117"/>
                <a:stretch>
                  <a:fillRect/>
                </a:stretch>
              </p:blipFill>
              <p:spPr>
                <a:xfrm>
                  <a:off x="5075859" y="5881085"/>
                  <a:ext cx="108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7" name="Freihand 96">
                  <a:extLst>
                    <a:ext uri="{FF2B5EF4-FFF2-40B4-BE49-F238E27FC236}">
                      <a16:creationId xmlns:a16="http://schemas.microsoft.com/office/drawing/2014/main" id="{70929782-D035-4AF7-8162-A357016D2125}"/>
                    </a:ext>
                  </a:extLst>
                </p14:cNvPr>
                <p14:cNvContentPartPr/>
                <p14:nvPr/>
              </p14:nvContentPartPr>
              <p14:xfrm>
                <a:off x="4581579" y="5747525"/>
                <a:ext cx="103320" cy="129960"/>
              </p14:xfrm>
            </p:contentPart>
          </mc:Choice>
          <mc:Fallback xmlns="">
            <p:pic>
              <p:nvPicPr>
                <p:cNvPr id="97" name="Freihand 96">
                  <a:extLst>
                    <a:ext uri="{FF2B5EF4-FFF2-40B4-BE49-F238E27FC236}">
                      <a16:creationId xmlns:a16="http://schemas.microsoft.com/office/drawing/2014/main" id="{70929782-D035-4AF7-8162-A357016D2125}"/>
                    </a:ext>
                  </a:extLst>
                </p:cNvPr>
                <p:cNvPicPr/>
                <p:nvPr/>
              </p:nvPicPr>
              <p:blipFill>
                <a:blip r:embed="rId119"/>
                <a:stretch>
                  <a:fillRect/>
                </a:stretch>
              </p:blipFill>
              <p:spPr>
                <a:xfrm>
                  <a:off x="4577259" y="5743205"/>
                  <a:ext cx="1119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8" name="Freihand 97">
                  <a:extLst>
                    <a:ext uri="{FF2B5EF4-FFF2-40B4-BE49-F238E27FC236}">
                      <a16:creationId xmlns:a16="http://schemas.microsoft.com/office/drawing/2014/main" id="{35E6BABB-5D50-4B99-AEE4-D4AC4B0D4A63}"/>
                    </a:ext>
                  </a:extLst>
                </p14:cNvPr>
                <p14:cNvContentPartPr/>
                <p14:nvPr/>
              </p14:nvContentPartPr>
              <p14:xfrm>
                <a:off x="4643859" y="5776325"/>
                <a:ext cx="39960" cy="214560"/>
              </p14:xfrm>
            </p:contentPart>
          </mc:Choice>
          <mc:Fallback xmlns="">
            <p:pic>
              <p:nvPicPr>
                <p:cNvPr id="98" name="Freihand 97">
                  <a:extLst>
                    <a:ext uri="{FF2B5EF4-FFF2-40B4-BE49-F238E27FC236}">
                      <a16:creationId xmlns:a16="http://schemas.microsoft.com/office/drawing/2014/main" id="{35E6BABB-5D50-4B99-AEE4-D4AC4B0D4A63}"/>
                    </a:ext>
                  </a:extLst>
                </p:cNvPr>
                <p:cNvPicPr/>
                <p:nvPr/>
              </p:nvPicPr>
              <p:blipFill>
                <a:blip r:embed="rId121"/>
                <a:stretch>
                  <a:fillRect/>
                </a:stretch>
              </p:blipFill>
              <p:spPr>
                <a:xfrm>
                  <a:off x="4639539" y="5772005"/>
                  <a:ext cx="48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9" name="Freihand 98">
                  <a:extLst>
                    <a:ext uri="{FF2B5EF4-FFF2-40B4-BE49-F238E27FC236}">
                      <a16:creationId xmlns:a16="http://schemas.microsoft.com/office/drawing/2014/main" id="{F52EC8EE-F9C6-44B5-8715-02DFF81AAF3A}"/>
                    </a:ext>
                  </a:extLst>
                </p14:cNvPr>
                <p14:cNvContentPartPr/>
                <p14:nvPr/>
              </p14:nvContentPartPr>
              <p14:xfrm>
                <a:off x="4661139" y="5925005"/>
                <a:ext cx="132120" cy="224280"/>
              </p14:xfrm>
            </p:contentPart>
          </mc:Choice>
          <mc:Fallback xmlns="">
            <p:pic>
              <p:nvPicPr>
                <p:cNvPr id="99" name="Freihand 98">
                  <a:extLst>
                    <a:ext uri="{FF2B5EF4-FFF2-40B4-BE49-F238E27FC236}">
                      <a16:creationId xmlns:a16="http://schemas.microsoft.com/office/drawing/2014/main" id="{F52EC8EE-F9C6-44B5-8715-02DFF81AAF3A}"/>
                    </a:ext>
                  </a:extLst>
                </p:cNvPr>
                <p:cNvPicPr/>
                <p:nvPr/>
              </p:nvPicPr>
              <p:blipFill>
                <a:blip r:embed="rId123"/>
                <a:stretch>
                  <a:fillRect/>
                </a:stretch>
              </p:blipFill>
              <p:spPr>
                <a:xfrm>
                  <a:off x="4656819" y="5920685"/>
                  <a:ext cx="1407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3" name="Freihand 102">
                  <a:extLst>
                    <a:ext uri="{FF2B5EF4-FFF2-40B4-BE49-F238E27FC236}">
                      <a16:creationId xmlns:a16="http://schemas.microsoft.com/office/drawing/2014/main" id="{1772B150-37F3-44EA-AEE4-318F22A3C112}"/>
                    </a:ext>
                  </a:extLst>
                </p14:cNvPr>
                <p14:cNvContentPartPr/>
                <p14:nvPr/>
              </p14:nvContentPartPr>
              <p14:xfrm>
                <a:off x="4737099" y="5777765"/>
                <a:ext cx="216720" cy="79560"/>
              </p14:xfrm>
            </p:contentPart>
          </mc:Choice>
          <mc:Fallback xmlns="">
            <p:pic>
              <p:nvPicPr>
                <p:cNvPr id="103" name="Freihand 102">
                  <a:extLst>
                    <a:ext uri="{FF2B5EF4-FFF2-40B4-BE49-F238E27FC236}">
                      <a16:creationId xmlns:a16="http://schemas.microsoft.com/office/drawing/2014/main" id="{1772B150-37F3-44EA-AEE4-318F22A3C112}"/>
                    </a:ext>
                  </a:extLst>
                </p:cNvPr>
                <p:cNvPicPr/>
                <p:nvPr/>
              </p:nvPicPr>
              <p:blipFill>
                <a:blip r:embed="rId125"/>
                <a:stretch>
                  <a:fillRect/>
                </a:stretch>
              </p:blipFill>
              <p:spPr>
                <a:xfrm>
                  <a:off x="4732779" y="5773445"/>
                  <a:ext cx="225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4" name="Freihand 103">
                  <a:extLst>
                    <a:ext uri="{FF2B5EF4-FFF2-40B4-BE49-F238E27FC236}">
                      <a16:creationId xmlns:a16="http://schemas.microsoft.com/office/drawing/2014/main" id="{5CD11B90-BAC2-40A5-BA57-1661D5288AFE}"/>
                    </a:ext>
                  </a:extLst>
                </p14:cNvPr>
                <p14:cNvContentPartPr/>
                <p14:nvPr/>
              </p14:nvContentPartPr>
              <p14:xfrm>
                <a:off x="4709379" y="5725565"/>
                <a:ext cx="181080" cy="140040"/>
              </p14:xfrm>
            </p:contentPart>
          </mc:Choice>
          <mc:Fallback xmlns="">
            <p:pic>
              <p:nvPicPr>
                <p:cNvPr id="104" name="Freihand 103">
                  <a:extLst>
                    <a:ext uri="{FF2B5EF4-FFF2-40B4-BE49-F238E27FC236}">
                      <a16:creationId xmlns:a16="http://schemas.microsoft.com/office/drawing/2014/main" id="{5CD11B90-BAC2-40A5-BA57-1661D5288AFE}"/>
                    </a:ext>
                  </a:extLst>
                </p:cNvPr>
                <p:cNvPicPr/>
                <p:nvPr/>
              </p:nvPicPr>
              <p:blipFill>
                <a:blip r:embed="rId127"/>
                <a:stretch>
                  <a:fillRect/>
                </a:stretch>
              </p:blipFill>
              <p:spPr>
                <a:xfrm>
                  <a:off x="4705059" y="5721245"/>
                  <a:ext cx="189720" cy="14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109" name="Freihand 108">
                <a:extLst>
                  <a:ext uri="{FF2B5EF4-FFF2-40B4-BE49-F238E27FC236}">
                    <a16:creationId xmlns:a16="http://schemas.microsoft.com/office/drawing/2014/main" id="{2088A93F-6C5B-4C71-A539-A0A28BD3C513}"/>
                  </a:ext>
                </a:extLst>
              </p14:cNvPr>
              <p14:cNvContentPartPr/>
              <p14:nvPr/>
            </p14:nvContentPartPr>
            <p14:xfrm>
              <a:off x="2200539" y="3559445"/>
              <a:ext cx="97200" cy="1459440"/>
            </p14:xfrm>
          </p:contentPart>
        </mc:Choice>
        <mc:Fallback xmlns="">
          <p:pic>
            <p:nvPicPr>
              <p:cNvPr id="109" name="Freihand 108">
                <a:extLst>
                  <a:ext uri="{FF2B5EF4-FFF2-40B4-BE49-F238E27FC236}">
                    <a16:creationId xmlns:a16="http://schemas.microsoft.com/office/drawing/2014/main" id="{2088A93F-6C5B-4C71-A539-A0A28BD3C513}"/>
                  </a:ext>
                </a:extLst>
              </p:cNvPr>
              <p:cNvPicPr/>
              <p:nvPr/>
            </p:nvPicPr>
            <p:blipFill>
              <a:blip r:embed="rId129"/>
              <a:stretch>
                <a:fillRect/>
              </a:stretch>
            </p:blipFill>
            <p:spPr>
              <a:xfrm>
                <a:off x="2196219" y="3555125"/>
                <a:ext cx="105840" cy="1468080"/>
              </a:xfrm>
              <a:prstGeom prst="rect">
                <a:avLst/>
              </a:prstGeom>
            </p:spPr>
          </p:pic>
        </mc:Fallback>
      </mc:AlternateContent>
      <p:grpSp>
        <p:nvGrpSpPr>
          <p:cNvPr id="113" name="Gruppieren 112">
            <a:extLst>
              <a:ext uri="{FF2B5EF4-FFF2-40B4-BE49-F238E27FC236}">
                <a16:creationId xmlns:a16="http://schemas.microsoft.com/office/drawing/2014/main" id="{974A51CB-47C4-46EF-A416-7BC9F9E24E34}"/>
              </a:ext>
            </a:extLst>
          </p:cNvPr>
          <p:cNvGrpSpPr/>
          <p:nvPr/>
        </p:nvGrpSpPr>
        <p:grpSpPr>
          <a:xfrm>
            <a:off x="2215299" y="3575285"/>
            <a:ext cx="1301400" cy="60480"/>
            <a:chOff x="2215299" y="3575285"/>
            <a:chExt cx="1301400" cy="60480"/>
          </a:xfrm>
        </p:grpSpPr>
        <mc:AlternateContent xmlns:mc="http://schemas.openxmlformats.org/markup-compatibility/2006" xmlns:p14="http://schemas.microsoft.com/office/powerpoint/2010/main">
          <mc:Choice Requires="p14">
            <p:contentPart p14:bwMode="auto" r:id="rId130">
              <p14:nvContentPartPr>
                <p14:cNvPr id="110" name="Freihand 109">
                  <a:extLst>
                    <a:ext uri="{FF2B5EF4-FFF2-40B4-BE49-F238E27FC236}">
                      <a16:creationId xmlns:a16="http://schemas.microsoft.com/office/drawing/2014/main" id="{89E8C64B-99F6-4A94-91D8-85DC41919CC7}"/>
                    </a:ext>
                  </a:extLst>
                </p14:cNvPr>
                <p14:cNvContentPartPr/>
                <p14:nvPr/>
              </p14:nvContentPartPr>
              <p14:xfrm>
                <a:off x="2255259" y="3583565"/>
                <a:ext cx="1261440" cy="52200"/>
              </p14:xfrm>
            </p:contentPart>
          </mc:Choice>
          <mc:Fallback xmlns="">
            <p:pic>
              <p:nvPicPr>
                <p:cNvPr id="110" name="Freihand 109">
                  <a:extLst>
                    <a:ext uri="{FF2B5EF4-FFF2-40B4-BE49-F238E27FC236}">
                      <a16:creationId xmlns:a16="http://schemas.microsoft.com/office/drawing/2014/main" id="{89E8C64B-99F6-4A94-91D8-85DC41919CC7}"/>
                    </a:ext>
                  </a:extLst>
                </p:cNvPr>
                <p:cNvPicPr/>
                <p:nvPr/>
              </p:nvPicPr>
              <p:blipFill>
                <a:blip r:embed="rId131"/>
                <a:stretch>
                  <a:fillRect/>
                </a:stretch>
              </p:blipFill>
              <p:spPr>
                <a:xfrm>
                  <a:off x="2250939" y="3579245"/>
                  <a:ext cx="1270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1" name="Freihand 110">
                  <a:extLst>
                    <a:ext uri="{FF2B5EF4-FFF2-40B4-BE49-F238E27FC236}">
                      <a16:creationId xmlns:a16="http://schemas.microsoft.com/office/drawing/2014/main" id="{3DDBA321-F6F5-4E59-8177-F83E8F9E120F}"/>
                    </a:ext>
                  </a:extLst>
                </p14:cNvPr>
                <p14:cNvContentPartPr/>
                <p14:nvPr/>
              </p14:nvContentPartPr>
              <p14:xfrm>
                <a:off x="2236179" y="3575285"/>
                <a:ext cx="7200" cy="25920"/>
              </p14:xfrm>
            </p:contentPart>
          </mc:Choice>
          <mc:Fallback xmlns="">
            <p:pic>
              <p:nvPicPr>
                <p:cNvPr id="111" name="Freihand 110">
                  <a:extLst>
                    <a:ext uri="{FF2B5EF4-FFF2-40B4-BE49-F238E27FC236}">
                      <a16:creationId xmlns:a16="http://schemas.microsoft.com/office/drawing/2014/main" id="{3DDBA321-F6F5-4E59-8177-F83E8F9E120F}"/>
                    </a:ext>
                  </a:extLst>
                </p:cNvPr>
                <p:cNvPicPr/>
                <p:nvPr/>
              </p:nvPicPr>
              <p:blipFill>
                <a:blip r:embed="rId133"/>
                <a:stretch>
                  <a:fillRect/>
                </a:stretch>
              </p:blipFill>
              <p:spPr>
                <a:xfrm>
                  <a:off x="2231859" y="3570965"/>
                  <a:ext cx="15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2" name="Freihand 111">
                  <a:extLst>
                    <a:ext uri="{FF2B5EF4-FFF2-40B4-BE49-F238E27FC236}">
                      <a16:creationId xmlns:a16="http://schemas.microsoft.com/office/drawing/2014/main" id="{6CB82DEA-9C4A-445A-A135-B743A5AE16EF}"/>
                    </a:ext>
                  </a:extLst>
                </p14:cNvPr>
                <p14:cNvContentPartPr/>
                <p14:nvPr/>
              </p14:nvContentPartPr>
              <p14:xfrm>
                <a:off x="2215299" y="3581765"/>
                <a:ext cx="37800" cy="36360"/>
              </p14:xfrm>
            </p:contentPart>
          </mc:Choice>
          <mc:Fallback xmlns="">
            <p:pic>
              <p:nvPicPr>
                <p:cNvPr id="112" name="Freihand 111">
                  <a:extLst>
                    <a:ext uri="{FF2B5EF4-FFF2-40B4-BE49-F238E27FC236}">
                      <a16:creationId xmlns:a16="http://schemas.microsoft.com/office/drawing/2014/main" id="{6CB82DEA-9C4A-445A-A135-B743A5AE16EF}"/>
                    </a:ext>
                  </a:extLst>
                </p:cNvPr>
                <p:cNvPicPr/>
                <p:nvPr/>
              </p:nvPicPr>
              <p:blipFill>
                <a:blip r:embed="rId135"/>
                <a:stretch>
                  <a:fillRect/>
                </a:stretch>
              </p:blipFill>
              <p:spPr>
                <a:xfrm>
                  <a:off x="2210979" y="3577445"/>
                  <a:ext cx="46440" cy="45000"/>
                </a:xfrm>
                <a:prstGeom prst="rect">
                  <a:avLst/>
                </a:prstGeom>
              </p:spPr>
            </p:pic>
          </mc:Fallback>
        </mc:AlternateContent>
      </p:grpSp>
      <p:grpSp>
        <p:nvGrpSpPr>
          <p:cNvPr id="141" name="Gruppieren 140">
            <a:extLst>
              <a:ext uri="{FF2B5EF4-FFF2-40B4-BE49-F238E27FC236}">
                <a16:creationId xmlns:a16="http://schemas.microsoft.com/office/drawing/2014/main" id="{1D93FC5E-ACCC-4339-A6B0-C388148881C5}"/>
              </a:ext>
            </a:extLst>
          </p:cNvPr>
          <p:cNvGrpSpPr/>
          <p:nvPr/>
        </p:nvGrpSpPr>
        <p:grpSpPr>
          <a:xfrm>
            <a:off x="3475299" y="2886605"/>
            <a:ext cx="827640" cy="2732040"/>
            <a:chOff x="3475299" y="2886605"/>
            <a:chExt cx="827640" cy="2732040"/>
          </a:xfrm>
        </p:grpSpPr>
        <mc:AlternateContent xmlns:mc="http://schemas.openxmlformats.org/markup-compatibility/2006" xmlns:p14="http://schemas.microsoft.com/office/powerpoint/2010/main">
          <mc:Choice Requires="p14">
            <p:contentPart p14:bwMode="auto" r:id="rId136">
              <p14:nvContentPartPr>
                <p14:cNvPr id="114" name="Freihand 113">
                  <a:extLst>
                    <a:ext uri="{FF2B5EF4-FFF2-40B4-BE49-F238E27FC236}">
                      <a16:creationId xmlns:a16="http://schemas.microsoft.com/office/drawing/2014/main" id="{8DFC6BCA-E781-4122-AAE6-9779D77FE2D9}"/>
                    </a:ext>
                  </a:extLst>
                </p14:cNvPr>
                <p14:cNvContentPartPr/>
                <p14:nvPr/>
              </p14:nvContentPartPr>
              <p14:xfrm>
                <a:off x="3475299" y="3627845"/>
                <a:ext cx="43200" cy="20160"/>
              </p14:xfrm>
            </p:contentPart>
          </mc:Choice>
          <mc:Fallback xmlns="">
            <p:pic>
              <p:nvPicPr>
                <p:cNvPr id="114" name="Freihand 113">
                  <a:extLst>
                    <a:ext uri="{FF2B5EF4-FFF2-40B4-BE49-F238E27FC236}">
                      <a16:creationId xmlns:a16="http://schemas.microsoft.com/office/drawing/2014/main" id="{8DFC6BCA-E781-4122-AAE6-9779D77FE2D9}"/>
                    </a:ext>
                  </a:extLst>
                </p:cNvPr>
                <p:cNvPicPr/>
                <p:nvPr/>
              </p:nvPicPr>
              <p:blipFill>
                <a:blip r:embed="rId137"/>
                <a:stretch>
                  <a:fillRect/>
                </a:stretch>
              </p:blipFill>
              <p:spPr>
                <a:xfrm>
                  <a:off x="3470979" y="3623525"/>
                  <a:ext cx="51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5" name="Freihand 114">
                  <a:extLst>
                    <a:ext uri="{FF2B5EF4-FFF2-40B4-BE49-F238E27FC236}">
                      <a16:creationId xmlns:a16="http://schemas.microsoft.com/office/drawing/2014/main" id="{1C0DD06A-9F34-4EAE-986E-A1A7FA5445FB}"/>
                    </a:ext>
                  </a:extLst>
                </p14:cNvPr>
                <p14:cNvContentPartPr/>
                <p14:nvPr/>
              </p14:nvContentPartPr>
              <p14:xfrm>
                <a:off x="3542259" y="3611285"/>
                <a:ext cx="12600" cy="5400"/>
              </p14:xfrm>
            </p:contentPart>
          </mc:Choice>
          <mc:Fallback xmlns="">
            <p:pic>
              <p:nvPicPr>
                <p:cNvPr id="115" name="Freihand 114">
                  <a:extLst>
                    <a:ext uri="{FF2B5EF4-FFF2-40B4-BE49-F238E27FC236}">
                      <a16:creationId xmlns:a16="http://schemas.microsoft.com/office/drawing/2014/main" id="{1C0DD06A-9F34-4EAE-986E-A1A7FA5445FB}"/>
                    </a:ext>
                  </a:extLst>
                </p:cNvPr>
                <p:cNvPicPr/>
                <p:nvPr/>
              </p:nvPicPr>
              <p:blipFill>
                <a:blip r:embed="rId139"/>
                <a:stretch>
                  <a:fillRect/>
                </a:stretch>
              </p:blipFill>
              <p:spPr>
                <a:xfrm>
                  <a:off x="3537939" y="3606965"/>
                  <a:ext cx="212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6" name="Freihand 115">
                  <a:extLst>
                    <a:ext uri="{FF2B5EF4-FFF2-40B4-BE49-F238E27FC236}">
                      <a16:creationId xmlns:a16="http://schemas.microsoft.com/office/drawing/2014/main" id="{648A84DD-FE62-4D26-9EC1-A282B1701439}"/>
                    </a:ext>
                  </a:extLst>
                </p14:cNvPr>
                <p14:cNvContentPartPr/>
                <p14:nvPr/>
              </p14:nvContentPartPr>
              <p14:xfrm>
                <a:off x="3491499" y="3135005"/>
                <a:ext cx="34920" cy="426600"/>
              </p14:xfrm>
            </p:contentPart>
          </mc:Choice>
          <mc:Fallback xmlns="">
            <p:pic>
              <p:nvPicPr>
                <p:cNvPr id="116" name="Freihand 115">
                  <a:extLst>
                    <a:ext uri="{FF2B5EF4-FFF2-40B4-BE49-F238E27FC236}">
                      <a16:creationId xmlns:a16="http://schemas.microsoft.com/office/drawing/2014/main" id="{648A84DD-FE62-4D26-9EC1-A282B1701439}"/>
                    </a:ext>
                  </a:extLst>
                </p:cNvPr>
                <p:cNvPicPr/>
                <p:nvPr/>
              </p:nvPicPr>
              <p:blipFill>
                <a:blip r:embed="rId141"/>
                <a:stretch>
                  <a:fillRect/>
                </a:stretch>
              </p:blipFill>
              <p:spPr>
                <a:xfrm>
                  <a:off x="3487179" y="3130685"/>
                  <a:ext cx="4356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 name="Freihand 116">
                  <a:extLst>
                    <a:ext uri="{FF2B5EF4-FFF2-40B4-BE49-F238E27FC236}">
                      <a16:creationId xmlns:a16="http://schemas.microsoft.com/office/drawing/2014/main" id="{405DB858-2B71-41B1-A5F3-33F078433C68}"/>
                    </a:ext>
                  </a:extLst>
                </p14:cNvPr>
                <p14:cNvContentPartPr/>
                <p14:nvPr/>
              </p14:nvContentPartPr>
              <p14:xfrm>
                <a:off x="3483219" y="3047525"/>
                <a:ext cx="489240" cy="61560"/>
              </p14:xfrm>
            </p:contentPart>
          </mc:Choice>
          <mc:Fallback xmlns="">
            <p:pic>
              <p:nvPicPr>
                <p:cNvPr id="117" name="Freihand 116">
                  <a:extLst>
                    <a:ext uri="{FF2B5EF4-FFF2-40B4-BE49-F238E27FC236}">
                      <a16:creationId xmlns:a16="http://schemas.microsoft.com/office/drawing/2014/main" id="{405DB858-2B71-41B1-A5F3-33F078433C68}"/>
                    </a:ext>
                  </a:extLst>
                </p:cNvPr>
                <p:cNvPicPr/>
                <p:nvPr/>
              </p:nvPicPr>
              <p:blipFill>
                <a:blip r:embed="rId143"/>
                <a:stretch>
                  <a:fillRect/>
                </a:stretch>
              </p:blipFill>
              <p:spPr>
                <a:xfrm>
                  <a:off x="3478899" y="3043205"/>
                  <a:ext cx="497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8" name="Freihand 117">
                  <a:extLst>
                    <a:ext uri="{FF2B5EF4-FFF2-40B4-BE49-F238E27FC236}">
                      <a16:creationId xmlns:a16="http://schemas.microsoft.com/office/drawing/2014/main" id="{21FE8D00-2805-4E7E-B122-0DEF76448601}"/>
                    </a:ext>
                  </a:extLst>
                </p14:cNvPr>
                <p14:cNvContentPartPr/>
                <p14:nvPr/>
              </p14:nvContentPartPr>
              <p14:xfrm>
                <a:off x="3995859" y="2886605"/>
                <a:ext cx="8640" cy="275400"/>
              </p14:xfrm>
            </p:contentPart>
          </mc:Choice>
          <mc:Fallback xmlns="">
            <p:pic>
              <p:nvPicPr>
                <p:cNvPr id="118" name="Freihand 117">
                  <a:extLst>
                    <a:ext uri="{FF2B5EF4-FFF2-40B4-BE49-F238E27FC236}">
                      <a16:creationId xmlns:a16="http://schemas.microsoft.com/office/drawing/2014/main" id="{21FE8D00-2805-4E7E-B122-0DEF76448601}"/>
                    </a:ext>
                  </a:extLst>
                </p:cNvPr>
                <p:cNvPicPr/>
                <p:nvPr/>
              </p:nvPicPr>
              <p:blipFill>
                <a:blip r:embed="rId145"/>
                <a:stretch>
                  <a:fillRect/>
                </a:stretch>
              </p:blipFill>
              <p:spPr>
                <a:xfrm>
                  <a:off x="3991539" y="2882285"/>
                  <a:ext cx="172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9" name="Freihand 118">
                  <a:extLst>
                    <a:ext uri="{FF2B5EF4-FFF2-40B4-BE49-F238E27FC236}">
                      <a16:creationId xmlns:a16="http://schemas.microsoft.com/office/drawing/2014/main" id="{7E6AE84B-2A4B-4921-B98F-CE82302672A7}"/>
                    </a:ext>
                  </a:extLst>
                </p14:cNvPr>
                <p14:cNvContentPartPr/>
                <p14:nvPr/>
              </p14:nvContentPartPr>
              <p14:xfrm>
                <a:off x="3999099" y="2893805"/>
                <a:ext cx="303840" cy="37800"/>
              </p14:xfrm>
            </p:contentPart>
          </mc:Choice>
          <mc:Fallback xmlns="">
            <p:pic>
              <p:nvPicPr>
                <p:cNvPr id="119" name="Freihand 118">
                  <a:extLst>
                    <a:ext uri="{FF2B5EF4-FFF2-40B4-BE49-F238E27FC236}">
                      <a16:creationId xmlns:a16="http://schemas.microsoft.com/office/drawing/2014/main" id="{7E6AE84B-2A4B-4921-B98F-CE82302672A7}"/>
                    </a:ext>
                  </a:extLst>
                </p:cNvPr>
                <p:cNvPicPr/>
                <p:nvPr/>
              </p:nvPicPr>
              <p:blipFill>
                <a:blip r:embed="rId147"/>
                <a:stretch>
                  <a:fillRect/>
                </a:stretch>
              </p:blipFill>
              <p:spPr>
                <a:xfrm>
                  <a:off x="3994779" y="2889485"/>
                  <a:ext cx="3124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1" name="Freihand 120">
                  <a:extLst>
                    <a:ext uri="{FF2B5EF4-FFF2-40B4-BE49-F238E27FC236}">
                      <a16:creationId xmlns:a16="http://schemas.microsoft.com/office/drawing/2014/main" id="{453D8026-07D0-4BAA-9B2C-1145511E301D}"/>
                    </a:ext>
                  </a:extLst>
                </p14:cNvPr>
                <p14:cNvContentPartPr/>
                <p14:nvPr/>
              </p14:nvContentPartPr>
              <p14:xfrm>
                <a:off x="3502299" y="3616685"/>
                <a:ext cx="18360" cy="123480"/>
              </p14:xfrm>
            </p:contentPart>
          </mc:Choice>
          <mc:Fallback xmlns="">
            <p:pic>
              <p:nvPicPr>
                <p:cNvPr id="121" name="Freihand 120">
                  <a:extLst>
                    <a:ext uri="{FF2B5EF4-FFF2-40B4-BE49-F238E27FC236}">
                      <a16:creationId xmlns:a16="http://schemas.microsoft.com/office/drawing/2014/main" id="{453D8026-07D0-4BAA-9B2C-1145511E301D}"/>
                    </a:ext>
                  </a:extLst>
                </p:cNvPr>
                <p:cNvPicPr/>
                <p:nvPr/>
              </p:nvPicPr>
              <p:blipFill>
                <a:blip r:embed="rId149"/>
                <a:stretch>
                  <a:fillRect/>
                </a:stretch>
              </p:blipFill>
              <p:spPr>
                <a:xfrm>
                  <a:off x="3497979" y="3612365"/>
                  <a:ext cx="27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2" name="Freihand 121">
                  <a:extLst>
                    <a:ext uri="{FF2B5EF4-FFF2-40B4-BE49-F238E27FC236}">
                      <a16:creationId xmlns:a16="http://schemas.microsoft.com/office/drawing/2014/main" id="{4402917A-604E-433C-AE06-2C2317B4989C}"/>
                    </a:ext>
                  </a:extLst>
                </p14:cNvPr>
                <p14:cNvContentPartPr/>
                <p14:nvPr/>
              </p14:nvContentPartPr>
              <p14:xfrm>
                <a:off x="3538299" y="4387085"/>
                <a:ext cx="16920" cy="387720"/>
              </p14:xfrm>
            </p:contentPart>
          </mc:Choice>
          <mc:Fallback xmlns="">
            <p:pic>
              <p:nvPicPr>
                <p:cNvPr id="122" name="Freihand 121">
                  <a:extLst>
                    <a:ext uri="{FF2B5EF4-FFF2-40B4-BE49-F238E27FC236}">
                      <a16:creationId xmlns:a16="http://schemas.microsoft.com/office/drawing/2014/main" id="{4402917A-604E-433C-AE06-2C2317B4989C}"/>
                    </a:ext>
                  </a:extLst>
                </p:cNvPr>
                <p:cNvPicPr/>
                <p:nvPr/>
              </p:nvPicPr>
              <p:blipFill>
                <a:blip r:embed="rId151"/>
                <a:stretch>
                  <a:fillRect/>
                </a:stretch>
              </p:blipFill>
              <p:spPr>
                <a:xfrm>
                  <a:off x="3533979" y="4382765"/>
                  <a:ext cx="2556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3" name="Freihand 122">
                  <a:extLst>
                    <a:ext uri="{FF2B5EF4-FFF2-40B4-BE49-F238E27FC236}">
                      <a16:creationId xmlns:a16="http://schemas.microsoft.com/office/drawing/2014/main" id="{463A0A65-9617-466D-B0F6-00BEEA8741E3}"/>
                    </a:ext>
                  </a:extLst>
                </p14:cNvPr>
                <p14:cNvContentPartPr/>
                <p14:nvPr/>
              </p14:nvContentPartPr>
              <p14:xfrm>
                <a:off x="3554859" y="5122205"/>
                <a:ext cx="24120" cy="391320"/>
              </p14:xfrm>
            </p:contentPart>
          </mc:Choice>
          <mc:Fallback xmlns="">
            <p:pic>
              <p:nvPicPr>
                <p:cNvPr id="123" name="Freihand 122">
                  <a:extLst>
                    <a:ext uri="{FF2B5EF4-FFF2-40B4-BE49-F238E27FC236}">
                      <a16:creationId xmlns:a16="http://schemas.microsoft.com/office/drawing/2014/main" id="{463A0A65-9617-466D-B0F6-00BEEA8741E3}"/>
                    </a:ext>
                  </a:extLst>
                </p:cNvPr>
                <p:cNvPicPr/>
                <p:nvPr/>
              </p:nvPicPr>
              <p:blipFill>
                <a:blip r:embed="rId153"/>
                <a:stretch>
                  <a:fillRect/>
                </a:stretch>
              </p:blipFill>
              <p:spPr>
                <a:xfrm>
                  <a:off x="3550539" y="5117885"/>
                  <a:ext cx="3276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8" name="Freihand 127">
                  <a:extLst>
                    <a:ext uri="{FF2B5EF4-FFF2-40B4-BE49-F238E27FC236}">
                      <a16:creationId xmlns:a16="http://schemas.microsoft.com/office/drawing/2014/main" id="{2C58DBDF-5CF6-4831-AA6B-20F3F9C4FA85}"/>
                    </a:ext>
                  </a:extLst>
                </p14:cNvPr>
                <p14:cNvContentPartPr/>
                <p14:nvPr/>
              </p14:nvContentPartPr>
              <p14:xfrm>
                <a:off x="3957699" y="3245165"/>
                <a:ext cx="24480" cy="145800"/>
              </p14:xfrm>
            </p:contentPart>
          </mc:Choice>
          <mc:Fallback xmlns="">
            <p:pic>
              <p:nvPicPr>
                <p:cNvPr id="128" name="Freihand 127">
                  <a:extLst>
                    <a:ext uri="{FF2B5EF4-FFF2-40B4-BE49-F238E27FC236}">
                      <a16:creationId xmlns:a16="http://schemas.microsoft.com/office/drawing/2014/main" id="{2C58DBDF-5CF6-4831-AA6B-20F3F9C4FA85}"/>
                    </a:ext>
                  </a:extLst>
                </p:cNvPr>
                <p:cNvPicPr/>
                <p:nvPr/>
              </p:nvPicPr>
              <p:blipFill>
                <a:blip r:embed="rId155"/>
                <a:stretch>
                  <a:fillRect/>
                </a:stretch>
              </p:blipFill>
              <p:spPr>
                <a:xfrm>
                  <a:off x="3953379" y="3240845"/>
                  <a:ext cx="33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9" name="Freihand 128">
                  <a:extLst>
                    <a:ext uri="{FF2B5EF4-FFF2-40B4-BE49-F238E27FC236}">
                      <a16:creationId xmlns:a16="http://schemas.microsoft.com/office/drawing/2014/main" id="{5E3D0BAA-77F1-4ADD-8FA5-430DCA6A1BCE}"/>
                    </a:ext>
                  </a:extLst>
                </p14:cNvPr>
                <p14:cNvContentPartPr/>
                <p14:nvPr/>
              </p14:nvContentPartPr>
              <p14:xfrm>
                <a:off x="3967779" y="3616325"/>
                <a:ext cx="40680" cy="856080"/>
              </p14:xfrm>
            </p:contentPart>
          </mc:Choice>
          <mc:Fallback xmlns="">
            <p:pic>
              <p:nvPicPr>
                <p:cNvPr id="129" name="Freihand 128">
                  <a:extLst>
                    <a:ext uri="{FF2B5EF4-FFF2-40B4-BE49-F238E27FC236}">
                      <a16:creationId xmlns:a16="http://schemas.microsoft.com/office/drawing/2014/main" id="{5E3D0BAA-77F1-4ADD-8FA5-430DCA6A1BCE}"/>
                    </a:ext>
                  </a:extLst>
                </p:cNvPr>
                <p:cNvPicPr/>
                <p:nvPr/>
              </p:nvPicPr>
              <p:blipFill>
                <a:blip r:embed="rId157"/>
                <a:stretch>
                  <a:fillRect/>
                </a:stretch>
              </p:blipFill>
              <p:spPr>
                <a:xfrm>
                  <a:off x="3963459" y="3612005"/>
                  <a:ext cx="49320" cy="864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0" name="Freihand 129">
                  <a:extLst>
                    <a:ext uri="{FF2B5EF4-FFF2-40B4-BE49-F238E27FC236}">
                      <a16:creationId xmlns:a16="http://schemas.microsoft.com/office/drawing/2014/main" id="{5BD11EDB-A1E6-4D63-932B-E7EA756C187D}"/>
                    </a:ext>
                  </a:extLst>
                </p14:cNvPr>
                <p14:cNvContentPartPr/>
                <p14:nvPr/>
              </p14:nvContentPartPr>
              <p14:xfrm>
                <a:off x="3981819" y="4695245"/>
                <a:ext cx="52560" cy="680400"/>
              </p14:xfrm>
            </p:contentPart>
          </mc:Choice>
          <mc:Fallback xmlns="">
            <p:pic>
              <p:nvPicPr>
                <p:cNvPr id="130" name="Freihand 129">
                  <a:extLst>
                    <a:ext uri="{FF2B5EF4-FFF2-40B4-BE49-F238E27FC236}">
                      <a16:creationId xmlns:a16="http://schemas.microsoft.com/office/drawing/2014/main" id="{5BD11EDB-A1E6-4D63-932B-E7EA756C187D}"/>
                    </a:ext>
                  </a:extLst>
                </p:cNvPr>
                <p:cNvPicPr/>
                <p:nvPr/>
              </p:nvPicPr>
              <p:blipFill>
                <a:blip r:embed="rId159"/>
                <a:stretch>
                  <a:fillRect/>
                </a:stretch>
              </p:blipFill>
              <p:spPr>
                <a:xfrm>
                  <a:off x="3977499" y="4690925"/>
                  <a:ext cx="61200" cy="689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1" name="Freihand 130">
                  <a:extLst>
                    <a:ext uri="{FF2B5EF4-FFF2-40B4-BE49-F238E27FC236}">
                      <a16:creationId xmlns:a16="http://schemas.microsoft.com/office/drawing/2014/main" id="{102DF40F-935C-4A84-9DB7-F2DB25A7468E}"/>
                    </a:ext>
                  </a:extLst>
                </p14:cNvPr>
                <p14:cNvContentPartPr/>
                <p14:nvPr/>
              </p14:nvContentPartPr>
              <p14:xfrm>
                <a:off x="4026459" y="5501285"/>
                <a:ext cx="4320" cy="117360"/>
              </p14:xfrm>
            </p:contentPart>
          </mc:Choice>
          <mc:Fallback xmlns="">
            <p:pic>
              <p:nvPicPr>
                <p:cNvPr id="131" name="Freihand 130">
                  <a:extLst>
                    <a:ext uri="{FF2B5EF4-FFF2-40B4-BE49-F238E27FC236}">
                      <a16:creationId xmlns:a16="http://schemas.microsoft.com/office/drawing/2014/main" id="{102DF40F-935C-4A84-9DB7-F2DB25A7468E}"/>
                    </a:ext>
                  </a:extLst>
                </p:cNvPr>
                <p:cNvPicPr/>
                <p:nvPr/>
              </p:nvPicPr>
              <p:blipFill>
                <a:blip r:embed="rId161"/>
                <a:stretch>
                  <a:fillRect/>
                </a:stretch>
              </p:blipFill>
              <p:spPr>
                <a:xfrm>
                  <a:off x="4022139" y="5496965"/>
                  <a:ext cx="12960" cy="126000"/>
                </a:xfrm>
                <a:prstGeom prst="rect">
                  <a:avLst/>
                </a:prstGeom>
              </p:spPr>
            </p:pic>
          </mc:Fallback>
        </mc:AlternateContent>
      </p:grpSp>
      <p:grpSp>
        <p:nvGrpSpPr>
          <p:cNvPr id="139" name="Gruppieren 138">
            <a:extLst>
              <a:ext uri="{FF2B5EF4-FFF2-40B4-BE49-F238E27FC236}">
                <a16:creationId xmlns:a16="http://schemas.microsoft.com/office/drawing/2014/main" id="{6ED20BDD-7354-48CC-A7B7-C6D4332C631B}"/>
              </a:ext>
            </a:extLst>
          </p:cNvPr>
          <p:cNvGrpSpPr/>
          <p:nvPr/>
        </p:nvGrpSpPr>
        <p:grpSpPr>
          <a:xfrm>
            <a:off x="2832339" y="5773085"/>
            <a:ext cx="1275840" cy="304920"/>
            <a:chOff x="2832339" y="5773085"/>
            <a:chExt cx="1275840" cy="304920"/>
          </a:xfrm>
        </p:grpSpPr>
        <mc:AlternateContent xmlns:mc="http://schemas.openxmlformats.org/markup-compatibility/2006" xmlns:p14="http://schemas.microsoft.com/office/powerpoint/2010/main">
          <mc:Choice Requires="p14">
            <p:contentPart p14:bwMode="auto" r:id="rId162">
              <p14:nvContentPartPr>
                <p14:cNvPr id="124" name="Freihand 123">
                  <a:extLst>
                    <a:ext uri="{FF2B5EF4-FFF2-40B4-BE49-F238E27FC236}">
                      <a16:creationId xmlns:a16="http://schemas.microsoft.com/office/drawing/2014/main" id="{3A1C4861-4923-45E7-B12A-9CD633F00182}"/>
                    </a:ext>
                  </a:extLst>
                </p14:cNvPr>
                <p14:cNvContentPartPr/>
                <p14:nvPr/>
              </p14:nvContentPartPr>
              <p14:xfrm>
                <a:off x="3422019" y="5895485"/>
                <a:ext cx="101160" cy="52920"/>
              </p14:xfrm>
            </p:contentPart>
          </mc:Choice>
          <mc:Fallback xmlns="">
            <p:pic>
              <p:nvPicPr>
                <p:cNvPr id="124" name="Freihand 123">
                  <a:extLst>
                    <a:ext uri="{FF2B5EF4-FFF2-40B4-BE49-F238E27FC236}">
                      <a16:creationId xmlns:a16="http://schemas.microsoft.com/office/drawing/2014/main" id="{3A1C4861-4923-45E7-B12A-9CD633F00182}"/>
                    </a:ext>
                  </a:extLst>
                </p:cNvPr>
                <p:cNvPicPr/>
                <p:nvPr/>
              </p:nvPicPr>
              <p:blipFill>
                <a:blip r:embed="rId163"/>
                <a:stretch>
                  <a:fillRect/>
                </a:stretch>
              </p:blipFill>
              <p:spPr>
                <a:xfrm>
                  <a:off x="3417699" y="5891165"/>
                  <a:ext cx="109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Freihand 124">
                  <a:extLst>
                    <a:ext uri="{FF2B5EF4-FFF2-40B4-BE49-F238E27FC236}">
                      <a16:creationId xmlns:a16="http://schemas.microsoft.com/office/drawing/2014/main" id="{062F865B-33CD-45E3-A05B-F30B4FA37461}"/>
                    </a:ext>
                  </a:extLst>
                </p14:cNvPr>
                <p14:cNvContentPartPr/>
                <p14:nvPr/>
              </p14:nvContentPartPr>
              <p14:xfrm>
                <a:off x="3461979" y="5883245"/>
                <a:ext cx="67320" cy="158760"/>
              </p14:xfrm>
            </p:contentPart>
          </mc:Choice>
          <mc:Fallback xmlns="">
            <p:pic>
              <p:nvPicPr>
                <p:cNvPr id="125" name="Freihand 124">
                  <a:extLst>
                    <a:ext uri="{FF2B5EF4-FFF2-40B4-BE49-F238E27FC236}">
                      <a16:creationId xmlns:a16="http://schemas.microsoft.com/office/drawing/2014/main" id="{062F865B-33CD-45E3-A05B-F30B4FA37461}"/>
                    </a:ext>
                  </a:extLst>
                </p:cNvPr>
                <p:cNvPicPr/>
                <p:nvPr/>
              </p:nvPicPr>
              <p:blipFill>
                <a:blip r:embed="rId165"/>
                <a:stretch>
                  <a:fillRect/>
                </a:stretch>
              </p:blipFill>
              <p:spPr>
                <a:xfrm>
                  <a:off x="3457659" y="5878925"/>
                  <a:ext cx="75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Freihand 125">
                  <a:extLst>
                    <a:ext uri="{FF2B5EF4-FFF2-40B4-BE49-F238E27FC236}">
                      <a16:creationId xmlns:a16="http://schemas.microsoft.com/office/drawing/2014/main" id="{B1B29EB2-520A-46F7-8006-42032C009E1F}"/>
                    </a:ext>
                  </a:extLst>
                </p14:cNvPr>
                <p14:cNvContentPartPr/>
                <p14:nvPr/>
              </p14:nvContentPartPr>
              <p14:xfrm>
                <a:off x="3466299" y="5996645"/>
                <a:ext cx="71640" cy="74520"/>
              </p14:xfrm>
            </p:contentPart>
          </mc:Choice>
          <mc:Fallback xmlns="">
            <p:pic>
              <p:nvPicPr>
                <p:cNvPr id="126" name="Freihand 125">
                  <a:extLst>
                    <a:ext uri="{FF2B5EF4-FFF2-40B4-BE49-F238E27FC236}">
                      <a16:creationId xmlns:a16="http://schemas.microsoft.com/office/drawing/2014/main" id="{B1B29EB2-520A-46F7-8006-42032C009E1F}"/>
                    </a:ext>
                  </a:extLst>
                </p:cNvPr>
                <p:cNvPicPr/>
                <p:nvPr/>
              </p:nvPicPr>
              <p:blipFill>
                <a:blip r:embed="rId167"/>
                <a:stretch>
                  <a:fillRect/>
                </a:stretch>
              </p:blipFill>
              <p:spPr>
                <a:xfrm>
                  <a:off x="3461979" y="5992325"/>
                  <a:ext cx="80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Freihand 126">
                  <a:extLst>
                    <a:ext uri="{FF2B5EF4-FFF2-40B4-BE49-F238E27FC236}">
                      <a16:creationId xmlns:a16="http://schemas.microsoft.com/office/drawing/2014/main" id="{E90C05FA-35FC-4D23-8448-A3EB080BBFF6}"/>
                    </a:ext>
                  </a:extLst>
                </p14:cNvPr>
                <p14:cNvContentPartPr/>
                <p14:nvPr/>
              </p14:nvContentPartPr>
              <p14:xfrm>
                <a:off x="3574299" y="5813045"/>
                <a:ext cx="8640" cy="77760"/>
              </p14:xfrm>
            </p:contentPart>
          </mc:Choice>
          <mc:Fallback xmlns="">
            <p:pic>
              <p:nvPicPr>
                <p:cNvPr id="127" name="Freihand 126">
                  <a:extLst>
                    <a:ext uri="{FF2B5EF4-FFF2-40B4-BE49-F238E27FC236}">
                      <a16:creationId xmlns:a16="http://schemas.microsoft.com/office/drawing/2014/main" id="{E90C05FA-35FC-4D23-8448-A3EB080BBFF6}"/>
                    </a:ext>
                  </a:extLst>
                </p:cNvPr>
                <p:cNvPicPr/>
                <p:nvPr/>
              </p:nvPicPr>
              <p:blipFill>
                <a:blip r:embed="rId169"/>
                <a:stretch>
                  <a:fillRect/>
                </a:stretch>
              </p:blipFill>
              <p:spPr>
                <a:xfrm>
                  <a:off x="3569979" y="5808725"/>
                  <a:ext cx="17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2" name="Freihand 131">
                  <a:extLst>
                    <a:ext uri="{FF2B5EF4-FFF2-40B4-BE49-F238E27FC236}">
                      <a16:creationId xmlns:a16="http://schemas.microsoft.com/office/drawing/2014/main" id="{19184210-08C9-4AB7-A9E3-6804DE4D53C7}"/>
                    </a:ext>
                  </a:extLst>
                </p14:cNvPr>
                <p14:cNvContentPartPr/>
                <p14:nvPr/>
              </p14:nvContentPartPr>
              <p14:xfrm>
                <a:off x="3903699" y="5863085"/>
                <a:ext cx="109440" cy="185040"/>
              </p14:xfrm>
            </p:contentPart>
          </mc:Choice>
          <mc:Fallback xmlns="">
            <p:pic>
              <p:nvPicPr>
                <p:cNvPr id="132" name="Freihand 131">
                  <a:extLst>
                    <a:ext uri="{FF2B5EF4-FFF2-40B4-BE49-F238E27FC236}">
                      <a16:creationId xmlns:a16="http://schemas.microsoft.com/office/drawing/2014/main" id="{19184210-08C9-4AB7-A9E3-6804DE4D53C7}"/>
                    </a:ext>
                  </a:extLst>
                </p:cNvPr>
                <p:cNvPicPr/>
                <p:nvPr/>
              </p:nvPicPr>
              <p:blipFill>
                <a:blip r:embed="rId171"/>
                <a:stretch>
                  <a:fillRect/>
                </a:stretch>
              </p:blipFill>
              <p:spPr>
                <a:xfrm>
                  <a:off x="3899379" y="5858765"/>
                  <a:ext cx="118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3" name="Freihand 132">
                  <a:extLst>
                    <a:ext uri="{FF2B5EF4-FFF2-40B4-BE49-F238E27FC236}">
                      <a16:creationId xmlns:a16="http://schemas.microsoft.com/office/drawing/2014/main" id="{E7DD5C7E-6A1D-4233-9E0E-9297517612E7}"/>
                    </a:ext>
                  </a:extLst>
                </p14:cNvPr>
                <p14:cNvContentPartPr/>
                <p14:nvPr/>
              </p14:nvContentPartPr>
              <p14:xfrm>
                <a:off x="4022139" y="5989085"/>
                <a:ext cx="86040" cy="88920"/>
              </p14:xfrm>
            </p:contentPart>
          </mc:Choice>
          <mc:Fallback xmlns="">
            <p:pic>
              <p:nvPicPr>
                <p:cNvPr id="133" name="Freihand 132">
                  <a:extLst>
                    <a:ext uri="{FF2B5EF4-FFF2-40B4-BE49-F238E27FC236}">
                      <a16:creationId xmlns:a16="http://schemas.microsoft.com/office/drawing/2014/main" id="{E7DD5C7E-6A1D-4233-9E0E-9297517612E7}"/>
                    </a:ext>
                  </a:extLst>
                </p:cNvPr>
                <p:cNvPicPr/>
                <p:nvPr/>
              </p:nvPicPr>
              <p:blipFill>
                <a:blip r:embed="rId173"/>
                <a:stretch>
                  <a:fillRect/>
                </a:stretch>
              </p:blipFill>
              <p:spPr>
                <a:xfrm>
                  <a:off x="4017819" y="5984765"/>
                  <a:ext cx="94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4" name="Freihand 133">
                  <a:extLst>
                    <a:ext uri="{FF2B5EF4-FFF2-40B4-BE49-F238E27FC236}">
                      <a16:creationId xmlns:a16="http://schemas.microsoft.com/office/drawing/2014/main" id="{69466341-ED5F-425F-89F1-39519D28D87F}"/>
                    </a:ext>
                  </a:extLst>
                </p14:cNvPr>
                <p14:cNvContentPartPr/>
                <p14:nvPr/>
              </p14:nvContentPartPr>
              <p14:xfrm>
                <a:off x="4078659" y="5773085"/>
                <a:ext cx="14400" cy="48240"/>
              </p14:xfrm>
            </p:contentPart>
          </mc:Choice>
          <mc:Fallback xmlns="">
            <p:pic>
              <p:nvPicPr>
                <p:cNvPr id="134" name="Freihand 133">
                  <a:extLst>
                    <a:ext uri="{FF2B5EF4-FFF2-40B4-BE49-F238E27FC236}">
                      <a16:creationId xmlns:a16="http://schemas.microsoft.com/office/drawing/2014/main" id="{69466341-ED5F-425F-89F1-39519D28D87F}"/>
                    </a:ext>
                  </a:extLst>
                </p:cNvPr>
                <p:cNvPicPr/>
                <p:nvPr/>
              </p:nvPicPr>
              <p:blipFill>
                <a:blip r:embed="rId175"/>
                <a:stretch>
                  <a:fillRect/>
                </a:stretch>
              </p:blipFill>
              <p:spPr>
                <a:xfrm>
                  <a:off x="4074339" y="5768765"/>
                  <a:ext cx="23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5" name="Freihand 134">
                  <a:extLst>
                    <a:ext uri="{FF2B5EF4-FFF2-40B4-BE49-F238E27FC236}">
                      <a16:creationId xmlns:a16="http://schemas.microsoft.com/office/drawing/2014/main" id="{9C59C3B7-0A1B-410D-BC05-EC8DAB40BC20}"/>
                    </a:ext>
                  </a:extLst>
                </p14:cNvPr>
                <p14:cNvContentPartPr/>
                <p14:nvPr/>
              </p14:nvContentPartPr>
              <p14:xfrm>
                <a:off x="2832339" y="5931125"/>
                <a:ext cx="296640" cy="15480"/>
              </p14:xfrm>
            </p:contentPart>
          </mc:Choice>
          <mc:Fallback xmlns="">
            <p:pic>
              <p:nvPicPr>
                <p:cNvPr id="135" name="Freihand 134">
                  <a:extLst>
                    <a:ext uri="{FF2B5EF4-FFF2-40B4-BE49-F238E27FC236}">
                      <a16:creationId xmlns:a16="http://schemas.microsoft.com/office/drawing/2014/main" id="{9C59C3B7-0A1B-410D-BC05-EC8DAB40BC20}"/>
                    </a:ext>
                  </a:extLst>
                </p:cNvPr>
                <p:cNvPicPr/>
                <p:nvPr/>
              </p:nvPicPr>
              <p:blipFill>
                <a:blip r:embed="rId177"/>
                <a:stretch>
                  <a:fillRect/>
                </a:stretch>
              </p:blipFill>
              <p:spPr>
                <a:xfrm>
                  <a:off x="2828019" y="5926805"/>
                  <a:ext cx="305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6" name="Freihand 135">
                  <a:extLst>
                    <a:ext uri="{FF2B5EF4-FFF2-40B4-BE49-F238E27FC236}">
                      <a16:creationId xmlns:a16="http://schemas.microsoft.com/office/drawing/2014/main" id="{0A5FA459-E232-492C-8AD7-8DD441D8A0F9}"/>
                    </a:ext>
                  </a:extLst>
                </p14:cNvPr>
                <p14:cNvContentPartPr/>
                <p14:nvPr/>
              </p14:nvContentPartPr>
              <p14:xfrm>
                <a:off x="3139059" y="5849405"/>
                <a:ext cx="140400" cy="169920"/>
              </p14:xfrm>
            </p:contentPart>
          </mc:Choice>
          <mc:Fallback xmlns="">
            <p:pic>
              <p:nvPicPr>
                <p:cNvPr id="136" name="Freihand 135">
                  <a:extLst>
                    <a:ext uri="{FF2B5EF4-FFF2-40B4-BE49-F238E27FC236}">
                      <a16:creationId xmlns:a16="http://schemas.microsoft.com/office/drawing/2014/main" id="{0A5FA459-E232-492C-8AD7-8DD441D8A0F9}"/>
                    </a:ext>
                  </a:extLst>
                </p:cNvPr>
                <p:cNvPicPr/>
                <p:nvPr/>
              </p:nvPicPr>
              <p:blipFill>
                <a:blip r:embed="rId179"/>
                <a:stretch>
                  <a:fillRect/>
                </a:stretch>
              </p:blipFill>
              <p:spPr>
                <a:xfrm>
                  <a:off x="3134739" y="5845085"/>
                  <a:ext cx="149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7" name="Freihand 136">
                  <a:extLst>
                    <a:ext uri="{FF2B5EF4-FFF2-40B4-BE49-F238E27FC236}">
                      <a16:creationId xmlns:a16="http://schemas.microsoft.com/office/drawing/2014/main" id="{DCF4A854-80D6-48D2-BDF0-7F9EFBA333B8}"/>
                    </a:ext>
                  </a:extLst>
                </p14:cNvPr>
                <p14:cNvContentPartPr/>
                <p14:nvPr/>
              </p14:nvContentPartPr>
              <p14:xfrm>
                <a:off x="3607419" y="5890085"/>
                <a:ext cx="149400" cy="30600"/>
              </p14:xfrm>
            </p:contentPart>
          </mc:Choice>
          <mc:Fallback xmlns="">
            <p:pic>
              <p:nvPicPr>
                <p:cNvPr id="137" name="Freihand 136">
                  <a:extLst>
                    <a:ext uri="{FF2B5EF4-FFF2-40B4-BE49-F238E27FC236}">
                      <a16:creationId xmlns:a16="http://schemas.microsoft.com/office/drawing/2014/main" id="{DCF4A854-80D6-48D2-BDF0-7F9EFBA333B8}"/>
                    </a:ext>
                  </a:extLst>
                </p:cNvPr>
                <p:cNvPicPr/>
                <p:nvPr/>
              </p:nvPicPr>
              <p:blipFill>
                <a:blip r:embed="rId181"/>
                <a:stretch>
                  <a:fillRect/>
                </a:stretch>
              </p:blipFill>
              <p:spPr>
                <a:xfrm>
                  <a:off x="3603099" y="5885765"/>
                  <a:ext cx="1580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8" name="Freihand 137">
                  <a:extLst>
                    <a:ext uri="{FF2B5EF4-FFF2-40B4-BE49-F238E27FC236}">
                      <a16:creationId xmlns:a16="http://schemas.microsoft.com/office/drawing/2014/main" id="{60996A6E-ED80-41A3-BE3F-F54FD464C24C}"/>
                    </a:ext>
                  </a:extLst>
                </p14:cNvPr>
                <p14:cNvContentPartPr/>
                <p14:nvPr/>
              </p14:nvContentPartPr>
              <p14:xfrm>
                <a:off x="3703539" y="5828525"/>
                <a:ext cx="113760" cy="178200"/>
              </p14:xfrm>
            </p:contentPart>
          </mc:Choice>
          <mc:Fallback xmlns="">
            <p:pic>
              <p:nvPicPr>
                <p:cNvPr id="138" name="Freihand 137">
                  <a:extLst>
                    <a:ext uri="{FF2B5EF4-FFF2-40B4-BE49-F238E27FC236}">
                      <a16:creationId xmlns:a16="http://schemas.microsoft.com/office/drawing/2014/main" id="{60996A6E-ED80-41A3-BE3F-F54FD464C24C}"/>
                    </a:ext>
                  </a:extLst>
                </p:cNvPr>
                <p:cNvPicPr/>
                <p:nvPr/>
              </p:nvPicPr>
              <p:blipFill>
                <a:blip r:embed="rId183"/>
                <a:stretch>
                  <a:fillRect/>
                </a:stretch>
              </p:blipFill>
              <p:spPr>
                <a:xfrm>
                  <a:off x="3699219" y="5824205"/>
                  <a:ext cx="122400" cy="186840"/>
                </a:xfrm>
                <a:prstGeom prst="rect">
                  <a:avLst/>
                </a:prstGeom>
              </p:spPr>
            </p:pic>
          </mc:Fallback>
        </mc:AlternateContent>
      </p:grpSp>
      <p:grpSp>
        <p:nvGrpSpPr>
          <p:cNvPr id="176" name="Gruppieren 175">
            <a:extLst>
              <a:ext uri="{FF2B5EF4-FFF2-40B4-BE49-F238E27FC236}">
                <a16:creationId xmlns:a16="http://schemas.microsoft.com/office/drawing/2014/main" id="{CD539594-D218-4436-A88B-0E2471481B71}"/>
              </a:ext>
            </a:extLst>
          </p:cNvPr>
          <p:cNvGrpSpPr/>
          <p:nvPr/>
        </p:nvGrpSpPr>
        <p:grpSpPr>
          <a:xfrm>
            <a:off x="5323179" y="2951765"/>
            <a:ext cx="6043680" cy="602280"/>
            <a:chOff x="5323179" y="2951765"/>
            <a:chExt cx="6043680" cy="602280"/>
          </a:xfrm>
        </p:grpSpPr>
        <mc:AlternateContent xmlns:mc="http://schemas.openxmlformats.org/markup-compatibility/2006" xmlns:p14="http://schemas.microsoft.com/office/powerpoint/2010/main">
          <mc:Choice Requires="p14">
            <p:contentPart p14:bwMode="auto" r:id="rId184">
              <p14:nvContentPartPr>
                <p14:cNvPr id="142" name="Freihand 141">
                  <a:extLst>
                    <a:ext uri="{FF2B5EF4-FFF2-40B4-BE49-F238E27FC236}">
                      <a16:creationId xmlns:a16="http://schemas.microsoft.com/office/drawing/2014/main" id="{C29359F4-511E-4674-9382-115CBCAD5503}"/>
                    </a:ext>
                  </a:extLst>
                </p14:cNvPr>
                <p14:cNvContentPartPr/>
                <p14:nvPr/>
              </p14:nvContentPartPr>
              <p14:xfrm>
                <a:off x="5351259" y="3298085"/>
                <a:ext cx="259920" cy="7560"/>
              </p14:xfrm>
            </p:contentPart>
          </mc:Choice>
          <mc:Fallback xmlns="">
            <p:pic>
              <p:nvPicPr>
                <p:cNvPr id="142" name="Freihand 141">
                  <a:extLst>
                    <a:ext uri="{FF2B5EF4-FFF2-40B4-BE49-F238E27FC236}">
                      <a16:creationId xmlns:a16="http://schemas.microsoft.com/office/drawing/2014/main" id="{C29359F4-511E-4674-9382-115CBCAD5503}"/>
                    </a:ext>
                  </a:extLst>
                </p:cNvPr>
                <p:cNvPicPr/>
                <p:nvPr/>
              </p:nvPicPr>
              <p:blipFill>
                <a:blip r:embed="rId185"/>
                <a:stretch>
                  <a:fillRect/>
                </a:stretch>
              </p:blipFill>
              <p:spPr>
                <a:xfrm>
                  <a:off x="5346939" y="3293765"/>
                  <a:ext cx="268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3" name="Freihand 142">
                  <a:extLst>
                    <a:ext uri="{FF2B5EF4-FFF2-40B4-BE49-F238E27FC236}">
                      <a16:creationId xmlns:a16="http://schemas.microsoft.com/office/drawing/2014/main" id="{4FDCC73E-D47B-4B72-975B-BB7B6DFB33D4}"/>
                    </a:ext>
                  </a:extLst>
                </p14:cNvPr>
                <p14:cNvContentPartPr/>
                <p14:nvPr/>
              </p14:nvContentPartPr>
              <p14:xfrm>
                <a:off x="5323179" y="3248765"/>
                <a:ext cx="357840" cy="218160"/>
              </p14:xfrm>
            </p:contentPart>
          </mc:Choice>
          <mc:Fallback xmlns="">
            <p:pic>
              <p:nvPicPr>
                <p:cNvPr id="143" name="Freihand 142">
                  <a:extLst>
                    <a:ext uri="{FF2B5EF4-FFF2-40B4-BE49-F238E27FC236}">
                      <a16:creationId xmlns:a16="http://schemas.microsoft.com/office/drawing/2014/main" id="{4FDCC73E-D47B-4B72-975B-BB7B6DFB33D4}"/>
                    </a:ext>
                  </a:extLst>
                </p:cNvPr>
                <p:cNvPicPr/>
                <p:nvPr/>
              </p:nvPicPr>
              <p:blipFill>
                <a:blip r:embed="rId187"/>
                <a:stretch>
                  <a:fillRect/>
                </a:stretch>
              </p:blipFill>
              <p:spPr>
                <a:xfrm>
                  <a:off x="5318859" y="3244445"/>
                  <a:ext cx="366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Freihand 144">
                  <a:extLst>
                    <a:ext uri="{FF2B5EF4-FFF2-40B4-BE49-F238E27FC236}">
                      <a16:creationId xmlns:a16="http://schemas.microsoft.com/office/drawing/2014/main" id="{9990C369-7087-4215-81B9-E7FD5F7CDE08}"/>
                    </a:ext>
                  </a:extLst>
                </p14:cNvPr>
                <p14:cNvContentPartPr/>
                <p14:nvPr/>
              </p14:nvContentPartPr>
              <p14:xfrm>
                <a:off x="5853819" y="3353885"/>
                <a:ext cx="20160" cy="107640"/>
              </p14:xfrm>
            </p:contentPart>
          </mc:Choice>
          <mc:Fallback xmlns="">
            <p:pic>
              <p:nvPicPr>
                <p:cNvPr id="145" name="Freihand 144">
                  <a:extLst>
                    <a:ext uri="{FF2B5EF4-FFF2-40B4-BE49-F238E27FC236}">
                      <a16:creationId xmlns:a16="http://schemas.microsoft.com/office/drawing/2014/main" id="{9990C369-7087-4215-81B9-E7FD5F7CDE08}"/>
                    </a:ext>
                  </a:extLst>
                </p:cNvPr>
                <p:cNvPicPr/>
                <p:nvPr/>
              </p:nvPicPr>
              <p:blipFill>
                <a:blip r:embed="rId189"/>
                <a:stretch>
                  <a:fillRect/>
                </a:stretch>
              </p:blipFill>
              <p:spPr>
                <a:xfrm>
                  <a:off x="5849499" y="3349565"/>
                  <a:ext cx="288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Freihand 145">
                  <a:extLst>
                    <a:ext uri="{FF2B5EF4-FFF2-40B4-BE49-F238E27FC236}">
                      <a16:creationId xmlns:a16="http://schemas.microsoft.com/office/drawing/2014/main" id="{3148B5D2-F093-4D34-A575-29EB681E67D4}"/>
                    </a:ext>
                  </a:extLst>
                </p14:cNvPr>
                <p14:cNvContentPartPr/>
                <p14:nvPr/>
              </p14:nvContentPartPr>
              <p14:xfrm>
                <a:off x="5862099" y="3213845"/>
                <a:ext cx="13680" cy="54000"/>
              </p14:xfrm>
            </p:contentPart>
          </mc:Choice>
          <mc:Fallback xmlns="">
            <p:pic>
              <p:nvPicPr>
                <p:cNvPr id="146" name="Freihand 145">
                  <a:extLst>
                    <a:ext uri="{FF2B5EF4-FFF2-40B4-BE49-F238E27FC236}">
                      <a16:creationId xmlns:a16="http://schemas.microsoft.com/office/drawing/2014/main" id="{3148B5D2-F093-4D34-A575-29EB681E67D4}"/>
                    </a:ext>
                  </a:extLst>
                </p:cNvPr>
                <p:cNvPicPr/>
                <p:nvPr/>
              </p:nvPicPr>
              <p:blipFill>
                <a:blip r:embed="rId191"/>
                <a:stretch>
                  <a:fillRect/>
                </a:stretch>
              </p:blipFill>
              <p:spPr>
                <a:xfrm>
                  <a:off x="5857779" y="3209525"/>
                  <a:ext cx="223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7" name="Freihand 146">
                  <a:extLst>
                    <a:ext uri="{FF2B5EF4-FFF2-40B4-BE49-F238E27FC236}">
                      <a16:creationId xmlns:a16="http://schemas.microsoft.com/office/drawing/2014/main" id="{2A0707EC-8D99-4A9D-8BC2-35D4601EF9AA}"/>
                    </a:ext>
                  </a:extLst>
                </p14:cNvPr>
                <p14:cNvContentPartPr/>
                <p14:nvPr/>
              </p14:nvContentPartPr>
              <p14:xfrm>
                <a:off x="5934819" y="3330485"/>
                <a:ext cx="126360" cy="77760"/>
              </p14:xfrm>
            </p:contentPart>
          </mc:Choice>
          <mc:Fallback xmlns="">
            <p:pic>
              <p:nvPicPr>
                <p:cNvPr id="147" name="Freihand 146">
                  <a:extLst>
                    <a:ext uri="{FF2B5EF4-FFF2-40B4-BE49-F238E27FC236}">
                      <a16:creationId xmlns:a16="http://schemas.microsoft.com/office/drawing/2014/main" id="{2A0707EC-8D99-4A9D-8BC2-35D4601EF9AA}"/>
                    </a:ext>
                  </a:extLst>
                </p:cNvPr>
                <p:cNvPicPr/>
                <p:nvPr/>
              </p:nvPicPr>
              <p:blipFill>
                <a:blip r:embed="rId193"/>
                <a:stretch>
                  <a:fillRect/>
                </a:stretch>
              </p:blipFill>
              <p:spPr>
                <a:xfrm>
                  <a:off x="5930499" y="3326165"/>
                  <a:ext cx="135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8" name="Freihand 147">
                  <a:extLst>
                    <a:ext uri="{FF2B5EF4-FFF2-40B4-BE49-F238E27FC236}">
                      <a16:creationId xmlns:a16="http://schemas.microsoft.com/office/drawing/2014/main" id="{8DE89136-84D8-4269-9ED6-B531F48C2FFF}"/>
                    </a:ext>
                  </a:extLst>
                </p14:cNvPr>
                <p14:cNvContentPartPr/>
                <p14:nvPr/>
              </p14:nvContentPartPr>
              <p14:xfrm>
                <a:off x="6086379" y="3315365"/>
                <a:ext cx="93600" cy="98640"/>
              </p14:xfrm>
            </p:contentPart>
          </mc:Choice>
          <mc:Fallback xmlns="">
            <p:pic>
              <p:nvPicPr>
                <p:cNvPr id="148" name="Freihand 147">
                  <a:extLst>
                    <a:ext uri="{FF2B5EF4-FFF2-40B4-BE49-F238E27FC236}">
                      <a16:creationId xmlns:a16="http://schemas.microsoft.com/office/drawing/2014/main" id="{8DE89136-84D8-4269-9ED6-B531F48C2FFF}"/>
                    </a:ext>
                  </a:extLst>
                </p:cNvPr>
                <p:cNvPicPr/>
                <p:nvPr/>
              </p:nvPicPr>
              <p:blipFill>
                <a:blip r:embed="rId195"/>
                <a:stretch>
                  <a:fillRect/>
                </a:stretch>
              </p:blipFill>
              <p:spPr>
                <a:xfrm>
                  <a:off x="6082059" y="3311045"/>
                  <a:ext cx="102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9" name="Freihand 148">
                  <a:extLst>
                    <a:ext uri="{FF2B5EF4-FFF2-40B4-BE49-F238E27FC236}">
                      <a16:creationId xmlns:a16="http://schemas.microsoft.com/office/drawing/2014/main" id="{26AE31FF-D848-48C4-A797-20DFC78E508B}"/>
                    </a:ext>
                  </a:extLst>
                </p14:cNvPr>
                <p14:cNvContentPartPr/>
                <p14:nvPr/>
              </p14:nvContentPartPr>
              <p14:xfrm>
                <a:off x="6221379" y="3305645"/>
                <a:ext cx="178920" cy="248400"/>
              </p14:xfrm>
            </p:contentPart>
          </mc:Choice>
          <mc:Fallback xmlns="">
            <p:pic>
              <p:nvPicPr>
                <p:cNvPr id="149" name="Freihand 148">
                  <a:extLst>
                    <a:ext uri="{FF2B5EF4-FFF2-40B4-BE49-F238E27FC236}">
                      <a16:creationId xmlns:a16="http://schemas.microsoft.com/office/drawing/2014/main" id="{26AE31FF-D848-48C4-A797-20DFC78E508B}"/>
                    </a:ext>
                  </a:extLst>
                </p:cNvPr>
                <p:cNvPicPr/>
                <p:nvPr/>
              </p:nvPicPr>
              <p:blipFill>
                <a:blip r:embed="rId197"/>
                <a:stretch>
                  <a:fillRect/>
                </a:stretch>
              </p:blipFill>
              <p:spPr>
                <a:xfrm>
                  <a:off x="6217059" y="3301325"/>
                  <a:ext cx="187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50" name="Freihand 149">
                  <a:extLst>
                    <a:ext uri="{FF2B5EF4-FFF2-40B4-BE49-F238E27FC236}">
                      <a16:creationId xmlns:a16="http://schemas.microsoft.com/office/drawing/2014/main" id="{A171E2E5-78E7-4F8A-B1B4-64FE4D59A644}"/>
                    </a:ext>
                  </a:extLst>
                </p14:cNvPr>
                <p14:cNvContentPartPr/>
                <p14:nvPr/>
              </p14:nvContentPartPr>
              <p14:xfrm>
                <a:off x="6414699" y="3300965"/>
                <a:ext cx="82440" cy="103680"/>
              </p14:xfrm>
            </p:contentPart>
          </mc:Choice>
          <mc:Fallback xmlns="">
            <p:pic>
              <p:nvPicPr>
                <p:cNvPr id="150" name="Freihand 149">
                  <a:extLst>
                    <a:ext uri="{FF2B5EF4-FFF2-40B4-BE49-F238E27FC236}">
                      <a16:creationId xmlns:a16="http://schemas.microsoft.com/office/drawing/2014/main" id="{A171E2E5-78E7-4F8A-B1B4-64FE4D59A644}"/>
                    </a:ext>
                  </a:extLst>
                </p:cNvPr>
                <p:cNvPicPr/>
                <p:nvPr/>
              </p:nvPicPr>
              <p:blipFill>
                <a:blip r:embed="rId199"/>
                <a:stretch>
                  <a:fillRect/>
                </a:stretch>
              </p:blipFill>
              <p:spPr>
                <a:xfrm>
                  <a:off x="6410379" y="3296645"/>
                  <a:ext cx="91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1" name="Freihand 150">
                  <a:extLst>
                    <a:ext uri="{FF2B5EF4-FFF2-40B4-BE49-F238E27FC236}">
                      <a16:creationId xmlns:a16="http://schemas.microsoft.com/office/drawing/2014/main" id="{1CC7D6FE-649B-4503-A249-9382706B0D88}"/>
                    </a:ext>
                  </a:extLst>
                </p14:cNvPr>
                <p14:cNvContentPartPr/>
                <p14:nvPr/>
              </p14:nvContentPartPr>
              <p14:xfrm>
                <a:off x="6521259" y="3294845"/>
                <a:ext cx="410400" cy="83880"/>
              </p14:xfrm>
            </p:contentPart>
          </mc:Choice>
          <mc:Fallback xmlns="">
            <p:pic>
              <p:nvPicPr>
                <p:cNvPr id="151" name="Freihand 150">
                  <a:extLst>
                    <a:ext uri="{FF2B5EF4-FFF2-40B4-BE49-F238E27FC236}">
                      <a16:creationId xmlns:a16="http://schemas.microsoft.com/office/drawing/2014/main" id="{1CC7D6FE-649B-4503-A249-9382706B0D88}"/>
                    </a:ext>
                  </a:extLst>
                </p:cNvPr>
                <p:cNvPicPr/>
                <p:nvPr/>
              </p:nvPicPr>
              <p:blipFill>
                <a:blip r:embed="rId201"/>
                <a:stretch>
                  <a:fillRect/>
                </a:stretch>
              </p:blipFill>
              <p:spPr>
                <a:xfrm>
                  <a:off x="6516939" y="3290525"/>
                  <a:ext cx="419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2" name="Freihand 151">
                  <a:extLst>
                    <a:ext uri="{FF2B5EF4-FFF2-40B4-BE49-F238E27FC236}">
                      <a16:creationId xmlns:a16="http://schemas.microsoft.com/office/drawing/2014/main" id="{648A437F-DFB3-4AB1-BC75-2405C9BD440B}"/>
                    </a:ext>
                  </a:extLst>
                </p14:cNvPr>
                <p14:cNvContentPartPr/>
                <p14:nvPr/>
              </p14:nvContentPartPr>
              <p14:xfrm>
                <a:off x="6881979" y="3198725"/>
                <a:ext cx="109080" cy="181800"/>
              </p14:xfrm>
            </p:contentPart>
          </mc:Choice>
          <mc:Fallback xmlns="">
            <p:pic>
              <p:nvPicPr>
                <p:cNvPr id="152" name="Freihand 151">
                  <a:extLst>
                    <a:ext uri="{FF2B5EF4-FFF2-40B4-BE49-F238E27FC236}">
                      <a16:creationId xmlns:a16="http://schemas.microsoft.com/office/drawing/2014/main" id="{648A437F-DFB3-4AB1-BC75-2405C9BD440B}"/>
                    </a:ext>
                  </a:extLst>
                </p:cNvPr>
                <p:cNvPicPr/>
                <p:nvPr/>
              </p:nvPicPr>
              <p:blipFill>
                <a:blip r:embed="rId203"/>
                <a:stretch>
                  <a:fillRect/>
                </a:stretch>
              </p:blipFill>
              <p:spPr>
                <a:xfrm>
                  <a:off x="6877659" y="3194405"/>
                  <a:ext cx="117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3" name="Freihand 152">
                  <a:extLst>
                    <a:ext uri="{FF2B5EF4-FFF2-40B4-BE49-F238E27FC236}">
                      <a16:creationId xmlns:a16="http://schemas.microsoft.com/office/drawing/2014/main" id="{928C5498-88E0-45CE-98AC-20F191E32DA1}"/>
                    </a:ext>
                  </a:extLst>
                </p14:cNvPr>
                <p14:cNvContentPartPr/>
                <p14:nvPr/>
              </p14:nvContentPartPr>
              <p14:xfrm>
                <a:off x="7149819" y="3291965"/>
                <a:ext cx="19440" cy="50760"/>
              </p14:xfrm>
            </p:contentPart>
          </mc:Choice>
          <mc:Fallback xmlns="">
            <p:pic>
              <p:nvPicPr>
                <p:cNvPr id="153" name="Freihand 152">
                  <a:extLst>
                    <a:ext uri="{FF2B5EF4-FFF2-40B4-BE49-F238E27FC236}">
                      <a16:creationId xmlns:a16="http://schemas.microsoft.com/office/drawing/2014/main" id="{928C5498-88E0-45CE-98AC-20F191E32DA1}"/>
                    </a:ext>
                  </a:extLst>
                </p:cNvPr>
                <p:cNvPicPr/>
                <p:nvPr/>
              </p:nvPicPr>
              <p:blipFill>
                <a:blip r:embed="rId205"/>
                <a:stretch>
                  <a:fillRect/>
                </a:stretch>
              </p:blipFill>
              <p:spPr>
                <a:xfrm>
                  <a:off x="7145499" y="3287645"/>
                  <a:ext cx="28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4" name="Freihand 153">
                  <a:extLst>
                    <a:ext uri="{FF2B5EF4-FFF2-40B4-BE49-F238E27FC236}">
                      <a16:creationId xmlns:a16="http://schemas.microsoft.com/office/drawing/2014/main" id="{083F034C-008D-479B-80CC-E43265B56487}"/>
                    </a:ext>
                  </a:extLst>
                </p14:cNvPr>
                <p14:cNvContentPartPr/>
                <p14:nvPr/>
              </p14:nvContentPartPr>
              <p14:xfrm>
                <a:off x="7168899" y="3213845"/>
                <a:ext cx="64800" cy="29880"/>
              </p14:xfrm>
            </p:contentPart>
          </mc:Choice>
          <mc:Fallback xmlns="">
            <p:pic>
              <p:nvPicPr>
                <p:cNvPr id="154" name="Freihand 153">
                  <a:extLst>
                    <a:ext uri="{FF2B5EF4-FFF2-40B4-BE49-F238E27FC236}">
                      <a16:creationId xmlns:a16="http://schemas.microsoft.com/office/drawing/2014/main" id="{083F034C-008D-479B-80CC-E43265B56487}"/>
                    </a:ext>
                  </a:extLst>
                </p:cNvPr>
                <p:cNvPicPr/>
                <p:nvPr/>
              </p:nvPicPr>
              <p:blipFill>
                <a:blip r:embed="rId207"/>
                <a:stretch>
                  <a:fillRect/>
                </a:stretch>
              </p:blipFill>
              <p:spPr>
                <a:xfrm>
                  <a:off x="7164579" y="3209525"/>
                  <a:ext cx="73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5" name="Freihand 154">
                  <a:extLst>
                    <a:ext uri="{FF2B5EF4-FFF2-40B4-BE49-F238E27FC236}">
                      <a16:creationId xmlns:a16="http://schemas.microsoft.com/office/drawing/2014/main" id="{CF543E5B-68C0-4B42-81BB-C7E8A6B7D83F}"/>
                    </a:ext>
                  </a:extLst>
                </p14:cNvPr>
                <p14:cNvContentPartPr/>
                <p14:nvPr/>
              </p14:nvContentPartPr>
              <p14:xfrm>
                <a:off x="7216059" y="3186845"/>
                <a:ext cx="173160" cy="171720"/>
              </p14:xfrm>
            </p:contentPart>
          </mc:Choice>
          <mc:Fallback xmlns="">
            <p:pic>
              <p:nvPicPr>
                <p:cNvPr id="155" name="Freihand 154">
                  <a:extLst>
                    <a:ext uri="{FF2B5EF4-FFF2-40B4-BE49-F238E27FC236}">
                      <a16:creationId xmlns:a16="http://schemas.microsoft.com/office/drawing/2014/main" id="{CF543E5B-68C0-4B42-81BB-C7E8A6B7D83F}"/>
                    </a:ext>
                  </a:extLst>
                </p:cNvPr>
                <p:cNvPicPr/>
                <p:nvPr/>
              </p:nvPicPr>
              <p:blipFill>
                <a:blip r:embed="rId209"/>
                <a:stretch>
                  <a:fillRect/>
                </a:stretch>
              </p:blipFill>
              <p:spPr>
                <a:xfrm>
                  <a:off x="7211739" y="3182525"/>
                  <a:ext cx="181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6" name="Freihand 155">
                  <a:extLst>
                    <a:ext uri="{FF2B5EF4-FFF2-40B4-BE49-F238E27FC236}">
                      <a16:creationId xmlns:a16="http://schemas.microsoft.com/office/drawing/2014/main" id="{AF57DD47-4076-41DC-80DE-80E4DDEC6094}"/>
                    </a:ext>
                  </a:extLst>
                </p14:cNvPr>
                <p14:cNvContentPartPr/>
                <p14:nvPr/>
              </p14:nvContentPartPr>
              <p14:xfrm>
                <a:off x="7536459" y="3181805"/>
                <a:ext cx="187560" cy="161280"/>
              </p14:xfrm>
            </p:contentPart>
          </mc:Choice>
          <mc:Fallback xmlns="">
            <p:pic>
              <p:nvPicPr>
                <p:cNvPr id="156" name="Freihand 155">
                  <a:extLst>
                    <a:ext uri="{FF2B5EF4-FFF2-40B4-BE49-F238E27FC236}">
                      <a16:creationId xmlns:a16="http://schemas.microsoft.com/office/drawing/2014/main" id="{AF57DD47-4076-41DC-80DE-80E4DDEC6094}"/>
                    </a:ext>
                  </a:extLst>
                </p:cNvPr>
                <p:cNvPicPr/>
                <p:nvPr/>
              </p:nvPicPr>
              <p:blipFill>
                <a:blip r:embed="rId211"/>
                <a:stretch>
                  <a:fillRect/>
                </a:stretch>
              </p:blipFill>
              <p:spPr>
                <a:xfrm>
                  <a:off x="7532139" y="3177485"/>
                  <a:ext cx="196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7" name="Freihand 156">
                  <a:extLst>
                    <a:ext uri="{FF2B5EF4-FFF2-40B4-BE49-F238E27FC236}">
                      <a16:creationId xmlns:a16="http://schemas.microsoft.com/office/drawing/2014/main" id="{F4B4858A-91E3-499C-838B-83C06A2C7372}"/>
                    </a:ext>
                  </a:extLst>
                </p14:cNvPr>
                <p14:cNvContentPartPr/>
                <p14:nvPr/>
              </p14:nvContentPartPr>
              <p14:xfrm>
                <a:off x="7724379" y="3153725"/>
                <a:ext cx="492120" cy="175680"/>
              </p14:xfrm>
            </p:contentPart>
          </mc:Choice>
          <mc:Fallback xmlns="">
            <p:pic>
              <p:nvPicPr>
                <p:cNvPr id="157" name="Freihand 156">
                  <a:extLst>
                    <a:ext uri="{FF2B5EF4-FFF2-40B4-BE49-F238E27FC236}">
                      <a16:creationId xmlns:a16="http://schemas.microsoft.com/office/drawing/2014/main" id="{F4B4858A-91E3-499C-838B-83C06A2C7372}"/>
                    </a:ext>
                  </a:extLst>
                </p:cNvPr>
                <p:cNvPicPr/>
                <p:nvPr/>
              </p:nvPicPr>
              <p:blipFill>
                <a:blip r:embed="rId213"/>
                <a:stretch>
                  <a:fillRect/>
                </a:stretch>
              </p:blipFill>
              <p:spPr>
                <a:xfrm>
                  <a:off x="7720059" y="3149405"/>
                  <a:ext cx="500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8" name="Freihand 157">
                  <a:extLst>
                    <a:ext uri="{FF2B5EF4-FFF2-40B4-BE49-F238E27FC236}">
                      <a16:creationId xmlns:a16="http://schemas.microsoft.com/office/drawing/2014/main" id="{2C482C13-A046-4734-A35D-4A1128162658}"/>
                    </a:ext>
                  </a:extLst>
                </p14:cNvPr>
                <p14:cNvContentPartPr/>
                <p14:nvPr/>
              </p14:nvContentPartPr>
              <p14:xfrm>
                <a:off x="8104899" y="3209165"/>
                <a:ext cx="113040" cy="10080"/>
              </p14:xfrm>
            </p:contentPart>
          </mc:Choice>
          <mc:Fallback xmlns="">
            <p:pic>
              <p:nvPicPr>
                <p:cNvPr id="158" name="Freihand 157">
                  <a:extLst>
                    <a:ext uri="{FF2B5EF4-FFF2-40B4-BE49-F238E27FC236}">
                      <a16:creationId xmlns:a16="http://schemas.microsoft.com/office/drawing/2014/main" id="{2C482C13-A046-4734-A35D-4A1128162658}"/>
                    </a:ext>
                  </a:extLst>
                </p:cNvPr>
                <p:cNvPicPr/>
                <p:nvPr/>
              </p:nvPicPr>
              <p:blipFill>
                <a:blip r:embed="rId215"/>
                <a:stretch>
                  <a:fillRect/>
                </a:stretch>
              </p:blipFill>
              <p:spPr>
                <a:xfrm>
                  <a:off x="8100579" y="3204845"/>
                  <a:ext cx="121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9" name="Freihand 158">
                  <a:extLst>
                    <a:ext uri="{FF2B5EF4-FFF2-40B4-BE49-F238E27FC236}">
                      <a16:creationId xmlns:a16="http://schemas.microsoft.com/office/drawing/2014/main" id="{81C018B1-BF28-44F1-84AF-9C64FD480C38}"/>
                    </a:ext>
                  </a:extLst>
                </p14:cNvPr>
                <p14:cNvContentPartPr/>
                <p14:nvPr/>
              </p14:nvContentPartPr>
              <p14:xfrm>
                <a:off x="8100579" y="3114125"/>
                <a:ext cx="36720" cy="9360"/>
              </p14:xfrm>
            </p:contentPart>
          </mc:Choice>
          <mc:Fallback xmlns="">
            <p:pic>
              <p:nvPicPr>
                <p:cNvPr id="159" name="Freihand 158">
                  <a:extLst>
                    <a:ext uri="{FF2B5EF4-FFF2-40B4-BE49-F238E27FC236}">
                      <a16:creationId xmlns:a16="http://schemas.microsoft.com/office/drawing/2014/main" id="{81C018B1-BF28-44F1-84AF-9C64FD480C38}"/>
                    </a:ext>
                  </a:extLst>
                </p:cNvPr>
                <p:cNvPicPr/>
                <p:nvPr/>
              </p:nvPicPr>
              <p:blipFill>
                <a:blip r:embed="rId217"/>
                <a:stretch>
                  <a:fillRect/>
                </a:stretch>
              </p:blipFill>
              <p:spPr>
                <a:xfrm>
                  <a:off x="8096259" y="3109805"/>
                  <a:ext cx="45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0" name="Freihand 159">
                  <a:extLst>
                    <a:ext uri="{FF2B5EF4-FFF2-40B4-BE49-F238E27FC236}">
                      <a16:creationId xmlns:a16="http://schemas.microsoft.com/office/drawing/2014/main" id="{FD560156-4A06-495C-A49C-879A17710191}"/>
                    </a:ext>
                  </a:extLst>
                </p14:cNvPr>
                <p14:cNvContentPartPr/>
                <p14:nvPr/>
              </p14:nvContentPartPr>
              <p14:xfrm>
                <a:off x="8410539" y="3136445"/>
                <a:ext cx="174600" cy="165960"/>
              </p14:xfrm>
            </p:contentPart>
          </mc:Choice>
          <mc:Fallback xmlns="">
            <p:pic>
              <p:nvPicPr>
                <p:cNvPr id="160" name="Freihand 159">
                  <a:extLst>
                    <a:ext uri="{FF2B5EF4-FFF2-40B4-BE49-F238E27FC236}">
                      <a16:creationId xmlns:a16="http://schemas.microsoft.com/office/drawing/2014/main" id="{FD560156-4A06-495C-A49C-879A17710191}"/>
                    </a:ext>
                  </a:extLst>
                </p:cNvPr>
                <p:cNvPicPr/>
                <p:nvPr/>
              </p:nvPicPr>
              <p:blipFill>
                <a:blip r:embed="rId219"/>
                <a:stretch>
                  <a:fillRect/>
                </a:stretch>
              </p:blipFill>
              <p:spPr>
                <a:xfrm>
                  <a:off x="8406219" y="3132125"/>
                  <a:ext cx="1832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1" name="Freihand 160">
                  <a:extLst>
                    <a:ext uri="{FF2B5EF4-FFF2-40B4-BE49-F238E27FC236}">
                      <a16:creationId xmlns:a16="http://schemas.microsoft.com/office/drawing/2014/main" id="{732E1CB6-C8D2-4415-A71E-5172C76EB3F4}"/>
                    </a:ext>
                  </a:extLst>
                </p14:cNvPr>
                <p14:cNvContentPartPr/>
                <p14:nvPr/>
              </p14:nvContentPartPr>
              <p14:xfrm>
                <a:off x="8544099" y="3215645"/>
                <a:ext cx="112680" cy="99360"/>
              </p14:xfrm>
            </p:contentPart>
          </mc:Choice>
          <mc:Fallback xmlns="">
            <p:pic>
              <p:nvPicPr>
                <p:cNvPr id="161" name="Freihand 160">
                  <a:extLst>
                    <a:ext uri="{FF2B5EF4-FFF2-40B4-BE49-F238E27FC236}">
                      <a16:creationId xmlns:a16="http://schemas.microsoft.com/office/drawing/2014/main" id="{732E1CB6-C8D2-4415-A71E-5172C76EB3F4}"/>
                    </a:ext>
                  </a:extLst>
                </p:cNvPr>
                <p:cNvPicPr/>
                <p:nvPr/>
              </p:nvPicPr>
              <p:blipFill>
                <a:blip r:embed="rId221"/>
                <a:stretch>
                  <a:fillRect/>
                </a:stretch>
              </p:blipFill>
              <p:spPr>
                <a:xfrm>
                  <a:off x="8539779" y="3211325"/>
                  <a:ext cx="121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2" name="Freihand 161">
                  <a:extLst>
                    <a:ext uri="{FF2B5EF4-FFF2-40B4-BE49-F238E27FC236}">
                      <a16:creationId xmlns:a16="http://schemas.microsoft.com/office/drawing/2014/main" id="{84860930-D670-4816-8C4E-D9DB7FF105F6}"/>
                    </a:ext>
                  </a:extLst>
                </p14:cNvPr>
                <p14:cNvContentPartPr/>
                <p14:nvPr/>
              </p14:nvContentPartPr>
              <p14:xfrm>
                <a:off x="8658939" y="3199805"/>
                <a:ext cx="113040" cy="114120"/>
              </p14:xfrm>
            </p:contentPart>
          </mc:Choice>
          <mc:Fallback xmlns="">
            <p:pic>
              <p:nvPicPr>
                <p:cNvPr id="162" name="Freihand 161">
                  <a:extLst>
                    <a:ext uri="{FF2B5EF4-FFF2-40B4-BE49-F238E27FC236}">
                      <a16:creationId xmlns:a16="http://schemas.microsoft.com/office/drawing/2014/main" id="{84860930-D670-4816-8C4E-D9DB7FF105F6}"/>
                    </a:ext>
                  </a:extLst>
                </p:cNvPr>
                <p:cNvPicPr/>
                <p:nvPr/>
              </p:nvPicPr>
              <p:blipFill>
                <a:blip r:embed="rId223"/>
                <a:stretch>
                  <a:fillRect/>
                </a:stretch>
              </p:blipFill>
              <p:spPr>
                <a:xfrm>
                  <a:off x="8654619" y="3195485"/>
                  <a:ext cx="121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3" name="Freihand 162">
                  <a:extLst>
                    <a:ext uri="{FF2B5EF4-FFF2-40B4-BE49-F238E27FC236}">
                      <a16:creationId xmlns:a16="http://schemas.microsoft.com/office/drawing/2014/main" id="{132A1419-BF31-40E0-B8CA-A4447F67BA99}"/>
                    </a:ext>
                  </a:extLst>
                </p14:cNvPr>
                <p14:cNvContentPartPr/>
                <p14:nvPr/>
              </p14:nvContentPartPr>
              <p14:xfrm>
                <a:off x="8955939" y="3090725"/>
                <a:ext cx="165600" cy="216360"/>
              </p14:xfrm>
            </p:contentPart>
          </mc:Choice>
          <mc:Fallback xmlns="">
            <p:pic>
              <p:nvPicPr>
                <p:cNvPr id="163" name="Freihand 162">
                  <a:extLst>
                    <a:ext uri="{FF2B5EF4-FFF2-40B4-BE49-F238E27FC236}">
                      <a16:creationId xmlns:a16="http://schemas.microsoft.com/office/drawing/2014/main" id="{132A1419-BF31-40E0-B8CA-A4447F67BA99}"/>
                    </a:ext>
                  </a:extLst>
                </p:cNvPr>
                <p:cNvPicPr/>
                <p:nvPr/>
              </p:nvPicPr>
              <p:blipFill>
                <a:blip r:embed="rId225"/>
                <a:stretch>
                  <a:fillRect/>
                </a:stretch>
              </p:blipFill>
              <p:spPr>
                <a:xfrm>
                  <a:off x="8951619" y="3086405"/>
                  <a:ext cx="174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4" name="Freihand 163">
                  <a:extLst>
                    <a:ext uri="{FF2B5EF4-FFF2-40B4-BE49-F238E27FC236}">
                      <a16:creationId xmlns:a16="http://schemas.microsoft.com/office/drawing/2014/main" id="{4D24C64C-2354-45FA-9C6A-23E4590AC7DF}"/>
                    </a:ext>
                  </a:extLst>
                </p14:cNvPr>
                <p14:cNvContentPartPr/>
                <p14:nvPr/>
              </p14:nvContentPartPr>
              <p14:xfrm>
                <a:off x="9160419" y="3084965"/>
                <a:ext cx="187200" cy="216720"/>
              </p14:xfrm>
            </p:contentPart>
          </mc:Choice>
          <mc:Fallback xmlns="">
            <p:pic>
              <p:nvPicPr>
                <p:cNvPr id="164" name="Freihand 163">
                  <a:extLst>
                    <a:ext uri="{FF2B5EF4-FFF2-40B4-BE49-F238E27FC236}">
                      <a16:creationId xmlns:a16="http://schemas.microsoft.com/office/drawing/2014/main" id="{4D24C64C-2354-45FA-9C6A-23E4590AC7DF}"/>
                    </a:ext>
                  </a:extLst>
                </p:cNvPr>
                <p:cNvPicPr/>
                <p:nvPr/>
              </p:nvPicPr>
              <p:blipFill>
                <a:blip r:embed="rId227"/>
                <a:stretch>
                  <a:fillRect/>
                </a:stretch>
              </p:blipFill>
              <p:spPr>
                <a:xfrm>
                  <a:off x="9156099" y="3080645"/>
                  <a:ext cx="195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5" name="Freihand 164">
                  <a:extLst>
                    <a:ext uri="{FF2B5EF4-FFF2-40B4-BE49-F238E27FC236}">
                      <a16:creationId xmlns:a16="http://schemas.microsoft.com/office/drawing/2014/main" id="{EC64FCF8-C58B-4A72-88D7-60F5BDB2810F}"/>
                    </a:ext>
                  </a:extLst>
                </p14:cNvPr>
                <p14:cNvContentPartPr/>
                <p14:nvPr/>
              </p14:nvContentPartPr>
              <p14:xfrm>
                <a:off x="9556779" y="3144365"/>
                <a:ext cx="111960" cy="165600"/>
              </p14:xfrm>
            </p:contentPart>
          </mc:Choice>
          <mc:Fallback xmlns="">
            <p:pic>
              <p:nvPicPr>
                <p:cNvPr id="165" name="Freihand 164">
                  <a:extLst>
                    <a:ext uri="{FF2B5EF4-FFF2-40B4-BE49-F238E27FC236}">
                      <a16:creationId xmlns:a16="http://schemas.microsoft.com/office/drawing/2014/main" id="{EC64FCF8-C58B-4A72-88D7-60F5BDB2810F}"/>
                    </a:ext>
                  </a:extLst>
                </p:cNvPr>
                <p:cNvPicPr/>
                <p:nvPr/>
              </p:nvPicPr>
              <p:blipFill>
                <a:blip r:embed="rId229"/>
                <a:stretch>
                  <a:fillRect/>
                </a:stretch>
              </p:blipFill>
              <p:spPr>
                <a:xfrm>
                  <a:off x="9552459" y="3140045"/>
                  <a:ext cx="120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6" name="Freihand 165">
                  <a:extLst>
                    <a:ext uri="{FF2B5EF4-FFF2-40B4-BE49-F238E27FC236}">
                      <a16:creationId xmlns:a16="http://schemas.microsoft.com/office/drawing/2014/main" id="{71903367-BAFE-429F-AD39-4C0E67CD358C}"/>
                    </a:ext>
                  </a:extLst>
                </p14:cNvPr>
                <p14:cNvContentPartPr/>
                <p14:nvPr/>
              </p14:nvContentPartPr>
              <p14:xfrm>
                <a:off x="9691419" y="3089285"/>
                <a:ext cx="129600" cy="180360"/>
              </p14:xfrm>
            </p:contentPart>
          </mc:Choice>
          <mc:Fallback xmlns="">
            <p:pic>
              <p:nvPicPr>
                <p:cNvPr id="166" name="Freihand 165">
                  <a:extLst>
                    <a:ext uri="{FF2B5EF4-FFF2-40B4-BE49-F238E27FC236}">
                      <a16:creationId xmlns:a16="http://schemas.microsoft.com/office/drawing/2014/main" id="{71903367-BAFE-429F-AD39-4C0E67CD358C}"/>
                    </a:ext>
                  </a:extLst>
                </p:cNvPr>
                <p:cNvPicPr/>
                <p:nvPr/>
              </p:nvPicPr>
              <p:blipFill>
                <a:blip r:embed="rId231"/>
                <a:stretch>
                  <a:fillRect/>
                </a:stretch>
              </p:blipFill>
              <p:spPr>
                <a:xfrm>
                  <a:off x="9687099" y="3084965"/>
                  <a:ext cx="138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7" name="Freihand 166">
                  <a:extLst>
                    <a:ext uri="{FF2B5EF4-FFF2-40B4-BE49-F238E27FC236}">
                      <a16:creationId xmlns:a16="http://schemas.microsoft.com/office/drawing/2014/main" id="{15819BA5-ED78-4717-98CF-E8F284230B50}"/>
                    </a:ext>
                  </a:extLst>
                </p14:cNvPr>
                <p14:cNvContentPartPr/>
                <p14:nvPr/>
              </p14:nvContentPartPr>
              <p14:xfrm>
                <a:off x="9781419" y="3164885"/>
                <a:ext cx="109080" cy="105840"/>
              </p14:xfrm>
            </p:contentPart>
          </mc:Choice>
          <mc:Fallback xmlns="">
            <p:pic>
              <p:nvPicPr>
                <p:cNvPr id="167" name="Freihand 166">
                  <a:extLst>
                    <a:ext uri="{FF2B5EF4-FFF2-40B4-BE49-F238E27FC236}">
                      <a16:creationId xmlns:a16="http://schemas.microsoft.com/office/drawing/2014/main" id="{15819BA5-ED78-4717-98CF-E8F284230B50}"/>
                    </a:ext>
                  </a:extLst>
                </p:cNvPr>
                <p:cNvPicPr/>
                <p:nvPr/>
              </p:nvPicPr>
              <p:blipFill>
                <a:blip r:embed="rId233"/>
                <a:stretch>
                  <a:fillRect/>
                </a:stretch>
              </p:blipFill>
              <p:spPr>
                <a:xfrm>
                  <a:off x="9777099" y="3160565"/>
                  <a:ext cx="117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8" name="Freihand 167">
                  <a:extLst>
                    <a:ext uri="{FF2B5EF4-FFF2-40B4-BE49-F238E27FC236}">
                      <a16:creationId xmlns:a16="http://schemas.microsoft.com/office/drawing/2014/main" id="{E12B8D41-A36C-4749-BAFC-8D3F20F5CC69}"/>
                    </a:ext>
                  </a:extLst>
                </p14:cNvPr>
                <p14:cNvContentPartPr/>
                <p14:nvPr/>
              </p14:nvContentPartPr>
              <p14:xfrm>
                <a:off x="9866379" y="3063005"/>
                <a:ext cx="107280" cy="213480"/>
              </p14:xfrm>
            </p:contentPart>
          </mc:Choice>
          <mc:Fallback xmlns="">
            <p:pic>
              <p:nvPicPr>
                <p:cNvPr id="168" name="Freihand 167">
                  <a:extLst>
                    <a:ext uri="{FF2B5EF4-FFF2-40B4-BE49-F238E27FC236}">
                      <a16:creationId xmlns:a16="http://schemas.microsoft.com/office/drawing/2014/main" id="{E12B8D41-A36C-4749-BAFC-8D3F20F5CC69}"/>
                    </a:ext>
                  </a:extLst>
                </p:cNvPr>
                <p:cNvPicPr/>
                <p:nvPr/>
              </p:nvPicPr>
              <p:blipFill>
                <a:blip r:embed="rId235"/>
                <a:stretch>
                  <a:fillRect/>
                </a:stretch>
              </p:blipFill>
              <p:spPr>
                <a:xfrm>
                  <a:off x="9862059" y="3058685"/>
                  <a:ext cx="1159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9" name="Freihand 168">
                  <a:extLst>
                    <a:ext uri="{FF2B5EF4-FFF2-40B4-BE49-F238E27FC236}">
                      <a16:creationId xmlns:a16="http://schemas.microsoft.com/office/drawing/2014/main" id="{602DEE69-0829-43D4-A563-3E003B7332A2}"/>
                    </a:ext>
                  </a:extLst>
                </p14:cNvPr>
                <p14:cNvContentPartPr/>
                <p14:nvPr/>
              </p14:nvContentPartPr>
              <p14:xfrm>
                <a:off x="9992019" y="3167765"/>
                <a:ext cx="23400" cy="96840"/>
              </p14:xfrm>
            </p:contentPart>
          </mc:Choice>
          <mc:Fallback xmlns="">
            <p:pic>
              <p:nvPicPr>
                <p:cNvPr id="169" name="Freihand 168">
                  <a:extLst>
                    <a:ext uri="{FF2B5EF4-FFF2-40B4-BE49-F238E27FC236}">
                      <a16:creationId xmlns:a16="http://schemas.microsoft.com/office/drawing/2014/main" id="{602DEE69-0829-43D4-A563-3E003B7332A2}"/>
                    </a:ext>
                  </a:extLst>
                </p:cNvPr>
                <p:cNvPicPr/>
                <p:nvPr/>
              </p:nvPicPr>
              <p:blipFill>
                <a:blip r:embed="rId237"/>
                <a:stretch>
                  <a:fillRect/>
                </a:stretch>
              </p:blipFill>
              <p:spPr>
                <a:xfrm>
                  <a:off x="9987699" y="3163445"/>
                  <a:ext cx="32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0" name="Freihand 169">
                  <a:extLst>
                    <a:ext uri="{FF2B5EF4-FFF2-40B4-BE49-F238E27FC236}">
                      <a16:creationId xmlns:a16="http://schemas.microsoft.com/office/drawing/2014/main" id="{36A2DAC9-1D78-4886-9CBE-E48AB15244FD}"/>
                    </a:ext>
                  </a:extLst>
                </p14:cNvPr>
                <p14:cNvContentPartPr/>
                <p14:nvPr/>
              </p14:nvContentPartPr>
              <p14:xfrm>
                <a:off x="10055379" y="2951765"/>
                <a:ext cx="25920" cy="294120"/>
              </p14:xfrm>
            </p:contentPart>
          </mc:Choice>
          <mc:Fallback xmlns="">
            <p:pic>
              <p:nvPicPr>
                <p:cNvPr id="170" name="Freihand 169">
                  <a:extLst>
                    <a:ext uri="{FF2B5EF4-FFF2-40B4-BE49-F238E27FC236}">
                      <a16:creationId xmlns:a16="http://schemas.microsoft.com/office/drawing/2014/main" id="{36A2DAC9-1D78-4886-9CBE-E48AB15244FD}"/>
                    </a:ext>
                  </a:extLst>
                </p:cNvPr>
                <p:cNvPicPr/>
                <p:nvPr/>
              </p:nvPicPr>
              <p:blipFill>
                <a:blip r:embed="rId239"/>
                <a:stretch>
                  <a:fillRect/>
                </a:stretch>
              </p:blipFill>
              <p:spPr>
                <a:xfrm>
                  <a:off x="10051059" y="2947445"/>
                  <a:ext cx="345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1" name="Freihand 170">
                  <a:extLst>
                    <a:ext uri="{FF2B5EF4-FFF2-40B4-BE49-F238E27FC236}">
                      <a16:creationId xmlns:a16="http://schemas.microsoft.com/office/drawing/2014/main" id="{C8B70BF8-E7F7-40F5-8923-6FC8B65DF3A8}"/>
                    </a:ext>
                  </a:extLst>
                </p14:cNvPr>
                <p14:cNvContentPartPr/>
                <p14:nvPr/>
              </p14:nvContentPartPr>
              <p14:xfrm>
                <a:off x="9978699" y="3038525"/>
                <a:ext cx="48960" cy="8280"/>
              </p14:xfrm>
            </p:contentPart>
          </mc:Choice>
          <mc:Fallback xmlns="">
            <p:pic>
              <p:nvPicPr>
                <p:cNvPr id="171" name="Freihand 170">
                  <a:extLst>
                    <a:ext uri="{FF2B5EF4-FFF2-40B4-BE49-F238E27FC236}">
                      <a16:creationId xmlns:a16="http://schemas.microsoft.com/office/drawing/2014/main" id="{C8B70BF8-E7F7-40F5-8923-6FC8B65DF3A8}"/>
                    </a:ext>
                  </a:extLst>
                </p:cNvPr>
                <p:cNvPicPr/>
                <p:nvPr/>
              </p:nvPicPr>
              <p:blipFill>
                <a:blip r:embed="rId241"/>
                <a:stretch>
                  <a:fillRect/>
                </a:stretch>
              </p:blipFill>
              <p:spPr>
                <a:xfrm>
                  <a:off x="9974379" y="3034205"/>
                  <a:ext cx="57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2" name="Freihand 171">
                  <a:extLst>
                    <a:ext uri="{FF2B5EF4-FFF2-40B4-BE49-F238E27FC236}">
                      <a16:creationId xmlns:a16="http://schemas.microsoft.com/office/drawing/2014/main" id="{1CC9D29D-3A95-46E5-B61C-6CF0FFAEEEF5}"/>
                    </a:ext>
                  </a:extLst>
                </p14:cNvPr>
                <p14:cNvContentPartPr/>
                <p14:nvPr/>
              </p14:nvContentPartPr>
              <p14:xfrm>
                <a:off x="10246179" y="3129605"/>
                <a:ext cx="269280" cy="85680"/>
              </p14:xfrm>
            </p:contentPart>
          </mc:Choice>
          <mc:Fallback xmlns="">
            <p:pic>
              <p:nvPicPr>
                <p:cNvPr id="172" name="Freihand 171">
                  <a:extLst>
                    <a:ext uri="{FF2B5EF4-FFF2-40B4-BE49-F238E27FC236}">
                      <a16:creationId xmlns:a16="http://schemas.microsoft.com/office/drawing/2014/main" id="{1CC9D29D-3A95-46E5-B61C-6CF0FFAEEEF5}"/>
                    </a:ext>
                  </a:extLst>
                </p:cNvPr>
                <p:cNvPicPr/>
                <p:nvPr/>
              </p:nvPicPr>
              <p:blipFill>
                <a:blip r:embed="rId243"/>
                <a:stretch>
                  <a:fillRect/>
                </a:stretch>
              </p:blipFill>
              <p:spPr>
                <a:xfrm>
                  <a:off x="10241859" y="3125285"/>
                  <a:ext cx="277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3" name="Freihand 172">
                  <a:extLst>
                    <a:ext uri="{FF2B5EF4-FFF2-40B4-BE49-F238E27FC236}">
                      <a16:creationId xmlns:a16="http://schemas.microsoft.com/office/drawing/2014/main" id="{A2458084-5A32-4635-BB8D-D8A2C29C00A1}"/>
                    </a:ext>
                  </a:extLst>
                </p14:cNvPr>
                <p14:cNvContentPartPr/>
                <p14:nvPr/>
              </p14:nvContentPartPr>
              <p14:xfrm>
                <a:off x="10562979" y="2962925"/>
                <a:ext cx="213840" cy="239760"/>
              </p14:xfrm>
            </p:contentPart>
          </mc:Choice>
          <mc:Fallback xmlns="">
            <p:pic>
              <p:nvPicPr>
                <p:cNvPr id="173" name="Freihand 172">
                  <a:extLst>
                    <a:ext uri="{FF2B5EF4-FFF2-40B4-BE49-F238E27FC236}">
                      <a16:creationId xmlns:a16="http://schemas.microsoft.com/office/drawing/2014/main" id="{A2458084-5A32-4635-BB8D-D8A2C29C00A1}"/>
                    </a:ext>
                  </a:extLst>
                </p:cNvPr>
                <p:cNvPicPr/>
                <p:nvPr/>
              </p:nvPicPr>
              <p:blipFill>
                <a:blip r:embed="rId245"/>
                <a:stretch>
                  <a:fillRect/>
                </a:stretch>
              </p:blipFill>
              <p:spPr>
                <a:xfrm>
                  <a:off x="10558659" y="2958605"/>
                  <a:ext cx="2224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5" name="Freihand 174">
                  <a:extLst>
                    <a:ext uri="{FF2B5EF4-FFF2-40B4-BE49-F238E27FC236}">
                      <a16:creationId xmlns:a16="http://schemas.microsoft.com/office/drawing/2014/main" id="{1D555532-803A-4FB8-BA4C-DF0EDF6B9CFD}"/>
                    </a:ext>
                  </a:extLst>
                </p14:cNvPr>
                <p14:cNvContentPartPr/>
                <p14:nvPr/>
              </p14:nvContentPartPr>
              <p14:xfrm>
                <a:off x="10977699" y="2978405"/>
                <a:ext cx="389160" cy="168840"/>
              </p14:xfrm>
            </p:contentPart>
          </mc:Choice>
          <mc:Fallback xmlns="">
            <p:pic>
              <p:nvPicPr>
                <p:cNvPr id="175" name="Freihand 174">
                  <a:extLst>
                    <a:ext uri="{FF2B5EF4-FFF2-40B4-BE49-F238E27FC236}">
                      <a16:creationId xmlns:a16="http://schemas.microsoft.com/office/drawing/2014/main" id="{1D555532-803A-4FB8-BA4C-DF0EDF6B9CFD}"/>
                    </a:ext>
                  </a:extLst>
                </p:cNvPr>
                <p:cNvPicPr/>
                <p:nvPr/>
              </p:nvPicPr>
              <p:blipFill>
                <a:blip r:embed="rId247"/>
                <a:stretch>
                  <a:fillRect/>
                </a:stretch>
              </p:blipFill>
              <p:spPr>
                <a:xfrm>
                  <a:off x="10973379" y="2974085"/>
                  <a:ext cx="397800" cy="177480"/>
                </a:xfrm>
                <a:prstGeom prst="rect">
                  <a:avLst/>
                </a:prstGeom>
              </p:spPr>
            </p:pic>
          </mc:Fallback>
        </mc:AlternateContent>
      </p:grpSp>
      <p:grpSp>
        <p:nvGrpSpPr>
          <p:cNvPr id="188" name="Gruppieren 187">
            <a:extLst>
              <a:ext uri="{FF2B5EF4-FFF2-40B4-BE49-F238E27FC236}">
                <a16:creationId xmlns:a16="http://schemas.microsoft.com/office/drawing/2014/main" id="{A684C685-6104-4746-930B-F3AB9BE86705}"/>
              </a:ext>
            </a:extLst>
          </p:cNvPr>
          <p:cNvGrpSpPr/>
          <p:nvPr/>
        </p:nvGrpSpPr>
        <p:grpSpPr>
          <a:xfrm>
            <a:off x="6020139" y="3570605"/>
            <a:ext cx="1011600" cy="336240"/>
            <a:chOff x="6020139" y="3570605"/>
            <a:chExt cx="1011600" cy="336240"/>
          </a:xfrm>
        </p:grpSpPr>
        <mc:AlternateContent xmlns:mc="http://schemas.openxmlformats.org/markup-compatibility/2006" xmlns:p14="http://schemas.microsoft.com/office/powerpoint/2010/main">
          <mc:Choice Requires="p14">
            <p:contentPart p14:bwMode="auto" r:id="rId248">
              <p14:nvContentPartPr>
                <p14:cNvPr id="177" name="Freihand 176">
                  <a:extLst>
                    <a:ext uri="{FF2B5EF4-FFF2-40B4-BE49-F238E27FC236}">
                      <a16:creationId xmlns:a16="http://schemas.microsoft.com/office/drawing/2014/main" id="{19FEAA48-3BC2-43BB-9CB4-20D271F137BC}"/>
                    </a:ext>
                  </a:extLst>
                </p14:cNvPr>
                <p14:cNvContentPartPr/>
                <p14:nvPr/>
              </p14:nvContentPartPr>
              <p14:xfrm>
                <a:off x="6020139" y="3646565"/>
                <a:ext cx="443520" cy="260280"/>
              </p14:xfrm>
            </p:contentPart>
          </mc:Choice>
          <mc:Fallback xmlns="">
            <p:pic>
              <p:nvPicPr>
                <p:cNvPr id="177" name="Freihand 176">
                  <a:extLst>
                    <a:ext uri="{FF2B5EF4-FFF2-40B4-BE49-F238E27FC236}">
                      <a16:creationId xmlns:a16="http://schemas.microsoft.com/office/drawing/2014/main" id="{19FEAA48-3BC2-43BB-9CB4-20D271F137BC}"/>
                    </a:ext>
                  </a:extLst>
                </p:cNvPr>
                <p:cNvPicPr/>
                <p:nvPr/>
              </p:nvPicPr>
              <p:blipFill>
                <a:blip r:embed="rId249"/>
                <a:stretch>
                  <a:fillRect/>
                </a:stretch>
              </p:blipFill>
              <p:spPr>
                <a:xfrm>
                  <a:off x="6015819" y="3642245"/>
                  <a:ext cx="4521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8" name="Freihand 177">
                  <a:extLst>
                    <a:ext uri="{FF2B5EF4-FFF2-40B4-BE49-F238E27FC236}">
                      <a16:creationId xmlns:a16="http://schemas.microsoft.com/office/drawing/2014/main" id="{8E510BD3-F43A-463B-88DE-726ECEE74169}"/>
                    </a:ext>
                  </a:extLst>
                </p14:cNvPr>
                <p14:cNvContentPartPr/>
                <p14:nvPr/>
              </p14:nvContentPartPr>
              <p14:xfrm>
                <a:off x="6477699" y="3683285"/>
                <a:ext cx="95400" cy="62640"/>
              </p14:xfrm>
            </p:contentPart>
          </mc:Choice>
          <mc:Fallback xmlns="">
            <p:pic>
              <p:nvPicPr>
                <p:cNvPr id="178" name="Freihand 177">
                  <a:extLst>
                    <a:ext uri="{FF2B5EF4-FFF2-40B4-BE49-F238E27FC236}">
                      <a16:creationId xmlns:a16="http://schemas.microsoft.com/office/drawing/2014/main" id="{8E510BD3-F43A-463B-88DE-726ECEE74169}"/>
                    </a:ext>
                  </a:extLst>
                </p:cNvPr>
                <p:cNvPicPr/>
                <p:nvPr/>
              </p:nvPicPr>
              <p:blipFill>
                <a:blip r:embed="rId251"/>
                <a:stretch>
                  <a:fillRect/>
                </a:stretch>
              </p:blipFill>
              <p:spPr>
                <a:xfrm>
                  <a:off x="6473379" y="3678965"/>
                  <a:ext cx="104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9" name="Freihand 178">
                  <a:extLst>
                    <a:ext uri="{FF2B5EF4-FFF2-40B4-BE49-F238E27FC236}">
                      <a16:creationId xmlns:a16="http://schemas.microsoft.com/office/drawing/2014/main" id="{AC70317A-56D2-4BC9-8251-6ED50ED8CA47}"/>
                    </a:ext>
                  </a:extLst>
                </p14:cNvPr>
                <p14:cNvContentPartPr/>
                <p14:nvPr/>
              </p14:nvContentPartPr>
              <p14:xfrm>
                <a:off x="6621699" y="3570605"/>
                <a:ext cx="152640" cy="174960"/>
              </p14:xfrm>
            </p:contentPart>
          </mc:Choice>
          <mc:Fallback xmlns="">
            <p:pic>
              <p:nvPicPr>
                <p:cNvPr id="179" name="Freihand 178">
                  <a:extLst>
                    <a:ext uri="{FF2B5EF4-FFF2-40B4-BE49-F238E27FC236}">
                      <a16:creationId xmlns:a16="http://schemas.microsoft.com/office/drawing/2014/main" id="{AC70317A-56D2-4BC9-8251-6ED50ED8CA47}"/>
                    </a:ext>
                  </a:extLst>
                </p:cNvPr>
                <p:cNvPicPr/>
                <p:nvPr/>
              </p:nvPicPr>
              <p:blipFill>
                <a:blip r:embed="rId253"/>
                <a:stretch>
                  <a:fillRect/>
                </a:stretch>
              </p:blipFill>
              <p:spPr>
                <a:xfrm>
                  <a:off x="6617379" y="3566285"/>
                  <a:ext cx="161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0" name="Freihand 179">
                  <a:extLst>
                    <a:ext uri="{FF2B5EF4-FFF2-40B4-BE49-F238E27FC236}">
                      <a16:creationId xmlns:a16="http://schemas.microsoft.com/office/drawing/2014/main" id="{E8B7FF4D-5E7B-4D8B-8E8C-EC2DBD0F137D}"/>
                    </a:ext>
                  </a:extLst>
                </p14:cNvPr>
                <p14:cNvContentPartPr/>
                <p14:nvPr/>
              </p14:nvContentPartPr>
              <p14:xfrm>
                <a:off x="6814659" y="3573845"/>
                <a:ext cx="217080" cy="165240"/>
              </p14:xfrm>
            </p:contentPart>
          </mc:Choice>
          <mc:Fallback xmlns="">
            <p:pic>
              <p:nvPicPr>
                <p:cNvPr id="180" name="Freihand 179">
                  <a:extLst>
                    <a:ext uri="{FF2B5EF4-FFF2-40B4-BE49-F238E27FC236}">
                      <a16:creationId xmlns:a16="http://schemas.microsoft.com/office/drawing/2014/main" id="{E8B7FF4D-5E7B-4D8B-8E8C-EC2DBD0F137D}"/>
                    </a:ext>
                  </a:extLst>
                </p:cNvPr>
                <p:cNvPicPr/>
                <p:nvPr/>
              </p:nvPicPr>
              <p:blipFill>
                <a:blip r:embed="rId255"/>
                <a:stretch>
                  <a:fillRect/>
                </a:stretch>
              </p:blipFill>
              <p:spPr>
                <a:xfrm>
                  <a:off x="6810339" y="3569525"/>
                  <a:ext cx="225720" cy="173880"/>
                </a:xfrm>
                <a:prstGeom prst="rect">
                  <a:avLst/>
                </a:prstGeom>
              </p:spPr>
            </p:pic>
          </mc:Fallback>
        </mc:AlternateContent>
      </p:grpSp>
      <p:grpSp>
        <p:nvGrpSpPr>
          <p:cNvPr id="187" name="Gruppieren 186">
            <a:extLst>
              <a:ext uri="{FF2B5EF4-FFF2-40B4-BE49-F238E27FC236}">
                <a16:creationId xmlns:a16="http://schemas.microsoft.com/office/drawing/2014/main" id="{5CB9D6D7-7001-4A90-BBDA-ACD3DA7F4F0C}"/>
              </a:ext>
            </a:extLst>
          </p:cNvPr>
          <p:cNvGrpSpPr/>
          <p:nvPr/>
        </p:nvGrpSpPr>
        <p:grpSpPr>
          <a:xfrm>
            <a:off x="7337739" y="3455765"/>
            <a:ext cx="1265040" cy="282960"/>
            <a:chOff x="7337739" y="3455765"/>
            <a:chExt cx="1265040" cy="282960"/>
          </a:xfrm>
        </p:grpSpPr>
        <mc:AlternateContent xmlns:mc="http://schemas.openxmlformats.org/markup-compatibility/2006" xmlns:p14="http://schemas.microsoft.com/office/powerpoint/2010/main">
          <mc:Choice Requires="p14">
            <p:contentPart p14:bwMode="auto" r:id="rId256">
              <p14:nvContentPartPr>
                <p14:cNvPr id="181" name="Freihand 180">
                  <a:extLst>
                    <a:ext uri="{FF2B5EF4-FFF2-40B4-BE49-F238E27FC236}">
                      <a16:creationId xmlns:a16="http://schemas.microsoft.com/office/drawing/2014/main" id="{29F24B99-8E89-481D-9272-C5F7CABF13D7}"/>
                    </a:ext>
                  </a:extLst>
                </p14:cNvPr>
                <p14:cNvContentPartPr/>
                <p14:nvPr/>
              </p14:nvContentPartPr>
              <p14:xfrm>
                <a:off x="7337739" y="3547925"/>
                <a:ext cx="280440" cy="181800"/>
              </p14:xfrm>
            </p:contentPart>
          </mc:Choice>
          <mc:Fallback xmlns="">
            <p:pic>
              <p:nvPicPr>
                <p:cNvPr id="181" name="Freihand 180">
                  <a:extLst>
                    <a:ext uri="{FF2B5EF4-FFF2-40B4-BE49-F238E27FC236}">
                      <a16:creationId xmlns:a16="http://schemas.microsoft.com/office/drawing/2014/main" id="{29F24B99-8E89-481D-9272-C5F7CABF13D7}"/>
                    </a:ext>
                  </a:extLst>
                </p:cNvPr>
                <p:cNvPicPr/>
                <p:nvPr/>
              </p:nvPicPr>
              <p:blipFill>
                <a:blip r:embed="rId257"/>
                <a:stretch>
                  <a:fillRect/>
                </a:stretch>
              </p:blipFill>
              <p:spPr>
                <a:xfrm>
                  <a:off x="7333419" y="3543605"/>
                  <a:ext cx="2890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2" name="Freihand 181">
                  <a:extLst>
                    <a:ext uri="{FF2B5EF4-FFF2-40B4-BE49-F238E27FC236}">
                      <a16:creationId xmlns:a16="http://schemas.microsoft.com/office/drawing/2014/main" id="{6E96AC61-629C-433A-BDD5-2A1AD2066B2E}"/>
                    </a:ext>
                  </a:extLst>
                </p14:cNvPr>
                <p14:cNvContentPartPr/>
                <p14:nvPr/>
              </p14:nvContentPartPr>
              <p14:xfrm>
                <a:off x="7633299" y="3631445"/>
                <a:ext cx="96840" cy="74160"/>
              </p14:xfrm>
            </p:contentPart>
          </mc:Choice>
          <mc:Fallback xmlns="">
            <p:pic>
              <p:nvPicPr>
                <p:cNvPr id="182" name="Freihand 181">
                  <a:extLst>
                    <a:ext uri="{FF2B5EF4-FFF2-40B4-BE49-F238E27FC236}">
                      <a16:creationId xmlns:a16="http://schemas.microsoft.com/office/drawing/2014/main" id="{6E96AC61-629C-433A-BDD5-2A1AD2066B2E}"/>
                    </a:ext>
                  </a:extLst>
                </p:cNvPr>
                <p:cNvPicPr/>
                <p:nvPr/>
              </p:nvPicPr>
              <p:blipFill>
                <a:blip r:embed="rId259"/>
                <a:stretch>
                  <a:fillRect/>
                </a:stretch>
              </p:blipFill>
              <p:spPr>
                <a:xfrm>
                  <a:off x="7628979" y="3627125"/>
                  <a:ext cx="105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3" name="Freihand 182">
                  <a:extLst>
                    <a:ext uri="{FF2B5EF4-FFF2-40B4-BE49-F238E27FC236}">
                      <a16:creationId xmlns:a16="http://schemas.microsoft.com/office/drawing/2014/main" id="{6C19A345-46DF-43A0-9082-EED030740ECC}"/>
                    </a:ext>
                  </a:extLst>
                </p14:cNvPr>
                <p14:cNvContentPartPr/>
                <p14:nvPr/>
              </p14:nvContentPartPr>
              <p14:xfrm>
                <a:off x="7758939" y="3637925"/>
                <a:ext cx="122040" cy="67320"/>
              </p14:xfrm>
            </p:contentPart>
          </mc:Choice>
          <mc:Fallback xmlns="">
            <p:pic>
              <p:nvPicPr>
                <p:cNvPr id="183" name="Freihand 182">
                  <a:extLst>
                    <a:ext uri="{FF2B5EF4-FFF2-40B4-BE49-F238E27FC236}">
                      <a16:creationId xmlns:a16="http://schemas.microsoft.com/office/drawing/2014/main" id="{6C19A345-46DF-43A0-9082-EED030740ECC}"/>
                    </a:ext>
                  </a:extLst>
                </p:cNvPr>
                <p:cNvPicPr/>
                <p:nvPr/>
              </p:nvPicPr>
              <p:blipFill>
                <a:blip r:embed="rId261"/>
                <a:stretch>
                  <a:fillRect/>
                </a:stretch>
              </p:blipFill>
              <p:spPr>
                <a:xfrm>
                  <a:off x="7754619" y="3633605"/>
                  <a:ext cx="130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4" name="Freihand 183">
                  <a:extLst>
                    <a:ext uri="{FF2B5EF4-FFF2-40B4-BE49-F238E27FC236}">
                      <a16:creationId xmlns:a16="http://schemas.microsoft.com/office/drawing/2014/main" id="{10AC958E-B7D3-4AF6-B190-084E4BDCDD5D}"/>
                    </a:ext>
                  </a:extLst>
                </p14:cNvPr>
                <p14:cNvContentPartPr/>
                <p14:nvPr/>
              </p14:nvContentPartPr>
              <p14:xfrm>
                <a:off x="7893939" y="3512285"/>
                <a:ext cx="289080" cy="168480"/>
              </p14:xfrm>
            </p:contentPart>
          </mc:Choice>
          <mc:Fallback xmlns="">
            <p:pic>
              <p:nvPicPr>
                <p:cNvPr id="184" name="Freihand 183">
                  <a:extLst>
                    <a:ext uri="{FF2B5EF4-FFF2-40B4-BE49-F238E27FC236}">
                      <a16:creationId xmlns:a16="http://schemas.microsoft.com/office/drawing/2014/main" id="{10AC958E-B7D3-4AF6-B190-084E4BDCDD5D}"/>
                    </a:ext>
                  </a:extLst>
                </p:cNvPr>
                <p:cNvPicPr/>
                <p:nvPr/>
              </p:nvPicPr>
              <p:blipFill>
                <a:blip r:embed="rId263"/>
                <a:stretch>
                  <a:fillRect/>
                </a:stretch>
              </p:blipFill>
              <p:spPr>
                <a:xfrm>
                  <a:off x="7889619" y="3507965"/>
                  <a:ext cx="297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5" name="Freihand 184">
                  <a:extLst>
                    <a:ext uri="{FF2B5EF4-FFF2-40B4-BE49-F238E27FC236}">
                      <a16:creationId xmlns:a16="http://schemas.microsoft.com/office/drawing/2014/main" id="{7DFEF3B3-1F96-4360-804D-B48D4081462A}"/>
                    </a:ext>
                  </a:extLst>
                </p14:cNvPr>
                <p14:cNvContentPartPr/>
                <p14:nvPr/>
              </p14:nvContentPartPr>
              <p14:xfrm>
                <a:off x="8226579" y="3599765"/>
                <a:ext cx="271080" cy="107640"/>
              </p14:xfrm>
            </p:contentPart>
          </mc:Choice>
          <mc:Fallback xmlns="">
            <p:pic>
              <p:nvPicPr>
                <p:cNvPr id="185" name="Freihand 184">
                  <a:extLst>
                    <a:ext uri="{FF2B5EF4-FFF2-40B4-BE49-F238E27FC236}">
                      <a16:creationId xmlns:a16="http://schemas.microsoft.com/office/drawing/2014/main" id="{7DFEF3B3-1F96-4360-804D-B48D4081462A}"/>
                    </a:ext>
                  </a:extLst>
                </p:cNvPr>
                <p:cNvPicPr/>
                <p:nvPr/>
              </p:nvPicPr>
              <p:blipFill>
                <a:blip r:embed="rId265"/>
                <a:stretch>
                  <a:fillRect/>
                </a:stretch>
              </p:blipFill>
              <p:spPr>
                <a:xfrm>
                  <a:off x="8222259" y="3595445"/>
                  <a:ext cx="279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6" name="Freihand 185">
                  <a:extLst>
                    <a:ext uri="{FF2B5EF4-FFF2-40B4-BE49-F238E27FC236}">
                      <a16:creationId xmlns:a16="http://schemas.microsoft.com/office/drawing/2014/main" id="{40201618-C5DF-4C90-8DD2-6BD760987EE1}"/>
                    </a:ext>
                  </a:extLst>
                </p14:cNvPr>
                <p14:cNvContentPartPr/>
                <p14:nvPr/>
              </p14:nvContentPartPr>
              <p14:xfrm>
                <a:off x="8545179" y="3455765"/>
                <a:ext cx="57600" cy="282960"/>
              </p14:xfrm>
            </p:contentPart>
          </mc:Choice>
          <mc:Fallback xmlns="">
            <p:pic>
              <p:nvPicPr>
                <p:cNvPr id="186" name="Freihand 185">
                  <a:extLst>
                    <a:ext uri="{FF2B5EF4-FFF2-40B4-BE49-F238E27FC236}">
                      <a16:creationId xmlns:a16="http://schemas.microsoft.com/office/drawing/2014/main" id="{40201618-C5DF-4C90-8DD2-6BD760987EE1}"/>
                    </a:ext>
                  </a:extLst>
                </p:cNvPr>
                <p:cNvPicPr/>
                <p:nvPr/>
              </p:nvPicPr>
              <p:blipFill>
                <a:blip r:embed="rId267"/>
                <a:stretch>
                  <a:fillRect/>
                </a:stretch>
              </p:blipFill>
              <p:spPr>
                <a:xfrm>
                  <a:off x="8540859" y="3451445"/>
                  <a:ext cx="66240" cy="29160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26" name="Freihand 225">
                <a:extLst>
                  <a:ext uri="{FF2B5EF4-FFF2-40B4-BE49-F238E27FC236}">
                    <a16:creationId xmlns:a16="http://schemas.microsoft.com/office/drawing/2014/main" id="{F2AF3E0B-4CF5-49B7-A049-EF0AC73C54B4}"/>
                  </a:ext>
                </a:extLst>
              </p14:cNvPr>
              <p14:cNvContentPartPr/>
              <p14:nvPr/>
            </p14:nvContentPartPr>
            <p14:xfrm>
              <a:off x="7712859" y="511325"/>
              <a:ext cx="3673080" cy="910440"/>
            </p14:xfrm>
          </p:contentPart>
        </mc:Choice>
        <mc:Fallback xmlns="">
          <p:pic>
            <p:nvPicPr>
              <p:cNvPr id="226" name="Freihand 225">
                <a:extLst>
                  <a:ext uri="{FF2B5EF4-FFF2-40B4-BE49-F238E27FC236}">
                    <a16:creationId xmlns:a16="http://schemas.microsoft.com/office/drawing/2014/main" id="{F2AF3E0B-4CF5-49B7-A049-EF0AC73C54B4}"/>
                  </a:ext>
                </a:extLst>
              </p:cNvPr>
              <p:cNvPicPr/>
              <p:nvPr/>
            </p:nvPicPr>
            <p:blipFill>
              <a:blip r:embed="rId4"/>
              <a:stretch>
                <a:fillRect/>
              </a:stretch>
            </p:blipFill>
            <p:spPr>
              <a:xfrm>
                <a:off x="7708539" y="507005"/>
                <a:ext cx="3681720" cy="9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2" name="Freihand 241">
                <a:extLst>
                  <a:ext uri="{FF2B5EF4-FFF2-40B4-BE49-F238E27FC236}">
                    <a16:creationId xmlns:a16="http://schemas.microsoft.com/office/drawing/2014/main" id="{09974F6B-D128-4F74-8EDE-2919492A5441}"/>
                  </a:ext>
                </a:extLst>
              </p14:cNvPr>
              <p14:cNvContentPartPr/>
              <p14:nvPr/>
            </p14:nvContentPartPr>
            <p14:xfrm>
              <a:off x="9950619" y="595565"/>
              <a:ext cx="434880" cy="532080"/>
            </p14:xfrm>
          </p:contentPart>
        </mc:Choice>
        <mc:Fallback xmlns="">
          <p:pic>
            <p:nvPicPr>
              <p:cNvPr id="242" name="Freihand 241">
                <a:extLst>
                  <a:ext uri="{FF2B5EF4-FFF2-40B4-BE49-F238E27FC236}">
                    <a16:creationId xmlns:a16="http://schemas.microsoft.com/office/drawing/2014/main" id="{09974F6B-D128-4F74-8EDE-2919492A5441}"/>
                  </a:ext>
                </a:extLst>
              </p:cNvPr>
              <p:cNvPicPr/>
              <p:nvPr/>
            </p:nvPicPr>
            <p:blipFill>
              <a:blip r:embed="rId6"/>
              <a:stretch>
                <a:fillRect/>
              </a:stretch>
            </p:blipFill>
            <p:spPr>
              <a:xfrm>
                <a:off x="9946299" y="591245"/>
                <a:ext cx="44352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7" name="Freihand 246">
                <a:extLst>
                  <a:ext uri="{FF2B5EF4-FFF2-40B4-BE49-F238E27FC236}">
                    <a16:creationId xmlns:a16="http://schemas.microsoft.com/office/drawing/2014/main" id="{B29A787B-75ED-442F-B787-D859B665CC30}"/>
                  </a:ext>
                </a:extLst>
              </p14:cNvPr>
              <p14:cNvContentPartPr/>
              <p14:nvPr/>
            </p14:nvContentPartPr>
            <p14:xfrm>
              <a:off x="8567859" y="572525"/>
              <a:ext cx="397080" cy="624600"/>
            </p14:xfrm>
          </p:contentPart>
        </mc:Choice>
        <mc:Fallback xmlns="">
          <p:pic>
            <p:nvPicPr>
              <p:cNvPr id="247" name="Freihand 246">
                <a:extLst>
                  <a:ext uri="{FF2B5EF4-FFF2-40B4-BE49-F238E27FC236}">
                    <a16:creationId xmlns:a16="http://schemas.microsoft.com/office/drawing/2014/main" id="{B29A787B-75ED-442F-B787-D859B665CC30}"/>
                  </a:ext>
                </a:extLst>
              </p:cNvPr>
              <p:cNvPicPr/>
              <p:nvPr/>
            </p:nvPicPr>
            <p:blipFill>
              <a:blip r:embed="rId8"/>
              <a:stretch>
                <a:fillRect/>
              </a:stretch>
            </p:blipFill>
            <p:spPr>
              <a:xfrm>
                <a:off x="8563539" y="568205"/>
                <a:ext cx="40572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9" name="Freihand 248">
                <a:extLst>
                  <a:ext uri="{FF2B5EF4-FFF2-40B4-BE49-F238E27FC236}">
                    <a16:creationId xmlns:a16="http://schemas.microsoft.com/office/drawing/2014/main" id="{CAE189FC-5417-4C8F-92B3-35062160BC4B}"/>
                  </a:ext>
                </a:extLst>
              </p14:cNvPr>
              <p14:cNvContentPartPr/>
              <p14:nvPr/>
            </p14:nvContentPartPr>
            <p14:xfrm>
              <a:off x="1334019" y="4059845"/>
              <a:ext cx="261000" cy="31680"/>
            </p14:xfrm>
          </p:contentPart>
        </mc:Choice>
        <mc:Fallback xmlns="">
          <p:pic>
            <p:nvPicPr>
              <p:cNvPr id="249" name="Freihand 248">
                <a:extLst>
                  <a:ext uri="{FF2B5EF4-FFF2-40B4-BE49-F238E27FC236}">
                    <a16:creationId xmlns:a16="http://schemas.microsoft.com/office/drawing/2014/main" id="{CAE189FC-5417-4C8F-92B3-35062160BC4B}"/>
                  </a:ext>
                </a:extLst>
              </p:cNvPr>
              <p:cNvPicPr/>
              <p:nvPr/>
            </p:nvPicPr>
            <p:blipFill>
              <a:blip r:embed="rId10"/>
              <a:stretch>
                <a:fillRect/>
              </a:stretch>
            </p:blipFill>
            <p:spPr>
              <a:xfrm>
                <a:off x="1329699" y="4055525"/>
                <a:ext cx="269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5" name="Freihand 384">
                <a:extLst>
                  <a:ext uri="{FF2B5EF4-FFF2-40B4-BE49-F238E27FC236}">
                    <a16:creationId xmlns:a16="http://schemas.microsoft.com/office/drawing/2014/main" id="{59AABD4C-CC9C-4716-B601-67448CE5FA5A}"/>
                  </a:ext>
                </a:extLst>
              </p14:cNvPr>
              <p14:cNvContentPartPr/>
              <p14:nvPr/>
            </p14:nvContentPartPr>
            <p14:xfrm>
              <a:off x="5254779" y="1306205"/>
              <a:ext cx="2840040" cy="1010520"/>
            </p14:xfrm>
          </p:contentPart>
        </mc:Choice>
        <mc:Fallback xmlns="">
          <p:pic>
            <p:nvPicPr>
              <p:cNvPr id="385" name="Freihand 384">
                <a:extLst>
                  <a:ext uri="{FF2B5EF4-FFF2-40B4-BE49-F238E27FC236}">
                    <a16:creationId xmlns:a16="http://schemas.microsoft.com/office/drawing/2014/main" id="{59AABD4C-CC9C-4716-B601-67448CE5FA5A}"/>
                  </a:ext>
                </a:extLst>
              </p:cNvPr>
              <p:cNvPicPr/>
              <p:nvPr/>
            </p:nvPicPr>
            <p:blipFill>
              <a:blip r:embed="rId12"/>
              <a:stretch>
                <a:fillRect/>
              </a:stretch>
            </p:blipFill>
            <p:spPr>
              <a:xfrm>
                <a:off x="5250459" y="1301885"/>
                <a:ext cx="2848680" cy="1019160"/>
              </a:xfrm>
              <a:prstGeom prst="rect">
                <a:avLst/>
              </a:prstGeom>
            </p:spPr>
          </p:pic>
        </mc:Fallback>
      </mc:AlternateContent>
      <p:grpSp>
        <p:nvGrpSpPr>
          <p:cNvPr id="389" name="Gruppieren 388">
            <a:extLst>
              <a:ext uri="{FF2B5EF4-FFF2-40B4-BE49-F238E27FC236}">
                <a16:creationId xmlns:a16="http://schemas.microsoft.com/office/drawing/2014/main" id="{2D87EBDE-C9D8-4CCD-9D83-E117A0662D07}"/>
              </a:ext>
            </a:extLst>
          </p:cNvPr>
          <p:cNvGrpSpPr/>
          <p:nvPr/>
        </p:nvGrpSpPr>
        <p:grpSpPr>
          <a:xfrm>
            <a:off x="247539" y="135125"/>
            <a:ext cx="11507760" cy="5936040"/>
            <a:chOff x="247539" y="135125"/>
            <a:chExt cx="11507760" cy="5936040"/>
          </a:xfrm>
        </p:grpSpPr>
        <mc:AlternateContent xmlns:mc="http://schemas.openxmlformats.org/markup-compatibility/2006" xmlns:p14="http://schemas.microsoft.com/office/powerpoint/2010/main">
          <mc:Choice Requires="p14">
            <p:contentPart p14:bwMode="auto" r:id="rId13">
              <p14:nvContentPartPr>
                <p14:cNvPr id="48" name="Freihand 47">
                  <a:extLst>
                    <a:ext uri="{FF2B5EF4-FFF2-40B4-BE49-F238E27FC236}">
                      <a16:creationId xmlns:a16="http://schemas.microsoft.com/office/drawing/2014/main" id="{E35FD3E5-DA51-4952-896F-764F517538FB}"/>
                    </a:ext>
                  </a:extLst>
                </p14:cNvPr>
                <p14:cNvContentPartPr/>
                <p14:nvPr/>
              </p14:nvContentPartPr>
              <p14:xfrm>
                <a:off x="1372179" y="1048085"/>
                <a:ext cx="153000" cy="4443480"/>
              </p14:xfrm>
            </p:contentPart>
          </mc:Choice>
          <mc:Fallback xmlns="">
            <p:pic>
              <p:nvPicPr>
                <p:cNvPr id="48" name="Freihand 47">
                  <a:extLst>
                    <a:ext uri="{FF2B5EF4-FFF2-40B4-BE49-F238E27FC236}">
                      <a16:creationId xmlns:a16="http://schemas.microsoft.com/office/drawing/2014/main" id="{E35FD3E5-DA51-4952-896F-764F517538FB}"/>
                    </a:ext>
                  </a:extLst>
                </p:cNvPr>
                <p:cNvPicPr/>
                <p:nvPr/>
              </p:nvPicPr>
              <p:blipFill>
                <a:blip r:embed="rId14"/>
                <a:stretch>
                  <a:fillRect/>
                </a:stretch>
              </p:blipFill>
              <p:spPr>
                <a:xfrm>
                  <a:off x="1367859" y="1043765"/>
                  <a:ext cx="161640" cy="4452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2" name="Freihand 61">
                  <a:extLst>
                    <a:ext uri="{FF2B5EF4-FFF2-40B4-BE49-F238E27FC236}">
                      <a16:creationId xmlns:a16="http://schemas.microsoft.com/office/drawing/2014/main" id="{12CE3F67-8B7C-4EB4-A3A3-EC94DB4153E1}"/>
                    </a:ext>
                  </a:extLst>
                </p14:cNvPr>
                <p14:cNvContentPartPr/>
                <p14:nvPr/>
              </p14:nvContentPartPr>
              <p14:xfrm>
                <a:off x="1177059" y="5303645"/>
                <a:ext cx="5249160" cy="137520"/>
              </p14:xfrm>
            </p:contentPart>
          </mc:Choice>
          <mc:Fallback xmlns="">
            <p:pic>
              <p:nvPicPr>
                <p:cNvPr id="62" name="Freihand 61">
                  <a:extLst>
                    <a:ext uri="{FF2B5EF4-FFF2-40B4-BE49-F238E27FC236}">
                      <a16:creationId xmlns:a16="http://schemas.microsoft.com/office/drawing/2014/main" id="{12CE3F67-8B7C-4EB4-A3A3-EC94DB4153E1}"/>
                    </a:ext>
                  </a:extLst>
                </p:cNvPr>
                <p:cNvPicPr/>
                <p:nvPr/>
              </p:nvPicPr>
              <p:blipFill>
                <a:blip r:embed="rId16"/>
                <a:stretch>
                  <a:fillRect/>
                </a:stretch>
              </p:blipFill>
              <p:spPr>
                <a:xfrm>
                  <a:off x="1172739" y="5299325"/>
                  <a:ext cx="5257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5" name="Freihand 84">
                  <a:extLst>
                    <a:ext uri="{FF2B5EF4-FFF2-40B4-BE49-F238E27FC236}">
                      <a16:creationId xmlns:a16="http://schemas.microsoft.com/office/drawing/2014/main" id="{8CC95107-1D33-4B3E-A2ED-8A1170A971DB}"/>
                    </a:ext>
                  </a:extLst>
                </p14:cNvPr>
                <p14:cNvContentPartPr/>
                <p14:nvPr/>
              </p14:nvContentPartPr>
              <p14:xfrm>
                <a:off x="6450339" y="5349365"/>
                <a:ext cx="240480" cy="239400"/>
              </p14:xfrm>
            </p:contentPart>
          </mc:Choice>
          <mc:Fallback xmlns="">
            <p:pic>
              <p:nvPicPr>
                <p:cNvPr id="85" name="Freihand 84">
                  <a:extLst>
                    <a:ext uri="{FF2B5EF4-FFF2-40B4-BE49-F238E27FC236}">
                      <a16:creationId xmlns:a16="http://schemas.microsoft.com/office/drawing/2014/main" id="{8CC95107-1D33-4B3E-A2ED-8A1170A971DB}"/>
                    </a:ext>
                  </a:extLst>
                </p:cNvPr>
                <p:cNvPicPr/>
                <p:nvPr/>
              </p:nvPicPr>
              <p:blipFill>
                <a:blip r:embed="rId18"/>
                <a:stretch>
                  <a:fillRect/>
                </a:stretch>
              </p:blipFill>
              <p:spPr>
                <a:xfrm>
                  <a:off x="6446019" y="5345045"/>
                  <a:ext cx="2491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 name="Freihand 91">
                  <a:extLst>
                    <a:ext uri="{FF2B5EF4-FFF2-40B4-BE49-F238E27FC236}">
                      <a16:creationId xmlns:a16="http://schemas.microsoft.com/office/drawing/2014/main" id="{48D7107B-D591-45BB-9AF3-D6F832CD22A0}"/>
                    </a:ext>
                  </a:extLst>
                </p14:cNvPr>
                <p14:cNvContentPartPr/>
                <p14:nvPr/>
              </p14:nvContentPartPr>
              <p14:xfrm>
                <a:off x="1199379" y="815525"/>
                <a:ext cx="345240" cy="315000"/>
              </p14:xfrm>
            </p:contentPart>
          </mc:Choice>
          <mc:Fallback xmlns="">
            <p:pic>
              <p:nvPicPr>
                <p:cNvPr id="92" name="Freihand 91">
                  <a:extLst>
                    <a:ext uri="{FF2B5EF4-FFF2-40B4-BE49-F238E27FC236}">
                      <a16:creationId xmlns:a16="http://schemas.microsoft.com/office/drawing/2014/main" id="{48D7107B-D591-45BB-9AF3-D6F832CD22A0}"/>
                    </a:ext>
                  </a:extLst>
                </p:cNvPr>
                <p:cNvPicPr/>
                <p:nvPr/>
              </p:nvPicPr>
              <p:blipFill>
                <a:blip r:embed="rId20"/>
                <a:stretch>
                  <a:fillRect/>
                </a:stretch>
              </p:blipFill>
              <p:spPr>
                <a:xfrm>
                  <a:off x="1195059" y="811205"/>
                  <a:ext cx="3538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0" name="Freihand 119">
                  <a:extLst>
                    <a:ext uri="{FF2B5EF4-FFF2-40B4-BE49-F238E27FC236}">
                      <a16:creationId xmlns:a16="http://schemas.microsoft.com/office/drawing/2014/main" id="{6F046BE0-813F-45CB-B657-3D1AFCFF0D6E}"/>
                    </a:ext>
                  </a:extLst>
                </p14:cNvPr>
                <p14:cNvContentPartPr/>
                <p14:nvPr/>
              </p14:nvContentPartPr>
              <p14:xfrm>
                <a:off x="758019" y="852965"/>
                <a:ext cx="92160" cy="88920"/>
              </p14:xfrm>
            </p:contentPart>
          </mc:Choice>
          <mc:Fallback xmlns="">
            <p:pic>
              <p:nvPicPr>
                <p:cNvPr id="120" name="Freihand 119">
                  <a:extLst>
                    <a:ext uri="{FF2B5EF4-FFF2-40B4-BE49-F238E27FC236}">
                      <a16:creationId xmlns:a16="http://schemas.microsoft.com/office/drawing/2014/main" id="{6F046BE0-813F-45CB-B657-3D1AFCFF0D6E}"/>
                    </a:ext>
                  </a:extLst>
                </p:cNvPr>
                <p:cNvPicPr/>
                <p:nvPr/>
              </p:nvPicPr>
              <p:blipFill>
                <a:blip r:embed="rId22"/>
                <a:stretch>
                  <a:fillRect/>
                </a:stretch>
              </p:blipFill>
              <p:spPr>
                <a:xfrm>
                  <a:off x="753699" y="848645"/>
                  <a:ext cx="100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0" name="Freihand 139">
                  <a:extLst>
                    <a:ext uri="{FF2B5EF4-FFF2-40B4-BE49-F238E27FC236}">
                      <a16:creationId xmlns:a16="http://schemas.microsoft.com/office/drawing/2014/main" id="{7C42657E-D72B-4AC7-80BA-8CCE50F86A3D}"/>
                    </a:ext>
                  </a:extLst>
                </p14:cNvPr>
                <p14:cNvContentPartPr/>
                <p14:nvPr/>
              </p14:nvContentPartPr>
              <p14:xfrm>
                <a:off x="802659" y="848645"/>
                <a:ext cx="84960" cy="245520"/>
              </p14:xfrm>
            </p:contentPart>
          </mc:Choice>
          <mc:Fallback xmlns="">
            <p:pic>
              <p:nvPicPr>
                <p:cNvPr id="140" name="Freihand 139">
                  <a:extLst>
                    <a:ext uri="{FF2B5EF4-FFF2-40B4-BE49-F238E27FC236}">
                      <a16:creationId xmlns:a16="http://schemas.microsoft.com/office/drawing/2014/main" id="{7C42657E-D72B-4AC7-80BA-8CCE50F86A3D}"/>
                    </a:ext>
                  </a:extLst>
                </p:cNvPr>
                <p:cNvPicPr/>
                <p:nvPr/>
              </p:nvPicPr>
              <p:blipFill>
                <a:blip r:embed="rId24"/>
                <a:stretch>
                  <a:fillRect/>
                </a:stretch>
              </p:blipFill>
              <p:spPr>
                <a:xfrm>
                  <a:off x="798339" y="844325"/>
                  <a:ext cx="93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4" name="Freihand 143">
                  <a:extLst>
                    <a:ext uri="{FF2B5EF4-FFF2-40B4-BE49-F238E27FC236}">
                      <a16:creationId xmlns:a16="http://schemas.microsoft.com/office/drawing/2014/main" id="{C6523F09-7A65-48B3-A4E2-BD38414F8C16}"/>
                    </a:ext>
                  </a:extLst>
                </p14:cNvPr>
                <p14:cNvContentPartPr/>
                <p14:nvPr/>
              </p14:nvContentPartPr>
              <p14:xfrm>
                <a:off x="925419" y="728045"/>
                <a:ext cx="2160" cy="125640"/>
              </p14:xfrm>
            </p:contentPart>
          </mc:Choice>
          <mc:Fallback xmlns="">
            <p:pic>
              <p:nvPicPr>
                <p:cNvPr id="144" name="Freihand 143">
                  <a:extLst>
                    <a:ext uri="{FF2B5EF4-FFF2-40B4-BE49-F238E27FC236}">
                      <a16:creationId xmlns:a16="http://schemas.microsoft.com/office/drawing/2014/main" id="{C6523F09-7A65-48B3-A4E2-BD38414F8C16}"/>
                    </a:ext>
                  </a:extLst>
                </p:cNvPr>
                <p:cNvPicPr/>
                <p:nvPr/>
              </p:nvPicPr>
              <p:blipFill>
                <a:blip r:embed="rId26"/>
                <a:stretch>
                  <a:fillRect/>
                </a:stretch>
              </p:blipFill>
              <p:spPr>
                <a:xfrm>
                  <a:off x="921099" y="723725"/>
                  <a:ext cx="10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4" name="Freihand 173">
                  <a:extLst>
                    <a:ext uri="{FF2B5EF4-FFF2-40B4-BE49-F238E27FC236}">
                      <a16:creationId xmlns:a16="http://schemas.microsoft.com/office/drawing/2014/main" id="{84878CD7-EC52-4707-B211-2374C6AD839D}"/>
                    </a:ext>
                  </a:extLst>
                </p14:cNvPr>
                <p14:cNvContentPartPr/>
                <p14:nvPr/>
              </p14:nvContentPartPr>
              <p14:xfrm>
                <a:off x="874659" y="725885"/>
                <a:ext cx="125640" cy="150480"/>
              </p14:xfrm>
            </p:contentPart>
          </mc:Choice>
          <mc:Fallback xmlns="">
            <p:pic>
              <p:nvPicPr>
                <p:cNvPr id="174" name="Freihand 173">
                  <a:extLst>
                    <a:ext uri="{FF2B5EF4-FFF2-40B4-BE49-F238E27FC236}">
                      <a16:creationId xmlns:a16="http://schemas.microsoft.com/office/drawing/2014/main" id="{84878CD7-EC52-4707-B211-2374C6AD839D}"/>
                    </a:ext>
                  </a:extLst>
                </p:cNvPr>
                <p:cNvPicPr/>
                <p:nvPr/>
              </p:nvPicPr>
              <p:blipFill>
                <a:blip r:embed="rId28"/>
                <a:stretch>
                  <a:fillRect/>
                </a:stretch>
              </p:blipFill>
              <p:spPr>
                <a:xfrm>
                  <a:off x="870339" y="721565"/>
                  <a:ext cx="134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9" name="Freihand 188">
                  <a:extLst>
                    <a:ext uri="{FF2B5EF4-FFF2-40B4-BE49-F238E27FC236}">
                      <a16:creationId xmlns:a16="http://schemas.microsoft.com/office/drawing/2014/main" id="{F86D0FD0-4D42-4A16-AAFB-CCE73BB4374B}"/>
                    </a:ext>
                  </a:extLst>
                </p14:cNvPr>
                <p14:cNvContentPartPr/>
                <p14:nvPr/>
              </p14:nvContentPartPr>
              <p14:xfrm>
                <a:off x="984819" y="923165"/>
                <a:ext cx="120240" cy="312120"/>
              </p14:xfrm>
            </p:contentPart>
          </mc:Choice>
          <mc:Fallback xmlns="">
            <p:pic>
              <p:nvPicPr>
                <p:cNvPr id="189" name="Freihand 188">
                  <a:extLst>
                    <a:ext uri="{FF2B5EF4-FFF2-40B4-BE49-F238E27FC236}">
                      <a16:creationId xmlns:a16="http://schemas.microsoft.com/office/drawing/2014/main" id="{F86D0FD0-4D42-4A16-AAFB-CCE73BB4374B}"/>
                    </a:ext>
                  </a:extLst>
                </p:cNvPr>
                <p:cNvPicPr/>
                <p:nvPr/>
              </p:nvPicPr>
              <p:blipFill>
                <a:blip r:embed="rId30"/>
                <a:stretch>
                  <a:fillRect/>
                </a:stretch>
              </p:blipFill>
              <p:spPr>
                <a:xfrm>
                  <a:off x="980499" y="918845"/>
                  <a:ext cx="1288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0" name="Freihand 189">
                  <a:extLst>
                    <a:ext uri="{FF2B5EF4-FFF2-40B4-BE49-F238E27FC236}">
                      <a16:creationId xmlns:a16="http://schemas.microsoft.com/office/drawing/2014/main" id="{8B2835F5-3E0A-4C8B-9E6F-3649DC02AAEB}"/>
                    </a:ext>
                  </a:extLst>
                </p14:cNvPr>
                <p14:cNvContentPartPr/>
                <p14:nvPr/>
              </p14:nvContentPartPr>
              <p14:xfrm>
                <a:off x="6274299" y="5653205"/>
                <a:ext cx="129240" cy="97560"/>
              </p14:xfrm>
            </p:contentPart>
          </mc:Choice>
          <mc:Fallback xmlns="">
            <p:pic>
              <p:nvPicPr>
                <p:cNvPr id="190" name="Freihand 189">
                  <a:extLst>
                    <a:ext uri="{FF2B5EF4-FFF2-40B4-BE49-F238E27FC236}">
                      <a16:creationId xmlns:a16="http://schemas.microsoft.com/office/drawing/2014/main" id="{8B2835F5-3E0A-4C8B-9E6F-3649DC02AAEB}"/>
                    </a:ext>
                  </a:extLst>
                </p:cNvPr>
                <p:cNvPicPr/>
                <p:nvPr/>
              </p:nvPicPr>
              <p:blipFill>
                <a:blip r:embed="rId32"/>
                <a:stretch>
                  <a:fillRect/>
                </a:stretch>
              </p:blipFill>
              <p:spPr>
                <a:xfrm>
                  <a:off x="6269979" y="5648885"/>
                  <a:ext cx="137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1" name="Freihand 190">
                  <a:extLst>
                    <a:ext uri="{FF2B5EF4-FFF2-40B4-BE49-F238E27FC236}">
                      <a16:creationId xmlns:a16="http://schemas.microsoft.com/office/drawing/2014/main" id="{C23BC91D-EC3A-4A64-B8D9-9F2E5C612086}"/>
                    </a:ext>
                  </a:extLst>
                </p14:cNvPr>
                <p14:cNvContentPartPr/>
                <p14:nvPr/>
              </p14:nvContentPartPr>
              <p14:xfrm>
                <a:off x="6330459" y="5652845"/>
                <a:ext cx="111960" cy="238320"/>
              </p14:xfrm>
            </p:contentPart>
          </mc:Choice>
          <mc:Fallback xmlns="">
            <p:pic>
              <p:nvPicPr>
                <p:cNvPr id="191" name="Freihand 190">
                  <a:extLst>
                    <a:ext uri="{FF2B5EF4-FFF2-40B4-BE49-F238E27FC236}">
                      <a16:creationId xmlns:a16="http://schemas.microsoft.com/office/drawing/2014/main" id="{C23BC91D-EC3A-4A64-B8D9-9F2E5C612086}"/>
                    </a:ext>
                  </a:extLst>
                </p:cNvPr>
                <p:cNvPicPr/>
                <p:nvPr/>
              </p:nvPicPr>
              <p:blipFill>
                <a:blip r:embed="rId34"/>
                <a:stretch>
                  <a:fillRect/>
                </a:stretch>
              </p:blipFill>
              <p:spPr>
                <a:xfrm>
                  <a:off x="6326139" y="5648525"/>
                  <a:ext cx="1206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4" name="Freihand 193">
                  <a:extLst>
                    <a:ext uri="{FF2B5EF4-FFF2-40B4-BE49-F238E27FC236}">
                      <a16:creationId xmlns:a16="http://schemas.microsoft.com/office/drawing/2014/main" id="{B79B57EE-6BD0-4D42-9DC8-525630EA79B6}"/>
                    </a:ext>
                  </a:extLst>
                </p14:cNvPr>
                <p14:cNvContentPartPr/>
                <p14:nvPr/>
              </p14:nvContentPartPr>
              <p14:xfrm>
                <a:off x="901299" y="1067525"/>
                <a:ext cx="1800" cy="135360"/>
              </p14:xfrm>
            </p:contentPart>
          </mc:Choice>
          <mc:Fallback xmlns="">
            <p:pic>
              <p:nvPicPr>
                <p:cNvPr id="194" name="Freihand 193">
                  <a:extLst>
                    <a:ext uri="{FF2B5EF4-FFF2-40B4-BE49-F238E27FC236}">
                      <a16:creationId xmlns:a16="http://schemas.microsoft.com/office/drawing/2014/main" id="{B79B57EE-6BD0-4D42-9DC8-525630EA79B6}"/>
                    </a:ext>
                  </a:extLst>
                </p:cNvPr>
                <p:cNvPicPr/>
                <p:nvPr/>
              </p:nvPicPr>
              <p:blipFill>
                <a:blip r:embed="rId36"/>
                <a:stretch>
                  <a:fillRect/>
                </a:stretch>
              </p:blipFill>
              <p:spPr>
                <a:xfrm>
                  <a:off x="896979" y="1063205"/>
                  <a:ext cx="10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8" name="Freihand 237">
                  <a:extLst>
                    <a:ext uri="{FF2B5EF4-FFF2-40B4-BE49-F238E27FC236}">
                      <a16:creationId xmlns:a16="http://schemas.microsoft.com/office/drawing/2014/main" id="{0B089E6A-451E-4E1A-9055-626A1DCCCD6A}"/>
                    </a:ext>
                  </a:extLst>
                </p14:cNvPr>
                <p14:cNvContentPartPr/>
                <p14:nvPr/>
              </p14:nvContentPartPr>
              <p14:xfrm>
                <a:off x="611859" y="573605"/>
                <a:ext cx="399960" cy="635760"/>
              </p14:xfrm>
            </p:contentPart>
          </mc:Choice>
          <mc:Fallback xmlns="">
            <p:pic>
              <p:nvPicPr>
                <p:cNvPr id="238" name="Freihand 237">
                  <a:extLst>
                    <a:ext uri="{FF2B5EF4-FFF2-40B4-BE49-F238E27FC236}">
                      <a16:creationId xmlns:a16="http://schemas.microsoft.com/office/drawing/2014/main" id="{0B089E6A-451E-4E1A-9055-626A1DCCCD6A}"/>
                    </a:ext>
                  </a:extLst>
                </p:cNvPr>
                <p:cNvPicPr/>
                <p:nvPr/>
              </p:nvPicPr>
              <p:blipFill>
                <a:blip r:embed="rId38"/>
                <a:stretch>
                  <a:fillRect/>
                </a:stretch>
              </p:blipFill>
              <p:spPr>
                <a:xfrm>
                  <a:off x="607539" y="569285"/>
                  <a:ext cx="408600" cy="644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0" name="Freihand 239">
                  <a:extLst>
                    <a:ext uri="{FF2B5EF4-FFF2-40B4-BE49-F238E27FC236}">
                      <a16:creationId xmlns:a16="http://schemas.microsoft.com/office/drawing/2014/main" id="{64C4D064-7AB4-4A8C-8607-9A2A16179D1F}"/>
                    </a:ext>
                  </a:extLst>
                </p14:cNvPr>
                <p14:cNvContentPartPr/>
                <p14:nvPr/>
              </p14:nvContentPartPr>
              <p14:xfrm>
                <a:off x="6066219" y="5484725"/>
                <a:ext cx="414720" cy="586440"/>
              </p14:xfrm>
            </p:contentPart>
          </mc:Choice>
          <mc:Fallback xmlns="">
            <p:pic>
              <p:nvPicPr>
                <p:cNvPr id="240" name="Freihand 239">
                  <a:extLst>
                    <a:ext uri="{FF2B5EF4-FFF2-40B4-BE49-F238E27FC236}">
                      <a16:creationId xmlns:a16="http://schemas.microsoft.com/office/drawing/2014/main" id="{64C4D064-7AB4-4A8C-8607-9A2A16179D1F}"/>
                    </a:ext>
                  </a:extLst>
                </p:cNvPr>
                <p:cNvPicPr/>
                <p:nvPr/>
              </p:nvPicPr>
              <p:blipFill>
                <a:blip r:embed="rId40"/>
                <a:stretch>
                  <a:fillRect/>
                </a:stretch>
              </p:blipFill>
              <p:spPr>
                <a:xfrm>
                  <a:off x="6061899" y="5480405"/>
                  <a:ext cx="42336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3" name="Freihand 252">
                  <a:extLst>
                    <a:ext uri="{FF2B5EF4-FFF2-40B4-BE49-F238E27FC236}">
                      <a16:creationId xmlns:a16="http://schemas.microsoft.com/office/drawing/2014/main" id="{B1C2D7C1-6DB8-4811-8FFE-9135B1BB500B}"/>
                    </a:ext>
                  </a:extLst>
                </p14:cNvPr>
                <p14:cNvContentPartPr/>
                <p14:nvPr/>
              </p14:nvContentPartPr>
              <p14:xfrm>
                <a:off x="247539" y="4004765"/>
                <a:ext cx="95760" cy="132120"/>
              </p14:xfrm>
            </p:contentPart>
          </mc:Choice>
          <mc:Fallback xmlns="">
            <p:pic>
              <p:nvPicPr>
                <p:cNvPr id="253" name="Freihand 252">
                  <a:extLst>
                    <a:ext uri="{FF2B5EF4-FFF2-40B4-BE49-F238E27FC236}">
                      <a16:creationId xmlns:a16="http://schemas.microsoft.com/office/drawing/2014/main" id="{B1C2D7C1-6DB8-4811-8FFE-9135B1BB500B}"/>
                    </a:ext>
                  </a:extLst>
                </p:cNvPr>
                <p:cNvPicPr/>
                <p:nvPr/>
              </p:nvPicPr>
              <p:blipFill>
                <a:blip r:embed="rId42"/>
                <a:stretch>
                  <a:fillRect/>
                </a:stretch>
              </p:blipFill>
              <p:spPr>
                <a:xfrm>
                  <a:off x="243219" y="4000445"/>
                  <a:ext cx="104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4" name="Freihand 253">
                  <a:extLst>
                    <a:ext uri="{FF2B5EF4-FFF2-40B4-BE49-F238E27FC236}">
                      <a16:creationId xmlns:a16="http://schemas.microsoft.com/office/drawing/2014/main" id="{AE71617D-ABA0-488C-968B-25A562D3CD44}"/>
                    </a:ext>
                  </a:extLst>
                </p14:cNvPr>
                <p14:cNvContentPartPr/>
                <p14:nvPr/>
              </p14:nvContentPartPr>
              <p14:xfrm>
                <a:off x="327819" y="4112405"/>
                <a:ext cx="75600" cy="53280"/>
              </p14:xfrm>
            </p:contentPart>
          </mc:Choice>
          <mc:Fallback xmlns="">
            <p:pic>
              <p:nvPicPr>
                <p:cNvPr id="254" name="Freihand 253">
                  <a:extLst>
                    <a:ext uri="{FF2B5EF4-FFF2-40B4-BE49-F238E27FC236}">
                      <a16:creationId xmlns:a16="http://schemas.microsoft.com/office/drawing/2014/main" id="{AE71617D-ABA0-488C-968B-25A562D3CD44}"/>
                    </a:ext>
                  </a:extLst>
                </p:cNvPr>
                <p:cNvPicPr/>
                <p:nvPr/>
              </p:nvPicPr>
              <p:blipFill>
                <a:blip r:embed="rId44"/>
                <a:stretch>
                  <a:fillRect/>
                </a:stretch>
              </p:blipFill>
              <p:spPr>
                <a:xfrm>
                  <a:off x="323499" y="4108085"/>
                  <a:ext cx="84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5" name="Freihand 254">
                  <a:extLst>
                    <a:ext uri="{FF2B5EF4-FFF2-40B4-BE49-F238E27FC236}">
                      <a16:creationId xmlns:a16="http://schemas.microsoft.com/office/drawing/2014/main" id="{A0F2D437-7E70-4B71-84EF-8D7E0839620D}"/>
                    </a:ext>
                  </a:extLst>
                </p14:cNvPr>
                <p14:cNvContentPartPr/>
                <p14:nvPr/>
              </p14:nvContentPartPr>
              <p14:xfrm>
                <a:off x="499179" y="4035005"/>
                <a:ext cx="29520" cy="123480"/>
              </p14:xfrm>
            </p:contentPart>
          </mc:Choice>
          <mc:Fallback xmlns="">
            <p:pic>
              <p:nvPicPr>
                <p:cNvPr id="255" name="Freihand 254">
                  <a:extLst>
                    <a:ext uri="{FF2B5EF4-FFF2-40B4-BE49-F238E27FC236}">
                      <a16:creationId xmlns:a16="http://schemas.microsoft.com/office/drawing/2014/main" id="{A0F2D437-7E70-4B71-84EF-8D7E0839620D}"/>
                    </a:ext>
                  </a:extLst>
                </p:cNvPr>
                <p:cNvPicPr/>
                <p:nvPr/>
              </p:nvPicPr>
              <p:blipFill>
                <a:blip r:embed="rId46"/>
                <a:stretch>
                  <a:fillRect/>
                </a:stretch>
              </p:blipFill>
              <p:spPr>
                <a:xfrm>
                  <a:off x="494859" y="4030685"/>
                  <a:ext cx="38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6" name="Freihand 255">
                  <a:extLst>
                    <a:ext uri="{FF2B5EF4-FFF2-40B4-BE49-F238E27FC236}">
                      <a16:creationId xmlns:a16="http://schemas.microsoft.com/office/drawing/2014/main" id="{A3BFE3B6-7ADA-4165-80AE-74759936D5CC}"/>
                    </a:ext>
                  </a:extLst>
                </p14:cNvPr>
                <p14:cNvContentPartPr/>
                <p14:nvPr/>
              </p14:nvContentPartPr>
              <p14:xfrm>
                <a:off x="469299" y="4025645"/>
                <a:ext cx="169920" cy="101520"/>
              </p14:xfrm>
            </p:contentPart>
          </mc:Choice>
          <mc:Fallback xmlns="">
            <p:pic>
              <p:nvPicPr>
                <p:cNvPr id="256" name="Freihand 255">
                  <a:extLst>
                    <a:ext uri="{FF2B5EF4-FFF2-40B4-BE49-F238E27FC236}">
                      <a16:creationId xmlns:a16="http://schemas.microsoft.com/office/drawing/2014/main" id="{A3BFE3B6-7ADA-4165-80AE-74759936D5CC}"/>
                    </a:ext>
                  </a:extLst>
                </p:cNvPr>
                <p:cNvPicPr/>
                <p:nvPr/>
              </p:nvPicPr>
              <p:blipFill>
                <a:blip r:embed="rId48"/>
                <a:stretch>
                  <a:fillRect/>
                </a:stretch>
              </p:blipFill>
              <p:spPr>
                <a:xfrm>
                  <a:off x="464979" y="4021325"/>
                  <a:ext cx="178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7" name="Freihand 256">
                  <a:extLst>
                    <a:ext uri="{FF2B5EF4-FFF2-40B4-BE49-F238E27FC236}">
                      <a16:creationId xmlns:a16="http://schemas.microsoft.com/office/drawing/2014/main" id="{176A28EB-1BF0-43D3-B5B3-0C562BDE3C23}"/>
                    </a:ext>
                  </a:extLst>
                </p14:cNvPr>
                <p14:cNvContentPartPr/>
                <p14:nvPr/>
              </p14:nvContentPartPr>
              <p14:xfrm>
                <a:off x="549579" y="4013765"/>
                <a:ext cx="140400" cy="114840"/>
              </p14:xfrm>
            </p:contentPart>
          </mc:Choice>
          <mc:Fallback xmlns="">
            <p:pic>
              <p:nvPicPr>
                <p:cNvPr id="257" name="Freihand 256">
                  <a:extLst>
                    <a:ext uri="{FF2B5EF4-FFF2-40B4-BE49-F238E27FC236}">
                      <a16:creationId xmlns:a16="http://schemas.microsoft.com/office/drawing/2014/main" id="{176A28EB-1BF0-43D3-B5B3-0C562BDE3C23}"/>
                    </a:ext>
                  </a:extLst>
                </p:cNvPr>
                <p:cNvPicPr/>
                <p:nvPr/>
              </p:nvPicPr>
              <p:blipFill>
                <a:blip r:embed="rId50"/>
                <a:stretch>
                  <a:fillRect/>
                </a:stretch>
              </p:blipFill>
              <p:spPr>
                <a:xfrm>
                  <a:off x="545259" y="4009445"/>
                  <a:ext cx="149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8" name="Freihand 257">
                  <a:extLst>
                    <a:ext uri="{FF2B5EF4-FFF2-40B4-BE49-F238E27FC236}">
                      <a16:creationId xmlns:a16="http://schemas.microsoft.com/office/drawing/2014/main" id="{6BC9F4C6-CEC3-4528-B301-B34229FAA147}"/>
                    </a:ext>
                  </a:extLst>
                </p14:cNvPr>
                <p14:cNvContentPartPr/>
                <p14:nvPr/>
              </p14:nvContentPartPr>
              <p14:xfrm>
                <a:off x="747219" y="4012685"/>
                <a:ext cx="119520" cy="128160"/>
              </p14:xfrm>
            </p:contentPart>
          </mc:Choice>
          <mc:Fallback xmlns="">
            <p:pic>
              <p:nvPicPr>
                <p:cNvPr id="258" name="Freihand 257">
                  <a:extLst>
                    <a:ext uri="{FF2B5EF4-FFF2-40B4-BE49-F238E27FC236}">
                      <a16:creationId xmlns:a16="http://schemas.microsoft.com/office/drawing/2014/main" id="{6BC9F4C6-CEC3-4528-B301-B34229FAA147}"/>
                    </a:ext>
                  </a:extLst>
                </p:cNvPr>
                <p:cNvPicPr/>
                <p:nvPr/>
              </p:nvPicPr>
              <p:blipFill>
                <a:blip r:embed="rId52"/>
                <a:stretch>
                  <a:fillRect/>
                </a:stretch>
              </p:blipFill>
              <p:spPr>
                <a:xfrm>
                  <a:off x="742899" y="4008365"/>
                  <a:ext cx="128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9" name="Freihand 258">
                  <a:extLst>
                    <a:ext uri="{FF2B5EF4-FFF2-40B4-BE49-F238E27FC236}">
                      <a16:creationId xmlns:a16="http://schemas.microsoft.com/office/drawing/2014/main" id="{88D3BE2D-DE5D-4BA7-8E72-98671CD8F726}"/>
                    </a:ext>
                  </a:extLst>
                </p14:cNvPr>
                <p14:cNvContentPartPr/>
                <p14:nvPr/>
              </p14:nvContentPartPr>
              <p14:xfrm>
                <a:off x="929379" y="3960485"/>
                <a:ext cx="132840" cy="260640"/>
              </p14:xfrm>
            </p:contentPart>
          </mc:Choice>
          <mc:Fallback xmlns="">
            <p:pic>
              <p:nvPicPr>
                <p:cNvPr id="259" name="Freihand 258">
                  <a:extLst>
                    <a:ext uri="{FF2B5EF4-FFF2-40B4-BE49-F238E27FC236}">
                      <a16:creationId xmlns:a16="http://schemas.microsoft.com/office/drawing/2014/main" id="{88D3BE2D-DE5D-4BA7-8E72-98671CD8F726}"/>
                    </a:ext>
                  </a:extLst>
                </p:cNvPr>
                <p:cNvPicPr/>
                <p:nvPr/>
              </p:nvPicPr>
              <p:blipFill>
                <a:blip r:embed="rId54"/>
                <a:stretch>
                  <a:fillRect/>
                </a:stretch>
              </p:blipFill>
              <p:spPr>
                <a:xfrm>
                  <a:off x="925059" y="3956165"/>
                  <a:ext cx="141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1" name="Freihand 260">
                  <a:extLst>
                    <a:ext uri="{FF2B5EF4-FFF2-40B4-BE49-F238E27FC236}">
                      <a16:creationId xmlns:a16="http://schemas.microsoft.com/office/drawing/2014/main" id="{C6901951-8C78-4432-BEB7-56A57CEC6566}"/>
                    </a:ext>
                  </a:extLst>
                </p14:cNvPr>
                <p14:cNvContentPartPr/>
                <p14:nvPr/>
              </p14:nvContentPartPr>
              <p14:xfrm>
                <a:off x="1450299" y="1907405"/>
                <a:ext cx="3952080" cy="2197080"/>
              </p14:xfrm>
            </p:contentPart>
          </mc:Choice>
          <mc:Fallback xmlns="">
            <p:pic>
              <p:nvPicPr>
                <p:cNvPr id="261" name="Freihand 260">
                  <a:extLst>
                    <a:ext uri="{FF2B5EF4-FFF2-40B4-BE49-F238E27FC236}">
                      <a16:creationId xmlns:a16="http://schemas.microsoft.com/office/drawing/2014/main" id="{C6901951-8C78-4432-BEB7-56A57CEC6566}"/>
                    </a:ext>
                  </a:extLst>
                </p:cNvPr>
                <p:cNvPicPr/>
                <p:nvPr/>
              </p:nvPicPr>
              <p:blipFill>
                <a:blip r:embed="rId56"/>
                <a:stretch>
                  <a:fillRect/>
                </a:stretch>
              </p:blipFill>
              <p:spPr>
                <a:xfrm>
                  <a:off x="1445979" y="1903085"/>
                  <a:ext cx="3960720" cy="220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28" name="Freihand 227">
                  <a:extLst>
                    <a:ext uri="{FF2B5EF4-FFF2-40B4-BE49-F238E27FC236}">
                      <a16:creationId xmlns:a16="http://schemas.microsoft.com/office/drawing/2014/main" id="{CAB24A61-F44E-4BA2-8532-06B2F5B42C52}"/>
                    </a:ext>
                  </a:extLst>
                </p14:cNvPr>
                <p14:cNvContentPartPr/>
                <p14:nvPr/>
              </p14:nvContentPartPr>
              <p14:xfrm>
                <a:off x="9137739" y="1091645"/>
                <a:ext cx="491040" cy="608040"/>
              </p14:xfrm>
            </p:contentPart>
          </mc:Choice>
          <mc:Fallback xmlns="">
            <p:pic>
              <p:nvPicPr>
                <p:cNvPr id="228" name="Freihand 227">
                  <a:extLst>
                    <a:ext uri="{FF2B5EF4-FFF2-40B4-BE49-F238E27FC236}">
                      <a16:creationId xmlns:a16="http://schemas.microsoft.com/office/drawing/2014/main" id="{CAB24A61-F44E-4BA2-8532-06B2F5B42C52}"/>
                    </a:ext>
                  </a:extLst>
                </p:cNvPr>
                <p:cNvPicPr/>
                <p:nvPr/>
              </p:nvPicPr>
              <p:blipFill>
                <a:blip r:embed="rId58"/>
                <a:stretch>
                  <a:fillRect/>
                </a:stretch>
              </p:blipFill>
              <p:spPr>
                <a:xfrm>
                  <a:off x="9133419" y="1087325"/>
                  <a:ext cx="49968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29" name="Freihand 228">
                  <a:extLst>
                    <a:ext uri="{FF2B5EF4-FFF2-40B4-BE49-F238E27FC236}">
                      <a16:creationId xmlns:a16="http://schemas.microsoft.com/office/drawing/2014/main" id="{1ED10A5F-0737-4A25-8BFA-7F87D4DE8C44}"/>
                    </a:ext>
                  </a:extLst>
                </p14:cNvPr>
                <p14:cNvContentPartPr/>
                <p14:nvPr/>
              </p14:nvContentPartPr>
              <p14:xfrm>
                <a:off x="9600699" y="1521845"/>
                <a:ext cx="120960" cy="222120"/>
              </p14:xfrm>
            </p:contentPart>
          </mc:Choice>
          <mc:Fallback xmlns="">
            <p:pic>
              <p:nvPicPr>
                <p:cNvPr id="229" name="Freihand 228">
                  <a:extLst>
                    <a:ext uri="{FF2B5EF4-FFF2-40B4-BE49-F238E27FC236}">
                      <a16:creationId xmlns:a16="http://schemas.microsoft.com/office/drawing/2014/main" id="{1ED10A5F-0737-4A25-8BFA-7F87D4DE8C44}"/>
                    </a:ext>
                  </a:extLst>
                </p:cNvPr>
                <p:cNvPicPr/>
                <p:nvPr/>
              </p:nvPicPr>
              <p:blipFill>
                <a:blip r:embed="rId60"/>
                <a:stretch>
                  <a:fillRect/>
                </a:stretch>
              </p:blipFill>
              <p:spPr>
                <a:xfrm>
                  <a:off x="9596379" y="1517525"/>
                  <a:ext cx="129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1" name="Freihand 230">
                  <a:extLst>
                    <a:ext uri="{FF2B5EF4-FFF2-40B4-BE49-F238E27FC236}">
                      <a16:creationId xmlns:a16="http://schemas.microsoft.com/office/drawing/2014/main" id="{AB509D52-A852-43A6-A667-750E05020E99}"/>
                    </a:ext>
                  </a:extLst>
                </p14:cNvPr>
                <p14:cNvContentPartPr/>
                <p14:nvPr/>
              </p14:nvContentPartPr>
              <p14:xfrm>
                <a:off x="9893739" y="1532645"/>
                <a:ext cx="147960" cy="141480"/>
              </p14:xfrm>
            </p:contentPart>
          </mc:Choice>
          <mc:Fallback xmlns="">
            <p:pic>
              <p:nvPicPr>
                <p:cNvPr id="231" name="Freihand 230">
                  <a:extLst>
                    <a:ext uri="{FF2B5EF4-FFF2-40B4-BE49-F238E27FC236}">
                      <a16:creationId xmlns:a16="http://schemas.microsoft.com/office/drawing/2014/main" id="{AB509D52-A852-43A6-A667-750E05020E99}"/>
                    </a:ext>
                  </a:extLst>
                </p:cNvPr>
                <p:cNvPicPr/>
                <p:nvPr/>
              </p:nvPicPr>
              <p:blipFill>
                <a:blip r:embed="rId62"/>
                <a:stretch>
                  <a:fillRect/>
                </a:stretch>
              </p:blipFill>
              <p:spPr>
                <a:xfrm>
                  <a:off x="9889419" y="1528325"/>
                  <a:ext cx="156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2" name="Freihand 231">
                  <a:extLst>
                    <a:ext uri="{FF2B5EF4-FFF2-40B4-BE49-F238E27FC236}">
                      <a16:creationId xmlns:a16="http://schemas.microsoft.com/office/drawing/2014/main" id="{30250953-9525-45D0-A609-B13FF306C04E}"/>
                    </a:ext>
                  </a:extLst>
                </p14:cNvPr>
                <p14:cNvContentPartPr/>
                <p14:nvPr/>
              </p14:nvContentPartPr>
              <p14:xfrm>
                <a:off x="10082739" y="1540565"/>
                <a:ext cx="120240" cy="137160"/>
              </p14:xfrm>
            </p:contentPart>
          </mc:Choice>
          <mc:Fallback xmlns="">
            <p:pic>
              <p:nvPicPr>
                <p:cNvPr id="232" name="Freihand 231">
                  <a:extLst>
                    <a:ext uri="{FF2B5EF4-FFF2-40B4-BE49-F238E27FC236}">
                      <a16:creationId xmlns:a16="http://schemas.microsoft.com/office/drawing/2014/main" id="{30250953-9525-45D0-A609-B13FF306C04E}"/>
                    </a:ext>
                  </a:extLst>
                </p:cNvPr>
                <p:cNvPicPr/>
                <p:nvPr/>
              </p:nvPicPr>
              <p:blipFill>
                <a:blip r:embed="rId64"/>
                <a:stretch>
                  <a:fillRect/>
                </a:stretch>
              </p:blipFill>
              <p:spPr>
                <a:xfrm>
                  <a:off x="10078419" y="1536245"/>
                  <a:ext cx="128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33" name="Freihand 232">
                  <a:extLst>
                    <a:ext uri="{FF2B5EF4-FFF2-40B4-BE49-F238E27FC236}">
                      <a16:creationId xmlns:a16="http://schemas.microsoft.com/office/drawing/2014/main" id="{E39011E9-901B-4519-8FFE-3EB009B995E0}"/>
                    </a:ext>
                  </a:extLst>
                </p14:cNvPr>
                <p14:cNvContentPartPr/>
                <p14:nvPr/>
              </p14:nvContentPartPr>
              <p14:xfrm>
                <a:off x="10303419" y="1526165"/>
                <a:ext cx="128880" cy="131400"/>
              </p14:xfrm>
            </p:contentPart>
          </mc:Choice>
          <mc:Fallback xmlns="">
            <p:pic>
              <p:nvPicPr>
                <p:cNvPr id="233" name="Freihand 232">
                  <a:extLst>
                    <a:ext uri="{FF2B5EF4-FFF2-40B4-BE49-F238E27FC236}">
                      <a16:creationId xmlns:a16="http://schemas.microsoft.com/office/drawing/2014/main" id="{E39011E9-901B-4519-8FFE-3EB009B995E0}"/>
                    </a:ext>
                  </a:extLst>
                </p:cNvPr>
                <p:cNvPicPr/>
                <p:nvPr/>
              </p:nvPicPr>
              <p:blipFill>
                <a:blip r:embed="rId66"/>
                <a:stretch>
                  <a:fillRect/>
                </a:stretch>
              </p:blipFill>
              <p:spPr>
                <a:xfrm>
                  <a:off x="10299099" y="1521845"/>
                  <a:ext cx="137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34" name="Freihand 233">
                  <a:extLst>
                    <a:ext uri="{FF2B5EF4-FFF2-40B4-BE49-F238E27FC236}">
                      <a16:creationId xmlns:a16="http://schemas.microsoft.com/office/drawing/2014/main" id="{BFA38B0F-8246-48B7-BF4A-5BDEDB258701}"/>
                    </a:ext>
                  </a:extLst>
                </p14:cNvPr>
                <p14:cNvContentPartPr/>
                <p14:nvPr/>
              </p14:nvContentPartPr>
              <p14:xfrm>
                <a:off x="10429779" y="1595645"/>
                <a:ext cx="105840" cy="179280"/>
              </p14:xfrm>
            </p:contentPart>
          </mc:Choice>
          <mc:Fallback xmlns="">
            <p:pic>
              <p:nvPicPr>
                <p:cNvPr id="234" name="Freihand 233">
                  <a:extLst>
                    <a:ext uri="{FF2B5EF4-FFF2-40B4-BE49-F238E27FC236}">
                      <a16:creationId xmlns:a16="http://schemas.microsoft.com/office/drawing/2014/main" id="{BFA38B0F-8246-48B7-BF4A-5BDEDB258701}"/>
                    </a:ext>
                  </a:extLst>
                </p:cNvPr>
                <p:cNvPicPr/>
                <p:nvPr/>
              </p:nvPicPr>
              <p:blipFill>
                <a:blip r:embed="rId68"/>
                <a:stretch>
                  <a:fillRect/>
                </a:stretch>
              </p:blipFill>
              <p:spPr>
                <a:xfrm>
                  <a:off x="10425459" y="1591325"/>
                  <a:ext cx="114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5" name="Freihand 234">
                  <a:extLst>
                    <a:ext uri="{FF2B5EF4-FFF2-40B4-BE49-F238E27FC236}">
                      <a16:creationId xmlns:a16="http://schemas.microsoft.com/office/drawing/2014/main" id="{CEB61EA5-823C-4759-B67C-D27CD60BB4B5}"/>
                    </a:ext>
                  </a:extLst>
                </p14:cNvPr>
                <p14:cNvContentPartPr/>
                <p14:nvPr/>
              </p14:nvContentPartPr>
              <p14:xfrm>
                <a:off x="10624899" y="1512845"/>
                <a:ext cx="169200" cy="125280"/>
              </p14:xfrm>
            </p:contentPart>
          </mc:Choice>
          <mc:Fallback xmlns="">
            <p:pic>
              <p:nvPicPr>
                <p:cNvPr id="235" name="Freihand 234">
                  <a:extLst>
                    <a:ext uri="{FF2B5EF4-FFF2-40B4-BE49-F238E27FC236}">
                      <a16:creationId xmlns:a16="http://schemas.microsoft.com/office/drawing/2014/main" id="{CEB61EA5-823C-4759-B67C-D27CD60BB4B5}"/>
                    </a:ext>
                  </a:extLst>
                </p:cNvPr>
                <p:cNvPicPr/>
                <p:nvPr/>
              </p:nvPicPr>
              <p:blipFill>
                <a:blip r:embed="rId70"/>
                <a:stretch>
                  <a:fillRect/>
                </a:stretch>
              </p:blipFill>
              <p:spPr>
                <a:xfrm>
                  <a:off x="10620579" y="1508525"/>
                  <a:ext cx="177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36" name="Freihand 235">
                  <a:extLst>
                    <a:ext uri="{FF2B5EF4-FFF2-40B4-BE49-F238E27FC236}">
                      <a16:creationId xmlns:a16="http://schemas.microsoft.com/office/drawing/2014/main" id="{1A50889B-5E99-4EFF-9022-CEC0D8DBE6B6}"/>
                    </a:ext>
                  </a:extLst>
                </p14:cNvPr>
                <p14:cNvContentPartPr/>
                <p14:nvPr/>
              </p14:nvContentPartPr>
              <p14:xfrm>
                <a:off x="10862499" y="1484405"/>
                <a:ext cx="221760" cy="151560"/>
              </p14:xfrm>
            </p:contentPart>
          </mc:Choice>
          <mc:Fallback xmlns="">
            <p:pic>
              <p:nvPicPr>
                <p:cNvPr id="236" name="Freihand 235">
                  <a:extLst>
                    <a:ext uri="{FF2B5EF4-FFF2-40B4-BE49-F238E27FC236}">
                      <a16:creationId xmlns:a16="http://schemas.microsoft.com/office/drawing/2014/main" id="{1A50889B-5E99-4EFF-9022-CEC0D8DBE6B6}"/>
                    </a:ext>
                  </a:extLst>
                </p:cNvPr>
                <p:cNvPicPr/>
                <p:nvPr/>
              </p:nvPicPr>
              <p:blipFill>
                <a:blip r:embed="rId72"/>
                <a:stretch>
                  <a:fillRect/>
                </a:stretch>
              </p:blipFill>
              <p:spPr>
                <a:xfrm>
                  <a:off x="10858179" y="1480085"/>
                  <a:ext cx="230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2" name="Freihand 261">
                  <a:extLst>
                    <a:ext uri="{FF2B5EF4-FFF2-40B4-BE49-F238E27FC236}">
                      <a16:creationId xmlns:a16="http://schemas.microsoft.com/office/drawing/2014/main" id="{894687F2-2E78-46E6-9E3E-ADCB77CFE338}"/>
                    </a:ext>
                  </a:extLst>
                </p14:cNvPr>
                <p14:cNvContentPartPr/>
                <p14:nvPr/>
              </p14:nvContentPartPr>
              <p14:xfrm>
                <a:off x="9427899" y="1292525"/>
                <a:ext cx="2008440" cy="671400"/>
              </p14:xfrm>
            </p:contentPart>
          </mc:Choice>
          <mc:Fallback xmlns="">
            <p:pic>
              <p:nvPicPr>
                <p:cNvPr id="262" name="Freihand 261">
                  <a:extLst>
                    <a:ext uri="{FF2B5EF4-FFF2-40B4-BE49-F238E27FC236}">
                      <a16:creationId xmlns:a16="http://schemas.microsoft.com/office/drawing/2014/main" id="{894687F2-2E78-46E6-9E3E-ADCB77CFE338}"/>
                    </a:ext>
                  </a:extLst>
                </p:cNvPr>
                <p:cNvPicPr/>
                <p:nvPr/>
              </p:nvPicPr>
              <p:blipFill>
                <a:blip r:embed="rId74"/>
                <a:stretch>
                  <a:fillRect/>
                </a:stretch>
              </p:blipFill>
              <p:spPr>
                <a:xfrm>
                  <a:off x="9423579" y="1288205"/>
                  <a:ext cx="2017080" cy="680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64" name="Freihand 263">
                  <a:extLst>
                    <a:ext uri="{FF2B5EF4-FFF2-40B4-BE49-F238E27FC236}">
                      <a16:creationId xmlns:a16="http://schemas.microsoft.com/office/drawing/2014/main" id="{EE8AC8E7-4015-4EC2-A505-7B4AAF31CBA1}"/>
                    </a:ext>
                  </a:extLst>
                </p14:cNvPr>
                <p14:cNvContentPartPr/>
                <p14:nvPr/>
              </p14:nvContentPartPr>
              <p14:xfrm>
                <a:off x="10323219" y="1840085"/>
                <a:ext cx="225720" cy="304920"/>
              </p14:xfrm>
            </p:contentPart>
          </mc:Choice>
          <mc:Fallback xmlns="">
            <p:pic>
              <p:nvPicPr>
                <p:cNvPr id="264" name="Freihand 263">
                  <a:extLst>
                    <a:ext uri="{FF2B5EF4-FFF2-40B4-BE49-F238E27FC236}">
                      <a16:creationId xmlns:a16="http://schemas.microsoft.com/office/drawing/2014/main" id="{EE8AC8E7-4015-4EC2-A505-7B4AAF31CBA1}"/>
                    </a:ext>
                  </a:extLst>
                </p:cNvPr>
                <p:cNvPicPr/>
                <p:nvPr/>
              </p:nvPicPr>
              <p:blipFill>
                <a:blip r:embed="rId76"/>
                <a:stretch>
                  <a:fillRect/>
                </a:stretch>
              </p:blipFill>
              <p:spPr>
                <a:xfrm>
                  <a:off x="10318899" y="1835765"/>
                  <a:ext cx="2343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65" name="Freihand 264">
                  <a:extLst>
                    <a:ext uri="{FF2B5EF4-FFF2-40B4-BE49-F238E27FC236}">
                      <a16:creationId xmlns:a16="http://schemas.microsoft.com/office/drawing/2014/main" id="{C14D5065-BB1F-4494-982F-225F798FFFE9}"/>
                    </a:ext>
                  </a:extLst>
                </p14:cNvPr>
                <p14:cNvContentPartPr/>
                <p14:nvPr/>
              </p14:nvContentPartPr>
              <p14:xfrm>
                <a:off x="10493499" y="2061125"/>
                <a:ext cx="146520" cy="189000"/>
              </p14:xfrm>
            </p:contentPart>
          </mc:Choice>
          <mc:Fallback xmlns="">
            <p:pic>
              <p:nvPicPr>
                <p:cNvPr id="265" name="Freihand 264">
                  <a:extLst>
                    <a:ext uri="{FF2B5EF4-FFF2-40B4-BE49-F238E27FC236}">
                      <a16:creationId xmlns:a16="http://schemas.microsoft.com/office/drawing/2014/main" id="{C14D5065-BB1F-4494-982F-225F798FFFE9}"/>
                    </a:ext>
                  </a:extLst>
                </p:cNvPr>
                <p:cNvPicPr/>
                <p:nvPr/>
              </p:nvPicPr>
              <p:blipFill>
                <a:blip r:embed="rId78"/>
                <a:stretch>
                  <a:fillRect/>
                </a:stretch>
              </p:blipFill>
              <p:spPr>
                <a:xfrm>
                  <a:off x="10489179" y="2056805"/>
                  <a:ext cx="155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66" name="Freihand 265">
                  <a:extLst>
                    <a:ext uri="{FF2B5EF4-FFF2-40B4-BE49-F238E27FC236}">
                      <a16:creationId xmlns:a16="http://schemas.microsoft.com/office/drawing/2014/main" id="{0542DCE5-CF01-4E26-9634-3A9FBCD02973}"/>
                    </a:ext>
                  </a:extLst>
                </p14:cNvPr>
                <p14:cNvContentPartPr/>
                <p14:nvPr/>
              </p14:nvContentPartPr>
              <p14:xfrm>
                <a:off x="10663419" y="2038445"/>
                <a:ext cx="119160" cy="160560"/>
              </p14:xfrm>
            </p:contentPart>
          </mc:Choice>
          <mc:Fallback xmlns="">
            <p:pic>
              <p:nvPicPr>
                <p:cNvPr id="266" name="Freihand 265">
                  <a:extLst>
                    <a:ext uri="{FF2B5EF4-FFF2-40B4-BE49-F238E27FC236}">
                      <a16:creationId xmlns:a16="http://schemas.microsoft.com/office/drawing/2014/main" id="{0542DCE5-CF01-4E26-9634-3A9FBCD02973}"/>
                    </a:ext>
                  </a:extLst>
                </p:cNvPr>
                <p:cNvPicPr/>
                <p:nvPr/>
              </p:nvPicPr>
              <p:blipFill>
                <a:blip r:embed="rId80"/>
                <a:stretch>
                  <a:fillRect/>
                </a:stretch>
              </p:blipFill>
              <p:spPr>
                <a:xfrm>
                  <a:off x="10659099" y="2034125"/>
                  <a:ext cx="127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7" name="Freihand 266">
                  <a:extLst>
                    <a:ext uri="{FF2B5EF4-FFF2-40B4-BE49-F238E27FC236}">
                      <a16:creationId xmlns:a16="http://schemas.microsoft.com/office/drawing/2014/main" id="{A3E2E623-3CB2-4971-83D0-25FB21DF0373}"/>
                    </a:ext>
                  </a:extLst>
                </p14:cNvPr>
                <p14:cNvContentPartPr/>
                <p14:nvPr/>
              </p14:nvContentPartPr>
              <p14:xfrm>
                <a:off x="10769259" y="2020805"/>
                <a:ext cx="203040" cy="160560"/>
              </p14:xfrm>
            </p:contentPart>
          </mc:Choice>
          <mc:Fallback xmlns="">
            <p:pic>
              <p:nvPicPr>
                <p:cNvPr id="267" name="Freihand 266">
                  <a:extLst>
                    <a:ext uri="{FF2B5EF4-FFF2-40B4-BE49-F238E27FC236}">
                      <a16:creationId xmlns:a16="http://schemas.microsoft.com/office/drawing/2014/main" id="{A3E2E623-3CB2-4971-83D0-25FB21DF0373}"/>
                    </a:ext>
                  </a:extLst>
                </p:cNvPr>
                <p:cNvPicPr/>
                <p:nvPr/>
              </p:nvPicPr>
              <p:blipFill>
                <a:blip r:embed="rId82"/>
                <a:stretch>
                  <a:fillRect/>
                </a:stretch>
              </p:blipFill>
              <p:spPr>
                <a:xfrm>
                  <a:off x="10764939" y="2016485"/>
                  <a:ext cx="211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8" name="Freihand 267">
                  <a:extLst>
                    <a:ext uri="{FF2B5EF4-FFF2-40B4-BE49-F238E27FC236}">
                      <a16:creationId xmlns:a16="http://schemas.microsoft.com/office/drawing/2014/main" id="{FE665D35-F578-40FB-B7F5-CEB19EFA18FC}"/>
                    </a:ext>
                  </a:extLst>
                </p14:cNvPr>
                <p14:cNvContentPartPr/>
                <p14:nvPr/>
              </p14:nvContentPartPr>
              <p14:xfrm>
                <a:off x="10961139" y="2044925"/>
                <a:ext cx="25200" cy="28440"/>
              </p14:xfrm>
            </p:contentPart>
          </mc:Choice>
          <mc:Fallback xmlns="">
            <p:pic>
              <p:nvPicPr>
                <p:cNvPr id="268" name="Freihand 267">
                  <a:extLst>
                    <a:ext uri="{FF2B5EF4-FFF2-40B4-BE49-F238E27FC236}">
                      <a16:creationId xmlns:a16="http://schemas.microsoft.com/office/drawing/2014/main" id="{FE665D35-F578-40FB-B7F5-CEB19EFA18FC}"/>
                    </a:ext>
                  </a:extLst>
                </p:cNvPr>
                <p:cNvPicPr/>
                <p:nvPr/>
              </p:nvPicPr>
              <p:blipFill>
                <a:blip r:embed="rId84"/>
                <a:stretch>
                  <a:fillRect/>
                </a:stretch>
              </p:blipFill>
              <p:spPr>
                <a:xfrm>
                  <a:off x="10956819" y="2040605"/>
                  <a:ext cx="33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69" name="Freihand 268">
                  <a:extLst>
                    <a:ext uri="{FF2B5EF4-FFF2-40B4-BE49-F238E27FC236}">
                      <a16:creationId xmlns:a16="http://schemas.microsoft.com/office/drawing/2014/main" id="{019F29A1-6765-438C-AD0A-FD96B702E890}"/>
                    </a:ext>
                  </a:extLst>
                </p14:cNvPr>
                <p14:cNvContentPartPr/>
                <p14:nvPr/>
              </p14:nvContentPartPr>
              <p14:xfrm>
                <a:off x="10987779" y="2094245"/>
                <a:ext cx="483480" cy="234360"/>
              </p14:xfrm>
            </p:contentPart>
          </mc:Choice>
          <mc:Fallback xmlns="">
            <p:pic>
              <p:nvPicPr>
                <p:cNvPr id="269" name="Freihand 268">
                  <a:extLst>
                    <a:ext uri="{FF2B5EF4-FFF2-40B4-BE49-F238E27FC236}">
                      <a16:creationId xmlns:a16="http://schemas.microsoft.com/office/drawing/2014/main" id="{019F29A1-6765-438C-AD0A-FD96B702E890}"/>
                    </a:ext>
                  </a:extLst>
                </p:cNvPr>
                <p:cNvPicPr/>
                <p:nvPr/>
              </p:nvPicPr>
              <p:blipFill>
                <a:blip r:embed="rId86"/>
                <a:stretch>
                  <a:fillRect/>
                </a:stretch>
              </p:blipFill>
              <p:spPr>
                <a:xfrm>
                  <a:off x="10983459" y="2089925"/>
                  <a:ext cx="492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92" name="Freihand 291">
                  <a:extLst>
                    <a:ext uri="{FF2B5EF4-FFF2-40B4-BE49-F238E27FC236}">
                      <a16:creationId xmlns:a16="http://schemas.microsoft.com/office/drawing/2014/main" id="{AC02211F-31A9-4D2C-A2A9-4EFCAA2AF7EE}"/>
                    </a:ext>
                  </a:extLst>
                </p14:cNvPr>
                <p14:cNvContentPartPr/>
                <p14:nvPr/>
              </p14:nvContentPartPr>
              <p14:xfrm>
                <a:off x="7558779" y="135125"/>
                <a:ext cx="1444320" cy="579240"/>
              </p14:xfrm>
            </p:contentPart>
          </mc:Choice>
          <mc:Fallback xmlns="">
            <p:pic>
              <p:nvPicPr>
                <p:cNvPr id="292" name="Freihand 291">
                  <a:extLst>
                    <a:ext uri="{FF2B5EF4-FFF2-40B4-BE49-F238E27FC236}">
                      <a16:creationId xmlns:a16="http://schemas.microsoft.com/office/drawing/2014/main" id="{AC02211F-31A9-4D2C-A2A9-4EFCAA2AF7EE}"/>
                    </a:ext>
                  </a:extLst>
                </p:cNvPr>
                <p:cNvPicPr/>
                <p:nvPr/>
              </p:nvPicPr>
              <p:blipFill>
                <a:blip r:embed="rId88"/>
                <a:stretch>
                  <a:fillRect/>
                </a:stretch>
              </p:blipFill>
              <p:spPr>
                <a:xfrm>
                  <a:off x="7554459" y="130805"/>
                  <a:ext cx="145296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04" name="Freihand 203">
                  <a:extLst>
                    <a:ext uri="{FF2B5EF4-FFF2-40B4-BE49-F238E27FC236}">
                      <a16:creationId xmlns:a16="http://schemas.microsoft.com/office/drawing/2014/main" id="{751D49DF-B384-4277-89B4-100B8FC62515}"/>
                    </a:ext>
                  </a:extLst>
                </p14:cNvPr>
                <p14:cNvContentPartPr/>
                <p14:nvPr/>
              </p14:nvContentPartPr>
              <p14:xfrm>
                <a:off x="7900419" y="878885"/>
                <a:ext cx="123840" cy="87480"/>
              </p14:xfrm>
            </p:contentPart>
          </mc:Choice>
          <mc:Fallback xmlns="">
            <p:pic>
              <p:nvPicPr>
                <p:cNvPr id="204" name="Freihand 203">
                  <a:extLst>
                    <a:ext uri="{FF2B5EF4-FFF2-40B4-BE49-F238E27FC236}">
                      <a16:creationId xmlns:a16="http://schemas.microsoft.com/office/drawing/2014/main" id="{751D49DF-B384-4277-89B4-100B8FC62515}"/>
                    </a:ext>
                  </a:extLst>
                </p:cNvPr>
                <p:cNvPicPr/>
                <p:nvPr/>
              </p:nvPicPr>
              <p:blipFill>
                <a:blip r:embed="rId90"/>
                <a:stretch>
                  <a:fillRect/>
                </a:stretch>
              </p:blipFill>
              <p:spPr>
                <a:xfrm>
                  <a:off x="7896099" y="874565"/>
                  <a:ext cx="132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05" name="Freihand 204">
                  <a:extLst>
                    <a:ext uri="{FF2B5EF4-FFF2-40B4-BE49-F238E27FC236}">
                      <a16:creationId xmlns:a16="http://schemas.microsoft.com/office/drawing/2014/main" id="{43ED8D1D-8F5D-4692-8BB8-826B382DB722}"/>
                    </a:ext>
                  </a:extLst>
                </p14:cNvPr>
                <p14:cNvContentPartPr/>
                <p14:nvPr/>
              </p14:nvContentPartPr>
              <p14:xfrm>
                <a:off x="7973859" y="901925"/>
                <a:ext cx="51840" cy="187200"/>
              </p14:xfrm>
            </p:contentPart>
          </mc:Choice>
          <mc:Fallback xmlns="">
            <p:pic>
              <p:nvPicPr>
                <p:cNvPr id="205" name="Freihand 204">
                  <a:extLst>
                    <a:ext uri="{FF2B5EF4-FFF2-40B4-BE49-F238E27FC236}">
                      <a16:creationId xmlns:a16="http://schemas.microsoft.com/office/drawing/2014/main" id="{43ED8D1D-8F5D-4692-8BB8-826B382DB722}"/>
                    </a:ext>
                  </a:extLst>
                </p:cNvPr>
                <p:cNvPicPr/>
                <p:nvPr/>
              </p:nvPicPr>
              <p:blipFill>
                <a:blip r:embed="rId92"/>
                <a:stretch>
                  <a:fillRect/>
                </a:stretch>
              </p:blipFill>
              <p:spPr>
                <a:xfrm>
                  <a:off x="7969539" y="897605"/>
                  <a:ext cx="60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06" name="Freihand 205">
                  <a:extLst>
                    <a:ext uri="{FF2B5EF4-FFF2-40B4-BE49-F238E27FC236}">
                      <a16:creationId xmlns:a16="http://schemas.microsoft.com/office/drawing/2014/main" id="{F39A9AE9-6BB1-4681-94BE-01221F5FF69E}"/>
                    </a:ext>
                  </a:extLst>
                </p14:cNvPr>
                <p14:cNvContentPartPr/>
                <p14:nvPr/>
              </p14:nvContentPartPr>
              <p14:xfrm>
                <a:off x="8082579" y="801485"/>
                <a:ext cx="37800" cy="137880"/>
              </p14:xfrm>
            </p:contentPart>
          </mc:Choice>
          <mc:Fallback xmlns="">
            <p:pic>
              <p:nvPicPr>
                <p:cNvPr id="206" name="Freihand 205">
                  <a:extLst>
                    <a:ext uri="{FF2B5EF4-FFF2-40B4-BE49-F238E27FC236}">
                      <a16:creationId xmlns:a16="http://schemas.microsoft.com/office/drawing/2014/main" id="{F39A9AE9-6BB1-4681-94BE-01221F5FF69E}"/>
                    </a:ext>
                  </a:extLst>
                </p:cNvPr>
                <p:cNvPicPr/>
                <p:nvPr/>
              </p:nvPicPr>
              <p:blipFill>
                <a:blip r:embed="rId94"/>
                <a:stretch>
                  <a:fillRect/>
                </a:stretch>
              </p:blipFill>
              <p:spPr>
                <a:xfrm>
                  <a:off x="8078259" y="797165"/>
                  <a:ext cx="46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7" name="Freihand 206">
                  <a:extLst>
                    <a:ext uri="{FF2B5EF4-FFF2-40B4-BE49-F238E27FC236}">
                      <a16:creationId xmlns:a16="http://schemas.microsoft.com/office/drawing/2014/main" id="{F7EFB29E-4E95-4711-9793-D3596741A04E}"/>
                    </a:ext>
                  </a:extLst>
                </p14:cNvPr>
                <p14:cNvContentPartPr/>
                <p14:nvPr/>
              </p14:nvContentPartPr>
              <p14:xfrm>
                <a:off x="8021739" y="795365"/>
                <a:ext cx="342720" cy="143280"/>
              </p14:xfrm>
            </p:contentPart>
          </mc:Choice>
          <mc:Fallback xmlns="">
            <p:pic>
              <p:nvPicPr>
                <p:cNvPr id="207" name="Freihand 206">
                  <a:extLst>
                    <a:ext uri="{FF2B5EF4-FFF2-40B4-BE49-F238E27FC236}">
                      <a16:creationId xmlns:a16="http://schemas.microsoft.com/office/drawing/2014/main" id="{F7EFB29E-4E95-4711-9793-D3596741A04E}"/>
                    </a:ext>
                  </a:extLst>
                </p:cNvPr>
                <p:cNvPicPr/>
                <p:nvPr/>
              </p:nvPicPr>
              <p:blipFill>
                <a:blip r:embed="rId96"/>
                <a:stretch>
                  <a:fillRect/>
                </a:stretch>
              </p:blipFill>
              <p:spPr>
                <a:xfrm>
                  <a:off x="8017419" y="791045"/>
                  <a:ext cx="351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8" name="Freihand 207">
                  <a:extLst>
                    <a:ext uri="{FF2B5EF4-FFF2-40B4-BE49-F238E27FC236}">
                      <a16:creationId xmlns:a16="http://schemas.microsoft.com/office/drawing/2014/main" id="{0A18FD08-E0D8-4C87-A5DC-B069D97DDA84}"/>
                    </a:ext>
                  </a:extLst>
                </p14:cNvPr>
                <p14:cNvContentPartPr/>
                <p14:nvPr/>
              </p14:nvContentPartPr>
              <p14:xfrm>
                <a:off x="8237379" y="968165"/>
                <a:ext cx="152640" cy="14400"/>
              </p14:xfrm>
            </p:contentPart>
          </mc:Choice>
          <mc:Fallback xmlns="">
            <p:pic>
              <p:nvPicPr>
                <p:cNvPr id="208" name="Freihand 207">
                  <a:extLst>
                    <a:ext uri="{FF2B5EF4-FFF2-40B4-BE49-F238E27FC236}">
                      <a16:creationId xmlns:a16="http://schemas.microsoft.com/office/drawing/2014/main" id="{0A18FD08-E0D8-4C87-A5DC-B069D97DDA84}"/>
                    </a:ext>
                  </a:extLst>
                </p:cNvPr>
                <p:cNvPicPr/>
                <p:nvPr/>
              </p:nvPicPr>
              <p:blipFill>
                <a:blip r:embed="rId98"/>
                <a:stretch>
                  <a:fillRect/>
                </a:stretch>
              </p:blipFill>
              <p:spPr>
                <a:xfrm>
                  <a:off x="8233059" y="963845"/>
                  <a:ext cx="1612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10" name="Freihand 209">
                  <a:extLst>
                    <a:ext uri="{FF2B5EF4-FFF2-40B4-BE49-F238E27FC236}">
                      <a16:creationId xmlns:a16="http://schemas.microsoft.com/office/drawing/2014/main" id="{BB085301-4510-4E9B-91D6-7E19C1E3C028}"/>
                    </a:ext>
                  </a:extLst>
                </p14:cNvPr>
                <p14:cNvContentPartPr/>
                <p14:nvPr/>
              </p14:nvContentPartPr>
              <p14:xfrm>
                <a:off x="8650659" y="849725"/>
                <a:ext cx="110880" cy="136440"/>
              </p14:xfrm>
            </p:contentPart>
          </mc:Choice>
          <mc:Fallback xmlns="">
            <p:pic>
              <p:nvPicPr>
                <p:cNvPr id="210" name="Freihand 209">
                  <a:extLst>
                    <a:ext uri="{FF2B5EF4-FFF2-40B4-BE49-F238E27FC236}">
                      <a16:creationId xmlns:a16="http://schemas.microsoft.com/office/drawing/2014/main" id="{BB085301-4510-4E9B-91D6-7E19C1E3C028}"/>
                    </a:ext>
                  </a:extLst>
                </p:cNvPr>
                <p:cNvPicPr/>
                <p:nvPr/>
              </p:nvPicPr>
              <p:blipFill>
                <a:blip r:embed="rId100"/>
                <a:stretch>
                  <a:fillRect/>
                </a:stretch>
              </p:blipFill>
              <p:spPr>
                <a:xfrm>
                  <a:off x="8646339" y="845405"/>
                  <a:ext cx="119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11" name="Freihand 210">
                  <a:extLst>
                    <a:ext uri="{FF2B5EF4-FFF2-40B4-BE49-F238E27FC236}">
                      <a16:creationId xmlns:a16="http://schemas.microsoft.com/office/drawing/2014/main" id="{0A8DA322-F93D-44DB-BD9A-377622BD2B20}"/>
                    </a:ext>
                  </a:extLst>
                </p14:cNvPr>
                <p14:cNvContentPartPr/>
                <p14:nvPr/>
              </p14:nvContentPartPr>
              <p14:xfrm>
                <a:off x="8770539" y="948365"/>
                <a:ext cx="97200" cy="80280"/>
              </p14:xfrm>
            </p:contentPart>
          </mc:Choice>
          <mc:Fallback xmlns="">
            <p:pic>
              <p:nvPicPr>
                <p:cNvPr id="211" name="Freihand 210">
                  <a:extLst>
                    <a:ext uri="{FF2B5EF4-FFF2-40B4-BE49-F238E27FC236}">
                      <a16:creationId xmlns:a16="http://schemas.microsoft.com/office/drawing/2014/main" id="{0A8DA322-F93D-44DB-BD9A-377622BD2B20}"/>
                    </a:ext>
                  </a:extLst>
                </p:cNvPr>
                <p:cNvPicPr/>
                <p:nvPr/>
              </p:nvPicPr>
              <p:blipFill>
                <a:blip r:embed="rId102"/>
                <a:stretch>
                  <a:fillRect/>
                </a:stretch>
              </p:blipFill>
              <p:spPr>
                <a:xfrm>
                  <a:off x="8766219" y="944045"/>
                  <a:ext cx="105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12" name="Freihand 211">
                  <a:extLst>
                    <a:ext uri="{FF2B5EF4-FFF2-40B4-BE49-F238E27FC236}">
                      <a16:creationId xmlns:a16="http://schemas.microsoft.com/office/drawing/2014/main" id="{8730A16B-F040-464A-8A28-886004520D64}"/>
                    </a:ext>
                  </a:extLst>
                </p14:cNvPr>
                <p14:cNvContentPartPr/>
                <p14:nvPr/>
              </p14:nvContentPartPr>
              <p14:xfrm>
                <a:off x="8972139" y="888965"/>
                <a:ext cx="27720" cy="91800"/>
              </p14:xfrm>
            </p:contentPart>
          </mc:Choice>
          <mc:Fallback xmlns="">
            <p:pic>
              <p:nvPicPr>
                <p:cNvPr id="212" name="Freihand 211">
                  <a:extLst>
                    <a:ext uri="{FF2B5EF4-FFF2-40B4-BE49-F238E27FC236}">
                      <a16:creationId xmlns:a16="http://schemas.microsoft.com/office/drawing/2014/main" id="{8730A16B-F040-464A-8A28-886004520D64}"/>
                    </a:ext>
                  </a:extLst>
                </p:cNvPr>
                <p:cNvPicPr/>
                <p:nvPr/>
              </p:nvPicPr>
              <p:blipFill>
                <a:blip r:embed="rId104"/>
                <a:stretch>
                  <a:fillRect/>
                </a:stretch>
              </p:blipFill>
              <p:spPr>
                <a:xfrm>
                  <a:off x="8967819" y="884645"/>
                  <a:ext cx="36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3" name="Freihand 212">
                  <a:extLst>
                    <a:ext uri="{FF2B5EF4-FFF2-40B4-BE49-F238E27FC236}">
                      <a16:creationId xmlns:a16="http://schemas.microsoft.com/office/drawing/2014/main" id="{598FFF76-D067-4DC1-89A9-FFF60C8A7128}"/>
                    </a:ext>
                  </a:extLst>
                </p14:cNvPr>
                <p14:cNvContentPartPr/>
                <p14:nvPr/>
              </p14:nvContentPartPr>
              <p14:xfrm>
                <a:off x="8939019" y="894365"/>
                <a:ext cx="183240" cy="24840"/>
              </p14:xfrm>
            </p:contentPart>
          </mc:Choice>
          <mc:Fallback xmlns="">
            <p:pic>
              <p:nvPicPr>
                <p:cNvPr id="213" name="Freihand 212">
                  <a:extLst>
                    <a:ext uri="{FF2B5EF4-FFF2-40B4-BE49-F238E27FC236}">
                      <a16:creationId xmlns:a16="http://schemas.microsoft.com/office/drawing/2014/main" id="{598FFF76-D067-4DC1-89A9-FFF60C8A7128}"/>
                    </a:ext>
                  </a:extLst>
                </p:cNvPr>
                <p:cNvPicPr/>
                <p:nvPr/>
              </p:nvPicPr>
              <p:blipFill>
                <a:blip r:embed="rId106"/>
                <a:stretch>
                  <a:fillRect/>
                </a:stretch>
              </p:blipFill>
              <p:spPr>
                <a:xfrm>
                  <a:off x="8934699" y="890045"/>
                  <a:ext cx="191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4" name="Freihand 213">
                  <a:extLst>
                    <a:ext uri="{FF2B5EF4-FFF2-40B4-BE49-F238E27FC236}">
                      <a16:creationId xmlns:a16="http://schemas.microsoft.com/office/drawing/2014/main" id="{27A8EB88-C920-4B4D-AECD-C7321C353205}"/>
                    </a:ext>
                  </a:extLst>
                </p14:cNvPr>
                <p14:cNvContentPartPr/>
                <p14:nvPr/>
              </p14:nvContentPartPr>
              <p14:xfrm>
                <a:off x="9120099" y="843245"/>
                <a:ext cx="131400" cy="106560"/>
              </p14:xfrm>
            </p:contentPart>
          </mc:Choice>
          <mc:Fallback xmlns="">
            <p:pic>
              <p:nvPicPr>
                <p:cNvPr id="214" name="Freihand 213">
                  <a:extLst>
                    <a:ext uri="{FF2B5EF4-FFF2-40B4-BE49-F238E27FC236}">
                      <a16:creationId xmlns:a16="http://schemas.microsoft.com/office/drawing/2014/main" id="{27A8EB88-C920-4B4D-AECD-C7321C353205}"/>
                    </a:ext>
                  </a:extLst>
                </p:cNvPr>
                <p:cNvPicPr/>
                <p:nvPr/>
              </p:nvPicPr>
              <p:blipFill>
                <a:blip r:embed="rId108"/>
                <a:stretch>
                  <a:fillRect/>
                </a:stretch>
              </p:blipFill>
              <p:spPr>
                <a:xfrm>
                  <a:off x="9115779" y="838925"/>
                  <a:ext cx="140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5" name="Freihand 214">
                  <a:extLst>
                    <a:ext uri="{FF2B5EF4-FFF2-40B4-BE49-F238E27FC236}">
                      <a16:creationId xmlns:a16="http://schemas.microsoft.com/office/drawing/2014/main" id="{0C09B17D-C0CE-450A-8846-F171F9F7C818}"/>
                    </a:ext>
                  </a:extLst>
                </p14:cNvPr>
                <p14:cNvContentPartPr/>
                <p14:nvPr/>
              </p14:nvContentPartPr>
              <p14:xfrm>
                <a:off x="9215139" y="913085"/>
                <a:ext cx="99000" cy="179640"/>
              </p14:xfrm>
            </p:contentPart>
          </mc:Choice>
          <mc:Fallback xmlns="">
            <p:pic>
              <p:nvPicPr>
                <p:cNvPr id="215" name="Freihand 214">
                  <a:extLst>
                    <a:ext uri="{FF2B5EF4-FFF2-40B4-BE49-F238E27FC236}">
                      <a16:creationId xmlns:a16="http://schemas.microsoft.com/office/drawing/2014/main" id="{0C09B17D-C0CE-450A-8846-F171F9F7C818}"/>
                    </a:ext>
                  </a:extLst>
                </p:cNvPr>
                <p:cNvPicPr/>
                <p:nvPr/>
              </p:nvPicPr>
              <p:blipFill>
                <a:blip r:embed="rId110"/>
                <a:stretch>
                  <a:fillRect/>
                </a:stretch>
              </p:blipFill>
              <p:spPr>
                <a:xfrm>
                  <a:off x="9210819" y="908765"/>
                  <a:ext cx="107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6" name="Freihand 215">
                  <a:extLst>
                    <a:ext uri="{FF2B5EF4-FFF2-40B4-BE49-F238E27FC236}">
                      <a16:creationId xmlns:a16="http://schemas.microsoft.com/office/drawing/2014/main" id="{5CA99F30-6280-4308-926C-F32877C8116F}"/>
                    </a:ext>
                  </a:extLst>
                </p14:cNvPr>
                <p14:cNvContentPartPr/>
                <p14:nvPr/>
              </p14:nvContentPartPr>
              <p14:xfrm>
                <a:off x="9402339" y="852605"/>
                <a:ext cx="69120" cy="64800"/>
              </p14:xfrm>
            </p:contentPart>
          </mc:Choice>
          <mc:Fallback xmlns="">
            <p:pic>
              <p:nvPicPr>
                <p:cNvPr id="216" name="Freihand 215">
                  <a:extLst>
                    <a:ext uri="{FF2B5EF4-FFF2-40B4-BE49-F238E27FC236}">
                      <a16:creationId xmlns:a16="http://schemas.microsoft.com/office/drawing/2014/main" id="{5CA99F30-6280-4308-926C-F32877C8116F}"/>
                    </a:ext>
                  </a:extLst>
                </p:cNvPr>
                <p:cNvPicPr/>
                <p:nvPr/>
              </p:nvPicPr>
              <p:blipFill>
                <a:blip r:embed="rId112"/>
                <a:stretch>
                  <a:fillRect/>
                </a:stretch>
              </p:blipFill>
              <p:spPr>
                <a:xfrm>
                  <a:off x="9398019" y="848285"/>
                  <a:ext cx="77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7" name="Freihand 216">
                  <a:extLst>
                    <a:ext uri="{FF2B5EF4-FFF2-40B4-BE49-F238E27FC236}">
                      <a16:creationId xmlns:a16="http://schemas.microsoft.com/office/drawing/2014/main" id="{A772FD4E-578F-4568-A586-3346DF1A8AA3}"/>
                    </a:ext>
                  </a:extLst>
                </p14:cNvPr>
                <p14:cNvContentPartPr/>
                <p14:nvPr/>
              </p14:nvContentPartPr>
              <p14:xfrm>
                <a:off x="9521139" y="818765"/>
                <a:ext cx="171360" cy="278280"/>
              </p14:xfrm>
            </p:contentPart>
          </mc:Choice>
          <mc:Fallback xmlns="">
            <p:pic>
              <p:nvPicPr>
                <p:cNvPr id="217" name="Freihand 216">
                  <a:extLst>
                    <a:ext uri="{FF2B5EF4-FFF2-40B4-BE49-F238E27FC236}">
                      <a16:creationId xmlns:a16="http://schemas.microsoft.com/office/drawing/2014/main" id="{A772FD4E-578F-4568-A586-3346DF1A8AA3}"/>
                    </a:ext>
                  </a:extLst>
                </p:cNvPr>
                <p:cNvPicPr/>
                <p:nvPr/>
              </p:nvPicPr>
              <p:blipFill>
                <a:blip r:embed="rId114"/>
                <a:stretch>
                  <a:fillRect/>
                </a:stretch>
              </p:blipFill>
              <p:spPr>
                <a:xfrm>
                  <a:off x="9516819" y="814445"/>
                  <a:ext cx="1800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8" name="Freihand 217">
                  <a:extLst>
                    <a:ext uri="{FF2B5EF4-FFF2-40B4-BE49-F238E27FC236}">
                      <a16:creationId xmlns:a16="http://schemas.microsoft.com/office/drawing/2014/main" id="{629B28AD-E60E-418C-8134-91171E2383E3}"/>
                    </a:ext>
                  </a:extLst>
                </p14:cNvPr>
                <p14:cNvContentPartPr/>
                <p14:nvPr/>
              </p14:nvContentPartPr>
              <p14:xfrm>
                <a:off x="9930459" y="826325"/>
                <a:ext cx="30240" cy="131400"/>
              </p14:xfrm>
            </p:contentPart>
          </mc:Choice>
          <mc:Fallback xmlns="">
            <p:pic>
              <p:nvPicPr>
                <p:cNvPr id="218" name="Freihand 217">
                  <a:extLst>
                    <a:ext uri="{FF2B5EF4-FFF2-40B4-BE49-F238E27FC236}">
                      <a16:creationId xmlns:a16="http://schemas.microsoft.com/office/drawing/2014/main" id="{629B28AD-E60E-418C-8134-91171E2383E3}"/>
                    </a:ext>
                  </a:extLst>
                </p:cNvPr>
                <p:cNvPicPr/>
                <p:nvPr/>
              </p:nvPicPr>
              <p:blipFill>
                <a:blip r:embed="rId116"/>
                <a:stretch>
                  <a:fillRect/>
                </a:stretch>
              </p:blipFill>
              <p:spPr>
                <a:xfrm>
                  <a:off x="9926139" y="822005"/>
                  <a:ext cx="388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9" name="Freihand 218">
                  <a:extLst>
                    <a:ext uri="{FF2B5EF4-FFF2-40B4-BE49-F238E27FC236}">
                      <a16:creationId xmlns:a16="http://schemas.microsoft.com/office/drawing/2014/main" id="{A5CA1901-AB6E-4124-BEA2-6C7B85CAB797}"/>
                    </a:ext>
                  </a:extLst>
                </p14:cNvPr>
                <p14:cNvContentPartPr/>
                <p14:nvPr/>
              </p14:nvContentPartPr>
              <p14:xfrm>
                <a:off x="9884019" y="801125"/>
                <a:ext cx="338760" cy="153720"/>
              </p14:xfrm>
            </p:contentPart>
          </mc:Choice>
          <mc:Fallback xmlns="">
            <p:pic>
              <p:nvPicPr>
                <p:cNvPr id="219" name="Freihand 218">
                  <a:extLst>
                    <a:ext uri="{FF2B5EF4-FFF2-40B4-BE49-F238E27FC236}">
                      <a16:creationId xmlns:a16="http://schemas.microsoft.com/office/drawing/2014/main" id="{A5CA1901-AB6E-4124-BEA2-6C7B85CAB797}"/>
                    </a:ext>
                  </a:extLst>
                </p:cNvPr>
                <p:cNvPicPr/>
                <p:nvPr/>
              </p:nvPicPr>
              <p:blipFill>
                <a:blip r:embed="rId118"/>
                <a:stretch>
                  <a:fillRect/>
                </a:stretch>
              </p:blipFill>
              <p:spPr>
                <a:xfrm>
                  <a:off x="9879699" y="796805"/>
                  <a:ext cx="347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20" name="Freihand 219">
                  <a:extLst>
                    <a:ext uri="{FF2B5EF4-FFF2-40B4-BE49-F238E27FC236}">
                      <a16:creationId xmlns:a16="http://schemas.microsoft.com/office/drawing/2014/main" id="{75E699B6-B446-450C-A1CD-9CFF0E28DE7B}"/>
                    </a:ext>
                  </a:extLst>
                </p14:cNvPr>
                <p14:cNvContentPartPr/>
                <p14:nvPr/>
              </p14:nvContentPartPr>
              <p14:xfrm>
                <a:off x="10089579" y="897245"/>
                <a:ext cx="213840" cy="64440"/>
              </p14:xfrm>
            </p:contentPart>
          </mc:Choice>
          <mc:Fallback xmlns="">
            <p:pic>
              <p:nvPicPr>
                <p:cNvPr id="220" name="Freihand 219">
                  <a:extLst>
                    <a:ext uri="{FF2B5EF4-FFF2-40B4-BE49-F238E27FC236}">
                      <a16:creationId xmlns:a16="http://schemas.microsoft.com/office/drawing/2014/main" id="{75E699B6-B446-450C-A1CD-9CFF0E28DE7B}"/>
                    </a:ext>
                  </a:extLst>
                </p:cNvPr>
                <p:cNvPicPr/>
                <p:nvPr/>
              </p:nvPicPr>
              <p:blipFill>
                <a:blip r:embed="rId120"/>
                <a:stretch>
                  <a:fillRect/>
                </a:stretch>
              </p:blipFill>
              <p:spPr>
                <a:xfrm>
                  <a:off x="10085259" y="892925"/>
                  <a:ext cx="222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21" name="Freihand 220">
                  <a:extLst>
                    <a:ext uri="{FF2B5EF4-FFF2-40B4-BE49-F238E27FC236}">
                      <a16:creationId xmlns:a16="http://schemas.microsoft.com/office/drawing/2014/main" id="{2110FAE1-DCE6-4F82-8338-3045F610D6C2}"/>
                    </a:ext>
                  </a:extLst>
                </p14:cNvPr>
                <p14:cNvContentPartPr/>
                <p14:nvPr/>
              </p14:nvContentPartPr>
              <p14:xfrm>
                <a:off x="10100379" y="764765"/>
                <a:ext cx="178200" cy="8640"/>
              </p14:xfrm>
            </p:contentPart>
          </mc:Choice>
          <mc:Fallback xmlns="">
            <p:pic>
              <p:nvPicPr>
                <p:cNvPr id="221" name="Freihand 220">
                  <a:extLst>
                    <a:ext uri="{FF2B5EF4-FFF2-40B4-BE49-F238E27FC236}">
                      <a16:creationId xmlns:a16="http://schemas.microsoft.com/office/drawing/2014/main" id="{2110FAE1-DCE6-4F82-8338-3045F610D6C2}"/>
                    </a:ext>
                  </a:extLst>
                </p:cNvPr>
                <p:cNvPicPr/>
                <p:nvPr/>
              </p:nvPicPr>
              <p:blipFill>
                <a:blip r:embed="rId122"/>
                <a:stretch>
                  <a:fillRect/>
                </a:stretch>
              </p:blipFill>
              <p:spPr>
                <a:xfrm>
                  <a:off x="10096059" y="760445"/>
                  <a:ext cx="186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22" name="Freihand 221">
                  <a:extLst>
                    <a:ext uri="{FF2B5EF4-FFF2-40B4-BE49-F238E27FC236}">
                      <a16:creationId xmlns:a16="http://schemas.microsoft.com/office/drawing/2014/main" id="{A0594269-C62D-4ADF-A74B-2881E35B04D1}"/>
                    </a:ext>
                  </a:extLst>
                </p14:cNvPr>
                <p14:cNvContentPartPr/>
                <p14:nvPr/>
              </p14:nvContentPartPr>
              <p14:xfrm>
                <a:off x="10429419" y="807245"/>
                <a:ext cx="234720" cy="120240"/>
              </p14:xfrm>
            </p:contentPart>
          </mc:Choice>
          <mc:Fallback xmlns="">
            <p:pic>
              <p:nvPicPr>
                <p:cNvPr id="222" name="Freihand 221">
                  <a:extLst>
                    <a:ext uri="{FF2B5EF4-FFF2-40B4-BE49-F238E27FC236}">
                      <a16:creationId xmlns:a16="http://schemas.microsoft.com/office/drawing/2014/main" id="{A0594269-C62D-4ADF-A74B-2881E35B04D1}"/>
                    </a:ext>
                  </a:extLst>
                </p:cNvPr>
                <p:cNvPicPr/>
                <p:nvPr/>
              </p:nvPicPr>
              <p:blipFill>
                <a:blip r:embed="rId124"/>
                <a:stretch>
                  <a:fillRect/>
                </a:stretch>
              </p:blipFill>
              <p:spPr>
                <a:xfrm>
                  <a:off x="10425099" y="802925"/>
                  <a:ext cx="2433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23" name="Freihand 222">
                  <a:extLst>
                    <a:ext uri="{FF2B5EF4-FFF2-40B4-BE49-F238E27FC236}">
                      <a16:creationId xmlns:a16="http://schemas.microsoft.com/office/drawing/2014/main" id="{35E3133D-74E7-4E92-9523-727AD4CE663C}"/>
                    </a:ext>
                  </a:extLst>
                </p14:cNvPr>
                <p14:cNvContentPartPr/>
                <p14:nvPr/>
              </p14:nvContentPartPr>
              <p14:xfrm>
                <a:off x="10666299" y="720125"/>
                <a:ext cx="204480" cy="277560"/>
              </p14:xfrm>
            </p:contentPart>
          </mc:Choice>
          <mc:Fallback xmlns="">
            <p:pic>
              <p:nvPicPr>
                <p:cNvPr id="223" name="Freihand 222">
                  <a:extLst>
                    <a:ext uri="{FF2B5EF4-FFF2-40B4-BE49-F238E27FC236}">
                      <a16:creationId xmlns:a16="http://schemas.microsoft.com/office/drawing/2014/main" id="{35E3133D-74E7-4E92-9523-727AD4CE663C}"/>
                    </a:ext>
                  </a:extLst>
                </p:cNvPr>
                <p:cNvPicPr/>
                <p:nvPr/>
              </p:nvPicPr>
              <p:blipFill>
                <a:blip r:embed="rId126"/>
                <a:stretch>
                  <a:fillRect/>
                </a:stretch>
              </p:blipFill>
              <p:spPr>
                <a:xfrm>
                  <a:off x="10661979" y="715805"/>
                  <a:ext cx="2131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44" name="Freihand 243">
                  <a:extLst>
                    <a:ext uri="{FF2B5EF4-FFF2-40B4-BE49-F238E27FC236}">
                      <a16:creationId xmlns:a16="http://schemas.microsoft.com/office/drawing/2014/main" id="{3A504FDD-9833-48C4-8BB4-4B5614807468}"/>
                    </a:ext>
                  </a:extLst>
                </p14:cNvPr>
                <p14:cNvContentPartPr/>
                <p14:nvPr/>
              </p14:nvContentPartPr>
              <p14:xfrm>
                <a:off x="10774659" y="627245"/>
                <a:ext cx="76320" cy="230760"/>
              </p14:xfrm>
            </p:contentPart>
          </mc:Choice>
          <mc:Fallback xmlns="">
            <p:pic>
              <p:nvPicPr>
                <p:cNvPr id="244" name="Freihand 243">
                  <a:extLst>
                    <a:ext uri="{FF2B5EF4-FFF2-40B4-BE49-F238E27FC236}">
                      <a16:creationId xmlns:a16="http://schemas.microsoft.com/office/drawing/2014/main" id="{3A504FDD-9833-48C4-8BB4-4B5614807468}"/>
                    </a:ext>
                  </a:extLst>
                </p:cNvPr>
                <p:cNvPicPr/>
                <p:nvPr/>
              </p:nvPicPr>
              <p:blipFill>
                <a:blip r:embed="rId128"/>
                <a:stretch>
                  <a:fillRect/>
                </a:stretch>
              </p:blipFill>
              <p:spPr>
                <a:xfrm>
                  <a:off x="10770339" y="622925"/>
                  <a:ext cx="849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45" name="Freihand 244">
                  <a:extLst>
                    <a:ext uri="{FF2B5EF4-FFF2-40B4-BE49-F238E27FC236}">
                      <a16:creationId xmlns:a16="http://schemas.microsoft.com/office/drawing/2014/main" id="{23010C09-E1AB-4AE3-93AD-23126C5C962F}"/>
                    </a:ext>
                  </a:extLst>
                </p14:cNvPr>
                <p14:cNvContentPartPr/>
                <p14:nvPr/>
              </p14:nvContentPartPr>
              <p14:xfrm>
                <a:off x="10536339" y="482885"/>
                <a:ext cx="497880" cy="643320"/>
              </p14:xfrm>
            </p:contentPart>
          </mc:Choice>
          <mc:Fallback xmlns="">
            <p:pic>
              <p:nvPicPr>
                <p:cNvPr id="245" name="Freihand 244">
                  <a:extLst>
                    <a:ext uri="{FF2B5EF4-FFF2-40B4-BE49-F238E27FC236}">
                      <a16:creationId xmlns:a16="http://schemas.microsoft.com/office/drawing/2014/main" id="{23010C09-E1AB-4AE3-93AD-23126C5C962F}"/>
                    </a:ext>
                  </a:extLst>
                </p:cNvPr>
                <p:cNvPicPr/>
                <p:nvPr/>
              </p:nvPicPr>
              <p:blipFill>
                <a:blip r:embed="rId130"/>
                <a:stretch>
                  <a:fillRect/>
                </a:stretch>
              </p:blipFill>
              <p:spPr>
                <a:xfrm>
                  <a:off x="10532019" y="478565"/>
                  <a:ext cx="50652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50" name="Freihand 249">
                  <a:extLst>
                    <a:ext uri="{FF2B5EF4-FFF2-40B4-BE49-F238E27FC236}">
                      <a16:creationId xmlns:a16="http://schemas.microsoft.com/office/drawing/2014/main" id="{05FE1D17-72E4-4EDE-8121-1A887DB51C8F}"/>
                    </a:ext>
                  </a:extLst>
                </p14:cNvPr>
                <p14:cNvContentPartPr/>
                <p14:nvPr/>
              </p14:nvContentPartPr>
              <p14:xfrm>
                <a:off x="9951339" y="1057085"/>
                <a:ext cx="1034280" cy="99000"/>
              </p14:xfrm>
            </p:contentPart>
          </mc:Choice>
          <mc:Fallback xmlns="">
            <p:pic>
              <p:nvPicPr>
                <p:cNvPr id="250" name="Freihand 249">
                  <a:extLst>
                    <a:ext uri="{FF2B5EF4-FFF2-40B4-BE49-F238E27FC236}">
                      <a16:creationId xmlns:a16="http://schemas.microsoft.com/office/drawing/2014/main" id="{05FE1D17-72E4-4EDE-8121-1A887DB51C8F}"/>
                    </a:ext>
                  </a:extLst>
                </p:cNvPr>
                <p:cNvPicPr/>
                <p:nvPr/>
              </p:nvPicPr>
              <p:blipFill>
                <a:blip r:embed="rId132"/>
                <a:stretch>
                  <a:fillRect/>
                </a:stretch>
              </p:blipFill>
              <p:spPr>
                <a:xfrm>
                  <a:off x="9947019" y="1052765"/>
                  <a:ext cx="1042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52" name="Freihand 251">
                  <a:extLst>
                    <a:ext uri="{FF2B5EF4-FFF2-40B4-BE49-F238E27FC236}">
                      <a16:creationId xmlns:a16="http://schemas.microsoft.com/office/drawing/2014/main" id="{9858DDB2-8BEB-49A3-B01F-14B5B90A1E01}"/>
                    </a:ext>
                  </a:extLst>
                </p14:cNvPr>
                <p14:cNvContentPartPr/>
                <p14:nvPr/>
              </p14:nvContentPartPr>
              <p14:xfrm>
                <a:off x="8549139" y="1205045"/>
                <a:ext cx="339840" cy="7560"/>
              </p14:xfrm>
            </p:contentPart>
          </mc:Choice>
          <mc:Fallback xmlns="">
            <p:pic>
              <p:nvPicPr>
                <p:cNvPr id="252" name="Freihand 251">
                  <a:extLst>
                    <a:ext uri="{FF2B5EF4-FFF2-40B4-BE49-F238E27FC236}">
                      <a16:creationId xmlns:a16="http://schemas.microsoft.com/office/drawing/2014/main" id="{9858DDB2-8BEB-49A3-B01F-14B5B90A1E01}"/>
                    </a:ext>
                  </a:extLst>
                </p:cNvPr>
                <p:cNvPicPr/>
                <p:nvPr/>
              </p:nvPicPr>
              <p:blipFill>
                <a:blip r:embed="rId134"/>
                <a:stretch>
                  <a:fillRect/>
                </a:stretch>
              </p:blipFill>
              <p:spPr>
                <a:xfrm>
                  <a:off x="8544819" y="1200725"/>
                  <a:ext cx="348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95" name="Freihand 294">
                  <a:extLst>
                    <a:ext uri="{FF2B5EF4-FFF2-40B4-BE49-F238E27FC236}">
                      <a16:creationId xmlns:a16="http://schemas.microsoft.com/office/drawing/2014/main" id="{01A5FDC7-6A81-454F-9769-0ED9C564869E}"/>
                    </a:ext>
                  </a:extLst>
                </p14:cNvPr>
                <p14:cNvContentPartPr/>
                <p14:nvPr/>
              </p14:nvContentPartPr>
              <p14:xfrm>
                <a:off x="9176619" y="359405"/>
                <a:ext cx="211320" cy="9000"/>
              </p14:xfrm>
            </p:contentPart>
          </mc:Choice>
          <mc:Fallback xmlns="">
            <p:pic>
              <p:nvPicPr>
                <p:cNvPr id="295" name="Freihand 294">
                  <a:extLst>
                    <a:ext uri="{FF2B5EF4-FFF2-40B4-BE49-F238E27FC236}">
                      <a16:creationId xmlns:a16="http://schemas.microsoft.com/office/drawing/2014/main" id="{01A5FDC7-6A81-454F-9769-0ED9C564869E}"/>
                    </a:ext>
                  </a:extLst>
                </p:cNvPr>
                <p:cNvPicPr/>
                <p:nvPr/>
              </p:nvPicPr>
              <p:blipFill>
                <a:blip r:embed="rId136"/>
                <a:stretch>
                  <a:fillRect/>
                </a:stretch>
              </p:blipFill>
              <p:spPr>
                <a:xfrm>
                  <a:off x="9172299" y="355085"/>
                  <a:ext cx="2199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96" name="Freihand 295">
                  <a:extLst>
                    <a:ext uri="{FF2B5EF4-FFF2-40B4-BE49-F238E27FC236}">
                      <a16:creationId xmlns:a16="http://schemas.microsoft.com/office/drawing/2014/main" id="{B46CA810-CAEF-4615-BC62-C036D16C23CB}"/>
                    </a:ext>
                  </a:extLst>
                </p14:cNvPr>
                <p14:cNvContentPartPr/>
                <p14:nvPr/>
              </p14:nvContentPartPr>
              <p14:xfrm>
                <a:off x="9572619" y="237005"/>
                <a:ext cx="170640" cy="180360"/>
              </p14:xfrm>
            </p:contentPart>
          </mc:Choice>
          <mc:Fallback xmlns="">
            <p:pic>
              <p:nvPicPr>
                <p:cNvPr id="296" name="Freihand 295">
                  <a:extLst>
                    <a:ext uri="{FF2B5EF4-FFF2-40B4-BE49-F238E27FC236}">
                      <a16:creationId xmlns:a16="http://schemas.microsoft.com/office/drawing/2014/main" id="{B46CA810-CAEF-4615-BC62-C036D16C23CB}"/>
                    </a:ext>
                  </a:extLst>
                </p:cNvPr>
                <p:cNvPicPr/>
                <p:nvPr/>
              </p:nvPicPr>
              <p:blipFill>
                <a:blip r:embed="rId138"/>
                <a:stretch>
                  <a:fillRect/>
                </a:stretch>
              </p:blipFill>
              <p:spPr>
                <a:xfrm>
                  <a:off x="9568299" y="232685"/>
                  <a:ext cx="179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97" name="Freihand 296">
                  <a:extLst>
                    <a:ext uri="{FF2B5EF4-FFF2-40B4-BE49-F238E27FC236}">
                      <a16:creationId xmlns:a16="http://schemas.microsoft.com/office/drawing/2014/main" id="{169E8111-DB49-433E-8838-3D315DD5B588}"/>
                    </a:ext>
                  </a:extLst>
                </p14:cNvPr>
                <p14:cNvContentPartPr/>
                <p14:nvPr/>
              </p14:nvContentPartPr>
              <p14:xfrm>
                <a:off x="9832179" y="270845"/>
                <a:ext cx="132480" cy="164880"/>
              </p14:xfrm>
            </p:contentPart>
          </mc:Choice>
          <mc:Fallback xmlns="">
            <p:pic>
              <p:nvPicPr>
                <p:cNvPr id="297" name="Freihand 296">
                  <a:extLst>
                    <a:ext uri="{FF2B5EF4-FFF2-40B4-BE49-F238E27FC236}">
                      <a16:creationId xmlns:a16="http://schemas.microsoft.com/office/drawing/2014/main" id="{169E8111-DB49-433E-8838-3D315DD5B588}"/>
                    </a:ext>
                  </a:extLst>
                </p:cNvPr>
                <p:cNvPicPr/>
                <p:nvPr/>
              </p:nvPicPr>
              <p:blipFill>
                <a:blip r:embed="rId140"/>
                <a:stretch>
                  <a:fillRect/>
                </a:stretch>
              </p:blipFill>
              <p:spPr>
                <a:xfrm>
                  <a:off x="9827859" y="266525"/>
                  <a:ext cx="141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98" name="Freihand 297">
                  <a:extLst>
                    <a:ext uri="{FF2B5EF4-FFF2-40B4-BE49-F238E27FC236}">
                      <a16:creationId xmlns:a16="http://schemas.microsoft.com/office/drawing/2014/main" id="{FB8D0611-E451-442E-A747-9296884730F6}"/>
                    </a:ext>
                  </a:extLst>
                </p14:cNvPr>
                <p14:cNvContentPartPr/>
                <p14:nvPr/>
              </p14:nvContentPartPr>
              <p14:xfrm>
                <a:off x="10029099" y="356885"/>
                <a:ext cx="90360" cy="16920"/>
              </p14:xfrm>
            </p:contentPart>
          </mc:Choice>
          <mc:Fallback xmlns="">
            <p:pic>
              <p:nvPicPr>
                <p:cNvPr id="298" name="Freihand 297">
                  <a:extLst>
                    <a:ext uri="{FF2B5EF4-FFF2-40B4-BE49-F238E27FC236}">
                      <a16:creationId xmlns:a16="http://schemas.microsoft.com/office/drawing/2014/main" id="{FB8D0611-E451-442E-A747-9296884730F6}"/>
                    </a:ext>
                  </a:extLst>
                </p:cNvPr>
                <p:cNvPicPr/>
                <p:nvPr/>
              </p:nvPicPr>
              <p:blipFill>
                <a:blip r:embed="rId142"/>
                <a:stretch>
                  <a:fillRect/>
                </a:stretch>
              </p:blipFill>
              <p:spPr>
                <a:xfrm>
                  <a:off x="10024779" y="352565"/>
                  <a:ext cx="99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99" name="Freihand 298">
                  <a:extLst>
                    <a:ext uri="{FF2B5EF4-FFF2-40B4-BE49-F238E27FC236}">
                      <a16:creationId xmlns:a16="http://schemas.microsoft.com/office/drawing/2014/main" id="{EDA36318-B766-4DA8-9AE5-B552474FD06B}"/>
                    </a:ext>
                  </a:extLst>
                </p14:cNvPr>
                <p14:cNvContentPartPr/>
                <p14:nvPr/>
              </p14:nvContentPartPr>
              <p14:xfrm>
                <a:off x="10264899" y="284885"/>
                <a:ext cx="10440" cy="93240"/>
              </p14:xfrm>
            </p:contentPart>
          </mc:Choice>
          <mc:Fallback xmlns="">
            <p:pic>
              <p:nvPicPr>
                <p:cNvPr id="299" name="Freihand 298">
                  <a:extLst>
                    <a:ext uri="{FF2B5EF4-FFF2-40B4-BE49-F238E27FC236}">
                      <a16:creationId xmlns:a16="http://schemas.microsoft.com/office/drawing/2014/main" id="{EDA36318-B766-4DA8-9AE5-B552474FD06B}"/>
                    </a:ext>
                  </a:extLst>
                </p:cNvPr>
                <p:cNvPicPr/>
                <p:nvPr/>
              </p:nvPicPr>
              <p:blipFill>
                <a:blip r:embed="rId144"/>
                <a:stretch>
                  <a:fillRect/>
                </a:stretch>
              </p:blipFill>
              <p:spPr>
                <a:xfrm>
                  <a:off x="10260579" y="280565"/>
                  <a:ext cx="19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00" name="Freihand 299">
                  <a:extLst>
                    <a:ext uri="{FF2B5EF4-FFF2-40B4-BE49-F238E27FC236}">
                      <a16:creationId xmlns:a16="http://schemas.microsoft.com/office/drawing/2014/main" id="{550CE88B-7BAC-46E5-B641-CDFDE10FD531}"/>
                    </a:ext>
                  </a:extLst>
                </p14:cNvPr>
                <p14:cNvContentPartPr/>
                <p14:nvPr/>
              </p14:nvContentPartPr>
              <p14:xfrm>
                <a:off x="10178139" y="248165"/>
                <a:ext cx="180000" cy="185040"/>
              </p14:xfrm>
            </p:contentPart>
          </mc:Choice>
          <mc:Fallback xmlns="">
            <p:pic>
              <p:nvPicPr>
                <p:cNvPr id="300" name="Freihand 299">
                  <a:extLst>
                    <a:ext uri="{FF2B5EF4-FFF2-40B4-BE49-F238E27FC236}">
                      <a16:creationId xmlns:a16="http://schemas.microsoft.com/office/drawing/2014/main" id="{550CE88B-7BAC-46E5-B641-CDFDE10FD531}"/>
                    </a:ext>
                  </a:extLst>
                </p:cNvPr>
                <p:cNvPicPr/>
                <p:nvPr/>
              </p:nvPicPr>
              <p:blipFill>
                <a:blip r:embed="rId146"/>
                <a:stretch>
                  <a:fillRect/>
                </a:stretch>
              </p:blipFill>
              <p:spPr>
                <a:xfrm>
                  <a:off x="10173819" y="243845"/>
                  <a:ext cx="1886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01" name="Freihand 300">
                  <a:extLst>
                    <a:ext uri="{FF2B5EF4-FFF2-40B4-BE49-F238E27FC236}">
                      <a16:creationId xmlns:a16="http://schemas.microsoft.com/office/drawing/2014/main" id="{DDB1117D-209F-4A76-8C58-D5DCA3D380E3}"/>
                    </a:ext>
                  </a:extLst>
                </p14:cNvPr>
                <p14:cNvContentPartPr/>
                <p14:nvPr/>
              </p14:nvContentPartPr>
              <p14:xfrm>
                <a:off x="10416099" y="300725"/>
                <a:ext cx="91800" cy="98640"/>
              </p14:xfrm>
            </p:contentPart>
          </mc:Choice>
          <mc:Fallback xmlns="">
            <p:pic>
              <p:nvPicPr>
                <p:cNvPr id="301" name="Freihand 300">
                  <a:extLst>
                    <a:ext uri="{FF2B5EF4-FFF2-40B4-BE49-F238E27FC236}">
                      <a16:creationId xmlns:a16="http://schemas.microsoft.com/office/drawing/2014/main" id="{DDB1117D-209F-4A76-8C58-D5DCA3D380E3}"/>
                    </a:ext>
                  </a:extLst>
                </p:cNvPr>
                <p:cNvPicPr/>
                <p:nvPr/>
              </p:nvPicPr>
              <p:blipFill>
                <a:blip r:embed="rId148"/>
                <a:stretch>
                  <a:fillRect/>
                </a:stretch>
              </p:blipFill>
              <p:spPr>
                <a:xfrm>
                  <a:off x="10411779" y="296405"/>
                  <a:ext cx="100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02" name="Freihand 301">
                  <a:extLst>
                    <a:ext uri="{FF2B5EF4-FFF2-40B4-BE49-F238E27FC236}">
                      <a16:creationId xmlns:a16="http://schemas.microsoft.com/office/drawing/2014/main" id="{71A85EC2-6609-432B-9568-A31F0E822FF0}"/>
                    </a:ext>
                  </a:extLst>
                </p14:cNvPr>
                <p14:cNvContentPartPr/>
                <p14:nvPr/>
              </p14:nvContentPartPr>
              <p14:xfrm>
                <a:off x="10523019" y="242405"/>
                <a:ext cx="156240" cy="134280"/>
              </p14:xfrm>
            </p:contentPart>
          </mc:Choice>
          <mc:Fallback xmlns="">
            <p:pic>
              <p:nvPicPr>
                <p:cNvPr id="302" name="Freihand 301">
                  <a:extLst>
                    <a:ext uri="{FF2B5EF4-FFF2-40B4-BE49-F238E27FC236}">
                      <a16:creationId xmlns:a16="http://schemas.microsoft.com/office/drawing/2014/main" id="{71A85EC2-6609-432B-9568-A31F0E822FF0}"/>
                    </a:ext>
                  </a:extLst>
                </p:cNvPr>
                <p:cNvPicPr/>
                <p:nvPr/>
              </p:nvPicPr>
              <p:blipFill>
                <a:blip r:embed="rId150"/>
                <a:stretch>
                  <a:fillRect/>
                </a:stretch>
              </p:blipFill>
              <p:spPr>
                <a:xfrm>
                  <a:off x="10518699" y="238085"/>
                  <a:ext cx="164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03" name="Freihand 302">
                  <a:extLst>
                    <a:ext uri="{FF2B5EF4-FFF2-40B4-BE49-F238E27FC236}">
                      <a16:creationId xmlns:a16="http://schemas.microsoft.com/office/drawing/2014/main" id="{267C1A65-C03F-480E-88EE-6E626B597FFC}"/>
                    </a:ext>
                  </a:extLst>
                </p14:cNvPr>
                <p14:cNvContentPartPr/>
                <p14:nvPr/>
              </p14:nvContentPartPr>
              <p14:xfrm>
                <a:off x="10719579" y="307565"/>
                <a:ext cx="266400" cy="61920"/>
              </p14:xfrm>
            </p:contentPart>
          </mc:Choice>
          <mc:Fallback xmlns="">
            <p:pic>
              <p:nvPicPr>
                <p:cNvPr id="303" name="Freihand 302">
                  <a:extLst>
                    <a:ext uri="{FF2B5EF4-FFF2-40B4-BE49-F238E27FC236}">
                      <a16:creationId xmlns:a16="http://schemas.microsoft.com/office/drawing/2014/main" id="{267C1A65-C03F-480E-88EE-6E626B597FFC}"/>
                    </a:ext>
                  </a:extLst>
                </p:cNvPr>
                <p:cNvPicPr/>
                <p:nvPr/>
              </p:nvPicPr>
              <p:blipFill>
                <a:blip r:embed="rId152"/>
                <a:stretch>
                  <a:fillRect/>
                </a:stretch>
              </p:blipFill>
              <p:spPr>
                <a:xfrm>
                  <a:off x="10715259" y="303245"/>
                  <a:ext cx="275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04" name="Freihand 303">
                  <a:extLst>
                    <a:ext uri="{FF2B5EF4-FFF2-40B4-BE49-F238E27FC236}">
                      <a16:creationId xmlns:a16="http://schemas.microsoft.com/office/drawing/2014/main" id="{B94CC12D-CDD1-430B-A54E-57CAB1253122}"/>
                    </a:ext>
                  </a:extLst>
                </p14:cNvPr>
                <p14:cNvContentPartPr/>
                <p14:nvPr/>
              </p14:nvContentPartPr>
              <p14:xfrm>
                <a:off x="10937739" y="235565"/>
                <a:ext cx="51840" cy="36720"/>
              </p14:xfrm>
            </p:contentPart>
          </mc:Choice>
          <mc:Fallback xmlns="">
            <p:pic>
              <p:nvPicPr>
                <p:cNvPr id="304" name="Freihand 303">
                  <a:extLst>
                    <a:ext uri="{FF2B5EF4-FFF2-40B4-BE49-F238E27FC236}">
                      <a16:creationId xmlns:a16="http://schemas.microsoft.com/office/drawing/2014/main" id="{B94CC12D-CDD1-430B-A54E-57CAB1253122}"/>
                    </a:ext>
                  </a:extLst>
                </p:cNvPr>
                <p:cNvPicPr/>
                <p:nvPr/>
              </p:nvPicPr>
              <p:blipFill>
                <a:blip r:embed="rId154"/>
                <a:stretch>
                  <a:fillRect/>
                </a:stretch>
              </p:blipFill>
              <p:spPr>
                <a:xfrm>
                  <a:off x="10933419" y="231245"/>
                  <a:ext cx="60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05" name="Freihand 304">
                  <a:extLst>
                    <a:ext uri="{FF2B5EF4-FFF2-40B4-BE49-F238E27FC236}">
                      <a16:creationId xmlns:a16="http://schemas.microsoft.com/office/drawing/2014/main" id="{D9BA2D8C-3055-4642-AB14-32115EBCECDD}"/>
                    </a:ext>
                  </a:extLst>
                </p14:cNvPr>
                <p14:cNvContentPartPr/>
                <p14:nvPr/>
              </p14:nvContentPartPr>
              <p14:xfrm>
                <a:off x="10964739" y="280205"/>
                <a:ext cx="686880" cy="301680"/>
              </p14:xfrm>
            </p:contentPart>
          </mc:Choice>
          <mc:Fallback xmlns="">
            <p:pic>
              <p:nvPicPr>
                <p:cNvPr id="305" name="Freihand 304">
                  <a:extLst>
                    <a:ext uri="{FF2B5EF4-FFF2-40B4-BE49-F238E27FC236}">
                      <a16:creationId xmlns:a16="http://schemas.microsoft.com/office/drawing/2014/main" id="{D9BA2D8C-3055-4642-AB14-32115EBCECDD}"/>
                    </a:ext>
                  </a:extLst>
                </p:cNvPr>
                <p:cNvPicPr/>
                <p:nvPr/>
              </p:nvPicPr>
              <p:blipFill>
                <a:blip r:embed="rId156"/>
                <a:stretch>
                  <a:fillRect/>
                </a:stretch>
              </p:blipFill>
              <p:spPr>
                <a:xfrm>
                  <a:off x="10960419" y="275885"/>
                  <a:ext cx="6955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6" name="Freihand 195">
                  <a:extLst>
                    <a:ext uri="{FF2B5EF4-FFF2-40B4-BE49-F238E27FC236}">
                      <a16:creationId xmlns:a16="http://schemas.microsoft.com/office/drawing/2014/main" id="{12F16FF4-3E74-4924-B8E3-65B92DFF05F8}"/>
                    </a:ext>
                  </a:extLst>
                </p14:cNvPr>
                <p14:cNvContentPartPr/>
                <p14:nvPr/>
              </p14:nvContentPartPr>
              <p14:xfrm>
                <a:off x="7877019" y="380285"/>
                <a:ext cx="141120" cy="111600"/>
              </p14:xfrm>
            </p:contentPart>
          </mc:Choice>
          <mc:Fallback xmlns="">
            <p:pic>
              <p:nvPicPr>
                <p:cNvPr id="196" name="Freihand 195">
                  <a:extLst>
                    <a:ext uri="{FF2B5EF4-FFF2-40B4-BE49-F238E27FC236}">
                      <a16:creationId xmlns:a16="http://schemas.microsoft.com/office/drawing/2014/main" id="{12F16FF4-3E74-4924-B8E3-65B92DFF05F8}"/>
                    </a:ext>
                  </a:extLst>
                </p:cNvPr>
                <p:cNvPicPr/>
                <p:nvPr/>
              </p:nvPicPr>
              <p:blipFill>
                <a:blip r:embed="rId158"/>
                <a:stretch>
                  <a:fillRect/>
                </a:stretch>
              </p:blipFill>
              <p:spPr>
                <a:xfrm>
                  <a:off x="7872699" y="375965"/>
                  <a:ext cx="149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7" name="Freihand 196">
                  <a:extLst>
                    <a:ext uri="{FF2B5EF4-FFF2-40B4-BE49-F238E27FC236}">
                      <a16:creationId xmlns:a16="http://schemas.microsoft.com/office/drawing/2014/main" id="{E32014C9-BB93-496F-ADD5-240F65FCF6A4}"/>
                    </a:ext>
                  </a:extLst>
                </p14:cNvPr>
                <p14:cNvContentPartPr/>
                <p14:nvPr/>
              </p14:nvContentPartPr>
              <p14:xfrm>
                <a:off x="7959099" y="381725"/>
                <a:ext cx="106920" cy="249120"/>
              </p14:xfrm>
            </p:contentPart>
          </mc:Choice>
          <mc:Fallback xmlns="">
            <p:pic>
              <p:nvPicPr>
                <p:cNvPr id="197" name="Freihand 196">
                  <a:extLst>
                    <a:ext uri="{FF2B5EF4-FFF2-40B4-BE49-F238E27FC236}">
                      <a16:creationId xmlns:a16="http://schemas.microsoft.com/office/drawing/2014/main" id="{E32014C9-BB93-496F-ADD5-240F65FCF6A4}"/>
                    </a:ext>
                  </a:extLst>
                </p:cNvPr>
                <p:cNvPicPr/>
                <p:nvPr/>
              </p:nvPicPr>
              <p:blipFill>
                <a:blip r:embed="rId160"/>
                <a:stretch>
                  <a:fillRect/>
                </a:stretch>
              </p:blipFill>
              <p:spPr>
                <a:xfrm>
                  <a:off x="7954779" y="377405"/>
                  <a:ext cx="1155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98" name="Freihand 197">
                  <a:extLst>
                    <a:ext uri="{FF2B5EF4-FFF2-40B4-BE49-F238E27FC236}">
                      <a16:creationId xmlns:a16="http://schemas.microsoft.com/office/drawing/2014/main" id="{6ACDB104-5E6D-410F-B342-EEB6507D7D41}"/>
                    </a:ext>
                  </a:extLst>
                </p14:cNvPr>
                <p14:cNvContentPartPr/>
                <p14:nvPr/>
              </p14:nvContentPartPr>
              <p14:xfrm>
                <a:off x="8142699" y="284885"/>
                <a:ext cx="18360" cy="117360"/>
              </p14:xfrm>
            </p:contentPart>
          </mc:Choice>
          <mc:Fallback xmlns="">
            <p:pic>
              <p:nvPicPr>
                <p:cNvPr id="198" name="Freihand 197">
                  <a:extLst>
                    <a:ext uri="{FF2B5EF4-FFF2-40B4-BE49-F238E27FC236}">
                      <a16:creationId xmlns:a16="http://schemas.microsoft.com/office/drawing/2014/main" id="{6ACDB104-5E6D-410F-B342-EEB6507D7D41}"/>
                    </a:ext>
                  </a:extLst>
                </p:cNvPr>
                <p:cNvPicPr/>
                <p:nvPr/>
              </p:nvPicPr>
              <p:blipFill>
                <a:blip r:embed="rId162"/>
                <a:stretch>
                  <a:fillRect/>
                </a:stretch>
              </p:blipFill>
              <p:spPr>
                <a:xfrm>
                  <a:off x="8138379" y="280565"/>
                  <a:ext cx="27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99" name="Freihand 198">
                  <a:extLst>
                    <a:ext uri="{FF2B5EF4-FFF2-40B4-BE49-F238E27FC236}">
                      <a16:creationId xmlns:a16="http://schemas.microsoft.com/office/drawing/2014/main" id="{2457BB2E-0DE5-40CE-9F1E-BAA5CB1D5E46}"/>
                    </a:ext>
                  </a:extLst>
                </p14:cNvPr>
                <p14:cNvContentPartPr/>
                <p14:nvPr/>
              </p14:nvContentPartPr>
              <p14:xfrm>
                <a:off x="8070699" y="269045"/>
                <a:ext cx="156960" cy="157680"/>
              </p14:xfrm>
            </p:contentPart>
          </mc:Choice>
          <mc:Fallback xmlns="">
            <p:pic>
              <p:nvPicPr>
                <p:cNvPr id="199" name="Freihand 198">
                  <a:extLst>
                    <a:ext uri="{FF2B5EF4-FFF2-40B4-BE49-F238E27FC236}">
                      <a16:creationId xmlns:a16="http://schemas.microsoft.com/office/drawing/2014/main" id="{2457BB2E-0DE5-40CE-9F1E-BAA5CB1D5E46}"/>
                    </a:ext>
                  </a:extLst>
                </p:cNvPr>
                <p:cNvPicPr/>
                <p:nvPr/>
              </p:nvPicPr>
              <p:blipFill>
                <a:blip r:embed="rId164"/>
                <a:stretch>
                  <a:fillRect/>
                </a:stretch>
              </p:blipFill>
              <p:spPr>
                <a:xfrm>
                  <a:off x="8066379" y="264725"/>
                  <a:ext cx="165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0" name="Freihand 199">
                  <a:extLst>
                    <a:ext uri="{FF2B5EF4-FFF2-40B4-BE49-F238E27FC236}">
                      <a16:creationId xmlns:a16="http://schemas.microsoft.com/office/drawing/2014/main" id="{46EB6DCD-2147-4ADA-A401-3E46282F1FAF}"/>
                    </a:ext>
                  </a:extLst>
                </p14:cNvPr>
                <p14:cNvContentPartPr/>
                <p14:nvPr/>
              </p14:nvContentPartPr>
              <p14:xfrm>
                <a:off x="8291019" y="414485"/>
                <a:ext cx="183960" cy="76320"/>
              </p14:xfrm>
            </p:contentPart>
          </mc:Choice>
          <mc:Fallback xmlns="">
            <p:pic>
              <p:nvPicPr>
                <p:cNvPr id="200" name="Freihand 199">
                  <a:extLst>
                    <a:ext uri="{FF2B5EF4-FFF2-40B4-BE49-F238E27FC236}">
                      <a16:creationId xmlns:a16="http://schemas.microsoft.com/office/drawing/2014/main" id="{46EB6DCD-2147-4ADA-A401-3E46282F1FAF}"/>
                    </a:ext>
                  </a:extLst>
                </p:cNvPr>
                <p:cNvPicPr/>
                <p:nvPr/>
              </p:nvPicPr>
              <p:blipFill>
                <a:blip r:embed="rId166"/>
                <a:stretch>
                  <a:fillRect/>
                </a:stretch>
              </p:blipFill>
              <p:spPr>
                <a:xfrm>
                  <a:off x="8286699" y="410165"/>
                  <a:ext cx="192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1" name="Freihand 200">
                  <a:extLst>
                    <a:ext uri="{FF2B5EF4-FFF2-40B4-BE49-F238E27FC236}">
                      <a16:creationId xmlns:a16="http://schemas.microsoft.com/office/drawing/2014/main" id="{1E914A79-6BDF-459D-836E-59AA6B8AD381}"/>
                    </a:ext>
                  </a:extLst>
                </p14:cNvPr>
                <p14:cNvContentPartPr/>
                <p14:nvPr/>
              </p14:nvContentPartPr>
              <p14:xfrm>
                <a:off x="8577579" y="397565"/>
                <a:ext cx="115560" cy="77760"/>
              </p14:xfrm>
            </p:contentPart>
          </mc:Choice>
          <mc:Fallback xmlns="">
            <p:pic>
              <p:nvPicPr>
                <p:cNvPr id="201" name="Freihand 200">
                  <a:extLst>
                    <a:ext uri="{FF2B5EF4-FFF2-40B4-BE49-F238E27FC236}">
                      <a16:creationId xmlns:a16="http://schemas.microsoft.com/office/drawing/2014/main" id="{1E914A79-6BDF-459D-836E-59AA6B8AD381}"/>
                    </a:ext>
                  </a:extLst>
                </p:cNvPr>
                <p:cNvPicPr/>
                <p:nvPr/>
              </p:nvPicPr>
              <p:blipFill>
                <a:blip r:embed="rId168"/>
                <a:stretch>
                  <a:fillRect/>
                </a:stretch>
              </p:blipFill>
              <p:spPr>
                <a:xfrm>
                  <a:off x="8573259" y="393245"/>
                  <a:ext cx="124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2" name="Freihand 201">
                  <a:extLst>
                    <a:ext uri="{FF2B5EF4-FFF2-40B4-BE49-F238E27FC236}">
                      <a16:creationId xmlns:a16="http://schemas.microsoft.com/office/drawing/2014/main" id="{7317D2CD-7AEF-4F76-86FC-35F9C7E2CEB7}"/>
                    </a:ext>
                  </a:extLst>
                </p14:cNvPr>
                <p14:cNvContentPartPr/>
                <p14:nvPr/>
              </p14:nvContentPartPr>
              <p14:xfrm>
                <a:off x="8583339" y="392885"/>
                <a:ext cx="137880" cy="252000"/>
              </p14:xfrm>
            </p:contentPart>
          </mc:Choice>
          <mc:Fallback xmlns="">
            <p:pic>
              <p:nvPicPr>
                <p:cNvPr id="202" name="Freihand 201">
                  <a:extLst>
                    <a:ext uri="{FF2B5EF4-FFF2-40B4-BE49-F238E27FC236}">
                      <a16:creationId xmlns:a16="http://schemas.microsoft.com/office/drawing/2014/main" id="{7317D2CD-7AEF-4F76-86FC-35F9C7E2CEB7}"/>
                    </a:ext>
                  </a:extLst>
                </p:cNvPr>
                <p:cNvPicPr/>
                <p:nvPr/>
              </p:nvPicPr>
              <p:blipFill>
                <a:blip r:embed="rId170"/>
                <a:stretch>
                  <a:fillRect/>
                </a:stretch>
              </p:blipFill>
              <p:spPr>
                <a:xfrm>
                  <a:off x="8579019" y="388565"/>
                  <a:ext cx="1465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07" name="Freihand 306">
                  <a:extLst>
                    <a:ext uri="{FF2B5EF4-FFF2-40B4-BE49-F238E27FC236}">
                      <a16:creationId xmlns:a16="http://schemas.microsoft.com/office/drawing/2014/main" id="{C4A9090B-1368-43CA-91E0-1766A798E568}"/>
                    </a:ext>
                  </a:extLst>
                </p14:cNvPr>
                <p14:cNvContentPartPr/>
                <p14:nvPr/>
              </p14:nvContentPartPr>
              <p14:xfrm>
                <a:off x="7660299" y="174365"/>
                <a:ext cx="1217160" cy="519120"/>
              </p14:xfrm>
            </p:contentPart>
          </mc:Choice>
          <mc:Fallback xmlns="">
            <p:pic>
              <p:nvPicPr>
                <p:cNvPr id="307" name="Freihand 306">
                  <a:extLst>
                    <a:ext uri="{FF2B5EF4-FFF2-40B4-BE49-F238E27FC236}">
                      <a16:creationId xmlns:a16="http://schemas.microsoft.com/office/drawing/2014/main" id="{C4A9090B-1368-43CA-91E0-1766A798E568}"/>
                    </a:ext>
                  </a:extLst>
                </p:cNvPr>
                <p:cNvPicPr/>
                <p:nvPr/>
              </p:nvPicPr>
              <p:blipFill>
                <a:blip r:embed="rId172"/>
                <a:stretch>
                  <a:fillRect/>
                </a:stretch>
              </p:blipFill>
              <p:spPr>
                <a:xfrm>
                  <a:off x="7655979" y="170045"/>
                  <a:ext cx="122580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09" name="Freihand 308">
                  <a:extLst>
                    <a:ext uri="{FF2B5EF4-FFF2-40B4-BE49-F238E27FC236}">
                      <a16:creationId xmlns:a16="http://schemas.microsoft.com/office/drawing/2014/main" id="{43AE9216-B67B-410A-BBB4-1097A7D6482E}"/>
                    </a:ext>
                  </a:extLst>
                </p14:cNvPr>
                <p14:cNvContentPartPr/>
                <p14:nvPr/>
              </p14:nvContentPartPr>
              <p14:xfrm>
                <a:off x="8415219" y="541565"/>
                <a:ext cx="2930040" cy="749880"/>
              </p14:xfrm>
            </p:contentPart>
          </mc:Choice>
          <mc:Fallback xmlns="">
            <p:pic>
              <p:nvPicPr>
                <p:cNvPr id="309" name="Freihand 308">
                  <a:extLst>
                    <a:ext uri="{FF2B5EF4-FFF2-40B4-BE49-F238E27FC236}">
                      <a16:creationId xmlns:a16="http://schemas.microsoft.com/office/drawing/2014/main" id="{43AE9216-B67B-410A-BBB4-1097A7D6482E}"/>
                    </a:ext>
                  </a:extLst>
                </p:cNvPr>
                <p:cNvPicPr/>
                <p:nvPr/>
              </p:nvPicPr>
              <p:blipFill>
                <a:blip r:embed="rId174"/>
                <a:stretch>
                  <a:fillRect/>
                </a:stretch>
              </p:blipFill>
              <p:spPr>
                <a:xfrm>
                  <a:off x="8410899" y="537245"/>
                  <a:ext cx="2938680" cy="758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10" name="Freihand 309">
                  <a:extLst>
                    <a:ext uri="{FF2B5EF4-FFF2-40B4-BE49-F238E27FC236}">
                      <a16:creationId xmlns:a16="http://schemas.microsoft.com/office/drawing/2014/main" id="{9C9BF945-70D3-4355-99DA-A385FD3FA901}"/>
                    </a:ext>
                  </a:extLst>
                </p14:cNvPr>
                <p14:cNvContentPartPr/>
                <p14:nvPr/>
              </p14:nvContentPartPr>
              <p14:xfrm>
                <a:off x="9899139" y="627245"/>
                <a:ext cx="1256040" cy="529920"/>
              </p14:xfrm>
            </p:contentPart>
          </mc:Choice>
          <mc:Fallback xmlns="">
            <p:pic>
              <p:nvPicPr>
                <p:cNvPr id="310" name="Freihand 309">
                  <a:extLst>
                    <a:ext uri="{FF2B5EF4-FFF2-40B4-BE49-F238E27FC236}">
                      <a16:creationId xmlns:a16="http://schemas.microsoft.com/office/drawing/2014/main" id="{9C9BF945-70D3-4355-99DA-A385FD3FA901}"/>
                    </a:ext>
                  </a:extLst>
                </p:cNvPr>
                <p:cNvPicPr/>
                <p:nvPr/>
              </p:nvPicPr>
              <p:blipFill>
                <a:blip r:embed="rId176"/>
                <a:stretch>
                  <a:fillRect/>
                </a:stretch>
              </p:blipFill>
              <p:spPr>
                <a:xfrm>
                  <a:off x="9894819" y="622925"/>
                  <a:ext cx="126468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11" name="Freihand 310">
                  <a:extLst>
                    <a:ext uri="{FF2B5EF4-FFF2-40B4-BE49-F238E27FC236}">
                      <a16:creationId xmlns:a16="http://schemas.microsoft.com/office/drawing/2014/main" id="{8BDDC5FF-A7AA-44D1-BF02-640B5DDE4D1C}"/>
                    </a:ext>
                  </a:extLst>
                </p14:cNvPr>
                <p14:cNvContentPartPr/>
                <p14:nvPr/>
              </p14:nvContentPartPr>
              <p14:xfrm>
                <a:off x="8491899" y="658205"/>
                <a:ext cx="574920" cy="478080"/>
              </p14:xfrm>
            </p:contentPart>
          </mc:Choice>
          <mc:Fallback xmlns="">
            <p:pic>
              <p:nvPicPr>
                <p:cNvPr id="311" name="Freihand 310">
                  <a:extLst>
                    <a:ext uri="{FF2B5EF4-FFF2-40B4-BE49-F238E27FC236}">
                      <a16:creationId xmlns:a16="http://schemas.microsoft.com/office/drawing/2014/main" id="{8BDDC5FF-A7AA-44D1-BF02-640B5DDE4D1C}"/>
                    </a:ext>
                  </a:extLst>
                </p:cNvPr>
                <p:cNvPicPr/>
                <p:nvPr/>
              </p:nvPicPr>
              <p:blipFill>
                <a:blip r:embed="rId178"/>
                <a:stretch>
                  <a:fillRect/>
                </a:stretch>
              </p:blipFill>
              <p:spPr>
                <a:xfrm>
                  <a:off x="8487579" y="653885"/>
                  <a:ext cx="58356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13" name="Freihand 312">
                  <a:extLst>
                    <a:ext uri="{FF2B5EF4-FFF2-40B4-BE49-F238E27FC236}">
                      <a16:creationId xmlns:a16="http://schemas.microsoft.com/office/drawing/2014/main" id="{92EA8533-42D4-4779-98EA-6CD14153F8F1}"/>
                    </a:ext>
                  </a:extLst>
                </p14:cNvPr>
                <p14:cNvContentPartPr/>
                <p14:nvPr/>
              </p14:nvContentPartPr>
              <p14:xfrm>
                <a:off x="7611339" y="562805"/>
                <a:ext cx="841680" cy="1915920"/>
              </p14:xfrm>
            </p:contentPart>
          </mc:Choice>
          <mc:Fallback xmlns="">
            <p:pic>
              <p:nvPicPr>
                <p:cNvPr id="313" name="Freihand 312">
                  <a:extLst>
                    <a:ext uri="{FF2B5EF4-FFF2-40B4-BE49-F238E27FC236}">
                      <a16:creationId xmlns:a16="http://schemas.microsoft.com/office/drawing/2014/main" id="{92EA8533-42D4-4779-98EA-6CD14153F8F1}"/>
                    </a:ext>
                  </a:extLst>
                </p:cNvPr>
                <p:cNvPicPr/>
                <p:nvPr/>
              </p:nvPicPr>
              <p:blipFill>
                <a:blip r:embed="rId180"/>
                <a:stretch>
                  <a:fillRect/>
                </a:stretch>
              </p:blipFill>
              <p:spPr>
                <a:xfrm>
                  <a:off x="7607019" y="558485"/>
                  <a:ext cx="850320" cy="1924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14" name="Freihand 313">
                  <a:extLst>
                    <a:ext uri="{FF2B5EF4-FFF2-40B4-BE49-F238E27FC236}">
                      <a16:creationId xmlns:a16="http://schemas.microsoft.com/office/drawing/2014/main" id="{817B0F9E-706E-417A-AAD9-65B8EB451934}"/>
                    </a:ext>
                  </a:extLst>
                </p14:cNvPr>
                <p14:cNvContentPartPr/>
                <p14:nvPr/>
              </p14:nvContentPartPr>
              <p14:xfrm>
                <a:off x="8339979" y="2356325"/>
                <a:ext cx="292320" cy="360000"/>
              </p14:xfrm>
            </p:contentPart>
          </mc:Choice>
          <mc:Fallback xmlns="">
            <p:pic>
              <p:nvPicPr>
                <p:cNvPr id="314" name="Freihand 313">
                  <a:extLst>
                    <a:ext uri="{FF2B5EF4-FFF2-40B4-BE49-F238E27FC236}">
                      <a16:creationId xmlns:a16="http://schemas.microsoft.com/office/drawing/2014/main" id="{817B0F9E-706E-417A-AAD9-65B8EB451934}"/>
                    </a:ext>
                  </a:extLst>
                </p:cNvPr>
                <p:cNvPicPr/>
                <p:nvPr/>
              </p:nvPicPr>
              <p:blipFill>
                <a:blip r:embed="rId182"/>
                <a:stretch>
                  <a:fillRect/>
                </a:stretch>
              </p:blipFill>
              <p:spPr>
                <a:xfrm>
                  <a:off x="8335659" y="2352005"/>
                  <a:ext cx="30096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16" name="Freihand 315">
                  <a:extLst>
                    <a:ext uri="{FF2B5EF4-FFF2-40B4-BE49-F238E27FC236}">
                      <a16:creationId xmlns:a16="http://schemas.microsoft.com/office/drawing/2014/main" id="{FE203354-3BDC-4827-993C-5430E5A2EEF7}"/>
                    </a:ext>
                  </a:extLst>
                </p14:cNvPr>
                <p14:cNvContentPartPr/>
                <p14:nvPr/>
              </p14:nvContentPartPr>
              <p14:xfrm>
                <a:off x="1533459" y="989405"/>
                <a:ext cx="3857400" cy="4351680"/>
              </p14:xfrm>
            </p:contentPart>
          </mc:Choice>
          <mc:Fallback xmlns="">
            <p:pic>
              <p:nvPicPr>
                <p:cNvPr id="316" name="Freihand 315">
                  <a:extLst>
                    <a:ext uri="{FF2B5EF4-FFF2-40B4-BE49-F238E27FC236}">
                      <a16:creationId xmlns:a16="http://schemas.microsoft.com/office/drawing/2014/main" id="{FE203354-3BDC-4827-993C-5430E5A2EEF7}"/>
                    </a:ext>
                  </a:extLst>
                </p:cNvPr>
                <p:cNvPicPr/>
                <p:nvPr/>
              </p:nvPicPr>
              <p:blipFill>
                <a:blip r:embed="rId184"/>
                <a:stretch>
                  <a:fillRect/>
                </a:stretch>
              </p:blipFill>
              <p:spPr>
                <a:xfrm>
                  <a:off x="1529139" y="985085"/>
                  <a:ext cx="3866040" cy="4360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18" name="Freihand 317">
                  <a:extLst>
                    <a:ext uri="{FF2B5EF4-FFF2-40B4-BE49-F238E27FC236}">
                      <a16:creationId xmlns:a16="http://schemas.microsoft.com/office/drawing/2014/main" id="{F76C416A-E4A3-4D22-BDC3-27C4A3EBD66C}"/>
                    </a:ext>
                  </a:extLst>
                </p14:cNvPr>
                <p14:cNvContentPartPr/>
                <p14:nvPr/>
              </p14:nvContentPartPr>
              <p14:xfrm>
                <a:off x="5444139" y="789965"/>
                <a:ext cx="141840" cy="49320"/>
              </p14:xfrm>
            </p:contentPart>
          </mc:Choice>
          <mc:Fallback xmlns="">
            <p:pic>
              <p:nvPicPr>
                <p:cNvPr id="318" name="Freihand 317">
                  <a:extLst>
                    <a:ext uri="{FF2B5EF4-FFF2-40B4-BE49-F238E27FC236}">
                      <a16:creationId xmlns:a16="http://schemas.microsoft.com/office/drawing/2014/main" id="{F76C416A-E4A3-4D22-BDC3-27C4A3EBD66C}"/>
                    </a:ext>
                  </a:extLst>
                </p:cNvPr>
                <p:cNvPicPr/>
                <p:nvPr/>
              </p:nvPicPr>
              <p:blipFill>
                <a:blip r:embed="rId186"/>
                <a:stretch>
                  <a:fillRect/>
                </a:stretch>
              </p:blipFill>
              <p:spPr>
                <a:xfrm>
                  <a:off x="5439819" y="785645"/>
                  <a:ext cx="150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19" name="Freihand 318">
                  <a:extLst>
                    <a:ext uri="{FF2B5EF4-FFF2-40B4-BE49-F238E27FC236}">
                      <a16:creationId xmlns:a16="http://schemas.microsoft.com/office/drawing/2014/main" id="{D025833B-DD55-4B95-A95C-DF864F528554}"/>
                    </a:ext>
                  </a:extLst>
                </p14:cNvPr>
                <p14:cNvContentPartPr/>
                <p14:nvPr/>
              </p14:nvContentPartPr>
              <p14:xfrm>
                <a:off x="5539899" y="779165"/>
                <a:ext cx="54360" cy="179640"/>
              </p14:xfrm>
            </p:contentPart>
          </mc:Choice>
          <mc:Fallback xmlns="">
            <p:pic>
              <p:nvPicPr>
                <p:cNvPr id="319" name="Freihand 318">
                  <a:extLst>
                    <a:ext uri="{FF2B5EF4-FFF2-40B4-BE49-F238E27FC236}">
                      <a16:creationId xmlns:a16="http://schemas.microsoft.com/office/drawing/2014/main" id="{D025833B-DD55-4B95-A95C-DF864F528554}"/>
                    </a:ext>
                  </a:extLst>
                </p:cNvPr>
                <p:cNvPicPr/>
                <p:nvPr/>
              </p:nvPicPr>
              <p:blipFill>
                <a:blip r:embed="rId188"/>
                <a:stretch>
                  <a:fillRect/>
                </a:stretch>
              </p:blipFill>
              <p:spPr>
                <a:xfrm>
                  <a:off x="5535579" y="774845"/>
                  <a:ext cx="63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20" name="Freihand 319">
                  <a:extLst>
                    <a:ext uri="{FF2B5EF4-FFF2-40B4-BE49-F238E27FC236}">
                      <a16:creationId xmlns:a16="http://schemas.microsoft.com/office/drawing/2014/main" id="{458DDDF3-81D8-4C77-B921-9A277327AE8F}"/>
                    </a:ext>
                  </a:extLst>
                </p14:cNvPr>
                <p14:cNvContentPartPr/>
                <p14:nvPr/>
              </p14:nvContentPartPr>
              <p14:xfrm>
                <a:off x="5676699" y="798245"/>
                <a:ext cx="206640" cy="55440"/>
              </p14:xfrm>
            </p:contentPart>
          </mc:Choice>
          <mc:Fallback xmlns="">
            <p:pic>
              <p:nvPicPr>
                <p:cNvPr id="320" name="Freihand 319">
                  <a:extLst>
                    <a:ext uri="{FF2B5EF4-FFF2-40B4-BE49-F238E27FC236}">
                      <a16:creationId xmlns:a16="http://schemas.microsoft.com/office/drawing/2014/main" id="{458DDDF3-81D8-4C77-B921-9A277327AE8F}"/>
                    </a:ext>
                  </a:extLst>
                </p:cNvPr>
                <p:cNvPicPr/>
                <p:nvPr/>
              </p:nvPicPr>
              <p:blipFill>
                <a:blip r:embed="rId190"/>
                <a:stretch>
                  <a:fillRect/>
                </a:stretch>
              </p:blipFill>
              <p:spPr>
                <a:xfrm>
                  <a:off x="5672379" y="793925"/>
                  <a:ext cx="215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21" name="Freihand 320">
                  <a:extLst>
                    <a:ext uri="{FF2B5EF4-FFF2-40B4-BE49-F238E27FC236}">
                      <a16:creationId xmlns:a16="http://schemas.microsoft.com/office/drawing/2014/main" id="{D35FEDC9-8A56-498F-B7C0-7A1C51ED0CF7}"/>
                    </a:ext>
                  </a:extLst>
                </p14:cNvPr>
                <p14:cNvContentPartPr/>
                <p14:nvPr/>
              </p14:nvContentPartPr>
              <p14:xfrm>
                <a:off x="5890179" y="761165"/>
                <a:ext cx="92160" cy="25920"/>
              </p14:xfrm>
            </p:contentPart>
          </mc:Choice>
          <mc:Fallback xmlns="">
            <p:pic>
              <p:nvPicPr>
                <p:cNvPr id="321" name="Freihand 320">
                  <a:extLst>
                    <a:ext uri="{FF2B5EF4-FFF2-40B4-BE49-F238E27FC236}">
                      <a16:creationId xmlns:a16="http://schemas.microsoft.com/office/drawing/2014/main" id="{D35FEDC9-8A56-498F-B7C0-7A1C51ED0CF7}"/>
                    </a:ext>
                  </a:extLst>
                </p:cNvPr>
                <p:cNvPicPr/>
                <p:nvPr/>
              </p:nvPicPr>
              <p:blipFill>
                <a:blip r:embed="rId192"/>
                <a:stretch>
                  <a:fillRect/>
                </a:stretch>
              </p:blipFill>
              <p:spPr>
                <a:xfrm>
                  <a:off x="5885859" y="756845"/>
                  <a:ext cx="100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22" name="Freihand 321">
                  <a:extLst>
                    <a:ext uri="{FF2B5EF4-FFF2-40B4-BE49-F238E27FC236}">
                      <a16:creationId xmlns:a16="http://schemas.microsoft.com/office/drawing/2014/main" id="{948D9236-CD53-4570-85E6-2FC0D9E850A7}"/>
                    </a:ext>
                  </a:extLst>
                </p14:cNvPr>
                <p14:cNvContentPartPr/>
                <p14:nvPr/>
              </p14:nvContentPartPr>
              <p14:xfrm>
                <a:off x="5958939" y="665765"/>
                <a:ext cx="167400" cy="232200"/>
              </p14:xfrm>
            </p:contentPart>
          </mc:Choice>
          <mc:Fallback xmlns="">
            <p:pic>
              <p:nvPicPr>
                <p:cNvPr id="322" name="Freihand 321">
                  <a:extLst>
                    <a:ext uri="{FF2B5EF4-FFF2-40B4-BE49-F238E27FC236}">
                      <a16:creationId xmlns:a16="http://schemas.microsoft.com/office/drawing/2014/main" id="{948D9236-CD53-4570-85E6-2FC0D9E850A7}"/>
                    </a:ext>
                  </a:extLst>
                </p:cNvPr>
                <p:cNvPicPr/>
                <p:nvPr/>
              </p:nvPicPr>
              <p:blipFill>
                <a:blip r:embed="rId194"/>
                <a:stretch>
                  <a:fillRect/>
                </a:stretch>
              </p:blipFill>
              <p:spPr>
                <a:xfrm>
                  <a:off x="5954619" y="661445"/>
                  <a:ext cx="1760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23" name="Freihand 322">
                  <a:extLst>
                    <a:ext uri="{FF2B5EF4-FFF2-40B4-BE49-F238E27FC236}">
                      <a16:creationId xmlns:a16="http://schemas.microsoft.com/office/drawing/2014/main" id="{7C793EB5-1BE5-475C-872F-34A33762D4A1}"/>
                    </a:ext>
                  </a:extLst>
                </p14:cNvPr>
                <p14:cNvContentPartPr/>
                <p14:nvPr/>
              </p14:nvContentPartPr>
              <p14:xfrm>
                <a:off x="6027339" y="649925"/>
                <a:ext cx="223560" cy="121320"/>
              </p14:xfrm>
            </p:contentPart>
          </mc:Choice>
          <mc:Fallback xmlns="">
            <p:pic>
              <p:nvPicPr>
                <p:cNvPr id="323" name="Freihand 322">
                  <a:extLst>
                    <a:ext uri="{FF2B5EF4-FFF2-40B4-BE49-F238E27FC236}">
                      <a16:creationId xmlns:a16="http://schemas.microsoft.com/office/drawing/2014/main" id="{7C793EB5-1BE5-475C-872F-34A33762D4A1}"/>
                    </a:ext>
                  </a:extLst>
                </p:cNvPr>
                <p:cNvPicPr/>
                <p:nvPr/>
              </p:nvPicPr>
              <p:blipFill>
                <a:blip r:embed="rId196"/>
                <a:stretch>
                  <a:fillRect/>
                </a:stretch>
              </p:blipFill>
              <p:spPr>
                <a:xfrm>
                  <a:off x="6023019" y="645605"/>
                  <a:ext cx="232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25" name="Freihand 324">
                  <a:extLst>
                    <a:ext uri="{FF2B5EF4-FFF2-40B4-BE49-F238E27FC236}">
                      <a16:creationId xmlns:a16="http://schemas.microsoft.com/office/drawing/2014/main" id="{6B05267E-F15B-4CEC-999B-C586F9F5D8EA}"/>
                    </a:ext>
                  </a:extLst>
                </p14:cNvPr>
                <p14:cNvContentPartPr/>
                <p14:nvPr/>
              </p14:nvContentPartPr>
              <p14:xfrm>
                <a:off x="1966539" y="4888205"/>
                <a:ext cx="122400" cy="335880"/>
              </p14:xfrm>
            </p:contentPart>
          </mc:Choice>
          <mc:Fallback xmlns="">
            <p:pic>
              <p:nvPicPr>
                <p:cNvPr id="325" name="Freihand 324">
                  <a:extLst>
                    <a:ext uri="{FF2B5EF4-FFF2-40B4-BE49-F238E27FC236}">
                      <a16:creationId xmlns:a16="http://schemas.microsoft.com/office/drawing/2014/main" id="{6B05267E-F15B-4CEC-999B-C586F9F5D8EA}"/>
                    </a:ext>
                  </a:extLst>
                </p:cNvPr>
                <p:cNvPicPr/>
                <p:nvPr/>
              </p:nvPicPr>
              <p:blipFill>
                <a:blip r:embed="rId198"/>
                <a:stretch>
                  <a:fillRect/>
                </a:stretch>
              </p:blipFill>
              <p:spPr>
                <a:xfrm>
                  <a:off x="1962219" y="4883885"/>
                  <a:ext cx="131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26" name="Freihand 325">
                  <a:extLst>
                    <a:ext uri="{FF2B5EF4-FFF2-40B4-BE49-F238E27FC236}">
                      <a16:creationId xmlns:a16="http://schemas.microsoft.com/office/drawing/2014/main" id="{A3E554E2-4649-4D9C-95BB-8D46DFBAB47E}"/>
                    </a:ext>
                  </a:extLst>
                </p14:cNvPr>
                <p14:cNvContentPartPr/>
                <p14:nvPr/>
              </p14:nvContentPartPr>
              <p14:xfrm>
                <a:off x="1728219" y="5151725"/>
                <a:ext cx="75600" cy="109080"/>
              </p14:xfrm>
            </p:contentPart>
          </mc:Choice>
          <mc:Fallback xmlns="">
            <p:pic>
              <p:nvPicPr>
                <p:cNvPr id="326" name="Freihand 325">
                  <a:extLst>
                    <a:ext uri="{FF2B5EF4-FFF2-40B4-BE49-F238E27FC236}">
                      <a16:creationId xmlns:a16="http://schemas.microsoft.com/office/drawing/2014/main" id="{A3E554E2-4649-4D9C-95BB-8D46DFBAB47E}"/>
                    </a:ext>
                  </a:extLst>
                </p:cNvPr>
                <p:cNvPicPr/>
                <p:nvPr/>
              </p:nvPicPr>
              <p:blipFill>
                <a:blip r:embed="rId200"/>
                <a:stretch>
                  <a:fillRect/>
                </a:stretch>
              </p:blipFill>
              <p:spPr>
                <a:xfrm>
                  <a:off x="1723899" y="5147405"/>
                  <a:ext cx="84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27" name="Freihand 326">
                  <a:extLst>
                    <a:ext uri="{FF2B5EF4-FFF2-40B4-BE49-F238E27FC236}">
                      <a16:creationId xmlns:a16="http://schemas.microsoft.com/office/drawing/2014/main" id="{49D986D2-EEA6-4C6E-92D3-97D5A9F66E34}"/>
                    </a:ext>
                  </a:extLst>
                </p14:cNvPr>
                <p14:cNvContentPartPr/>
                <p14:nvPr/>
              </p14:nvContentPartPr>
              <p14:xfrm>
                <a:off x="1805979" y="5184485"/>
                <a:ext cx="42480" cy="70560"/>
              </p14:xfrm>
            </p:contentPart>
          </mc:Choice>
          <mc:Fallback xmlns="">
            <p:pic>
              <p:nvPicPr>
                <p:cNvPr id="327" name="Freihand 326">
                  <a:extLst>
                    <a:ext uri="{FF2B5EF4-FFF2-40B4-BE49-F238E27FC236}">
                      <a16:creationId xmlns:a16="http://schemas.microsoft.com/office/drawing/2014/main" id="{49D986D2-EEA6-4C6E-92D3-97D5A9F66E34}"/>
                    </a:ext>
                  </a:extLst>
                </p:cNvPr>
                <p:cNvPicPr/>
                <p:nvPr/>
              </p:nvPicPr>
              <p:blipFill>
                <a:blip r:embed="rId202"/>
                <a:stretch>
                  <a:fillRect/>
                </a:stretch>
              </p:blipFill>
              <p:spPr>
                <a:xfrm>
                  <a:off x="1801659" y="5180165"/>
                  <a:ext cx="51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28" name="Freihand 327">
                  <a:extLst>
                    <a:ext uri="{FF2B5EF4-FFF2-40B4-BE49-F238E27FC236}">
                      <a16:creationId xmlns:a16="http://schemas.microsoft.com/office/drawing/2014/main" id="{E3C1AA99-FA00-4AF2-9318-0CF75ED5C28E}"/>
                    </a:ext>
                  </a:extLst>
                </p14:cNvPr>
                <p14:cNvContentPartPr/>
                <p14:nvPr/>
              </p14:nvContentPartPr>
              <p14:xfrm>
                <a:off x="1846299" y="5030765"/>
                <a:ext cx="91440" cy="216000"/>
              </p14:xfrm>
            </p:contentPart>
          </mc:Choice>
          <mc:Fallback xmlns="">
            <p:pic>
              <p:nvPicPr>
                <p:cNvPr id="328" name="Freihand 327">
                  <a:extLst>
                    <a:ext uri="{FF2B5EF4-FFF2-40B4-BE49-F238E27FC236}">
                      <a16:creationId xmlns:a16="http://schemas.microsoft.com/office/drawing/2014/main" id="{E3C1AA99-FA00-4AF2-9318-0CF75ED5C28E}"/>
                    </a:ext>
                  </a:extLst>
                </p:cNvPr>
                <p:cNvPicPr/>
                <p:nvPr/>
              </p:nvPicPr>
              <p:blipFill>
                <a:blip r:embed="rId204"/>
                <a:stretch>
                  <a:fillRect/>
                </a:stretch>
              </p:blipFill>
              <p:spPr>
                <a:xfrm>
                  <a:off x="1841979" y="5026445"/>
                  <a:ext cx="100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29" name="Freihand 328">
                  <a:extLst>
                    <a:ext uri="{FF2B5EF4-FFF2-40B4-BE49-F238E27FC236}">
                      <a16:creationId xmlns:a16="http://schemas.microsoft.com/office/drawing/2014/main" id="{71700F20-34E6-4849-ABC2-345D6E3D5575}"/>
                    </a:ext>
                  </a:extLst>
                </p14:cNvPr>
                <p14:cNvContentPartPr/>
                <p14:nvPr/>
              </p14:nvContentPartPr>
              <p14:xfrm>
                <a:off x="1920819" y="4989365"/>
                <a:ext cx="74160" cy="72360"/>
              </p14:xfrm>
            </p:contentPart>
          </mc:Choice>
          <mc:Fallback xmlns="">
            <p:pic>
              <p:nvPicPr>
                <p:cNvPr id="329" name="Freihand 328">
                  <a:extLst>
                    <a:ext uri="{FF2B5EF4-FFF2-40B4-BE49-F238E27FC236}">
                      <a16:creationId xmlns:a16="http://schemas.microsoft.com/office/drawing/2014/main" id="{71700F20-34E6-4849-ABC2-345D6E3D5575}"/>
                    </a:ext>
                  </a:extLst>
                </p:cNvPr>
                <p:cNvPicPr/>
                <p:nvPr/>
              </p:nvPicPr>
              <p:blipFill>
                <a:blip r:embed="rId206"/>
                <a:stretch>
                  <a:fillRect/>
                </a:stretch>
              </p:blipFill>
              <p:spPr>
                <a:xfrm>
                  <a:off x="1916499" y="4985045"/>
                  <a:ext cx="82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31" name="Freihand 330">
                  <a:extLst>
                    <a:ext uri="{FF2B5EF4-FFF2-40B4-BE49-F238E27FC236}">
                      <a16:creationId xmlns:a16="http://schemas.microsoft.com/office/drawing/2014/main" id="{5C8BCFCC-656F-4EB6-94AA-4FB7C696B4A4}"/>
                    </a:ext>
                  </a:extLst>
                </p14:cNvPr>
                <p14:cNvContentPartPr/>
                <p14:nvPr/>
              </p14:nvContentPartPr>
              <p14:xfrm>
                <a:off x="8859819" y="2452805"/>
                <a:ext cx="129600" cy="57600"/>
              </p14:xfrm>
            </p:contentPart>
          </mc:Choice>
          <mc:Fallback xmlns="">
            <p:pic>
              <p:nvPicPr>
                <p:cNvPr id="331" name="Freihand 330">
                  <a:extLst>
                    <a:ext uri="{FF2B5EF4-FFF2-40B4-BE49-F238E27FC236}">
                      <a16:creationId xmlns:a16="http://schemas.microsoft.com/office/drawing/2014/main" id="{5C8BCFCC-656F-4EB6-94AA-4FB7C696B4A4}"/>
                    </a:ext>
                  </a:extLst>
                </p:cNvPr>
                <p:cNvPicPr/>
                <p:nvPr/>
              </p:nvPicPr>
              <p:blipFill>
                <a:blip r:embed="rId208"/>
                <a:stretch>
                  <a:fillRect/>
                </a:stretch>
              </p:blipFill>
              <p:spPr>
                <a:xfrm>
                  <a:off x="8855499" y="2448485"/>
                  <a:ext cx="1382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32" name="Freihand 331">
                  <a:extLst>
                    <a:ext uri="{FF2B5EF4-FFF2-40B4-BE49-F238E27FC236}">
                      <a16:creationId xmlns:a16="http://schemas.microsoft.com/office/drawing/2014/main" id="{551455A6-28FF-463A-B44D-A84F2BF2E461}"/>
                    </a:ext>
                  </a:extLst>
                </p14:cNvPr>
                <p14:cNvContentPartPr/>
                <p14:nvPr/>
              </p14:nvContentPartPr>
              <p14:xfrm>
                <a:off x="8942259" y="2467925"/>
                <a:ext cx="59760" cy="186120"/>
              </p14:xfrm>
            </p:contentPart>
          </mc:Choice>
          <mc:Fallback xmlns="">
            <p:pic>
              <p:nvPicPr>
                <p:cNvPr id="332" name="Freihand 331">
                  <a:extLst>
                    <a:ext uri="{FF2B5EF4-FFF2-40B4-BE49-F238E27FC236}">
                      <a16:creationId xmlns:a16="http://schemas.microsoft.com/office/drawing/2014/main" id="{551455A6-28FF-463A-B44D-A84F2BF2E461}"/>
                    </a:ext>
                  </a:extLst>
                </p:cNvPr>
                <p:cNvPicPr/>
                <p:nvPr/>
              </p:nvPicPr>
              <p:blipFill>
                <a:blip r:embed="rId210"/>
                <a:stretch>
                  <a:fillRect/>
                </a:stretch>
              </p:blipFill>
              <p:spPr>
                <a:xfrm>
                  <a:off x="8937939" y="2463605"/>
                  <a:ext cx="68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33" name="Freihand 332">
                  <a:extLst>
                    <a:ext uri="{FF2B5EF4-FFF2-40B4-BE49-F238E27FC236}">
                      <a16:creationId xmlns:a16="http://schemas.microsoft.com/office/drawing/2014/main" id="{5328862B-85A1-41CA-9207-D2534ADC0818}"/>
                    </a:ext>
                  </a:extLst>
                </p14:cNvPr>
                <p14:cNvContentPartPr/>
                <p14:nvPr/>
              </p14:nvContentPartPr>
              <p14:xfrm>
                <a:off x="9122619" y="2357765"/>
                <a:ext cx="14400" cy="91800"/>
              </p14:xfrm>
            </p:contentPart>
          </mc:Choice>
          <mc:Fallback xmlns="">
            <p:pic>
              <p:nvPicPr>
                <p:cNvPr id="333" name="Freihand 332">
                  <a:extLst>
                    <a:ext uri="{FF2B5EF4-FFF2-40B4-BE49-F238E27FC236}">
                      <a16:creationId xmlns:a16="http://schemas.microsoft.com/office/drawing/2014/main" id="{5328862B-85A1-41CA-9207-D2534ADC0818}"/>
                    </a:ext>
                  </a:extLst>
                </p:cNvPr>
                <p:cNvPicPr/>
                <p:nvPr/>
              </p:nvPicPr>
              <p:blipFill>
                <a:blip r:embed="rId212"/>
                <a:stretch>
                  <a:fillRect/>
                </a:stretch>
              </p:blipFill>
              <p:spPr>
                <a:xfrm>
                  <a:off x="9118299" y="2353445"/>
                  <a:ext cx="23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34" name="Freihand 333">
                  <a:extLst>
                    <a:ext uri="{FF2B5EF4-FFF2-40B4-BE49-F238E27FC236}">
                      <a16:creationId xmlns:a16="http://schemas.microsoft.com/office/drawing/2014/main" id="{42A5EC33-DD48-451B-B54F-BC5F0850E414}"/>
                    </a:ext>
                  </a:extLst>
                </p14:cNvPr>
                <p14:cNvContentPartPr/>
                <p14:nvPr/>
              </p14:nvContentPartPr>
              <p14:xfrm>
                <a:off x="9039099" y="2338325"/>
                <a:ext cx="174240" cy="128880"/>
              </p14:xfrm>
            </p:contentPart>
          </mc:Choice>
          <mc:Fallback xmlns="">
            <p:pic>
              <p:nvPicPr>
                <p:cNvPr id="334" name="Freihand 333">
                  <a:extLst>
                    <a:ext uri="{FF2B5EF4-FFF2-40B4-BE49-F238E27FC236}">
                      <a16:creationId xmlns:a16="http://schemas.microsoft.com/office/drawing/2014/main" id="{42A5EC33-DD48-451B-B54F-BC5F0850E414}"/>
                    </a:ext>
                  </a:extLst>
                </p:cNvPr>
                <p:cNvPicPr/>
                <p:nvPr/>
              </p:nvPicPr>
              <p:blipFill>
                <a:blip r:embed="rId214"/>
                <a:stretch>
                  <a:fillRect/>
                </a:stretch>
              </p:blipFill>
              <p:spPr>
                <a:xfrm>
                  <a:off x="9034779" y="2334005"/>
                  <a:ext cx="182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35" name="Freihand 334">
                  <a:extLst>
                    <a:ext uri="{FF2B5EF4-FFF2-40B4-BE49-F238E27FC236}">
                      <a16:creationId xmlns:a16="http://schemas.microsoft.com/office/drawing/2014/main" id="{A4F9124C-B236-480D-B87D-3CF5EBF0BEDA}"/>
                    </a:ext>
                  </a:extLst>
                </p14:cNvPr>
                <p14:cNvContentPartPr/>
                <p14:nvPr/>
              </p14:nvContentPartPr>
              <p14:xfrm>
                <a:off x="9319179" y="2484485"/>
                <a:ext cx="136800" cy="9360"/>
              </p14:xfrm>
            </p:contentPart>
          </mc:Choice>
          <mc:Fallback xmlns="">
            <p:pic>
              <p:nvPicPr>
                <p:cNvPr id="335" name="Freihand 334">
                  <a:extLst>
                    <a:ext uri="{FF2B5EF4-FFF2-40B4-BE49-F238E27FC236}">
                      <a16:creationId xmlns:a16="http://schemas.microsoft.com/office/drawing/2014/main" id="{A4F9124C-B236-480D-B87D-3CF5EBF0BEDA}"/>
                    </a:ext>
                  </a:extLst>
                </p:cNvPr>
                <p:cNvPicPr/>
                <p:nvPr/>
              </p:nvPicPr>
              <p:blipFill>
                <a:blip r:embed="rId216"/>
                <a:stretch>
                  <a:fillRect/>
                </a:stretch>
              </p:blipFill>
              <p:spPr>
                <a:xfrm>
                  <a:off x="9314859" y="2480165"/>
                  <a:ext cx="145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36" name="Freihand 335">
                  <a:extLst>
                    <a:ext uri="{FF2B5EF4-FFF2-40B4-BE49-F238E27FC236}">
                      <a16:creationId xmlns:a16="http://schemas.microsoft.com/office/drawing/2014/main" id="{DDBAE302-460F-47C8-B9AA-F49137532C42}"/>
                    </a:ext>
                  </a:extLst>
                </p14:cNvPr>
                <p14:cNvContentPartPr/>
                <p14:nvPr/>
              </p14:nvContentPartPr>
              <p14:xfrm>
                <a:off x="9322059" y="2537405"/>
                <a:ext cx="146160" cy="24120"/>
              </p14:xfrm>
            </p:contentPart>
          </mc:Choice>
          <mc:Fallback xmlns="">
            <p:pic>
              <p:nvPicPr>
                <p:cNvPr id="336" name="Freihand 335">
                  <a:extLst>
                    <a:ext uri="{FF2B5EF4-FFF2-40B4-BE49-F238E27FC236}">
                      <a16:creationId xmlns:a16="http://schemas.microsoft.com/office/drawing/2014/main" id="{DDBAE302-460F-47C8-B9AA-F49137532C42}"/>
                    </a:ext>
                  </a:extLst>
                </p:cNvPr>
                <p:cNvPicPr/>
                <p:nvPr/>
              </p:nvPicPr>
              <p:blipFill>
                <a:blip r:embed="rId218"/>
                <a:stretch>
                  <a:fillRect/>
                </a:stretch>
              </p:blipFill>
              <p:spPr>
                <a:xfrm>
                  <a:off x="9317739" y="2533085"/>
                  <a:ext cx="154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37" name="Freihand 336">
                  <a:extLst>
                    <a:ext uri="{FF2B5EF4-FFF2-40B4-BE49-F238E27FC236}">
                      <a16:creationId xmlns:a16="http://schemas.microsoft.com/office/drawing/2014/main" id="{7D1625D9-7445-49B7-8EAC-EF3B0A6B4291}"/>
                    </a:ext>
                  </a:extLst>
                </p14:cNvPr>
                <p14:cNvContentPartPr/>
                <p14:nvPr/>
              </p14:nvContentPartPr>
              <p14:xfrm>
                <a:off x="9649659" y="2470805"/>
                <a:ext cx="123840" cy="100440"/>
              </p14:xfrm>
            </p:contentPart>
          </mc:Choice>
          <mc:Fallback xmlns="">
            <p:pic>
              <p:nvPicPr>
                <p:cNvPr id="337" name="Freihand 336">
                  <a:extLst>
                    <a:ext uri="{FF2B5EF4-FFF2-40B4-BE49-F238E27FC236}">
                      <a16:creationId xmlns:a16="http://schemas.microsoft.com/office/drawing/2014/main" id="{7D1625D9-7445-49B7-8EAC-EF3B0A6B4291}"/>
                    </a:ext>
                  </a:extLst>
                </p:cNvPr>
                <p:cNvPicPr/>
                <p:nvPr/>
              </p:nvPicPr>
              <p:blipFill>
                <a:blip r:embed="rId220"/>
                <a:stretch>
                  <a:fillRect/>
                </a:stretch>
              </p:blipFill>
              <p:spPr>
                <a:xfrm>
                  <a:off x="9645339" y="2466485"/>
                  <a:ext cx="1324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38" name="Freihand 337">
                  <a:extLst>
                    <a:ext uri="{FF2B5EF4-FFF2-40B4-BE49-F238E27FC236}">
                      <a16:creationId xmlns:a16="http://schemas.microsoft.com/office/drawing/2014/main" id="{90E8E995-7AE4-4798-8493-6E58FB940570}"/>
                    </a:ext>
                  </a:extLst>
                </p14:cNvPr>
                <p14:cNvContentPartPr/>
                <p14:nvPr/>
              </p14:nvContentPartPr>
              <p14:xfrm>
                <a:off x="9880059" y="2461805"/>
                <a:ext cx="30240" cy="145800"/>
              </p14:xfrm>
            </p:contentPart>
          </mc:Choice>
          <mc:Fallback xmlns="">
            <p:pic>
              <p:nvPicPr>
                <p:cNvPr id="338" name="Freihand 337">
                  <a:extLst>
                    <a:ext uri="{FF2B5EF4-FFF2-40B4-BE49-F238E27FC236}">
                      <a16:creationId xmlns:a16="http://schemas.microsoft.com/office/drawing/2014/main" id="{90E8E995-7AE4-4798-8493-6E58FB940570}"/>
                    </a:ext>
                  </a:extLst>
                </p:cNvPr>
                <p:cNvPicPr/>
                <p:nvPr/>
              </p:nvPicPr>
              <p:blipFill>
                <a:blip r:embed="rId222"/>
                <a:stretch>
                  <a:fillRect/>
                </a:stretch>
              </p:blipFill>
              <p:spPr>
                <a:xfrm>
                  <a:off x="9875739" y="2457485"/>
                  <a:ext cx="38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39" name="Freihand 338">
                  <a:extLst>
                    <a:ext uri="{FF2B5EF4-FFF2-40B4-BE49-F238E27FC236}">
                      <a16:creationId xmlns:a16="http://schemas.microsoft.com/office/drawing/2014/main" id="{CEF052C2-0469-490D-A9D6-C25D0A7B1EA0}"/>
                    </a:ext>
                  </a:extLst>
                </p14:cNvPr>
                <p14:cNvContentPartPr/>
                <p14:nvPr/>
              </p14:nvContentPartPr>
              <p14:xfrm>
                <a:off x="9825339" y="2511845"/>
                <a:ext cx="105480" cy="17280"/>
              </p14:xfrm>
            </p:contentPart>
          </mc:Choice>
          <mc:Fallback xmlns="">
            <p:pic>
              <p:nvPicPr>
                <p:cNvPr id="339" name="Freihand 338">
                  <a:extLst>
                    <a:ext uri="{FF2B5EF4-FFF2-40B4-BE49-F238E27FC236}">
                      <a16:creationId xmlns:a16="http://schemas.microsoft.com/office/drawing/2014/main" id="{CEF052C2-0469-490D-A9D6-C25D0A7B1EA0}"/>
                    </a:ext>
                  </a:extLst>
                </p:cNvPr>
                <p:cNvPicPr/>
                <p:nvPr/>
              </p:nvPicPr>
              <p:blipFill>
                <a:blip r:embed="rId224"/>
                <a:stretch>
                  <a:fillRect/>
                </a:stretch>
              </p:blipFill>
              <p:spPr>
                <a:xfrm>
                  <a:off x="9821019" y="2507525"/>
                  <a:ext cx="114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40" name="Freihand 339">
                  <a:extLst>
                    <a:ext uri="{FF2B5EF4-FFF2-40B4-BE49-F238E27FC236}">
                      <a16:creationId xmlns:a16="http://schemas.microsoft.com/office/drawing/2014/main" id="{4B145854-5A1E-4CF5-8BE4-030622DD648C}"/>
                    </a:ext>
                  </a:extLst>
                </p14:cNvPr>
                <p14:cNvContentPartPr/>
                <p14:nvPr/>
              </p14:nvContentPartPr>
              <p14:xfrm>
                <a:off x="10082739" y="2442365"/>
                <a:ext cx="149400" cy="133920"/>
              </p14:xfrm>
            </p:contentPart>
          </mc:Choice>
          <mc:Fallback xmlns="">
            <p:pic>
              <p:nvPicPr>
                <p:cNvPr id="340" name="Freihand 339">
                  <a:extLst>
                    <a:ext uri="{FF2B5EF4-FFF2-40B4-BE49-F238E27FC236}">
                      <a16:creationId xmlns:a16="http://schemas.microsoft.com/office/drawing/2014/main" id="{4B145854-5A1E-4CF5-8BE4-030622DD648C}"/>
                    </a:ext>
                  </a:extLst>
                </p:cNvPr>
                <p:cNvPicPr/>
                <p:nvPr/>
              </p:nvPicPr>
              <p:blipFill>
                <a:blip r:embed="rId226"/>
                <a:stretch>
                  <a:fillRect/>
                </a:stretch>
              </p:blipFill>
              <p:spPr>
                <a:xfrm>
                  <a:off x="10078419" y="2438045"/>
                  <a:ext cx="158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41" name="Freihand 340">
                  <a:extLst>
                    <a:ext uri="{FF2B5EF4-FFF2-40B4-BE49-F238E27FC236}">
                      <a16:creationId xmlns:a16="http://schemas.microsoft.com/office/drawing/2014/main" id="{94FCA7FB-D375-44D0-926E-45F6DE8D5EB8}"/>
                    </a:ext>
                  </a:extLst>
                </p14:cNvPr>
                <p14:cNvContentPartPr/>
                <p14:nvPr/>
              </p14:nvContentPartPr>
              <p14:xfrm>
                <a:off x="10246539" y="2512205"/>
                <a:ext cx="32040" cy="19080"/>
              </p14:xfrm>
            </p:contentPart>
          </mc:Choice>
          <mc:Fallback xmlns="">
            <p:pic>
              <p:nvPicPr>
                <p:cNvPr id="341" name="Freihand 340">
                  <a:extLst>
                    <a:ext uri="{FF2B5EF4-FFF2-40B4-BE49-F238E27FC236}">
                      <a16:creationId xmlns:a16="http://schemas.microsoft.com/office/drawing/2014/main" id="{94FCA7FB-D375-44D0-926E-45F6DE8D5EB8}"/>
                    </a:ext>
                  </a:extLst>
                </p:cNvPr>
                <p:cNvPicPr/>
                <p:nvPr/>
              </p:nvPicPr>
              <p:blipFill>
                <a:blip r:embed="rId228"/>
                <a:stretch>
                  <a:fillRect/>
                </a:stretch>
              </p:blipFill>
              <p:spPr>
                <a:xfrm>
                  <a:off x="10242219" y="2507885"/>
                  <a:ext cx="406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42" name="Freihand 341">
                  <a:extLst>
                    <a:ext uri="{FF2B5EF4-FFF2-40B4-BE49-F238E27FC236}">
                      <a16:creationId xmlns:a16="http://schemas.microsoft.com/office/drawing/2014/main" id="{4E7FC103-D5CA-42DA-B116-B038392ABD3F}"/>
                    </a:ext>
                  </a:extLst>
                </p14:cNvPr>
                <p14:cNvContentPartPr/>
                <p14:nvPr/>
              </p14:nvContentPartPr>
              <p14:xfrm>
                <a:off x="10367499" y="2491325"/>
                <a:ext cx="86400" cy="46800"/>
              </p14:xfrm>
            </p:contentPart>
          </mc:Choice>
          <mc:Fallback xmlns="">
            <p:pic>
              <p:nvPicPr>
                <p:cNvPr id="342" name="Freihand 341">
                  <a:extLst>
                    <a:ext uri="{FF2B5EF4-FFF2-40B4-BE49-F238E27FC236}">
                      <a16:creationId xmlns:a16="http://schemas.microsoft.com/office/drawing/2014/main" id="{4E7FC103-D5CA-42DA-B116-B038392ABD3F}"/>
                    </a:ext>
                  </a:extLst>
                </p:cNvPr>
                <p:cNvPicPr/>
                <p:nvPr/>
              </p:nvPicPr>
              <p:blipFill>
                <a:blip r:embed="rId230"/>
                <a:stretch>
                  <a:fillRect/>
                </a:stretch>
              </p:blipFill>
              <p:spPr>
                <a:xfrm>
                  <a:off x="10363179" y="2487005"/>
                  <a:ext cx="95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43" name="Freihand 342">
                  <a:extLst>
                    <a:ext uri="{FF2B5EF4-FFF2-40B4-BE49-F238E27FC236}">
                      <a16:creationId xmlns:a16="http://schemas.microsoft.com/office/drawing/2014/main" id="{3550DEC8-8AFC-45B9-9ABA-F6F9D8A8B52E}"/>
                    </a:ext>
                  </a:extLst>
                </p14:cNvPr>
                <p14:cNvContentPartPr/>
                <p14:nvPr/>
              </p14:nvContentPartPr>
              <p14:xfrm>
                <a:off x="10336179" y="2462885"/>
                <a:ext cx="183960" cy="231840"/>
              </p14:xfrm>
            </p:contentPart>
          </mc:Choice>
          <mc:Fallback xmlns="">
            <p:pic>
              <p:nvPicPr>
                <p:cNvPr id="343" name="Freihand 342">
                  <a:extLst>
                    <a:ext uri="{FF2B5EF4-FFF2-40B4-BE49-F238E27FC236}">
                      <a16:creationId xmlns:a16="http://schemas.microsoft.com/office/drawing/2014/main" id="{3550DEC8-8AFC-45B9-9ABA-F6F9D8A8B52E}"/>
                    </a:ext>
                  </a:extLst>
                </p:cNvPr>
                <p:cNvPicPr/>
                <p:nvPr/>
              </p:nvPicPr>
              <p:blipFill>
                <a:blip r:embed="rId232"/>
                <a:stretch>
                  <a:fillRect/>
                </a:stretch>
              </p:blipFill>
              <p:spPr>
                <a:xfrm>
                  <a:off x="10331859" y="2458565"/>
                  <a:ext cx="192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45" name="Freihand 344">
                  <a:extLst>
                    <a:ext uri="{FF2B5EF4-FFF2-40B4-BE49-F238E27FC236}">
                      <a16:creationId xmlns:a16="http://schemas.microsoft.com/office/drawing/2014/main" id="{4177CD3C-7007-4EE1-AF31-C4E8FCD95714}"/>
                    </a:ext>
                  </a:extLst>
                </p14:cNvPr>
                <p14:cNvContentPartPr/>
                <p14:nvPr/>
              </p14:nvContentPartPr>
              <p14:xfrm>
                <a:off x="9613659" y="2747285"/>
                <a:ext cx="16920" cy="198720"/>
              </p14:xfrm>
            </p:contentPart>
          </mc:Choice>
          <mc:Fallback xmlns="">
            <p:pic>
              <p:nvPicPr>
                <p:cNvPr id="345" name="Freihand 344">
                  <a:extLst>
                    <a:ext uri="{FF2B5EF4-FFF2-40B4-BE49-F238E27FC236}">
                      <a16:creationId xmlns:a16="http://schemas.microsoft.com/office/drawing/2014/main" id="{4177CD3C-7007-4EE1-AF31-C4E8FCD95714}"/>
                    </a:ext>
                  </a:extLst>
                </p:cNvPr>
                <p:cNvPicPr/>
                <p:nvPr/>
              </p:nvPicPr>
              <p:blipFill>
                <a:blip r:embed="rId234"/>
                <a:stretch>
                  <a:fillRect/>
                </a:stretch>
              </p:blipFill>
              <p:spPr>
                <a:xfrm>
                  <a:off x="9609339" y="2742965"/>
                  <a:ext cx="25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46" name="Freihand 345">
                  <a:extLst>
                    <a:ext uri="{FF2B5EF4-FFF2-40B4-BE49-F238E27FC236}">
                      <a16:creationId xmlns:a16="http://schemas.microsoft.com/office/drawing/2014/main" id="{FF9F0992-96BF-46E5-A654-3D6BBA59B97E}"/>
                    </a:ext>
                  </a:extLst>
                </p14:cNvPr>
                <p14:cNvContentPartPr/>
                <p14:nvPr/>
              </p14:nvContentPartPr>
              <p14:xfrm>
                <a:off x="9561459" y="2682485"/>
                <a:ext cx="102960" cy="105840"/>
              </p14:xfrm>
            </p:contentPart>
          </mc:Choice>
          <mc:Fallback xmlns="">
            <p:pic>
              <p:nvPicPr>
                <p:cNvPr id="346" name="Freihand 345">
                  <a:extLst>
                    <a:ext uri="{FF2B5EF4-FFF2-40B4-BE49-F238E27FC236}">
                      <a16:creationId xmlns:a16="http://schemas.microsoft.com/office/drawing/2014/main" id="{FF9F0992-96BF-46E5-A654-3D6BBA59B97E}"/>
                    </a:ext>
                  </a:extLst>
                </p:cNvPr>
                <p:cNvPicPr/>
                <p:nvPr/>
              </p:nvPicPr>
              <p:blipFill>
                <a:blip r:embed="rId236"/>
                <a:stretch>
                  <a:fillRect/>
                </a:stretch>
              </p:blipFill>
              <p:spPr>
                <a:xfrm>
                  <a:off x="9557139" y="2678165"/>
                  <a:ext cx="1116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47" name="Freihand 346">
                  <a:extLst>
                    <a:ext uri="{FF2B5EF4-FFF2-40B4-BE49-F238E27FC236}">
                      <a16:creationId xmlns:a16="http://schemas.microsoft.com/office/drawing/2014/main" id="{44FD863A-A644-4E32-AE72-4ADDE175A354}"/>
                    </a:ext>
                  </a:extLst>
                </p14:cNvPr>
                <p14:cNvContentPartPr/>
                <p14:nvPr/>
              </p14:nvContentPartPr>
              <p14:xfrm>
                <a:off x="9424659" y="3010085"/>
                <a:ext cx="29520" cy="106560"/>
              </p14:xfrm>
            </p:contentPart>
          </mc:Choice>
          <mc:Fallback xmlns="">
            <p:pic>
              <p:nvPicPr>
                <p:cNvPr id="347" name="Freihand 346">
                  <a:extLst>
                    <a:ext uri="{FF2B5EF4-FFF2-40B4-BE49-F238E27FC236}">
                      <a16:creationId xmlns:a16="http://schemas.microsoft.com/office/drawing/2014/main" id="{44FD863A-A644-4E32-AE72-4ADDE175A354}"/>
                    </a:ext>
                  </a:extLst>
                </p:cNvPr>
                <p:cNvPicPr/>
                <p:nvPr/>
              </p:nvPicPr>
              <p:blipFill>
                <a:blip r:embed="rId238"/>
                <a:stretch>
                  <a:fillRect/>
                </a:stretch>
              </p:blipFill>
              <p:spPr>
                <a:xfrm>
                  <a:off x="9420339" y="3005765"/>
                  <a:ext cx="38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48" name="Freihand 347">
                  <a:extLst>
                    <a:ext uri="{FF2B5EF4-FFF2-40B4-BE49-F238E27FC236}">
                      <a16:creationId xmlns:a16="http://schemas.microsoft.com/office/drawing/2014/main" id="{51E72BDE-545A-48DD-8D7F-A398A28C3EC0}"/>
                    </a:ext>
                  </a:extLst>
                </p14:cNvPr>
                <p14:cNvContentPartPr/>
                <p14:nvPr/>
              </p14:nvContentPartPr>
              <p14:xfrm>
                <a:off x="9439419" y="2989565"/>
                <a:ext cx="38880" cy="136800"/>
              </p14:xfrm>
            </p:contentPart>
          </mc:Choice>
          <mc:Fallback xmlns="">
            <p:pic>
              <p:nvPicPr>
                <p:cNvPr id="348" name="Freihand 347">
                  <a:extLst>
                    <a:ext uri="{FF2B5EF4-FFF2-40B4-BE49-F238E27FC236}">
                      <a16:creationId xmlns:a16="http://schemas.microsoft.com/office/drawing/2014/main" id="{51E72BDE-545A-48DD-8D7F-A398A28C3EC0}"/>
                    </a:ext>
                  </a:extLst>
                </p:cNvPr>
                <p:cNvPicPr/>
                <p:nvPr/>
              </p:nvPicPr>
              <p:blipFill>
                <a:blip r:embed="rId240"/>
                <a:stretch>
                  <a:fillRect/>
                </a:stretch>
              </p:blipFill>
              <p:spPr>
                <a:xfrm>
                  <a:off x="9435099" y="2985245"/>
                  <a:ext cx="47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49" name="Freihand 348">
                  <a:extLst>
                    <a:ext uri="{FF2B5EF4-FFF2-40B4-BE49-F238E27FC236}">
                      <a16:creationId xmlns:a16="http://schemas.microsoft.com/office/drawing/2014/main" id="{C8366F59-5F37-4031-959D-7ED71257A128}"/>
                    </a:ext>
                  </a:extLst>
                </p14:cNvPr>
                <p14:cNvContentPartPr/>
                <p14:nvPr/>
              </p14:nvContentPartPr>
              <p14:xfrm>
                <a:off x="9419259" y="3056165"/>
                <a:ext cx="114480" cy="33840"/>
              </p14:xfrm>
            </p:contentPart>
          </mc:Choice>
          <mc:Fallback xmlns="">
            <p:pic>
              <p:nvPicPr>
                <p:cNvPr id="349" name="Freihand 348">
                  <a:extLst>
                    <a:ext uri="{FF2B5EF4-FFF2-40B4-BE49-F238E27FC236}">
                      <a16:creationId xmlns:a16="http://schemas.microsoft.com/office/drawing/2014/main" id="{C8366F59-5F37-4031-959D-7ED71257A128}"/>
                    </a:ext>
                  </a:extLst>
                </p:cNvPr>
                <p:cNvPicPr/>
                <p:nvPr/>
              </p:nvPicPr>
              <p:blipFill>
                <a:blip r:embed="rId242"/>
                <a:stretch>
                  <a:fillRect/>
                </a:stretch>
              </p:blipFill>
              <p:spPr>
                <a:xfrm>
                  <a:off x="9414939" y="3051845"/>
                  <a:ext cx="123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50" name="Freihand 349">
                  <a:extLst>
                    <a:ext uri="{FF2B5EF4-FFF2-40B4-BE49-F238E27FC236}">
                      <a16:creationId xmlns:a16="http://schemas.microsoft.com/office/drawing/2014/main" id="{3D8836B4-9D3F-4433-9217-3C5A6B2B0B38}"/>
                    </a:ext>
                  </a:extLst>
                </p14:cNvPr>
                <p14:cNvContentPartPr/>
                <p14:nvPr/>
              </p14:nvContentPartPr>
              <p14:xfrm>
                <a:off x="9512859" y="2955365"/>
                <a:ext cx="146160" cy="158400"/>
              </p14:xfrm>
            </p:contentPart>
          </mc:Choice>
          <mc:Fallback xmlns="">
            <p:pic>
              <p:nvPicPr>
                <p:cNvPr id="350" name="Freihand 349">
                  <a:extLst>
                    <a:ext uri="{FF2B5EF4-FFF2-40B4-BE49-F238E27FC236}">
                      <a16:creationId xmlns:a16="http://schemas.microsoft.com/office/drawing/2014/main" id="{3D8836B4-9D3F-4433-9217-3C5A6B2B0B38}"/>
                    </a:ext>
                  </a:extLst>
                </p:cNvPr>
                <p:cNvPicPr/>
                <p:nvPr/>
              </p:nvPicPr>
              <p:blipFill>
                <a:blip r:embed="rId244"/>
                <a:stretch>
                  <a:fillRect/>
                </a:stretch>
              </p:blipFill>
              <p:spPr>
                <a:xfrm>
                  <a:off x="9508539" y="2951045"/>
                  <a:ext cx="154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51" name="Freihand 350">
                  <a:extLst>
                    <a:ext uri="{FF2B5EF4-FFF2-40B4-BE49-F238E27FC236}">
                      <a16:creationId xmlns:a16="http://schemas.microsoft.com/office/drawing/2014/main" id="{A2B3DEB9-E22C-4F6E-B484-53637AF27490}"/>
                    </a:ext>
                  </a:extLst>
                </p14:cNvPr>
                <p14:cNvContentPartPr/>
                <p14:nvPr/>
              </p14:nvContentPartPr>
              <p14:xfrm>
                <a:off x="9663699" y="3007925"/>
                <a:ext cx="64440" cy="99000"/>
              </p14:xfrm>
            </p:contentPart>
          </mc:Choice>
          <mc:Fallback xmlns="">
            <p:pic>
              <p:nvPicPr>
                <p:cNvPr id="351" name="Freihand 350">
                  <a:extLst>
                    <a:ext uri="{FF2B5EF4-FFF2-40B4-BE49-F238E27FC236}">
                      <a16:creationId xmlns:a16="http://schemas.microsoft.com/office/drawing/2014/main" id="{A2B3DEB9-E22C-4F6E-B484-53637AF27490}"/>
                    </a:ext>
                  </a:extLst>
                </p:cNvPr>
                <p:cNvPicPr/>
                <p:nvPr/>
              </p:nvPicPr>
              <p:blipFill>
                <a:blip r:embed="rId246"/>
                <a:stretch>
                  <a:fillRect/>
                </a:stretch>
              </p:blipFill>
              <p:spPr>
                <a:xfrm>
                  <a:off x="9659379" y="3003605"/>
                  <a:ext cx="73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52" name="Freihand 351">
                  <a:extLst>
                    <a:ext uri="{FF2B5EF4-FFF2-40B4-BE49-F238E27FC236}">
                      <a16:creationId xmlns:a16="http://schemas.microsoft.com/office/drawing/2014/main" id="{F578EB55-35AA-4C0F-8094-69B5FA0873AC}"/>
                    </a:ext>
                  </a:extLst>
                </p14:cNvPr>
                <p14:cNvContentPartPr/>
                <p14:nvPr/>
              </p14:nvContentPartPr>
              <p14:xfrm>
                <a:off x="9750819" y="3008645"/>
                <a:ext cx="178200" cy="76680"/>
              </p14:xfrm>
            </p:contentPart>
          </mc:Choice>
          <mc:Fallback xmlns="">
            <p:pic>
              <p:nvPicPr>
                <p:cNvPr id="352" name="Freihand 351">
                  <a:extLst>
                    <a:ext uri="{FF2B5EF4-FFF2-40B4-BE49-F238E27FC236}">
                      <a16:creationId xmlns:a16="http://schemas.microsoft.com/office/drawing/2014/main" id="{F578EB55-35AA-4C0F-8094-69B5FA0873AC}"/>
                    </a:ext>
                  </a:extLst>
                </p:cNvPr>
                <p:cNvPicPr/>
                <p:nvPr/>
              </p:nvPicPr>
              <p:blipFill>
                <a:blip r:embed="rId248"/>
                <a:stretch>
                  <a:fillRect/>
                </a:stretch>
              </p:blipFill>
              <p:spPr>
                <a:xfrm>
                  <a:off x="9746499" y="3004325"/>
                  <a:ext cx="186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53" name="Freihand 352">
                  <a:extLst>
                    <a:ext uri="{FF2B5EF4-FFF2-40B4-BE49-F238E27FC236}">
                      <a16:creationId xmlns:a16="http://schemas.microsoft.com/office/drawing/2014/main" id="{F6EA65C8-F915-4780-92E9-41B71FAECB86}"/>
                    </a:ext>
                  </a:extLst>
                </p14:cNvPr>
                <p14:cNvContentPartPr/>
                <p14:nvPr/>
              </p14:nvContentPartPr>
              <p14:xfrm>
                <a:off x="9948459" y="3012245"/>
                <a:ext cx="90000" cy="57600"/>
              </p14:xfrm>
            </p:contentPart>
          </mc:Choice>
          <mc:Fallback xmlns="">
            <p:pic>
              <p:nvPicPr>
                <p:cNvPr id="353" name="Freihand 352">
                  <a:extLst>
                    <a:ext uri="{FF2B5EF4-FFF2-40B4-BE49-F238E27FC236}">
                      <a16:creationId xmlns:a16="http://schemas.microsoft.com/office/drawing/2014/main" id="{F6EA65C8-F915-4780-92E9-41B71FAECB86}"/>
                    </a:ext>
                  </a:extLst>
                </p:cNvPr>
                <p:cNvPicPr/>
                <p:nvPr/>
              </p:nvPicPr>
              <p:blipFill>
                <a:blip r:embed="rId250"/>
                <a:stretch>
                  <a:fillRect/>
                </a:stretch>
              </p:blipFill>
              <p:spPr>
                <a:xfrm>
                  <a:off x="9944139" y="3007925"/>
                  <a:ext cx="986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54" name="Freihand 353">
                  <a:extLst>
                    <a:ext uri="{FF2B5EF4-FFF2-40B4-BE49-F238E27FC236}">
                      <a16:creationId xmlns:a16="http://schemas.microsoft.com/office/drawing/2014/main" id="{E3B7CE14-20E9-4B55-B5CE-86655FD8BB93}"/>
                    </a:ext>
                  </a:extLst>
                </p14:cNvPr>
                <p14:cNvContentPartPr/>
                <p14:nvPr/>
              </p14:nvContentPartPr>
              <p14:xfrm>
                <a:off x="10046379" y="2956445"/>
                <a:ext cx="112680" cy="132120"/>
              </p14:xfrm>
            </p:contentPart>
          </mc:Choice>
          <mc:Fallback xmlns="">
            <p:pic>
              <p:nvPicPr>
                <p:cNvPr id="354" name="Freihand 353">
                  <a:extLst>
                    <a:ext uri="{FF2B5EF4-FFF2-40B4-BE49-F238E27FC236}">
                      <a16:creationId xmlns:a16="http://schemas.microsoft.com/office/drawing/2014/main" id="{E3B7CE14-20E9-4B55-B5CE-86655FD8BB93}"/>
                    </a:ext>
                  </a:extLst>
                </p:cNvPr>
                <p:cNvPicPr/>
                <p:nvPr/>
              </p:nvPicPr>
              <p:blipFill>
                <a:blip r:embed="rId252"/>
                <a:stretch>
                  <a:fillRect/>
                </a:stretch>
              </p:blipFill>
              <p:spPr>
                <a:xfrm>
                  <a:off x="10042059" y="2952125"/>
                  <a:ext cx="121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55" name="Freihand 354">
                  <a:extLst>
                    <a:ext uri="{FF2B5EF4-FFF2-40B4-BE49-F238E27FC236}">
                      <a16:creationId xmlns:a16="http://schemas.microsoft.com/office/drawing/2014/main" id="{CD1A335A-4ECE-4930-A4A9-8ADDDCC0AA90}"/>
                    </a:ext>
                  </a:extLst>
                </p14:cNvPr>
                <p14:cNvContentPartPr/>
                <p14:nvPr/>
              </p14:nvContentPartPr>
              <p14:xfrm>
                <a:off x="10180659" y="2985605"/>
                <a:ext cx="83160" cy="88200"/>
              </p14:xfrm>
            </p:contentPart>
          </mc:Choice>
          <mc:Fallback xmlns="">
            <p:pic>
              <p:nvPicPr>
                <p:cNvPr id="355" name="Freihand 354">
                  <a:extLst>
                    <a:ext uri="{FF2B5EF4-FFF2-40B4-BE49-F238E27FC236}">
                      <a16:creationId xmlns:a16="http://schemas.microsoft.com/office/drawing/2014/main" id="{CD1A335A-4ECE-4930-A4A9-8ADDDCC0AA90}"/>
                    </a:ext>
                  </a:extLst>
                </p:cNvPr>
                <p:cNvPicPr/>
                <p:nvPr/>
              </p:nvPicPr>
              <p:blipFill>
                <a:blip r:embed="rId254"/>
                <a:stretch>
                  <a:fillRect/>
                </a:stretch>
              </p:blipFill>
              <p:spPr>
                <a:xfrm>
                  <a:off x="10176339" y="2981285"/>
                  <a:ext cx="91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56" name="Freihand 355">
                  <a:extLst>
                    <a:ext uri="{FF2B5EF4-FFF2-40B4-BE49-F238E27FC236}">
                      <a16:creationId xmlns:a16="http://schemas.microsoft.com/office/drawing/2014/main" id="{0D75F366-4087-447E-81EC-79B883258D07}"/>
                    </a:ext>
                  </a:extLst>
                </p14:cNvPr>
                <p14:cNvContentPartPr/>
                <p14:nvPr/>
              </p14:nvContentPartPr>
              <p14:xfrm>
                <a:off x="10272459" y="2926565"/>
                <a:ext cx="144360" cy="138600"/>
              </p14:xfrm>
            </p:contentPart>
          </mc:Choice>
          <mc:Fallback xmlns="">
            <p:pic>
              <p:nvPicPr>
                <p:cNvPr id="356" name="Freihand 355">
                  <a:extLst>
                    <a:ext uri="{FF2B5EF4-FFF2-40B4-BE49-F238E27FC236}">
                      <a16:creationId xmlns:a16="http://schemas.microsoft.com/office/drawing/2014/main" id="{0D75F366-4087-447E-81EC-79B883258D07}"/>
                    </a:ext>
                  </a:extLst>
                </p:cNvPr>
                <p:cNvPicPr/>
                <p:nvPr/>
              </p:nvPicPr>
              <p:blipFill>
                <a:blip r:embed="rId256"/>
                <a:stretch>
                  <a:fillRect/>
                </a:stretch>
              </p:blipFill>
              <p:spPr>
                <a:xfrm>
                  <a:off x="10268139" y="2922245"/>
                  <a:ext cx="153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57" name="Freihand 356">
                  <a:extLst>
                    <a:ext uri="{FF2B5EF4-FFF2-40B4-BE49-F238E27FC236}">
                      <a16:creationId xmlns:a16="http://schemas.microsoft.com/office/drawing/2014/main" id="{9440C551-2176-4650-9ECF-E0A1559BDA7F}"/>
                    </a:ext>
                  </a:extLst>
                </p14:cNvPr>
                <p14:cNvContentPartPr/>
                <p14:nvPr/>
              </p14:nvContentPartPr>
              <p14:xfrm>
                <a:off x="10422579" y="2983445"/>
                <a:ext cx="108360" cy="72720"/>
              </p14:xfrm>
            </p:contentPart>
          </mc:Choice>
          <mc:Fallback xmlns="">
            <p:pic>
              <p:nvPicPr>
                <p:cNvPr id="357" name="Freihand 356">
                  <a:extLst>
                    <a:ext uri="{FF2B5EF4-FFF2-40B4-BE49-F238E27FC236}">
                      <a16:creationId xmlns:a16="http://schemas.microsoft.com/office/drawing/2014/main" id="{9440C551-2176-4650-9ECF-E0A1559BDA7F}"/>
                    </a:ext>
                  </a:extLst>
                </p:cNvPr>
                <p:cNvPicPr/>
                <p:nvPr/>
              </p:nvPicPr>
              <p:blipFill>
                <a:blip r:embed="rId258"/>
                <a:stretch>
                  <a:fillRect/>
                </a:stretch>
              </p:blipFill>
              <p:spPr>
                <a:xfrm>
                  <a:off x="10418259" y="2979125"/>
                  <a:ext cx="117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58" name="Freihand 357">
                  <a:extLst>
                    <a:ext uri="{FF2B5EF4-FFF2-40B4-BE49-F238E27FC236}">
                      <a16:creationId xmlns:a16="http://schemas.microsoft.com/office/drawing/2014/main" id="{F6C0C9E8-4378-4DF8-9C2F-264B9461E876}"/>
                    </a:ext>
                  </a:extLst>
                </p14:cNvPr>
                <p14:cNvContentPartPr/>
                <p14:nvPr/>
              </p14:nvContentPartPr>
              <p14:xfrm>
                <a:off x="10580619" y="2889125"/>
                <a:ext cx="89640" cy="162000"/>
              </p14:xfrm>
            </p:contentPart>
          </mc:Choice>
          <mc:Fallback xmlns="">
            <p:pic>
              <p:nvPicPr>
                <p:cNvPr id="358" name="Freihand 357">
                  <a:extLst>
                    <a:ext uri="{FF2B5EF4-FFF2-40B4-BE49-F238E27FC236}">
                      <a16:creationId xmlns:a16="http://schemas.microsoft.com/office/drawing/2014/main" id="{F6C0C9E8-4378-4DF8-9C2F-264B9461E876}"/>
                    </a:ext>
                  </a:extLst>
                </p:cNvPr>
                <p:cNvPicPr/>
                <p:nvPr/>
              </p:nvPicPr>
              <p:blipFill>
                <a:blip r:embed="rId260"/>
                <a:stretch>
                  <a:fillRect/>
                </a:stretch>
              </p:blipFill>
              <p:spPr>
                <a:xfrm>
                  <a:off x="10576299" y="2884805"/>
                  <a:ext cx="982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59" name="Freihand 358">
                  <a:extLst>
                    <a:ext uri="{FF2B5EF4-FFF2-40B4-BE49-F238E27FC236}">
                      <a16:creationId xmlns:a16="http://schemas.microsoft.com/office/drawing/2014/main" id="{1BF4336A-A4FF-4F2D-AAB9-809049AD9963}"/>
                    </a:ext>
                  </a:extLst>
                </p14:cNvPr>
                <p14:cNvContentPartPr/>
                <p14:nvPr/>
              </p14:nvContentPartPr>
              <p14:xfrm>
                <a:off x="10551099" y="2929085"/>
                <a:ext cx="178920" cy="22680"/>
              </p14:xfrm>
            </p:contentPart>
          </mc:Choice>
          <mc:Fallback xmlns="">
            <p:pic>
              <p:nvPicPr>
                <p:cNvPr id="359" name="Freihand 358">
                  <a:extLst>
                    <a:ext uri="{FF2B5EF4-FFF2-40B4-BE49-F238E27FC236}">
                      <a16:creationId xmlns:a16="http://schemas.microsoft.com/office/drawing/2014/main" id="{1BF4336A-A4FF-4F2D-AAB9-809049AD9963}"/>
                    </a:ext>
                  </a:extLst>
                </p:cNvPr>
                <p:cNvPicPr/>
                <p:nvPr/>
              </p:nvPicPr>
              <p:blipFill>
                <a:blip r:embed="rId262"/>
                <a:stretch>
                  <a:fillRect/>
                </a:stretch>
              </p:blipFill>
              <p:spPr>
                <a:xfrm>
                  <a:off x="10546779" y="2924765"/>
                  <a:ext cx="187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60" name="Freihand 359">
                  <a:extLst>
                    <a:ext uri="{FF2B5EF4-FFF2-40B4-BE49-F238E27FC236}">
                      <a16:creationId xmlns:a16="http://schemas.microsoft.com/office/drawing/2014/main" id="{6873B9DC-9EDE-4E5D-B517-2CF9F2F438DC}"/>
                    </a:ext>
                  </a:extLst>
                </p14:cNvPr>
                <p14:cNvContentPartPr/>
                <p14:nvPr/>
              </p14:nvContentPartPr>
              <p14:xfrm>
                <a:off x="10188579" y="2627405"/>
                <a:ext cx="564840" cy="212040"/>
              </p14:xfrm>
            </p:contentPart>
          </mc:Choice>
          <mc:Fallback xmlns="">
            <p:pic>
              <p:nvPicPr>
                <p:cNvPr id="360" name="Freihand 359">
                  <a:extLst>
                    <a:ext uri="{FF2B5EF4-FFF2-40B4-BE49-F238E27FC236}">
                      <a16:creationId xmlns:a16="http://schemas.microsoft.com/office/drawing/2014/main" id="{6873B9DC-9EDE-4E5D-B517-2CF9F2F438DC}"/>
                    </a:ext>
                  </a:extLst>
                </p:cNvPr>
                <p:cNvPicPr/>
                <p:nvPr/>
              </p:nvPicPr>
              <p:blipFill>
                <a:blip r:embed="rId264"/>
                <a:stretch>
                  <a:fillRect/>
                </a:stretch>
              </p:blipFill>
              <p:spPr>
                <a:xfrm>
                  <a:off x="10184259" y="2623085"/>
                  <a:ext cx="5734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61" name="Freihand 360">
                  <a:extLst>
                    <a:ext uri="{FF2B5EF4-FFF2-40B4-BE49-F238E27FC236}">
                      <a16:creationId xmlns:a16="http://schemas.microsoft.com/office/drawing/2014/main" id="{C2E9481E-920B-4D61-9D66-04D3E6157C07}"/>
                    </a:ext>
                  </a:extLst>
                </p14:cNvPr>
                <p14:cNvContentPartPr/>
                <p14:nvPr/>
              </p14:nvContentPartPr>
              <p14:xfrm>
                <a:off x="10685379" y="2752325"/>
                <a:ext cx="192600" cy="99720"/>
              </p14:xfrm>
            </p:contentPart>
          </mc:Choice>
          <mc:Fallback xmlns="">
            <p:pic>
              <p:nvPicPr>
                <p:cNvPr id="361" name="Freihand 360">
                  <a:extLst>
                    <a:ext uri="{FF2B5EF4-FFF2-40B4-BE49-F238E27FC236}">
                      <a16:creationId xmlns:a16="http://schemas.microsoft.com/office/drawing/2014/main" id="{C2E9481E-920B-4D61-9D66-04D3E6157C07}"/>
                    </a:ext>
                  </a:extLst>
                </p:cNvPr>
                <p:cNvPicPr/>
                <p:nvPr/>
              </p:nvPicPr>
              <p:blipFill>
                <a:blip r:embed="rId266"/>
                <a:stretch>
                  <a:fillRect/>
                </a:stretch>
              </p:blipFill>
              <p:spPr>
                <a:xfrm>
                  <a:off x="10681059" y="2748005"/>
                  <a:ext cx="201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62" name="Freihand 361">
                  <a:extLst>
                    <a:ext uri="{FF2B5EF4-FFF2-40B4-BE49-F238E27FC236}">
                      <a16:creationId xmlns:a16="http://schemas.microsoft.com/office/drawing/2014/main" id="{EE460D35-9F66-4E16-B45F-E25711BB1743}"/>
                    </a:ext>
                  </a:extLst>
                </p14:cNvPr>
                <p14:cNvContentPartPr/>
                <p14:nvPr/>
              </p14:nvContentPartPr>
              <p14:xfrm>
                <a:off x="10978059" y="2697605"/>
                <a:ext cx="135000" cy="151920"/>
              </p14:xfrm>
            </p:contentPart>
          </mc:Choice>
          <mc:Fallback xmlns="">
            <p:pic>
              <p:nvPicPr>
                <p:cNvPr id="362" name="Freihand 361">
                  <a:extLst>
                    <a:ext uri="{FF2B5EF4-FFF2-40B4-BE49-F238E27FC236}">
                      <a16:creationId xmlns:a16="http://schemas.microsoft.com/office/drawing/2014/main" id="{EE460D35-9F66-4E16-B45F-E25711BB1743}"/>
                    </a:ext>
                  </a:extLst>
                </p:cNvPr>
                <p:cNvPicPr/>
                <p:nvPr/>
              </p:nvPicPr>
              <p:blipFill>
                <a:blip r:embed="rId268"/>
                <a:stretch>
                  <a:fillRect/>
                </a:stretch>
              </p:blipFill>
              <p:spPr>
                <a:xfrm>
                  <a:off x="10973739" y="2693285"/>
                  <a:ext cx="143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63" name="Freihand 362">
                  <a:extLst>
                    <a:ext uri="{FF2B5EF4-FFF2-40B4-BE49-F238E27FC236}">
                      <a16:creationId xmlns:a16="http://schemas.microsoft.com/office/drawing/2014/main" id="{98168234-5816-43DE-B91A-71F9C2FB4C4B}"/>
                    </a:ext>
                  </a:extLst>
                </p14:cNvPr>
                <p14:cNvContentPartPr/>
                <p14:nvPr/>
              </p14:nvContentPartPr>
              <p14:xfrm>
                <a:off x="11124219" y="2662325"/>
                <a:ext cx="187920" cy="176760"/>
              </p14:xfrm>
            </p:contentPart>
          </mc:Choice>
          <mc:Fallback xmlns="">
            <p:pic>
              <p:nvPicPr>
                <p:cNvPr id="363" name="Freihand 362">
                  <a:extLst>
                    <a:ext uri="{FF2B5EF4-FFF2-40B4-BE49-F238E27FC236}">
                      <a16:creationId xmlns:a16="http://schemas.microsoft.com/office/drawing/2014/main" id="{98168234-5816-43DE-B91A-71F9C2FB4C4B}"/>
                    </a:ext>
                  </a:extLst>
                </p:cNvPr>
                <p:cNvPicPr/>
                <p:nvPr/>
              </p:nvPicPr>
              <p:blipFill>
                <a:blip r:embed="rId270"/>
                <a:stretch>
                  <a:fillRect/>
                </a:stretch>
              </p:blipFill>
              <p:spPr>
                <a:xfrm>
                  <a:off x="11119899" y="2658005"/>
                  <a:ext cx="196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64" name="Freihand 363">
                  <a:extLst>
                    <a:ext uri="{FF2B5EF4-FFF2-40B4-BE49-F238E27FC236}">
                      <a16:creationId xmlns:a16="http://schemas.microsoft.com/office/drawing/2014/main" id="{C2FDD2A6-9FE9-4F9F-9B2B-1AAD47D964CB}"/>
                    </a:ext>
                  </a:extLst>
                </p14:cNvPr>
                <p14:cNvContentPartPr/>
                <p14:nvPr/>
              </p14:nvContentPartPr>
              <p14:xfrm>
                <a:off x="11294499" y="2697605"/>
                <a:ext cx="40680" cy="47880"/>
              </p14:xfrm>
            </p:contentPart>
          </mc:Choice>
          <mc:Fallback xmlns="">
            <p:pic>
              <p:nvPicPr>
                <p:cNvPr id="364" name="Freihand 363">
                  <a:extLst>
                    <a:ext uri="{FF2B5EF4-FFF2-40B4-BE49-F238E27FC236}">
                      <a16:creationId xmlns:a16="http://schemas.microsoft.com/office/drawing/2014/main" id="{C2FDD2A6-9FE9-4F9F-9B2B-1AAD47D964CB}"/>
                    </a:ext>
                  </a:extLst>
                </p:cNvPr>
                <p:cNvPicPr/>
                <p:nvPr/>
              </p:nvPicPr>
              <p:blipFill>
                <a:blip r:embed="rId272"/>
                <a:stretch>
                  <a:fillRect/>
                </a:stretch>
              </p:blipFill>
              <p:spPr>
                <a:xfrm>
                  <a:off x="11290179" y="2693285"/>
                  <a:ext cx="49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65" name="Freihand 364">
                  <a:extLst>
                    <a:ext uri="{FF2B5EF4-FFF2-40B4-BE49-F238E27FC236}">
                      <a16:creationId xmlns:a16="http://schemas.microsoft.com/office/drawing/2014/main" id="{506660B7-800D-47F9-8076-8F42538198C0}"/>
                    </a:ext>
                  </a:extLst>
                </p14:cNvPr>
                <p14:cNvContentPartPr/>
                <p14:nvPr/>
              </p14:nvContentPartPr>
              <p14:xfrm>
                <a:off x="11313579" y="2754125"/>
                <a:ext cx="441720" cy="284040"/>
              </p14:xfrm>
            </p:contentPart>
          </mc:Choice>
          <mc:Fallback xmlns="">
            <p:pic>
              <p:nvPicPr>
                <p:cNvPr id="365" name="Freihand 364">
                  <a:extLst>
                    <a:ext uri="{FF2B5EF4-FFF2-40B4-BE49-F238E27FC236}">
                      <a16:creationId xmlns:a16="http://schemas.microsoft.com/office/drawing/2014/main" id="{506660B7-800D-47F9-8076-8F42538198C0}"/>
                    </a:ext>
                  </a:extLst>
                </p:cNvPr>
                <p:cNvPicPr/>
                <p:nvPr/>
              </p:nvPicPr>
              <p:blipFill>
                <a:blip r:embed="rId274"/>
                <a:stretch>
                  <a:fillRect/>
                </a:stretch>
              </p:blipFill>
              <p:spPr>
                <a:xfrm>
                  <a:off x="11309259" y="2749805"/>
                  <a:ext cx="4503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67" name="Freihand 366">
                  <a:extLst>
                    <a:ext uri="{FF2B5EF4-FFF2-40B4-BE49-F238E27FC236}">
                      <a16:creationId xmlns:a16="http://schemas.microsoft.com/office/drawing/2014/main" id="{0E23DEE0-0E6B-4C90-B2B1-719CB0994EEC}"/>
                    </a:ext>
                  </a:extLst>
                </p14:cNvPr>
                <p14:cNvContentPartPr/>
                <p14:nvPr/>
              </p14:nvContentPartPr>
              <p14:xfrm>
                <a:off x="4933299" y="778445"/>
                <a:ext cx="220320" cy="30960"/>
              </p14:xfrm>
            </p:contentPart>
          </mc:Choice>
          <mc:Fallback xmlns="">
            <p:pic>
              <p:nvPicPr>
                <p:cNvPr id="367" name="Freihand 366">
                  <a:extLst>
                    <a:ext uri="{FF2B5EF4-FFF2-40B4-BE49-F238E27FC236}">
                      <a16:creationId xmlns:a16="http://schemas.microsoft.com/office/drawing/2014/main" id="{0E23DEE0-0E6B-4C90-B2B1-719CB0994EEC}"/>
                    </a:ext>
                  </a:extLst>
                </p:cNvPr>
                <p:cNvPicPr/>
                <p:nvPr/>
              </p:nvPicPr>
              <p:blipFill>
                <a:blip r:embed="rId276"/>
                <a:stretch>
                  <a:fillRect/>
                </a:stretch>
              </p:blipFill>
              <p:spPr>
                <a:xfrm>
                  <a:off x="4928979" y="774125"/>
                  <a:ext cx="228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68" name="Freihand 367">
                  <a:extLst>
                    <a:ext uri="{FF2B5EF4-FFF2-40B4-BE49-F238E27FC236}">
                      <a16:creationId xmlns:a16="http://schemas.microsoft.com/office/drawing/2014/main" id="{D59CBF6D-669B-4059-BCA4-9CE906496569}"/>
                    </a:ext>
                  </a:extLst>
                </p14:cNvPr>
                <p14:cNvContentPartPr/>
                <p14:nvPr/>
              </p14:nvContentPartPr>
              <p14:xfrm>
                <a:off x="5117979" y="709325"/>
                <a:ext cx="166320" cy="209520"/>
              </p14:xfrm>
            </p:contentPart>
          </mc:Choice>
          <mc:Fallback xmlns="">
            <p:pic>
              <p:nvPicPr>
                <p:cNvPr id="368" name="Freihand 367">
                  <a:extLst>
                    <a:ext uri="{FF2B5EF4-FFF2-40B4-BE49-F238E27FC236}">
                      <a16:creationId xmlns:a16="http://schemas.microsoft.com/office/drawing/2014/main" id="{D59CBF6D-669B-4059-BCA4-9CE906496569}"/>
                    </a:ext>
                  </a:extLst>
                </p:cNvPr>
                <p:cNvPicPr/>
                <p:nvPr/>
              </p:nvPicPr>
              <p:blipFill>
                <a:blip r:embed="rId278"/>
                <a:stretch>
                  <a:fillRect/>
                </a:stretch>
              </p:blipFill>
              <p:spPr>
                <a:xfrm>
                  <a:off x="5113659" y="705005"/>
                  <a:ext cx="1749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69" name="Freihand 368">
                  <a:extLst>
                    <a:ext uri="{FF2B5EF4-FFF2-40B4-BE49-F238E27FC236}">
                      <a16:creationId xmlns:a16="http://schemas.microsoft.com/office/drawing/2014/main" id="{60F0D280-02E2-4DA4-A05E-9F8BB898B0A8}"/>
                    </a:ext>
                  </a:extLst>
                </p14:cNvPr>
                <p14:cNvContentPartPr/>
                <p14:nvPr/>
              </p14:nvContentPartPr>
              <p14:xfrm>
                <a:off x="3583299" y="600605"/>
                <a:ext cx="175320" cy="133560"/>
              </p14:xfrm>
            </p:contentPart>
          </mc:Choice>
          <mc:Fallback xmlns="">
            <p:pic>
              <p:nvPicPr>
                <p:cNvPr id="369" name="Freihand 368">
                  <a:extLst>
                    <a:ext uri="{FF2B5EF4-FFF2-40B4-BE49-F238E27FC236}">
                      <a16:creationId xmlns:a16="http://schemas.microsoft.com/office/drawing/2014/main" id="{60F0D280-02E2-4DA4-A05E-9F8BB898B0A8}"/>
                    </a:ext>
                  </a:extLst>
                </p:cNvPr>
                <p:cNvPicPr/>
                <p:nvPr/>
              </p:nvPicPr>
              <p:blipFill>
                <a:blip r:embed="rId280"/>
                <a:stretch>
                  <a:fillRect/>
                </a:stretch>
              </p:blipFill>
              <p:spPr>
                <a:xfrm>
                  <a:off x="3578979" y="596285"/>
                  <a:ext cx="183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70" name="Freihand 369">
                  <a:extLst>
                    <a:ext uri="{FF2B5EF4-FFF2-40B4-BE49-F238E27FC236}">
                      <a16:creationId xmlns:a16="http://schemas.microsoft.com/office/drawing/2014/main" id="{D037643C-96E3-44BC-B7CF-F467150058D8}"/>
                    </a:ext>
                  </a:extLst>
                </p14:cNvPr>
                <p14:cNvContentPartPr/>
                <p14:nvPr/>
              </p14:nvContentPartPr>
              <p14:xfrm>
                <a:off x="3778779" y="552725"/>
                <a:ext cx="209520" cy="164520"/>
              </p14:xfrm>
            </p:contentPart>
          </mc:Choice>
          <mc:Fallback xmlns="">
            <p:pic>
              <p:nvPicPr>
                <p:cNvPr id="370" name="Freihand 369">
                  <a:extLst>
                    <a:ext uri="{FF2B5EF4-FFF2-40B4-BE49-F238E27FC236}">
                      <a16:creationId xmlns:a16="http://schemas.microsoft.com/office/drawing/2014/main" id="{D037643C-96E3-44BC-B7CF-F467150058D8}"/>
                    </a:ext>
                  </a:extLst>
                </p:cNvPr>
                <p:cNvPicPr/>
                <p:nvPr/>
              </p:nvPicPr>
              <p:blipFill>
                <a:blip r:embed="rId282"/>
                <a:stretch>
                  <a:fillRect/>
                </a:stretch>
              </p:blipFill>
              <p:spPr>
                <a:xfrm>
                  <a:off x="3774459" y="548405"/>
                  <a:ext cx="218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71" name="Freihand 370">
                  <a:extLst>
                    <a:ext uri="{FF2B5EF4-FFF2-40B4-BE49-F238E27FC236}">
                      <a16:creationId xmlns:a16="http://schemas.microsoft.com/office/drawing/2014/main" id="{EE51D6BC-1ED9-4626-A524-A2D05BE06337}"/>
                    </a:ext>
                  </a:extLst>
                </p14:cNvPr>
                <p14:cNvContentPartPr/>
                <p14:nvPr/>
              </p14:nvContentPartPr>
              <p14:xfrm>
                <a:off x="3903699" y="616805"/>
                <a:ext cx="95760" cy="23760"/>
              </p14:xfrm>
            </p:contentPart>
          </mc:Choice>
          <mc:Fallback xmlns="">
            <p:pic>
              <p:nvPicPr>
                <p:cNvPr id="371" name="Freihand 370">
                  <a:extLst>
                    <a:ext uri="{FF2B5EF4-FFF2-40B4-BE49-F238E27FC236}">
                      <a16:creationId xmlns:a16="http://schemas.microsoft.com/office/drawing/2014/main" id="{EE51D6BC-1ED9-4626-A524-A2D05BE06337}"/>
                    </a:ext>
                  </a:extLst>
                </p:cNvPr>
                <p:cNvPicPr/>
                <p:nvPr/>
              </p:nvPicPr>
              <p:blipFill>
                <a:blip r:embed="rId284"/>
                <a:stretch>
                  <a:fillRect/>
                </a:stretch>
              </p:blipFill>
              <p:spPr>
                <a:xfrm>
                  <a:off x="3899379" y="612485"/>
                  <a:ext cx="104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72" name="Freihand 371">
                  <a:extLst>
                    <a:ext uri="{FF2B5EF4-FFF2-40B4-BE49-F238E27FC236}">
                      <a16:creationId xmlns:a16="http://schemas.microsoft.com/office/drawing/2014/main" id="{23627066-97ED-4AC0-AECD-725EB8D32ED6}"/>
                    </a:ext>
                  </a:extLst>
                </p14:cNvPr>
                <p14:cNvContentPartPr/>
                <p14:nvPr/>
              </p14:nvContentPartPr>
              <p14:xfrm>
                <a:off x="4036899" y="630845"/>
                <a:ext cx="138960" cy="66240"/>
              </p14:xfrm>
            </p:contentPart>
          </mc:Choice>
          <mc:Fallback xmlns="">
            <p:pic>
              <p:nvPicPr>
                <p:cNvPr id="372" name="Freihand 371">
                  <a:extLst>
                    <a:ext uri="{FF2B5EF4-FFF2-40B4-BE49-F238E27FC236}">
                      <a16:creationId xmlns:a16="http://schemas.microsoft.com/office/drawing/2014/main" id="{23627066-97ED-4AC0-AECD-725EB8D32ED6}"/>
                    </a:ext>
                  </a:extLst>
                </p:cNvPr>
                <p:cNvPicPr/>
                <p:nvPr/>
              </p:nvPicPr>
              <p:blipFill>
                <a:blip r:embed="rId286"/>
                <a:stretch>
                  <a:fillRect/>
                </a:stretch>
              </p:blipFill>
              <p:spPr>
                <a:xfrm>
                  <a:off x="4032579" y="626525"/>
                  <a:ext cx="147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73" name="Freihand 372">
                  <a:extLst>
                    <a:ext uri="{FF2B5EF4-FFF2-40B4-BE49-F238E27FC236}">
                      <a16:creationId xmlns:a16="http://schemas.microsoft.com/office/drawing/2014/main" id="{1765547A-B148-417E-880F-DD39DFFB1E3C}"/>
                    </a:ext>
                  </a:extLst>
                </p14:cNvPr>
                <p14:cNvContentPartPr/>
                <p14:nvPr/>
              </p14:nvContentPartPr>
              <p14:xfrm>
                <a:off x="4197819" y="556685"/>
                <a:ext cx="147960" cy="137520"/>
              </p14:xfrm>
            </p:contentPart>
          </mc:Choice>
          <mc:Fallback xmlns="">
            <p:pic>
              <p:nvPicPr>
                <p:cNvPr id="373" name="Freihand 372">
                  <a:extLst>
                    <a:ext uri="{FF2B5EF4-FFF2-40B4-BE49-F238E27FC236}">
                      <a16:creationId xmlns:a16="http://schemas.microsoft.com/office/drawing/2014/main" id="{1765547A-B148-417E-880F-DD39DFFB1E3C}"/>
                    </a:ext>
                  </a:extLst>
                </p:cNvPr>
                <p:cNvPicPr/>
                <p:nvPr/>
              </p:nvPicPr>
              <p:blipFill>
                <a:blip r:embed="rId288"/>
                <a:stretch>
                  <a:fillRect/>
                </a:stretch>
              </p:blipFill>
              <p:spPr>
                <a:xfrm>
                  <a:off x="4193499" y="552365"/>
                  <a:ext cx="156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74" name="Freihand 373">
                  <a:extLst>
                    <a:ext uri="{FF2B5EF4-FFF2-40B4-BE49-F238E27FC236}">
                      <a16:creationId xmlns:a16="http://schemas.microsoft.com/office/drawing/2014/main" id="{E4717F11-7EF3-4C26-B7F9-7735E0DAEE25}"/>
                    </a:ext>
                  </a:extLst>
                </p14:cNvPr>
                <p14:cNvContentPartPr/>
                <p14:nvPr/>
              </p14:nvContentPartPr>
              <p14:xfrm>
                <a:off x="4334979" y="635885"/>
                <a:ext cx="155160" cy="36000"/>
              </p14:xfrm>
            </p:contentPart>
          </mc:Choice>
          <mc:Fallback xmlns="">
            <p:pic>
              <p:nvPicPr>
                <p:cNvPr id="374" name="Freihand 373">
                  <a:extLst>
                    <a:ext uri="{FF2B5EF4-FFF2-40B4-BE49-F238E27FC236}">
                      <a16:creationId xmlns:a16="http://schemas.microsoft.com/office/drawing/2014/main" id="{E4717F11-7EF3-4C26-B7F9-7735E0DAEE25}"/>
                    </a:ext>
                  </a:extLst>
                </p:cNvPr>
                <p:cNvPicPr/>
                <p:nvPr/>
              </p:nvPicPr>
              <p:blipFill>
                <a:blip r:embed="rId290"/>
                <a:stretch>
                  <a:fillRect/>
                </a:stretch>
              </p:blipFill>
              <p:spPr>
                <a:xfrm>
                  <a:off x="4330659" y="631565"/>
                  <a:ext cx="163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75" name="Freihand 374">
                  <a:extLst>
                    <a:ext uri="{FF2B5EF4-FFF2-40B4-BE49-F238E27FC236}">
                      <a16:creationId xmlns:a16="http://schemas.microsoft.com/office/drawing/2014/main" id="{33D253DF-5D48-4C37-B3B5-05E011C4FA23}"/>
                    </a:ext>
                  </a:extLst>
                </p14:cNvPr>
                <p14:cNvContentPartPr/>
                <p14:nvPr/>
              </p14:nvContentPartPr>
              <p14:xfrm>
                <a:off x="4569699" y="584765"/>
                <a:ext cx="198360" cy="51840"/>
              </p14:xfrm>
            </p:contentPart>
          </mc:Choice>
          <mc:Fallback xmlns="">
            <p:pic>
              <p:nvPicPr>
                <p:cNvPr id="375" name="Freihand 374">
                  <a:extLst>
                    <a:ext uri="{FF2B5EF4-FFF2-40B4-BE49-F238E27FC236}">
                      <a16:creationId xmlns:a16="http://schemas.microsoft.com/office/drawing/2014/main" id="{33D253DF-5D48-4C37-B3B5-05E011C4FA23}"/>
                    </a:ext>
                  </a:extLst>
                </p:cNvPr>
                <p:cNvPicPr/>
                <p:nvPr/>
              </p:nvPicPr>
              <p:blipFill>
                <a:blip r:embed="rId292"/>
                <a:stretch>
                  <a:fillRect/>
                </a:stretch>
              </p:blipFill>
              <p:spPr>
                <a:xfrm>
                  <a:off x="4565379" y="580445"/>
                  <a:ext cx="207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76" name="Freihand 375">
                  <a:extLst>
                    <a:ext uri="{FF2B5EF4-FFF2-40B4-BE49-F238E27FC236}">
                      <a16:creationId xmlns:a16="http://schemas.microsoft.com/office/drawing/2014/main" id="{69AF9EB4-44A9-4416-9A8F-21763C620D88}"/>
                    </a:ext>
                  </a:extLst>
                </p14:cNvPr>
                <p14:cNvContentPartPr/>
                <p14:nvPr/>
              </p14:nvContentPartPr>
              <p14:xfrm>
                <a:off x="4783539" y="557765"/>
                <a:ext cx="106560" cy="70920"/>
              </p14:xfrm>
            </p:contentPart>
          </mc:Choice>
          <mc:Fallback xmlns="">
            <p:pic>
              <p:nvPicPr>
                <p:cNvPr id="376" name="Freihand 375">
                  <a:extLst>
                    <a:ext uri="{FF2B5EF4-FFF2-40B4-BE49-F238E27FC236}">
                      <a16:creationId xmlns:a16="http://schemas.microsoft.com/office/drawing/2014/main" id="{69AF9EB4-44A9-4416-9A8F-21763C620D88}"/>
                    </a:ext>
                  </a:extLst>
                </p:cNvPr>
                <p:cNvPicPr/>
                <p:nvPr/>
              </p:nvPicPr>
              <p:blipFill>
                <a:blip r:embed="rId294"/>
                <a:stretch>
                  <a:fillRect/>
                </a:stretch>
              </p:blipFill>
              <p:spPr>
                <a:xfrm>
                  <a:off x="4779219" y="553445"/>
                  <a:ext cx="115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77" name="Freihand 376">
                  <a:extLst>
                    <a:ext uri="{FF2B5EF4-FFF2-40B4-BE49-F238E27FC236}">
                      <a16:creationId xmlns:a16="http://schemas.microsoft.com/office/drawing/2014/main" id="{81AEC377-2A56-42D9-9C94-34C32C7F50DE}"/>
                    </a:ext>
                  </a:extLst>
                </p14:cNvPr>
                <p14:cNvContentPartPr/>
                <p14:nvPr/>
              </p14:nvContentPartPr>
              <p14:xfrm>
                <a:off x="4887219" y="488285"/>
                <a:ext cx="202320" cy="274680"/>
              </p14:xfrm>
            </p:contentPart>
          </mc:Choice>
          <mc:Fallback xmlns="">
            <p:pic>
              <p:nvPicPr>
                <p:cNvPr id="377" name="Freihand 376">
                  <a:extLst>
                    <a:ext uri="{FF2B5EF4-FFF2-40B4-BE49-F238E27FC236}">
                      <a16:creationId xmlns:a16="http://schemas.microsoft.com/office/drawing/2014/main" id="{81AEC377-2A56-42D9-9C94-34C32C7F50DE}"/>
                    </a:ext>
                  </a:extLst>
                </p:cNvPr>
                <p:cNvPicPr/>
                <p:nvPr/>
              </p:nvPicPr>
              <p:blipFill>
                <a:blip r:embed="rId296"/>
                <a:stretch>
                  <a:fillRect/>
                </a:stretch>
              </p:blipFill>
              <p:spPr>
                <a:xfrm>
                  <a:off x="4882899" y="483965"/>
                  <a:ext cx="2109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78" name="Freihand 377">
                  <a:extLst>
                    <a:ext uri="{FF2B5EF4-FFF2-40B4-BE49-F238E27FC236}">
                      <a16:creationId xmlns:a16="http://schemas.microsoft.com/office/drawing/2014/main" id="{076961E9-0AB8-45A6-81AF-CE93EA6A9BFA}"/>
                    </a:ext>
                  </a:extLst>
                </p14:cNvPr>
                <p14:cNvContentPartPr/>
                <p14:nvPr/>
              </p14:nvContentPartPr>
              <p14:xfrm>
                <a:off x="5051019" y="519605"/>
                <a:ext cx="87120" cy="113040"/>
              </p14:xfrm>
            </p:contentPart>
          </mc:Choice>
          <mc:Fallback xmlns="">
            <p:pic>
              <p:nvPicPr>
                <p:cNvPr id="378" name="Freihand 377">
                  <a:extLst>
                    <a:ext uri="{FF2B5EF4-FFF2-40B4-BE49-F238E27FC236}">
                      <a16:creationId xmlns:a16="http://schemas.microsoft.com/office/drawing/2014/main" id="{076961E9-0AB8-45A6-81AF-CE93EA6A9BFA}"/>
                    </a:ext>
                  </a:extLst>
                </p:cNvPr>
                <p:cNvPicPr/>
                <p:nvPr/>
              </p:nvPicPr>
              <p:blipFill>
                <a:blip r:embed="rId298"/>
                <a:stretch>
                  <a:fillRect/>
                </a:stretch>
              </p:blipFill>
              <p:spPr>
                <a:xfrm>
                  <a:off x="5046699" y="515285"/>
                  <a:ext cx="95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79" name="Freihand 378">
                  <a:extLst>
                    <a:ext uri="{FF2B5EF4-FFF2-40B4-BE49-F238E27FC236}">
                      <a16:creationId xmlns:a16="http://schemas.microsoft.com/office/drawing/2014/main" id="{412B1EF1-2C52-467E-BAEB-B96F3B198EB3}"/>
                    </a:ext>
                  </a:extLst>
                </p14:cNvPr>
                <p14:cNvContentPartPr/>
                <p14:nvPr/>
              </p14:nvContentPartPr>
              <p14:xfrm>
                <a:off x="5129139" y="486125"/>
                <a:ext cx="140040" cy="166320"/>
              </p14:xfrm>
            </p:contentPart>
          </mc:Choice>
          <mc:Fallback xmlns="">
            <p:pic>
              <p:nvPicPr>
                <p:cNvPr id="379" name="Freihand 378">
                  <a:extLst>
                    <a:ext uri="{FF2B5EF4-FFF2-40B4-BE49-F238E27FC236}">
                      <a16:creationId xmlns:a16="http://schemas.microsoft.com/office/drawing/2014/main" id="{412B1EF1-2C52-467E-BAEB-B96F3B198EB3}"/>
                    </a:ext>
                  </a:extLst>
                </p:cNvPr>
                <p:cNvPicPr/>
                <p:nvPr/>
              </p:nvPicPr>
              <p:blipFill>
                <a:blip r:embed="rId300"/>
                <a:stretch>
                  <a:fillRect/>
                </a:stretch>
              </p:blipFill>
              <p:spPr>
                <a:xfrm>
                  <a:off x="5124819" y="481805"/>
                  <a:ext cx="148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80" name="Freihand 379">
                  <a:extLst>
                    <a:ext uri="{FF2B5EF4-FFF2-40B4-BE49-F238E27FC236}">
                      <a16:creationId xmlns:a16="http://schemas.microsoft.com/office/drawing/2014/main" id="{E896466F-EBC7-45A5-A307-617FBF44DBBD}"/>
                    </a:ext>
                  </a:extLst>
                </p14:cNvPr>
                <p14:cNvContentPartPr/>
                <p14:nvPr/>
              </p14:nvContentPartPr>
              <p14:xfrm>
                <a:off x="4770219" y="499445"/>
                <a:ext cx="108000" cy="1800"/>
              </p14:xfrm>
            </p:contentPart>
          </mc:Choice>
          <mc:Fallback xmlns="">
            <p:pic>
              <p:nvPicPr>
                <p:cNvPr id="380" name="Freihand 379">
                  <a:extLst>
                    <a:ext uri="{FF2B5EF4-FFF2-40B4-BE49-F238E27FC236}">
                      <a16:creationId xmlns:a16="http://schemas.microsoft.com/office/drawing/2014/main" id="{E896466F-EBC7-45A5-A307-617FBF44DBBD}"/>
                    </a:ext>
                  </a:extLst>
                </p:cNvPr>
                <p:cNvPicPr/>
                <p:nvPr/>
              </p:nvPicPr>
              <p:blipFill>
                <a:blip r:embed="rId302"/>
                <a:stretch>
                  <a:fillRect/>
                </a:stretch>
              </p:blipFill>
              <p:spPr>
                <a:xfrm>
                  <a:off x="4765899" y="495125"/>
                  <a:ext cx="1166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81" name="Freihand 380">
                  <a:extLst>
                    <a:ext uri="{FF2B5EF4-FFF2-40B4-BE49-F238E27FC236}">
                      <a16:creationId xmlns:a16="http://schemas.microsoft.com/office/drawing/2014/main" id="{0BCE7FED-67B2-4B79-A74F-3E5845BD96FA}"/>
                    </a:ext>
                  </a:extLst>
                </p14:cNvPr>
                <p14:cNvContentPartPr/>
                <p14:nvPr/>
              </p14:nvContentPartPr>
              <p14:xfrm>
                <a:off x="4882899" y="488645"/>
                <a:ext cx="19440" cy="9720"/>
              </p14:xfrm>
            </p:contentPart>
          </mc:Choice>
          <mc:Fallback xmlns="">
            <p:pic>
              <p:nvPicPr>
                <p:cNvPr id="381" name="Freihand 380">
                  <a:extLst>
                    <a:ext uri="{FF2B5EF4-FFF2-40B4-BE49-F238E27FC236}">
                      <a16:creationId xmlns:a16="http://schemas.microsoft.com/office/drawing/2014/main" id="{0BCE7FED-67B2-4B79-A74F-3E5845BD96FA}"/>
                    </a:ext>
                  </a:extLst>
                </p:cNvPr>
                <p:cNvPicPr/>
                <p:nvPr/>
              </p:nvPicPr>
              <p:blipFill>
                <a:blip r:embed="rId304"/>
                <a:stretch>
                  <a:fillRect/>
                </a:stretch>
              </p:blipFill>
              <p:spPr>
                <a:xfrm>
                  <a:off x="4878579" y="484325"/>
                  <a:ext cx="28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82" name="Freihand 381">
                  <a:extLst>
                    <a:ext uri="{FF2B5EF4-FFF2-40B4-BE49-F238E27FC236}">
                      <a16:creationId xmlns:a16="http://schemas.microsoft.com/office/drawing/2014/main" id="{F4B542E6-DDE2-4C91-B7C6-7054DAA02E5E}"/>
                    </a:ext>
                  </a:extLst>
                </p14:cNvPr>
                <p14:cNvContentPartPr/>
                <p14:nvPr/>
              </p14:nvContentPartPr>
              <p14:xfrm>
                <a:off x="5430819" y="483245"/>
                <a:ext cx="199800" cy="169920"/>
              </p14:xfrm>
            </p:contentPart>
          </mc:Choice>
          <mc:Fallback xmlns="">
            <p:pic>
              <p:nvPicPr>
                <p:cNvPr id="382" name="Freihand 381">
                  <a:extLst>
                    <a:ext uri="{FF2B5EF4-FFF2-40B4-BE49-F238E27FC236}">
                      <a16:creationId xmlns:a16="http://schemas.microsoft.com/office/drawing/2014/main" id="{F4B542E6-DDE2-4C91-B7C6-7054DAA02E5E}"/>
                    </a:ext>
                  </a:extLst>
                </p:cNvPr>
                <p:cNvPicPr/>
                <p:nvPr/>
              </p:nvPicPr>
              <p:blipFill>
                <a:blip r:embed="rId306"/>
                <a:stretch>
                  <a:fillRect/>
                </a:stretch>
              </p:blipFill>
              <p:spPr>
                <a:xfrm>
                  <a:off x="5426499" y="478925"/>
                  <a:ext cx="208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83" name="Freihand 382">
                  <a:extLst>
                    <a:ext uri="{FF2B5EF4-FFF2-40B4-BE49-F238E27FC236}">
                      <a16:creationId xmlns:a16="http://schemas.microsoft.com/office/drawing/2014/main" id="{01EF877A-E10F-460B-920C-E5CD1A4C4197}"/>
                    </a:ext>
                  </a:extLst>
                </p14:cNvPr>
                <p14:cNvContentPartPr/>
                <p14:nvPr/>
              </p14:nvContentPartPr>
              <p14:xfrm>
                <a:off x="5688579" y="502685"/>
                <a:ext cx="168840" cy="116640"/>
              </p14:xfrm>
            </p:contentPart>
          </mc:Choice>
          <mc:Fallback xmlns="">
            <p:pic>
              <p:nvPicPr>
                <p:cNvPr id="383" name="Freihand 382">
                  <a:extLst>
                    <a:ext uri="{FF2B5EF4-FFF2-40B4-BE49-F238E27FC236}">
                      <a16:creationId xmlns:a16="http://schemas.microsoft.com/office/drawing/2014/main" id="{01EF877A-E10F-460B-920C-E5CD1A4C4197}"/>
                    </a:ext>
                  </a:extLst>
                </p:cNvPr>
                <p:cNvPicPr/>
                <p:nvPr/>
              </p:nvPicPr>
              <p:blipFill>
                <a:blip r:embed="rId308"/>
                <a:stretch>
                  <a:fillRect/>
                </a:stretch>
              </p:blipFill>
              <p:spPr>
                <a:xfrm>
                  <a:off x="5684259" y="498365"/>
                  <a:ext cx="177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71" name="Freihand 270">
                  <a:extLst>
                    <a:ext uri="{FF2B5EF4-FFF2-40B4-BE49-F238E27FC236}">
                      <a16:creationId xmlns:a16="http://schemas.microsoft.com/office/drawing/2014/main" id="{9D31D4D5-4DFE-4F64-AB96-42C3FF686454}"/>
                    </a:ext>
                  </a:extLst>
                </p14:cNvPr>
                <p14:cNvContentPartPr/>
                <p14:nvPr/>
              </p14:nvContentPartPr>
              <p14:xfrm>
                <a:off x="5537379" y="1830005"/>
                <a:ext cx="88920" cy="41040"/>
              </p14:xfrm>
            </p:contentPart>
          </mc:Choice>
          <mc:Fallback xmlns="">
            <p:pic>
              <p:nvPicPr>
                <p:cNvPr id="271" name="Freihand 270">
                  <a:extLst>
                    <a:ext uri="{FF2B5EF4-FFF2-40B4-BE49-F238E27FC236}">
                      <a16:creationId xmlns:a16="http://schemas.microsoft.com/office/drawing/2014/main" id="{9D31D4D5-4DFE-4F64-AB96-42C3FF686454}"/>
                    </a:ext>
                  </a:extLst>
                </p:cNvPr>
                <p:cNvPicPr/>
                <p:nvPr/>
              </p:nvPicPr>
              <p:blipFill>
                <a:blip r:embed="rId310"/>
                <a:stretch>
                  <a:fillRect/>
                </a:stretch>
              </p:blipFill>
              <p:spPr>
                <a:xfrm>
                  <a:off x="5533059" y="1825685"/>
                  <a:ext cx="975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72" name="Freihand 271">
                  <a:extLst>
                    <a:ext uri="{FF2B5EF4-FFF2-40B4-BE49-F238E27FC236}">
                      <a16:creationId xmlns:a16="http://schemas.microsoft.com/office/drawing/2014/main" id="{472D4D81-11D5-4BB8-A5C9-8B5D3B216183}"/>
                    </a:ext>
                  </a:extLst>
                </p14:cNvPr>
                <p14:cNvContentPartPr/>
                <p14:nvPr/>
              </p14:nvContentPartPr>
              <p14:xfrm>
                <a:off x="5597859" y="1803005"/>
                <a:ext cx="50760" cy="164160"/>
              </p14:xfrm>
            </p:contentPart>
          </mc:Choice>
          <mc:Fallback xmlns="">
            <p:pic>
              <p:nvPicPr>
                <p:cNvPr id="272" name="Freihand 271">
                  <a:extLst>
                    <a:ext uri="{FF2B5EF4-FFF2-40B4-BE49-F238E27FC236}">
                      <a16:creationId xmlns:a16="http://schemas.microsoft.com/office/drawing/2014/main" id="{472D4D81-11D5-4BB8-A5C9-8B5D3B216183}"/>
                    </a:ext>
                  </a:extLst>
                </p:cNvPr>
                <p:cNvPicPr/>
                <p:nvPr/>
              </p:nvPicPr>
              <p:blipFill>
                <a:blip r:embed="rId312"/>
                <a:stretch>
                  <a:fillRect/>
                </a:stretch>
              </p:blipFill>
              <p:spPr>
                <a:xfrm>
                  <a:off x="5593539" y="1798685"/>
                  <a:ext cx="59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73" name="Freihand 272">
                  <a:extLst>
                    <a:ext uri="{FF2B5EF4-FFF2-40B4-BE49-F238E27FC236}">
                      <a16:creationId xmlns:a16="http://schemas.microsoft.com/office/drawing/2014/main" id="{9520361C-BD02-44D1-9214-4D17F4B0C537}"/>
                    </a:ext>
                  </a:extLst>
                </p14:cNvPr>
                <p14:cNvContentPartPr/>
                <p14:nvPr/>
              </p14:nvContentPartPr>
              <p14:xfrm>
                <a:off x="5747979" y="1719845"/>
                <a:ext cx="6840" cy="82800"/>
              </p14:xfrm>
            </p:contentPart>
          </mc:Choice>
          <mc:Fallback xmlns="">
            <p:pic>
              <p:nvPicPr>
                <p:cNvPr id="273" name="Freihand 272">
                  <a:extLst>
                    <a:ext uri="{FF2B5EF4-FFF2-40B4-BE49-F238E27FC236}">
                      <a16:creationId xmlns:a16="http://schemas.microsoft.com/office/drawing/2014/main" id="{9520361C-BD02-44D1-9214-4D17F4B0C537}"/>
                    </a:ext>
                  </a:extLst>
                </p:cNvPr>
                <p:cNvPicPr/>
                <p:nvPr/>
              </p:nvPicPr>
              <p:blipFill>
                <a:blip r:embed="rId314"/>
                <a:stretch>
                  <a:fillRect/>
                </a:stretch>
              </p:blipFill>
              <p:spPr>
                <a:xfrm>
                  <a:off x="5743659" y="1715525"/>
                  <a:ext cx="15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74" name="Freihand 273">
                  <a:extLst>
                    <a:ext uri="{FF2B5EF4-FFF2-40B4-BE49-F238E27FC236}">
                      <a16:creationId xmlns:a16="http://schemas.microsoft.com/office/drawing/2014/main" id="{D22F3D18-F9AB-4299-A432-B25CA48DD1DC}"/>
                    </a:ext>
                  </a:extLst>
                </p14:cNvPr>
                <p14:cNvContentPartPr/>
                <p14:nvPr/>
              </p14:nvContentPartPr>
              <p14:xfrm>
                <a:off x="5661579" y="1711925"/>
                <a:ext cx="175320" cy="102960"/>
              </p14:xfrm>
            </p:contentPart>
          </mc:Choice>
          <mc:Fallback xmlns="">
            <p:pic>
              <p:nvPicPr>
                <p:cNvPr id="274" name="Freihand 273">
                  <a:extLst>
                    <a:ext uri="{FF2B5EF4-FFF2-40B4-BE49-F238E27FC236}">
                      <a16:creationId xmlns:a16="http://schemas.microsoft.com/office/drawing/2014/main" id="{D22F3D18-F9AB-4299-A432-B25CA48DD1DC}"/>
                    </a:ext>
                  </a:extLst>
                </p:cNvPr>
                <p:cNvPicPr/>
                <p:nvPr/>
              </p:nvPicPr>
              <p:blipFill>
                <a:blip r:embed="rId316"/>
                <a:stretch>
                  <a:fillRect/>
                </a:stretch>
              </p:blipFill>
              <p:spPr>
                <a:xfrm>
                  <a:off x="5657259" y="1707605"/>
                  <a:ext cx="183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75" name="Freihand 274">
                  <a:extLst>
                    <a:ext uri="{FF2B5EF4-FFF2-40B4-BE49-F238E27FC236}">
                      <a16:creationId xmlns:a16="http://schemas.microsoft.com/office/drawing/2014/main" id="{6A1D6ABF-65E2-448C-87E3-24E1342558F7}"/>
                    </a:ext>
                  </a:extLst>
                </p14:cNvPr>
                <p14:cNvContentPartPr/>
                <p14:nvPr/>
              </p14:nvContentPartPr>
              <p14:xfrm>
                <a:off x="5867139" y="1815965"/>
                <a:ext cx="118080" cy="12240"/>
              </p14:xfrm>
            </p:contentPart>
          </mc:Choice>
          <mc:Fallback xmlns="">
            <p:pic>
              <p:nvPicPr>
                <p:cNvPr id="275" name="Freihand 274">
                  <a:extLst>
                    <a:ext uri="{FF2B5EF4-FFF2-40B4-BE49-F238E27FC236}">
                      <a16:creationId xmlns:a16="http://schemas.microsoft.com/office/drawing/2014/main" id="{6A1D6ABF-65E2-448C-87E3-24E1342558F7}"/>
                    </a:ext>
                  </a:extLst>
                </p:cNvPr>
                <p:cNvPicPr/>
                <p:nvPr/>
              </p:nvPicPr>
              <p:blipFill>
                <a:blip r:embed="rId318"/>
                <a:stretch>
                  <a:fillRect/>
                </a:stretch>
              </p:blipFill>
              <p:spPr>
                <a:xfrm>
                  <a:off x="5862819" y="1811645"/>
                  <a:ext cx="126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76" name="Freihand 275">
                  <a:extLst>
                    <a:ext uri="{FF2B5EF4-FFF2-40B4-BE49-F238E27FC236}">
                      <a16:creationId xmlns:a16="http://schemas.microsoft.com/office/drawing/2014/main" id="{3F24DA11-31F2-438F-BC41-FAC22CD541B7}"/>
                    </a:ext>
                  </a:extLst>
                </p14:cNvPr>
                <p14:cNvContentPartPr/>
                <p14:nvPr/>
              </p14:nvContentPartPr>
              <p14:xfrm>
                <a:off x="5869659" y="1856285"/>
                <a:ext cx="124560" cy="11160"/>
              </p14:xfrm>
            </p:contentPart>
          </mc:Choice>
          <mc:Fallback xmlns="">
            <p:pic>
              <p:nvPicPr>
                <p:cNvPr id="276" name="Freihand 275">
                  <a:extLst>
                    <a:ext uri="{FF2B5EF4-FFF2-40B4-BE49-F238E27FC236}">
                      <a16:creationId xmlns:a16="http://schemas.microsoft.com/office/drawing/2014/main" id="{3F24DA11-31F2-438F-BC41-FAC22CD541B7}"/>
                    </a:ext>
                  </a:extLst>
                </p:cNvPr>
                <p:cNvPicPr/>
                <p:nvPr/>
              </p:nvPicPr>
              <p:blipFill>
                <a:blip r:embed="rId320"/>
                <a:stretch>
                  <a:fillRect/>
                </a:stretch>
              </p:blipFill>
              <p:spPr>
                <a:xfrm>
                  <a:off x="5865339" y="1851965"/>
                  <a:ext cx="133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77" name="Freihand 276">
                  <a:extLst>
                    <a:ext uri="{FF2B5EF4-FFF2-40B4-BE49-F238E27FC236}">
                      <a16:creationId xmlns:a16="http://schemas.microsoft.com/office/drawing/2014/main" id="{2ED0A7BA-4D62-4A2E-804E-5EAB00BE2883}"/>
                    </a:ext>
                  </a:extLst>
                </p14:cNvPr>
                <p14:cNvContentPartPr/>
                <p14:nvPr/>
              </p14:nvContentPartPr>
              <p14:xfrm>
                <a:off x="6124179" y="1758725"/>
                <a:ext cx="124920" cy="120600"/>
              </p14:xfrm>
            </p:contentPart>
          </mc:Choice>
          <mc:Fallback xmlns="">
            <p:pic>
              <p:nvPicPr>
                <p:cNvPr id="277" name="Freihand 276">
                  <a:extLst>
                    <a:ext uri="{FF2B5EF4-FFF2-40B4-BE49-F238E27FC236}">
                      <a16:creationId xmlns:a16="http://schemas.microsoft.com/office/drawing/2014/main" id="{2ED0A7BA-4D62-4A2E-804E-5EAB00BE2883}"/>
                    </a:ext>
                  </a:extLst>
                </p:cNvPr>
                <p:cNvPicPr/>
                <p:nvPr/>
              </p:nvPicPr>
              <p:blipFill>
                <a:blip r:embed="rId322"/>
                <a:stretch>
                  <a:fillRect/>
                </a:stretch>
              </p:blipFill>
              <p:spPr>
                <a:xfrm>
                  <a:off x="6119859" y="1754405"/>
                  <a:ext cx="133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78" name="Freihand 277">
                  <a:extLst>
                    <a:ext uri="{FF2B5EF4-FFF2-40B4-BE49-F238E27FC236}">
                      <a16:creationId xmlns:a16="http://schemas.microsoft.com/office/drawing/2014/main" id="{C63E5D4F-5500-4E15-B763-F29E571C9A4A}"/>
                    </a:ext>
                  </a:extLst>
                </p14:cNvPr>
                <p14:cNvContentPartPr/>
                <p14:nvPr/>
              </p14:nvContentPartPr>
              <p14:xfrm>
                <a:off x="6260979" y="1841525"/>
                <a:ext cx="64080" cy="74520"/>
              </p14:xfrm>
            </p:contentPart>
          </mc:Choice>
          <mc:Fallback xmlns="">
            <p:pic>
              <p:nvPicPr>
                <p:cNvPr id="278" name="Freihand 277">
                  <a:extLst>
                    <a:ext uri="{FF2B5EF4-FFF2-40B4-BE49-F238E27FC236}">
                      <a16:creationId xmlns:a16="http://schemas.microsoft.com/office/drawing/2014/main" id="{C63E5D4F-5500-4E15-B763-F29E571C9A4A}"/>
                    </a:ext>
                  </a:extLst>
                </p:cNvPr>
                <p:cNvPicPr/>
                <p:nvPr/>
              </p:nvPicPr>
              <p:blipFill>
                <a:blip r:embed="rId324"/>
                <a:stretch>
                  <a:fillRect/>
                </a:stretch>
              </p:blipFill>
              <p:spPr>
                <a:xfrm>
                  <a:off x="6256659" y="1837205"/>
                  <a:ext cx="72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79" name="Freihand 278">
                  <a:extLst>
                    <a:ext uri="{FF2B5EF4-FFF2-40B4-BE49-F238E27FC236}">
                      <a16:creationId xmlns:a16="http://schemas.microsoft.com/office/drawing/2014/main" id="{4C66B9A5-6356-4EEF-9179-08B3686ABBA2}"/>
                    </a:ext>
                  </a:extLst>
                </p14:cNvPr>
                <p14:cNvContentPartPr/>
                <p14:nvPr/>
              </p14:nvContentPartPr>
              <p14:xfrm>
                <a:off x="6361779" y="1759445"/>
                <a:ext cx="109440" cy="109440"/>
              </p14:xfrm>
            </p:contentPart>
          </mc:Choice>
          <mc:Fallback xmlns="">
            <p:pic>
              <p:nvPicPr>
                <p:cNvPr id="279" name="Freihand 278">
                  <a:extLst>
                    <a:ext uri="{FF2B5EF4-FFF2-40B4-BE49-F238E27FC236}">
                      <a16:creationId xmlns:a16="http://schemas.microsoft.com/office/drawing/2014/main" id="{4C66B9A5-6356-4EEF-9179-08B3686ABBA2}"/>
                    </a:ext>
                  </a:extLst>
                </p:cNvPr>
                <p:cNvPicPr/>
                <p:nvPr/>
              </p:nvPicPr>
              <p:blipFill>
                <a:blip r:embed="rId326"/>
                <a:stretch>
                  <a:fillRect/>
                </a:stretch>
              </p:blipFill>
              <p:spPr>
                <a:xfrm>
                  <a:off x="6357459" y="1755125"/>
                  <a:ext cx="118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81" name="Freihand 280">
                  <a:extLst>
                    <a:ext uri="{FF2B5EF4-FFF2-40B4-BE49-F238E27FC236}">
                      <a16:creationId xmlns:a16="http://schemas.microsoft.com/office/drawing/2014/main" id="{AA9BC5C0-A008-4D54-9484-32A2DCAA1EE4}"/>
                    </a:ext>
                  </a:extLst>
                </p14:cNvPr>
                <p14:cNvContentPartPr/>
                <p14:nvPr/>
              </p14:nvContentPartPr>
              <p14:xfrm>
                <a:off x="6559419" y="1719845"/>
                <a:ext cx="75960" cy="88560"/>
              </p14:xfrm>
            </p:contentPart>
          </mc:Choice>
          <mc:Fallback xmlns="">
            <p:pic>
              <p:nvPicPr>
                <p:cNvPr id="281" name="Freihand 280">
                  <a:extLst>
                    <a:ext uri="{FF2B5EF4-FFF2-40B4-BE49-F238E27FC236}">
                      <a16:creationId xmlns:a16="http://schemas.microsoft.com/office/drawing/2014/main" id="{AA9BC5C0-A008-4D54-9484-32A2DCAA1EE4}"/>
                    </a:ext>
                  </a:extLst>
                </p:cNvPr>
                <p:cNvPicPr/>
                <p:nvPr/>
              </p:nvPicPr>
              <p:blipFill>
                <a:blip r:embed="rId328"/>
                <a:stretch>
                  <a:fillRect/>
                </a:stretch>
              </p:blipFill>
              <p:spPr>
                <a:xfrm>
                  <a:off x="6555099" y="1715525"/>
                  <a:ext cx="84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82" name="Freihand 281">
                  <a:extLst>
                    <a:ext uri="{FF2B5EF4-FFF2-40B4-BE49-F238E27FC236}">
                      <a16:creationId xmlns:a16="http://schemas.microsoft.com/office/drawing/2014/main" id="{36AA1D42-2C72-40D0-AF2A-7FFD007131CB}"/>
                    </a:ext>
                  </a:extLst>
                </p14:cNvPr>
                <p14:cNvContentPartPr/>
                <p14:nvPr/>
              </p14:nvContentPartPr>
              <p14:xfrm>
                <a:off x="6677499" y="1774205"/>
                <a:ext cx="74520" cy="126000"/>
              </p14:xfrm>
            </p:contentPart>
          </mc:Choice>
          <mc:Fallback xmlns="">
            <p:pic>
              <p:nvPicPr>
                <p:cNvPr id="282" name="Freihand 281">
                  <a:extLst>
                    <a:ext uri="{FF2B5EF4-FFF2-40B4-BE49-F238E27FC236}">
                      <a16:creationId xmlns:a16="http://schemas.microsoft.com/office/drawing/2014/main" id="{36AA1D42-2C72-40D0-AF2A-7FFD007131CB}"/>
                    </a:ext>
                  </a:extLst>
                </p:cNvPr>
                <p:cNvPicPr/>
                <p:nvPr/>
              </p:nvPicPr>
              <p:blipFill>
                <a:blip r:embed="rId330"/>
                <a:stretch>
                  <a:fillRect/>
                </a:stretch>
              </p:blipFill>
              <p:spPr>
                <a:xfrm>
                  <a:off x="6673179" y="1769885"/>
                  <a:ext cx="83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83" name="Freihand 282">
                  <a:extLst>
                    <a:ext uri="{FF2B5EF4-FFF2-40B4-BE49-F238E27FC236}">
                      <a16:creationId xmlns:a16="http://schemas.microsoft.com/office/drawing/2014/main" id="{C3804CD4-5918-498D-B477-2489AF93C2E0}"/>
                    </a:ext>
                  </a:extLst>
                </p14:cNvPr>
                <p14:cNvContentPartPr/>
                <p14:nvPr/>
              </p14:nvContentPartPr>
              <p14:xfrm>
                <a:off x="6803139" y="1731365"/>
                <a:ext cx="33480" cy="12960"/>
              </p14:xfrm>
            </p:contentPart>
          </mc:Choice>
          <mc:Fallback xmlns="">
            <p:pic>
              <p:nvPicPr>
                <p:cNvPr id="283" name="Freihand 282">
                  <a:extLst>
                    <a:ext uri="{FF2B5EF4-FFF2-40B4-BE49-F238E27FC236}">
                      <a16:creationId xmlns:a16="http://schemas.microsoft.com/office/drawing/2014/main" id="{C3804CD4-5918-498D-B477-2489AF93C2E0}"/>
                    </a:ext>
                  </a:extLst>
                </p:cNvPr>
                <p:cNvPicPr/>
                <p:nvPr/>
              </p:nvPicPr>
              <p:blipFill>
                <a:blip r:embed="rId332"/>
                <a:stretch>
                  <a:fillRect/>
                </a:stretch>
              </p:blipFill>
              <p:spPr>
                <a:xfrm>
                  <a:off x="6798819" y="1727045"/>
                  <a:ext cx="42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84" name="Freihand 283">
                  <a:extLst>
                    <a:ext uri="{FF2B5EF4-FFF2-40B4-BE49-F238E27FC236}">
                      <a16:creationId xmlns:a16="http://schemas.microsoft.com/office/drawing/2014/main" id="{F995C7B8-BCA0-4797-B986-B0C641011F1C}"/>
                    </a:ext>
                  </a:extLst>
                </p14:cNvPr>
                <p14:cNvContentPartPr/>
                <p14:nvPr/>
              </p14:nvContentPartPr>
              <p14:xfrm>
                <a:off x="6866139" y="1714805"/>
                <a:ext cx="83160" cy="141480"/>
              </p14:xfrm>
            </p:contentPart>
          </mc:Choice>
          <mc:Fallback xmlns="">
            <p:pic>
              <p:nvPicPr>
                <p:cNvPr id="284" name="Freihand 283">
                  <a:extLst>
                    <a:ext uri="{FF2B5EF4-FFF2-40B4-BE49-F238E27FC236}">
                      <a16:creationId xmlns:a16="http://schemas.microsoft.com/office/drawing/2014/main" id="{F995C7B8-BCA0-4797-B986-B0C641011F1C}"/>
                    </a:ext>
                  </a:extLst>
                </p:cNvPr>
                <p:cNvPicPr/>
                <p:nvPr/>
              </p:nvPicPr>
              <p:blipFill>
                <a:blip r:embed="rId334"/>
                <a:stretch>
                  <a:fillRect/>
                </a:stretch>
              </p:blipFill>
              <p:spPr>
                <a:xfrm>
                  <a:off x="6861819" y="1710485"/>
                  <a:ext cx="91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85" name="Freihand 284">
                  <a:extLst>
                    <a:ext uri="{FF2B5EF4-FFF2-40B4-BE49-F238E27FC236}">
                      <a16:creationId xmlns:a16="http://schemas.microsoft.com/office/drawing/2014/main" id="{91BC7BC8-885A-4C8B-A152-9AD3FEA038E2}"/>
                    </a:ext>
                  </a:extLst>
                </p14:cNvPr>
                <p14:cNvContentPartPr/>
                <p14:nvPr/>
              </p14:nvContentPartPr>
              <p14:xfrm>
                <a:off x="7016619" y="1709045"/>
                <a:ext cx="21240" cy="111600"/>
              </p14:xfrm>
            </p:contentPart>
          </mc:Choice>
          <mc:Fallback xmlns="">
            <p:pic>
              <p:nvPicPr>
                <p:cNvPr id="285" name="Freihand 284">
                  <a:extLst>
                    <a:ext uri="{FF2B5EF4-FFF2-40B4-BE49-F238E27FC236}">
                      <a16:creationId xmlns:a16="http://schemas.microsoft.com/office/drawing/2014/main" id="{91BC7BC8-885A-4C8B-A152-9AD3FEA038E2}"/>
                    </a:ext>
                  </a:extLst>
                </p:cNvPr>
                <p:cNvPicPr/>
                <p:nvPr/>
              </p:nvPicPr>
              <p:blipFill>
                <a:blip r:embed="rId336"/>
                <a:stretch>
                  <a:fillRect/>
                </a:stretch>
              </p:blipFill>
              <p:spPr>
                <a:xfrm>
                  <a:off x="7012299" y="1704725"/>
                  <a:ext cx="2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86" name="Freihand 285">
                  <a:extLst>
                    <a:ext uri="{FF2B5EF4-FFF2-40B4-BE49-F238E27FC236}">
                      <a16:creationId xmlns:a16="http://schemas.microsoft.com/office/drawing/2014/main" id="{8AC257D2-3175-43E2-9E57-00C12085D952}"/>
                    </a:ext>
                  </a:extLst>
                </p14:cNvPr>
                <p14:cNvContentPartPr/>
                <p14:nvPr/>
              </p14:nvContentPartPr>
              <p14:xfrm>
                <a:off x="6976659" y="1709405"/>
                <a:ext cx="223200" cy="104040"/>
              </p14:xfrm>
            </p:contentPart>
          </mc:Choice>
          <mc:Fallback xmlns="">
            <p:pic>
              <p:nvPicPr>
                <p:cNvPr id="286" name="Freihand 285">
                  <a:extLst>
                    <a:ext uri="{FF2B5EF4-FFF2-40B4-BE49-F238E27FC236}">
                      <a16:creationId xmlns:a16="http://schemas.microsoft.com/office/drawing/2014/main" id="{8AC257D2-3175-43E2-9E57-00C12085D952}"/>
                    </a:ext>
                  </a:extLst>
                </p:cNvPr>
                <p:cNvPicPr/>
                <p:nvPr/>
              </p:nvPicPr>
              <p:blipFill>
                <a:blip r:embed="rId338"/>
                <a:stretch>
                  <a:fillRect/>
                </a:stretch>
              </p:blipFill>
              <p:spPr>
                <a:xfrm>
                  <a:off x="6972339" y="1705085"/>
                  <a:ext cx="231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87" name="Freihand 286">
                  <a:extLst>
                    <a:ext uri="{FF2B5EF4-FFF2-40B4-BE49-F238E27FC236}">
                      <a16:creationId xmlns:a16="http://schemas.microsoft.com/office/drawing/2014/main" id="{F5FB5B1E-88BE-4B80-9872-6C9C5A493A27}"/>
                    </a:ext>
                  </a:extLst>
                </p14:cNvPr>
                <p14:cNvContentPartPr/>
                <p14:nvPr/>
              </p14:nvContentPartPr>
              <p14:xfrm>
                <a:off x="7125699" y="1759445"/>
                <a:ext cx="125280" cy="48960"/>
              </p14:xfrm>
            </p:contentPart>
          </mc:Choice>
          <mc:Fallback xmlns="">
            <p:pic>
              <p:nvPicPr>
                <p:cNvPr id="287" name="Freihand 286">
                  <a:extLst>
                    <a:ext uri="{FF2B5EF4-FFF2-40B4-BE49-F238E27FC236}">
                      <a16:creationId xmlns:a16="http://schemas.microsoft.com/office/drawing/2014/main" id="{F5FB5B1E-88BE-4B80-9872-6C9C5A493A27}"/>
                    </a:ext>
                  </a:extLst>
                </p:cNvPr>
                <p:cNvPicPr/>
                <p:nvPr/>
              </p:nvPicPr>
              <p:blipFill>
                <a:blip r:embed="rId340"/>
                <a:stretch>
                  <a:fillRect/>
                </a:stretch>
              </p:blipFill>
              <p:spPr>
                <a:xfrm>
                  <a:off x="7121379" y="1755125"/>
                  <a:ext cx="133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88" name="Freihand 287">
                  <a:extLst>
                    <a:ext uri="{FF2B5EF4-FFF2-40B4-BE49-F238E27FC236}">
                      <a16:creationId xmlns:a16="http://schemas.microsoft.com/office/drawing/2014/main" id="{E0C27E84-A711-4102-93DA-E5F141AA2D39}"/>
                    </a:ext>
                  </a:extLst>
                </p14:cNvPr>
                <p14:cNvContentPartPr/>
                <p14:nvPr/>
              </p14:nvContentPartPr>
              <p14:xfrm>
                <a:off x="7120659" y="1675565"/>
                <a:ext cx="136080" cy="8640"/>
              </p14:xfrm>
            </p:contentPart>
          </mc:Choice>
          <mc:Fallback xmlns="">
            <p:pic>
              <p:nvPicPr>
                <p:cNvPr id="288" name="Freihand 287">
                  <a:extLst>
                    <a:ext uri="{FF2B5EF4-FFF2-40B4-BE49-F238E27FC236}">
                      <a16:creationId xmlns:a16="http://schemas.microsoft.com/office/drawing/2014/main" id="{E0C27E84-A711-4102-93DA-E5F141AA2D39}"/>
                    </a:ext>
                  </a:extLst>
                </p:cNvPr>
                <p:cNvPicPr/>
                <p:nvPr/>
              </p:nvPicPr>
              <p:blipFill>
                <a:blip r:embed="rId342"/>
                <a:stretch>
                  <a:fillRect/>
                </a:stretch>
              </p:blipFill>
              <p:spPr>
                <a:xfrm>
                  <a:off x="7116339" y="1671245"/>
                  <a:ext cx="144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9" name="Freihand 288">
                  <a:extLst>
                    <a:ext uri="{FF2B5EF4-FFF2-40B4-BE49-F238E27FC236}">
                      <a16:creationId xmlns:a16="http://schemas.microsoft.com/office/drawing/2014/main" id="{9D9F7458-02E3-4F58-9FEE-2DDDCB1B1CF2}"/>
                    </a:ext>
                  </a:extLst>
                </p14:cNvPr>
                <p14:cNvContentPartPr/>
                <p14:nvPr/>
              </p14:nvContentPartPr>
              <p14:xfrm>
                <a:off x="7334499" y="1716605"/>
                <a:ext cx="4680" cy="75240"/>
              </p14:xfrm>
            </p:contentPart>
          </mc:Choice>
          <mc:Fallback xmlns="">
            <p:pic>
              <p:nvPicPr>
                <p:cNvPr id="289" name="Freihand 288">
                  <a:extLst>
                    <a:ext uri="{FF2B5EF4-FFF2-40B4-BE49-F238E27FC236}">
                      <a16:creationId xmlns:a16="http://schemas.microsoft.com/office/drawing/2014/main" id="{9D9F7458-02E3-4F58-9FEE-2DDDCB1B1CF2}"/>
                    </a:ext>
                  </a:extLst>
                </p:cNvPr>
                <p:cNvPicPr/>
                <p:nvPr/>
              </p:nvPicPr>
              <p:blipFill>
                <a:blip r:embed="rId344"/>
                <a:stretch>
                  <a:fillRect/>
                </a:stretch>
              </p:blipFill>
              <p:spPr>
                <a:xfrm>
                  <a:off x="7330179" y="1712285"/>
                  <a:ext cx="13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90" name="Freihand 289">
                  <a:extLst>
                    <a:ext uri="{FF2B5EF4-FFF2-40B4-BE49-F238E27FC236}">
                      <a16:creationId xmlns:a16="http://schemas.microsoft.com/office/drawing/2014/main" id="{E7832691-5E37-473C-AE50-C27A1F542E44}"/>
                    </a:ext>
                  </a:extLst>
                </p14:cNvPr>
                <p14:cNvContentPartPr/>
                <p14:nvPr/>
              </p14:nvContentPartPr>
              <p14:xfrm>
                <a:off x="7283739" y="1756205"/>
                <a:ext cx="120240" cy="10440"/>
              </p14:xfrm>
            </p:contentPart>
          </mc:Choice>
          <mc:Fallback xmlns="">
            <p:pic>
              <p:nvPicPr>
                <p:cNvPr id="290" name="Freihand 289">
                  <a:extLst>
                    <a:ext uri="{FF2B5EF4-FFF2-40B4-BE49-F238E27FC236}">
                      <a16:creationId xmlns:a16="http://schemas.microsoft.com/office/drawing/2014/main" id="{E7832691-5E37-473C-AE50-C27A1F542E44}"/>
                    </a:ext>
                  </a:extLst>
                </p:cNvPr>
                <p:cNvPicPr/>
                <p:nvPr/>
              </p:nvPicPr>
              <p:blipFill>
                <a:blip r:embed="rId346"/>
                <a:stretch>
                  <a:fillRect/>
                </a:stretch>
              </p:blipFill>
              <p:spPr>
                <a:xfrm>
                  <a:off x="7279419" y="1751885"/>
                  <a:ext cx="128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91" name="Freihand 290">
                  <a:extLst>
                    <a:ext uri="{FF2B5EF4-FFF2-40B4-BE49-F238E27FC236}">
                      <a16:creationId xmlns:a16="http://schemas.microsoft.com/office/drawing/2014/main" id="{E1357496-22CC-4D10-B848-D129D8A02E42}"/>
                    </a:ext>
                  </a:extLst>
                </p14:cNvPr>
                <p14:cNvContentPartPr/>
                <p14:nvPr/>
              </p14:nvContentPartPr>
              <p14:xfrm>
                <a:off x="7453659" y="1666925"/>
                <a:ext cx="163800" cy="179280"/>
              </p14:xfrm>
            </p:contentPart>
          </mc:Choice>
          <mc:Fallback xmlns="">
            <p:pic>
              <p:nvPicPr>
                <p:cNvPr id="291" name="Freihand 290">
                  <a:extLst>
                    <a:ext uri="{FF2B5EF4-FFF2-40B4-BE49-F238E27FC236}">
                      <a16:creationId xmlns:a16="http://schemas.microsoft.com/office/drawing/2014/main" id="{E1357496-22CC-4D10-B848-D129D8A02E42}"/>
                    </a:ext>
                  </a:extLst>
                </p:cNvPr>
                <p:cNvPicPr/>
                <p:nvPr/>
              </p:nvPicPr>
              <p:blipFill>
                <a:blip r:embed="rId348"/>
                <a:stretch>
                  <a:fillRect/>
                </a:stretch>
              </p:blipFill>
              <p:spPr>
                <a:xfrm>
                  <a:off x="7449339" y="1662605"/>
                  <a:ext cx="172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87" name="Freihand 386">
                  <a:extLst>
                    <a:ext uri="{FF2B5EF4-FFF2-40B4-BE49-F238E27FC236}">
                      <a16:creationId xmlns:a16="http://schemas.microsoft.com/office/drawing/2014/main" id="{411375D9-473A-4920-94E8-F90F89916452}"/>
                    </a:ext>
                  </a:extLst>
                </p14:cNvPr>
                <p14:cNvContentPartPr/>
                <p14:nvPr/>
              </p14:nvContentPartPr>
              <p14:xfrm>
                <a:off x="5746899" y="506645"/>
                <a:ext cx="21960" cy="15480"/>
              </p14:xfrm>
            </p:contentPart>
          </mc:Choice>
          <mc:Fallback xmlns="">
            <p:pic>
              <p:nvPicPr>
                <p:cNvPr id="387" name="Freihand 386">
                  <a:extLst>
                    <a:ext uri="{FF2B5EF4-FFF2-40B4-BE49-F238E27FC236}">
                      <a16:creationId xmlns:a16="http://schemas.microsoft.com/office/drawing/2014/main" id="{411375D9-473A-4920-94E8-F90F89916452}"/>
                    </a:ext>
                  </a:extLst>
                </p:cNvPr>
                <p:cNvPicPr/>
                <p:nvPr/>
              </p:nvPicPr>
              <p:blipFill>
                <a:blip r:embed="rId350"/>
                <a:stretch>
                  <a:fillRect/>
                </a:stretch>
              </p:blipFill>
              <p:spPr>
                <a:xfrm>
                  <a:off x="5742579" y="502325"/>
                  <a:ext cx="306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88" name="Freihand 387">
                  <a:extLst>
                    <a:ext uri="{FF2B5EF4-FFF2-40B4-BE49-F238E27FC236}">
                      <a16:creationId xmlns:a16="http://schemas.microsoft.com/office/drawing/2014/main" id="{B3B0D654-00F2-4924-9812-F4103FA019C3}"/>
                    </a:ext>
                  </a:extLst>
                </p14:cNvPr>
                <p14:cNvContentPartPr/>
                <p14:nvPr/>
              </p14:nvContentPartPr>
              <p14:xfrm>
                <a:off x="5724939" y="495125"/>
                <a:ext cx="70560" cy="40680"/>
              </p14:xfrm>
            </p:contentPart>
          </mc:Choice>
          <mc:Fallback xmlns="">
            <p:pic>
              <p:nvPicPr>
                <p:cNvPr id="388" name="Freihand 387">
                  <a:extLst>
                    <a:ext uri="{FF2B5EF4-FFF2-40B4-BE49-F238E27FC236}">
                      <a16:creationId xmlns:a16="http://schemas.microsoft.com/office/drawing/2014/main" id="{B3B0D654-00F2-4924-9812-F4103FA019C3}"/>
                    </a:ext>
                  </a:extLst>
                </p:cNvPr>
                <p:cNvPicPr/>
                <p:nvPr/>
              </p:nvPicPr>
              <p:blipFill>
                <a:blip r:embed="rId352"/>
                <a:stretch>
                  <a:fillRect/>
                </a:stretch>
              </p:blipFill>
              <p:spPr>
                <a:xfrm>
                  <a:off x="5720619" y="490805"/>
                  <a:ext cx="7920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3">
            <p14:nvContentPartPr>
              <p14:cNvPr id="391" name="Freihand 390">
                <a:extLst>
                  <a:ext uri="{FF2B5EF4-FFF2-40B4-BE49-F238E27FC236}">
                    <a16:creationId xmlns:a16="http://schemas.microsoft.com/office/drawing/2014/main" id="{92009E9D-E338-4777-AE44-06AA49728168}"/>
                  </a:ext>
                </a:extLst>
              </p14:cNvPr>
              <p14:cNvContentPartPr/>
              <p14:nvPr/>
            </p14:nvContentPartPr>
            <p14:xfrm>
              <a:off x="3837819" y="3372965"/>
              <a:ext cx="8640" cy="250920"/>
            </p14:xfrm>
          </p:contentPart>
        </mc:Choice>
        <mc:Fallback xmlns="">
          <p:pic>
            <p:nvPicPr>
              <p:cNvPr id="391" name="Freihand 390">
                <a:extLst>
                  <a:ext uri="{FF2B5EF4-FFF2-40B4-BE49-F238E27FC236}">
                    <a16:creationId xmlns:a16="http://schemas.microsoft.com/office/drawing/2014/main" id="{92009E9D-E338-4777-AE44-06AA49728168}"/>
                  </a:ext>
                </a:extLst>
              </p:cNvPr>
              <p:cNvPicPr/>
              <p:nvPr/>
            </p:nvPicPr>
            <p:blipFill>
              <a:blip r:embed="rId354"/>
              <a:stretch>
                <a:fillRect/>
              </a:stretch>
            </p:blipFill>
            <p:spPr>
              <a:xfrm>
                <a:off x="3833499" y="3368645"/>
                <a:ext cx="17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92" name="Freihand 391">
                <a:extLst>
                  <a:ext uri="{FF2B5EF4-FFF2-40B4-BE49-F238E27FC236}">
                    <a16:creationId xmlns:a16="http://schemas.microsoft.com/office/drawing/2014/main" id="{01AAF2DC-2C4D-4893-B445-7E3689D9FB7D}"/>
                  </a:ext>
                </a:extLst>
              </p14:cNvPr>
              <p14:cNvContentPartPr/>
              <p14:nvPr/>
            </p14:nvContentPartPr>
            <p14:xfrm>
              <a:off x="3870219" y="4252445"/>
              <a:ext cx="52920" cy="931680"/>
            </p14:xfrm>
          </p:contentPart>
        </mc:Choice>
        <mc:Fallback xmlns="">
          <p:pic>
            <p:nvPicPr>
              <p:cNvPr id="392" name="Freihand 391">
                <a:extLst>
                  <a:ext uri="{FF2B5EF4-FFF2-40B4-BE49-F238E27FC236}">
                    <a16:creationId xmlns:a16="http://schemas.microsoft.com/office/drawing/2014/main" id="{01AAF2DC-2C4D-4893-B445-7E3689D9FB7D}"/>
                  </a:ext>
                </a:extLst>
              </p:cNvPr>
              <p:cNvPicPr/>
              <p:nvPr/>
            </p:nvPicPr>
            <p:blipFill>
              <a:blip r:embed="rId356"/>
              <a:stretch>
                <a:fillRect/>
              </a:stretch>
            </p:blipFill>
            <p:spPr>
              <a:xfrm>
                <a:off x="3865899" y="4248125"/>
                <a:ext cx="61560" cy="940320"/>
              </a:xfrm>
              <a:prstGeom prst="rect">
                <a:avLst/>
              </a:prstGeom>
            </p:spPr>
          </p:pic>
        </mc:Fallback>
      </mc:AlternateContent>
      <p:grpSp>
        <p:nvGrpSpPr>
          <p:cNvPr id="405" name="Gruppieren 404">
            <a:extLst>
              <a:ext uri="{FF2B5EF4-FFF2-40B4-BE49-F238E27FC236}">
                <a16:creationId xmlns:a16="http://schemas.microsoft.com/office/drawing/2014/main" id="{1872DE74-72E5-4C9C-AEBF-619F8FE1EA6B}"/>
              </a:ext>
            </a:extLst>
          </p:cNvPr>
          <p:cNvGrpSpPr/>
          <p:nvPr/>
        </p:nvGrpSpPr>
        <p:grpSpPr>
          <a:xfrm>
            <a:off x="3649179" y="2796965"/>
            <a:ext cx="213840" cy="321480"/>
            <a:chOff x="3649179" y="2796965"/>
            <a:chExt cx="213840" cy="321480"/>
          </a:xfrm>
        </p:grpSpPr>
        <mc:AlternateContent xmlns:mc="http://schemas.openxmlformats.org/markup-compatibility/2006" xmlns:p14="http://schemas.microsoft.com/office/powerpoint/2010/main">
          <mc:Choice Requires="p14">
            <p:contentPart p14:bwMode="auto" r:id="rId357">
              <p14:nvContentPartPr>
                <p14:cNvPr id="390" name="Freihand 389">
                  <a:extLst>
                    <a:ext uri="{FF2B5EF4-FFF2-40B4-BE49-F238E27FC236}">
                      <a16:creationId xmlns:a16="http://schemas.microsoft.com/office/drawing/2014/main" id="{0E274372-B2FA-4EEE-99BB-5D84F9379A62}"/>
                    </a:ext>
                  </a:extLst>
                </p14:cNvPr>
                <p14:cNvContentPartPr/>
                <p14:nvPr/>
              </p14:nvContentPartPr>
              <p14:xfrm>
                <a:off x="3848619" y="2796965"/>
                <a:ext cx="14400" cy="321480"/>
              </p14:xfrm>
            </p:contentPart>
          </mc:Choice>
          <mc:Fallback xmlns="">
            <p:pic>
              <p:nvPicPr>
                <p:cNvPr id="390" name="Freihand 389">
                  <a:extLst>
                    <a:ext uri="{FF2B5EF4-FFF2-40B4-BE49-F238E27FC236}">
                      <a16:creationId xmlns:a16="http://schemas.microsoft.com/office/drawing/2014/main" id="{0E274372-B2FA-4EEE-99BB-5D84F9379A62}"/>
                    </a:ext>
                  </a:extLst>
                </p:cNvPr>
                <p:cNvPicPr/>
                <p:nvPr/>
              </p:nvPicPr>
              <p:blipFill>
                <a:blip r:embed="rId358"/>
                <a:stretch>
                  <a:fillRect/>
                </a:stretch>
              </p:blipFill>
              <p:spPr>
                <a:xfrm>
                  <a:off x="3844299" y="2792645"/>
                  <a:ext cx="230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93" name="Freihand 392">
                  <a:extLst>
                    <a:ext uri="{FF2B5EF4-FFF2-40B4-BE49-F238E27FC236}">
                      <a16:creationId xmlns:a16="http://schemas.microsoft.com/office/drawing/2014/main" id="{F0801421-E99F-448D-8431-89787FA5BCB5}"/>
                    </a:ext>
                  </a:extLst>
                </p14:cNvPr>
                <p14:cNvContentPartPr/>
                <p14:nvPr/>
              </p14:nvContentPartPr>
              <p14:xfrm>
                <a:off x="3649179" y="2801645"/>
                <a:ext cx="84600" cy="9360"/>
              </p14:xfrm>
            </p:contentPart>
          </mc:Choice>
          <mc:Fallback xmlns="">
            <p:pic>
              <p:nvPicPr>
                <p:cNvPr id="393" name="Freihand 392">
                  <a:extLst>
                    <a:ext uri="{FF2B5EF4-FFF2-40B4-BE49-F238E27FC236}">
                      <a16:creationId xmlns:a16="http://schemas.microsoft.com/office/drawing/2014/main" id="{F0801421-E99F-448D-8431-89787FA5BCB5}"/>
                    </a:ext>
                  </a:extLst>
                </p:cNvPr>
                <p:cNvPicPr/>
                <p:nvPr/>
              </p:nvPicPr>
              <p:blipFill>
                <a:blip r:embed="rId360"/>
                <a:stretch>
                  <a:fillRect/>
                </a:stretch>
              </p:blipFill>
              <p:spPr>
                <a:xfrm>
                  <a:off x="3644859" y="2797325"/>
                  <a:ext cx="9324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1">
            <p14:nvContentPartPr>
              <p14:cNvPr id="394" name="Freihand 393">
                <a:extLst>
                  <a:ext uri="{FF2B5EF4-FFF2-40B4-BE49-F238E27FC236}">
                    <a16:creationId xmlns:a16="http://schemas.microsoft.com/office/drawing/2014/main" id="{70163CCD-5B1C-41BA-B248-4F037B6CC653}"/>
                  </a:ext>
                </a:extLst>
              </p14:cNvPr>
              <p14:cNvContentPartPr/>
              <p14:nvPr/>
            </p14:nvContentPartPr>
            <p14:xfrm>
              <a:off x="2981739" y="2860685"/>
              <a:ext cx="187560" cy="3600"/>
            </p14:xfrm>
          </p:contentPart>
        </mc:Choice>
        <mc:Fallback xmlns="">
          <p:pic>
            <p:nvPicPr>
              <p:cNvPr id="394" name="Freihand 393">
                <a:extLst>
                  <a:ext uri="{FF2B5EF4-FFF2-40B4-BE49-F238E27FC236}">
                    <a16:creationId xmlns:a16="http://schemas.microsoft.com/office/drawing/2014/main" id="{70163CCD-5B1C-41BA-B248-4F037B6CC653}"/>
                  </a:ext>
                </a:extLst>
              </p:cNvPr>
              <p:cNvPicPr/>
              <p:nvPr/>
            </p:nvPicPr>
            <p:blipFill>
              <a:blip r:embed="rId362"/>
              <a:stretch>
                <a:fillRect/>
              </a:stretch>
            </p:blipFill>
            <p:spPr>
              <a:xfrm>
                <a:off x="2977419" y="2856365"/>
                <a:ext cx="196200" cy="12240"/>
              </a:xfrm>
              <a:prstGeom prst="rect">
                <a:avLst/>
              </a:prstGeom>
            </p:spPr>
          </p:pic>
        </mc:Fallback>
      </mc:AlternateContent>
      <p:grpSp>
        <p:nvGrpSpPr>
          <p:cNvPr id="403" name="Gruppieren 402">
            <a:extLst>
              <a:ext uri="{FF2B5EF4-FFF2-40B4-BE49-F238E27FC236}">
                <a16:creationId xmlns:a16="http://schemas.microsoft.com/office/drawing/2014/main" id="{6A108995-734E-49E7-BED3-75BE461C9D6A}"/>
              </a:ext>
            </a:extLst>
          </p:cNvPr>
          <p:cNvGrpSpPr/>
          <p:nvPr/>
        </p:nvGrpSpPr>
        <p:grpSpPr>
          <a:xfrm>
            <a:off x="3792099" y="5466005"/>
            <a:ext cx="474480" cy="322920"/>
            <a:chOff x="3792099" y="5466005"/>
            <a:chExt cx="474480" cy="322920"/>
          </a:xfrm>
        </p:grpSpPr>
        <mc:AlternateContent xmlns:mc="http://schemas.openxmlformats.org/markup-compatibility/2006" xmlns:p14="http://schemas.microsoft.com/office/powerpoint/2010/main">
          <mc:Choice Requires="p14">
            <p:contentPart p14:bwMode="auto" r:id="rId363">
              <p14:nvContentPartPr>
                <p14:cNvPr id="396" name="Freihand 395">
                  <a:extLst>
                    <a:ext uri="{FF2B5EF4-FFF2-40B4-BE49-F238E27FC236}">
                      <a16:creationId xmlns:a16="http://schemas.microsoft.com/office/drawing/2014/main" id="{F2A7F741-AEC8-4D65-82D8-9F679DF92119}"/>
                    </a:ext>
                  </a:extLst>
                </p14:cNvPr>
                <p14:cNvContentPartPr/>
                <p14:nvPr/>
              </p14:nvContentPartPr>
              <p14:xfrm>
                <a:off x="3792099" y="5559245"/>
                <a:ext cx="157680" cy="91800"/>
              </p14:xfrm>
            </p:contentPart>
          </mc:Choice>
          <mc:Fallback xmlns="">
            <p:pic>
              <p:nvPicPr>
                <p:cNvPr id="396" name="Freihand 395">
                  <a:extLst>
                    <a:ext uri="{FF2B5EF4-FFF2-40B4-BE49-F238E27FC236}">
                      <a16:creationId xmlns:a16="http://schemas.microsoft.com/office/drawing/2014/main" id="{F2A7F741-AEC8-4D65-82D8-9F679DF92119}"/>
                    </a:ext>
                  </a:extLst>
                </p:cNvPr>
                <p:cNvPicPr/>
                <p:nvPr/>
              </p:nvPicPr>
              <p:blipFill>
                <a:blip r:embed="rId364"/>
                <a:stretch>
                  <a:fillRect/>
                </a:stretch>
              </p:blipFill>
              <p:spPr>
                <a:xfrm>
                  <a:off x="3787779" y="5554925"/>
                  <a:ext cx="166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97" name="Freihand 396">
                  <a:extLst>
                    <a:ext uri="{FF2B5EF4-FFF2-40B4-BE49-F238E27FC236}">
                      <a16:creationId xmlns:a16="http://schemas.microsoft.com/office/drawing/2014/main" id="{DBB7A281-76ED-458D-973D-5B20D2A1E6D9}"/>
                    </a:ext>
                  </a:extLst>
                </p14:cNvPr>
                <p14:cNvContentPartPr/>
                <p14:nvPr/>
              </p14:nvContentPartPr>
              <p14:xfrm>
                <a:off x="3856899" y="5553845"/>
                <a:ext cx="99000" cy="235080"/>
              </p14:xfrm>
            </p:contentPart>
          </mc:Choice>
          <mc:Fallback xmlns="">
            <p:pic>
              <p:nvPicPr>
                <p:cNvPr id="397" name="Freihand 396">
                  <a:extLst>
                    <a:ext uri="{FF2B5EF4-FFF2-40B4-BE49-F238E27FC236}">
                      <a16:creationId xmlns:a16="http://schemas.microsoft.com/office/drawing/2014/main" id="{DBB7A281-76ED-458D-973D-5B20D2A1E6D9}"/>
                    </a:ext>
                  </a:extLst>
                </p:cNvPr>
                <p:cNvPicPr/>
                <p:nvPr/>
              </p:nvPicPr>
              <p:blipFill>
                <a:blip r:embed="rId366"/>
                <a:stretch>
                  <a:fillRect/>
                </a:stretch>
              </p:blipFill>
              <p:spPr>
                <a:xfrm>
                  <a:off x="3852579" y="5549525"/>
                  <a:ext cx="1076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98" name="Freihand 397">
                  <a:extLst>
                    <a:ext uri="{FF2B5EF4-FFF2-40B4-BE49-F238E27FC236}">
                      <a16:creationId xmlns:a16="http://schemas.microsoft.com/office/drawing/2014/main" id="{26404726-8306-4398-86BE-3F1E4670A989}"/>
                    </a:ext>
                  </a:extLst>
                </p14:cNvPr>
                <p14:cNvContentPartPr/>
                <p14:nvPr/>
              </p14:nvContentPartPr>
              <p14:xfrm>
                <a:off x="4072539" y="5466005"/>
                <a:ext cx="194040" cy="164520"/>
              </p14:xfrm>
            </p:contentPart>
          </mc:Choice>
          <mc:Fallback xmlns="">
            <p:pic>
              <p:nvPicPr>
                <p:cNvPr id="398" name="Freihand 397">
                  <a:extLst>
                    <a:ext uri="{FF2B5EF4-FFF2-40B4-BE49-F238E27FC236}">
                      <a16:creationId xmlns:a16="http://schemas.microsoft.com/office/drawing/2014/main" id="{26404726-8306-4398-86BE-3F1E4670A989}"/>
                    </a:ext>
                  </a:extLst>
                </p:cNvPr>
                <p:cNvPicPr/>
                <p:nvPr/>
              </p:nvPicPr>
              <p:blipFill>
                <a:blip r:embed="rId368"/>
                <a:stretch>
                  <a:fillRect/>
                </a:stretch>
              </p:blipFill>
              <p:spPr>
                <a:xfrm>
                  <a:off x="4068219" y="5461685"/>
                  <a:ext cx="202680" cy="173160"/>
                </a:xfrm>
                <a:prstGeom prst="rect">
                  <a:avLst/>
                </a:prstGeom>
              </p:spPr>
            </p:pic>
          </mc:Fallback>
        </mc:AlternateContent>
      </p:grpSp>
      <p:grpSp>
        <p:nvGrpSpPr>
          <p:cNvPr id="404" name="Gruppieren 403">
            <a:extLst>
              <a:ext uri="{FF2B5EF4-FFF2-40B4-BE49-F238E27FC236}">
                <a16:creationId xmlns:a16="http://schemas.microsoft.com/office/drawing/2014/main" id="{5613E237-0CFF-4CA9-BF07-5A17A0B6598B}"/>
              </a:ext>
            </a:extLst>
          </p:cNvPr>
          <p:cNvGrpSpPr/>
          <p:nvPr/>
        </p:nvGrpSpPr>
        <p:grpSpPr>
          <a:xfrm>
            <a:off x="1024419" y="2714525"/>
            <a:ext cx="1085400" cy="374040"/>
            <a:chOff x="1024419" y="2714525"/>
            <a:chExt cx="1085400" cy="374040"/>
          </a:xfrm>
        </p:grpSpPr>
        <mc:AlternateContent xmlns:mc="http://schemas.openxmlformats.org/markup-compatibility/2006" xmlns:p14="http://schemas.microsoft.com/office/powerpoint/2010/main">
          <mc:Choice Requires="p14">
            <p:contentPart p14:bwMode="auto" r:id="rId369">
              <p14:nvContentPartPr>
                <p14:cNvPr id="395" name="Freihand 394">
                  <a:extLst>
                    <a:ext uri="{FF2B5EF4-FFF2-40B4-BE49-F238E27FC236}">
                      <a16:creationId xmlns:a16="http://schemas.microsoft.com/office/drawing/2014/main" id="{0E6F76F3-DF25-4F4C-A8C3-B5A7DF621862}"/>
                    </a:ext>
                  </a:extLst>
                </p14:cNvPr>
                <p14:cNvContentPartPr/>
                <p14:nvPr/>
              </p14:nvContentPartPr>
              <p14:xfrm>
                <a:off x="1366419" y="2882285"/>
                <a:ext cx="743400" cy="65880"/>
              </p14:xfrm>
            </p:contentPart>
          </mc:Choice>
          <mc:Fallback xmlns="">
            <p:pic>
              <p:nvPicPr>
                <p:cNvPr id="395" name="Freihand 394">
                  <a:extLst>
                    <a:ext uri="{FF2B5EF4-FFF2-40B4-BE49-F238E27FC236}">
                      <a16:creationId xmlns:a16="http://schemas.microsoft.com/office/drawing/2014/main" id="{0E6F76F3-DF25-4F4C-A8C3-B5A7DF621862}"/>
                    </a:ext>
                  </a:extLst>
                </p:cNvPr>
                <p:cNvPicPr/>
                <p:nvPr/>
              </p:nvPicPr>
              <p:blipFill>
                <a:blip r:embed="rId370"/>
                <a:stretch>
                  <a:fillRect/>
                </a:stretch>
              </p:blipFill>
              <p:spPr>
                <a:xfrm>
                  <a:off x="1362099" y="2877965"/>
                  <a:ext cx="752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99" name="Freihand 398">
                  <a:extLst>
                    <a:ext uri="{FF2B5EF4-FFF2-40B4-BE49-F238E27FC236}">
                      <a16:creationId xmlns:a16="http://schemas.microsoft.com/office/drawing/2014/main" id="{E23EF7E8-BE16-4F07-8F7B-B867C425DAD0}"/>
                    </a:ext>
                  </a:extLst>
                </p14:cNvPr>
                <p14:cNvContentPartPr/>
                <p14:nvPr/>
              </p14:nvContentPartPr>
              <p14:xfrm>
                <a:off x="1024419" y="2894165"/>
                <a:ext cx="120240" cy="65520"/>
              </p14:xfrm>
            </p:contentPart>
          </mc:Choice>
          <mc:Fallback xmlns="">
            <p:pic>
              <p:nvPicPr>
                <p:cNvPr id="399" name="Freihand 398">
                  <a:extLst>
                    <a:ext uri="{FF2B5EF4-FFF2-40B4-BE49-F238E27FC236}">
                      <a16:creationId xmlns:a16="http://schemas.microsoft.com/office/drawing/2014/main" id="{E23EF7E8-BE16-4F07-8F7B-B867C425DAD0}"/>
                    </a:ext>
                  </a:extLst>
                </p:cNvPr>
                <p:cNvPicPr/>
                <p:nvPr/>
              </p:nvPicPr>
              <p:blipFill>
                <a:blip r:embed="rId372"/>
                <a:stretch>
                  <a:fillRect/>
                </a:stretch>
              </p:blipFill>
              <p:spPr>
                <a:xfrm>
                  <a:off x="1020099" y="2889845"/>
                  <a:ext cx="12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00" name="Freihand 399">
                  <a:extLst>
                    <a:ext uri="{FF2B5EF4-FFF2-40B4-BE49-F238E27FC236}">
                      <a16:creationId xmlns:a16="http://schemas.microsoft.com/office/drawing/2014/main" id="{83F9652D-A631-4AD0-883A-AFA7986C130B}"/>
                    </a:ext>
                  </a:extLst>
                </p14:cNvPr>
                <p14:cNvContentPartPr/>
                <p14:nvPr/>
              </p14:nvContentPartPr>
              <p14:xfrm>
                <a:off x="1089939" y="2915045"/>
                <a:ext cx="46800" cy="173520"/>
              </p14:xfrm>
            </p:contentPart>
          </mc:Choice>
          <mc:Fallback xmlns="">
            <p:pic>
              <p:nvPicPr>
                <p:cNvPr id="400" name="Freihand 399">
                  <a:extLst>
                    <a:ext uri="{FF2B5EF4-FFF2-40B4-BE49-F238E27FC236}">
                      <a16:creationId xmlns:a16="http://schemas.microsoft.com/office/drawing/2014/main" id="{83F9652D-A631-4AD0-883A-AFA7986C130B}"/>
                    </a:ext>
                  </a:extLst>
                </p:cNvPr>
                <p:cNvPicPr/>
                <p:nvPr/>
              </p:nvPicPr>
              <p:blipFill>
                <a:blip r:embed="rId374"/>
                <a:stretch>
                  <a:fillRect/>
                </a:stretch>
              </p:blipFill>
              <p:spPr>
                <a:xfrm>
                  <a:off x="1085619" y="2910725"/>
                  <a:ext cx="55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01" name="Freihand 400">
                  <a:extLst>
                    <a:ext uri="{FF2B5EF4-FFF2-40B4-BE49-F238E27FC236}">
                      <a16:creationId xmlns:a16="http://schemas.microsoft.com/office/drawing/2014/main" id="{F07F0098-A086-4C7A-9FCC-53ABCDD18C70}"/>
                    </a:ext>
                  </a:extLst>
                </p14:cNvPr>
                <p14:cNvContentPartPr/>
                <p14:nvPr/>
              </p14:nvContentPartPr>
              <p14:xfrm>
                <a:off x="1090659" y="2714525"/>
                <a:ext cx="274320" cy="159480"/>
              </p14:xfrm>
            </p:contentPart>
          </mc:Choice>
          <mc:Fallback xmlns="">
            <p:pic>
              <p:nvPicPr>
                <p:cNvPr id="401" name="Freihand 400">
                  <a:extLst>
                    <a:ext uri="{FF2B5EF4-FFF2-40B4-BE49-F238E27FC236}">
                      <a16:creationId xmlns:a16="http://schemas.microsoft.com/office/drawing/2014/main" id="{F07F0098-A086-4C7A-9FCC-53ABCDD18C70}"/>
                    </a:ext>
                  </a:extLst>
                </p:cNvPr>
                <p:cNvPicPr/>
                <p:nvPr/>
              </p:nvPicPr>
              <p:blipFill>
                <a:blip r:embed="rId376"/>
                <a:stretch>
                  <a:fillRect/>
                </a:stretch>
              </p:blipFill>
              <p:spPr>
                <a:xfrm>
                  <a:off x="1086339" y="2710205"/>
                  <a:ext cx="282960" cy="16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7">
            <p14:nvContentPartPr>
              <p14:cNvPr id="406" name="Freihand 405">
                <a:extLst>
                  <a:ext uri="{FF2B5EF4-FFF2-40B4-BE49-F238E27FC236}">
                    <a16:creationId xmlns:a16="http://schemas.microsoft.com/office/drawing/2014/main" id="{C6B5F5F1-52C1-4519-A76E-41640FE03AE3}"/>
                  </a:ext>
                </a:extLst>
              </p14:cNvPr>
              <p14:cNvContentPartPr/>
              <p14:nvPr/>
            </p14:nvContentPartPr>
            <p14:xfrm>
              <a:off x="7115619" y="860525"/>
              <a:ext cx="36720" cy="20160"/>
            </p14:xfrm>
          </p:contentPart>
        </mc:Choice>
        <mc:Fallback xmlns="">
          <p:pic>
            <p:nvPicPr>
              <p:cNvPr id="406" name="Freihand 405">
                <a:extLst>
                  <a:ext uri="{FF2B5EF4-FFF2-40B4-BE49-F238E27FC236}">
                    <a16:creationId xmlns:a16="http://schemas.microsoft.com/office/drawing/2014/main" id="{C6B5F5F1-52C1-4519-A76E-41640FE03AE3}"/>
                  </a:ext>
                </a:extLst>
              </p:cNvPr>
              <p:cNvPicPr/>
              <p:nvPr/>
            </p:nvPicPr>
            <p:blipFill>
              <a:blip r:embed="rId378"/>
              <a:stretch>
                <a:fillRect/>
              </a:stretch>
            </p:blipFill>
            <p:spPr>
              <a:xfrm>
                <a:off x="7111299" y="856205"/>
                <a:ext cx="453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07" name="Freihand 406">
                <a:extLst>
                  <a:ext uri="{FF2B5EF4-FFF2-40B4-BE49-F238E27FC236}">
                    <a16:creationId xmlns:a16="http://schemas.microsoft.com/office/drawing/2014/main" id="{E64521A6-0B02-4E14-B18F-287D5EC60F69}"/>
                  </a:ext>
                </a:extLst>
              </p14:cNvPr>
              <p14:cNvContentPartPr/>
              <p14:nvPr/>
            </p14:nvContentPartPr>
            <p14:xfrm>
              <a:off x="7568859" y="155285"/>
              <a:ext cx="1469520" cy="621000"/>
            </p14:xfrm>
          </p:contentPart>
        </mc:Choice>
        <mc:Fallback xmlns="">
          <p:pic>
            <p:nvPicPr>
              <p:cNvPr id="407" name="Freihand 406">
                <a:extLst>
                  <a:ext uri="{FF2B5EF4-FFF2-40B4-BE49-F238E27FC236}">
                    <a16:creationId xmlns:a16="http://schemas.microsoft.com/office/drawing/2014/main" id="{E64521A6-0B02-4E14-B18F-287D5EC60F69}"/>
                  </a:ext>
                </a:extLst>
              </p:cNvPr>
              <p:cNvPicPr/>
              <p:nvPr/>
            </p:nvPicPr>
            <p:blipFill>
              <a:blip r:embed="rId380"/>
              <a:stretch>
                <a:fillRect/>
              </a:stretch>
            </p:blipFill>
            <p:spPr>
              <a:xfrm>
                <a:off x="7564539" y="150965"/>
                <a:ext cx="1478160" cy="629640"/>
              </a:xfrm>
              <a:prstGeom prst="rect">
                <a:avLst/>
              </a:prstGeom>
            </p:spPr>
          </p:pic>
        </mc:Fallback>
      </mc:AlternateContent>
      <p:grpSp>
        <p:nvGrpSpPr>
          <p:cNvPr id="485" name="Gruppieren 484">
            <a:extLst>
              <a:ext uri="{FF2B5EF4-FFF2-40B4-BE49-F238E27FC236}">
                <a16:creationId xmlns:a16="http://schemas.microsoft.com/office/drawing/2014/main" id="{12802A5F-404F-482D-8ED3-AEFD1FAE4B2A}"/>
              </a:ext>
            </a:extLst>
          </p:cNvPr>
          <p:cNvGrpSpPr/>
          <p:nvPr/>
        </p:nvGrpSpPr>
        <p:grpSpPr>
          <a:xfrm>
            <a:off x="5819619" y="1571165"/>
            <a:ext cx="3786840" cy="2619360"/>
            <a:chOff x="5819619" y="1571165"/>
            <a:chExt cx="3786840" cy="2619360"/>
          </a:xfrm>
        </p:grpSpPr>
        <mc:AlternateContent xmlns:mc="http://schemas.openxmlformats.org/markup-compatibility/2006" xmlns:p14="http://schemas.microsoft.com/office/powerpoint/2010/main">
          <mc:Choice Requires="p14">
            <p:contentPart p14:bwMode="auto" r:id="rId381">
              <p14:nvContentPartPr>
                <p14:cNvPr id="436" name="Freihand 435">
                  <a:extLst>
                    <a:ext uri="{FF2B5EF4-FFF2-40B4-BE49-F238E27FC236}">
                      <a16:creationId xmlns:a16="http://schemas.microsoft.com/office/drawing/2014/main" id="{F9799D78-19DE-414F-97A9-A0B2E0E9C870}"/>
                    </a:ext>
                  </a:extLst>
                </p14:cNvPr>
                <p14:cNvContentPartPr/>
                <p14:nvPr/>
              </p14:nvContentPartPr>
              <p14:xfrm>
                <a:off x="6737259" y="1571165"/>
                <a:ext cx="291240" cy="398160"/>
              </p14:xfrm>
            </p:contentPart>
          </mc:Choice>
          <mc:Fallback xmlns="">
            <p:pic>
              <p:nvPicPr>
                <p:cNvPr id="436" name="Freihand 435">
                  <a:extLst>
                    <a:ext uri="{FF2B5EF4-FFF2-40B4-BE49-F238E27FC236}">
                      <a16:creationId xmlns:a16="http://schemas.microsoft.com/office/drawing/2014/main" id="{F9799D78-19DE-414F-97A9-A0B2E0E9C870}"/>
                    </a:ext>
                  </a:extLst>
                </p:cNvPr>
                <p:cNvPicPr/>
                <p:nvPr/>
              </p:nvPicPr>
              <p:blipFill>
                <a:blip r:embed="rId382"/>
                <a:stretch>
                  <a:fillRect/>
                </a:stretch>
              </p:blipFill>
              <p:spPr>
                <a:xfrm>
                  <a:off x="6732939" y="1566845"/>
                  <a:ext cx="29988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37" name="Freihand 436">
                  <a:extLst>
                    <a:ext uri="{FF2B5EF4-FFF2-40B4-BE49-F238E27FC236}">
                      <a16:creationId xmlns:a16="http://schemas.microsoft.com/office/drawing/2014/main" id="{7404A21F-458C-4D6B-8B87-6653B53B0837}"/>
                    </a:ext>
                  </a:extLst>
                </p14:cNvPr>
                <p14:cNvContentPartPr/>
                <p14:nvPr/>
              </p14:nvContentPartPr>
              <p14:xfrm>
                <a:off x="5819619" y="1898405"/>
                <a:ext cx="969480" cy="1418400"/>
              </p14:xfrm>
            </p:contentPart>
          </mc:Choice>
          <mc:Fallback xmlns="">
            <p:pic>
              <p:nvPicPr>
                <p:cNvPr id="437" name="Freihand 436">
                  <a:extLst>
                    <a:ext uri="{FF2B5EF4-FFF2-40B4-BE49-F238E27FC236}">
                      <a16:creationId xmlns:a16="http://schemas.microsoft.com/office/drawing/2014/main" id="{7404A21F-458C-4D6B-8B87-6653B53B0837}"/>
                    </a:ext>
                  </a:extLst>
                </p:cNvPr>
                <p:cNvPicPr/>
                <p:nvPr/>
              </p:nvPicPr>
              <p:blipFill>
                <a:blip r:embed="rId384"/>
                <a:stretch>
                  <a:fillRect/>
                </a:stretch>
              </p:blipFill>
              <p:spPr>
                <a:xfrm>
                  <a:off x="5815299" y="1894085"/>
                  <a:ext cx="978120" cy="1427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38" name="Freihand 437">
                  <a:extLst>
                    <a:ext uri="{FF2B5EF4-FFF2-40B4-BE49-F238E27FC236}">
                      <a16:creationId xmlns:a16="http://schemas.microsoft.com/office/drawing/2014/main" id="{906188E3-5D04-4006-AB39-F6CE6AC28500}"/>
                    </a:ext>
                  </a:extLst>
                </p14:cNvPr>
                <p14:cNvContentPartPr/>
                <p14:nvPr/>
              </p14:nvContentPartPr>
              <p14:xfrm>
                <a:off x="5985219" y="3104045"/>
                <a:ext cx="199080" cy="407160"/>
              </p14:xfrm>
            </p:contentPart>
          </mc:Choice>
          <mc:Fallback xmlns="">
            <p:pic>
              <p:nvPicPr>
                <p:cNvPr id="438" name="Freihand 437">
                  <a:extLst>
                    <a:ext uri="{FF2B5EF4-FFF2-40B4-BE49-F238E27FC236}">
                      <a16:creationId xmlns:a16="http://schemas.microsoft.com/office/drawing/2014/main" id="{906188E3-5D04-4006-AB39-F6CE6AC28500}"/>
                    </a:ext>
                  </a:extLst>
                </p:cNvPr>
                <p:cNvPicPr/>
                <p:nvPr/>
              </p:nvPicPr>
              <p:blipFill>
                <a:blip r:embed="rId386"/>
                <a:stretch>
                  <a:fillRect/>
                </a:stretch>
              </p:blipFill>
              <p:spPr>
                <a:xfrm>
                  <a:off x="5980899" y="3099725"/>
                  <a:ext cx="2077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39" name="Freihand 438">
                  <a:extLst>
                    <a:ext uri="{FF2B5EF4-FFF2-40B4-BE49-F238E27FC236}">
                      <a16:creationId xmlns:a16="http://schemas.microsoft.com/office/drawing/2014/main" id="{633A4A20-5E36-4B21-98C3-952F548E320D}"/>
                    </a:ext>
                  </a:extLst>
                </p14:cNvPr>
                <p14:cNvContentPartPr/>
                <p14:nvPr/>
              </p14:nvContentPartPr>
              <p14:xfrm>
                <a:off x="6366819" y="3160925"/>
                <a:ext cx="29520" cy="177840"/>
              </p14:xfrm>
            </p:contentPart>
          </mc:Choice>
          <mc:Fallback xmlns="">
            <p:pic>
              <p:nvPicPr>
                <p:cNvPr id="439" name="Freihand 438">
                  <a:extLst>
                    <a:ext uri="{FF2B5EF4-FFF2-40B4-BE49-F238E27FC236}">
                      <a16:creationId xmlns:a16="http://schemas.microsoft.com/office/drawing/2014/main" id="{633A4A20-5E36-4B21-98C3-952F548E320D}"/>
                    </a:ext>
                  </a:extLst>
                </p:cNvPr>
                <p:cNvPicPr/>
                <p:nvPr/>
              </p:nvPicPr>
              <p:blipFill>
                <a:blip r:embed="rId388"/>
                <a:stretch>
                  <a:fillRect/>
                </a:stretch>
              </p:blipFill>
              <p:spPr>
                <a:xfrm>
                  <a:off x="6362499" y="3156605"/>
                  <a:ext cx="38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40" name="Freihand 439">
                  <a:extLst>
                    <a:ext uri="{FF2B5EF4-FFF2-40B4-BE49-F238E27FC236}">
                      <a16:creationId xmlns:a16="http://schemas.microsoft.com/office/drawing/2014/main" id="{2808874D-6C25-4C6E-978A-808133C808A6}"/>
                    </a:ext>
                  </a:extLst>
                </p14:cNvPr>
                <p14:cNvContentPartPr/>
                <p14:nvPr/>
              </p14:nvContentPartPr>
              <p14:xfrm>
                <a:off x="6379419" y="3113405"/>
                <a:ext cx="155880" cy="16920"/>
              </p14:xfrm>
            </p:contentPart>
          </mc:Choice>
          <mc:Fallback xmlns="">
            <p:pic>
              <p:nvPicPr>
                <p:cNvPr id="440" name="Freihand 439">
                  <a:extLst>
                    <a:ext uri="{FF2B5EF4-FFF2-40B4-BE49-F238E27FC236}">
                      <a16:creationId xmlns:a16="http://schemas.microsoft.com/office/drawing/2014/main" id="{2808874D-6C25-4C6E-978A-808133C808A6}"/>
                    </a:ext>
                  </a:extLst>
                </p:cNvPr>
                <p:cNvPicPr/>
                <p:nvPr/>
              </p:nvPicPr>
              <p:blipFill>
                <a:blip r:embed="rId390"/>
                <a:stretch>
                  <a:fillRect/>
                </a:stretch>
              </p:blipFill>
              <p:spPr>
                <a:xfrm>
                  <a:off x="6375099" y="3109085"/>
                  <a:ext cx="164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41" name="Freihand 440">
                  <a:extLst>
                    <a:ext uri="{FF2B5EF4-FFF2-40B4-BE49-F238E27FC236}">
                      <a16:creationId xmlns:a16="http://schemas.microsoft.com/office/drawing/2014/main" id="{547928DC-F823-4D4F-BAA8-2980EA613310}"/>
                    </a:ext>
                  </a:extLst>
                </p14:cNvPr>
                <p14:cNvContentPartPr/>
                <p14:nvPr/>
              </p14:nvContentPartPr>
              <p14:xfrm>
                <a:off x="6368619" y="3210965"/>
                <a:ext cx="140400" cy="135360"/>
              </p14:xfrm>
            </p:contentPart>
          </mc:Choice>
          <mc:Fallback xmlns="">
            <p:pic>
              <p:nvPicPr>
                <p:cNvPr id="441" name="Freihand 440">
                  <a:extLst>
                    <a:ext uri="{FF2B5EF4-FFF2-40B4-BE49-F238E27FC236}">
                      <a16:creationId xmlns:a16="http://schemas.microsoft.com/office/drawing/2014/main" id="{547928DC-F823-4D4F-BAA8-2980EA613310}"/>
                    </a:ext>
                  </a:extLst>
                </p:cNvPr>
                <p:cNvPicPr/>
                <p:nvPr/>
              </p:nvPicPr>
              <p:blipFill>
                <a:blip r:embed="rId392"/>
                <a:stretch>
                  <a:fillRect/>
                </a:stretch>
              </p:blipFill>
              <p:spPr>
                <a:xfrm>
                  <a:off x="6364299" y="3206645"/>
                  <a:ext cx="149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42" name="Freihand 441">
                  <a:extLst>
                    <a:ext uri="{FF2B5EF4-FFF2-40B4-BE49-F238E27FC236}">
                      <a16:creationId xmlns:a16="http://schemas.microsoft.com/office/drawing/2014/main" id="{46C5714E-4EF4-47B9-9100-9533CC0AF85F}"/>
                    </a:ext>
                  </a:extLst>
                </p14:cNvPr>
                <p14:cNvContentPartPr/>
                <p14:nvPr/>
              </p14:nvContentPartPr>
              <p14:xfrm>
                <a:off x="6510819" y="3240485"/>
                <a:ext cx="132840" cy="67680"/>
              </p14:xfrm>
            </p:contentPart>
          </mc:Choice>
          <mc:Fallback xmlns="">
            <p:pic>
              <p:nvPicPr>
                <p:cNvPr id="442" name="Freihand 441">
                  <a:extLst>
                    <a:ext uri="{FF2B5EF4-FFF2-40B4-BE49-F238E27FC236}">
                      <a16:creationId xmlns:a16="http://schemas.microsoft.com/office/drawing/2014/main" id="{46C5714E-4EF4-47B9-9100-9533CC0AF85F}"/>
                    </a:ext>
                  </a:extLst>
                </p:cNvPr>
                <p:cNvPicPr/>
                <p:nvPr/>
              </p:nvPicPr>
              <p:blipFill>
                <a:blip r:embed="rId394"/>
                <a:stretch>
                  <a:fillRect/>
                </a:stretch>
              </p:blipFill>
              <p:spPr>
                <a:xfrm>
                  <a:off x="6506499" y="3236165"/>
                  <a:ext cx="141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43" name="Freihand 442">
                  <a:extLst>
                    <a:ext uri="{FF2B5EF4-FFF2-40B4-BE49-F238E27FC236}">
                      <a16:creationId xmlns:a16="http://schemas.microsoft.com/office/drawing/2014/main" id="{EB103C37-0C65-402D-B49A-5F8E8A5F16EC}"/>
                    </a:ext>
                  </a:extLst>
                </p14:cNvPr>
                <p14:cNvContentPartPr/>
                <p14:nvPr/>
              </p14:nvContentPartPr>
              <p14:xfrm>
                <a:off x="6672099" y="3129605"/>
                <a:ext cx="182160" cy="201240"/>
              </p14:xfrm>
            </p:contentPart>
          </mc:Choice>
          <mc:Fallback xmlns="">
            <p:pic>
              <p:nvPicPr>
                <p:cNvPr id="443" name="Freihand 442">
                  <a:extLst>
                    <a:ext uri="{FF2B5EF4-FFF2-40B4-BE49-F238E27FC236}">
                      <a16:creationId xmlns:a16="http://schemas.microsoft.com/office/drawing/2014/main" id="{EB103C37-0C65-402D-B49A-5F8E8A5F16EC}"/>
                    </a:ext>
                  </a:extLst>
                </p:cNvPr>
                <p:cNvPicPr/>
                <p:nvPr/>
              </p:nvPicPr>
              <p:blipFill>
                <a:blip r:embed="rId396"/>
                <a:stretch>
                  <a:fillRect/>
                </a:stretch>
              </p:blipFill>
              <p:spPr>
                <a:xfrm>
                  <a:off x="6667779" y="3125285"/>
                  <a:ext cx="1908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44" name="Freihand 443">
                  <a:extLst>
                    <a:ext uri="{FF2B5EF4-FFF2-40B4-BE49-F238E27FC236}">
                      <a16:creationId xmlns:a16="http://schemas.microsoft.com/office/drawing/2014/main" id="{CC2AD887-80D5-4EBC-B0EF-F205D71BAAA9}"/>
                    </a:ext>
                  </a:extLst>
                </p14:cNvPr>
                <p14:cNvContentPartPr/>
                <p14:nvPr/>
              </p14:nvContentPartPr>
              <p14:xfrm>
                <a:off x="6854979" y="3225365"/>
                <a:ext cx="103320" cy="71280"/>
              </p14:xfrm>
            </p:contentPart>
          </mc:Choice>
          <mc:Fallback xmlns="">
            <p:pic>
              <p:nvPicPr>
                <p:cNvPr id="444" name="Freihand 443">
                  <a:extLst>
                    <a:ext uri="{FF2B5EF4-FFF2-40B4-BE49-F238E27FC236}">
                      <a16:creationId xmlns:a16="http://schemas.microsoft.com/office/drawing/2014/main" id="{CC2AD887-80D5-4EBC-B0EF-F205D71BAAA9}"/>
                    </a:ext>
                  </a:extLst>
                </p:cNvPr>
                <p:cNvPicPr/>
                <p:nvPr/>
              </p:nvPicPr>
              <p:blipFill>
                <a:blip r:embed="rId398"/>
                <a:stretch>
                  <a:fillRect/>
                </a:stretch>
              </p:blipFill>
              <p:spPr>
                <a:xfrm>
                  <a:off x="6850659" y="3221045"/>
                  <a:ext cx="111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45" name="Freihand 444">
                  <a:extLst>
                    <a:ext uri="{FF2B5EF4-FFF2-40B4-BE49-F238E27FC236}">
                      <a16:creationId xmlns:a16="http://schemas.microsoft.com/office/drawing/2014/main" id="{E7CE4D19-C955-49F0-9ED0-FCF0D3C4DB94}"/>
                    </a:ext>
                  </a:extLst>
                </p14:cNvPr>
                <p14:cNvContentPartPr/>
                <p14:nvPr/>
              </p14:nvContentPartPr>
              <p14:xfrm>
                <a:off x="6956139" y="3200885"/>
                <a:ext cx="333000" cy="272520"/>
              </p14:xfrm>
            </p:contentPart>
          </mc:Choice>
          <mc:Fallback xmlns="">
            <p:pic>
              <p:nvPicPr>
                <p:cNvPr id="445" name="Freihand 444">
                  <a:extLst>
                    <a:ext uri="{FF2B5EF4-FFF2-40B4-BE49-F238E27FC236}">
                      <a16:creationId xmlns:a16="http://schemas.microsoft.com/office/drawing/2014/main" id="{E7CE4D19-C955-49F0-9ED0-FCF0D3C4DB94}"/>
                    </a:ext>
                  </a:extLst>
                </p:cNvPr>
                <p:cNvPicPr/>
                <p:nvPr/>
              </p:nvPicPr>
              <p:blipFill>
                <a:blip r:embed="rId400"/>
                <a:stretch>
                  <a:fillRect/>
                </a:stretch>
              </p:blipFill>
              <p:spPr>
                <a:xfrm>
                  <a:off x="6951819" y="3196565"/>
                  <a:ext cx="34164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46" name="Freihand 445">
                  <a:extLst>
                    <a:ext uri="{FF2B5EF4-FFF2-40B4-BE49-F238E27FC236}">
                      <a16:creationId xmlns:a16="http://schemas.microsoft.com/office/drawing/2014/main" id="{0A7B04A9-6099-4CD3-95D7-1149E88BDB0B}"/>
                    </a:ext>
                  </a:extLst>
                </p14:cNvPr>
                <p14:cNvContentPartPr/>
                <p14:nvPr/>
              </p14:nvContentPartPr>
              <p14:xfrm>
                <a:off x="7322979" y="3190445"/>
                <a:ext cx="102960" cy="103320"/>
              </p14:xfrm>
            </p:contentPart>
          </mc:Choice>
          <mc:Fallback xmlns="">
            <p:pic>
              <p:nvPicPr>
                <p:cNvPr id="446" name="Freihand 445">
                  <a:extLst>
                    <a:ext uri="{FF2B5EF4-FFF2-40B4-BE49-F238E27FC236}">
                      <a16:creationId xmlns:a16="http://schemas.microsoft.com/office/drawing/2014/main" id="{0A7B04A9-6099-4CD3-95D7-1149E88BDB0B}"/>
                    </a:ext>
                  </a:extLst>
                </p:cNvPr>
                <p:cNvPicPr/>
                <p:nvPr/>
              </p:nvPicPr>
              <p:blipFill>
                <a:blip r:embed="rId402"/>
                <a:stretch>
                  <a:fillRect/>
                </a:stretch>
              </p:blipFill>
              <p:spPr>
                <a:xfrm>
                  <a:off x="7318659" y="3186125"/>
                  <a:ext cx="111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47" name="Freihand 446">
                  <a:extLst>
                    <a:ext uri="{FF2B5EF4-FFF2-40B4-BE49-F238E27FC236}">
                      <a16:creationId xmlns:a16="http://schemas.microsoft.com/office/drawing/2014/main" id="{EBA4C4CE-DEA5-4DE4-B4AA-B44A918C992A}"/>
                    </a:ext>
                  </a:extLst>
                </p14:cNvPr>
                <p14:cNvContentPartPr/>
                <p14:nvPr/>
              </p14:nvContentPartPr>
              <p14:xfrm>
                <a:off x="7587219" y="3096125"/>
                <a:ext cx="117360" cy="173520"/>
              </p14:xfrm>
            </p:contentPart>
          </mc:Choice>
          <mc:Fallback xmlns="">
            <p:pic>
              <p:nvPicPr>
                <p:cNvPr id="447" name="Freihand 446">
                  <a:extLst>
                    <a:ext uri="{FF2B5EF4-FFF2-40B4-BE49-F238E27FC236}">
                      <a16:creationId xmlns:a16="http://schemas.microsoft.com/office/drawing/2014/main" id="{EBA4C4CE-DEA5-4DE4-B4AA-B44A918C992A}"/>
                    </a:ext>
                  </a:extLst>
                </p:cNvPr>
                <p:cNvPicPr/>
                <p:nvPr/>
              </p:nvPicPr>
              <p:blipFill>
                <a:blip r:embed="rId404"/>
                <a:stretch>
                  <a:fillRect/>
                </a:stretch>
              </p:blipFill>
              <p:spPr>
                <a:xfrm>
                  <a:off x="7582899" y="3091805"/>
                  <a:ext cx="126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48" name="Freihand 447">
                  <a:extLst>
                    <a:ext uri="{FF2B5EF4-FFF2-40B4-BE49-F238E27FC236}">
                      <a16:creationId xmlns:a16="http://schemas.microsoft.com/office/drawing/2014/main" id="{15017A5F-36D2-41BE-8EC2-E0DBD084D1B9}"/>
                    </a:ext>
                  </a:extLst>
                </p14:cNvPr>
                <p14:cNvContentPartPr/>
                <p14:nvPr/>
              </p14:nvContentPartPr>
              <p14:xfrm>
                <a:off x="7691259" y="3155885"/>
                <a:ext cx="223920" cy="105480"/>
              </p14:xfrm>
            </p:contentPart>
          </mc:Choice>
          <mc:Fallback xmlns="">
            <p:pic>
              <p:nvPicPr>
                <p:cNvPr id="448" name="Freihand 447">
                  <a:extLst>
                    <a:ext uri="{FF2B5EF4-FFF2-40B4-BE49-F238E27FC236}">
                      <a16:creationId xmlns:a16="http://schemas.microsoft.com/office/drawing/2014/main" id="{15017A5F-36D2-41BE-8EC2-E0DBD084D1B9}"/>
                    </a:ext>
                  </a:extLst>
                </p:cNvPr>
                <p:cNvPicPr/>
                <p:nvPr/>
              </p:nvPicPr>
              <p:blipFill>
                <a:blip r:embed="rId406"/>
                <a:stretch>
                  <a:fillRect/>
                </a:stretch>
              </p:blipFill>
              <p:spPr>
                <a:xfrm>
                  <a:off x="7686939" y="3151565"/>
                  <a:ext cx="232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49" name="Freihand 448">
                  <a:extLst>
                    <a:ext uri="{FF2B5EF4-FFF2-40B4-BE49-F238E27FC236}">
                      <a16:creationId xmlns:a16="http://schemas.microsoft.com/office/drawing/2014/main" id="{88D3AE7B-3084-4697-95B8-F780598EA802}"/>
                    </a:ext>
                  </a:extLst>
                </p14:cNvPr>
                <p14:cNvContentPartPr/>
                <p14:nvPr/>
              </p14:nvContentPartPr>
              <p14:xfrm>
                <a:off x="7904739" y="3080285"/>
                <a:ext cx="12600" cy="53280"/>
              </p14:xfrm>
            </p:contentPart>
          </mc:Choice>
          <mc:Fallback xmlns="">
            <p:pic>
              <p:nvPicPr>
                <p:cNvPr id="449" name="Freihand 448">
                  <a:extLst>
                    <a:ext uri="{FF2B5EF4-FFF2-40B4-BE49-F238E27FC236}">
                      <a16:creationId xmlns:a16="http://schemas.microsoft.com/office/drawing/2014/main" id="{88D3AE7B-3084-4697-95B8-F780598EA802}"/>
                    </a:ext>
                  </a:extLst>
                </p:cNvPr>
                <p:cNvPicPr/>
                <p:nvPr/>
              </p:nvPicPr>
              <p:blipFill>
                <a:blip r:embed="rId408"/>
                <a:stretch>
                  <a:fillRect/>
                </a:stretch>
              </p:blipFill>
              <p:spPr>
                <a:xfrm>
                  <a:off x="7900419" y="3075965"/>
                  <a:ext cx="21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50" name="Freihand 449">
                  <a:extLst>
                    <a:ext uri="{FF2B5EF4-FFF2-40B4-BE49-F238E27FC236}">
                      <a16:creationId xmlns:a16="http://schemas.microsoft.com/office/drawing/2014/main" id="{0CF97BFB-5DDE-4BF6-882A-81B291D2AEA8}"/>
                    </a:ext>
                  </a:extLst>
                </p14:cNvPr>
                <p14:cNvContentPartPr/>
                <p14:nvPr/>
              </p14:nvContentPartPr>
              <p14:xfrm>
                <a:off x="7952619" y="3158405"/>
                <a:ext cx="117720" cy="70200"/>
              </p14:xfrm>
            </p:contentPart>
          </mc:Choice>
          <mc:Fallback xmlns="">
            <p:pic>
              <p:nvPicPr>
                <p:cNvPr id="450" name="Freihand 449">
                  <a:extLst>
                    <a:ext uri="{FF2B5EF4-FFF2-40B4-BE49-F238E27FC236}">
                      <a16:creationId xmlns:a16="http://schemas.microsoft.com/office/drawing/2014/main" id="{0CF97BFB-5DDE-4BF6-882A-81B291D2AEA8}"/>
                    </a:ext>
                  </a:extLst>
                </p:cNvPr>
                <p:cNvPicPr/>
                <p:nvPr/>
              </p:nvPicPr>
              <p:blipFill>
                <a:blip r:embed="rId410"/>
                <a:stretch>
                  <a:fillRect/>
                </a:stretch>
              </p:blipFill>
              <p:spPr>
                <a:xfrm>
                  <a:off x="7948299" y="3154085"/>
                  <a:ext cx="126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51" name="Freihand 450">
                  <a:extLst>
                    <a:ext uri="{FF2B5EF4-FFF2-40B4-BE49-F238E27FC236}">
                      <a16:creationId xmlns:a16="http://schemas.microsoft.com/office/drawing/2014/main" id="{D7E9BEBF-D0D2-4027-B362-C795613702A4}"/>
                    </a:ext>
                  </a:extLst>
                </p14:cNvPr>
                <p14:cNvContentPartPr/>
                <p14:nvPr/>
              </p14:nvContentPartPr>
              <p14:xfrm>
                <a:off x="8073219" y="3061565"/>
                <a:ext cx="123840" cy="182160"/>
              </p14:xfrm>
            </p:contentPart>
          </mc:Choice>
          <mc:Fallback xmlns="">
            <p:pic>
              <p:nvPicPr>
                <p:cNvPr id="451" name="Freihand 450">
                  <a:extLst>
                    <a:ext uri="{FF2B5EF4-FFF2-40B4-BE49-F238E27FC236}">
                      <a16:creationId xmlns:a16="http://schemas.microsoft.com/office/drawing/2014/main" id="{D7E9BEBF-D0D2-4027-B362-C795613702A4}"/>
                    </a:ext>
                  </a:extLst>
                </p:cNvPr>
                <p:cNvPicPr/>
                <p:nvPr/>
              </p:nvPicPr>
              <p:blipFill>
                <a:blip r:embed="rId412"/>
                <a:stretch>
                  <a:fillRect/>
                </a:stretch>
              </p:blipFill>
              <p:spPr>
                <a:xfrm>
                  <a:off x="8068899" y="3057245"/>
                  <a:ext cx="132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52" name="Freihand 451">
                  <a:extLst>
                    <a:ext uri="{FF2B5EF4-FFF2-40B4-BE49-F238E27FC236}">
                      <a16:creationId xmlns:a16="http://schemas.microsoft.com/office/drawing/2014/main" id="{0BFEE9C8-F8EB-4117-95EA-3BC387CC40E8}"/>
                    </a:ext>
                  </a:extLst>
                </p14:cNvPr>
                <p14:cNvContentPartPr/>
                <p14:nvPr/>
              </p14:nvContentPartPr>
              <p14:xfrm>
                <a:off x="8236659" y="3065885"/>
                <a:ext cx="33480" cy="160920"/>
              </p14:xfrm>
            </p:contentPart>
          </mc:Choice>
          <mc:Fallback xmlns="">
            <p:pic>
              <p:nvPicPr>
                <p:cNvPr id="452" name="Freihand 451">
                  <a:extLst>
                    <a:ext uri="{FF2B5EF4-FFF2-40B4-BE49-F238E27FC236}">
                      <a16:creationId xmlns:a16="http://schemas.microsoft.com/office/drawing/2014/main" id="{0BFEE9C8-F8EB-4117-95EA-3BC387CC40E8}"/>
                    </a:ext>
                  </a:extLst>
                </p:cNvPr>
                <p:cNvPicPr/>
                <p:nvPr/>
              </p:nvPicPr>
              <p:blipFill>
                <a:blip r:embed="rId414"/>
                <a:stretch>
                  <a:fillRect/>
                </a:stretch>
              </p:blipFill>
              <p:spPr>
                <a:xfrm>
                  <a:off x="8232339" y="3061565"/>
                  <a:ext cx="42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53" name="Freihand 452">
                  <a:extLst>
                    <a:ext uri="{FF2B5EF4-FFF2-40B4-BE49-F238E27FC236}">
                      <a16:creationId xmlns:a16="http://schemas.microsoft.com/office/drawing/2014/main" id="{EC68FF67-9A92-478C-97D9-945D6D2EED72}"/>
                    </a:ext>
                  </a:extLst>
                </p14:cNvPr>
                <p14:cNvContentPartPr/>
                <p14:nvPr/>
              </p14:nvContentPartPr>
              <p14:xfrm>
                <a:off x="8283819" y="3134285"/>
                <a:ext cx="133920" cy="100080"/>
              </p14:xfrm>
            </p:contentPart>
          </mc:Choice>
          <mc:Fallback xmlns="">
            <p:pic>
              <p:nvPicPr>
                <p:cNvPr id="453" name="Freihand 452">
                  <a:extLst>
                    <a:ext uri="{FF2B5EF4-FFF2-40B4-BE49-F238E27FC236}">
                      <a16:creationId xmlns:a16="http://schemas.microsoft.com/office/drawing/2014/main" id="{EC68FF67-9A92-478C-97D9-945D6D2EED72}"/>
                    </a:ext>
                  </a:extLst>
                </p:cNvPr>
                <p:cNvPicPr/>
                <p:nvPr/>
              </p:nvPicPr>
              <p:blipFill>
                <a:blip r:embed="rId416"/>
                <a:stretch>
                  <a:fillRect/>
                </a:stretch>
              </p:blipFill>
              <p:spPr>
                <a:xfrm>
                  <a:off x="8279499" y="3129965"/>
                  <a:ext cx="142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55" name="Freihand 454">
                  <a:extLst>
                    <a:ext uri="{FF2B5EF4-FFF2-40B4-BE49-F238E27FC236}">
                      <a16:creationId xmlns:a16="http://schemas.microsoft.com/office/drawing/2014/main" id="{10129352-CF17-4482-835F-9B28A1B6CB01}"/>
                    </a:ext>
                  </a:extLst>
                </p14:cNvPr>
                <p14:cNvContentPartPr/>
                <p14:nvPr/>
              </p14:nvContentPartPr>
              <p14:xfrm>
                <a:off x="8464179" y="3231125"/>
                <a:ext cx="36720" cy="100080"/>
              </p14:xfrm>
            </p:contentPart>
          </mc:Choice>
          <mc:Fallback xmlns="">
            <p:pic>
              <p:nvPicPr>
                <p:cNvPr id="455" name="Freihand 454">
                  <a:extLst>
                    <a:ext uri="{FF2B5EF4-FFF2-40B4-BE49-F238E27FC236}">
                      <a16:creationId xmlns:a16="http://schemas.microsoft.com/office/drawing/2014/main" id="{10129352-CF17-4482-835F-9B28A1B6CB01}"/>
                    </a:ext>
                  </a:extLst>
                </p:cNvPr>
                <p:cNvPicPr/>
                <p:nvPr/>
              </p:nvPicPr>
              <p:blipFill>
                <a:blip r:embed="rId418"/>
                <a:stretch>
                  <a:fillRect/>
                </a:stretch>
              </p:blipFill>
              <p:spPr>
                <a:xfrm>
                  <a:off x="8459859" y="3226805"/>
                  <a:ext cx="45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456" name="Freihand 455">
                  <a:extLst>
                    <a:ext uri="{FF2B5EF4-FFF2-40B4-BE49-F238E27FC236}">
                      <a16:creationId xmlns:a16="http://schemas.microsoft.com/office/drawing/2014/main" id="{F28C3034-B9B8-4164-BB97-CCE628174997}"/>
                    </a:ext>
                  </a:extLst>
                </p14:cNvPr>
                <p14:cNvContentPartPr/>
                <p14:nvPr/>
              </p14:nvContentPartPr>
              <p14:xfrm>
                <a:off x="6370059" y="3546845"/>
                <a:ext cx="175680" cy="199440"/>
              </p14:xfrm>
            </p:contentPart>
          </mc:Choice>
          <mc:Fallback xmlns="">
            <p:pic>
              <p:nvPicPr>
                <p:cNvPr id="456" name="Freihand 455">
                  <a:extLst>
                    <a:ext uri="{FF2B5EF4-FFF2-40B4-BE49-F238E27FC236}">
                      <a16:creationId xmlns:a16="http://schemas.microsoft.com/office/drawing/2014/main" id="{F28C3034-B9B8-4164-BB97-CCE628174997}"/>
                    </a:ext>
                  </a:extLst>
                </p:cNvPr>
                <p:cNvPicPr/>
                <p:nvPr/>
              </p:nvPicPr>
              <p:blipFill>
                <a:blip r:embed="rId420"/>
                <a:stretch>
                  <a:fillRect/>
                </a:stretch>
              </p:blipFill>
              <p:spPr>
                <a:xfrm>
                  <a:off x="6365739" y="3542525"/>
                  <a:ext cx="184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57" name="Freihand 456">
                  <a:extLst>
                    <a:ext uri="{FF2B5EF4-FFF2-40B4-BE49-F238E27FC236}">
                      <a16:creationId xmlns:a16="http://schemas.microsoft.com/office/drawing/2014/main" id="{D9A0BA6B-2212-4146-8103-504857D60099}"/>
                    </a:ext>
                  </a:extLst>
                </p14:cNvPr>
                <p14:cNvContentPartPr/>
                <p14:nvPr/>
              </p14:nvContentPartPr>
              <p14:xfrm>
                <a:off x="6559059" y="3640805"/>
                <a:ext cx="16200" cy="72360"/>
              </p14:xfrm>
            </p:contentPart>
          </mc:Choice>
          <mc:Fallback xmlns="">
            <p:pic>
              <p:nvPicPr>
                <p:cNvPr id="457" name="Freihand 456">
                  <a:extLst>
                    <a:ext uri="{FF2B5EF4-FFF2-40B4-BE49-F238E27FC236}">
                      <a16:creationId xmlns:a16="http://schemas.microsoft.com/office/drawing/2014/main" id="{D9A0BA6B-2212-4146-8103-504857D60099}"/>
                    </a:ext>
                  </a:extLst>
                </p:cNvPr>
                <p:cNvPicPr/>
                <p:nvPr/>
              </p:nvPicPr>
              <p:blipFill>
                <a:blip r:embed="rId422"/>
                <a:stretch>
                  <a:fillRect/>
                </a:stretch>
              </p:blipFill>
              <p:spPr>
                <a:xfrm>
                  <a:off x="6554739" y="3636485"/>
                  <a:ext cx="24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458" name="Freihand 457">
                  <a:extLst>
                    <a:ext uri="{FF2B5EF4-FFF2-40B4-BE49-F238E27FC236}">
                      <a16:creationId xmlns:a16="http://schemas.microsoft.com/office/drawing/2014/main" id="{8306EF82-E80F-46E6-96B3-EE6A5664D39C}"/>
                    </a:ext>
                  </a:extLst>
                </p14:cNvPr>
                <p14:cNvContentPartPr/>
                <p14:nvPr/>
              </p14:nvContentPartPr>
              <p14:xfrm>
                <a:off x="6592899" y="3597245"/>
                <a:ext cx="107280" cy="124560"/>
              </p14:xfrm>
            </p:contentPart>
          </mc:Choice>
          <mc:Fallback xmlns="">
            <p:pic>
              <p:nvPicPr>
                <p:cNvPr id="458" name="Freihand 457">
                  <a:extLst>
                    <a:ext uri="{FF2B5EF4-FFF2-40B4-BE49-F238E27FC236}">
                      <a16:creationId xmlns:a16="http://schemas.microsoft.com/office/drawing/2014/main" id="{8306EF82-E80F-46E6-96B3-EE6A5664D39C}"/>
                    </a:ext>
                  </a:extLst>
                </p:cNvPr>
                <p:cNvPicPr/>
                <p:nvPr/>
              </p:nvPicPr>
              <p:blipFill>
                <a:blip r:embed="rId424"/>
                <a:stretch>
                  <a:fillRect/>
                </a:stretch>
              </p:blipFill>
              <p:spPr>
                <a:xfrm>
                  <a:off x="6588579" y="3592925"/>
                  <a:ext cx="115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459" name="Freihand 458">
                  <a:extLst>
                    <a:ext uri="{FF2B5EF4-FFF2-40B4-BE49-F238E27FC236}">
                      <a16:creationId xmlns:a16="http://schemas.microsoft.com/office/drawing/2014/main" id="{86227B58-B56A-4F9A-80C8-803B932D44E9}"/>
                    </a:ext>
                  </a:extLst>
                </p14:cNvPr>
                <p14:cNvContentPartPr/>
                <p14:nvPr/>
              </p14:nvContentPartPr>
              <p14:xfrm>
                <a:off x="6639339" y="3525965"/>
                <a:ext cx="360" cy="360"/>
              </p14:xfrm>
            </p:contentPart>
          </mc:Choice>
          <mc:Fallback xmlns="">
            <p:pic>
              <p:nvPicPr>
                <p:cNvPr id="459" name="Freihand 458">
                  <a:extLst>
                    <a:ext uri="{FF2B5EF4-FFF2-40B4-BE49-F238E27FC236}">
                      <a16:creationId xmlns:a16="http://schemas.microsoft.com/office/drawing/2014/main" id="{86227B58-B56A-4F9A-80C8-803B932D44E9}"/>
                    </a:ext>
                  </a:extLst>
                </p:cNvPr>
                <p:cNvPicPr/>
                <p:nvPr/>
              </p:nvPicPr>
              <p:blipFill>
                <a:blip r:embed="rId426"/>
                <a:stretch>
                  <a:fillRect/>
                </a:stretch>
              </p:blipFill>
              <p:spPr>
                <a:xfrm>
                  <a:off x="6635019" y="3521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60" name="Freihand 459">
                  <a:extLst>
                    <a:ext uri="{FF2B5EF4-FFF2-40B4-BE49-F238E27FC236}">
                      <a16:creationId xmlns:a16="http://schemas.microsoft.com/office/drawing/2014/main" id="{F1CE470A-D768-4E2E-A9DA-3AAAB56F77FF}"/>
                    </a:ext>
                  </a:extLst>
                </p14:cNvPr>
                <p14:cNvContentPartPr/>
                <p14:nvPr/>
              </p14:nvContentPartPr>
              <p14:xfrm>
                <a:off x="6806019" y="3606605"/>
                <a:ext cx="176760" cy="73440"/>
              </p14:xfrm>
            </p:contentPart>
          </mc:Choice>
          <mc:Fallback xmlns="">
            <p:pic>
              <p:nvPicPr>
                <p:cNvPr id="460" name="Freihand 459">
                  <a:extLst>
                    <a:ext uri="{FF2B5EF4-FFF2-40B4-BE49-F238E27FC236}">
                      <a16:creationId xmlns:a16="http://schemas.microsoft.com/office/drawing/2014/main" id="{F1CE470A-D768-4E2E-A9DA-3AAAB56F77FF}"/>
                    </a:ext>
                  </a:extLst>
                </p:cNvPr>
                <p:cNvPicPr/>
                <p:nvPr/>
              </p:nvPicPr>
              <p:blipFill>
                <a:blip r:embed="rId428"/>
                <a:stretch>
                  <a:fillRect/>
                </a:stretch>
              </p:blipFill>
              <p:spPr>
                <a:xfrm>
                  <a:off x="6801699" y="3602285"/>
                  <a:ext cx="185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461" name="Freihand 460">
                  <a:extLst>
                    <a:ext uri="{FF2B5EF4-FFF2-40B4-BE49-F238E27FC236}">
                      <a16:creationId xmlns:a16="http://schemas.microsoft.com/office/drawing/2014/main" id="{C810546C-CE1B-4AA3-A14E-1F7705A59E58}"/>
                    </a:ext>
                  </a:extLst>
                </p14:cNvPr>
                <p14:cNvContentPartPr/>
                <p14:nvPr/>
              </p14:nvContentPartPr>
              <p14:xfrm>
                <a:off x="7000779" y="3573485"/>
                <a:ext cx="109080" cy="97560"/>
              </p14:xfrm>
            </p:contentPart>
          </mc:Choice>
          <mc:Fallback xmlns="">
            <p:pic>
              <p:nvPicPr>
                <p:cNvPr id="461" name="Freihand 460">
                  <a:extLst>
                    <a:ext uri="{FF2B5EF4-FFF2-40B4-BE49-F238E27FC236}">
                      <a16:creationId xmlns:a16="http://schemas.microsoft.com/office/drawing/2014/main" id="{C810546C-CE1B-4AA3-A14E-1F7705A59E58}"/>
                    </a:ext>
                  </a:extLst>
                </p:cNvPr>
                <p:cNvPicPr/>
                <p:nvPr/>
              </p:nvPicPr>
              <p:blipFill>
                <a:blip r:embed="rId430"/>
                <a:stretch>
                  <a:fillRect/>
                </a:stretch>
              </p:blipFill>
              <p:spPr>
                <a:xfrm>
                  <a:off x="6996459" y="3569165"/>
                  <a:ext cx="117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62" name="Freihand 461">
                  <a:extLst>
                    <a:ext uri="{FF2B5EF4-FFF2-40B4-BE49-F238E27FC236}">
                      <a16:creationId xmlns:a16="http://schemas.microsoft.com/office/drawing/2014/main" id="{340821D9-1C0F-4D90-A4A4-CCFEE3DC15BB}"/>
                    </a:ext>
                  </a:extLst>
                </p14:cNvPr>
                <p14:cNvContentPartPr/>
                <p14:nvPr/>
              </p14:nvContentPartPr>
              <p14:xfrm>
                <a:off x="7163859" y="3533525"/>
                <a:ext cx="184320" cy="126720"/>
              </p14:xfrm>
            </p:contentPart>
          </mc:Choice>
          <mc:Fallback xmlns="">
            <p:pic>
              <p:nvPicPr>
                <p:cNvPr id="462" name="Freihand 461">
                  <a:extLst>
                    <a:ext uri="{FF2B5EF4-FFF2-40B4-BE49-F238E27FC236}">
                      <a16:creationId xmlns:a16="http://schemas.microsoft.com/office/drawing/2014/main" id="{340821D9-1C0F-4D90-A4A4-CCFEE3DC15BB}"/>
                    </a:ext>
                  </a:extLst>
                </p:cNvPr>
                <p:cNvPicPr/>
                <p:nvPr/>
              </p:nvPicPr>
              <p:blipFill>
                <a:blip r:embed="rId432"/>
                <a:stretch>
                  <a:fillRect/>
                </a:stretch>
              </p:blipFill>
              <p:spPr>
                <a:xfrm>
                  <a:off x="7159539" y="3529205"/>
                  <a:ext cx="192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63" name="Freihand 462">
                  <a:extLst>
                    <a:ext uri="{FF2B5EF4-FFF2-40B4-BE49-F238E27FC236}">
                      <a16:creationId xmlns:a16="http://schemas.microsoft.com/office/drawing/2014/main" id="{0DD6FD7F-2356-41EC-A898-5D1F3D640B0F}"/>
                    </a:ext>
                  </a:extLst>
                </p14:cNvPr>
                <p14:cNvContentPartPr/>
                <p14:nvPr/>
              </p14:nvContentPartPr>
              <p14:xfrm>
                <a:off x="7379859" y="3473045"/>
                <a:ext cx="119520" cy="195840"/>
              </p14:xfrm>
            </p:contentPart>
          </mc:Choice>
          <mc:Fallback xmlns="">
            <p:pic>
              <p:nvPicPr>
                <p:cNvPr id="463" name="Freihand 462">
                  <a:extLst>
                    <a:ext uri="{FF2B5EF4-FFF2-40B4-BE49-F238E27FC236}">
                      <a16:creationId xmlns:a16="http://schemas.microsoft.com/office/drawing/2014/main" id="{0DD6FD7F-2356-41EC-A898-5D1F3D640B0F}"/>
                    </a:ext>
                  </a:extLst>
                </p:cNvPr>
                <p:cNvPicPr/>
                <p:nvPr/>
              </p:nvPicPr>
              <p:blipFill>
                <a:blip r:embed="rId434"/>
                <a:stretch>
                  <a:fillRect/>
                </a:stretch>
              </p:blipFill>
              <p:spPr>
                <a:xfrm>
                  <a:off x="7375539" y="3468725"/>
                  <a:ext cx="128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64" name="Freihand 463">
                  <a:extLst>
                    <a:ext uri="{FF2B5EF4-FFF2-40B4-BE49-F238E27FC236}">
                      <a16:creationId xmlns:a16="http://schemas.microsoft.com/office/drawing/2014/main" id="{99A1E88D-F010-439C-AA3A-29040E676293}"/>
                    </a:ext>
                  </a:extLst>
                </p14:cNvPr>
                <p14:cNvContentPartPr/>
                <p14:nvPr/>
              </p14:nvContentPartPr>
              <p14:xfrm>
                <a:off x="7510179" y="3441365"/>
                <a:ext cx="411480" cy="213840"/>
              </p14:xfrm>
            </p:contentPart>
          </mc:Choice>
          <mc:Fallback xmlns="">
            <p:pic>
              <p:nvPicPr>
                <p:cNvPr id="464" name="Freihand 463">
                  <a:extLst>
                    <a:ext uri="{FF2B5EF4-FFF2-40B4-BE49-F238E27FC236}">
                      <a16:creationId xmlns:a16="http://schemas.microsoft.com/office/drawing/2014/main" id="{99A1E88D-F010-439C-AA3A-29040E676293}"/>
                    </a:ext>
                  </a:extLst>
                </p:cNvPr>
                <p:cNvPicPr/>
                <p:nvPr/>
              </p:nvPicPr>
              <p:blipFill>
                <a:blip r:embed="rId436"/>
                <a:stretch>
                  <a:fillRect/>
                </a:stretch>
              </p:blipFill>
              <p:spPr>
                <a:xfrm>
                  <a:off x="7505859" y="3437045"/>
                  <a:ext cx="4201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465" name="Freihand 464">
                  <a:extLst>
                    <a:ext uri="{FF2B5EF4-FFF2-40B4-BE49-F238E27FC236}">
                      <a16:creationId xmlns:a16="http://schemas.microsoft.com/office/drawing/2014/main" id="{EC79FDA7-73AB-417A-8879-ECB52F612B6E}"/>
                    </a:ext>
                  </a:extLst>
                </p14:cNvPr>
                <p14:cNvContentPartPr/>
                <p14:nvPr/>
              </p14:nvContentPartPr>
              <p14:xfrm>
                <a:off x="7987539" y="3443525"/>
                <a:ext cx="295920" cy="173160"/>
              </p14:xfrm>
            </p:contentPart>
          </mc:Choice>
          <mc:Fallback xmlns="">
            <p:pic>
              <p:nvPicPr>
                <p:cNvPr id="465" name="Freihand 464">
                  <a:extLst>
                    <a:ext uri="{FF2B5EF4-FFF2-40B4-BE49-F238E27FC236}">
                      <a16:creationId xmlns:a16="http://schemas.microsoft.com/office/drawing/2014/main" id="{EC79FDA7-73AB-417A-8879-ECB52F612B6E}"/>
                    </a:ext>
                  </a:extLst>
                </p:cNvPr>
                <p:cNvPicPr/>
                <p:nvPr/>
              </p:nvPicPr>
              <p:blipFill>
                <a:blip r:embed="rId438"/>
                <a:stretch>
                  <a:fillRect/>
                </a:stretch>
              </p:blipFill>
              <p:spPr>
                <a:xfrm>
                  <a:off x="7983219" y="3439205"/>
                  <a:ext cx="304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466" name="Freihand 465">
                  <a:extLst>
                    <a:ext uri="{FF2B5EF4-FFF2-40B4-BE49-F238E27FC236}">
                      <a16:creationId xmlns:a16="http://schemas.microsoft.com/office/drawing/2014/main" id="{8E8F31C6-0628-4F9E-AC43-E3ED9BC07A25}"/>
                    </a:ext>
                  </a:extLst>
                </p14:cNvPr>
                <p14:cNvContentPartPr/>
                <p14:nvPr/>
              </p14:nvContentPartPr>
              <p14:xfrm>
                <a:off x="8267979" y="3491765"/>
                <a:ext cx="112320" cy="124560"/>
              </p14:xfrm>
            </p:contentPart>
          </mc:Choice>
          <mc:Fallback xmlns="">
            <p:pic>
              <p:nvPicPr>
                <p:cNvPr id="466" name="Freihand 465">
                  <a:extLst>
                    <a:ext uri="{FF2B5EF4-FFF2-40B4-BE49-F238E27FC236}">
                      <a16:creationId xmlns:a16="http://schemas.microsoft.com/office/drawing/2014/main" id="{8E8F31C6-0628-4F9E-AC43-E3ED9BC07A25}"/>
                    </a:ext>
                  </a:extLst>
                </p:cNvPr>
                <p:cNvPicPr/>
                <p:nvPr/>
              </p:nvPicPr>
              <p:blipFill>
                <a:blip r:embed="rId440"/>
                <a:stretch>
                  <a:fillRect/>
                </a:stretch>
              </p:blipFill>
              <p:spPr>
                <a:xfrm>
                  <a:off x="8263659" y="3487445"/>
                  <a:ext cx="120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467" name="Freihand 466">
                  <a:extLst>
                    <a:ext uri="{FF2B5EF4-FFF2-40B4-BE49-F238E27FC236}">
                      <a16:creationId xmlns:a16="http://schemas.microsoft.com/office/drawing/2014/main" id="{2F4CDA0B-DE79-4B2A-82F7-529ABA869DB2}"/>
                    </a:ext>
                  </a:extLst>
                </p14:cNvPr>
                <p14:cNvContentPartPr/>
                <p14:nvPr/>
              </p14:nvContentPartPr>
              <p14:xfrm>
                <a:off x="6467979" y="3921605"/>
                <a:ext cx="183600" cy="268920"/>
              </p14:xfrm>
            </p:contentPart>
          </mc:Choice>
          <mc:Fallback xmlns="">
            <p:pic>
              <p:nvPicPr>
                <p:cNvPr id="467" name="Freihand 466">
                  <a:extLst>
                    <a:ext uri="{FF2B5EF4-FFF2-40B4-BE49-F238E27FC236}">
                      <a16:creationId xmlns:a16="http://schemas.microsoft.com/office/drawing/2014/main" id="{2F4CDA0B-DE79-4B2A-82F7-529ABA869DB2}"/>
                    </a:ext>
                  </a:extLst>
                </p:cNvPr>
                <p:cNvPicPr/>
                <p:nvPr/>
              </p:nvPicPr>
              <p:blipFill>
                <a:blip r:embed="rId442"/>
                <a:stretch>
                  <a:fillRect/>
                </a:stretch>
              </p:blipFill>
              <p:spPr>
                <a:xfrm>
                  <a:off x="6463659" y="3917285"/>
                  <a:ext cx="1922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468" name="Freihand 467">
                  <a:extLst>
                    <a:ext uri="{FF2B5EF4-FFF2-40B4-BE49-F238E27FC236}">
                      <a16:creationId xmlns:a16="http://schemas.microsoft.com/office/drawing/2014/main" id="{83F7BF72-EB57-4964-BA51-08FFE883CFE5}"/>
                    </a:ext>
                  </a:extLst>
                </p14:cNvPr>
                <p14:cNvContentPartPr/>
                <p14:nvPr/>
              </p14:nvContentPartPr>
              <p14:xfrm>
                <a:off x="6646179" y="3932405"/>
                <a:ext cx="303840" cy="207360"/>
              </p14:xfrm>
            </p:contentPart>
          </mc:Choice>
          <mc:Fallback xmlns="">
            <p:pic>
              <p:nvPicPr>
                <p:cNvPr id="468" name="Freihand 467">
                  <a:extLst>
                    <a:ext uri="{FF2B5EF4-FFF2-40B4-BE49-F238E27FC236}">
                      <a16:creationId xmlns:a16="http://schemas.microsoft.com/office/drawing/2014/main" id="{83F7BF72-EB57-4964-BA51-08FFE883CFE5}"/>
                    </a:ext>
                  </a:extLst>
                </p:cNvPr>
                <p:cNvPicPr/>
                <p:nvPr/>
              </p:nvPicPr>
              <p:blipFill>
                <a:blip r:embed="rId444"/>
                <a:stretch>
                  <a:fillRect/>
                </a:stretch>
              </p:blipFill>
              <p:spPr>
                <a:xfrm>
                  <a:off x="6641859" y="3928085"/>
                  <a:ext cx="312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469" name="Freihand 468">
                  <a:extLst>
                    <a:ext uri="{FF2B5EF4-FFF2-40B4-BE49-F238E27FC236}">
                      <a16:creationId xmlns:a16="http://schemas.microsoft.com/office/drawing/2014/main" id="{9994F99A-43F9-4607-96F2-F6DE423B659B}"/>
                    </a:ext>
                  </a:extLst>
                </p14:cNvPr>
                <p14:cNvContentPartPr/>
                <p14:nvPr/>
              </p14:nvContentPartPr>
              <p14:xfrm>
                <a:off x="6954339" y="3970205"/>
                <a:ext cx="132120" cy="113040"/>
              </p14:xfrm>
            </p:contentPart>
          </mc:Choice>
          <mc:Fallback xmlns="">
            <p:pic>
              <p:nvPicPr>
                <p:cNvPr id="469" name="Freihand 468">
                  <a:extLst>
                    <a:ext uri="{FF2B5EF4-FFF2-40B4-BE49-F238E27FC236}">
                      <a16:creationId xmlns:a16="http://schemas.microsoft.com/office/drawing/2014/main" id="{9994F99A-43F9-4607-96F2-F6DE423B659B}"/>
                    </a:ext>
                  </a:extLst>
                </p:cNvPr>
                <p:cNvPicPr/>
                <p:nvPr/>
              </p:nvPicPr>
              <p:blipFill>
                <a:blip r:embed="rId446"/>
                <a:stretch>
                  <a:fillRect/>
                </a:stretch>
              </p:blipFill>
              <p:spPr>
                <a:xfrm>
                  <a:off x="6950019" y="3965885"/>
                  <a:ext cx="140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70" name="Freihand 469">
                  <a:extLst>
                    <a:ext uri="{FF2B5EF4-FFF2-40B4-BE49-F238E27FC236}">
                      <a16:creationId xmlns:a16="http://schemas.microsoft.com/office/drawing/2014/main" id="{B85B1F16-A8B5-42F2-B72B-5FAB56264E21}"/>
                    </a:ext>
                  </a:extLst>
                </p14:cNvPr>
                <p14:cNvContentPartPr/>
                <p14:nvPr/>
              </p14:nvContentPartPr>
              <p14:xfrm>
                <a:off x="7096899" y="3868685"/>
                <a:ext cx="95040" cy="189000"/>
              </p14:xfrm>
            </p:contentPart>
          </mc:Choice>
          <mc:Fallback xmlns="">
            <p:pic>
              <p:nvPicPr>
                <p:cNvPr id="470" name="Freihand 469">
                  <a:extLst>
                    <a:ext uri="{FF2B5EF4-FFF2-40B4-BE49-F238E27FC236}">
                      <a16:creationId xmlns:a16="http://schemas.microsoft.com/office/drawing/2014/main" id="{B85B1F16-A8B5-42F2-B72B-5FAB56264E21}"/>
                    </a:ext>
                  </a:extLst>
                </p:cNvPr>
                <p:cNvPicPr/>
                <p:nvPr/>
              </p:nvPicPr>
              <p:blipFill>
                <a:blip r:embed="rId448"/>
                <a:stretch>
                  <a:fillRect/>
                </a:stretch>
              </p:blipFill>
              <p:spPr>
                <a:xfrm>
                  <a:off x="7092579" y="3864365"/>
                  <a:ext cx="1036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71" name="Freihand 470">
                  <a:extLst>
                    <a:ext uri="{FF2B5EF4-FFF2-40B4-BE49-F238E27FC236}">
                      <a16:creationId xmlns:a16="http://schemas.microsoft.com/office/drawing/2014/main" id="{F2CEFBBE-81B1-40EB-91DE-1E294DA8EF93}"/>
                    </a:ext>
                  </a:extLst>
                </p14:cNvPr>
                <p14:cNvContentPartPr/>
                <p14:nvPr/>
              </p14:nvContentPartPr>
              <p14:xfrm>
                <a:off x="7214619" y="3928085"/>
                <a:ext cx="136440" cy="155520"/>
              </p14:xfrm>
            </p:contentPart>
          </mc:Choice>
          <mc:Fallback xmlns="">
            <p:pic>
              <p:nvPicPr>
                <p:cNvPr id="471" name="Freihand 470">
                  <a:extLst>
                    <a:ext uri="{FF2B5EF4-FFF2-40B4-BE49-F238E27FC236}">
                      <a16:creationId xmlns:a16="http://schemas.microsoft.com/office/drawing/2014/main" id="{F2CEFBBE-81B1-40EB-91DE-1E294DA8EF93}"/>
                    </a:ext>
                  </a:extLst>
                </p:cNvPr>
                <p:cNvPicPr/>
                <p:nvPr/>
              </p:nvPicPr>
              <p:blipFill>
                <a:blip r:embed="rId450"/>
                <a:stretch>
                  <a:fillRect/>
                </a:stretch>
              </p:blipFill>
              <p:spPr>
                <a:xfrm>
                  <a:off x="7210299" y="3923765"/>
                  <a:ext cx="1450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72" name="Freihand 471">
                  <a:extLst>
                    <a:ext uri="{FF2B5EF4-FFF2-40B4-BE49-F238E27FC236}">
                      <a16:creationId xmlns:a16="http://schemas.microsoft.com/office/drawing/2014/main" id="{4E043576-4176-4E44-BEE8-2691D729EF46}"/>
                    </a:ext>
                  </a:extLst>
                </p14:cNvPr>
                <p14:cNvContentPartPr/>
                <p14:nvPr/>
              </p14:nvContentPartPr>
              <p14:xfrm>
                <a:off x="7557699" y="4011965"/>
                <a:ext cx="360" cy="360"/>
              </p14:xfrm>
            </p:contentPart>
          </mc:Choice>
          <mc:Fallback xmlns="">
            <p:pic>
              <p:nvPicPr>
                <p:cNvPr id="472" name="Freihand 471">
                  <a:extLst>
                    <a:ext uri="{FF2B5EF4-FFF2-40B4-BE49-F238E27FC236}">
                      <a16:creationId xmlns:a16="http://schemas.microsoft.com/office/drawing/2014/main" id="{4E043576-4176-4E44-BEE8-2691D729EF46}"/>
                    </a:ext>
                  </a:extLst>
                </p:cNvPr>
                <p:cNvPicPr/>
                <p:nvPr/>
              </p:nvPicPr>
              <p:blipFill>
                <a:blip r:embed="rId426"/>
                <a:stretch>
                  <a:fillRect/>
                </a:stretch>
              </p:blipFill>
              <p:spPr>
                <a:xfrm>
                  <a:off x="7553379" y="40076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73" name="Freihand 472">
                  <a:extLst>
                    <a:ext uri="{FF2B5EF4-FFF2-40B4-BE49-F238E27FC236}">
                      <a16:creationId xmlns:a16="http://schemas.microsoft.com/office/drawing/2014/main" id="{21C5253D-5330-4F72-B023-9DCCCEADF504}"/>
                    </a:ext>
                  </a:extLst>
                </p14:cNvPr>
                <p14:cNvContentPartPr/>
                <p14:nvPr/>
              </p14:nvContentPartPr>
              <p14:xfrm>
                <a:off x="7529259" y="3814325"/>
                <a:ext cx="120600" cy="231480"/>
              </p14:xfrm>
            </p:contentPart>
          </mc:Choice>
          <mc:Fallback xmlns="">
            <p:pic>
              <p:nvPicPr>
                <p:cNvPr id="473" name="Freihand 472">
                  <a:extLst>
                    <a:ext uri="{FF2B5EF4-FFF2-40B4-BE49-F238E27FC236}">
                      <a16:creationId xmlns:a16="http://schemas.microsoft.com/office/drawing/2014/main" id="{21C5253D-5330-4F72-B023-9DCCCEADF504}"/>
                    </a:ext>
                  </a:extLst>
                </p:cNvPr>
                <p:cNvPicPr/>
                <p:nvPr/>
              </p:nvPicPr>
              <p:blipFill>
                <a:blip r:embed="rId453"/>
                <a:stretch>
                  <a:fillRect/>
                </a:stretch>
              </p:blipFill>
              <p:spPr>
                <a:xfrm>
                  <a:off x="7524939" y="3810005"/>
                  <a:ext cx="129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74" name="Freihand 473">
                  <a:extLst>
                    <a:ext uri="{FF2B5EF4-FFF2-40B4-BE49-F238E27FC236}">
                      <a16:creationId xmlns:a16="http://schemas.microsoft.com/office/drawing/2014/main" id="{22EAE905-A411-45C8-98A8-AAA08186C4EF}"/>
                    </a:ext>
                  </a:extLst>
                </p14:cNvPr>
                <p14:cNvContentPartPr/>
                <p14:nvPr/>
              </p14:nvContentPartPr>
              <p14:xfrm>
                <a:off x="7647339" y="3883445"/>
                <a:ext cx="143280" cy="117360"/>
              </p14:xfrm>
            </p:contentPart>
          </mc:Choice>
          <mc:Fallback xmlns="">
            <p:pic>
              <p:nvPicPr>
                <p:cNvPr id="474" name="Freihand 473">
                  <a:extLst>
                    <a:ext uri="{FF2B5EF4-FFF2-40B4-BE49-F238E27FC236}">
                      <a16:creationId xmlns:a16="http://schemas.microsoft.com/office/drawing/2014/main" id="{22EAE905-A411-45C8-98A8-AAA08186C4EF}"/>
                    </a:ext>
                  </a:extLst>
                </p:cNvPr>
                <p:cNvPicPr/>
                <p:nvPr/>
              </p:nvPicPr>
              <p:blipFill>
                <a:blip r:embed="rId455"/>
                <a:stretch>
                  <a:fillRect/>
                </a:stretch>
              </p:blipFill>
              <p:spPr>
                <a:xfrm>
                  <a:off x="7643019" y="3879125"/>
                  <a:ext cx="151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75" name="Freihand 474">
                  <a:extLst>
                    <a:ext uri="{FF2B5EF4-FFF2-40B4-BE49-F238E27FC236}">
                      <a16:creationId xmlns:a16="http://schemas.microsoft.com/office/drawing/2014/main" id="{3D830537-E5CA-4E9B-9314-946F482F56E6}"/>
                    </a:ext>
                  </a:extLst>
                </p14:cNvPr>
                <p14:cNvContentPartPr/>
                <p14:nvPr/>
              </p14:nvContentPartPr>
              <p14:xfrm>
                <a:off x="7765419" y="3880205"/>
                <a:ext cx="127080" cy="147960"/>
              </p14:xfrm>
            </p:contentPart>
          </mc:Choice>
          <mc:Fallback xmlns="">
            <p:pic>
              <p:nvPicPr>
                <p:cNvPr id="475" name="Freihand 474">
                  <a:extLst>
                    <a:ext uri="{FF2B5EF4-FFF2-40B4-BE49-F238E27FC236}">
                      <a16:creationId xmlns:a16="http://schemas.microsoft.com/office/drawing/2014/main" id="{3D830537-E5CA-4E9B-9314-946F482F56E6}"/>
                    </a:ext>
                  </a:extLst>
                </p:cNvPr>
                <p:cNvPicPr/>
                <p:nvPr/>
              </p:nvPicPr>
              <p:blipFill>
                <a:blip r:embed="rId457"/>
                <a:stretch>
                  <a:fillRect/>
                </a:stretch>
              </p:blipFill>
              <p:spPr>
                <a:xfrm>
                  <a:off x="7761099" y="3875885"/>
                  <a:ext cx="135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76" name="Freihand 475">
                  <a:extLst>
                    <a:ext uri="{FF2B5EF4-FFF2-40B4-BE49-F238E27FC236}">
                      <a16:creationId xmlns:a16="http://schemas.microsoft.com/office/drawing/2014/main" id="{5E4A3E9E-7351-4DE5-AFA4-93C7EB18F3F6}"/>
                    </a:ext>
                  </a:extLst>
                </p14:cNvPr>
                <p14:cNvContentPartPr/>
                <p14:nvPr/>
              </p14:nvContentPartPr>
              <p14:xfrm>
                <a:off x="7887459" y="3782285"/>
                <a:ext cx="433440" cy="236880"/>
              </p14:xfrm>
            </p:contentPart>
          </mc:Choice>
          <mc:Fallback xmlns="">
            <p:pic>
              <p:nvPicPr>
                <p:cNvPr id="476" name="Freihand 475">
                  <a:extLst>
                    <a:ext uri="{FF2B5EF4-FFF2-40B4-BE49-F238E27FC236}">
                      <a16:creationId xmlns:a16="http://schemas.microsoft.com/office/drawing/2014/main" id="{5E4A3E9E-7351-4DE5-AFA4-93C7EB18F3F6}"/>
                    </a:ext>
                  </a:extLst>
                </p:cNvPr>
                <p:cNvPicPr/>
                <p:nvPr/>
              </p:nvPicPr>
              <p:blipFill>
                <a:blip r:embed="rId459"/>
                <a:stretch>
                  <a:fillRect/>
                </a:stretch>
              </p:blipFill>
              <p:spPr>
                <a:xfrm>
                  <a:off x="7883139" y="3777965"/>
                  <a:ext cx="442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77" name="Freihand 476">
                  <a:extLst>
                    <a:ext uri="{FF2B5EF4-FFF2-40B4-BE49-F238E27FC236}">
                      <a16:creationId xmlns:a16="http://schemas.microsoft.com/office/drawing/2014/main" id="{0CD52F3E-3563-4B66-9DB9-ABEB417E4E71}"/>
                    </a:ext>
                  </a:extLst>
                </p14:cNvPr>
                <p14:cNvContentPartPr/>
                <p14:nvPr/>
              </p14:nvContentPartPr>
              <p14:xfrm>
                <a:off x="8212539" y="3785525"/>
                <a:ext cx="360" cy="360"/>
              </p14:xfrm>
            </p:contentPart>
          </mc:Choice>
          <mc:Fallback xmlns="">
            <p:pic>
              <p:nvPicPr>
                <p:cNvPr id="477" name="Freihand 476">
                  <a:extLst>
                    <a:ext uri="{FF2B5EF4-FFF2-40B4-BE49-F238E27FC236}">
                      <a16:creationId xmlns:a16="http://schemas.microsoft.com/office/drawing/2014/main" id="{0CD52F3E-3563-4B66-9DB9-ABEB417E4E71}"/>
                    </a:ext>
                  </a:extLst>
                </p:cNvPr>
                <p:cNvPicPr/>
                <p:nvPr/>
              </p:nvPicPr>
              <p:blipFill>
                <a:blip r:embed="rId426"/>
                <a:stretch>
                  <a:fillRect/>
                </a:stretch>
              </p:blipFill>
              <p:spPr>
                <a:xfrm>
                  <a:off x="8208219" y="37812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78" name="Freihand 477">
                  <a:extLst>
                    <a:ext uri="{FF2B5EF4-FFF2-40B4-BE49-F238E27FC236}">
                      <a16:creationId xmlns:a16="http://schemas.microsoft.com/office/drawing/2014/main" id="{047A9E16-ECE1-469A-8B1B-1F4FB0D08BE5}"/>
                    </a:ext>
                  </a:extLst>
                </p14:cNvPr>
                <p14:cNvContentPartPr/>
                <p14:nvPr/>
              </p14:nvContentPartPr>
              <p14:xfrm>
                <a:off x="8364459" y="3726125"/>
                <a:ext cx="337680" cy="230760"/>
              </p14:xfrm>
            </p:contentPart>
          </mc:Choice>
          <mc:Fallback xmlns="">
            <p:pic>
              <p:nvPicPr>
                <p:cNvPr id="478" name="Freihand 477">
                  <a:extLst>
                    <a:ext uri="{FF2B5EF4-FFF2-40B4-BE49-F238E27FC236}">
                      <a16:creationId xmlns:a16="http://schemas.microsoft.com/office/drawing/2014/main" id="{047A9E16-ECE1-469A-8B1B-1F4FB0D08BE5}"/>
                    </a:ext>
                  </a:extLst>
                </p:cNvPr>
                <p:cNvPicPr/>
                <p:nvPr/>
              </p:nvPicPr>
              <p:blipFill>
                <a:blip r:embed="rId462"/>
                <a:stretch>
                  <a:fillRect/>
                </a:stretch>
              </p:blipFill>
              <p:spPr>
                <a:xfrm>
                  <a:off x="8360139" y="3721805"/>
                  <a:ext cx="346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479" name="Freihand 478">
                  <a:extLst>
                    <a:ext uri="{FF2B5EF4-FFF2-40B4-BE49-F238E27FC236}">
                      <a16:creationId xmlns:a16="http://schemas.microsoft.com/office/drawing/2014/main" id="{3CE7538D-8CE8-47BB-8031-B30F0C6C0B93}"/>
                    </a:ext>
                  </a:extLst>
                </p14:cNvPr>
                <p14:cNvContentPartPr/>
                <p14:nvPr/>
              </p14:nvContentPartPr>
              <p14:xfrm>
                <a:off x="8576499" y="3819005"/>
                <a:ext cx="175680" cy="79920"/>
              </p14:xfrm>
            </p:contentPart>
          </mc:Choice>
          <mc:Fallback xmlns="">
            <p:pic>
              <p:nvPicPr>
                <p:cNvPr id="479" name="Freihand 478">
                  <a:extLst>
                    <a:ext uri="{FF2B5EF4-FFF2-40B4-BE49-F238E27FC236}">
                      <a16:creationId xmlns:a16="http://schemas.microsoft.com/office/drawing/2014/main" id="{3CE7538D-8CE8-47BB-8031-B30F0C6C0B93}"/>
                    </a:ext>
                  </a:extLst>
                </p:cNvPr>
                <p:cNvPicPr/>
                <p:nvPr/>
              </p:nvPicPr>
              <p:blipFill>
                <a:blip r:embed="rId464"/>
                <a:stretch>
                  <a:fillRect/>
                </a:stretch>
              </p:blipFill>
              <p:spPr>
                <a:xfrm>
                  <a:off x="8572179" y="3814685"/>
                  <a:ext cx="184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480" name="Freihand 479">
                  <a:extLst>
                    <a:ext uri="{FF2B5EF4-FFF2-40B4-BE49-F238E27FC236}">
                      <a16:creationId xmlns:a16="http://schemas.microsoft.com/office/drawing/2014/main" id="{57E55222-ACEA-4AD7-83DB-F06F9A2ED03D}"/>
                    </a:ext>
                  </a:extLst>
                </p14:cNvPr>
                <p14:cNvContentPartPr/>
                <p14:nvPr/>
              </p14:nvContentPartPr>
              <p14:xfrm>
                <a:off x="8898339" y="3786245"/>
                <a:ext cx="332280" cy="133200"/>
              </p14:xfrm>
            </p:contentPart>
          </mc:Choice>
          <mc:Fallback xmlns="">
            <p:pic>
              <p:nvPicPr>
                <p:cNvPr id="480" name="Freihand 479">
                  <a:extLst>
                    <a:ext uri="{FF2B5EF4-FFF2-40B4-BE49-F238E27FC236}">
                      <a16:creationId xmlns:a16="http://schemas.microsoft.com/office/drawing/2014/main" id="{57E55222-ACEA-4AD7-83DB-F06F9A2ED03D}"/>
                    </a:ext>
                  </a:extLst>
                </p:cNvPr>
                <p:cNvPicPr/>
                <p:nvPr/>
              </p:nvPicPr>
              <p:blipFill>
                <a:blip r:embed="rId466"/>
                <a:stretch>
                  <a:fillRect/>
                </a:stretch>
              </p:blipFill>
              <p:spPr>
                <a:xfrm>
                  <a:off x="8894019" y="3781925"/>
                  <a:ext cx="340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481" name="Freihand 480">
                  <a:extLst>
                    <a:ext uri="{FF2B5EF4-FFF2-40B4-BE49-F238E27FC236}">
                      <a16:creationId xmlns:a16="http://schemas.microsoft.com/office/drawing/2014/main" id="{2F8FC2D5-7342-4A00-BABF-D2BB54E79AB3}"/>
                    </a:ext>
                  </a:extLst>
                </p14:cNvPr>
                <p14:cNvContentPartPr/>
                <p14:nvPr/>
              </p14:nvContentPartPr>
              <p14:xfrm>
                <a:off x="9200379" y="3697325"/>
                <a:ext cx="18720" cy="3600"/>
              </p14:xfrm>
            </p:contentPart>
          </mc:Choice>
          <mc:Fallback xmlns="">
            <p:pic>
              <p:nvPicPr>
                <p:cNvPr id="481" name="Freihand 480">
                  <a:extLst>
                    <a:ext uri="{FF2B5EF4-FFF2-40B4-BE49-F238E27FC236}">
                      <a16:creationId xmlns:a16="http://schemas.microsoft.com/office/drawing/2014/main" id="{2F8FC2D5-7342-4A00-BABF-D2BB54E79AB3}"/>
                    </a:ext>
                  </a:extLst>
                </p:cNvPr>
                <p:cNvPicPr/>
                <p:nvPr/>
              </p:nvPicPr>
              <p:blipFill>
                <a:blip r:embed="rId468"/>
                <a:stretch>
                  <a:fillRect/>
                </a:stretch>
              </p:blipFill>
              <p:spPr>
                <a:xfrm>
                  <a:off x="9196059" y="3693005"/>
                  <a:ext cx="273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82" name="Freihand 481">
                  <a:extLst>
                    <a:ext uri="{FF2B5EF4-FFF2-40B4-BE49-F238E27FC236}">
                      <a16:creationId xmlns:a16="http://schemas.microsoft.com/office/drawing/2014/main" id="{607717D1-A766-49B5-ABEC-B86DA4C6F01C}"/>
                    </a:ext>
                  </a:extLst>
                </p14:cNvPr>
                <p14:cNvContentPartPr/>
                <p14:nvPr/>
              </p14:nvContentPartPr>
              <p14:xfrm>
                <a:off x="9197139" y="3784085"/>
                <a:ext cx="13680" cy="112680"/>
              </p14:xfrm>
            </p:contentPart>
          </mc:Choice>
          <mc:Fallback xmlns="">
            <p:pic>
              <p:nvPicPr>
                <p:cNvPr id="482" name="Freihand 481">
                  <a:extLst>
                    <a:ext uri="{FF2B5EF4-FFF2-40B4-BE49-F238E27FC236}">
                      <a16:creationId xmlns:a16="http://schemas.microsoft.com/office/drawing/2014/main" id="{607717D1-A766-49B5-ABEC-B86DA4C6F01C}"/>
                    </a:ext>
                  </a:extLst>
                </p:cNvPr>
                <p:cNvPicPr/>
                <p:nvPr/>
              </p:nvPicPr>
              <p:blipFill>
                <a:blip r:embed="rId470"/>
                <a:stretch>
                  <a:fillRect/>
                </a:stretch>
              </p:blipFill>
              <p:spPr>
                <a:xfrm>
                  <a:off x="9192819" y="3779765"/>
                  <a:ext cx="22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483" name="Freihand 482">
                  <a:extLst>
                    <a:ext uri="{FF2B5EF4-FFF2-40B4-BE49-F238E27FC236}">
                      <a16:creationId xmlns:a16="http://schemas.microsoft.com/office/drawing/2014/main" id="{49E195B7-EB1E-40B5-91A0-736D22E6CCA0}"/>
                    </a:ext>
                  </a:extLst>
                </p14:cNvPr>
                <p14:cNvContentPartPr/>
                <p14:nvPr/>
              </p14:nvContentPartPr>
              <p14:xfrm>
                <a:off x="9244659" y="3754205"/>
                <a:ext cx="164160" cy="112320"/>
              </p14:xfrm>
            </p:contentPart>
          </mc:Choice>
          <mc:Fallback xmlns="">
            <p:pic>
              <p:nvPicPr>
                <p:cNvPr id="483" name="Freihand 482">
                  <a:extLst>
                    <a:ext uri="{FF2B5EF4-FFF2-40B4-BE49-F238E27FC236}">
                      <a16:creationId xmlns:a16="http://schemas.microsoft.com/office/drawing/2014/main" id="{49E195B7-EB1E-40B5-91A0-736D22E6CCA0}"/>
                    </a:ext>
                  </a:extLst>
                </p:cNvPr>
                <p:cNvPicPr/>
                <p:nvPr/>
              </p:nvPicPr>
              <p:blipFill>
                <a:blip r:embed="rId472"/>
                <a:stretch>
                  <a:fillRect/>
                </a:stretch>
              </p:blipFill>
              <p:spPr>
                <a:xfrm>
                  <a:off x="9240339" y="3749885"/>
                  <a:ext cx="172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84" name="Freihand 483">
                  <a:extLst>
                    <a:ext uri="{FF2B5EF4-FFF2-40B4-BE49-F238E27FC236}">
                      <a16:creationId xmlns:a16="http://schemas.microsoft.com/office/drawing/2014/main" id="{62DD9ED9-81A1-4E82-A3F9-CCA1F6408F2D}"/>
                    </a:ext>
                  </a:extLst>
                </p14:cNvPr>
                <p14:cNvContentPartPr/>
                <p14:nvPr/>
              </p14:nvContentPartPr>
              <p14:xfrm>
                <a:off x="9384339" y="3657005"/>
                <a:ext cx="222120" cy="180720"/>
              </p14:xfrm>
            </p:contentPart>
          </mc:Choice>
          <mc:Fallback xmlns="">
            <p:pic>
              <p:nvPicPr>
                <p:cNvPr id="484" name="Freihand 483">
                  <a:extLst>
                    <a:ext uri="{FF2B5EF4-FFF2-40B4-BE49-F238E27FC236}">
                      <a16:creationId xmlns:a16="http://schemas.microsoft.com/office/drawing/2014/main" id="{62DD9ED9-81A1-4E82-A3F9-CCA1F6408F2D}"/>
                    </a:ext>
                  </a:extLst>
                </p:cNvPr>
                <p:cNvPicPr/>
                <p:nvPr/>
              </p:nvPicPr>
              <p:blipFill>
                <a:blip r:embed="rId474"/>
                <a:stretch>
                  <a:fillRect/>
                </a:stretch>
              </p:blipFill>
              <p:spPr>
                <a:xfrm>
                  <a:off x="9380019" y="3652685"/>
                  <a:ext cx="230760" cy="189360"/>
                </a:xfrm>
                <a:prstGeom prst="rect">
                  <a:avLst/>
                </a:prstGeom>
              </p:spPr>
            </p:pic>
          </mc:Fallback>
        </mc:AlternateContent>
      </p:grpSp>
      <p:grpSp>
        <p:nvGrpSpPr>
          <p:cNvPr id="518" name="Gruppieren 517">
            <a:extLst>
              <a:ext uri="{FF2B5EF4-FFF2-40B4-BE49-F238E27FC236}">
                <a16:creationId xmlns:a16="http://schemas.microsoft.com/office/drawing/2014/main" id="{93E83086-3779-4511-9ABD-C2FB3162B550}"/>
              </a:ext>
            </a:extLst>
          </p:cNvPr>
          <p:cNvGrpSpPr/>
          <p:nvPr/>
        </p:nvGrpSpPr>
        <p:grpSpPr>
          <a:xfrm>
            <a:off x="6063699" y="1480085"/>
            <a:ext cx="3475440" cy="1980720"/>
            <a:chOff x="6063699" y="1480085"/>
            <a:chExt cx="3475440" cy="1980720"/>
          </a:xfrm>
        </p:grpSpPr>
        <mc:AlternateContent xmlns:mc="http://schemas.openxmlformats.org/markup-compatibility/2006" xmlns:p14="http://schemas.microsoft.com/office/powerpoint/2010/main">
          <mc:Choice Requires="p14">
            <p:contentPart p14:bwMode="auto" r:id="rId475">
              <p14:nvContentPartPr>
                <p14:cNvPr id="408" name="Freihand 407">
                  <a:extLst>
                    <a:ext uri="{FF2B5EF4-FFF2-40B4-BE49-F238E27FC236}">
                      <a16:creationId xmlns:a16="http://schemas.microsoft.com/office/drawing/2014/main" id="{9D0457AB-EA80-481A-8B9E-F2FC23C3D8CF}"/>
                    </a:ext>
                  </a:extLst>
                </p14:cNvPr>
                <p14:cNvContentPartPr/>
                <p14:nvPr/>
              </p14:nvContentPartPr>
              <p14:xfrm>
                <a:off x="6063699" y="1615085"/>
                <a:ext cx="306720" cy="446760"/>
              </p14:xfrm>
            </p:contentPart>
          </mc:Choice>
          <mc:Fallback xmlns="">
            <p:pic>
              <p:nvPicPr>
                <p:cNvPr id="408" name="Freihand 407">
                  <a:extLst>
                    <a:ext uri="{FF2B5EF4-FFF2-40B4-BE49-F238E27FC236}">
                      <a16:creationId xmlns:a16="http://schemas.microsoft.com/office/drawing/2014/main" id="{9D0457AB-EA80-481A-8B9E-F2FC23C3D8CF}"/>
                    </a:ext>
                  </a:extLst>
                </p:cNvPr>
                <p:cNvPicPr/>
                <p:nvPr/>
              </p:nvPicPr>
              <p:blipFill>
                <a:blip r:embed="rId476"/>
                <a:stretch>
                  <a:fillRect/>
                </a:stretch>
              </p:blipFill>
              <p:spPr>
                <a:xfrm>
                  <a:off x="6059379" y="1610765"/>
                  <a:ext cx="3153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09" name="Freihand 408">
                  <a:extLst>
                    <a:ext uri="{FF2B5EF4-FFF2-40B4-BE49-F238E27FC236}">
                      <a16:creationId xmlns:a16="http://schemas.microsoft.com/office/drawing/2014/main" id="{895EA59E-41CC-4ABA-8BD4-627F6528B6F5}"/>
                    </a:ext>
                  </a:extLst>
                </p14:cNvPr>
                <p14:cNvContentPartPr/>
                <p14:nvPr/>
              </p14:nvContentPartPr>
              <p14:xfrm>
                <a:off x="6507579" y="1525805"/>
                <a:ext cx="281160" cy="473040"/>
              </p14:xfrm>
            </p:contentPart>
          </mc:Choice>
          <mc:Fallback xmlns="">
            <p:pic>
              <p:nvPicPr>
                <p:cNvPr id="409" name="Freihand 408">
                  <a:extLst>
                    <a:ext uri="{FF2B5EF4-FFF2-40B4-BE49-F238E27FC236}">
                      <a16:creationId xmlns:a16="http://schemas.microsoft.com/office/drawing/2014/main" id="{895EA59E-41CC-4ABA-8BD4-627F6528B6F5}"/>
                    </a:ext>
                  </a:extLst>
                </p:cNvPr>
                <p:cNvPicPr/>
                <p:nvPr/>
              </p:nvPicPr>
              <p:blipFill>
                <a:blip r:embed="rId478"/>
                <a:stretch>
                  <a:fillRect/>
                </a:stretch>
              </p:blipFill>
              <p:spPr>
                <a:xfrm>
                  <a:off x="6503259" y="1521485"/>
                  <a:ext cx="28980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10" name="Freihand 409">
                  <a:extLst>
                    <a:ext uri="{FF2B5EF4-FFF2-40B4-BE49-F238E27FC236}">
                      <a16:creationId xmlns:a16="http://schemas.microsoft.com/office/drawing/2014/main" id="{2C513A8B-573D-437E-B8DE-9FEB9D35A5D0}"/>
                    </a:ext>
                  </a:extLst>
                </p14:cNvPr>
                <p14:cNvContentPartPr/>
                <p14:nvPr/>
              </p14:nvContentPartPr>
              <p14:xfrm>
                <a:off x="7099779" y="1526165"/>
                <a:ext cx="267840" cy="433080"/>
              </p14:xfrm>
            </p:contentPart>
          </mc:Choice>
          <mc:Fallback xmlns="">
            <p:pic>
              <p:nvPicPr>
                <p:cNvPr id="410" name="Freihand 409">
                  <a:extLst>
                    <a:ext uri="{FF2B5EF4-FFF2-40B4-BE49-F238E27FC236}">
                      <a16:creationId xmlns:a16="http://schemas.microsoft.com/office/drawing/2014/main" id="{2C513A8B-573D-437E-B8DE-9FEB9D35A5D0}"/>
                    </a:ext>
                  </a:extLst>
                </p:cNvPr>
                <p:cNvPicPr/>
                <p:nvPr/>
              </p:nvPicPr>
              <p:blipFill>
                <a:blip r:embed="rId480"/>
                <a:stretch>
                  <a:fillRect/>
                </a:stretch>
              </p:blipFill>
              <p:spPr>
                <a:xfrm>
                  <a:off x="7095459" y="1521845"/>
                  <a:ext cx="27648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411" name="Freihand 410">
                  <a:extLst>
                    <a:ext uri="{FF2B5EF4-FFF2-40B4-BE49-F238E27FC236}">
                      <a16:creationId xmlns:a16="http://schemas.microsoft.com/office/drawing/2014/main" id="{CBA52D7C-759D-4F7D-9E6C-825F6C93A7A8}"/>
                    </a:ext>
                  </a:extLst>
                </p14:cNvPr>
                <p14:cNvContentPartPr/>
                <p14:nvPr/>
              </p14:nvContentPartPr>
              <p14:xfrm>
                <a:off x="7414419" y="1480445"/>
                <a:ext cx="389160" cy="454320"/>
              </p14:xfrm>
            </p:contentPart>
          </mc:Choice>
          <mc:Fallback xmlns="">
            <p:pic>
              <p:nvPicPr>
                <p:cNvPr id="411" name="Freihand 410">
                  <a:extLst>
                    <a:ext uri="{FF2B5EF4-FFF2-40B4-BE49-F238E27FC236}">
                      <a16:creationId xmlns:a16="http://schemas.microsoft.com/office/drawing/2014/main" id="{CBA52D7C-759D-4F7D-9E6C-825F6C93A7A8}"/>
                    </a:ext>
                  </a:extLst>
                </p:cNvPr>
                <p:cNvPicPr/>
                <p:nvPr/>
              </p:nvPicPr>
              <p:blipFill>
                <a:blip r:embed="rId482"/>
                <a:stretch>
                  <a:fillRect/>
                </a:stretch>
              </p:blipFill>
              <p:spPr>
                <a:xfrm>
                  <a:off x="7410099" y="1476125"/>
                  <a:ext cx="3978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14" name="Freihand 413">
                  <a:extLst>
                    <a:ext uri="{FF2B5EF4-FFF2-40B4-BE49-F238E27FC236}">
                      <a16:creationId xmlns:a16="http://schemas.microsoft.com/office/drawing/2014/main" id="{F828A37E-2F34-4F05-979E-C38C3C65804C}"/>
                    </a:ext>
                  </a:extLst>
                </p14:cNvPr>
                <p14:cNvContentPartPr/>
                <p14:nvPr/>
              </p14:nvContentPartPr>
              <p14:xfrm>
                <a:off x="6254499" y="2216285"/>
                <a:ext cx="204120" cy="146880"/>
              </p14:xfrm>
            </p:contentPart>
          </mc:Choice>
          <mc:Fallback xmlns="">
            <p:pic>
              <p:nvPicPr>
                <p:cNvPr id="414" name="Freihand 413">
                  <a:extLst>
                    <a:ext uri="{FF2B5EF4-FFF2-40B4-BE49-F238E27FC236}">
                      <a16:creationId xmlns:a16="http://schemas.microsoft.com/office/drawing/2014/main" id="{F828A37E-2F34-4F05-979E-C38C3C65804C}"/>
                    </a:ext>
                  </a:extLst>
                </p:cNvPr>
                <p:cNvPicPr/>
                <p:nvPr/>
              </p:nvPicPr>
              <p:blipFill>
                <a:blip r:embed="rId484"/>
                <a:stretch>
                  <a:fillRect/>
                </a:stretch>
              </p:blipFill>
              <p:spPr>
                <a:xfrm>
                  <a:off x="6250179" y="2211965"/>
                  <a:ext cx="212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15" name="Freihand 414">
                  <a:extLst>
                    <a:ext uri="{FF2B5EF4-FFF2-40B4-BE49-F238E27FC236}">
                      <a16:creationId xmlns:a16="http://schemas.microsoft.com/office/drawing/2014/main" id="{FCF069EB-9EF7-4FA6-B3A1-D3CBC833CA1F}"/>
                    </a:ext>
                  </a:extLst>
                </p14:cNvPr>
                <p14:cNvContentPartPr/>
                <p14:nvPr/>
              </p14:nvContentPartPr>
              <p14:xfrm>
                <a:off x="6494259" y="2064365"/>
                <a:ext cx="126000" cy="334440"/>
              </p14:xfrm>
            </p:contentPart>
          </mc:Choice>
          <mc:Fallback xmlns="">
            <p:pic>
              <p:nvPicPr>
                <p:cNvPr id="415" name="Freihand 414">
                  <a:extLst>
                    <a:ext uri="{FF2B5EF4-FFF2-40B4-BE49-F238E27FC236}">
                      <a16:creationId xmlns:a16="http://schemas.microsoft.com/office/drawing/2014/main" id="{FCF069EB-9EF7-4FA6-B3A1-D3CBC833CA1F}"/>
                    </a:ext>
                  </a:extLst>
                </p:cNvPr>
                <p:cNvPicPr/>
                <p:nvPr/>
              </p:nvPicPr>
              <p:blipFill>
                <a:blip r:embed="rId486"/>
                <a:stretch>
                  <a:fillRect/>
                </a:stretch>
              </p:blipFill>
              <p:spPr>
                <a:xfrm>
                  <a:off x="6489939" y="2060045"/>
                  <a:ext cx="1346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416" name="Freihand 415">
                  <a:extLst>
                    <a:ext uri="{FF2B5EF4-FFF2-40B4-BE49-F238E27FC236}">
                      <a16:creationId xmlns:a16="http://schemas.microsoft.com/office/drawing/2014/main" id="{B2A35558-ADEE-4F91-9E24-36807A7E9A07}"/>
                    </a:ext>
                  </a:extLst>
                </p14:cNvPr>
                <p14:cNvContentPartPr/>
                <p14:nvPr/>
              </p14:nvContentPartPr>
              <p14:xfrm>
                <a:off x="6481299" y="2017925"/>
                <a:ext cx="698760" cy="464760"/>
              </p14:xfrm>
            </p:contentPart>
          </mc:Choice>
          <mc:Fallback xmlns="">
            <p:pic>
              <p:nvPicPr>
                <p:cNvPr id="416" name="Freihand 415">
                  <a:extLst>
                    <a:ext uri="{FF2B5EF4-FFF2-40B4-BE49-F238E27FC236}">
                      <a16:creationId xmlns:a16="http://schemas.microsoft.com/office/drawing/2014/main" id="{B2A35558-ADEE-4F91-9E24-36807A7E9A07}"/>
                    </a:ext>
                  </a:extLst>
                </p:cNvPr>
                <p:cNvPicPr/>
                <p:nvPr/>
              </p:nvPicPr>
              <p:blipFill>
                <a:blip r:embed="rId488"/>
                <a:stretch>
                  <a:fillRect/>
                </a:stretch>
              </p:blipFill>
              <p:spPr>
                <a:xfrm>
                  <a:off x="6476979" y="2013605"/>
                  <a:ext cx="70740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17" name="Freihand 416">
                  <a:extLst>
                    <a:ext uri="{FF2B5EF4-FFF2-40B4-BE49-F238E27FC236}">
                      <a16:creationId xmlns:a16="http://schemas.microsoft.com/office/drawing/2014/main" id="{6F34BC14-F565-4FBF-9AB9-871B942F99B6}"/>
                    </a:ext>
                  </a:extLst>
                </p14:cNvPr>
                <p14:cNvContentPartPr/>
                <p14:nvPr/>
              </p14:nvContentPartPr>
              <p14:xfrm>
                <a:off x="6694419" y="1990205"/>
                <a:ext cx="904680" cy="476280"/>
              </p14:xfrm>
            </p:contentPart>
          </mc:Choice>
          <mc:Fallback xmlns="">
            <p:pic>
              <p:nvPicPr>
                <p:cNvPr id="417" name="Freihand 416">
                  <a:extLst>
                    <a:ext uri="{FF2B5EF4-FFF2-40B4-BE49-F238E27FC236}">
                      <a16:creationId xmlns:a16="http://schemas.microsoft.com/office/drawing/2014/main" id="{6F34BC14-F565-4FBF-9AB9-871B942F99B6}"/>
                    </a:ext>
                  </a:extLst>
                </p:cNvPr>
                <p:cNvPicPr/>
                <p:nvPr/>
              </p:nvPicPr>
              <p:blipFill>
                <a:blip r:embed="rId490"/>
                <a:stretch>
                  <a:fillRect/>
                </a:stretch>
              </p:blipFill>
              <p:spPr>
                <a:xfrm>
                  <a:off x="6690099" y="1985885"/>
                  <a:ext cx="91332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18" name="Freihand 417">
                  <a:extLst>
                    <a:ext uri="{FF2B5EF4-FFF2-40B4-BE49-F238E27FC236}">
                      <a16:creationId xmlns:a16="http://schemas.microsoft.com/office/drawing/2014/main" id="{6C5F27A8-46F1-4D7B-9A2A-3E309DCE6514}"/>
                    </a:ext>
                  </a:extLst>
                </p14:cNvPr>
                <p14:cNvContentPartPr/>
                <p14:nvPr/>
              </p14:nvContentPartPr>
              <p14:xfrm>
                <a:off x="6419739" y="2647565"/>
                <a:ext cx="26640" cy="160200"/>
              </p14:xfrm>
            </p:contentPart>
          </mc:Choice>
          <mc:Fallback xmlns="">
            <p:pic>
              <p:nvPicPr>
                <p:cNvPr id="418" name="Freihand 417">
                  <a:extLst>
                    <a:ext uri="{FF2B5EF4-FFF2-40B4-BE49-F238E27FC236}">
                      <a16:creationId xmlns:a16="http://schemas.microsoft.com/office/drawing/2014/main" id="{6C5F27A8-46F1-4D7B-9A2A-3E309DCE6514}"/>
                    </a:ext>
                  </a:extLst>
                </p:cNvPr>
                <p:cNvPicPr/>
                <p:nvPr/>
              </p:nvPicPr>
              <p:blipFill>
                <a:blip r:embed="rId492"/>
                <a:stretch>
                  <a:fillRect/>
                </a:stretch>
              </p:blipFill>
              <p:spPr>
                <a:xfrm>
                  <a:off x="6415419" y="2643245"/>
                  <a:ext cx="352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19" name="Freihand 418">
                  <a:extLst>
                    <a:ext uri="{FF2B5EF4-FFF2-40B4-BE49-F238E27FC236}">
                      <a16:creationId xmlns:a16="http://schemas.microsoft.com/office/drawing/2014/main" id="{CB476BB9-4599-46A4-B72E-0213A9538B18}"/>
                    </a:ext>
                  </a:extLst>
                </p14:cNvPr>
                <p14:cNvContentPartPr/>
                <p14:nvPr/>
              </p14:nvContentPartPr>
              <p14:xfrm>
                <a:off x="6429819" y="2600405"/>
                <a:ext cx="173160" cy="29520"/>
              </p14:xfrm>
            </p:contentPart>
          </mc:Choice>
          <mc:Fallback xmlns="">
            <p:pic>
              <p:nvPicPr>
                <p:cNvPr id="419" name="Freihand 418">
                  <a:extLst>
                    <a:ext uri="{FF2B5EF4-FFF2-40B4-BE49-F238E27FC236}">
                      <a16:creationId xmlns:a16="http://schemas.microsoft.com/office/drawing/2014/main" id="{CB476BB9-4599-46A4-B72E-0213A9538B18}"/>
                    </a:ext>
                  </a:extLst>
                </p:cNvPr>
                <p:cNvPicPr/>
                <p:nvPr/>
              </p:nvPicPr>
              <p:blipFill>
                <a:blip r:embed="rId494"/>
                <a:stretch>
                  <a:fillRect/>
                </a:stretch>
              </p:blipFill>
              <p:spPr>
                <a:xfrm>
                  <a:off x="6425499" y="2596085"/>
                  <a:ext cx="181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20" name="Freihand 419">
                  <a:extLst>
                    <a:ext uri="{FF2B5EF4-FFF2-40B4-BE49-F238E27FC236}">
                      <a16:creationId xmlns:a16="http://schemas.microsoft.com/office/drawing/2014/main" id="{6053B775-524C-45BF-84FD-110CD481D9BA}"/>
                    </a:ext>
                  </a:extLst>
                </p14:cNvPr>
                <p14:cNvContentPartPr/>
                <p14:nvPr/>
              </p14:nvContentPartPr>
              <p14:xfrm>
                <a:off x="6406419" y="2658005"/>
                <a:ext cx="168480" cy="152280"/>
              </p14:xfrm>
            </p:contentPart>
          </mc:Choice>
          <mc:Fallback xmlns="">
            <p:pic>
              <p:nvPicPr>
                <p:cNvPr id="420" name="Freihand 419">
                  <a:extLst>
                    <a:ext uri="{FF2B5EF4-FFF2-40B4-BE49-F238E27FC236}">
                      <a16:creationId xmlns:a16="http://schemas.microsoft.com/office/drawing/2014/main" id="{6053B775-524C-45BF-84FD-110CD481D9BA}"/>
                    </a:ext>
                  </a:extLst>
                </p:cNvPr>
                <p:cNvPicPr/>
                <p:nvPr/>
              </p:nvPicPr>
              <p:blipFill>
                <a:blip r:embed="rId496"/>
                <a:stretch>
                  <a:fillRect/>
                </a:stretch>
              </p:blipFill>
              <p:spPr>
                <a:xfrm>
                  <a:off x="6402099" y="2653685"/>
                  <a:ext cx="177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21" name="Freihand 420">
                  <a:extLst>
                    <a:ext uri="{FF2B5EF4-FFF2-40B4-BE49-F238E27FC236}">
                      <a16:creationId xmlns:a16="http://schemas.microsoft.com/office/drawing/2014/main" id="{E748B281-8385-4001-9041-0B0747987A23}"/>
                    </a:ext>
                  </a:extLst>
                </p14:cNvPr>
                <p14:cNvContentPartPr/>
                <p14:nvPr/>
              </p14:nvContentPartPr>
              <p14:xfrm>
                <a:off x="6602619" y="2650085"/>
                <a:ext cx="144360" cy="152640"/>
              </p14:xfrm>
            </p:contentPart>
          </mc:Choice>
          <mc:Fallback xmlns="">
            <p:pic>
              <p:nvPicPr>
                <p:cNvPr id="421" name="Freihand 420">
                  <a:extLst>
                    <a:ext uri="{FF2B5EF4-FFF2-40B4-BE49-F238E27FC236}">
                      <a16:creationId xmlns:a16="http://schemas.microsoft.com/office/drawing/2014/main" id="{E748B281-8385-4001-9041-0B0747987A23}"/>
                    </a:ext>
                  </a:extLst>
                </p:cNvPr>
                <p:cNvPicPr/>
                <p:nvPr/>
              </p:nvPicPr>
              <p:blipFill>
                <a:blip r:embed="rId498"/>
                <a:stretch>
                  <a:fillRect/>
                </a:stretch>
              </p:blipFill>
              <p:spPr>
                <a:xfrm>
                  <a:off x="6598299" y="2645765"/>
                  <a:ext cx="153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22" name="Freihand 421">
                  <a:extLst>
                    <a:ext uri="{FF2B5EF4-FFF2-40B4-BE49-F238E27FC236}">
                      <a16:creationId xmlns:a16="http://schemas.microsoft.com/office/drawing/2014/main" id="{7AE354F8-F62F-4ED3-A473-71883BDBA3AC}"/>
                    </a:ext>
                  </a:extLst>
                </p14:cNvPr>
                <p14:cNvContentPartPr/>
                <p14:nvPr/>
              </p14:nvContentPartPr>
              <p14:xfrm>
                <a:off x="6781179" y="2682485"/>
                <a:ext cx="87120" cy="81000"/>
              </p14:xfrm>
            </p:contentPart>
          </mc:Choice>
          <mc:Fallback xmlns="">
            <p:pic>
              <p:nvPicPr>
                <p:cNvPr id="422" name="Freihand 421">
                  <a:extLst>
                    <a:ext uri="{FF2B5EF4-FFF2-40B4-BE49-F238E27FC236}">
                      <a16:creationId xmlns:a16="http://schemas.microsoft.com/office/drawing/2014/main" id="{7AE354F8-F62F-4ED3-A473-71883BDBA3AC}"/>
                    </a:ext>
                  </a:extLst>
                </p:cNvPr>
                <p:cNvPicPr/>
                <p:nvPr/>
              </p:nvPicPr>
              <p:blipFill>
                <a:blip r:embed="rId500"/>
                <a:stretch>
                  <a:fillRect/>
                </a:stretch>
              </p:blipFill>
              <p:spPr>
                <a:xfrm>
                  <a:off x="6776859" y="2678165"/>
                  <a:ext cx="95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23" name="Freihand 422">
                  <a:extLst>
                    <a:ext uri="{FF2B5EF4-FFF2-40B4-BE49-F238E27FC236}">
                      <a16:creationId xmlns:a16="http://schemas.microsoft.com/office/drawing/2014/main" id="{64512878-38EE-4E28-B752-B4E8D2C1FD79}"/>
                    </a:ext>
                  </a:extLst>
                </p14:cNvPr>
                <p14:cNvContentPartPr/>
                <p14:nvPr/>
              </p14:nvContentPartPr>
              <p14:xfrm>
                <a:off x="6902139" y="2667005"/>
                <a:ext cx="99720" cy="250200"/>
              </p14:xfrm>
            </p:contentPart>
          </mc:Choice>
          <mc:Fallback xmlns="">
            <p:pic>
              <p:nvPicPr>
                <p:cNvPr id="423" name="Freihand 422">
                  <a:extLst>
                    <a:ext uri="{FF2B5EF4-FFF2-40B4-BE49-F238E27FC236}">
                      <a16:creationId xmlns:a16="http://schemas.microsoft.com/office/drawing/2014/main" id="{64512878-38EE-4E28-B752-B4E8D2C1FD79}"/>
                    </a:ext>
                  </a:extLst>
                </p:cNvPr>
                <p:cNvPicPr/>
                <p:nvPr/>
              </p:nvPicPr>
              <p:blipFill>
                <a:blip r:embed="rId502"/>
                <a:stretch>
                  <a:fillRect/>
                </a:stretch>
              </p:blipFill>
              <p:spPr>
                <a:xfrm>
                  <a:off x="6897819" y="2662685"/>
                  <a:ext cx="1083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24" name="Freihand 423">
                  <a:extLst>
                    <a:ext uri="{FF2B5EF4-FFF2-40B4-BE49-F238E27FC236}">
                      <a16:creationId xmlns:a16="http://schemas.microsoft.com/office/drawing/2014/main" id="{6C7CBF89-5CE2-41F1-ABB1-3809C10B2313}"/>
                    </a:ext>
                  </a:extLst>
                </p14:cNvPr>
                <p14:cNvContentPartPr/>
                <p14:nvPr/>
              </p14:nvContentPartPr>
              <p14:xfrm>
                <a:off x="7016259" y="2651525"/>
                <a:ext cx="254880" cy="88560"/>
              </p14:xfrm>
            </p:contentPart>
          </mc:Choice>
          <mc:Fallback xmlns="">
            <p:pic>
              <p:nvPicPr>
                <p:cNvPr id="424" name="Freihand 423">
                  <a:extLst>
                    <a:ext uri="{FF2B5EF4-FFF2-40B4-BE49-F238E27FC236}">
                      <a16:creationId xmlns:a16="http://schemas.microsoft.com/office/drawing/2014/main" id="{6C7CBF89-5CE2-41F1-ABB1-3809C10B2313}"/>
                    </a:ext>
                  </a:extLst>
                </p:cNvPr>
                <p:cNvPicPr/>
                <p:nvPr/>
              </p:nvPicPr>
              <p:blipFill>
                <a:blip r:embed="rId504"/>
                <a:stretch>
                  <a:fillRect/>
                </a:stretch>
              </p:blipFill>
              <p:spPr>
                <a:xfrm>
                  <a:off x="7011939" y="2647205"/>
                  <a:ext cx="263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27" name="Freihand 426">
                  <a:extLst>
                    <a:ext uri="{FF2B5EF4-FFF2-40B4-BE49-F238E27FC236}">
                      <a16:creationId xmlns:a16="http://schemas.microsoft.com/office/drawing/2014/main" id="{512CADC6-BC6E-412F-ADA6-C932E1151D97}"/>
                    </a:ext>
                  </a:extLst>
                </p14:cNvPr>
                <p14:cNvContentPartPr/>
                <p14:nvPr/>
              </p14:nvContentPartPr>
              <p14:xfrm>
                <a:off x="7344219" y="2634245"/>
                <a:ext cx="232560" cy="102960"/>
              </p14:xfrm>
            </p:contentPart>
          </mc:Choice>
          <mc:Fallback xmlns="">
            <p:pic>
              <p:nvPicPr>
                <p:cNvPr id="427" name="Freihand 426">
                  <a:extLst>
                    <a:ext uri="{FF2B5EF4-FFF2-40B4-BE49-F238E27FC236}">
                      <a16:creationId xmlns:a16="http://schemas.microsoft.com/office/drawing/2014/main" id="{512CADC6-BC6E-412F-ADA6-C932E1151D97}"/>
                    </a:ext>
                  </a:extLst>
                </p:cNvPr>
                <p:cNvPicPr/>
                <p:nvPr/>
              </p:nvPicPr>
              <p:blipFill>
                <a:blip r:embed="rId506"/>
                <a:stretch>
                  <a:fillRect/>
                </a:stretch>
              </p:blipFill>
              <p:spPr>
                <a:xfrm>
                  <a:off x="7339899" y="2629925"/>
                  <a:ext cx="241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28" name="Freihand 427">
                  <a:extLst>
                    <a:ext uri="{FF2B5EF4-FFF2-40B4-BE49-F238E27FC236}">
                      <a16:creationId xmlns:a16="http://schemas.microsoft.com/office/drawing/2014/main" id="{A8310A57-A9FB-470E-B9BB-6934CC00C1B4}"/>
                    </a:ext>
                  </a:extLst>
                </p14:cNvPr>
                <p14:cNvContentPartPr/>
                <p14:nvPr/>
              </p14:nvContentPartPr>
              <p14:xfrm>
                <a:off x="7748139" y="2533445"/>
                <a:ext cx="17640" cy="177120"/>
              </p14:xfrm>
            </p:contentPart>
          </mc:Choice>
          <mc:Fallback xmlns="">
            <p:pic>
              <p:nvPicPr>
                <p:cNvPr id="428" name="Freihand 427">
                  <a:extLst>
                    <a:ext uri="{FF2B5EF4-FFF2-40B4-BE49-F238E27FC236}">
                      <a16:creationId xmlns:a16="http://schemas.microsoft.com/office/drawing/2014/main" id="{A8310A57-A9FB-470E-B9BB-6934CC00C1B4}"/>
                    </a:ext>
                  </a:extLst>
                </p:cNvPr>
                <p:cNvPicPr/>
                <p:nvPr/>
              </p:nvPicPr>
              <p:blipFill>
                <a:blip r:embed="rId508"/>
                <a:stretch>
                  <a:fillRect/>
                </a:stretch>
              </p:blipFill>
              <p:spPr>
                <a:xfrm>
                  <a:off x="7743819" y="2529125"/>
                  <a:ext cx="26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29" name="Freihand 428">
                  <a:extLst>
                    <a:ext uri="{FF2B5EF4-FFF2-40B4-BE49-F238E27FC236}">
                      <a16:creationId xmlns:a16="http://schemas.microsoft.com/office/drawing/2014/main" id="{32BE278A-F04B-492B-BFEA-838CFF405401}"/>
                    </a:ext>
                  </a:extLst>
                </p14:cNvPr>
                <p14:cNvContentPartPr/>
                <p14:nvPr/>
              </p14:nvContentPartPr>
              <p14:xfrm>
                <a:off x="7657059" y="2502125"/>
                <a:ext cx="130680" cy="108000"/>
              </p14:xfrm>
            </p:contentPart>
          </mc:Choice>
          <mc:Fallback xmlns="">
            <p:pic>
              <p:nvPicPr>
                <p:cNvPr id="429" name="Freihand 428">
                  <a:extLst>
                    <a:ext uri="{FF2B5EF4-FFF2-40B4-BE49-F238E27FC236}">
                      <a16:creationId xmlns:a16="http://schemas.microsoft.com/office/drawing/2014/main" id="{32BE278A-F04B-492B-BFEA-838CFF405401}"/>
                    </a:ext>
                  </a:extLst>
                </p:cNvPr>
                <p:cNvPicPr/>
                <p:nvPr/>
              </p:nvPicPr>
              <p:blipFill>
                <a:blip r:embed="rId510"/>
                <a:stretch>
                  <a:fillRect/>
                </a:stretch>
              </p:blipFill>
              <p:spPr>
                <a:xfrm>
                  <a:off x="7652739" y="2497805"/>
                  <a:ext cx="139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30" name="Freihand 429">
                  <a:extLst>
                    <a:ext uri="{FF2B5EF4-FFF2-40B4-BE49-F238E27FC236}">
                      <a16:creationId xmlns:a16="http://schemas.microsoft.com/office/drawing/2014/main" id="{8741E97B-AB34-428B-B762-B754C392D48B}"/>
                    </a:ext>
                  </a:extLst>
                </p14:cNvPr>
                <p14:cNvContentPartPr/>
                <p14:nvPr/>
              </p14:nvContentPartPr>
              <p14:xfrm>
                <a:off x="7771179" y="2589605"/>
                <a:ext cx="124200" cy="86760"/>
              </p14:xfrm>
            </p:contentPart>
          </mc:Choice>
          <mc:Fallback xmlns="">
            <p:pic>
              <p:nvPicPr>
                <p:cNvPr id="430" name="Freihand 429">
                  <a:extLst>
                    <a:ext uri="{FF2B5EF4-FFF2-40B4-BE49-F238E27FC236}">
                      <a16:creationId xmlns:a16="http://schemas.microsoft.com/office/drawing/2014/main" id="{8741E97B-AB34-428B-B762-B754C392D48B}"/>
                    </a:ext>
                  </a:extLst>
                </p:cNvPr>
                <p:cNvPicPr/>
                <p:nvPr/>
              </p:nvPicPr>
              <p:blipFill>
                <a:blip r:embed="rId512"/>
                <a:stretch>
                  <a:fillRect/>
                </a:stretch>
              </p:blipFill>
              <p:spPr>
                <a:xfrm>
                  <a:off x="7766859" y="2585285"/>
                  <a:ext cx="132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31" name="Freihand 430">
                  <a:extLst>
                    <a:ext uri="{FF2B5EF4-FFF2-40B4-BE49-F238E27FC236}">
                      <a16:creationId xmlns:a16="http://schemas.microsoft.com/office/drawing/2014/main" id="{58B01776-EB2F-4323-B5C4-5C8E5771305C}"/>
                    </a:ext>
                  </a:extLst>
                </p14:cNvPr>
                <p14:cNvContentPartPr/>
                <p14:nvPr/>
              </p14:nvContentPartPr>
              <p14:xfrm>
                <a:off x="7901139" y="2586725"/>
                <a:ext cx="251280" cy="74160"/>
              </p14:xfrm>
            </p:contentPart>
          </mc:Choice>
          <mc:Fallback xmlns="">
            <p:pic>
              <p:nvPicPr>
                <p:cNvPr id="431" name="Freihand 430">
                  <a:extLst>
                    <a:ext uri="{FF2B5EF4-FFF2-40B4-BE49-F238E27FC236}">
                      <a16:creationId xmlns:a16="http://schemas.microsoft.com/office/drawing/2014/main" id="{58B01776-EB2F-4323-B5C4-5C8E5771305C}"/>
                    </a:ext>
                  </a:extLst>
                </p:cNvPr>
                <p:cNvPicPr/>
                <p:nvPr/>
              </p:nvPicPr>
              <p:blipFill>
                <a:blip r:embed="rId514"/>
                <a:stretch>
                  <a:fillRect/>
                </a:stretch>
              </p:blipFill>
              <p:spPr>
                <a:xfrm>
                  <a:off x="7896819" y="2582405"/>
                  <a:ext cx="259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32" name="Freihand 431">
                  <a:extLst>
                    <a:ext uri="{FF2B5EF4-FFF2-40B4-BE49-F238E27FC236}">
                      <a16:creationId xmlns:a16="http://schemas.microsoft.com/office/drawing/2014/main" id="{609B58A1-A7FF-4721-AEF1-A83762E890F6}"/>
                    </a:ext>
                  </a:extLst>
                </p14:cNvPr>
                <p14:cNvContentPartPr/>
                <p14:nvPr/>
              </p14:nvContentPartPr>
              <p14:xfrm>
                <a:off x="8177619" y="2556485"/>
                <a:ext cx="82440" cy="100080"/>
              </p14:xfrm>
            </p:contentPart>
          </mc:Choice>
          <mc:Fallback xmlns="">
            <p:pic>
              <p:nvPicPr>
                <p:cNvPr id="432" name="Freihand 431">
                  <a:extLst>
                    <a:ext uri="{FF2B5EF4-FFF2-40B4-BE49-F238E27FC236}">
                      <a16:creationId xmlns:a16="http://schemas.microsoft.com/office/drawing/2014/main" id="{609B58A1-A7FF-4721-AEF1-A83762E890F6}"/>
                    </a:ext>
                  </a:extLst>
                </p:cNvPr>
                <p:cNvPicPr/>
                <p:nvPr/>
              </p:nvPicPr>
              <p:blipFill>
                <a:blip r:embed="rId516"/>
                <a:stretch>
                  <a:fillRect/>
                </a:stretch>
              </p:blipFill>
              <p:spPr>
                <a:xfrm>
                  <a:off x="8173299" y="2552165"/>
                  <a:ext cx="91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33" name="Freihand 432">
                  <a:extLst>
                    <a:ext uri="{FF2B5EF4-FFF2-40B4-BE49-F238E27FC236}">
                      <a16:creationId xmlns:a16="http://schemas.microsoft.com/office/drawing/2014/main" id="{7B944AEA-95D8-42C6-9FB2-6E5B18B91E54}"/>
                    </a:ext>
                  </a:extLst>
                </p14:cNvPr>
                <p14:cNvContentPartPr/>
                <p14:nvPr/>
              </p14:nvContentPartPr>
              <p14:xfrm>
                <a:off x="8239539" y="2464325"/>
                <a:ext cx="122400" cy="244080"/>
              </p14:xfrm>
            </p:contentPart>
          </mc:Choice>
          <mc:Fallback xmlns="">
            <p:pic>
              <p:nvPicPr>
                <p:cNvPr id="433" name="Freihand 432">
                  <a:extLst>
                    <a:ext uri="{FF2B5EF4-FFF2-40B4-BE49-F238E27FC236}">
                      <a16:creationId xmlns:a16="http://schemas.microsoft.com/office/drawing/2014/main" id="{7B944AEA-95D8-42C6-9FB2-6E5B18B91E54}"/>
                    </a:ext>
                  </a:extLst>
                </p:cNvPr>
                <p:cNvPicPr/>
                <p:nvPr/>
              </p:nvPicPr>
              <p:blipFill>
                <a:blip r:embed="rId518"/>
                <a:stretch>
                  <a:fillRect/>
                </a:stretch>
              </p:blipFill>
              <p:spPr>
                <a:xfrm>
                  <a:off x="8235219" y="2460005"/>
                  <a:ext cx="1310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34" name="Freihand 433">
                  <a:extLst>
                    <a:ext uri="{FF2B5EF4-FFF2-40B4-BE49-F238E27FC236}">
                      <a16:creationId xmlns:a16="http://schemas.microsoft.com/office/drawing/2014/main" id="{1DB4DEAF-4A59-423D-BAB7-1EF5998BE6BC}"/>
                    </a:ext>
                  </a:extLst>
                </p14:cNvPr>
                <p14:cNvContentPartPr/>
                <p14:nvPr/>
              </p14:nvContentPartPr>
              <p14:xfrm>
                <a:off x="8334939" y="2506445"/>
                <a:ext cx="244800" cy="118800"/>
              </p14:xfrm>
            </p:contentPart>
          </mc:Choice>
          <mc:Fallback xmlns="">
            <p:pic>
              <p:nvPicPr>
                <p:cNvPr id="434" name="Freihand 433">
                  <a:extLst>
                    <a:ext uri="{FF2B5EF4-FFF2-40B4-BE49-F238E27FC236}">
                      <a16:creationId xmlns:a16="http://schemas.microsoft.com/office/drawing/2014/main" id="{1DB4DEAF-4A59-423D-BAB7-1EF5998BE6BC}"/>
                    </a:ext>
                  </a:extLst>
                </p:cNvPr>
                <p:cNvPicPr/>
                <p:nvPr/>
              </p:nvPicPr>
              <p:blipFill>
                <a:blip r:embed="rId520"/>
                <a:stretch>
                  <a:fillRect/>
                </a:stretch>
              </p:blipFill>
              <p:spPr>
                <a:xfrm>
                  <a:off x="8330619" y="2502125"/>
                  <a:ext cx="253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86" name="Freihand 485">
                  <a:extLst>
                    <a:ext uri="{FF2B5EF4-FFF2-40B4-BE49-F238E27FC236}">
                      <a16:creationId xmlns:a16="http://schemas.microsoft.com/office/drawing/2014/main" id="{001AB6C4-04FE-41AE-9A73-30C105CD2DB4}"/>
                    </a:ext>
                  </a:extLst>
                </p14:cNvPr>
                <p14:cNvContentPartPr/>
                <p14:nvPr/>
              </p14:nvContentPartPr>
              <p14:xfrm>
                <a:off x="6485979" y="2930525"/>
                <a:ext cx="148320" cy="1800"/>
              </p14:xfrm>
            </p:contentPart>
          </mc:Choice>
          <mc:Fallback xmlns="">
            <p:pic>
              <p:nvPicPr>
                <p:cNvPr id="486" name="Freihand 485">
                  <a:extLst>
                    <a:ext uri="{FF2B5EF4-FFF2-40B4-BE49-F238E27FC236}">
                      <a16:creationId xmlns:a16="http://schemas.microsoft.com/office/drawing/2014/main" id="{001AB6C4-04FE-41AE-9A73-30C105CD2DB4}"/>
                    </a:ext>
                  </a:extLst>
                </p:cNvPr>
                <p:cNvPicPr/>
                <p:nvPr/>
              </p:nvPicPr>
              <p:blipFill>
                <a:blip r:embed="rId522"/>
                <a:stretch>
                  <a:fillRect/>
                </a:stretch>
              </p:blipFill>
              <p:spPr>
                <a:xfrm>
                  <a:off x="6481659" y="2926205"/>
                  <a:ext cx="156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87" name="Freihand 486">
                  <a:extLst>
                    <a:ext uri="{FF2B5EF4-FFF2-40B4-BE49-F238E27FC236}">
                      <a16:creationId xmlns:a16="http://schemas.microsoft.com/office/drawing/2014/main" id="{52949D40-BD44-4389-8C40-745E424CDE14}"/>
                    </a:ext>
                  </a:extLst>
                </p14:cNvPr>
                <p14:cNvContentPartPr/>
                <p14:nvPr/>
              </p14:nvContentPartPr>
              <p14:xfrm>
                <a:off x="6503619" y="2961125"/>
                <a:ext cx="141840" cy="9720"/>
              </p14:xfrm>
            </p:contentPart>
          </mc:Choice>
          <mc:Fallback xmlns="">
            <p:pic>
              <p:nvPicPr>
                <p:cNvPr id="487" name="Freihand 486">
                  <a:extLst>
                    <a:ext uri="{FF2B5EF4-FFF2-40B4-BE49-F238E27FC236}">
                      <a16:creationId xmlns:a16="http://schemas.microsoft.com/office/drawing/2014/main" id="{52949D40-BD44-4389-8C40-745E424CDE14}"/>
                    </a:ext>
                  </a:extLst>
                </p:cNvPr>
                <p:cNvPicPr/>
                <p:nvPr/>
              </p:nvPicPr>
              <p:blipFill>
                <a:blip r:embed="rId524"/>
                <a:stretch>
                  <a:fillRect/>
                </a:stretch>
              </p:blipFill>
              <p:spPr>
                <a:xfrm>
                  <a:off x="6499299" y="2956805"/>
                  <a:ext cx="150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88" name="Freihand 487">
                  <a:extLst>
                    <a:ext uri="{FF2B5EF4-FFF2-40B4-BE49-F238E27FC236}">
                      <a16:creationId xmlns:a16="http://schemas.microsoft.com/office/drawing/2014/main" id="{B2A56270-CD81-4F62-8F02-490A932B3CB3}"/>
                    </a:ext>
                  </a:extLst>
                </p14:cNvPr>
                <p14:cNvContentPartPr/>
                <p14:nvPr/>
              </p14:nvContentPartPr>
              <p14:xfrm>
                <a:off x="6586779" y="2878685"/>
                <a:ext cx="199800" cy="131760"/>
              </p14:xfrm>
            </p:contentPart>
          </mc:Choice>
          <mc:Fallback xmlns="">
            <p:pic>
              <p:nvPicPr>
                <p:cNvPr id="488" name="Freihand 487">
                  <a:extLst>
                    <a:ext uri="{FF2B5EF4-FFF2-40B4-BE49-F238E27FC236}">
                      <a16:creationId xmlns:a16="http://schemas.microsoft.com/office/drawing/2014/main" id="{B2A56270-CD81-4F62-8F02-490A932B3CB3}"/>
                    </a:ext>
                  </a:extLst>
                </p:cNvPr>
                <p:cNvPicPr/>
                <p:nvPr/>
              </p:nvPicPr>
              <p:blipFill>
                <a:blip r:embed="rId526"/>
                <a:stretch>
                  <a:fillRect/>
                </a:stretch>
              </p:blipFill>
              <p:spPr>
                <a:xfrm>
                  <a:off x="6582459" y="2874365"/>
                  <a:ext cx="208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89" name="Freihand 488">
                  <a:extLst>
                    <a:ext uri="{FF2B5EF4-FFF2-40B4-BE49-F238E27FC236}">
                      <a16:creationId xmlns:a16="http://schemas.microsoft.com/office/drawing/2014/main" id="{2F0F647A-46EA-42B2-98AE-CE6BF5B11D40}"/>
                    </a:ext>
                  </a:extLst>
                </p14:cNvPr>
                <p14:cNvContentPartPr/>
                <p14:nvPr/>
              </p14:nvContentPartPr>
              <p14:xfrm>
                <a:off x="6965859" y="2875085"/>
                <a:ext cx="105480" cy="100440"/>
              </p14:xfrm>
            </p:contentPart>
          </mc:Choice>
          <mc:Fallback xmlns="">
            <p:pic>
              <p:nvPicPr>
                <p:cNvPr id="489" name="Freihand 488">
                  <a:extLst>
                    <a:ext uri="{FF2B5EF4-FFF2-40B4-BE49-F238E27FC236}">
                      <a16:creationId xmlns:a16="http://schemas.microsoft.com/office/drawing/2014/main" id="{2F0F647A-46EA-42B2-98AE-CE6BF5B11D40}"/>
                    </a:ext>
                  </a:extLst>
                </p:cNvPr>
                <p:cNvPicPr/>
                <p:nvPr/>
              </p:nvPicPr>
              <p:blipFill>
                <a:blip r:embed="rId528"/>
                <a:stretch>
                  <a:fillRect/>
                </a:stretch>
              </p:blipFill>
              <p:spPr>
                <a:xfrm>
                  <a:off x="6961539" y="2870765"/>
                  <a:ext cx="114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90" name="Freihand 489">
                  <a:extLst>
                    <a:ext uri="{FF2B5EF4-FFF2-40B4-BE49-F238E27FC236}">
                      <a16:creationId xmlns:a16="http://schemas.microsoft.com/office/drawing/2014/main" id="{DA38E469-5434-417E-B2C7-806DAFC0BE83}"/>
                    </a:ext>
                  </a:extLst>
                </p14:cNvPr>
                <p14:cNvContentPartPr/>
                <p14:nvPr/>
              </p14:nvContentPartPr>
              <p14:xfrm>
                <a:off x="7089339" y="2850965"/>
                <a:ext cx="97560" cy="106920"/>
              </p14:xfrm>
            </p:contentPart>
          </mc:Choice>
          <mc:Fallback xmlns="">
            <p:pic>
              <p:nvPicPr>
                <p:cNvPr id="490" name="Freihand 489">
                  <a:extLst>
                    <a:ext uri="{FF2B5EF4-FFF2-40B4-BE49-F238E27FC236}">
                      <a16:creationId xmlns:a16="http://schemas.microsoft.com/office/drawing/2014/main" id="{DA38E469-5434-417E-B2C7-806DAFC0BE83}"/>
                    </a:ext>
                  </a:extLst>
                </p:cNvPr>
                <p:cNvPicPr/>
                <p:nvPr/>
              </p:nvPicPr>
              <p:blipFill>
                <a:blip r:embed="rId530"/>
                <a:stretch>
                  <a:fillRect/>
                </a:stretch>
              </p:blipFill>
              <p:spPr>
                <a:xfrm>
                  <a:off x="7085019" y="2846645"/>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91" name="Freihand 490">
                  <a:extLst>
                    <a:ext uri="{FF2B5EF4-FFF2-40B4-BE49-F238E27FC236}">
                      <a16:creationId xmlns:a16="http://schemas.microsoft.com/office/drawing/2014/main" id="{370163EC-A784-4C5B-841B-E161EAA7F354}"/>
                    </a:ext>
                  </a:extLst>
                </p14:cNvPr>
                <p14:cNvContentPartPr/>
                <p14:nvPr/>
              </p14:nvContentPartPr>
              <p14:xfrm>
                <a:off x="7207419" y="2802725"/>
                <a:ext cx="155880" cy="163080"/>
              </p14:xfrm>
            </p:contentPart>
          </mc:Choice>
          <mc:Fallback xmlns="">
            <p:pic>
              <p:nvPicPr>
                <p:cNvPr id="491" name="Freihand 490">
                  <a:extLst>
                    <a:ext uri="{FF2B5EF4-FFF2-40B4-BE49-F238E27FC236}">
                      <a16:creationId xmlns:a16="http://schemas.microsoft.com/office/drawing/2014/main" id="{370163EC-A784-4C5B-841B-E161EAA7F354}"/>
                    </a:ext>
                  </a:extLst>
                </p:cNvPr>
                <p:cNvPicPr/>
                <p:nvPr/>
              </p:nvPicPr>
              <p:blipFill>
                <a:blip r:embed="rId532"/>
                <a:stretch>
                  <a:fillRect/>
                </a:stretch>
              </p:blipFill>
              <p:spPr>
                <a:xfrm>
                  <a:off x="7203099" y="2798405"/>
                  <a:ext cx="164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92" name="Freihand 491">
                  <a:extLst>
                    <a:ext uri="{FF2B5EF4-FFF2-40B4-BE49-F238E27FC236}">
                      <a16:creationId xmlns:a16="http://schemas.microsoft.com/office/drawing/2014/main" id="{A666BC8B-040B-41C1-A62C-AA66AD541008}"/>
                    </a:ext>
                  </a:extLst>
                </p14:cNvPr>
                <p14:cNvContentPartPr/>
                <p14:nvPr/>
              </p14:nvContentPartPr>
              <p14:xfrm>
                <a:off x="7167819" y="2836205"/>
                <a:ext cx="139320" cy="9360"/>
              </p14:xfrm>
            </p:contentPart>
          </mc:Choice>
          <mc:Fallback xmlns="">
            <p:pic>
              <p:nvPicPr>
                <p:cNvPr id="492" name="Freihand 491">
                  <a:extLst>
                    <a:ext uri="{FF2B5EF4-FFF2-40B4-BE49-F238E27FC236}">
                      <a16:creationId xmlns:a16="http://schemas.microsoft.com/office/drawing/2014/main" id="{A666BC8B-040B-41C1-A62C-AA66AD541008}"/>
                    </a:ext>
                  </a:extLst>
                </p:cNvPr>
                <p:cNvPicPr/>
                <p:nvPr/>
              </p:nvPicPr>
              <p:blipFill>
                <a:blip r:embed="rId534"/>
                <a:stretch>
                  <a:fillRect/>
                </a:stretch>
              </p:blipFill>
              <p:spPr>
                <a:xfrm>
                  <a:off x="7163499" y="2831885"/>
                  <a:ext cx="147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93" name="Freihand 492">
                  <a:extLst>
                    <a:ext uri="{FF2B5EF4-FFF2-40B4-BE49-F238E27FC236}">
                      <a16:creationId xmlns:a16="http://schemas.microsoft.com/office/drawing/2014/main" id="{CC608B09-1B0A-488B-95B6-2D65D08DCA49}"/>
                    </a:ext>
                  </a:extLst>
                </p14:cNvPr>
                <p14:cNvContentPartPr/>
                <p14:nvPr/>
              </p14:nvContentPartPr>
              <p14:xfrm>
                <a:off x="7375539" y="2859965"/>
                <a:ext cx="200520" cy="78840"/>
              </p14:xfrm>
            </p:contentPart>
          </mc:Choice>
          <mc:Fallback xmlns="">
            <p:pic>
              <p:nvPicPr>
                <p:cNvPr id="493" name="Freihand 492">
                  <a:extLst>
                    <a:ext uri="{FF2B5EF4-FFF2-40B4-BE49-F238E27FC236}">
                      <a16:creationId xmlns:a16="http://schemas.microsoft.com/office/drawing/2014/main" id="{CC608B09-1B0A-488B-95B6-2D65D08DCA49}"/>
                    </a:ext>
                  </a:extLst>
                </p:cNvPr>
                <p:cNvPicPr/>
                <p:nvPr/>
              </p:nvPicPr>
              <p:blipFill>
                <a:blip r:embed="rId536"/>
                <a:stretch>
                  <a:fillRect/>
                </a:stretch>
              </p:blipFill>
              <p:spPr>
                <a:xfrm>
                  <a:off x="7371219" y="2855645"/>
                  <a:ext cx="209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94" name="Freihand 493">
                  <a:extLst>
                    <a:ext uri="{FF2B5EF4-FFF2-40B4-BE49-F238E27FC236}">
                      <a16:creationId xmlns:a16="http://schemas.microsoft.com/office/drawing/2014/main" id="{D92661A6-39BB-484C-A980-90E566183A4E}"/>
                    </a:ext>
                  </a:extLst>
                </p14:cNvPr>
                <p14:cNvContentPartPr/>
                <p14:nvPr/>
              </p14:nvContentPartPr>
              <p14:xfrm>
                <a:off x="7729059" y="2815325"/>
                <a:ext cx="305280" cy="121320"/>
              </p14:xfrm>
            </p:contentPart>
          </mc:Choice>
          <mc:Fallback xmlns="">
            <p:pic>
              <p:nvPicPr>
                <p:cNvPr id="494" name="Freihand 493">
                  <a:extLst>
                    <a:ext uri="{FF2B5EF4-FFF2-40B4-BE49-F238E27FC236}">
                      <a16:creationId xmlns:a16="http://schemas.microsoft.com/office/drawing/2014/main" id="{D92661A6-39BB-484C-A980-90E566183A4E}"/>
                    </a:ext>
                  </a:extLst>
                </p:cNvPr>
                <p:cNvPicPr/>
                <p:nvPr/>
              </p:nvPicPr>
              <p:blipFill>
                <a:blip r:embed="rId538"/>
                <a:stretch>
                  <a:fillRect/>
                </a:stretch>
              </p:blipFill>
              <p:spPr>
                <a:xfrm>
                  <a:off x="7724739" y="2811005"/>
                  <a:ext cx="313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95" name="Freihand 494">
                  <a:extLst>
                    <a:ext uri="{FF2B5EF4-FFF2-40B4-BE49-F238E27FC236}">
                      <a16:creationId xmlns:a16="http://schemas.microsoft.com/office/drawing/2014/main" id="{18BEECA0-29CA-42E0-87FB-49BCA93E5623}"/>
                    </a:ext>
                  </a:extLst>
                </p14:cNvPr>
                <p14:cNvContentPartPr/>
                <p14:nvPr/>
              </p14:nvContentPartPr>
              <p14:xfrm>
                <a:off x="7951539" y="2783285"/>
                <a:ext cx="34920" cy="6120"/>
              </p14:xfrm>
            </p:contentPart>
          </mc:Choice>
          <mc:Fallback xmlns="">
            <p:pic>
              <p:nvPicPr>
                <p:cNvPr id="495" name="Freihand 494">
                  <a:extLst>
                    <a:ext uri="{FF2B5EF4-FFF2-40B4-BE49-F238E27FC236}">
                      <a16:creationId xmlns:a16="http://schemas.microsoft.com/office/drawing/2014/main" id="{18BEECA0-29CA-42E0-87FB-49BCA93E5623}"/>
                    </a:ext>
                  </a:extLst>
                </p:cNvPr>
                <p:cNvPicPr/>
                <p:nvPr/>
              </p:nvPicPr>
              <p:blipFill>
                <a:blip r:embed="rId540"/>
                <a:stretch>
                  <a:fillRect/>
                </a:stretch>
              </p:blipFill>
              <p:spPr>
                <a:xfrm>
                  <a:off x="7947219" y="2778965"/>
                  <a:ext cx="435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96" name="Freihand 495">
                  <a:extLst>
                    <a:ext uri="{FF2B5EF4-FFF2-40B4-BE49-F238E27FC236}">
                      <a16:creationId xmlns:a16="http://schemas.microsoft.com/office/drawing/2014/main" id="{CBD96037-3E66-4C10-AE15-1B2F41F4827B}"/>
                    </a:ext>
                  </a:extLst>
                </p14:cNvPr>
                <p14:cNvContentPartPr/>
                <p14:nvPr/>
              </p14:nvContentPartPr>
              <p14:xfrm>
                <a:off x="8153859" y="2780045"/>
                <a:ext cx="32760" cy="170640"/>
              </p14:xfrm>
            </p:contentPart>
          </mc:Choice>
          <mc:Fallback xmlns="">
            <p:pic>
              <p:nvPicPr>
                <p:cNvPr id="496" name="Freihand 495">
                  <a:extLst>
                    <a:ext uri="{FF2B5EF4-FFF2-40B4-BE49-F238E27FC236}">
                      <a16:creationId xmlns:a16="http://schemas.microsoft.com/office/drawing/2014/main" id="{CBD96037-3E66-4C10-AE15-1B2F41F4827B}"/>
                    </a:ext>
                  </a:extLst>
                </p:cNvPr>
                <p:cNvPicPr/>
                <p:nvPr/>
              </p:nvPicPr>
              <p:blipFill>
                <a:blip r:embed="rId542"/>
                <a:stretch>
                  <a:fillRect/>
                </a:stretch>
              </p:blipFill>
              <p:spPr>
                <a:xfrm>
                  <a:off x="8149539" y="2775725"/>
                  <a:ext cx="41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97" name="Freihand 496">
                  <a:extLst>
                    <a:ext uri="{FF2B5EF4-FFF2-40B4-BE49-F238E27FC236}">
                      <a16:creationId xmlns:a16="http://schemas.microsoft.com/office/drawing/2014/main" id="{6D68473A-DF96-4D18-A81D-79A18543C62E}"/>
                    </a:ext>
                  </a:extLst>
                </p14:cNvPr>
                <p14:cNvContentPartPr/>
                <p14:nvPr/>
              </p14:nvContentPartPr>
              <p14:xfrm>
                <a:off x="8084019" y="2758445"/>
                <a:ext cx="191520" cy="139680"/>
              </p14:xfrm>
            </p:contentPart>
          </mc:Choice>
          <mc:Fallback xmlns="">
            <p:pic>
              <p:nvPicPr>
                <p:cNvPr id="497" name="Freihand 496">
                  <a:extLst>
                    <a:ext uri="{FF2B5EF4-FFF2-40B4-BE49-F238E27FC236}">
                      <a16:creationId xmlns:a16="http://schemas.microsoft.com/office/drawing/2014/main" id="{6D68473A-DF96-4D18-A81D-79A18543C62E}"/>
                    </a:ext>
                  </a:extLst>
                </p:cNvPr>
                <p:cNvPicPr/>
                <p:nvPr/>
              </p:nvPicPr>
              <p:blipFill>
                <a:blip r:embed="rId544"/>
                <a:stretch>
                  <a:fillRect/>
                </a:stretch>
              </p:blipFill>
              <p:spPr>
                <a:xfrm>
                  <a:off x="8079699" y="2754125"/>
                  <a:ext cx="200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98" name="Freihand 497">
                  <a:extLst>
                    <a:ext uri="{FF2B5EF4-FFF2-40B4-BE49-F238E27FC236}">
                      <a16:creationId xmlns:a16="http://schemas.microsoft.com/office/drawing/2014/main" id="{E23DF200-B10B-4E98-B3A0-9CBCFEC4806C}"/>
                    </a:ext>
                  </a:extLst>
                </p14:cNvPr>
                <p14:cNvContentPartPr/>
                <p14:nvPr/>
              </p14:nvContentPartPr>
              <p14:xfrm>
                <a:off x="8229099" y="2837285"/>
                <a:ext cx="84600" cy="93240"/>
              </p14:xfrm>
            </p:contentPart>
          </mc:Choice>
          <mc:Fallback xmlns="">
            <p:pic>
              <p:nvPicPr>
                <p:cNvPr id="498" name="Freihand 497">
                  <a:extLst>
                    <a:ext uri="{FF2B5EF4-FFF2-40B4-BE49-F238E27FC236}">
                      <a16:creationId xmlns:a16="http://schemas.microsoft.com/office/drawing/2014/main" id="{E23DF200-B10B-4E98-B3A0-9CBCFEC4806C}"/>
                    </a:ext>
                  </a:extLst>
                </p:cNvPr>
                <p:cNvPicPr/>
                <p:nvPr/>
              </p:nvPicPr>
              <p:blipFill>
                <a:blip r:embed="rId546"/>
                <a:stretch>
                  <a:fillRect/>
                </a:stretch>
              </p:blipFill>
              <p:spPr>
                <a:xfrm>
                  <a:off x="8224779" y="2832965"/>
                  <a:ext cx="93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99" name="Freihand 498">
                  <a:extLst>
                    <a:ext uri="{FF2B5EF4-FFF2-40B4-BE49-F238E27FC236}">
                      <a16:creationId xmlns:a16="http://schemas.microsoft.com/office/drawing/2014/main" id="{42A4970A-DA47-4952-8653-64F59977BCCA}"/>
                    </a:ext>
                  </a:extLst>
                </p14:cNvPr>
                <p14:cNvContentPartPr/>
                <p14:nvPr/>
              </p14:nvContentPartPr>
              <p14:xfrm>
                <a:off x="8323779" y="2745125"/>
                <a:ext cx="123480" cy="172800"/>
              </p14:xfrm>
            </p:contentPart>
          </mc:Choice>
          <mc:Fallback xmlns="">
            <p:pic>
              <p:nvPicPr>
                <p:cNvPr id="499" name="Freihand 498">
                  <a:extLst>
                    <a:ext uri="{FF2B5EF4-FFF2-40B4-BE49-F238E27FC236}">
                      <a16:creationId xmlns:a16="http://schemas.microsoft.com/office/drawing/2014/main" id="{42A4970A-DA47-4952-8653-64F59977BCCA}"/>
                    </a:ext>
                  </a:extLst>
                </p:cNvPr>
                <p:cNvPicPr/>
                <p:nvPr/>
              </p:nvPicPr>
              <p:blipFill>
                <a:blip r:embed="rId548"/>
                <a:stretch>
                  <a:fillRect/>
                </a:stretch>
              </p:blipFill>
              <p:spPr>
                <a:xfrm>
                  <a:off x="8319459" y="2740805"/>
                  <a:ext cx="132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501" name="Freihand 500">
                  <a:extLst>
                    <a:ext uri="{FF2B5EF4-FFF2-40B4-BE49-F238E27FC236}">
                      <a16:creationId xmlns:a16="http://schemas.microsoft.com/office/drawing/2014/main" id="{A0064DF2-D21B-46D7-9CE9-6172BCAABFEA}"/>
                    </a:ext>
                  </a:extLst>
                </p14:cNvPr>
                <p14:cNvContentPartPr/>
                <p14:nvPr/>
              </p14:nvContentPartPr>
              <p14:xfrm>
                <a:off x="8460579" y="2828645"/>
                <a:ext cx="131400" cy="87120"/>
              </p14:xfrm>
            </p:contentPart>
          </mc:Choice>
          <mc:Fallback xmlns="">
            <p:pic>
              <p:nvPicPr>
                <p:cNvPr id="501" name="Freihand 500">
                  <a:extLst>
                    <a:ext uri="{FF2B5EF4-FFF2-40B4-BE49-F238E27FC236}">
                      <a16:creationId xmlns:a16="http://schemas.microsoft.com/office/drawing/2014/main" id="{A0064DF2-D21B-46D7-9CE9-6172BCAABFEA}"/>
                    </a:ext>
                  </a:extLst>
                </p:cNvPr>
                <p:cNvPicPr/>
                <p:nvPr/>
              </p:nvPicPr>
              <p:blipFill>
                <a:blip r:embed="rId550"/>
                <a:stretch>
                  <a:fillRect/>
                </a:stretch>
              </p:blipFill>
              <p:spPr>
                <a:xfrm>
                  <a:off x="8456259" y="2824325"/>
                  <a:ext cx="1400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502" name="Freihand 501">
                  <a:extLst>
                    <a:ext uri="{FF2B5EF4-FFF2-40B4-BE49-F238E27FC236}">
                      <a16:creationId xmlns:a16="http://schemas.microsoft.com/office/drawing/2014/main" id="{F0910C7E-6E12-483C-8A70-E119C777F905}"/>
                    </a:ext>
                  </a:extLst>
                </p14:cNvPr>
                <p14:cNvContentPartPr/>
                <p14:nvPr/>
              </p14:nvContentPartPr>
              <p14:xfrm>
                <a:off x="8612139" y="2817845"/>
                <a:ext cx="200520" cy="97560"/>
              </p14:xfrm>
            </p:contentPart>
          </mc:Choice>
          <mc:Fallback xmlns="">
            <p:pic>
              <p:nvPicPr>
                <p:cNvPr id="502" name="Freihand 501">
                  <a:extLst>
                    <a:ext uri="{FF2B5EF4-FFF2-40B4-BE49-F238E27FC236}">
                      <a16:creationId xmlns:a16="http://schemas.microsoft.com/office/drawing/2014/main" id="{F0910C7E-6E12-483C-8A70-E119C777F905}"/>
                    </a:ext>
                  </a:extLst>
                </p:cNvPr>
                <p:cNvPicPr/>
                <p:nvPr/>
              </p:nvPicPr>
              <p:blipFill>
                <a:blip r:embed="rId552"/>
                <a:stretch>
                  <a:fillRect/>
                </a:stretch>
              </p:blipFill>
              <p:spPr>
                <a:xfrm>
                  <a:off x="8607819" y="2813525"/>
                  <a:ext cx="209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503" name="Freihand 502">
                  <a:extLst>
                    <a:ext uri="{FF2B5EF4-FFF2-40B4-BE49-F238E27FC236}">
                      <a16:creationId xmlns:a16="http://schemas.microsoft.com/office/drawing/2014/main" id="{F6B99866-88C4-4CEE-B236-3BAC40725D87}"/>
                    </a:ext>
                  </a:extLst>
                </p14:cNvPr>
                <p14:cNvContentPartPr/>
                <p14:nvPr/>
              </p14:nvContentPartPr>
              <p14:xfrm>
                <a:off x="8831739" y="2753765"/>
                <a:ext cx="82080" cy="158400"/>
              </p14:xfrm>
            </p:contentPart>
          </mc:Choice>
          <mc:Fallback xmlns="">
            <p:pic>
              <p:nvPicPr>
                <p:cNvPr id="503" name="Freihand 502">
                  <a:extLst>
                    <a:ext uri="{FF2B5EF4-FFF2-40B4-BE49-F238E27FC236}">
                      <a16:creationId xmlns:a16="http://schemas.microsoft.com/office/drawing/2014/main" id="{F6B99866-88C4-4CEE-B236-3BAC40725D87}"/>
                    </a:ext>
                  </a:extLst>
                </p:cNvPr>
                <p:cNvPicPr/>
                <p:nvPr/>
              </p:nvPicPr>
              <p:blipFill>
                <a:blip r:embed="rId554"/>
                <a:stretch>
                  <a:fillRect/>
                </a:stretch>
              </p:blipFill>
              <p:spPr>
                <a:xfrm>
                  <a:off x="8827419" y="2749445"/>
                  <a:ext cx="90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504" name="Freihand 503">
                  <a:extLst>
                    <a:ext uri="{FF2B5EF4-FFF2-40B4-BE49-F238E27FC236}">
                      <a16:creationId xmlns:a16="http://schemas.microsoft.com/office/drawing/2014/main" id="{8C43BF8B-2314-4B0A-BF1E-152977106FF5}"/>
                    </a:ext>
                  </a:extLst>
                </p14:cNvPr>
                <p14:cNvContentPartPr/>
                <p14:nvPr/>
              </p14:nvContentPartPr>
              <p14:xfrm>
                <a:off x="8931819" y="2756645"/>
                <a:ext cx="227520" cy="165600"/>
              </p14:xfrm>
            </p:contentPart>
          </mc:Choice>
          <mc:Fallback xmlns="">
            <p:pic>
              <p:nvPicPr>
                <p:cNvPr id="504" name="Freihand 503">
                  <a:extLst>
                    <a:ext uri="{FF2B5EF4-FFF2-40B4-BE49-F238E27FC236}">
                      <a16:creationId xmlns:a16="http://schemas.microsoft.com/office/drawing/2014/main" id="{8C43BF8B-2314-4B0A-BF1E-152977106FF5}"/>
                    </a:ext>
                  </a:extLst>
                </p:cNvPr>
                <p:cNvPicPr/>
                <p:nvPr/>
              </p:nvPicPr>
              <p:blipFill>
                <a:blip r:embed="rId556"/>
                <a:stretch>
                  <a:fillRect/>
                </a:stretch>
              </p:blipFill>
              <p:spPr>
                <a:xfrm>
                  <a:off x="8927499" y="2752325"/>
                  <a:ext cx="236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505" name="Freihand 504">
                  <a:extLst>
                    <a:ext uri="{FF2B5EF4-FFF2-40B4-BE49-F238E27FC236}">
                      <a16:creationId xmlns:a16="http://schemas.microsoft.com/office/drawing/2014/main" id="{7CDABAC2-66AE-4406-BE32-5BABEC30B53E}"/>
                    </a:ext>
                  </a:extLst>
                </p14:cNvPr>
                <p14:cNvContentPartPr/>
                <p14:nvPr/>
              </p14:nvContentPartPr>
              <p14:xfrm>
                <a:off x="9178419" y="2881925"/>
                <a:ext cx="32760" cy="15480"/>
              </p14:xfrm>
            </p:contentPart>
          </mc:Choice>
          <mc:Fallback xmlns="">
            <p:pic>
              <p:nvPicPr>
                <p:cNvPr id="505" name="Freihand 504">
                  <a:extLst>
                    <a:ext uri="{FF2B5EF4-FFF2-40B4-BE49-F238E27FC236}">
                      <a16:creationId xmlns:a16="http://schemas.microsoft.com/office/drawing/2014/main" id="{7CDABAC2-66AE-4406-BE32-5BABEC30B53E}"/>
                    </a:ext>
                  </a:extLst>
                </p:cNvPr>
                <p:cNvPicPr/>
                <p:nvPr/>
              </p:nvPicPr>
              <p:blipFill>
                <a:blip r:embed="rId558"/>
                <a:stretch>
                  <a:fillRect/>
                </a:stretch>
              </p:blipFill>
              <p:spPr>
                <a:xfrm>
                  <a:off x="9174099" y="2877605"/>
                  <a:ext cx="41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506" name="Freihand 505">
                  <a:extLst>
                    <a:ext uri="{FF2B5EF4-FFF2-40B4-BE49-F238E27FC236}">
                      <a16:creationId xmlns:a16="http://schemas.microsoft.com/office/drawing/2014/main" id="{ED1EDA41-FCD2-4CD9-BA6E-0C16574136FE}"/>
                    </a:ext>
                  </a:extLst>
                </p14:cNvPr>
                <p14:cNvContentPartPr/>
                <p14:nvPr/>
              </p14:nvContentPartPr>
              <p14:xfrm>
                <a:off x="8739939" y="3007925"/>
                <a:ext cx="268920" cy="116280"/>
              </p14:xfrm>
            </p:contentPart>
          </mc:Choice>
          <mc:Fallback xmlns="">
            <p:pic>
              <p:nvPicPr>
                <p:cNvPr id="506" name="Freihand 505">
                  <a:extLst>
                    <a:ext uri="{FF2B5EF4-FFF2-40B4-BE49-F238E27FC236}">
                      <a16:creationId xmlns:a16="http://schemas.microsoft.com/office/drawing/2014/main" id="{ED1EDA41-FCD2-4CD9-BA6E-0C16574136FE}"/>
                    </a:ext>
                  </a:extLst>
                </p:cNvPr>
                <p:cNvPicPr/>
                <p:nvPr/>
              </p:nvPicPr>
              <p:blipFill>
                <a:blip r:embed="rId560"/>
                <a:stretch>
                  <a:fillRect/>
                </a:stretch>
              </p:blipFill>
              <p:spPr>
                <a:xfrm>
                  <a:off x="8735619" y="3003605"/>
                  <a:ext cx="277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507" name="Freihand 506">
                  <a:extLst>
                    <a:ext uri="{FF2B5EF4-FFF2-40B4-BE49-F238E27FC236}">
                      <a16:creationId xmlns:a16="http://schemas.microsoft.com/office/drawing/2014/main" id="{7E73205C-4442-4459-83A8-317E3374A702}"/>
                    </a:ext>
                  </a:extLst>
                </p14:cNvPr>
                <p14:cNvContentPartPr/>
                <p14:nvPr/>
              </p14:nvContentPartPr>
              <p14:xfrm>
                <a:off x="8716899" y="3196925"/>
                <a:ext cx="141480" cy="148320"/>
              </p14:xfrm>
            </p:contentPart>
          </mc:Choice>
          <mc:Fallback xmlns="">
            <p:pic>
              <p:nvPicPr>
                <p:cNvPr id="507" name="Freihand 506">
                  <a:extLst>
                    <a:ext uri="{FF2B5EF4-FFF2-40B4-BE49-F238E27FC236}">
                      <a16:creationId xmlns:a16="http://schemas.microsoft.com/office/drawing/2014/main" id="{7E73205C-4442-4459-83A8-317E3374A702}"/>
                    </a:ext>
                  </a:extLst>
                </p:cNvPr>
                <p:cNvPicPr/>
                <p:nvPr/>
              </p:nvPicPr>
              <p:blipFill>
                <a:blip r:embed="rId562"/>
                <a:stretch>
                  <a:fillRect/>
                </a:stretch>
              </p:blipFill>
              <p:spPr>
                <a:xfrm>
                  <a:off x="8712579" y="3192605"/>
                  <a:ext cx="150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508" name="Freihand 507">
                  <a:extLst>
                    <a:ext uri="{FF2B5EF4-FFF2-40B4-BE49-F238E27FC236}">
                      <a16:creationId xmlns:a16="http://schemas.microsoft.com/office/drawing/2014/main" id="{FAC4A8BE-2E0B-4578-A334-30F495AC30FE}"/>
                    </a:ext>
                  </a:extLst>
                </p14:cNvPr>
                <p14:cNvContentPartPr/>
                <p14:nvPr/>
              </p14:nvContentPartPr>
              <p14:xfrm>
                <a:off x="8891499" y="3225005"/>
                <a:ext cx="83880" cy="97560"/>
              </p14:xfrm>
            </p:contentPart>
          </mc:Choice>
          <mc:Fallback xmlns="">
            <p:pic>
              <p:nvPicPr>
                <p:cNvPr id="508" name="Freihand 507">
                  <a:extLst>
                    <a:ext uri="{FF2B5EF4-FFF2-40B4-BE49-F238E27FC236}">
                      <a16:creationId xmlns:a16="http://schemas.microsoft.com/office/drawing/2014/main" id="{FAC4A8BE-2E0B-4578-A334-30F495AC30FE}"/>
                    </a:ext>
                  </a:extLst>
                </p:cNvPr>
                <p:cNvPicPr/>
                <p:nvPr/>
              </p:nvPicPr>
              <p:blipFill>
                <a:blip r:embed="rId564"/>
                <a:stretch>
                  <a:fillRect/>
                </a:stretch>
              </p:blipFill>
              <p:spPr>
                <a:xfrm>
                  <a:off x="8887179" y="3220685"/>
                  <a:ext cx="92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509" name="Freihand 508">
                  <a:extLst>
                    <a:ext uri="{FF2B5EF4-FFF2-40B4-BE49-F238E27FC236}">
                      <a16:creationId xmlns:a16="http://schemas.microsoft.com/office/drawing/2014/main" id="{6B89A26C-60BF-4256-8364-F4000305B06A}"/>
                    </a:ext>
                  </a:extLst>
                </p14:cNvPr>
                <p14:cNvContentPartPr/>
                <p14:nvPr/>
              </p14:nvContentPartPr>
              <p14:xfrm>
                <a:off x="8945859" y="3174605"/>
                <a:ext cx="60120" cy="149040"/>
              </p14:xfrm>
            </p:contentPart>
          </mc:Choice>
          <mc:Fallback xmlns="">
            <p:pic>
              <p:nvPicPr>
                <p:cNvPr id="509" name="Freihand 508">
                  <a:extLst>
                    <a:ext uri="{FF2B5EF4-FFF2-40B4-BE49-F238E27FC236}">
                      <a16:creationId xmlns:a16="http://schemas.microsoft.com/office/drawing/2014/main" id="{6B89A26C-60BF-4256-8364-F4000305B06A}"/>
                    </a:ext>
                  </a:extLst>
                </p:cNvPr>
                <p:cNvPicPr/>
                <p:nvPr/>
              </p:nvPicPr>
              <p:blipFill>
                <a:blip r:embed="rId566"/>
                <a:stretch>
                  <a:fillRect/>
                </a:stretch>
              </p:blipFill>
              <p:spPr>
                <a:xfrm>
                  <a:off x="8941539" y="3170285"/>
                  <a:ext cx="68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510" name="Freihand 509">
                  <a:extLst>
                    <a:ext uri="{FF2B5EF4-FFF2-40B4-BE49-F238E27FC236}">
                      <a16:creationId xmlns:a16="http://schemas.microsoft.com/office/drawing/2014/main" id="{CB93C149-8F31-457F-B199-014E73BB878E}"/>
                    </a:ext>
                  </a:extLst>
                </p14:cNvPr>
                <p14:cNvContentPartPr/>
                <p14:nvPr/>
              </p14:nvContentPartPr>
              <p14:xfrm>
                <a:off x="8928939" y="3162365"/>
                <a:ext cx="43560" cy="21960"/>
              </p14:xfrm>
            </p:contentPart>
          </mc:Choice>
          <mc:Fallback xmlns="">
            <p:pic>
              <p:nvPicPr>
                <p:cNvPr id="510" name="Freihand 509">
                  <a:extLst>
                    <a:ext uri="{FF2B5EF4-FFF2-40B4-BE49-F238E27FC236}">
                      <a16:creationId xmlns:a16="http://schemas.microsoft.com/office/drawing/2014/main" id="{CB93C149-8F31-457F-B199-014E73BB878E}"/>
                    </a:ext>
                  </a:extLst>
                </p:cNvPr>
                <p:cNvPicPr/>
                <p:nvPr/>
              </p:nvPicPr>
              <p:blipFill>
                <a:blip r:embed="rId568"/>
                <a:stretch>
                  <a:fillRect/>
                </a:stretch>
              </p:blipFill>
              <p:spPr>
                <a:xfrm>
                  <a:off x="8924619" y="3158045"/>
                  <a:ext cx="52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511" name="Freihand 510">
                  <a:extLst>
                    <a:ext uri="{FF2B5EF4-FFF2-40B4-BE49-F238E27FC236}">
                      <a16:creationId xmlns:a16="http://schemas.microsoft.com/office/drawing/2014/main" id="{0A65CB1A-C4D7-4286-9056-CB92DEE52C87}"/>
                    </a:ext>
                  </a:extLst>
                </p14:cNvPr>
                <p14:cNvContentPartPr/>
                <p14:nvPr/>
              </p14:nvContentPartPr>
              <p14:xfrm>
                <a:off x="9002379" y="3224285"/>
                <a:ext cx="55080" cy="81720"/>
              </p14:xfrm>
            </p:contentPart>
          </mc:Choice>
          <mc:Fallback xmlns="">
            <p:pic>
              <p:nvPicPr>
                <p:cNvPr id="511" name="Freihand 510">
                  <a:extLst>
                    <a:ext uri="{FF2B5EF4-FFF2-40B4-BE49-F238E27FC236}">
                      <a16:creationId xmlns:a16="http://schemas.microsoft.com/office/drawing/2014/main" id="{0A65CB1A-C4D7-4286-9056-CB92DEE52C87}"/>
                    </a:ext>
                  </a:extLst>
                </p:cNvPr>
                <p:cNvPicPr/>
                <p:nvPr/>
              </p:nvPicPr>
              <p:blipFill>
                <a:blip r:embed="rId570"/>
                <a:stretch>
                  <a:fillRect/>
                </a:stretch>
              </p:blipFill>
              <p:spPr>
                <a:xfrm>
                  <a:off x="8998059" y="3219965"/>
                  <a:ext cx="63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512" name="Freihand 511">
                  <a:extLst>
                    <a:ext uri="{FF2B5EF4-FFF2-40B4-BE49-F238E27FC236}">
                      <a16:creationId xmlns:a16="http://schemas.microsoft.com/office/drawing/2014/main" id="{5F7483A8-5ECD-466B-87F1-5A7391102B7A}"/>
                    </a:ext>
                  </a:extLst>
                </p14:cNvPr>
                <p14:cNvContentPartPr/>
                <p14:nvPr/>
              </p14:nvContentPartPr>
              <p14:xfrm>
                <a:off x="9049539" y="3109805"/>
                <a:ext cx="106560" cy="199440"/>
              </p14:xfrm>
            </p:contentPart>
          </mc:Choice>
          <mc:Fallback xmlns="">
            <p:pic>
              <p:nvPicPr>
                <p:cNvPr id="512" name="Freihand 511">
                  <a:extLst>
                    <a:ext uri="{FF2B5EF4-FFF2-40B4-BE49-F238E27FC236}">
                      <a16:creationId xmlns:a16="http://schemas.microsoft.com/office/drawing/2014/main" id="{5F7483A8-5ECD-466B-87F1-5A7391102B7A}"/>
                    </a:ext>
                  </a:extLst>
                </p:cNvPr>
                <p:cNvPicPr/>
                <p:nvPr/>
              </p:nvPicPr>
              <p:blipFill>
                <a:blip r:embed="rId572"/>
                <a:stretch>
                  <a:fillRect/>
                </a:stretch>
              </p:blipFill>
              <p:spPr>
                <a:xfrm>
                  <a:off x="9045219" y="3105485"/>
                  <a:ext cx="115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513" name="Freihand 512">
                  <a:extLst>
                    <a:ext uri="{FF2B5EF4-FFF2-40B4-BE49-F238E27FC236}">
                      <a16:creationId xmlns:a16="http://schemas.microsoft.com/office/drawing/2014/main" id="{23CC3489-2EBA-49B3-A0BB-8F9536D82B5C}"/>
                    </a:ext>
                  </a:extLst>
                </p14:cNvPr>
                <p14:cNvContentPartPr/>
                <p14:nvPr/>
              </p14:nvContentPartPr>
              <p14:xfrm>
                <a:off x="9178419" y="3156965"/>
                <a:ext cx="131400" cy="240120"/>
              </p14:xfrm>
            </p:contentPart>
          </mc:Choice>
          <mc:Fallback xmlns="">
            <p:pic>
              <p:nvPicPr>
                <p:cNvPr id="513" name="Freihand 512">
                  <a:extLst>
                    <a:ext uri="{FF2B5EF4-FFF2-40B4-BE49-F238E27FC236}">
                      <a16:creationId xmlns:a16="http://schemas.microsoft.com/office/drawing/2014/main" id="{23CC3489-2EBA-49B3-A0BB-8F9536D82B5C}"/>
                    </a:ext>
                  </a:extLst>
                </p:cNvPr>
                <p:cNvPicPr/>
                <p:nvPr/>
              </p:nvPicPr>
              <p:blipFill>
                <a:blip r:embed="rId574"/>
                <a:stretch>
                  <a:fillRect/>
                </a:stretch>
              </p:blipFill>
              <p:spPr>
                <a:xfrm>
                  <a:off x="9174099" y="3152645"/>
                  <a:ext cx="1400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514" name="Freihand 513">
                  <a:extLst>
                    <a:ext uri="{FF2B5EF4-FFF2-40B4-BE49-F238E27FC236}">
                      <a16:creationId xmlns:a16="http://schemas.microsoft.com/office/drawing/2014/main" id="{95C84080-F1D8-483B-A430-B01088A5E273}"/>
                    </a:ext>
                  </a:extLst>
                </p14:cNvPr>
                <p14:cNvContentPartPr/>
                <p14:nvPr/>
              </p14:nvContentPartPr>
              <p14:xfrm>
                <a:off x="9218739" y="3195845"/>
                <a:ext cx="188280" cy="89640"/>
              </p14:xfrm>
            </p:contentPart>
          </mc:Choice>
          <mc:Fallback xmlns="">
            <p:pic>
              <p:nvPicPr>
                <p:cNvPr id="514" name="Freihand 513">
                  <a:extLst>
                    <a:ext uri="{FF2B5EF4-FFF2-40B4-BE49-F238E27FC236}">
                      <a16:creationId xmlns:a16="http://schemas.microsoft.com/office/drawing/2014/main" id="{95C84080-F1D8-483B-A430-B01088A5E273}"/>
                    </a:ext>
                  </a:extLst>
                </p:cNvPr>
                <p:cNvPicPr/>
                <p:nvPr/>
              </p:nvPicPr>
              <p:blipFill>
                <a:blip r:embed="rId576"/>
                <a:stretch>
                  <a:fillRect/>
                </a:stretch>
              </p:blipFill>
              <p:spPr>
                <a:xfrm>
                  <a:off x="9214419" y="3191525"/>
                  <a:ext cx="196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515" name="Freihand 514">
                  <a:extLst>
                    <a:ext uri="{FF2B5EF4-FFF2-40B4-BE49-F238E27FC236}">
                      <a16:creationId xmlns:a16="http://schemas.microsoft.com/office/drawing/2014/main" id="{4CAEF44D-5031-4E6D-BD78-5D4604E18951}"/>
                    </a:ext>
                  </a:extLst>
                </p14:cNvPr>
                <p14:cNvContentPartPr/>
                <p14:nvPr/>
              </p14:nvContentPartPr>
              <p14:xfrm>
                <a:off x="8734899" y="3370805"/>
                <a:ext cx="804240" cy="90000"/>
              </p14:xfrm>
            </p:contentPart>
          </mc:Choice>
          <mc:Fallback xmlns="">
            <p:pic>
              <p:nvPicPr>
                <p:cNvPr id="515" name="Freihand 514">
                  <a:extLst>
                    <a:ext uri="{FF2B5EF4-FFF2-40B4-BE49-F238E27FC236}">
                      <a16:creationId xmlns:a16="http://schemas.microsoft.com/office/drawing/2014/main" id="{4CAEF44D-5031-4E6D-BD78-5D4604E18951}"/>
                    </a:ext>
                  </a:extLst>
                </p:cNvPr>
                <p:cNvPicPr/>
                <p:nvPr/>
              </p:nvPicPr>
              <p:blipFill>
                <a:blip r:embed="rId578"/>
                <a:stretch>
                  <a:fillRect/>
                </a:stretch>
              </p:blipFill>
              <p:spPr>
                <a:xfrm>
                  <a:off x="8730579" y="3366485"/>
                  <a:ext cx="812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517" name="Freihand 516">
                  <a:extLst>
                    <a:ext uri="{FF2B5EF4-FFF2-40B4-BE49-F238E27FC236}">
                      <a16:creationId xmlns:a16="http://schemas.microsoft.com/office/drawing/2014/main" id="{F34B34EF-9782-480B-A2C9-FB205E891F5B}"/>
                    </a:ext>
                  </a:extLst>
                </p14:cNvPr>
                <p14:cNvContentPartPr/>
                <p14:nvPr/>
              </p14:nvContentPartPr>
              <p14:xfrm>
                <a:off x="7384539" y="1480085"/>
                <a:ext cx="486000" cy="522360"/>
              </p14:xfrm>
            </p:contentPart>
          </mc:Choice>
          <mc:Fallback xmlns="">
            <p:pic>
              <p:nvPicPr>
                <p:cNvPr id="517" name="Freihand 516">
                  <a:extLst>
                    <a:ext uri="{FF2B5EF4-FFF2-40B4-BE49-F238E27FC236}">
                      <a16:creationId xmlns:a16="http://schemas.microsoft.com/office/drawing/2014/main" id="{F34B34EF-9782-480B-A2C9-FB205E891F5B}"/>
                    </a:ext>
                  </a:extLst>
                </p:cNvPr>
                <p:cNvPicPr/>
                <p:nvPr/>
              </p:nvPicPr>
              <p:blipFill>
                <a:blip r:embed="rId580"/>
                <a:stretch>
                  <a:fillRect/>
                </a:stretch>
              </p:blipFill>
              <p:spPr>
                <a:xfrm>
                  <a:off x="7380219" y="1475765"/>
                  <a:ext cx="494640" cy="531000"/>
                </a:xfrm>
                <a:prstGeom prst="rect">
                  <a:avLst/>
                </a:prstGeom>
              </p:spPr>
            </p:pic>
          </mc:Fallback>
        </mc:AlternateContent>
      </p:grpSp>
      <p:grpSp>
        <p:nvGrpSpPr>
          <p:cNvPr id="4" name="Gruppieren 3">
            <a:extLst>
              <a:ext uri="{FF2B5EF4-FFF2-40B4-BE49-F238E27FC236}">
                <a16:creationId xmlns:a16="http://schemas.microsoft.com/office/drawing/2014/main" id="{E73EAFB6-8B33-467D-8BA3-AE3273551240}"/>
              </a:ext>
            </a:extLst>
          </p:cNvPr>
          <p:cNvGrpSpPr/>
          <p:nvPr/>
        </p:nvGrpSpPr>
        <p:grpSpPr>
          <a:xfrm>
            <a:off x="7638339" y="447245"/>
            <a:ext cx="3748680" cy="1060560"/>
            <a:chOff x="7638339" y="447245"/>
            <a:chExt cx="3748680" cy="1060560"/>
          </a:xfrm>
        </p:grpSpPr>
        <mc:AlternateContent xmlns:mc="http://schemas.openxmlformats.org/markup-compatibility/2006">
          <mc:Choice xmlns:p14="http://schemas.microsoft.com/office/powerpoint/2010/main" Requires="p14">
            <p:contentPart p14:bwMode="auto" r:id="rId581">
              <p14:nvContentPartPr>
                <p14:cNvPr id="2" name="Freihand 1">
                  <a:extLst>
                    <a:ext uri="{FF2B5EF4-FFF2-40B4-BE49-F238E27FC236}">
                      <a16:creationId xmlns:a16="http://schemas.microsoft.com/office/drawing/2014/main" id="{E804F5E1-01B8-4419-B9BA-F0EC1C7B9D13}"/>
                    </a:ext>
                  </a:extLst>
                </p14:cNvPr>
                <p14:cNvContentPartPr/>
                <p14:nvPr/>
              </p14:nvContentPartPr>
              <p14:xfrm>
                <a:off x="8717259" y="1438325"/>
                <a:ext cx="113040" cy="21240"/>
              </p14:xfrm>
            </p:contentPart>
          </mc:Choice>
          <mc:Fallback>
            <p:pic>
              <p:nvPicPr>
                <p:cNvPr id="2" name="Freihand 1">
                  <a:extLst>
                    <a:ext uri="{FF2B5EF4-FFF2-40B4-BE49-F238E27FC236}">
                      <a16:creationId xmlns:a16="http://schemas.microsoft.com/office/drawing/2014/main" id="{E804F5E1-01B8-4419-B9BA-F0EC1C7B9D13}"/>
                    </a:ext>
                  </a:extLst>
                </p:cNvPr>
                <p:cNvPicPr/>
                <p:nvPr/>
              </p:nvPicPr>
              <p:blipFill>
                <a:blip r:embed="rId582"/>
                <a:stretch>
                  <a:fillRect/>
                </a:stretch>
              </p:blipFill>
              <p:spPr>
                <a:xfrm>
                  <a:off x="8712939" y="1434005"/>
                  <a:ext cx="121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 name="Freihand 2">
                  <a:extLst>
                    <a:ext uri="{FF2B5EF4-FFF2-40B4-BE49-F238E27FC236}">
                      <a16:creationId xmlns:a16="http://schemas.microsoft.com/office/drawing/2014/main" id="{1788781D-A50B-4CC2-8927-02E73D80F208}"/>
                    </a:ext>
                  </a:extLst>
                </p14:cNvPr>
                <p14:cNvContentPartPr/>
                <p14:nvPr/>
              </p14:nvContentPartPr>
              <p14:xfrm>
                <a:off x="7638339" y="447245"/>
                <a:ext cx="3748680" cy="1060560"/>
              </p14:xfrm>
            </p:contentPart>
          </mc:Choice>
          <mc:Fallback>
            <p:pic>
              <p:nvPicPr>
                <p:cNvPr id="3" name="Freihand 2">
                  <a:extLst>
                    <a:ext uri="{FF2B5EF4-FFF2-40B4-BE49-F238E27FC236}">
                      <a16:creationId xmlns:a16="http://schemas.microsoft.com/office/drawing/2014/main" id="{1788781D-A50B-4CC2-8927-02E73D80F208}"/>
                    </a:ext>
                  </a:extLst>
                </p:cNvPr>
                <p:cNvPicPr/>
                <p:nvPr/>
              </p:nvPicPr>
              <p:blipFill>
                <a:blip r:embed="rId584"/>
                <a:stretch>
                  <a:fillRect/>
                </a:stretch>
              </p:blipFill>
              <p:spPr>
                <a:xfrm>
                  <a:off x="7634019" y="442925"/>
                  <a:ext cx="3757320" cy="106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5">
            <p14:nvContentPartPr>
              <p14:cNvPr id="5" name="Freihand 4">
                <a:extLst>
                  <a:ext uri="{FF2B5EF4-FFF2-40B4-BE49-F238E27FC236}">
                    <a16:creationId xmlns:a16="http://schemas.microsoft.com/office/drawing/2014/main" id="{D6C612A0-918E-4CBB-960D-16019054CB2E}"/>
                  </a:ext>
                </a:extLst>
              </p14:cNvPr>
              <p14:cNvContentPartPr/>
              <p14:nvPr/>
            </p14:nvContentPartPr>
            <p14:xfrm>
              <a:off x="5094939" y="451565"/>
              <a:ext cx="1626120" cy="752760"/>
            </p14:xfrm>
          </p:contentPart>
        </mc:Choice>
        <mc:Fallback>
          <p:pic>
            <p:nvPicPr>
              <p:cNvPr id="5" name="Freihand 4">
                <a:extLst>
                  <a:ext uri="{FF2B5EF4-FFF2-40B4-BE49-F238E27FC236}">
                    <a16:creationId xmlns:a16="http://schemas.microsoft.com/office/drawing/2014/main" id="{D6C612A0-918E-4CBB-960D-16019054CB2E}"/>
                  </a:ext>
                </a:extLst>
              </p:cNvPr>
              <p:cNvPicPr/>
              <p:nvPr/>
            </p:nvPicPr>
            <p:blipFill>
              <a:blip r:embed="rId586"/>
              <a:stretch>
                <a:fillRect/>
              </a:stretch>
            </p:blipFill>
            <p:spPr>
              <a:xfrm>
                <a:off x="5090619" y="447245"/>
                <a:ext cx="1634760" cy="761400"/>
              </a:xfrm>
              <a:prstGeom prst="rect">
                <a:avLst/>
              </a:prstGeom>
            </p:spPr>
          </p:pic>
        </mc:Fallback>
      </mc:AlternateContent>
    </p:spTree>
    <p:extLst>
      <p:ext uri="{BB962C8B-B14F-4D97-AF65-F5344CB8AC3E}">
        <p14:creationId xmlns:p14="http://schemas.microsoft.com/office/powerpoint/2010/main" val="15420517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2595</Words>
  <Application>Microsoft Office PowerPoint</Application>
  <PresentationFormat>Breitbild</PresentationFormat>
  <Paragraphs>503</Paragraphs>
  <Slides>45</Slides>
  <Notes>39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45</vt:i4>
      </vt:variant>
    </vt:vector>
  </HeadingPairs>
  <TitlesOfParts>
    <vt:vector size="54"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347</cp:revision>
  <cp:lastPrinted>2022-03-02T20:18:27Z</cp:lastPrinted>
  <dcterms:created xsi:type="dcterms:W3CDTF">2022-03-01T20:52:11Z</dcterms:created>
  <dcterms:modified xsi:type="dcterms:W3CDTF">2023-11-23T08:57:35Z</dcterms:modified>
</cp:coreProperties>
</file>